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Lst>
  <p:notesMasterIdLst>
    <p:notesMasterId r:id="rId15"/>
  </p:notesMasterIdLst>
  <p:sldIdLst>
    <p:sldId id="256" r:id="rId2"/>
    <p:sldId id="258" r:id="rId3"/>
    <p:sldId id="263" r:id="rId4"/>
    <p:sldId id="262" r:id="rId5"/>
    <p:sldId id="265" r:id="rId6"/>
    <p:sldId id="266" r:id="rId7"/>
    <p:sldId id="275" r:id="rId8"/>
    <p:sldId id="278" r:id="rId9"/>
    <p:sldId id="279" r:id="rId10"/>
    <p:sldId id="269" r:id="rId11"/>
    <p:sldId id="272" r:id="rId12"/>
    <p:sldId id="260" r:id="rId13"/>
    <p:sldId id="276"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BD59"/>
    <a:srgbClr val="FE323D"/>
    <a:srgbClr val="9AE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8364C8-F220-41C7-843D-2E2894C9E64D}">
  <a:tblStyle styleId="{C38364C8-F220-41C7-843D-2E2894C9E64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21" autoAdjust="0"/>
    <p:restoredTop sz="94364" autoAdjust="0"/>
  </p:normalViewPr>
  <p:slideViewPr>
    <p:cSldViewPr snapToGrid="0">
      <p:cViewPr varScale="1">
        <p:scale>
          <a:sx n="94" d="100"/>
          <a:sy n="94" d="100"/>
        </p:scale>
        <p:origin x="2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3"/>
        <p:cNvGrpSpPr/>
        <p:nvPr/>
      </p:nvGrpSpPr>
      <p:grpSpPr>
        <a:xfrm>
          <a:off x="0" y="0"/>
          <a:ext cx="0" cy="0"/>
          <a:chOff x="0" y="0"/>
          <a:chExt cx="0" cy="0"/>
        </a:xfrm>
      </p:grpSpPr>
      <p:sp>
        <p:nvSpPr>
          <p:cNvPr id="3444" name="Google Shape;344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5" name="Google Shape;344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8"/>
        <p:cNvGrpSpPr/>
        <p:nvPr/>
      </p:nvGrpSpPr>
      <p:grpSpPr>
        <a:xfrm>
          <a:off x="0" y="0"/>
          <a:ext cx="0" cy="0"/>
          <a:chOff x="0" y="0"/>
          <a:chExt cx="0" cy="0"/>
        </a:xfrm>
      </p:grpSpPr>
      <p:sp>
        <p:nvSpPr>
          <p:cNvPr id="5769" name="Google Shape;5769;ga0af79d061_0_6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0" name="Google Shape;5770;ga0af79d061_0_6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1"/>
        <p:cNvGrpSpPr/>
        <p:nvPr/>
      </p:nvGrpSpPr>
      <p:grpSpPr>
        <a:xfrm>
          <a:off x="0" y="0"/>
          <a:ext cx="0" cy="0"/>
          <a:chOff x="0" y="0"/>
          <a:chExt cx="0" cy="0"/>
        </a:xfrm>
      </p:grpSpPr>
      <p:sp>
        <p:nvSpPr>
          <p:cNvPr id="7452" name="Google Shape;7452;ga0af79d061_0_1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3" name="Google Shape;7453;ga0af79d061_0_1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1"/>
        <p:cNvGrpSpPr/>
        <p:nvPr/>
      </p:nvGrpSpPr>
      <p:grpSpPr>
        <a:xfrm>
          <a:off x="0" y="0"/>
          <a:ext cx="0" cy="0"/>
          <a:chOff x="0" y="0"/>
          <a:chExt cx="0" cy="0"/>
        </a:xfrm>
      </p:grpSpPr>
      <p:sp>
        <p:nvSpPr>
          <p:cNvPr id="3752" name="Google Shape;3752;ga0096992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3" name="Google Shape;3753;ga0096992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9"/>
        <p:cNvGrpSpPr/>
        <p:nvPr/>
      </p:nvGrpSpPr>
      <p:grpSpPr>
        <a:xfrm>
          <a:off x="0" y="0"/>
          <a:ext cx="0" cy="0"/>
          <a:chOff x="0" y="0"/>
          <a:chExt cx="0" cy="0"/>
        </a:xfrm>
      </p:grpSpPr>
      <p:sp>
        <p:nvSpPr>
          <p:cNvPr id="9560" name="Google Shape;9560;ga0af79d061_0_40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1" name="Google Shape;9561;ga0af79d061_0_40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5"/>
        <p:cNvGrpSpPr/>
        <p:nvPr/>
      </p:nvGrpSpPr>
      <p:grpSpPr>
        <a:xfrm>
          <a:off x="0" y="0"/>
          <a:ext cx="0" cy="0"/>
          <a:chOff x="0" y="0"/>
          <a:chExt cx="0" cy="0"/>
        </a:xfrm>
      </p:grpSpPr>
      <p:sp>
        <p:nvSpPr>
          <p:cNvPr id="3456" name="Google Shape;3456;ga0096992f3_0_1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7" name="Google Shape;3457;ga0096992f3_0_1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3"/>
        <p:cNvGrpSpPr/>
        <p:nvPr/>
      </p:nvGrpSpPr>
      <p:grpSpPr>
        <a:xfrm>
          <a:off x="0" y="0"/>
          <a:ext cx="0" cy="0"/>
          <a:chOff x="0" y="0"/>
          <a:chExt cx="0" cy="0"/>
        </a:xfrm>
      </p:grpSpPr>
      <p:sp>
        <p:nvSpPr>
          <p:cNvPr id="4334" name="Google Shape;4334;ga0af79d061_0_3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5" name="Google Shape;4335;ga0af79d061_0_3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5"/>
        <p:cNvGrpSpPr/>
        <p:nvPr/>
      </p:nvGrpSpPr>
      <p:grpSpPr>
        <a:xfrm>
          <a:off x="0" y="0"/>
          <a:ext cx="0" cy="0"/>
          <a:chOff x="0" y="0"/>
          <a:chExt cx="0" cy="0"/>
        </a:xfrm>
      </p:grpSpPr>
      <p:sp>
        <p:nvSpPr>
          <p:cNvPr id="4296" name="Google Shape;4296;ga0af79d061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7" name="Google Shape;4297;ga0af79d061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1"/>
        <p:cNvGrpSpPr/>
        <p:nvPr/>
      </p:nvGrpSpPr>
      <p:grpSpPr>
        <a:xfrm>
          <a:off x="0" y="0"/>
          <a:ext cx="0" cy="0"/>
          <a:chOff x="0" y="0"/>
          <a:chExt cx="0" cy="0"/>
        </a:xfrm>
      </p:grpSpPr>
      <p:sp>
        <p:nvSpPr>
          <p:cNvPr id="4922" name="Google Shape;4922;ga0af79d061_0_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3" name="Google Shape;4923;ga0af79d061_0_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7"/>
        <p:cNvGrpSpPr/>
        <p:nvPr/>
      </p:nvGrpSpPr>
      <p:grpSpPr>
        <a:xfrm>
          <a:off x="0" y="0"/>
          <a:ext cx="0" cy="0"/>
          <a:chOff x="0" y="0"/>
          <a:chExt cx="0" cy="0"/>
        </a:xfrm>
      </p:grpSpPr>
      <p:sp>
        <p:nvSpPr>
          <p:cNvPr id="5248" name="Google Shape;5248;ga0af79d061_0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9" name="Google Shape;5249;ga0af79d061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0"/>
        <p:cNvGrpSpPr/>
        <p:nvPr/>
      </p:nvGrpSpPr>
      <p:grpSpPr>
        <a:xfrm>
          <a:off x="0" y="0"/>
          <a:ext cx="0" cy="0"/>
          <a:chOff x="0" y="0"/>
          <a:chExt cx="0" cy="0"/>
        </a:xfrm>
      </p:grpSpPr>
      <p:sp>
        <p:nvSpPr>
          <p:cNvPr id="8931" name="Google Shape;8931;ga0af79d061_0_2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2" name="Google Shape;8932;ga0af79d061_0_2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9"/>
        <p:cNvGrpSpPr/>
        <p:nvPr/>
      </p:nvGrpSpPr>
      <p:grpSpPr>
        <a:xfrm>
          <a:off x="0" y="0"/>
          <a:ext cx="0" cy="0"/>
          <a:chOff x="0" y="0"/>
          <a:chExt cx="0" cy="0"/>
        </a:xfrm>
      </p:grpSpPr>
      <p:sp>
        <p:nvSpPr>
          <p:cNvPr id="10270" name="Google Shape;10270;ga0af79d061_0_7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1" name="Google Shape;10271;ga0af79d061_0_7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3"/>
        <p:cNvGrpSpPr/>
        <p:nvPr/>
      </p:nvGrpSpPr>
      <p:grpSpPr>
        <a:xfrm>
          <a:off x="0" y="0"/>
          <a:ext cx="0" cy="0"/>
          <a:chOff x="0" y="0"/>
          <a:chExt cx="0" cy="0"/>
        </a:xfrm>
      </p:grpSpPr>
      <p:sp>
        <p:nvSpPr>
          <p:cNvPr id="10764" name="Google Shape;10764;ga0af79d061_0_8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65" name="Google Shape;10765;ga0af79d061_0_8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1F9388"/>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41875" y="1284250"/>
            <a:ext cx="6860100" cy="17517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500">
                <a:solidFill>
                  <a:schemeClr val="lt1"/>
                </a:solidFill>
                <a:latin typeface="Henny Penny"/>
                <a:ea typeface="Henny Penny"/>
                <a:cs typeface="Henny Penny"/>
                <a:sym typeface="Henny Penn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833700" y="3066656"/>
            <a:ext cx="3333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000">
                <a:solidFill>
                  <a:srgbClr val="F8BD59"/>
                </a:solidFill>
                <a:latin typeface="Satisfy"/>
                <a:ea typeface="Satisfy"/>
                <a:cs typeface="Satisfy"/>
                <a:sym typeface="Satisfy"/>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631450" y="698725"/>
            <a:ext cx="237975" cy="261950"/>
          </a:xfrm>
          <a:custGeom>
            <a:avLst/>
            <a:gdLst/>
            <a:ahLst/>
            <a:cxnLst/>
            <a:rect l="l" t="t" r="r" b="b"/>
            <a:pathLst>
              <a:path w="9519" h="10478" extrusionOk="0">
                <a:moveTo>
                  <a:pt x="4862" y="1"/>
                </a:moveTo>
                <a:lnTo>
                  <a:pt x="3375" y="4087"/>
                </a:lnTo>
                <a:lnTo>
                  <a:pt x="0" y="4087"/>
                </a:lnTo>
                <a:lnTo>
                  <a:pt x="2614" y="6178"/>
                </a:lnTo>
                <a:lnTo>
                  <a:pt x="2614" y="6178"/>
                </a:lnTo>
                <a:lnTo>
                  <a:pt x="1050" y="10478"/>
                </a:lnTo>
                <a:lnTo>
                  <a:pt x="4620" y="7783"/>
                </a:lnTo>
                <a:lnTo>
                  <a:pt x="4620" y="7783"/>
                </a:lnTo>
                <a:lnTo>
                  <a:pt x="7989" y="10478"/>
                </a:lnTo>
                <a:lnTo>
                  <a:pt x="7989" y="10478"/>
                </a:lnTo>
                <a:lnTo>
                  <a:pt x="6713" y="6204"/>
                </a:lnTo>
                <a:lnTo>
                  <a:pt x="9518" y="4087"/>
                </a:lnTo>
                <a:lnTo>
                  <a:pt x="6081" y="4087"/>
                </a:lnTo>
                <a:lnTo>
                  <a:pt x="48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924400" y="166650"/>
            <a:ext cx="240250" cy="261375"/>
          </a:xfrm>
          <a:custGeom>
            <a:avLst/>
            <a:gdLst/>
            <a:ahLst/>
            <a:cxnLst/>
            <a:rect l="l" t="t" r="r" b="b"/>
            <a:pathLst>
              <a:path w="9610" h="10455" extrusionOk="0">
                <a:moveTo>
                  <a:pt x="4862" y="0"/>
                </a:moveTo>
                <a:lnTo>
                  <a:pt x="3384" y="4054"/>
                </a:lnTo>
                <a:lnTo>
                  <a:pt x="3384" y="4054"/>
                </a:lnTo>
                <a:lnTo>
                  <a:pt x="0" y="4086"/>
                </a:lnTo>
                <a:lnTo>
                  <a:pt x="2628" y="6127"/>
                </a:lnTo>
                <a:lnTo>
                  <a:pt x="1050" y="10454"/>
                </a:lnTo>
                <a:lnTo>
                  <a:pt x="4676" y="7718"/>
                </a:lnTo>
                <a:lnTo>
                  <a:pt x="8080" y="10363"/>
                </a:lnTo>
                <a:lnTo>
                  <a:pt x="6768" y="6139"/>
                </a:lnTo>
                <a:lnTo>
                  <a:pt x="9609" y="3995"/>
                </a:lnTo>
                <a:lnTo>
                  <a:pt x="6113" y="4028"/>
                </a:lnTo>
                <a:lnTo>
                  <a:pt x="6113" y="4028"/>
                </a:lnTo>
                <a:lnTo>
                  <a:pt x="48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143025" y="4818025"/>
            <a:ext cx="237425" cy="261375"/>
          </a:xfrm>
          <a:custGeom>
            <a:avLst/>
            <a:gdLst/>
            <a:ahLst/>
            <a:cxnLst/>
            <a:rect l="l" t="t" r="r" b="b"/>
            <a:pathLst>
              <a:path w="9497" h="10455" extrusionOk="0">
                <a:moveTo>
                  <a:pt x="4657" y="0"/>
                </a:moveTo>
                <a:lnTo>
                  <a:pt x="3390" y="4086"/>
                </a:lnTo>
                <a:lnTo>
                  <a:pt x="1" y="4086"/>
                </a:lnTo>
                <a:lnTo>
                  <a:pt x="2749" y="6153"/>
                </a:lnTo>
                <a:lnTo>
                  <a:pt x="2749" y="6153"/>
                </a:lnTo>
                <a:lnTo>
                  <a:pt x="1416" y="10454"/>
                </a:lnTo>
                <a:lnTo>
                  <a:pt x="4860" y="7740"/>
                </a:lnTo>
                <a:lnTo>
                  <a:pt x="4860" y="7740"/>
                </a:lnTo>
                <a:lnTo>
                  <a:pt x="8469" y="10454"/>
                </a:lnTo>
                <a:lnTo>
                  <a:pt x="6894" y="6137"/>
                </a:lnTo>
                <a:lnTo>
                  <a:pt x="9496" y="4086"/>
                </a:lnTo>
                <a:lnTo>
                  <a:pt x="6147" y="4086"/>
                </a:lnTo>
                <a:lnTo>
                  <a:pt x="46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792825" y="3624250"/>
            <a:ext cx="237975" cy="261950"/>
          </a:xfrm>
          <a:custGeom>
            <a:avLst/>
            <a:gdLst/>
            <a:ahLst/>
            <a:cxnLst/>
            <a:rect l="l" t="t" r="r" b="b"/>
            <a:pathLst>
              <a:path w="9519" h="10478" extrusionOk="0">
                <a:moveTo>
                  <a:pt x="4748" y="1"/>
                </a:moveTo>
                <a:lnTo>
                  <a:pt x="3493" y="4087"/>
                </a:lnTo>
                <a:lnTo>
                  <a:pt x="0" y="4087"/>
                </a:lnTo>
                <a:lnTo>
                  <a:pt x="2836" y="6227"/>
                </a:lnTo>
                <a:lnTo>
                  <a:pt x="2836" y="6227"/>
                </a:lnTo>
                <a:lnTo>
                  <a:pt x="1530" y="10478"/>
                </a:lnTo>
                <a:lnTo>
                  <a:pt x="1530" y="10478"/>
                </a:lnTo>
                <a:lnTo>
                  <a:pt x="4898" y="7783"/>
                </a:lnTo>
                <a:lnTo>
                  <a:pt x="4898" y="7783"/>
                </a:lnTo>
                <a:lnTo>
                  <a:pt x="8469" y="10478"/>
                </a:lnTo>
                <a:lnTo>
                  <a:pt x="6933" y="6155"/>
                </a:lnTo>
                <a:lnTo>
                  <a:pt x="9519" y="4087"/>
                </a:lnTo>
                <a:lnTo>
                  <a:pt x="6199" y="4087"/>
                </a:lnTo>
                <a:lnTo>
                  <a:pt x="47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793725" y="2631350"/>
            <a:ext cx="237400" cy="261375"/>
          </a:xfrm>
          <a:custGeom>
            <a:avLst/>
            <a:gdLst/>
            <a:ahLst/>
            <a:cxnLst/>
            <a:rect l="l" t="t" r="r" b="b"/>
            <a:pathLst>
              <a:path w="9496" h="10455" extrusionOk="0">
                <a:moveTo>
                  <a:pt x="4657" y="0"/>
                </a:moveTo>
                <a:lnTo>
                  <a:pt x="3432" y="4028"/>
                </a:lnTo>
                <a:lnTo>
                  <a:pt x="3432" y="4028"/>
                </a:lnTo>
                <a:lnTo>
                  <a:pt x="0" y="3995"/>
                </a:lnTo>
                <a:lnTo>
                  <a:pt x="2795" y="6126"/>
                </a:lnTo>
                <a:lnTo>
                  <a:pt x="2795" y="6126"/>
                </a:lnTo>
                <a:lnTo>
                  <a:pt x="1507" y="10363"/>
                </a:lnTo>
                <a:lnTo>
                  <a:pt x="4877" y="7715"/>
                </a:lnTo>
                <a:lnTo>
                  <a:pt x="4877" y="7715"/>
                </a:lnTo>
                <a:lnTo>
                  <a:pt x="8469" y="10454"/>
                </a:lnTo>
                <a:lnTo>
                  <a:pt x="6892" y="6131"/>
                </a:lnTo>
                <a:lnTo>
                  <a:pt x="9496" y="4086"/>
                </a:lnTo>
                <a:lnTo>
                  <a:pt x="6135" y="4054"/>
                </a:lnTo>
                <a:lnTo>
                  <a:pt x="6135" y="4054"/>
                </a:lnTo>
                <a:lnTo>
                  <a:pt x="46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451825" y="4824875"/>
            <a:ext cx="171225" cy="188325"/>
          </a:xfrm>
          <a:custGeom>
            <a:avLst/>
            <a:gdLst/>
            <a:ahLst/>
            <a:cxnLst/>
            <a:rect l="l" t="t" r="r" b="b"/>
            <a:pathLst>
              <a:path w="6849" h="7533" extrusionOk="0">
                <a:moveTo>
                  <a:pt x="3425" y="0"/>
                </a:moveTo>
                <a:lnTo>
                  <a:pt x="2351" y="2928"/>
                </a:lnTo>
                <a:lnTo>
                  <a:pt x="2351" y="2928"/>
                </a:lnTo>
                <a:lnTo>
                  <a:pt x="1" y="2968"/>
                </a:lnTo>
                <a:lnTo>
                  <a:pt x="1813" y="4395"/>
                </a:lnTo>
                <a:lnTo>
                  <a:pt x="1813" y="4395"/>
                </a:lnTo>
                <a:lnTo>
                  <a:pt x="663" y="7533"/>
                </a:lnTo>
                <a:lnTo>
                  <a:pt x="3282" y="5551"/>
                </a:lnTo>
                <a:lnTo>
                  <a:pt x="5799" y="7533"/>
                </a:lnTo>
                <a:lnTo>
                  <a:pt x="4810" y="4396"/>
                </a:lnTo>
                <a:lnTo>
                  <a:pt x="4810" y="4396"/>
                </a:lnTo>
                <a:lnTo>
                  <a:pt x="6849" y="2853"/>
                </a:lnTo>
                <a:lnTo>
                  <a:pt x="6849" y="2853"/>
                </a:lnTo>
                <a:lnTo>
                  <a:pt x="4337" y="2895"/>
                </a:lnTo>
                <a:lnTo>
                  <a:pt x="4337" y="2895"/>
                </a:lnTo>
                <a:lnTo>
                  <a:pt x="3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041475" y="30525"/>
            <a:ext cx="171200" cy="188325"/>
          </a:xfrm>
          <a:custGeom>
            <a:avLst/>
            <a:gdLst/>
            <a:ahLst/>
            <a:cxnLst/>
            <a:rect l="l" t="t" r="r" b="b"/>
            <a:pathLst>
              <a:path w="6848" h="7533" extrusionOk="0">
                <a:moveTo>
                  <a:pt x="3424" y="0"/>
                </a:moveTo>
                <a:lnTo>
                  <a:pt x="2386" y="2928"/>
                </a:lnTo>
                <a:lnTo>
                  <a:pt x="2386" y="2928"/>
                </a:lnTo>
                <a:lnTo>
                  <a:pt x="0" y="2968"/>
                </a:lnTo>
                <a:lnTo>
                  <a:pt x="1854" y="4428"/>
                </a:lnTo>
                <a:lnTo>
                  <a:pt x="754" y="7533"/>
                </a:lnTo>
                <a:lnTo>
                  <a:pt x="3308" y="5572"/>
                </a:lnTo>
                <a:lnTo>
                  <a:pt x="5798" y="7533"/>
                </a:lnTo>
                <a:lnTo>
                  <a:pt x="5798" y="7533"/>
                </a:lnTo>
                <a:lnTo>
                  <a:pt x="4815" y="4414"/>
                </a:lnTo>
                <a:lnTo>
                  <a:pt x="6848" y="2854"/>
                </a:lnTo>
                <a:lnTo>
                  <a:pt x="6848" y="2854"/>
                </a:lnTo>
                <a:lnTo>
                  <a:pt x="4337" y="2895"/>
                </a:lnTo>
                <a:lnTo>
                  <a:pt x="4337" y="2895"/>
                </a:lnTo>
                <a:lnTo>
                  <a:pt x="34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59825" y="2330175"/>
            <a:ext cx="171225" cy="187750"/>
          </a:xfrm>
          <a:custGeom>
            <a:avLst/>
            <a:gdLst/>
            <a:ahLst/>
            <a:cxnLst/>
            <a:rect l="l" t="t" r="r" b="b"/>
            <a:pathLst>
              <a:path w="6849" h="7510" extrusionOk="0">
                <a:moveTo>
                  <a:pt x="3425" y="0"/>
                </a:moveTo>
                <a:lnTo>
                  <a:pt x="2494" y="2945"/>
                </a:lnTo>
                <a:lnTo>
                  <a:pt x="1" y="2945"/>
                </a:lnTo>
                <a:lnTo>
                  <a:pt x="2016" y="4455"/>
                </a:lnTo>
                <a:lnTo>
                  <a:pt x="2016" y="4455"/>
                </a:lnTo>
                <a:lnTo>
                  <a:pt x="1051" y="7510"/>
                </a:lnTo>
                <a:lnTo>
                  <a:pt x="3510" y="5573"/>
                </a:lnTo>
                <a:lnTo>
                  <a:pt x="3510" y="5573"/>
                </a:lnTo>
                <a:lnTo>
                  <a:pt x="6095" y="7510"/>
                </a:lnTo>
                <a:lnTo>
                  <a:pt x="4992" y="4407"/>
                </a:lnTo>
                <a:lnTo>
                  <a:pt x="4992" y="4407"/>
                </a:lnTo>
                <a:lnTo>
                  <a:pt x="6848" y="2945"/>
                </a:lnTo>
                <a:lnTo>
                  <a:pt x="4472" y="2945"/>
                </a:lnTo>
                <a:lnTo>
                  <a:pt x="3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623750" y="156975"/>
            <a:ext cx="171225" cy="190050"/>
          </a:xfrm>
          <a:custGeom>
            <a:avLst/>
            <a:gdLst/>
            <a:ahLst/>
            <a:cxnLst/>
            <a:rect l="l" t="t" r="r" b="b"/>
            <a:pathLst>
              <a:path w="6849" h="7602" extrusionOk="0">
                <a:moveTo>
                  <a:pt x="3425" y="1"/>
                </a:moveTo>
                <a:lnTo>
                  <a:pt x="2494" y="2945"/>
                </a:lnTo>
                <a:lnTo>
                  <a:pt x="1" y="2945"/>
                </a:lnTo>
                <a:lnTo>
                  <a:pt x="2009" y="4480"/>
                </a:lnTo>
                <a:lnTo>
                  <a:pt x="1051" y="7510"/>
                </a:lnTo>
                <a:lnTo>
                  <a:pt x="3476" y="5601"/>
                </a:lnTo>
                <a:lnTo>
                  <a:pt x="6095" y="7602"/>
                </a:lnTo>
                <a:lnTo>
                  <a:pt x="4977" y="4419"/>
                </a:lnTo>
                <a:lnTo>
                  <a:pt x="6848" y="2945"/>
                </a:lnTo>
                <a:lnTo>
                  <a:pt x="4459" y="2945"/>
                </a:lnTo>
                <a:lnTo>
                  <a:pt x="34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9266775" y="3265325"/>
            <a:ext cx="173500" cy="187775"/>
          </a:xfrm>
          <a:custGeom>
            <a:avLst/>
            <a:gdLst/>
            <a:ahLst/>
            <a:cxnLst/>
            <a:rect l="l" t="t" r="r" b="b"/>
            <a:pathLst>
              <a:path w="6940" h="7511" extrusionOk="0">
                <a:moveTo>
                  <a:pt x="3424" y="1"/>
                </a:moveTo>
                <a:lnTo>
                  <a:pt x="2547" y="2888"/>
                </a:lnTo>
                <a:lnTo>
                  <a:pt x="2547" y="2888"/>
                </a:lnTo>
                <a:lnTo>
                  <a:pt x="0" y="2854"/>
                </a:lnTo>
                <a:lnTo>
                  <a:pt x="2081" y="4420"/>
                </a:lnTo>
                <a:lnTo>
                  <a:pt x="2081" y="4420"/>
                </a:lnTo>
                <a:lnTo>
                  <a:pt x="1141" y="7510"/>
                </a:lnTo>
                <a:lnTo>
                  <a:pt x="3607" y="5569"/>
                </a:lnTo>
                <a:lnTo>
                  <a:pt x="3607" y="5569"/>
                </a:lnTo>
                <a:lnTo>
                  <a:pt x="6186" y="7510"/>
                </a:lnTo>
                <a:lnTo>
                  <a:pt x="5053" y="4430"/>
                </a:lnTo>
                <a:lnTo>
                  <a:pt x="6939" y="2945"/>
                </a:lnTo>
                <a:lnTo>
                  <a:pt x="4495" y="2913"/>
                </a:lnTo>
                <a:lnTo>
                  <a:pt x="4495" y="2913"/>
                </a:lnTo>
                <a:lnTo>
                  <a:pt x="34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8212" y="3041875"/>
            <a:ext cx="237975" cy="261375"/>
          </a:xfrm>
          <a:custGeom>
            <a:avLst/>
            <a:gdLst/>
            <a:ahLst/>
            <a:cxnLst/>
            <a:rect l="l" t="t" r="r" b="b"/>
            <a:pathLst>
              <a:path w="9519" h="10455" extrusionOk="0">
                <a:moveTo>
                  <a:pt x="4839" y="0"/>
                </a:moveTo>
                <a:lnTo>
                  <a:pt x="3370" y="4054"/>
                </a:lnTo>
                <a:lnTo>
                  <a:pt x="3370" y="4054"/>
                </a:lnTo>
                <a:lnTo>
                  <a:pt x="0" y="4086"/>
                </a:lnTo>
                <a:lnTo>
                  <a:pt x="2612" y="6144"/>
                </a:lnTo>
                <a:lnTo>
                  <a:pt x="2612" y="6144"/>
                </a:lnTo>
                <a:lnTo>
                  <a:pt x="1050" y="10454"/>
                </a:lnTo>
                <a:lnTo>
                  <a:pt x="1050" y="10454"/>
                </a:lnTo>
                <a:lnTo>
                  <a:pt x="4623" y="7729"/>
                </a:lnTo>
                <a:lnTo>
                  <a:pt x="4623" y="7729"/>
                </a:lnTo>
                <a:lnTo>
                  <a:pt x="8080" y="10454"/>
                </a:lnTo>
                <a:lnTo>
                  <a:pt x="6736" y="6117"/>
                </a:lnTo>
                <a:lnTo>
                  <a:pt x="6736" y="6117"/>
                </a:lnTo>
                <a:lnTo>
                  <a:pt x="9518" y="3995"/>
                </a:lnTo>
                <a:lnTo>
                  <a:pt x="6088" y="4027"/>
                </a:lnTo>
                <a:lnTo>
                  <a:pt x="6088" y="4027"/>
                </a:lnTo>
                <a:lnTo>
                  <a:pt x="4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729800" y="1402625"/>
            <a:ext cx="171225" cy="187775"/>
          </a:xfrm>
          <a:custGeom>
            <a:avLst/>
            <a:gdLst/>
            <a:ahLst/>
            <a:cxnLst/>
            <a:rect l="l" t="t" r="r" b="b"/>
            <a:pathLst>
              <a:path w="6849" h="7511" extrusionOk="0">
                <a:moveTo>
                  <a:pt x="3516" y="1"/>
                </a:moveTo>
                <a:lnTo>
                  <a:pt x="2433" y="2945"/>
                </a:lnTo>
                <a:lnTo>
                  <a:pt x="1" y="2945"/>
                </a:lnTo>
                <a:lnTo>
                  <a:pt x="1887" y="4430"/>
                </a:lnTo>
                <a:lnTo>
                  <a:pt x="754" y="7510"/>
                </a:lnTo>
                <a:lnTo>
                  <a:pt x="3339" y="5574"/>
                </a:lnTo>
                <a:lnTo>
                  <a:pt x="5798" y="7510"/>
                </a:lnTo>
                <a:lnTo>
                  <a:pt x="4863" y="4432"/>
                </a:lnTo>
                <a:lnTo>
                  <a:pt x="6848" y="2945"/>
                </a:lnTo>
                <a:lnTo>
                  <a:pt x="4411" y="2945"/>
                </a:lnTo>
                <a:lnTo>
                  <a:pt x="35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3825" y="1236275"/>
            <a:ext cx="123850" cy="95325"/>
          </a:xfrm>
          <a:custGeom>
            <a:avLst/>
            <a:gdLst/>
            <a:ahLst/>
            <a:cxnLst/>
            <a:rect l="l" t="t" r="r" b="b"/>
            <a:pathLst>
              <a:path w="4954" h="3813" extrusionOk="0">
                <a:moveTo>
                  <a:pt x="2488" y="0"/>
                </a:moveTo>
                <a:cubicBezTo>
                  <a:pt x="0" y="0"/>
                  <a:pt x="0" y="3812"/>
                  <a:pt x="2488" y="3812"/>
                </a:cubicBezTo>
                <a:cubicBezTo>
                  <a:pt x="4953" y="3812"/>
                  <a:pt x="4953" y="0"/>
                  <a:pt x="24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793725" y="4546975"/>
            <a:ext cx="123850" cy="95325"/>
          </a:xfrm>
          <a:custGeom>
            <a:avLst/>
            <a:gdLst/>
            <a:ahLst/>
            <a:cxnLst/>
            <a:rect l="l" t="t" r="r" b="b"/>
            <a:pathLst>
              <a:path w="4954" h="3813" extrusionOk="0">
                <a:moveTo>
                  <a:pt x="2465" y="0"/>
                </a:moveTo>
                <a:cubicBezTo>
                  <a:pt x="0" y="0"/>
                  <a:pt x="0" y="3812"/>
                  <a:pt x="2465" y="3812"/>
                </a:cubicBezTo>
                <a:cubicBezTo>
                  <a:pt x="4953" y="3812"/>
                  <a:pt x="4953" y="0"/>
                  <a:pt x="2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519500" y="1008325"/>
            <a:ext cx="123275" cy="94750"/>
          </a:xfrm>
          <a:custGeom>
            <a:avLst/>
            <a:gdLst/>
            <a:ahLst/>
            <a:cxnLst/>
            <a:rect l="l" t="t" r="r" b="b"/>
            <a:pathLst>
              <a:path w="4931" h="3790" extrusionOk="0">
                <a:moveTo>
                  <a:pt x="2465" y="0"/>
                </a:moveTo>
                <a:cubicBezTo>
                  <a:pt x="0" y="0"/>
                  <a:pt x="0" y="3789"/>
                  <a:pt x="2465" y="3789"/>
                </a:cubicBezTo>
                <a:cubicBezTo>
                  <a:pt x="4930" y="3789"/>
                  <a:pt x="4930" y="0"/>
                  <a:pt x="2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429150" y="3965125"/>
            <a:ext cx="123300" cy="95325"/>
          </a:xfrm>
          <a:custGeom>
            <a:avLst/>
            <a:gdLst/>
            <a:ahLst/>
            <a:cxnLst/>
            <a:rect l="l" t="t" r="r" b="b"/>
            <a:pathLst>
              <a:path w="4932" h="3813" extrusionOk="0">
                <a:moveTo>
                  <a:pt x="2466" y="0"/>
                </a:moveTo>
                <a:cubicBezTo>
                  <a:pt x="1" y="0"/>
                  <a:pt x="1" y="3812"/>
                  <a:pt x="2466" y="3812"/>
                </a:cubicBezTo>
                <a:cubicBezTo>
                  <a:pt x="4931" y="3812"/>
                  <a:pt x="4931" y="0"/>
                  <a:pt x="24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444600" y="1200325"/>
            <a:ext cx="90750" cy="71350"/>
          </a:xfrm>
          <a:custGeom>
            <a:avLst/>
            <a:gdLst/>
            <a:ahLst/>
            <a:cxnLst/>
            <a:rect l="l" t="t" r="r" b="b"/>
            <a:pathLst>
              <a:path w="3630" h="2854" extrusionOk="0">
                <a:moveTo>
                  <a:pt x="1803" y="0"/>
                </a:moveTo>
                <a:cubicBezTo>
                  <a:pt x="0" y="0"/>
                  <a:pt x="0" y="2853"/>
                  <a:pt x="1803" y="2853"/>
                </a:cubicBezTo>
                <a:cubicBezTo>
                  <a:pt x="3629" y="2853"/>
                  <a:pt x="3629" y="0"/>
                  <a:pt x="1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22463" y="2645088"/>
            <a:ext cx="90175" cy="71350"/>
          </a:xfrm>
          <a:custGeom>
            <a:avLst/>
            <a:gdLst/>
            <a:ahLst/>
            <a:cxnLst/>
            <a:rect l="l" t="t" r="r" b="b"/>
            <a:pathLst>
              <a:path w="3607" h="2854" extrusionOk="0">
                <a:moveTo>
                  <a:pt x="1803" y="0"/>
                </a:moveTo>
                <a:cubicBezTo>
                  <a:pt x="0" y="0"/>
                  <a:pt x="0" y="2853"/>
                  <a:pt x="1803" y="2853"/>
                </a:cubicBezTo>
                <a:cubicBezTo>
                  <a:pt x="3606" y="2853"/>
                  <a:pt x="3606" y="0"/>
                  <a:pt x="1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17475" y="4910475"/>
            <a:ext cx="90200" cy="71350"/>
          </a:xfrm>
          <a:custGeom>
            <a:avLst/>
            <a:gdLst/>
            <a:ahLst/>
            <a:cxnLst/>
            <a:rect l="l" t="t" r="r" b="b"/>
            <a:pathLst>
              <a:path w="3608" h="2854" extrusionOk="0">
                <a:moveTo>
                  <a:pt x="1804" y="0"/>
                </a:moveTo>
                <a:cubicBezTo>
                  <a:pt x="1" y="0"/>
                  <a:pt x="1" y="2853"/>
                  <a:pt x="1804" y="2853"/>
                </a:cubicBezTo>
                <a:cubicBezTo>
                  <a:pt x="3607" y="2853"/>
                  <a:pt x="3607" y="0"/>
                  <a:pt x="18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36725" y="61900"/>
            <a:ext cx="61650" cy="47400"/>
          </a:xfrm>
          <a:custGeom>
            <a:avLst/>
            <a:gdLst/>
            <a:ahLst/>
            <a:cxnLst/>
            <a:rect l="l" t="t" r="r" b="b"/>
            <a:pathLst>
              <a:path w="2466" h="1896" extrusionOk="0">
                <a:moveTo>
                  <a:pt x="1233" y="1"/>
                </a:moveTo>
                <a:cubicBezTo>
                  <a:pt x="0" y="1"/>
                  <a:pt x="0" y="1895"/>
                  <a:pt x="1233" y="1895"/>
                </a:cubicBezTo>
                <a:cubicBezTo>
                  <a:pt x="2465" y="1895"/>
                  <a:pt x="2465" y="1"/>
                  <a:pt x="1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386025" y="4950975"/>
            <a:ext cx="61650" cy="47975"/>
          </a:xfrm>
          <a:custGeom>
            <a:avLst/>
            <a:gdLst/>
            <a:ahLst/>
            <a:cxnLst/>
            <a:rect l="l" t="t" r="r" b="b"/>
            <a:pathLst>
              <a:path w="2466" h="1919" extrusionOk="0">
                <a:moveTo>
                  <a:pt x="1233" y="1"/>
                </a:moveTo>
                <a:cubicBezTo>
                  <a:pt x="1" y="1"/>
                  <a:pt x="1" y="1918"/>
                  <a:pt x="1233" y="1918"/>
                </a:cubicBezTo>
                <a:cubicBezTo>
                  <a:pt x="2466" y="1918"/>
                  <a:pt x="2466" y="1"/>
                  <a:pt x="1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387425" y="2097075"/>
            <a:ext cx="61650" cy="47400"/>
          </a:xfrm>
          <a:custGeom>
            <a:avLst/>
            <a:gdLst/>
            <a:ahLst/>
            <a:cxnLst/>
            <a:rect l="l" t="t" r="r" b="b"/>
            <a:pathLst>
              <a:path w="2466" h="1896" extrusionOk="0">
                <a:moveTo>
                  <a:pt x="1233" y="1"/>
                </a:moveTo>
                <a:cubicBezTo>
                  <a:pt x="0" y="1"/>
                  <a:pt x="0" y="1895"/>
                  <a:pt x="1233" y="1895"/>
                </a:cubicBezTo>
                <a:cubicBezTo>
                  <a:pt x="2466" y="1895"/>
                  <a:pt x="2466" y="1"/>
                  <a:pt x="1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550300" y="4970375"/>
            <a:ext cx="61650" cy="47400"/>
          </a:xfrm>
          <a:custGeom>
            <a:avLst/>
            <a:gdLst/>
            <a:ahLst/>
            <a:cxnLst/>
            <a:rect l="l" t="t" r="r" b="b"/>
            <a:pathLst>
              <a:path w="2466" h="1896" extrusionOk="0">
                <a:moveTo>
                  <a:pt x="1233" y="1"/>
                </a:moveTo>
                <a:cubicBezTo>
                  <a:pt x="1" y="1"/>
                  <a:pt x="1" y="1895"/>
                  <a:pt x="1233" y="1895"/>
                </a:cubicBezTo>
                <a:cubicBezTo>
                  <a:pt x="2466" y="1895"/>
                  <a:pt x="2466" y="1"/>
                  <a:pt x="1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59175" y="109575"/>
            <a:ext cx="61650" cy="47400"/>
          </a:xfrm>
          <a:custGeom>
            <a:avLst/>
            <a:gdLst/>
            <a:ahLst/>
            <a:cxnLst/>
            <a:rect l="l" t="t" r="r" b="b"/>
            <a:pathLst>
              <a:path w="2466" h="1896" extrusionOk="0">
                <a:moveTo>
                  <a:pt x="1233" y="1"/>
                </a:moveTo>
                <a:cubicBezTo>
                  <a:pt x="0" y="1"/>
                  <a:pt x="0" y="1895"/>
                  <a:pt x="1233" y="1895"/>
                </a:cubicBezTo>
                <a:cubicBezTo>
                  <a:pt x="2465" y="1895"/>
                  <a:pt x="2465" y="1"/>
                  <a:pt x="1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999425" y="539975"/>
            <a:ext cx="61650" cy="47975"/>
          </a:xfrm>
          <a:custGeom>
            <a:avLst/>
            <a:gdLst/>
            <a:ahLst/>
            <a:cxnLst/>
            <a:rect l="l" t="t" r="r" b="b"/>
            <a:pathLst>
              <a:path w="2466" h="1919" extrusionOk="0">
                <a:moveTo>
                  <a:pt x="1233" y="1"/>
                </a:moveTo>
                <a:cubicBezTo>
                  <a:pt x="0" y="1"/>
                  <a:pt x="0" y="1918"/>
                  <a:pt x="1233" y="1918"/>
                </a:cubicBezTo>
                <a:cubicBezTo>
                  <a:pt x="2465" y="1918"/>
                  <a:pt x="2465" y="1"/>
                  <a:pt x="1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05375" y="4970375"/>
            <a:ext cx="62225" cy="47400"/>
          </a:xfrm>
          <a:custGeom>
            <a:avLst/>
            <a:gdLst/>
            <a:ahLst/>
            <a:cxnLst/>
            <a:rect l="l" t="t" r="r" b="b"/>
            <a:pathLst>
              <a:path w="2489" h="1896" extrusionOk="0">
                <a:moveTo>
                  <a:pt x="1233" y="1"/>
                </a:moveTo>
                <a:cubicBezTo>
                  <a:pt x="1" y="1"/>
                  <a:pt x="1" y="1895"/>
                  <a:pt x="1233" y="1895"/>
                </a:cubicBezTo>
                <a:cubicBezTo>
                  <a:pt x="2488" y="1895"/>
                  <a:pt x="2488" y="1"/>
                  <a:pt x="1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628950" y="4808325"/>
            <a:ext cx="61650" cy="47950"/>
          </a:xfrm>
          <a:custGeom>
            <a:avLst/>
            <a:gdLst/>
            <a:ahLst/>
            <a:cxnLst/>
            <a:rect l="l" t="t" r="r" b="b"/>
            <a:pathLst>
              <a:path w="2466" h="1918" extrusionOk="0">
                <a:moveTo>
                  <a:pt x="1233" y="0"/>
                </a:moveTo>
                <a:cubicBezTo>
                  <a:pt x="1" y="0"/>
                  <a:pt x="1" y="1918"/>
                  <a:pt x="1233" y="1918"/>
                </a:cubicBezTo>
                <a:cubicBezTo>
                  <a:pt x="2466" y="1918"/>
                  <a:pt x="2466" y="0"/>
                  <a:pt x="1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2"/>
          <p:cNvGrpSpPr/>
          <p:nvPr/>
        </p:nvGrpSpPr>
        <p:grpSpPr>
          <a:xfrm>
            <a:off x="7293525" y="30975"/>
            <a:ext cx="708750" cy="698750"/>
            <a:chOff x="6836325" y="30975"/>
            <a:chExt cx="708750" cy="698750"/>
          </a:xfrm>
        </p:grpSpPr>
        <p:sp>
          <p:nvSpPr>
            <p:cNvPr id="39" name="Google Shape;39;p2"/>
            <p:cNvSpPr/>
            <p:nvPr/>
          </p:nvSpPr>
          <p:spPr>
            <a:xfrm>
              <a:off x="7171275" y="30975"/>
              <a:ext cx="45675" cy="698750"/>
            </a:xfrm>
            <a:custGeom>
              <a:avLst/>
              <a:gdLst/>
              <a:ahLst/>
              <a:cxnLst/>
              <a:rect l="l" t="t" r="r" b="b"/>
              <a:pathLst>
                <a:path w="1827" h="27950" extrusionOk="0">
                  <a:moveTo>
                    <a:pt x="571" y="0"/>
                  </a:moveTo>
                  <a:cubicBezTo>
                    <a:pt x="286" y="0"/>
                    <a:pt x="1" y="189"/>
                    <a:pt x="1" y="565"/>
                  </a:cubicBezTo>
                  <a:cubicBezTo>
                    <a:pt x="571" y="9513"/>
                    <a:pt x="206" y="18437"/>
                    <a:pt x="206" y="27385"/>
                  </a:cubicBezTo>
                  <a:cubicBezTo>
                    <a:pt x="206" y="27762"/>
                    <a:pt x="514" y="27950"/>
                    <a:pt x="822" y="27950"/>
                  </a:cubicBezTo>
                  <a:cubicBezTo>
                    <a:pt x="1131" y="27950"/>
                    <a:pt x="1439" y="27762"/>
                    <a:pt x="1439" y="27385"/>
                  </a:cubicBezTo>
                  <a:cubicBezTo>
                    <a:pt x="1439" y="18437"/>
                    <a:pt x="1827" y="9513"/>
                    <a:pt x="1142" y="565"/>
                  </a:cubicBezTo>
                  <a:cubicBezTo>
                    <a:pt x="1142" y="189"/>
                    <a:pt x="857" y="0"/>
                    <a:pt x="571"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836325" y="360625"/>
              <a:ext cx="708750" cy="38850"/>
            </a:xfrm>
            <a:custGeom>
              <a:avLst/>
              <a:gdLst/>
              <a:ahLst/>
              <a:cxnLst/>
              <a:rect l="l" t="t" r="r" b="b"/>
              <a:pathLst>
                <a:path w="28350" h="1554" extrusionOk="0">
                  <a:moveTo>
                    <a:pt x="12525" y="1"/>
                  </a:moveTo>
                  <a:cubicBezTo>
                    <a:pt x="8602" y="1"/>
                    <a:pt x="4678" y="71"/>
                    <a:pt x="754" y="321"/>
                  </a:cubicBezTo>
                  <a:cubicBezTo>
                    <a:pt x="0" y="413"/>
                    <a:pt x="0" y="1554"/>
                    <a:pt x="754" y="1554"/>
                  </a:cubicBezTo>
                  <a:cubicBezTo>
                    <a:pt x="5319" y="1263"/>
                    <a:pt x="9884" y="1191"/>
                    <a:pt x="14446" y="1191"/>
                  </a:cubicBezTo>
                  <a:cubicBezTo>
                    <a:pt x="18825" y="1191"/>
                    <a:pt x="23202" y="1257"/>
                    <a:pt x="27573" y="1257"/>
                  </a:cubicBezTo>
                  <a:cubicBezTo>
                    <a:pt x="28349" y="1257"/>
                    <a:pt x="28349" y="116"/>
                    <a:pt x="27573" y="116"/>
                  </a:cubicBezTo>
                  <a:cubicBezTo>
                    <a:pt x="22563" y="116"/>
                    <a:pt x="17545" y="1"/>
                    <a:pt x="12525"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929050" y="131750"/>
              <a:ext cx="520375" cy="499725"/>
            </a:xfrm>
            <a:custGeom>
              <a:avLst/>
              <a:gdLst/>
              <a:ahLst/>
              <a:cxnLst/>
              <a:rect l="l" t="t" r="r" b="b"/>
              <a:pathLst>
                <a:path w="20815" h="19989" extrusionOk="0">
                  <a:moveTo>
                    <a:pt x="862" y="0"/>
                  </a:moveTo>
                  <a:cubicBezTo>
                    <a:pt x="398" y="0"/>
                    <a:pt x="1" y="560"/>
                    <a:pt x="377" y="1008"/>
                  </a:cubicBezTo>
                  <a:cubicBezTo>
                    <a:pt x="7133" y="6897"/>
                    <a:pt x="13228" y="13471"/>
                    <a:pt x="19596" y="19839"/>
                  </a:cubicBezTo>
                  <a:cubicBezTo>
                    <a:pt x="19701" y="19944"/>
                    <a:pt x="19823" y="19989"/>
                    <a:pt x="19945" y="19989"/>
                  </a:cubicBezTo>
                  <a:cubicBezTo>
                    <a:pt x="20381" y="19989"/>
                    <a:pt x="20815" y="19417"/>
                    <a:pt x="20440" y="18972"/>
                  </a:cubicBezTo>
                  <a:cubicBezTo>
                    <a:pt x="14072" y="12603"/>
                    <a:pt x="7978" y="6052"/>
                    <a:pt x="1244" y="141"/>
                  </a:cubicBezTo>
                  <a:cubicBezTo>
                    <a:pt x="1121" y="42"/>
                    <a:pt x="989" y="0"/>
                    <a:pt x="862"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936900" y="126950"/>
              <a:ext cx="510250" cy="508150"/>
            </a:xfrm>
            <a:custGeom>
              <a:avLst/>
              <a:gdLst/>
              <a:ahLst/>
              <a:cxnLst/>
              <a:rect l="l" t="t" r="r" b="b"/>
              <a:pathLst>
                <a:path w="20410" h="20326" extrusionOk="0">
                  <a:moveTo>
                    <a:pt x="19576" y="0"/>
                  </a:moveTo>
                  <a:cubicBezTo>
                    <a:pt x="19449" y="0"/>
                    <a:pt x="19315" y="45"/>
                    <a:pt x="19191" y="150"/>
                  </a:cubicBezTo>
                  <a:cubicBezTo>
                    <a:pt x="12800" y="6518"/>
                    <a:pt x="6249" y="12613"/>
                    <a:pt x="360" y="19369"/>
                  </a:cubicBezTo>
                  <a:cubicBezTo>
                    <a:pt x="1" y="19796"/>
                    <a:pt x="333" y="20326"/>
                    <a:pt x="723" y="20326"/>
                  </a:cubicBezTo>
                  <a:cubicBezTo>
                    <a:pt x="855" y="20326"/>
                    <a:pt x="992" y="20266"/>
                    <a:pt x="1113" y="20122"/>
                  </a:cubicBezTo>
                  <a:cubicBezTo>
                    <a:pt x="7093" y="13366"/>
                    <a:pt x="13667" y="7294"/>
                    <a:pt x="20035" y="1017"/>
                  </a:cubicBezTo>
                  <a:cubicBezTo>
                    <a:pt x="20410" y="572"/>
                    <a:pt x="20032" y="0"/>
                    <a:pt x="19576"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091050" y="69225"/>
              <a:ext cx="119975" cy="100950"/>
            </a:xfrm>
            <a:custGeom>
              <a:avLst/>
              <a:gdLst/>
              <a:ahLst/>
              <a:cxnLst/>
              <a:rect l="l" t="t" r="r" b="b"/>
              <a:pathLst>
                <a:path w="4799" h="4038" extrusionOk="0">
                  <a:moveTo>
                    <a:pt x="842" y="1"/>
                  </a:moveTo>
                  <a:cubicBezTo>
                    <a:pt x="326" y="1"/>
                    <a:pt x="0" y="806"/>
                    <a:pt x="562" y="1135"/>
                  </a:cubicBezTo>
                  <a:cubicBezTo>
                    <a:pt x="1795" y="1797"/>
                    <a:pt x="2639" y="2938"/>
                    <a:pt x="3598" y="3897"/>
                  </a:cubicBezTo>
                  <a:cubicBezTo>
                    <a:pt x="3701" y="3995"/>
                    <a:pt x="3821" y="4038"/>
                    <a:pt x="3940" y="4038"/>
                  </a:cubicBezTo>
                  <a:cubicBezTo>
                    <a:pt x="4375" y="4038"/>
                    <a:pt x="4799" y="3477"/>
                    <a:pt x="4351" y="3030"/>
                  </a:cubicBezTo>
                  <a:cubicBezTo>
                    <a:pt x="3415" y="1980"/>
                    <a:pt x="2456" y="747"/>
                    <a:pt x="1133" y="85"/>
                  </a:cubicBezTo>
                  <a:cubicBezTo>
                    <a:pt x="1032" y="26"/>
                    <a:pt x="934" y="1"/>
                    <a:pt x="842"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169300" y="69225"/>
              <a:ext cx="121050" cy="100950"/>
            </a:xfrm>
            <a:custGeom>
              <a:avLst/>
              <a:gdLst/>
              <a:ahLst/>
              <a:cxnLst/>
              <a:rect l="l" t="t" r="r" b="b"/>
              <a:pathLst>
                <a:path w="4842" h="4038" extrusionOk="0">
                  <a:moveTo>
                    <a:pt x="4000" y="1"/>
                  </a:moveTo>
                  <a:cubicBezTo>
                    <a:pt x="3908" y="1"/>
                    <a:pt x="3809" y="26"/>
                    <a:pt x="3709" y="85"/>
                  </a:cubicBezTo>
                  <a:cubicBezTo>
                    <a:pt x="2362" y="747"/>
                    <a:pt x="1426" y="1980"/>
                    <a:pt x="376" y="3030"/>
                  </a:cubicBezTo>
                  <a:cubicBezTo>
                    <a:pt x="0" y="3477"/>
                    <a:pt x="383" y="4038"/>
                    <a:pt x="841" y="4038"/>
                  </a:cubicBezTo>
                  <a:cubicBezTo>
                    <a:pt x="967" y="4038"/>
                    <a:pt x="1098" y="3995"/>
                    <a:pt x="1221" y="3897"/>
                  </a:cubicBezTo>
                  <a:cubicBezTo>
                    <a:pt x="2180" y="2938"/>
                    <a:pt x="3047" y="1797"/>
                    <a:pt x="4280" y="1135"/>
                  </a:cubicBezTo>
                  <a:cubicBezTo>
                    <a:pt x="4841" y="806"/>
                    <a:pt x="4516" y="1"/>
                    <a:pt x="4000"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090700" y="589875"/>
              <a:ext cx="120050" cy="100900"/>
            </a:xfrm>
            <a:custGeom>
              <a:avLst/>
              <a:gdLst/>
              <a:ahLst/>
              <a:cxnLst/>
              <a:rect l="l" t="t" r="r" b="b"/>
              <a:pathLst>
                <a:path w="4802" h="4036" extrusionOk="0">
                  <a:moveTo>
                    <a:pt x="3986" y="0"/>
                  </a:moveTo>
                  <a:cubicBezTo>
                    <a:pt x="3857" y="0"/>
                    <a:pt x="3724" y="56"/>
                    <a:pt x="3612" y="190"/>
                  </a:cubicBezTo>
                  <a:cubicBezTo>
                    <a:pt x="2653" y="1126"/>
                    <a:pt x="1809" y="2267"/>
                    <a:pt x="576" y="2929"/>
                  </a:cubicBezTo>
                  <a:cubicBezTo>
                    <a:pt x="0" y="3266"/>
                    <a:pt x="357" y="4035"/>
                    <a:pt x="895" y="4035"/>
                  </a:cubicBezTo>
                  <a:cubicBezTo>
                    <a:pt x="975" y="4035"/>
                    <a:pt x="1060" y="4018"/>
                    <a:pt x="1147" y="3979"/>
                  </a:cubicBezTo>
                  <a:cubicBezTo>
                    <a:pt x="2470" y="3226"/>
                    <a:pt x="3429" y="2085"/>
                    <a:pt x="4365" y="1035"/>
                  </a:cubicBezTo>
                  <a:cubicBezTo>
                    <a:pt x="4802" y="598"/>
                    <a:pt x="4409" y="0"/>
                    <a:pt x="3986"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169525" y="589875"/>
              <a:ext cx="121175" cy="100900"/>
            </a:xfrm>
            <a:custGeom>
              <a:avLst/>
              <a:gdLst/>
              <a:ahLst/>
              <a:cxnLst/>
              <a:rect l="l" t="t" r="r" b="b"/>
              <a:pathLst>
                <a:path w="4847" h="4036" extrusionOk="0">
                  <a:moveTo>
                    <a:pt x="799" y="0"/>
                  </a:moveTo>
                  <a:cubicBezTo>
                    <a:pt x="356" y="0"/>
                    <a:pt x="0" y="598"/>
                    <a:pt x="367" y="1035"/>
                  </a:cubicBezTo>
                  <a:cubicBezTo>
                    <a:pt x="1417" y="2085"/>
                    <a:pt x="2353" y="3226"/>
                    <a:pt x="3700" y="3979"/>
                  </a:cubicBezTo>
                  <a:cubicBezTo>
                    <a:pt x="3786" y="4018"/>
                    <a:pt x="3871" y="4035"/>
                    <a:pt x="3952" y="4035"/>
                  </a:cubicBezTo>
                  <a:cubicBezTo>
                    <a:pt x="4490" y="4035"/>
                    <a:pt x="4846" y="3266"/>
                    <a:pt x="4271" y="2929"/>
                  </a:cubicBezTo>
                  <a:cubicBezTo>
                    <a:pt x="3038" y="2267"/>
                    <a:pt x="2171" y="1126"/>
                    <a:pt x="1212" y="190"/>
                  </a:cubicBezTo>
                  <a:cubicBezTo>
                    <a:pt x="1078" y="56"/>
                    <a:pt x="934" y="0"/>
                    <a:pt x="799"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874750" y="364825"/>
              <a:ext cx="111275" cy="108775"/>
            </a:xfrm>
            <a:custGeom>
              <a:avLst/>
              <a:gdLst/>
              <a:ahLst/>
              <a:cxnLst/>
              <a:rect l="l" t="t" r="r" b="b"/>
              <a:pathLst>
                <a:path w="4451" h="4351" extrusionOk="0">
                  <a:moveTo>
                    <a:pt x="3607" y="1"/>
                  </a:moveTo>
                  <a:cubicBezTo>
                    <a:pt x="3476" y="1"/>
                    <a:pt x="3338" y="46"/>
                    <a:pt x="3211" y="153"/>
                  </a:cubicBezTo>
                  <a:cubicBezTo>
                    <a:pt x="2161" y="1203"/>
                    <a:pt x="928" y="2139"/>
                    <a:pt x="266" y="3486"/>
                  </a:cubicBezTo>
                  <a:cubicBezTo>
                    <a:pt x="0" y="3940"/>
                    <a:pt x="411" y="4351"/>
                    <a:pt x="820" y="4351"/>
                  </a:cubicBezTo>
                  <a:cubicBezTo>
                    <a:pt x="1007" y="4351"/>
                    <a:pt x="1195" y="4264"/>
                    <a:pt x="1316" y="4056"/>
                  </a:cubicBezTo>
                  <a:cubicBezTo>
                    <a:pt x="1887" y="2801"/>
                    <a:pt x="3120" y="1956"/>
                    <a:pt x="4078" y="998"/>
                  </a:cubicBezTo>
                  <a:cubicBezTo>
                    <a:pt x="4451" y="554"/>
                    <a:pt x="4065" y="1"/>
                    <a:pt x="3607"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874800" y="287300"/>
              <a:ext cx="111400" cy="108325"/>
            </a:xfrm>
            <a:custGeom>
              <a:avLst/>
              <a:gdLst/>
              <a:ahLst/>
              <a:cxnLst/>
              <a:rect l="l" t="t" r="r" b="b"/>
              <a:pathLst>
                <a:path w="4456" h="4333" extrusionOk="0">
                  <a:moveTo>
                    <a:pt x="809" y="1"/>
                  </a:moveTo>
                  <a:cubicBezTo>
                    <a:pt x="403" y="1"/>
                    <a:pt x="0" y="414"/>
                    <a:pt x="264" y="880"/>
                  </a:cubicBezTo>
                  <a:cubicBezTo>
                    <a:pt x="926" y="2204"/>
                    <a:pt x="2159" y="3163"/>
                    <a:pt x="3209" y="4190"/>
                  </a:cubicBezTo>
                  <a:cubicBezTo>
                    <a:pt x="3328" y="4290"/>
                    <a:pt x="3456" y="4333"/>
                    <a:pt x="3580" y="4333"/>
                  </a:cubicBezTo>
                  <a:cubicBezTo>
                    <a:pt x="4049" y="4333"/>
                    <a:pt x="4456" y="3725"/>
                    <a:pt x="4076" y="3346"/>
                  </a:cubicBezTo>
                  <a:cubicBezTo>
                    <a:pt x="3118" y="2387"/>
                    <a:pt x="1885" y="1542"/>
                    <a:pt x="1314" y="310"/>
                  </a:cubicBezTo>
                  <a:cubicBezTo>
                    <a:pt x="1191" y="91"/>
                    <a:pt x="1000" y="1"/>
                    <a:pt x="809"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393575" y="364825"/>
              <a:ext cx="110925" cy="108775"/>
            </a:xfrm>
            <a:custGeom>
              <a:avLst/>
              <a:gdLst/>
              <a:ahLst/>
              <a:cxnLst/>
              <a:rect l="l" t="t" r="r" b="b"/>
              <a:pathLst>
                <a:path w="4437" h="4351" extrusionOk="0">
                  <a:moveTo>
                    <a:pt x="885" y="1"/>
                  </a:moveTo>
                  <a:cubicBezTo>
                    <a:pt x="412" y="1"/>
                    <a:pt x="1" y="554"/>
                    <a:pt x="444" y="998"/>
                  </a:cubicBezTo>
                  <a:cubicBezTo>
                    <a:pt x="1380" y="1956"/>
                    <a:pt x="2521" y="2801"/>
                    <a:pt x="3206" y="4056"/>
                  </a:cubicBezTo>
                  <a:cubicBezTo>
                    <a:pt x="3321" y="4264"/>
                    <a:pt x="3494" y="4351"/>
                    <a:pt x="3669" y="4351"/>
                  </a:cubicBezTo>
                  <a:cubicBezTo>
                    <a:pt x="4050" y="4351"/>
                    <a:pt x="4437" y="3940"/>
                    <a:pt x="4233" y="3486"/>
                  </a:cubicBezTo>
                  <a:cubicBezTo>
                    <a:pt x="3480" y="2139"/>
                    <a:pt x="2339" y="1203"/>
                    <a:pt x="1289" y="153"/>
                  </a:cubicBezTo>
                  <a:cubicBezTo>
                    <a:pt x="1162" y="46"/>
                    <a:pt x="1021" y="1"/>
                    <a:pt x="885"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393375" y="287300"/>
              <a:ext cx="111100" cy="108325"/>
            </a:xfrm>
            <a:custGeom>
              <a:avLst/>
              <a:gdLst/>
              <a:ahLst/>
              <a:cxnLst/>
              <a:rect l="l" t="t" r="r" b="b"/>
              <a:pathLst>
                <a:path w="4444" h="4333" extrusionOk="0">
                  <a:moveTo>
                    <a:pt x="3685" y="1"/>
                  </a:moveTo>
                  <a:cubicBezTo>
                    <a:pt x="3508" y="1"/>
                    <a:pt x="3331" y="91"/>
                    <a:pt x="3214" y="310"/>
                  </a:cubicBezTo>
                  <a:cubicBezTo>
                    <a:pt x="2529" y="1542"/>
                    <a:pt x="1388" y="2387"/>
                    <a:pt x="452" y="3346"/>
                  </a:cubicBezTo>
                  <a:cubicBezTo>
                    <a:pt x="1" y="3725"/>
                    <a:pt x="435" y="4333"/>
                    <a:pt x="919" y="4333"/>
                  </a:cubicBezTo>
                  <a:cubicBezTo>
                    <a:pt x="1046" y="4333"/>
                    <a:pt x="1178" y="4290"/>
                    <a:pt x="1297" y="4190"/>
                  </a:cubicBezTo>
                  <a:cubicBezTo>
                    <a:pt x="2347" y="3163"/>
                    <a:pt x="3488" y="2204"/>
                    <a:pt x="4241" y="880"/>
                  </a:cubicBezTo>
                  <a:cubicBezTo>
                    <a:pt x="4443" y="414"/>
                    <a:pt x="4063" y="1"/>
                    <a:pt x="3685"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904575" y="205500"/>
              <a:ext cx="145750" cy="35300"/>
            </a:xfrm>
            <a:custGeom>
              <a:avLst/>
              <a:gdLst/>
              <a:ahLst/>
              <a:cxnLst/>
              <a:rect l="l" t="t" r="r" b="b"/>
              <a:pathLst>
                <a:path w="5830" h="1412" extrusionOk="0">
                  <a:moveTo>
                    <a:pt x="2944" y="1"/>
                  </a:moveTo>
                  <a:cubicBezTo>
                    <a:pt x="2182" y="1"/>
                    <a:pt x="1423" y="49"/>
                    <a:pt x="694" y="249"/>
                  </a:cubicBezTo>
                  <a:cubicBezTo>
                    <a:pt x="0" y="502"/>
                    <a:pt x="255" y="1412"/>
                    <a:pt x="817" y="1412"/>
                  </a:cubicBezTo>
                  <a:cubicBezTo>
                    <a:pt x="865" y="1412"/>
                    <a:pt x="916" y="1405"/>
                    <a:pt x="968" y="1391"/>
                  </a:cubicBezTo>
                  <a:cubicBezTo>
                    <a:pt x="1662" y="1191"/>
                    <a:pt x="2374" y="1142"/>
                    <a:pt x="3085" y="1142"/>
                  </a:cubicBezTo>
                  <a:cubicBezTo>
                    <a:pt x="3755" y="1142"/>
                    <a:pt x="4424" y="1185"/>
                    <a:pt x="5077" y="1185"/>
                  </a:cubicBezTo>
                  <a:cubicBezTo>
                    <a:pt x="5830" y="1185"/>
                    <a:pt x="5830" y="44"/>
                    <a:pt x="5077" y="44"/>
                  </a:cubicBezTo>
                  <a:cubicBezTo>
                    <a:pt x="4379" y="44"/>
                    <a:pt x="3661" y="1"/>
                    <a:pt x="2944"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012075" y="101125"/>
              <a:ext cx="41025" cy="134300"/>
            </a:xfrm>
            <a:custGeom>
              <a:avLst/>
              <a:gdLst/>
              <a:ahLst/>
              <a:cxnLst/>
              <a:rect l="l" t="t" r="r" b="b"/>
              <a:pathLst>
                <a:path w="1641" h="5372" extrusionOk="0">
                  <a:moveTo>
                    <a:pt x="908" y="0"/>
                  </a:moveTo>
                  <a:cubicBezTo>
                    <a:pt x="679" y="0"/>
                    <a:pt x="460" y="126"/>
                    <a:pt x="388" y="430"/>
                  </a:cubicBezTo>
                  <a:cubicBezTo>
                    <a:pt x="0" y="1845"/>
                    <a:pt x="206" y="3374"/>
                    <a:pt x="206" y="4789"/>
                  </a:cubicBezTo>
                  <a:cubicBezTo>
                    <a:pt x="206" y="5178"/>
                    <a:pt x="491" y="5372"/>
                    <a:pt x="777" y="5372"/>
                  </a:cubicBezTo>
                  <a:cubicBezTo>
                    <a:pt x="1062" y="5372"/>
                    <a:pt x="1347" y="5178"/>
                    <a:pt x="1347" y="4789"/>
                  </a:cubicBezTo>
                  <a:cubicBezTo>
                    <a:pt x="1347" y="3466"/>
                    <a:pt x="1142" y="2050"/>
                    <a:pt x="1530" y="704"/>
                  </a:cubicBezTo>
                  <a:cubicBezTo>
                    <a:pt x="1641" y="301"/>
                    <a:pt x="1263" y="0"/>
                    <a:pt x="908"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326600" y="525275"/>
              <a:ext cx="42150" cy="133325"/>
            </a:xfrm>
            <a:custGeom>
              <a:avLst/>
              <a:gdLst/>
              <a:ahLst/>
              <a:cxnLst/>
              <a:rect l="l" t="t" r="r" b="b"/>
              <a:pathLst>
                <a:path w="1686" h="5333" extrusionOk="0">
                  <a:moveTo>
                    <a:pt x="932" y="1"/>
                  </a:moveTo>
                  <a:cubicBezTo>
                    <a:pt x="647" y="1"/>
                    <a:pt x="361" y="195"/>
                    <a:pt x="361" y="583"/>
                  </a:cubicBezTo>
                  <a:cubicBezTo>
                    <a:pt x="361" y="1907"/>
                    <a:pt x="544" y="3345"/>
                    <a:pt x="179" y="4669"/>
                  </a:cubicBezTo>
                  <a:cubicBezTo>
                    <a:pt x="0" y="5067"/>
                    <a:pt x="342" y="5332"/>
                    <a:pt x="682" y="5332"/>
                  </a:cubicBezTo>
                  <a:cubicBezTo>
                    <a:pt x="908" y="5332"/>
                    <a:pt x="1133" y="5215"/>
                    <a:pt x="1206" y="4942"/>
                  </a:cubicBezTo>
                  <a:cubicBezTo>
                    <a:pt x="1685" y="3527"/>
                    <a:pt x="1503" y="1998"/>
                    <a:pt x="1503" y="583"/>
                  </a:cubicBezTo>
                  <a:cubicBezTo>
                    <a:pt x="1503" y="195"/>
                    <a:pt x="1217" y="1"/>
                    <a:pt x="932"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331050" y="519375"/>
              <a:ext cx="143225" cy="35825"/>
            </a:xfrm>
            <a:custGeom>
              <a:avLst/>
              <a:gdLst/>
              <a:ahLst/>
              <a:cxnLst/>
              <a:rect l="l" t="t" r="r" b="b"/>
              <a:pathLst>
                <a:path w="5729" h="1433" extrusionOk="0">
                  <a:moveTo>
                    <a:pt x="5037" y="1"/>
                  </a:moveTo>
                  <a:cubicBezTo>
                    <a:pt x="4976" y="1"/>
                    <a:pt x="4910" y="14"/>
                    <a:pt x="4840" y="43"/>
                  </a:cubicBezTo>
                  <a:cubicBezTo>
                    <a:pt x="4158" y="243"/>
                    <a:pt x="3446" y="291"/>
                    <a:pt x="2722" y="291"/>
                  </a:cubicBezTo>
                  <a:cubicBezTo>
                    <a:pt x="2040" y="291"/>
                    <a:pt x="1349" y="248"/>
                    <a:pt x="663" y="248"/>
                  </a:cubicBezTo>
                  <a:cubicBezTo>
                    <a:pt x="1" y="248"/>
                    <a:pt x="1" y="1389"/>
                    <a:pt x="663" y="1389"/>
                  </a:cubicBezTo>
                  <a:cubicBezTo>
                    <a:pt x="1393" y="1389"/>
                    <a:pt x="2129" y="1432"/>
                    <a:pt x="2857" y="1432"/>
                  </a:cubicBezTo>
                  <a:cubicBezTo>
                    <a:pt x="3631" y="1432"/>
                    <a:pt x="4396" y="1384"/>
                    <a:pt x="5137" y="1184"/>
                  </a:cubicBezTo>
                  <a:cubicBezTo>
                    <a:pt x="5728" y="939"/>
                    <a:pt x="5554" y="1"/>
                    <a:pt x="5037"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012075" y="525275"/>
              <a:ext cx="41000" cy="133325"/>
            </a:xfrm>
            <a:custGeom>
              <a:avLst/>
              <a:gdLst/>
              <a:ahLst/>
              <a:cxnLst/>
              <a:rect l="l" t="t" r="r" b="b"/>
              <a:pathLst>
                <a:path w="1640" h="5333" extrusionOk="0">
                  <a:moveTo>
                    <a:pt x="777" y="1"/>
                  </a:moveTo>
                  <a:cubicBezTo>
                    <a:pt x="491" y="1"/>
                    <a:pt x="206" y="195"/>
                    <a:pt x="206" y="583"/>
                  </a:cubicBezTo>
                  <a:cubicBezTo>
                    <a:pt x="206" y="1998"/>
                    <a:pt x="0" y="3527"/>
                    <a:pt x="388" y="4942"/>
                  </a:cubicBezTo>
                  <a:cubicBezTo>
                    <a:pt x="461" y="5215"/>
                    <a:pt x="687" y="5332"/>
                    <a:pt x="920" y="5332"/>
                  </a:cubicBezTo>
                  <a:cubicBezTo>
                    <a:pt x="1271" y="5332"/>
                    <a:pt x="1640" y="5067"/>
                    <a:pt x="1530" y="4669"/>
                  </a:cubicBezTo>
                  <a:cubicBezTo>
                    <a:pt x="1142" y="3345"/>
                    <a:pt x="1347" y="1907"/>
                    <a:pt x="1347" y="583"/>
                  </a:cubicBezTo>
                  <a:cubicBezTo>
                    <a:pt x="1347" y="195"/>
                    <a:pt x="1062" y="1"/>
                    <a:pt x="777"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905075" y="519375"/>
              <a:ext cx="145250" cy="35825"/>
            </a:xfrm>
            <a:custGeom>
              <a:avLst/>
              <a:gdLst/>
              <a:ahLst/>
              <a:cxnLst/>
              <a:rect l="l" t="t" r="r" b="b"/>
              <a:pathLst>
                <a:path w="5810" h="1433" extrusionOk="0">
                  <a:moveTo>
                    <a:pt x="749" y="1"/>
                  </a:moveTo>
                  <a:cubicBezTo>
                    <a:pt x="221" y="1"/>
                    <a:pt x="1" y="939"/>
                    <a:pt x="674" y="1184"/>
                  </a:cubicBezTo>
                  <a:cubicBezTo>
                    <a:pt x="1403" y="1384"/>
                    <a:pt x="2162" y="1432"/>
                    <a:pt x="2924" y="1432"/>
                  </a:cubicBezTo>
                  <a:cubicBezTo>
                    <a:pt x="3641" y="1432"/>
                    <a:pt x="4359" y="1389"/>
                    <a:pt x="5057" y="1389"/>
                  </a:cubicBezTo>
                  <a:cubicBezTo>
                    <a:pt x="5810" y="1389"/>
                    <a:pt x="5810" y="248"/>
                    <a:pt x="5057" y="248"/>
                  </a:cubicBezTo>
                  <a:cubicBezTo>
                    <a:pt x="4404" y="248"/>
                    <a:pt x="3735" y="291"/>
                    <a:pt x="3065" y="291"/>
                  </a:cubicBezTo>
                  <a:cubicBezTo>
                    <a:pt x="2354" y="291"/>
                    <a:pt x="1642" y="243"/>
                    <a:pt x="948" y="43"/>
                  </a:cubicBezTo>
                  <a:cubicBezTo>
                    <a:pt x="878" y="14"/>
                    <a:pt x="811" y="1"/>
                    <a:pt x="749"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331050" y="205500"/>
              <a:ext cx="143675" cy="35300"/>
            </a:xfrm>
            <a:custGeom>
              <a:avLst/>
              <a:gdLst/>
              <a:ahLst/>
              <a:cxnLst/>
              <a:rect l="l" t="t" r="r" b="b"/>
              <a:pathLst>
                <a:path w="5747" h="1412" extrusionOk="0">
                  <a:moveTo>
                    <a:pt x="2857" y="1"/>
                  </a:moveTo>
                  <a:cubicBezTo>
                    <a:pt x="2129" y="1"/>
                    <a:pt x="1393" y="44"/>
                    <a:pt x="663" y="44"/>
                  </a:cubicBezTo>
                  <a:cubicBezTo>
                    <a:pt x="1" y="44"/>
                    <a:pt x="1" y="1185"/>
                    <a:pt x="663" y="1185"/>
                  </a:cubicBezTo>
                  <a:cubicBezTo>
                    <a:pt x="1349" y="1185"/>
                    <a:pt x="2040" y="1142"/>
                    <a:pt x="2722" y="1142"/>
                  </a:cubicBezTo>
                  <a:cubicBezTo>
                    <a:pt x="3446" y="1142"/>
                    <a:pt x="4158" y="1191"/>
                    <a:pt x="4840" y="1391"/>
                  </a:cubicBezTo>
                  <a:cubicBezTo>
                    <a:pt x="4892" y="1405"/>
                    <a:pt x="4942" y="1412"/>
                    <a:pt x="4990" y="1412"/>
                  </a:cubicBezTo>
                  <a:cubicBezTo>
                    <a:pt x="5543" y="1412"/>
                    <a:pt x="5746" y="502"/>
                    <a:pt x="5137" y="249"/>
                  </a:cubicBezTo>
                  <a:cubicBezTo>
                    <a:pt x="4396" y="49"/>
                    <a:pt x="3631" y="1"/>
                    <a:pt x="2857"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326550" y="101125"/>
              <a:ext cx="42200" cy="134300"/>
            </a:xfrm>
            <a:custGeom>
              <a:avLst/>
              <a:gdLst/>
              <a:ahLst/>
              <a:cxnLst/>
              <a:rect l="l" t="t" r="r" b="b"/>
              <a:pathLst>
                <a:path w="1688" h="5372" extrusionOk="0">
                  <a:moveTo>
                    <a:pt x="695" y="0"/>
                  </a:moveTo>
                  <a:cubicBezTo>
                    <a:pt x="351" y="0"/>
                    <a:pt x="0" y="301"/>
                    <a:pt x="181" y="704"/>
                  </a:cubicBezTo>
                  <a:cubicBezTo>
                    <a:pt x="546" y="2050"/>
                    <a:pt x="363" y="3466"/>
                    <a:pt x="363" y="4789"/>
                  </a:cubicBezTo>
                  <a:cubicBezTo>
                    <a:pt x="363" y="5178"/>
                    <a:pt x="649" y="5372"/>
                    <a:pt x="934" y="5372"/>
                  </a:cubicBezTo>
                  <a:cubicBezTo>
                    <a:pt x="1219" y="5372"/>
                    <a:pt x="1505" y="5178"/>
                    <a:pt x="1505" y="4789"/>
                  </a:cubicBezTo>
                  <a:cubicBezTo>
                    <a:pt x="1505" y="3374"/>
                    <a:pt x="1687" y="1845"/>
                    <a:pt x="1208" y="430"/>
                  </a:cubicBezTo>
                  <a:cubicBezTo>
                    <a:pt x="1136" y="126"/>
                    <a:pt x="917" y="0"/>
                    <a:pt x="695"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a:off x="6749125" y="4425575"/>
            <a:ext cx="711050" cy="699175"/>
            <a:chOff x="6291925" y="4425575"/>
            <a:chExt cx="711050" cy="699175"/>
          </a:xfrm>
        </p:grpSpPr>
        <p:sp>
          <p:nvSpPr>
            <p:cNvPr id="60" name="Google Shape;60;p2"/>
            <p:cNvSpPr/>
            <p:nvPr/>
          </p:nvSpPr>
          <p:spPr>
            <a:xfrm>
              <a:off x="6628050" y="4425575"/>
              <a:ext cx="43950" cy="699175"/>
            </a:xfrm>
            <a:custGeom>
              <a:avLst/>
              <a:gdLst/>
              <a:ahLst/>
              <a:cxnLst/>
              <a:rect l="l" t="t" r="r" b="b"/>
              <a:pathLst>
                <a:path w="1758" h="27967" extrusionOk="0">
                  <a:moveTo>
                    <a:pt x="548" y="0"/>
                  </a:moveTo>
                  <a:cubicBezTo>
                    <a:pt x="263" y="0"/>
                    <a:pt x="0" y="189"/>
                    <a:pt x="46" y="565"/>
                  </a:cubicBezTo>
                  <a:cubicBezTo>
                    <a:pt x="616" y="9513"/>
                    <a:pt x="251" y="18460"/>
                    <a:pt x="251" y="27385"/>
                  </a:cubicBezTo>
                  <a:cubicBezTo>
                    <a:pt x="251" y="27773"/>
                    <a:pt x="536" y="27967"/>
                    <a:pt x="822" y="27967"/>
                  </a:cubicBezTo>
                  <a:cubicBezTo>
                    <a:pt x="1107" y="27967"/>
                    <a:pt x="1392" y="27773"/>
                    <a:pt x="1392" y="27385"/>
                  </a:cubicBezTo>
                  <a:cubicBezTo>
                    <a:pt x="1392" y="18460"/>
                    <a:pt x="1758" y="9513"/>
                    <a:pt x="1187" y="565"/>
                  </a:cubicBezTo>
                  <a:cubicBezTo>
                    <a:pt x="1141" y="189"/>
                    <a:pt x="833" y="0"/>
                    <a:pt x="548"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291925" y="4755450"/>
              <a:ext cx="711050" cy="38625"/>
            </a:xfrm>
            <a:custGeom>
              <a:avLst/>
              <a:gdLst/>
              <a:ahLst/>
              <a:cxnLst/>
              <a:rect l="l" t="t" r="r" b="b"/>
              <a:pathLst>
                <a:path w="28442" h="1545" extrusionOk="0">
                  <a:moveTo>
                    <a:pt x="12162" y="1"/>
                  </a:moveTo>
                  <a:cubicBezTo>
                    <a:pt x="8353" y="1"/>
                    <a:pt x="4545" y="70"/>
                    <a:pt x="754" y="312"/>
                  </a:cubicBezTo>
                  <a:cubicBezTo>
                    <a:pt x="1" y="403"/>
                    <a:pt x="1" y="1545"/>
                    <a:pt x="754" y="1545"/>
                  </a:cubicBezTo>
                  <a:cubicBezTo>
                    <a:pt x="4873" y="1240"/>
                    <a:pt x="9011" y="1158"/>
                    <a:pt x="13148" y="1158"/>
                  </a:cubicBezTo>
                  <a:cubicBezTo>
                    <a:pt x="17999" y="1158"/>
                    <a:pt x="22849" y="1271"/>
                    <a:pt x="27665" y="1271"/>
                  </a:cubicBezTo>
                  <a:cubicBezTo>
                    <a:pt x="28441" y="1271"/>
                    <a:pt x="28441" y="130"/>
                    <a:pt x="27665" y="130"/>
                  </a:cubicBezTo>
                  <a:cubicBezTo>
                    <a:pt x="22522" y="130"/>
                    <a:pt x="17341" y="1"/>
                    <a:pt x="12162"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385325" y="4526575"/>
              <a:ext cx="521450" cy="499575"/>
            </a:xfrm>
            <a:custGeom>
              <a:avLst/>
              <a:gdLst/>
              <a:ahLst/>
              <a:cxnLst/>
              <a:rect l="l" t="t" r="r" b="b"/>
              <a:pathLst>
                <a:path w="20858" h="19983" extrusionOk="0">
                  <a:moveTo>
                    <a:pt x="898" y="1"/>
                  </a:moveTo>
                  <a:cubicBezTo>
                    <a:pt x="421" y="1"/>
                    <a:pt x="0" y="536"/>
                    <a:pt x="442" y="908"/>
                  </a:cubicBezTo>
                  <a:cubicBezTo>
                    <a:pt x="7198" y="6911"/>
                    <a:pt x="13293" y="13462"/>
                    <a:pt x="19570" y="19830"/>
                  </a:cubicBezTo>
                  <a:cubicBezTo>
                    <a:pt x="19697" y="19937"/>
                    <a:pt x="19838" y="19982"/>
                    <a:pt x="19973" y="19982"/>
                  </a:cubicBezTo>
                  <a:cubicBezTo>
                    <a:pt x="20446" y="19982"/>
                    <a:pt x="20857" y="19429"/>
                    <a:pt x="20414" y="18985"/>
                  </a:cubicBezTo>
                  <a:cubicBezTo>
                    <a:pt x="14137" y="12617"/>
                    <a:pt x="8043" y="6043"/>
                    <a:pt x="1309" y="154"/>
                  </a:cubicBezTo>
                  <a:cubicBezTo>
                    <a:pt x="1181" y="46"/>
                    <a:pt x="1037" y="1"/>
                    <a:pt x="898"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392225" y="4521775"/>
              <a:ext cx="512375" cy="507625"/>
            </a:xfrm>
            <a:custGeom>
              <a:avLst/>
              <a:gdLst/>
              <a:ahLst/>
              <a:cxnLst/>
              <a:rect l="l" t="t" r="r" b="b"/>
              <a:pathLst>
                <a:path w="20495" h="20305" extrusionOk="0">
                  <a:moveTo>
                    <a:pt x="19627" y="1"/>
                  </a:moveTo>
                  <a:cubicBezTo>
                    <a:pt x="19509" y="1"/>
                    <a:pt x="19392" y="43"/>
                    <a:pt x="19294" y="141"/>
                  </a:cubicBezTo>
                  <a:cubicBezTo>
                    <a:pt x="12902" y="6532"/>
                    <a:pt x="6260" y="12604"/>
                    <a:pt x="349" y="19360"/>
                  </a:cubicBezTo>
                  <a:cubicBezTo>
                    <a:pt x="0" y="19726"/>
                    <a:pt x="409" y="20304"/>
                    <a:pt x="836" y="20304"/>
                  </a:cubicBezTo>
                  <a:cubicBezTo>
                    <a:pt x="968" y="20304"/>
                    <a:pt x="1102" y="20248"/>
                    <a:pt x="1216" y="20113"/>
                  </a:cubicBezTo>
                  <a:cubicBezTo>
                    <a:pt x="7105" y="13380"/>
                    <a:pt x="13770" y="7285"/>
                    <a:pt x="20047" y="1008"/>
                  </a:cubicBezTo>
                  <a:cubicBezTo>
                    <a:pt x="20495" y="561"/>
                    <a:pt x="20057" y="1"/>
                    <a:pt x="19627"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546100" y="4464000"/>
              <a:ext cx="122775" cy="101000"/>
            </a:xfrm>
            <a:custGeom>
              <a:avLst/>
              <a:gdLst/>
              <a:ahLst/>
              <a:cxnLst/>
              <a:rect l="l" t="t" r="r" b="b"/>
              <a:pathLst>
                <a:path w="4911" h="4040" extrusionOk="0">
                  <a:moveTo>
                    <a:pt x="958" y="1"/>
                  </a:moveTo>
                  <a:cubicBezTo>
                    <a:pt x="413" y="1"/>
                    <a:pt x="0" y="797"/>
                    <a:pt x="585" y="1128"/>
                  </a:cubicBezTo>
                  <a:cubicBezTo>
                    <a:pt x="1817" y="1699"/>
                    <a:pt x="2662" y="2931"/>
                    <a:pt x="3620" y="3890"/>
                  </a:cubicBezTo>
                  <a:cubicBezTo>
                    <a:pt x="3745" y="3995"/>
                    <a:pt x="3883" y="4040"/>
                    <a:pt x="4017" y="4040"/>
                  </a:cubicBezTo>
                  <a:cubicBezTo>
                    <a:pt x="4493" y="4040"/>
                    <a:pt x="4911" y="3468"/>
                    <a:pt x="4465" y="3023"/>
                  </a:cubicBezTo>
                  <a:cubicBezTo>
                    <a:pt x="3438" y="1996"/>
                    <a:pt x="2479" y="740"/>
                    <a:pt x="1247" y="78"/>
                  </a:cubicBezTo>
                  <a:cubicBezTo>
                    <a:pt x="1149" y="25"/>
                    <a:pt x="1052" y="1"/>
                    <a:pt x="958"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625450" y="4464000"/>
              <a:ext cx="120575" cy="101000"/>
            </a:xfrm>
            <a:custGeom>
              <a:avLst/>
              <a:gdLst/>
              <a:ahLst/>
              <a:cxnLst/>
              <a:rect l="l" t="t" r="r" b="b"/>
              <a:pathLst>
                <a:path w="4823" h="4040" extrusionOk="0">
                  <a:moveTo>
                    <a:pt x="3970" y="1"/>
                  </a:moveTo>
                  <a:cubicBezTo>
                    <a:pt x="3880" y="1"/>
                    <a:pt x="3785" y="25"/>
                    <a:pt x="3688" y="78"/>
                  </a:cubicBezTo>
                  <a:cubicBezTo>
                    <a:pt x="2432" y="740"/>
                    <a:pt x="1496" y="1996"/>
                    <a:pt x="446" y="3023"/>
                  </a:cubicBezTo>
                  <a:cubicBezTo>
                    <a:pt x="1" y="3468"/>
                    <a:pt x="419" y="4040"/>
                    <a:pt x="851" y="4040"/>
                  </a:cubicBezTo>
                  <a:cubicBezTo>
                    <a:pt x="972" y="4040"/>
                    <a:pt x="1095" y="3995"/>
                    <a:pt x="1200" y="3890"/>
                  </a:cubicBezTo>
                  <a:cubicBezTo>
                    <a:pt x="2158" y="2931"/>
                    <a:pt x="3117" y="1699"/>
                    <a:pt x="4258" y="1128"/>
                  </a:cubicBezTo>
                  <a:cubicBezTo>
                    <a:pt x="4823" y="797"/>
                    <a:pt x="4491" y="1"/>
                    <a:pt x="3970"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545675" y="4984475"/>
              <a:ext cx="122975" cy="101275"/>
            </a:xfrm>
            <a:custGeom>
              <a:avLst/>
              <a:gdLst/>
              <a:ahLst/>
              <a:cxnLst/>
              <a:rect l="l" t="t" r="r" b="b"/>
              <a:pathLst>
                <a:path w="4919" h="4051" extrusionOk="0">
                  <a:moveTo>
                    <a:pt x="4062" y="0"/>
                  </a:moveTo>
                  <a:cubicBezTo>
                    <a:pt x="3920" y="0"/>
                    <a:pt x="3771" y="56"/>
                    <a:pt x="3637" y="190"/>
                  </a:cubicBezTo>
                  <a:cubicBezTo>
                    <a:pt x="2679" y="1149"/>
                    <a:pt x="1834" y="2290"/>
                    <a:pt x="602" y="2952"/>
                  </a:cubicBezTo>
                  <a:cubicBezTo>
                    <a:pt x="1" y="3272"/>
                    <a:pt x="455" y="4050"/>
                    <a:pt x="1023" y="4050"/>
                  </a:cubicBezTo>
                  <a:cubicBezTo>
                    <a:pt x="1102" y="4050"/>
                    <a:pt x="1183" y="4035"/>
                    <a:pt x="1264" y="4002"/>
                  </a:cubicBezTo>
                  <a:cubicBezTo>
                    <a:pt x="2496" y="3226"/>
                    <a:pt x="3455" y="2084"/>
                    <a:pt x="4482" y="1035"/>
                  </a:cubicBezTo>
                  <a:cubicBezTo>
                    <a:pt x="4919" y="598"/>
                    <a:pt x="4526" y="0"/>
                    <a:pt x="4062"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625675" y="4984475"/>
              <a:ext cx="120775" cy="101275"/>
            </a:xfrm>
            <a:custGeom>
              <a:avLst/>
              <a:gdLst/>
              <a:ahLst/>
              <a:cxnLst/>
              <a:rect l="l" t="t" r="r" b="b"/>
              <a:pathLst>
                <a:path w="4831" h="4051" extrusionOk="0">
                  <a:moveTo>
                    <a:pt x="816" y="0"/>
                  </a:moveTo>
                  <a:cubicBezTo>
                    <a:pt x="393" y="0"/>
                    <a:pt x="1" y="598"/>
                    <a:pt x="437" y="1035"/>
                  </a:cubicBezTo>
                  <a:cubicBezTo>
                    <a:pt x="1487" y="2084"/>
                    <a:pt x="2423" y="3226"/>
                    <a:pt x="3679" y="4002"/>
                  </a:cubicBezTo>
                  <a:cubicBezTo>
                    <a:pt x="3759" y="4035"/>
                    <a:pt x="3839" y="4050"/>
                    <a:pt x="3915" y="4050"/>
                  </a:cubicBezTo>
                  <a:cubicBezTo>
                    <a:pt x="4462" y="4050"/>
                    <a:pt x="4830" y="3272"/>
                    <a:pt x="4249" y="2952"/>
                  </a:cubicBezTo>
                  <a:cubicBezTo>
                    <a:pt x="3108" y="2290"/>
                    <a:pt x="2149" y="1149"/>
                    <a:pt x="1191" y="190"/>
                  </a:cubicBezTo>
                  <a:cubicBezTo>
                    <a:pt x="1078" y="56"/>
                    <a:pt x="946" y="0"/>
                    <a:pt x="816"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332650" y="4759500"/>
              <a:ext cx="110825" cy="108700"/>
            </a:xfrm>
            <a:custGeom>
              <a:avLst/>
              <a:gdLst/>
              <a:ahLst/>
              <a:cxnLst/>
              <a:rect l="l" t="t" r="r" b="b"/>
              <a:pathLst>
                <a:path w="4433" h="4348" extrusionOk="0">
                  <a:moveTo>
                    <a:pt x="3562" y="1"/>
                  </a:moveTo>
                  <a:cubicBezTo>
                    <a:pt x="3439" y="1"/>
                    <a:pt x="3316" y="45"/>
                    <a:pt x="3211" y="150"/>
                  </a:cubicBezTo>
                  <a:cubicBezTo>
                    <a:pt x="2161" y="1200"/>
                    <a:pt x="928" y="2159"/>
                    <a:pt x="266" y="3483"/>
                  </a:cubicBezTo>
                  <a:cubicBezTo>
                    <a:pt x="0" y="3937"/>
                    <a:pt x="368" y="4348"/>
                    <a:pt x="750" y="4348"/>
                  </a:cubicBezTo>
                  <a:cubicBezTo>
                    <a:pt x="925" y="4348"/>
                    <a:pt x="1103" y="4261"/>
                    <a:pt x="1225" y="4053"/>
                  </a:cubicBezTo>
                  <a:cubicBezTo>
                    <a:pt x="1887" y="2821"/>
                    <a:pt x="3028" y="1953"/>
                    <a:pt x="3987" y="1018"/>
                  </a:cubicBezTo>
                  <a:cubicBezTo>
                    <a:pt x="4433" y="572"/>
                    <a:pt x="4001" y="1"/>
                    <a:pt x="3562"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332650" y="4682275"/>
              <a:ext cx="110625" cy="107375"/>
            </a:xfrm>
            <a:custGeom>
              <a:avLst/>
              <a:gdLst/>
              <a:ahLst/>
              <a:cxnLst/>
              <a:rect l="l" t="t" r="r" b="b"/>
              <a:pathLst>
                <a:path w="4425" h="4295" extrusionOk="0">
                  <a:moveTo>
                    <a:pt x="750" y="0"/>
                  </a:moveTo>
                  <a:cubicBezTo>
                    <a:pt x="368" y="0"/>
                    <a:pt x="0" y="411"/>
                    <a:pt x="266" y="865"/>
                  </a:cubicBezTo>
                  <a:cubicBezTo>
                    <a:pt x="928" y="2189"/>
                    <a:pt x="2161" y="3148"/>
                    <a:pt x="3211" y="4107"/>
                  </a:cubicBezTo>
                  <a:cubicBezTo>
                    <a:pt x="3323" y="4239"/>
                    <a:pt x="3455" y="4294"/>
                    <a:pt x="3586" y="4294"/>
                  </a:cubicBezTo>
                  <a:cubicBezTo>
                    <a:pt x="4016" y="4294"/>
                    <a:pt x="4425" y="3698"/>
                    <a:pt x="3987" y="3330"/>
                  </a:cubicBezTo>
                  <a:cubicBezTo>
                    <a:pt x="3028" y="2395"/>
                    <a:pt x="1887" y="1527"/>
                    <a:pt x="1225" y="295"/>
                  </a:cubicBezTo>
                  <a:cubicBezTo>
                    <a:pt x="1103" y="87"/>
                    <a:pt x="925" y="0"/>
                    <a:pt x="750"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6851425" y="4759500"/>
              <a:ext cx="110275" cy="108700"/>
            </a:xfrm>
            <a:custGeom>
              <a:avLst/>
              <a:gdLst/>
              <a:ahLst/>
              <a:cxnLst/>
              <a:rect l="l" t="t" r="r" b="b"/>
              <a:pathLst>
                <a:path w="4411" h="4348" extrusionOk="0">
                  <a:moveTo>
                    <a:pt x="851" y="1"/>
                  </a:moveTo>
                  <a:cubicBezTo>
                    <a:pt x="418" y="1"/>
                    <a:pt x="0" y="572"/>
                    <a:pt x="446" y="1018"/>
                  </a:cubicBezTo>
                  <a:cubicBezTo>
                    <a:pt x="1382" y="1953"/>
                    <a:pt x="2523" y="2821"/>
                    <a:pt x="3208" y="4053"/>
                  </a:cubicBezTo>
                  <a:cubicBezTo>
                    <a:pt x="3294" y="4261"/>
                    <a:pt x="3457" y="4348"/>
                    <a:pt x="3627" y="4348"/>
                  </a:cubicBezTo>
                  <a:cubicBezTo>
                    <a:pt x="4000" y="4348"/>
                    <a:pt x="4410" y="3937"/>
                    <a:pt x="4144" y="3483"/>
                  </a:cubicBezTo>
                  <a:cubicBezTo>
                    <a:pt x="3482" y="2159"/>
                    <a:pt x="2249" y="1200"/>
                    <a:pt x="1199" y="150"/>
                  </a:cubicBezTo>
                  <a:cubicBezTo>
                    <a:pt x="1095" y="45"/>
                    <a:pt x="972" y="1"/>
                    <a:pt x="851"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851625" y="4682275"/>
              <a:ext cx="110075" cy="107375"/>
            </a:xfrm>
            <a:custGeom>
              <a:avLst/>
              <a:gdLst/>
              <a:ahLst/>
              <a:cxnLst/>
              <a:rect l="l" t="t" r="r" b="b"/>
              <a:pathLst>
                <a:path w="4403" h="4295" extrusionOk="0">
                  <a:moveTo>
                    <a:pt x="3619" y="0"/>
                  </a:moveTo>
                  <a:cubicBezTo>
                    <a:pt x="3449" y="0"/>
                    <a:pt x="3286" y="87"/>
                    <a:pt x="3200" y="295"/>
                  </a:cubicBezTo>
                  <a:cubicBezTo>
                    <a:pt x="2515" y="1527"/>
                    <a:pt x="1374" y="2395"/>
                    <a:pt x="438" y="3330"/>
                  </a:cubicBezTo>
                  <a:cubicBezTo>
                    <a:pt x="0" y="3698"/>
                    <a:pt x="396" y="4294"/>
                    <a:pt x="820" y="4294"/>
                  </a:cubicBezTo>
                  <a:cubicBezTo>
                    <a:pt x="948" y="4294"/>
                    <a:pt x="1080" y="4239"/>
                    <a:pt x="1191" y="4107"/>
                  </a:cubicBezTo>
                  <a:cubicBezTo>
                    <a:pt x="2241" y="3148"/>
                    <a:pt x="3474" y="2189"/>
                    <a:pt x="4136" y="865"/>
                  </a:cubicBezTo>
                  <a:cubicBezTo>
                    <a:pt x="4402" y="411"/>
                    <a:pt x="3992" y="0"/>
                    <a:pt x="3619"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362200" y="4600400"/>
              <a:ext cx="146025" cy="34975"/>
            </a:xfrm>
            <a:custGeom>
              <a:avLst/>
              <a:gdLst/>
              <a:ahLst/>
              <a:cxnLst/>
              <a:rect l="l" t="t" r="r" b="b"/>
              <a:pathLst>
                <a:path w="5841" h="1399" extrusionOk="0">
                  <a:moveTo>
                    <a:pt x="2744" y="0"/>
                  </a:moveTo>
                  <a:cubicBezTo>
                    <a:pt x="2015" y="0"/>
                    <a:pt x="1301" y="49"/>
                    <a:pt x="614" y="237"/>
                  </a:cubicBezTo>
                  <a:cubicBezTo>
                    <a:pt x="1" y="406"/>
                    <a:pt x="190" y="1398"/>
                    <a:pt x="821" y="1398"/>
                  </a:cubicBezTo>
                  <a:cubicBezTo>
                    <a:pt x="871" y="1398"/>
                    <a:pt x="923" y="1392"/>
                    <a:pt x="979" y="1379"/>
                  </a:cubicBezTo>
                  <a:cubicBezTo>
                    <a:pt x="1633" y="1190"/>
                    <a:pt x="2303" y="1142"/>
                    <a:pt x="2974" y="1142"/>
                  </a:cubicBezTo>
                  <a:cubicBezTo>
                    <a:pt x="3684" y="1142"/>
                    <a:pt x="4395" y="1196"/>
                    <a:pt x="5087" y="1196"/>
                  </a:cubicBezTo>
                  <a:cubicBezTo>
                    <a:pt x="5841" y="1196"/>
                    <a:pt x="5841" y="55"/>
                    <a:pt x="5087" y="55"/>
                  </a:cubicBezTo>
                  <a:cubicBezTo>
                    <a:pt x="4301" y="55"/>
                    <a:pt x="3514" y="0"/>
                    <a:pt x="2744"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467700" y="4495350"/>
              <a:ext cx="43225" cy="134825"/>
            </a:xfrm>
            <a:custGeom>
              <a:avLst/>
              <a:gdLst/>
              <a:ahLst/>
              <a:cxnLst/>
              <a:rect l="l" t="t" r="r" b="b"/>
              <a:pathLst>
                <a:path w="1729" h="5393" extrusionOk="0">
                  <a:moveTo>
                    <a:pt x="1029" y="0"/>
                  </a:moveTo>
                  <a:cubicBezTo>
                    <a:pt x="790" y="0"/>
                    <a:pt x="554" y="136"/>
                    <a:pt x="479" y="445"/>
                  </a:cubicBezTo>
                  <a:cubicBezTo>
                    <a:pt x="0" y="1883"/>
                    <a:pt x="183" y="3389"/>
                    <a:pt x="183" y="4827"/>
                  </a:cubicBezTo>
                  <a:cubicBezTo>
                    <a:pt x="183" y="5204"/>
                    <a:pt x="497" y="5392"/>
                    <a:pt x="810" y="5392"/>
                  </a:cubicBezTo>
                  <a:cubicBezTo>
                    <a:pt x="1124" y="5392"/>
                    <a:pt x="1438" y="5204"/>
                    <a:pt x="1438" y="4827"/>
                  </a:cubicBezTo>
                  <a:cubicBezTo>
                    <a:pt x="1324" y="3481"/>
                    <a:pt x="1233" y="2065"/>
                    <a:pt x="1621" y="742"/>
                  </a:cubicBezTo>
                  <a:cubicBezTo>
                    <a:pt x="1729" y="283"/>
                    <a:pt x="1375" y="0"/>
                    <a:pt x="1029"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783325" y="4918025"/>
              <a:ext cx="41025" cy="135300"/>
            </a:xfrm>
            <a:custGeom>
              <a:avLst/>
              <a:gdLst/>
              <a:ahLst/>
              <a:cxnLst/>
              <a:rect l="l" t="t" r="r" b="b"/>
              <a:pathLst>
                <a:path w="1641" h="5412" extrusionOk="0">
                  <a:moveTo>
                    <a:pt x="899" y="1"/>
                  </a:moveTo>
                  <a:cubicBezTo>
                    <a:pt x="602" y="1"/>
                    <a:pt x="317" y="189"/>
                    <a:pt x="317" y="565"/>
                  </a:cubicBezTo>
                  <a:cubicBezTo>
                    <a:pt x="317" y="1981"/>
                    <a:pt x="500" y="3419"/>
                    <a:pt x="112" y="4742"/>
                  </a:cubicBezTo>
                  <a:cubicBezTo>
                    <a:pt x="1" y="5144"/>
                    <a:pt x="378" y="5411"/>
                    <a:pt x="732" y="5411"/>
                  </a:cubicBezTo>
                  <a:cubicBezTo>
                    <a:pt x="961" y="5411"/>
                    <a:pt x="1181" y="5299"/>
                    <a:pt x="1253" y="5039"/>
                  </a:cubicBezTo>
                  <a:cubicBezTo>
                    <a:pt x="1641" y="3601"/>
                    <a:pt x="1550" y="2095"/>
                    <a:pt x="1550" y="565"/>
                  </a:cubicBezTo>
                  <a:cubicBezTo>
                    <a:pt x="1504" y="189"/>
                    <a:pt x="1196" y="1"/>
                    <a:pt x="899"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786100" y="4914375"/>
              <a:ext cx="145625" cy="35250"/>
            </a:xfrm>
            <a:custGeom>
              <a:avLst/>
              <a:gdLst/>
              <a:ahLst/>
              <a:cxnLst/>
              <a:rect l="l" t="t" r="r" b="b"/>
              <a:pathLst>
                <a:path w="5825" h="1410" extrusionOk="0">
                  <a:moveTo>
                    <a:pt x="5101" y="1"/>
                  </a:moveTo>
                  <a:cubicBezTo>
                    <a:pt x="5028" y="1"/>
                    <a:pt x="4948" y="16"/>
                    <a:pt x="4862" y="50"/>
                  </a:cubicBezTo>
                  <a:cubicBezTo>
                    <a:pt x="4201" y="232"/>
                    <a:pt x="3510" y="278"/>
                    <a:pt x="2820" y="278"/>
                  </a:cubicBezTo>
                  <a:cubicBezTo>
                    <a:pt x="2129" y="278"/>
                    <a:pt x="1439" y="232"/>
                    <a:pt x="777" y="232"/>
                  </a:cubicBezTo>
                  <a:cubicBezTo>
                    <a:pt x="1" y="232"/>
                    <a:pt x="1" y="1373"/>
                    <a:pt x="777" y="1373"/>
                  </a:cubicBezTo>
                  <a:cubicBezTo>
                    <a:pt x="1406" y="1373"/>
                    <a:pt x="2057" y="1409"/>
                    <a:pt x="2711" y="1409"/>
                  </a:cubicBezTo>
                  <a:cubicBezTo>
                    <a:pt x="3529" y="1409"/>
                    <a:pt x="4350" y="1353"/>
                    <a:pt x="5136" y="1100"/>
                  </a:cubicBezTo>
                  <a:cubicBezTo>
                    <a:pt x="5824" y="917"/>
                    <a:pt x="5669" y="1"/>
                    <a:pt x="5101"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467700" y="4918025"/>
              <a:ext cx="43300" cy="135300"/>
            </a:xfrm>
            <a:custGeom>
              <a:avLst/>
              <a:gdLst/>
              <a:ahLst/>
              <a:cxnLst/>
              <a:rect l="l" t="t" r="r" b="b"/>
              <a:pathLst>
                <a:path w="1732" h="5412" extrusionOk="0">
                  <a:moveTo>
                    <a:pt x="810" y="1"/>
                  </a:moveTo>
                  <a:cubicBezTo>
                    <a:pt x="497" y="1"/>
                    <a:pt x="183" y="189"/>
                    <a:pt x="183" y="565"/>
                  </a:cubicBezTo>
                  <a:cubicBezTo>
                    <a:pt x="183" y="2095"/>
                    <a:pt x="0" y="3601"/>
                    <a:pt x="479" y="5039"/>
                  </a:cubicBezTo>
                  <a:cubicBezTo>
                    <a:pt x="551" y="5299"/>
                    <a:pt x="771" y="5411"/>
                    <a:pt x="1000" y="5411"/>
                  </a:cubicBezTo>
                  <a:cubicBezTo>
                    <a:pt x="1355" y="5411"/>
                    <a:pt x="1732" y="5144"/>
                    <a:pt x="1621" y="4742"/>
                  </a:cubicBezTo>
                  <a:cubicBezTo>
                    <a:pt x="1233" y="3419"/>
                    <a:pt x="1324" y="1981"/>
                    <a:pt x="1438" y="565"/>
                  </a:cubicBezTo>
                  <a:cubicBezTo>
                    <a:pt x="1438" y="189"/>
                    <a:pt x="1124" y="1"/>
                    <a:pt x="810"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362875" y="4914375"/>
              <a:ext cx="145350" cy="35250"/>
            </a:xfrm>
            <a:custGeom>
              <a:avLst/>
              <a:gdLst/>
              <a:ahLst/>
              <a:cxnLst/>
              <a:rect l="l" t="t" r="r" b="b"/>
              <a:pathLst>
                <a:path w="5814" h="1410" extrusionOk="0">
                  <a:moveTo>
                    <a:pt x="714" y="1"/>
                  </a:moveTo>
                  <a:cubicBezTo>
                    <a:pt x="148" y="1"/>
                    <a:pt x="0" y="917"/>
                    <a:pt x="587" y="1100"/>
                  </a:cubicBezTo>
                  <a:cubicBezTo>
                    <a:pt x="1373" y="1353"/>
                    <a:pt x="2194" y="1409"/>
                    <a:pt x="3031" y="1409"/>
                  </a:cubicBezTo>
                  <a:cubicBezTo>
                    <a:pt x="3701" y="1409"/>
                    <a:pt x="4381" y="1373"/>
                    <a:pt x="5060" y="1373"/>
                  </a:cubicBezTo>
                  <a:cubicBezTo>
                    <a:pt x="5814" y="1373"/>
                    <a:pt x="5814" y="232"/>
                    <a:pt x="5060" y="232"/>
                  </a:cubicBezTo>
                  <a:cubicBezTo>
                    <a:pt x="4387" y="232"/>
                    <a:pt x="3697" y="278"/>
                    <a:pt x="3006" y="278"/>
                  </a:cubicBezTo>
                  <a:cubicBezTo>
                    <a:pt x="2316" y="278"/>
                    <a:pt x="1625" y="232"/>
                    <a:pt x="952" y="50"/>
                  </a:cubicBezTo>
                  <a:cubicBezTo>
                    <a:pt x="866" y="16"/>
                    <a:pt x="787" y="1"/>
                    <a:pt x="714"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786100" y="4600400"/>
              <a:ext cx="146400" cy="34975"/>
            </a:xfrm>
            <a:custGeom>
              <a:avLst/>
              <a:gdLst/>
              <a:ahLst/>
              <a:cxnLst/>
              <a:rect l="l" t="t" r="r" b="b"/>
              <a:pathLst>
                <a:path w="5856" h="1399" extrusionOk="0">
                  <a:moveTo>
                    <a:pt x="3020" y="0"/>
                  </a:moveTo>
                  <a:cubicBezTo>
                    <a:pt x="2262" y="0"/>
                    <a:pt x="1505" y="55"/>
                    <a:pt x="777" y="55"/>
                  </a:cubicBezTo>
                  <a:cubicBezTo>
                    <a:pt x="1" y="55"/>
                    <a:pt x="1" y="1196"/>
                    <a:pt x="777" y="1196"/>
                  </a:cubicBezTo>
                  <a:cubicBezTo>
                    <a:pt x="1458" y="1196"/>
                    <a:pt x="2169" y="1142"/>
                    <a:pt x="2879" y="1142"/>
                  </a:cubicBezTo>
                  <a:cubicBezTo>
                    <a:pt x="3549" y="1142"/>
                    <a:pt x="4219" y="1190"/>
                    <a:pt x="4862" y="1379"/>
                  </a:cubicBezTo>
                  <a:cubicBezTo>
                    <a:pt x="4918" y="1392"/>
                    <a:pt x="4971" y="1398"/>
                    <a:pt x="5021" y="1398"/>
                  </a:cubicBezTo>
                  <a:cubicBezTo>
                    <a:pt x="5654" y="1398"/>
                    <a:pt x="5855" y="406"/>
                    <a:pt x="5136" y="237"/>
                  </a:cubicBezTo>
                  <a:cubicBezTo>
                    <a:pt x="4449" y="49"/>
                    <a:pt x="3735" y="0"/>
                    <a:pt x="3020"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783400" y="4495350"/>
              <a:ext cx="40950" cy="134825"/>
            </a:xfrm>
            <a:custGeom>
              <a:avLst/>
              <a:gdLst/>
              <a:ahLst/>
              <a:cxnLst/>
              <a:rect l="l" t="t" r="r" b="b"/>
              <a:pathLst>
                <a:path w="1638" h="5393" extrusionOk="0">
                  <a:moveTo>
                    <a:pt x="700" y="0"/>
                  </a:moveTo>
                  <a:cubicBezTo>
                    <a:pt x="355" y="0"/>
                    <a:pt x="1" y="283"/>
                    <a:pt x="109" y="742"/>
                  </a:cubicBezTo>
                  <a:cubicBezTo>
                    <a:pt x="497" y="2065"/>
                    <a:pt x="314" y="3481"/>
                    <a:pt x="314" y="4827"/>
                  </a:cubicBezTo>
                  <a:cubicBezTo>
                    <a:pt x="314" y="5204"/>
                    <a:pt x="599" y="5392"/>
                    <a:pt x="896" y="5392"/>
                  </a:cubicBezTo>
                  <a:cubicBezTo>
                    <a:pt x="1193" y="5392"/>
                    <a:pt x="1501" y="5204"/>
                    <a:pt x="1547" y="4827"/>
                  </a:cubicBezTo>
                  <a:cubicBezTo>
                    <a:pt x="1547" y="3389"/>
                    <a:pt x="1638" y="1883"/>
                    <a:pt x="1250" y="445"/>
                  </a:cubicBezTo>
                  <a:cubicBezTo>
                    <a:pt x="1175" y="136"/>
                    <a:pt x="940" y="0"/>
                    <a:pt x="700"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2"/>
          <p:cNvGrpSpPr/>
          <p:nvPr/>
        </p:nvGrpSpPr>
        <p:grpSpPr>
          <a:xfrm>
            <a:off x="307063" y="1200325"/>
            <a:ext cx="711025" cy="698775"/>
            <a:chOff x="1081525" y="1186500"/>
            <a:chExt cx="711025" cy="698775"/>
          </a:xfrm>
        </p:grpSpPr>
        <p:sp>
          <p:nvSpPr>
            <p:cNvPr id="81" name="Google Shape;81;p2"/>
            <p:cNvSpPr/>
            <p:nvPr/>
          </p:nvSpPr>
          <p:spPr>
            <a:xfrm>
              <a:off x="1412500" y="1186500"/>
              <a:ext cx="43950" cy="698775"/>
            </a:xfrm>
            <a:custGeom>
              <a:avLst/>
              <a:gdLst/>
              <a:ahLst/>
              <a:cxnLst/>
              <a:rect l="l" t="t" r="r" b="b"/>
              <a:pathLst>
                <a:path w="1758" h="27951" extrusionOk="0">
                  <a:moveTo>
                    <a:pt x="1210" y="1"/>
                  </a:moveTo>
                  <a:cubicBezTo>
                    <a:pt x="925" y="1"/>
                    <a:pt x="616" y="189"/>
                    <a:pt x="571" y="565"/>
                  </a:cubicBezTo>
                  <a:cubicBezTo>
                    <a:pt x="0" y="9513"/>
                    <a:pt x="365" y="18438"/>
                    <a:pt x="365" y="27385"/>
                  </a:cubicBezTo>
                  <a:cubicBezTo>
                    <a:pt x="365" y="27762"/>
                    <a:pt x="651" y="27950"/>
                    <a:pt x="936" y="27950"/>
                  </a:cubicBezTo>
                  <a:cubicBezTo>
                    <a:pt x="1221" y="27950"/>
                    <a:pt x="1507" y="27762"/>
                    <a:pt x="1507" y="27385"/>
                  </a:cubicBezTo>
                  <a:cubicBezTo>
                    <a:pt x="1507" y="18438"/>
                    <a:pt x="1141" y="9513"/>
                    <a:pt x="1712" y="565"/>
                  </a:cubicBezTo>
                  <a:cubicBezTo>
                    <a:pt x="1758" y="189"/>
                    <a:pt x="1495" y="1"/>
                    <a:pt x="1210"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081525" y="1516525"/>
              <a:ext cx="711025" cy="38475"/>
            </a:xfrm>
            <a:custGeom>
              <a:avLst/>
              <a:gdLst/>
              <a:ahLst/>
              <a:cxnLst/>
              <a:rect l="l" t="t" r="r" b="b"/>
              <a:pathLst>
                <a:path w="28441" h="1539" extrusionOk="0">
                  <a:moveTo>
                    <a:pt x="14887" y="0"/>
                  </a:moveTo>
                  <a:cubicBezTo>
                    <a:pt x="10172" y="0"/>
                    <a:pt x="5458" y="101"/>
                    <a:pt x="777" y="101"/>
                  </a:cubicBezTo>
                  <a:cubicBezTo>
                    <a:pt x="1" y="101"/>
                    <a:pt x="1" y="1356"/>
                    <a:pt x="777" y="1356"/>
                  </a:cubicBezTo>
                  <a:cubicBezTo>
                    <a:pt x="5523" y="1296"/>
                    <a:pt x="10302" y="1190"/>
                    <a:pt x="15082" y="1190"/>
                  </a:cubicBezTo>
                  <a:cubicBezTo>
                    <a:pt x="19290" y="1190"/>
                    <a:pt x="23499" y="1272"/>
                    <a:pt x="27688" y="1539"/>
                  </a:cubicBezTo>
                  <a:cubicBezTo>
                    <a:pt x="28441" y="1539"/>
                    <a:pt x="28441" y="398"/>
                    <a:pt x="27688" y="398"/>
                  </a:cubicBezTo>
                  <a:cubicBezTo>
                    <a:pt x="23434" y="83"/>
                    <a:pt x="19160" y="0"/>
                    <a:pt x="14887"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177650" y="1287275"/>
              <a:ext cx="521675" cy="499725"/>
            </a:xfrm>
            <a:custGeom>
              <a:avLst/>
              <a:gdLst/>
              <a:ahLst/>
              <a:cxnLst/>
              <a:rect l="l" t="t" r="r" b="b"/>
              <a:pathLst>
                <a:path w="20867" h="19989" extrusionOk="0">
                  <a:moveTo>
                    <a:pt x="19944" y="0"/>
                  </a:moveTo>
                  <a:cubicBezTo>
                    <a:pt x="19811" y="0"/>
                    <a:pt x="19674" y="43"/>
                    <a:pt x="19551" y="141"/>
                  </a:cubicBezTo>
                  <a:cubicBezTo>
                    <a:pt x="12818" y="6053"/>
                    <a:pt x="6724" y="12695"/>
                    <a:pt x="447" y="18972"/>
                  </a:cubicBezTo>
                  <a:cubicBezTo>
                    <a:pt x="1" y="19418"/>
                    <a:pt x="419" y="19989"/>
                    <a:pt x="895" y="19989"/>
                  </a:cubicBezTo>
                  <a:cubicBezTo>
                    <a:pt x="1028" y="19989"/>
                    <a:pt x="1166" y="19944"/>
                    <a:pt x="1291" y="19839"/>
                  </a:cubicBezTo>
                  <a:cubicBezTo>
                    <a:pt x="7568" y="13471"/>
                    <a:pt x="13663" y="6897"/>
                    <a:pt x="20419" y="1008"/>
                  </a:cubicBezTo>
                  <a:cubicBezTo>
                    <a:pt x="20867" y="560"/>
                    <a:pt x="20429" y="0"/>
                    <a:pt x="19944"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79950" y="1282475"/>
              <a:ext cx="512150" cy="508150"/>
            </a:xfrm>
            <a:custGeom>
              <a:avLst/>
              <a:gdLst/>
              <a:ahLst/>
              <a:cxnLst/>
              <a:rect l="l" t="t" r="r" b="b"/>
              <a:pathLst>
                <a:path w="20486" h="20326" extrusionOk="0">
                  <a:moveTo>
                    <a:pt x="914" y="1"/>
                  </a:moveTo>
                  <a:cubicBezTo>
                    <a:pt x="432" y="1"/>
                    <a:pt x="0" y="572"/>
                    <a:pt x="446" y="1018"/>
                  </a:cubicBezTo>
                  <a:cubicBezTo>
                    <a:pt x="6723" y="7386"/>
                    <a:pt x="13388" y="13457"/>
                    <a:pt x="19277" y="20122"/>
                  </a:cubicBezTo>
                  <a:cubicBezTo>
                    <a:pt x="19397" y="20266"/>
                    <a:pt x="19541" y="20326"/>
                    <a:pt x="19681" y="20326"/>
                  </a:cubicBezTo>
                  <a:cubicBezTo>
                    <a:pt x="20099" y="20326"/>
                    <a:pt x="20486" y="19796"/>
                    <a:pt x="20144" y="19369"/>
                  </a:cubicBezTo>
                  <a:cubicBezTo>
                    <a:pt x="14232" y="12613"/>
                    <a:pt x="7590" y="6519"/>
                    <a:pt x="1313" y="150"/>
                  </a:cubicBezTo>
                  <a:cubicBezTo>
                    <a:pt x="1189" y="45"/>
                    <a:pt x="1049" y="1"/>
                    <a:pt x="914"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415575" y="1225475"/>
              <a:ext cx="123100" cy="100225"/>
            </a:xfrm>
            <a:custGeom>
              <a:avLst/>
              <a:gdLst/>
              <a:ahLst/>
              <a:cxnLst/>
              <a:rect l="l" t="t" r="r" b="b"/>
              <a:pathLst>
                <a:path w="4924" h="4009" extrusionOk="0">
                  <a:moveTo>
                    <a:pt x="3924" y="0"/>
                  </a:moveTo>
                  <a:cubicBezTo>
                    <a:pt x="3839" y="0"/>
                    <a:pt x="3753" y="18"/>
                    <a:pt x="3666" y="56"/>
                  </a:cubicBezTo>
                  <a:cubicBezTo>
                    <a:pt x="2434" y="810"/>
                    <a:pt x="1475" y="1951"/>
                    <a:pt x="448" y="3001"/>
                  </a:cubicBezTo>
                  <a:cubicBezTo>
                    <a:pt x="0" y="3449"/>
                    <a:pt x="424" y="4009"/>
                    <a:pt x="902" y="4009"/>
                  </a:cubicBezTo>
                  <a:cubicBezTo>
                    <a:pt x="1034" y="4009"/>
                    <a:pt x="1169" y="3967"/>
                    <a:pt x="1292" y="3868"/>
                  </a:cubicBezTo>
                  <a:cubicBezTo>
                    <a:pt x="2251" y="2910"/>
                    <a:pt x="3096" y="1768"/>
                    <a:pt x="4328" y="1106"/>
                  </a:cubicBezTo>
                  <a:cubicBezTo>
                    <a:pt x="4923" y="769"/>
                    <a:pt x="4484" y="0"/>
                    <a:pt x="3924"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338200" y="1225475"/>
              <a:ext cx="120900" cy="100225"/>
            </a:xfrm>
            <a:custGeom>
              <a:avLst/>
              <a:gdLst/>
              <a:ahLst/>
              <a:cxnLst/>
              <a:rect l="l" t="t" r="r" b="b"/>
              <a:pathLst>
                <a:path w="4836" h="4009" extrusionOk="0">
                  <a:moveTo>
                    <a:pt x="894" y="0"/>
                  </a:moveTo>
                  <a:cubicBezTo>
                    <a:pt x="356" y="0"/>
                    <a:pt x="0" y="769"/>
                    <a:pt x="576" y="1106"/>
                  </a:cubicBezTo>
                  <a:cubicBezTo>
                    <a:pt x="1717" y="1768"/>
                    <a:pt x="2675" y="2910"/>
                    <a:pt x="3634" y="3868"/>
                  </a:cubicBezTo>
                  <a:cubicBezTo>
                    <a:pt x="3737" y="3967"/>
                    <a:pt x="3858" y="4009"/>
                    <a:pt x="3977" y="4009"/>
                  </a:cubicBezTo>
                  <a:cubicBezTo>
                    <a:pt x="4412" y="4009"/>
                    <a:pt x="4835" y="3449"/>
                    <a:pt x="4387" y="3001"/>
                  </a:cubicBezTo>
                  <a:cubicBezTo>
                    <a:pt x="3337" y="1951"/>
                    <a:pt x="2402" y="810"/>
                    <a:pt x="1146" y="56"/>
                  </a:cubicBezTo>
                  <a:cubicBezTo>
                    <a:pt x="1060" y="18"/>
                    <a:pt x="975" y="0"/>
                    <a:pt x="894"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415675" y="1746325"/>
              <a:ext cx="122625" cy="100675"/>
            </a:xfrm>
            <a:custGeom>
              <a:avLst/>
              <a:gdLst/>
              <a:ahLst/>
              <a:cxnLst/>
              <a:rect l="l" t="t" r="r" b="b"/>
              <a:pathLst>
                <a:path w="4905" h="4027" extrusionOk="0">
                  <a:moveTo>
                    <a:pt x="885" y="1"/>
                  </a:moveTo>
                  <a:cubicBezTo>
                    <a:pt x="411" y="1"/>
                    <a:pt x="0" y="554"/>
                    <a:pt x="444" y="998"/>
                  </a:cubicBezTo>
                  <a:cubicBezTo>
                    <a:pt x="1471" y="2048"/>
                    <a:pt x="2430" y="3189"/>
                    <a:pt x="3662" y="3942"/>
                  </a:cubicBezTo>
                  <a:cubicBezTo>
                    <a:pt x="3763" y="4001"/>
                    <a:pt x="3864" y="4027"/>
                    <a:pt x="3960" y="4027"/>
                  </a:cubicBezTo>
                  <a:cubicBezTo>
                    <a:pt x="4500" y="4027"/>
                    <a:pt x="4905" y="3221"/>
                    <a:pt x="4324" y="2892"/>
                  </a:cubicBezTo>
                  <a:cubicBezTo>
                    <a:pt x="3092" y="2230"/>
                    <a:pt x="2247" y="1089"/>
                    <a:pt x="1288" y="153"/>
                  </a:cubicBezTo>
                  <a:cubicBezTo>
                    <a:pt x="1161" y="46"/>
                    <a:pt x="1020" y="1"/>
                    <a:pt x="885"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338550" y="1746325"/>
              <a:ext cx="120425" cy="100675"/>
            </a:xfrm>
            <a:custGeom>
              <a:avLst/>
              <a:gdLst/>
              <a:ahLst/>
              <a:cxnLst/>
              <a:rect l="l" t="t" r="r" b="b"/>
              <a:pathLst>
                <a:path w="4817" h="4027" extrusionOk="0">
                  <a:moveTo>
                    <a:pt x="3976" y="1"/>
                  </a:moveTo>
                  <a:cubicBezTo>
                    <a:pt x="3852" y="1"/>
                    <a:pt x="3727" y="46"/>
                    <a:pt x="3620" y="153"/>
                  </a:cubicBezTo>
                  <a:cubicBezTo>
                    <a:pt x="2661" y="1089"/>
                    <a:pt x="1703" y="2230"/>
                    <a:pt x="562" y="2892"/>
                  </a:cubicBezTo>
                  <a:cubicBezTo>
                    <a:pt x="0" y="3221"/>
                    <a:pt x="325" y="4027"/>
                    <a:pt x="841" y="4027"/>
                  </a:cubicBezTo>
                  <a:cubicBezTo>
                    <a:pt x="933" y="4027"/>
                    <a:pt x="1032" y="4001"/>
                    <a:pt x="1132" y="3942"/>
                  </a:cubicBezTo>
                  <a:cubicBezTo>
                    <a:pt x="2388" y="3189"/>
                    <a:pt x="3323" y="2048"/>
                    <a:pt x="4373" y="998"/>
                  </a:cubicBezTo>
                  <a:cubicBezTo>
                    <a:pt x="4817" y="554"/>
                    <a:pt x="4406" y="1"/>
                    <a:pt x="3976"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641075" y="1520350"/>
              <a:ext cx="110775" cy="108775"/>
            </a:xfrm>
            <a:custGeom>
              <a:avLst/>
              <a:gdLst/>
              <a:ahLst/>
              <a:cxnLst/>
              <a:rect l="l" t="t" r="r" b="b"/>
              <a:pathLst>
                <a:path w="4431" h="4351" extrusionOk="0">
                  <a:moveTo>
                    <a:pt x="862" y="1"/>
                  </a:moveTo>
                  <a:cubicBezTo>
                    <a:pt x="425" y="1"/>
                    <a:pt x="0" y="555"/>
                    <a:pt x="444" y="998"/>
                  </a:cubicBezTo>
                  <a:cubicBezTo>
                    <a:pt x="1402" y="1957"/>
                    <a:pt x="2544" y="2801"/>
                    <a:pt x="3206" y="4057"/>
                  </a:cubicBezTo>
                  <a:cubicBezTo>
                    <a:pt x="3328" y="4265"/>
                    <a:pt x="3506" y="4351"/>
                    <a:pt x="3681" y="4351"/>
                  </a:cubicBezTo>
                  <a:cubicBezTo>
                    <a:pt x="4063" y="4351"/>
                    <a:pt x="4430" y="3940"/>
                    <a:pt x="4164" y="3486"/>
                  </a:cubicBezTo>
                  <a:cubicBezTo>
                    <a:pt x="3502" y="2139"/>
                    <a:pt x="2270" y="1203"/>
                    <a:pt x="1220" y="153"/>
                  </a:cubicBezTo>
                  <a:cubicBezTo>
                    <a:pt x="1113" y="47"/>
                    <a:pt x="987" y="1"/>
                    <a:pt x="862"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641075" y="1442825"/>
              <a:ext cx="110725" cy="108575"/>
            </a:xfrm>
            <a:custGeom>
              <a:avLst/>
              <a:gdLst/>
              <a:ahLst/>
              <a:cxnLst/>
              <a:rect l="l" t="t" r="r" b="b"/>
              <a:pathLst>
                <a:path w="4429" h="4343" extrusionOk="0">
                  <a:moveTo>
                    <a:pt x="3689" y="1"/>
                  </a:moveTo>
                  <a:cubicBezTo>
                    <a:pt x="3511" y="1"/>
                    <a:pt x="3329" y="92"/>
                    <a:pt x="3206" y="310"/>
                  </a:cubicBezTo>
                  <a:cubicBezTo>
                    <a:pt x="2544" y="1542"/>
                    <a:pt x="1402" y="2387"/>
                    <a:pt x="444" y="3346"/>
                  </a:cubicBezTo>
                  <a:cubicBezTo>
                    <a:pt x="0" y="3789"/>
                    <a:pt x="425" y="4343"/>
                    <a:pt x="862" y="4343"/>
                  </a:cubicBezTo>
                  <a:cubicBezTo>
                    <a:pt x="987" y="4343"/>
                    <a:pt x="1113" y="4297"/>
                    <a:pt x="1220" y="4190"/>
                  </a:cubicBezTo>
                  <a:cubicBezTo>
                    <a:pt x="2270" y="3163"/>
                    <a:pt x="3502" y="2204"/>
                    <a:pt x="4164" y="881"/>
                  </a:cubicBezTo>
                  <a:cubicBezTo>
                    <a:pt x="4429" y="414"/>
                    <a:pt x="4068" y="1"/>
                    <a:pt x="3689"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22800" y="1520350"/>
              <a:ext cx="110200" cy="108775"/>
            </a:xfrm>
            <a:custGeom>
              <a:avLst/>
              <a:gdLst/>
              <a:ahLst/>
              <a:cxnLst/>
              <a:rect l="l" t="t" r="r" b="b"/>
              <a:pathLst>
                <a:path w="4408" h="4351" extrusionOk="0">
                  <a:moveTo>
                    <a:pt x="3567" y="1"/>
                  </a:moveTo>
                  <a:cubicBezTo>
                    <a:pt x="3443" y="1"/>
                    <a:pt x="3318" y="47"/>
                    <a:pt x="3211" y="153"/>
                  </a:cubicBezTo>
                  <a:cubicBezTo>
                    <a:pt x="2161" y="1203"/>
                    <a:pt x="929" y="2139"/>
                    <a:pt x="267" y="3486"/>
                  </a:cubicBezTo>
                  <a:cubicBezTo>
                    <a:pt x="1" y="3940"/>
                    <a:pt x="411" y="4351"/>
                    <a:pt x="783" y="4351"/>
                  </a:cubicBezTo>
                  <a:cubicBezTo>
                    <a:pt x="954" y="4351"/>
                    <a:pt x="1117" y="4265"/>
                    <a:pt x="1203" y="4057"/>
                  </a:cubicBezTo>
                  <a:cubicBezTo>
                    <a:pt x="1887" y="2801"/>
                    <a:pt x="3029" y="1957"/>
                    <a:pt x="3965" y="998"/>
                  </a:cubicBezTo>
                  <a:cubicBezTo>
                    <a:pt x="4408" y="555"/>
                    <a:pt x="3997" y="1"/>
                    <a:pt x="3567"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122850" y="1442825"/>
              <a:ext cx="110150" cy="108575"/>
            </a:xfrm>
            <a:custGeom>
              <a:avLst/>
              <a:gdLst/>
              <a:ahLst/>
              <a:cxnLst/>
              <a:rect l="l" t="t" r="r" b="b"/>
              <a:pathLst>
                <a:path w="4406" h="4343" extrusionOk="0">
                  <a:moveTo>
                    <a:pt x="774" y="1"/>
                  </a:moveTo>
                  <a:cubicBezTo>
                    <a:pt x="403" y="1"/>
                    <a:pt x="1" y="414"/>
                    <a:pt x="265" y="881"/>
                  </a:cubicBezTo>
                  <a:cubicBezTo>
                    <a:pt x="927" y="2204"/>
                    <a:pt x="2159" y="3163"/>
                    <a:pt x="3209" y="4190"/>
                  </a:cubicBezTo>
                  <a:cubicBezTo>
                    <a:pt x="3316" y="4297"/>
                    <a:pt x="3441" y="4343"/>
                    <a:pt x="3565" y="4343"/>
                  </a:cubicBezTo>
                  <a:cubicBezTo>
                    <a:pt x="3995" y="4343"/>
                    <a:pt x="4406" y="3789"/>
                    <a:pt x="3963" y="3346"/>
                  </a:cubicBezTo>
                  <a:cubicBezTo>
                    <a:pt x="3027" y="2387"/>
                    <a:pt x="1885" y="1542"/>
                    <a:pt x="1201" y="310"/>
                  </a:cubicBezTo>
                  <a:cubicBezTo>
                    <a:pt x="1113" y="92"/>
                    <a:pt x="947" y="1"/>
                    <a:pt x="774"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576275" y="1361050"/>
              <a:ext cx="145925" cy="35275"/>
            </a:xfrm>
            <a:custGeom>
              <a:avLst/>
              <a:gdLst/>
              <a:ahLst/>
              <a:cxnLst/>
              <a:rect l="l" t="t" r="r" b="b"/>
              <a:pathLst>
                <a:path w="5837" h="1411" extrusionOk="0">
                  <a:moveTo>
                    <a:pt x="2965" y="0"/>
                  </a:moveTo>
                  <a:cubicBezTo>
                    <a:pt x="2236" y="0"/>
                    <a:pt x="1495" y="43"/>
                    <a:pt x="753" y="43"/>
                  </a:cubicBezTo>
                  <a:cubicBezTo>
                    <a:pt x="0" y="43"/>
                    <a:pt x="0" y="1184"/>
                    <a:pt x="753" y="1184"/>
                  </a:cubicBezTo>
                  <a:cubicBezTo>
                    <a:pt x="1406" y="1184"/>
                    <a:pt x="2075" y="1141"/>
                    <a:pt x="2745" y="1141"/>
                  </a:cubicBezTo>
                  <a:cubicBezTo>
                    <a:pt x="3456" y="1141"/>
                    <a:pt x="4168" y="1190"/>
                    <a:pt x="4862" y="1390"/>
                  </a:cubicBezTo>
                  <a:cubicBezTo>
                    <a:pt x="4921" y="1404"/>
                    <a:pt x="4978" y="1411"/>
                    <a:pt x="5032" y="1411"/>
                  </a:cubicBezTo>
                  <a:cubicBezTo>
                    <a:pt x="5653" y="1411"/>
                    <a:pt x="5837" y="501"/>
                    <a:pt x="5227" y="248"/>
                  </a:cubicBezTo>
                  <a:cubicBezTo>
                    <a:pt x="4498" y="49"/>
                    <a:pt x="3739" y="0"/>
                    <a:pt x="2965"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573500" y="1256650"/>
              <a:ext cx="43300" cy="134300"/>
            </a:xfrm>
            <a:custGeom>
              <a:avLst/>
              <a:gdLst/>
              <a:ahLst/>
              <a:cxnLst/>
              <a:rect l="l" t="t" r="r" b="b"/>
              <a:pathLst>
                <a:path w="1732" h="5372" extrusionOk="0">
                  <a:moveTo>
                    <a:pt x="733" y="0"/>
                  </a:moveTo>
                  <a:cubicBezTo>
                    <a:pt x="378" y="0"/>
                    <a:pt x="0" y="302"/>
                    <a:pt x="111" y="704"/>
                  </a:cubicBezTo>
                  <a:cubicBezTo>
                    <a:pt x="590" y="2051"/>
                    <a:pt x="408" y="3466"/>
                    <a:pt x="294" y="4790"/>
                  </a:cubicBezTo>
                  <a:cubicBezTo>
                    <a:pt x="294" y="5178"/>
                    <a:pt x="608" y="5372"/>
                    <a:pt x="921" y="5372"/>
                  </a:cubicBezTo>
                  <a:cubicBezTo>
                    <a:pt x="1235" y="5372"/>
                    <a:pt x="1549" y="5178"/>
                    <a:pt x="1549" y="4790"/>
                  </a:cubicBezTo>
                  <a:cubicBezTo>
                    <a:pt x="1549" y="3374"/>
                    <a:pt x="1732" y="1845"/>
                    <a:pt x="1252" y="430"/>
                  </a:cubicBezTo>
                  <a:cubicBezTo>
                    <a:pt x="1181" y="126"/>
                    <a:pt x="962" y="0"/>
                    <a:pt x="733"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260125" y="1680800"/>
              <a:ext cx="41050" cy="134325"/>
            </a:xfrm>
            <a:custGeom>
              <a:avLst/>
              <a:gdLst/>
              <a:ahLst/>
              <a:cxnLst/>
              <a:rect l="l" t="t" r="r" b="b"/>
              <a:pathLst>
                <a:path w="1642" h="5373" extrusionOk="0">
                  <a:moveTo>
                    <a:pt x="743" y="1"/>
                  </a:moveTo>
                  <a:cubicBezTo>
                    <a:pt x="446" y="1"/>
                    <a:pt x="138" y="195"/>
                    <a:pt x="92" y="583"/>
                  </a:cubicBezTo>
                  <a:cubicBezTo>
                    <a:pt x="92" y="1998"/>
                    <a:pt x="1" y="3527"/>
                    <a:pt x="389" y="4943"/>
                  </a:cubicBezTo>
                  <a:cubicBezTo>
                    <a:pt x="460" y="5247"/>
                    <a:pt x="679" y="5372"/>
                    <a:pt x="908" y="5372"/>
                  </a:cubicBezTo>
                  <a:cubicBezTo>
                    <a:pt x="1263" y="5372"/>
                    <a:pt x="1641" y="5071"/>
                    <a:pt x="1530" y="4669"/>
                  </a:cubicBezTo>
                  <a:cubicBezTo>
                    <a:pt x="1142" y="3345"/>
                    <a:pt x="1325" y="1907"/>
                    <a:pt x="1325" y="583"/>
                  </a:cubicBezTo>
                  <a:cubicBezTo>
                    <a:pt x="1325" y="195"/>
                    <a:pt x="1039" y="1"/>
                    <a:pt x="743"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152100" y="1675425"/>
              <a:ext cx="146300" cy="35300"/>
            </a:xfrm>
            <a:custGeom>
              <a:avLst/>
              <a:gdLst/>
              <a:ahLst/>
              <a:cxnLst/>
              <a:rect l="l" t="t" r="r" b="b"/>
              <a:pathLst>
                <a:path w="5852" h="1412" extrusionOk="0">
                  <a:moveTo>
                    <a:pt x="819" y="1"/>
                  </a:moveTo>
                  <a:cubicBezTo>
                    <a:pt x="196" y="1"/>
                    <a:pt x="1" y="911"/>
                    <a:pt x="715" y="1163"/>
                  </a:cubicBezTo>
                  <a:cubicBezTo>
                    <a:pt x="1444" y="1363"/>
                    <a:pt x="2204" y="1412"/>
                    <a:pt x="2962" y="1412"/>
                  </a:cubicBezTo>
                  <a:cubicBezTo>
                    <a:pt x="3676" y="1412"/>
                    <a:pt x="4389" y="1369"/>
                    <a:pt x="5075" y="1369"/>
                  </a:cubicBezTo>
                  <a:cubicBezTo>
                    <a:pt x="5851" y="1369"/>
                    <a:pt x="5851" y="227"/>
                    <a:pt x="5075" y="227"/>
                  </a:cubicBezTo>
                  <a:cubicBezTo>
                    <a:pt x="4433" y="227"/>
                    <a:pt x="3764" y="270"/>
                    <a:pt x="3095" y="270"/>
                  </a:cubicBezTo>
                  <a:cubicBezTo>
                    <a:pt x="2384" y="270"/>
                    <a:pt x="1671" y="222"/>
                    <a:pt x="989" y="22"/>
                  </a:cubicBezTo>
                  <a:cubicBezTo>
                    <a:pt x="930" y="7"/>
                    <a:pt x="873" y="1"/>
                    <a:pt x="819"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573500" y="1680800"/>
              <a:ext cx="43300" cy="134325"/>
            </a:xfrm>
            <a:custGeom>
              <a:avLst/>
              <a:gdLst/>
              <a:ahLst/>
              <a:cxnLst/>
              <a:rect l="l" t="t" r="r" b="b"/>
              <a:pathLst>
                <a:path w="1732" h="5373" extrusionOk="0">
                  <a:moveTo>
                    <a:pt x="921" y="1"/>
                  </a:moveTo>
                  <a:cubicBezTo>
                    <a:pt x="608" y="1"/>
                    <a:pt x="294" y="195"/>
                    <a:pt x="294" y="583"/>
                  </a:cubicBezTo>
                  <a:cubicBezTo>
                    <a:pt x="408" y="1907"/>
                    <a:pt x="590" y="3345"/>
                    <a:pt x="111" y="4669"/>
                  </a:cubicBezTo>
                  <a:cubicBezTo>
                    <a:pt x="0" y="5071"/>
                    <a:pt x="378" y="5372"/>
                    <a:pt x="733" y="5372"/>
                  </a:cubicBezTo>
                  <a:cubicBezTo>
                    <a:pt x="962" y="5372"/>
                    <a:pt x="1181" y="5247"/>
                    <a:pt x="1252" y="4943"/>
                  </a:cubicBezTo>
                  <a:cubicBezTo>
                    <a:pt x="1732" y="3527"/>
                    <a:pt x="1549" y="1998"/>
                    <a:pt x="1549" y="583"/>
                  </a:cubicBezTo>
                  <a:cubicBezTo>
                    <a:pt x="1549" y="195"/>
                    <a:pt x="1235" y="1"/>
                    <a:pt x="921"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576275" y="1675425"/>
              <a:ext cx="145925" cy="35300"/>
            </a:xfrm>
            <a:custGeom>
              <a:avLst/>
              <a:gdLst/>
              <a:ahLst/>
              <a:cxnLst/>
              <a:rect l="l" t="t" r="r" b="b"/>
              <a:pathLst>
                <a:path w="5837" h="1412" extrusionOk="0">
                  <a:moveTo>
                    <a:pt x="5032" y="1"/>
                  </a:moveTo>
                  <a:cubicBezTo>
                    <a:pt x="4978" y="1"/>
                    <a:pt x="4921" y="7"/>
                    <a:pt x="4862" y="22"/>
                  </a:cubicBezTo>
                  <a:cubicBezTo>
                    <a:pt x="4168" y="222"/>
                    <a:pt x="3456" y="270"/>
                    <a:pt x="2745" y="270"/>
                  </a:cubicBezTo>
                  <a:cubicBezTo>
                    <a:pt x="2075" y="270"/>
                    <a:pt x="1406" y="227"/>
                    <a:pt x="753" y="227"/>
                  </a:cubicBezTo>
                  <a:cubicBezTo>
                    <a:pt x="0" y="227"/>
                    <a:pt x="0" y="1369"/>
                    <a:pt x="753" y="1369"/>
                  </a:cubicBezTo>
                  <a:cubicBezTo>
                    <a:pt x="1495" y="1369"/>
                    <a:pt x="2236" y="1412"/>
                    <a:pt x="2965" y="1412"/>
                  </a:cubicBezTo>
                  <a:cubicBezTo>
                    <a:pt x="3739" y="1412"/>
                    <a:pt x="4498" y="1363"/>
                    <a:pt x="5227" y="1163"/>
                  </a:cubicBezTo>
                  <a:cubicBezTo>
                    <a:pt x="5837" y="911"/>
                    <a:pt x="5653" y="1"/>
                    <a:pt x="5032"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152100" y="1361050"/>
              <a:ext cx="146300" cy="35275"/>
            </a:xfrm>
            <a:custGeom>
              <a:avLst/>
              <a:gdLst/>
              <a:ahLst/>
              <a:cxnLst/>
              <a:rect l="l" t="t" r="r" b="b"/>
              <a:pathLst>
                <a:path w="5852" h="1411" extrusionOk="0">
                  <a:moveTo>
                    <a:pt x="2962" y="0"/>
                  </a:moveTo>
                  <a:cubicBezTo>
                    <a:pt x="2204" y="0"/>
                    <a:pt x="1444" y="49"/>
                    <a:pt x="715" y="248"/>
                  </a:cubicBezTo>
                  <a:cubicBezTo>
                    <a:pt x="1" y="501"/>
                    <a:pt x="196" y="1411"/>
                    <a:pt x="819" y="1411"/>
                  </a:cubicBezTo>
                  <a:cubicBezTo>
                    <a:pt x="873" y="1411"/>
                    <a:pt x="930" y="1404"/>
                    <a:pt x="989" y="1390"/>
                  </a:cubicBezTo>
                  <a:cubicBezTo>
                    <a:pt x="1671" y="1190"/>
                    <a:pt x="2384" y="1141"/>
                    <a:pt x="3095" y="1141"/>
                  </a:cubicBezTo>
                  <a:cubicBezTo>
                    <a:pt x="3764" y="1141"/>
                    <a:pt x="4433" y="1184"/>
                    <a:pt x="5075" y="1184"/>
                  </a:cubicBezTo>
                  <a:cubicBezTo>
                    <a:pt x="5851" y="1184"/>
                    <a:pt x="5851" y="43"/>
                    <a:pt x="5075" y="43"/>
                  </a:cubicBezTo>
                  <a:cubicBezTo>
                    <a:pt x="4389" y="43"/>
                    <a:pt x="3676" y="0"/>
                    <a:pt x="2962"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260125" y="1256650"/>
              <a:ext cx="41050" cy="134300"/>
            </a:xfrm>
            <a:custGeom>
              <a:avLst/>
              <a:gdLst/>
              <a:ahLst/>
              <a:cxnLst/>
              <a:rect l="l" t="t" r="r" b="b"/>
              <a:pathLst>
                <a:path w="1642" h="5372" extrusionOk="0">
                  <a:moveTo>
                    <a:pt x="908" y="0"/>
                  </a:moveTo>
                  <a:cubicBezTo>
                    <a:pt x="679" y="0"/>
                    <a:pt x="460" y="126"/>
                    <a:pt x="389" y="430"/>
                  </a:cubicBezTo>
                  <a:cubicBezTo>
                    <a:pt x="1" y="1845"/>
                    <a:pt x="92" y="3374"/>
                    <a:pt x="92" y="4790"/>
                  </a:cubicBezTo>
                  <a:cubicBezTo>
                    <a:pt x="138" y="5178"/>
                    <a:pt x="446" y="5372"/>
                    <a:pt x="743" y="5372"/>
                  </a:cubicBezTo>
                  <a:cubicBezTo>
                    <a:pt x="1039" y="5372"/>
                    <a:pt x="1325" y="5178"/>
                    <a:pt x="1325" y="4790"/>
                  </a:cubicBezTo>
                  <a:cubicBezTo>
                    <a:pt x="1325" y="3466"/>
                    <a:pt x="1142" y="2051"/>
                    <a:pt x="1530" y="704"/>
                  </a:cubicBezTo>
                  <a:cubicBezTo>
                    <a:pt x="1641" y="302"/>
                    <a:pt x="1263" y="0"/>
                    <a:pt x="908"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2"/>
          <p:cNvGrpSpPr/>
          <p:nvPr/>
        </p:nvGrpSpPr>
        <p:grpSpPr>
          <a:xfrm>
            <a:off x="384325" y="3395525"/>
            <a:ext cx="1044825" cy="1331800"/>
            <a:chOff x="1118650" y="3368575"/>
            <a:chExt cx="1044825" cy="1331800"/>
          </a:xfrm>
        </p:grpSpPr>
        <p:sp>
          <p:nvSpPr>
            <p:cNvPr id="102" name="Google Shape;102;p2"/>
            <p:cNvSpPr/>
            <p:nvPr/>
          </p:nvSpPr>
          <p:spPr>
            <a:xfrm>
              <a:off x="1274400" y="3733825"/>
              <a:ext cx="889075" cy="965750"/>
            </a:xfrm>
            <a:custGeom>
              <a:avLst/>
              <a:gdLst/>
              <a:ahLst/>
              <a:cxnLst/>
              <a:rect l="l" t="t" r="r" b="b"/>
              <a:pathLst>
                <a:path w="35563" h="38630" extrusionOk="0">
                  <a:moveTo>
                    <a:pt x="19493" y="0"/>
                  </a:moveTo>
                  <a:lnTo>
                    <a:pt x="0" y="3812"/>
                  </a:lnTo>
                  <a:cubicBezTo>
                    <a:pt x="1233" y="12737"/>
                    <a:pt x="1895" y="21388"/>
                    <a:pt x="2854" y="30426"/>
                  </a:cubicBezTo>
                  <a:cubicBezTo>
                    <a:pt x="3607" y="35653"/>
                    <a:pt x="3333" y="38141"/>
                    <a:pt x="8743" y="38621"/>
                  </a:cubicBezTo>
                  <a:cubicBezTo>
                    <a:pt x="8982" y="38627"/>
                    <a:pt x="9226" y="38629"/>
                    <a:pt x="9474" y="38629"/>
                  </a:cubicBezTo>
                  <a:cubicBezTo>
                    <a:pt x="13171" y="38629"/>
                    <a:pt x="17734" y="38014"/>
                    <a:pt x="21114" y="37480"/>
                  </a:cubicBezTo>
                  <a:cubicBezTo>
                    <a:pt x="23967" y="37091"/>
                    <a:pt x="31385" y="36338"/>
                    <a:pt x="32915" y="34238"/>
                  </a:cubicBezTo>
                  <a:cubicBezTo>
                    <a:pt x="35562" y="30723"/>
                    <a:pt x="28806" y="27299"/>
                    <a:pt x="26250" y="25108"/>
                  </a:cubicBezTo>
                  <a:cubicBezTo>
                    <a:pt x="22643" y="21867"/>
                    <a:pt x="22438" y="20361"/>
                    <a:pt x="21685" y="15111"/>
                  </a:cubicBezTo>
                  <a:cubicBezTo>
                    <a:pt x="20931" y="9884"/>
                    <a:pt x="20247" y="4954"/>
                    <a:pt x="194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341175" y="4451675"/>
              <a:ext cx="196875" cy="248700"/>
            </a:xfrm>
            <a:custGeom>
              <a:avLst/>
              <a:gdLst/>
              <a:ahLst/>
              <a:cxnLst/>
              <a:rect l="l" t="t" r="r" b="b"/>
              <a:pathLst>
                <a:path w="7875" h="9948" extrusionOk="0">
                  <a:moveTo>
                    <a:pt x="0" y="1"/>
                  </a:moveTo>
                  <a:cubicBezTo>
                    <a:pt x="91" y="571"/>
                    <a:pt x="91" y="1142"/>
                    <a:pt x="183" y="1712"/>
                  </a:cubicBezTo>
                  <a:cubicBezTo>
                    <a:pt x="936" y="6939"/>
                    <a:pt x="662" y="9427"/>
                    <a:pt x="6072" y="9907"/>
                  </a:cubicBezTo>
                  <a:cubicBezTo>
                    <a:pt x="6262" y="9937"/>
                    <a:pt x="6452" y="9947"/>
                    <a:pt x="6646" y="9947"/>
                  </a:cubicBezTo>
                  <a:cubicBezTo>
                    <a:pt x="7033" y="9947"/>
                    <a:pt x="7433" y="9907"/>
                    <a:pt x="7875" y="9907"/>
                  </a:cubicBezTo>
                  <a:cubicBezTo>
                    <a:pt x="7213" y="5616"/>
                    <a:pt x="4451" y="9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818775" y="4351825"/>
              <a:ext cx="344700" cy="313875"/>
            </a:xfrm>
            <a:custGeom>
              <a:avLst/>
              <a:gdLst/>
              <a:ahLst/>
              <a:cxnLst/>
              <a:rect l="l" t="t" r="r" b="b"/>
              <a:pathLst>
                <a:path w="13788" h="12555" extrusionOk="0">
                  <a:moveTo>
                    <a:pt x="4087" y="0"/>
                  </a:moveTo>
                  <a:cubicBezTo>
                    <a:pt x="298" y="2853"/>
                    <a:pt x="1" y="7898"/>
                    <a:pt x="1051" y="12554"/>
                  </a:cubicBezTo>
                  <a:cubicBezTo>
                    <a:pt x="4383" y="12075"/>
                    <a:pt x="9793" y="11230"/>
                    <a:pt x="11140" y="9518"/>
                  </a:cubicBezTo>
                  <a:cubicBezTo>
                    <a:pt x="13787" y="6003"/>
                    <a:pt x="7031" y="2579"/>
                    <a:pt x="4475" y="388"/>
                  </a:cubicBezTo>
                  <a:lnTo>
                    <a:pt x="40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282675" y="3985425"/>
              <a:ext cx="534775" cy="103275"/>
            </a:xfrm>
            <a:custGeom>
              <a:avLst/>
              <a:gdLst/>
              <a:ahLst/>
              <a:cxnLst/>
              <a:rect l="l" t="t" r="r" b="b"/>
              <a:pathLst>
                <a:path w="21391" h="4131" extrusionOk="0">
                  <a:moveTo>
                    <a:pt x="20646" y="1"/>
                  </a:moveTo>
                  <a:cubicBezTo>
                    <a:pt x="20596" y="1"/>
                    <a:pt x="20542" y="8"/>
                    <a:pt x="20486" y="25"/>
                  </a:cubicBezTo>
                  <a:cubicBezTo>
                    <a:pt x="14027" y="1828"/>
                    <a:pt x="7270" y="2102"/>
                    <a:pt x="719" y="3061"/>
                  </a:cubicBezTo>
                  <a:cubicBezTo>
                    <a:pt x="1" y="3146"/>
                    <a:pt x="202" y="4131"/>
                    <a:pt x="834" y="4131"/>
                  </a:cubicBezTo>
                  <a:cubicBezTo>
                    <a:pt x="885" y="4131"/>
                    <a:pt x="938" y="4124"/>
                    <a:pt x="993" y="4111"/>
                  </a:cubicBezTo>
                  <a:cubicBezTo>
                    <a:pt x="7567" y="3244"/>
                    <a:pt x="14323" y="2878"/>
                    <a:pt x="20783" y="1166"/>
                  </a:cubicBezTo>
                  <a:cubicBezTo>
                    <a:pt x="21391" y="978"/>
                    <a:pt x="21210" y="1"/>
                    <a:pt x="20646"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291675" y="4165875"/>
              <a:ext cx="563925" cy="107925"/>
            </a:xfrm>
            <a:custGeom>
              <a:avLst/>
              <a:gdLst/>
              <a:ahLst/>
              <a:cxnLst/>
              <a:rect l="l" t="t" r="r" b="b"/>
              <a:pathLst>
                <a:path w="22557" h="4317" extrusionOk="0">
                  <a:moveTo>
                    <a:pt x="21723" y="0"/>
                  </a:moveTo>
                  <a:cubicBezTo>
                    <a:pt x="21673" y="0"/>
                    <a:pt x="21620" y="7"/>
                    <a:pt x="21564" y="20"/>
                  </a:cubicBezTo>
                  <a:cubicBezTo>
                    <a:pt x="14717" y="1823"/>
                    <a:pt x="7686" y="2211"/>
                    <a:pt x="725" y="3170"/>
                  </a:cubicBezTo>
                  <a:cubicBezTo>
                    <a:pt x="0" y="3258"/>
                    <a:pt x="331" y="4316"/>
                    <a:pt x="1028" y="4316"/>
                  </a:cubicBezTo>
                  <a:cubicBezTo>
                    <a:pt x="1055" y="4316"/>
                    <a:pt x="1084" y="4315"/>
                    <a:pt x="1113" y="4311"/>
                  </a:cubicBezTo>
                  <a:cubicBezTo>
                    <a:pt x="8052" y="3352"/>
                    <a:pt x="15105" y="2964"/>
                    <a:pt x="21838" y="1161"/>
                  </a:cubicBezTo>
                  <a:cubicBezTo>
                    <a:pt x="22557" y="992"/>
                    <a:pt x="22355" y="0"/>
                    <a:pt x="21723"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289175" y="3954400"/>
              <a:ext cx="512550" cy="88975"/>
            </a:xfrm>
            <a:custGeom>
              <a:avLst/>
              <a:gdLst/>
              <a:ahLst/>
              <a:cxnLst/>
              <a:rect l="l" t="t" r="r" b="b"/>
              <a:pathLst>
                <a:path w="20502" h="3559" extrusionOk="0">
                  <a:moveTo>
                    <a:pt x="20124" y="1"/>
                  </a:moveTo>
                  <a:cubicBezTo>
                    <a:pt x="20099" y="1"/>
                    <a:pt x="20072" y="4"/>
                    <a:pt x="20044" y="11"/>
                  </a:cubicBezTo>
                  <a:cubicBezTo>
                    <a:pt x="13584" y="1837"/>
                    <a:pt x="6919" y="2111"/>
                    <a:pt x="254" y="3069"/>
                  </a:cubicBezTo>
                  <a:cubicBezTo>
                    <a:pt x="0" y="3069"/>
                    <a:pt x="60" y="3559"/>
                    <a:pt x="378" y="3559"/>
                  </a:cubicBezTo>
                  <a:cubicBezTo>
                    <a:pt x="404" y="3559"/>
                    <a:pt x="431" y="3555"/>
                    <a:pt x="459" y="3549"/>
                  </a:cubicBezTo>
                  <a:cubicBezTo>
                    <a:pt x="7010" y="2590"/>
                    <a:pt x="13767" y="2293"/>
                    <a:pt x="20226" y="581"/>
                  </a:cubicBezTo>
                  <a:cubicBezTo>
                    <a:pt x="20501" y="497"/>
                    <a:pt x="20443" y="1"/>
                    <a:pt x="201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310500" y="4213850"/>
              <a:ext cx="538400" cy="90875"/>
            </a:xfrm>
            <a:custGeom>
              <a:avLst/>
              <a:gdLst/>
              <a:ahLst/>
              <a:cxnLst/>
              <a:rect l="l" t="t" r="r" b="b"/>
              <a:pathLst>
                <a:path w="21536" h="3635" extrusionOk="0">
                  <a:moveTo>
                    <a:pt x="21198" y="1"/>
                  </a:moveTo>
                  <a:cubicBezTo>
                    <a:pt x="21164" y="1"/>
                    <a:pt x="21126" y="6"/>
                    <a:pt x="21085" y="18"/>
                  </a:cubicBezTo>
                  <a:cubicBezTo>
                    <a:pt x="14352" y="1730"/>
                    <a:pt x="7299" y="2095"/>
                    <a:pt x="360" y="3145"/>
                  </a:cubicBezTo>
                  <a:cubicBezTo>
                    <a:pt x="0" y="3145"/>
                    <a:pt x="72" y="3635"/>
                    <a:pt x="374" y="3635"/>
                  </a:cubicBezTo>
                  <a:cubicBezTo>
                    <a:pt x="398" y="3635"/>
                    <a:pt x="424" y="3631"/>
                    <a:pt x="451" y="3625"/>
                  </a:cubicBezTo>
                  <a:cubicBezTo>
                    <a:pt x="7390" y="2666"/>
                    <a:pt x="14443" y="2301"/>
                    <a:pt x="21290" y="475"/>
                  </a:cubicBezTo>
                  <a:cubicBezTo>
                    <a:pt x="21536" y="393"/>
                    <a:pt x="21488" y="1"/>
                    <a:pt x="21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279625" y="3921375"/>
              <a:ext cx="521950" cy="93400"/>
            </a:xfrm>
            <a:custGeom>
              <a:avLst/>
              <a:gdLst/>
              <a:ahLst/>
              <a:cxnLst/>
              <a:rect l="l" t="t" r="r" b="b"/>
              <a:pathLst>
                <a:path w="20878" h="3736" extrusionOk="0">
                  <a:moveTo>
                    <a:pt x="20322" y="0"/>
                  </a:moveTo>
                  <a:cubicBezTo>
                    <a:pt x="20297" y="0"/>
                    <a:pt x="20270" y="3"/>
                    <a:pt x="20243" y="8"/>
                  </a:cubicBezTo>
                  <a:cubicBezTo>
                    <a:pt x="13761" y="1811"/>
                    <a:pt x="7027" y="2108"/>
                    <a:pt x="453" y="2952"/>
                  </a:cubicBezTo>
                  <a:cubicBezTo>
                    <a:pt x="1" y="3039"/>
                    <a:pt x="159" y="3736"/>
                    <a:pt x="563" y="3736"/>
                  </a:cubicBezTo>
                  <a:cubicBezTo>
                    <a:pt x="586" y="3736"/>
                    <a:pt x="611" y="3734"/>
                    <a:pt x="636" y="3728"/>
                  </a:cubicBezTo>
                  <a:cubicBezTo>
                    <a:pt x="7301" y="2861"/>
                    <a:pt x="13966" y="2473"/>
                    <a:pt x="20426" y="761"/>
                  </a:cubicBezTo>
                  <a:cubicBezTo>
                    <a:pt x="20878" y="675"/>
                    <a:pt x="20741" y="0"/>
                    <a:pt x="20322"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310450" y="4241975"/>
              <a:ext cx="547475" cy="95800"/>
            </a:xfrm>
            <a:custGeom>
              <a:avLst/>
              <a:gdLst/>
              <a:ahLst/>
              <a:cxnLst/>
              <a:rect l="l" t="t" r="r" b="b"/>
              <a:pathLst>
                <a:path w="21899" h="3832" extrusionOk="0">
                  <a:moveTo>
                    <a:pt x="21447" y="0"/>
                  </a:moveTo>
                  <a:cubicBezTo>
                    <a:pt x="21400" y="0"/>
                    <a:pt x="21348" y="11"/>
                    <a:pt x="21292" y="35"/>
                  </a:cubicBezTo>
                  <a:cubicBezTo>
                    <a:pt x="14445" y="1746"/>
                    <a:pt x="7392" y="2112"/>
                    <a:pt x="453" y="3070"/>
                  </a:cubicBezTo>
                  <a:cubicBezTo>
                    <a:pt x="1" y="3156"/>
                    <a:pt x="158" y="3831"/>
                    <a:pt x="579" y="3831"/>
                  </a:cubicBezTo>
                  <a:cubicBezTo>
                    <a:pt x="605" y="3831"/>
                    <a:pt x="631" y="3829"/>
                    <a:pt x="658" y="3824"/>
                  </a:cubicBezTo>
                  <a:cubicBezTo>
                    <a:pt x="7597" y="2888"/>
                    <a:pt x="14627" y="2500"/>
                    <a:pt x="21475" y="696"/>
                  </a:cubicBezTo>
                  <a:cubicBezTo>
                    <a:pt x="21899" y="616"/>
                    <a:pt x="21805" y="0"/>
                    <a:pt x="21447"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297575" y="4071625"/>
              <a:ext cx="540075" cy="134050"/>
            </a:xfrm>
            <a:custGeom>
              <a:avLst/>
              <a:gdLst/>
              <a:ahLst/>
              <a:cxnLst/>
              <a:rect l="l" t="t" r="r" b="b"/>
              <a:pathLst>
                <a:path w="21603" h="5362" extrusionOk="0">
                  <a:moveTo>
                    <a:pt x="17996" y="1"/>
                  </a:moveTo>
                  <a:cubicBezTo>
                    <a:pt x="17037" y="1"/>
                    <a:pt x="16466" y="1507"/>
                    <a:pt x="16010" y="2169"/>
                  </a:cubicBezTo>
                  <a:cubicBezTo>
                    <a:pt x="15975" y="2204"/>
                    <a:pt x="15928" y="2220"/>
                    <a:pt x="15871" y="2220"/>
                  </a:cubicBezTo>
                  <a:cubicBezTo>
                    <a:pt x="15333" y="2220"/>
                    <a:pt x="13885" y="819"/>
                    <a:pt x="13116" y="819"/>
                  </a:cubicBezTo>
                  <a:cubicBezTo>
                    <a:pt x="13057" y="819"/>
                    <a:pt x="13002" y="828"/>
                    <a:pt x="12951" y="846"/>
                  </a:cubicBezTo>
                  <a:cubicBezTo>
                    <a:pt x="12318" y="1129"/>
                    <a:pt x="11080" y="2957"/>
                    <a:pt x="10554" y="2957"/>
                  </a:cubicBezTo>
                  <a:cubicBezTo>
                    <a:pt x="10530" y="2957"/>
                    <a:pt x="10507" y="2953"/>
                    <a:pt x="10486" y="2945"/>
                  </a:cubicBezTo>
                  <a:cubicBezTo>
                    <a:pt x="9619" y="2466"/>
                    <a:pt x="9254" y="1599"/>
                    <a:pt x="8112" y="1416"/>
                  </a:cubicBezTo>
                  <a:cubicBezTo>
                    <a:pt x="8095" y="1414"/>
                    <a:pt x="8077" y="1414"/>
                    <a:pt x="8060" y="1414"/>
                  </a:cubicBezTo>
                  <a:cubicBezTo>
                    <a:pt x="7169" y="1414"/>
                    <a:pt x="6283" y="3537"/>
                    <a:pt x="5640" y="3537"/>
                  </a:cubicBezTo>
                  <a:cubicBezTo>
                    <a:pt x="5604" y="3537"/>
                    <a:pt x="5568" y="3531"/>
                    <a:pt x="5533" y="3516"/>
                  </a:cubicBezTo>
                  <a:cubicBezTo>
                    <a:pt x="4845" y="3162"/>
                    <a:pt x="4063" y="1952"/>
                    <a:pt x="3150" y="1952"/>
                  </a:cubicBezTo>
                  <a:cubicBezTo>
                    <a:pt x="3063" y="1952"/>
                    <a:pt x="2975" y="1963"/>
                    <a:pt x="2885" y="1987"/>
                  </a:cubicBezTo>
                  <a:cubicBezTo>
                    <a:pt x="1835" y="2375"/>
                    <a:pt x="1630" y="3790"/>
                    <a:pt x="694" y="4178"/>
                  </a:cubicBezTo>
                  <a:cubicBezTo>
                    <a:pt x="0" y="4423"/>
                    <a:pt x="164" y="5361"/>
                    <a:pt x="745" y="5361"/>
                  </a:cubicBezTo>
                  <a:cubicBezTo>
                    <a:pt x="814" y="5361"/>
                    <a:pt x="888" y="5348"/>
                    <a:pt x="968" y="5319"/>
                  </a:cubicBezTo>
                  <a:cubicBezTo>
                    <a:pt x="1927" y="4931"/>
                    <a:pt x="2315" y="4087"/>
                    <a:pt x="2977" y="3311"/>
                  </a:cubicBezTo>
                  <a:cubicBezTo>
                    <a:pt x="2991" y="3289"/>
                    <a:pt x="3016" y="3280"/>
                    <a:pt x="3051" y="3280"/>
                  </a:cubicBezTo>
                  <a:cubicBezTo>
                    <a:pt x="3463" y="3280"/>
                    <a:pt x="5219" y="4664"/>
                    <a:pt x="5830" y="4749"/>
                  </a:cubicBezTo>
                  <a:cubicBezTo>
                    <a:pt x="5859" y="4752"/>
                    <a:pt x="5887" y="4754"/>
                    <a:pt x="5916" y="4754"/>
                  </a:cubicBezTo>
                  <a:cubicBezTo>
                    <a:pt x="6633" y="4754"/>
                    <a:pt x="7256" y="3680"/>
                    <a:pt x="7542" y="3219"/>
                  </a:cubicBezTo>
                  <a:cubicBezTo>
                    <a:pt x="7728" y="2968"/>
                    <a:pt x="7938" y="2870"/>
                    <a:pt x="8165" y="2870"/>
                  </a:cubicBezTo>
                  <a:cubicBezTo>
                    <a:pt x="8969" y="2870"/>
                    <a:pt x="9984" y="4107"/>
                    <a:pt x="10874" y="4178"/>
                  </a:cubicBezTo>
                  <a:cubicBezTo>
                    <a:pt x="10903" y="4181"/>
                    <a:pt x="10931" y="4183"/>
                    <a:pt x="10960" y="4183"/>
                  </a:cubicBezTo>
                  <a:cubicBezTo>
                    <a:pt x="11671" y="4183"/>
                    <a:pt x="12213" y="3110"/>
                    <a:pt x="12586" y="2649"/>
                  </a:cubicBezTo>
                  <a:cubicBezTo>
                    <a:pt x="12814" y="2303"/>
                    <a:pt x="13039" y="2173"/>
                    <a:pt x="13265" y="2173"/>
                  </a:cubicBezTo>
                  <a:cubicBezTo>
                    <a:pt x="13967" y="2173"/>
                    <a:pt x="14690" y="3425"/>
                    <a:pt x="15622" y="3425"/>
                  </a:cubicBezTo>
                  <a:cubicBezTo>
                    <a:pt x="15669" y="3429"/>
                    <a:pt x="15714" y="3431"/>
                    <a:pt x="15759" y="3431"/>
                  </a:cubicBezTo>
                  <a:cubicBezTo>
                    <a:pt x="16625" y="3431"/>
                    <a:pt x="17060" y="2612"/>
                    <a:pt x="17516" y="1895"/>
                  </a:cubicBezTo>
                  <a:cubicBezTo>
                    <a:pt x="17741" y="1553"/>
                    <a:pt x="17996" y="1426"/>
                    <a:pt x="18272" y="1426"/>
                  </a:cubicBezTo>
                  <a:cubicBezTo>
                    <a:pt x="19063" y="1426"/>
                    <a:pt x="20027" y="2466"/>
                    <a:pt x="20940" y="2466"/>
                  </a:cubicBezTo>
                  <a:cubicBezTo>
                    <a:pt x="21602" y="2466"/>
                    <a:pt x="21602" y="1234"/>
                    <a:pt x="20940" y="1234"/>
                  </a:cubicBezTo>
                  <a:cubicBezTo>
                    <a:pt x="20899" y="1237"/>
                    <a:pt x="20859" y="1238"/>
                    <a:pt x="20820" y="1238"/>
                  </a:cubicBezTo>
                  <a:cubicBezTo>
                    <a:pt x="19751" y="1238"/>
                    <a:pt x="19096" y="89"/>
                    <a:pt x="17996"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730900" y="4128700"/>
              <a:ext cx="49675" cy="39975"/>
            </a:xfrm>
            <a:custGeom>
              <a:avLst/>
              <a:gdLst/>
              <a:ahLst/>
              <a:cxnLst/>
              <a:rect l="l" t="t" r="r" b="b"/>
              <a:pathLst>
                <a:path w="1987" h="1599" extrusionOk="0">
                  <a:moveTo>
                    <a:pt x="959" y="1"/>
                  </a:moveTo>
                  <a:cubicBezTo>
                    <a:pt x="1" y="1"/>
                    <a:pt x="1" y="1598"/>
                    <a:pt x="959" y="1598"/>
                  </a:cubicBezTo>
                  <a:cubicBezTo>
                    <a:pt x="1987" y="1598"/>
                    <a:pt x="1987" y="1"/>
                    <a:pt x="9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612225" y="4145250"/>
              <a:ext cx="49650" cy="40550"/>
            </a:xfrm>
            <a:custGeom>
              <a:avLst/>
              <a:gdLst/>
              <a:ahLst/>
              <a:cxnLst/>
              <a:rect l="l" t="t" r="r" b="b"/>
              <a:pathLst>
                <a:path w="1986" h="1622" extrusionOk="0">
                  <a:moveTo>
                    <a:pt x="936" y="0"/>
                  </a:moveTo>
                  <a:cubicBezTo>
                    <a:pt x="0" y="0"/>
                    <a:pt x="0" y="1621"/>
                    <a:pt x="936" y="1621"/>
                  </a:cubicBezTo>
                  <a:cubicBezTo>
                    <a:pt x="1986" y="1621"/>
                    <a:pt x="1986" y="0"/>
                    <a:pt x="9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486100" y="4164075"/>
              <a:ext cx="49675" cy="38250"/>
            </a:xfrm>
            <a:custGeom>
              <a:avLst/>
              <a:gdLst/>
              <a:ahLst/>
              <a:cxnLst/>
              <a:rect l="l" t="t" r="r" b="b"/>
              <a:pathLst>
                <a:path w="1987" h="1530" extrusionOk="0">
                  <a:moveTo>
                    <a:pt x="937" y="1"/>
                  </a:moveTo>
                  <a:cubicBezTo>
                    <a:pt x="1" y="1"/>
                    <a:pt x="1" y="1530"/>
                    <a:pt x="937" y="1530"/>
                  </a:cubicBezTo>
                  <a:cubicBezTo>
                    <a:pt x="1986" y="1530"/>
                    <a:pt x="1986" y="1"/>
                    <a:pt x="9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357700" y="4188050"/>
              <a:ext cx="49675" cy="37675"/>
            </a:xfrm>
            <a:custGeom>
              <a:avLst/>
              <a:gdLst/>
              <a:ahLst/>
              <a:cxnLst/>
              <a:rect l="l" t="t" r="r" b="b"/>
              <a:pathLst>
                <a:path w="1987" h="1507" extrusionOk="0">
                  <a:moveTo>
                    <a:pt x="1051" y="0"/>
                  </a:moveTo>
                  <a:cubicBezTo>
                    <a:pt x="1" y="0"/>
                    <a:pt x="1" y="1507"/>
                    <a:pt x="1051" y="1507"/>
                  </a:cubicBezTo>
                  <a:cubicBezTo>
                    <a:pt x="1987" y="1507"/>
                    <a:pt x="1987" y="0"/>
                    <a:pt x="10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402800" y="4092750"/>
              <a:ext cx="49650" cy="38250"/>
            </a:xfrm>
            <a:custGeom>
              <a:avLst/>
              <a:gdLst/>
              <a:ahLst/>
              <a:cxnLst/>
              <a:rect l="l" t="t" r="r" b="b"/>
              <a:pathLst>
                <a:path w="1986" h="1530" extrusionOk="0">
                  <a:moveTo>
                    <a:pt x="959" y="1"/>
                  </a:moveTo>
                  <a:cubicBezTo>
                    <a:pt x="0" y="1"/>
                    <a:pt x="0" y="1530"/>
                    <a:pt x="959" y="1530"/>
                  </a:cubicBezTo>
                  <a:cubicBezTo>
                    <a:pt x="1986" y="1530"/>
                    <a:pt x="1986" y="1"/>
                    <a:pt x="9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528900" y="4071625"/>
              <a:ext cx="49675" cy="37700"/>
            </a:xfrm>
            <a:custGeom>
              <a:avLst/>
              <a:gdLst/>
              <a:ahLst/>
              <a:cxnLst/>
              <a:rect l="l" t="t" r="r" b="b"/>
              <a:pathLst>
                <a:path w="1987" h="1508" extrusionOk="0">
                  <a:moveTo>
                    <a:pt x="1051" y="1"/>
                  </a:moveTo>
                  <a:cubicBezTo>
                    <a:pt x="1" y="1"/>
                    <a:pt x="1" y="1507"/>
                    <a:pt x="1051" y="1507"/>
                  </a:cubicBezTo>
                  <a:cubicBezTo>
                    <a:pt x="1986" y="1507"/>
                    <a:pt x="1986" y="1"/>
                    <a:pt x="10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657300" y="4052225"/>
              <a:ext cx="49675" cy="40550"/>
            </a:xfrm>
            <a:custGeom>
              <a:avLst/>
              <a:gdLst/>
              <a:ahLst/>
              <a:cxnLst/>
              <a:rect l="l" t="t" r="r" b="b"/>
              <a:pathLst>
                <a:path w="1987" h="1622" extrusionOk="0">
                  <a:moveTo>
                    <a:pt x="1050" y="1"/>
                  </a:moveTo>
                  <a:cubicBezTo>
                    <a:pt x="0" y="1"/>
                    <a:pt x="0" y="1622"/>
                    <a:pt x="1050" y="1622"/>
                  </a:cubicBezTo>
                  <a:cubicBezTo>
                    <a:pt x="1986" y="1622"/>
                    <a:pt x="1986" y="1"/>
                    <a:pt x="10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179100" y="3580250"/>
              <a:ext cx="680225" cy="347275"/>
            </a:xfrm>
            <a:custGeom>
              <a:avLst/>
              <a:gdLst/>
              <a:ahLst/>
              <a:cxnLst/>
              <a:rect l="l" t="t" r="r" b="b"/>
              <a:pathLst>
                <a:path w="27209" h="13891" extrusionOk="0">
                  <a:moveTo>
                    <a:pt x="21903" y="0"/>
                  </a:moveTo>
                  <a:cubicBezTo>
                    <a:pt x="19699" y="0"/>
                    <a:pt x="16597" y="859"/>
                    <a:pt x="12281" y="1487"/>
                  </a:cubicBezTo>
                  <a:cubicBezTo>
                    <a:pt x="1713" y="2811"/>
                    <a:pt x="1" y="2240"/>
                    <a:pt x="868" y="8517"/>
                  </a:cubicBezTo>
                  <a:cubicBezTo>
                    <a:pt x="1505" y="12791"/>
                    <a:pt x="1973" y="13890"/>
                    <a:pt x="4072" y="13890"/>
                  </a:cubicBezTo>
                  <a:cubicBezTo>
                    <a:pt x="5057" y="13890"/>
                    <a:pt x="6399" y="13649"/>
                    <a:pt x="8286" y="13379"/>
                  </a:cubicBezTo>
                  <a:cubicBezTo>
                    <a:pt x="11893" y="12900"/>
                    <a:pt x="17325" y="11941"/>
                    <a:pt x="21411" y="11462"/>
                  </a:cubicBezTo>
                  <a:cubicBezTo>
                    <a:pt x="25976" y="10891"/>
                    <a:pt x="27208" y="10982"/>
                    <a:pt x="26638" y="6623"/>
                  </a:cubicBezTo>
                  <a:cubicBezTo>
                    <a:pt x="26098" y="1429"/>
                    <a:pt x="24747" y="0"/>
                    <a:pt x="219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118650" y="3368575"/>
              <a:ext cx="182025" cy="307500"/>
            </a:xfrm>
            <a:custGeom>
              <a:avLst/>
              <a:gdLst/>
              <a:ahLst/>
              <a:cxnLst/>
              <a:rect l="l" t="t" r="r" b="b"/>
              <a:pathLst>
                <a:path w="7281" h="12300" extrusionOk="0">
                  <a:moveTo>
                    <a:pt x="2690" y="805"/>
                  </a:moveTo>
                  <a:cubicBezTo>
                    <a:pt x="2915" y="805"/>
                    <a:pt x="3148" y="867"/>
                    <a:pt x="3377" y="1007"/>
                  </a:cubicBezTo>
                  <a:cubicBezTo>
                    <a:pt x="4998" y="2057"/>
                    <a:pt x="5477" y="5184"/>
                    <a:pt x="5751" y="6895"/>
                  </a:cubicBezTo>
                  <a:cubicBezTo>
                    <a:pt x="6061" y="8190"/>
                    <a:pt x="6298" y="9542"/>
                    <a:pt x="6381" y="10906"/>
                  </a:cubicBezTo>
                  <a:lnTo>
                    <a:pt x="6381" y="10906"/>
                  </a:lnTo>
                  <a:cubicBezTo>
                    <a:pt x="5440" y="9198"/>
                    <a:pt x="3889" y="7752"/>
                    <a:pt x="2715" y="6234"/>
                  </a:cubicBezTo>
                  <a:cubicBezTo>
                    <a:pt x="2053" y="5298"/>
                    <a:pt x="1277" y="4248"/>
                    <a:pt x="1095" y="3015"/>
                  </a:cubicBezTo>
                  <a:cubicBezTo>
                    <a:pt x="853" y="1993"/>
                    <a:pt x="1701" y="805"/>
                    <a:pt x="2690" y="805"/>
                  </a:cubicBezTo>
                  <a:close/>
                  <a:moveTo>
                    <a:pt x="2422" y="0"/>
                  </a:moveTo>
                  <a:cubicBezTo>
                    <a:pt x="450" y="0"/>
                    <a:pt x="0" y="2650"/>
                    <a:pt x="615" y="4156"/>
                  </a:cubicBezTo>
                  <a:cubicBezTo>
                    <a:pt x="1757" y="7192"/>
                    <a:pt x="4701" y="9087"/>
                    <a:pt x="6048" y="11940"/>
                  </a:cubicBezTo>
                  <a:cubicBezTo>
                    <a:pt x="6107" y="12096"/>
                    <a:pt x="6217" y="12160"/>
                    <a:pt x="6332" y="12160"/>
                  </a:cubicBezTo>
                  <a:cubicBezTo>
                    <a:pt x="6377" y="12160"/>
                    <a:pt x="6422" y="12150"/>
                    <a:pt x="6466" y="12132"/>
                  </a:cubicBezTo>
                  <a:lnTo>
                    <a:pt x="6466" y="12132"/>
                  </a:lnTo>
                  <a:cubicBezTo>
                    <a:pt x="6537" y="12244"/>
                    <a:pt x="6669" y="12299"/>
                    <a:pt x="6801" y="12299"/>
                  </a:cubicBezTo>
                  <a:cubicBezTo>
                    <a:pt x="6995" y="12299"/>
                    <a:pt x="7189" y="12180"/>
                    <a:pt x="7189" y="11940"/>
                  </a:cubicBezTo>
                  <a:cubicBezTo>
                    <a:pt x="7280" y="9749"/>
                    <a:pt x="6710" y="7375"/>
                    <a:pt x="6230" y="5298"/>
                  </a:cubicBezTo>
                  <a:cubicBezTo>
                    <a:pt x="5751" y="3586"/>
                    <a:pt x="4998" y="436"/>
                    <a:pt x="2898" y="48"/>
                  </a:cubicBezTo>
                  <a:cubicBezTo>
                    <a:pt x="2730" y="16"/>
                    <a:pt x="2572" y="0"/>
                    <a:pt x="2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2"/>
          <p:cNvGrpSpPr/>
          <p:nvPr/>
        </p:nvGrpSpPr>
        <p:grpSpPr>
          <a:xfrm>
            <a:off x="8848450" y="3994950"/>
            <a:ext cx="518150" cy="1089875"/>
            <a:chOff x="8543650" y="3994950"/>
            <a:chExt cx="518150" cy="1089875"/>
          </a:xfrm>
        </p:grpSpPr>
        <p:sp>
          <p:nvSpPr>
            <p:cNvPr id="122" name="Google Shape;122;p2"/>
            <p:cNvSpPr/>
            <p:nvPr/>
          </p:nvSpPr>
          <p:spPr>
            <a:xfrm>
              <a:off x="8543650" y="3994950"/>
              <a:ext cx="518150" cy="1089875"/>
            </a:xfrm>
            <a:custGeom>
              <a:avLst/>
              <a:gdLst/>
              <a:ahLst/>
              <a:cxnLst/>
              <a:rect l="l" t="t" r="r" b="b"/>
              <a:pathLst>
                <a:path w="20726" h="43595" extrusionOk="0">
                  <a:moveTo>
                    <a:pt x="11649" y="0"/>
                  </a:moveTo>
                  <a:cubicBezTo>
                    <a:pt x="7022" y="0"/>
                    <a:pt x="3522" y="4467"/>
                    <a:pt x="2466" y="8866"/>
                  </a:cubicBezTo>
                  <a:cubicBezTo>
                    <a:pt x="1941" y="11226"/>
                    <a:pt x="3930" y="12785"/>
                    <a:pt x="5770" y="12785"/>
                  </a:cubicBezTo>
                  <a:cubicBezTo>
                    <a:pt x="6973" y="12785"/>
                    <a:pt x="8112" y="12120"/>
                    <a:pt x="8446" y="10577"/>
                  </a:cubicBezTo>
                  <a:cubicBezTo>
                    <a:pt x="8748" y="9315"/>
                    <a:pt x="10255" y="6032"/>
                    <a:pt x="11898" y="6032"/>
                  </a:cubicBezTo>
                  <a:cubicBezTo>
                    <a:pt x="12365" y="6032"/>
                    <a:pt x="12843" y="6297"/>
                    <a:pt x="13308" y="6948"/>
                  </a:cubicBezTo>
                  <a:cubicBezTo>
                    <a:pt x="13970" y="7907"/>
                    <a:pt x="13490" y="9345"/>
                    <a:pt x="13216" y="10281"/>
                  </a:cubicBezTo>
                  <a:cubicBezTo>
                    <a:pt x="12737" y="12084"/>
                    <a:pt x="11870" y="13796"/>
                    <a:pt x="11117" y="15508"/>
                  </a:cubicBezTo>
                  <a:cubicBezTo>
                    <a:pt x="7784" y="23405"/>
                    <a:pt x="4269" y="31212"/>
                    <a:pt x="754" y="38904"/>
                  </a:cubicBezTo>
                  <a:cubicBezTo>
                    <a:pt x="1" y="40524"/>
                    <a:pt x="274" y="42236"/>
                    <a:pt x="1804" y="43195"/>
                  </a:cubicBezTo>
                  <a:cubicBezTo>
                    <a:pt x="2264" y="43457"/>
                    <a:pt x="2841" y="43595"/>
                    <a:pt x="3425" y="43595"/>
                  </a:cubicBezTo>
                  <a:cubicBezTo>
                    <a:pt x="4520" y="43595"/>
                    <a:pt x="5640" y="43110"/>
                    <a:pt x="6072" y="42054"/>
                  </a:cubicBezTo>
                  <a:cubicBezTo>
                    <a:pt x="8446" y="36827"/>
                    <a:pt x="10934" y="31485"/>
                    <a:pt x="13216" y="26258"/>
                  </a:cubicBezTo>
                  <a:cubicBezTo>
                    <a:pt x="15202" y="21693"/>
                    <a:pt x="17393" y="17128"/>
                    <a:pt x="19014" y="12472"/>
                  </a:cubicBezTo>
                  <a:cubicBezTo>
                    <a:pt x="20726" y="7519"/>
                    <a:pt x="19402" y="2109"/>
                    <a:pt x="14061" y="397"/>
                  </a:cubicBezTo>
                  <a:cubicBezTo>
                    <a:pt x="13229" y="126"/>
                    <a:pt x="12423" y="0"/>
                    <a:pt x="116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8681175" y="4197175"/>
              <a:ext cx="12000" cy="40550"/>
            </a:xfrm>
            <a:custGeom>
              <a:avLst/>
              <a:gdLst/>
              <a:ahLst/>
              <a:cxnLst/>
              <a:rect l="l" t="t" r="r" b="b"/>
              <a:pathLst>
                <a:path w="480" h="1622" fill="none" extrusionOk="0">
                  <a:moveTo>
                    <a:pt x="0" y="1621"/>
                  </a:moveTo>
                  <a:cubicBezTo>
                    <a:pt x="92" y="1050"/>
                    <a:pt x="297" y="480"/>
                    <a:pt x="480" y="1"/>
                  </a:cubicBezTo>
                </a:path>
              </a:pathLst>
            </a:custGeom>
            <a:noFill/>
            <a:ln w="164350" cap="flat" cmpd="sng">
              <a:solidFill>
                <a:srgbClr val="FE323D"/>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8683450" y="4068775"/>
              <a:ext cx="292775" cy="818325"/>
            </a:xfrm>
            <a:custGeom>
              <a:avLst/>
              <a:gdLst/>
              <a:ahLst/>
              <a:cxnLst/>
              <a:rect l="l" t="t" r="r" b="b"/>
              <a:pathLst>
                <a:path w="11711" h="32733" fill="none" extrusionOk="0">
                  <a:moveTo>
                    <a:pt x="2009" y="2283"/>
                  </a:moveTo>
                  <a:lnTo>
                    <a:pt x="3425" y="571"/>
                  </a:lnTo>
                  <a:lnTo>
                    <a:pt x="4566" y="1"/>
                  </a:lnTo>
                  <a:moveTo>
                    <a:pt x="7716" y="389"/>
                  </a:moveTo>
                  <a:lnTo>
                    <a:pt x="10843" y="1621"/>
                  </a:lnTo>
                  <a:moveTo>
                    <a:pt x="11710" y="4292"/>
                  </a:moveTo>
                  <a:lnTo>
                    <a:pt x="11528" y="5913"/>
                  </a:lnTo>
                  <a:lnTo>
                    <a:pt x="10843" y="7624"/>
                  </a:lnTo>
                  <a:moveTo>
                    <a:pt x="9610" y="10752"/>
                  </a:moveTo>
                  <a:lnTo>
                    <a:pt x="8286" y="13901"/>
                  </a:lnTo>
                  <a:moveTo>
                    <a:pt x="6963" y="17028"/>
                  </a:moveTo>
                  <a:lnTo>
                    <a:pt x="6848" y="17508"/>
                  </a:lnTo>
                  <a:lnTo>
                    <a:pt x="5616" y="20178"/>
                  </a:lnTo>
                  <a:moveTo>
                    <a:pt x="4292" y="23305"/>
                  </a:moveTo>
                  <a:lnTo>
                    <a:pt x="3721" y="24538"/>
                  </a:lnTo>
                  <a:lnTo>
                    <a:pt x="2854" y="26455"/>
                  </a:lnTo>
                  <a:moveTo>
                    <a:pt x="1439" y="29582"/>
                  </a:moveTo>
                  <a:lnTo>
                    <a:pt x="1" y="32732"/>
                  </a:lnTo>
                </a:path>
              </a:pathLst>
            </a:custGeom>
            <a:noFill/>
            <a:ln w="164350" cap="flat" cmpd="sng">
              <a:solidFill>
                <a:srgbClr val="FE323D"/>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8629250" y="4970375"/>
              <a:ext cx="16575" cy="37700"/>
            </a:xfrm>
            <a:custGeom>
              <a:avLst/>
              <a:gdLst/>
              <a:ahLst/>
              <a:cxnLst/>
              <a:rect l="l" t="t" r="r" b="b"/>
              <a:pathLst>
                <a:path w="663" h="1508" fill="none" extrusionOk="0">
                  <a:moveTo>
                    <a:pt x="662" y="1"/>
                  </a:moveTo>
                  <a:cubicBezTo>
                    <a:pt x="457" y="457"/>
                    <a:pt x="183" y="937"/>
                    <a:pt x="0" y="1507"/>
                  </a:cubicBezTo>
                </a:path>
              </a:pathLst>
            </a:custGeom>
            <a:noFill/>
            <a:ln w="164350" cap="flat" cmpd="sng">
              <a:solidFill>
                <a:srgbClr val="FE323D"/>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2"/>
          <p:cNvGrpSpPr/>
          <p:nvPr/>
        </p:nvGrpSpPr>
        <p:grpSpPr>
          <a:xfrm>
            <a:off x="-515962" y="3510113"/>
            <a:ext cx="1022450" cy="1503100"/>
            <a:chOff x="90475" y="3547775"/>
            <a:chExt cx="1022450" cy="1503100"/>
          </a:xfrm>
        </p:grpSpPr>
        <p:sp>
          <p:nvSpPr>
            <p:cNvPr id="127" name="Google Shape;127;p2"/>
            <p:cNvSpPr/>
            <p:nvPr/>
          </p:nvSpPr>
          <p:spPr>
            <a:xfrm>
              <a:off x="513750" y="3949700"/>
              <a:ext cx="351150" cy="1101175"/>
            </a:xfrm>
            <a:custGeom>
              <a:avLst/>
              <a:gdLst/>
              <a:ahLst/>
              <a:cxnLst/>
              <a:rect l="l" t="t" r="r" b="b"/>
              <a:pathLst>
                <a:path w="14046" h="44047" extrusionOk="0">
                  <a:moveTo>
                    <a:pt x="4684" y="0"/>
                  </a:moveTo>
                  <a:cubicBezTo>
                    <a:pt x="4419" y="0"/>
                    <a:pt x="4160" y="146"/>
                    <a:pt x="4086" y="496"/>
                  </a:cubicBezTo>
                  <a:cubicBezTo>
                    <a:pt x="0" y="15241"/>
                    <a:pt x="4657" y="31013"/>
                    <a:pt x="12554" y="43772"/>
                  </a:cubicBezTo>
                  <a:cubicBezTo>
                    <a:pt x="12688" y="43966"/>
                    <a:pt x="12880" y="44046"/>
                    <a:pt x="13077" y="44046"/>
                  </a:cubicBezTo>
                  <a:cubicBezTo>
                    <a:pt x="13550" y="44046"/>
                    <a:pt x="14045" y="43578"/>
                    <a:pt x="13787" y="43110"/>
                  </a:cubicBezTo>
                  <a:cubicBezTo>
                    <a:pt x="5981" y="30739"/>
                    <a:pt x="1416" y="15332"/>
                    <a:pt x="5319" y="769"/>
                  </a:cubicBezTo>
                  <a:cubicBezTo>
                    <a:pt x="5482" y="320"/>
                    <a:pt x="5076" y="0"/>
                    <a:pt x="4684"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85925" y="3547775"/>
              <a:ext cx="310175" cy="440575"/>
            </a:xfrm>
            <a:custGeom>
              <a:avLst/>
              <a:gdLst/>
              <a:ahLst/>
              <a:cxnLst/>
              <a:rect l="l" t="t" r="r" b="b"/>
              <a:pathLst>
                <a:path w="12407" h="17623" extrusionOk="0">
                  <a:moveTo>
                    <a:pt x="5406" y="1"/>
                  </a:moveTo>
                  <a:cubicBezTo>
                    <a:pt x="0" y="1"/>
                    <a:pt x="254" y="14790"/>
                    <a:pt x="1564" y="17622"/>
                  </a:cubicBezTo>
                  <a:cubicBezTo>
                    <a:pt x="5102" y="14952"/>
                    <a:pt x="12406" y="2581"/>
                    <a:pt x="6814" y="298"/>
                  </a:cubicBezTo>
                  <a:cubicBezTo>
                    <a:pt x="6307" y="95"/>
                    <a:pt x="5839" y="1"/>
                    <a:pt x="5406"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28575" y="3804550"/>
              <a:ext cx="463375" cy="371525"/>
            </a:xfrm>
            <a:custGeom>
              <a:avLst/>
              <a:gdLst/>
              <a:ahLst/>
              <a:cxnLst/>
              <a:rect l="l" t="t" r="r" b="b"/>
              <a:pathLst>
                <a:path w="18535" h="14861" extrusionOk="0">
                  <a:moveTo>
                    <a:pt x="8032" y="1"/>
                  </a:moveTo>
                  <a:cubicBezTo>
                    <a:pt x="7460" y="1"/>
                    <a:pt x="6901" y="185"/>
                    <a:pt x="6369" y="595"/>
                  </a:cubicBezTo>
                  <a:cubicBezTo>
                    <a:pt x="0" y="5548"/>
                    <a:pt x="14837" y="13720"/>
                    <a:pt x="18534" y="14861"/>
                  </a:cubicBezTo>
                  <a:cubicBezTo>
                    <a:pt x="18189" y="12058"/>
                    <a:pt x="12656" y="1"/>
                    <a:pt x="8032"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615900" y="4101375"/>
              <a:ext cx="497025" cy="300675"/>
            </a:xfrm>
            <a:custGeom>
              <a:avLst/>
              <a:gdLst/>
              <a:ahLst/>
              <a:cxnLst/>
              <a:rect l="l" t="t" r="r" b="b"/>
              <a:pathLst>
                <a:path w="19881" h="12027" extrusionOk="0">
                  <a:moveTo>
                    <a:pt x="11271" y="0"/>
                  </a:moveTo>
                  <a:cubicBezTo>
                    <a:pt x="6962" y="0"/>
                    <a:pt x="1210" y="9411"/>
                    <a:pt x="0" y="12027"/>
                  </a:cubicBezTo>
                  <a:cubicBezTo>
                    <a:pt x="2465" y="11456"/>
                    <a:pt x="19881" y="7553"/>
                    <a:pt x="13307" y="888"/>
                  </a:cubicBezTo>
                  <a:cubicBezTo>
                    <a:pt x="12689" y="270"/>
                    <a:pt x="12001" y="0"/>
                    <a:pt x="11271"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90475" y="4282250"/>
              <a:ext cx="537425" cy="281350"/>
            </a:xfrm>
            <a:custGeom>
              <a:avLst/>
              <a:gdLst/>
              <a:ahLst/>
              <a:cxnLst/>
              <a:rect l="l" t="t" r="r" b="b"/>
              <a:pathLst>
                <a:path w="21497" h="11254" extrusionOk="0">
                  <a:moveTo>
                    <a:pt x="8336" y="0"/>
                  </a:moveTo>
                  <a:cubicBezTo>
                    <a:pt x="7494" y="0"/>
                    <a:pt x="6756" y="297"/>
                    <a:pt x="6181" y="980"/>
                  </a:cubicBezTo>
                  <a:cubicBezTo>
                    <a:pt x="1" y="8374"/>
                    <a:pt x="18513" y="11253"/>
                    <a:pt x="21374" y="11253"/>
                  </a:cubicBezTo>
                  <a:cubicBezTo>
                    <a:pt x="21418" y="11253"/>
                    <a:pt x="21459" y="11253"/>
                    <a:pt x="21496" y="11251"/>
                  </a:cubicBezTo>
                  <a:cubicBezTo>
                    <a:pt x="19664" y="7758"/>
                    <a:pt x="12641" y="0"/>
                    <a:pt x="8336"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699200" y="4418425"/>
              <a:ext cx="377775" cy="330575"/>
            </a:xfrm>
            <a:custGeom>
              <a:avLst/>
              <a:gdLst/>
              <a:ahLst/>
              <a:cxnLst/>
              <a:rect l="l" t="t" r="r" b="b"/>
              <a:pathLst>
                <a:path w="15111" h="13223" extrusionOk="0">
                  <a:moveTo>
                    <a:pt x="8944" y="0"/>
                  </a:moveTo>
                  <a:cubicBezTo>
                    <a:pt x="4640" y="0"/>
                    <a:pt x="155" y="10740"/>
                    <a:pt x="1" y="13223"/>
                  </a:cubicBezTo>
                  <a:cubicBezTo>
                    <a:pt x="2740" y="12264"/>
                    <a:pt x="15111" y="5416"/>
                    <a:pt x="11299" y="1239"/>
                  </a:cubicBezTo>
                  <a:cubicBezTo>
                    <a:pt x="10540" y="372"/>
                    <a:pt x="9745" y="0"/>
                    <a:pt x="8944"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63550" y="4797050"/>
              <a:ext cx="387600" cy="140775"/>
            </a:xfrm>
            <a:custGeom>
              <a:avLst/>
              <a:gdLst/>
              <a:ahLst/>
              <a:cxnLst/>
              <a:rect l="l" t="t" r="r" b="b"/>
              <a:pathLst>
                <a:path w="15504" h="5631" extrusionOk="0">
                  <a:moveTo>
                    <a:pt x="3809" y="1"/>
                  </a:moveTo>
                  <a:cubicBezTo>
                    <a:pt x="1598" y="1"/>
                    <a:pt x="0" y="725"/>
                    <a:pt x="97" y="2734"/>
                  </a:cubicBezTo>
                  <a:cubicBezTo>
                    <a:pt x="237" y="4898"/>
                    <a:pt x="2788" y="5631"/>
                    <a:pt x="5867" y="5631"/>
                  </a:cubicBezTo>
                  <a:cubicBezTo>
                    <a:pt x="9285" y="5631"/>
                    <a:pt x="13354" y="4728"/>
                    <a:pt x="15504" y="3875"/>
                  </a:cubicBezTo>
                  <a:cubicBezTo>
                    <a:pt x="14025" y="2455"/>
                    <a:pt x="7879" y="1"/>
                    <a:pt x="3809"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92075" y="3938150"/>
              <a:ext cx="266600" cy="180825"/>
            </a:xfrm>
            <a:custGeom>
              <a:avLst/>
              <a:gdLst/>
              <a:ahLst/>
              <a:cxnLst/>
              <a:rect l="l" t="t" r="r" b="b"/>
              <a:pathLst>
                <a:path w="10664" h="7233" extrusionOk="0">
                  <a:moveTo>
                    <a:pt x="9976" y="1"/>
                  </a:moveTo>
                  <a:cubicBezTo>
                    <a:pt x="9888" y="1"/>
                    <a:pt x="9793" y="28"/>
                    <a:pt x="9695" y="90"/>
                  </a:cubicBezTo>
                  <a:cubicBezTo>
                    <a:pt x="6751" y="2281"/>
                    <a:pt x="3418" y="3993"/>
                    <a:pt x="474" y="6276"/>
                  </a:cubicBezTo>
                  <a:cubicBezTo>
                    <a:pt x="1" y="6597"/>
                    <a:pt x="312" y="7233"/>
                    <a:pt x="705" y="7233"/>
                  </a:cubicBezTo>
                  <a:cubicBezTo>
                    <a:pt x="786" y="7233"/>
                    <a:pt x="871" y="7206"/>
                    <a:pt x="953" y="7143"/>
                  </a:cubicBezTo>
                  <a:cubicBezTo>
                    <a:pt x="3898" y="4861"/>
                    <a:pt x="7230" y="3149"/>
                    <a:pt x="10266" y="958"/>
                  </a:cubicBezTo>
                  <a:cubicBezTo>
                    <a:pt x="10663" y="636"/>
                    <a:pt x="10402" y="1"/>
                    <a:pt x="9976"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51350" y="4181575"/>
              <a:ext cx="254575" cy="146500"/>
            </a:xfrm>
            <a:custGeom>
              <a:avLst/>
              <a:gdLst/>
              <a:ahLst/>
              <a:cxnLst/>
              <a:rect l="l" t="t" r="r" b="b"/>
              <a:pathLst>
                <a:path w="10183" h="5860" extrusionOk="0">
                  <a:moveTo>
                    <a:pt x="834" y="0"/>
                  </a:moveTo>
                  <a:cubicBezTo>
                    <a:pt x="359" y="0"/>
                    <a:pt x="0" y="665"/>
                    <a:pt x="493" y="921"/>
                  </a:cubicBezTo>
                  <a:cubicBezTo>
                    <a:pt x="3529" y="2245"/>
                    <a:pt x="6291" y="4254"/>
                    <a:pt x="9235" y="5760"/>
                  </a:cubicBezTo>
                  <a:cubicBezTo>
                    <a:pt x="9338" y="5830"/>
                    <a:pt x="9437" y="5860"/>
                    <a:pt x="9528" y="5860"/>
                  </a:cubicBezTo>
                  <a:cubicBezTo>
                    <a:pt x="9944" y="5860"/>
                    <a:pt x="10183" y="5234"/>
                    <a:pt x="9715" y="4916"/>
                  </a:cubicBezTo>
                  <a:cubicBezTo>
                    <a:pt x="6770" y="3295"/>
                    <a:pt x="4100" y="1401"/>
                    <a:pt x="1064" y="54"/>
                  </a:cubicBezTo>
                  <a:cubicBezTo>
                    <a:pt x="986" y="17"/>
                    <a:pt x="908" y="0"/>
                    <a:pt x="834"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85375" y="4653550"/>
              <a:ext cx="309400" cy="72200"/>
            </a:xfrm>
            <a:custGeom>
              <a:avLst/>
              <a:gdLst/>
              <a:ahLst/>
              <a:cxnLst/>
              <a:rect l="l" t="t" r="r" b="b"/>
              <a:pathLst>
                <a:path w="12376" h="2888" extrusionOk="0">
                  <a:moveTo>
                    <a:pt x="582" y="0"/>
                  </a:moveTo>
                  <a:cubicBezTo>
                    <a:pt x="1" y="0"/>
                    <a:pt x="27" y="964"/>
                    <a:pt x="662" y="964"/>
                  </a:cubicBezTo>
                  <a:cubicBezTo>
                    <a:pt x="4359" y="1261"/>
                    <a:pt x="7989" y="1923"/>
                    <a:pt x="11504" y="2859"/>
                  </a:cubicBezTo>
                  <a:cubicBezTo>
                    <a:pt x="11567" y="2879"/>
                    <a:pt x="11627" y="2888"/>
                    <a:pt x="11683" y="2888"/>
                  </a:cubicBezTo>
                  <a:cubicBezTo>
                    <a:pt x="12209" y="2888"/>
                    <a:pt x="12376" y="2088"/>
                    <a:pt x="11778" y="1923"/>
                  </a:cubicBezTo>
                  <a:cubicBezTo>
                    <a:pt x="8171" y="873"/>
                    <a:pt x="4359" y="211"/>
                    <a:pt x="662" y="6"/>
                  </a:cubicBezTo>
                  <a:cubicBezTo>
                    <a:pt x="634" y="2"/>
                    <a:pt x="608" y="0"/>
                    <a:pt x="582"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775475" y="4740250"/>
              <a:ext cx="215275" cy="207675"/>
            </a:xfrm>
            <a:custGeom>
              <a:avLst/>
              <a:gdLst/>
              <a:ahLst/>
              <a:cxnLst/>
              <a:rect l="l" t="t" r="r" b="b"/>
              <a:pathLst>
                <a:path w="8611" h="8307" extrusionOk="0">
                  <a:moveTo>
                    <a:pt x="7913" y="1"/>
                  </a:moveTo>
                  <a:cubicBezTo>
                    <a:pt x="7798" y="1"/>
                    <a:pt x="7681" y="50"/>
                    <a:pt x="7586" y="167"/>
                  </a:cubicBezTo>
                  <a:cubicBezTo>
                    <a:pt x="5121" y="2541"/>
                    <a:pt x="2747" y="5006"/>
                    <a:pt x="373" y="7380"/>
                  </a:cubicBezTo>
                  <a:cubicBezTo>
                    <a:pt x="0" y="7753"/>
                    <a:pt x="319" y="8306"/>
                    <a:pt x="705" y="8306"/>
                  </a:cubicBezTo>
                  <a:cubicBezTo>
                    <a:pt x="814" y="8306"/>
                    <a:pt x="929" y="8262"/>
                    <a:pt x="1035" y="8156"/>
                  </a:cubicBezTo>
                  <a:cubicBezTo>
                    <a:pt x="3409" y="5668"/>
                    <a:pt x="5783" y="3203"/>
                    <a:pt x="8248" y="829"/>
                  </a:cubicBezTo>
                  <a:cubicBezTo>
                    <a:pt x="8610" y="467"/>
                    <a:pt x="8269" y="1"/>
                    <a:pt x="7913"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04700" y="4616650"/>
              <a:ext cx="153350" cy="105900"/>
            </a:xfrm>
            <a:custGeom>
              <a:avLst/>
              <a:gdLst/>
              <a:ahLst/>
              <a:cxnLst/>
              <a:rect l="l" t="t" r="r" b="b"/>
              <a:pathLst>
                <a:path w="6134" h="4236" extrusionOk="0">
                  <a:moveTo>
                    <a:pt x="3284" y="0"/>
                  </a:moveTo>
                  <a:cubicBezTo>
                    <a:pt x="2939" y="0"/>
                    <a:pt x="2565" y="103"/>
                    <a:pt x="2177" y="340"/>
                  </a:cubicBezTo>
                  <a:cubicBezTo>
                    <a:pt x="1" y="1598"/>
                    <a:pt x="1474" y="4235"/>
                    <a:pt x="3221" y="4235"/>
                  </a:cubicBezTo>
                  <a:cubicBezTo>
                    <a:pt x="3472" y="4235"/>
                    <a:pt x="3728" y="4181"/>
                    <a:pt x="3980" y="4061"/>
                  </a:cubicBezTo>
                  <a:cubicBezTo>
                    <a:pt x="6133" y="2946"/>
                    <a:pt x="5128" y="0"/>
                    <a:pt x="3284"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774125" y="3895475"/>
              <a:ext cx="152350" cy="104875"/>
            </a:xfrm>
            <a:custGeom>
              <a:avLst/>
              <a:gdLst/>
              <a:ahLst/>
              <a:cxnLst/>
              <a:rect l="l" t="t" r="r" b="b"/>
              <a:pathLst>
                <a:path w="6094" h="4195" extrusionOk="0">
                  <a:moveTo>
                    <a:pt x="3346" y="1"/>
                  </a:moveTo>
                  <a:cubicBezTo>
                    <a:pt x="2999" y="1"/>
                    <a:pt x="2621" y="115"/>
                    <a:pt x="2231" y="382"/>
                  </a:cubicBezTo>
                  <a:cubicBezTo>
                    <a:pt x="1" y="1606"/>
                    <a:pt x="1405" y="4194"/>
                    <a:pt x="3183" y="4194"/>
                  </a:cubicBezTo>
                  <a:cubicBezTo>
                    <a:pt x="3462" y="4194"/>
                    <a:pt x="3749" y="4131"/>
                    <a:pt x="4034" y="3988"/>
                  </a:cubicBezTo>
                  <a:cubicBezTo>
                    <a:pt x="6093" y="2959"/>
                    <a:pt x="5110" y="1"/>
                    <a:pt x="3346"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77100" y="4134225"/>
              <a:ext cx="152650" cy="104075"/>
            </a:xfrm>
            <a:custGeom>
              <a:avLst/>
              <a:gdLst/>
              <a:ahLst/>
              <a:cxnLst/>
              <a:rect l="l" t="t" r="r" b="b"/>
              <a:pathLst>
                <a:path w="6106" h="4163" extrusionOk="0">
                  <a:moveTo>
                    <a:pt x="3316" y="0"/>
                  </a:moveTo>
                  <a:cubicBezTo>
                    <a:pt x="2977" y="0"/>
                    <a:pt x="2610" y="106"/>
                    <a:pt x="2231" y="350"/>
                  </a:cubicBezTo>
                  <a:cubicBezTo>
                    <a:pt x="1" y="1574"/>
                    <a:pt x="1405" y="4162"/>
                    <a:pt x="3183" y="4162"/>
                  </a:cubicBezTo>
                  <a:cubicBezTo>
                    <a:pt x="3462" y="4162"/>
                    <a:pt x="3750" y="4099"/>
                    <a:pt x="4034" y="3957"/>
                  </a:cubicBezTo>
                  <a:cubicBezTo>
                    <a:pt x="6105" y="2921"/>
                    <a:pt x="5099" y="0"/>
                    <a:pt x="3316"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05550" y="4134500"/>
              <a:ext cx="88475" cy="61900"/>
            </a:xfrm>
            <a:custGeom>
              <a:avLst/>
              <a:gdLst/>
              <a:ahLst/>
              <a:cxnLst/>
              <a:rect l="l" t="t" r="r" b="b"/>
              <a:pathLst>
                <a:path w="3539" h="2476" extrusionOk="0">
                  <a:moveTo>
                    <a:pt x="1926" y="0"/>
                  </a:moveTo>
                  <a:cubicBezTo>
                    <a:pt x="1814" y="0"/>
                    <a:pt x="1694" y="14"/>
                    <a:pt x="1566" y="42"/>
                  </a:cubicBezTo>
                  <a:cubicBezTo>
                    <a:pt x="1" y="314"/>
                    <a:pt x="497" y="2476"/>
                    <a:pt x="1834" y="2476"/>
                  </a:cubicBezTo>
                  <a:cubicBezTo>
                    <a:pt x="1958" y="2476"/>
                    <a:pt x="2090" y="2457"/>
                    <a:pt x="2228" y="2416"/>
                  </a:cubicBezTo>
                  <a:cubicBezTo>
                    <a:pt x="3538" y="2078"/>
                    <a:pt x="3323" y="0"/>
                    <a:pt x="1926"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707250" y="3910900"/>
              <a:ext cx="86625" cy="62250"/>
            </a:xfrm>
            <a:custGeom>
              <a:avLst/>
              <a:gdLst/>
              <a:ahLst/>
              <a:cxnLst/>
              <a:rect l="l" t="t" r="r" b="b"/>
              <a:pathLst>
                <a:path w="3465" h="2490" extrusionOk="0">
                  <a:moveTo>
                    <a:pt x="1916" y="1"/>
                  </a:moveTo>
                  <a:cubicBezTo>
                    <a:pt x="1809" y="1"/>
                    <a:pt x="1695" y="13"/>
                    <a:pt x="1573" y="39"/>
                  </a:cubicBezTo>
                  <a:cubicBezTo>
                    <a:pt x="1" y="311"/>
                    <a:pt x="508" y="2490"/>
                    <a:pt x="1857" y="2490"/>
                  </a:cubicBezTo>
                  <a:cubicBezTo>
                    <a:pt x="1976" y="2490"/>
                    <a:pt x="2103" y="2473"/>
                    <a:pt x="2235" y="2436"/>
                  </a:cubicBezTo>
                  <a:cubicBezTo>
                    <a:pt x="3465" y="2075"/>
                    <a:pt x="3316" y="1"/>
                    <a:pt x="1916"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19825" y="4578550"/>
              <a:ext cx="88200" cy="62375"/>
            </a:xfrm>
            <a:custGeom>
              <a:avLst/>
              <a:gdLst/>
              <a:ahLst/>
              <a:cxnLst/>
              <a:rect l="l" t="t" r="r" b="b"/>
              <a:pathLst>
                <a:path w="3528" h="2495" extrusionOk="0">
                  <a:moveTo>
                    <a:pt x="2003" y="0"/>
                  </a:moveTo>
                  <a:cubicBezTo>
                    <a:pt x="1869" y="0"/>
                    <a:pt x="1724" y="19"/>
                    <a:pt x="1566" y="61"/>
                  </a:cubicBezTo>
                  <a:cubicBezTo>
                    <a:pt x="0" y="333"/>
                    <a:pt x="497" y="2495"/>
                    <a:pt x="1903" y="2495"/>
                  </a:cubicBezTo>
                  <a:cubicBezTo>
                    <a:pt x="2034" y="2495"/>
                    <a:pt x="2173" y="2476"/>
                    <a:pt x="2319" y="2435"/>
                  </a:cubicBezTo>
                  <a:cubicBezTo>
                    <a:pt x="3528" y="2102"/>
                    <a:pt x="3405" y="0"/>
                    <a:pt x="2003"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924450" y="4824150"/>
              <a:ext cx="64975" cy="58825"/>
            </a:xfrm>
            <a:custGeom>
              <a:avLst/>
              <a:gdLst/>
              <a:ahLst/>
              <a:cxnLst/>
              <a:rect l="l" t="t" r="r" b="b"/>
              <a:pathLst>
                <a:path w="2599" h="2353" extrusionOk="0">
                  <a:moveTo>
                    <a:pt x="1285" y="0"/>
                  </a:moveTo>
                  <a:cubicBezTo>
                    <a:pt x="801" y="0"/>
                    <a:pt x="330" y="292"/>
                    <a:pt x="212" y="988"/>
                  </a:cubicBezTo>
                  <a:cubicBezTo>
                    <a:pt x="1" y="1870"/>
                    <a:pt x="634" y="2353"/>
                    <a:pt x="1289" y="2353"/>
                  </a:cubicBezTo>
                  <a:cubicBezTo>
                    <a:pt x="1837" y="2353"/>
                    <a:pt x="2401" y="2013"/>
                    <a:pt x="2495" y="1285"/>
                  </a:cubicBezTo>
                  <a:cubicBezTo>
                    <a:pt x="2599" y="516"/>
                    <a:pt x="1930" y="0"/>
                    <a:pt x="1285"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895175" y="4699900"/>
              <a:ext cx="152750" cy="104275"/>
            </a:xfrm>
            <a:custGeom>
              <a:avLst/>
              <a:gdLst/>
              <a:ahLst/>
              <a:cxnLst/>
              <a:rect l="l" t="t" r="r" b="b"/>
              <a:pathLst>
                <a:path w="6110" h="4171" extrusionOk="0">
                  <a:moveTo>
                    <a:pt x="3251" y="1"/>
                  </a:moveTo>
                  <a:cubicBezTo>
                    <a:pt x="2904" y="1"/>
                    <a:pt x="2527" y="104"/>
                    <a:pt x="2136" y="343"/>
                  </a:cubicBezTo>
                  <a:cubicBezTo>
                    <a:pt x="1" y="1589"/>
                    <a:pt x="1428" y="4171"/>
                    <a:pt x="3139" y="4171"/>
                  </a:cubicBezTo>
                  <a:cubicBezTo>
                    <a:pt x="3403" y="4171"/>
                    <a:pt x="3674" y="4109"/>
                    <a:pt x="3939" y="3972"/>
                  </a:cubicBezTo>
                  <a:cubicBezTo>
                    <a:pt x="6110" y="2916"/>
                    <a:pt x="5096" y="1"/>
                    <a:pt x="3251"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15075" y="4700825"/>
              <a:ext cx="129900" cy="89700"/>
            </a:xfrm>
            <a:custGeom>
              <a:avLst/>
              <a:gdLst/>
              <a:ahLst/>
              <a:cxnLst/>
              <a:rect l="l" t="t" r="r" b="b"/>
              <a:pathLst>
                <a:path w="5196" h="3588" extrusionOk="0">
                  <a:moveTo>
                    <a:pt x="2811" y="0"/>
                  </a:moveTo>
                  <a:cubicBezTo>
                    <a:pt x="2512" y="0"/>
                    <a:pt x="2186" y="92"/>
                    <a:pt x="1847" y="306"/>
                  </a:cubicBezTo>
                  <a:cubicBezTo>
                    <a:pt x="0" y="1390"/>
                    <a:pt x="1262" y="3588"/>
                    <a:pt x="2757" y="3588"/>
                  </a:cubicBezTo>
                  <a:cubicBezTo>
                    <a:pt x="2962" y="3588"/>
                    <a:pt x="3171" y="3546"/>
                    <a:pt x="3377" y="3456"/>
                  </a:cubicBezTo>
                  <a:cubicBezTo>
                    <a:pt x="5195" y="2499"/>
                    <a:pt x="4365" y="0"/>
                    <a:pt x="2811"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743350" y="4008975"/>
              <a:ext cx="129975" cy="89550"/>
            </a:xfrm>
            <a:custGeom>
              <a:avLst/>
              <a:gdLst/>
              <a:ahLst/>
              <a:cxnLst/>
              <a:rect l="l" t="t" r="r" b="b"/>
              <a:pathLst>
                <a:path w="5199" h="3582" extrusionOk="0">
                  <a:moveTo>
                    <a:pt x="2817" y="0"/>
                  </a:moveTo>
                  <a:cubicBezTo>
                    <a:pt x="2514" y="0"/>
                    <a:pt x="2184" y="96"/>
                    <a:pt x="1841" y="316"/>
                  </a:cubicBezTo>
                  <a:cubicBezTo>
                    <a:pt x="0" y="1396"/>
                    <a:pt x="1246" y="3582"/>
                    <a:pt x="2797" y="3582"/>
                  </a:cubicBezTo>
                  <a:cubicBezTo>
                    <a:pt x="3015" y="3582"/>
                    <a:pt x="3239" y="3539"/>
                    <a:pt x="3462" y="3443"/>
                  </a:cubicBezTo>
                  <a:cubicBezTo>
                    <a:pt x="5199" y="2488"/>
                    <a:pt x="4365" y="0"/>
                    <a:pt x="2817"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28300" y="4242025"/>
              <a:ext cx="129150" cy="87825"/>
            </a:xfrm>
            <a:custGeom>
              <a:avLst/>
              <a:gdLst/>
              <a:ahLst/>
              <a:cxnLst/>
              <a:rect l="l" t="t" r="r" b="b"/>
              <a:pathLst>
                <a:path w="5166" h="3513" extrusionOk="0">
                  <a:moveTo>
                    <a:pt x="2815" y="0"/>
                  </a:moveTo>
                  <a:cubicBezTo>
                    <a:pt x="2527" y="0"/>
                    <a:pt x="2216" y="92"/>
                    <a:pt x="1895" y="306"/>
                  </a:cubicBezTo>
                  <a:cubicBezTo>
                    <a:pt x="0" y="1372"/>
                    <a:pt x="1160" y="3512"/>
                    <a:pt x="2688" y="3512"/>
                  </a:cubicBezTo>
                  <a:cubicBezTo>
                    <a:pt x="2928" y="3512"/>
                    <a:pt x="3177" y="3460"/>
                    <a:pt x="3424" y="3342"/>
                  </a:cubicBezTo>
                  <a:cubicBezTo>
                    <a:pt x="5165" y="2481"/>
                    <a:pt x="4308" y="0"/>
                    <a:pt x="2815"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798650" y="4717350"/>
              <a:ext cx="129100" cy="88225"/>
            </a:xfrm>
            <a:custGeom>
              <a:avLst/>
              <a:gdLst/>
              <a:ahLst/>
              <a:cxnLst/>
              <a:rect l="l" t="t" r="r" b="b"/>
              <a:pathLst>
                <a:path w="5164" h="3529" extrusionOk="0">
                  <a:moveTo>
                    <a:pt x="2777" y="1"/>
                  </a:moveTo>
                  <a:cubicBezTo>
                    <a:pt x="2480" y="1"/>
                    <a:pt x="2156" y="93"/>
                    <a:pt x="1820" y="307"/>
                  </a:cubicBezTo>
                  <a:cubicBezTo>
                    <a:pt x="0" y="1395"/>
                    <a:pt x="1181" y="3529"/>
                    <a:pt x="2642" y="3529"/>
                  </a:cubicBezTo>
                  <a:cubicBezTo>
                    <a:pt x="2867" y="3529"/>
                    <a:pt x="3098" y="3478"/>
                    <a:pt x="3327" y="3365"/>
                  </a:cubicBezTo>
                  <a:cubicBezTo>
                    <a:pt x="5164" y="2485"/>
                    <a:pt x="4322" y="1"/>
                    <a:pt x="2777"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91875" y="4194925"/>
              <a:ext cx="323475" cy="223825"/>
            </a:xfrm>
            <a:custGeom>
              <a:avLst/>
              <a:gdLst/>
              <a:ahLst/>
              <a:cxnLst/>
              <a:rect l="l" t="t" r="r" b="b"/>
              <a:pathLst>
                <a:path w="12939" h="8953" extrusionOk="0">
                  <a:moveTo>
                    <a:pt x="12266" y="1"/>
                  </a:moveTo>
                  <a:cubicBezTo>
                    <a:pt x="12178" y="1"/>
                    <a:pt x="12083" y="28"/>
                    <a:pt x="11986" y="91"/>
                  </a:cubicBezTo>
                  <a:cubicBezTo>
                    <a:pt x="8083" y="2761"/>
                    <a:pt x="4088" y="5135"/>
                    <a:pt x="390" y="8079"/>
                  </a:cubicBezTo>
                  <a:cubicBezTo>
                    <a:pt x="0" y="8395"/>
                    <a:pt x="366" y="8953"/>
                    <a:pt x="774" y="8953"/>
                  </a:cubicBezTo>
                  <a:cubicBezTo>
                    <a:pt x="867" y="8953"/>
                    <a:pt x="963" y="8923"/>
                    <a:pt x="1052" y="8855"/>
                  </a:cubicBezTo>
                  <a:cubicBezTo>
                    <a:pt x="4659" y="5911"/>
                    <a:pt x="8653" y="3628"/>
                    <a:pt x="12465" y="958"/>
                  </a:cubicBezTo>
                  <a:cubicBezTo>
                    <a:pt x="12938" y="636"/>
                    <a:pt x="12690" y="1"/>
                    <a:pt x="12266"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681950" y="4495775"/>
              <a:ext cx="251950" cy="266700"/>
            </a:xfrm>
            <a:custGeom>
              <a:avLst/>
              <a:gdLst/>
              <a:ahLst/>
              <a:cxnLst/>
              <a:rect l="l" t="t" r="r" b="b"/>
              <a:pathLst>
                <a:path w="10078" h="10668" extrusionOk="0">
                  <a:moveTo>
                    <a:pt x="9345" y="0"/>
                  </a:moveTo>
                  <a:cubicBezTo>
                    <a:pt x="9238" y="0"/>
                    <a:pt x="9132" y="46"/>
                    <a:pt x="9045" y="154"/>
                  </a:cubicBezTo>
                  <a:cubicBezTo>
                    <a:pt x="6100" y="3372"/>
                    <a:pt x="3247" y="6613"/>
                    <a:pt x="303" y="9741"/>
                  </a:cubicBezTo>
                  <a:cubicBezTo>
                    <a:pt x="0" y="10114"/>
                    <a:pt x="335" y="10667"/>
                    <a:pt x="724" y="10667"/>
                  </a:cubicBezTo>
                  <a:cubicBezTo>
                    <a:pt x="835" y="10667"/>
                    <a:pt x="950" y="10623"/>
                    <a:pt x="1056" y="10517"/>
                  </a:cubicBezTo>
                  <a:cubicBezTo>
                    <a:pt x="3909" y="7275"/>
                    <a:pt x="6762" y="4034"/>
                    <a:pt x="9707" y="907"/>
                  </a:cubicBezTo>
                  <a:cubicBezTo>
                    <a:pt x="10078" y="536"/>
                    <a:pt x="9710" y="0"/>
                    <a:pt x="9345"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45350" y="4844125"/>
              <a:ext cx="333575" cy="64250"/>
            </a:xfrm>
            <a:custGeom>
              <a:avLst/>
              <a:gdLst/>
              <a:ahLst/>
              <a:cxnLst/>
              <a:rect l="l" t="t" r="r" b="b"/>
              <a:pathLst>
                <a:path w="13343" h="2570" extrusionOk="0">
                  <a:moveTo>
                    <a:pt x="742" y="0"/>
                  </a:moveTo>
                  <a:cubicBezTo>
                    <a:pt x="225" y="0"/>
                    <a:pt x="1" y="860"/>
                    <a:pt x="545" y="1056"/>
                  </a:cubicBezTo>
                  <a:cubicBezTo>
                    <a:pt x="4540" y="1718"/>
                    <a:pt x="8534" y="1901"/>
                    <a:pt x="12437" y="2563"/>
                  </a:cubicBezTo>
                  <a:cubicBezTo>
                    <a:pt x="12468" y="2567"/>
                    <a:pt x="12498" y="2569"/>
                    <a:pt x="12527" y="2569"/>
                  </a:cubicBezTo>
                  <a:cubicBezTo>
                    <a:pt x="13122" y="2569"/>
                    <a:pt x="13342" y="1714"/>
                    <a:pt x="12711" y="1627"/>
                  </a:cubicBezTo>
                  <a:cubicBezTo>
                    <a:pt x="8808" y="942"/>
                    <a:pt x="4722" y="760"/>
                    <a:pt x="819" y="6"/>
                  </a:cubicBezTo>
                  <a:cubicBezTo>
                    <a:pt x="793" y="2"/>
                    <a:pt x="767" y="0"/>
                    <a:pt x="742"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25100" y="4379000"/>
              <a:ext cx="322300" cy="195600"/>
            </a:xfrm>
            <a:custGeom>
              <a:avLst/>
              <a:gdLst/>
              <a:ahLst/>
              <a:cxnLst/>
              <a:rect l="l" t="t" r="r" b="b"/>
              <a:pathLst>
                <a:path w="12892" h="7824" extrusionOk="0">
                  <a:moveTo>
                    <a:pt x="747" y="1"/>
                  </a:moveTo>
                  <a:cubicBezTo>
                    <a:pt x="291" y="1"/>
                    <a:pt x="0" y="666"/>
                    <a:pt x="493" y="922"/>
                  </a:cubicBezTo>
                  <a:cubicBezTo>
                    <a:pt x="4488" y="2725"/>
                    <a:pt x="8003" y="5578"/>
                    <a:pt x="11906" y="7769"/>
                  </a:cubicBezTo>
                  <a:cubicBezTo>
                    <a:pt x="11983" y="7806"/>
                    <a:pt x="12059" y="7823"/>
                    <a:pt x="12131" y="7823"/>
                  </a:cubicBezTo>
                  <a:cubicBezTo>
                    <a:pt x="12589" y="7823"/>
                    <a:pt x="12891" y="7146"/>
                    <a:pt x="12477" y="6811"/>
                  </a:cubicBezTo>
                  <a:cubicBezTo>
                    <a:pt x="8573" y="4711"/>
                    <a:pt x="5058" y="1858"/>
                    <a:pt x="973" y="54"/>
                  </a:cubicBezTo>
                  <a:cubicBezTo>
                    <a:pt x="895" y="17"/>
                    <a:pt x="819" y="1"/>
                    <a:pt x="747"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37425" y="3908025"/>
              <a:ext cx="271375" cy="281300"/>
            </a:xfrm>
            <a:custGeom>
              <a:avLst/>
              <a:gdLst/>
              <a:ahLst/>
              <a:cxnLst/>
              <a:rect l="l" t="t" r="r" b="b"/>
              <a:pathLst>
                <a:path w="10855" h="11252" extrusionOk="0">
                  <a:moveTo>
                    <a:pt x="696" y="0"/>
                  </a:moveTo>
                  <a:cubicBezTo>
                    <a:pt x="316" y="0"/>
                    <a:pt x="1" y="473"/>
                    <a:pt x="297" y="839"/>
                  </a:cubicBezTo>
                  <a:cubicBezTo>
                    <a:pt x="3424" y="4354"/>
                    <a:pt x="6939" y="7481"/>
                    <a:pt x="9907" y="11110"/>
                  </a:cubicBezTo>
                  <a:cubicBezTo>
                    <a:pt x="9986" y="11209"/>
                    <a:pt x="10080" y="11251"/>
                    <a:pt x="10174" y="11251"/>
                  </a:cubicBezTo>
                  <a:cubicBezTo>
                    <a:pt x="10511" y="11251"/>
                    <a:pt x="10854" y="10709"/>
                    <a:pt x="10568" y="10334"/>
                  </a:cubicBezTo>
                  <a:cubicBezTo>
                    <a:pt x="7624" y="6728"/>
                    <a:pt x="4086" y="3692"/>
                    <a:pt x="1050" y="154"/>
                  </a:cubicBezTo>
                  <a:cubicBezTo>
                    <a:pt x="937" y="46"/>
                    <a:pt x="813" y="0"/>
                    <a:pt x="696"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601200" y="3650050"/>
              <a:ext cx="137950" cy="394175"/>
            </a:xfrm>
            <a:custGeom>
              <a:avLst/>
              <a:gdLst/>
              <a:ahLst/>
              <a:cxnLst/>
              <a:rect l="l" t="t" r="r" b="b"/>
              <a:pathLst>
                <a:path w="5518" h="15767" extrusionOk="0">
                  <a:moveTo>
                    <a:pt x="4907" y="1"/>
                  </a:moveTo>
                  <a:cubicBezTo>
                    <a:pt x="4705" y="1"/>
                    <a:pt x="4492" y="95"/>
                    <a:pt x="4377" y="316"/>
                  </a:cubicBezTo>
                  <a:cubicBezTo>
                    <a:pt x="2391" y="5155"/>
                    <a:pt x="1159" y="10108"/>
                    <a:pt x="109" y="15152"/>
                  </a:cubicBezTo>
                  <a:cubicBezTo>
                    <a:pt x="1" y="15543"/>
                    <a:pt x="315" y="15767"/>
                    <a:pt x="614" y="15767"/>
                  </a:cubicBezTo>
                  <a:cubicBezTo>
                    <a:pt x="821" y="15767"/>
                    <a:pt x="1021" y="15660"/>
                    <a:pt x="1067" y="15426"/>
                  </a:cubicBezTo>
                  <a:cubicBezTo>
                    <a:pt x="2209" y="10382"/>
                    <a:pt x="3350" y="5337"/>
                    <a:pt x="5336" y="590"/>
                  </a:cubicBezTo>
                  <a:cubicBezTo>
                    <a:pt x="5518" y="239"/>
                    <a:pt x="5227" y="1"/>
                    <a:pt x="4907"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653225" y="3673825"/>
              <a:ext cx="37725" cy="88925"/>
            </a:xfrm>
            <a:custGeom>
              <a:avLst/>
              <a:gdLst/>
              <a:ahLst/>
              <a:cxnLst/>
              <a:rect l="l" t="t" r="r" b="b"/>
              <a:pathLst>
                <a:path w="1509" h="3557" extrusionOk="0">
                  <a:moveTo>
                    <a:pt x="431" y="0"/>
                  </a:moveTo>
                  <a:cubicBezTo>
                    <a:pt x="207" y="0"/>
                    <a:pt x="0" y="165"/>
                    <a:pt x="128" y="392"/>
                  </a:cubicBezTo>
                  <a:cubicBezTo>
                    <a:pt x="402" y="1350"/>
                    <a:pt x="584" y="2400"/>
                    <a:pt x="881" y="3359"/>
                  </a:cubicBezTo>
                  <a:cubicBezTo>
                    <a:pt x="881" y="3497"/>
                    <a:pt x="975" y="3557"/>
                    <a:pt x="1088" y="3557"/>
                  </a:cubicBezTo>
                  <a:cubicBezTo>
                    <a:pt x="1274" y="3557"/>
                    <a:pt x="1508" y="3395"/>
                    <a:pt x="1452" y="3154"/>
                  </a:cubicBezTo>
                  <a:cubicBezTo>
                    <a:pt x="1269" y="2218"/>
                    <a:pt x="1064" y="1168"/>
                    <a:pt x="790" y="209"/>
                  </a:cubicBezTo>
                  <a:cubicBezTo>
                    <a:pt x="712" y="62"/>
                    <a:pt x="568" y="0"/>
                    <a:pt x="431"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671900" y="3754725"/>
              <a:ext cx="80800" cy="51350"/>
            </a:xfrm>
            <a:custGeom>
              <a:avLst/>
              <a:gdLst/>
              <a:ahLst/>
              <a:cxnLst/>
              <a:rect l="l" t="t" r="r" b="b"/>
              <a:pathLst>
                <a:path w="3232" h="2054" extrusionOk="0">
                  <a:moveTo>
                    <a:pt x="2762" y="0"/>
                  </a:moveTo>
                  <a:cubicBezTo>
                    <a:pt x="2739" y="0"/>
                    <a:pt x="2715" y="3"/>
                    <a:pt x="2690" y="9"/>
                  </a:cubicBezTo>
                  <a:cubicBezTo>
                    <a:pt x="1755" y="397"/>
                    <a:pt x="1093" y="876"/>
                    <a:pt x="317" y="1447"/>
                  </a:cubicBezTo>
                  <a:cubicBezTo>
                    <a:pt x="1" y="1605"/>
                    <a:pt x="163" y="2053"/>
                    <a:pt x="464" y="2053"/>
                  </a:cubicBezTo>
                  <a:cubicBezTo>
                    <a:pt x="511" y="2053"/>
                    <a:pt x="561" y="2042"/>
                    <a:pt x="613" y="2018"/>
                  </a:cubicBezTo>
                  <a:cubicBezTo>
                    <a:pt x="1366" y="1538"/>
                    <a:pt x="2028" y="1059"/>
                    <a:pt x="2804" y="694"/>
                  </a:cubicBezTo>
                  <a:cubicBezTo>
                    <a:pt x="3232" y="587"/>
                    <a:pt x="3099" y="0"/>
                    <a:pt x="2762"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621400" y="3771900"/>
              <a:ext cx="41000" cy="95575"/>
            </a:xfrm>
            <a:custGeom>
              <a:avLst/>
              <a:gdLst/>
              <a:ahLst/>
              <a:cxnLst/>
              <a:rect l="l" t="t" r="r" b="b"/>
              <a:pathLst>
                <a:path w="1640" h="3823" extrusionOk="0">
                  <a:moveTo>
                    <a:pt x="401" y="0"/>
                  </a:moveTo>
                  <a:cubicBezTo>
                    <a:pt x="204" y="0"/>
                    <a:pt x="1" y="159"/>
                    <a:pt x="54" y="372"/>
                  </a:cubicBezTo>
                  <a:cubicBezTo>
                    <a:pt x="351" y="1513"/>
                    <a:pt x="716" y="2472"/>
                    <a:pt x="921" y="3613"/>
                  </a:cubicBezTo>
                  <a:cubicBezTo>
                    <a:pt x="956" y="3760"/>
                    <a:pt x="1073" y="3822"/>
                    <a:pt x="1200" y="3822"/>
                  </a:cubicBezTo>
                  <a:cubicBezTo>
                    <a:pt x="1407" y="3822"/>
                    <a:pt x="1640" y="3657"/>
                    <a:pt x="1583" y="3431"/>
                  </a:cubicBezTo>
                  <a:cubicBezTo>
                    <a:pt x="1401" y="2381"/>
                    <a:pt x="1013" y="1331"/>
                    <a:pt x="716" y="281"/>
                  </a:cubicBezTo>
                  <a:cubicBezTo>
                    <a:pt x="678" y="81"/>
                    <a:pt x="541" y="0"/>
                    <a:pt x="401"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638550" y="3851725"/>
              <a:ext cx="73775" cy="53075"/>
            </a:xfrm>
            <a:custGeom>
              <a:avLst/>
              <a:gdLst/>
              <a:ahLst/>
              <a:cxnLst/>
              <a:rect l="l" t="t" r="r" b="b"/>
              <a:pathLst>
                <a:path w="2951" h="2123" extrusionOk="0">
                  <a:moveTo>
                    <a:pt x="2575" y="1"/>
                  </a:moveTo>
                  <a:cubicBezTo>
                    <a:pt x="2531" y="1"/>
                    <a:pt x="2481" y="10"/>
                    <a:pt x="2427" y="32"/>
                  </a:cubicBezTo>
                  <a:cubicBezTo>
                    <a:pt x="1559" y="420"/>
                    <a:pt x="897" y="991"/>
                    <a:pt x="235" y="1561"/>
                  </a:cubicBezTo>
                  <a:cubicBezTo>
                    <a:pt x="1" y="1778"/>
                    <a:pt x="251" y="2122"/>
                    <a:pt x="513" y="2122"/>
                  </a:cubicBezTo>
                  <a:cubicBezTo>
                    <a:pt x="582" y="2122"/>
                    <a:pt x="652" y="2098"/>
                    <a:pt x="715" y="2041"/>
                  </a:cubicBezTo>
                  <a:cubicBezTo>
                    <a:pt x="1285" y="1561"/>
                    <a:pt x="1856" y="991"/>
                    <a:pt x="2609" y="694"/>
                  </a:cubicBezTo>
                  <a:cubicBezTo>
                    <a:pt x="2951" y="533"/>
                    <a:pt x="2903" y="1"/>
                    <a:pt x="2575"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08750" y="3902725"/>
              <a:ext cx="27650" cy="92450"/>
            </a:xfrm>
            <a:custGeom>
              <a:avLst/>
              <a:gdLst/>
              <a:ahLst/>
              <a:cxnLst/>
              <a:rect l="l" t="t" r="r" b="b"/>
              <a:pathLst>
                <a:path w="1106" h="3698" extrusionOk="0">
                  <a:moveTo>
                    <a:pt x="331" y="1"/>
                  </a:moveTo>
                  <a:cubicBezTo>
                    <a:pt x="166" y="1"/>
                    <a:pt x="0" y="92"/>
                    <a:pt x="0" y="275"/>
                  </a:cubicBezTo>
                  <a:cubicBezTo>
                    <a:pt x="92" y="1325"/>
                    <a:pt x="206" y="2375"/>
                    <a:pt x="389" y="3424"/>
                  </a:cubicBezTo>
                  <a:cubicBezTo>
                    <a:pt x="425" y="3615"/>
                    <a:pt x="551" y="3697"/>
                    <a:pt x="685" y="3697"/>
                  </a:cubicBezTo>
                  <a:cubicBezTo>
                    <a:pt x="887" y="3697"/>
                    <a:pt x="1105" y="3508"/>
                    <a:pt x="1050" y="3219"/>
                  </a:cubicBezTo>
                  <a:cubicBezTo>
                    <a:pt x="868" y="2283"/>
                    <a:pt x="777" y="1325"/>
                    <a:pt x="662" y="275"/>
                  </a:cubicBezTo>
                  <a:cubicBezTo>
                    <a:pt x="662" y="92"/>
                    <a:pt x="497" y="1"/>
                    <a:pt x="331"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59700" y="4004650"/>
              <a:ext cx="84975" cy="24425"/>
            </a:xfrm>
            <a:custGeom>
              <a:avLst/>
              <a:gdLst/>
              <a:ahLst/>
              <a:cxnLst/>
              <a:rect l="l" t="t" r="r" b="b"/>
              <a:pathLst>
                <a:path w="3399" h="977" extrusionOk="0">
                  <a:moveTo>
                    <a:pt x="3082" y="1"/>
                  </a:moveTo>
                  <a:cubicBezTo>
                    <a:pt x="3061" y="1"/>
                    <a:pt x="3037" y="4"/>
                    <a:pt x="3012" y="9"/>
                  </a:cubicBezTo>
                  <a:cubicBezTo>
                    <a:pt x="2168" y="101"/>
                    <a:pt x="1209" y="101"/>
                    <a:pt x="342" y="283"/>
                  </a:cubicBezTo>
                  <a:cubicBezTo>
                    <a:pt x="0" y="390"/>
                    <a:pt x="138" y="977"/>
                    <a:pt x="475" y="977"/>
                  </a:cubicBezTo>
                  <a:cubicBezTo>
                    <a:pt x="498" y="977"/>
                    <a:pt x="522" y="974"/>
                    <a:pt x="547" y="968"/>
                  </a:cubicBezTo>
                  <a:cubicBezTo>
                    <a:pt x="1392" y="763"/>
                    <a:pt x="2168" y="763"/>
                    <a:pt x="3012" y="671"/>
                  </a:cubicBezTo>
                  <a:cubicBezTo>
                    <a:pt x="3376" y="586"/>
                    <a:pt x="3399" y="1"/>
                    <a:pt x="3082"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474150" y="3974075"/>
              <a:ext cx="35825" cy="97200"/>
            </a:xfrm>
            <a:custGeom>
              <a:avLst/>
              <a:gdLst/>
              <a:ahLst/>
              <a:cxnLst/>
              <a:rect l="l" t="t" r="r" b="b"/>
              <a:pathLst>
                <a:path w="1433" h="3888" extrusionOk="0">
                  <a:moveTo>
                    <a:pt x="421" y="1"/>
                  </a:moveTo>
                  <a:cubicBezTo>
                    <a:pt x="219" y="1"/>
                    <a:pt x="0" y="190"/>
                    <a:pt x="55" y="479"/>
                  </a:cubicBezTo>
                  <a:cubicBezTo>
                    <a:pt x="238" y="1506"/>
                    <a:pt x="534" y="2556"/>
                    <a:pt x="717" y="3606"/>
                  </a:cubicBezTo>
                  <a:cubicBezTo>
                    <a:pt x="754" y="3802"/>
                    <a:pt x="886" y="3887"/>
                    <a:pt x="1024" y="3887"/>
                  </a:cubicBezTo>
                  <a:cubicBezTo>
                    <a:pt x="1223" y="3887"/>
                    <a:pt x="1433" y="3707"/>
                    <a:pt x="1379" y="3424"/>
                  </a:cubicBezTo>
                  <a:cubicBezTo>
                    <a:pt x="1196" y="2374"/>
                    <a:pt x="900" y="1324"/>
                    <a:pt x="717" y="274"/>
                  </a:cubicBezTo>
                  <a:cubicBezTo>
                    <a:pt x="681" y="83"/>
                    <a:pt x="554" y="1"/>
                    <a:pt x="421"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42475" y="4073925"/>
              <a:ext cx="75850" cy="19075"/>
            </a:xfrm>
            <a:custGeom>
              <a:avLst/>
              <a:gdLst/>
              <a:ahLst/>
              <a:cxnLst/>
              <a:rect l="l" t="t" r="r" b="b"/>
              <a:pathLst>
                <a:path w="3034" h="763" extrusionOk="0">
                  <a:moveTo>
                    <a:pt x="2646" y="0"/>
                  </a:moveTo>
                  <a:cubicBezTo>
                    <a:pt x="1893" y="0"/>
                    <a:pt x="1139" y="0"/>
                    <a:pt x="455" y="92"/>
                  </a:cubicBezTo>
                  <a:cubicBezTo>
                    <a:pt x="28" y="177"/>
                    <a:pt x="0" y="762"/>
                    <a:pt x="372" y="762"/>
                  </a:cubicBezTo>
                  <a:cubicBezTo>
                    <a:pt x="398" y="762"/>
                    <a:pt x="425" y="759"/>
                    <a:pt x="455" y="754"/>
                  </a:cubicBezTo>
                  <a:cubicBezTo>
                    <a:pt x="1139" y="662"/>
                    <a:pt x="1893" y="662"/>
                    <a:pt x="2646" y="662"/>
                  </a:cubicBezTo>
                  <a:cubicBezTo>
                    <a:pt x="3034" y="662"/>
                    <a:pt x="3034" y="0"/>
                    <a:pt x="2646"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829875" y="4175675"/>
              <a:ext cx="23425" cy="76300"/>
            </a:xfrm>
            <a:custGeom>
              <a:avLst/>
              <a:gdLst/>
              <a:ahLst/>
              <a:cxnLst/>
              <a:rect l="l" t="t" r="r" b="b"/>
              <a:pathLst>
                <a:path w="937" h="3052" extrusionOk="0">
                  <a:moveTo>
                    <a:pt x="502" y="1"/>
                  </a:moveTo>
                  <a:cubicBezTo>
                    <a:pt x="313" y="1"/>
                    <a:pt x="92" y="163"/>
                    <a:pt x="92" y="404"/>
                  </a:cubicBezTo>
                  <a:cubicBezTo>
                    <a:pt x="274" y="1157"/>
                    <a:pt x="1" y="1910"/>
                    <a:pt x="92" y="2778"/>
                  </a:cubicBezTo>
                  <a:cubicBezTo>
                    <a:pt x="92" y="2960"/>
                    <a:pt x="257" y="3052"/>
                    <a:pt x="423" y="3052"/>
                  </a:cubicBezTo>
                  <a:cubicBezTo>
                    <a:pt x="588" y="3052"/>
                    <a:pt x="754" y="2960"/>
                    <a:pt x="754" y="2778"/>
                  </a:cubicBezTo>
                  <a:cubicBezTo>
                    <a:pt x="662" y="1910"/>
                    <a:pt x="936" y="1066"/>
                    <a:pt x="754" y="199"/>
                  </a:cubicBezTo>
                  <a:cubicBezTo>
                    <a:pt x="719" y="61"/>
                    <a:pt x="616" y="1"/>
                    <a:pt x="502"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801350" y="4261650"/>
              <a:ext cx="87900" cy="24425"/>
            </a:xfrm>
            <a:custGeom>
              <a:avLst/>
              <a:gdLst/>
              <a:ahLst/>
              <a:cxnLst/>
              <a:rect l="l" t="t" r="r" b="b"/>
              <a:pathLst>
                <a:path w="3516" h="977" extrusionOk="0">
                  <a:moveTo>
                    <a:pt x="480" y="1"/>
                  </a:moveTo>
                  <a:cubicBezTo>
                    <a:pt x="0" y="1"/>
                    <a:pt x="0" y="663"/>
                    <a:pt x="480" y="663"/>
                  </a:cubicBezTo>
                  <a:cubicBezTo>
                    <a:pt x="1214" y="742"/>
                    <a:pt x="1965" y="977"/>
                    <a:pt x="2704" y="977"/>
                  </a:cubicBezTo>
                  <a:cubicBezTo>
                    <a:pt x="2815" y="977"/>
                    <a:pt x="2926" y="971"/>
                    <a:pt x="3036" y="959"/>
                  </a:cubicBezTo>
                  <a:cubicBezTo>
                    <a:pt x="3515" y="959"/>
                    <a:pt x="3515" y="275"/>
                    <a:pt x="3036" y="275"/>
                  </a:cubicBezTo>
                  <a:cubicBezTo>
                    <a:pt x="2903" y="293"/>
                    <a:pt x="2769" y="300"/>
                    <a:pt x="2636" y="300"/>
                  </a:cubicBezTo>
                  <a:cubicBezTo>
                    <a:pt x="1919" y="300"/>
                    <a:pt x="1191" y="78"/>
                    <a:pt x="480"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752050" y="4223825"/>
              <a:ext cx="23075" cy="82225"/>
            </a:xfrm>
            <a:custGeom>
              <a:avLst/>
              <a:gdLst/>
              <a:ahLst/>
              <a:cxnLst/>
              <a:rect l="l" t="t" r="r" b="b"/>
              <a:pathLst>
                <a:path w="923" h="3289" extrusionOk="0">
                  <a:moveTo>
                    <a:pt x="376" y="0"/>
                  </a:moveTo>
                  <a:cubicBezTo>
                    <a:pt x="179" y="0"/>
                    <a:pt x="1" y="180"/>
                    <a:pt x="55" y="464"/>
                  </a:cubicBezTo>
                  <a:cubicBezTo>
                    <a:pt x="352" y="1331"/>
                    <a:pt x="260" y="2084"/>
                    <a:pt x="260" y="2929"/>
                  </a:cubicBezTo>
                  <a:cubicBezTo>
                    <a:pt x="215" y="3169"/>
                    <a:pt x="357" y="3288"/>
                    <a:pt x="523" y="3288"/>
                  </a:cubicBezTo>
                  <a:cubicBezTo>
                    <a:pt x="688" y="3288"/>
                    <a:pt x="877" y="3169"/>
                    <a:pt x="922" y="2929"/>
                  </a:cubicBezTo>
                  <a:cubicBezTo>
                    <a:pt x="922" y="1993"/>
                    <a:pt x="922" y="1126"/>
                    <a:pt x="740" y="281"/>
                  </a:cubicBezTo>
                  <a:cubicBezTo>
                    <a:pt x="656" y="86"/>
                    <a:pt x="511" y="0"/>
                    <a:pt x="376"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713525" y="4313825"/>
              <a:ext cx="99075" cy="21825"/>
            </a:xfrm>
            <a:custGeom>
              <a:avLst/>
              <a:gdLst/>
              <a:ahLst/>
              <a:cxnLst/>
              <a:rect l="l" t="t" r="r" b="b"/>
              <a:pathLst>
                <a:path w="3963" h="873" extrusionOk="0">
                  <a:moveTo>
                    <a:pt x="3503" y="1"/>
                  </a:moveTo>
                  <a:cubicBezTo>
                    <a:pt x="3477" y="1"/>
                    <a:pt x="3450" y="5"/>
                    <a:pt x="3422" y="14"/>
                  </a:cubicBezTo>
                  <a:cubicBezTo>
                    <a:pt x="2847" y="178"/>
                    <a:pt x="2239" y="211"/>
                    <a:pt x="1637" y="211"/>
                  </a:cubicBezTo>
                  <a:cubicBezTo>
                    <a:pt x="1236" y="211"/>
                    <a:pt x="838" y="196"/>
                    <a:pt x="455" y="196"/>
                  </a:cubicBezTo>
                  <a:cubicBezTo>
                    <a:pt x="425" y="190"/>
                    <a:pt x="398" y="188"/>
                    <a:pt x="372" y="188"/>
                  </a:cubicBezTo>
                  <a:cubicBezTo>
                    <a:pt x="0" y="188"/>
                    <a:pt x="28" y="773"/>
                    <a:pt x="455" y="858"/>
                  </a:cubicBezTo>
                  <a:cubicBezTo>
                    <a:pt x="875" y="858"/>
                    <a:pt x="1295" y="873"/>
                    <a:pt x="1715" y="873"/>
                  </a:cubicBezTo>
                  <a:cubicBezTo>
                    <a:pt x="2345" y="873"/>
                    <a:pt x="2975" y="840"/>
                    <a:pt x="3605" y="676"/>
                  </a:cubicBezTo>
                  <a:cubicBezTo>
                    <a:pt x="3963" y="591"/>
                    <a:pt x="3815" y="1"/>
                    <a:pt x="3503"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398700" y="4361125"/>
              <a:ext cx="40025" cy="74400"/>
            </a:xfrm>
            <a:custGeom>
              <a:avLst/>
              <a:gdLst/>
              <a:ahLst/>
              <a:cxnLst/>
              <a:rect l="l" t="t" r="r" b="b"/>
              <a:pathLst>
                <a:path w="1601" h="2976" extrusionOk="0">
                  <a:moveTo>
                    <a:pt x="421" y="1"/>
                  </a:moveTo>
                  <a:cubicBezTo>
                    <a:pt x="217" y="1"/>
                    <a:pt x="1" y="163"/>
                    <a:pt x="129" y="404"/>
                  </a:cubicBezTo>
                  <a:cubicBezTo>
                    <a:pt x="311" y="1249"/>
                    <a:pt x="608" y="2002"/>
                    <a:pt x="882" y="2778"/>
                  </a:cubicBezTo>
                  <a:cubicBezTo>
                    <a:pt x="916" y="2916"/>
                    <a:pt x="1032" y="2976"/>
                    <a:pt x="1158" y="2976"/>
                  </a:cubicBezTo>
                  <a:cubicBezTo>
                    <a:pt x="1366" y="2976"/>
                    <a:pt x="1601" y="2814"/>
                    <a:pt x="1544" y="2573"/>
                  </a:cubicBezTo>
                  <a:cubicBezTo>
                    <a:pt x="1270" y="1819"/>
                    <a:pt x="973" y="1066"/>
                    <a:pt x="699" y="199"/>
                  </a:cubicBezTo>
                  <a:cubicBezTo>
                    <a:pt x="665" y="61"/>
                    <a:pt x="545" y="1"/>
                    <a:pt x="421"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59875" y="4444575"/>
              <a:ext cx="105075" cy="31300"/>
            </a:xfrm>
            <a:custGeom>
              <a:avLst/>
              <a:gdLst/>
              <a:ahLst/>
              <a:cxnLst/>
              <a:rect l="l" t="t" r="r" b="b"/>
              <a:pathLst>
                <a:path w="4203" h="1252" extrusionOk="0">
                  <a:moveTo>
                    <a:pt x="3750" y="1"/>
                  </a:moveTo>
                  <a:cubicBezTo>
                    <a:pt x="3723" y="1"/>
                    <a:pt x="3696" y="4"/>
                    <a:pt x="3667" y="11"/>
                  </a:cubicBezTo>
                  <a:cubicBezTo>
                    <a:pt x="2526" y="193"/>
                    <a:pt x="1476" y="376"/>
                    <a:pt x="449" y="581"/>
                  </a:cubicBezTo>
                  <a:cubicBezTo>
                    <a:pt x="0" y="667"/>
                    <a:pt x="132" y="1252"/>
                    <a:pt x="543" y="1252"/>
                  </a:cubicBezTo>
                  <a:cubicBezTo>
                    <a:pt x="571" y="1252"/>
                    <a:pt x="601" y="1249"/>
                    <a:pt x="632" y="1243"/>
                  </a:cubicBezTo>
                  <a:cubicBezTo>
                    <a:pt x="1682" y="1061"/>
                    <a:pt x="2732" y="855"/>
                    <a:pt x="3759" y="581"/>
                  </a:cubicBezTo>
                  <a:cubicBezTo>
                    <a:pt x="4203" y="497"/>
                    <a:pt x="4079" y="1"/>
                    <a:pt x="3750"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470200" y="4411550"/>
              <a:ext cx="37475" cy="72450"/>
            </a:xfrm>
            <a:custGeom>
              <a:avLst/>
              <a:gdLst/>
              <a:ahLst/>
              <a:cxnLst/>
              <a:rect l="l" t="t" r="r" b="b"/>
              <a:pathLst>
                <a:path w="1499" h="2898" extrusionOk="0">
                  <a:moveTo>
                    <a:pt x="385" y="1"/>
                  </a:moveTo>
                  <a:cubicBezTo>
                    <a:pt x="191" y="1"/>
                    <a:pt x="0" y="181"/>
                    <a:pt x="122" y="464"/>
                  </a:cubicBezTo>
                  <a:cubicBezTo>
                    <a:pt x="304" y="1126"/>
                    <a:pt x="487" y="1902"/>
                    <a:pt x="784" y="2656"/>
                  </a:cubicBezTo>
                  <a:cubicBezTo>
                    <a:pt x="822" y="2819"/>
                    <a:pt x="962" y="2898"/>
                    <a:pt x="1104" y="2898"/>
                  </a:cubicBezTo>
                  <a:cubicBezTo>
                    <a:pt x="1299" y="2898"/>
                    <a:pt x="1498" y="2750"/>
                    <a:pt x="1446" y="2473"/>
                  </a:cubicBezTo>
                  <a:cubicBezTo>
                    <a:pt x="1172" y="1697"/>
                    <a:pt x="966" y="1035"/>
                    <a:pt x="692" y="282"/>
                  </a:cubicBezTo>
                  <a:cubicBezTo>
                    <a:pt x="655" y="86"/>
                    <a:pt x="519" y="1"/>
                    <a:pt x="385"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447900" y="4491975"/>
              <a:ext cx="93625" cy="33650"/>
            </a:xfrm>
            <a:custGeom>
              <a:avLst/>
              <a:gdLst/>
              <a:ahLst/>
              <a:cxnLst/>
              <a:rect l="l" t="t" r="r" b="b"/>
              <a:pathLst>
                <a:path w="3745" h="1346" extrusionOk="0">
                  <a:moveTo>
                    <a:pt x="3180" y="1"/>
                  </a:moveTo>
                  <a:cubicBezTo>
                    <a:pt x="3151" y="1"/>
                    <a:pt x="3122" y="3"/>
                    <a:pt x="3091" y="9"/>
                  </a:cubicBezTo>
                  <a:cubicBezTo>
                    <a:pt x="2246" y="192"/>
                    <a:pt x="1288" y="489"/>
                    <a:pt x="443" y="671"/>
                  </a:cubicBezTo>
                  <a:cubicBezTo>
                    <a:pt x="0" y="755"/>
                    <a:pt x="122" y="1346"/>
                    <a:pt x="521" y="1346"/>
                  </a:cubicBezTo>
                  <a:cubicBezTo>
                    <a:pt x="554" y="1346"/>
                    <a:pt x="589" y="1342"/>
                    <a:pt x="626" y="1333"/>
                  </a:cubicBezTo>
                  <a:cubicBezTo>
                    <a:pt x="1493" y="1150"/>
                    <a:pt x="2429" y="877"/>
                    <a:pt x="3296" y="671"/>
                  </a:cubicBezTo>
                  <a:cubicBezTo>
                    <a:pt x="3745" y="586"/>
                    <a:pt x="3594" y="1"/>
                    <a:pt x="3180"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847350" y="4494875"/>
              <a:ext cx="23075" cy="75950"/>
            </a:xfrm>
            <a:custGeom>
              <a:avLst/>
              <a:gdLst/>
              <a:ahLst/>
              <a:cxnLst/>
              <a:rect l="l" t="t" r="r" b="b"/>
              <a:pathLst>
                <a:path w="923" h="3038" extrusionOk="0">
                  <a:moveTo>
                    <a:pt x="410" y="0"/>
                  </a:moveTo>
                  <a:cubicBezTo>
                    <a:pt x="211" y="0"/>
                    <a:pt x="1" y="180"/>
                    <a:pt x="55" y="464"/>
                  </a:cubicBezTo>
                  <a:cubicBezTo>
                    <a:pt x="146" y="1217"/>
                    <a:pt x="146" y="1993"/>
                    <a:pt x="237" y="2746"/>
                  </a:cubicBezTo>
                  <a:cubicBezTo>
                    <a:pt x="237" y="2940"/>
                    <a:pt x="409" y="3037"/>
                    <a:pt x="580" y="3037"/>
                  </a:cubicBezTo>
                  <a:cubicBezTo>
                    <a:pt x="751" y="3037"/>
                    <a:pt x="922" y="2940"/>
                    <a:pt x="922" y="2746"/>
                  </a:cubicBezTo>
                  <a:cubicBezTo>
                    <a:pt x="808" y="1902"/>
                    <a:pt x="808" y="1034"/>
                    <a:pt x="717" y="281"/>
                  </a:cubicBezTo>
                  <a:cubicBezTo>
                    <a:pt x="679" y="86"/>
                    <a:pt x="547" y="0"/>
                    <a:pt x="410"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830975" y="4579850"/>
              <a:ext cx="88325" cy="27275"/>
            </a:xfrm>
            <a:custGeom>
              <a:avLst/>
              <a:gdLst/>
              <a:ahLst/>
              <a:cxnLst/>
              <a:rect l="l" t="t" r="r" b="b"/>
              <a:pathLst>
                <a:path w="3533" h="1091" extrusionOk="0">
                  <a:moveTo>
                    <a:pt x="2990" y="1"/>
                  </a:moveTo>
                  <a:cubicBezTo>
                    <a:pt x="2961" y="1"/>
                    <a:pt x="2932" y="3"/>
                    <a:pt x="2901" y="9"/>
                  </a:cubicBezTo>
                  <a:cubicBezTo>
                    <a:pt x="2034" y="215"/>
                    <a:pt x="1189" y="215"/>
                    <a:pt x="322" y="489"/>
                  </a:cubicBezTo>
                  <a:cubicBezTo>
                    <a:pt x="0" y="569"/>
                    <a:pt x="103" y="1091"/>
                    <a:pt x="397" y="1091"/>
                  </a:cubicBezTo>
                  <a:cubicBezTo>
                    <a:pt x="437" y="1091"/>
                    <a:pt x="481" y="1081"/>
                    <a:pt x="527" y="1059"/>
                  </a:cubicBezTo>
                  <a:cubicBezTo>
                    <a:pt x="1372" y="877"/>
                    <a:pt x="2239" y="877"/>
                    <a:pt x="3084" y="671"/>
                  </a:cubicBezTo>
                  <a:cubicBezTo>
                    <a:pt x="3532" y="586"/>
                    <a:pt x="3401" y="1"/>
                    <a:pt x="2990"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81950" y="4565950"/>
              <a:ext cx="23100" cy="78875"/>
            </a:xfrm>
            <a:custGeom>
              <a:avLst/>
              <a:gdLst/>
              <a:ahLst/>
              <a:cxnLst/>
              <a:rect l="l" t="t" r="r" b="b"/>
              <a:pathLst>
                <a:path w="924" h="3155" extrusionOk="0">
                  <a:moveTo>
                    <a:pt x="445" y="0"/>
                  </a:moveTo>
                  <a:cubicBezTo>
                    <a:pt x="280" y="0"/>
                    <a:pt x="114" y="97"/>
                    <a:pt x="114" y="291"/>
                  </a:cubicBezTo>
                  <a:cubicBezTo>
                    <a:pt x="114" y="1227"/>
                    <a:pt x="0" y="2095"/>
                    <a:pt x="206" y="2939"/>
                  </a:cubicBezTo>
                  <a:cubicBezTo>
                    <a:pt x="241" y="3090"/>
                    <a:pt x="363" y="3154"/>
                    <a:pt x="493" y="3154"/>
                  </a:cubicBezTo>
                  <a:cubicBezTo>
                    <a:pt x="697" y="3154"/>
                    <a:pt x="923" y="2994"/>
                    <a:pt x="868" y="2757"/>
                  </a:cubicBezTo>
                  <a:cubicBezTo>
                    <a:pt x="685" y="2003"/>
                    <a:pt x="776" y="1136"/>
                    <a:pt x="776" y="291"/>
                  </a:cubicBezTo>
                  <a:cubicBezTo>
                    <a:pt x="776" y="97"/>
                    <a:pt x="611" y="0"/>
                    <a:pt x="445"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66025" y="4653675"/>
              <a:ext cx="73000" cy="24225"/>
            </a:xfrm>
            <a:custGeom>
              <a:avLst/>
              <a:gdLst/>
              <a:ahLst/>
              <a:cxnLst/>
              <a:rect l="l" t="t" r="r" b="b"/>
              <a:pathLst>
                <a:path w="2920" h="969" extrusionOk="0">
                  <a:moveTo>
                    <a:pt x="2555" y="1"/>
                  </a:moveTo>
                  <a:cubicBezTo>
                    <a:pt x="1779" y="1"/>
                    <a:pt x="1025" y="206"/>
                    <a:pt x="363" y="297"/>
                  </a:cubicBezTo>
                  <a:cubicBezTo>
                    <a:pt x="0" y="383"/>
                    <a:pt x="57" y="968"/>
                    <a:pt x="458" y="968"/>
                  </a:cubicBezTo>
                  <a:cubicBezTo>
                    <a:pt x="486" y="968"/>
                    <a:pt x="515" y="965"/>
                    <a:pt x="546" y="959"/>
                  </a:cubicBezTo>
                  <a:cubicBezTo>
                    <a:pt x="1208" y="868"/>
                    <a:pt x="1893" y="686"/>
                    <a:pt x="2555" y="686"/>
                  </a:cubicBezTo>
                  <a:cubicBezTo>
                    <a:pt x="2920" y="686"/>
                    <a:pt x="2920" y="1"/>
                    <a:pt x="2555"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501475" y="4818825"/>
              <a:ext cx="55425" cy="52475"/>
            </a:xfrm>
            <a:custGeom>
              <a:avLst/>
              <a:gdLst/>
              <a:ahLst/>
              <a:cxnLst/>
              <a:rect l="l" t="t" r="r" b="b"/>
              <a:pathLst>
                <a:path w="2217" h="2099" extrusionOk="0">
                  <a:moveTo>
                    <a:pt x="479" y="0"/>
                  </a:moveTo>
                  <a:cubicBezTo>
                    <a:pt x="231" y="0"/>
                    <a:pt x="0" y="264"/>
                    <a:pt x="195" y="539"/>
                  </a:cubicBezTo>
                  <a:cubicBezTo>
                    <a:pt x="583" y="1018"/>
                    <a:pt x="1062" y="1498"/>
                    <a:pt x="1518" y="1954"/>
                  </a:cubicBezTo>
                  <a:cubicBezTo>
                    <a:pt x="1596" y="2056"/>
                    <a:pt x="1687" y="2098"/>
                    <a:pt x="1773" y="2098"/>
                  </a:cubicBezTo>
                  <a:cubicBezTo>
                    <a:pt x="2014" y="2098"/>
                    <a:pt x="2217" y="1767"/>
                    <a:pt x="1998" y="1498"/>
                  </a:cubicBezTo>
                  <a:cubicBezTo>
                    <a:pt x="1518" y="1110"/>
                    <a:pt x="1153" y="630"/>
                    <a:pt x="765" y="151"/>
                  </a:cubicBezTo>
                  <a:cubicBezTo>
                    <a:pt x="686" y="45"/>
                    <a:pt x="581" y="0"/>
                    <a:pt x="479"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512325" y="4868650"/>
              <a:ext cx="80275" cy="54925"/>
            </a:xfrm>
            <a:custGeom>
              <a:avLst/>
              <a:gdLst/>
              <a:ahLst/>
              <a:cxnLst/>
              <a:rect l="l" t="t" r="r" b="b"/>
              <a:pathLst>
                <a:path w="3211" h="2197" extrusionOk="0">
                  <a:moveTo>
                    <a:pt x="2724" y="0"/>
                  </a:moveTo>
                  <a:cubicBezTo>
                    <a:pt x="2660" y="0"/>
                    <a:pt x="2592" y="22"/>
                    <a:pt x="2522" y="75"/>
                  </a:cubicBezTo>
                  <a:cubicBezTo>
                    <a:pt x="1769" y="532"/>
                    <a:pt x="1199" y="1102"/>
                    <a:pt x="331" y="1582"/>
                  </a:cubicBezTo>
                  <a:cubicBezTo>
                    <a:pt x="1" y="1757"/>
                    <a:pt x="233" y="2196"/>
                    <a:pt x="549" y="2196"/>
                  </a:cubicBezTo>
                  <a:cubicBezTo>
                    <a:pt x="604" y="2196"/>
                    <a:pt x="662" y="2183"/>
                    <a:pt x="719" y="2152"/>
                  </a:cubicBezTo>
                  <a:cubicBezTo>
                    <a:pt x="1473" y="1787"/>
                    <a:pt x="2134" y="1102"/>
                    <a:pt x="2911" y="646"/>
                  </a:cubicBezTo>
                  <a:cubicBezTo>
                    <a:pt x="3211" y="477"/>
                    <a:pt x="3017" y="0"/>
                    <a:pt x="2724"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587350" y="4832575"/>
              <a:ext cx="45425" cy="50125"/>
            </a:xfrm>
            <a:custGeom>
              <a:avLst/>
              <a:gdLst/>
              <a:ahLst/>
              <a:cxnLst/>
              <a:rect l="l" t="t" r="r" b="b"/>
              <a:pathLst>
                <a:path w="1817" h="2005" extrusionOk="0">
                  <a:moveTo>
                    <a:pt x="426" y="0"/>
                  </a:moveTo>
                  <a:cubicBezTo>
                    <a:pt x="195" y="0"/>
                    <a:pt x="0" y="209"/>
                    <a:pt x="183" y="468"/>
                  </a:cubicBezTo>
                  <a:cubicBezTo>
                    <a:pt x="480" y="948"/>
                    <a:pt x="754" y="1404"/>
                    <a:pt x="1051" y="1884"/>
                  </a:cubicBezTo>
                  <a:cubicBezTo>
                    <a:pt x="1129" y="1968"/>
                    <a:pt x="1232" y="2005"/>
                    <a:pt x="1332" y="2005"/>
                  </a:cubicBezTo>
                  <a:cubicBezTo>
                    <a:pt x="1582" y="2005"/>
                    <a:pt x="1817" y="1779"/>
                    <a:pt x="1621" y="1518"/>
                  </a:cubicBezTo>
                  <a:cubicBezTo>
                    <a:pt x="1325" y="1039"/>
                    <a:pt x="1051" y="651"/>
                    <a:pt x="754" y="172"/>
                  </a:cubicBezTo>
                  <a:cubicBezTo>
                    <a:pt x="663" y="51"/>
                    <a:pt x="541" y="0"/>
                    <a:pt x="426"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605375" y="4872750"/>
              <a:ext cx="56375" cy="47275"/>
            </a:xfrm>
            <a:custGeom>
              <a:avLst/>
              <a:gdLst/>
              <a:ahLst/>
              <a:cxnLst/>
              <a:rect l="l" t="t" r="r" b="b"/>
              <a:pathLst>
                <a:path w="2255" h="1891" extrusionOk="0">
                  <a:moveTo>
                    <a:pt x="1764" y="1"/>
                  </a:moveTo>
                  <a:cubicBezTo>
                    <a:pt x="1694" y="1"/>
                    <a:pt x="1623" y="28"/>
                    <a:pt x="1562" y="94"/>
                  </a:cubicBezTo>
                  <a:cubicBezTo>
                    <a:pt x="1083" y="482"/>
                    <a:pt x="695" y="938"/>
                    <a:pt x="216" y="1327"/>
                  </a:cubicBezTo>
                  <a:cubicBezTo>
                    <a:pt x="1" y="1559"/>
                    <a:pt x="249" y="1890"/>
                    <a:pt x="498" y="1890"/>
                  </a:cubicBezTo>
                  <a:cubicBezTo>
                    <a:pt x="567" y="1890"/>
                    <a:pt x="636" y="1865"/>
                    <a:pt x="695" y="1806"/>
                  </a:cubicBezTo>
                  <a:cubicBezTo>
                    <a:pt x="1174" y="1418"/>
                    <a:pt x="1562" y="938"/>
                    <a:pt x="2042" y="573"/>
                  </a:cubicBezTo>
                  <a:cubicBezTo>
                    <a:pt x="2255" y="342"/>
                    <a:pt x="2012" y="1"/>
                    <a:pt x="1764"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2"/>
          <p:cNvSpPr/>
          <p:nvPr/>
        </p:nvSpPr>
        <p:spPr>
          <a:xfrm>
            <a:off x="7803575" y="1226675"/>
            <a:ext cx="67225" cy="58950"/>
          </a:xfrm>
          <a:custGeom>
            <a:avLst/>
            <a:gdLst/>
            <a:ahLst/>
            <a:cxnLst/>
            <a:rect l="l" t="t" r="r" b="b"/>
            <a:pathLst>
              <a:path w="2689" h="2358" extrusionOk="0">
                <a:moveTo>
                  <a:pt x="1343" y="1"/>
                </a:moveTo>
                <a:cubicBezTo>
                  <a:pt x="867" y="1"/>
                  <a:pt x="394" y="249"/>
                  <a:pt x="232" y="762"/>
                </a:cubicBezTo>
                <a:cubicBezTo>
                  <a:pt x="0" y="1731"/>
                  <a:pt x="765" y="2357"/>
                  <a:pt x="1475" y="2357"/>
                </a:cubicBezTo>
                <a:cubicBezTo>
                  <a:pt x="1952" y="2357"/>
                  <a:pt x="2405" y="2075"/>
                  <a:pt x="2515" y="1424"/>
                </a:cubicBezTo>
                <a:cubicBezTo>
                  <a:pt x="2688" y="490"/>
                  <a:pt x="2013" y="1"/>
                  <a:pt x="1343"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181;p2"/>
          <p:cNvGrpSpPr/>
          <p:nvPr/>
        </p:nvGrpSpPr>
        <p:grpSpPr>
          <a:xfrm>
            <a:off x="7790450" y="135250"/>
            <a:ext cx="1154200" cy="1393900"/>
            <a:chOff x="7333250" y="135250"/>
            <a:chExt cx="1154200" cy="1393900"/>
          </a:xfrm>
        </p:grpSpPr>
        <p:sp>
          <p:nvSpPr>
            <p:cNvPr id="182" name="Google Shape;182;p2"/>
            <p:cNvSpPr/>
            <p:nvPr/>
          </p:nvSpPr>
          <p:spPr>
            <a:xfrm>
              <a:off x="7395700" y="545100"/>
              <a:ext cx="644675" cy="940000"/>
            </a:xfrm>
            <a:custGeom>
              <a:avLst/>
              <a:gdLst/>
              <a:ahLst/>
              <a:cxnLst/>
              <a:rect l="l" t="t" r="r" b="b"/>
              <a:pathLst>
                <a:path w="25787" h="37600" extrusionOk="0">
                  <a:moveTo>
                    <a:pt x="25148" y="1"/>
                  </a:moveTo>
                  <a:cubicBezTo>
                    <a:pt x="24817" y="1"/>
                    <a:pt x="24463" y="212"/>
                    <a:pt x="24417" y="634"/>
                  </a:cubicBezTo>
                  <a:cubicBezTo>
                    <a:pt x="22523" y="15471"/>
                    <a:pt x="12434" y="27933"/>
                    <a:pt x="542" y="36310"/>
                  </a:cubicBezTo>
                  <a:cubicBezTo>
                    <a:pt x="0" y="36703"/>
                    <a:pt x="345" y="37599"/>
                    <a:pt x="851" y="37599"/>
                  </a:cubicBezTo>
                  <a:cubicBezTo>
                    <a:pt x="963" y="37599"/>
                    <a:pt x="1084" y="37555"/>
                    <a:pt x="1204" y="37451"/>
                  </a:cubicBezTo>
                  <a:cubicBezTo>
                    <a:pt x="13484" y="28801"/>
                    <a:pt x="23847" y="15950"/>
                    <a:pt x="25741" y="634"/>
                  </a:cubicBezTo>
                  <a:cubicBezTo>
                    <a:pt x="25787" y="212"/>
                    <a:pt x="25479" y="1"/>
                    <a:pt x="25148"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7913100" y="135250"/>
              <a:ext cx="337850" cy="449700"/>
            </a:xfrm>
            <a:custGeom>
              <a:avLst/>
              <a:gdLst/>
              <a:ahLst/>
              <a:cxnLst/>
              <a:rect l="l" t="t" r="r" b="b"/>
              <a:pathLst>
                <a:path w="13514" h="17988" extrusionOk="0">
                  <a:moveTo>
                    <a:pt x="6004" y="1"/>
                  </a:moveTo>
                  <a:cubicBezTo>
                    <a:pt x="1" y="1"/>
                    <a:pt x="2009" y="14175"/>
                    <a:pt x="4292" y="17987"/>
                  </a:cubicBezTo>
                  <a:cubicBezTo>
                    <a:pt x="6757" y="15704"/>
                    <a:pt x="13513" y="1"/>
                    <a:pt x="6004"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7979875" y="522900"/>
              <a:ext cx="507575" cy="248725"/>
            </a:xfrm>
            <a:custGeom>
              <a:avLst/>
              <a:gdLst/>
              <a:ahLst/>
              <a:cxnLst/>
              <a:rect l="l" t="t" r="r" b="b"/>
              <a:pathLst>
                <a:path w="20303" h="9949" extrusionOk="0">
                  <a:moveTo>
                    <a:pt x="14060" y="1"/>
                  </a:moveTo>
                  <a:cubicBezTo>
                    <a:pt x="9372" y="1"/>
                    <a:pt x="1165" y="7662"/>
                    <a:pt x="0" y="9899"/>
                  </a:cubicBezTo>
                  <a:cubicBezTo>
                    <a:pt x="316" y="9931"/>
                    <a:pt x="722" y="9948"/>
                    <a:pt x="1199" y="9948"/>
                  </a:cubicBezTo>
                  <a:cubicBezTo>
                    <a:pt x="6460" y="9948"/>
                    <a:pt x="20303" y="7878"/>
                    <a:pt x="16640" y="1431"/>
                  </a:cubicBezTo>
                  <a:cubicBezTo>
                    <a:pt x="16064" y="421"/>
                    <a:pt x="15158" y="1"/>
                    <a:pt x="14060"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7454325" y="580600"/>
              <a:ext cx="416000" cy="389525"/>
            </a:xfrm>
            <a:custGeom>
              <a:avLst/>
              <a:gdLst/>
              <a:ahLst/>
              <a:cxnLst/>
              <a:rect l="l" t="t" r="r" b="b"/>
              <a:pathLst>
                <a:path w="16640" h="15581" extrusionOk="0">
                  <a:moveTo>
                    <a:pt x="9779" y="1"/>
                  </a:moveTo>
                  <a:cubicBezTo>
                    <a:pt x="9391" y="1"/>
                    <a:pt x="8985" y="85"/>
                    <a:pt x="8560" y="264"/>
                  </a:cubicBezTo>
                  <a:cubicBezTo>
                    <a:pt x="0" y="3871"/>
                    <a:pt x="14563" y="14051"/>
                    <a:pt x="16640" y="15580"/>
                  </a:cubicBezTo>
                  <a:cubicBezTo>
                    <a:pt x="16555" y="12500"/>
                    <a:pt x="14521" y="1"/>
                    <a:pt x="9779"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7796700" y="971900"/>
              <a:ext cx="486050" cy="195150"/>
            </a:xfrm>
            <a:custGeom>
              <a:avLst/>
              <a:gdLst/>
              <a:ahLst/>
              <a:cxnLst/>
              <a:rect l="l" t="t" r="r" b="b"/>
              <a:pathLst>
                <a:path w="19442" h="7806" extrusionOk="0">
                  <a:moveTo>
                    <a:pt x="14452" y="0"/>
                  </a:moveTo>
                  <a:cubicBezTo>
                    <a:pt x="9912" y="0"/>
                    <a:pt x="2599" y="3618"/>
                    <a:pt x="0" y="5726"/>
                  </a:cubicBezTo>
                  <a:cubicBezTo>
                    <a:pt x="1144" y="6274"/>
                    <a:pt x="6799" y="7805"/>
                    <a:pt x="11537" y="7805"/>
                  </a:cubicBezTo>
                  <a:cubicBezTo>
                    <a:pt x="15873" y="7805"/>
                    <a:pt x="19441" y="6522"/>
                    <a:pt x="18078" y="2028"/>
                  </a:cubicBezTo>
                  <a:cubicBezTo>
                    <a:pt x="17618" y="569"/>
                    <a:pt x="16253" y="0"/>
                    <a:pt x="14452"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7385275" y="862300"/>
              <a:ext cx="295425" cy="395400"/>
            </a:xfrm>
            <a:custGeom>
              <a:avLst/>
              <a:gdLst/>
              <a:ahLst/>
              <a:cxnLst/>
              <a:rect l="l" t="t" r="r" b="b"/>
              <a:pathLst>
                <a:path w="11817" h="15816" extrusionOk="0">
                  <a:moveTo>
                    <a:pt x="6682" y="1"/>
                  </a:moveTo>
                  <a:cubicBezTo>
                    <a:pt x="6186" y="1"/>
                    <a:pt x="5641" y="129"/>
                    <a:pt x="5045" y="409"/>
                  </a:cubicBezTo>
                  <a:cubicBezTo>
                    <a:pt x="0" y="2874"/>
                    <a:pt x="8765" y="13922"/>
                    <a:pt x="11048" y="15816"/>
                  </a:cubicBezTo>
                  <a:cubicBezTo>
                    <a:pt x="11817" y="13301"/>
                    <a:pt x="11734" y="1"/>
                    <a:pt x="6682"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7556450" y="1361025"/>
              <a:ext cx="413000" cy="168125"/>
            </a:xfrm>
            <a:custGeom>
              <a:avLst/>
              <a:gdLst/>
              <a:ahLst/>
              <a:cxnLst/>
              <a:rect l="l" t="t" r="r" b="b"/>
              <a:pathLst>
                <a:path w="16520" h="6725" extrusionOk="0">
                  <a:moveTo>
                    <a:pt x="3760" y="1"/>
                  </a:moveTo>
                  <a:cubicBezTo>
                    <a:pt x="2111" y="1"/>
                    <a:pt x="724" y="154"/>
                    <a:pt x="1" y="432"/>
                  </a:cubicBezTo>
                  <a:cubicBezTo>
                    <a:pt x="2384" y="2729"/>
                    <a:pt x="8347" y="6724"/>
                    <a:pt x="12018" y="6724"/>
                  </a:cubicBezTo>
                  <a:cubicBezTo>
                    <a:pt x="13200" y="6724"/>
                    <a:pt x="14143" y="6311"/>
                    <a:pt x="14655" y="5294"/>
                  </a:cubicBezTo>
                  <a:cubicBezTo>
                    <a:pt x="16519" y="1479"/>
                    <a:pt x="8878" y="1"/>
                    <a:pt x="3760"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7818275" y="454675"/>
              <a:ext cx="187300" cy="257150"/>
            </a:xfrm>
            <a:custGeom>
              <a:avLst/>
              <a:gdLst/>
              <a:ahLst/>
              <a:cxnLst/>
              <a:rect l="l" t="t" r="r" b="b"/>
              <a:pathLst>
                <a:path w="7492" h="10286" extrusionOk="0">
                  <a:moveTo>
                    <a:pt x="659" y="0"/>
                  </a:moveTo>
                  <a:cubicBezTo>
                    <a:pt x="334" y="0"/>
                    <a:pt x="0" y="347"/>
                    <a:pt x="187" y="736"/>
                  </a:cubicBezTo>
                  <a:cubicBezTo>
                    <a:pt x="2082" y="3977"/>
                    <a:pt x="4570" y="6831"/>
                    <a:pt x="6373" y="10049"/>
                  </a:cubicBezTo>
                  <a:cubicBezTo>
                    <a:pt x="6487" y="10216"/>
                    <a:pt x="6639" y="10285"/>
                    <a:pt x="6789" y="10285"/>
                  </a:cubicBezTo>
                  <a:cubicBezTo>
                    <a:pt x="7150" y="10285"/>
                    <a:pt x="7492" y="9882"/>
                    <a:pt x="7217" y="9478"/>
                  </a:cubicBezTo>
                  <a:cubicBezTo>
                    <a:pt x="5414" y="6260"/>
                    <a:pt x="3040" y="3407"/>
                    <a:pt x="1055" y="257"/>
                  </a:cubicBezTo>
                  <a:cubicBezTo>
                    <a:pt x="960" y="76"/>
                    <a:pt x="811" y="0"/>
                    <a:pt x="659"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7913125" y="858250"/>
              <a:ext cx="278475" cy="54950"/>
            </a:xfrm>
            <a:custGeom>
              <a:avLst/>
              <a:gdLst/>
              <a:ahLst/>
              <a:cxnLst/>
              <a:rect l="l" t="t" r="r" b="b"/>
              <a:pathLst>
                <a:path w="11139" h="2198" extrusionOk="0">
                  <a:moveTo>
                    <a:pt x="10476" y="0"/>
                  </a:moveTo>
                  <a:cubicBezTo>
                    <a:pt x="7144" y="92"/>
                    <a:pt x="3903" y="868"/>
                    <a:pt x="570" y="1233"/>
                  </a:cubicBezTo>
                  <a:cubicBezTo>
                    <a:pt x="26" y="1320"/>
                    <a:pt x="1" y="2198"/>
                    <a:pt x="496" y="2198"/>
                  </a:cubicBezTo>
                  <a:cubicBezTo>
                    <a:pt x="520" y="2198"/>
                    <a:pt x="544" y="2196"/>
                    <a:pt x="570" y="2192"/>
                  </a:cubicBezTo>
                  <a:cubicBezTo>
                    <a:pt x="3903" y="1895"/>
                    <a:pt x="7144" y="1142"/>
                    <a:pt x="10476" y="1050"/>
                  </a:cubicBezTo>
                  <a:cubicBezTo>
                    <a:pt x="11138" y="1050"/>
                    <a:pt x="11138" y="0"/>
                    <a:pt x="10476"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7678050" y="1222100"/>
              <a:ext cx="305175" cy="86400"/>
            </a:xfrm>
            <a:custGeom>
              <a:avLst/>
              <a:gdLst/>
              <a:ahLst/>
              <a:cxnLst/>
              <a:rect l="l" t="t" r="r" b="b"/>
              <a:pathLst>
                <a:path w="12207" h="3456" extrusionOk="0">
                  <a:moveTo>
                    <a:pt x="564" y="0"/>
                  </a:moveTo>
                  <a:cubicBezTo>
                    <a:pt x="0" y="0"/>
                    <a:pt x="33" y="949"/>
                    <a:pt x="661" y="1036"/>
                  </a:cubicBezTo>
                  <a:cubicBezTo>
                    <a:pt x="4267" y="1424"/>
                    <a:pt x="7896" y="2291"/>
                    <a:pt x="11411" y="3433"/>
                  </a:cubicBezTo>
                  <a:cubicBezTo>
                    <a:pt x="11460" y="3448"/>
                    <a:pt x="11507" y="3456"/>
                    <a:pt x="11552" y="3456"/>
                  </a:cubicBezTo>
                  <a:cubicBezTo>
                    <a:pt x="12023" y="3456"/>
                    <a:pt x="12207" y="2641"/>
                    <a:pt x="11685" y="2474"/>
                  </a:cubicBezTo>
                  <a:cubicBezTo>
                    <a:pt x="8079" y="1241"/>
                    <a:pt x="4381" y="465"/>
                    <a:pt x="661" y="9"/>
                  </a:cubicBezTo>
                  <a:cubicBezTo>
                    <a:pt x="626" y="3"/>
                    <a:pt x="594" y="0"/>
                    <a:pt x="564"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7390350" y="1144425"/>
              <a:ext cx="127950" cy="261350"/>
            </a:xfrm>
            <a:custGeom>
              <a:avLst/>
              <a:gdLst/>
              <a:ahLst/>
              <a:cxnLst/>
              <a:rect l="l" t="t" r="r" b="b"/>
              <a:pathLst>
                <a:path w="5118" h="10454" extrusionOk="0">
                  <a:moveTo>
                    <a:pt x="647" y="0"/>
                  </a:moveTo>
                  <a:cubicBezTo>
                    <a:pt x="325" y="0"/>
                    <a:pt x="0" y="334"/>
                    <a:pt x="185" y="719"/>
                  </a:cubicBezTo>
                  <a:cubicBezTo>
                    <a:pt x="1509" y="3869"/>
                    <a:pt x="2765" y="6996"/>
                    <a:pt x="3997" y="10146"/>
                  </a:cubicBezTo>
                  <a:cubicBezTo>
                    <a:pt x="4101" y="10362"/>
                    <a:pt x="4302" y="10453"/>
                    <a:pt x="4496" y="10453"/>
                  </a:cubicBezTo>
                  <a:cubicBezTo>
                    <a:pt x="4816" y="10453"/>
                    <a:pt x="5118" y="10204"/>
                    <a:pt x="4933" y="9849"/>
                  </a:cubicBezTo>
                  <a:cubicBezTo>
                    <a:pt x="3700" y="6631"/>
                    <a:pt x="2376" y="3390"/>
                    <a:pt x="1053" y="263"/>
                  </a:cubicBezTo>
                  <a:cubicBezTo>
                    <a:pt x="956" y="77"/>
                    <a:pt x="802" y="0"/>
                    <a:pt x="647"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7909175" y="1252200"/>
              <a:ext cx="144775" cy="104475"/>
            </a:xfrm>
            <a:custGeom>
              <a:avLst/>
              <a:gdLst/>
              <a:ahLst/>
              <a:cxnLst/>
              <a:rect l="l" t="t" r="r" b="b"/>
              <a:pathLst>
                <a:path w="5791" h="4179" extrusionOk="0">
                  <a:moveTo>
                    <a:pt x="2939" y="0"/>
                  </a:moveTo>
                  <a:cubicBezTo>
                    <a:pt x="1437" y="0"/>
                    <a:pt x="1" y="2006"/>
                    <a:pt x="1413" y="3552"/>
                  </a:cubicBezTo>
                  <a:cubicBezTo>
                    <a:pt x="1798" y="3990"/>
                    <a:pt x="2303" y="4179"/>
                    <a:pt x="2810" y="4179"/>
                  </a:cubicBezTo>
                  <a:cubicBezTo>
                    <a:pt x="4288" y="4179"/>
                    <a:pt x="5791" y="2581"/>
                    <a:pt x="4449" y="882"/>
                  </a:cubicBezTo>
                  <a:cubicBezTo>
                    <a:pt x="4022" y="257"/>
                    <a:pt x="3476" y="0"/>
                    <a:pt x="2939"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7752450" y="407875"/>
              <a:ext cx="144725" cy="103875"/>
            </a:xfrm>
            <a:custGeom>
              <a:avLst/>
              <a:gdLst/>
              <a:ahLst/>
              <a:cxnLst/>
              <a:rect l="l" t="t" r="r" b="b"/>
              <a:pathLst>
                <a:path w="5789" h="4155" extrusionOk="0">
                  <a:moveTo>
                    <a:pt x="2907" y="1"/>
                  </a:moveTo>
                  <a:cubicBezTo>
                    <a:pt x="1414" y="1"/>
                    <a:pt x="0" y="1961"/>
                    <a:pt x="1405" y="3567"/>
                  </a:cubicBezTo>
                  <a:cubicBezTo>
                    <a:pt x="1786" y="3977"/>
                    <a:pt x="2283" y="4154"/>
                    <a:pt x="2785" y="4154"/>
                  </a:cubicBezTo>
                  <a:cubicBezTo>
                    <a:pt x="4268" y="4154"/>
                    <a:pt x="5788" y="2602"/>
                    <a:pt x="4441" y="896"/>
                  </a:cubicBezTo>
                  <a:cubicBezTo>
                    <a:pt x="4008" y="262"/>
                    <a:pt x="3452" y="1"/>
                    <a:pt x="2907"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8120150" y="817375"/>
              <a:ext cx="143750" cy="104000"/>
            </a:xfrm>
            <a:custGeom>
              <a:avLst/>
              <a:gdLst/>
              <a:ahLst/>
              <a:cxnLst/>
              <a:rect l="l" t="t" r="r" b="b"/>
              <a:pathLst>
                <a:path w="5750" h="4160" extrusionOk="0">
                  <a:moveTo>
                    <a:pt x="2926" y="0"/>
                  </a:moveTo>
                  <a:cubicBezTo>
                    <a:pt x="1408" y="0"/>
                    <a:pt x="0" y="2000"/>
                    <a:pt x="1328" y="3530"/>
                  </a:cubicBezTo>
                  <a:cubicBezTo>
                    <a:pt x="1721" y="3970"/>
                    <a:pt x="2234" y="4160"/>
                    <a:pt x="2749" y="4160"/>
                  </a:cubicBezTo>
                  <a:cubicBezTo>
                    <a:pt x="4238" y="4160"/>
                    <a:pt x="5750" y="2578"/>
                    <a:pt x="4478" y="882"/>
                  </a:cubicBezTo>
                  <a:cubicBezTo>
                    <a:pt x="4027" y="256"/>
                    <a:pt x="3469" y="0"/>
                    <a:pt x="2926"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8068650" y="782025"/>
              <a:ext cx="91750" cy="64575"/>
            </a:xfrm>
            <a:custGeom>
              <a:avLst/>
              <a:gdLst/>
              <a:ahLst/>
              <a:cxnLst/>
              <a:rect l="l" t="t" r="r" b="b"/>
              <a:pathLst>
                <a:path w="3670" h="2583" extrusionOk="0">
                  <a:moveTo>
                    <a:pt x="1663" y="1"/>
                  </a:moveTo>
                  <a:cubicBezTo>
                    <a:pt x="629" y="1"/>
                    <a:pt x="0" y="1521"/>
                    <a:pt x="923" y="2296"/>
                  </a:cubicBezTo>
                  <a:cubicBezTo>
                    <a:pt x="1177" y="2497"/>
                    <a:pt x="1445" y="2583"/>
                    <a:pt x="1702" y="2583"/>
                  </a:cubicBezTo>
                  <a:cubicBezTo>
                    <a:pt x="2785" y="2583"/>
                    <a:pt x="3670" y="1062"/>
                    <a:pt x="2452" y="287"/>
                  </a:cubicBezTo>
                  <a:cubicBezTo>
                    <a:pt x="2177" y="86"/>
                    <a:pt x="1908" y="1"/>
                    <a:pt x="1663"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7875025" y="460075"/>
              <a:ext cx="92975" cy="63000"/>
            </a:xfrm>
            <a:custGeom>
              <a:avLst/>
              <a:gdLst/>
              <a:ahLst/>
              <a:cxnLst/>
              <a:rect l="l" t="t" r="r" b="b"/>
              <a:pathLst>
                <a:path w="3719" h="2520" extrusionOk="0">
                  <a:moveTo>
                    <a:pt x="1748" y="1"/>
                  </a:moveTo>
                  <a:cubicBezTo>
                    <a:pt x="691" y="1"/>
                    <a:pt x="0" y="1539"/>
                    <a:pt x="862" y="2232"/>
                  </a:cubicBezTo>
                  <a:cubicBezTo>
                    <a:pt x="1138" y="2434"/>
                    <a:pt x="1424" y="2519"/>
                    <a:pt x="1695" y="2519"/>
                  </a:cubicBezTo>
                  <a:cubicBezTo>
                    <a:pt x="2837" y="2519"/>
                    <a:pt x="3718" y="1003"/>
                    <a:pt x="2482" y="246"/>
                  </a:cubicBezTo>
                  <a:cubicBezTo>
                    <a:pt x="2228" y="74"/>
                    <a:pt x="1980" y="1"/>
                    <a:pt x="1748"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7885075" y="1186550"/>
              <a:ext cx="92150" cy="64075"/>
            </a:xfrm>
            <a:custGeom>
              <a:avLst/>
              <a:gdLst/>
              <a:ahLst/>
              <a:cxnLst/>
              <a:rect l="l" t="t" r="r" b="b"/>
              <a:pathLst>
                <a:path w="3686" h="2563" extrusionOk="0">
                  <a:moveTo>
                    <a:pt x="1638" y="1"/>
                  </a:moveTo>
                  <a:cubicBezTo>
                    <a:pt x="580" y="1"/>
                    <a:pt x="1" y="1502"/>
                    <a:pt x="848" y="2275"/>
                  </a:cubicBezTo>
                  <a:cubicBezTo>
                    <a:pt x="1119" y="2477"/>
                    <a:pt x="1402" y="2562"/>
                    <a:pt x="1670" y="2562"/>
                  </a:cubicBezTo>
                  <a:cubicBezTo>
                    <a:pt x="2801" y="2562"/>
                    <a:pt x="3686" y="1046"/>
                    <a:pt x="2468" y="290"/>
                  </a:cubicBezTo>
                  <a:cubicBezTo>
                    <a:pt x="2173" y="87"/>
                    <a:pt x="1892" y="1"/>
                    <a:pt x="1638"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7333250" y="1102675"/>
              <a:ext cx="143750" cy="104025"/>
            </a:xfrm>
            <a:custGeom>
              <a:avLst/>
              <a:gdLst/>
              <a:ahLst/>
              <a:cxnLst/>
              <a:rect l="l" t="t" r="r" b="b"/>
              <a:pathLst>
                <a:path w="5750" h="4161" extrusionOk="0">
                  <a:moveTo>
                    <a:pt x="2926" y="1"/>
                  </a:moveTo>
                  <a:cubicBezTo>
                    <a:pt x="1408" y="1"/>
                    <a:pt x="0" y="2001"/>
                    <a:pt x="1328" y="3530"/>
                  </a:cubicBezTo>
                  <a:cubicBezTo>
                    <a:pt x="1721" y="3971"/>
                    <a:pt x="2234" y="4160"/>
                    <a:pt x="2749" y="4160"/>
                  </a:cubicBezTo>
                  <a:cubicBezTo>
                    <a:pt x="4238" y="4160"/>
                    <a:pt x="5750" y="2578"/>
                    <a:pt x="4478" y="883"/>
                  </a:cubicBezTo>
                  <a:cubicBezTo>
                    <a:pt x="4027" y="257"/>
                    <a:pt x="3469" y="1"/>
                    <a:pt x="2926"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7800525" y="1293825"/>
              <a:ext cx="122200" cy="88725"/>
            </a:xfrm>
            <a:custGeom>
              <a:avLst/>
              <a:gdLst/>
              <a:ahLst/>
              <a:cxnLst/>
              <a:rect l="l" t="t" r="r" b="b"/>
              <a:pathLst>
                <a:path w="4888" h="3549" extrusionOk="0">
                  <a:moveTo>
                    <a:pt x="2496" y="0"/>
                  </a:moveTo>
                  <a:cubicBezTo>
                    <a:pt x="1234" y="0"/>
                    <a:pt x="0" y="1700"/>
                    <a:pt x="1194" y="3029"/>
                  </a:cubicBezTo>
                  <a:cubicBezTo>
                    <a:pt x="1510" y="3391"/>
                    <a:pt x="1932" y="3549"/>
                    <a:pt x="2360" y="3549"/>
                  </a:cubicBezTo>
                  <a:cubicBezTo>
                    <a:pt x="3601" y="3549"/>
                    <a:pt x="4888" y="2223"/>
                    <a:pt x="3750" y="746"/>
                  </a:cubicBezTo>
                  <a:cubicBezTo>
                    <a:pt x="3402" y="217"/>
                    <a:pt x="2947" y="0"/>
                    <a:pt x="2496"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7762250" y="528275"/>
              <a:ext cx="122175" cy="88825"/>
            </a:xfrm>
            <a:custGeom>
              <a:avLst/>
              <a:gdLst/>
              <a:ahLst/>
              <a:cxnLst/>
              <a:rect l="l" t="t" r="r" b="b"/>
              <a:pathLst>
                <a:path w="4887" h="3553" extrusionOk="0">
                  <a:moveTo>
                    <a:pt x="2462" y="1"/>
                  </a:moveTo>
                  <a:cubicBezTo>
                    <a:pt x="1188" y="1"/>
                    <a:pt x="1" y="1690"/>
                    <a:pt x="1196" y="3019"/>
                  </a:cubicBezTo>
                  <a:cubicBezTo>
                    <a:pt x="1514" y="3391"/>
                    <a:pt x="1941" y="3552"/>
                    <a:pt x="2373" y="3552"/>
                  </a:cubicBezTo>
                  <a:cubicBezTo>
                    <a:pt x="3611" y="3552"/>
                    <a:pt x="4886" y="2226"/>
                    <a:pt x="3752" y="737"/>
                  </a:cubicBezTo>
                  <a:cubicBezTo>
                    <a:pt x="3380" y="215"/>
                    <a:pt x="2916" y="1"/>
                    <a:pt x="2462"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8057350" y="904000"/>
              <a:ext cx="122400" cy="88475"/>
            </a:xfrm>
            <a:custGeom>
              <a:avLst/>
              <a:gdLst/>
              <a:ahLst/>
              <a:cxnLst/>
              <a:rect l="l" t="t" r="r" b="b"/>
              <a:pathLst>
                <a:path w="4896" h="3539" extrusionOk="0">
                  <a:moveTo>
                    <a:pt x="2449" y="0"/>
                  </a:moveTo>
                  <a:cubicBezTo>
                    <a:pt x="1179" y="0"/>
                    <a:pt x="0" y="1689"/>
                    <a:pt x="1192" y="3032"/>
                  </a:cubicBezTo>
                  <a:cubicBezTo>
                    <a:pt x="1501" y="3386"/>
                    <a:pt x="1911" y="3539"/>
                    <a:pt x="2328" y="3539"/>
                  </a:cubicBezTo>
                  <a:cubicBezTo>
                    <a:pt x="3579" y="3539"/>
                    <a:pt x="4895" y="2170"/>
                    <a:pt x="3749" y="750"/>
                  </a:cubicBezTo>
                  <a:cubicBezTo>
                    <a:pt x="3375" y="218"/>
                    <a:pt x="2906" y="0"/>
                    <a:pt x="2449"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7441800" y="1161675"/>
              <a:ext cx="121950" cy="87950"/>
            </a:xfrm>
            <a:custGeom>
              <a:avLst/>
              <a:gdLst/>
              <a:ahLst/>
              <a:cxnLst/>
              <a:rect l="l" t="t" r="r" b="b"/>
              <a:pathLst>
                <a:path w="4878" h="3518" extrusionOk="0">
                  <a:moveTo>
                    <a:pt x="2392" y="0"/>
                  </a:moveTo>
                  <a:cubicBezTo>
                    <a:pt x="1134" y="0"/>
                    <a:pt x="0" y="1668"/>
                    <a:pt x="1163" y="2996"/>
                  </a:cubicBezTo>
                  <a:cubicBezTo>
                    <a:pt x="1486" y="3361"/>
                    <a:pt x="1915" y="3518"/>
                    <a:pt x="2348" y="3518"/>
                  </a:cubicBezTo>
                  <a:cubicBezTo>
                    <a:pt x="3597" y="3518"/>
                    <a:pt x="4878" y="2212"/>
                    <a:pt x="3742" y="805"/>
                  </a:cubicBezTo>
                  <a:cubicBezTo>
                    <a:pt x="3351" y="234"/>
                    <a:pt x="2863" y="0"/>
                    <a:pt x="2392"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7666825" y="670950"/>
              <a:ext cx="222825" cy="317575"/>
            </a:xfrm>
            <a:custGeom>
              <a:avLst/>
              <a:gdLst/>
              <a:ahLst/>
              <a:cxnLst/>
              <a:rect l="l" t="t" r="r" b="b"/>
              <a:pathLst>
                <a:path w="8913" h="12703" extrusionOk="0">
                  <a:moveTo>
                    <a:pt x="655" y="0"/>
                  </a:moveTo>
                  <a:cubicBezTo>
                    <a:pt x="309" y="0"/>
                    <a:pt x="0" y="347"/>
                    <a:pt x="265" y="736"/>
                  </a:cubicBezTo>
                  <a:cubicBezTo>
                    <a:pt x="2730" y="4639"/>
                    <a:pt x="5583" y="8360"/>
                    <a:pt x="7866" y="12445"/>
                  </a:cubicBezTo>
                  <a:cubicBezTo>
                    <a:pt x="7953" y="12627"/>
                    <a:pt x="8100" y="12702"/>
                    <a:pt x="8250" y="12702"/>
                  </a:cubicBezTo>
                  <a:cubicBezTo>
                    <a:pt x="8574" y="12702"/>
                    <a:pt x="8913" y="12355"/>
                    <a:pt x="8710" y="11966"/>
                  </a:cubicBezTo>
                  <a:cubicBezTo>
                    <a:pt x="6428" y="7880"/>
                    <a:pt x="3575" y="4160"/>
                    <a:pt x="1110" y="257"/>
                  </a:cubicBezTo>
                  <a:cubicBezTo>
                    <a:pt x="986" y="75"/>
                    <a:pt x="817" y="0"/>
                    <a:pt x="655"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7535875" y="942725"/>
              <a:ext cx="139125" cy="328075"/>
            </a:xfrm>
            <a:custGeom>
              <a:avLst/>
              <a:gdLst/>
              <a:ahLst/>
              <a:cxnLst/>
              <a:rect l="l" t="t" r="r" b="b"/>
              <a:pathLst>
                <a:path w="5565" h="13123" extrusionOk="0">
                  <a:moveTo>
                    <a:pt x="611" y="1"/>
                  </a:moveTo>
                  <a:cubicBezTo>
                    <a:pt x="300" y="1"/>
                    <a:pt x="0" y="225"/>
                    <a:pt x="162" y="616"/>
                  </a:cubicBezTo>
                  <a:cubicBezTo>
                    <a:pt x="1600" y="4610"/>
                    <a:pt x="3015" y="8696"/>
                    <a:pt x="4453" y="12782"/>
                  </a:cubicBezTo>
                  <a:cubicBezTo>
                    <a:pt x="4528" y="13015"/>
                    <a:pt x="4748" y="13122"/>
                    <a:pt x="4961" y="13122"/>
                  </a:cubicBezTo>
                  <a:cubicBezTo>
                    <a:pt x="5269" y="13122"/>
                    <a:pt x="5564" y="12899"/>
                    <a:pt x="5389" y="12508"/>
                  </a:cubicBezTo>
                  <a:cubicBezTo>
                    <a:pt x="3974" y="8422"/>
                    <a:pt x="2650" y="4336"/>
                    <a:pt x="1121" y="342"/>
                  </a:cubicBezTo>
                  <a:cubicBezTo>
                    <a:pt x="1046" y="108"/>
                    <a:pt x="826" y="1"/>
                    <a:pt x="611"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7529300" y="1359300"/>
              <a:ext cx="325850" cy="102925"/>
            </a:xfrm>
            <a:custGeom>
              <a:avLst/>
              <a:gdLst/>
              <a:ahLst/>
              <a:cxnLst/>
              <a:rect l="l" t="t" r="r" b="b"/>
              <a:pathLst>
                <a:path w="13034" h="4117" extrusionOk="0">
                  <a:moveTo>
                    <a:pt x="682" y="0"/>
                  </a:moveTo>
                  <a:cubicBezTo>
                    <a:pt x="201" y="0"/>
                    <a:pt x="0" y="896"/>
                    <a:pt x="630" y="980"/>
                  </a:cubicBezTo>
                  <a:cubicBezTo>
                    <a:pt x="4511" y="1939"/>
                    <a:pt x="8231" y="3263"/>
                    <a:pt x="12134" y="4107"/>
                  </a:cubicBezTo>
                  <a:cubicBezTo>
                    <a:pt x="12171" y="4114"/>
                    <a:pt x="12207" y="4117"/>
                    <a:pt x="12241" y="4117"/>
                  </a:cubicBezTo>
                  <a:cubicBezTo>
                    <a:pt x="12824" y="4117"/>
                    <a:pt x="13033" y="3253"/>
                    <a:pt x="12408" y="3080"/>
                  </a:cubicBezTo>
                  <a:cubicBezTo>
                    <a:pt x="8505" y="2304"/>
                    <a:pt x="4716" y="889"/>
                    <a:pt x="813" y="22"/>
                  </a:cubicBezTo>
                  <a:cubicBezTo>
                    <a:pt x="767" y="7"/>
                    <a:pt x="724" y="0"/>
                    <a:pt x="682"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7780175" y="1051125"/>
              <a:ext cx="361200" cy="73775"/>
            </a:xfrm>
            <a:custGeom>
              <a:avLst/>
              <a:gdLst/>
              <a:ahLst/>
              <a:cxnLst/>
              <a:rect l="l" t="t" r="r" b="b"/>
              <a:pathLst>
                <a:path w="14448" h="2951" extrusionOk="0">
                  <a:moveTo>
                    <a:pt x="13786" y="0"/>
                  </a:moveTo>
                  <a:cubicBezTo>
                    <a:pt x="9312" y="183"/>
                    <a:pt x="5044" y="1415"/>
                    <a:pt x="661" y="1895"/>
                  </a:cubicBezTo>
                  <a:cubicBezTo>
                    <a:pt x="27" y="1982"/>
                    <a:pt x="0" y="2950"/>
                    <a:pt x="582" y="2950"/>
                  </a:cubicBezTo>
                  <a:cubicBezTo>
                    <a:pt x="607" y="2950"/>
                    <a:pt x="634" y="2949"/>
                    <a:pt x="661" y="2945"/>
                  </a:cubicBezTo>
                  <a:cubicBezTo>
                    <a:pt x="5044" y="2465"/>
                    <a:pt x="9312" y="1233"/>
                    <a:pt x="13786" y="1027"/>
                  </a:cubicBezTo>
                  <a:cubicBezTo>
                    <a:pt x="14448" y="1027"/>
                    <a:pt x="14448" y="0"/>
                    <a:pt x="13786"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7958175" y="614375"/>
              <a:ext cx="357275" cy="167800"/>
            </a:xfrm>
            <a:custGeom>
              <a:avLst/>
              <a:gdLst/>
              <a:ahLst/>
              <a:cxnLst/>
              <a:rect l="l" t="t" r="r" b="b"/>
              <a:pathLst>
                <a:path w="14291" h="6712" extrusionOk="0">
                  <a:moveTo>
                    <a:pt x="13470" y="1"/>
                  </a:moveTo>
                  <a:cubicBezTo>
                    <a:pt x="13395" y="1"/>
                    <a:pt x="13317" y="17"/>
                    <a:pt x="13240" y="55"/>
                  </a:cubicBezTo>
                  <a:cubicBezTo>
                    <a:pt x="9040" y="2063"/>
                    <a:pt x="4680" y="3570"/>
                    <a:pt x="480" y="5761"/>
                  </a:cubicBezTo>
                  <a:cubicBezTo>
                    <a:pt x="0" y="6010"/>
                    <a:pt x="327" y="6712"/>
                    <a:pt x="783" y="6712"/>
                  </a:cubicBezTo>
                  <a:cubicBezTo>
                    <a:pt x="869" y="6712"/>
                    <a:pt x="960" y="6686"/>
                    <a:pt x="1051" y="6628"/>
                  </a:cubicBezTo>
                  <a:cubicBezTo>
                    <a:pt x="5159" y="4437"/>
                    <a:pt x="9519" y="2908"/>
                    <a:pt x="13719" y="922"/>
                  </a:cubicBezTo>
                  <a:cubicBezTo>
                    <a:pt x="14291" y="666"/>
                    <a:pt x="13943" y="1"/>
                    <a:pt x="13470"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7997350" y="234125"/>
              <a:ext cx="70425" cy="406700"/>
            </a:xfrm>
            <a:custGeom>
              <a:avLst/>
              <a:gdLst/>
              <a:ahLst/>
              <a:cxnLst/>
              <a:rect l="l" t="t" r="r" b="b"/>
              <a:pathLst>
                <a:path w="2817" h="16268" extrusionOk="0">
                  <a:moveTo>
                    <a:pt x="2291" y="0"/>
                  </a:moveTo>
                  <a:cubicBezTo>
                    <a:pt x="2029" y="0"/>
                    <a:pt x="1766" y="143"/>
                    <a:pt x="1766" y="428"/>
                  </a:cubicBezTo>
                  <a:cubicBezTo>
                    <a:pt x="1766" y="5564"/>
                    <a:pt x="1013" y="10608"/>
                    <a:pt x="54" y="15653"/>
                  </a:cubicBezTo>
                  <a:cubicBezTo>
                    <a:pt x="0" y="16044"/>
                    <a:pt x="313" y="16267"/>
                    <a:pt x="597" y="16267"/>
                  </a:cubicBezTo>
                  <a:cubicBezTo>
                    <a:pt x="793" y="16267"/>
                    <a:pt x="976" y="16160"/>
                    <a:pt x="1013" y="15927"/>
                  </a:cubicBezTo>
                  <a:cubicBezTo>
                    <a:pt x="1972" y="10791"/>
                    <a:pt x="2816" y="5655"/>
                    <a:pt x="2816" y="428"/>
                  </a:cubicBezTo>
                  <a:cubicBezTo>
                    <a:pt x="2816" y="143"/>
                    <a:pt x="2554" y="0"/>
                    <a:pt x="2291"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8045675" y="278425"/>
              <a:ext cx="68375" cy="77475"/>
            </a:xfrm>
            <a:custGeom>
              <a:avLst/>
              <a:gdLst/>
              <a:ahLst/>
              <a:cxnLst/>
              <a:rect l="l" t="t" r="r" b="b"/>
              <a:pathLst>
                <a:path w="2735" h="3099" extrusionOk="0">
                  <a:moveTo>
                    <a:pt x="2239" y="1"/>
                  </a:moveTo>
                  <a:cubicBezTo>
                    <a:pt x="2166" y="1"/>
                    <a:pt x="2091" y="28"/>
                    <a:pt x="2025" y="94"/>
                  </a:cubicBezTo>
                  <a:cubicBezTo>
                    <a:pt x="1271" y="847"/>
                    <a:pt x="701" y="1692"/>
                    <a:pt x="130" y="2559"/>
                  </a:cubicBezTo>
                  <a:cubicBezTo>
                    <a:pt x="1" y="2834"/>
                    <a:pt x="250" y="3098"/>
                    <a:pt x="471" y="3098"/>
                  </a:cubicBezTo>
                  <a:cubicBezTo>
                    <a:pt x="562" y="3098"/>
                    <a:pt x="648" y="3054"/>
                    <a:pt x="701" y="2947"/>
                  </a:cubicBezTo>
                  <a:cubicBezTo>
                    <a:pt x="1271" y="2080"/>
                    <a:pt x="1842" y="1327"/>
                    <a:pt x="2504" y="551"/>
                  </a:cubicBezTo>
                  <a:cubicBezTo>
                    <a:pt x="2735" y="338"/>
                    <a:pt x="2496" y="1"/>
                    <a:pt x="2239"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7986575" y="325800"/>
              <a:ext cx="64650" cy="68550"/>
            </a:xfrm>
            <a:custGeom>
              <a:avLst/>
              <a:gdLst/>
              <a:ahLst/>
              <a:cxnLst/>
              <a:rect l="l" t="t" r="r" b="b"/>
              <a:pathLst>
                <a:path w="2586" h="2742" extrusionOk="0">
                  <a:moveTo>
                    <a:pt x="521" y="0"/>
                  </a:moveTo>
                  <a:cubicBezTo>
                    <a:pt x="224" y="0"/>
                    <a:pt x="1" y="342"/>
                    <a:pt x="303" y="573"/>
                  </a:cubicBezTo>
                  <a:cubicBezTo>
                    <a:pt x="873" y="1144"/>
                    <a:pt x="1353" y="1897"/>
                    <a:pt x="1832" y="2559"/>
                  </a:cubicBezTo>
                  <a:cubicBezTo>
                    <a:pt x="1893" y="2688"/>
                    <a:pt x="2007" y="2741"/>
                    <a:pt x="2122" y="2741"/>
                  </a:cubicBezTo>
                  <a:cubicBezTo>
                    <a:pt x="2352" y="2741"/>
                    <a:pt x="2585" y="2528"/>
                    <a:pt x="2403" y="2285"/>
                  </a:cubicBezTo>
                  <a:cubicBezTo>
                    <a:pt x="1923" y="1509"/>
                    <a:pt x="1444" y="664"/>
                    <a:pt x="782" y="94"/>
                  </a:cubicBezTo>
                  <a:cubicBezTo>
                    <a:pt x="696" y="28"/>
                    <a:pt x="606" y="0"/>
                    <a:pt x="521"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8033750" y="382175"/>
              <a:ext cx="72600" cy="80750"/>
            </a:xfrm>
            <a:custGeom>
              <a:avLst/>
              <a:gdLst/>
              <a:ahLst/>
              <a:cxnLst/>
              <a:rect l="l" t="t" r="r" b="b"/>
              <a:pathLst>
                <a:path w="2904" h="3230" extrusionOk="0">
                  <a:moveTo>
                    <a:pt x="2416" y="0"/>
                  </a:moveTo>
                  <a:cubicBezTo>
                    <a:pt x="2316" y="0"/>
                    <a:pt x="2214" y="37"/>
                    <a:pt x="2136" y="121"/>
                  </a:cubicBezTo>
                  <a:cubicBezTo>
                    <a:pt x="1452" y="1080"/>
                    <a:pt x="698" y="1833"/>
                    <a:pt x="128" y="2792"/>
                  </a:cubicBezTo>
                  <a:cubicBezTo>
                    <a:pt x="0" y="2983"/>
                    <a:pt x="239" y="3229"/>
                    <a:pt x="458" y="3229"/>
                  </a:cubicBezTo>
                  <a:cubicBezTo>
                    <a:pt x="552" y="3229"/>
                    <a:pt x="643" y="3183"/>
                    <a:pt x="698" y="3066"/>
                  </a:cubicBezTo>
                  <a:cubicBezTo>
                    <a:pt x="1269" y="2107"/>
                    <a:pt x="2022" y="1354"/>
                    <a:pt x="2707" y="509"/>
                  </a:cubicBezTo>
                  <a:cubicBezTo>
                    <a:pt x="2903" y="231"/>
                    <a:pt x="2666" y="0"/>
                    <a:pt x="2416"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7986025" y="428175"/>
              <a:ext cx="56650" cy="70900"/>
            </a:xfrm>
            <a:custGeom>
              <a:avLst/>
              <a:gdLst/>
              <a:ahLst/>
              <a:cxnLst/>
              <a:rect l="l" t="t" r="r" b="b"/>
              <a:pathLst>
                <a:path w="2266" h="2836" extrusionOk="0">
                  <a:moveTo>
                    <a:pt x="505" y="0"/>
                  </a:moveTo>
                  <a:cubicBezTo>
                    <a:pt x="245" y="0"/>
                    <a:pt x="1" y="331"/>
                    <a:pt x="234" y="564"/>
                  </a:cubicBezTo>
                  <a:cubicBezTo>
                    <a:pt x="804" y="1134"/>
                    <a:pt x="1192" y="1888"/>
                    <a:pt x="1466" y="2664"/>
                  </a:cubicBezTo>
                  <a:cubicBezTo>
                    <a:pt x="1526" y="2784"/>
                    <a:pt x="1642" y="2835"/>
                    <a:pt x="1762" y="2835"/>
                  </a:cubicBezTo>
                  <a:cubicBezTo>
                    <a:pt x="2004" y="2835"/>
                    <a:pt x="2266" y="2627"/>
                    <a:pt x="2128" y="2367"/>
                  </a:cubicBezTo>
                  <a:cubicBezTo>
                    <a:pt x="1649" y="1522"/>
                    <a:pt x="1375" y="746"/>
                    <a:pt x="713" y="84"/>
                  </a:cubicBezTo>
                  <a:cubicBezTo>
                    <a:pt x="649" y="25"/>
                    <a:pt x="576" y="0"/>
                    <a:pt x="505"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8191300" y="583175"/>
              <a:ext cx="60600" cy="83975"/>
            </a:xfrm>
            <a:custGeom>
              <a:avLst/>
              <a:gdLst/>
              <a:ahLst/>
              <a:cxnLst/>
              <a:rect l="l" t="t" r="r" b="b"/>
              <a:pathLst>
                <a:path w="2424" h="3359" extrusionOk="0">
                  <a:moveTo>
                    <a:pt x="1955" y="1"/>
                  </a:moveTo>
                  <a:cubicBezTo>
                    <a:pt x="1864" y="1"/>
                    <a:pt x="1777" y="48"/>
                    <a:pt x="1723" y="161"/>
                  </a:cubicBezTo>
                  <a:cubicBezTo>
                    <a:pt x="1244" y="1120"/>
                    <a:pt x="765" y="1965"/>
                    <a:pt x="194" y="2832"/>
                  </a:cubicBezTo>
                  <a:cubicBezTo>
                    <a:pt x="1" y="3089"/>
                    <a:pt x="228" y="3358"/>
                    <a:pt x="474" y="3358"/>
                  </a:cubicBezTo>
                  <a:cubicBezTo>
                    <a:pt x="577" y="3358"/>
                    <a:pt x="684" y="3311"/>
                    <a:pt x="765" y="3197"/>
                  </a:cubicBezTo>
                  <a:cubicBezTo>
                    <a:pt x="1335" y="2353"/>
                    <a:pt x="1815" y="1394"/>
                    <a:pt x="2294" y="549"/>
                  </a:cubicBezTo>
                  <a:cubicBezTo>
                    <a:pt x="2423" y="275"/>
                    <a:pt x="2176" y="1"/>
                    <a:pt x="1955"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8173975" y="671900"/>
              <a:ext cx="79900" cy="47875"/>
            </a:xfrm>
            <a:custGeom>
              <a:avLst/>
              <a:gdLst/>
              <a:ahLst/>
              <a:cxnLst/>
              <a:rect l="l" t="t" r="r" b="b"/>
              <a:pathLst>
                <a:path w="3196" h="1915" extrusionOk="0">
                  <a:moveTo>
                    <a:pt x="550" y="1"/>
                  </a:moveTo>
                  <a:cubicBezTo>
                    <a:pt x="231" y="1"/>
                    <a:pt x="0" y="449"/>
                    <a:pt x="316" y="607"/>
                  </a:cubicBezTo>
                  <a:cubicBezTo>
                    <a:pt x="1092" y="995"/>
                    <a:pt x="1846" y="1360"/>
                    <a:pt x="2508" y="1839"/>
                  </a:cubicBezTo>
                  <a:cubicBezTo>
                    <a:pt x="2577" y="1892"/>
                    <a:pt x="2645" y="1915"/>
                    <a:pt x="2709" y="1915"/>
                  </a:cubicBezTo>
                  <a:cubicBezTo>
                    <a:pt x="3003" y="1915"/>
                    <a:pt x="3196" y="1437"/>
                    <a:pt x="2896" y="1269"/>
                  </a:cubicBezTo>
                  <a:cubicBezTo>
                    <a:pt x="2234" y="789"/>
                    <a:pt x="1366" y="424"/>
                    <a:pt x="704" y="36"/>
                  </a:cubicBezTo>
                  <a:cubicBezTo>
                    <a:pt x="652" y="11"/>
                    <a:pt x="600" y="1"/>
                    <a:pt x="550"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8093675" y="625925"/>
              <a:ext cx="70300" cy="83025"/>
            </a:xfrm>
            <a:custGeom>
              <a:avLst/>
              <a:gdLst/>
              <a:ahLst/>
              <a:cxnLst/>
              <a:rect l="l" t="t" r="r" b="b"/>
              <a:pathLst>
                <a:path w="2812" h="3321" extrusionOk="0">
                  <a:moveTo>
                    <a:pt x="2352" y="0"/>
                  </a:moveTo>
                  <a:cubicBezTo>
                    <a:pt x="2258" y="0"/>
                    <a:pt x="2168" y="47"/>
                    <a:pt x="2113" y="163"/>
                  </a:cubicBezTo>
                  <a:cubicBezTo>
                    <a:pt x="1451" y="1031"/>
                    <a:pt x="881" y="1966"/>
                    <a:pt x="196" y="2834"/>
                  </a:cubicBezTo>
                  <a:cubicBezTo>
                    <a:pt x="0" y="3094"/>
                    <a:pt x="235" y="3320"/>
                    <a:pt x="485" y="3320"/>
                  </a:cubicBezTo>
                  <a:cubicBezTo>
                    <a:pt x="585" y="3320"/>
                    <a:pt x="688" y="3284"/>
                    <a:pt x="766" y="3199"/>
                  </a:cubicBezTo>
                  <a:cubicBezTo>
                    <a:pt x="1451" y="2263"/>
                    <a:pt x="2022" y="1396"/>
                    <a:pt x="2684" y="460"/>
                  </a:cubicBezTo>
                  <a:cubicBezTo>
                    <a:pt x="2812" y="252"/>
                    <a:pt x="2571" y="0"/>
                    <a:pt x="2352"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8078875" y="707650"/>
              <a:ext cx="74975" cy="40850"/>
            </a:xfrm>
            <a:custGeom>
              <a:avLst/>
              <a:gdLst/>
              <a:ahLst/>
              <a:cxnLst/>
              <a:rect l="l" t="t" r="r" b="b"/>
              <a:pathLst>
                <a:path w="2999" h="1634" extrusionOk="0">
                  <a:moveTo>
                    <a:pt x="535" y="0"/>
                  </a:moveTo>
                  <a:cubicBezTo>
                    <a:pt x="233" y="0"/>
                    <a:pt x="1" y="440"/>
                    <a:pt x="331" y="615"/>
                  </a:cubicBezTo>
                  <a:cubicBezTo>
                    <a:pt x="993" y="889"/>
                    <a:pt x="1655" y="1277"/>
                    <a:pt x="2317" y="1551"/>
                  </a:cubicBezTo>
                  <a:cubicBezTo>
                    <a:pt x="2393" y="1609"/>
                    <a:pt x="2469" y="1634"/>
                    <a:pt x="2538" y="1634"/>
                  </a:cubicBezTo>
                  <a:cubicBezTo>
                    <a:pt x="2820" y="1634"/>
                    <a:pt x="2999" y="1218"/>
                    <a:pt x="2705" y="980"/>
                  </a:cubicBezTo>
                  <a:cubicBezTo>
                    <a:pt x="2043" y="615"/>
                    <a:pt x="1358" y="318"/>
                    <a:pt x="697" y="44"/>
                  </a:cubicBezTo>
                  <a:cubicBezTo>
                    <a:pt x="642" y="14"/>
                    <a:pt x="588" y="0"/>
                    <a:pt x="535"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7714325" y="673600"/>
              <a:ext cx="42575" cy="72800"/>
            </a:xfrm>
            <a:custGeom>
              <a:avLst/>
              <a:gdLst/>
              <a:ahLst/>
              <a:cxnLst/>
              <a:rect l="l" t="t" r="r" b="b"/>
              <a:pathLst>
                <a:path w="1703" h="2912" extrusionOk="0">
                  <a:moveTo>
                    <a:pt x="1222" y="0"/>
                  </a:moveTo>
                  <a:cubicBezTo>
                    <a:pt x="1117" y="0"/>
                    <a:pt x="1008" y="44"/>
                    <a:pt x="921" y="151"/>
                  </a:cubicBezTo>
                  <a:cubicBezTo>
                    <a:pt x="533" y="835"/>
                    <a:pt x="442" y="1680"/>
                    <a:pt x="77" y="2433"/>
                  </a:cubicBezTo>
                  <a:cubicBezTo>
                    <a:pt x="1" y="2693"/>
                    <a:pt x="231" y="2912"/>
                    <a:pt x="426" y="2912"/>
                  </a:cubicBezTo>
                  <a:cubicBezTo>
                    <a:pt x="522" y="2912"/>
                    <a:pt x="610" y="2858"/>
                    <a:pt x="648" y="2730"/>
                  </a:cubicBezTo>
                  <a:cubicBezTo>
                    <a:pt x="1013" y="2068"/>
                    <a:pt x="1104" y="1201"/>
                    <a:pt x="1492" y="539"/>
                  </a:cubicBezTo>
                  <a:cubicBezTo>
                    <a:pt x="1702" y="264"/>
                    <a:pt x="1477" y="0"/>
                    <a:pt x="1222"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7663150" y="746875"/>
              <a:ext cx="87725" cy="35725"/>
            </a:xfrm>
            <a:custGeom>
              <a:avLst/>
              <a:gdLst/>
              <a:ahLst/>
              <a:cxnLst/>
              <a:rect l="l" t="t" r="r" b="b"/>
              <a:pathLst>
                <a:path w="3509" h="1429" extrusionOk="0">
                  <a:moveTo>
                    <a:pt x="477" y="0"/>
                  </a:moveTo>
                  <a:cubicBezTo>
                    <a:pt x="188" y="0"/>
                    <a:pt x="0" y="420"/>
                    <a:pt x="298" y="643"/>
                  </a:cubicBezTo>
                  <a:cubicBezTo>
                    <a:pt x="1165" y="1032"/>
                    <a:pt x="2010" y="1123"/>
                    <a:pt x="2877" y="1420"/>
                  </a:cubicBezTo>
                  <a:cubicBezTo>
                    <a:pt x="2908" y="1425"/>
                    <a:pt x="2937" y="1428"/>
                    <a:pt x="2966" y="1428"/>
                  </a:cubicBezTo>
                  <a:cubicBezTo>
                    <a:pt x="3377" y="1428"/>
                    <a:pt x="3508" y="843"/>
                    <a:pt x="3060" y="758"/>
                  </a:cubicBezTo>
                  <a:cubicBezTo>
                    <a:pt x="2306" y="461"/>
                    <a:pt x="1439" y="461"/>
                    <a:pt x="686" y="73"/>
                  </a:cubicBezTo>
                  <a:cubicBezTo>
                    <a:pt x="614" y="22"/>
                    <a:pt x="543" y="0"/>
                    <a:pt x="477"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7760900" y="749200"/>
              <a:ext cx="50850" cy="75575"/>
            </a:xfrm>
            <a:custGeom>
              <a:avLst/>
              <a:gdLst/>
              <a:ahLst/>
              <a:cxnLst/>
              <a:rect l="l" t="t" r="r" b="b"/>
              <a:pathLst>
                <a:path w="2034" h="3023" extrusionOk="0">
                  <a:moveTo>
                    <a:pt x="1553" y="0"/>
                  </a:moveTo>
                  <a:cubicBezTo>
                    <a:pt x="1481" y="0"/>
                    <a:pt x="1407" y="28"/>
                    <a:pt x="1341" y="94"/>
                  </a:cubicBezTo>
                  <a:cubicBezTo>
                    <a:pt x="679" y="847"/>
                    <a:pt x="382" y="1692"/>
                    <a:pt x="108" y="2559"/>
                  </a:cubicBezTo>
                  <a:cubicBezTo>
                    <a:pt x="0" y="2843"/>
                    <a:pt x="188" y="3023"/>
                    <a:pt x="397" y="3023"/>
                  </a:cubicBezTo>
                  <a:cubicBezTo>
                    <a:pt x="542" y="3023"/>
                    <a:pt x="696" y="2937"/>
                    <a:pt x="770" y="2742"/>
                  </a:cubicBezTo>
                  <a:cubicBezTo>
                    <a:pt x="1067" y="1988"/>
                    <a:pt x="1250" y="1235"/>
                    <a:pt x="1820" y="550"/>
                  </a:cubicBezTo>
                  <a:cubicBezTo>
                    <a:pt x="2033" y="338"/>
                    <a:pt x="1805" y="0"/>
                    <a:pt x="1553"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7717675" y="817975"/>
              <a:ext cx="92200" cy="48500"/>
            </a:xfrm>
            <a:custGeom>
              <a:avLst/>
              <a:gdLst/>
              <a:ahLst/>
              <a:cxnLst/>
              <a:rect l="l" t="t" r="r" b="b"/>
              <a:pathLst>
                <a:path w="3688" h="1940" extrusionOk="0">
                  <a:moveTo>
                    <a:pt x="496" y="0"/>
                  </a:moveTo>
                  <a:cubicBezTo>
                    <a:pt x="240" y="0"/>
                    <a:pt x="0" y="345"/>
                    <a:pt x="217" y="561"/>
                  </a:cubicBezTo>
                  <a:cubicBezTo>
                    <a:pt x="1084" y="1223"/>
                    <a:pt x="2111" y="1611"/>
                    <a:pt x="3161" y="1908"/>
                  </a:cubicBezTo>
                  <a:cubicBezTo>
                    <a:pt x="3208" y="1930"/>
                    <a:pt x="3252" y="1940"/>
                    <a:pt x="3292" y="1940"/>
                  </a:cubicBezTo>
                  <a:cubicBezTo>
                    <a:pt x="3585" y="1940"/>
                    <a:pt x="3688" y="1418"/>
                    <a:pt x="3367" y="1337"/>
                  </a:cubicBezTo>
                  <a:cubicBezTo>
                    <a:pt x="2408" y="949"/>
                    <a:pt x="1449" y="653"/>
                    <a:pt x="696" y="82"/>
                  </a:cubicBezTo>
                  <a:cubicBezTo>
                    <a:pt x="634" y="25"/>
                    <a:pt x="565" y="0"/>
                    <a:pt x="496"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8021900" y="1010550"/>
              <a:ext cx="63625" cy="64050"/>
            </a:xfrm>
            <a:custGeom>
              <a:avLst/>
              <a:gdLst/>
              <a:ahLst/>
              <a:cxnLst/>
              <a:rect l="l" t="t" r="r" b="b"/>
              <a:pathLst>
                <a:path w="2545" h="2562" extrusionOk="0">
                  <a:moveTo>
                    <a:pt x="2048" y="1"/>
                  </a:moveTo>
                  <a:cubicBezTo>
                    <a:pt x="1975" y="1"/>
                    <a:pt x="1900" y="28"/>
                    <a:pt x="1834" y="94"/>
                  </a:cubicBezTo>
                  <a:cubicBezTo>
                    <a:pt x="1264" y="756"/>
                    <a:pt x="693" y="1327"/>
                    <a:pt x="214" y="1988"/>
                  </a:cubicBezTo>
                  <a:cubicBezTo>
                    <a:pt x="0" y="2219"/>
                    <a:pt x="244" y="2561"/>
                    <a:pt x="491" y="2561"/>
                  </a:cubicBezTo>
                  <a:cubicBezTo>
                    <a:pt x="562" y="2561"/>
                    <a:pt x="632" y="2534"/>
                    <a:pt x="693" y="2468"/>
                  </a:cubicBezTo>
                  <a:cubicBezTo>
                    <a:pt x="1172" y="1806"/>
                    <a:pt x="1743" y="1235"/>
                    <a:pt x="2314" y="573"/>
                  </a:cubicBezTo>
                  <a:cubicBezTo>
                    <a:pt x="2545" y="342"/>
                    <a:pt x="2305" y="1"/>
                    <a:pt x="2048"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7988975" y="1070425"/>
              <a:ext cx="91275" cy="63250"/>
            </a:xfrm>
            <a:custGeom>
              <a:avLst/>
              <a:gdLst/>
              <a:ahLst/>
              <a:cxnLst/>
              <a:rect l="l" t="t" r="r" b="b"/>
              <a:pathLst>
                <a:path w="3651" h="2530" extrusionOk="0">
                  <a:moveTo>
                    <a:pt x="477" y="0"/>
                  </a:moveTo>
                  <a:cubicBezTo>
                    <a:pt x="188" y="0"/>
                    <a:pt x="1" y="420"/>
                    <a:pt x="298" y="643"/>
                  </a:cubicBezTo>
                  <a:cubicBezTo>
                    <a:pt x="1257" y="1214"/>
                    <a:pt x="2101" y="1785"/>
                    <a:pt x="3060" y="2447"/>
                  </a:cubicBezTo>
                  <a:cubicBezTo>
                    <a:pt x="3118" y="2505"/>
                    <a:pt x="3179" y="2530"/>
                    <a:pt x="3237" y="2530"/>
                  </a:cubicBezTo>
                  <a:cubicBezTo>
                    <a:pt x="3472" y="2530"/>
                    <a:pt x="3650" y="2114"/>
                    <a:pt x="3357" y="1876"/>
                  </a:cubicBezTo>
                  <a:cubicBezTo>
                    <a:pt x="2489" y="1214"/>
                    <a:pt x="1531" y="643"/>
                    <a:pt x="686" y="73"/>
                  </a:cubicBezTo>
                  <a:cubicBezTo>
                    <a:pt x="614" y="22"/>
                    <a:pt x="543" y="0"/>
                    <a:pt x="477"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939000" y="1030700"/>
              <a:ext cx="60675" cy="61700"/>
            </a:xfrm>
            <a:custGeom>
              <a:avLst/>
              <a:gdLst/>
              <a:ahLst/>
              <a:cxnLst/>
              <a:rect l="l" t="t" r="r" b="b"/>
              <a:pathLst>
                <a:path w="2427" h="2468" extrusionOk="0">
                  <a:moveTo>
                    <a:pt x="1976" y="0"/>
                  </a:moveTo>
                  <a:cubicBezTo>
                    <a:pt x="1891" y="0"/>
                    <a:pt x="1803" y="38"/>
                    <a:pt x="1726" y="132"/>
                  </a:cubicBezTo>
                  <a:cubicBezTo>
                    <a:pt x="1247" y="703"/>
                    <a:pt x="677" y="1274"/>
                    <a:pt x="220" y="1844"/>
                  </a:cubicBezTo>
                  <a:cubicBezTo>
                    <a:pt x="1" y="2131"/>
                    <a:pt x="205" y="2467"/>
                    <a:pt x="437" y="2467"/>
                  </a:cubicBezTo>
                  <a:cubicBezTo>
                    <a:pt x="519" y="2467"/>
                    <a:pt x="605" y="2425"/>
                    <a:pt x="677" y="2324"/>
                  </a:cubicBezTo>
                  <a:cubicBezTo>
                    <a:pt x="1156" y="1753"/>
                    <a:pt x="1726" y="1182"/>
                    <a:pt x="2206" y="521"/>
                  </a:cubicBezTo>
                  <a:cubicBezTo>
                    <a:pt x="2426" y="317"/>
                    <a:pt x="2219" y="0"/>
                    <a:pt x="1976"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7900475" y="1084850"/>
              <a:ext cx="80475" cy="59625"/>
            </a:xfrm>
            <a:custGeom>
              <a:avLst/>
              <a:gdLst/>
              <a:ahLst/>
              <a:cxnLst/>
              <a:rect l="l" t="t" r="r" b="b"/>
              <a:pathLst>
                <a:path w="3219" h="2385" extrusionOk="0">
                  <a:moveTo>
                    <a:pt x="520" y="1"/>
                  </a:moveTo>
                  <a:cubicBezTo>
                    <a:pt x="215" y="1"/>
                    <a:pt x="0" y="485"/>
                    <a:pt x="323" y="637"/>
                  </a:cubicBezTo>
                  <a:cubicBezTo>
                    <a:pt x="1076" y="1208"/>
                    <a:pt x="1852" y="1778"/>
                    <a:pt x="2606" y="2349"/>
                  </a:cubicBezTo>
                  <a:cubicBezTo>
                    <a:pt x="2646" y="2374"/>
                    <a:pt x="2687" y="2385"/>
                    <a:pt x="2728" y="2385"/>
                  </a:cubicBezTo>
                  <a:cubicBezTo>
                    <a:pt x="2988" y="2385"/>
                    <a:pt x="3218" y="1936"/>
                    <a:pt x="2902" y="1778"/>
                  </a:cubicBezTo>
                  <a:cubicBezTo>
                    <a:pt x="2126" y="1208"/>
                    <a:pt x="1464" y="637"/>
                    <a:pt x="711" y="66"/>
                  </a:cubicBezTo>
                  <a:cubicBezTo>
                    <a:pt x="646" y="21"/>
                    <a:pt x="581" y="1"/>
                    <a:pt x="520"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7569950" y="963725"/>
              <a:ext cx="49625" cy="69750"/>
            </a:xfrm>
            <a:custGeom>
              <a:avLst/>
              <a:gdLst/>
              <a:ahLst/>
              <a:cxnLst/>
              <a:rect l="l" t="t" r="r" b="b"/>
              <a:pathLst>
                <a:path w="1985" h="2790" extrusionOk="0">
                  <a:moveTo>
                    <a:pt x="1527" y="0"/>
                  </a:moveTo>
                  <a:cubicBezTo>
                    <a:pt x="1433" y="0"/>
                    <a:pt x="1342" y="46"/>
                    <a:pt x="1287" y="164"/>
                  </a:cubicBezTo>
                  <a:cubicBezTo>
                    <a:pt x="808" y="826"/>
                    <a:pt x="602" y="1579"/>
                    <a:pt x="146" y="2241"/>
                  </a:cubicBezTo>
                  <a:cubicBezTo>
                    <a:pt x="0" y="2515"/>
                    <a:pt x="243" y="2790"/>
                    <a:pt x="503" y="2790"/>
                  </a:cubicBezTo>
                  <a:cubicBezTo>
                    <a:pt x="610" y="2790"/>
                    <a:pt x="721" y="2743"/>
                    <a:pt x="808" y="2629"/>
                  </a:cubicBezTo>
                  <a:cubicBezTo>
                    <a:pt x="1173" y="1876"/>
                    <a:pt x="1378" y="1100"/>
                    <a:pt x="1857" y="438"/>
                  </a:cubicBezTo>
                  <a:cubicBezTo>
                    <a:pt x="1985" y="247"/>
                    <a:pt x="1746" y="0"/>
                    <a:pt x="1527"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7518300" y="1022800"/>
              <a:ext cx="79475" cy="51800"/>
            </a:xfrm>
            <a:custGeom>
              <a:avLst/>
              <a:gdLst/>
              <a:ahLst/>
              <a:cxnLst/>
              <a:rect l="l" t="t" r="r" b="b"/>
              <a:pathLst>
                <a:path w="3179" h="2072" extrusionOk="0">
                  <a:moveTo>
                    <a:pt x="462" y="0"/>
                  </a:moveTo>
                  <a:cubicBezTo>
                    <a:pt x="179" y="0"/>
                    <a:pt x="1" y="415"/>
                    <a:pt x="294" y="654"/>
                  </a:cubicBezTo>
                  <a:cubicBezTo>
                    <a:pt x="956" y="1133"/>
                    <a:pt x="1824" y="1407"/>
                    <a:pt x="2485" y="1978"/>
                  </a:cubicBezTo>
                  <a:cubicBezTo>
                    <a:pt x="2551" y="2044"/>
                    <a:pt x="2625" y="2071"/>
                    <a:pt x="2696" y="2071"/>
                  </a:cubicBezTo>
                  <a:cubicBezTo>
                    <a:pt x="2949" y="2071"/>
                    <a:pt x="3178" y="1729"/>
                    <a:pt x="2965" y="1498"/>
                  </a:cubicBezTo>
                  <a:cubicBezTo>
                    <a:pt x="2212" y="928"/>
                    <a:pt x="1344" y="563"/>
                    <a:pt x="682" y="83"/>
                  </a:cubicBezTo>
                  <a:cubicBezTo>
                    <a:pt x="606" y="25"/>
                    <a:pt x="531" y="0"/>
                    <a:pt x="462"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7601475" y="1052750"/>
              <a:ext cx="48575" cy="73550"/>
            </a:xfrm>
            <a:custGeom>
              <a:avLst/>
              <a:gdLst/>
              <a:ahLst/>
              <a:cxnLst/>
              <a:rect l="l" t="t" r="r" b="b"/>
              <a:pathLst>
                <a:path w="1943" h="2942" extrusionOk="0">
                  <a:moveTo>
                    <a:pt x="1510" y="0"/>
                  </a:moveTo>
                  <a:cubicBezTo>
                    <a:pt x="1375" y="0"/>
                    <a:pt x="1236" y="62"/>
                    <a:pt x="1167" y="209"/>
                  </a:cubicBezTo>
                  <a:cubicBezTo>
                    <a:pt x="870" y="962"/>
                    <a:pt x="688" y="1738"/>
                    <a:pt x="208" y="2492"/>
                  </a:cubicBezTo>
                  <a:cubicBezTo>
                    <a:pt x="0" y="2700"/>
                    <a:pt x="219" y="2941"/>
                    <a:pt x="470" y="2941"/>
                  </a:cubicBezTo>
                  <a:cubicBezTo>
                    <a:pt x="577" y="2941"/>
                    <a:pt x="690" y="2898"/>
                    <a:pt x="779" y="2788"/>
                  </a:cubicBezTo>
                  <a:cubicBezTo>
                    <a:pt x="1258" y="2104"/>
                    <a:pt x="1532" y="1259"/>
                    <a:pt x="1829" y="392"/>
                  </a:cubicBezTo>
                  <a:cubicBezTo>
                    <a:pt x="1942" y="165"/>
                    <a:pt x="1731" y="0"/>
                    <a:pt x="1510"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7560675" y="1121350"/>
              <a:ext cx="68075" cy="43150"/>
            </a:xfrm>
            <a:custGeom>
              <a:avLst/>
              <a:gdLst/>
              <a:ahLst/>
              <a:cxnLst/>
              <a:rect l="l" t="t" r="r" b="b"/>
              <a:pathLst>
                <a:path w="2723" h="1726" extrusionOk="0">
                  <a:moveTo>
                    <a:pt x="530" y="0"/>
                  </a:moveTo>
                  <a:cubicBezTo>
                    <a:pt x="219" y="0"/>
                    <a:pt x="0" y="440"/>
                    <a:pt x="311" y="615"/>
                  </a:cubicBezTo>
                  <a:cubicBezTo>
                    <a:pt x="973" y="889"/>
                    <a:pt x="1544" y="1277"/>
                    <a:pt x="2114" y="1642"/>
                  </a:cubicBezTo>
                  <a:cubicBezTo>
                    <a:pt x="2191" y="1700"/>
                    <a:pt x="2263" y="1725"/>
                    <a:pt x="2328" y="1725"/>
                  </a:cubicBezTo>
                  <a:cubicBezTo>
                    <a:pt x="2593" y="1725"/>
                    <a:pt x="2723" y="1310"/>
                    <a:pt x="2411" y="1072"/>
                  </a:cubicBezTo>
                  <a:cubicBezTo>
                    <a:pt x="1840" y="706"/>
                    <a:pt x="1270" y="318"/>
                    <a:pt x="699" y="44"/>
                  </a:cubicBezTo>
                  <a:cubicBezTo>
                    <a:pt x="642" y="14"/>
                    <a:pt x="584" y="0"/>
                    <a:pt x="530"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7748225" y="1393900"/>
              <a:ext cx="66175" cy="38225"/>
            </a:xfrm>
            <a:custGeom>
              <a:avLst/>
              <a:gdLst/>
              <a:ahLst/>
              <a:cxnLst/>
              <a:rect l="l" t="t" r="r" b="b"/>
              <a:pathLst>
                <a:path w="2647" h="1529" extrusionOk="0">
                  <a:moveTo>
                    <a:pt x="2142" y="0"/>
                  </a:moveTo>
                  <a:cubicBezTo>
                    <a:pt x="2078" y="0"/>
                    <a:pt x="2008" y="23"/>
                    <a:pt x="1939" y="76"/>
                  </a:cubicBezTo>
                  <a:cubicBezTo>
                    <a:pt x="1460" y="350"/>
                    <a:pt x="889" y="646"/>
                    <a:pt x="319" y="829"/>
                  </a:cubicBezTo>
                  <a:cubicBezTo>
                    <a:pt x="0" y="988"/>
                    <a:pt x="98" y="1529"/>
                    <a:pt x="386" y="1529"/>
                  </a:cubicBezTo>
                  <a:cubicBezTo>
                    <a:pt x="428" y="1529"/>
                    <a:pt x="474" y="1517"/>
                    <a:pt x="524" y="1491"/>
                  </a:cubicBezTo>
                  <a:cubicBezTo>
                    <a:pt x="1095" y="1217"/>
                    <a:pt x="1757" y="920"/>
                    <a:pt x="2327" y="646"/>
                  </a:cubicBezTo>
                  <a:cubicBezTo>
                    <a:pt x="2646" y="478"/>
                    <a:pt x="2441" y="0"/>
                    <a:pt x="2142"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7708450" y="1414125"/>
              <a:ext cx="57950" cy="73150"/>
            </a:xfrm>
            <a:custGeom>
              <a:avLst/>
              <a:gdLst/>
              <a:ahLst/>
              <a:cxnLst/>
              <a:rect l="l" t="t" r="r" b="b"/>
              <a:pathLst>
                <a:path w="2318" h="2926" extrusionOk="0">
                  <a:moveTo>
                    <a:pt x="492" y="0"/>
                  </a:moveTo>
                  <a:cubicBezTo>
                    <a:pt x="240" y="0"/>
                    <a:pt x="1" y="220"/>
                    <a:pt x="198" y="499"/>
                  </a:cubicBezTo>
                  <a:cubicBezTo>
                    <a:pt x="768" y="1253"/>
                    <a:pt x="1065" y="2120"/>
                    <a:pt x="1727" y="2782"/>
                  </a:cubicBezTo>
                  <a:cubicBezTo>
                    <a:pt x="1775" y="2883"/>
                    <a:pt x="1843" y="2925"/>
                    <a:pt x="1912" y="2925"/>
                  </a:cubicBezTo>
                  <a:cubicBezTo>
                    <a:pt x="2109" y="2925"/>
                    <a:pt x="2317" y="2589"/>
                    <a:pt x="2115" y="2302"/>
                  </a:cubicBezTo>
                  <a:cubicBezTo>
                    <a:pt x="1636" y="1641"/>
                    <a:pt x="1248" y="887"/>
                    <a:pt x="768" y="111"/>
                  </a:cubicBezTo>
                  <a:cubicBezTo>
                    <a:pt x="691" y="34"/>
                    <a:pt x="591" y="0"/>
                    <a:pt x="492"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671900" y="1373200"/>
              <a:ext cx="57625" cy="40050"/>
            </a:xfrm>
            <a:custGeom>
              <a:avLst/>
              <a:gdLst/>
              <a:ahLst/>
              <a:cxnLst/>
              <a:rect l="l" t="t" r="r" b="b"/>
              <a:pathLst>
                <a:path w="2305" h="1602" extrusionOk="0">
                  <a:moveTo>
                    <a:pt x="1811" y="1"/>
                  </a:moveTo>
                  <a:cubicBezTo>
                    <a:pt x="1763" y="1"/>
                    <a:pt x="1712" y="12"/>
                    <a:pt x="1660" y="36"/>
                  </a:cubicBezTo>
                  <a:cubicBezTo>
                    <a:pt x="1203" y="333"/>
                    <a:pt x="815" y="698"/>
                    <a:pt x="336" y="995"/>
                  </a:cubicBezTo>
                  <a:cubicBezTo>
                    <a:pt x="0" y="1153"/>
                    <a:pt x="177" y="1601"/>
                    <a:pt x="482" y="1601"/>
                  </a:cubicBezTo>
                  <a:cubicBezTo>
                    <a:pt x="530" y="1601"/>
                    <a:pt x="580" y="1590"/>
                    <a:pt x="633" y="1566"/>
                  </a:cubicBezTo>
                  <a:cubicBezTo>
                    <a:pt x="1089" y="1269"/>
                    <a:pt x="1568" y="995"/>
                    <a:pt x="2048" y="607"/>
                  </a:cubicBezTo>
                  <a:cubicBezTo>
                    <a:pt x="2304" y="449"/>
                    <a:pt x="2117" y="1"/>
                    <a:pt x="1811"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7643775" y="1391225"/>
              <a:ext cx="39575" cy="57525"/>
            </a:xfrm>
            <a:custGeom>
              <a:avLst/>
              <a:gdLst/>
              <a:ahLst/>
              <a:cxnLst/>
              <a:rect l="l" t="t" r="r" b="b"/>
              <a:pathLst>
                <a:path w="1583" h="2301" extrusionOk="0">
                  <a:moveTo>
                    <a:pt x="423" y="0"/>
                  </a:moveTo>
                  <a:cubicBezTo>
                    <a:pt x="208" y="0"/>
                    <a:pt x="0" y="213"/>
                    <a:pt x="137" y="457"/>
                  </a:cubicBezTo>
                  <a:cubicBezTo>
                    <a:pt x="411" y="1027"/>
                    <a:pt x="616" y="1598"/>
                    <a:pt x="890" y="2077"/>
                  </a:cubicBezTo>
                  <a:cubicBezTo>
                    <a:pt x="951" y="2237"/>
                    <a:pt x="1055" y="2300"/>
                    <a:pt x="1160" y="2300"/>
                  </a:cubicBezTo>
                  <a:cubicBezTo>
                    <a:pt x="1370" y="2300"/>
                    <a:pt x="1583" y="2047"/>
                    <a:pt x="1461" y="1803"/>
                  </a:cubicBezTo>
                  <a:cubicBezTo>
                    <a:pt x="1187" y="1233"/>
                    <a:pt x="982" y="662"/>
                    <a:pt x="708" y="183"/>
                  </a:cubicBezTo>
                  <a:cubicBezTo>
                    <a:pt x="639" y="53"/>
                    <a:pt x="530" y="0"/>
                    <a:pt x="423"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2"/>
          <p:cNvGrpSpPr/>
          <p:nvPr/>
        </p:nvGrpSpPr>
        <p:grpSpPr>
          <a:xfrm>
            <a:off x="759450" y="10075"/>
            <a:ext cx="1021825" cy="935325"/>
            <a:chOff x="1292850" y="86275"/>
            <a:chExt cx="1021825" cy="935325"/>
          </a:xfrm>
        </p:grpSpPr>
        <p:sp>
          <p:nvSpPr>
            <p:cNvPr id="235" name="Google Shape;235;p2"/>
            <p:cNvSpPr/>
            <p:nvPr/>
          </p:nvSpPr>
          <p:spPr>
            <a:xfrm>
              <a:off x="1863875" y="169775"/>
              <a:ext cx="241275" cy="638000"/>
            </a:xfrm>
            <a:custGeom>
              <a:avLst/>
              <a:gdLst/>
              <a:ahLst/>
              <a:cxnLst/>
              <a:rect l="l" t="t" r="r" b="b"/>
              <a:pathLst>
                <a:path w="9651" h="25520" extrusionOk="0">
                  <a:moveTo>
                    <a:pt x="8749" y="0"/>
                  </a:moveTo>
                  <a:cubicBezTo>
                    <a:pt x="8544" y="0"/>
                    <a:pt x="8336" y="98"/>
                    <a:pt x="8194" y="332"/>
                  </a:cubicBezTo>
                  <a:cubicBezTo>
                    <a:pt x="3515" y="7476"/>
                    <a:pt x="0" y="16127"/>
                    <a:pt x="205" y="24869"/>
                  </a:cubicBezTo>
                  <a:cubicBezTo>
                    <a:pt x="205" y="25302"/>
                    <a:pt x="536" y="25519"/>
                    <a:pt x="867" y="25519"/>
                  </a:cubicBezTo>
                  <a:cubicBezTo>
                    <a:pt x="1198" y="25519"/>
                    <a:pt x="1529" y="25302"/>
                    <a:pt x="1529" y="24869"/>
                  </a:cubicBezTo>
                  <a:cubicBezTo>
                    <a:pt x="1347" y="16423"/>
                    <a:pt x="4862" y="7955"/>
                    <a:pt x="9336" y="1016"/>
                  </a:cubicBezTo>
                  <a:cubicBezTo>
                    <a:pt x="9650" y="481"/>
                    <a:pt x="9205" y="0"/>
                    <a:pt x="8749"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928350" y="138400"/>
              <a:ext cx="272850" cy="289700"/>
            </a:xfrm>
            <a:custGeom>
              <a:avLst/>
              <a:gdLst/>
              <a:ahLst/>
              <a:cxnLst/>
              <a:rect l="l" t="t" r="r" b="b"/>
              <a:pathLst>
                <a:path w="10914" h="11588" extrusionOk="0">
                  <a:moveTo>
                    <a:pt x="1164" y="0"/>
                  </a:moveTo>
                  <a:cubicBezTo>
                    <a:pt x="833" y="0"/>
                    <a:pt x="525" y="217"/>
                    <a:pt x="571" y="651"/>
                  </a:cubicBezTo>
                  <a:cubicBezTo>
                    <a:pt x="662" y="2545"/>
                    <a:pt x="274" y="4554"/>
                    <a:pt x="183" y="6448"/>
                  </a:cubicBezTo>
                  <a:cubicBezTo>
                    <a:pt x="92" y="7864"/>
                    <a:pt x="0" y="9963"/>
                    <a:pt x="1233" y="11013"/>
                  </a:cubicBezTo>
                  <a:cubicBezTo>
                    <a:pt x="1684" y="11416"/>
                    <a:pt x="2183" y="11588"/>
                    <a:pt x="2710" y="11588"/>
                  </a:cubicBezTo>
                  <a:cubicBezTo>
                    <a:pt x="5412" y="11588"/>
                    <a:pt x="8854" y="7077"/>
                    <a:pt x="10363" y="5969"/>
                  </a:cubicBezTo>
                  <a:cubicBezTo>
                    <a:pt x="10914" y="5570"/>
                    <a:pt x="10548" y="4713"/>
                    <a:pt x="10028" y="4713"/>
                  </a:cubicBezTo>
                  <a:cubicBezTo>
                    <a:pt x="9923" y="4713"/>
                    <a:pt x="9812" y="4747"/>
                    <a:pt x="9701" y="4828"/>
                  </a:cubicBezTo>
                  <a:cubicBezTo>
                    <a:pt x="8734" y="5563"/>
                    <a:pt x="4682" y="10186"/>
                    <a:pt x="2664" y="10186"/>
                  </a:cubicBezTo>
                  <a:cubicBezTo>
                    <a:pt x="2302" y="10186"/>
                    <a:pt x="2005" y="10037"/>
                    <a:pt x="1803" y="9690"/>
                  </a:cubicBezTo>
                  <a:cubicBezTo>
                    <a:pt x="1142" y="8343"/>
                    <a:pt x="1507" y="6152"/>
                    <a:pt x="1621" y="4736"/>
                  </a:cubicBezTo>
                  <a:cubicBezTo>
                    <a:pt x="1712" y="3413"/>
                    <a:pt x="1986" y="1975"/>
                    <a:pt x="1895" y="651"/>
                  </a:cubicBezTo>
                  <a:cubicBezTo>
                    <a:pt x="1849" y="217"/>
                    <a:pt x="1495" y="0"/>
                    <a:pt x="1164"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812100" y="150925"/>
              <a:ext cx="435525" cy="298350"/>
            </a:xfrm>
            <a:custGeom>
              <a:avLst/>
              <a:gdLst/>
              <a:ahLst/>
              <a:cxnLst/>
              <a:rect l="l" t="t" r="r" b="b"/>
              <a:pathLst>
                <a:path w="17421" h="11934" extrusionOk="0">
                  <a:moveTo>
                    <a:pt x="896" y="0"/>
                  </a:moveTo>
                  <a:cubicBezTo>
                    <a:pt x="458" y="0"/>
                    <a:pt x="1" y="476"/>
                    <a:pt x="268" y="994"/>
                  </a:cubicBezTo>
                  <a:cubicBezTo>
                    <a:pt x="1797" y="4235"/>
                    <a:pt x="2459" y="8413"/>
                    <a:pt x="5312" y="10786"/>
                  </a:cubicBezTo>
                  <a:cubicBezTo>
                    <a:pt x="6245" y="11630"/>
                    <a:pt x="7452" y="11934"/>
                    <a:pt x="8760" y="11934"/>
                  </a:cubicBezTo>
                  <a:cubicBezTo>
                    <a:pt x="11452" y="11934"/>
                    <a:pt x="14575" y="10647"/>
                    <a:pt x="16634" y="10124"/>
                  </a:cubicBezTo>
                  <a:cubicBezTo>
                    <a:pt x="17420" y="9869"/>
                    <a:pt x="17236" y="8782"/>
                    <a:pt x="16506" y="8782"/>
                  </a:cubicBezTo>
                  <a:cubicBezTo>
                    <a:pt x="16453" y="8782"/>
                    <a:pt x="16396" y="8788"/>
                    <a:pt x="16337" y="8801"/>
                  </a:cubicBezTo>
                  <a:cubicBezTo>
                    <a:pt x="14372" y="9303"/>
                    <a:pt x="11433" y="10527"/>
                    <a:pt x="8935" y="10527"/>
                  </a:cubicBezTo>
                  <a:cubicBezTo>
                    <a:pt x="7688" y="10527"/>
                    <a:pt x="6551" y="10222"/>
                    <a:pt x="5700" y="9371"/>
                  </a:cubicBezTo>
                  <a:cubicBezTo>
                    <a:pt x="3418" y="7089"/>
                    <a:pt x="2733" y="3277"/>
                    <a:pt x="1409" y="332"/>
                  </a:cubicBezTo>
                  <a:cubicBezTo>
                    <a:pt x="1288" y="98"/>
                    <a:pt x="1094" y="0"/>
                    <a:pt x="896"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433025" y="305925"/>
              <a:ext cx="568500" cy="715675"/>
            </a:xfrm>
            <a:custGeom>
              <a:avLst/>
              <a:gdLst/>
              <a:ahLst/>
              <a:cxnLst/>
              <a:rect l="l" t="t" r="r" b="b"/>
              <a:pathLst>
                <a:path w="22740" h="28627" extrusionOk="0">
                  <a:moveTo>
                    <a:pt x="948" y="0"/>
                  </a:moveTo>
                  <a:cubicBezTo>
                    <a:pt x="418" y="0"/>
                    <a:pt x="1" y="660"/>
                    <a:pt x="503" y="1163"/>
                  </a:cubicBezTo>
                  <a:cubicBezTo>
                    <a:pt x="2398" y="2989"/>
                    <a:pt x="4680" y="4404"/>
                    <a:pt x="6780" y="6207"/>
                  </a:cubicBezTo>
                  <a:cubicBezTo>
                    <a:pt x="9063" y="8010"/>
                    <a:pt x="10957" y="10498"/>
                    <a:pt x="12669" y="12781"/>
                  </a:cubicBezTo>
                  <a:cubicBezTo>
                    <a:pt x="16184" y="17346"/>
                    <a:pt x="19608" y="22664"/>
                    <a:pt x="21320" y="28188"/>
                  </a:cubicBezTo>
                  <a:cubicBezTo>
                    <a:pt x="21402" y="28489"/>
                    <a:pt x="21664" y="28626"/>
                    <a:pt x="21930" y="28626"/>
                  </a:cubicBezTo>
                  <a:cubicBezTo>
                    <a:pt x="22329" y="28626"/>
                    <a:pt x="22739" y="28320"/>
                    <a:pt x="22575" y="27800"/>
                  </a:cubicBezTo>
                  <a:cubicBezTo>
                    <a:pt x="20863" y="22093"/>
                    <a:pt x="17325" y="16866"/>
                    <a:pt x="13810" y="12119"/>
                  </a:cubicBezTo>
                  <a:cubicBezTo>
                    <a:pt x="12190" y="9836"/>
                    <a:pt x="10295" y="7645"/>
                    <a:pt x="8195" y="5636"/>
                  </a:cubicBezTo>
                  <a:cubicBezTo>
                    <a:pt x="6118" y="3651"/>
                    <a:pt x="3539" y="2213"/>
                    <a:pt x="1462" y="227"/>
                  </a:cubicBezTo>
                  <a:cubicBezTo>
                    <a:pt x="1297" y="67"/>
                    <a:pt x="1117" y="0"/>
                    <a:pt x="948"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356650" y="200850"/>
              <a:ext cx="309800" cy="287900"/>
            </a:xfrm>
            <a:custGeom>
              <a:avLst/>
              <a:gdLst/>
              <a:ahLst/>
              <a:cxnLst/>
              <a:rect l="l" t="t" r="r" b="b"/>
              <a:pathLst>
                <a:path w="12392" h="11516" extrusionOk="0">
                  <a:moveTo>
                    <a:pt x="8272" y="0"/>
                  </a:moveTo>
                  <a:cubicBezTo>
                    <a:pt x="7835" y="0"/>
                    <a:pt x="7377" y="500"/>
                    <a:pt x="7644" y="1097"/>
                  </a:cubicBezTo>
                  <a:cubicBezTo>
                    <a:pt x="8694" y="3288"/>
                    <a:pt x="10018" y="5754"/>
                    <a:pt x="10018" y="8219"/>
                  </a:cubicBezTo>
                  <a:cubicBezTo>
                    <a:pt x="10018" y="9687"/>
                    <a:pt x="8708" y="10127"/>
                    <a:pt x="7069" y="10127"/>
                  </a:cubicBezTo>
                  <a:cubicBezTo>
                    <a:pt x="4887" y="10127"/>
                    <a:pt x="2123" y="9347"/>
                    <a:pt x="1093" y="9177"/>
                  </a:cubicBezTo>
                  <a:cubicBezTo>
                    <a:pt x="1037" y="9166"/>
                    <a:pt x="984" y="9160"/>
                    <a:pt x="933" y="9160"/>
                  </a:cubicBezTo>
                  <a:cubicBezTo>
                    <a:pt x="195" y="9160"/>
                    <a:pt x="0" y="10325"/>
                    <a:pt x="705" y="10410"/>
                  </a:cubicBezTo>
                  <a:cubicBezTo>
                    <a:pt x="2267" y="10733"/>
                    <a:pt x="4799" y="11515"/>
                    <a:pt x="7031" y="11515"/>
                  </a:cubicBezTo>
                  <a:cubicBezTo>
                    <a:pt x="8746" y="11515"/>
                    <a:pt x="10284" y="11053"/>
                    <a:pt x="11068" y="9565"/>
                  </a:cubicBezTo>
                  <a:cubicBezTo>
                    <a:pt x="12391" y="6895"/>
                    <a:pt x="9835" y="2718"/>
                    <a:pt x="8785" y="344"/>
                  </a:cubicBezTo>
                  <a:cubicBezTo>
                    <a:pt x="8664" y="102"/>
                    <a:pt x="8470" y="0"/>
                    <a:pt x="8272"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371800" y="178900"/>
              <a:ext cx="335175" cy="413975"/>
            </a:xfrm>
            <a:custGeom>
              <a:avLst/>
              <a:gdLst/>
              <a:ahLst/>
              <a:cxnLst/>
              <a:rect l="l" t="t" r="r" b="b"/>
              <a:pathLst>
                <a:path w="13407" h="16559" extrusionOk="0">
                  <a:moveTo>
                    <a:pt x="12290" y="1"/>
                  </a:moveTo>
                  <a:cubicBezTo>
                    <a:pt x="11957" y="1"/>
                    <a:pt x="11649" y="218"/>
                    <a:pt x="11694" y="651"/>
                  </a:cubicBezTo>
                  <a:cubicBezTo>
                    <a:pt x="12082" y="3870"/>
                    <a:pt x="12082" y="7773"/>
                    <a:pt x="9800" y="10443"/>
                  </a:cubicBezTo>
                  <a:cubicBezTo>
                    <a:pt x="7608" y="12909"/>
                    <a:pt x="3911" y="14347"/>
                    <a:pt x="761" y="15282"/>
                  </a:cubicBezTo>
                  <a:cubicBezTo>
                    <a:pt x="1" y="15467"/>
                    <a:pt x="221" y="16558"/>
                    <a:pt x="904" y="16558"/>
                  </a:cubicBezTo>
                  <a:cubicBezTo>
                    <a:pt x="980" y="16558"/>
                    <a:pt x="1062" y="16545"/>
                    <a:pt x="1149" y="16515"/>
                  </a:cubicBezTo>
                  <a:cubicBezTo>
                    <a:pt x="4664" y="15488"/>
                    <a:pt x="8567" y="13867"/>
                    <a:pt x="11032" y="11014"/>
                  </a:cubicBezTo>
                  <a:cubicBezTo>
                    <a:pt x="13406" y="8252"/>
                    <a:pt x="13406" y="3961"/>
                    <a:pt x="13041" y="651"/>
                  </a:cubicBezTo>
                  <a:cubicBezTo>
                    <a:pt x="12984" y="218"/>
                    <a:pt x="12624" y="1"/>
                    <a:pt x="12290"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555150" y="626000"/>
              <a:ext cx="232850" cy="87325"/>
            </a:xfrm>
            <a:custGeom>
              <a:avLst/>
              <a:gdLst/>
              <a:ahLst/>
              <a:cxnLst/>
              <a:rect l="l" t="t" r="r" b="b"/>
              <a:pathLst>
                <a:path w="9314" h="3493" extrusionOk="0">
                  <a:moveTo>
                    <a:pt x="4269" y="0"/>
                  </a:moveTo>
                  <a:cubicBezTo>
                    <a:pt x="4103" y="0"/>
                    <a:pt x="3938" y="23"/>
                    <a:pt x="3790" y="69"/>
                  </a:cubicBezTo>
                  <a:cubicBezTo>
                    <a:pt x="3516" y="69"/>
                    <a:pt x="3219" y="69"/>
                    <a:pt x="2945" y="160"/>
                  </a:cubicBezTo>
                  <a:cubicBezTo>
                    <a:pt x="2648" y="252"/>
                    <a:pt x="2374" y="252"/>
                    <a:pt x="2078" y="457"/>
                  </a:cubicBezTo>
                  <a:cubicBezTo>
                    <a:pt x="1804" y="548"/>
                    <a:pt x="1598" y="640"/>
                    <a:pt x="1324" y="731"/>
                  </a:cubicBezTo>
                  <a:cubicBezTo>
                    <a:pt x="1142" y="822"/>
                    <a:pt x="936" y="1028"/>
                    <a:pt x="754" y="1119"/>
                  </a:cubicBezTo>
                  <a:cubicBezTo>
                    <a:pt x="571" y="1210"/>
                    <a:pt x="457" y="1393"/>
                    <a:pt x="366" y="1484"/>
                  </a:cubicBezTo>
                  <a:cubicBezTo>
                    <a:pt x="183" y="1598"/>
                    <a:pt x="92" y="1690"/>
                    <a:pt x="92" y="1781"/>
                  </a:cubicBezTo>
                  <a:cubicBezTo>
                    <a:pt x="1" y="1781"/>
                    <a:pt x="1" y="1872"/>
                    <a:pt x="1" y="1872"/>
                  </a:cubicBezTo>
                  <a:lnTo>
                    <a:pt x="92" y="1963"/>
                  </a:lnTo>
                  <a:cubicBezTo>
                    <a:pt x="183" y="1963"/>
                    <a:pt x="274" y="2055"/>
                    <a:pt x="366" y="2169"/>
                  </a:cubicBezTo>
                  <a:cubicBezTo>
                    <a:pt x="571" y="2260"/>
                    <a:pt x="662" y="2351"/>
                    <a:pt x="845" y="2443"/>
                  </a:cubicBezTo>
                  <a:cubicBezTo>
                    <a:pt x="1028" y="2534"/>
                    <a:pt x="1233" y="2625"/>
                    <a:pt x="1507" y="2739"/>
                  </a:cubicBezTo>
                  <a:cubicBezTo>
                    <a:pt x="1712" y="2831"/>
                    <a:pt x="1895" y="2922"/>
                    <a:pt x="2169" y="3013"/>
                  </a:cubicBezTo>
                  <a:cubicBezTo>
                    <a:pt x="2374" y="3105"/>
                    <a:pt x="2648" y="3196"/>
                    <a:pt x="2945" y="3196"/>
                  </a:cubicBezTo>
                  <a:cubicBezTo>
                    <a:pt x="3424" y="3401"/>
                    <a:pt x="3995" y="3493"/>
                    <a:pt x="4566" y="3493"/>
                  </a:cubicBezTo>
                  <a:cubicBezTo>
                    <a:pt x="5136" y="3493"/>
                    <a:pt x="5707" y="3493"/>
                    <a:pt x="6163" y="3401"/>
                  </a:cubicBezTo>
                  <a:cubicBezTo>
                    <a:pt x="6734" y="3310"/>
                    <a:pt x="7305" y="3196"/>
                    <a:pt x="7693" y="3013"/>
                  </a:cubicBezTo>
                  <a:cubicBezTo>
                    <a:pt x="7989" y="2922"/>
                    <a:pt x="8172" y="2831"/>
                    <a:pt x="8355" y="2831"/>
                  </a:cubicBezTo>
                  <a:cubicBezTo>
                    <a:pt x="8560" y="2739"/>
                    <a:pt x="8743" y="2625"/>
                    <a:pt x="8834" y="2534"/>
                  </a:cubicBezTo>
                  <a:cubicBezTo>
                    <a:pt x="9017" y="2443"/>
                    <a:pt x="9131" y="2351"/>
                    <a:pt x="9222" y="2351"/>
                  </a:cubicBezTo>
                  <a:cubicBezTo>
                    <a:pt x="9222" y="2260"/>
                    <a:pt x="9313" y="2260"/>
                    <a:pt x="9313" y="2260"/>
                  </a:cubicBezTo>
                  <a:cubicBezTo>
                    <a:pt x="9313" y="2260"/>
                    <a:pt x="9313" y="2169"/>
                    <a:pt x="9222" y="2055"/>
                  </a:cubicBezTo>
                  <a:cubicBezTo>
                    <a:pt x="9131" y="2055"/>
                    <a:pt x="9017" y="1963"/>
                    <a:pt x="8925" y="1872"/>
                  </a:cubicBezTo>
                  <a:cubicBezTo>
                    <a:pt x="8834" y="1690"/>
                    <a:pt x="8651" y="1598"/>
                    <a:pt x="8560" y="1484"/>
                  </a:cubicBezTo>
                  <a:cubicBezTo>
                    <a:pt x="8355" y="1301"/>
                    <a:pt x="8172" y="1210"/>
                    <a:pt x="7989" y="1028"/>
                  </a:cubicBezTo>
                  <a:cubicBezTo>
                    <a:pt x="7510" y="822"/>
                    <a:pt x="7031" y="548"/>
                    <a:pt x="6460" y="343"/>
                  </a:cubicBezTo>
                  <a:cubicBezTo>
                    <a:pt x="5981" y="160"/>
                    <a:pt x="5319" y="69"/>
                    <a:pt x="4748" y="69"/>
                  </a:cubicBezTo>
                  <a:cubicBezTo>
                    <a:pt x="4600" y="23"/>
                    <a:pt x="4434" y="0"/>
                    <a:pt x="4269"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1783400" y="406300"/>
              <a:ext cx="114150" cy="138125"/>
            </a:xfrm>
            <a:custGeom>
              <a:avLst/>
              <a:gdLst/>
              <a:ahLst/>
              <a:cxnLst/>
              <a:rect l="l" t="t" r="r" b="b"/>
              <a:pathLst>
                <a:path w="4566" h="5525" extrusionOk="0">
                  <a:moveTo>
                    <a:pt x="275" y="1"/>
                  </a:moveTo>
                  <a:lnTo>
                    <a:pt x="275" y="115"/>
                  </a:lnTo>
                  <a:cubicBezTo>
                    <a:pt x="183" y="206"/>
                    <a:pt x="183" y="297"/>
                    <a:pt x="183" y="480"/>
                  </a:cubicBezTo>
                  <a:cubicBezTo>
                    <a:pt x="92" y="571"/>
                    <a:pt x="92" y="777"/>
                    <a:pt x="92" y="959"/>
                  </a:cubicBezTo>
                  <a:cubicBezTo>
                    <a:pt x="92" y="1142"/>
                    <a:pt x="1" y="1256"/>
                    <a:pt x="1" y="1530"/>
                  </a:cubicBezTo>
                  <a:cubicBezTo>
                    <a:pt x="1" y="1713"/>
                    <a:pt x="1" y="1918"/>
                    <a:pt x="92" y="2101"/>
                  </a:cubicBezTo>
                  <a:cubicBezTo>
                    <a:pt x="92" y="2283"/>
                    <a:pt x="183" y="2580"/>
                    <a:pt x="183" y="2763"/>
                  </a:cubicBezTo>
                  <a:cubicBezTo>
                    <a:pt x="275" y="2968"/>
                    <a:pt x="366" y="3151"/>
                    <a:pt x="457" y="3333"/>
                  </a:cubicBezTo>
                  <a:cubicBezTo>
                    <a:pt x="571" y="3539"/>
                    <a:pt x="663" y="3721"/>
                    <a:pt x="845" y="3904"/>
                  </a:cubicBezTo>
                  <a:cubicBezTo>
                    <a:pt x="1142" y="4292"/>
                    <a:pt x="1507" y="4680"/>
                    <a:pt x="1895" y="4954"/>
                  </a:cubicBezTo>
                  <a:cubicBezTo>
                    <a:pt x="1986" y="4954"/>
                    <a:pt x="2078" y="5045"/>
                    <a:pt x="2169" y="5136"/>
                  </a:cubicBezTo>
                  <a:cubicBezTo>
                    <a:pt x="2283" y="5136"/>
                    <a:pt x="2374" y="5136"/>
                    <a:pt x="2466" y="5251"/>
                  </a:cubicBezTo>
                  <a:cubicBezTo>
                    <a:pt x="2648" y="5342"/>
                    <a:pt x="2854" y="5342"/>
                    <a:pt x="3036" y="5433"/>
                  </a:cubicBezTo>
                  <a:cubicBezTo>
                    <a:pt x="3219" y="5433"/>
                    <a:pt x="3424" y="5433"/>
                    <a:pt x="3607" y="5524"/>
                  </a:cubicBezTo>
                  <a:lnTo>
                    <a:pt x="4452" y="5524"/>
                  </a:lnTo>
                  <a:cubicBezTo>
                    <a:pt x="4452" y="5524"/>
                    <a:pt x="4566" y="5433"/>
                    <a:pt x="4566" y="5342"/>
                  </a:cubicBezTo>
                  <a:lnTo>
                    <a:pt x="4566" y="5045"/>
                  </a:lnTo>
                  <a:lnTo>
                    <a:pt x="4566" y="4566"/>
                  </a:lnTo>
                  <a:cubicBezTo>
                    <a:pt x="4566" y="4383"/>
                    <a:pt x="4566" y="4201"/>
                    <a:pt x="4452" y="3995"/>
                  </a:cubicBezTo>
                  <a:cubicBezTo>
                    <a:pt x="4452" y="3813"/>
                    <a:pt x="4452" y="3630"/>
                    <a:pt x="4360" y="3424"/>
                  </a:cubicBezTo>
                  <a:cubicBezTo>
                    <a:pt x="4360" y="3333"/>
                    <a:pt x="4269" y="3242"/>
                    <a:pt x="4269" y="3151"/>
                  </a:cubicBezTo>
                  <a:cubicBezTo>
                    <a:pt x="4269" y="3059"/>
                    <a:pt x="4178" y="2968"/>
                    <a:pt x="4178" y="2854"/>
                  </a:cubicBezTo>
                  <a:cubicBezTo>
                    <a:pt x="4086" y="2489"/>
                    <a:pt x="3881" y="2101"/>
                    <a:pt x="3607" y="1827"/>
                  </a:cubicBezTo>
                  <a:cubicBezTo>
                    <a:pt x="3516" y="1713"/>
                    <a:pt x="3310" y="1530"/>
                    <a:pt x="3219" y="1347"/>
                  </a:cubicBezTo>
                  <a:cubicBezTo>
                    <a:pt x="3036" y="1256"/>
                    <a:pt x="2945" y="1142"/>
                    <a:pt x="2740" y="959"/>
                  </a:cubicBezTo>
                  <a:cubicBezTo>
                    <a:pt x="2466" y="777"/>
                    <a:pt x="2078" y="571"/>
                    <a:pt x="1713" y="389"/>
                  </a:cubicBezTo>
                  <a:cubicBezTo>
                    <a:pt x="1507" y="297"/>
                    <a:pt x="1325" y="297"/>
                    <a:pt x="1233" y="206"/>
                  </a:cubicBezTo>
                  <a:cubicBezTo>
                    <a:pt x="1028" y="206"/>
                    <a:pt x="845" y="115"/>
                    <a:pt x="754" y="115"/>
                  </a:cubicBezTo>
                  <a:cubicBezTo>
                    <a:pt x="663" y="115"/>
                    <a:pt x="457" y="115"/>
                    <a:pt x="366"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1932900" y="663100"/>
              <a:ext cx="180925" cy="174050"/>
            </a:xfrm>
            <a:custGeom>
              <a:avLst/>
              <a:gdLst/>
              <a:ahLst/>
              <a:cxnLst/>
              <a:rect l="l" t="t" r="r" b="b"/>
              <a:pathLst>
                <a:path w="7237" h="6962" extrusionOk="0">
                  <a:moveTo>
                    <a:pt x="6757" y="0"/>
                  </a:moveTo>
                  <a:cubicBezTo>
                    <a:pt x="6575" y="0"/>
                    <a:pt x="6369" y="0"/>
                    <a:pt x="6095" y="114"/>
                  </a:cubicBezTo>
                  <a:cubicBezTo>
                    <a:pt x="5890" y="114"/>
                    <a:pt x="5616" y="114"/>
                    <a:pt x="5319" y="206"/>
                  </a:cubicBezTo>
                  <a:cubicBezTo>
                    <a:pt x="5137" y="297"/>
                    <a:pt x="4863" y="388"/>
                    <a:pt x="4566" y="479"/>
                  </a:cubicBezTo>
                  <a:cubicBezTo>
                    <a:pt x="4292" y="571"/>
                    <a:pt x="3995" y="685"/>
                    <a:pt x="3721" y="867"/>
                  </a:cubicBezTo>
                  <a:cubicBezTo>
                    <a:pt x="3425" y="1050"/>
                    <a:pt x="3151" y="1255"/>
                    <a:pt x="2945" y="1438"/>
                  </a:cubicBezTo>
                  <a:cubicBezTo>
                    <a:pt x="2671" y="1621"/>
                    <a:pt x="2375" y="1826"/>
                    <a:pt x="2192" y="2100"/>
                  </a:cubicBezTo>
                  <a:cubicBezTo>
                    <a:pt x="1895" y="2283"/>
                    <a:pt x="1713" y="2579"/>
                    <a:pt x="1530" y="2762"/>
                  </a:cubicBezTo>
                  <a:cubicBezTo>
                    <a:pt x="1325" y="3059"/>
                    <a:pt x="1142" y="3333"/>
                    <a:pt x="1051" y="3629"/>
                  </a:cubicBezTo>
                  <a:cubicBezTo>
                    <a:pt x="868" y="3812"/>
                    <a:pt x="754" y="4109"/>
                    <a:pt x="663" y="4383"/>
                  </a:cubicBezTo>
                  <a:cubicBezTo>
                    <a:pt x="480" y="4679"/>
                    <a:pt x="389" y="4862"/>
                    <a:pt x="389" y="5136"/>
                  </a:cubicBezTo>
                  <a:cubicBezTo>
                    <a:pt x="183" y="5615"/>
                    <a:pt x="92" y="6094"/>
                    <a:pt x="92" y="6391"/>
                  </a:cubicBezTo>
                  <a:cubicBezTo>
                    <a:pt x="1" y="6574"/>
                    <a:pt x="1" y="6756"/>
                    <a:pt x="1" y="6756"/>
                  </a:cubicBezTo>
                  <a:lnTo>
                    <a:pt x="1" y="6962"/>
                  </a:lnTo>
                  <a:lnTo>
                    <a:pt x="183" y="6962"/>
                  </a:lnTo>
                  <a:cubicBezTo>
                    <a:pt x="298" y="6962"/>
                    <a:pt x="389" y="6962"/>
                    <a:pt x="572" y="6848"/>
                  </a:cubicBezTo>
                  <a:cubicBezTo>
                    <a:pt x="868" y="6848"/>
                    <a:pt x="1325" y="6665"/>
                    <a:pt x="1804" y="6482"/>
                  </a:cubicBezTo>
                  <a:cubicBezTo>
                    <a:pt x="2101" y="6391"/>
                    <a:pt x="2283" y="6277"/>
                    <a:pt x="2580" y="6094"/>
                  </a:cubicBezTo>
                  <a:cubicBezTo>
                    <a:pt x="2763" y="6003"/>
                    <a:pt x="3037" y="5821"/>
                    <a:pt x="3333" y="5615"/>
                  </a:cubicBezTo>
                  <a:cubicBezTo>
                    <a:pt x="3516" y="5524"/>
                    <a:pt x="3813" y="5341"/>
                    <a:pt x="3995" y="5136"/>
                  </a:cubicBezTo>
                  <a:cubicBezTo>
                    <a:pt x="4178" y="4953"/>
                    <a:pt x="4475" y="4679"/>
                    <a:pt x="4657" y="4474"/>
                  </a:cubicBezTo>
                  <a:cubicBezTo>
                    <a:pt x="4863" y="4291"/>
                    <a:pt x="5045" y="4109"/>
                    <a:pt x="5228" y="3812"/>
                  </a:cubicBezTo>
                  <a:cubicBezTo>
                    <a:pt x="5433" y="3629"/>
                    <a:pt x="5616" y="3424"/>
                    <a:pt x="5799" y="3150"/>
                  </a:cubicBezTo>
                  <a:cubicBezTo>
                    <a:pt x="5890" y="3059"/>
                    <a:pt x="5890" y="2967"/>
                    <a:pt x="6004" y="2762"/>
                  </a:cubicBezTo>
                  <a:cubicBezTo>
                    <a:pt x="6095" y="2671"/>
                    <a:pt x="6187" y="2579"/>
                    <a:pt x="6187" y="2488"/>
                  </a:cubicBezTo>
                  <a:cubicBezTo>
                    <a:pt x="6369" y="2191"/>
                    <a:pt x="6460" y="2009"/>
                    <a:pt x="6575" y="1826"/>
                  </a:cubicBezTo>
                  <a:cubicBezTo>
                    <a:pt x="6666" y="1529"/>
                    <a:pt x="6848" y="1347"/>
                    <a:pt x="6848" y="1141"/>
                  </a:cubicBezTo>
                  <a:cubicBezTo>
                    <a:pt x="6940" y="959"/>
                    <a:pt x="7031" y="776"/>
                    <a:pt x="7145" y="571"/>
                  </a:cubicBezTo>
                  <a:cubicBezTo>
                    <a:pt x="7145" y="479"/>
                    <a:pt x="7237" y="297"/>
                    <a:pt x="7237" y="206"/>
                  </a:cubicBezTo>
                  <a:lnTo>
                    <a:pt x="7237" y="114"/>
                  </a:lnTo>
                  <a:lnTo>
                    <a:pt x="7145" y="114"/>
                  </a:lnTo>
                  <a:cubicBezTo>
                    <a:pt x="7031" y="114"/>
                    <a:pt x="6848" y="0"/>
                    <a:pt x="6757"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676125" y="851400"/>
              <a:ext cx="252250" cy="87900"/>
            </a:xfrm>
            <a:custGeom>
              <a:avLst/>
              <a:gdLst/>
              <a:ahLst/>
              <a:cxnLst/>
              <a:rect l="l" t="t" r="r" b="b"/>
              <a:pathLst>
                <a:path w="10090" h="3516" extrusionOk="0">
                  <a:moveTo>
                    <a:pt x="5319" y="0"/>
                  </a:moveTo>
                  <a:cubicBezTo>
                    <a:pt x="4657" y="0"/>
                    <a:pt x="3995" y="0"/>
                    <a:pt x="3333" y="92"/>
                  </a:cubicBezTo>
                  <a:cubicBezTo>
                    <a:pt x="2762" y="183"/>
                    <a:pt x="2192" y="274"/>
                    <a:pt x="1712" y="457"/>
                  </a:cubicBezTo>
                  <a:cubicBezTo>
                    <a:pt x="1233" y="662"/>
                    <a:pt x="868" y="845"/>
                    <a:pt x="480" y="1028"/>
                  </a:cubicBezTo>
                  <a:cubicBezTo>
                    <a:pt x="389" y="1142"/>
                    <a:pt x="297" y="1233"/>
                    <a:pt x="183" y="1233"/>
                  </a:cubicBezTo>
                  <a:cubicBezTo>
                    <a:pt x="92" y="1324"/>
                    <a:pt x="0" y="1324"/>
                    <a:pt x="0" y="1324"/>
                  </a:cubicBezTo>
                  <a:lnTo>
                    <a:pt x="92" y="1416"/>
                  </a:lnTo>
                  <a:cubicBezTo>
                    <a:pt x="183" y="1507"/>
                    <a:pt x="297" y="1598"/>
                    <a:pt x="480" y="1712"/>
                  </a:cubicBezTo>
                  <a:cubicBezTo>
                    <a:pt x="662" y="1986"/>
                    <a:pt x="1050" y="2283"/>
                    <a:pt x="1530" y="2466"/>
                  </a:cubicBezTo>
                  <a:cubicBezTo>
                    <a:pt x="2009" y="2739"/>
                    <a:pt x="2580" y="2945"/>
                    <a:pt x="3150" y="3127"/>
                  </a:cubicBezTo>
                  <a:cubicBezTo>
                    <a:pt x="3721" y="3310"/>
                    <a:pt x="4383" y="3424"/>
                    <a:pt x="4954" y="3515"/>
                  </a:cubicBezTo>
                  <a:lnTo>
                    <a:pt x="6757" y="3515"/>
                  </a:lnTo>
                  <a:cubicBezTo>
                    <a:pt x="7031" y="3515"/>
                    <a:pt x="7327" y="3424"/>
                    <a:pt x="7510" y="3424"/>
                  </a:cubicBezTo>
                  <a:cubicBezTo>
                    <a:pt x="7807" y="3424"/>
                    <a:pt x="8081" y="3310"/>
                    <a:pt x="8286" y="3310"/>
                  </a:cubicBezTo>
                  <a:cubicBezTo>
                    <a:pt x="8377" y="3310"/>
                    <a:pt x="8560" y="3219"/>
                    <a:pt x="8651" y="3219"/>
                  </a:cubicBezTo>
                  <a:cubicBezTo>
                    <a:pt x="8743" y="3219"/>
                    <a:pt x="8857" y="3219"/>
                    <a:pt x="8948" y="3127"/>
                  </a:cubicBezTo>
                  <a:cubicBezTo>
                    <a:pt x="9222" y="3127"/>
                    <a:pt x="9427" y="3127"/>
                    <a:pt x="9610" y="3036"/>
                  </a:cubicBezTo>
                  <a:cubicBezTo>
                    <a:pt x="9701" y="3036"/>
                    <a:pt x="9884" y="2945"/>
                    <a:pt x="9998" y="2945"/>
                  </a:cubicBezTo>
                  <a:cubicBezTo>
                    <a:pt x="10089" y="2945"/>
                    <a:pt x="10089" y="2854"/>
                    <a:pt x="10089" y="2854"/>
                  </a:cubicBezTo>
                  <a:lnTo>
                    <a:pt x="9998" y="2739"/>
                  </a:lnTo>
                  <a:cubicBezTo>
                    <a:pt x="9998" y="2648"/>
                    <a:pt x="9884" y="2557"/>
                    <a:pt x="9793" y="2374"/>
                  </a:cubicBezTo>
                  <a:cubicBezTo>
                    <a:pt x="9701" y="2283"/>
                    <a:pt x="9610" y="2078"/>
                    <a:pt x="9427" y="1895"/>
                  </a:cubicBezTo>
                  <a:cubicBezTo>
                    <a:pt x="9427" y="1804"/>
                    <a:pt x="9313" y="1712"/>
                    <a:pt x="9222" y="1712"/>
                  </a:cubicBezTo>
                  <a:cubicBezTo>
                    <a:pt x="9131" y="1598"/>
                    <a:pt x="9039" y="1507"/>
                    <a:pt x="8948" y="1416"/>
                  </a:cubicBezTo>
                  <a:cubicBezTo>
                    <a:pt x="8651" y="1233"/>
                    <a:pt x="8469" y="1028"/>
                    <a:pt x="8172" y="845"/>
                  </a:cubicBezTo>
                  <a:cubicBezTo>
                    <a:pt x="7807" y="754"/>
                    <a:pt x="7601" y="662"/>
                    <a:pt x="7236" y="457"/>
                  </a:cubicBezTo>
                  <a:cubicBezTo>
                    <a:pt x="6939" y="366"/>
                    <a:pt x="6665" y="274"/>
                    <a:pt x="6277" y="183"/>
                  </a:cubicBezTo>
                  <a:cubicBezTo>
                    <a:pt x="6004" y="92"/>
                    <a:pt x="5616" y="92"/>
                    <a:pt x="5319"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1350350" y="250700"/>
              <a:ext cx="151550" cy="104700"/>
            </a:xfrm>
            <a:custGeom>
              <a:avLst/>
              <a:gdLst/>
              <a:ahLst/>
              <a:cxnLst/>
              <a:rect l="l" t="t" r="r" b="b"/>
              <a:pathLst>
                <a:path w="6062" h="4188" extrusionOk="0">
                  <a:moveTo>
                    <a:pt x="3255" y="0"/>
                  </a:moveTo>
                  <a:cubicBezTo>
                    <a:pt x="2890" y="0"/>
                    <a:pt x="2497" y="128"/>
                    <a:pt x="2098" y="427"/>
                  </a:cubicBezTo>
                  <a:cubicBezTo>
                    <a:pt x="0" y="1729"/>
                    <a:pt x="1473" y="4187"/>
                    <a:pt x="3183" y="4187"/>
                  </a:cubicBezTo>
                  <a:cubicBezTo>
                    <a:pt x="3482" y="4187"/>
                    <a:pt x="3788" y="4112"/>
                    <a:pt x="4084" y="3942"/>
                  </a:cubicBezTo>
                  <a:cubicBezTo>
                    <a:pt x="6062" y="2850"/>
                    <a:pt x="4977" y="0"/>
                    <a:pt x="3255"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1484225" y="157600"/>
              <a:ext cx="128400" cy="87700"/>
            </a:xfrm>
            <a:custGeom>
              <a:avLst/>
              <a:gdLst/>
              <a:ahLst/>
              <a:cxnLst/>
              <a:rect l="l" t="t" r="r" b="b"/>
              <a:pathLst>
                <a:path w="5136" h="3508" extrusionOk="0">
                  <a:moveTo>
                    <a:pt x="2793" y="1"/>
                  </a:moveTo>
                  <a:cubicBezTo>
                    <a:pt x="2479" y="1"/>
                    <a:pt x="2137" y="109"/>
                    <a:pt x="1788" y="362"/>
                  </a:cubicBezTo>
                  <a:cubicBezTo>
                    <a:pt x="1" y="1489"/>
                    <a:pt x="1255" y="3508"/>
                    <a:pt x="2724" y="3508"/>
                  </a:cubicBezTo>
                  <a:cubicBezTo>
                    <a:pt x="2981" y="3508"/>
                    <a:pt x="3244" y="3446"/>
                    <a:pt x="3499" y="3307"/>
                  </a:cubicBezTo>
                  <a:cubicBezTo>
                    <a:pt x="5136" y="2366"/>
                    <a:pt x="4262" y="1"/>
                    <a:pt x="2793"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1592400" y="115225"/>
              <a:ext cx="153700" cy="104175"/>
            </a:xfrm>
            <a:custGeom>
              <a:avLst/>
              <a:gdLst/>
              <a:ahLst/>
              <a:cxnLst/>
              <a:rect l="l" t="t" r="r" b="b"/>
              <a:pathLst>
                <a:path w="6148" h="4167" extrusionOk="0">
                  <a:moveTo>
                    <a:pt x="3303" y="1"/>
                  </a:moveTo>
                  <a:cubicBezTo>
                    <a:pt x="2928" y="1"/>
                    <a:pt x="2524" y="131"/>
                    <a:pt x="2117" y="437"/>
                  </a:cubicBezTo>
                  <a:cubicBezTo>
                    <a:pt x="1" y="1730"/>
                    <a:pt x="1518" y="4167"/>
                    <a:pt x="3246" y="4167"/>
                  </a:cubicBezTo>
                  <a:cubicBezTo>
                    <a:pt x="3531" y="4167"/>
                    <a:pt x="3822" y="4100"/>
                    <a:pt x="4103" y="3952"/>
                  </a:cubicBezTo>
                  <a:cubicBezTo>
                    <a:pt x="6147" y="2770"/>
                    <a:pt x="5032" y="1"/>
                    <a:pt x="3303"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1296500" y="400125"/>
              <a:ext cx="127875" cy="87700"/>
            </a:xfrm>
            <a:custGeom>
              <a:avLst/>
              <a:gdLst/>
              <a:ahLst/>
              <a:cxnLst/>
              <a:rect l="l" t="t" r="r" b="b"/>
              <a:pathLst>
                <a:path w="5115" h="3508" extrusionOk="0">
                  <a:moveTo>
                    <a:pt x="2759" y="0"/>
                  </a:moveTo>
                  <a:cubicBezTo>
                    <a:pt x="2452" y="0"/>
                    <a:pt x="2121" y="109"/>
                    <a:pt x="1787" y="362"/>
                  </a:cubicBezTo>
                  <a:cubicBezTo>
                    <a:pt x="0" y="1488"/>
                    <a:pt x="1254" y="3508"/>
                    <a:pt x="2653" y="3508"/>
                  </a:cubicBezTo>
                  <a:cubicBezTo>
                    <a:pt x="2898" y="3508"/>
                    <a:pt x="3147" y="3446"/>
                    <a:pt x="3385" y="3306"/>
                  </a:cubicBezTo>
                  <a:cubicBezTo>
                    <a:pt x="5115" y="2366"/>
                    <a:pt x="4196" y="0"/>
                    <a:pt x="2759"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1292850" y="529975"/>
              <a:ext cx="154175" cy="105450"/>
            </a:xfrm>
            <a:custGeom>
              <a:avLst/>
              <a:gdLst/>
              <a:ahLst/>
              <a:cxnLst/>
              <a:rect l="l" t="t" r="r" b="b"/>
              <a:pathLst>
                <a:path w="6167" h="4218" extrusionOk="0">
                  <a:moveTo>
                    <a:pt x="3281" y="1"/>
                  </a:moveTo>
                  <a:cubicBezTo>
                    <a:pt x="2915" y="1"/>
                    <a:pt x="2519" y="119"/>
                    <a:pt x="2116" y="395"/>
                  </a:cubicBezTo>
                  <a:cubicBezTo>
                    <a:pt x="1" y="1785"/>
                    <a:pt x="1515" y="4217"/>
                    <a:pt x="3241" y="4217"/>
                  </a:cubicBezTo>
                  <a:cubicBezTo>
                    <a:pt x="3527" y="4217"/>
                    <a:pt x="3819" y="4150"/>
                    <a:pt x="4101" y="4001"/>
                  </a:cubicBezTo>
                  <a:cubicBezTo>
                    <a:pt x="6166" y="2827"/>
                    <a:pt x="5071" y="1"/>
                    <a:pt x="3281"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1897925" y="86275"/>
              <a:ext cx="128000" cy="87700"/>
            </a:xfrm>
            <a:custGeom>
              <a:avLst/>
              <a:gdLst/>
              <a:ahLst/>
              <a:cxnLst/>
              <a:rect l="l" t="t" r="r" b="b"/>
              <a:pathLst>
                <a:path w="5120" h="3508" extrusionOk="0">
                  <a:moveTo>
                    <a:pt x="2760" y="1"/>
                  </a:moveTo>
                  <a:cubicBezTo>
                    <a:pt x="2452" y="1"/>
                    <a:pt x="2122" y="109"/>
                    <a:pt x="1788" y="362"/>
                  </a:cubicBezTo>
                  <a:cubicBezTo>
                    <a:pt x="1" y="1489"/>
                    <a:pt x="1255" y="3508"/>
                    <a:pt x="2668" y="3508"/>
                  </a:cubicBezTo>
                  <a:cubicBezTo>
                    <a:pt x="2915" y="3508"/>
                    <a:pt x="3167" y="3446"/>
                    <a:pt x="3409" y="3306"/>
                  </a:cubicBezTo>
                  <a:cubicBezTo>
                    <a:pt x="5120" y="2366"/>
                    <a:pt x="4197" y="1"/>
                    <a:pt x="2760"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017600" y="113950"/>
              <a:ext cx="154650" cy="105450"/>
            </a:xfrm>
            <a:custGeom>
              <a:avLst/>
              <a:gdLst/>
              <a:ahLst/>
              <a:cxnLst/>
              <a:rect l="l" t="t" r="r" b="b"/>
              <a:pathLst>
                <a:path w="6186" h="4218" extrusionOk="0">
                  <a:moveTo>
                    <a:pt x="3275" y="1"/>
                  </a:moveTo>
                  <a:cubicBezTo>
                    <a:pt x="2913" y="1"/>
                    <a:pt x="2526" y="120"/>
                    <a:pt x="2137" y="396"/>
                  </a:cubicBezTo>
                  <a:cubicBezTo>
                    <a:pt x="0" y="1768"/>
                    <a:pt x="1533" y="4217"/>
                    <a:pt x="3266" y="4217"/>
                  </a:cubicBezTo>
                  <a:cubicBezTo>
                    <a:pt x="3551" y="4217"/>
                    <a:pt x="3842" y="4151"/>
                    <a:pt x="4122" y="4003"/>
                  </a:cubicBezTo>
                  <a:cubicBezTo>
                    <a:pt x="6186" y="2810"/>
                    <a:pt x="5031" y="1"/>
                    <a:pt x="3275"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160875" y="338575"/>
              <a:ext cx="153800" cy="105375"/>
            </a:xfrm>
            <a:custGeom>
              <a:avLst/>
              <a:gdLst/>
              <a:ahLst/>
              <a:cxnLst/>
              <a:rect l="l" t="t" r="r" b="b"/>
              <a:pathLst>
                <a:path w="6152" h="4215" extrusionOk="0">
                  <a:moveTo>
                    <a:pt x="3308" y="1"/>
                  </a:moveTo>
                  <a:cubicBezTo>
                    <a:pt x="2933" y="1"/>
                    <a:pt x="2526" y="128"/>
                    <a:pt x="2112" y="427"/>
                  </a:cubicBezTo>
                  <a:cubicBezTo>
                    <a:pt x="0" y="1803"/>
                    <a:pt x="1473" y="4214"/>
                    <a:pt x="3181" y="4214"/>
                  </a:cubicBezTo>
                  <a:cubicBezTo>
                    <a:pt x="3486" y="4214"/>
                    <a:pt x="3797" y="4138"/>
                    <a:pt x="4098" y="3965"/>
                  </a:cubicBezTo>
                  <a:cubicBezTo>
                    <a:pt x="6151" y="2854"/>
                    <a:pt x="5079" y="1"/>
                    <a:pt x="3308"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126000" y="223175"/>
              <a:ext cx="128000" cy="88550"/>
            </a:xfrm>
            <a:custGeom>
              <a:avLst/>
              <a:gdLst/>
              <a:ahLst/>
              <a:cxnLst/>
              <a:rect l="l" t="t" r="r" b="b"/>
              <a:pathLst>
                <a:path w="5120" h="3542" extrusionOk="0">
                  <a:moveTo>
                    <a:pt x="2736" y="1"/>
                  </a:moveTo>
                  <a:cubicBezTo>
                    <a:pt x="2412" y="1"/>
                    <a:pt x="2061" y="116"/>
                    <a:pt x="1704" y="387"/>
                  </a:cubicBezTo>
                  <a:cubicBezTo>
                    <a:pt x="0" y="1529"/>
                    <a:pt x="1186" y="3541"/>
                    <a:pt x="2630" y="3541"/>
                  </a:cubicBezTo>
                  <a:cubicBezTo>
                    <a:pt x="2889" y="3541"/>
                    <a:pt x="3156" y="3477"/>
                    <a:pt x="3416" y="3331"/>
                  </a:cubicBezTo>
                  <a:cubicBezTo>
                    <a:pt x="5119" y="2395"/>
                    <a:pt x="4213" y="1"/>
                    <a:pt x="2736"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1762100" y="107600"/>
              <a:ext cx="128575" cy="89100"/>
            </a:xfrm>
            <a:custGeom>
              <a:avLst/>
              <a:gdLst/>
              <a:ahLst/>
              <a:cxnLst/>
              <a:rect l="l" t="t" r="r" b="b"/>
              <a:pathLst>
                <a:path w="5143" h="3564" extrusionOk="0">
                  <a:moveTo>
                    <a:pt x="2761" y="1"/>
                  </a:moveTo>
                  <a:cubicBezTo>
                    <a:pt x="2454" y="1"/>
                    <a:pt x="2123" y="107"/>
                    <a:pt x="1788" y="353"/>
                  </a:cubicBezTo>
                  <a:cubicBezTo>
                    <a:pt x="0" y="1493"/>
                    <a:pt x="1291" y="3564"/>
                    <a:pt x="2719" y="3564"/>
                  </a:cubicBezTo>
                  <a:cubicBezTo>
                    <a:pt x="2950" y="3564"/>
                    <a:pt x="3184" y="3510"/>
                    <a:pt x="3409" y="3389"/>
                  </a:cubicBezTo>
                  <a:cubicBezTo>
                    <a:pt x="5143" y="2372"/>
                    <a:pt x="4216" y="1"/>
                    <a:pt x="2761"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2"/>
          <p:cNvSpPr/>
          <p:nvPr/>
        </p:nvSpPr>
        <p:spPr>
          <a:xfrm>
            <a:off x="5781413" y="4873925"/>
            <a:ext cx="128625" cy="90225"/>
          </a:xfrm>
          <a:custGeom>
            <a:avLst/>
            <a:gdLst/>
            <a:ahLst/>
            <a:cxnLst/>
            <a:rect l="l" t="t" r="r" b="b"/>
            <a:pathLst>
              <a:path w="5145" h="3609" extrusionOk="0">
                <a:moveTo>
                  <a:pt x="2425" y="1"/>
                </a:moveTo>
                <a:cubicBezTo>
                  <a:pt x="931" y="1"/>
                  <a:pt x="1" y="2376"/>
                  <a:pt x="1715" y="3412"/>
                </a:cubicBezTo>
                <a:cubicBezTo>
                  <a:pt x="1950" y="3548"/>
                  <a:pt x="2195" y="3608"/>
                  <a:pt x="2436" y="3608"/>
                </a:cubicBezTo>
                <a:cubicBezTo>
                  <a:pt x="3858" y="3608"/>
                  <a:pt x="5145" y="1505"/>
                  <a:pt x="3427" y="353"/>
                </a:cubicBezTo>
                <a:cubicBezTo>
                  <a:pt x="3081" y="107"/>
                  <a:pt x="2740" y="1"/>
                  <a:pt x="2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6408050" y="4617125"/>
            <a:ext cx="151425" cy="104875"/>
          </a:xfrm>
          <a:custGeom>
            <a:avLst/>
            <a:gdLst/>
            <a:ahLst/>
            <a:cxnLst/>
            <a:rect l="l" t="t" r="r" b="b"/>
            <a:pathLst>
              <a:path w="6057" h="4195" extrusionOk="0">
                <a:moveTo>
                  <a:pt x="2848" y="0"/>
                </a:moveTo>
                <a:cubicBezTo>
                  <a:pt x="1119" y="0"/>
                  <a:pt x="0" y="2769"/>
                  <a:pt x="2026" y="3951"/>
                </a:cubicBezTo>
                <a:cubicBezTo>
                  <a:pt x="2310" y="4120"/>
                  <a:pt x="2606" y="4195"/>
                  <a:pt x="2897" y="4195"/>
                </a:cubicBezTo>
                <a:cubicBezTo>
                  <a:pt x="4567" y="4195"/>
                  <a:pt x="6057" y="1719"/>
                  <a:pt x="4034" y="436"/>
                </a:cubicBezTo>
                <a:cubicBezTo>
                  <a:pt x="3628" y="130"/>
                  <a:pt x="3223" y="0"/>
                  <a:pt x="2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 name="Google Shape;257;p2"/>
          <p:cNvGrpSpPr/>
          <p:nvPr/>
        </p:nvGrpSpPr>
        <p:grpSpPr>
          <a:xfrm rot="-913800">
            <a:off x="-297097" y="1888163"/>
            <a:ext cx="963871" cy="1023072"/>
            <a:chOff x="171400" y="1580200"/>
            <a:chExt cx="963850" cy="1023050"/>
          </a:xfrm>
        </p:grpSpPr>
        <p:sp>
          <p:nvSpPr>
            <p:cNvPr id="258" name="Google Shape;258;p2"/>
            <p:cNvSpPr/>
            <p:nvPr/>
          </p:nvSpPr>
          <p:spPr>
            <a:xfrm>
              <a:off x="344850" y="1580200"/>
              <a:ext cx="597325" cy="450650"/>
            </a:xfrm>
            <a:custGeom>
              <a:avLst/>
              <a:gdLst/>
              <a:ahLst/>
              <a:cxnLst/>
              <a:rect l="l" t="t" r="r" b="b"/>
              <a:pathLst>
                <a:path w="23893" h="18026" extrusionOk="0">
                  <a:moveTo>
                    <a:pt x="11667" y="1"/>
                  </a:moveTo>
                  <a:cubicBezTo>
                    <a:pt x="7673" y="1"/>
                    <a:pt x="2916" y="1459"/>
                    <a:pt x="1712" y="6319"/>
                  </a:cubicBezTo>
                  <a:cubicBezTo>
                    <a:pt x="0" y="12505"/>
                    <a:pt x="3127" y="17070"/>
                    <a:pt x="9130" y="17823"/>
                  </a:cubicBezTo>
                  <a:cubicBezTo>
                    <a:pt x="10088" y="17954"/>
                    <a:pt x="11105" y="18026"/>
                    <a:pt x="12138" y="18026"/>
                  </a:cubicBezTo>
                  <a:cubicBezTo>
                    <a:pt x="17776" y="18026"/>
                    <a:pt x="23892" y="15875"/>
                    <a:pt x="23487" y="9355"/>
                  </a:cubicBezTo>
                  <a:cubicBezTo>
                    <a:pt x="23193" y="4653"/>
                    <a:pt x="20303" y="41"/>
                    <a:pt x="13042" y="41"/>
                  </a:cubicBezTo>
                  <a:cubicBezTo>
                    <a:pt x="12971" y="41"/>
                    <a:pt x="12900" y="41"/>
                    <a:pt x="12828" y="42"/>
                  </a:cubicBezTo>
                  <a:cubicBezTo>
                    <a:pt x="12451" y="15"/>
                    <a:pt x="12063" y="1"/>
                    <a:pt x="116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282650" y="2022875"/>
              <a:ext cx="784625" cy="580375"/>
            </a:xfrm>
            <a:custGeom>
              <a:avLst/>
              <a:gdLst/>
              <a:ahLst/>
              <a:cxnLst/>
              <a:rect l="l" t="t" r="r" b="b"/>
              <a:pathLst>
                <a:path w="31385" h="23215" extrusionOk="0">
                  <a:moveTo>
                    <a:pt x="15065" y="0"/>
                  </a:moveTo>
                  <a:cubicBezTo>
                    <a:pt x="13684" y="0"/>
                    <a:pt x="12163" y="42"/>
                    <a:pt x="10477" y="116"/>
                  </a:cubicBezTo>
                  <a:cubicBezTo>
                    <a:pt x="10249" y="103"/>
                    <a:pt x="10024" y="96"/>
                    <a:pt x="9803" y="96"/>
                  </a:cubicBezTo>
                  <a:cubicBezTo>
                    <a:pt x="3391" y="96"/>
                    <a:pt x="0" y="5445"/>
                    <a:pt x="0" y="11049"/>
                  </a:cubicBezTo>
                  <a:cubicBezTo>
                    <a:pt x="114" y="20362"/>
                    <a:pt x="6756" y="23215"/>
                    <a:pt x="15407" y="23215"/>
                  </a:cubicBezTo>
                  <a:cubicBezTo>
                    <a:pt x="23693" y="23215"/>
                    <a:pt x="29216" y="20362"/>
                    <a:pt x="30449" y="14655"/>
                  </a:cubicBezTo>
                  <a:cubicBezTo>
                    <a:pt x="31385" y="10866"/>
                    <a:pt x="30244" y="6005"/>
                    <a:pt x="27117" y="3243"/>
                  </a:cubicBezTo>
                  <a:cubicBezTo>
                    <a:pt x="24340" y="781"/>
                    <a:pt x="20992" y="0"/>
                    <a:pt x="15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304825" y="1930225"/>
              <a:ext cx="684275" cy="176350"/>
            </a:xfrm>
            <a:custGeom>
              <a:avLst/>
              <a:gdLst/>
              <a:ahLst/>
              <a:cxnLst/>
              <a:rect l="l" t="t" r="r" b="b"/>
              <a:pathLst>
                <a:path w="27371" h="7054" extrusionOk="0">
                  <a:moveTo>
                    <a:pt x="24577" y="1"/>
                  </a:moveTo>
                  <a:cubicBezTo>
                    <a:pt x="24125" y="1"/>
                    <a:pt x="23654" y="108"/>
                    <a:pt x="23194" y="307"/>
                  </a:cubicBezTo>
                  <a:cubicBezTo>
                    <a:pt x="20483" y="1453"/>
                    <a:pt x="17284" y="1955"/>
                    <a:pt x="14057" y="1955"/>
                  </a:cubicBezTo>
                  <a:cubicBezTo>
                    <a:pt x="10599" y="1955"/>
                    <a:pt x="7109" y="1378"/>
                    <a:pt x="4157" y="398"/>
                  </a:cubicBezTo>
                  <a:cubicBezTo>
                    <a:pt x="3843" y="283"/>
                    <a:pt x="3546" y="231"/>
                    <a:pt x="3271" y="231"/>
                  </a:cubicBezTo>
                  <a:cubicBezTo>
                    <a:pt x="805" y="231"/>
                    <a:pt x="1" y="4407"/>
                    <a:pt x="2834" y="5351"/>
                  </a:cubicBezTo>
                  <a:cubicBezTo>
                    <a:pt x="6169" y="6463"/>
                    <a:pt x="9885" y="7054"/>
                    <a:pt x="13606" y="7054"/>
                  </a:cubicBezTo>
                  <a:cubicBezTo>
                    <a:pt x="17830" y="7054"/>
                    <a:pt x="22061" y="6292"/>
                    <a:pt x="25750" y="4666"/>
                  </a:cubicBezTo>
                  <a:cubicBezTo>
                    <a:pt x="27074" y="4210"/>
                    <a:pt x="27371" y="2293"/>
                    <a:pt x="26709" y="1243"/>
                  </a:cubicBezTo>
                  <a:cubicBezTo>
                    <a:pt x="26203" y="379"/>
                    <a:pt x="25424" y="1"/>
                    <a:pt x="24577"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425300" y="1972225"/>
              <a:ext cx="230875" cy="532600"/>
            </a:xfrm>
            <a:custGeom>
              <a:avLst/>
              <a:gdLst/>
              <a:ahLst/>
              <a:cxnLst/>
              <a:rect l="l" t="t" r="r" b="b"/>
              <a:pathLst>
                <a:path w="9235" h="21304" extrusionOk="0">
                  <a:moveTo>
                    <a:pt x="5621" y="0"/>
                  </a:moveTo>
                  <a:cubicBezTo>
                    <a:pt x="4820" y="0"/>
                    <a:pt x="4005" y="347"/>
                    <a:pt x="3424" y="1183"/>
                  </a:cubicBezTo>
                  <a:cubicBezTo>
                    <a:pt x="0" y="6228"/>
                    <a:pt x="1621" y="13166"/>
                    <a:pt x="1918" y="18873"/>
                  </a:cubicBezTo>
                  <a:cubicBezTo>
                    <a:pt x="2009" y="20493"/>
                    <a:pt x="3339" y="21304"/>
                    <a:pt x="4623" y="21304"/>
                  </a:cubicBezTo>
                  <a:cubicBezTo>
                    <a:pt x="5906" y="21304"/>
                    <a:pt x="7145" y="20493"/>
                    <a:pt x="7053" y="18873"/>
                  </a:cubicBezTo>
                  <a:cubicBezTo>
                    <a:pt x="6757" y="14216"/>
                    <a:pt x="5136" y="7848"/>
                    <a:pt x="7898" y="3762"/>
                  </a:cubicBezTo>
                  <a:cubicBezTo>
                    <a:pt x="9235" y="1837"/>
                    <a:pt x="7465" y="0"/>
                    <a:pt x="5621"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939675" y="1957025"/>
              <a:ext cx="195575" cy="203800"/>
            </a:xfrm>
            <a:custGeom>
              <a:avLst/>
              <a:gdLst/>
              <a:ahLst/>
              <a:cxnLst/>
              <a:rect l="l" t="t" r="r" b="b"/>
              <a:pathLst>
                <a:path w="7823" h="8152" extrusionOk="0">
                  <a:moveTo>
                    <a:pt x="6881" y="0"/>
                  </a:moveTo>
                  <a:cubicBezTo>
                    <a:pt x="6687" y="0"/>
                    <a:pt x="6493" y="83"/>
                    <a:pt x="6359" y="285"/>
                  </a:cubicBezTo>
                  <a:cubicBezTo>
                    <a:pt x="4533" y="2750"/>
                    <a:pt x="2639" y="5032"/>
                    <a:pt x="448" y="7018"/>
                  </a:cubicBezTo>
                  <a:cubicBezTo>
                    <a:pt x="0" y="7466"/>
                    <a:pt x="437" y="8152"/>
                    <a:pt x="966" y="8152"/>
                  </a:cubicBezTo>
                  <a:cubicBezTo>
                    <a:pt x="1111" y="8152"/>
                    <a:pt x="1263" y="8100"/>
                    <a:pt x="1406" y="7977"/>
                  </a:cubicBezTo>
                  <a:cubicBezTo>
                    <a:pt x="3689" y="5877"/>
                    <a:pt x="5583" y="3412"/>
                    <a:pt x="7501" y="947"/>
                  </a:cubicBezTo>
                  <a:cubicBezTo>
                    <a:pt x="7823" y="479"/>
                    <a:pt x="7349" y="0"/>
                    <a:pt x="6881"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1015250" y="1947000"/>
              <a:ext cx="46325" cy="112725"/>
            </a:xfrm>
            <a:custGeom>
              <a:avLst/>
              <a:gdLst/>
              <a:ahLst/>
              <a:cxnLst/>
              <a:rect l="l" t="t" r="r" b="b"/>
              <a:pathLst>
                <a:path w="1853" h="4509" extrusionOk="0">
                  <a:moveTo>
                    <a:pt x="656" y="0"/>
                  </a:moveTo>
                  <a:cubicBezTo>
                    <a:pt x="331" y="0"/>
                    <a:pt x="0" y="389"/>
                    <a:pt x="186" y="777"/>
                  </a:cubicBezTo>
                  <a:cubicBezTo>
                    <a:pt x="666" y="1713"/>
                    <a:pt x="666" y="2968"/>
                    <a:pt x="848" y="3995"/>
                  </a:cubicBezTo>
                  <a:cubicBezTo>
                    <a:pt x="848" y="4338"/>
                    <a:pt x="1111" y="4509"/>
                    <a:pt x="1362" y="4509"/>
                  </a:cubicBezTo>
                  <a:cubicBezTo>
                    <a:pt x="1613" y="4509"/>
                    <a:pt x="1853" y="4338"/>
                    <a:pt x="1807" y="3995"/>
                  </a:cubicBezTo>
                  <a:cubicBezTo>
                    <a:pt x="1716" y="2763"/>
                    <a:pt x="1624" y="1439"/>
                    <a:pt x="1054" y="298"/>
                  </a:cubicBezTo>
                  <a:cubicBezTo>
                    <a:pt x="959" y="86"/>
                    <a:pt x="808" y="0"/>
                    <a:pt x="656"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1015325" y="2068550"/>
              <a:ext cx="118725" cy="26275"/>
            </a:xfrm>
            <a:custGeom>
              <a:avLst/>
              <a:gdLst/>
              <a:ahLst/>
              <a:cxnLst/>
              <a:rect l="l" t="t" r="r" b="b"/>
              <a:pathLst>
                <a:path w="4749" h="1051" extrusionOk="0">
                  <a:moveTo>
                    <a:pt x="663" y="1"/>
                  </a:moveTo>
                  <a:cubicBezTo>
                    <a:pt x="1" y="92"/>
                    <a:pt x="1" y="1051"/>
                    <a:pt x="663" y="1051"/>
                  </a:cubicBezTo>
                  <a:lnTo>
                    <a:pt x="4087" y="1051"/>
                  </a:lnTo>
                  <a:cubicBezTo>
                    <a:pt x="4748" y="1051"/>
                    <a:pt x="4748" y="1"/>
                    <a:pt x="4087"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176525" y="2010450"/>
              <a:ext cx="216975" cy="199475"/>
            </a:xfrm>
            <a:custGeom>
              <a:avLst/>
              <a:gdLst/>
              <a:ahLst/>
              <a:cxnLst/>
              <a:rect l="l" t="t" r="r" b="b"/>
              <a:pathLst>
                <a:path w="8679" h="7979" extrusionOk="0">
                  <a:moveTo>
                    <a:pt x="865" y="0"/>
                  </a:moveTo>
                  <a:cubicBezTo>
                    <a:pt x="401" y="0"/>
                    <a:pt x="0" y="658"/>
                    <a:pt x="365" y="1092"/>
                  </a:cubicBezTo>
                  <a:cubicBezTo>
                    <a:pt x="2442" y="3557"/>
                    <a:pt x="4724" y="5840"/>
                    <a:pt x="7212" y="7848"/>
                  </a:cubicBezTo>
                  <a:cubicBezTo>
                    <a:pt x="7344" y="7939"/>
                    <a:pt x="7487" y="7979"/>
                    <a:pt x="7626" y="7979"/>
                  </a:cubicBezTo>
                  <a:cubicBezTo>
                    <a:pt x="8184" y="7979"/>
                    <a:pt x="8678" y="7347"/>
                    <a:pt x="8148" y="6890"/>
                  </a:cubicBezTo>
                  <a:cubicBezTo>
                    <a:pt x="5683" y="4881"/>
                    <a:pt x="3401" y="2599"/>
                    <a:pt x="1301" y="225"/>
                  </a:cubicBezTo>
                  <a:cubicBezTo>
                    <a:pt x="1164" y="66"/>
                    <a:pt x="1011" y="0"/>
                    <a:pt x="865"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56950" y="2006100"/>
              <a:ext cx="34550" cy="107975"/>
            </a:xfrm>
            <a:custGeom>
              <a:avLst/>
              <a:gdLst/>
              <a:ahLst/>
              <a:cxnLst/>
              <a:rect l="l" t="t" r="r" b="b"/>
              <a:pathLst>
                <a:path w="1382" h="4319" extrusionOk="0">
                  <a:moveTo>
                    <a:pt x="738" y="0"/>
                  </a:moveTo>
                  <a:cubicBezTo>
                    <a:pt x="559" y="0"/>
                    <a:pt x="401" y="92"/>
                    <a:pt x="366" y="307"/>
                  </a:cubicBezTo>
                  <a:cubicBezTo>
                    <a:pt x="184" y="1449"/>
                    <a:pt x="184" y="2681"/>
                    <a:pt x="1" y="3823"/>
                  </a:cubicBezTo>
                  <a:cubicBezTo>
                    <a:pt x="1" y="4154"/>
                    <a:pt x="258" y="4319"/>
                    <a:pt x="515" y="4319"/>
                  </a:cubicBezTo>
                  <a:cubicBezTo>
                    <a:pt x="771" y="4319"/>
                    <a:pt x="1028" y="4154"/>
                    <a:pt x="1028" y="3823"/>
                  </a:cubicBezTo>
                  <a:cubicBezTo>
                    <a:pt x="1142" y="2773"/>
                    <a:pt x="1142" y="1631"/>
                    <a:pt x="1325" y="604"/>
                  </a:cubicBezTo>
                  <a:cubicBezTo>
                    <a:pt x="1382" y="249"/>
                    <a:pt x="1032" y="0"/>
                    <a:pt x="738"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171400" y="2108925"/>
              <a:ext cx="132950" cy="30975"/>
            </a:xfrm>
            <a:custGeom>
              <a:avLst/>
              <a:gdLst/>
              <a:ahLst/>
              <a:cxnLst/>
              <a:rect l="l" t="t" r="r" b="b"/>
              <a:pathLst>
                <a:path w="5318" h="1239" extrusionOk="0">
                  <a:moveTo>
                    <a:pt x="500" y="1"/>
                  </a:moveTo>
                  <a:cubicBezTo>
                    <a:pt x="0" y="1"/>
                    <a:pt x="23" y="947"/>
                    <a:pt x="570" y="1056"/>
                  </a:cubicBezTo>
                  <a:cubicBezTo>
                    <a:pt x="1985" y="1239"/>
                    <a:pt x="3309" y="1239"/>
                    <a:pt x="4656" y="1239"/>
                  </a:cubicBezTo>
                  <a:cubicBezTo>
                    <a:pt x="5317" y="1239"/>
                    <a:pt x="5317" y="280"/>
                    <a:pt x="4656" y="280"/>
                  </a:cubicBezTo>
                  <a:cubicBezTo>
                    <a:pt x="3309" y="280"/>
                    <a:pt x="1985" y="189"/>
                    <a:pt x="570" y="6"/>
                  </a:cubicBezTo>
                  <a:cubicBezTo>
                    <a:pt x="546" y="2"/>
                    <a:pt x="522" y="1"/>
                    <a:pt x="500"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791650" y="1783800"/>
              <a:ext cx="237975" cy="94775"/>
            </a:xfrm>
            <a:custGeom>
              <a:avLst/>
              <a:gdLst/>
              <a:ahLst/>
              <a:cxnLst/>
              <a:rect l="l" t="t" r="r" b="b"/>
              <a:pathLst>
                <a:path w="9519" h="3791" extrusionOk="0">
                  <a:moveTo>
                    <a:pt x="5179" y="1"/>
                  </a:moveTo>
                  <a:cubicBezTo>
                    <a:pt x="3738" y="1"/>
                    <a:pt x="2283" y="69"/>
                    <a:pt x="754" y="161"/>
                  </a:cubicBezTo>
                  <a:cubicBezTo>
                    <a:pt x="0" y="731"/>
                    <a:pt x="0" y="1964"/>
                    <a:pt x="388" y="2923"/>
                  </a:cubicBezTo>
                  <a:cubicBezTo>
                    <a:pt x="712" y="3569"/>
                    <a:pt x="1035" y="3791"/>
                    <a:pt x="1462" y="3791"/>
                  </a:cubicBezTo>
                  <a:cubicBezTo>
                    <a:pt x="1789" y="3791"/>
                    <a:pt x="2176" y="3661"/>
                    <a:pt x="2671" y="3493"/>
                  </a:cubicBezTo>
                  <a:cubicBezTo>
                    <a:pt x="4953" y="2649"/>
                    <a:pt x="7327" y="1599"/>
                    <a:pt x="9518" y="252"/>
                  </a:cubicBezTo>
                  <a:cubicBezTo>
                    <a:pt x="8046" y="69"/>
                    <a:pt x="6620" y="1"/>
                    <a:pt x="5179"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800175" y="1707250"/>
              <a:ext cx="79375" cy="54425"/>
            </a:xfrm>
            <a:custGeom>
              <a:avLst/>
              <a:gdLst/>
              <a:ahLst/>
              <a:cxnLst/>
              <a:rect l="l" t="t" r="r" b="b"/>
              <a:pathLst>
                <a:path w="3175" h="2177" extrusionOk="0">
                  <a:moveTo>
                    <a:pt x="1445" y="0"/>
                  </a:moveTo>
                  <a:cubicBezTo>
                    <a:pt x="0" y="0"/>
                    <a:pt x="165" y="2177"/>
                    <a:pt x="1563" y="2177"/>
                  </a:cubicBezTo>
                  <a:cubicBezTo>
                    <a:pt x="1597" y="2177"/>
                    <a:pt x="1632" y="2175"/>
                    <a:pt x="1668" y="2173"/>
                  </a:cubicBezTo>
                  <a:cubicBezTo>
                    <a:pt x="2900" y="2173"/>
                    <a:pt x="3174" y="4"/>
                    <a:pt x="1554" y="4"/>
                  </a:cubicBezTo>
                  <a:cubicBezTo>
                    <a:pt x="1517" y="2"/>
                    <a:pt x="1480" y="0"/>
                    <a:pt x="1445"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657175" y="1750050"/>
              <a:ext cx="77425" cy="57250"/>
            </a:xfrm>
            <a:custGeom>
              <a:avLst/>
              <a:gdLst/>
              <a:ahLst/>
              <a:cxnLst/>
              <a:rect l="l" t="t" r="r" b="b"/>
              <a:pathLst>
                <a:path w="3097" h="2290" extrusionOk="0">
                  <a:moveTo>
                    <a:pt x="1377" y="0"/>
                  </a:moveTo>
                  <a:cubicBezTo>
                    <a:pt x="0" y="0"/>
                    <a:pt x="93" y="2289"/>
                    <a:pt x="1595" y="2289"/>
                  </a:cubicBezTo>
                  <a:cubicBezTo>
                    <a:pt x="1624" y="2289"/>
                    <a:pt x="1652" y="2288"/>
                    <a:pt x="1682" y="2287"/>
                  </a:cubicBezTo>
                  <a:cubicBezTo>
                    <a:pt x="2914" y="2173"/>
                    <a:pt x="3097" y="4"/>
                    <a:pt x="1476" y="4"/>
                  </a:cubicBezTo>
                  <a:cubicBezTo>
                    <a:pt x="1442" y="2"/>
                    <a:pt x="1409" y="0"/>
                    <a:pt x="1377"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653550" y="1861025"/>
              <a:ext cx="142675" cy="59575"/>
            </a:xfrm>
            <a:custGeom>
              <a:avLst/>
              <a:gdLst/>
              <a:ahLst/>
              <a:cxnLst/>
              <a:rect l="l" t="t" r="r" b="b"/>
              <a:pathLst>
                <a:path w="5707" h="2383" extrusionOk="0">
                  <a:moveTo>
                    <a:pt x="657" y="1"/>
                  </a:moveTo>
                  <a:cubicBezTo>
                    <a:pt x="318" y="1"/>
                    <a:pt x="1" y="404"/>
                    <a:pt x="297" y="701"/>
                  </a:cubicBezTo>
                  <a:cubicBezTo>
                    <a:pt x="1373" y="1851"/>
                    <a:pt x="2705" y="2383"/>
                    <a:pt x="4194" y="2383"/>
                  </a:cubicBezTo>
                  <a:cubicBezTo>
                    <a:pt x="4538" y="2383"/>
                    <a:pt x="4891" y="2354"/>
                    <a:pt x="5250" y="2299"/>
                  </a:cubicBezTo>
                  <a:cubicBezTo>
                    <a:pt x="5707" y="2207"/>
                    <a:pt x="5524" y="1454"/>
                    <a:pt x="4954" y="1454"/>
                  </a:cubicBezTo>
                  <a:cubicBezTo>
                    <a:pt x="4619" y="1511"/>
                    <a:pt x="4296" y="1540"/>
                    <a:pt x="3987" y="1540"/>
                  </a:cubicBezTo>
                  <a:cubicBezTo>
                    <a:pt x="2798" y="1540"/>
                    <a:pt x="1792" y="1108"/>
                    <a:pt x="959" y="130"/>
                  </a:cubicBezTo>
                  <a:cubicBezTo>
                    <a:pt x="868" y="39"/>
                    <a:pt x="761" y="1"/>
                    <a:pt x="657"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772275" y="2130000"/>
              <a:ext cx="112400" cy="79125"/>
            </a:xfrm>
            <a:custGeom>
              <a:avLst/>
              <a:gdLst/>
              <a:ahLst/>
              <a:cxnLst/>
              <a:rect l="l" t="t" r="r" b="b"/>
              <a:pathLst>
                <a:path w="4496" h="3165" extrusionOk="0">
                  <a:moveTo>
                    <a:pt x="2045" y="1"/>
                  </a:moveTo>
                  <a:cubicBezTo>
                    <a:pt x="0" y="1"/>
                    <a:pt x="245" y="3165"/>
                    <a:pt x="2233" y="3165"/>
                  </a:cubicBezTo>
                  <a:cubicBezTo>
                    <a:pt x="2286" y="3165"/>
                    <a:pt x="2340" y="3162"/>
                    <a:pt x="2396" y="3158"/>
                  </a:cubicBezTo>
                  <a:cubicBezTo>
                    <a:pt x="4199" y="3066"/>
                    <a:pt x="4496" y="8"/>
                    <a:pt x="2213" y="8"/>
                  </a:cubicBezTo>
                  <a:cubicBezTo>
                    <a:pt x="2155" y="3"/>
                    <a:pt x="2099" y="1"/>
                    <a:pt x="2045"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811650" y="2239575"/>
              <a:ext cx="112975" cy="78450"/>
            </a:xfrm>
            <a:custGeom>
              <a:avLst/>
              <a:gdLst/>
              <a:ahLst/>
              <a:cxnLst/>
              <a:rect l="l" t="t" r="r" b="b"/>
              <a:pathLst>
                <a:path w="4519" h="3138" extrusionOk="0">
                  <a:moveTo>
                    <a:pt x="2063" y="0"/>
                  </a:moveTo>
                  <a:cubicBezTo>
                    <a:pt x="1" y="0"/>
                    <a:pt x="210" y="3137"/>
                    <a:pt x="2331" y="3137"/>
                  </a:cubicBezTo>
                  <a:cubicBezTo>
                    <a:pt x="2367" y="3137"/>
                    <a:pt x="2404" y="3136"/>
                    <a:pt x="2441" y="3134"/>
                  </a:cubicBezTo>
                  <a:cubicBezTo>
                    <a:pt x="4153" y="3043"/>
                    <a:pt x="4519" y="7"/>
                    <a:pt x="2236" y="7"/>
                  </a:cubicBezTo>
                  <a:cubicBezTo>
                    <a:pt x="2177" y="3"/>
                    <a:pt x="2119" y="0"/>
                    <a:pt x="2063"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828500" y="2358400"/>
              <a:ext cx="113250" cy="81125"/>
            </a:xfrm>
            <a:custGeom>
              <a:avLst/>
              <a:gdLst/>
              <a:ahLst/>
              <a:cxnLst/>
              <a:rect l="l" t="t" r="r" b="b"/>
              <a:pathLst>
                <a:path w="4530" h="3245" extrusionOk="0">
                  <a:moveTo>
                    <a:pt x="2158" y="0"/>
                  </a:moveTo>
                  <a:cubicBezTo>
                    <a:pt x="1" y="0"/>
                    <a:pt x="260" y="3245"/>
                    <a:pt x="2344" y="3245"/>
                  </a:cubicBezTo>
                  <a:cubicBezTo>
                    <a:pt x="2372" y="3245"/>
                    <a:pt x="2401" y="3244"/>
                    <a:pt x="2429" y="3243"/>
                  </a:cubicBezTo>
                  <a:cubicBezTo>
                    <a:pt x="4233" y="3061"/>
                    <a:pt x="4529" y="2"/>
                    <a:pt x="2247" y="2"/>
                  </a:cubicBezTo>
                  <a:cubicBezTo>
                    <a:pt x="2217" y="1"/>
                    <a:pt x="2187" y="0"/>
                    <a:pt x="2158"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2"/>
          <p:cNvGrpSpPr/>
          <p:nvPr/>
        </p:nvGrpSpPr>
        <p:grpSpPr>
          <a:xfrm>
            <a:off x="8108250" y="1754700"/>
            <a:ext cx="949000" cy="632300"/>
            <a:chOff x="8108250" y="1754700"/>
            <a:chExt cx="949000" cy="632300"/>
          </a:xfrm>
        </p:grpSpPr>
        <p:sp>
          <p:nvSpPr>
            <p:cNvPr id="276" name="Google Shape;276;p2"/>
            <p:cNvSpPr/>
            <p:nvPr/>
          </p:nvSpPr>
          <p:spPr>
            <a:xfrm>
              <a:off x="8108250" y="1754700"/>
              <a:ext cx="458825" cy="420600"/>
            </a:xfrm>
            <a:custGeom>
              <a:avLst/>
              <a:gdLst/>
              <a:ahLst/>
              <a:cxnLst/>
              <a:rect l="l" t="t" r="r" b="b"/>
              <a:pathLst>
                <a:path w="18353" h="16824" extrusionOk="0">
                  <a:moveTo>
                    <a:pt x="8286" y="1"/>
                  </a:moveTo>
                  <a:lnTo>
                    <a:pt x="8286" y="1"/>
                  </a:lnTo>
                  <a:cubicBezTo>
                    <a:pt x="7148" y="814"/>
                    <a:pt x="5777" y="1153"/>
                    <a:pt x="4430" y="1153"/>
                  </a:cubicBezTo>
                  <a:cubicBezTo>
                    <a:pt x="2941" y="1153"/>
                    <a:pt x="1479" y="739"/>
                    <a:pt x="389" y="92"/>
                  </a:cubicBezTo>
                  <a:lnTo>
                    <a:pt x="389" y="92"/>
                  </a:lnTo>
                  <a:cubicBezTo>
                    <a:pt x="1895" y="1621"/>
                    <a:pt x="1439" y="5525"/>
                    <a:pt x="1" y="7122"/>
                  </a:cubicBezTo>
                  <a:cubicBezTo>
                    <a:pt x="3151" y="7236"/>
                    <a:pt x="4863" y="9702"/>
                    <a:pt x="3813" y="13125"/>
                  </a:cubicBezTo>
                  <a:cubicBezTo>
                    <a:pt x="4174" y="13038"/>
                    <a:pt x="4547" y="12995"/>
                    <a:pt x="4919" y="12995"/>
                  </a:cubicBezTo>
                  <a:cubicBezTo>
                    <a:pt x="6994" y="12995"/>
                    <a:pt x="9068" y="14327"/>
                    <a:pt x="9222" y="16823"/>
                  </a:cubicBezTo>
                  <a:cubicBezTo>
                    <a:pt x="10200" y="16415"/>
                    <a:pt x="11547" y="16174"/>
                    <a:pt x="12984" y="16174"/>
                  </a:cubicBezTo>
                  <a:cubicBezTo>
                    <a:pt x="14195" y="16174"/>
                    <a:pt x="15471" y="16345"/>
                    <a:pt x="16641" y="16732"/>
                  </a:cubicBezTo>
                  <a:cubicBezTo>
                    <a:pt x="15499" y="14084"/>
                    <a:pt x="15887" y="11231"/>
                    <a:pt x="18352" y="9884"/>
                  </a:cubicBezTo>
                  <a:cubicBezTo>
                    <a:pt x="15020" y="9040"/>
                    <a:pt x="14358" y="6186"/>
                    <a:pt x="14837" y="3242"/>
                  </a:cubicBezTo>
                  <a:lnTo>
                    <a:pt x="14837" y="3242"/>
                  </a:lnTo>
                  <a:cubicBezTo>
                    <a:pt x="14215" y="3551"/>
                    <a:pt x="13529" y="3688"/>
                    <a:pt x="12843" y="3688"/>
                  </a:cubicBezTo>
                  <a:cubicBezTo>
                    <a:pt x="10383" y="3688"/>
                    <a:pt x="7912" y="1928"/>
                    <a:pt x="8286"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8229325" y="1852700"/>
              <a:ext cx="320800" cy="325275"/>
            </a:xfrm>
            <a:custGeom>
              <a:avLst/>
              <a:gdLst/>
              <a:ahLst/>
              <a:cxnLst/>
              <a:rect l="l" t="t" r="r" b="b"/>
              <a:pathLst>
                <a:path w="12832" h="13011" extrusionOk="0">
                  <a:moveTo>
                    <a:pt x="650" y="0"/>
                  </a:moveTo>
                  <a:cubicBezTo>
                    <a:pt x="319" y="0"/>
                    <a:pt x="1" y="466"/>
                    <a:pt x="294" y="828"/>
                  </a:cubicBezTo>
                  <a:cubicBezTo>
                    <a:pt x="4197" y="4732"/>
                    <a:pt x="8465" y="8338"/>
                    <a:pt x="11706" y="12812"/>
                  </a:cubicBezTo>
                  <a:cubicBezTo>
                    <a:pt x="11820" y="12952"/>
                    <a:pt x="11973" y="13010"/>
                    <a:pt x="12123" y="13010"/>
                  </a:cubicBezTo>
                  <a:cubicBezTo>
                    <a:pt x="12485" y="13010"/>
                    <a:pt x="12832" y="12671"/>
                    <a:pt x="12574" y="12332"/>
                  </a:cubicBezTo>
                  <a:cubicBezTo>
                    <a:pt x="9241" y="7767"/>
                    <a:pt x="4950" y="4161"/>
                    <a:pt x="956" y="167"/>
                  </a:cubicBezTo>
                  <a:cubicBezTo>
                    <a:pt x="866" y="49"/>
                    <a:pt x="758" y="0"/>
                    <a:pt x="650" y="0"/>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8321100" y="1862125"/>
              <a:ext cx="20000" cy="92175"/>
            </a:xfrm>
            <a:custGeom>
              <a:avLst/>
              <a:gdLst/>
              <a:ahLst/>
              <a:cxnLst/>
              <a:rect l="l" t="t" r="r" b="b"/>
              <a:pathLst>
                <a:path w="800" h="3687" extrusionOk="0">
                  <a:moveTo>
                    <a:pt x="469" y="1"/>
                  </a:moveTo>
                  <a:cubicBezTo>
                    <a:pt x="303" y="1"/>
                    <a:pt x="138" y="120"/>
                    <a:pt x="138" y="360"/>
                  </a:cubicBezTo>
                  <a:cubicBezTo>
                    <a:pt x="138" y="1319"/>
                    <a:pt x="138" y="2369"/>
                    <a:pt x="46" y="3396"/>
                  </a:cubicBezTo>
                  <a:cubicBezTo>
                    <a:pt x="1" y="3590"/>
                    <a:pt x="143" y="3687"/>
                    <a:pt x="297" y="3687"/>
                  </a:cubicBezTo>
                  <a:cubicBezTo>
                    <a:pt x="452" y="3687"/>
                    <a:pt x="617" y="3590"/>
                    <a:pt x="617" y="3396"/>
                  </a:cubicBezTo>
                  <a:cubicBezTo>
                    <a:pt x="800" y="2369"/>
                    <a:pt x="708" y="1319"/>
                    <a:pt x="800" y="360"/>
                  </a:cubicBezTo>
                  <a:cubicBezTo>
                    <a:pt x="800" y="120"/>
                    <a:pt x="634" y="1"/>
                    <a:pt x="469" y="1"/>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8415250" y="1913525"/>
              <a:ext cx="33125" cy="131100"/>
            </a:xfrm>
            <a:custGeom>
              <a:avLst/>
              <a:gdLst/>
              <a:ahLst/>
              <a:cxnLst/>
              <a:rect l="l" t="t" r="r" b="b"/>
              <a:pathLst>
                <a:path w="1325" h="5244" extrusionOk="0">
                  <a:moveTo>
                    <a:pt x="915" y="1"/>
                  </a:moveTo>
                  <a:cubicBezTo>
                    <a:pt x="800" y="1"/>
                    <a:pt x="697" y="61"/>
                    <a:pt x="663" y="199"/>
                  </a:cubicBezTo>
                  <a:cubicBezTo>
                    <a:pt x="366" y="1819"/>
                    <a:pt x="184" y="3349"/>
                    <a:pt x="1" y="4969"/>
                  </a:cubicBezTo>
                  <a:cubicBezTo>
                    <a:pt x="1" y="5152"/>
                    <a:pt x="166" y="5243"/>
                    <a:pt x="332" y="5243"/>
                  </a:cubicBezTo>
                  <a:cubicBezTo>
                    <a:pt x="497" y="5243"/>
                    <a:pt x="663" y="5152"/>
                    <a:pt x="663" y="4969"/>
                  </a:cubicBezTo>
                  <a:cubicBezTo>
                    <a:pt x="845" y="3440"/>
                    <a:pt x="1028" y="1911"/>
                    <a:pt x="1325" y="404"/>
                  </a:cubicBezTo>
                  <a:cubicBezTo>
                    <a:pt x="1325" y="163"/>
                    <a:pt x="1104" y="1"/>
                    <a:pt x="915" y="1"/>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8230650" y="1944475"/>
              <a:ext cx="136675" cy="41000"/>
            </a:xfrm>
            <a:custGeom>
              <a:avLst/>
              <a:gdLst/>
              <a:ahLst/>
              <a:cxnLst/>
              <a:rect l="l" t="t" r="r" b="b"/>
              <a:pathLst>
                <a:path w="5467" h="1640" extrusionOk="0">
                  <a:moveTo>
                    <a:pt x="455" y="1"/>
                  </a:moveTo>
                  <a:cubicBezTo>
                    <a:pt x="126" y="1"/>
                    <a:pt x="0" y="497"/>
                    <a:pt x="423" y="581"/>
                  </a:cubicBezTo>
                  <a:cubicBezTo>
                    <a:pt x="1952" y="969"/>
                    <a:pt x="3482" y="1449"/>
                    <a:pt x="5102" y="1631"/>
                  </a:cubicBezTo>
                  <a:cubicBezTo>
                    <a:pt x="5126" y="1637"/>
                    <a:pt x="5148" y="1640"/>
                    <a:pt x="5168" y="1640"/>
                  </a:cubicBezTo>
                  <a:cubicBezTo>
                    <a:pt x="5466" y="1640"/>
                    <a:pt x="5444" y="1061"/>
                    <a:pt x="5102" y="1061"/>
                  </a:cubicBezTo>
                  <a:cubicBezTo>
                    <a:pt x="3573" y="878"/>
                    <a:pt x="2044" y="399"/>
                    <a:pt x="537" y="11"/>
                  </a:cubicBezTo>
                  <a:cubicBezTo>
                    <a:pt x="509" y="4"/>
                    <a:pt x="481" y="1"/>
                    <a:pt x="455" y="1"/>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8315400" y="2044600"/>
              <a:ext cx="151150" cy="40775"/>
            </a:xfrm>
            <a:custGeom>
              <a:avLst/>
              <a:gdLst/>
              <a:ahLst/>
              <a:cxnLst/>
              <a:rect l="l" t="t" r="r" b="b"/>
              <a:pathLst>
                <a:path w="6046" h="1631" extrusionOk="0">
                  <a:moveTo>
                    <a:pt x="571" y="0"/>
                  </a:moveTo>
                  <a:cubicBezTo>
                    <a:pt x="183" y="0"/>
                    <a:pt x="0" y="571"/>
                    <a:pt x="366" y="662"/>
                  </a:cubicBezTo>
                  <a:cubicBezTo>
                    <a:pt x="2078" y="867"/>
                    <a:pt x="3881" y="1233"/>
                    <a:pt x="5593" y="1621"/>
                  </a:cubicBezTo>
                  <a:cubicBezTo>
                    <a:pt x="5621" y="1627"/>
                    <a:pt x="5648" y="1630"/>
                    <a:pt x="5674" y="1630"/>
                  </a:cubicBezTo>
                  <a:cubicBezTo>
                    <a:pt x="5992" y="1630"/>
                    <a:pt x="6045" y="1135"/>
                    <a:pt x="5707" y="1050"/>
                  </a:cubicBezTo>
                  <a:cubicBezTo>
                    <a:pt x="3995" y="571"/>
                    <a:pt x="2283" y="297"/>
                    <a:pt x="571" y="0"/>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8550500" y="1864275"/>
              <a:ext cx="506750" cy="399450"/>
            </a:xfrm>
            <a:custGeom>
              <a:avLst/>
              <a:gdLst/>
              <a:ahLst/>
              <a:cxnLst/>
              <a:rect l="l" t="t" r="r" b="b"/>
              <a:pathLst>
                <a:path w="20270" h="15978" extrusionOk="0">
                  <a:moveTo>
                    <a:pt x="12646" y="0"/>
                  </a:moveTo>
                  <a:cubicBezTo>
                    <a:pt x="12475" y="1596"/>
                    <a:pt x="10632" y="2605"/>
                    <a:pt x="8666" y="2605"/>
                  </a:cubicBezTo>
                  <a:cubicBezTo>
                    <a:pt x="7482" y="2605"/>
                    <a:pt x="6254" y="2239"/>
                    <a:pt x="5319" y="1415"/>
                  </a:cubicBezTo>
                  <a:cubicBezTo>
                    <a:pt x="5050" y="4309"/>
                    <a:pt x="3656" y="6850"/>
                    <a:pt x="358" y="6850"/>
                  </a:cubicBezTo>
                  <a:cubicBezTo>
                    <a:pt x="300" y="6850"/>
                    <a:pt x="242" y="6849"/>
                    <a:pt x="183" y="6848"/>
                  </a:cubicBezTo>
                  <a:lnTo>
                    <a:pt x="183" y="6848"/>
                  </a:lnTo>
                  <a:cubicBezTo>
                    <a:pt x="2283" y="8834"/>
                    <a:pt x="1804" y="11687"/>
                    <a:pt x="0" y="13878"/>
                  </a:cubicBezTo>
                  <a:cubicBezTo>
                    <a:pt x="125" y="13874"/>
                    <a:pt x="250" y="13872"/>
                    <a:pt x="375" y="13872"/>
                  </a:cubicBezTo>
                  <a:cubicBezTo>
                    <a:pt x="3017" y="13872"/>
                    <a:pt x="5685" y="14779"/>
                    <a:pt x="7145" y="15978"/>
                  </a:cubicBezTo>
                  <a:cubicBezTo>
                    <a:pt x="7833" y="14127"/>
                    <a:pt x="9434" y="13301"/>
                    <a:pt x="11040" y="13301"/>
                  </a:cubicBezTo>
                  <a:cubicBezTo>
                    <a:pt x="11830" y="13301"/>
                    <a:pt x="12622" y="13502"/>
                    <a:pt x="13308" y="13878"/>
                  </a:cubicBezTo>
                  <a:cubicBezTo>
                    <a:pt x="13308" y="10869"/>
                    <a:pt x="14980" y="8965"/>
                    <a:pt x="17379" y="8965"/>
                  </a:cubicBezTo>
                  <a:cubicBezTo>
                    <a:pt x="17783" y="8965"/>
                    <a:pt x="18208" y="9019"/>
                    <a:pt x="18649" y="9130"/>
                  </a:cubicBezTo>
                  <a:cubicBezTo>
                    <a:pt x="17690" y="7213"/>
                    <a:pt x="18261" y="3310"/>
                    <a:pt x="20269" y="2283"/>
                  </a:cubicBezTo>
                  <a:lnTo>
                    <a:pt x="20269" y="2283"/>
                  </a:lnTo>
                  <a:cubicBezTo>
                    <a:pt x="19662" y="2451"/>
                    <a:pt x="18988" y="2539"/>
                    <a:pt x="18291" y="2539"/>
                  </a:cubicBezTo>
                  <a:cubicBezTo>
                    <a:pt x="16240" y="2539"/>
                    <a:pt x="13992" y="1772"/>
                    <a:pt x="12646"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8546100" y="1982800"/>
              <a:ext cx="393450" cy="233675"/>
            </a:xfrm>
            <a:custGeom>
              <a:avLst/>
              <a:gdLst/>
              <a:ahLst/>
              <a:cxnLst/>
              <a:rect l="l" t="t" r="r" b="b"/>
              <a:pathLst>
                <a:path w="15738" h="9347" extrusionOk="0">
                  <a:moveTo>
                    <a:pt x="15019" y="0"/>
                  </a:moveTo>
                  <a:cubicBezTo>
                    <a:pt x="14988" y="0"/>
                    <a:pt x="14955" y="2"/>
                    <a:pt x="14922" y="7"/>
                  </a:cubicBezTo>
                  <a:cubicBezTo>
                    <a:pt x="9603" y="1719"/>
                    <a:pt x="4742" y="5143"/>
                    <a:pt x="359" y="8566"/>
                  </a:cubicBezTo>
                  <a:cubicBezTo>
                    <a:pt x="0" y="8872"/>
                    <a:pt x="333" y="9346"/>
                    <a:pt x="725" y="9346"/>
                  </a:cubicBezTo>
                  <a:cubicBezTo>
                    <a:pt x="831" y="9346"/>
                    <a:pt x="942" y="9311"/>
                    <a:pt x="1044" y="9228"/>
                  </a:cubicBezTo>
                  <a:cubicBezTo>
                    <a:pt x="5312" y="5896"/>
                    <a:pt x="9969" y="2563"/>
                    <a:pt x="15196" y="966"/>
                  </a:cubicBezTo>
                  <a:cubicBezTo>
                    <a:pt x="15737" y="771"/>
                    <a:pt x="15600" y="0"/>
                    <a:pt x="15019" y="0"/>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8804225" y="1954425"/>
              <a:ext cx="36175" cy="87625"/>
            </a:xfrm>
            <a:custGeom>
              <a:avLst/>
              <a:gdLst/>
              <a:ahLst/>
              <a:cxnLst/>
              <a:rect l="l" t="t" r="r" b="b"/>
              <a:pathLst>
                <a:path w="1447" h="3505" extrusionOk="0">
                  <a:moveTo>
                    <a:pt x="1161" y="1"/>
                  </a:moveTo>
                  <a:cubicBezTo>
                    <a:pt x="1019" y="1"/>
                    <a:pt x="876" y="92"/>
                    <a:pt x="876" y="275"/>
                  </a:cubicBezTo>
                  <a:cubicBezTo>
                    <a:pt x="785" y="1233"/>
                    <a:pt x="511" y="2192"/>
                    <a:pt x="123" y="3036"/>
                  </a:cubicBezTo>
                  <a:cubicBezTo>
                    <a:pt x="1" y="3296"/>
                    <a:pt x="216" y="3505"/>
                    <a:pt x="426" y="3505"/>
                  </a:cubicBezTo>
                  <a:cubicBezTo>
                    <a:pt x="530" y="3505"/>
                    <a:pt x="633" y="3454"/>
                    <a:pt x="694" y="3333"/>
                  </a:cubicBezTo>
                  <a:cubicBezTo>
                    <a:pt x="1173" y="2374"/>
                    <a:pt x="1447" y="1325"/>
                    <a:pt x="1447" y="275"/>
                  </a:cubicBezTo>
                  <a:cubicBezTo>
                    <a:pt x="1447" y="92"/>
                    <a:pt x="1304" y="1"/>
                    <a:pt x="1161" y="1"/>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8689475" y="1980025"/>
              <a:ext cx="47925" cy="129325"/>
            </a:xfrm>
            <a:custGeom>
              <a:avLst/>
              <a:gdLst/>
              <a:ahLst/>
              <a:cxnLst/>
              <a:rect l="l" t="t" r="r" b="b"/>
              <a:pathLst>
                <a:path w="1917" h="5173" extrusionOk="0">
                  <a:moveTo>
                    <a:pt x="1476" y="0"/>
                  </a:moveTo>
                  <a:cubicBezTo>
                    <a:pt x="1349" y="0"/>
                    <a:pt x="1232" y="62"/>
                    <a:pt x="1198" y="209"/>
                  </a:cubicBezTo>
                  <a:cubicBezTo>
                    <a:pt x="810" y="1738"/>
                    <a:pt x="445" y="3245"/>
                    <a:pt x="57" y="4774"/>
                  </a:cubicBezTo>
                  <a:cubicBezTo>
                    <a:pt x="1" y="5012"/>
                    <a:pt x="227" y="5172"/>
                    <a:pt x="432" y="5172"/>
                  </a:cubicBezTo>
                  <a:cubicBezTo>
                    <a:pt x="562" y="5172"/>
                    <a:pt x="683" y="5108"/>
                    <a:pt x="718" y="4957"/>
                  </a:cubicBezTo>
                  <a:cubicBezTo>
                    <a:pt x="1106" y="3450"/>
                    <a:pt x="1472" y="1921"/>
                    <a:pt x="1860" y="392"/>
                  </a:cubicBezTo>
                  <a:cubicBezTo>
                    <a:pt x="1916" y="165"/>
                    <a:pt x="1683" y="0"/>
                    <a:pt x="1476" y="0"/>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8752500" y="2058850"/>
              <a:ext cx="135125" cy="36225"/>
            </a:xfrm>
            <a:custGeom>
              <a:avLst/>
              <a:gdLst/>
              <a:ahLst/>
              <a:cxnLst/>
              <a:rect l="l" t="t" r="r" b="b"/>
              <a:pathLst>
                <a:path w="5405" h="1449" extrusionOk="0">
                  <a:moveTo>
                    <a:pt x="480" y="1"/>
                  </a:moveTo>
                  <a:cubicBezTo>
                    <a:pt x="1" y="1"/>
                    <a:pt x="1" y="663"/>
                    <a:pt x="480" y="663"/>
                  </a:cubicBezTo>
                  <a:cubicBezTo>
                    <a:pt x="2009" y="663"/>
                    <a:pt x="3424" y="1142"/>
                    <a:pt x="4862" y="1439"/>
                  </a:cubicBezTo>
                  <a:cubicBezTo>
                    <a:pt x="4889" y="1445"/>
                    <a:pt x="4915" y="1449"/>
                    <a:pt x="4940" y="1449"/>
                  </a:cubicBezTo>
                  <a:cubicBezTo>
                    <a:pt x="5255" y="1449"/>
                    <a:pt x="5405" y="953"/>
                    <a:pt x="5045" y="868"/>
                  </a:cubicBezTo>
                  <a:cubicBezTo>
                    <a:pt x="3516" y="571"/>
                    <a:pt x="2009" y="1"/>
                    <a:pt x="480" y="1"/>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8660750" y="2120725"/>
              <a:ext cx="141275" cy="43400"/>
            </a:xfrm>
            <a:custGeom>
              <a:avLst/>
              <a:gdLst/>
              <a:ahLst/>
              <a:cxnLst/>
              <a:rect l="l" t="t" r="r" b="b"/>
              <a:pathLst>
                <a:path w="5651" h="1736" extrusionOk="0">
                  <a:moveTo>
                    <a:pt x="368" y="1"/>
                  </a:moveTo>
                  <a:cubicBezTo>
                    <a:pt x="53" y="1"/>
                    <a:pt x="1" y="591"/>
                    <a:pt x="338" y="676"/>
                  </a:cubicBezTo>
                  <a:cubicBezTo>
                    <a:pt x="1959" y="1041"/>
                    <a:pt x="3579" y="1337"/>
                    <a:pt x="5200" y="1726"/>
                  </a:cubicBezTo>
                  <a:cubicBezTo>
                    <a:pt x="5229" y="1732"/>
                    <a:pt x="5255" y="1735"/>
                    <a:pt x="5281" y="1735"/>
                  </a:cubicBezTo>
                  <a:cubicBezTo>
                    <a:pt x="5599" y="1735"/>
                    <a:pt x="5651" y="1239"/>
                    <a:pt x="5291" y="1155"/>
                  </a:cubicBezTo>
                  <a:cubicBezTo>
                    <a:pt x="3671" y="767"/>
                    <a:pt x="2050" y="470"/>
                    <a:pt x="452" y="14"/>
                  </a:cubicBezTo>
                  <a:cubicBezTo>
                    <a:pt x="423" y="5"/>
                    <a:pt x="395" y="1"/>
                    <a:pt x="368" y="1"/>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8415250" y="2103400"/>
              <a:ext cx="222025" cy="157525"/>
            </a:xfrm>
            <a:custGeom>
              <a:avLst/>
              <a:gdLst/>
              <a:ahLst/>
              <a:cxnLst/>
              <a:rect l="l" t="t" r="r" b="b"/>
              <a:pathLst>
                <a:path w="8881" h="6301" extrusionOk="0">
                  <a:moveTo>
                    <a:pt x="4871" y="0"/>
                  </a:moveTo>
                  <a:cubicBezTo>
                    <a:pt x="4736" y="0"/>
                    <a:pt x="4596" y="7"/>
                    <a:pt x="4452" y="22"/>
                  </a:cubicBezTo>
                  <a:cubicBezTo>
                    <a:pt x="1" y="227"/>
                    <a:pt x="845" y="6299"/>
                    <a:pt x="4452" y="6299"/>
                  </a:cubicBezTo>
                  <a:cubicBezTo>
                    <a:pt x="4488" y="6300"/>
                    <a:pt x="4524" y="6300"/>
                    <a:pt x="4560" y="6300"/>
                  </a:cubicBezTo>
                  <a:cubicBezTo>
                    <a:pt x="8696" y="6300"/>
                    <a:pt x="8881" y="0"/>
                    <a:pt x="4871"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8334225" y="2234650"/>
              <a:ext cx="166325" cy="116975"/>
            </a:xfrm>
            <a:custGeom>
              <a:avLst/>
              <a:gdLst/>
              <a:ahLst/>
              <a:cxnLst/>
              <a:rect l="l" t="t" r="r" b="b"/>
              <a:pathLst>
                <a:path w="6653" h="4679" extrusionOk="0">
                  <a:moveTo>
                    <a:pt x="3689" y="0"/>
                  </a:moveTo>
                  <a:cubicBezTo>
                    <a:pt x="3575" y="0"/>
                    <a:pt x="3457" y="7"/>
                    <a:pt x="3333" y="22"/>
                  </a:cubicBezTo>
                  <a:cubicBezTo>
                    <a:pt x="1" y="113"/>
                    <a:pt x="663" y="4678"/>
                    <a:pt x="3333" y="4678"/>
                  </a:cubicBezTo>
                  <a:cubicBezTo>
                    <a:pt x="6432" y="4678"/>
                    <a:pt x="6653" y="0"/>
                    <a:pt x="3689"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8500850" y="2267750"/>
              <a:ext cx="168100" cy="119250"/>
            </a:xfrm>
            <a:custGeom>
              <a:avLst/>
              <a:gdLst/>
              <a:ahLst/>
              <a:cxnLst/>
              <a:rect l="l" t="t" r="r" b="b"/>
              <a:pathLst>
                <a:path w="6724" h="4770" extrusionOk="0">
                  <a:moveTo>
                    <a:pt x="3772" y="1"/>
                  </a:moveTo>
                  <a:cubicBezTo>
                    <a:pt x="3661" y="1"/>
                    <a:pt x="3545" y="7"/>
                    <a:pt x="3424" y="22"/>
                  </a:cubicBezTo>
                  <a:cubicBezTo>
                    <a:pt x="1" y="204"/>
                    <a:pt x="663" y="4678"/>
                    <a:pt x="3310" y="4769"/>
                  </a:cubicBezTo>
                  <a:cubicBezTo>
                    <a:pt x="6522" y="4769"/>
                    <a:pt x="6723" y="1"/>
                    <a:pt x="3772"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2"/>
          <p:cNvGrpSpPr/>
          <p:nvPr/>
        </p:nvGrpSpPr>
        <p:grpSpPr>
          <a:xfrm>
            <a:off x="6064088" y="-32350"/>
            <a:ext cx="946700" cy="659375"/>
            <a:chOff x="3021675" y="49650"/>
            <a:chExt cx="946700" cy="659375"/>
          </a:xfrm>
        </p:grpSpPr>
        <p:sp>
          <p:nvSpPr>
            <p:cNvPr id="292" name="Google Shape;292;p2"/>
            <p:cNvSpPr/>
            <p:nvPr/>
          </p:nvSpPr>
          <p:spPr>
            <a:xfrm>
              <a:off x="3516425" y="49650"/>
              <a:ext cx="451950" cy="442275"/>
            </a:xfrm>
            <a:custGeom>
              <a:avLst/>
              <a:gdLst/>
              <a:ahLst/>
              <a:cxnLst/>
              <a:rect l="l" t="t" r="r" b="b"/>
              <a:pathLst>
                <a:path w="18078" h="17691" extrusionOk="0">
                  <a:moveTo>
                    <a:pt x="17302" y="1"/>
                  </a:moveTo>
                  <a:lnTo>
                    <a:pt x="17302" y="1"/>
                  </a:lnTo>
                  <a:cubicBezTo>
                    <a:pt x="16131" y="848"/>
                    <a:pt x="14462" y="1426"/>
                    <a:pt x="12783" y="1426"/>
                  </a:cubicBezTo>
                  <a:cubicBezTo>
                    <a:pt x="11613" y="1426"/>
                    <a:pt x="10439" y="1146"/>
                    <a:pt x="9427" y="480"/>
                  </a:cubicBezTo>
                  <a:lnTo>
                    <a:pt x="9427" y="480"/>
                  </a:lnTo>
                  <a:cubicBezTo>
                    <a:pt x="9893" y="2512"/>
                    <a:pt x="7315" y="4528"/>
                    <a:pt x="4737" y="4528"/>
                  </a:cubicBezTo>
                  <a:cubicBezTo>
                    <a:pt x="4159" y="4528"/>
                    <a:pt x="3580" y="4427"/>
                    <a:pt x="3036" y="4201"/>
                  </a:cubicBezTo>
                  <a:lnTo>
                    <a:pt x="3036" y="4201"/>
                  </a:lnTo>
                  <a:cubicBezTo>
                    <a:pt x="3721" y="7054"/>
                    <a:pt x="3241" y="9998"/>
                    <a:pt x="0" y="10957"/>
                  </a:cubicBezTo>
                  <a:cubicBezTo>
                    <a:pt x="2579" y="12190"/>
                    <a:pt x="3036" y="15043"/>
                    <a:pt x="2100" y="17690"/>
                  </a:cubicBezTo>
                  <a:cubicBezTo>
                    <a:pt x="3518" y="17121"/>
                    <a:pt x="5091" y="16867"/>
                    <a:pt x="6518" y="16867"/>
                  </a:cubicBezTo>
                  <a:cubicBezTo>
                    <a:pt x="7663" y="16867"/>
                    <a:pt x="8715" y="17031"/>
                    <a:pt x="9518" y="17325"/>
                  </a:cubicBezTo>
                  <a:cubicBezTo>
                    <a:pt x="9598" y="14739"/>
                    <a:pt x="11669" y="13244"/>
                    <a:pt x="13781" y="13244"/>
                  </a:cubicBezTo>
                  <a:cubicBezTo>
                    <a:pt x="14073" y="13244"/>
                    <a:pt x="14366" y="13273"/>
                    <a:pt x="14654" y="13331"/>
                  </a:cubicBezTo>
                  <a:cubicBezTo>
                    <a:pt x="13513" y="9998"/>
                    <a:pt x="15019" y="7328"/>
                    <a:pt x="18078" y="7054"/>
                  </a:cubicBezTo>
                  <a:cubicBezTo>
                    <a:pt x="16640" y="5616"/>
                    <a:pt x="15887" y="1713"/>
                    <a:pt x="17302"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3544875" y="155075"/>
              <a:ext cx="299025" cy="343400"/>
            </a:xfrm>
            <a:custGeom>
              <a:avLst/>
              <a:gdLst/>
              <a:ahLst/>
              <a:cxnLst/>
              <a:rect l="l" t="t" r="r" b="b"/>
              <a:pathLst>
                <a:path w="11961" h="13736" extrusionOk="0">
                  <a:moveTo>
                    <a:pt x="11341" y="0"/>
                  </a:moveTo>
                  <a:cubicBezTo>
                    <a:pt x="11234" y="0"/>
                    <a:pt x="11123" y="49"/>
                    <a:pt x="11028" y="166"/>
                  </a:cubicBezTo>
                  <a:cubicBezTo>
                    <a:pt x="7330" y="4343"/>
                    <a:pt x="3245" y="8247"/>
                    <a:pt x="186" y="13017"/>
                  </a:cubicBezTo>
                  <a:cubicBezTo>
                    <a:pt x="1" y="13402"/>
                    <a:pt x="285" y="13736"/>
                    <a:pt x="608" y="13736"/>
                  </a:cubicBezTo>
                  <a:cubicBezTo>
                    <a:pt x="763" y="13736"/>
                    <a:pt x="927" y="13659"/>
                    <a:pt x="1053" y="13473"/>
                  </a:cubicBezTo>
                  <a:cubicBezTo>
                    <a:pt x="3998" y="8817"/>
                    <a:pt x="7992" y="4914"/>
                    <a:pt x="11599" y="828"/>
                  </a:cubicBezTo>
                  <a:cubicBezTo>
                    <a:pt x="11961" y="466"/>
                    <a:pt x="11672" y="0"/>
                    <a:pt x="11341" y="0"/>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3733825" y="171200"/>
              <a:ext cx="24275" cy="90850"/>
            </a:xfrm>
            <a:custGeom>
              <a:avLst/>
              <a:gdLst/>
              <a:ahLst/>
              <a:cxnLst/>
              <a:rect l="l" t="t" r="r" b="b"/>
              <a:pathLst>
                <a:path w="971" h="3634" extrusionOk="0">
                  <a:moveTo>
                    <a:pt x="297" y="1"/>
                  </a:moveTo>
                  <a:cubicBezTo>
                    <a:pt x="143" y="1"/>
                    <a:pt x="1" y="92"/>
                    <a:pt x="46" y="275"/>
                  </a:cubicBezTo>
                  <a:cubicBezTo>
                    <a:pt x="160" y="1325"/>
                    <a:pt x="160" y="2375"/>
                    <a:pt x="343" y="3424"/>
                  </a:cubicBezTo>
                  <a:cubicBezTo>
                    <a:pt x="378" y="3572"/>
                    <a:pt x="481" y="3634"/>
                    <a:pt x="592" y="3634"/>
                  </a:cubicBezTo>
                  <a:cubicBezTo>
                    <a:pt x="772" y="3634"/>
                    <a:pt x="970" y="3468"/>
                    <a:pt x="914" y="3242"/>
                  </a:cubicBezTo>
                  <a:cubicBezTo>
                    <a:pt x="731" y="2283"/>
                    <a:pt x="731" y="1233"/>
                    <a:pt x="617" y="275"/>
                  </a:cubicBezTo>
                  <a:cubicBezTo>
                    <a:pt x="617" y="92"/>
                    <a:pt x="451" y="1"/>
                    <a:pt x="297" y="1"/>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3629200" y="228375"/>
              <a:ext cx="41025" cy="130975"/>
            </a:xfrm>
            <a:custGeom>
              <a:avLst/>
              <a:gdLst/>
              <a:ahLst/>
              <a:cxnLst/>
              <a:rect l="l" t="t" r="r" b="b"/>
              <a:pathLst>
                <a:path w="1641" h="5239" extrusionOk="0">
                  <a:moveTo>
                    <a:pt x="344" y="1"/>
                  </a:moveTo>
                  <a:cubicBezTo>
                    <a:pt x="173" y="1"/>
                    <a:pt x="1" y="158"/>
                    <a:pt x="54" y="384"/>
                  </a:cubicBezTo>
                  <a:cubicBezTo>
                    <a:pt x="442" y="1891"/>
                    <a:pt x="716" y="3420"/>
                    <a:pt x="1013" y="5041"/>
                  </a:cubicBezTo>
                  <a:cubicBezTo>
                    <a:pt x="1013" y="5179"/>
                    <a:pt x="1107" y="5238"/>
                    <a:pt x="1220" y="5238"/>
                  </a:cubicBezTo>
                  <a:cubicBezTo>
                    <a:pt x="1406" y="5238"/>
                    <a:pt x="1640" y="5077"/>
                    <a:pt x="1583" y="4835"/>
                  </a:cubicBezTo>
                  <a:cubicBezTo>
                    <a:pt x="1287" y="3329"/>
                    <a:pt x="1013" y="1708"/>
                    <a:pt x="625" y="270"/>
                  </a:cubicBezTo>
                  <a:cubicBezTo>
                    <a:pt x="587" y="80"/>
                    <a:pt x="466" y="1"/>
                    <a:pt x="344" y="1"/>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3712250" y="246300"/>
              <a:ext cx="135775" cy="49000"/>
            </a:xfrm>
            <a:custGeom>
              <a:avLst/>
              <a:gdLst/>
              <a:ahLst/>
              <a:cxnLst/>
              <a:rect l="l" t="t" r="r" b="b"/>
              <a:pathLst>
                <a:path w="5431" h="1960" extrusionOk="0">
                  <a:moveTo>
                    <a:pt x="5034" y="1"/>
                  </a:moveTo>
                  <a:cubicBezTo>
                    <a:pt x="4994" y="1"/>
                    <a:pt x="4950" y="11"/>
                    <a:pt x="4904" y="32"/>
                  </a:cubicBezTo>
                  <a:cubicBezTo>
                    <a:pt x="3397" y="512"/>
                    <a:pt x="1868" y="1082"/>
                    <a:pt x="339" y="1379"/>
                  </a:cubicBezTo>
                  <a:cubicBezTo>
                    <a:pt x="0" y="1464"/>
                    <a:pt x="54" y="1960"/>
                    <a:pt x="444" y="1960"/>
                  </a:cubicBezTo>
                  <a:cubicBezTo>
                    <a:pt x="476" y="1960"/>
                    <a:pt x="509" y="1957"/>
                    <a:pt x="544" y="1950"/>
                  </a:cubicBezTo>
                  <a:cubicBezTo>
                    <a:pt x="2050" y="1653"/>
                    <a:pt x="3580" y="1082"/>
                    <a:pt x="5109" y="603"/>
                  </a:cubicBezTo>
                  <a:cubicBezTo>
                    <a:pt x="5430" y="523"/>
                    <a:pt x="5328" y="1"/>
                    <a:pt x="5034" y="1"/>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3619275" y="354125"/>
              <a:ext cx="150950" cy="47875"/>
            </a:xfrm>
            <a:custGeom>
              <a:avLst/>
              <a:gdLst/>
              <a:ahLst/>
              <a:cxnLst/>
              <a:rect l="l" t="t" r="r" b="b"/>
              <a:pathLst>
                <a:path w="6038" h="1915" extrusionOk="0">
                  <a:moveTo>
                    <a:pt x="5578" y="1"/>
                  </a:moveTo>
                  <a:cubicBezTo>
                    <a:pt x="5552" y="1"/>
                    <a:pt x="5524" y="4"/>
                    <a:pt x="5496" y="11"/>
                  </a:cubicBezTo>
                  <a:cubicBezTo>
                    <a:pt x="3784" y="285"/>
                    <a:pt x="2072" y="764"/>
                    <a:pt x="360" y="1243"/>
                  </a:cubicBezTo>
                  <a:cubicBezTo>
                    <a:pt x="0" y="1412"/>
                    <a:pt x="150" y="1915"/>
                    <a:pt x="465" y="1915"/>
                  </a:cubicBezTo>
                  <a:cubicBezTo>
                    <a:pt x="490" y="1915"/>
                    <a:pt x="516" y="1912"/>
                    <a:pt x="542" y="1905"/>
                  </a:cubicBezTo>
                  <a:cubicBezTo>
                    <a:pt x="2254" y="1334"/>
                    <a:pt x="3966" y="855"/>
                    <a:pt x="5678" y="581"/>
                  </a:cubicBezTo>
                  <a:cubicBezTo>
                    <a:pt x="6038" y="497"/>
                    <a:pt x="5907" y="1"/>
                    <a:pt x="5578" y="1"/>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3021675" y="206575"/>
              <a:ext cx="523300" cy="390350"/>
            </a:xfrm>
            <a:custGeom>
              <a:avLst/>
              <a:gdLst/>
              <a:ahLst/>
              <a:cxnLst/>
              <a:rect l="l" t="t" r="r" b="b"/>
              <a:pathLst>
                <a:path w="20932" h="15614" extrusionOk="0">
                  <a:moveTo>
                    <a:pt x="7533" y="1"/>
                  </a:moveTo>
                  <a:cubicBezTo>
                    <a:pt x="6142" y="2023"/>
                    <a:pt x="3620" y="2899"/>
                    <a:pt x="1437" y="2899"/>
                  </a:cubicBezTo>
                  <a:cubicBezTo>
                    <a:pt x="934" y="2899"/>
                    <a:pt x="449" y="2852"/>
                    <a:pt x="1" y="2763"/>
                  </a:cubicBezTo>
                  <a:lnTo>
                    <a:pt x="1" y="2763"/>
                  </a:lnTo>
                  <a:cubicBezTo>
                    <a:pt x="2009" y="3721"/>
                    <a:pt x="2854" y="7533"/>
                    <a:pt x="2100" y="9519"/>
                  </a:cubicBezTo>
                  <a:cubicBezTo>
                    <a:pt x="2626" y="9348"/>
                    <a:pt x="3133" y="9266"/>
                    <a:pt x="3613" y="9266"/>
                  </a:cubicBezTo>
                  <a:cubicBezTo>
                    <a:pt x="5823" y="9266"/>
                    <a:pt x="7455" y="11013"/>
                    <a:pt x="7624" y="13901"/>
                  </a:cubicBezTo>
                  <a:cubicBezTo>
                    <a:pt x="8386" y="13407"/>
                    <a:pt x="9281" y="13147"/>
                    <a:pt x="10168" y="13147"/>
                  </a:cubicBezTo>
                  <a:cubicBezTo>
                    <a:pt x="11700" y="13147"/>
                    <a:pt x="13212" y="13923"/>
                    <a:pt x="13992" y="15613"/>
                  </a:cubicBezTo>
                  <a:cubicBezTo>
                    <a:pt x="15408" y="14267"/>
                    <a:pt x="18170" y="13034"/>
                    <a:pt x="20931" y="13034"/>
                  </a:cubicBezTo>
                  <a:cubicBezTo>
                    <a:pt x="19037" y="10957"/>
                    <a:pt x="18375" y="8104"/>
                    <a:pt x="20269" y="6004"/>
                  </a:cubicBezTo>
                  <a:lnTo>
                    <a:pt x="20269" y="6004"/>
                  </a:lnTo>
                  <a:cubicBezTo>
                    <a:pt x="20038" y="6031"/>
                    <a:pt x="19815" y="6044"/>
                    <a:pt x="19599" y="6044"/>
                  </a:cubicBezTo>
                  <a:cubicBezTo>
                    <a:pt x="16717" y="6044"/>
                    <a:pt x="15283" y="3699"/>
                    <a:pt x="14837" y="960"/>
                  </a:cubicBezTo>
                  <a:cubicBezTo>
                    <a:pt x="13883" y="1914"/>
                    <a:pt x="12514" y="2353"/>
                    <a:pt x="11216" y="2353"/>
                  </a:cubicBezTo>
                  <a:cubicBezTo>
                    <a:pt x="9411" y="2353"/>
                    <a:pt x="7745" y="1502"/>
                    <a:pt x="7533"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143950" y="327950"/>
              <a:ext cx="405775" cy="212050"/>
            </a:xfrm>
            <a:custGeom>
              <a:avLst/>
              <a:gdLst/>
              <a:ahLst/>
              <a:cxnLst/>
              <a:rect l="l" t="t" r="r" b="b"/>
              <a:pathLst>
                <a:path w="16231" h="8482" extrusionOk="0">
                  <a:moveTo>
                    <a:pt x="640" y="1"/>
                  </a:moveTo>
                  <a:cubicBezTo>
                    <a:pt x="137" y="1"/>
                    <a:pt x="0" y="771"/>
                    <a:pt x="542" y="966"/>
                  </a:cubicBezTo>
                  <a:cubicBezTo>
                    <a:pt x="5860" y="2290"/>
                    <a:pt x="10813" y="5326"/>
                    <a:pt x="15287" y="8385"/>
                  </a:cubicBezTo>
                  <a:cubicBezTo>
                    <a:pt x="15393" y="8453"/>
                    <a:pt x="15497" y="8482"/>
                    <a:pt x="15590" y="8482"/>
                  </a:cubicBezTo>
                  <a:cubicBezTo>
                    <a:pt x="16000" y="8482"/>
                    <a:pt x="16231" y="7924"/>
                    <a:pt x="15766" y="7608"/>
                  </a:cubicBezTo>
                  <a:cubicBezTo>
                    <a:pt x="11201" y="4481"/>
                    <a:pt x="6248" y="1423"/>
                    <a:pt x="725" y="8"/>
                  </a:cubicBezTo>
                  <a:cubicBezTo>
                    <a:pt x="696" y="3"/>
                    <a:pt x="667" y="1"/>
                    <a:pt x="640" y="1"/>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3239650" y="294600"/>
              <a:ext cx="42250" cy="85475"/>
            </a:xfrm>
            <a:custGeom>
              <a:avLst/>
              <a:gdLst/>
              <a:ahLst/>
              <a:cxnLst/>
              <a:rect l="l" t="t" r="r" b="b"/>
              <a:pathLst>
                <a:path w="1690" h="3419" extrusionOk="0">
                  <a:moveTo>
                    <a:pt x="298" y="1"/>
                  </a:moveTo>
                  <a:cubicBezTo>
                    <a:pt x="143" y="1"/>
                    <a:pt x="1" y="98"/>
                    <a:pt x="46" y="292"/>
                  </a:cubicBezTo>
                  <a:cubicBezTo>
                    <a:pt x="138" y="1342"/>
                    <a:pt x="526" y="2300"/>
                    <a:pt x="982" y="3236"/>
                  </a:cubicBezTo>
                  <a:cubicBezTo>
                    <a:pt x="1051" y="3365"/>
                    <a:pt x="1160" y="3419"/>
                    <a:pt x="1267" y="3419"/>
                  </a:cubicBezTo>
                  <a:cubicBezTo>
                    <a:pt x="1482" y="3419"/>
                    <a:pt x="1690" y="3206"/>
                    <a:pt x="1553" y="2962"/>
                  </a:cubicBezTo>
                  <a:cubicBezTo>
                    <a:pt x="1096" y="2095"/>
                    <a:pt x="708" y="1250"/>
                    <a:pt x="617" y="292"/>
                  </a:cubicBezTo>
                  <a:cubicBezTo>
                    <a:pt x="617" y="98"/>
                    <a:pt x="452" y="1"/>
                    <a:pt x="298" y="1"/>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3346100" y="313475"/>
              <a:ext cx="54450" cy="126775"/>
            </a:xfrm>
            <a:custGeom>
              <a:avLst/>
              <a:gdLst/>
              <a:ahLst/>
              <a:cxnLst/>
              <a:rect l="l" t="t" r="r" b="b"/>
              <a:pathLst>
                <a:path w="2178" h="5071" extrusionOk="0">
                  <a:moveTo>
                    <a:pt x="380" y="1"/>
                  </a:moveTo>
                  <a:cubicBezTo>
                    <a:pt x="199" y="1"/>
                    <a:pt x="0" y="163"/>
                    <a:pt x="57" y="404"/>
                  </a:cubicBezTo>
                  <a:cubicBezTo>
                    <a:pt x="536" y="1911"/>
                    <a:pt x="1015" y="3349"/>
                    <a:pt x="1495" y="4855"/>
                  </a:cubicBezTo>
                  <a:cubicBezTo>
                    <a:pt x="1530" y="5006"/>
                    <a:pt x="1652" y="5070"/>
                    <a:pt x="1776" y="5070"/>
                  </a:cubicBezTo>
                  <a:cubicBezTo>
                    <a:pt x="1973" y="5070"/>
                    <a:pt x="2177" y="4910"/>
                    <a:pt x="2065" y="4672"/>
                  </a:cubicBezTo>
                  <a:cubicBezTo>
                    <a:pt x="1586" y="3143"/>
                    <a:pt x="1107" y="1728"/>
                    <a:pt x="627" y="199"/>
                  </a:cubicBezTo>
                  <a:cubicBezTo>
                    <a:pt x="593" y="61"/>
                    <a:pt x="490" y="1"/>
                    <a:pt x="380" y="1"/>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3201150" y="394900"/>
              <a:ext cx="132125" cy="43050"/>
            </a:xfrm>
            <a:custGeom>
              <a:avLst/>
              <a:gdLst/>
              <a:ahLst/>
              <a:cxnLst/>
              <a:rect l="l" t="t" r="r" b="b"/>
              <a:pathLst>
                <a:path w="5285" h="1722" extrusionOk="0">
                  <a:moveTo>
                    <a:pt x="4919" y="0"/>
                  </a:moveTo>
                  <a:cubicBezTo>
                    <a:pt x="3298" y="92"/>
                    <a:pt x="1860" y="662"/>
                    <a:pt x="445" y="1027"/>
                  </a:cubicBezTo>
                  <a:cubicBezTo>
                    <a:pt x="1" y="1218"/>
                    <a:pt x="125" y="1722"/>
                    <a:pt x="455" y="1722"/>
                  </a:cubicBezTo>
                  <a:cubicBezTo>
                    <a:pt x="481" y="1722"/>
                    <a:pt x="508" y="1719"/>
                    <a:pt x="537" y="1712"/>
                  </a:cubicBezTo>
                  <a:cubicBezTo>
                    <a:pt x="2066" y="1324"/>
                    <a:pt x="3390" y="662"/>
                    <a:pt x="4919" y="571"/>
                  </a:cubicBezTo>
                  <a:cubicBezTo>
                    <a:pt x="5284" y="571"/>
                    <a:pt x="5284" y="0"/>
                    <a:pt x="4919" y="0"/>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3291150" y="450975"/>
              <a:ext cx="140775" cy="50900"/>
            </a:xfrm>
            <a:custGeom>
              <a:avLst/>
              <a:gdLst/>
              <a:ahLst/>
              <a:cxnLst/>
              <a:rect l="l" t="t" r="r" b="b"/>
              <a:pathLst>
                <a:path w="5631" h="2036" extrusionOk="0">
                  <a:moveTo>
                    <a:pt x="5251" y="0"/>
                  </a:moveTo>
                  <a:cubicBezTo>
                    <a:pt x="5207" y="0"/>
                    <a:pt x="5160" y="12"/>
                    <a:pt x="5108" y="40"/>
                  </a:cubicBezTo>
                  <a:cubicBezTo>
                    <a:pt x="3487" y="496"/>
                    <a:pt x="1890" y="884"/>
                    <a:pt x="360" y="1364"/>
                  </a:cubicBezTo>
                  <a:cubicBezTo>
                    <a:pt x="1" y="1533"/>
                    <a:pt x="53" y="2035"/>
                    <a:pt x="371" y="2035"/>
                  </a:cubicBezTo>
                  <a:cubicBezTo>
                    <a:pt x="396" y="2035"/>
                    <a:pt x="423" y="2032"/>
                    <a:pt x="452" y="2026"/>
                  </a:cubicBezTo>
                  <a:lnTo>
                    <a:pt x="5313" y="610"/>
                  </a:lnTo>
                  <a:cubicBezTo>
                    <a:pt x="5630" y="511"/>
                    <a:pt x="5535" y="0"/>
                    <a:pt x="5251" y="0"/>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3452225" y="423300"/>
              <a:ext cx="223425" cy="159550"/>
            </a:xfrm>
            <a:custGeom>
              <a:avLst/>
              <a:gdLst/>
              <a:ahLst/>
              <a:cxnLst/>
              <a:rect l="l" t="t" r="r" b="b"/>
              <a:pathLst>
                <a:path w="8937" h="6382" extrusionOk="0">
                  <a:moveTo>
                    <a:pt x="4176" y="1"/>
                  </a:moveTo>
                  <a:cubicBezTo>
                    <a:pt x="0" y="1"/>
                    <a:pt x="510" y="6382"/>
                    <a:pt x="4597" y="6382"/>
                  </a:cubicBezTo>
                  <a:cubicBezTo>
                    <a:pt x="4680" y="6382"/>
                    <a:pt x="4765" y="6379"/>
                    <a:pt x="4851" y="6374"/>
                  </a:cubicBezTo>
                  <a:cubicBezTo>
                    <a:pt x="8366" y="6077"/>
                    <a:pt x="8936" y="5"/>
                    <a:pt x="4371" y="5"/>
                  </a:cubicBezTo>
                  <a:cubicBezTo>
                    <a:pt x="4305" y="2"/>
                    <a:pt x="4240" y="1"/>
                    <a:pt x="4176"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3596875" y="546650"/>
              <a:ext cx="166650" cy="119450"/>
            </a:xfrm>
            <a:custGeom>
              <a:avLst/>
              <a:gdLst/>
              <a:ahLst/>
              <a:cxnLst/>
              <a:rect l="l" t="t" r="r" b="b"/>
              <a:pathLst>
                <a:path w="6666" h="4778" extrusionOk="0">
                  <a:moveTo>
                    <a:pt x="3265" y="0"/>
                  </a:moveTo>
                  <a:cubicBezTo>
                    <a:pt x="0" y="0"/>
                    <a:pt x="402" y="4777"/>
                    <a:pt x="3459" y="4777"/>
                  </a:cubicBezTo>
                  <a:cubicBezTo>
                    <a:pt x="3515" y="4777"/>
                    <a:pt x="3572" y="4775"/>
                    <a:pt x="3630" y="4772"/>
                  </a:cubicBezTo>
                  <a:cubicBezTo>
                    <a:pt x="6300" y="4475"/>
                    <a:pt x="6665" y="2"/>
                    <a:pt x="3356" y="2"/>
                  </a:cubicBezTo>
                  <a:cubicBezTo>
                    <a:pt x="3325" y="1"/>
                    <a:pt x="3295" y="0"/>
                    <a:pt x="3265"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3433250" y="591650"/>
              <a:ext cx="166250" cy="117375"/>
            </a:xfrm>
            <a:custGeom>
              <a:avLst/>
              <a:gdLst/>
              <a:ahLst/>
              <a:cxnLst/>
              <a:rect l="l" t="t" r="r" b="b"/>
              <a:pathLst>
                <a:path w="6650" h="4695" extrusionOk="0">
                  <a:moveTo>
                    <a:pt x="3064" y="0"/>
                  </a:moveTo>
                  <a:cubicBezTo>
                    <a:pt x="1" y="0"/>
                    <a:pt x="329" y="4695"/>
                    <a:pt x="3370" y="4695"/>
                  </a:cubicBezTo>
                  <a:cubicBezTo>
                    <a:pt x="3453" y="4695"/>
                    <a:pt x="3537" y="4691"/>
                    <a:pt x="3624" y="4684"/>
                  </a:cubicBezTo>
                  <a:cubicBezTo>
                    <a:pt x="6155" y="4481"/>
                    <a:pt x="6650" y="4"/>
                    <a:pt x="3336" y="4"/>
                  </a:cubicBezTo>
                  <a:cubicBezTo>
                    <a:pt x="3303" y="4"/>
                    <a:pt x="3270" y="4"/>
                    <a:pt x="3236" y="5"/>
                  </a:cubicBezTo>
                  <a:cubicBezTo>
                    <a:pt x="3178" y="2"/>
                    <a:pt x="3120" y="0"/>
                    <a:pt x="3064"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307;p2"/>
          <p:cNvGrpSpPr/>
          <p:nvPr/>
        </p:nvGrpSpPr>
        <p:grpSpPr>
          <a:xfrm>
            <a:off x="-359750" y="52975"/>
            <a:ext cx="901050" cy="1021975"/>
            <a:chOff x="173650" y="129175"/>
            <a:chExt cx="901050" cy="1021975"/>
          </a:xfrm>
        </p:grpSpPr>
        <p:sp>
          <p:nvSpPr>
            <p:cNvPr id="308" name="Google Shape;308;p2"/>
            <p:cNvSpPr/>
            <p:nvPr/>
          </p:nvSpPr>
          <p:spPr>
            <a:xfrm>
              <a:off x="173650" y="539825"/>
              <a:ext cx="801200" cy="611325"/>
            </a:xfrm>
            <a:custGeom>
              <a:avLst/>
              <a:gdLst/>
              <a:ahLst/>
              <a:cxnLst/>
              <a:rect l="l" t="t" r="r" b="b"/>
              <a:pathLst>
                <a:path w="32048" h="24453" extrusionOk="0">
                  <a:moveTo>
                    <a:pt x="3904" y="1"/>
                  </a:moveTo>
                  <a:cubicBezTo>
                    <a:pt x="2374" y="5137"/>
                    <a:pt x="1324" y="12555"/>
                    <a:pt x="274" y="17873"/>
                  </a:cubicBezTo>
                  <a:cubicBezTo>
                    <a:pt x="0" y="19676"/>
                    <a:pt x="2648" y="20156"/>
                    <a:pt x="11984" y="21867"/>
                  </a:cubicBezTo>
                  <a:cubicBezTo>
                    <a:pt x="16640" y="22735"/>
                    <a:pt x="22050" y="23762"/>
                    <a:pt x="27482" y="24447"/>
                  </a:cubicBezTo>
                  <a:cubicBezTo>
                    <a:pt x="27527" y="24451"/>
                    <a:pt x="27570" y="24453"/>
                    <a:pt x="27612" y="24453"/>
                  </a:cubicBezTo>
                  <a:cubicBezTo>
                    <a:pt x="29469" y="24453"/>
                    <a:pt x="29526" y="20469"/>
                    <a:pt x="32047" y="5228"/>
                  </a:cubicBezTo>
                  <a:lnTo>
                    <a:pt x="3904" y="1"/>
                  </a:ln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09025" y="366050"/>
              <a:ext cx="865675" cy="358500"/>
            </a:xfrm>
            <a:custGeom>
              <a:avLst/>
              <a:gdLst/>
              <a:ahLst/>
              <a:cxnLst/>
              <a:rect l="l" t="t" r="r" b="b"/>
              <a:pathLst>
                <a:path w="34627" h="14340" extrusionOk="0">
                  <a:moveTo>
                    <a:pt x="4555" y="1"/>
                  </a:moveTo>
                  <a:cubicBezTo>
                    <a:pt x="2868" y="1"/>
                    <a:pt x="1676" y="426"/>
                    <a:pt x="1530" y="1611"/>
                  </a:cubicBezTo>
                  <a:cubicBezTo>
                    <a:pt x="1347" y="2661"/>
                    <a:pt x="868" y="4373"/>
                    <a:pt x="663" y="5902"/>
                  </a:cubicBezTo>
                  <a:cubicBezTo>
                    <a:pt x="389" y="8938"/>
                    <a:pt x="1" y="8938"/>
                    <a:pt x="3151" y="9508"/>
                  </a:cubicBezTo>
                  <a:cubicBezTo>
                    <a:pt x="10375" y="11076"/>
                    <a:pt x="25189" y="14339"/>
                    <a:pt x="30494" y="14339"/>
                  </a:cubicBezTo>
                  <a:cubicBezTo>
                    <a:pt x="31676" y="14339"/>
                    <a:pt x="32386" y="14178"/>
                    <a:pt x="32435" y="13799"/>
                  </a:cubicBezTo>
                  <a:cubicBezTo>
                    <a:pt x="34627" y="2569"/>
                    <a:pt x="33965" y="5902"/>
                    <a:pt x="17325" y="2661"/>
                  </a:cubicBezTo>
                  <a:cubicBezTo>
                    <a:pt x="14804" y="2201"/>
                    <a:pt x="8395" y="1"/>
                    <a:pt x="4555"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514675" y="417500"/>
              <a:ext cx="157400" cy="699250"/>
            </a:xfrm>
            <a:custGeom>
              <a:avLst/>
              <a:gdLst/>
              <a:ahLst/>
              <a:cxnLst/>
              <a:rect l="l" t="t" r="r" b="b"/>
              <a:pathLst>
                <a:path w="6296" h="27970" extrusionOk="0">
                  <a:moveTo>
                    <a:pt x="5595" y="0"/>
                  </a:moveTo>
                  <a:cubicBezTo>
                    <a:pt x="5377" y="0"/>
                    <a:pt x="5171" y="124"/>
                    <a:pt x="5099" y="420"/>
                  </a:cubicBezTo>
                  <a:cubicBezTo>
                    <a:pt x="3387" y="9368"/>
                    <a:pt x="1767" y="18292"/>
                    <a:pt x="55" y="27240"/>
                  </a:cubicBezTo>
                  <a:cubicBezTo>
                    <a:pt x="1" y="27684"/>
                    <a:pt x="336" y="27970"/>
                    <a:pt x="663" y="27970"/>
                  </a:cubicBezTo>
                  <a:cubicBezTo>
                    <a:pt x="889" y="27970"/>
                    <a:pt x="1112" y="27832"/>
                    <a:pt x="1196" y="27514"/>
                  </a:cubicBezTo>
                  <a:cubicBezTo>
                    <a:pt x="2908" y="18589"/>
                    <a:pt x="4528" y="9641"/>
                    <a:pt x="6240" y="694"/>
                  </a:cubicBezTo>
                  <a:cubicBezTo>
                    <a:pt x="6296" y="293"/>
                    <a:pt x="5931" y="0"/>
                    <a:pt x="5595"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413875" y="202250"/>
              <a:ext cx="254950" cy="243350"/>
            </a:xfrm>
            <a:custGeom>
              <a:avLst/>
              <a:gdLst/>
              <a:ahLst/>
              <a:cxnLst/>
              <a:rect l="l" t="t" r="r" b="b"/>
              <a:pathLst>
                <a:path w="10198" h="9734" extrusionOk="0">
                  <a:moveTo>
                    <a:pt x="3282" y="1165"/>
                  </a:moveTo>
                  <a:cubicBezTo>
                    <a:pt x="4845" y="1165"/>
                    <a:pt x="6341" y="3427"/>
                    <a:pt x="7031" y="4556"/>
                  </a:cubicBezTo>
                  <a:cubicBezTo>
                    <a:pt x="7811" y="5726"/>
                    <a:pt x="8455" y="7001"/>
                    <a:pt x="8815" y="8358"/>
                  </a:cubicBezTo>
                  <a:lnTo>
                    <a:pt x="8815" y="8358"/>
                  </a:lnTo>
                  <a:cubicBezTo>
                    <a:pt x="6672" y="7834"/>
                    <a:pt x="4704" y="6916"/>
                    <a:pt x="3037" y="5310"/>
                  </a:cubicBezTo>
                  <a:cubicBezTo>
                    <a:pt x="1895" y="4282"/>
                    <a:pt x="457" y="1886"/>
                    <a:pt x="2854" y="1224"/>
                  </a:cubicBezTo>
                  <a:cubicBezTo>
                    <a:pt x="2997" y="1184"/>
                    <a:pt x="3139" y="1165"/>
                    <a:pt x="3282" y="1165"/>
                  </a:cubicBezTo>
                  <a:close/>
                  <a:moveTo>
                    <a:pt x="3336" y="0"/>
                  </a:moveTo>
                  <a:cubicBezTo>
                    <a:pt x="2864" y="0"/>
                    <a:pt x="2382" y="118"/>
                    <a:pt x="1895" y="379"/>
                  </a:cubicBezTo>
                  <a:cubicBezTo>
                    <a:pt x="1" y="1315"/>
                    <a:pt x="92" y="3324"/>
                    <a:pt x="1233" y="4944"/>
                  </a:cubicBezTo>
                  <a:cubicBezTo>
                    <a:pt x="2910" y="7537"/>
                    <a:pt x="6227" y="9057"/>
                    <a:pt x="9215" y="9655"/>
                  </a:cubicBezTo>
                  <a:lnTo>
                    <a:pt x="9215" y="9655"/>
                  </a:lnTo>
                  <a:cubicBezTo>
                    <a:pt x="9294" y="9709"/>
                    <a:pt x="9389" y="9734"/>
                    <a:pt x="9487" y="9734"/>
                  </a:cubicBezTo>
                  <a:cubicBezTo>
                    <a:pt x="9569" y="9734"/>
                    <a:pt x="9653" y="9717"/>
                    <a:pt x="9733" y="9686"/>
                  </a:cubicBezTo>
                  <a:lnTo>
                    <a:pt x="9733" y="9686"/>
                  </a:lnTo>
                  <a:cubicBezTo>
                    <a:pt x="9802" y="9664"/>
                    <a:pt x="9863" y="9629"/>
                    <a:pt x="9916" y="9585"/>
                  </a:cubicBezTo>
                  <a:lnTo>
                    <a:pt x="9916" y="9585"/>
                  </a:lnTo>
                  <a:cubicBezTo>
                    <a:pt x="10085" y="9459"/>
                    <a:pt x="10198" y="9261"/>
                    <a:pt x="10158" y="9030"/>
                  </a:cubicBezTo>
                  <a:cubicBezTo>
                    <a:pt x="9756" y="6437"/>
                    <a:pt x="6822" y="0"/>
                    <a:pt x="3336"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618475" y="129175"/>
              <a:ext cx="244525" cy="316600"/>
            </a:xfrm>
            <a:custGeom>
              <a:avLst/>
              <a:gdLst/>
              <a:ahLst/>
              <a:cxnLst/>
              <a:rect l="l" t="t" r="r" b="b"/>
              <a:pathLst>
                <a:path w="9781" h="12664" extrusionOk="0">
                  <a:moveTo>
                    <a:pt x="3866" y="1202"/>
                  </a:moveTo>
                  <a:cubicBezTo>
                    <a:pt x="7650" y="1202"/>
                    <a:pt x="3956" y="7900"/>
                    <a:pt x="1852" y="10641"/>
                  </a:cubicBezTo>
                  <a:lnTo>
                    <a:pt x="1852" y="10641"/>
                  </a:lnTo>
                  <a:cubicBezTo>
                    <a:pt x="1438" y="7371"/>
                    <a:pt x="300" y="1280"/>
                    <a:pt x="3800" y="1202"/>
                  </a:cubicBezTo>
                  <a:cubicBezTo>
                    <a:pt x="3822" y="1202"/>
                    <a:pt x="3844" y="1202"/>
                    <a:pt x="3866" y="1202"/>
                  </a:cubicBezTo>
                  <a:close/>
                  <a:moveTo>
                    <a:pt x="3652" y="1"/>
                  </a:moveTo>
                  <a:cubicBezTo>
                    <a:pt x="1714" y="1"/>
                    <a:pt x="613" y="1877"/>
                    <a:pt x="376" y="3667"/>
                  </a:cubicBezTo>
                  <a:cubicBezTo>
                    <a:pt x="0" y="6432"/>
                    <a:pt x="782" y="9111"/>
                    <a:pt x="831" y="11787"/>
                  </a:cubicBezTo>
                  <a:lnTo>
                    <a:pt x="831" y="11787"/>
                  </a:lnTo>
                  <a:cubicBezTo>
                    <a:pt x="589" y="12165"/>
                    <a:pt x="986" y="12664"/>
                    <a:pt x="1421" y="12664"/>
                  </a:cubicBezTo>
                  <a:cubicBezTo>
                    <a:pt x="1546" y="12664"/>
                    <a:pt x="1675" y="12622"/>
                    <a:pt x="1792" y="12524"/>
                  </a:cubicBezTo>
                  <a:cubicBezTo>
                    <a:pt x="4165" y="10629"/>
                    <a:pt x="9780" y="1773"/>
                    <a:pt x="4645" y="152"/>
                  </a:cubicBezTo>
                  <a:cubicBezTo>
                    <a:pt x="4293" y="49"/>
                    <a:pt x="3962" y="1"/>
                    <a:pt x="3652"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637900" y="286675"/>
              <a:ext cx="323925" cy="175650"/>
            </a:xfrm>
            <a:custGeom>
              <a:avLst/>
              <a:gdLst/>
              <a:ahLst/>
              <a:cxnLst/>
              <a:rect l="l" t="t" r="r" b="b"/>
              <a:pathLst>
                <a:path w="12957" h="7026" extrusionOk="0">
                  <a:moveTo>
                    <a:pt x="9483" y="1088"/>
                  </a:moveTo>
                  <a:cubicBezTo>
                    <a:pt x="10807" y="1179"/>
                    <a:pt x="11765" y="2891"/>
                    <a:pt x="11583" y="4124"/>
                  </a:cubicBezTo>
                  <a:cubicBezTo>
                    <a:pt x="11260" y="5623"/>
                    <a:pt x="8570" y="5750"/>
                    <a:pt x="6911" y="5750"/>
                  </a:cubicBezTo>
                  <a:cubicBezTo>
                    <a:pt x="6575" y="5750"/>
                    <a:pt x="6282" y="5744"/>
                    <a:pt x="6059" y="5744"/>
                  </a:cubicBezTo>
                  <a:cubicBezTo>
                    <a:pt x="4698" y="5744"/>
                    <a:pt x="3278" y="5629"/>
                    <a:pt x="1847" y="5386"/>
                  </a:cubicBezTo>
                  <a:lnTo>
                    <a:pt x="1847" y="5386"/>
                  </a:lnTo>
                  <a:cubicBezTo>
                    <a:pt x="3156" y="4138"/>
                    <a:pt x="4577" y="3076"/>
                    <a:pt x="6059" y="2138"/>
                  </a:cubicBezTo>
                  <a:cubicBezTo>
                    <a:pt x="7109" y="1567"/>
                    <a:pt x="8341" y="1088"/>
                    <a:pt x="9483" y="1088"/>
                  </a:cubicBezTo>
                  <a:close/>
                  <a:moveTo>
                    <a:pt x="8864" y="1"/>
                  </a:moveTo>
                  <a:cubicBezTo>
                    <a:pt x="8497" y="1"/>
                    <a:pt x="8129" y="43"/>
                    <a:pt x="7771" y="129"/>
                  </a:cubicBezTo>
                  <a:cubicBezTo>
                    <a:pt x="4918" y="905"/>
                    <a:pt x="2156" y="3279"/>
                    <a:pt x="170" y="5356"/>
                  </a:cubicBezTo>
                  <a:cubicBezTo>
                    <a:pt x="54" y="5494"/>
                    <a:pt x="16" y="5643"/>
                    <a:pt x="31" y="5784"/>
                  </a:cubicBezTo>
                  <a:lnTo>
                    <a:pt x="31" y="5784"/>
                  </a:lnTo>
                  <a:cubicBezTo>
                    <a:pt x="0" y="6026"/>
                    <a:pt x="107" y="6258"/>
                    <a:pt x="410" y="6310"/>
                  </a:cubicBezTo>
                  <a:lnTo>
                    <a:pt x="410" y="6310"/>
                  </a:lnTo>
                  <a:cubicBezTo>
                    <a:pt x="490" y="6350"/>
                    <a:pt x="578" y="6373"/>
                    <a:pt x="665" y="6373"/>
                  </a:cubicBezTo>
                  <a:cubicBezTo>
                    <a:pt x="686" y="6373"/>
                    <a:pt x="707" y="6372"/>
                    <a:pt x="728" y="6369"/>
                  </a:cubicBezTo>
                  <a:lnTo>
                    <a:pt x="728" y="6369"/>
                  </a:lnTo>
                  <a:cubicBezTo>
                    <a:pt x="2115" y="6631"/>
                    <a:pt x="4486" y="7025"/>
                    <a:pt x="6758" y="7025"/>
                  </a:cubicBezTo>
                  <a:cubicBezTo>
                    <a:pt x="9720" y="7025"/>
                    <a:pt x="12511" y="6355"/>
                    <a:pt x="12724" y="3850"/>
                  </a:cubicBezTo>
                  <a:cubicBezTo>
                    <a:pt x="12957" y="1349"/>
                    <a:pt x="10934" y="1"/>
                    <a:pt x="8864"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480625" y="418500"/>
              <a:ext cx="184975" cy="204300"/>
            </a:xfrm>
            <a:custGeom>
              <a:avLst/>
              <a:gdLst/>
              <a:ahLst/>
              <a:cxnLst/>
              <a:rect l="l" t="t" r="r" b="b"/>
              <a:pathLst>
                <a:path w="7399" h="8172" extrusionOk="0">
                  <a:moveTo>
                    <a:pt x="6611" y="1"/>
                  </a:moveTo>
                  <a:cubicBezTo>
                    <a:pt x="6526" y="1"/>
                    <a:pt x="6436" y="26"/>
                    <a:pt x="6347" y="83"/>
                  </a:cubicBezTo>
                  <a:cubicBezTo>
                    <a:pt x="5206" y="951"/>
                    <a:pt x="4544" y="2001"/>
                    <a:pt x="3790" y="3142"/>
                  </a:cubicBezTo>
                  <a:cubicBezTo>
                    <a:pt x="2832" y="4557"/>
                    <a:pt x="1599" y="5904"/>
                    <a:pt x="367" y="7228"/>
                  </a:cubicBezTo>
                  <a:cubicBezTo>
                    <a:pt x="1" y="7593"/>
                    <a:pt x="353" y="8172"/>
                    <a:pt x="794" y="8172"/>
                  </a:cubicBezTo>
                  <a:cubicBezTo>
                    <a:pt x="931" y="8172"/>
                    <a:pt x="1076" y="8116"/>
                    <a:pt x="1211" y="7981"/>
                  </a:cubicBezTo>
                  <a:cubicBezTo>
                    <a:pt x="2261" y="6931"/>
                    <a:pt x="3220" y="5790"/>
                    <a:pt x="4179" y="4648"/>
                  </a:cubicBezTo>
                  <a:cubicBezTo>
                    <a:pt x="5023" y="3416"/>
                    <a:pt x="5685" y="2001"/>
                    <a:pt x="6918" y="1133"/>
                  </a:cubicBezTo>
                  <a:cubicBezTo>
                    <a:pt x="7399" y="729"/>
                    <a:pt x="7069" y="1"/>
                    <a:pt x="6611"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645000" y="427475"/>
              <a:ext cx="177125" cy="359575"/>
            </a:xfrm>
            <a:custGeom>
              <a:avLst/>
              <a:gdLst/>
              <a:ahLst/>
              <a:cxnLst/>
              <a:rect l="l" t="t" r="r" b="b"/>
              <a:pathLst>
                <a:path w="7085" h="14383" extrusionOk="0">
                  <a:moveTo>
                    <a:pt x="809" y="1"/>
                  </a:moveTo>
                  <a:cubicBezTo>
                    <a:pt x="405" y="1"/>
                    <a:pt x="1" y="412"/>
                    <a:pt x="251" y="866"/>
                  </a:cubicBezTo>
                  <a:cubicBezTo>
                    <a:pt x="2739" y="5157"/>
                    <a:pt x="2351" y="10475"/>
                    <a:pt x="5866" y="14196"/>
                  </a:cubicBezTo>
                  <a:cubicBezTo>
                    <a:pt x="5977" y="14327"/>
                    <a:pt x="6107" y="14382"/>
                    <a:pt x="6235" y="14382"/>
                  </a:cubicBezTo>
                  <a:cubicBezTo>
                    <a:pt x="6666" y="14382"/>
                    <a:pt x="7085" y="13767"/>
                    <a:pt x="6734" y="13328"/>
                  </a:cubicBezTo>
                  <a:cubicBezTo>
                    <a:pt x="3310" y="9813"/>
                    <a:pt x="3584" y="4404"/>
                    <a:pt x="1301" y="295"/>
                  </a:cubicBezTo>
                  <a:cubicBezTo>
                    <a:pt x="1179" y="87"/>
                    <a:pt x="994" y="1"/>
                    <a:pt x="809"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709000" y="883550"/>
              <a:ext cx="93800" cy="67800"/>
            </a:xfrm>
            <a:custGeom>
              <a:avLst/>
              <a:gdLst/>
              <a:ahLst/>
              <a:cxnLst/>
              <a:rect l="l" t="t" r="r" b="b"/>
              <a:pathLst>
                <a:path w="3752" h="2712" extrusionOk="0">
                  <a:moveTo>
                    <a:pt x="1648" y="1"/>
                  </a:moveTo>
                  <a:cubicBezTo>
                    <a:pt x="149" y="1"/>
                    <a:pt x="0" y="2432"/>
                    <a:pt x="1686" y="2709"/>
                  </a:cubicBezTo>
                  <a:cubicBezTo>
                    <a:pt x="1713" y="2711"/>
                    <a:pt x="1740" y="2711"/>
                    <a:pt x="1766" y="2711"/>
                  </a:cubicBezTo>
                  <a:cubicBezTo>
                    <a:pt x="3148" y="2711"/>
                    <a:pt x="3752" y="419"/>
                    <a:pt x="1982" y="38"/>
                  </a:cubicBezTo>
                  <a:cubicBezTo>
                    <a:pt x="1864" y="13"/>
                    <a:pt x="1753" y="1"/>
                    <a:pt x="1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31925" y="907100"/>
              <a:ext cx="94775" cy="65550"/>
            </a:xfrm>
            <a:custGeom>
              <a:avLst/>
              <a:gdLst/>
              <a:ahLst/>
              <a:cxnLst/>
              <a:rect l="l" t="t" r="r" b="b"/>
              <a:pathLst>
                <a:path w="3791" h="2622" extrusionOk="0">
                  <a:moveTo>
                    <a:pt x="1637" y="1"/>
                  </a:moveTo>
                  <a:cubicBezTo>
                    <a:pt x="182" y="1"/>
                    <a:pt x="0" y="2443"/>
                    <a:pt x="1664" y="2611"/>
                  </a:cubicBezTo>
                  <a:cubicBezTo>
                    <a:pt x="1714" y="2618"/>
                    <a:pt x="1764" y="2621"/>
                    <a:pt x="1813" y="2621"/>
                  </a:cubicBezTo>
                  <a:cubicBezTo>
                    <a:pt x="3131" y="2621"/>
                    <a:pt x="3790" y="319"/>
                    <a:pt x="2029" y="55"/>
                  </a:cubicBezTo>
                  <a:cubicBezTo>
                    <a:pt x="1890" y="18"/>
                    <a:pt x="1759" y="1"/>
                    <a:pt x="16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456625" y="752875"/>
              <a:ext cx="93025" cy="67475"/>
            </a:xfrm>
            <a:custGeom>
              <a:avLst/>
              <a:gdLst/>
              <a:ahLst/>
              <a:cxnLst/>
              <a:rect l="l" t="t" r="r" b="b"/>
              <a:pathLst>
                <a:path w="3721" h="2699" extrusionOk="0">
                  <a:moveTo>
                    <a:pt x="1654" y="1"/>
                  </a:moveTo>
                  <a:cubicBezTo>
                    <a:pt x="155" y="1"/>
                    <a:pt x="1" y="2430"/>
                    <a:pt x="1601" y="2686"/>
                  </a:cubicBezTo>
                  <a:cubicBezTo>
                    <a:pt x="1661" y="2694"/>
                    <a:pt x="1720" y="2698"/>
                    <a:pt x="1778" y="2698"/>
                  </a:cubicBezTo>
                  <a:cubicBezTo>
                    <a:pt x="3178" y="2698"/>
                    <a:pt x="3721" y="389"/>
                    <a:pt x="1989" y="38"/>
                  </a:cubicBezTo>
                  <a:cubicBezTo>
                    <a:pt x="1871" y="13"/>
                    <a:pt x="1759" y="1"/>
                    <a:pt x="16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645550" y="752425"/>
              <a:ext cx="91825" cy="65625"/>
            </a:xfrm>
            <a:custGeom>
              <a:avLst/>
              <a:gdLst/>
              <a:ahLst/>
              <a:cxnLst/>
              <a:rect l="l" t="t" r="r" b="b"/>
              <a:pathLst>
                <a:path w="3673" h="2625" extrusionOk="0">
                  <a:moveTo>
                    <a:pt x="1540" y="1"/>
                  </a:moveTo>
                  <a:cubicBezTo>
                    <a:pt x="107" y="1"/>
                    <a:pt x="0" y="2361"/>
                    <a:pt x="1576" y="2613"/>
                  </a:cubicBezTo>
                  <a:cubicBezTo>
                    <a:pt x="1636" y="2621"/>
                    <a:pt x="1694" y="2625"/>
                    <a:pt x="1751" y="2625"/>
                  </a:cubicBezTo>
                  <a:cubicBezTo>
                    <a:pt x="3131" y="2625"/>
                    <a:pt x="3673" y="319"/>
                    <a:pt x="1941" y="56"/>
                  </a:cubicBezTo>
                  <a:cubicBezTo>
                    <a:pt x="1798" y="18"/>
                    <a:pt x="1664" y="1"/>
                    <a:pt x="15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602675" y="975700"/>
              <a:ext cx="92025" cy="66000"/>
            </a:xfrm>
            <a:custGeom>
              <a:avLst/>
              <a:gdLst/>
              <a:ahLst/>
              <a:cxnLst/>
              <a:rect l="l" t="t" r="r" b="b"/>
              <a:pathLst>
                <a:path w="3681" h="2640" extrusionOk="0">
                  <a:moveTo>
                    <a:pt x="1570" y="1"/>
                  </a:moveTo>
                  <a:cubicBezTo>
                    <a:pt x="112" y="1"/>
                    <a:pt x="0" y="2460"/>
                    <a:pt x="1670" y="2629"/>
                  </a:cubicBezTo>
                  <a:cubicBezTo>
                    <a:pt x="1723" y="2636"/>
                    <a:pt x="1774" y="2639"/>
                    <a:pt x="1824" y="2639"/>
                  </a:cubicBezTo>
                  <a:cubicBezTo>
                    <a:pt x="3131" y="2639"/>
                    <a:pt x="3681" y="424"/>
                    <a:pt x="1944" y="50"/>
                  </a:cubicBezTo>
                  <a:cubicBezTo>
                    <a:pt x="1811" y="16"/>
                    <a:pt x="1686" y="1"/>
                    <a:pt x="15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768350" y="1040475"/>
              <a:ext cx="93800" cy="67800"/>
            </a:xfrm>
            <a:custGeom>
              <a:avLst/>
              <a:gdLst/>
              <a:ahLst/>
              <a:cxnLst/>
              <a:rect l="l" t="t" r="r" b="b"/>
              <a:pathLst>
                <a:path w="3752" h="2712" extrusionOk="0">
                  <a:moveTo>
                    <a:pt x="1648" y="1"/>
                  </a:moveTo>
                  <a:cubicBezTo>
                    <a:pt x="149" y="1"/>
                    <a:pt x="0" y="2431"/>
                    <a:pt x="1686" y="2709"/>
                  </a:cubicBezTo>
                  <a:cubicBezTo>
                    <a:pt x="1713" y="2710"/>
                    <a:pt x="1739" y="2711"/>
                    <a:pt x="1766" y="2711"/>
                  </a:cubicBezTo>
                  <a:cubicBezTo>
                    <a:pt x="3148" y="2711"/>
                    <a:pt x="3751" y="419"/>
                    <a:pt x="1982" y="38"/>
                  </a:cubicBezTo>
                  <a:cubicBezTo>
                    <a:pt x="1864" y="13"/>
                    <a:pt x="1753" y="1"/>
                    <a:pt x="1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280850" y="648000"/>
              <a:ext cx="93225" cy="67850"/>
            </a:xfrm>
            <a:custGeom>
              <a:avLst/>
              <a:gdLst/>
              <a:ahLst/>
              <a:cxnLst/>
              <a:rect l="l" t="t" r="r" b="b"/>
              <a:pathLst>
                <a:path w="3729" h="2714" extrusionOk="0">
                  <a:moveTo>
                    <a:pt x="1672" y="0"/>
                  </a:moveTo>
                  <a:cubicBezTo>
                    <a:pt x="158" y="0"/>
                    <a:pt x="1" y="2447"/>
                    <a:pt x="1693" y="2704"/>
                  </a:cubicBezTo>
                  <a:cubicBezTo>
                    <a:pt x="1744" y="2711"/>
                    <a:pt x="1794" y="2714"/>
                    <a:pt x="1843" y="2714"/>
                  </a:cubicBezTo>
                  <a:cubicBezTo>
                    <a:pt x="3175" y="2714"/>
                    <a:pt x="3728" y="408"/>
                    <a:pt x="1989" y="33"/>
                  </a:cubicBezTo>
                  <a:cubicBezTo>
                    <a:pt x="1878" y="11"/>
                    <a:pt x="1772" y="0"/>
                    <a:pt x="16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835100" y="828775"/>
              <a:ext cx="96100" cy="67800"/>
            </a:xfrm>
            <a:custGeom>
              <a:avLst/>
              <a:gdLst/>
              <a:ahLst/>
              <a:cxnLst/>
              <a:rect l="l" t="t" r="r" b="b"/>
              <a:pathLst>
                <a:path w="3844" h="2712" extrusionOk="0">
                  <a:moveTo>
                    <a:pt x="1739" y="1"/>
                  </a:moveTo>
                  <a:cubicBezTo>
                    <a:pt x="230" y="1"/>
                    <a:pt x="1" y="2431"/>
                    <a:pt x="1686" y="2709"/>
                  </a:cubicBezTo>
                  <a:cubicBezTo>
                    <a:pt x="1715" y="2710"/>
                    <a:pt x="1743" y="2711"/>
                    <a:pt x="1772" y="2711"/>
                  </a:cubicBezTo>
                  <a:cubicBezTo>
                    <a:pt x="3239" y="2711"/>
                    <a:pt x="3843" y="419"/>
                    <a:pt x="2074" y="38"/>
                  </a:cubicBezTo>
                  <a:cubicBezTo>
                    <a:pt x="1956" y="13"/>
                    <a:pt x="1844" y="1"/>
                    <a:pt x="1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402575" y="971450"/>
              <a:ext cx="95300" cy="67950"/>
            </a:xfrm>
            <a:custGeom>
              <a:avLst/>
              <a:gdLst/>
              <a:ahLst/>
              <a:cxnLst/>
              <a:rect l="l" t="t" r="r" b="b"/>
              <a:pathLst>
                <a:path w="3812" h="2718" extrusionOk="0">
                  <a:moveTo>
                    <a:pt x="1716" y="0"/>
                  </a:moveTo>
                  <a:cubicBezTo>
                    <a:pt x="209" y="0"/>
                    <a:pt x="0" y="2431"/>
                    <a:pt x="1685" y="2708"/>
                  </a:cubicBezTo>
                  <a:cubicBezTo>
                    <a:pt x="1736" y="2714"/>
                    <a:pt x="1785" y="2718"/>
                    <a:pt x="1834" y="2718"/>
                  </a:cubicBezTo>
                  <a:cubicBezTo>
                    <a:pt x="3153" y="2718"/>
                    <a:pt x="3812" y="412"/>
                    <a:pt x="2051" y="37"/>
                  </a:cubicBezTo>
                  <a:cubicBezTo>
                    <a:pt x="1933" y="12"/>
                    <a:pt x="1821" y="0"/>
                    <a:pt x="17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328750" y="811800"/>
              <a:ext cx="92425" cy="65625"/>
            </a:xfrm>
            <a:custGeom>
              <a:avLst/>
              <a:gdLst/>
              <a:ahLst/>
              <a:cxnLst/>
              <a:rect l="l" t="t" r="r" b="b"/>
              <a:pathLst>
                <a:path w="3697" h="2625" extrusionOk="0">
                  <a:moveTo>
                    <a:pt x="1577" y="1"/>
                  </a:moveTo>
                  <a:cubicBezTo>
                    <a:pt x="131" y="1"/>
                    <a:pt x="0" y="2443"/>
                    <a:pt x="1580" y="2612"/>
                  </a:cubicBezTo>
                  <a:cubicBezTo>
                    <a:pt x="1643" y="2620"/>
                    <a:pt x="1705" y="2624"/>
                    <a:pt x="1765" y="2624"/>
                  </a:cubicBezTo>
                  <a:cubicBezTo>
                    <a:pt x="3160" y="2624"/>
                    <a:pt x="3697" y="427"/>
                    <a:pt x="1968" y="55"/>
                  </a:cubicBezTo>
                  <a:cubicBezTo>
                    <a:pt x="1829" y="18"/>
                    <a:pt x="1698" y="1"/>
                    <a:pt x="15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2"/>
          <p:cNvGrpSpPr/>
          <p:nvPr/>
        </p:nvGrpSpPr>
        <p:grpSpPr>
          <a:xfrm>
            <a:off x="8831950" y="486075"/>
            <a:ext cx="717875" cy="906750"/>
            <a:chOff x="8831950" y="486075"/>
            <a:chExt cx="717875" cy="906750"/>
          </a:xfrm>
        </p:grpSpPr>
        <p:sp>
          <p:nvSpPr>
            <p:cNvPr id="327" name="Google Shape;327;p2"/>
            <p:cNvSpPr/>
            <p:nvPr/>
          </p:nvSpPr>
          <p:spPr>
            <a:xfrm>
              <a:off x="9295750" y="486075"/>
              <a:ext cx="158775" cy="242175"/>
            </a:xfrm>
            <a:custGeom>
              <a:avLst/>
              <a:gdLst/>
              <a:ahLst/>
              <a:cxnLst/>
              <a:rect l="l" t="t" r="r" b="b"/>
              <a:pathLst>
                <a:path w="6351" h="9687" extrusionOk="0">
                  <a:moveTo>
                    <a:pt x="3049" y="676"/>
                  </a:moveTo>
                  <a:cubicBezTo>
                    <a:pt x="4210" y="676"/>
                    <a:pt x="2826" y="4641"/>
                    <a:pt x="2653" y="5095"/>
                  </a:cubicBezTo>
                  <a:cubicBezTo>
                    <a:pt x="2218" y="6297"/>
                    <a:pt x="1632" y="7518"/>
                    <a:pt x="1033" y="8723"/>
                  </a:cubicBezTo>
                  <a:lnTo>
                    <a:pt x="1033" y="8723"/>
                  </a:lnTo>
                  <a:cubicBezTo>
                    <a:pt x="1034" y="7613"/>
                    <a:pt x="1051" y="6500"/>
                    <a:pt x="1215" y="5369"/>
                  </a:cubicBezTo>
                  <a:cubicBezTo>
                    <a:pt x="1329" y="4137"/>
                    <a:pt x="1420" y="1283"/>
                    <a:pt x="2836" y="713"/>
                  </a:cubicBezTo>
                  <a:cubicBezTo>
                    <a:pt x="2915" y="688"/>
                    <a:pt x="2986" y="676"/>
                    <a:pt x="3049" y="676"/>
                  </a:cubicBezTo>
                  <a:close/>
                  <a:moveTo>
                    <a:pt x="2963" y="0"/>
                  </a:moveTo>
                  <a:cubicBezTo>
                    <a:pt x="1" y="0"/>
                    <a:pt x="192" y="7281"/>
                    <a:pt x="279" y="9090"/>
                  </a:cubicBezTo>
                  <a:cubicBezTo>
                    <a:pt x="279" y="9329"/>
                    <a:pt x="490" y="9449"/>
                    <a:pt x="690" y="9449"/>
                  </a:cubicBezTo>
                  <a:cubicBezTo>
                    <a:pt x="743" y="9449"/>
                    <a:pt x="796" y="9441"/>
                    <a:pt x="844" y="9423"/>
                  </a:cubicBezTo>
                  <a:lnTo>
                    <a:pt x="844" y="9423"/>
                  </a:lnTo>
                  <a:cubicBezTo>
                    <a:pt x="911" y="9581"/>
                    <a:pt x="1073" y="9687"/>
                    <a:pt x="1225" y="9687"/>
                  </a:cubicBezTo>
                  <a:cubicBezTo>
                    <a:pt x="1342" y="9687"/>
                    <a:pt x="1453" y="9625"/>
                    <a:pt x="1512" y="9478"/>
                  </a:cubicBezTo>
                  <a:cubicBezTo>
                    <a:pt x="2174" y="8131"/>
                    <a:pt x="6351" y="622"/>
                    <a:pt x="3406" y="51"/>
                  </a:cubicBezTo>
                  <a:cubicBezTo>
                    <a:pt x="3251" y="17"/>
                    <a:pt x="3104" y="0"/>
                    <a:pt x="29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9207425" y="699050"/>
              <a:ext cx="175775" cy="180900"/>
            </a:xfrm>
            <a:custGeom>
              <a:avLst/>
              <a:gdLst/>
              <a:ahLst/>
              <a:cxnLst/>
              <a:rect l="l" t="t" r="r" b="b"/>
              <a:pathLst>
                <a:path w="7031" h="7236" extrusionOk="0">
                  <a:moveTo>
                    <a:pt x="1621" y="0"/>
                  </a:moveTo>
                  <a:cubicBezTo>
                    <a:pt x="1233" y="1324"/>
                    <a:pt x="297" y="4474"/>
                    <a:pt x="0" y="5410"/>
                  </a:cubicBezTo>
                  <a:lnTo>
                    <a:pt x="5615" y="7236"/>
                  </a:lnTo>
                  <a:cubicBezTo>
                    <a:pt x="6186" y="5044"/>
                    <a:pt x="6574" y="3812"/>
                    <a:pt x="7031" y="1529"/>
                  </a:cubicBezTo>
                  <a:cubicBezTo>
                    <a:pt x="7031" y="1529"/>
                    <a:pt x="4565" y="274"/>
                    <a:pt x="1621"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8831950" y="795325"/>
              <a:ext cx="717875" cy="597500"/>
            </a:xfrm>
            <a:custGeom>
              <a:avLst/>
              <a:gdLst/>
              <a:ahLst/>
              <a:cxnLst/>
              <a:rect l="l" t="t" r="r" b="b"/>
              <a:pathLst>
                <a:path w="28715" h="23900" extrusionOk="0">
                  <a:moveTo>
                    <a:pt x="12533" y="0"/>
                  </a:moveTo>
                  <a:cubicBezTo>
                    <a:pt x="7927" y="0"/>
                    <a:pt x="4475" y="2910"/>
                    <a:pt x="2648" y="7653"/>
                  </a:cubicBezTo>
                  <a:cubicBezTo>
                    <a:pt x="0" y="14683"/>
                    <a:pt x="4360" y="20595"/>
                    <a:pt x="11025" y="22877"/>
                  </a:cubicBezTo>
                  <a:cubicBezTo>
                    <a:pt x="13020" y="23559"/>
                    <a:pt x="14889" y="23899"/>
                    <a:pt x="16603" y="23899"/>
                  </a:cubicBezTo>
                  <a:cubicBezTo>
                    <a:pt x="21830" y="23899"/>
                    <a:pt x="25621" y="20740"/>
                    <a:pt x="27185" y="14501"/>
                  </a:cubicBezTo>
                  <a:cubicBezTo>
                    <a:pt x="28715" y="7744"/>
                    <a:pt x="24332" y="2609"/>
                    <a:pt x="17964" y="1193"/>
                  </a:cubicBezTo>
                  <a:cubicBezTo>
                    <a:pt x="16017" y="381"/>
                    <a:pt x="14200" y="0"/>
                    <a:pt x="12533"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8901025" y="953550"/>
              <a:ext cx="617946" cy="239327"/>
            </a:xfrm>
            <a:custGeom>
              <a:avLst/>
              <a:gdLst/>
              <a:ahLst/>
              <a:cxnLst/>
              <a:rect l="l" t="t" r="r" b="b"/>
              <a:pathLst>
                <a:path w="26627" h="10860" extrusionOk="0">
                  <a:moveTo>
                    <a:pt x="740" y="1"/>
                  </a:moveTo>
                  <a:cubicBezTo>
                    <a:pt x="302" y="1"/>
                    <a:pt x="0" y="779"/>
                    <a:pt x="469" y="1173"/>
                  </a:cubicBezTo>
                  <a:cubicBezTo>
                    <a:pt x="1428" y="1835"/>
                    <a:pt x="1314" y="3456"/>
                    <a:pt x="2364" y="4118"/>
                  </a:cubicBezTo>
                  <a:cubicBezTo>
                    <a:pt x="2754" y="4363"/>
                    <a:pt x="3156" y="4452"/>
                    <a:pt x="3567" y="4452"/>
                  </a:cubicBezTo>
                  <a:cubicBezTo>
                    <a:pt x="4261" y="4452"/>
                    <a:pt x="4979" y="4198"/>
                    <a:pt x="5696" y="4026"/>
                  </a:cubicBezTo>
                  <a:cubicBezTo>
                    <a:pt x="5793" y="4000"/>
                    <a:pt x="5886" y="3988"/>
                    <a:pt x="5976" y="3988"/>
                  </a:cubicBezTo>
                  <a:cubicBezTo>
                    <a:pt x="7225" y="3988"/>
                    <a:pt x="7873" y="6353"/>
                    <a:pt x="8937" y="6971"/>
                  </a:cubicBezTo>
                  <a:cubicBezTo>
                    <a:pt x="9134" y="7091"/>
                    <a:pt x="9346" y="7139"/>
                    <a:pt x="9567" y="7139"/>
                  </a:cubicBezTo>
                  <a:cubicBezTo>
                    <a:pt x="10444" y="7139"/>
                    <a:pt x="11472" y="6383"/>
                    <a:pt x="12336" y="6383"/>
                  </a:cubicBezTo>
                  <a:cubicBezTo>
                    <a:pt x="12616" y="6383"/>
                    <a:pt x="12879" y="6462"/>
                    <a:pt x="13114" y="6674"/>
                  </a:cubicBezTo>
                  <a:cubicBezTo>
                    <a:pt x="14073" y="7450"/>
                    <a:pt x="14256" y="8591"/>
                    <a:pt x="15306" y="9162"/>
                  </a:cubicBezTo>
                  <a:cubicBezTo>
                    <a:pt x="15525" y="9254"/>
                    <a:pt x="15752" y="9293"/>
                    <a:pt x="15981" y="9293"/>
                  </a:cubicBezTo>
                  <a:cubicBezTo>
                    <a:pt x="16943" y="9293"/>
                    <a:pt x="17955" y="8608"/>
                    <a:pt x="18729" y="8295"/>
                  </a:cubicBezTo>
                  <a:cubicBezTo>
                    <a:pt x="18801" y="8270"/>
                    <a:pt x="18875" y="8258"/>
                    <a:pt x="18949" y="8258"/>
                  </a:cubicBezTo>
                  <a:cubicBezTo>
                    <a:pt x="19960" y="8258"/>
                    <a:pt x="21175" y="10421"/>
                    <a:pt x="22153" y="10783"/>
                  </a:cubicBezTo>
                  <a:cubicBezTo>
                    <a:pt x="22308" y="10836"/>
                    <a:pt x="22461" y="10860"/>
                    <a:pt x="22612" y="10860"/>
                  </a:cubicBezTo>
                  <a:cubicBezTo>
                    <a:pt x="23746" y="10860"/>
                    <a:pt x="24763" y="9516"/>
                    <a:pt x="25851" y="9436"/>
                  </a:cubicBezTo>
                  <a:cubicBezTo>
                    <a:pt x="26627" y="9436"/>
                    <a:pt x="26627" y="8295"/>
                    <a:pt x="25851" y="8295"/>
                  </a:cubicBezTo>
                  <a:cubicBezTo>
                    <a:pt x="24946" y="8367"/>
                    <a:pt x="23567" y="9531"/>
                    <a:pt x="22511" y="9531"/>
                  </a:cubicBezTo>
                  <a:cubicBezTo>
                    <a:pt x="22236" y="9531"/>
                    <a:pt x="21982" y="9452"/>
                    <a:pt x="21765" y="9253"/>
                  </a:cubicBezTo>
                  <a:cubicBezTo>
                    <a:pt x="21012" y="8500"/>
                    <a:pt x="20624" y="7541"/>
                    <a:pt x="19483" y="7153"/>
                  </a:cubicBezTo>
                  <a:cubicBezTo>
                    <a:pt x="19334" y="7095"/>
                    <a:pt x="19172" y="7070"/>
                    <a:pt x="19002" y="7070"/>
                  </a:cubicBezTo>
                  <a:cubicBezTo>
                    <a:pt x="18104" y="7070"/>
                    <a:pt x="16974" y="7771"/>
                    <a:pt x="16264" y="8021"/>
                  </a:cubicBezTo>
                  <a:cubicBezTo>
                    <a:pt x="16201" y="8045"/>
                    <a:pt x="16136" y="8056"/>
                    <a:pt x="16071" y="8056"/>
                  </a:cubicBezTo>
                  <a:cubicBezTo>
                    <a:pt x="15156" y="8056"/>
                    <a:pt x="14107" y="5798"/>
                    <a:pt x="13297" y="5350"/>
                  </a:cubicBezTo>
                  <a:cubicBezTo>
                    <a:pt x="13061" y="5229"/>
                    <a:pt x="12807" y="5181"/>
                    <a:pt x="12544" y="5181"/>
                  </a:cubicBezTo>
                  <a:cubicBezTo>
                    <a:pt x="11763" y="5181"/>
                    <a:pt x="10910" y="5607"/>
                    <a:pt x="10261" y="5829"/>
                  </a:cubicBezTo>
                  <a:cubicBezTo>
                    <a:pt x="10137" y="5869"/>
                    <a:pt x="10018" y="5887"/>
                    <a:pt x="9904" y="5887"/>
                  </a:cubicBezTo>
                  <a:cubicBezTo>
                    <a:pt x="8621" y="5887"/>
                    <a:pt x="7984" y="3584"/>
                    <a:pt x="7020" y="2976"/>
                  </a:cubicBezTo>
                  <a:cubicBezTo>
                    <a:pt x="6775" y="2811"/>
                    <a:pt x="6490" y="2749"/>
                    <a:pt x="6188" y="2749"/>
                  </a:cubicBezTo>
                  <a:cubicBezTo>
                    <a:pt x="5446" y="2749"/>
                    <a:pt x="4600" y="3121"/>
                    <a:pt x="3984" y="3250"/>
                  </a:cubicBezTo>
                  <a:cubicBezTo>
                    <a:pt x="3895" y="3275"/>
                    <a:pt x="3809" y="3286"/>
                    <a:pt x="3726" y="3286"/>
                  </a:cubicBezTo>
                  <a:cubicBezTo>
                    <a:pt x="2495" y="3286"/>
                    <a:pt x="1938" y="743"/>
                    <a:pt x="1040" y="123"/>
                  </a:cubicBezTo>
                  <a:cubicBezTo>
                    <a:pt x="938" y="38"/>
                    <a:pt x="836" y="1"/>
                    <a:pt x="740"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8924400" y="886474"/>
              <a:ext cx="601405" cy="216564"/>
            </a:xfrm>
            <a:custGeom>
              <a:avLst/>
              <a:gdLst/>
              <a:ahLst/>
              <a:cxnLst/>
              <a:rect l="l" t="t" r="r" b="b"/>
              <a:pathLst>
                <a:path w="27654" h="9908" extrusionOk="0">
                  <a:moveTo>
                    <a:pt x="1145" y="1"/>
                  </a:moveTo>
                  <a:cubicBezTo>
                    <a:pt x="453" y="1"/>
                    <a:pt x="0" y="1111"/>
                    <a:pt x="746" y="1444"/>
                  </a:cubicBezTo>
                  <a:cubicBezTo>
                    <a:pt x="8735" y="5713"/>
                    <a:pt x="17660" y="8863"/>
                    <a:pt x="26607" y="9890"/>
                  </a:cubicBezTo>
                  <a:cubicBezTo>
                    <a:pt x="26670" y="9902"/>
                    <a:pt x="26728" y="9908"/>
                    <a:pt x="26784" y="9908"/>
                  </a:cubicBezTo>
                  <a:cubicBezTo>
                    <a:pt x="27653" y="9908"/>
                    <a:pt x="27595" y="8469"/>
                    <a:pt x="26607" y="8383"/>
                  </a:cubicBezTo>
                  <a:cubicBezTo>
                    <a:pt x="17956" y="7333"/>
                    <a:pt x="9306" y="4183"/>
                    <a:pt x="1499" y="98"/>
                  </a:cubicBezTo>
                  <a:cubicBezTo>
                    <a:pt x="1378" y="30"/>
                    <a:pt x="1258" y="1"/>
                    <a:pt x="1145"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8861475" y="1042225"/>
              <a:ext cx="624430" cy="216578"/>
            </a:xfrm>
            <a:custGeom>
              <a:avLst/>
              <a:gdLst/>
              <a:ahLst/>
              <a:cxnLst/>
              <a:rect l="l" t="t" r="r" b="b"/>
              <a:pathLst>
                <a:path w="27648" h="9877" extrusionOk="0">
                  <a:moveTo>
                    <a:pt x="1199" y="0"/>
                  </a:moveTo>
                  <a:cubicBezTo>
                    <a:pt x="485" y="0"/>
                    <a:pt x="1" y="1066"/>
                    <a:pt x="740" y="1485"/>
                  </a:cubicBezTo>
                  <a:cubicBezTo>
                    <a:pt x="8729" y="5685"/>
                    <a:pt x="17676" y="8812"/>
                    <a:pt x="26624" y="9862"/>
                  </a:cubicBezTo>
                  <a:cubicBezTo>
                    <a:pt x="26678" y="9872"/>
                    <a:pt x="26730" y="9877"/>
                    <a:pt x="26779" y="9877"/>
                  </a:cubicBezTo>
                  <a:cubicBezTo>
                    <a:pt x="27648" y="9877"/>
                    <a:pt x="27596" y="8419"/>
                    <a:pt x="26624" y="8333"/>
                  </a:cubicBezTo>
                  <a:cubicBezTo>
                    <a:pt x="17950" y="7283"/>
                    <a:pt x="9299" y="4156"/>
                    <a:pt x="1516" y="70"/>
                  </a:cubicBezTo>
                  <a:cubicBezTo>
                    <a:pt x="1407" y="22"/>
                    <a:pt x="1301" y="0"/>
                    <a:pt x="1199"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8977325" y="853124"/>
              <a:ext cx="548464" cy="190061"/>
            </a:xfrm>
            <a:custGeom>
              <a:avLst/>
              <a:gdLst/>
              <a:ahLst/>
              <a:cxnLst/>
              <a:rect l="l" t="t" r="r" b="b"/>
              <a:pathLst>
                <a:path w="26998" h="9509" extrusionOk="0">
                  <a:moveTo>
                    <a:pt x="859" y="0"/>
                  </a:moveTo>
                  <a:cubicBezTo>
                    <a:pt x="336" y="0"/>
                    <a:pt x="0" y="814"/>
                    <a:pt x="567" y="1126"/>
                  </a:cubicBezTo>
                  <a:cubicBezTo>
                    <a:pt x="8464" y="5326"/>
                    <a:pt x="17298" y="8453"/>
                    <a:pt x="26336" y="9503"/>
                  </a:cubicBezTo>
                  <a:cubicBezTo>
                    <a:pt x="26362" y="9507"/>
                    <a:pt x="26386" y="9508"/>
                    <a:pt x="26410" y="9508"/>
                  </a:cubicBezTo>
                  <a:cubicBezTo>
                    <a:pt x="26997" y="9508"/>
                    <a:pt x="26973" y="8450"/>
                    <a:pt x="26336" y="8362"/>
                  </a:cubicBezTo>
                  <a:cubicBezTo>
                    <a:pt x="17503" y="7312"/>
                    <a:pt x="8852" y="4185"/>
                    <a:pt x="1137" y="76"/>
                  </a:cubicBezTo>
                  <a:cubicBezTo>
                    <a:pt x="1042" y="24"/>
                    <a:pt x="948" y="0"/>
                    <a:pt x="8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9013025" y="820025"/>
              <a:ext cx="472876" cy="159597"/>
            </a:xfrm>
            <a:custGeom>
              <a:avLst/>
              <a:gdLst/>
              <a:ahLst/>
              <a:cxnLst/>
              <a:rect l="l" t="t" r="r" b="b"/>
              <a:pathLst>
                <a:path w="26581" h="9163" extrusionOk="0">
                  <a:moveTo>
                    <a:pt x="670" y="1"/>
                  </a:moveTo>
                  <a:cubicBezTo>
                    <a:pt x="322" y="1"/>
                    <a:pt x="1" y="534"/>
                    <a:pt x="423" y="694"/>
                  </a:cubicBezTo>
                  <a:cubicBezTo>
                    <a:pt x="8412" y="4894"/>
                    <a:pt x="17154" y="8021"/>
                    <a:pt x="26102" y="9163"/>
                  </a:cubicBezTo>
                  <a:cubicBezTo>
                    <a:pt x="26581" y="9163"/>
                    <a:pt x="26581" y="8409"/>
                    <a:pt x="26102" y="8318"/>
                  </a:cubicBezTo>
                  <a:cubicBezTo>
                    <a:pt x="17359" y="7268"/>
                    <a:pt x="8594" y="4118"/>
                    <a:pt x="811" y="33"/>
                  </a:cubicBezTo>
                  <a:cubicBezTo>
                    <a:pt x="765" y="11"/>
                    <a:pt x="717" y="1"/>
                    <a:pt x="670"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8861475" y="1110300"/>
              <a:ext cx="601383" cy="190048"/>
            </a:xfrm>
            <a:custGeom>
              <a:avLst/>
              <a:gdLst/>
              <a:ahLst/>
              <a:cxnLst/>
              <a:rect l="l" t="t" r="r" b="b"/>
              <a:pathLst>
                <a:path w="27126" h="9573" extrusionOk="0">
                  <a:moveTo>
                    <a:pt x="910" y="0"/>
                  </a:moveTo>
                  <a:cubicBezTo>
                    <a:pt x="366" y="0"/>
                    <a:pt x="1" y="760"/>
                    <a:pt x="580" y="1100"/>
                  </a:cubicBezTo>
                  <a:cubicBezTo>
                    <a:pt x="8569" y="5277"/>
                    <a:pt x="17425" y="8427"/>
                    <a:pt x="26350" y="9568"/>
                  </a:cubicBezTo>
                  <a:cubicBezTo>
                    <a:pt x="26378" y="9571"/>
                    <a:pt x="26404" y="9573"/>
                    <a:pt x="26430" y="9573"/>
                  </a:cubicBezTo>
                  <a:cubicBezTo>
                    <a:pt x="27125" y="9573"/>
                    <a:pt x="27098" y="8423"/>
                    <a:pt x="26350" y="8335"/>
                  </a:cubicBezTo>
                  <a:cubicBezTo>
                    <a:pt x="17608" y="7285"/>
                    <a:pt x="8957" y="4135"/>
                    <a:pt x="1151" y="50"/>
                  </a:cubicBezTo>
                  <a:cubicBezTo>
                    <a:pt x="1068" y="16"/>
                    <a:pt x="987" y="0"/>
                    <a:pt x="9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8884475" y="1176875"/>
              <a:ext cx="536954" cy="154716"/>
            </a:xfrm>
            <a:custGeom>
              <a:avLst/>
              <a:gdLst/>
              <a:ahLst/>
              <a:cxnLst/>
              <a:rect l="l" t="t" r="r" b="b"/>
              <a:pathLst>
                <a:path w="26572" h="9113" extrusionOk="0">
                  <a:moveTo>
                    <a:pt x="562" y="1"/>
                  </a:moveTo>
                  <a:cubicBezTo>
                    <a:pt x="217" y="1"/>
                    <a:pt x="0" y="499"/>
                    <a:pt x="324" y="728"/>
                  </a:cubicBezTo>
                  <a:cubicBezTo>
                    <a:pt x="8313" y="4927"/>
                    <a:pt x="17055" y="8054"/>
                    <a:pt x="26002" y="9104"/>
                  </a:cubicBezTo>
                  <a:cubicBezTo>
                    <a:pt x="26035" y="9110"/>
                    <a:pt x="26066" y="9112"/>
                    <a:pt x="26094" y="9112"/>
                  </a:cubicBezTo>
                  <a:cubicBezTo>
                    <a:pt x="26571" y="9112"/>
                    <a:pt x="26541" y="8437"/>
                    <a:pt x="26002" y="8351"/>
                  </a:cubicBezTo>
                  <a:cubicBezTo>
                    <a:pt x="17238" y="7301"/>
                    <a:pt x="8587" y="4151"/>
                    <a:pt x="781" y="66"/>
                  </a:cubicBezTo>
                  <a:cubicBezTo>
                    <a:pt x="705" y="20"/>
                    <a:pt x="631" y="1"/>
                    <a:pt x="562"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8943800" y="953550"/>
              <a:ext cx="49650" cy="37675"/>
            </a:xfrm>
            <a:custGeom>
              <a:avLst/>
              <a:gdLst/>
              <a:ahLst/>
              <a:cxnLst/>
              <a:rect l="l" t="t" r="r" b="b"/>
              <a:pathLst>
                <a:path w="1986" h="1507" extrusionOk="0">
                  <a:moveTo>
                    <a:pt x="1027" y="0"/>
                  </a:moveTo>
                  <a:cubicBezTo>
                    <a:pt x="0" y="0"/>
                    <a:pt x="0" y="1507"/>
                    <a:pt x="1027" y="1507"/>
                  </a:cubicBezTo>
                  <a:cubicBezTo>
                    <a:pt x="1986" y="1507"/>
                    <a:pt x="1986" y="0"/>
                    <a:pt x="10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9012756" y="1051031"/>
              <a:ext cx="49675" cy="37700"/>
            </a:xfrm>
            <a:custGeom>
              <a:avLst/>
              <a:gdLst/>
              <a:ahLst/>
              <a:cxnLst/>
              <a:rect l="l" t="t" r="r" b="b"/>
              <a:pathLst>
                <a:path w="1987" h="1508" extrusionOk="0">
                  <a:moveTo>
                    <a:pt x="936" y="1"/>
                  </a:moveTo>
                  <a:cubicBezTo>
                    <a:pt x="1" y="1"/>
                    <a:pt x="1" y="1507"/>
                    <a:pt x="936" y="1507"/>
                  </a:cubicBezTo>
                  <a:cubicBezTo>
                    <a:pt x="1986" y="1507"/>
                    <a:pt x="1986" y="1"/>
                    <a:pt x="9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9100725" y="1019725"/>
              <a:ext cx="49650" cy="38275"/>
            </a:xfrm>
            <a:custGeom>
              <a:avLst/>
              <a:gdLst/>
              <a:ahLst/>
              <a:cxnLst/>
              <a:rect l="l" t="t" r="r" b="b"/>
              <a:pathLst>
                <a:path w="1986" h="1531" extrusionOk="0">
                  <a:moveTo>
                    <a:pt x="936" y="1"/>
                  </a:moveTo>
                  <a:cubicBezTo>
                    <a:pt x="0" y="1"/>
                    <a:pt x="0" y="1530"/>
                    <a:pt x="936" y="1530"/>
                  </a:cubicBezTo>
                  <a:cubicBezTo>
                    <a:pt x="1986" y="1530"/>
                    <a:pt x="1986" y="1"/>
                    <a:pt x="9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9160050" y="1103050"/>
              <a:ext cx="49675" cy="38250"/>
            </a:xfrm>
            <a:custGeom>
              <a:avLst/>
              <a:gdLst/>
              <a:ahLst/>
              <a:cxnLst/>
              <a:rect l="l" t="t" r="r" b="b"/>
              <a:pathLst>
                <a:path w="1987" h="1530" extrusionOk="0">
                  <a:moveTo>
                    <a:pt x="1051" y="0"/>
                  </a:moveTo>
                  <a:cubicBezTo>
                    <a:pt x="1" y="0"/>
                    <a:pt x="1" y="1530"/>
                    <a:pt x="1051" y="1530"/>
                  </a:cubicBezTo>
                  <a:cubicBezTo>
                    <a:pt x="1987" y="1530"/>
                    <a:pt x="1987" y="0"/>
                    <a:pt x="10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9257625" y="1069950"/>
              <a:ext cx="49675" cy="38250"/>
            </a:xfrm>
            <a:custGeom>
              <a:avLst/>
              <a:gdLst/>
              <a:ahLst/>
              <a:cxnLst/>
              <a:rect l="l" t="t" r="r" b="b"/>
              <a:pathLst>
                <a:path w="1987" h="1530" extrusionOk="0">
                  <a:moveTo>
                    <a:pt x="937" y="0"/>
                  </a:moveTo>
                  <a:cubicBezTo>
                    <a:pt x="1" y="0"/>
                    <a:pt x="1" y="1530"/>
                    <a:pt x="937" y="1530"/>
                  </a:cubicBezTo>
                  <a:cubicBezTo>
                    <a:pt x="1987" y="1530"/>
                    <a:pt x="1987" y="0"/>
                    <a:pt x="9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9321550" y="1150975"/>
              <a:ext cx="50250" cy="39975"/>
            </a:xfrm>
            <a:custGeom>
              <a:avLst/>
              <a:gdLst/>
              <a:ahLst/>
              <a:cxnLst/>
              <a:rect l="l" t="t" r="r" b="b"/>
              <a:pathLst>
                <a:path w="2010" h="1599" extrusionOk="0">
                  <a:moveTo>
                    <a:pt x="1050" y="1"/>
                  </a:moveTo>
                  <a:cubicBezTo>
                    <a:pt x="0" y="1"/>
                    <a:pt x="0" y="1598"/>
                    <a:pt x="1050" y="1598"/>
                  </a:cubicBezTo>
                  <a:cubicBezTo>
                    <a:pt x="2009" y="1598"/>
                    <a:pt x="2009" y="1"/>
                    <a:pt x="10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9421400" y="1108175"/>
              <a:ext cx="50250" cy="39975"/>
            </a:xfrm>
            <a:custGeom>
              <a:avLst/>
              <a:gdLst/>
              <a:ahLst/>
              <a:cxnLst/>
              <a:rect l="l" t="t" r="r" b="b"/>
              <a:pathLst>
                <a:path w="2010" h="1599" extrusionOk="0">
                  <a:moveTo>
                    <a:pt x="960" y="1"/>
                  </a:moveTo>
                  <a:cubicBezTo>
                    <a:pt x="1" y="1"/>
                    <a:pt x="1" y="1599"/>
                    <a:pt x="960" y="1599"/>
                  </a:cubicBezTo>
                  <a:cubicBezTo>
                    <a:pt x="2009" y="1599"/>
                    <a:pt x="2009" y="1"/>
                    <a:pt x="9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2"/>
          <p:cNvGrpSpPr/>
          <p:nvPr/>
        </p:nvGrpSpPr>
        <p:grpSpPr>
          <a:xfrm>
            <a:off x="8313250" y="2974521"/>
            <a:ext cx="716150" cy="944404"/>
            <a:chOff x="8313250" y="2974521"/>
            <a:chExt cx="716150" cy="944404"/>
          </a:xfrm>
        </p:grpSpPr>
        <p:sp>
          <p:nvSpPr>
            <p:cNvPr id="345" name="Google Shape;345;p2"/>
            <p:cNvSpPr/>
            <p:nvPr/>
          </p:nvSpPr>
          <p:spPr>
            <a:xfrm rot="-1686311">
              <a:off x="8463411" y="2997642"/>
              <a:ext cx="158778" cy="242179"/>
            </a:xfrm>
            <a:custGeom>
              <a:avLst/>
              <a:gdLst/>
              <a:ahLst/>
              <a:cxnLst/>
              <a:rect l="l" t="t" r="r" b="b"/>
              <a:pathLst>
                <a:path w="6351" h="9687" extrusionOk="0">
                  <a:moveTo>
                    <a:pt x="3049" y="676"/>
                  </a:moveTo>
                  <a:cubicBezTo>
                    <a:pt x="4210" y="676"/>
                    <a:pt x="2826" y="4641"/>
                    <a:pt x="2653" y="5095"/>
                  </a:cubicBezTo>
                  <a:cubicBezTo>
                    <a:pt x="2218" y="6297"/>
                    <a:pt x="1632" y="7518"/>
                    <a:pt x="1033" y="8723"/>
                  </a:cubicBezTo>
                  <a:lnTo>
                    <a:pt x="1033" y="8723"/>
                  </a:lnTo>
                  <a:cubicBezTo>
                    <a:pt x="1034" y="7613"/>
                    <a:pt x="1051" y="6500"/>
                    <a:pt x="1215" y="5369"/>
                  </a:cubicBezTo>
                  <a:cubicBezTo>
                    <a:pt x="1329" y="4137"/>
                    <a:pt x="1420" y="1283"/>
                    <a:pt x="2836" y="713"/>
                  </a:cubicBezTo>
                  <a:cubicBezTo>
                    <a:pt x="2915" y="688"/>
                    <a:pt x="2986" y="676"/>
                    <a:pt x="3049" y="676"/>
                  </a:cubicBezTo>
                  <a:close/>
                  <a:moveTo>
                    <a:pt x="2963" y="0"/>
                  </a:moveTo>
                  <a:cubicBezTo>
                    <a:pt x="1" y="0"/>
                    <a:pt x="192" y="7281"/>
                    <a:pt x="279" y="9090"/>
                  </a:cubicBezTo>
                  <a:cubicBezTo>
                    <a:pt x="279" y="9329"/>
                    <a:pt x="490" y="9449"/>
                    <a:pt x="690" y="9449"/>
                  </a:cubicBezTo>
                  <a:cubicBezTo>
                    <a:pt x="743" y="9449"/>
                    <a:pt x="796" y="9441"/>
                    <a:pt x="844" y="9423"/>
                  </a:cubicBezTo>
                  <a:lnTo>
                    <a:pt x="844" y="9423"/>
                  </a:lnTo>
                  <a:cubicBezTo>
                    <a:pt x="911" y="9581"/>
                    <a:pt x="1073" y="9687"/>
                    <a:pt x="1225" y="9687"/>
                  </a:cubicBezTo>
                  <a:cubicBezTo>
                    <a:pt x="1342" y="9687"/>
                    <a:pt x="1453" y="9625"/>
                    <a:pt x="1512" y="9478"/>
                  </a:cubicBezTo>
                  <a:cubicBezTo>
                    <a:pt x="2174" y="8131"/>
                    <a:pt x="6351" y="622"/>
                    <a:pt x="3406" y="51"/>
                  </a:cubicBezTo>
                  <a:cubicBezTo>
                    <a:pt x="3251" y="17"/>
                    <a:pt x="3104" y="0"/>
                    <a:pt x="29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8487275" y="3229775"/>
              <a:ext cx="180350" cy="175950"/>
            </a:xfrm>
            <a:custGeom>
              <a:avLst/>
              <a:gdLst/>
              <a:ahLst/>
              <a:cxnLst/>
              <a:rect l="l" t="t" r="r" b="b"/>
              <a:pathLst>
                <a:path w="7214" h="7038" extrusionOk="0">
                  <a:moveTo>
                    <a:pt x="5120" y="1"/>
                  </a:moveTo>
                  <a:cubicBezTo>
                    <a:pt x="4307" y="1"/>
                    <a:pt x="1934" y="137"/>
                    <a:pt x="1" y="1605"/>
                  </a:cubicBezTo>
                  <a:cubicBezTo>
                    <a:pt x="366" y="2952"/>
                    <a:pt x="1325" y="6285"/>
                    <a:pt x="1599" y="7038"/>
                  </a:cubicBezTo>
                  <a:lnTo>
                    <a:pt x="7214" y="5417"/>
                  </a:lnTo>
                  <a:cubicBezTo>
                    <a:pt x="6552" y="3317"/>
                    <a:pt x="6278" y="1605"/>
                    <a:pt x="5410" y="8"/>
                  </a:cubicBezTo>
                  <a:cubicBezTo>
                    <a:pt x="5410" y="8"/>
                    <a:pt x="5306" y="1"/>
                    <a:pt x="5120"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8313250" y="3333625"/>
              <a:ext cx="716150" cy="585300"/>
            </a:xfrm>
            <a:custGeom>
              <a:avLst/>
              <a:gdLst/>
              <a:ahLst/>
              <a:cxnLst/>
              <a:rect l="l" t="t" r="r" b="b"/>
              <a:pathLst>
                <a:path w="28646" h="23412" extrusionOk="0">
                  <a:moveTo>
                    <a:pt x="15640" y="1"/>
                  </a:moveTo>
                  <a:cubicBezTo>
                    <a:pt x="14036" y="1"/>
                    <a:pt x="12377" y="297"/>
                    <a:pt x="10751" y="875"/>
                  </a:cubicBezTo>
                  <a:cubicBezTo>
                    <a:pt x="2967" y="2405"/>
                    <a:pt x="0" y="8020"/>
                    <a:pt x="1529" y="14776"/>
                  </a:cubicBezTo>
                  <a:cubicBezTo>
                    <a:pt x="2891" y="20602"/>
                    <a:pt x="7499" y="23412"/>
                    <a:pt x="12773" y="23412"/>
                  </a:cubicBezTo>
                  <a:cubicBezTo>
                    <a:pt x="14131" y="23412"/>
                    <a:pt x="15534" y="23225"/>
                    <a:pt x="16936" y="22856"/>
                  </a:cubicBezTo>
                  <a:cubicBezTo>
                    <a:pt x="25222" y="20756"/>
                    <a:pt x="28646" y="15050"/>
                    <a:pt x="25793" y="6970"/>
                  </a:cubicBezTo>
                  <a:cubicBezTo>
                    <a:pt x="24036" y="2234"/>
                    <a:pt x="20046" y="1"/>
                    <a:pt x="15640"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8343175" y="3515574"/>
              <a:ext cx="626983" cy="175959"/>
            </a:xfrm>
            <a:custGeom>
              <a:avLst/>
              <a:gdLst/>
              <a:ahLst/>
              <a:cxnLst/>
              <a:rect l="l" t="t" r="r" b="b"/>
              <a:pathLst>
                <a:path w="29118" h="8924" extrusionOk="0">
                  <a:moveTo>
                    <a:pt x="27863" y="1"/>
                  </a:moveTo>
                  <a:cubicBezTo>
                    <a:pt x="27752" y="1"/>
                    <a:pt x="27635" y="23"/>
                    <a:pt x="27515" y="71"/>
                  </a:cubicBezTo>
                  <a:cubicBezTo>
                    <a:pt x="19229" y="4157"/>
                    <a:pt x="10008" y="5960"/>
                    <a:pt x="878" y="7398"/>
                  </a:cubicBezTo>
                  <a:cubicBezTo>
                    <a:pt x="1" y="7569"/>
                    <a:pt x="347" y="8924"/>
                    <a:pt x="1183" y="8924"/>
                  </a:cubicBezTo>
                  <a:cubicBezTo>
                    <a:pt x="1239" y="8924"/>
                    <a:pt x="1297" y="8918"/>
                    <a:pt x="1357" y="8905"/>
                  </a:cubicBezTo>
                  <a:cubicBezTo>
                    <a:pt x="10579" y="7398"/>
                    <a:pt x="19914" y="5572"/>
                    <a:pt x="28359" y="1395"/>
                  </a:cubicBezTo>
                  <a:cubicBezTo>
                    <a:pt x="29118" y="1056"/>
                    <a:pt x="28637" y="1"/>
                    <a:pt x="27863"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8343175" y="3421425"/>
              <a:ext cx="581205" cy="190045"/>
            </a:xfrm>
            <a:custGeom>
              <a:avLst/>
              <a:gdLst/>
              <a:ahLst/>
              <a:cxnLst/>
              <a:rect l="l" t="t" r="r" b="b"/>
              <a:pathLst>
                <a:path w="28064" h="9824" extrusionOk="0">
                  <a:moveTo>
                    <a:pt x="27276" y="0"/>
                  </a:moveTo>
                  <a:cubicBezTo>
                    <a:pt x="27169" y="0"/>
                    <a:pt x="27053" y="37"/>
                    <a:pt x="26934" y="123"/>
                  </a:cubicBezTo>
                  <a:cubicBezTo>
                    <a:pt x="26067" y="785"/>
                    <a:pt x="25679" y="1744"/>
                    <a:pt x="25108" y="2680"/>
                  </a:cubicBezTo>
                  <a:cubicBezTo>
                    <a:pt x="24904" y="3031"/>
                    <a:pt x="24521" y="3149"/>
                    <a:pt x="24055" y="3149"/>
                  </a:cubicBezTo>
                  <a:cubicBezTo>
                    <a:pt x="23107" y="3149"/>
                    <a:pt x="21816" y="2662"/>
                    <a:pt x="20994" y="2662"/>
                  </a:cubicBezTo>
                  <a:cubicBezTo>
                    <a:pt x="20906" y="2662"/>
                    <a:pt x="20824" y="2668"/>
                    <a:pt x="20748" y="2680"/>
                  </a:cubicBezTo>
                  <a:cubicBezTo>
                    <a:pt x="19881" y="2885"/>
                    <a:pt x="19219" y="4118"/>
                    <a:pt x="18831" y="4780"/>
                  </a:cubicBezTo>
                  <a:cubicBezTo>
                    <a:pt x="18482" y="5303"/>
                    <a:pt x="18072" y="5481"/>
                    <a:pt x="17627" y="5481"/>
                  </a:cubicBezTo>
                  <a:cubicBezTo>
                    <a:pt x="16681" y="5481"/>
                    <a:pt x="15579" y="4676"/>
                    <a:pt x="14584" y="4676"/>
                  </a:cubicBezTo>
                  <a:cubicBezTo>
                    <a:pt x="14516" y="4676"/>
                    <a:pt x="14448" y="4680"/>
                    <a:pt x="14380" y="4688"/>
                  </a:cubicBezTo>
                  <a:cubicBezTo>
                    <a:pt x="13330" y="4780"/>
                    <a:pt x="12668" y="5830"/>
                    <a:pt x="12189" y="6492"/>
                  </a:cubicBezTo>
                  <a:cubicBezTo>
                    <a:pt x="11802" y="6957"/>
                    <a:pt x="11385" y="7123"/>
                    <a:pt x="10948" y="7123"/>
                  </a:cubicBezTo>
                  <a:cubicBezTo>
                    <a:pt x="9867" y="7123"/>
                    <a:pt x="8671" y="6103"/>
                    <a:pt x="7533" y="6103"/>
                  </a:cubicBezTo>
                  <a:cubicBezTo>
                    <a:pt x="6574" y="6218"/>
                    <a:pt x="5912" y="7245"/>
                    <a:pt x="5341" y="7930"/>
                  </a:cubicBezTo>
                  <a:cubicBezTo>
                    <a:pt x="4988" y="8301"/>
                    <a:pt x="4602" y="8438"/>
                    <a:pt x="4199" y="8438"/>
                  </a:cubicBezTo>
                  <a:cubicBezTo>
                    <a:pt x="3068" y="8438"/>
                    <a:pt x="1796" y="7359"/>
                    <a:pt x="685" y="7359"/>
                  </a:cubicBezTo>
                  <a:cubicBezTo>
                    <a:pt x="0" y="7359"/>
                    <a:pt x="0" y="8500"/>
                    <a:pt x="685" y="8500"/>
                  </a:cubicBezTo>
                  <a:cubicBezTo>
                    <a:pt x="2100" y="8500"/>
                    <a:pt x="3059" y="9824"/>
                    <a:pt x="4474" y="9824"/>
                  </a:cubicBezTo>
                  <a:cubicBezTo>
                    <a:pt x="5524" y="9824"/>
                    <a:pt x="6391" y="8386"/>
                    <a:pt x="7053" y="7724"/>
                  </a:cubicBezTo>
                  <a:cubicBezTo>
                    <a:pt x="7332" y="7445"/>
                    <a:pt x="7624" y="7339"/>
                    <a:pt x="7926" y="7339"/>
                  </a:cubicBezTo>
                  <a:cubicBezTo>
                    <a:pt x="8908" y="7339"/>
                    <a:pt x="9992" y="8470"/>
                    <a:pt x="11051" y="8470"/>
                  </a:cubicBezTo>
                  <a:cubicBezTo>
                    <a:pt x="11210" y="8470"/>
                    <a:pt x="11369" y="8445"/>
                    <a:pt x="11527" y="8386"/>
                  </a:cubicBezTo>
                  <a:cubicBezTo>
                    <a:pt x="12626" y="8034"/>
                    <a:pt x="13619" y="5820"/>
                    <a:pt x="14813" y="5820"/>
                  </a:cubicBezTo>
                  <a:cubicBezTo>
                    <a:pt x="14858" y="5820"/>
                    <a:pt x="14904" y="5823"/>
                    <a:pt x="14951" y="5830"/>
                  </a:cubicBezTo>
                  <a:cubicBezTo>
                    <a:pt x="15916" y="5984"/>
                    <a:pt x="16800" y="6759"/>
                    <a:pt x="17810" y="6759"/>
                  </a:cubicBezTo>
                  <a:cubicBezTo>
                    <a:pt x="17994" y="6759"/>
                    <a:pt x="18181" y="6734"/>
                    <a:pt x="18375" y="6674"/>
                  </a:cubicBezTo>
                  <a:cubicBezTo>
                    <a:pt x="19516" y="6400"/>
                    <a:pt x="20086" y="4871"/>
                    <a:pt x="20748" y="4118"/>
                  </a:cubicBezTo>
                  <a:cubicBezTo>
                    <a:pt x="20966" y="3853"/>
                    <a:pt x="21251" y="3756"/>
                    <a:pt x="21576" y="3756"/>
                  </a:cubicBezTo>
                  <a:cubicBezTo>
                    <a:pt x="22442" y="3756"/>
                    <a:pt x="23590" y="4439"/>
                    <a:pt x="24499" y="4439"/>
                  </a:cubicBezTo>
                  <a:cubicBezTo>
                    <a:pt x="24719" y="4439"/>
                    <a:pt x="24924" y="4399"/>
                    <a:pt x="25108" y="4300"/>
                  </a:cubicBezTo>
                  <a:cubicBezTo>
                    <a:pt x="26363" y="3547"/>
                    <a:pt x="26455" y="1926"/>
                    <a:pt x="27596" y="1082"/>
                  </a:cubicBezTo>
                  <a:cubicBezTo>
                    <a:pt x="28064" y="764"/>
                    <a:pt x="27764" y="0"/>
                    <a:pt x="272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8361825" y="3588999"/>
              <a:ext cx="626994" cy="190051"/>
            </a:xfrm>
            <a:custGeom>
              <a:avLst/>
              <a:gdLst/>
              <a:ahLst/>
              <a:cxnLst/>
              <a:rect l="l" t="t" r="r" b="b"/>
              <a:pathLst>
                <a:path w="28044" h="9725" extrusionOk="0">
                  <a:moveTo>
                    <a:pt x="27298" y="0"/>
                  </a:moveTo>
                  <a:cubicBezTo>
                    <a:pt x="27204" y="0"/>
                    <a:pt x="27104" y="35"/>
                    <a:pt x="27003" y="115"/>
                  </a:cubicBezTo>
                  <a:cubicBezTo>
                    <a:pt x="26067" y="686"/>
                    <a:pt x="25679" y="1736"/>
                    <a:pt x="25200" y="2694"/>
                  </a:cubicBezTo>
                  <a:cubicBezTo>
                    <a:pt x="24996" y="3046"/>
                    <a:pt x="24602" y="3163"/>
                    <a:pt x="24124" y="3163"/>
                  </a:cubicBezTo>
                  <a:cubicBezTo>
                    <a:pt x="23151" y="3163"/>
                    <a:pt x="21829" y="2677"/>
                    <a:pt x="21047" y="2677"/>
                  </a:cubicBezTo>
                  <a:cubicBezTo>
                    <a:pt x="20964" y="2677"/>
                    <a:pt x="20887" y="2682"/>
                    <a:pt x="20818" y="2694"/>
                  </a:cubicBezTo>
                  <a:cubicBezTo>
                    <a:pt x="19882" y="2877"/>
                    <a:pt x="19311" y="4110"/>
                    <a:pt x="18832" y="4794"/>
                  </a:cubicBezTo>
                  <a:cubicBezTo>
                    <a:pt x="18491" y="5272"/>
                    <a:pt x="18091" y="5437"/>
                    <a:pt x="17656" y="5437"/>
                  </a:cubicBezTo>
                  <a:cubicBezTo>
                    <a:pt x="16672" y="5437"/>
                    <a:pt x="15512" y="4586"/>
                    <a:pt x="14467" y="4586"/>
                  </a:cubicBezTo>
                  <a:cubicBezTo>
                    <a:pt x="14431" y="4586"/>
                    <a:pt x="14394" y="4587"/>
                    <a:pt x="14358" y="4589"/>
                  </a:cubicBezTo>
                  <a:cubicBezTo>
                    <a:pt x="13399" y="4680"/>
                    <a:pt x="12737" y="5821"/>
                    <a:pt x="12167" y="6506"/>
                  </a:cubicBezTo>
                  <a:cubicBezTo>
                    <a:pt x="11787" y="6965"/>
                    <a:pt x="11375" y="7128"/>
                    <a:pt x="10945" y="7128"/>
                  </a:cubicBezTo>
                  <a:cubicBezTo>
                    <a:pt x="9876" y="7128"/>
                    <a:pt x="8692" y="6118"/>
                    <a:pt x="7602" y="6118"/>
                  </a:cubicBezTo>
                  <a:cubicBezTo>
                    <a:pt x="6666" y="6118"/>
                    <a:pt x="5890" y="7259"/>
                    <a:pt x="5319" y="7830"/>
                  </a:cubicBezTo>
                  <a:cubicBezTo>
                    <a:pt x="4954" y="8252"/>
                    <a:pt x="4560" y="8404"/>
                    <a:pt x="4148" y="8404"/>
                  </a:cubicBezTo>
                  <a:cubicBezTo>
                    <a:pt x="3065" y="8404"/>
                    <a:pt x="1862" y="7351"/>
                    <a:pt x="754" y="7351"/>
                  </a:cubicBezTo>
                  <a:cubicBezTo>
                    <a:pt x="1" y="7351"/>
                    <a:pt x="1" y="8492"/>
                    <a:pt x="754" y="8492"/>
                  </a:cubicBezTo>
                  <a:cubicBezTo>
                    <a:pt x="2101" y="8492"/>
                    <a:pt x="3037" y="9725"/>
                    <a:pt x="4475" y="9725"/>
                  </a:cubicBezTo>
                  <a:cubicBezTo>
                    <a:pt x="5616" y="9725"/>
                    <a:pt x="6369" y="8401"/>
                    <a:pt x="7031" y="7739"/>
                  </a:cubicBezTo>
                  <a:cubicBezTo>
                    <a:pt x="7324" y="7426"/>
                    <a:pt x="7633" y="7308"/>
                    <a:pt x="7953" y="7308"/>
                  </a:cubicBezTo>
                  <a:cubicBezTo>
                    <a:pt x="8961" y="7308"/>
                    <a:pt x="10072" y="8482"/>
                    <a:pt x="11076" y="8482"/>
                  </a:cubicBezTo>
                  <a:cubicBezTo>
                    <a:pt x="11221" y="8482"/>
                    <a:pt x="11364" y="8457"/>
                    <a:pt x="11505" y="8401"/>
                  </a:cubicBezTo>
                  <a:cubicBezTo>
                    <a:pt x="12690" y="7940"/>
                    <a:pt x="13622" y="5811"/>
                    <a:pt x="14869" y="5811"/>
                  </a:cubicBezTo>
                  <a:cubicBezTo>
                    <a:pt x="14919" y="5811"/>
                    <a:pt x="14969" y="5814"/>
                    <a:pt x="15020" y="5821"/>
                  </a:cubicBezTo>
                  <a:cubicBezTo>
                    <a:pt x="16017" y="6001"/>
                    <a:pt x="16875" y="6739"/>
                    <a:pt x="17899" y="6739"/>
                  </a:cubicBezTo>
                  <a:cubicBezTo>
                    <a:pt x="18046" y="6739"/>
                    <a:pt x="18197" y="6723"/>
                    <a:pt x="18352" y="6689"/>
                  </a:cubicBezTo>
                  <a:cubicBezTo>
                    <a:pt x="19494" y="6301"/>
                    <a:pt x="20064" y="4886"/>
                    <a:pt x="20726" y="4018"/>
                  </a:cubicBezTo>
                  <a:cubicBezTo>
                    <a:pt x="20933" y="3791"/>
                    <a:pt x="21202" y="3707"/>
                    <a:pt x="21509" y="3707"/>
                  </a:cubicBezTo>
                  <a:cubicBezTo>
                    <a:pt x="22388" y="3707"/>
                    <a:pt x="23577" y="4397"/>
                    <a:pt x="24514" y="4397"/>
                  </a:cubicBezTo>
                  <a:cubicBezTo>
                    <a:pt x="24764" y="4397"/>
                    <a:pt x="24996" y="4348"/>
                    <a:pt x="25200" y="4224"/>
                  </a:cubicBezTo>
                  <a:cubicBezTo>
                    <a:pt x="26341" y="3448"/>
                    <a:pt x="26433" y="1827"/>
                    <a:pt x="27574" y="1074"/>
                  </a:cubicBezTo>
                  <a:cubicBezTo>
                    <a:pt x="28044" y="754"/>
                    <a:pt x="27739" y="0"/>
                    <a:pt x="27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8343175" y="3388376"/>
              <a:ext cx="541244" cy="160160"/>
            </a:xfrm>
            <a:custGeom>
              <a:avLst/>
              <a:gdLst/>
              <a:ahLst/>
              <a:cxnLst/>
              <a:rect l="l" t="t" r="r" b="b"/>
              <a:pathLst>
                <a:path w="28494" h="8559" extrusionOk="0">
                  <a:moveTo>
                    <a:pt x="27655" y="0"/>
                  </a:moveTo>
                  <a:cubicBezTo>
                    <a:pt x="27562" y="0"/>
                    <a:pt x="27463" y="26"/>
                    <a:pt x="27362" y="85"/>
                  </a:cubicBezTo>
                  <a:cubicBezTo>
                    <a:pt x="18985" y="4171"/>
                    <a:pt x="9855" y="5883"/>
                    <a:pt x="725" y="7412"/>
                  </a:cubicBezTo>
                  <a:cubicBezTo>
                    <a:pt x="1" y="7500"/>
                    <a:pt x="226" y="8558"/>
                    <a:pt x="934" y="8558"/>
                  </a:cubicBezTo>
                  <a:cubicBezTo>
                    <a:pt x="963" y="8558"/>
                    <a:pt x="992" y="8557"/>
                    <a:pt x="1022" y="8553"/>
                  </a:cubicBezTo>
                  <a:cubicBezTo>
                    <a:pt x="10243" y="7024"/>
                    <a:pt x="19464" y="5221"/>
                    <a:pt x="27933" y="1021"/>
                  </a:cubicBezTo>
                  <a:cubicBezTo>
                    <a:pt x="28493" y="789"/>
                    <a:pt x="28170" y="0"/>
                    <a:pt x="27655"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8403425" y="3669576"/>
              <a:ext cx="581166" cy="160149"/>
            </a:xfrm>
            <a:custGeom>
              <a:avLst/>
              <a:gdLst/>
              <a:ahLst/>
              <a:cxnLst/>
              <a:rect l="l" t="t" r="r" b="b"/>
              <a:pathLst>
                <a:path w="28513" h="8539" extrusionOk="0">
                  <a:moveTo>
                    <a:pt x="27562" y="1"/>
                  </a:moveTo>
                  <a:cubicBezTo>
                    <a:pt x="27489" y="1"/>
                    <a:pt x="27413" y="15"/>
                    <a:pt x="27335" y="46"/>
                  </a:cubicBezTo>
                  <a:cubicBezTo>
                    <a:pt x="18981" y="4154"/>
                    <a:pt x="9759" y="5958"/>
                    <a:pt x="629" y="7464"/>
                  </a:cubicBezTo>
                  <a:cubicBezTo>
                    <a:pt x="1" y="7569"/>
                    <a:pt x="199" y="8539"/>
                    <a:pt x="818" y="8539"/>
                  </a:cubicBezTo>
                  <a:cubicBezTo>
                    <a:pt x="874" y="8539"/>
                    <a:pt x="932" y="8531"/>
                    <a:pt x="994" y="8514"/>
                  </a:cubicBezTo>
                  <a:cubicBezTo>
                    <a:pt x="10216" y="7099"/>
                    <a:pt x="19460" y="5296"/>
                    <a:pt x="27905" y="1096"/>
                  </a:cubicBezTo>
                  <a:cubicBezTo>
                    <a:pt x="28512" y="853"/>
                    <a:pt x="28133" y="1"/>
                    <a:pt x="27562"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8377250" y="3352899"/>
              <a:ext cx="459272" cy="134127"/>
            </a:xfrm>
            <a:custGeom>
              <a:avLst/>
              <a:gdLst/>
              <a:ahLst/>
              <a:cxnLst/>
              <a:rect l="l" t="t" r="r" b="b"/>
              <a:pathLst>
                <a:path w="27949" h="8176" extrusionOk="0">
                  <a:moveTo>
                    <a:pt x="27387" y="0"/>
                  </a:moveTo>
                  <a:cubicBezTo>
                    <a:pt x="27316" y="0"/>
                    <a:pt x="27239" y="20"/>
                    <a:pt x="27160" y="65"/>
                  </a:cubicBezTo>
                  <a:cubicBezTo>
                    <a:pt x="18806" y="4174"/>
                    <a:pt x="9562" y="5977"/>
                    <a:pt x="432" y="7392"/>
                  </a:cubicBezTo>
                  <a:cubicBezTo>
                    <a:pt x="0" y="7479"/>
                    <a:pt x="139" y="8176"/>
                    <a:pt x="637" y="8176"/>
                  </a:cubicBezTo>
                  <a:cubicBezTo>
                    <a:pt x="666" y="8176"/>
                    <a:pt x="697" y="8173"/>
                    <a:pt x="728" y="8168"/>
                  </a:cubicBezTo>
                  <a:cubicBezTo>
                    <a:pt x="9858" y="6639"/>
                    <a:pt x="19171" y="4836"/>
                    <a:pt x="27548" y="750"/>
                  </a:cubicBezTo>
                  <a:cubicBezTo>
                    <a:pt x="27948" y="502"/>
                    <a:pt x="27744" y="0"/>
                    <a:pt x="27387"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8449075" y="3735750"/>
              <a:ext cx="518164" cy="134127"/>
            </a:xfrm>
            <a:custGeom>
              <a:avLst/>
              <a:gdLst/>
              <a:ahLst/>
              <a:cxnLst/>
              <a:rect l="l" t="t" r="r" b="b"/>
              <a:pathLst>
                <a:path w="27877" h="8171" extrusionOk="0">
                  <a:moveTo>
                    <a:pt x="27332" y="1"/>
                  </a:moveTo>
                  <a:cubicBezTo>
                    <a:pt x="27276" y="1"/>
                    <a:pt x="27218" y="19"/>
                    <a:pt x="27159" y="60"/>
                  </a:cubicBezTo>
                  <a:cubicBezTo>
                    <a:pt x="18805" y="4168"/>
                    <a:pt x="9584" y="5972"/>
                    <a:pt x="454" y="7387"/>
                  </a:cubicBezTo>
                  <a:cubicBezTo>
                    <a:pt x="1" y="7473"/>
                    <a:pt x="139" y="8170"/>
                    <a:pt x="560" y="8170"/>
                  </a:cubicBezTo>
                  <a:cubicBezTo>
                    <a:pt x="584" y="8170"/>
                    <a:pt x="610" y="8168"/>
                    <a:pt x="636" y="8163"/>
                  </a:cubicBezTo>
                  <a:cubicBezTo>
                    <a:pt x="9858" y="6725"/>
                    <a:pt x="19079" y="4830"/>
                    <a:pt x="27547" y="745"/>
                  </a:cubicBezTo>
                  <a:cubicBezTo>
                    <a:pt x="27877" y="570"/>
                    <a:pt x="27647" y="1"/>
                    <a:pt x="27332"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8484769" y="3586306"/>
              <a:ext cx="49675" cy="40525"/>
            </a:xfrm>
            <a:custGeom>
              <a:avLst/>
              <a:gdLst/>
              <a:ahLst/>
              <a:cxnLst/>
              <a:rect l="l" t="t" r="r" b="b"/>
              <a:pathLst>
                <a:path w="1987" h="1621" extrusionOk="0">
                  <a:moveTo>
                    <a:pt x="1050" y="0"/>
                  </a:moveTo>
                  <a:cubicBezTo>
                    <a:pt x="1" y="0"/>
                    <a:pt x="1" y="1621"/>
                    <a:pt x="1050" y="1621"/>
                  </a:cubicBezTo>
                  <a:cubicBezTo>
                    <a:pt x="1986" y="1621"/>
                    <a:pt x="1986" y="0"/>
                    <a:pt x="1050" y="0"/>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8615675" y="3555225"/>
              <a:ext cx="49675" cy="38250"/>
            </a:xfrm>
            <a:custGeom>
              <a:avLst/>
              <a:gdLst/>
              <a:ahLst/>
              <a:cxnLst/>
              <a:rect l="l" t="t" r="r" b="b"/>
              <a:pathLst>
                <a:path w="1987" h="1530" extrusionOk="0">
                  <a:moveTo>
                    <a:pt x="1028" y="0"/>
                  </a:moveTo>
                  <a:cubicBezTo>
                    <a:pt x="1" y="0"/>
                    <a:pt x="1" y="1529"/>
                    <a:pt x="1028" y="1529"/>
                  </a:cubicBezTo>
                  <a:cubicBezTo>
                    <a:pt x="1986" y="1529"/>
                    <a:pt x="1986" y="0"/>
                    <a:pt x="1028" y="0"/>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8772588" y="3505681"/>
              <a:ext cx="49650" cy="37675"/>
            </a:xfrm>
            <a:custGeom>
              <a:avLst/>
              <a:gdLst/>
              <a:ahLst/>
              <a:cxnLst/>
              <a:rect l="l" t="t" r="r" b="b"/>
              <a:pathLst>
                <a:path w="1986" h="1507" extrusionOk="0">
                  <a:moveTo>
                    <a:pt x="936" y="0"/>
                  </a:moveTo>
                  <a:cubicBezTo>
                    <a:pt x="0" y="0"/>
                    <a:pt x="0" y="1506"/>
                    <a:pt x="936" y="1506"/>
                  </a:cubicBezTo>
                  <a:cubicBezTo>
                    <a:pt x="1986" y="1506"/>
                    <a:pt x="1986" y="0"/>
                    <a:pt x="936" y="0"/>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8422869" y="3696288"/>
              <a:ext cx="50250" cy="40525"/>
            </a:xfrm>
            <a:custGeom>
              <a:avLst/>
              <a:gdLst/>
              <a:ahLst/>
              <a:cxnLst/>
              <a:rect l="l" t="t" r="r" b="b"/>
              <a:pathLst>
                <a:path w="2010" h="1621" extrusionOk="0">
                  <a:moveTo>
                    <a:pt x="1051" y="0"/>
                  </a:moveTo>
                  <a:cubicBezTo>
                    <a:pt x="1" y="0"/>
                    <a:pt x="1" y="1621"/>
                    <a:pt x="1051" y="1621"/>
                  </a:cubicBezTo>
                  <a:cubicBezTo>
                    <a:pt x="2009" y="1621"/>
                    <a:pt x="2009" y="0"/>
                    <a:pt x="1051" y="0"/>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570025" y="3672200"/>
              <a:ext cx="50250" cy="37675"/>
            </a:xfrm>
            <a:custGeom>
              <a:avLst/>
              <a:gdLst/>
              <a:ahLst/>
              <a:cxnLst/>
              <a:rect l="l" t="t" r="r" b="b"/>
              <a:pathLst>
                <a:path w="2010" h="1507" extrusionOk="0">
                  <a:moveTo>
                    <a:pt x="1050" y="0"/>
                  </a:moveTo>
                  <a:cubicBezTo>
                    <a:pt x="0" y="0"/>
                    <a:pt x="0" y="1507"/>
                    <a:pt x="1050" y="1507"/>
                  </a:cubicBezTo>
                  <a:cubicBezTo>
                    <a:pt x="2009" y="1507"/>
                    <a:pt x="2009" y="0"/>
                    <a:pt x="1050" y="0"/>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8738925" y="3626550"/>
              <a:ext cx="50250" cy="40525"/>
            </a:xfrm>
            <a:custGeom>
              <a:avLst/>
              <a:gdLst/>
              <a:ahLst/>
              <a:cxnLst/>
              <a:rect l="l" t="t" r="r" b="b"/>
              <a:pathLst>
                <a:path w="2010" h="1621" extrusionOk="0">
                  <a:moveTo>
                    <a:pt x="1051" y="0"/>
                  </a:moveTo>
                  <a:cubicBezTo>
                    <a:pt x="1" y="0"/>
                    <a:pt x="1" y="1621"/>
                    <a:pt x="1051" y="1621"/>
                  </a:cubicBezTo>
                  <a:cubicBezTo>
                    <a:pt x="2009" y="1621"/>
                    <a:pt x="2009" y="0"/>
                    <a:pt x="1051" y="0"/>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895850" y="3572325"/>
              <a:ext cx="50250" cy="37700"/>
            </a:xfrm>
            <a:custGeom>
              <a:avLst/>
              <a:gdLst/>
              <a:ahLst/>
              <a:cxnLst/>
              <a:rect l="l" t="t" r="r" b="b"/>
              <a:pathLst>
                <a:path w="2010" h="1508" extrusionOk="0">
                  <a:moveTo>
                    <a:pt x="1051" y="1"/>
                  </a:moveTo>
                  <a:cubicBezTo>
                    <a:pt x="1" y="1"/>
                    <a:pt x="1" y="1507"/>
                    <a:pt x="1051" y="1507"/>
                  </a:cubicBezTo>
                  <a:cubicBezTo>
                    <a:pt x="2009" y="1507"/>
                    <a:pt x="2009" y="1"/>
                    <a:pt x="1051" y="1"/>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2"/>
          <p:cNvGrpSpPr/>
          <p:nvPr/>
        </p:nvGrpSpPr>
        <p:grpSpPr>
          <a:xfrm>
            <a:off x="1606225" y="4149350"/>
            <a:ext cx="865125" cy="776487"/>
            <a:chOff x="1606225" y="4149350"/>
            <a:chExt cx="865125" cy="776487"/>
          </a:xfrm>
        </p:grpSpPr>
        <p:sp>
          <p:nvSpPr>
            <p:cNvPr id="363" name="Google Shape;363;p2"/>
            <p:cNvSpPr/>
            <p:nvPr/>
          </p:nvSpPr>
          <p:spPr>
            <a:xfrm>
              <a:off x="2226225" y="4149350"/>
              <a:ext cx="245125" cy="188875"/>
            </a:xfrm>
            <a:custGeom>
              <a:avLst/>
              <a:gdLst/>
              <a:ahLst/>
              <a:cxnLst/>
              <a:rect l="l" t="t" r="r" b="b"/>
              <a:pathLst>
                <a:path w="9805" h="7555" extrusionOk="0">
                  <a:moveTo>
                    <a:pt x="6628" y="833"/>
                  </a:moveTo>
                  <a:cubicBezTo>
                    <a:pt x="6706" y="833"/>
                    <a:pt x="6783" y="841"/>
                    <a:pt x="6860" y="858"/>
                  </a:cubicBezTo>
                  <a:cubicBezTo>
                    <a:pt x="8571" y="1246"/>
                    <a:pt x="4668" y="4465"/>
                    <a:pt x="4394" y="4670"/>
                  </a:cubicBezTo>
                  <a:cubicBezTo>
                    <a:pt x="3380" y="5421"/>
                    <a:pt x="2293" y="6027"/>
                    <a:pt x="1182" y="6618"/>
                  </a:cubicBezTo>
                  <a:lnTo>
                    <a:pt x="1182" y="6618"/>
                  </a:lnTo>
                  <a:cubicBezTo>
                    <a:pt x="1836" y="5690"/>
                    <a:pt x="2502" y="4712"/>
                    <a:pt x="3253" y="3803"/>
                  </a:cubicBezTo>
                  <a:cubicBezTo>
                    <a:pt x="3877" y="3007"/>
                    <a:pt x="5352" y="833"/>
                    <a:pt x="6628" y="833"/>
                  </a:cubicBezTo>
                  <a:close/>
                  <a:moveTo>
                    <a:pt x="6603" y="0"/>
                  </a:moveTo>
                  <a:cubicBezTo>
                    <a:pt x="4439" y="0"/>
                    <a:pt x="942" y="5593"/>
                    <a:pt x="195" y="6656"/>
                  </a:cubicBezTo>
                  <a:cubicBezTo>
                    <a:pt x="0" y="6931"/>
                    <a:pt x="277" y="7195"/>
                    <a:pt x="560" y="7195"/>
                  </a:cubicBezTo>
                  <a:cubicBezTo>
                    <a:pt x="560" y="7195"/>
                    <a:pt x="561" y="7195"/>
                    <a:pt x="561" y="7195"/>
                  </a:cubicBezTo>
                  <a:lnTo>
                    <a:pt x="561" y="7195"/>
                  </a:lnTo>
                  <a:cubicBezTo>
                    <a:pt x="592" y="7379"/>
                    <a:pt x="765" y="7555"/>
                    <a:pt x="988" y="7555"/>
                  </a:cubicBezTo>
                  <a:cubicBezTo>
                    <a:pt x="1041" y="7555"/>
                    <a:pt x="1096" y="7545"/>
                    <a:pt x="1153" y="7523"/>
                  </a:cubicBezTo>
                  <a:cubicBezTo>
                    <a:pt x="2865" y="6656"/>
                    <a:pt x="9804" y="3141"/>
                    <a:pt x="7522" y="470"/>
                  </a:cubicBezTo>
                  <a:cubicBezTo>
                    <a:pt x="7260" y="143"/>
                    <a:pt x="6949" y="0"/>
                    <a:pt x="66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086125" y="4277500"/>
              <a:ext cx="207175" cy="199750"/>
            </a:xfrm>
            <a:custGeom>
              <a:avLst/>
              <a:gdLst/>
              <a:ahLst/>
              <a:cxnLst/>
              <a:rect l="l" t="t" r="r" b="b"/>
              <a:pathLst>
                <a:path w="8287" h="7990" extrusionOk="0">
                  <a:moveTo>
                    <a:pt x="4201" y="1"/>
                  </a:moveTo>
                  <a:cubicBezTo>
                    <a:pt x="2672" y="1051"/>
                    <a:pt x="1622" y="2397"/>
                    <a:pt x="1" y="3995"/>
                  </a:cubicBezTo>
                  <a:lnTo>
                    <a:pt x="4201" y="7989"/>
                  </a:lnTo>
                  <a:cubicBezTo>
                    <a:pt x="4863" y="7419"/>
                    <a:pt x="7328" y="4954"/>
                    <a:pt x="8287" y="3995"/>
                  </a:cubicBezTo>
                  <a:cubicBezTo>
                    <a:pt x="6940" y="1256"/>
                    <a:pt x="4201" y="1"/>
                    <a:pt x="4201"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1606225" y="4296575"/>
              <a:ext cx="713325" cy="624450"/>
            </a:xfrm>
            <a:custGeom>
              <a:avLst/>
              <a:gdLst/>
              <a:ahLst/>
              <a:cxnLst/>
              <a:rect l="l" t="t" r="r" b="b"/>
              <a:pathLst>
                <a:path w="28533" h="24978" extrusionOk="0">
                  <a:moveTo>
                    <a:pt x="13304" y="1"/>
                  </a:moveTo>
                  <a:cubicBezTo>
                    <a:pt x="10919" y="1"/>
                    <a:pt x="8520" y="863"/>
                    <a:pt x="6369" y="2776"/>
                  </a:cubicBezTo>
                  <a:cubicBezTo>
                    <a:pt x="1" y="8573"/>
                    <a:pt x="366" y="15124"/>
                    <a:pt x="6643" y="21036"/>
                  </a:cubicBezTo>
                  <a:cubicBezTo>
                    <a:pt x="9388" y="23529"/>
                    <a:pt x="12687" y="24977"/>
                    <a:pt x="15918" y="24977"/>
                  </a:cubicBezTo>
                  <a:cubicBezTo>
                    <a:pt x="18840" y="24977"/>
                    <a:pt x="21707" y="23793"/>
                    <a:pt x="24059" y="21127"/>
                  </a:cubicBezTo>
                  <a:cubicBezTo>
                    <a:pt x="28533" y="15786"/>
                    <a:pt x="28533" y="9509"/>
                    <a:pt x="22438" y="4487"/>
                  </a:cubicBezTo>
                  <a:cubicBezTo>
                    <a:pt x="19891" y="1662"/>
                    <a:pt x="16612" y="1"/>
                    <a:pt x="13304"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750250" y="4366826"/>
              <a:ext cx="475996" cy="443285"/>
            </a:xfrm>
            <a:custGeom>
              <a:avLst/>
              <a:gdLst/>
              <a:ahLst/>
              <a:cxnLst/>
              <a:rect l="l" t="t" r="r" b="b"/>
              <a:pathLst>
                <a:path w="22235" h="20707" extrusionOk="0">
                  <a:moveTo>
                    <a:pt x="1107" y="1"/>
                  </a:moveTo>
                  <a:cubicBezTo>
                    <a:pt x="550" y="1"/>
                    <a:pt x="0" y="566"/>
                    <a:pt x="405" y="1165"/>
                  </a:cubicBezTo>
                  <a:cubicBezTo>
                    <a:pt x="5906" y="8880"/>
                    <a:pt x="13324" y="14860"/>
                    <a:pt x="20857" y="20567"/>
                  </a:cubicBezTo>
                  <a:cubicBezTo>
                    <a:pt x="20986" y="20664"/>
                    <a:pt x="21114" y="20706"/>
                    <a:pt x="21236" y="20706"/>
                  </a:cubicBezTo>
                  <a:cubicBezTo>
                    <a:pt x="21824" y="20706"/>
                    <a:pt x="22234" y="19716"/>
                    <a:pt x="21610" y="19243"/>
                  </a:cubicBezTo>
                  <a:cubicBezTo>
                    <a:pt x="14283" y="13719"/>
                    <a:pt x="7162" y="7830"/>
                    <a:pt x="1729" y="321"/>
                  </a:cubicBezTo>
                  <a:cubicBezTo>
                    <a:pt x="1563" y="95"/>
                    <a:pt x="1334" y="1"/>
                    <a:pt x="1107"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1798551" y="4325060"/>
              <a:ext cx="458891" cy="428571"/>
            </a:xfrm>
            <a:custGeom>
              <a:avLst/>
              <a:gdLst/>
              <a:ahLst/>
              <a:cxnLst/>
              <a:rect l="l" t="t" r="r" b="b"/>
              <a:pathLst>
                <a:path w="21946" h="20496" extrusionOk="0">
                  <a:moveTo>
                    <a:pt x="813" y="0"/>
                  </a:moveTo>
                  <a:cubicBezTo>
                    <a:pt x="366" y="0"/>
                    <a:pt x="1" y="579"/>
                    <a:pt x="367" y="945"/>
                  </a:cubicBezTo>
                  <a:cubicBezTo>
                    <a:pt x="1120" y="1789"/>
                    <a:pt x="2261" y="1903"/>
                    <a:pt x="3220" y="2177"/>
                  </a:cubicBezTo>
                  <a:cubicBezTo>
                    <a:pt x="5114" y="2748"/>
                    <a:pt x="3608" y="5418"/>
                    <a:pt x="4841" y="6468"/>
                  </a:cubicBezTo>
                  <a:cubicBezTo>
                    <a:pt x="5890" y="7313"/>
                    <a:pt x="7214" y="7039"/>
                    <a:pt x="8447" y="7610"/>
                  </a:cubicBezTo>
                  <a:cubicBezTo>
                    <a:pt x="9406" y="7975"/>
                    <a:pt x="8926" y="10349"/>
                    <a:pt x="9588" y="11216"/>
                  </a:cubicBezTo>
                  <a:cubicBezTo>
                    <a:pt x="10364" y="12060"/>
                    <a:pt x="11391" y="12060"/>
                    <a:pt x="12441" y="12060"/>
                  </a:cubicBezTo>
                  <a:cubicBezTo>
                    <a:pt x="14815" y="12175"/>
                    <a:pt x="13788" y="14457"/>
                    <a:pt x="15021" y="15781"/>
                  </a:cubicBezTo>
                  <a:cubicBezTo>
                    <a:pt x="15612" y="16452"/>
                    <a:pt x="16393" y="16553"/>
                    <a:pt x="17239" y="16553"/>
                  </a:cubicBezTo>
                  <a:cubicBezTo>
                    <a:pt x="17602" y="16553"/>
                    <a:pt x="17976" y="16534"/>
                    <a:pt x="18353" y="16534"/>
                  </a:cubicBezTo>
                  <a:cubicBezTo>
                    <a:pt x="19860" y="16534"/>
                    <a:pt x="19860" y="19387"/>
                    <a:pt x="20727" y="20346"/>
                  </a:cubicBezTo>
                  <a:cubicBezTo>
                    <a:pt x="20852" y="20451"/>
                    <a:pt x="20985" y="20496"/>
                    <a:pt x="21113" y="20496"/>
                  </a:cubicBezTo>
                  <a:cubicBezTo>
                    <a:pt x="21568" y="20496"/>
                    <a:pt x="21946" y="19925"/>
                    <a:pt x="21571" y="19479"/>
                  </a:cubicBezTo>
                  <a:cubicBezTo>
                    <a:pt x="20727" y="18634"/>
                    <a:pt x="21001" y="17014"/>
                    <a:pt x="20156" y="16169"/>
                  </a:cubicBezTo>
                  <a:cubicBezTo>
                    <a:pt x="19528" y="15475"/>
                    <a:pt x="18709" y="15379"/>
                    <a:pt x="17836" y="15379"/>
                  </a:cubicBezTo>
                  <a:cubicBezTo>
                    <a:pt x="17504" y="15379"/>
                    <a:pt x="17164" y="15393"/>
                    <a:pt x="16824" y="15393"/>
                  </a:cubicBezTo>
                  <a:cubicBezTo>
                    <a:pt x="15112" y="15302"/>
                    <a:pt x="15591" y="12745"/>
                    <a:pt x="14724" y="11787"/>
                  </a:cubicBezTo>
                  <a:cubicBezTo>
                    <a:pt x="13879" y="10737"/>
                    <a:pt x="12441" y="11033"/>
                    <a:pt x="11117" y="10828"/>
                  </a:cubicBezTo>
                  <a:cubicBezTo>
                    <a:pt x="9976" y="10645"/>
                    <a:pt x="10159" y="7792"/>
                    <a:pt x="9497" y="7039"/>
                  </a:cubicBezTo>
                  <a:cubicBezTo>
                    <a:pt x="8835" y="6080"/>
                    <a:pt x="7397" y="6172"/>
                    <a:pt x="6461" y="5989"/>
                  </a:cubicBezTo>
                  <a:cubicBezTo>
                    <a:pt x="4544" y="5692"/>
                    <a:pt x="5890" y="2839"/>
                    <a:pt x="4841" y="1789"/>
                  </a:cubicBezTo>
                  <a:cubicBezTo>
                    <a:pt x="3791" y="853"/>
                    <a:pt x="2170" y="1127"/>
                    <a:pt x="1234" y="191"/>
                  </a:cubicBezTo>
                  <a:cubicBezTo>
                    <a:pt x="1099" y="56"/>
                    <a:pt x="952" y="0"/>
                    <a:pt x="8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1677651" y="4446475"/>
              <a:ext cx="476019" cy="443240"/>
            </a:xfrm>
            <a:custGeom>
              <a:avLst/>
              <a:gdLst/>
              <a:ahLst/>
              <a:cxnLst/>
              <a:rect l="l" t="t" r="r" b="b"/>
              <a:pathLst>
                <a:path w="22015" h="20499" extrusionOk="0">
                  <a:moveTo>
                    <a:pt x="884" y="1"/>
                  </a:moveTo>
                  <a:cubicBezTo>
                    <a:pt x="411" y="1"/>
                    <a:pt x="0" y="554"/>
                    <a:pt x="444" y="998"/>
                  </a:cubicBezTo>
                  <a:cubicBezTo>
                    <a:pt x="1197" y="1774"/>
                    <a:pt x="2247" y="1956"/>
                    <a:pt x="3297" y="2253"/>
                  </a:cubicBezTo>
                  <a:cubicBezTo>
                    <a:pt x="5191" y="2709"/>
                    <a:pt x="3662" y="5471"/>
                    <a:pt x="4895" y="6521"/>
                  </a:cubicBezTo>
                  <a:cubicBezTo>
                    <a:pt x="5945" y="7389"/>
                    <a:pt x="7291" y="7092"/>
                    <a:pt x="8524" y="7571"/>
                  </a:cubicBezTo>
                  <a:cubicBezTo>
                    <a:pt x="9460" y="8051"/>
                    <a:pt x="9003" y="10333"/>
                    <a:pt x="9665" y="11178"/>
                  </a:cubicBezTo>
                  <a:cubicBezTo>
                    <a:pt x="10418" y="12045"/>
                    <a:pt x="11468" y="12045"/>
                    <a:pt x="12518" y="12136"/>
                  </a:cubicBezTo>
                  <a:cubicBezTo>
                    <a:pt x="14892" y="12228"/>
                    <a:pt x="13842" y="14510"/>
                    <a:pt x="14984" y="15743"/>
                  </a:cubicBezTo>
                  <a:cubicBezTo>
                    <a:pt x="15942" y="16701"/>
                    <a:pt x="17175" y="16519"/>
                    <a:pt x="18316" y="16610"/>
                  </a:cubicBezTo>
                  <a:cubicBezTo>
                    <a:pt x="19937" y="16610"/>
                    <a:pt x="19937" y="19463"/>
                    <a:pt x="20781" y="20308"/>
                  </a:cubicBezTo>
                  <a:cubicBezTo>
                    <a:pt x="20916" y="20443"/>
                    <a:pt x="21063" y="20499"/>
                    <a:pt x="21202" y="20499"/>
                  </a:cubicBezTo>
                  <a:cubicBezTo>
                    <a:pt x="21649" y="20499"/>
                    <a:pt x="22014" y="19920"/>
                    <a:pt x="21649" y="19554"/>
                  </a:cubicBezTo>
                  <a:cubicBezTo>
                    <a:pt x="20781" y="18596"/>
                    <a:pt x="21078" y="17089"/>
                    <a:pt x="20211" y="16131"/>
                  </a:cubicBezTo>
                  <a:cubicBezTo>
                    <a:pt x="19366" y="15263"/>
                    <a:pt x="18133" y="15469"/>
                    <a:pt x="16878" y="15377"/>
                  </a:cubicBezTo>
                  <a:cubicBezTo>
                    <a:pt x="15166" y="15377"/>
                    <a:pt x="15645" y="12707"/>
                    <a:pt x="14801" y="11840"/>
                  </a:cubicBezTo>
                  <a:cubicBezTo>
                    <a:pt x="13934" y="10812"/>
                    <a:pt x="12518" y="10995"/>
                    <a:pt x="11172" y="10812"/>
                  </a:cubicBezTo>
                  <a:cubicBezTo>
                    <a:pt x="10030" y="10607"/>
                    <a:pt x="10236" y="7845"/>
                    <a:pt x="9574" y="7001"/>
                  </a:cubicBezTo>
                  <a:cubicBezTo>
                    <a:pt x="8889" y="6133"/>
                    <a:pt x="7474" y="6133"/>
                    <a:pt x="6515" y="6042"/>
                  </a:cubicBezTo>
                  <a:cubicBezTo>
                    <a:pt x="4621" y="5677"/>
                    <a:pt x="5945" y="2824"/>
                    <a:pt x="4803" y="1865"/>
                  </a:cubicBezTo>
                  <a:cubicBezTo>
                    <a:pt x="3868" y="906"/>
                    <a:pt x="2247" y="1112"/>
                    <a:pt x="1288" y="153"/>
                  </a:cubicBezTo>
                  <a:cubicBezTo>
                    <a:pt x="1161" y="46"/>
                    <a:pt x="1020" y="1"/>
                    <a:pt x="8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1902898" y="4296575"/>
              <a:ext cx="390366" cy="363504"/>
            </a:xfrm>
            <a:custGeom>
              <a:avLst/>
              <a:gdLst/>
              <a:ahLst/>
              <a:cxnLst/>
              <a:rect l="l" t="t" r="r" b="b"/>
              <a:pathLst>
                <a:path w="21799" h="20299" extrusionOk="0">
                  <a:moveTo>
                    <a:pt x="824" y="0"/>
                  </a:moveTo>
                  <a:cubicBezTo>
                    <a:pt x="391" y="0"/>
                    <a:pt x="1" y="411"/>
                    <a:pt x="329" y="865"/>
                  </a:cubicBezTo>
                  <a:cubicBezTo>
                    <a:pt x="5830" y="8489"/>
                    <a:pt x="13248" y="14469"/>
                    <a:pt x="20667" y="20176"/>
                  </a:cubicBezTo>
                  <a:cubicBezTo>
                    <a:pt x="20790" y="20262"/>
                    <a:pt x="20910" y="20299"/>
                    <a:pt x="21019" y="20299"/>
                  </a:cubicBezTo>
                  <a:cubicBezTo>
                    <a:pt x="21516" y="20299"/>
                    <a:pt x="21799" y="19539"/>
                    <a:pt x="21237" y="19240"/>
                  </a:cubicBezTo>
                  <a:cubicBezTo>
                    <a:pt x="14025" y="13625"/>
                    <a:pt x="6698" y="7713"/>
                    <a:pt x="1379" y="295"/>
                  </a:cubicBezTo>
                  <a:cubicBezTo>
                    <a:pt x="1229" y="87"/>
                    <a:pt x="1022" y="0"/>
                    <a:pt x="824"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1657350" y="4496625"/>
              <a:ext cx="428748" cy="413835"/>
            </a:xfrm>
            <a:custGeom>
              <a:avLst/>
              <a:gdLst/>
              <a:ahLst/>
              <a:cxnLst/>
              <a:rect l="l" t="t" r="r" b="b"/>
              <a:pathLst>
                <a:path w="21822" h="20291" extrusionOk="0">
                  <a:moveTo>
                    <a:pt x="823" y="0"/>
                  </a:moveTo>
                  <a:cubicBezTo>
                    <a:pt x="391" y="0"/>
                    <a:pt x="0" y="411"/>
                    <a:pt x="329" y="865"/>
                  </a:cubicBezTo>
                  <a:cubicBezTo>
                    <a:pt x="5853" y="8466"/>
                    <a:pt x="13271" y="14469"/>
                    <a:pt x="20689" y="20175"/>
                  </a:cubicBezTo>
                  <a:cubicBezTo>
                    <a:pt x="20806" y="20256"/>
                    <a:pt x="20919" y="20290"/>
                    <a:pt x="21025" y="20290"/>
                  </a:cubicBezTo>
                  <a:cubicBezTo>
                    <a:pt x="21517" y="20290"/>
                    <a:pt x="21821" y="19536"/>
                    <a:pt x="21351" y="19217"/>
                  </a:cubicBezTo>
                  <a:cubicBezTo>
                    <a:pt x="14024" y="13602"/>
                    <a:pt x="6811" y="7713"/>
                    <a:pt x="1379" y="295"/>
                  </a:cubicBezTo>
                  <a:cubicBezTo>
                    <a:pt x="1228" y="87"/>
                    <a:pt x="1021" y="0"/>
                    <a:pt x="823"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1952935" y="4289849"/>
              <a:ext cx="340325" cy="318825"/>
            </a:xfrm>
            <a:custGeom>
              <a:avLst/>
              <a:gdLst/>
              <a:ahLst/>
              <a:cxnLst/>
              <a:rect l="l" t="t" r="r" b="b"/>
              <a:pathLst>
                <a:path w="21257" h="19911" extrusionOk="0">
                  <a:moveTo>
                    <a:pt x="558" y="0"/>
                  </a:moveTo>
                  <a:cubicBezTo>
                    <a:pt x="280" y="0"/>
                    <a:pt x="1" y="269"/>
                    <a:pt x="210" y="527"/>
                  </a:cubicBezTo>
                  <a:cubicBezTo>
                    <a:pt x="5734" y="8242"/>
                    <a:pt x="13038" y="14131"/>
                    <a:pt x="20570" y="19837"/>
                  </a:cubicBezTo>
                  <a:cubicBezTo>
                    <a:pt x="20633" y="19888"/>
                    <a:pt x="20697" y="19910"/>
                    <a:pt x="20757" y="19910"/>
                  </a:cubicBezTo>
                  <a:cubicBezTo>
                    <a:pt x="21046" y="19910"/>
                    <a:pt x="21256" y="19402"/>
                    <a:pt x="20935" y="19175"/>
                  </a:cubicBezTo>
                  <a:cubicBezTo>
                    <a:pt x="13608" y="13560"/>
                    <a:pt x="6396" y="7671"/>
                    <a:pt x="872" y="162"/>
                  </a:cubicBezTo>
                  <a:cubicBezTo>
                    <a:pt x="791" y="47"/>
                    <a:pt x="675" y="0"/>
                    <a:pt x="558"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1659225" y="4562325"/>
              <a:ext cx="382236" cy="363512"/>
            </a:xfrm>
            <a:custGeom>
              <a:avLst/>
              <a:gdLst/>
              <a:ahLst/>
              <a:cxnLst/>
              <a:rect l="l" t="t" r="r" b="b"/>
              <a:pathLst>
                <a:path w="21256" h="19913" extrusionOk="0">
                  <a:moveTo>
                    <a:pt x="549" y="1"/>
                  </a:moveTo>
                  <a:cubicBezTo>
                    <a:pt x="269" y="1"/>
                    <a:pt x="1" y="269"/>
                    <a:pt x="210" y="527"/>
                  </a:cubicBezTo>
                  <a:cubicBezTo>
                    <a:pt x="5711" y="8242"/>
                    <a:pt x="13038" y="14131"/>
                    <a:pt x="20548" y="19837"/>
                  </a:cubicBezTo>
                  <a:cubicBezTo>
                    <a:pt x="20616" y="19890"/>
                    <a:pt x="20684" y="19912"/>
                    <a:pt x="20748" y="19912"/>
                  </a:cubicBezTo>
                  <a:cubicBezTo>
                    <a:pt x="21048" y="19912"/>
                    <a:pt x="21255" y="19420"/>
                    <a:pt x="20936" y="19175"/>
                  </a:cubicBezTo>
                  <a:cubicBezTo>
                    <a:pt x="13609" y="13560"/>
                    <a:pt x="6282" y="7671"/>
                    <a:pt x="872" y="162"/>
                  </a:cubicBezTo>
                  <a:cubicBezTo>
                    <a:pt x="785" y="48"/>
                    <a:pt x="666" y="1"/>
                    <a:pt x="549"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033725" y="4727325"/>
              <a:ext cx="50225" cy="39975"/>
            </a:xfrm>
            <a:custGeom>
              <a:avLst/>
              <a:gdLst/>
              <a:ahLst/>
              <a:cxnLst/>
              <a:rect l="l" t="t" r="r" b="b"/>
              <a:pathLst>
                <a:path w="2009" h="1599" extrusionOk="0">
                  <a:moveTo>
                    <a:pt x="1050" y="1"/>
                  </a:moveTo>
                  <a:cubicBezTo>
                    <a:pt x="0" y="1"/>
                    <a:pt x="0" y="1599"/>
                    <a:pt x="1050" y="1599"/>
                  </a:cubicBezTo>
                  <a:cubicBezTo>
                    <a:pt x="2009" y="1599"/>
                    <a:pt x="2009" y="1"/>
                    <a:pt x="1050"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1912675" y="4627300"/>
              <a:ext cx="50225" cy="40550"/>
            </a:xfrm>
            <a:custGeom>
              <a:avLst/>
              <a:gdLst/>
              <a:ahLst/>
              <a:cxnLst/>
              <a:rect l="l" t="t" r="r" b="b"/>
              <a:pathLst>
                <a:path w="2009" h="1622" extrusionOk="0">
                  <a:moveTo>
                    <a:pt x="1050" y="0"/>
                  </a:moveTo>
                  <a:cubicBezTo>
                    <a:pt x="0" y="0"/>
                    <a:pt x="0" y="1621"/>
                    <a:pt x="1050" y="1621"/>
                  </a:cubicBezTo>
                  <a:cubicBezTo>
                    <a:pt x="2009" y="1621"/>
                    <a:pt x="2009" y="0"/>
                    <a:pt x="1050"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1798550" y="4520213"/>
              <a:ext cx="52525" cy="38250"/>
            </a:xfrm>
            <a:custGeom>
              <a:avLst/>
              <a:gdLst/>
              <a:ahLst/>
              <a:cxnLst/>
              <a:rect l="l" t="t" r="r" b="b"/>
              <a:pathLst>
                <a:path w="2101" h="1530" extrusionOk="0">
                  <a:moveTo>
                    <a:pt x="1051" y="0"/>
                  </a:moveTo>
                  <a:cubicBezTo>
                    <a:pt x="1" y="0"/>
                    <a:pt x="1" y="1529"/>
                    <a:pt x="1051" y="1529"/>
                  </a:cubicBezTo>
                  <a:cubicBezTo>
                    <a:pt x="2101" y="1529"/>
                    <a:pt x="2101" y="0"/>
                    <a:pt x="1051"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2150175" y="4689156"/>
              <a:ext cx="50250" cy="40550"/>
            </a:xfrm>
            <a:custGeom>
              <a:avLst/>
              <a:gdLst/>
              <a:ahLst/>
              <a:cxnLst/>
              <a:rect l="l" t="t" r="r" b="b"/>
              <a:pathLst>
                <a:path w="2010" h="1622" extrusionOk="0">
                  <a:moveTo>
                    <a:pt x="1051" y="1"/>
                  </a:moveTo>
                  <a:cubicBezTo>
                    <a:pt x="1" y="1"/>
                    <a:pt x="1" y="1621"/>
                    <a:pt x="1051" y="1621"/>
                  </a:cubicBezTo>
                  <a:cubicBezTo>
                    <a:pt x="2009" y="1621"/>
                    <a:pt x="2009" y="1"/>
                    <a:pt x="1051"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2033994" y="4596356"/>
              <a:ext cx="49675" cy="38250"/>
            </a:xfrm>
            <a:custGeom>
              <a:avLst/>
              <a:gdLst/>
              <a:ahLst/>
              <a:cxnLst/>
              <a:rect l="l" t="t" r="r" b="b"/>
              <a:pathLst>
                <a:path w="1987" h="1530" extrusionOk="0">
                  <a:moveTo>
                    <a:pt x="1051" y="0"/>
                  </a:moveTo>
                  <a:cubicBezTo>
                    <a:pt x="1" y="0"/>
                    <a:pt x="1" y="1529"/>
                    <a:pt x="1051" y="1529"/>
                  </a:cubicBezTo>
                  <a:cubicBezTo>
                    <a:pt x="1987" y="1529"/>
                    <a:pt x="1987" y="0"/>
                    <a:pt x="1051"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1920075" y="4496625"/>
              <a:ext cx="49675" cy="40550"/>
            </a:xfrm>
            <a:custGeom>
              <a:avLst/>
              <a:gdLst/>
              <a:ahLst/>
              <a:cxnLst/>
              <a:rect l="l" t="t" r="r" b="b"/>
              <a:pathLst>
                <a:path w="1987" h="1622" extrusionOk="0">
                  <a:moveTo>
                    <a:pt x="1028" y="1"/>
                  </a:moveTo>
                  <a:cubicBezTo>
                    <a:pt x="1" y="1"/>
                    <a:pt x="1" y="1621"/>
                    <a:pt x="1028" y="1621"/>
                  </a:cubicBezTo>
                  <a:cubicBezTo>
                    <a:pt x="1987" y="1621"/>
                    <a:pt x="1987" y="1"/>
                    <a:pt x="1028"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827313" y="4385025"/>
              <a:ext cx="50225" cy="40550"/>
            </a:xfrm>
            <a:custGeom>
              <a:avLst/>
              <a:gdLst/>
              <a:ahLst/>
              <a:cxnLst/>
              <a:rect l="l" t="t" r="r" b="b"/>
              <a:pathLst>
                <a:path w="2009" h="1622" extrusionOk="0">
                  <a:moveTo>
                    <a:pt x="1050" y="0"/>
                  </a:moveTo>
                  <a:cubicBezTo>
                    <a:pt x="0" y="0"/>
                    <a:pt x="0" y="1621"/>
                    <a:pt x="1050" y="1621"/>
                  </a:cubicBezTo>
                  <a:cubicBezTo>
                    <a:pt x="2009" y="1621"/>
                    <a:pt x="2009" y="0"/>
                    <a:pt x="1050"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2"/>
          <p:cNvSpPr/>
          <p:nvPr/>
        </p:nvSpPr>
        <p:spPr>
          <a:xfrm>
            <a:off x="5482925" y="61900"/>
            <a:ext cx="171225" cy="190050"/>
          </a:xfrm>
          <a:custGeom>
            <a:avLst/>
            <a:gdLst/>
            <a:ahLst/>
            <a:cxnLst/>
            <a:rect l="l" t="t" r="r" b="b"/>
            <a:pathLst>
              <a:path w="6849" h="7602" extrusionOk="0">
                <a:moveTo>
                  <a:pt x="3425" y="1"/>
                </a:moveTo>
                <a:lnTo>
                  <a:pt x="2494" y="2945"/>
                </a:lnTo>
                <a:lnTo>
                  <a:pt x="1" y="2945"/>
                </a:lnTo>
                <a:lnTo>
                  <a:pt x="2009" y="4480"/>
                </a:lnTo>
                <a:lnTo>
                  <a:pt x="1051" y="7510"/>
                </a:lnTo>
                <a:lnTo>
                  <a:pt x="3476" y="5601"/>
                </a:lnTo>
                <a:lnTo>
                  <a:pt x="6095" y="7602"/>
                </a:lnTo>
                <a:lnTo>
                  <a:pt x="4977" y="4419"/>
                </a:lnTo>
                <a:lnTo>
                  <a:pt x="6848" y="2945"/>
                </a:lnTo>
                <a:lnTo>
                  <a:pt x="4459" y="2945"/>
                </a:lnTo>
                <a:lnTo>
                  <a:pt x="34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3447225" y="235175"/>
            <a:ext cx="61650" cy="47975"/>
          </a:xfrm>
          <a:custGeom>
            <a:avLst/>
            <a:gdLst/>
            <a:ahLst/>
            <a:cxnLst/>
            <a:rect l="l" t="t" r="r" b="b"/>
            <a:pathLst>
              <a:path w="2466" h="1919" extrusionOk="0">
                <a:moveTo>
                  <a:pt x="1233" y="1"/>
                </a:moveTo>
                <a:cubicBezTo>
                  <a:pt x="0" y="1"/>
                  <a:pt x="0" y="1918"/>
                  <a:pt x="1233" y="1918"/>
                </a:cubicBezTo>
                <a:cubicBezTo>
                  <a:pt x="2465" y="1918"/>
                  <a:pt x="2465" y="1"/>
                  <a:pt x="1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 name="Google Shape;382;p2"/>
          <p:cNvGrpSpPr/>
          <p:nvPr/>
        </p:nvGrpSpPr>
        <p:grpSpPr>
          <a:xfrm rot="1240283">
            <a:off x="2672202" y="4782355"/>
            <a:ext cx="964279" cy="936505"/>
            <a:chOff x="3103700" y="4167050"/>
            <a:chExt cx="964300" cy="936525"/>
          </a:xfrm>
        </p:grpSpPr>
        <p:sp>
          <p:nvSpPr>
            <p:cNvPr id="383" name="Google Shape;383;p2"/>
            <p:cNvSpPr/>
            <p:nvPr/>
          </p:nvSpPr>
          <p:spPr>
            <a:xfrm>
              <a:off x="3313400" y="4250825"/>
              <a:ext cx="239000" cy="637850"/>
            </a:xfrm>
            <a:custGeom>
              <a:avLst/>
              <a:gdLst/>
              <a:ahLst/>
              <a:cxnLst/>
              <a:rect l="l" t="t" r="r" b="b"/>
              <a:pathLst>
                <a:path w="9560" h="25514" extrusionOk="0">
                  <a:moveTo>
                    <a:pt x="898" y="0"/>
                  </a:moveTo>
                  <a:cubicBezTo>
                    <a:pt x="443" y="0"/>
                    <a:pt x="1" y="486"/>
                    <a:pt x="315" y="1004"/>
                  </a:cubicBezTo>
                  <a:cubicBezTo>
                    <a:pt x="4789" y="8035"/>
                    <a:pt x="8212" y="16411"/>
                    <a:pt x="7939" y="24880"/>
                  </a:cubicBezTo>
                  <a:cubicBezTo>
                    <a:pt x="7939" y="25302"/>
                    <a:pt x="8269" y="25513"/>
                    <a:pt x="8600" y="25513"/>
                  </a:cubicBezTo>
                  <a:cubicBezTo>
                    <a:pt x="8931" y="25513"/>
                    <a:pt x="9262" y="25302"/>
                    <a:pt x="9262" y="24880"/>
                  </a:cubicBezTo>
                  <a:cubicBezTo>
                    <a:pt x="9559" y="16229"/>
                    <a:pt x="6021" y="7555"/>
                    <a:pt x="1456" y="342"/>
                  </a:cubicBezTo>
                  <a:cubicBezTo>
                    <a:pt x="1314" y="100"/>
                    <a:pt x="1105" y="0"/>
                    <a:pt x="898"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3215425" y="4221850"/>
              <a:ext cx="272475" cy="289375"/>
            </a:xfrm>
            <a:custGeom>
              <a:avLst/>
              <a:gdLst/>
              <a:ahLst/>
              <a:cxnLst/>
              <a:rect l="l" t="t" r="r" b="b"/>
              <a:pathLst>
                <a:path w="10899" h="11575" extrusionOk="0">
                  <a:moveTo>
                    <a:pt x="9849" y="1"/>
                  </a:moveTo>
                  <a:cubicBezTo>
                    <a:pt x="9518" y="1"/>
                    <a:pt x="9187" y="212"/>
                    <a:pt x="9187" y="634"/>
                  </a:cubicBezTo>
                  <a:cubicBezTo>
                    <a:pt x="8913" y="3487"/>
                    <a:pt x="10328" y="6911"/>
                    <a:pt x="9096" y="9582"/>
                  </a:cubicBezTo>
                  <a:cubicBezTo>
                    <a:pt x="8951" y="9925"/>
                    <a:pt x="8695" y="10073"/>
                    <a:pt x="8361" y="10073"/>
                  </a:cubicBezTo>
                  <a:cubicBezTo>
                    <a:pt x="6475" y="10073"/>
                    <a:pt x="2104" y="5379"/>
                    <a:pt x="1289" y="4720"/>
                  </a:cubicBezTo>
                  <a:cubicBezTo>
                    <a:pt x="1146" y="4611"/>
                    <a:pt x="1005" y="4564"/>
                    <a:pt x="876" y="4564"/>
                  </a:cubicBezTo>
                  <a:cubicBezTo>
                    <a:pt x="332" y="4564"/>
                    <a:pt x="1" y="5399"/>
                    <a:pt x="536" y="5861"/>
                  </a:cubicBezTo>
                  <a:cubicBezTo>
                    <a:pt x="2123" y="6989"/>
                    <a:pt x="5518" y="11574"/>
                    <a:pt x="8256" y="11574"/>
                  </a:cubicBezTo>
                  <a:cubicBezTo>
                    <a:pt x="8787" y="11574"/>
                    <a:pt x="9294" y="11401"/>
                    <a:pt x="9758" y="10997"/>
                  </a:cubicBezTo>
                  <a:cubicBezTo>
                    <a:pt x="10899" y="9856"/>
                    <a:pt x="10808" y="7870"/>
                    <a:pt x="10808" y="6432"/>
                  </a:cubicBezTo>
                  <a:cubicBezTo>
                    <a:pt x="10808" y="4537"/>
                    <a:pt x="10328" y="2551"/>
                    <a:pt x="10511" y="634"/>
                  </a:cubicBezTo>
                  <a:cubicBezTo>
                    <a:pt x="10511" y="212"/>
                    <a:pt x="10180" y="1"/>
                    <a:pt x="9849"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3169150" y="4234150"/>
              <a:ext cx="437250" cy="295875"/>
            </a:xfrm>
            <a:custGeom>
              <a:avLst/>
              <a:gdLst/>
              <a:ahLst/>
              <a:cxnLst/>
              <a:rect l="l" t="t" r="r" b="b"/>
              <a:pathLst>
                <a:path w="17490" h="11835" extrusionOk="0">
                  <a:moveTo>
                    <a:pt x="16603" y="1"/>
                  </a:moveTo>
                  <a:cubicBezTo>
                    <a:pt x="16402" y="1"/>
                    <a:pt x="16205" y="103"/>
                    <a:pt x="16082" y="348"/>
                  </a:cubicBezTo>
                  <a:cubicBezTo>
                    <a:pt x="14758" y="3201"/>
                    <a:pt x="13982" y="6510"/>
                    <a:pt x="11997" y="9090"/>
                  </a:cubicBezTo>
                  <a:cubicBezTo>
                    <a:pt x="11172" y="10144"/>
                    <a:pt x="9969" y="10512"/>
                    <a:pt x="8625" y="10512"/>
                  </a:cubicBezTo>
                  <a:cubicBezTo>
                    <a:pt x="6098" y="10512"/>
                    <a:pt x="3077" y="9208"/>
                    <a:pt x="1155" y="8702"/>
                  </a:cubicBezTo>
                  <a:cubicBezTo>
                    <a:pt x="1074" y="8676"/>
                    <a:pt x="997" y="8664"/>
                    <a:pt x="926" y="8664"/>
                  </a:cubicBezTo>
                  <a:cubicBezTo>
                    <a:pt x="230" y="8664"/>
                    <a:pt x="1" y="9769"/>
                    <a:pt x="767" y="9934"/>
                  </a:cubicBezTo>
                  <a:cubicBezTo>
                    <a:pt x="2995" y="10593"/>
                    <a:pt x="5978" y="11835"/>
                    <a:pt x="8648" y="11835"/>
                  </a:cubicBezTo>
                  <a:cubicBezTo>
                    <a:pt x="9862" y="11835"/>
                    <a:pt x="11012" y="11578"/>
                    <a:pt x="11997" y="10893"/>
                  </a:cubicBezTo>
                  <a:cubicBezTo>
                    <a:pt x="15032" y="8793"/>
                    <a:pt x="15786" y="4137"/>
                    <a:pt x="17224" y="1009"/>
                  </a:cubicBezTo>
                  <a:cubicBezTo>
                    <a:pt x="17489" y="478"/>
                    <a:pt x="17039" y="1"/>
                    <a:pt x="16603"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3411500" y="4391325"/>
              <a:ext cx="574050" cy="712250"/>
            </a:xfrm>
            <a:custGeom>
              <a:avLst/>
              <a:gdLst/>
              <a:ahLst/>
              <a:cxnLst/>
              <a:rect l="l" t="t" r="r" b="b"/>
              <a:pathLst>
                <a:path w="22962" h="28490" extrusionOk="0">
                  <a:moveTo>
                    <a:pt x="22005" y="0"/>
                  </a:moveTo>
                  <a:cubicBezTo>
                    <a:pt x="21838" y="0"/>
                    <a:pt x="21661" y="66"/>
                    <a:pt x="21499" y="223"/>
                  </a:cubicBezTo>
                  <a:cubicBezTo>
                    <a:pt x="19422" y="2232"/>
                    <a:pt x="16842" y="3647"/>
                    <a:pt x="14651" y="5656"/>
                  </a:cubicBezTo>
                  <a:cubicBezTo>
                    <a:pt x="12574" y="7459"/>
                    <a:pt x="10657" y="9742"/>
                    <a:pt x="8945" y="12024"/>
                  </a:cubicBezTo>
                  <a:cubicBezTo>
                    <a:pt x="5430" y="16680"/>
                    <a:pt x="1915" y="22022"/>
                    <a:pt x="111" y="27614"/>
                  </a:cubicBezTo>
                  <a:cubicBezTo>
                    <a:pt x="1" y="28140"/>
                    <a:pt x="411" y="28490"/>
                    <a:pt x="812" y="28490"/>
                  </a:cubicBezTo>
                  <a:cubicBezTo>
                    <a:pt x="1072" y="28490"/>
                    <a:pt x="1328" y="28343"/>
                    <a:pt x="1435" y="28002"/>
                  </a:cubicBezTo>
                  <a:cubicBezTo>
                    <a:pt x="3147" y="22478"/>
                    <a:pt x="6662" y="17251"/>
                    <a:pt x="10086" y="12686"/>
                  </a:cubicBezTo>
                  <a:cubicBezTo>
                    <a:pt x="11912" y="10312"/>
                    <a:pt x="13898" y="8030"/>
                    <a:pt x="16089" y="6135"/>
                  </a:cubicBezTo>
                  <a:cubicBezTo>
                    <a:pt x="18189" y="4332"/>
                    <a:pt x="20472" y="2985"/>
                    <a:pt x="22457" y="1182"/>
                  </a:cubicBezTo>
                  <a:cubicBezTo>
                    <a:pt x="22962" y="677"/>
                    <a:pt x="22538" y="0"/>
                    <a:pt x="22005"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3749225" y="4286450"/>
              <a:ext cx="313125" cy="286700"/>
            </a:xfrm>
            <a:custGeom>
              <a:avLst/>
              <a:gdLst/>
              <a:ahLst/>
              <a:cxnLst/>
              <a:rect l="l" t="t" r="r" b="b"/>
              <a:pathLst>
                <a:path w="12525" h="11468" extrusionOk="0">
                  <a:moveTo>
                    <a:pt x="4234" y="1"/>
                  </a:moveTo>
                  <a:cubicBezTo>
                    <a:pt x="4036" y="1"/>
                    <a:pt x="3842" y="98"/>
                    <a:pt x="3721" y="333"/>
                  </a:cubicBezTo>
                  <a:cubicBezTo>
                    <a:pt x="2580" y="2706"/>
                    <a:pt x="1" y="6815"/>
                    <a:pt x="1348" y="9463"/>
                  </a:cubicBezTo>
                  <a:cubicBezTo>
                    <a:pt x="2159" y="11004"/>
                    <a:pt x="3781" y="11468"/>
                    <a:pt x="5570" y="11468"/>
                  </a:cubicBezTo>
                  <a:cubicBezTo>
                    <a:pt x="7756" y="11468"/>
                    <a:pt x="10192" y="10776"/>
                    <a:pt x="11710" y="10513"/>
                  </a:cubicBezTo>
                  <a:cubicBezTo>
                    <a:pt x="12525" y="10337"/>
                    <a:pt x="12214" y="9184"/>
                    <a:pt x="11413" y="9184"/>
                  </a:cubicBezTo>
                  <a:cubicBezTo>
                    <a:pt x="11383" y="9184"/>
                    <a:pt x="11353" y="9186"/>
                    <a:pt x="11322" y="9189"/>
                  </a:cubicBezTo>
                  <a:cubicBezTo>
                    <a:pt x="10203" y="9395"/>
                    <a:pt x="7628" y="10122"/>
                    <a:pt x="5544" y="10122"/>
                  </a:cubicBezTo>
                  <a:cubicBezTo>
                    <a:pt x="3929" y="10122"/>
                    <a:pt x="2608" y="9685"/>
                    <a:pt x="2489" y="8230"/>
                  </a:cubicBezTo>
                  <a:cubicBezTo>
                    <a:pt x="2192" y="5856"/>
                    <a:pt x="3904" y="3095"/>
                    <a:pt x="4863" y="995"/>
                  </a:cubicBezTo>
                  <a:cubicBezTo>
                    <a:pt x="5130" y="476"/>
                    <a:pt x="4672" y="1"/>
                    <a:pt x="4234"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3709300" y="4262375"/>
              <a:ext cx="333000" cy="416425"/>
            </a:xfrm>
            <a:custGeom>
              <a:avLst/>
              <a:gdLst/>
              <a:ahLst/>
              <a:cxnLst/>
              <a:rect l="l" t="t" r="r" b="b"/>
              <a:pathLst>
                <a:path w="13320" h="16657" extrusionOk="0">
                  <a:moveTo>
                    <a:pt x="1207" y="0"/>
                  </a:moveTo>
                  <a:cubicBezTo>
                    <a:pt x="873" y="0"/>
                    <a:pt x="514" y="211"/>
                    <a:pt x="457" y="634"/>
                  </a:cubicBezTo>
                  <a:cubicBezTo>
                    <a:pt x="91" y="3966"/>
                    <a:pt x="0" y="8349"/>
                    <a:pt x="2374" y="10996"/>
                  </a:cubicBezTo>
                  <a:cubicBezTo>
                    <a:pt x="4839" y="13941"/>
                    <a:pt x="8651" y="15561"/>
                    <a:pt x="12257" y="16611"/>
                  </a:cubicBezTo>
                  <a:cubicBezTo>
                    <a:pt x="12348" y="16642"/>
                    <a:pt x="12432" y="16656"/>
                    <a:pt x="12509" y="16656"/>
                  </a:cubicBezTo>
                  <a:cubicBezTo>
                    <a:pt x="13171" y="16656"/>
                    <a:pt x="13320" y="15624"/>
                    <a:pt x="12645" y="15379"/>
                  </a:cubicBezTo>
                  <a:cubicBezTo>
                    <a:pt x="9404" y="14420"/>
                    <a:pt x="5980" y="12914"/>
                    <a:pt x="3606" y="10426"/>
                  </a:cubicBezTo>
                  <a:cubicBezTo>
                    <a:pt x="1324" y="7961"/>
                    <a:pt x="1415" y="3784"/>
                    <a:pt x="1803" y="634"/>
                  </a:cubicBezTo>
                  <a:cubicBezTo>
                    <a:pt x="1849" y="211"/>
                    <a:pt x="1541" y="0"/>
                    <a:pt x="1207"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3628250" y="4710750"/>
              <a:ext cx="232850" cy="86875"/>
            </a:xfrm>
            <a:custGeom>
              <a:avLst/>
              <a:gdLst/>
              <a:ahLst/>
              <a:cxnLst/>
              <a:rect l="l" t="t" r="r" b="b"/>
              <a:pathLst>
                <a:path w="9314" h="3475" extrusionOk="0">
                  <a:moveTo>
                    <a:pt x="4566" y="0"/>
                  </a:moveTo>
                  <a:cubicBezTo>
                    <a:pt x="3904" y="0"/>
                    <a:pt x="3333" y="114"/>
                    <a:pt x="2763" y="297"/>
                  </a:cubicBezTo>
                  <a:cubicBezTo>
                    <a:pt x="2192" y="480"/>
                    <a:pt x="1713" y="776"/>
                    <a:pt x="1325" y="959"/>
                  </a:cubicBezTo>
                  <a:cubicBezTo>
                    <a:pt x="1142" y="1142"/>
                    <a:pt x="960" y="1256"/>
                    <a:pt x="754" y="1438"/>
                  </a:cubicBezTo>
                  <a:cubicBezTo>
                    <a:pt x="571" y="1530"/>
                    <a:pt x="480" y="1621"/>
                    <a:pt x="275" y="1826"/>
                  </a:cubicBezTo>
                  <a:cubicBezTo>
                    <a:pt x="183" y="1918"/>
                    <a:pt x="92" y="2009"/>
                    <a:pt x="92" y="2009"/>
                  </a:cubicBezTo>
                  <a:cubicBezTo>
                    <a:pt x="1" y="2100"/>
                    <a:pt x="1" y="2191"/>
                    <a:pt x="1" y="2191"/>
                  </a:cubicBezTo>
                  <a:lnTo>
                    <a:pt x="92" y="2283"/>
                  </a:lnTo>
                  <a:cubicBezTo>
                    <a:pt x="183" y="2283"/>
                    <a:pt x="275" y="2397"/>
                    <a:pt x="389" y="2488"/>
                  </a:cubicBezTo>
                  <a:cubicBezTo>
                    <a:pt x="571" y="2580"/>
                    <a:pt x="663" y="2671"/>
                    <a:pt x="845" y="2762"/>
                  </a:cubicBezTo>
                  <a:cubicBezTo>
                    <a:pt x="1051" y="2853"/>
                    <a:pt x="1325" y="2968"/>
                    <a:pt x="1530" y="2968"/>
                  </a:cubicBezTo>
                  <a:cubicBezTo>
                    <a:pt x="1987" y="3150"/>
                    <a:pt x="2466" y="3333"/>
                    <a:pt x="3037" y="3424"/>
                  </a:cubicBezTo>
                  <a:cubicBezTo>
                    <a:pt x="3417" y="3424"/>
                    <a:pt x="3797" y="3475"/>
                    <a:pt x="4178" y="3475"/>
                  </a:cubicBezTo>
                  <a:cubicBezTo>
                    <a:pt x="4368" y="3475"/>
                    <a:pt x="4558" y="3462"/>
                    <a:pt x="4749" y="3424"/>
                  </a:cubicBezTo>
                  <a:cubicBezTo>
                    <a:pt x="5228" y="3424"/>
                    <a:pt x="5798" y="3333"/>
                    <a:pt x="6369" y="3241"/>
                  </a:cubicBezTo>
                  <a:cubicBezTo>
                    <a:pt x="6552" y="3150"/>
                    <a:pt x="6848" y="3059"/>
                    <a:pt x="7122" y="3059"/>
                  </a:cubicBezTo>
                  <a:cubicBezTo>
                    <a:pt x="7328" y="2968"/>
                    <a:pt x="7602" y="2853"/>
                    <a:pt x="7807" y="2762"/>
                  </a:cubicBezTo>
                  <a:cubicBezTo>
                    <a:pt x="7990" y="2671"/>
                    <a:pt x="8172" y="2580"/>
                    <a:pt x="8378" y="2488"/>
                  </a:cubicBezTo>
                  <a:cubicBezTo>
                    <a:pt x="8560" y="2397"/>
                    <a:pt x="8743" y="2283"/>
                    <a:pt x="8834" y="2191"/>
                  </a:cubicBezTo>
                  <a:cubicBezTo>
                    <a:pt x="9040" y="2100"/>
                    <a:pt x="9131" y="2009"/>
                    <a:pt x="9222" y="2009"/>
                  </a:cubicBezTo>
                  <a:cubicBezTo>
                    <a:pt x="9222" y="1918"/>
                    <a:pt x="9314" y="1918"/>
                    <a:pt x="9314" y="1918"/>
                  </a:cubicBezTo>
                  <a:lnTo>
                    <a:pt x="9222" y="1826"/>
                  </a:lnTo>
                  <a:lnTo>
                    <a:pt x="8948" y="1530"/>
                  </a:lnTo>
                  <a:cubicBezTo>
                    <a:pt x="8834" y="1347"/>
                    <a:pt x="8652" y="1256"/>
                    <a:pt x="8469" y="1142"/>
                  </a:cubicBezTo>
                  <a:cubicBezTo>
                    <a:pt x="8378" y="959"/>
                    <a:pt x="8081" y="868"/>
                    <a:pt x="7898" y="776"/>
                  </a:cubicBezTo>
                  <a:cubicBezTo>
                    <a:pt x="7693" y="571"/>
                    <a:pt x="7419" y="480"/>
                    <a:pt x="7122" y="388"/>
                  </a:cubicBezTo>
                  <a:cubicBezTo>
                    <a:pt x="6940" y="297"/>
                    <a:pt x="6666" y="206"/>
                    <a:pt x="6369" y="206"/>
                  </a:cubicBezTo>
                  <a:cubicBezTo>
                    <a:pt x="6095" y="114"/>
                    <a:pt x="5798" y="0"/>
                    <a:pt x="5410"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3518700" y="4489900"/>
              <a:ext cx="114150" cy="138125"/>
            </a:xfrm>
            <a:custGeom>
              <a:avLst/>
              <a:gdLst/>
              <a:ahLst/>
              <a:cxnLst/>
              <a:rect l="l" t="t" r="r" b="b"/>
              <a:pathLst>
                <a:path w="4566" h="5525" extrusionOk="0">
                  <a:moveTo>
                    <a:pt x="4200" y="1"/>
                  </a:moveTo>
                  <a:cubicBezTo>
                    <a:pt x="4086" y="92"/>
                    <a:pt x="3995" y="92"/>
                    <a:pt x="3812" y="92"/>
                  </a:cubicBezTo>
                  <a:cubicBezTo>
                    <a:pt x="3721" y="92"/>
                    <a:pt x="3516" y="183"/>
                    <a:pt x="3424" y="183"/>
                  </a:cubicBezTo>
                  <a:cubicBezTo>
                    <a:pt x="3242" y="275"/>
                    <a:pt x="3059" y="275"/>
                    <a:pt x="2854" y="389"/>
                  </a:cubicBezTo>
                  <a:cubicBezTo>
                    <a:pt x="2580" y="572"/>
                    <a:pt x="2192" y="754"/>
                    <a:pt x="1804" y="960"/>
                  </a:cubicBezTo>
                  <a:cubicBezTo>
                    <a:pt x="1621" y="1051"/>
                    <a:pt x="1530" y="1233"/>
                    <a:pt x="1347" y="1325"/>
                  </a:cubicBezTo>
                  <a:cubicBezTo>
                    <a:pt x="1233" y="1530"/>
                    <a:pt x="1050" y="1713"/>
                    <a:pt x="959" y="1804"/>
                  </a:cubicBezTo>
                  <a:cubicBezTo>
                    <a:pt x="776" y="2101"/>
                    <a:pt x="571" y="2466"/>
                    <a:pt x="388" y="2854"/>
                  </a:cubicBezTo>
                  <a:cubicBezTo>
                    <a:pt x="388" y="2945"/>
                    <a:pt x="388" y="3037"/>
                    <a:pt x="297" y="3128"/>
                  </a:cubicBezTo>
                  <a:cubicBezTo>
                    <a:pt x="297" y="3242"/>
                    <a:pt x="206" y="3333"/>
                    <a:pt x="206" y="3425"/>
                  </a:cubicBezTo>
                  <a:cubicBezTo>
                    <a:pt x="206" y="3607"/>
                    <a:pt x="92" y="3813"/>
                    <a:pt x="92" y="3995"/>
                  </a:cubicBezTo>
                  <a:cubicBezTo>
                    <a:pt x="0" y="4178"/>
                    <a:pt x="0" y="4383"/>
                    <a:pt x="0" y="4566"/>
                  </a:cubicBezTo>
                  <a:lnTo>
                    <a:pt x="0" y="5045"/>
                  </a:lnTo>
                  <a:lnTo>
                    <a:pt x="0" y="5319"/>
                  </a:lnTo>
                  <a:lnTo>
                    <a:pt x="0" y="5410"/>
                  </a:lnTo>
                  <a:cubicBezTo>
                    <a:pt x="0" y="5410"/>
                    <a:pt x="92" y="5525"/>
                    <a:pt x="206" y="5525"/>
                  </a:cubicBezTo>
                  <a:lnTo>
                    <a:pt x="480" y="5525"/>
                  </a:lnTo>
                  <a:cubicBezTo>
                    <a:pt x="662" y="5525"/>
                    <a:pt x="776" y="5525"/>
                    <a:pt x="959" y="5410"/>
                  </a:cubicBezTo>
                  <a:lnTo>
                    <a:pt x="1530" y="5410"/>
                  </a:lnTo>
                  <a:cubicBezTo>
                    <a:pt x="1712" y="5319"/>
                    <a:pt x="1918" y="5228"/>
                    <a:pt x="2100" y="5228"/>
                  </a:cubicBezTo>
                  <a:cubicBezTo>
                    <a:pt x="2192" y="5137"/>
                    <a:pt x="2283" y="5137"/>
                    <a:pt x="2374" y="5045"/>
                  </a:cubicBezTo>
                  <a:cubicBezTo>
                    <a:pt x="2488" y="5045"/>
                    <a:pt x="2580" y="4954"/>
                    <a:pt x="2671" y="4954"/>
                  </a:cubicBezTo>
                  <a:cubicBezTo>
                    <a:pt x="3059" y="4657"/>
                    <a:pt x="3424" y="4269"/>
                    <a:pt x="3721" y="3904"/>
                  </a:cubicBezTo>
                  <a:cubicBezTo>
                    <a:pt x="3904" y="3699"/>
                    <a:pt x="3995" y="3516"/>
                    <a:pt x="4086" y="3333"/>
                  </a:cubicBezTo>
                  <a:cubicBezTo>
                    <a:pt x="4200" y="3128"/>
                    <a:pt x="4292" y="2945"/>
                    <a:pt x="4383" y="2763"/>
                  </a:cubicBezTo>
                  <a:cubicBezTo>
                    <a:pt x="4383" y="2557"/>
                    <a:pt x="4474" y="2283"/>
                    <a:pt x="4474" y="2101"/>
                  </a:cubicBezTo>
                  <a:cubicBezTo>
                    <a:pt x="4565" y="1895"/>
                    <a:pt x="4565" y="1713"/>
                    <a:pt x="4565" y="1530"/>
                  </a:cubicBezTo>
                  <a:lnTo>
                    <a:pt x="4565" y="960"/>
                  </a:lnTo>
                  <a:cubicBezTo>
                    <a:pt x="4474" y="754"/>
                    <a:pt x="4474" y="572"/>
                    <a:pt x="4474" y="480"/>
                  </a:cubicBezTo>
                  <a:cubicBezTo>
                    <a:pt x="4383" y="275"/>
                    <a:pt x="4383" y="183"/>
                    <a:pt x="4383" y="183"/>
                  </a:cubicBezTo>
                  <a:cubicBezTo>
                    <a:pt x="4292" y="92"/>
                    <a:pt x="4292" y="1"/>
                    <a:pt x="4292"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3300150" y="4744400"/>
              <a:ext cx="180900" cy="175800"/>
            </a:xfrm>
            <a:custGeom>
              <a:avLst/>
              <a:gdLst/>
              <a:ahLst/>
              <a:cxnLst/>
              <a:rect l="l" t="t" r="r" b="b"/>
              <a:pathLst>
                <a:path w="7236" h="7032" extrusionOk="0">
                  <a:moveTo>
                    <a:pt x="571" y="1"/>
                  </a:moveTo>
                  <a:cubicBezTo>
                    <a:pt x="388" y="1"/>
                    <a:pt x="274" y="92"/>
                    <a:pt x="183" y="92"/>
                  </a:cubicBezTo>
                  <a:lnTo>
                    <a:pt x="0" y="92"/>
                  </a:lnTo>
                  <a:lnTo>
                    <a:pt x="92" y="184"/>
                  </a:lnTo>
                  <a:cubicBezTo>
                    <a:pt x="92" y="275"/>
                    <a:pt x="92" y="480"/>
                    <a:pt x="183" y="572"/>
                  </a:cubicBezTo>
                  <a:cubicBezTo>
                    <a:pt x="183" y="754"/>
                    <a:pt x="274" y="937"/>
                    <a:pt x="388" y="1142"/>
                  </a:cubicBezTo>
                  <a:cubicBezTo>
                    <a:pt x="480" y="1325"/>
                    <a:pt x="571" y="1507"/>
                    <a:pt x="662" y="1804"/>
                  </a:cubicBezTo>
                  <a:cubicBezTo>
                    <a:pt x="754" y="1987"/>
                    <a:pt x="959" y="2283"/>
                    <a:pt x="1050" y="2466"/>
                  </a:cubicBezTo>
                  <a:cubicBezTo>
                    <a:pt x="1142" y="2557"/>
                    <a:pt x="1142" y="2649"/>
                    <a:pt x="1233" y="2854"/>
                  </a:cubicBezTo>
                  <a:cubicBezTo>
                    <a:pt x="1324" y="2945"/>
                    <a:pt x="1415" y="3037"/>
                    <a:pt x="1530" y="3128"/>
                  </a:cubicBezTo>
                  <a:cubicBezTo>
                    <a:pt x="1621" y="3425"/>
                    <a:pt x="1804" y="3607"/>
                    <a:pt x="1986" y="3790"/>
                  </a:cubicBezTo>
                  <a:cubicBezTo>
                    <a:pt x="2192" y="4087"/>
                    <a:pt x="2374" y="4269"/>
                    <a:pt x="2557" y="4475"/>
                  </a:cubicBezTo>
                  <a:cubicBezTo>
                    <a:pt x="2762" y="4749"/>
                    <a:pt x="3036" y="4931"/>
                    <a:pt x="3242" y="5137"/>
                  </a:cubicBezTo>
                  <a:cubicBezTo>
                    <a:pt x="3424" y="5319"/>
                    <a:pt x="3698" y="5502"/>
                    <a:pt x="3903" y="5707"/>
                  </a:cubicBezTo>
                  <a:cubicBezTo>
                    <a:pt x="4177" y="5890"/>
                    <a:pt x="4474" y="5981"/>
                    <a:pt x="4657" y="6187"/>
                  </a:cubicBezTo>
                  <a:cubicBezTo>
                    <a:pt x="4953" y="6278"/>
                    <a:pt x="5136" y="6461"/>
                    <a:pt x="5410" y="6552"/>
                  </a:cubicBezTo>
                  <a:cubicBezTo>
                    <a:pt x="5889" y="6757"/>
                    <a:pt x="6369" y="6849"/>
                    <a:pt x="6665" y="6940"/>
                  </a:cubicBezTo>
                  <a:lnTo>
                    <a:pt x="7031" y="6940"/>
                  </a:lnTo>
                  <a:cubicBezTo>
                    <a:pt x="7122" y="7031"/>
                    <a:pt x="7236" y="7031"/>
                    <a:pt x="7236" y="7031"/>
                  </a:cubicBezTo>
                  <a:lnTo>
                    <a:pt x="7236" y="6849"/>
                  </a:lnTo>
                  <a:cubicBezTo>
                    <a:pt x="7236" y="6757"/>
                    <a:pt x="7236" y="6643"/>
                    <a:pt x="7122" y="6461"/>
                  </a:cubicBezTo>
                  <a:cubicBezTo>
                    <a:pt x="7122" y="6072"/>
                    <a:pt x="7031" y="5707"/>
                    <a:pt x="6848" y="5137"/>
                  </a:cubicBezTo>
                  <a:cubicBezTo>
                    <a:pt x="6848" y="4931"/>
                    <a:pt x="6757" y="4657"/>
                    <a:pt x="6665" y="4361"/>
                  </a:cubicBezTo>
                  <a:cubicBezTo>
                    <a:pt x="6460" y="4178"/>
                    <a:pt x="6369" y="3904"/>
                    <a:pt x="6277" y="3607"/>
                  </a:cubicBezTo>
                  <a:cubicBezTo>
                    <a:pt x="6095" y="3333"/>
                    <a:pt x="5889" y="3128"/>
                    <a:pt x="5707" y="2854"/>
                  </a:cubicBezTo>
                  <a:cubicBezTo>
                    <a:pt x="5524" y="2557"/>
                    <a:pt x="5319" y="2375"/>
                    <a:pt x="5136" y="2078"/>
                  </a:cubicBezTo>
                  <a:cubicBezTo>
                    <a:pt x="4839" y="1895"/>
                    <a:pt x="4657" y="1622"/>
                    <a:pt x="4383" y="1416"/>
                  </a:cubicBezTo>
                  <a:cubicBezTo>
                    <a:pt x="4086" y="1234"/>
                    <a:pt x="3812" y="1051"/>
                    <a:pt x="3515" y="845"/>
                  </a:cubicBezTo>
                  <a:cubicBezTo>
                    <a:pt x="3333" y="663"/>
                    <a:pt x="3036" y="572"/>
                    <a:pt x="2762" y="480"/>
                  </a:cubicBezTo>
                  <a:cubicBezTo>
                    <a:pt x="2465" y="366"/>
                    <a:pt x="2192" y="275"/>
                    <a:pt x="1895" y="184"/>
                  </a:cubicBezTo>
                  <a:cubicBezTo>
                    <a:pt x="1621" y="92"/>
                    <a:pt x="1415" y="92"/>
                    <a:pt x="1142" y="92"/>
                  </a:cubicBezTo>
                  <a:cubicBezTo>
                    <a:pt x="959" y="1"/>
                    <a:pt x="754" y="1"/>
                    <a:pt x="571"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483325" y="4934425"/>
              <a:ext cx="251675" cy="87900"/>
            </a:xfrm>
            <a:custGeom>
              <a:avLst/>
              <a:gdLst/>
              <a:ahLst/>
              <a:cxnLst/>
              <a:rect l="l" t="t" r="r" b="b"/>
              <a:pathLst>
                <a:path w="10067" h="3516" extrusionOk="0">
                  <a:moveTo>
                    <a:pt x="4839" y="1"/>
                  </a:moveTo>
                  <a:cubicBezTo>
                    <a:pt x="4565" y="92"/>
                    <a:pt x="4177" y="92"/>
                    <a:pt x="3903" y="183"/>
                  </a:cubicBezTo>
                  <a:cubicBezTo>
                    <a:pt x="3515" y="298"/>
                    <a:pt x="3219" y="389"/>
                    <a:pt x="2945" y="480"/>
                  </a:cubicBezTo>
                  <a:cubicBezTo>
                    <a:pt x="2557" y="571"/>
                    <a:pt x="2283" y="663"/>
                    <a:pt x="1986" y="868"/>
                  </a:cubicBezTo>
                  <a:cubicBezTo>
                    <a:pt x="1712" y="1051"/>
                    <a:pt x="1507" y="1233"/>
                    <a:pt x="1233" y="1439"/>
                  </a:cubicBezTo>
                  <a:cubicBezTo>
                    <a:pt x="1142" y="1439"/>
                    <a:pt x="1050" y="1530"/>
                    <a:pt x="936" y="1621"/>
                  </a:cubicBezTo>
                  <a:cubicBezTo>
                    <a:pt x="845" y="1713"/>
                    <a:pt x="753" y="1804"/>
                    <a:pt x="662" y="1895"/>
                  </a:cubicBezTo>
                  <a:cubicBezTo>
                    <a:pt x="571" y="2101"/>
                    <a:pt x="480" y="2192"/>
                    <a:pt x="365" y="2375"/>
                  </a:cubicBezTo>
                  <a:cubicBezTo>
                    <a:pt x="274" y="2466"/>
                    <a:pt x="183" y="2671"/>
                    <a:pt x="92" y="2671"/>
                  </a:cubicBezTo>
                  <a:cubicBezTo>
                    <a:pt x="92" y="2763"/>
                    <a:pt x="0" y="2854"/>
                    <a:pt x="0" y="2854"/>
                  </a:cubicBezTo>
                  <a:lnTo>
                    <a:pt x="183" y="2854"/>
                  </a:lnTo>
                  <a:cubicBezTo>
                    <a:pt x="274" y="2945"/>
                    <a:pt x="365" y="2945"/>
                    <a:pt x="571" y="3037"/>
                  </a:cubicBezTo>
                  <a:cubicBezTo>
                    <a:pt x="753" y="3037"/>
                    <a:pt x="936" y="3151"/>
                    <a:pt x="1142" y="3151"/>
                  </a:cubicBezTo>
                  <a:cubicBezTo>
                    <a:pt x="1233" y="3151"/>
                    <a:pt x="1415" y="3242"/>
                    <a:pt x="1507" y="3242"/>
                  </a:cubicBezTo>
                  <a:cubicBezTo>
                    <a:pt x="1621" y="3242"/>
                    <a:pt x="1712" y="3242"/>
                    <a:pt x="1895" y="3333"/>
                  </a:cubicBezTo>
                  <a:cubicBezTo>
                    <a:pt x="2077" y="3333"/>
                    <a:pt x="2374" y="3425"/>
                    <a:pt x="2557" y="3425"/>
                  </a:cubicBezTo>
                  <a:cubicBezTo>
                    <a:pt x="2853" y="3425"/>
                    <a:pt x="3127" y="3516"/>
                    <a:pt x="3424" y="3516"/>
                  </a:cubicBezTo>
                  <a:lnTo>
                    <a:pt x="5136" y="3516"/>
                  </a:lnTo>
                  <a:cubicBezTo>
                    <a:pt x="5798" y="3425"/>
                    <a:pt x="6368" y="3333"/>
                    <a:pt x="7030" y="3151"/>
                  </a:cubicBezTo>
                  <a:cubicBezTo>
                    <a:pt x="7601" y="3037"/>
                    <a:pt x="8172" y="2763"/>
                    <a:pt x="8560" y="2580"/>
                  </a:cubicBezTo>
                  <a:cubicBezTo>
                    <a:pt x="9039" y="2283"/>
                    <a:pt x="9496" y="2009"/>
                    <a:pt x="9701" y="1804"/>
                  </a:cubicBezTo>
                  <a:cubicBezTo>
                    <a:pt x="9884" y="1713"/>
                    <a:pt x="9975" y="1530"/>
                    <a:pt x="9975" y="1530"/>
                  </a:cubicBezTo>
                  <a:lnTo>
                    <a:pt x="10066" y="1439"/>
                  </a:lnTo>
                  <a:cubicBezTo>
                    <a:pt x="10066" y="1439"/>
                    <a:pt x="10066" y="1325"/>
                    <a:pt x="9975" y="1325"/>
                  </a:cubicBezTo>
                  <a:cubicBezTo>
                    <a:pt x="9884" y="1233"/>
                    <a:pt x="9792" y="1142"/>
                    <a:pt x="9610" y="1051"/>
                  </a:cubicBezTo>
                  <a:cubicBezTo>
                    <a:pt x="9313" y="959"/>
                    <a:pt x="8925" y="754"/>
                    <a:pt x="8468" y="571"/>
                  </a:cubicBezTo>
                  <a:cubicBezTo>
                    <a:pt x="7989" y="389"/>
                    <a:pt x="7418" y="183"/>
                    <a:pt x="6848" y="92"/>
                  </a:cubicBezTo>
                  <a:cubicBezTo>
                    <a:pt x="6186" y="1"/>
                    <a:pt x="5501" y="1"/>
                    <a:pt x="4839"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3914750" y="4336575"/>
              <a:ext cx="153250" cy="104850"/>
            </a:xfrm>
            <a:custGeom>
              <a:avLst/>
              <a:gdLst/>
              <a:ahLst/>
              <a:cxnLst/>
              <a:rect l="l" t="t" r="r" b="b"/>
              <a:pathLst>
                <a:path w="6130" h="4194" extrusionOk="0">
                  <a:moveTo>
                    <a:pt x="2876" y="1"/>
                  </a:moveTo>
                  <a:cubicBezTo>
                    <a:pt x="1134" y="1"/>
                    <a:pt x="0" y="2850"/>
                    <a:pt x="2053" y="3943"/>
                  </a:cubicBezTo>
                  <a:cubicBezTo>
                    <a:pt x="2355" y="4116"/>
                    <a:pt x="2669" y="4193"/>
                    <a:pt x="2974" y="4193"/>
                  </a:cubicBezTo>
                  <a:cubicBezTo>
                    <a:pt x="4675" y="4193"/>
                    <a:pt x="6129" y="1802"/>
                    <a:pt x="4039" y="428"/>
                  </a:cubicBezTo>
                  <a:cubicBezTo>
                    <a:pt x="3640" y="128"/>
                    <a:pt x="3244" y="1"/>
                    <a:pt x="2876"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3805825" y="4240850"/>
              <a:ext cx="128350" cy="89975"/>
            </a:xfrm>
            <a:custGeom>
              <a:avLst/>
              <a:gdLst/>
              <a:ahLst/>
              <a:cxnLst/>
              <a:rect l="l" t="t" r="r" b="b"/>
              <a:pathLst>
                <a:path w="5134" h="3599" extrusionOk="0">
                  <a:moveTo>
                    <a:pt x="2388" y="1"/>
                  </a:moveTo>
                  <a:cubicBezTo>
                    <a:pt x="944" y="1"/>
                    <a:pt x="1" y="2372"/>
                    <a:pt x="1640" y="3389"/>
                  </a:cubicBezTo>
                  <a:cubicBezTo>
                    <a:pt x="1899" y="3534"/>
                    <a:pt x="2168" y="3599"/>
                    <a:pt x="2429" y="3599"/>
                  </a:cubicBezTo>
                  <a:cubicBezTo>
                    <a:pt x="3892" y="3599"/>
                    <a:pt x="5134" y="1574"/>
                    <a:pt x="3352" y="353"/>
                  </a:cubicBezTo>
                  <a:cubicBezTo>
                    <a:pt x="3021" y="107"/>
                    <a:pt x="2694" y="1"/>
                    <a:pt x="2388"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672400" y="4198325"/>
              <a:ext cx="153075" cy="105000"/>
            </a:xfrm>
            <a:custGeom>
              <a:avLst/>
              <a:gdLst/>
              <a:ahLst/>
              <a:cxnLst/>
              <a:rect l="l" t="t" r="r" b="b"/>
              <a:pathLst>
                <a:path w="6123" h="4200" extrusionOk="0">
                  <a:moveTo>
                    <a:pt x="2851" y="0"/>
                  </a:moveTo>
                  <a:cubicBezTo>
                    <a:pt x="1119" y="0"/>
                    <a:pt x="1" y="2785"/>
                    <a:pt x="2047" y="3949"/>
                  </a:cubicBezTo>
                  <a:cubicBezTo>
                    <a:pt x="2349" y="4123"/>
                    <a:pt x="2662" y="4199"/>
                    <a:pt x="2967" y="4199"/>
                  </a:cubicBezTo>
                  <a:cubicBezTo>
                    <a:pt x="4668" y="4199"/>
                    <a:pt x="6123" y="1808"/>
                    <a:pt x="4032" y="434"/>
                  </a:cubicBezTo>
                  <a:cubicBezTo>
                    <a:pt x="3627" y="130"/>
                    <a:pt x="3225" y="0"/>
                    <a:pt x="2851"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392575" y="4167050"/>
              <a:ext cx="128300" cy="90150"/>
            </a:xfrm>
            <a:custGeom>
              <a:avLst/>
              <a:gdLst/>
              <a:ahLst/>
              <a:cxnLst/>
              <a:rect l="l" t="t" r="r" b="b"/>
              <a:pathLst>
                <a:path w="5132" h="3606" extrusionOk="0">
                  <a:moveTo>
                    <a:pt x="2415" y="0"/>
                  </a:moveTo>
                  <a:cubicBezTo>
                    <a:pt x="925" y="0"/>
                    <a:pt x="1" y="2381"/>
                    <a:pt x="1713" y="3397"/>
                  </a:cubicBezTo>
                  <a:cubicBezTo>
                    <a:pt x="1957" y="3541"/>
                    <a:pt x="2212" y="3605"/>
                    <a:pt x="2462" y="3605"/>
                  </a:cubicBezTo>
                  <a:cubicBezTo>
                    <a:pt x="3873" y="3605"/>
                    <a:pt x="5131" y="1563"/>
                    <a:pt x="3425" y="361"/>
                  </a:cubicBezTo>
                  <a:cubicBezTo>
                    <a:pt x="3076" y="108"/>
                    <a:pt x="2733" y="0"/>
                    <a:pt x="2415"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248875" y="4193925"/>
              <a:ext cx="152025" cy="106250"/>
            </a:xfrm>
            <a:custGeom>
              <a:avLst/>
              <a:gdLst/>
              <a:ahLst/>
              <a:cxnLst/>
              <a:rect l="l" t="t" r="r" b="b"/>
              <a:pathLst>
                <a:path w="6081" h="4250" extrusionOk="0">
                  <a:moveTo>
                    <a:pt x="2793" y="1"/>
                  </a:moveTo>
                  <a:cubicBezTo>
                    <a:pt x="1074" y="1"/>
                    <a:pt x="0" y="2865"/>
                    <a:pt x="1960" y="4034"/>
                  </a:cubicBezTo>
                  <a:cubicBezTo>
                    <a:pt x="2242" y="4183"/>
                    <a:pt x="2534" y="4250"/>
                    <a:pt x="2821" y="4250"/>
                  </a:cubicBezTo>
                  <a:cubicBezTo>
                    <a:pt x="4552" y="4250"/>
                    <a:pt x="6080" y="1818"/>
                    <a:pt x="3946" y="427"/>
                  </a:cubicBezTo>
                  <a:cubicBezTo>
                    <a:pt x="3548" y="129"/>
                    <a:pt x="3156" y="1"/>
                    <a:pt x="2793"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3103700" y="4419675"/>
              <a:ext cx="151725" cy="104900"/>
            </a:xfrm>
            <a:custGeom>
              <a:avLst/>
              <a:gdLst/>
              <a:ahLst/>
              <a:cxnLst/>
              <a:rect l="l" t="t" r="r" b="b"/>
              <a:pathLst>
                <a:path w="6069" h="4196" extrusionOk="0">
                  <a:moveTo>
                    <a:pt x="2827" y="1"/>
                  </a:moveTo>
                  <a:cubicBezTo>
                    <a:pt x="1067" y="1"/>
                    <a:pt x="0" y="2770"/>
                    <a:pt x="1969" y="3951"/>
                  </a:cubicBezTo>
                  <a:cubicBezTo>
                    <a:pt x="2264" y="4120"/>
                    <a:pt x="2568" y="4195"/>
                    <a:pt x="2866" y="4195"/>
                  </a:cubicBezTo>
                  <a:cubicBezTo>
                    <a:pt x="4579" y="4195"/>
                    <a:pt x="6069" y="1719"/>
                    <a:pt x="4046" y="436"/>
                  </a:cubicBezTo>
                  <a:cubicBezTo>
                    <a:pt x="3623" y="131"/>
                    <a:pt x="3209" y="1"/>
                    <a:pt x="2827"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164225" y="4302525"/>
              <a:ext cx="128475" cy="90300"/>
            </a:xfrm>
            <a:custGeom>
              <a:avLst/>
              <a:gdLst/>
              <a:ahLst/>
              <a:cxnLst/>
              <a:rect l="l" t="t" r="r" b="b"/>
              <a:pathLst>
                <a:path w="5139" h="3612" extrusionOk="0">
                  <a:moveTo>
                    <a:pt x="2431" y="1"/>
                  </a:moveTo>
                  <a:cubicBezTo>
                    <a:pt x="934" y="1"/>
                    <a:pt x="0" y="2391"/>
                    <a:pt x="1717" y="3410"/>
                  </a:cubicBezTo>
                  <a:cubicBezTo>
                    <a:pt x="1958" y="3549"/>
                    <a:pt x="2209" y="3611"/>
                    <a:pt x="2456" y="3611"/>
                  </a:cubicBezTo>
                  <a:cubicBezTo>
                    <a:pt x="3871" y="3611"/>
                    <a:pt x="5139" y="1576"/>
                    <a:pt x="3429" y="352"/>
                  </a:cubicBezTo>
                  <a:cubicBezTo>
                    <a:pt x="3084" y="106"/>
                    <a:pt x="2745" y="1"/>
                    <a:pt x="2431"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3527925" y="4191000"/>
              <a:ext cx="128950" cy="89125"/>
            </a:xfrm>
            <a:custGeom>
              <a:avLst/>
              <a:gdLst/>
              <a:ahLst/>
              <a:cxnLst/>
              <a:rect l="l" t="t" r="r" b="b"/>
              <a:pathLst>
                <a:path w="5158" h="3565" extrusionOk="0">
                  <a:moveTo>
                    <a:pt x="2423" y="1"/>
                  </a:moveTo>
                  <a:cubicBezTo>
                    <a:pt x="921" y="1"/>
                    <a:pt x="0" y="2381"/>
                    <a:pt x="1731" y="3397"/>
                  </a:cubicBezTo>
                  <a:cubicBezTo>
                    <a:pt x="1953" y="3513"/>
                    <a:pt x="2184" y="3565"/>
                    <a:pt x="2411" y="3565"/>
                  </a:cubicBezTo>
                  <a:cubicBezTo>
                    <a:pt x="3845" y="3565"/>
                    <a:pt x="5157" y="1504"/>
                    <a:pt x="3443" y="362"/>
                  </a:cubicBezTo>
                  <a:cubicBezTo>
                    <a:pt x="3090" y="109"/>
                    <a:pt x="2744" y="1"/>
                    <a:pt x="2423"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2"/>
          <p:cNvSpPr/>
          <p:nvPr/>
        </p:nvSpPr>
        <p:spPr>
          <a:xfrm>
            <a:off x="2690600" y="4356925"/>
            <a:ext cx="171225" cy="190050"/>
          </a:xfrm>
          <a:custGeom>
            <a:avLst/>
            <a:gdLst/>
            <a:ahLst/>
            <a:cxnLst/>
            <a:rect l="l" t="t" r="r" b="b"/>
            <a:pathLst>
              <a:path w="6849" h="7602" extrusionOk="0">
                <a:moveTo>
                  <a:pt x="3425" y="1"/>
                </a:moveTo>
                <a:lnTo>
                  <a:pt x="2494" y="2945"/>
                </a:lnTo>
                <a:lnTo>
                  <a:pt x="1" y="2945"/>
                </a:lnTo>
                <a:lnTo>
                  <a:pt x="2009" y="4480"/>
                </a:lnTo>
                <a:lnTo>
                  <a:pt x="1051" y="7510"/>
                </a:lnTo>
                <a:lnTo>
                  <a:pt x="3476" y="5601"/>
                </a:lnTo>
                <a:lnTo>
                  <a:pt x="6095" y="7602"/>
                </a:lnTo>
                <a:lnTo>
                  <a:pt x="4977" y="4419"/>
                </a:lnTo>
                <a:lnTo>
                  <a:pt x="6848" y="2945"/>
                </a:lnTo>
                <a:lnTo>
                  <a:pt x="4459" y="2945"/>
                </a:lnTo>
                <a:lnTo>
                  <a:pt x="34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2"/>
          <p:cNvGrpSpPr/>
          <p:nvPr/>
        </p:nvGrpSpPr>
        <p:grpSpPr>
          <a:xfrm>
            <a:off x="7704300" y="4106125"/>
            <a:ext cx="965575" cy="1023475"/>
            <a:chOff x="7247100" y="4106125"/>
            <a:chExt cx="965575" cy="1023475"/>
          </a:xfrm>
        </p:grpSpPr>
        <p:sp>
          <p:nvSpPr>
            <p:cNvPr id="403" name="Google Shape;403;p2"/>
            <p:cNvSpPr/>
            <p:nvPr/>
          </p:nvSpPr>
          <p:spPr>
            <a:xfrm>
              <a:off x="7439500" y="4106125"/>
              <a:ext cx="597450" cy="452100"/>
            </a:xfrm>
            <a:custGeom>
              <a:avLst/>
              <a:gdLst/>
              <a:ahLst/>
              <a:cxnLst/>
              <a:rect l="l" t="t" r="r" b="b"/>
              <a:pathLst>
                <a:path w="23898" h="18084" extrusionOk="0">
                  <a:moveTo>
                    <a:pt x="12230" y="1"/>
                  </a:moveTo>
                  <a:cubicBezTo>
                    <a:pt x="11865" y="1"/>
                    <a:pt x="11507" y="13"/>
                    <a:pt x="11161" y="36"/>
                  </a:cubicBezTo>
                  <a:cubicBezTo>
                    <a:pt x="11089" y="35"/>
                    <a:pt x="11017" y="35"/>
                    <a:pt x="10945" y="35"/>
                  </a:cubicBezTo>
                  <a:cubicBezTo>
                    <a:pt x="3597" y="35"/>
                    <a:pt x="795" y="4647"/>
                    <a:pt x="410" y="9349"/>
                  </a:cubicBezTo>
                  <a:cubicBezTo>
                    <a:pt x="1" y="15941"/>
                    <a:pt x="6257" y="18083"/>
                    <a:pt x="11946" y="18083"/>
                  </a:cubicBezTo>
                  <a:cubicBezTo>
                    <a:pt x="12915" y="18083"/>
                    <a:pt x="13867" y="18021"/>
                    <a:pt x="14768" y="17908"/>
                  </a:cubicBezTo>
                  <a:cubicBezTo>
                    <a:pt x="20771" y="17064"/>
                    <a:pt x="23898" y="12499"/>
                    <a:pt x="22277" y="6313"/>
                  </a:cubicBezTo>
                  <a:cubicBezTo>
                    <a:pt x="20982" y="1446"/>
                    <a:pt x="16169" y="1"/>
                    <a:pt x="12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7316800" y="4548850"/>
              <a:ext cx="781775" cy="580750"/>
            </a:xfrm>
            <a:custGeom>
              <a:avLst/>
              <a:gdLst/>
              <a:ahLst/>
              <a:cxnLst/>
              <a:rect l="l" t="t" r="r" b="b"/>
              <a:pathLst>
                <a:path w="31271" h="23230" extrusionOk="0">
                  <a:moveTo>
                    <a:pt x="16313" y="1"/>
                  </a:moveTo>
                  <a:cubicBezTo>
                    <a:pt x="10346" y="1"/>
                    <a:pt x="7042" y="765"/>
                    <a:pt x="4177" y="3258"/>
                  </a:cubicBezTo>
                  <a:cubicBezTo>
                    <a:pt x="1027" y="6020"/>
                    <a:pt x="0" y="10859"/>
                    <a:pt x="845" y="14671"/>
                  </a:cubicBezTo>
                  <a:cubicBezTo>
                    <a:pt x="2169" y="20377"/>
                    <a:pt x="7692" y="23230"/>
                    <a:pt x="15864" y="23230"/>
                  </a:cubicBezTo>
                  <a:cubicBezTo>
                    <a:pt x="24537" y="23230"/>
                    <a:pt x="31180" y="20377"/>
                    <a:pt x="31271" y="11155"/>
                  </a:cubicBezTo>
                  <a:cubicBezTo>
                    <a:pt x="31271" y="5388"/>
                    <a:pt x="27838" y="98"/>
                    <a:pt x="21312" y="98"/>
                  </a:cubicBezTo>
                  <a:cubicBezTo>
                    <a:pt x="21149" y="98"/>
                    <a:pt x="20984" y="101"/>
                    <a:pt x="20817" y="108"/>
                  </a:cubicBezTo>
                  <a:cubicBezTo>
                    <a:pt x="19161" y="40"/>
                    <a:pt x="17668" y="1"/>
                    <a:pt x="163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7392675" y="4456050"/>
              <a:ext cx="684450" cy="177525"/>
            </a:xfrm>
            <a:custGeom>
              <a:avLst/>
              <a:gdLst/>
              <a:ahLst/>
              <a:cxnLst/>
              <a:rect l="l" t="t" r="r" b="b"/>
              <a:pathLst>
                <a:path w="27378" h="7101" extrusionOk="0">
                  <a:moveTo>
                    <a:pt x="2836" y="0"/>
                  </a:moveTo>
                  <a:cubicBezTo>
                    <a:pt x="1980" y="0"/>
                    <a:pt x="1155" y="383"/>
                    <a:pt x="663" y="1264"/>
                  </a:cubicBezTo>
                  <a:cubicBezTo>
                    <a:pt x="1" y="2314"/>
                    <a:pt x="275" y="4208"/>
                    <a:pt x="1622" y="4779"/>
                  </a:cubicBezTo>
                  <a:cubicBezTo>
                    <a:pt x="5304" y="6341"/>
                    <a:pt x="9551" y="7100"/>
                    <a:pt x="13792" y="7100"/>
                  </a:cubicBezTo>
                  <a:cubicBezTo>
                    <a:pt x="17542" y="7100"/>
                    <a:pt x="21287" y="6506"/>
                    <a:pt x="24629" y="5349"/>
                  </a:cubicBezTo>
                  <a:cubicBezTo>
                    <a:pt x="27377" y="4399"/>
                    <a:pt x="26553" y="251"/>
                    <a:pt x="24053" y="251"/>
                  </a:cubicBezTo>
                  <a:cubicBezTo>
                    <a:pt x="23791" y="251"/>
                    <a:pt x="23511" y="297"/>
                    <a:pt x="23214" y="396"/>
                  </a:cubicBezTo>
                  <a:cubicBezTo>
                    <a:pt x="20274" y="1431"/>
                    <a:pt x="16801" y="2030"/>
                    <a:pt x="13356" y="2030"/>
                  </a:cubicBezTo>
                  <a:cubicBezTo>
                    <a:pt x="10115" y="2030"/>
                    <a:pt x="6900" y="1500"/>
                    <a:pt x="4178" y="305"/>
                  </a:cubicBezTo>
                  <a:cubicBezTo>
                    <a:pt x="3751" y="107"/>
                    <a:pt x="3289" y="0"/>
                    <a:pt x="2836"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7727050" y="4499875"/>
              <a:ext cx="228875" cy="531725"/>
            </a:xfrm>
            <a:custGeom>
              <a:avLst/>
              <a:gdLst/>
              <a:ahLst/>
              <a:cxnLst/>
              <a:rect l="l" t="t" r="r" b="b"/>
              <a:pathLst>
                <a:path w="9155" h="21269" extrusionOk="0">
                  <a:moveTo>
                    <a:pt x="3595" y="1"/>
                  </a:moveTo>
                  <a:cubicBezTo>
                    <a:pt x="1769" y="1"/>
                    <a:pt x="0" y="1816"/>
                    <a:pt x="1280" y="3688"/>
                  </a:cubicBezTo>
                  <a:cubicBezTo>
                    <a:pt x="4133" y="7773"/>
                    <a:pt x="2421" y="14142"/>
                    <a:pt x="2124" y="18821"/>
                  </a:cubicBezTo>
                  <a:cubicBezTo>
                    <a:pt x="2079" y="20464"/>
                    <a:pt x="3322" y="21269"/>
                    <a:pt x="4597" y="21269"/>
                  </a:cubicBezTo>
                  <a:cubicBezTo>
                    <a:pt x="5889" y="21269"/>
                    <a:pt x="7214" y="20441"/>
                    <a:pt x="7260" y="18821"/>
                  </a:cubicBezTo>
                  <a:cubicBezTo>
                    <a:pt x="7557" y="13114"/>
                    <a:pt x="9155" y="6153"/>
                    <a:pt x="5731" y="1131"/>
                  </a:cubicBezTo>
                  <a:cubicBezTo>
                    <a:pt x="5164" y="332"/>
                    <a:pt x="4374" y="1"/>
                    <a:pt x="3595"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7247100" y="4484825"/>
              <a:ext cx="194775" cy="202150"/>
            </a:xfrm>
            <a:custGeom>
              <a:avLst/>
              <a:gdLst/>
              <a:ahLst/>
              <a:cxnLst/>
              <a:rect l="l" t="t" r="r" b="b"/>
              <a:pathLst>
                <a:path w="7791" h="8086" extrusionOk="0">
                  <a:moveTo>
                    <a:pt x="867" y="1"/>
                  </a:moveTo>
                  <a:cubicBezTo>
                    <a:pt x="414" y="1"/>
                    <a:pt x="0" y="412"/>
                    <a:pt x="392" y="866"/>
                  </a:cubicBezTo>
                  <a:cubicBezTo>
                    <a:pt x="2218" y="3445"/>
                    <a:pt x="4203" y="5819"/>
                    <a:pt x="6486" y="7896"/>
                  </a:cubicBezTo>
                  <a:cubicBezTo>
                    <a:pt x="6620" y="8030"/>
                    <a:pt x="6770" y="8086"/>
                    <a:pt x="6914" y="8086"/>
                  </a:cubicBezTo>
                  <a:cubicBezTo>
                    <a:pt x="7384" y="8086"/>
                    <a:pt x="7790" y="7488"/>
                    <a:pt x="7353" y="7051"/>
                  </a:cubicBezTo>
                  <a:cubicBezTo>
                    <a:pt x="5162" y="4952"/>
                    <a:pt x="3245" y="2669"/>
                    <a:pt x="1441" y="295"/>
                  </a:cubicBezTo>
                  <a:cubicBezTo>
                    <a:pt x="1291" y="87"/>
                    <a:pt x="1075" y="1"/>
                    <a:pt x="867"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7320225" y="4473800"/>
              <a:ext cx="46350" cy="111850"/>
            </a:xfrm>
            <a:custGeom>
              <a:avLst/>
              <a:gdLst/>
              <a:ahLst/>
              <a:cxnLst/>
              <a:rect l="l" t="t" r="r" b="b"/>
              <a:pathLst>
                <a:path w="1854" h="4474" extrusionOk="0">
                  <a:moveTo>
                    <a:pt x="1195" y="0"/>
                  </a:moveTo>
                  <a:cubicBezTo>
                    <a:pt x="1043" y="0"/>
                    <a:pt x="893" y="75"/>
                    <a:pt x="799" y="257"/>
                  </a:cubicBezTo>
                  <a:cubicBezTo>
                    <a:pt x="228" y="1398"/>
                    <a:pt x="137" y="2745"/>
                    <a:pt x="46" y="3977"/>
                  </a:cubicBezTo>
                  <a:cubicBezTo>
                    <a:pt x="0" y="4308"/>
                    <a:pt x="240" y="4474"/>
                    <a:pt x="502" y="4474"/>
                  </a:cubicBezTo>
                  <a:cubicBezTo>
                    <a:pt x="765" y="4474"/>
                    <a:pt x="1050" y="4308"/>
                    <a:pt x="1096" y="3977"/>
                  </a:cubicBezTo>
                  <a:cubicBezTo>
                    <a:pt x="1187" y="2927"/>
                    <a:pt x="1187" y="1786"/>
                    <a:pt x="1666" y="736"/>
                  </a:cubicBezTo>
                  <a:cubicBezTo>
                    <a:pt x="1853" y="347"/>
                    <a:pt x="1520" y="0"/>
                    <a:pt x="1195"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7247750" y="4594325"/>
              <a:ext cx="118700" cy="28575"/>
            </a:xfrm>
            <a:custGeom>
              <a:avLst/>
              <a:gdLst/>
              <a:ahLst/>
              <a:cxnLst/>
              <a:rect l="l" t="t" r="r" b="b"/>
              <a:pathLst>
                <a:path w="4748" h="1143" extrusionOk="0">
                  <a:moveTo>
                    <a:pt x="662" y="1"/>
                  </a:moveTo>
                  <a:cubicBezTo>
                    <a:pt x="0" y="1"/>
                    <a:pt x="0" y="1051"/>
                    <a:pt x="662" y="1051"/>
                  </a:cubicBezTo>
                  <a:cubicBezTo>
                    <a:pt x="1804" y="1051"/>
                    <a:pt x="2945" y="1051"/>
                    <a:pt x="4177" y="1142"/>
                  </a:cubicBezTo>
                  <a:cubicBezTo>
                    <a:pt x="4748" y="1142"/>
                    <a:pt x="4748" y="92"/>
                    <a:pt x="4177" y="92"/>
                  </a:cubicBezTo>
                  <a:cubicBezTo>
                    <a:pt x="2945" y="92"/>
                    <a:pt x="1804" y="1"/>
                    <a:pt x="662"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7990400" y="4536500"/>
              <a:ext cx="214825" cy="200350"/>
            </a:xfrm>
            <a:custGeom>
              <a:avLst/>
              <a:gdLst/>
              <a:ahLst/>
              <a:cxnLst/>
              <a:rect l="l" t="t" r="r" b="b"/>
              <a:pathLst>
                <a:path w="8593" h="8014" extrusionOk="0">
                  <a:moveTo>
                    <a:pt x="7736" y="1"/>
                  </a:moveTo>
                  <a:cubicBezTo>
                    <a:pt x="7588" y="1"/>
                    <a:pt x="7433" y="70"/>
                    <a:pt x="7294" y="237"/>
                  </a:cubicBezTo>
                  <a:cubicBezTo>
                    <a:pt x="5194" y="2702"/>
                    <a:pt x="3003" y="4984"/>
                    <a:pt x="447" y="6970"/>
                  </a:cubicBezTo>
                  <a:cubicBezTo>
                    <a:pt x="0" y="7345"/>
                    <a:pt x="420" y="8014"/>
                    <a:pt x="941" y="8014"/>
                  </a:cubicBezTo>
                  <a:cubicBezTo>
                    <a:pt x="1086" y="8014"/>
                    <a:pt x="1238" y="7962"/>
                    <a:pt x="1382" y="7838"/>
                  </a:cubicBezTo>
                  <a:cubicBezTo>
                    <a:pt x="3870" y="5829"/>
                    <a:pt x="6153" y="3546"/>
                    <a:pt x="8230" y="1173"/>
                  </a:cubicBezTo>
                  <a:cubicBezTo>
                    <a:pt x="8593" y="672"/>
                    <a:pt x="8197" y="1"/>
                    <a:pt x="7736"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8090350" y="4532650"/>
              <a:ext cx="35625" cy="107800"/>
            </a:xfrm>
            <a:custGeom>
              <a:avLst/>
              <a:gdLst/>
              <a:ahLst/>
              <a:cxnLst/>
              <a:rect l="l" t="t" r="r" b="b"/>
              <a:pathLst>
                <a:path w="1425" h="4312" extrusionOk="0">
                  <a:moveTo>
                    <a:pt x="672" y="1"/>
                  </a:moveTo>
                  <a:cubicBezTo>
                    <a:pt x="358" y="1"/>
                    <a:pt x="0" y="267"/>
                    <a:pt x="55" y="665"/>
                  </a:cubicBezTo>
                  <a:cubicBezTo>
                    <a:pt x="238" y="1715"/>
                    <a:pt x="238" y="2765"/>
                    <a:pt x="329" y="3815"/>
                  </a:cubicBezTo>
                  <a:cubicBezTo>
                    <a:pt x="386" y="4146"/>
                    <a:pt x="671" y="4311"/>
                    <a:pt x="931" y="4311"/>
                  </a:cubicBezTo>
                  <a:cubicBezTo>
                    <a:pt x="1191" y="4311"/>
                    <a:pt x="1424" y="4146"/>
                    <a:pt x="1379" y="3815"/>
                  </a:cubicBezTo>
                  <a:cubicBezTo>
                    <a:pt x="1288" y="2673"/>
                    <a:pt x="1196" y="1532"/>
                    <a:pt x="1105" y="391"/>
                  </a:cubicBezTo>
                  <a:cubicBezTo>
                    <a:pt x="1069" y="118"/>
                    <a:pt x="880" y="1"/>
                    <a:pt x="672"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8077450" y="4636975"/>
              <a:ext cx="135225" cy="31000"/>
            </a:xfrm>
            <a:custGeom>
              <a:avLst/>
              <a:gdLst/>
              <a:ahLst/>
              <a:cxnLst/>
              <a:rect l="l" t="t" r="r" b="b"/>
              <a:pathLst>
                <a:path w="5409" h="1240" extrusionOk="0">
                  <a:moveTo>
                    <a:pt x="4834" y="1"/>
                  </a:moveTo>
                  <a:cubicBezTo>
                    <a:pt x="4807" y="1"/>
                    <a:pt x="4778" y="3"/>
                    <a:pt x="4748" y="7"/>
                  </a:cubicBezTo>
                  <a:cubicBezTo>
                    <a:pt x="3424" y="98"/>
                    <a:pt x="1986" y="212"/>
                    <a:pt x="662" y="212"/>
                  </a:cubicBezTo>
                  <a:cubicBezTo>
                    <a:pt x="0" y="212"/>
                    <a:pt x="0" y="1239"/>
                    <a:pt x="662" y="1239"/>
                  </a:cubicBezTo>
                  <a:cubicBezTo>
                    <a:pt x="1986" y="1239"/>
                    <a:pt x="3424" y="1148"/>
                    <a:pt x="4748" y="965"/>
                  </a:cubicBezTo>
                  <a:cubicBezTo>
                    <a:pt x="5380" y="878"/>
                    <a:pt x="5409" y="1"/>
                    <a:pt x="4834"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7352175" y="4311450"/>
              <a:ext cx="237975" cy="92925"/>
            </a:xfrm>
            <a:custGeom>
              <a:avLst/>
              <a:gdLst/>
              <a:ahLst/>
              <a:cxnLst/>
              <a:rect l="l" t="t" r="r" b="b"/>
              <a:pathLst>
                <a:path w="9519" h="3717" extrusionOk="0">
                  <a:moveTo>
                    <a:pt x="4337" y="0"/>
                  </a:moveTo>
                  <a:cubicBezTo>
                    <a:pt x="2899" y="0"/>
                    <a:pt x="1473" y="52"/>
                    <a:pt x="0" y="200"/>
                  </a:cubicBezTo>
                  <a:cubicBezTo>
                    <a:pt x="2192" y="1524"/>
                    <a:pt x="4565" y="2574"/>
                    <a:pt x="6939" y="3418"/>
                  </a:cubicBezTo>
                  <a:cubicBezTo>
                    <a:pt x="7394" y="3587"/>
                    <a:pt x="7776" y="3716"/>
                    <a:pt x="8102" y="3716"/>
                  </a:cubicBezTo>
                  <a:cubicBezTo>
                    <a:pt x="8529" y="3716"/>
                    <a:pt x="8859" y="3494"/>
                    <a:pt x="9130" y="2848"/>
                  </a:cubicBezTo>
                  <a:cubicBezTo>
                    <a:pt x="9519" y="1912"/>
                    <a:pt x="9519" y="771"/>
                    <a:pt x="8742" y="109"/>
                  </a:cubicBezTo>
                  <a:cubicBezTo>
                    <a:pt x="7225" y="52"/>
                    <a:pt x="5775" y="0"/>
                    <a:pt x="4337"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7504525" y="4233075"/>
              <a:ext cx="77325" cy="57200"/>
            </a:xfrm>
            <a:custGeom>
              <a:avLst/>
              <a:gdLst/>
              <a:ahLst/>
              <a:cxnLst/>
              <a:rect l="l" t="t" r="r" b="b"/>
              <a:pathLst>
                <a:path w="3093" h="2288" extrusionOk="0">
                  <a:moveTo>
                    <a:pt x="1594" y="0"/>
                  </a:moveTo>
                  <a:cubicBezTo>
                    <a:pt x="1566" y="0"/>
                    <a:pt x="1537" y="1"/>
                    <a:pt x="1507" y="3"/>
                  </a:cubicBezTo>
                  <a:cubicBezTo>
                    <a:pt x="1" y="3"/>
                    <a:pt x="183" y="2194"/>
                    <a:pt x="1416" y="2285"/>
                  </a:cubicBezTo>
                  <a:cubicBezTo>
                    <a:pt x="1444" y="2287"/>
                    <a:pt x="1471" y="2288"/>
                    <a:pt x="1498" y="2288"/>
                  </a:cubicBezTo>
                  <a:cubicBezTo>
                    <a:pt x="2924" y="2288"/>
                    <a:pt x="3092" y="0"/>
                    <a:pt x="1594"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7647200" y="4275850"/>
              <a:ext cx="79600" cy="57225"/>
            </a:xfrm>
            <a:custGeom>
              <a:avLst/>
              <a:gdLst/>
              <a:ahLst/>
              <a:cxnLst/>
              <a:rect l="l" t="t" r="r" b="b"/>
              <a:pathLst>
                <a:path w="3184" h="2289" extrusionOk="0">
                  <a:moveTo>
                    <a:pt x="1706" y="1"/>
                  </a:moveTo>
                  <a:cubicBezTo>
                    <a:pt x="1678" y="1"/>
                    <a:pt x="1650" y="2"/>
                    <a:pt x="1621" y="3"/>
                  </a:cubicBezTo>
                  <a:cubicBezTo>
                    <a:pt x="0" y="3"/>
                    <a:pt x="183" y="2195"/>
                    <a:pt x="1415" y="2286"/>
                  </a:cubicBezTo>
                  <a:cubicBezTo>
                    <a:pt x="1445" y="2288"/>
                    <a:pt x="1474" y="2288"/>
                    <a:pt x="1502" y="2288"/>
                  </a:cubicBezTo>
                  <a:cubicBezTo>
                    <a:pt x="3013" y="2288"/>
                    <a:pt x="3183" y="1"/>
                    <a:pt x="1706"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7585700" y="4386850"/>
              <a:ext cx="142575" cy="60100"/>
            </a:xfrm>
            <a:custGeom>
              <a:avLst/>
              <a:gdLst/>
              <a:ahLst/>
              <a:cxnLst/>
              <a:rect l="l" t="t" r="r" b="b"/>
              <a:pathLst>
                <a:path w="5703" h="2404" extrusionOk="0">
                  <a:moveTo>
                    <a:pt x="5072" y="0"/>
                  </a:moveTo>
                  <a:cubicBezTo>
                    <a:pt x="4983" y="0"/>
                    <a:pt x="4897" y="39"/>
                    <a:pt x="4834" y="128"/>
                  </a:cubicBezTo>
                  <a:cubicBezTo>
                    <a:pt x="3883" y="1155"/>
                    <a:pt x="2806" y="1596"/>
                    <a:pt x="1537" y="1596"/>
                  </a:cubicBezTo>
                  <a:cubicBezTo>
                    <a:pt x="1282" y="1596"/>
                    <a:pt x="1019" y="1578"/>
                    <a:pt x="748" y="1544"/>
                  </a:cubicBezTo>
                  <a:cubicBezTo>
                    <a:pt x="720" y="1539"/>
                    <a:pt x="692" y="1537"/>
                    <a:pt x="665" y="1537"/>
                  </a:cubicBezTo>
                  <a:cubicBezTo>
                    <a:pt x="159" y="1537"/>
                    <a:pt x="1" y="2320"/>
                    <a:pt x="543" y="2320"/>
                  </a:cubicBezTo>
                  <a:cubicBezTo>
                    <a:pt x="927" y="2375"/>
                    <a:pt x="1300" y="2404"/>
                    <a:pt x="1661" y="2404"/>
                  </a:cubicBezTo>
                  <a:cubicBezTo>
                    <a:pt x="3098" y="2404"/>
                    <a:pt x="4346" y="1940"/>
                    <a:pt x="5404" y="790"/>
                  </a:cubicBezTo>
                  <a:cubicBezTo>
                    <a:pt x="5703" y="422"/>
                    <a:pt x="5368" y="0"/>
                    <a:pt x="5072"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7497100" y="4656475"/>
              <a:ext cx="113275" cy="80600"/>
            </a:xfrm>
            <a:custGeom>
              <a:avLst/>
              <a:gdLst/>
              <a:ahLst/>
              <a:cxnLst/>
              <a:rect l="l" t="t" r="r" b="b"/>
              <a:pathLst>
                <a:path w="4531" h="3224" extrusionOk="0">
                  <a:moveTo>
                    <a:pt x="2394" y="0"/>
                  </a:moveTo>
                  <a:cubicBezTo>
                    <a:pt x="2358" y="0"/>
                    <a:pt x="2321" y="1"/>
                    <a:pt x="2284" y="3"/>
                  </a:cubicBezTo>
                  <a:cubicBezTo>
                    <a:pt x="1" y="3"/>
                    <a:pt x="389" y="3039"/>
                    <a:pt x="2101" y="3221"/>
                  </a:cubicBezTo>
                  <a:cubicBezTo>
                    <a:pt x="2131" y="3222"/>
                    <a:pt x="2161" y="3223"/>
                    <a:pt x="2190" y="3223"/>
                  </a:cubicBezTo>
                  <a:cubicBezTo>
                    <a:pt x="4351" y="3223"/>
                    <a:pt x="4531" y="0"/>
                    <a:pt x="2394"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7459450" y="4765475"/>
              <a:ext cx="109725" cy="79000"/>
            </a:xfrm>
            <a:custGeom>
              <a:avLst/>
              <a:gdLst/>
              <a:ahLst/>
              <a:cxnLst/>
              <a:rect l="l" t="t" r="r" b="b"/>
              <a:pathLst>
                <a:path w="4389" h="3160" extrusionOk="0">
                  <a:moveTo>
                    <a:pt x="2258" y="1"/>
                  </a:moveTo>
                  <a:cubicBezTo>
                    <a:pt x="2229" y="1"/>
                    <a:pt x="2199" y="1"/>
                    <a:pt x="2169" y="2"/>
                  </a:cubicBezTo>
                  <a:cubicBezTo>
                    <a:pt x="1" y="2"/>
                    <a:pt x="274" y="3061"/>
                    <a:pt x="2078" y="3152"/>
                  </a:cubicBezTo>
                  <a:cubicBezTo>
                    <a:pt x="2135" y="3157"/>
                    <a:pt x="2190" y="3159"/>
                    <a:pt x="2244" y="3159"/>
                  </a:cubicBezTo>
                  <a:cubicBezTo>
                    <a:pt x="4249" y="3159"/>
                    <a:pt x="4389" y="1"/>
                    <a:pt x="2258"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7440050" y="4884725"/>
              <a:ext cx="113250" cy="80600"/>
            </a:xfrm>
            <a:custGeom>
              <a:avLst/>
              <a:gdLst/>
              <a:ahLst/>
              <a:cxnLst/>
              <a:rect l="l" t="t" r="r" b="b"/>
              <a:pathLst>
                <a:path w="4530" h="3224" extrusionOk="0">
                  <a:moveTo>
                    <a:pt x="2393" y="0"/>
                  </a:moveTo>
                  <a:cubicBezTo>
                    <a:pt x="2357" y="0"/>
                    <a:pt x="2320" y="1"/>
                    <a:pt x="2283" y="3"/>
                  </a:cubicBezTo>
                  <a:cubicBezTo>
                    <a:pt x="0" y="3"/>
                    <a:pt x="388" y="3130"/>
                    <a:pt x="2100" y="3221"/>
                  </a:cubicBezTo>
                  <a:cubicBezTo>
                    <a:pt x="2130" y="3223"/>
                    <a:pt x="2160" y="3223"/>
                    <a:pt x="2189" y="3223"/>
                  </a:cubicBezTo>
                  <a:cubicBezTo>
                    <a:pt x="4351" y="3223"/>
                    <a:pt x="4530" y="0"/>
                    <a:pt x="2393"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5">
  <p:cSld name="CUSTOM_15">
    <p:spTree>
      <p:nvGrpSpPr>
        <p:cNvPr id="1" name="Shape 2059"/>
        <p:cNvGrpSpPr/>
        <p:nvPr/>
      </p:nvGrpSpPr>
      <p:grpSpPr>
        <a:xfrm>
          <a:off x="0" y="0"/>
          <a:ext cx="0" cy="0"/>
          <a:chOff x="0" y="0"/>
          <a:chExt cx="0" cy="0"/>
        </a:xfrm>
      </p:grpSpPr>
      <p:sp>
        <p:nvSpPr>
          <p:cNvPr id="2060" name="Google Shape;2060;p25"/>
          <p:cNvSpPr txBox="1">
            <a:spLocks noGrp="1"/>
          </p:cNvSpPr>
          <p:nvPr>
            <p:ph type="title"/>
          </p:nvPr>
        </p:nvSpPr>
        <p:spPr>
          <a:xfrm>
            <a:off x="1066650" y="1524050"/>
            <a:ext cx="3081900" cy="156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4800">
                <a:solidFill>
                  <a:srgbClr val="FFFFFF"/>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61" name="Google Shape;2061;p25"/>
          <p:cNvSpPr txBox="1">
            <a:spLocks noGrp="1"/>
          </p:cNvSpPr>
          <p:nvPr>
            <p:ph type="body" idx="1"/>
          </p:nvPr>
        </p:nvSpPr>
        <p:spPr>
          <a:xfrm>
            <a:off x="1177275" y="3180100"/>
            <a:ext cx="2808000" cy="572700"/>
          </a:xfrm>
          <a:prstGeom prst="rect">
            <a:avLst/>
          </a:prstGeom>
        </p:spPr>
        <p:txBody>
          <a:bodyPr spcFirstLastPara="1" wrap="square" lIns="91425" tIns="91425" rIns="91425" bIns="91425" anchor="t" anchorCtr="0">
            <a:noAutofit/>
          </a:bodyPr>
          <a:lstStyle>
            <a:lvl1pPr marL="457200" lvl="0" indent="-304800" algn="ctr" rtl="0">
              <a:spcBef>
                <a:spcPts val="0"/>
              </a:spcBef>
              <a:spcAft>
                <a:spcPts val="0"/>
              </a:spcAft>
              <a:buSzPts val="1200"/>
              <a:buChar char="●"/>
              <a:defRPr sz="2600">
                <a:solidFill>
                  <a:schemeClr val="accent3"/>
                </a:solidFill>
                <a:latin typeface="Satisfy"/>
                <a:ea typeface="Satisfy"/>
                <a:cs typeface="Satisfy"/>
                <a:sym typeface="Satisfy"/>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062" name="Google Shape;2062;p25"/>
          <p:cNvSpPr/>
          <p:nvPr/>
        </p:nvSpPr>
        <p:spPr>
          <a:xfrm flipH="1">
            <a:off x="7516386" y="5008131"/>
            <a:ext cx="785131" cy="351783"/>
          </a:xfrm>
          <a:custGeom>
            <a:avLst/>
            <a:gdLst/>
            <a:ahLst/>
            <a:cxnLst/>
            <a:rect l="l" t="t" r="r" b="b"/>
            <a:pathLst>
              <a:path w="28791" h="12900" extrusionOk="0">
                <a:moveTo>
                  <a:pt x="1307" y="1"/>
                </a:moveTo>
                <a:lnTo>
                  <a:pt x="2635" y="1139"/>
                </a:lnTo>
                <a:lnTo>
                  <a:pt x="443" y="1940"/>
                </a:lnTo>
                <a:cubicBezTo>
                  <a:pt x="169" y="2024"/>
                  <a:pt x="0" y="2277"/>
                  <a:pt x="84" y="2551"/>
                </a:cubicBezTo>
                <a:cubicBezTo>
                  <a:pt x="169" y="2720"/>
                  <a:pt x="337" y="2804"/>
                  <a:pt x="527" y="2888"/>
                </a:cubicBezTo>
                <a:lnTo>
                  <a:pt x="696" y="2888"/>
                </a:lnTo>
                <a:lnTo>
                  <a:pt x="2888" y="2108"/>
                </a:lnTo>
                <a:lnTo>
                  <a:pt x="2888" y="2108"/>
                </a:lnTo>
                <a:lnTo>
                  <a:pt x="2108" y="5523"/>
                </a:lnTo>
                <a:cubicBezTo>
                  <a:pt x="2023" y="5797"/>
                  <a:pt x="2192" y="6050"/>
                  <a:pt x="2445" y="6050"/>
                </a:cubicBezTo>
                <a:lnTo>
                  <a:pt x="2445" y="6155"/>
                </a:lnTo>
                <a:lnTo>
                  <a:pt x="2550" y="6155"/>
                </a:lnTo>
                <a:cubicBezTo>
                  <a:pt x="2803" y="6155"/>
                  <a:pt x="2972" y="5965"/>
                  <a:pt x="3077" y="5712"/>
                </a:cubicBezTo>
                <a:lnTo>
                  <a:pt x="4026" y="1750"/>
                </a:lnTo>
                <a:lnTo>
                  <a:pt x="6766" y="781"/>
                </a:lnTo>
                <a:lnTo>
                  <a:pt x="6766" y="781"/>
                </a:lnTo>
                <a:lnTo>
                  <a:pt x="6576" y="4047"/>
                </a:lnTo>
                <a:cubicBezTo>
                  <a:pt x="6576" y="4300"/>
                  <a:pt x="6766" y="4574"/>
                  <a:pt x="7018" y="4574"/>
                </a:cubicBezTo>
                <a:lnTo>
                  <a:pt x="7103" y="4574"/>
                </a:lnTo>
                <a:cubicBezTo>
                  <a:pt x="7377" y="4574"/>
                  <a:pt x="7630" y="4385"/>
                  <a:pt x="7630" y="4132"/>
                </a:cubicBezTo>
                <a:lnTo>
                  <a:pt x="7819" y="443"/>
                </a:lnTo>
                <a:lnTo>
                  <a:pt x="9210" y="1"/>
                </a:lnTo>
                <a:lnTo>
                  <a:pt x="6049" y="1"/>
                </a:lnTo>
                <a:lnTo>
                  <a:pt x="3773" y="781"/>
                </a:lnTo>
                <a:lnTo>
                  <a:pt x="2803" y="1"/>
                </a:lnTo>
                <a:close/>
                <a:moveTo>
                  <a:pt x="10264" y="1"/>
                </a:moveTo>
                <a:cubicBezTo>
                  <a:pt x="10981" y="1308"/>
                  <a:pt x="12203" y="2277"/>
                  <a:pt x="13700" y="2635"/>
                </a:cubicBezTo>
                <a:lnTo>
                  <a:pt x="13341" y="4996"/>
                </a:lnTo>
                <a:lnTo>
                  <a:pt x="9484" y="5628"/>
                </a:lnTo>
                <a:cubicBezTo>
                  <a:pt x="9210" y="5712"/>
                  <a:pt x="9042" y="5965"/>
                  <a:pt x="9042" y="6239"/>
                </a:cubicBezTo>
                <a:cubicBezTo>
                  <a:pt x="9126" y="6492"/>
                  <a:pt x="9295" y="6682"/>
                  <a:pt x="9569" y="6682"/>
                </a:cubicBezTo>
                <a:lnTo>
                  <a:pt x="9653" y="6682"/>
                </a:lnTo>
                <a:lnTo>
                  <a:pt x="13088" y="6050"/>
                </a:lnTo>
                <a:lnTo>
                  <a:pt x="13088" y="6050"/>
                </a:lnTo>
                <a:lnTo>
                  <a:pt x="12646" y="8874"/>
                </a:lnTo>
                <a:lnTo>
                  <a:pt x="8599" y="10455"/>
                </a:lnTo>
                <a:cubicBezTo>
                  <a:pt x="8346" y="10539"/>
                  <a:pt x="8157" y="10792"/>
                  <a:pt x="8241" y="11066"/>
                </a:cubicBezTo>
                <a:cubicBezTo>
                  <a:pt x="8346" y="11234"/>
                  <a:pt x="8515" y="11319"/>
                  <a:pt x="8683" y="11424"/>
                </a:cubicBezTo>
                <a:lnTo>
                  <a:pt x="8768" y="11424"/>
                </a:lnTo>
                <a:cubicBezTo>
                  <a:pt x="8768" y="11424"/>
                  <a:pt x="8873" y="11424"/>
                  <a:pt x="8957" y="11319"/>
                </a:cubicBezTo>
                <a:lnTo>
                  <a:pt x="12456" y="10012"/>
                </a:lnTo>
                <a:lnTo>
                  <a:pt x="12456" y="10012"/>
                </a:lnTo>
                <a:lnTo>
                  <a:pt x="12035" y="12288"/>
                </a:lnTo>
                <a:cubicBezTo>
                  <a:pt x="12035" y="12562"/>
                  <a:pt x="12203" y="12815"/>
                  <a:pt x="12456" y="12899"/>
                </a:cubicBezTo>
                <a:lnTo>
                  <a:pt x="12561" y="12899"/>
                </a:lnTo>
                <a:cubicBezTo>
                  <a:pt x="12814" y="12899"/>
                  <a:pt x="12983" y="12731"/>
                  <a:pt x="13088" y="12478"/>
                </a:cubicBezTo>
                <a:lnTo>
                  <a:pt x="13426" y="10181"/>
                </a:lnTo>
                <a:lnTo>
                  <a:pt x="15976" y="12562"/>
                </a:lnTo>
                <a:cubicBezTo>
                  <a:pt x="16060" y="12647"/>
                  <a:pt x="16250" y="12647"/>
                  <a:pt x="16334" y="12647"/>
                </a:cubicBezTo>
                <a:cubicBezTo>
                  <a:pt x="16503" y="12647"/>
                  <a:pt x="16587" y="12647"/>
                  <a:pt x="16671" y="12562"/>
                </a:cubicBezTo>
                <a:cubicBezTo>
                  <a:pt x="16861" y="12288"/>
                  <a:pt x="16861" y="12035"/>
                  <a:pt x="16671" y="11761"/>
                </a:cubicBezTo>
                <a:lnTo>
                  <a:pt x="13615" y="9042"/>
                </a:lnTo>
                <a:lnTo>
                  <a:pt x="14142" y="6239"/>
                </a:lnTo>
                <a:lnTo>
                  <a:pt x="16861" y="7904"/>
                </a:lnTo>
                <a:lnTo>
                  <a:pt x="17114" y="7904"/>
                </a:lnTo>
                <a:cubicBezTo>
                  <a:pt x="17304" y="7904"/>
                  <a:pt x="17472" y="7820"/>
                  <a:pt x="17557" y="7736"/>
                </a:cubicBezTo>
                <a:cubicBezTo>
                  <a:pt x="17725" y="7462"/>
                  <a:pt x="17641" y="7103"/>
                  <a:pt x="17388" y="7019"/>
                </a:cubicBezTo>
                <a:lnTo>
                  <a:pt x="14311" y="5186"/>
                </a:lnTo>
                <a:lnTo>
                  <a:pt x="14669" y="2804"/>
                </a:lnTo>
                <a:lnTo>
                  <a:pt x="15006" y="2804"/>
                </a:lnTo>
                <a:cubicBezTo>
                  <a:pt x="16418" y="2804"/>
                  <a:pt x="17831" y="2193"/>
                  <a:pt x="18779" y="1308"/>
                </a:cubicBezTo>
                <a:lnTo>
                  <a:pt x="20465" y="2804"/>
                </a:lnTo>
                <a:lnTo>
                  <a:pt x="19053" y="6408"/>
                </a:lnTo>
                <a:cubicBezTo>
                  <a:pt x="18969" y="6682"/>
                  <a:pt x="19053" y="6935"/>
                  <a:pt x="19306" y="7103"/>
                </a:cubicBezTo>
                <a:lnTo>
                  <a:pt x="19496" y="7103"/>
                </a:lnTo>
                <a:cubicBezTo>
                  <a:pt x="19664" y="7103"/>
                  <a:pt x="19833" y="7019"/>
                  <a:pt x="19938" y="6766"/>
                </a:cubicBezTo>
                <a:lnTo>
                  <a:pt x="21245" y="3521"/>
                </a:lnTo>
                <a:lnTo>
                  <a:pt x="23437" y="5438"/>
                </a:lnTo>
                <a:lnTo>
                  <a:pt x="22573" y="9738"/>
                </a:lnTo>
                <a:cubicBezTo>
                  <a:pt x="22573" y="10012"/>
                  <a:pt x="22741" y="10265"/>
                  <a:pt x="22994" y="10265"/>
                </a:cubicBezTo>
                <a:lnTo>
                  <a:pt x="23100" y="10265"/>
                </a:lnTo>
                <a:cubicBezTo>
                  <a:pt x="23352" y="10265"/>
                  <a:pt x="23521" y="10181"/>
                  <a:pt x="23626" y="9928"/>
                </a:cubicBezTo>
                <a:lnTo>
                  <a:pt x="24322" y="6239"/>
                </a:lnTo>
                <a:lnTo>
                  <a:pt x="26071" y="7736"/>
                </a:lnTo>
                <a:cubicBezTo>
                  <a:pt x="26071" y="7820"/>
                  <a:pt x="26156" y="7904"/>
                  <a:pt x="26261" y="7904"/>
                </a:cubicBezTo>
                <a:lnTo>
                  <a:pt x="26345" y="7904"/>
                </a:lnTo>
                <a:cubicBezTo>
                  <a:pt x="26514" y="7904"/>
                  <a:pt x="26682" y="7820"/>
                  <a:pt x="26788" y="7736"/>
                </a:cubicBezTo>
                <a:cubicBezTo>
                  <a:pt x="26956" y="7546"/>
                  <a:pt x="26956" y="7209"/>
                  <a:pt x="26682" y="7019"/>
                </a:cubicBezTo>
                <a:lnTo>
                  <a:pt x="25017" y="5438"/>
                </a:lnTo>
                <a:lnTo>
                  <a:pt x="28369" y="4574"/>
                </a:lnTo>
                <a:cubicBezTo>
                  <a:pt x="28621" y="4469"/>
                  <a:pt x="28790" y="4216"/>
                  <a:pt x="28706" y="3942"/>
                </a:cubicBezTo>
                <a:cubicBezTo>
                  <a:pt x="28621" y="3689"/>
                  <a:pt x="28453" y="3605"/>
                  <a:pt x="28179" y="3605"/>
                </a:cubicBezTo>
                <a:lnTo>
                  <a:pt x="28095" y="3605"/>
                </a:lnTo>
                <a:lnTo>
                  <a:pt x="24048" y="4659"/>
                </a:lnTo>
                <a:lnTo>
                  <a:pt x="21940" y="2804"/>
                </a:lnTo>
                <a:lnTo>
                  <a:pt x="24849" y="1308"/>
                </a:lnTo>
                <a:cubicBezTo>
                  <a:pt x="25102" y="1223"/>
                  <a:pt x="25207" y="886"/>
                  <a:pt x="25102" y="612"/>
                </a:cubicBezTo>
                <a:cubicBezTo>
                  <a:pt x="25017" y="443"/>
                  <a:pt x="24849" y="359"/>
                  <a:pt x="24575" y="359"/>
                </a:cubicBezTo>
                <a:cubicBezTo>
                  <a:pt x="24575" y="359"/>
                  <a:pt x="24491" y="359"/>
                  <a:pt x="24406" y="443"/>
                </a:cubicBezTo>
                <a:lnTo>
                  <a:pt x="21161" y="2024"/>
                </a:lnTo>
                <a:lnTo>
                  <a:pt x="19411" y="528"/>
                </a:lnTo>
                <a:cubicBezTo>
                  <a:pt x="19580" y="359"/>
                  <a:pt x="19664" y="169"/>
                  <a:pt x="19748" y="1"/>
                </a:cubicBezTo>
                <a:lnTo>
                  <a:pt x="17388" y="1"/>
                </a:lnTo>
                <a:lnTo>
                  <a:pt x="17999" y="612"/>
                </a:lnTo>
                <a:cubicBezTo>
                  <a:pt x="17198" y="1308"/>
                  <a:pt x="16144" y="1750"/>
                  <a:pt x="15006" y="1750"/>
                </a:cubicBezTo>
                <a:lnTo>
                  <a:pt x="14838" y="1750"/>
                </a:lnTo>
                <a:lnTo>
                  <a:pt x="15196" y="1"/>
                </a:lnTo>
                <a:lnTo>
                  <a:pt x="14142" y="1"/>
                </a:lnTo>
                <a:lnTo>
                  <a:pt x="13868" y="1666"/>
                </a:lnTo>
                <a:cubicBezTo>
                  <a:pt x="12899" y="1413"/>
                  <a:pt x="12035" y="781"/>
                  <a:pt x="114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5"/>
          <p:cNvSpPr/>
          <p:nvPr/>
        </p:nvSpPr>
        <p:spPr>
          <a:xfrm flipH="1">
            <a:off x="7456037" y="4500636"/>
            <a:ext cx="857560" cy="507522"/>
          </a:xfrm>
          <a:custGeom>
            <a:avLst/>
            <a:gdLst/>
            <a:ahLst/>
            <a:cxnLst/>
            <a:rect l="l" t="t" r="r" b="b"/>
            <a:pathLst>
              <a:path w="31447" h="18611" extrusionOk="0">
                <a:moveTo>
                  <a:pt x="15808" y="11593"/>
                </a:moveTo>
                <a:lnTo>
                  <a:pt x="15196" y="14923"/>
                </a:lnTo>
                <a:lnTo>
                  <a:pt x="12562" y="12646"/>
                </a:lnTo>
                <a:cubicBezTo>
                  <a:pt x="13342" y="11930"/>
                  <a:pt x="14396" y="11593"/>
                  <a:pt x="15449" y="11593"/>
                </a:cubicBezTo>
                <a:close/>
                <a:moveTo>
                  <a:pt x="16777" y="11761"/>
                </a:moveTo>
                <a:cubicBezTo>
                  <a:pt x="18000" y="12119"/>
                  <a:pt x="18969" y="13068"/>
                  <a:pt x="19496" y="14227"/>
                </a:cubicBezTo>
                <a:lnTo>
                  <a:pt x="16166" y="15365"/>
                </a:lnTo>
                <a:lnTo>
                  <a:pt x="16166" y="15365"/>
                </a:lnTo>
                <a:lnTo>
                  <a:pt x="16777" y="11761"/>
                </a:lnTo>
                <a:close/>
                <a:moveTo>
                  <a:pt x="11951" y="13342"/>
                </a:moveTo>
                <a:lnTo>
                  <a:pt x="14670" y="15808"/>
                </a:lnTo>
                <a:lnTo>
                  <a:pt x="11150" y="17030"/>
                </a:lnTo>
                <a:cubicBezTo>
                  <a:pt x="10981" y="16503"/>
                  <a:pt x="10981" y="15892"/>
                  <a:pt x="11065" y="15281"/>
                </a:cubicBezTo>
                <a:cubicBezTo>
                  <a:pt x="11234" y="14564"/>
                  <a:pt x="11508" y="13869"/>
                  <a:pt x="11951" y="13342"/>
                </a:cubicBezTo>
                <a:close/>
                <a:moveTo>
                  <a:pt x="19749" y="15175"/>
                </a:moveTo>
                <a:cubicBezTo>
                  <a:pt x="19854" y="15702"/>
                  <a:pt x="19939" y="16229"/>
                  <a:pt x="19854" y="16756"/>
                </a:cubicBezTo>
                <a:cubicBezTo>
                  <a:pt x="19665" y="17388"/>
                  <a:pt x="19496" y="17915"/>
                  <a:pt x="19138" y="18442"/>
                </a:cubicBezTo>
                <a:lnTo>
                  <a:pt x="16693" y="16229"/>
                </a:lnTo>
                <a:lnTo>
                  <a:pt x="19749" y="15175"/>
                </a:lnTo>
                <a:close/>
                <a:moveTo>
                  <a:pt x="527" y="16419"/>
                </a:moveTo>
                <a:cubicBezTo>
                  <a:pt x="359" y="16419"/>
                  <a:pt x="253" y="16503"/>
                  <a:pt x="169" y="16588"/>
                </a:cubicBezTo>
                <a:cubicBezTo>
                  <a:pt x="1" y="16862"/>
                  <a:pt x="1" y="17114"/>
                  <a:pt x="169" y="17283"/>
                </a:cubicBezTo>
                <a:lnTo>
                  <a:pt x="1750" y="18611"/>
                </a:lnTo>
                <a:lnTo>
                  <a:pt x="3246" y="18611"/>
                </a:lnTo>
                <a:lnTo>
                  <a:pt x="886" y="16588"/>
                </a:lnTo>
                <a:cubicBezTo>
                  <a:pt x="780" y="16503"/>
                  <a:pt x="612" y="16419"/>
                  <a:pt x="527" y="16419"/>
                </a:cubicBezTo>
                <a:close/>
                <a:moveTo>
                  <a:pt x="14058" y="1"/>
                </a:moveTo>
                <a:cubicBezTo>
                  <a:pt x="13953" y="1"/>
                  <a:pt x="13784" y="85"/>
                  <a:pt x="13700" y="169"/>
                </a:cubicBezTo>
                <a:cubicBezTo>
                  <a:pt x="13531" y="338"/>
                  <a:pt x="13531" y="696"/>
                  <a:pt x="13784" y="865"/>
                </a:cubicBezTo>
                <a:lnTo>
                  <a:pt x="17114" y="3689"/>
                </a:lnTo>
                <a:lnTo>
                  <a:pt x="16587" y="6492"/>
                </a:lnTo>
                <a:lnTo>
                  <a:pt x="13531" y="4827"/>
                </a:lnTo>
                <a:cubicBezTo>
                  <a:pt x="13426" y="4743"/>
                  <a:pt x="13342" y="4743"/>
                  <a:pt x="13257" y="4743"/>
                </a:cubicBezTo>
                <a:cubicBezTo>
                  <a:pt x="13089" y="4743"/>
                  <a:pt x="12899" y="4827"/>
                  <a:pt x="12815" y="4996"/>
                </a:cubicBezTo>
                <a:cubicBezTo>
                  <a:pt x="12731" y="5270"/>
                  <a:pt x="12815" y="5523"/>
                  <a:pt x="13089" y="5691"/>
                </a:cubicBezTo>
                <a:lnTo>
                  <a:pt x="16419" y="7546"/>
                </a:lnTo>
                <a:lnTo>
                  <a:pt x="15892" y="10623"/>
                </a:lnTo>
                <a:cubicBezTo>
                  <a:pt x="15808" y="10539"/>
                  <a:pt x="15639" y="10539"/>
                  <a:pt x="15449" y="10539"/>
                </a:cubicBezTo>
                <a:cubicBezTo>
                  <a:pt x="14058" y="10539"/>
                  <a:pt x="12815" y="11066"/>
                  <a:pt x="11845" y="11930"/>
                </a:cubicBezTo>
                <a:lnTo>
                  <a:pt x="9485" y="9822"/>
                </a:lnTo>
                <a:lnTo>
                  <a:pt x="10792" y="6492"/>
                </a:lnTo>
                <a:cubicBezTo>
                  <a:pt x="10897" y="6218"/>
                  <a:pt x="10707" y="5881"/>
                  <a:pt x="10454" y="5797"/>
                </a:cubicBezTo>
                <a:lnTo>
                  <a:pt x="10265" y="5797"/>
                </a:lnTo>
                <a:cubicBezTo>
                  <a:pt x="10096" y="5797"/>
                  <a:pt x="9927" y="5881"/>
                  <a:pt x="9843" y="6134"/>
                </a:cubicBezTo>
                <a:lnTo>
                  <a:pt x="8684" y="9127"/>
                </a:lnTo>
                <a:lnTo>
                  <a:pt x="6576" y="7188"/>
                </a:lnTo>
                <a:lnTo>
                  <a:pt x="7209" y="3162"/>
                </a:lnTo>
                <a:cubicBezTo>
                  <a:pt x="7293" y="2888"/>
                  <a:pt x="7019" y="2635"/>
                  <a:pt x="6766" y="2530"/>
                </a:cubicBezTo>
                <a:lnTo>
                  <a:pt x="6682" y="2530"/>
                </a:lnTo>
                <a:cubicBezTo>
                  <a:pt x="6492" y="2530"/>
                  <a:pt x="6239" y="2719"/>
                  <a:pt x="6239" y="2972"/>
                </a:cubicBezTo>
                <a:lnTo>
                  <a:pt x="5712" y="6408"/>
                </a:lnTo>
                <a:lnTo>
                  <a:pt x="4469" y="5354"/>
                </a:lnTo>
                <a:cubicBezTo>
                  <a:pt x="4384" y="5270"/>
                  <a:pt x="4300" y="5270"/>
                  <a:pt x="4131" y="5270"/>
                </a:cubicBezTo>
                <a:cubicBezTo>
                  <a:pt x="4047" y="5270"/>
                  <a:pt x="3857" y="5270"/>
                  <a:pt x="3773" y="5438"/>
                </a:cubicBezTo>
                <a:cubicBezTo>
                  <a:pt x="3605" y="5607"/>
                  <a:pt x="3605" y="5965"/>
                  <a:pt x="3773" y="6134"/>
                </a:cubicBezTo>
                <a:lnTo>
                  <a:pt x="4996" y="7188"/>
                </a:lnTo>
                <a:lnTo>
                  <a:pt x="1413" y="8326"/>
                </a:lnTo>
                <a:cubicBezTo>
                  <a:pt x="1139" y="8431"/>
                  <a:pt x="1054" y="8684"/>
                  <a:pt x="1139" y="8958"/>
                </a:cubicBezTo>
                <a:cubicBezTo>
                  <a:pt x="1139" y="9127"/>
                  <a:pt x="1307" y="9295"/>
                  <a:pt x="1497" y="9295"/>
                </a:cubicBezTo>
                <a:lnTo>
                  <a:pt x="1750" y="9295"/>
                </a:lnTo>
                <a:lnTo>
                  <a:pt x="5881" y="7989"/>
                </a:lnTo>
                <a:lnTo>
                  <a:pt x="8073" y="9906"/>
                </a:lnTo>
                <a:lnTo>
                  <a:pt x="4911" y="11593"/>
                </a:lnTo>
                <a:cubicBezTo>
                  <a:pt x="4658" y="11677"/>
                  <a:pt x="4574" y="12014"/>
                  <a:pt x="4743" y="12288"/>
                </a:cubicBezTo>
                <a:cubicBezTo>
                  <a:pt x="4827" y="12372"/>
                  <a:pt x="4911" y="12457"/>
                  <a:pt x="5101" y="12541"/>
                </a:cubicBezTo>
                <a:lnTo>
                  <a:pt x="5185" y="12541"/>
                </a:lnTo>
                <a:cubicBezTo>
                  <a:pt x="5270" y="12541"/>
                  <a:pt x="5354" y="12457"/>
                  <a:pt x="5438" y="12457"/>
                </a:cubicBezTo>
                <a:lnTo>
                  <a:pt x="8874" y="10623"/>
                </a:lnTo>
                <a:lnTo>
                  <a:pt x="11150" y="12646"/>
                </a:lnTo>
                <a:cubicBezTo>
                  <a:pt x="10623" y="13342"/>
                  <a:pt x="10265" y="14227"/>
                  <a:pt x="10096" y="15091"/>
                </a:cubicBezTo>
                <a:cubicBezTo>
                  <a:pt x="9927" y="15892"/>
                  <a:pt x="10012" y="16672"/>
                  <a:pt x="10180" y="17388"/>
                </a:cubicBezTo>
                <a:lnTo>
                  <a:pt x="7904" y="18168"/>
                </a:lnTo>
                <a:lnTo>
                  <a:pt x="5522" y="15091"/>
                </a:lnTo>
                <a:cubicBezTo>
                  <a:pt x="5354" y="14923"/>
                  <a:pt x="5270" y="14923"/>
                  <a:pt x="5101" y="14923"/>
                </a:cubicBezTo>
                <a:cubicBezTo>
                  <a:pt x="4996" y="14923"/>
                  <a:pt x="4911" y="14923"/>
                  <a:pt x="4743" y="15007"/>
                </a:cubicBezTo>
                <a:cubicBezTo>
                  <a:pt x="4574" y="15175"/>
                  <a:pt x="4574" y="15449"/>
                  <a:pt x="4743" y="15702"/>
                </a:cubicBezTo>
                <a:lnTo>
                  <a:pt x="6935" y="18442"/>
                </a:lnTo>
                <a:lnTo>
                  <a:pt x="6492" y="18611"/>
                </a:lnTo>
                <a:lnTo>
                  <a:pt x="9653" y="18611"/>
                </a:lnTo>
                <a:lnTo>
                  <a:pt x="10539" y="18337"/>
                </a:lnTo>
                <a:cubicBezTo>
                  <a:pt x="10623" y="18442"/>
                  <a:pt x="10623" y="18527"/>
                  <a:pt x="10707" y="18611"/>
                </a:cubicBezTo>
                <a:lnTo>
                  <a:pt x="11845" y="18611"/>
                </a:lnTo>
                <a:cubicBezTo>
                  <a:pt x="11761" y="18442"/>
                  <a:pt x="11592" y="18168"/>
                  <a:pt x="11508" y="18000"/>
                </a:cubicBezTo>
                <a:lnTo>
                  <a:pt x="14838" y="16862"/>
                </a:lnTo>
                <a:lnTo>
                  <a:pt x="14585" y="18611"/>
                </a:lnTo>
                <a:lnTo>
                  <a:pt x="15639" y="18611"/>
                </a:lnTo>
                <a:lnTo>
                  <a:pt x="15892" y="16946"/>
                </a:lnTo>
                <a:lnTo>
                  <a:pt x="17831" y="18611"/>
                </a:lnTo>
                <a:lnTo>
                  <a:pt x="20191" y="18611"/>
                </a:lnTo>
                <a:cubicBezTo>
                  <a:pt x="20465" y="18084"/>
                  <a:pt x="20718" y="17557"/>
                  <a:pt x="20803" y="16862"/>
                </a:cubicBezTo>
                <a:cubicBezTo>
                  <a:pt x="20908" y="16145"/>
                  <a:pt x="20908" y="15534"/>
                  <a:pt x="20718" y="14838"/>
                </a:cubicBezTo>
                <a:lnTo>
                  <a:pt x="23627" y="13869"/>
                </a:lnTo>
                <a:lnTo>
                  <a:pt x="25903" y="16672"/>
                </a:lnTo>
                <a:cubicBezTo>
                  <a:pt x="25987" y="16756"/>
                  <a:pt x="26177" y="16862"/>
                  <a:pt x="26261" y="16862"/>
                </a:cubicBezTo>
                <a:lnTo>
                  <a:pt x="26346" y="16862"/>
                </a:lnTo>
                <a:cubicBezTo>
                  <a:pt x="26430" y="16862"/>
                  <a:pt x="26514" y="16756"/>
                  <a:pt x="26599" y="16756"/>
                </a:cubicBezTo>
                <a:cubicBezTo>
                  <a:pt x="26873" y="16588"/>
                  <a:pt x="26873" y="16229"/>
                  <a:pt x="26704" y="15976"/>
                </a:cubicBezTo>
                <a:lnTo>
                  <a:pt x="24681" y="13510"/>
                </a:lnTo>
                <a:lnTo>
                  <a:pt x="27315" y="12646"/>
                </a:lnTo>
                <a:lnTo>
                  <a:pt x="30561" y="15175"/>
                </a:lnTo>
                <a:cubicBezTo>
                  <a:pt x="30645" y="15281"/>
                  <a:pt x="30730" y="15281"/>
                  <a:pt x="30814" y="15281"/>
                </a:cubicBezTo>
                <a:lnTo>
                  <a:pt x="30919" y="15281"/>
                </a:lnTo>
                <a:cubicBezTo>
                  <a:pt x="31003" y="15281"/>
                  <a:pt x="31172" y="15281"/>
                  <a:pt x="31256" y="15091"/>
                </a:cubicBezTo>
                <a:cubicBezTo>
                  <a:pt x="31446" y="14923"/>
                  <a:pt x="31446" y="14564"/>
                  <a:pt x="31172" y="14396"/>
                </a:cubicBezTo>
                <a:lnTo>
                  <a:pt x="28453" y="12288"/>
                </a:lnTo>
                <a:lnTo>
                  <a:pt x="30034" y="11761"/>
                </a:lnTo>
                <a:cubicBezTo>
                  <a:pt x="30287" y="11677"/>
                  <a:pt x="30392" y="11319"/>
                  <a:pt x="30287" y="11066"/>
                </a:cubicBezTo>
                <a:cubicBezTo>
                  <a:pt x="30203" y="10876"/>
                  <a:pt x="30034" y="10707"/>
                  <a:pt x="29865" y="10707"/>
                </a:cubicBezTo>
                <a:cubicBezTo>
                  <a:pt x="29760" y="10707"/>
                  <a:pt x="29760" y="10792"/>
                  <a:pt x="29676" y="10792"/>
                </a:cubicBezTo>
                <a:lnTo>
                  <a:pt x="28095" y="11319"/>
                </a:lnTo>
                <a:lnTo>
                  <a:pt x="28896" y="7630"/>
                </a:lnTo>
                <a:cubicBezTo>
                  <a:pt x="28980" y="7377"/>
                  <a:pt x="28812" y="7103"/>
                  <a:pt x="28538" y="7019"/>
                </a:cubicBezTo>
                <a:lnTo>
                  <a:pt x="28369" y="7019"/>
                </a:lnTo>
                <a:cubicBezTo>
                  <a:pt x="28179" y="7019"/>
                  <a:pt x="28011" y="7188"/>
                  <a:pt x="27926" y="7377"/>
                </a:cubicBezTo>
                <a:lnTo>
                  <a:pt x="26957" y="11677"/>
                </a:lnTo>
                <a:lnTo>
                  <a:pt x="24322" y="12541"/>
                </a:lnTo>
                <a:lnTo>
                  <a:pt x="24322" y="9042"/>
                </a:lnTo>
                <a:cubicBezTo>
                  <a:pt x="24322" y="8768"/>
                  <a:pt x="24154" y="8600"/>
                  <a:pt x="23880" y="8515"/>
                </a:cubicBezTo>
                <a:cubicBezTo>
                  <a:pt x="23627" y="8515"/>
                  <a:pt x="23353" y="8768"/>
                  <a:pt x="23353" y="9042"/>
                </a:cubicBezTo>
                <a:lnTo>
                  <a:pt x="23269" y="12899"/>
                </a:lnTo>
                <a:lnTo>
                  <a:pt x="20465" y="13869"/>
                </a:lnTo>
                <a:cubicBezTo>
                  <a:pt x="19854" y="12372"/>
                  <a:pt x="18526" y="11234"/>
                  <a:pt x="16946" y="10792"/>
                </a:cubicBezTo>
                <a:lnTo>
                  <a:pt x="17473" y="7715"/>
                </a:lnTo>
                <a:lnTo>
                  <a:pt x="20992" y="7019"/>
                </a:lnTo>
                <a:cubicBezTo>
                  <a:pt x="21245" y="6935"/>
                  <a:pt x="21435" y="6661"/>
                  <a:pt x="21330" y="6408"/>
                </a:cubicBezTo>
                <a:cubicBezTo>
                  <a:pt x="21330" y="6134"/>
                  <a:pt x="21077" y="5965"/>
                  <a:pt x="20908" y="5965"/>
                </a:cubicBezTo>
                <a:cubicBezTo>
                  <a:pt x="20803" y="5965"/>
                  <a:pt x="20803" y="6050"/>
                  <a:pt x="20803" y="6050"/>
                </a:cubicBezTo>
                <a:lnTo>
                  <a:pt x="17641" y="6661"/>
                </a:lnTo>
                <a:lnTo>
                  <a:pt x="18084" y="3858"/>
                </a:lnTo>
                <a:lnTo>
                  <a:pt x="21856" y="2193"/>
                </a:lnTo>
                <a:cubicBezTo>
                  <a:pt x="22130" y="2108"/>
                  <a:pt x="22215" y="1834"/>
                  <a:pt x="22130" y="1581"/>
                </a:cubicBezTo>
                <a:cubicBezTo>
                  <a:pt x="22046" y="1392"/>
                  <a:pt x="21856" y="1223"/>
                  <a:pt x="21688" y="1223"/>
                </a:cubicBezTo>
                <a:cubicBezTo>
                  <a:pt x="21604" y="1223"/>
                  <a:pt x="21519" y="1307"/>
                  <a:pt x="21519" y="1307"/>
                </a:cubicBezTo>
                <a:lnTo>
                  <a:pt x="18274" y="2719"/>
                </a:lnTo>
                <a:lnTo>
                  <a:pt x="18274" y="2719"/>
                </a:lnTo>
                <a:lnTo>
                  <a:pt x="18526" y="1054"/>
                </a:lnTo>
                <a:cubicBezTo>
                  <a:pt x="18611" y="780"/>
                  <a:pt x="18442" y="528"/>
                  <a:pt x="18168" y="528"/>
                </a:cubicBezTo>
                <a:lnTo>
                  <a:pt x="18084" y="528"/>
                </a:lnTo>
                <a:cubicBezTo>
                  <a:pt x="17831" y="528"/>
                  <a:pt x="17557" y="696"/>
                  <a:pt x="17557" y="949"/>
                </a:cubicBezTo>
                <a:lnTo>
                  <a:pt x="17304" y="2530"/>
                </a:lnTo>
                <a:lnTo>
                  <a:pt x="14396" y="85"/>
                </a:lnTo>
                <a:cubicBezTo>
                  <a:pt x="14311" y="1"/>
                  <a:pt x="14227" y="1"/>
                  <a:pt x="140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4" name="Google Shape;2064;p25"/>
          <p:cNvGrpSpPr/>
          <p:nvPr/>
        </p:nvGrpSpPr>
        <p:grpSpPr>
          <a:xfrm>
            <a:off x="1940904" y="428624"/>
            <a:ext cx="737435" cy="747171"/>
            <a:chOff x="2017104" y="-28576"/>
            <a:chExt cx="737435" cy="747171"/>
          </a:xfrm>
        </p:grpSpPr>
        <p:sp>
          <p:nvSpPr>
            <p:cNvPr id="2065" name="Google Shape;2065;p25"/>
            <p:cNvSpPr/>
            <p:nvPr/>
          </p:nvSpPr>
          <p:spPr>
            <a:xfrm flipH="1">
              <a:off x="2017104" y="-28576"/>
              <a:ext cx="737435" cy="323586"/>
            </a:xfrm>
            <a:custGeom>
              <a:avLst/>
              <a:gdLst/>
              <a:ahLst/>
              <a:cxnLst/>
              <a:rect l="l" t="t" r="r" b="b"/>
              <a:pathLst>
                <a:path w="27042" h="11866" extrusionOk="0">
                  <a:moveTo>
                    <a:pt x="13532" y="0"/>
                  </a:moveTo>
                  <a:cubicBezTo>
                    <a:pt x="13258" y="0"/>
                    <a:pt x="13089" y="169"/>
                    <a:pt x="13089" y="443"/>
                  </a:cubicBezTo>
                  <a:lnTo>
                    <a:pt x="13089" y="1939"/>
                  </a:lnTo>
                  <a:lnTo>
                    <a:pt x="10286" y="169"/>
                  </a:lnTo>
                  <a:lnTo>
                    <a:pt x="10012" y="169"/>
                  </a:lnTo>
                  <a:cubicBezTo>
                    <a:pt x="9928" y="169"/>
                    <a:pt x="9759" y="274"/>
                    <a:pt x="9654" y="358"/>
                  </a:cubicBezTo>
                  <a:cubicBezTo>
                    <a:pt x="9569" y="527"/>
                    <a:pt x="9569" y="885"/>
                    <a:pt x="9843" y="970"/>
                  </a:cubicBezTo>
                  <a:lnTo>
                    <a:pt x="13089" y="2909"/>
                  </a:lnTo>
                  <a:lnTo>
                    <a:pt x="13089" y="5438"/>
                  </a:lnTo>
                  <a:lnTo>
                    <a:pt x="10181" y="4384"/>
                  </a:lnTo>
                  <a:cubicBezTo>
                    <a:pt x="10096" y="4384"/>
                    <a:pt x="10096" y="4300"/>
                    <a:pt x="10012" y="4300"/>
                  </a:cubicBezTo>
                  <a:cubicBezTo>
                    <a:pt x="9843" y="4300"/>
                    <a:pt x="9654" y="4489"/>
                    <a:pt x="9654" y="4658"/>
                  </a:cubicBezTo>
                  <a:cubicBezTo>
                    <a:pt x="9569" y="4826"/>
                    <a:pt x="9654" y="5100"/>
                    <a:pt x="9928" y="5185"/>
                  </a:cubicBezTo>
                  <a:lnTo>
                    <a:pt x="13089" y="6323"/>
                  </a:lnTo>
                  <a:lnTo>
                    <a:pt x="13089" y="9042"/>
                  </a:lnTo>
                  <a:cubicBezTo>
                    <a:pt x="11761" y="9126"/>
                    <a:pt x="10539" y="9758"/>
                    <a:pt x="9759" y="10812"/>
                  </a:cubicBezTo>
                  <a:lnTo>
                    <a:pt x="7462" y="9316"/>
                  </a:lnTo>
                  <a:lnTo>
                    <a:pt x="8073" y="6239"/>
                  </a:lnTo>
                  <a:cubicBezTo>
                    <a:pt x="8073" y="5965"/>
                    <a:pt x="7904" y="5712"/>
                    <a:pt x="7736" y="5712"/>
                  </a:cubicBezTo>
                  <a:lnTo>
                    <a:pt x="7652" y="5712"/>
                  </a:lnTo>
                  <a:cubicBezTo>
                    <a:pt x="7378" y="5712"/>
                    <a:pt x="7209" y="5796"/>
                    <a:pt x="7209" y="6070"/>
                  </a:cubicBezTo>
                  <a:lnTo>
                    <a:pt x="6682" y="8789"/>
                  </a:lnTo>
                  <a:lnTo>
                    <a:pt x="4574" y="7461"/>
                  </a:lnTo>
                  <a:lnTo>
                    <a:pt x="4490" y="3857"/>
                  </a:lnTo>
                  <a:cubicBezTo>
                    <a:pt x="4490" y="3604"/>
                    <a:pt x="4300" y="3435"/>
                    <a:pt x="4048" y="3435"/>
                  </a:cubicBezTo>
                  <a:cubicBezTo>
                    <a:pt x="3858" y="3435"/>
                    <a:pt x="3605" y="3604"/>
                    <a:pt x="3605" y="3857"/>
                  </a:cubicBezTo>
                  <a:lnTo>
                    <a:pt x="3689" y="6934"/>
                  </a:lnTo>
                  <a:lnTo>
                    <a:pt x="2467" y="6154"/>
                  </a:lnTo>
                  <a:cubicBezTo>
                    <a:pt x="2383" y="6154"/>
                    <a:pt x="2383" y="6070"/>
                    <a:pt x="2277" y="6070"/>
                  </a:cubicBezTo>
                  <a:cubicBezTo>
                    <a:pt x="2109" y="6070"/>
                    <a:pt x="1940" y="6154"/>
                    <a:pt x="1856" y="6323"/>
                  </a:cubicBezTo>
                  <a:cubicBezTo>
                    <a:pt x="1750" y="6491"/>
                    <a:pt x="1856" y="6765"/>
                    <a:pt x="2024" y="6934"/>
                  </a:cubicBezTo>
                  <a:lnTo>
                    <a:pt x="3247" y="7651"/>
                  </a:lnTo>
                  <a:lnTo>
                    <a:pt x="275" y="9126"/>
                  </a:lnTo>
                  <a:cubicBezTo>
                    <a:pt x="85" y="9316"/>
                    <a:pt x="1" y="9569"/>
                    <a:pt x="85" y="9758"/>
                  </a:cubicBezTo>
                  <a:cubicBezTo>
                    <a:pt x="170" y="9927"/>
                    <a:pt x="359" y="10011"/>
                    <a:pt x="528" y="10011"/>
                  </a:cubicBezTo>
                  <a:cubicBezTo>
                    <a:pt x="528" y="10011"/>
                    <a:pt x="612" y="10011"/>
                    <a:pt x="696" y="9927"/>
                  </a:cubicBezTo>
                  <a:lnTo>
                    <a:pt x="4132" y="8262"/>
                  </a:lnTo>
                  <a:lnTo>
                    <a:pt x="6239" y="9569"/>
                  </a:lnTo>
                  <a:lnTo>
                    <a:pt x="3774" y="11423"/>
                  </a:lnTo>
                  <a:cubicBezTo>
                    <a:pt x="3689" y="11508"/>
                    <a:pt x="3605" y="11676"/>
                    <a:pt x="3605" y="11866"/>
                  </a:cubicBezTo>
                  <a:lnTo>
                    <a:pt x="4659" y="11866"/>
                  </a:lnTo>
                  <a:lnTo>
                    <a:pt x="7019" y="10011"/>
                  </a:lnTo>
                  <a:lnTo>
                    <a:pt x="9317" y="11508"/>
                  </a:lnTo>
                  <a:cubicBezTo>
                    <a:pt x="9232" y="11592"/>
                    <a:pt x="9127" y="11760"/>
                    <a:pt x="9127" y="11866"/>
                  </a:cubicBezTo>
                  <a:lnTo>
                    <a:pt x="11508" y="11866"/>
                  </a:lnTo>
                  <a:lnTo>
                    <a:pt x="10539" y="11234"/>
                  </a:lnTo>
                  <a:cubicBezTo>
                    <a:pt x="11150" y="10454"/>
                    <a:pt x="12035" y="10011"/>
                    <a:pt x="13089" y="9927"/>
                  </a:cubicBezTo>
                  <a:lnTo>
                    <a:pt x="13089" y="11866"/>
                  </a:lnTo>
                  <a:lnTo>
                    <a:pt x="13974" y="11866"/>
                  </a:lnTo>
                  <a:lnTo>
                    <a:pt x="13974" y="9927"/>
                  </a:lnTo>
                  <a:cubicBezTo>
                    <a:pt x="15113" y="10011"/>
                    <a:pt x="16082" y="10707"/>
                    <a:pt x="16693" y="11592"/>
                  </a:cubicBezTo>
                  <a:lnTo>
                    <a:pt x="16251" y="11866"/>
                  </a:lnTo>
                  <a:lnTo>
                    <a:pt x="18084" y="11866"/>
                  </a:lnTo>
                  <a:lnTo>
                    <a:pt x="20192" y="10707"/>
                  </a:lnTo>
                  <a:lnTo>
                    <a:pt x="21520" y="11866"/>
                  </a:lnTo>
                  <a:lnTo>
                    <a:pt x="22826" y="11866"/>
                  </a:lnTo>
                  <a:lnTo>
                    <a:pt x="20993" y="10285"/>
                  </a:lnTo>
                  <a:lnTo>
                    <a:pt x="23185" y="9126"/>
                  </a:lnTo>
                  <a:lnTo>
                    <a:pt x="26346" y="10812"/>
                  </a:lnTo>
                  <a:cubicBezTo>
                    <a:pt x="26430" y="10896"/>
                    <a:pt x="26430" y="10896"/>
                    <a:pt x="26515" y="10896"/>
                  </a:cubicBezTo>
                  <a:cubicBezTo>
                    <a:pt x="26704" y="10896"/>
                    <a:pt x="26873" y="10812"/>
                    <a:pt x="26957" y="10622"/>
                  </a:cubicBezTo>
                  <a:cubicBezTo>
                    <a:pt x="27042" y="10454"/>
                    <a:pt x="26957" y="10180"/>
                    <a:pt x="26789" y="10095"/>
                  </a:cubicBezTo>
                  <a:lnTo>
                    <a:pt x="24070" y="8599"/>
                  </a:lnTo>
                  <a:lnTo>
                    <a:pt x="25377" y="7904"/>
                  </a:lnTo>
                  <a:cubicBezTo>
                    <a:pt x="25566" y="7819"/>
                    <a:pt x="25651" y="7545"/>
                    <a:pt x="25566" y="7377"/>
                  </a:cubicBezTo>
                  <a:cubicBezTo>
                    <a:pt x="25461" y="7208"/>
                    <a:pt x="25292" y="7124"/>
                    <a:pt x="25124" y="7124"/>
                  </a:cubicBezTo>
                  <a:cubicBezTo>
                    <a:pt x="25039" y="7124"/>
                    <a:pt x="25039" y="7124"/>
                    <a:pt x="24934" y="7208"/>
                  </a:cubicBezTo>
                  <a:lnTo>
                    <a:pt x="23627" y="7819"/>
                  </a:lnTo>
                  <a:lnTo>
                    <a:pt x="23796" y="4574"/>
                  </a:lnTo>
                  <a:cubicBezTo>
                    <a:pt x="23796" y="4300"/>
                    <a:pt x="23627" y="4131"/>
                    <a:pt x="23353" y="4131"/>
                  </a:cubicBezTo>
                  <a:cubicBezTo>
                    <a:pt x="23100" y="4131"/>
                    <a:pt x="22932" y="4300"/>
                    <a:pt x="22932" y="4574"/>
                  </a:cubicBezTo>
                  <a:lnTo>
                    <a:pt x="22742" y="8346"/>
                  </a:lnTo>
                  <a:lnTo>
                    <a:pt x="20550" y="9484"/>
                  </a:lnTo>
                  <a:lnTo>
                    <a:pt x="20108" y="6491"/>
                  </a:lnTo>
                  <a:cubicBezTo>
                    <a:pt x="20108" y="6239"/>
                    <a:pt x="19855" y="6070"/>
                    <a:pt x="19665" y="6070"/>
                  </a:cubicBezTo>
                  <a:lnTo>
                    <a:pt x="19581" y="6070"/>
                  </a:lnTo>
                  <a:cubicBezTo>
                    <a:pt x="19412" y="6154"/>
                    <a:pt x="19243" y="6323"/>
                    <a:pt x="19243" y="6597"/>
                  </a:cubicBezTo>
                  <a:lnTo>
                    <a:pt x="19770" y="9927"/>
                  </a:lnTo>
                  <a:lnTo>
                    <a:pt x="17473" y="11149"/>
                  </a:lnTo>
                  <a:cubicBezTo>
                    <a:pt x="16693" y="10011"/>
                    <a:pt x="15450" y="9126"/>
                    <a:pt x="13974" y="9042"/>
                  </a:cubicBezTo>
                  <a:lnTo>
                    <a:pt x="13974" y="6323"/>
                  </a:lnTo>
                  <a:lnTo>
                    <a:pt x="16862" y="5185"/>
                  </a:lnTo>
                  <a:cubicBezTo>
                    <a:pt x="17136" y="5100"/>
                    <a:pt x="17220" y="4826"/>
                    <a:pt x="17136" y="4658"/>
                  </a:cubicBezTo>
                  <a:cubicBezTo>
                    <a:pt x="17136" y="4489"/>
                    <a:pt x="16946" y="4300"/>
                    <a:pt x="16778" y="4300"/>
                  </a:cubicBezTo>
                  <a:cubicBezTo>
                    <a:pt x="16693" y="4300"/>
                    <a:pt x="16609" y="4384"/>
                    <a:pt x="16609" y="4384"/>
                  </a:cubicBezTo>
                  <a:lnTo>
                    <a:pt x="13974" y="5353"/>
                  </a:lnTo>
                  <a:lnTo>
                    <a:pt x="13974" y="2909"/>
                  </a:lnTo>
                  <a:lnTo>
                    <a:pt x="16946" y="970"/>
                  </a:lnTo>
                  <a:cubicBezTo>
                    <a:pt x="17220" y="801"/>
                    <a:pt x="17220" y="527"/>
                    <a:pt x="17136" y="358"/>
                  </a:cubicBezTo>
                  <a:cubicBezTo>
                    <a:pt x="17030" y="169"/>
                    <a:pt x="16862" y="169"/>
                    <a:pt x="16778" y="169"/>
                  </a:cubicBezTo>
                  <a:lnTo>
                    <a:pt x="16504" y="169"/>
                  </a:lnTo>
                  <a:lnTo>
                    <a:pt x="13974" y="1855"/>
                  </a:lnTo>
                  <a:lnTo>
                    <a:pt x="13974" y="443"/>
                  </a:lnTo>
                  <a:cubicBezTo>
                    <a:pt x="13974" y="169"/>
                    <a:pt x="13785" y="0"/>
                    <a:pt x="135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5"/>
            <p:cNvSpPr/>
            <p:nvPr/>
          </p:nvSpPr>
          <p:spPr>
            <a:xfrm flipH="1">
              <a:off x="2038374" y="294983"/>
              <a:ext cx="708693" cy="423612"/>
            </a:xfrm>
            <a:custGeom>
              <a:avLst/>
              <a:gdLst/>
              <a:ahLst/>
              <a:cxnLst/>
              <a:rect l="l" t="t" r="r" b="b"/>
              <a:pathLst>
                <a:path w="25988" h="15534" extrusionOk="0">
                  <a:moveTo>
                    <a:pt x="3331" y="1"/>
                  </a:moveTo>
                  <a:cubicBezTo>
                    <a:pt x="3331" y="85"/>
                    <a:pt x="3415" y="169"/>
                    <a:pt x="3415" y="169"/>
                  </a:cubicBezTo>
                  <a:cubicBezTo>
                    <a:pt x="3500" y="338"/>
                    <a:pt x="3689" y="338"/>
                    <a:pt x="3774" y="338"/>
                  </a:cubicBezTo>
                  <a:cubicBezTo>
                    <a:pt x="3858" y="338"/>
                    <a:pt x="3942" y="338"/>
                    <a:pt x="4026" y="254"/>
                  </a:cubicBezTo>
                  <a:lnTo>
                    <a:pt x="4385" y="1"/>
                  </a:lnTo>
                  <a:close/>
                  <a:moveTo>
                    <a:pt x="21246" y="1"/>
                  </a:moveTo>
                  <a:lnTo>
                    <a:pt x="22299" y="865"/>
                  </a:lnTo>
                  <a:cubicBezTo>
                    <a:pt x="22384" y="949"/>
                    <a:pt x="22468" y="1055"/>
                    <a:pt x="22552" y="1055"/>
                  </a:cubicBezTo>
                  <a:cubicBezTo>
                    <a:pt x="22742" y="1055"/>
                    <a:pt x="22826" y="949"/>
                    <a:pt x="22911" y="865"/>
                  </a:cubicBezTo>
                  <a:cubicBezTo>
                    <a:pt x="23079" y="696"/>
                    <a:pt x="23079" y="422"/>
                    <a:pt x="22826" y="254"/>
                  </a:cubicBezTo>
                  <a:lnTo>
                    <a:pt x="22552" y="1"/>
                  </a:lnTo>
                  <a:close/>
                  <a:moveTo>
                    <a:pt x="9738" y="85"/>
                  </a:moveTo>
                  <a:lnTo>
                    <a:pt x="12541" y="1834"/>
                  </a:lnTo>
                  <a:lnTo>
                    <a:pt x="9654" y="3415"/>
                  </a:lnTo>
                  <a:cubicBezTo>
                    <a:pt x="9485" y="2888"/>
                    <a:pt x="9295" y="2361"/>
                    <a:pt x="9295" y="1834"/>
                  </a:cubicBezTo>
                  <a:cubicBezTo>
                    <a:pt x="9295" y="1223"/>
                    <a:pt x="9485" y="612"/>
                    <a:pt x="9738" y="85"/>
                  </a:cubicBezTo>
                  <a:close/>
                  <a:moveTo>
                    <a:pt x="16756" y="528"/>
                  </a:moveTo>
                  <a:cubicBezTo>
                    <a:pt x="16946" y="949"/>
                    <a:pt x="17030" y="1392"/>
                    <a:pt x="17030" y="1834"/>
                  </a:cubicBezTo>
                  <a:cubicBezTo>
                    <a:pt x="17030" y="2446"/>
                    <a:pt x="16946" y="2973"/>
                    <a:pt x="16672" y="3415"/>
                  </a:cubicBezTo>
                  <a:lnTo>
                    <a:pt x="14227" y="1919"/>
                  </a:lnTo>
                  <a:lnTo>
                    <a:pt x="16756" y="528"/>
                  </a:lnTo>
                  <a:close/>
                  <a:moveTo>
                    <a:pt x="12815" y="2635"/>
                  </a:moveTo>
                  <a:lnTo>
                    <a:pt x="12815" y="5691"/>
                  </a:lnTo>
                  <a:cubicBezTo>
                    <a:pt x="11677" y="5607"/>
                    <a:pt x="10708" y="4996"/>
                    <a:pt x="10096" y="4111"/>
                  </a:cubicBezTo>
                  <a:lnTo>
                    <a:pt x="12815" y="2635"/>
                  </a:lnTo>
                  <a:close/>
                  <a:moveTo>
                    <a:pt x="13700" y="2530"/>
                  </a:moveTo>
                  <a:lnTo>
                    <a:pt x="16230" y="4216"/>
                  </a:lnTo>
                  <a:cubicBezTo>
                    <a:pt x="15618" y="4996"/>
                    <a:pt x="14754" y="5523"/>
                    <a:pt x="13700" y="5691"/>
                  </a:cubicBezTo>
                  <a:lnTo>
                    <a:pt x="13700" y="2530"/>
                  </a:lnTo>
                  <a:close/>
                  <a:moveTo>
                    <a:pt x="8853" y="1"/>
                  </a:moveTo>
                  <a:cubicBezTo>
                    <a:pt x="8600" y="612"/>
                    <a:pt x="8431" y="1223"/>
                    <a:pt x="8431" y="1834"/>
                  </a:cubicBezTo>
                  <a:cubicBezTo>
                    <a:pt x="8431" y="2530"/>
                    <a:pt x="8600" y="3162"/>
                    <a:pt x="8853" y="3773"/>
                  </a:cubicBezTo>
                  <a:lnTo>
                    <a:pt x="7019" y="4827"/>
                  </a:lnTo>
                  <a:lnTo>
                    <a:pt x="4469" y="2530"/>
                  </a:lnTo>
                  <a:cubicBezTo>
                    <a:pt x="4385" y="2446"/>
                    <a:pt x="4300" y="2361"/>
                    <a:pt x="4216" y="2361"/>
                  </a:cubicBezTo>
                  <a:cubicBezTo>
                    <a:pt x="4111" y="2361"/>
                    <a:pt x="3942" y="2446"/>
                    <a:pt x="3858" y="2530"/>
                  </a:cubicBezTo>
                  <a:cubicBezTo>
                    <a:pt x="3689" y="2720"/>
                    <a:pt x="3774" y="2973"/>
                    <a:pt x="3942" y="3162"/>
                  </a:cubicBezTo>
                  <a:lnTo>
                    <a:pt x="6218" y="5270"/>
                  </a:lnTo>
                  <a:lnTo>
                    <a:pt x="4026" y="6408"/>
                  </a:lnTo>
                  <a:lnTo>
                    <a:pt x="696" y="4469"/>
                  </a:lnTo>
                  <a:cubicBezTo>
                    <a:pt x="696" y="4385"/>
                    <a:pt x="612" y="4385"/>
                    <a:pt x="528" y="4385"/>
                  </a:cubicBezTo>
                  <a:cubicBezTo>
                    <a:pt x="338" y="4385"/>
                    <a:pt x="170" y="4469"/>
                    <a:pt x="170" y="4553"/>
                  </a:cubicBezTo>
                  <a:cubicBezTo>
                    <a:pt x="1" y="4827"/>
                    <a:pt x="85" y="5080"/>
                    <a:pt x="254" y="5164"/>
                  </a:cubicBezTo>
                  <a:lnTo>
                    <a:pt x="3057" y="6935"/>
                  </a:lnTo>
                  <a:lnTo>
                    <a:pt x="1308" y="7904"/>
                  </a:lnTo>
                  <a:cubicBezTo>
                    <a:pt x="1055" y="7989"/>
                    <a:pt x="1055" y="8242"/>
                    <a:pt x="1139" y="8431"/>
                  </a:cubicBezTo>
                  <a:cubicBezTo>
                    <a:pt x="1223" y="8600"/>
                    <a:pt x="1308" y="8684"/>
                    <a:pt x="1476" y="8684"/>
                  </a:cubicBezTo>
                  <a:cubicBezTo>
                    <a:pt x="1582" y="8684"/>
                    <a:pt x="1666" y="8684"/>
                    <a:pt x="1750" y="8600"/>
                  </a:cubicBezTo>
                  <a:lnTo>
                    <a:pt x="3500" y="7630"/>
                  </a:lnTo>
                  <a:lnTo>
                    <a:pt x="3247" y="10707"/>
                  </a:lnTo>
                  <a:cubicBezTo>
                    <a:pt x="3247" y="10960"/>
                    <a:pt x="3415" y="11150"/>
                    <a:pt x="3689" y="11150"/>
                  </a:cubicBezTo>
                  <a:cubicBezTo>
                    <a:pt x="3942" y="11150"/>
                    <a:pt x="4111" y="10960"/>
                    <a:pt x="4111" y="10792"/>
                  </a:cubicBezTo>
                  <a:lnTo>
                    <a:pt x="4385" y="7188"/>
                  </a:lnTo>
                  <a:lnTo>
                    <a:pt x="6577" y="5965"/>
                  </a:lnTo>
                  <a:lnTo>
                    <a:pt x="6935" y="8768"/>
                  </a:lnTo>
                  <a:cubicBezTo>
                    <a:pt x="6935" y="9042"/>
                    <a:pt x="7188" y="9211"/>
                    <a:pt x="7378" y="9211"/>
                  </a:cubicBezTo>
                  <a:lnTo>
                    <a:pt x="7462" y="9211"/>
                  </a:lnTo>
                  <a:cubicBezTo>
                    <a:pt x="7630" y="9127"/>
                    <a:pt x="7799" y="8958"/>
                    <a:pt x="7799" y="8684"/>
                  </a:cubicBezTo>
                  <a:lnTo>
                    <a:pt x="7462" y="5523"/>
                  </a:lnTo>
                  <a:lnTo>
                    <a:pt x="9295" y="4553"/>
                  </a:lnTo>
                  <a:cubicBezTo>
                    <a:pt x="10096" y="5691"/>
                    <a:pt x="11319" y="6492"/>
                    <a:pt x="12815" y="6577"/>
                  </a:cubicBezTo>
                  <a:lnTo>
                    <a:pt x="12815" y="8600"/>
                  </a:lnTo>
                  <a:lnTo>
                    <a:pt x="9654" y="9738"/>
                  </a:lnTo>
                  <a:cubicBezTo>
                    <a:pt x="9380" y="9822"/>
                    <a:pt x="9295" y="10096"/>
                    <a:pt x="9380" y="10349"/>
                  </a:cubicBezTo>
                  <a:cubicBezTo>
                    <a:pt x="9380" y="10539"/>
                    <a:pt x="9569" y="10623"/>
                    <a:pt x="9738" y="10623"/>
                  </a:cubicBezTo>
                  <a:lnTo>
                    <a:pt x="9907" y="10623"/>
                  </a:lnTo>
                  <a:lnTo>
                    <a:pt x="12815" y="9569"/>
                  </a:lnTo>
                  <a:lnTo>
                    <a:pt x="12815" y="12014"/>
                  </a:lnTo>
                  <a:lnTo>
                    <a:pt x="9569" y="14038"/>
                  </a:lnTo>
                  <a:cubicBezTo>
                    <a:pt x="9295" y="14122"/>
                    <a:pt x="9295" y="14396"/>
                    <a:pt x="9380" y="14564"/>
                  </a:cubicBezTo>
                  <a:cubicBezTo>
                    <a:pt x="9485" y="14754"/>
                    <a:pt x="9654" y="14838"/>
                    <a:pt x="9738" y="14838"/>
                  </a:cubicBezTo>
                  <a:cubicBezTo>
                    <a:pt x="9822" y="14838"/>
                    <a:pt x="9907" y="14838"/>
                    <a:pt x="10012" y="14754"/>
                  </a:cubicBezTo>
                  <a:lnTo>
                    <a:pt x="12815" y="13068"/>
                  </a:lnTo>
                  <a:lnTo>
                    <a:pt x="12815" y="15091"/>
                  </a:lnTo>
                  <a:cubicBezTo>
                    <a:pt x="12815" y="15365"/>
                    <a:pt x="12984" y="15534"/>
                    <a:pt x="13258" y="15534"/>
                  </a:cubicBezTo>
                  <a:cubicBezTo>
                    <a:pt x="13511" y="15534"/>
                    <a:pt x="13700" y="15365"/>
                    <a:pt x="13700" y="15091"/>
                  </a:cubicBezTo>
                  <a:lnTo>
                    <a:pt x="13700" y="13068"/>
                  </a:lnTo>
                  <a:lnTo>
                    <a:pt x="16230" y="14754"/>
                  </a:lnTo>
                  <a:cubicBezTo>
                    <a:pt x="16335" y="14838"/>
                    <a:pt x="16419" y="14838"/>
                    <a:pt x="16504" y="14838"/>
                  </a:cubicBezTo>
                  <a:cubicBezTo>
                    <a:pt x="16588" y="14838"/>
                    <a:pt x="16756" y="14754"/>
                    <a:pt x="16862" y="14649"/>
                  </a:cubicBezTo>
                  <a:cubicBezTo>
                    <a:pt x="16946" y="14396"/>
                    <a:pt x="16946" y="14122"/>
                    <a:pt x="16672" y="14038"/>
                  </a:cubicBezTo>
                  <a:lnTo>
                    <a:pt x="13700" y="12014"/>
                  </a:lnTo>
                  <a:lnTo>
                    <a:pt x="13700" y="9569"/>
                  </a:lnTo>
                  <a:lnTo>
                    <a:pt x="16335" y="10623"/>
                  </a:lnTo>
                  <a:lnTo>
                    <a:pt x="16504" y="10623"/>
                  </a:lnTo>
                  <a:cubicBezTo>
                    <a:pt x="16672" y="10623"/>
                    <a:pt x="16862" y="10539"/>
                    <a:pt x="16862" y="10349"/>
                  </a:cubicBezTo>
                  <a:cubicBezTo>
                    <a:pt x="16946" y="10096"/>
                    <a:pt x="16862" y="9822"/>
                    <a:pt x="16588" y="9738"/>
                  </a:cubicBezTo>
                  <a:lnTo>
                    <a:pt x="13700" y="8600"/>
                  </a:lnTo>
                  <a:lnTo>
                    <a:pt x="13700" y="6577"/>
                  </a:lnTo>
                  <a:cubicBezTo>
                    <a:pt x="15007" y="6408"/>
                    <a:pt x="16230" y="5691"/>
                    <a:pt x="17030" y="4638"/>
                  </a:cubicBezTo>
                  <a:lnTo>
                    <a:pt x="18695" y="5691"/>
                  </a:lnTo>
                  <a:lnTo>
                    <a:pt x="18000" y="9042"/>
                  </a:lnTo>
                  <a:cubicBezTo>
                    <a:pt x="17916" y="9295"/>
                    <a:pt x="18084" y="9485"/>
                    <a:pt x="18253" y="9569"/>
                  </a:cubicBezTo>
                  <a:lnTo>
                    <a:pt x="18337" y="9569"/>
                  </a:lnTo>
                  <a:cubicBezTo>
                    <a:pt x="18611" y="9569"/>
                    <a:pt x="18780" y="9380"/>
                    <a:pt x="18780" y="9211"/>
                  </a:cubicBezTo>
                  <a:lnTo>
                    <a:pt x="19496" y="6218"/>
                  </a:lnTo>
                  <a:lnTo>
                    <a:pt x="21604" y="7546"/>
                  </a:lnTo>
                  <a:lnTo>
                    <a:pt x="21499" y="11319"/>
                  </a:lnTo>
                  <a:cubicBezTo>
                    <a:pt x="21499" y="11593"/>
                    <a:pt x="21688" y="11761"/>
                    <a:pt x="21941" y="11846"/>
                  </a:cubicBezTo>
                  <a:cubicBezTo>
                    <a:pt x="22215" y="11846"/>
                    <a:pt x="22384" y="11593"/>
                    <a:pt x="22384" y="11403"/>
                  </a:cubicBezTo>
                  <a:lnTo>
                    <a:pt x="22468" y="8073"/>
                  </a:lnTo>
                  <a:lnTo>
                    <a:pt x="24133" y="9211"/>
                  </a:lnTo>
                  <a:lnTo>
                    <a:pt x="24407" y="9211"/>
                  </a:lnTo>
                  <a:cubicBezTo>
                    <a:pt x="24576" y="9211"/>
                    <a:pt x="24660" y="9211"/>
                    <a:pt x="24765" y="9042"/>
                  </a:cubicBezTo>
                  <a:cubicBezTo>
                    <a:pt x="24934" y="8853"/>
                    <a:pt x="24850" y="8600"/>
                    <a:pt x="24660" y="8431"/>
                  </a:cubicBezTo>
                  <a:lnTo>
                    <a:pt x="22911" y="7377"/>
                  </a:lnTo>
                  <a:lnTo>
                    <a:pt x="25714" y="6050"/>
                  </a:lnTo>
                  <a:cubicBezTo>
                    <a:pt x="25903" y="5965"/>
                    <a:pt x="25988" y="5691"/>
                    <a:pt x="25903" y="5523"/>
                  </a:cubicBezTo>
                  <a:cubicBezTo>
                    <a:pt x="25819" y="5354"/>
                    <a:pt x="25629" y="5270"/>
                    <a:pt x="25545" y="5270"/>
                  </a:cubicBezTo>
                  <a:lnTo>
                    <a:pt x="25292" y="5270"/>
                  </a:lnTo>
                  <a:lnTo>
                    <a:pt x="22025" y="6851"/>
                  </a:lnTo>
                  <a:lnTo>
                    <a:pt x="19918" y="5523"/>
                  </a:lnTo>
                  <a:lnTo>
                    <a:pt x="22215" y="3773"/>
                  </a:lnTo>
                  <a:cubicBezTo>
                    <a:pt x="22384" y="3689"/>
                    <a:pt x="22468" y="3415"/>
                    <a:pt x="22299" y="3162"/>
                  </a:cubicBezTo>
                  <a:cubicBezTo>
                    <a:pt x="22215" y="3057"/>
                    <a:pt x="22131" y="2973"/>
                    <a:pt x="21941" y="2973"/>
                  </a:cubicBezTo>
                  <a:cubicBezTo>
                    <a:pt x="21857" y="2973"/>
                    <a:pt x="21773" y="3057"/>
                    <a:pt x="21688" y="3057"/>
                  </a:cubicBezTo>
                  <a:lnTo>
                    <a:pt x="19138" y="4996"/>
                  </a:lnTo>
                  <a:lnTo>
                    <a:pt x="17473" y="3942"/>
                  </a:lnTo>
                  <a:cubicBezTo>
                    <a:pt x="17726" y="3247"/>
                    <a:pt x="17916" y="2635"/>
                    <a:pt x="17916" y="1834"/>
                  </a:cubicBezTo>
                  <a:cubicBezTo>
                    <a:pt x="17916" y="1223"/>
                    <a:pt x="17810" y="612"/>
                    <a:pt x="17557" y="85"/>
                  </a:cubicBezTo>
                  <a:lnTo>
                    <a:pt x="17810" y="1"/>
                  </a:lnTo>
                  <a:lnTo>
                    <a:pt x="15977" y="1"/>
                  </a:lnTo>
                  <a:lnTo>
                    <a:pt x="13700" y="1223"/>
                  </a:lnTo>
                  <a:lnTo>
                    <a:pt x="13700" y="1"/>
                  </a:lnTo>
                  <a:lnTo>
                    <a:pt x="12815" y="1"/>
                  </a:lnTo>
                  <a:lnTo>
                    <a:pt x="12815" y="949"/>
                  </a:lnTo>
                  <a:lnTo>
                    <a:pt x="112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7" name="Google Shape;2067;p25"/>
          <p:cNvSpPr/>
          <p:nvPr/>
        </p:nvSpPr>
        <p:spPr>
          <a:xfrm flipH="1">
            <a:off x="156504" y="4097969"/>
            <a:ext cx="852378" cy="833398"/>
          </a:xfrm>
          <a:custGeom>
            <a:avLst/>
            <a:gdLst/>
            <a:ahLst/>
            <a:cxnLst/>
            <a:rect l="l" t="t" r="r" b="b"/>
            <a:pathLst>
              <a:path w="31257" h="30561" extrusionOk="0">
                <a:moveTo>
                  <a:pt x="15723" y="11150"/>
                </a:moveTo>
                <a:cubicBezTo>
                  <a:pt x="16335" y="11150"/>
                  <a:pt x="16861" y="11255"/>
                  <a:pt x="17388" y="11424"/>
                </a:cubicBezTo>
                <a:lnTo>
                  <a:pt x="15808" y="14585"/>
                </a:lnTo>
                <a:lnTo>
                  <a:pt x="13700" y="11592"/>
                </a:lnTo>
                <a:cubicBezTo>
                  <a:pt x="14396" y="11255"/>
                  <a:pt x="15028" y="11150"/>
                  <a:pt x="15723" y="11150"/>
                </a:cubicBezTo>
                <a:close/>
                <a:moveTo>
                  <a:pt x="18274" y="11951"/>
                </a:moveTo>
                <a:cubicBezTo>
                  <a:pt x="18716" y="12203"/>
                  <a:pt x="19053" y="12562"/>
                  <a:pt x="19327" y="13004"/>
                </a:cubicBezTo>
                <a:cubicBezTo>
                  <a:pt x="19770" y="13531"/>
                  <a:pt x="19939" y="14142"/>
                  <a:pt x="20023" y="14669"/>
                </a:cubicBezTo>
                <a:lnTo>
                  <a:pt x="16777" y="14838"/>
                </a:lnTo>
                <a:lnTo>
                  <a:pt x="18274" y="11951"/>
                </a:lnTo>
                <a:close/>
                <a:moveTo>
                  <a:pt x="12920" y="12119"/>
                </a:moveTo>
                <a:lnTo>
                  <a:pt x="14838" y="14943"/>
                </a:lnTo>
                <a:lnTo>
                  <a:pt x="11340" y="15112"/>
                </a:lnTo>
                <a:cubicBezTo>
                  <a:pt x="11508" y="13974"/>
                  <a:pt x="12035" y="12920"/>
                  <a:pt x="12920" y="12119"/>
                </a:cubicBezTo>
                <a:close/>
                <a:moveTo>
                  <a:pt x="20107" y="15723"/>
                </a:moveTo>
                <a:cubicBezTo>
                  <a:pt x="20107" y="16861"/>
                  <a:pt x="19580" y="17915"/>
                  <a:pt x="18716" y="18800"/>
                </a:cubicBezTo>
                <a:lnTo>
                  <a:pt x="16693" y="15892"/>
                </a:lnTo>
                <a:lnTo>
                  <a:pt x="20107" y="15723"/>
                </a:lnTo>
                <a:close/>
                <a:moveTo>
                  <a:pt x="15112" y="15892"/>
                </a:moveTo>
                <a:lnTo>
                  <a:pt x="13447" y="19243"/>
                </a:lnTo>
                <a:cubicBezTo>
                  <a:pt x="12920" y="18969"/>
                  <a:pt x="12478" y="18526"/>
                  <a:pt x="12119" y="17999"/>
                </a:cubicBezTo>
                <a:cubicBezTo>
                  <a:pt x="11677" y="17472"/>
                  <a:pt x="11508" y="16777"/>
                  <a:pt x="11424" y="16081"/>
                </a:cubicBezTo>
                <a:lnTo>
                  <a:pt x="15112" y="15892"/>
                </a:lnTo>
                <a:close/>
                <a:moveTo>
                  <a:pt x="15892" y="16524"/>
                </a:moveTo>
                <a:lnTo>
                  <a:pt x="17915" y="19327"/>
                </a:lnTo>
                <a:cubicBezTo>
                  <a:pt x="17220" y="19770"/>
                  <a:pt x="16503" y="19938"/>
                  <a:pt x="15723" y="19938"/>
                </a:cubicBezTo>
                <a:cubicBezTo>
                  <a:pt x="15281" y="19938"/>
                  <a:pt x="14754" y="19854"/>
                  <a:pt x="14311" y="19685"/>
                </a:cubicBezTo>
                <a:lnTo>
                  <a:pt x="15892" y="16524"/>
                </a:lnTo>
                <a:close/>
                <a:moveTo>
                  <a:pt x="18800" y="0"/>
                </a:moveTo>
                <a:cubicBezTo>
                  <a:pt x="18526" y="190"/>
                  <a:pt x="18526" y="527"/>
                  <a:pt x="18611" y="717"/>
                </a:cubicBezTo>
                <a:lnTo>
                  <a:pt x="20992" y="4405"/>
                </a:lnTo>
                <a:lnTo>
                  <a:pt x="19665" y="6934"/>
                </a:lnTo>
                <a:lnTo>
                  <a:pt x="17304" y="4405"/>
                </a:lnTo>
                <a:cubicBezTo>
                  <a:pt x="17135" y="4300"/>
                  <a:pt x="17030" y="4216"/>
                  <a:pt x="16861" y="4216"/>
                </a:cubicBezTo>
                <a:cubicBezTo>
                  <a:pt x="16777" y="4216"/>
                  <a:pt x="16693" y="4300"/>
                  <a:pt x="16609" y="4405"/>
                </a:cubicBezTo>
                <a:cubicBezTo>
                  <a:pt x="16335" y="4574"/>
                  <a:pt x="16335" y="4827"/>
                  <a:pt x="16503" y="5101"/>
                </a:cubicBezTo>
                <a:lnTo>
                  <a:pt x="19243" y="7904"/>
                </a:lnTo>
                <a:lnTo>
                  <a:pt x="17831" y="10538"/>
                </a:lnTo>
                <a:cubicBezTo>
                  <a:pt x="17220" y="10286"/>
                  <a:pt x="16419" y="10096"/>
                  <a:pt x="15723" y="10096"/>
                </a:cubicBezTo>
                <a:cubicBezTo>
                  <a:pt x="14838" y="10096"/>
                  <a:pt x="13974" y="10370"/>
                  <a:pt x="13173" y="10812"/>
                </a:cubicBezTo>
                <a:lnTo>
                  <a:pt x="11424" y="8262"/>
                </a:lnTo>
                <a:lnTo>
                  <a:pt x="13447" y="5269"/>
                </a:lnTo>
                <a:cubicBezTo>
                  <a:pt x="13616" y="5017"/>
                  <a:pt x="13531" y="4743"/>
                  <a:pt x="13257" y="4574"/>
                </a:cubicBezTo>
                <a:cubicBezTo>
                  <a:pt x="13173" y="4574"/>
                  <a:pt x="13089" y="4490"/>
                  <a:pt x="13005" y="4490"/>
                </a:cubicBezTo>
                <a:cubicBezTo>
                  <a:pt x="12815" y="4490"/>
                  <a:pt x="12731" y="4574"/>
                  <a:pt x="12562" y="4743"/>
                </a:cubicBezTo>
                <a:lnTo>
                  <a:pt x="10813" y="7377"/>
                </a:lnTo>
                <a:lnTo>
                  <a:pt x="9232" y="5101"/>
                </a:lnTo>
                <a:lnTo>
                  <a:pt x="10707" y="1244"/>
                </a:lnTo>
                <a:cubicBezTo>
                  <a:pt x="10813" y="970"/>
                  <a:pt x="10707" y="717"/>
                  <a:pt x="10454" y="612"/>
                </a:cubicBezTo>
                <a:cubicBezTo>
                  <a:pt x="10370" y="612"/>
                  <a:pt x="10370" y="527"/>
                  <a:pt x="10286" y="527"/>
                </a:cubicBezTo>
                <a:cubicBezTo>
                  <a:pt x="10096" y="527"/>
                  <a:pt x="9927" y="717"/>
                  <a:pt x="9843" y="886"/>
                </a:cubicBezTo>
                <a:lnTo>
                  <a:pt x="8515" y="4047"/>
                </a:lnTo>
                <a:lnTo>
                  <a:pt x="7546" y="2719"/>
                </a:lnTo>
                <a:cubicBezTo>
                  <a:pt x="7461" y="2635"/>
                  <a:pt x="7293" y="2551"/>
                  <a:pt x="7209" y="2551"/>
                </a:cubicBezTo>
                <a:cubicBezTo>
                  <a:pt x="7124" y="2551"/>
                  <a:pt x="6935" y="2551"/>
                  <a:pt x="6850" y="2635"/>
                </a:cubicBezTo>
                <a:cubicBezTo>
                  <a:pt x="6682" y="2825"/>
                  <a:pt x="6597" y="3078"/>
                  <a:pt x="6766" y="3352"/>
                </a:cubicBezTo>
                <a:lnTo>
                  <a:pt x="7735" y="4658"/>
                </a:lnTo>
                <a:lnTo>
                  <a:pt x="3963" y="4932"/>
                </a:lnTo>
                <a:cubicBezTo>
                  <a:pt x="3689" y="4932"/>
                  <a:pt x="3520" y="5185"/>
                  <a:pt x="3520" y="5459"/>
                </a:cubicBezTo>
                <a:cubicBezTo>
                  <a:pt x="3520" y="5712"/>
                  <a:pt x="3689" y="5986"/>
                  <a:pt x="3963" y="5986"/>
                </a:cubicBezTo>
                <a:lnTo>
                  <a:pt x="4047" y="5986"/>
                </a:lnTo>
                <a:lnTo>
                  <a:pt x="8347" y="5628"/>
                </a:lnTo>
                <a:lnTo>
                  <a:pt x="10012" y="7988"/>
                </a:lnTo>
                <a:lnTo>
                  <a:pt x="6597" y="8873"/>
                </a:lnTo>
                <a:cubicBezTo>
                  <a:pt x="6323" y="8958"/>
                  <a:pt x="6155" y="9232"/>
                  <a:pt x="6239" y="9485"/>
                </a:cubicBezTo>
                <a:cubicBezTo>
                  <a:pt x="6323" y="9759"/>
                  <a:pt x="6492" y="9843"/>
                  <a:pt x="6766" y="9843"/>
                </a:cubicBezTo>
                <a:lnTo>
                  <a:pt x="6850" y="9843"/>
                </a:lnTo>
                <a:lnTo>
                  <a:pt x="10623" y="8873"/>
                </a:lnTo>
                <a:lnTo>
                  <a:pt x="12288" y="11339"/>
                </a:lnTo>
                <a:cubicBezTo>
                  <a:pt x="11150" y="12309"/>
                  <a:pt x="10454" y="13700"/>
                  <a:pt x="10370" y="15112"/>
                </a:cubicBezTo>
                <a:lnTo>
                  <a:pt x="7209" y="15281"/>
                </a:lnTo>
                <a:lnTo>
                  <a:pt x="5796" y="12035"/>
                </a:lnTo>
                <a:cubicBezTo>
                  <a:pt x="5712" y="11782"/>
                  <a:pt x="5544" y="11677"/>
                  <a:pt x="5354" y="11677"/>
                </a:cubicBezTo>
                <a:cubicBezTo>
                  <a:pt x="5270" y="11677"/>
                  <a:pt x="5185" y="11677"/>
                  <a:pt x="5101" y="11782"/>
                </a:cubicBezTo>
                <a:cubicBezTo>
                  <a:pt x="4827" y="11866"/>
                  <a:pt x="4743" y="12119"/>
                  <a:pt x="4827" y="12393"/>
                </a:cubicBezTo>
                <a:lnTo>
                  <a:pt x="6155" y="15365"/>
                </a:lnTo>
                <a:lnTo>
                  <a:pt x="3331" y="15470"/>
                </a:lnTo>
                <a:lnTo>
                  <a:pt x="970" y="12119"/>
                </a:lnTo>
                <a:cubicBezTo>
                  <a:pt x="886" y="11951"/>
                  <a:pt x="696" y="11951"/>
                  <a:pt x="527" y="11951"/>
                </a:cubicBezTo>
                <a:cubicBezTo>
                  <a:pt x="443" y="11951"/>
                  <a:pt x="359" y="11951"/>
                  <a:pt x="275" y="12035"/>
                </a:cubicBezTo>
                <a:cubicBezTo>
                  <a:pt x="1" y="12119"/>
                  <a:pt x="1" y="12477"/>
                  <a:pt x="85" y="12730"/>
                </a:cubicBezTo>
                <a:lnTo>
                  <a:pt x="2108" y="15555"/>
                </a:lnTo>
                <a:lnTo>
                  <a:pt x="527" y="15555"/>
                </a:lnTo>
                <a:cubicBezTo>
                  <a:pt x="275" y="15639"/>
                  <a:pt x="85" y="15807"/>
                  <a:pt x="85" y="16081"/>
                </a:cubicBezTo>
                <a:cubicBezTo>
                  <a:pt x="85" y="16334"/>
                  <a:pt x="275" y="16608"/>
                  <a:pt x="527" y="16608"/>
                </a:cubicBezTo>
                <a:lnTo>
                  <a:pt x="612" y="16608"/>
                </a:lnTo>
                <a:lnTo>
                  <a:pt x="2192" y="16524"/>
                </a:lnTo>
                <a:lnTo>
                  <a:pt x="2192" y="16524"/>
                </a:lnTo>
                <a:lnTo>
                  <a:pt x="443" y="19854"/>
                </a:lnTo>
                <a:cubicBezTo>
                  <a:pt x="359" y="20023"/>
                  <a:pt x="443" y="20381"/>
                  <a:pt x="612" y="20465"/>
                </a:cubicBezTo>
                <a:cubicBezTo>
                  <a:pt x="696" y="20550"/>
                  <a:pt x="801" y="20550"/>
                  <a:pt x="886" y="20550"/>
                </a:cubicBezTo>
                <a:cubicBezTo>
                  <a:pt x="970" y="20550"/>
                  <a:pt x="1054" y="20550"/>
                  <a:pt x="1139" y="20465"/>
                </a:cubicBezTo>
                <a:cubicBezTo>
                  <a:pt x="1223" y="20465"/>
                  <a:pt x="1328" y="20381"/>
                  <a:pt x="1328" y="20297"/>
                </a:cubicBezTo>
                <a:lnTo>
                  <a:pt x="3436" y="16419"/>
                </a:lnTo>
                <a:lnTo>
                  <a:pt x="6239" y="16334"/>
                </a:lnTo>
                <a:lnTo>
                  <a:pt x="5185" y="19685"/>
                </a:lnTo>
                <a:cubicBezTo>
                  <a:pt x="5101" y="19938"/>
                  <a:pt x="5270" y="20212"/>
                  <a:pt x="5544" y="20297"/>
                </a:cubicBezTo>
                <a:cubicBezTo>
                  <a:pt x="5544" y="20297"/>
                  <a:pt x="5628" y="20381"/>
                  <a:pt x="5712" y="20381"/>
                </a:cubicBezTo>
                <a:cubicBezTo>
                  <a:pt x="5796" y="20381"/>
                  <a:pt x="5881" y="20297"/>
                  <a:pt x="5965" y="20297"/>
                </a:cubicBezTo>
                <a:cubicBezTo>
                  <a:pt x="6070" y="20212"/>
                  <a:pt x="6155" y="20107"/>
                  <a:pt x="6155" y="20023"/>
                </a:cubicBezTo>
                <a:lnTo>
                  <a:pt x="7293" y="16250"/>
                </a:lnTo>
                <a:lnTo>
                  <a:pt x="10370" y="16166"/>
                </a:lnTo>
                <a:cubicBezTo>
                  <a:pt x="10454" y="17051"/>
                  <a:pt x="10813" y="17831"/>
                  <a:pt x="11340" y="18632"/>
                </a:cubicBezTo>
                <a:cubicBezTo>
                  <a:pt x="11761" y="19243"/>
                  <a:pt x="12288" y="19770"/>
                  <a:pt x="13005" y="20107"/>
                </a:cubicBezTo>
                <a:lnTo>
                  <a:pt x="11866" y="22320"/>
                </a:lnTo>
                <a:lnTo>
                  <a:pt x="7988" y="21793"/>
                </a:lnTo>
                <a:cubicBezTo>
                  <a:pt x="7735" y="21793"/>
                  <a:pt x="7461" y="21962"/>
                  <a:pt x="7461" y="22215"/>
                </a:cubicBezTo>
                <a:cubicBezTo>
                  <a:pt x="7461" y="22489"/>
                  <a:pt x="7651" y="22742"/>
                  <a:pt x="7904" y="22847"/>
                </a:cubicBezTo>
                <a:lnTo>
                  <a:pt x="11424" y="23268"/>
                </a:lnTo>
                <a:lnTo>
                  <a:pt x="10096" y="25734"/>
                </a:lnTo>
                <a:lnTo>
                  <a:pt x="5796" y="26093"/>
                </a:lnTo>
                <a:cubicBezTo>
                  <a:pt x="5438" y="26093"/>
                  <a:pt x="5270" y="26346"/>
                  <a:pt x="5270" y="26620"/>
                </a:cubicBezTo>
                <a:cubicBezTo>
                  <a:pt x="5270" y="26872"/>
                  <a:pt x="5544" y="27062"/>
                  <a:pt x="5796" y="27062"/>
                </a:cubicBezTo>
                <a:lnTo>
                  <a:pt x="9569" y="26788"/>
                </a:lnTo>
                <a:lnTo>
                  <a:pt x="8515" y="28896"/>
                </a:lnTo>
                <a:cubicBezTo>
                  <a:pt x="8347" y="29170"/>
                  <a:pt x="8515" y="29423"/>
                  <a:pt x="8705" y="29591"/>
                </a:cubicBezTo>
                <a:lnTo>
                  <a:pt x="8958" y="29591"/>
                </a:lnTo>
                <a:cubicBezTo>
                  <a:pt x="9042" y="29591"/>
                  <a:pt x="9127" y="29591"/>
                  <a:pt x="9232" y="29507"/>
                </a:cubicBezTo>
                <a:cubicBezTo>
                  <a:pt x="9316" y="29507"/>
                  <a:pt x="9401" y="29423"/>
                  <a:pt x="9401" y="29338"/>
                </a:cubicBezTo>
                <a:lnTo>
                  <a:pt x="10454" y="27315"/>
                </a:lnTo>
                <a:lnTo>
                  <a:pt x="12204" y="30308"/>
                </a:lnTo>
                <a:cubicBezTo>
                  <a:pt x="12288" y="30476"/>
                  <a:pt x="12478" y="30561"/>
                  <a:pt x="12646" y="30561"/>
                </a:cubicBezTo>
                <a:cubicBezTo>
                  <a:pt x="12731" y="30561"/>
                  <a:pt x="12815" y="30476"/>
                  <a:pt x="12815" y="30476"/>
                </a:cubicBezTo>
                <a:lnTo>
                  <a:pt x="12920" y="30476"/>
                </a:lnTo>
                <a:cubicBezTo>
                  <a:pt x="13089" y="30308"/>
                  <a:pt x="13173" y="30034"/>
                  <a:pt x="13089" y="29781"/>
                </a:cubicBezTo>
                <a:lnTo>
                  <a:pt x="10981" y="26261"/>
                </a:lnTo>
                <a:lnTo>
                  <a:pt x="12288" y="23711"/>
                </a:lnTo>
                <a:lnTo>
                  <a:pt x="14396" y="26093"/>
                </a:lnTo>
                <a:cubicBezTo>
                  <a:pt x="14501" y="26177"/>
                  <a:pt x="14670" y="26261"/>
                  <a:pt x="14754" y="26261"/>
                </a:cubicBezTo>
                <a:cubicBezTo>
                  <a:pt x="14838" y="26261"/>
                  <a:pt x="15028" y="26261"/>
                  <a:pt x="15112" y="26177"/>
                </a:cubicBezTo>
                <a:cubicBezTo>
                  <a:pt x="15281" y="26008"/>
                  <a:pt x="15365" y="25650"/>
                  <a:pt x="15196" y="25481"/>
                </a:cubicBezTo>
                <a:lnTo>
                  <a:pt x="12731" y="22742"/>
                </a:lnTo>
                <a:lnTo>
                  <a:pt x="13869" y="20550"/>
                </a:lnTo>
                <a:cubicBezTo>
                  <a:pt x="14501" y="20824"/>
                  <a:pt x="15112" y="20908"/>
                  <a:pt x="15723" y="20908"/>
                </a:cubicBezTo>
                <a:cubicBezTo>
                  <a:pt x="16693" y="20908"/>
                  <a:pt x="17662" y="20634"/>
                  <a:pt x="18442" y="20212"/>
                </a:cubicBezTo>
                <a:lnTo>
                  <a:pt x="19854" y="22130"/>
                </a:lnTo>
                <a:lnTo>
                  <a:pt x="17557" y="25292"/>
                </a:lnTo>
                <a:cubicBezTo>
                  <a:pt x="17388" y="25481"/>
                  <a:pt x="17473" y="25819"/>
                  <a:pt x="17662" y="26008"/>
                </a:cubicBezTo>
                <a:cubicBezTo>
                  <a:pt x="17747" y="26008"/>
                  <a:pt x="17831" y="26093"/>
                  <a:pt x="18000" y="26093"/>
                </a:cubicBezTo>
                <a:cubicBezTo>
                  <a:pt x="18084" y="26093"/>
                  <a:pt x="18274" y="26008"/>
                  <a:pt x="18358" y="25819"/>
                </a:cubicBezTo>
                <a:lnTo>
                  <a:pt x="20381" y="23015"/>
                </a:lnTo>
                <a:lnTo>
                  <a:pt x="22046" y="25292"/>
                </a:lnTo>
                <a:lnTo>
                  <a:pt x="20297" y="29254"/>
                </a:lnTo>
                <a:cubicBezTo>
                  <a:pt x="20107" y="29507"/>
                  <a:pt x="20191" y="29865"/>
                  <a:pt x="20465" y="29950"/>
                </a:cubicBezTo>
                <a:lnTo>
                  <a:pt x="20718" y="29950"/>
                </a:lnTo>
                <a:cubicBezTo>
                  <a:pt x="20824" y="29950"/>
                  <a:pt x="20908" y="29950"/>
                  <a:pt x="20992" y="29865"/>
                </a:cubicBezTo>
                <a:cubicBezTo>
                  <a:pt x="21077" y="29865"/>
                  <a:pt x="21077" y="29781"/>
                  <a:pt x="21161" y="29697"/>
                </a:cubicBezTo>
                <a:lnTo>
                  <a:pt x="22657" y="26261"/>
                </a:lnTo>
                <a:lnTo>
                  <a:pt x="24069" y="28200"/>
                </a:lnTo>
                <a:cubicBezTo>
                  <a:pt x="24154" y="28369"/>
                  <a:pt x="24322" y="28369"/>
                  <a:pt x="24407" y="28369"/>
                </a:cubicBezTo>
                <a:cubicBezTo>
                  <a:pt x="24512" y="28369"/>
                  <a:pt x="24681" y="28369"/>
                  <a:pt x="24765" y="28285"/>
                </a:cubicBezTo>
                <a:cubicBezTo>
                  <a:pt x="24934" y="28200"/>
                  <a:pt x="25039" y="27842"/>
                  <a:pt x="24849" y="27589"/>
                </a:cubicBezTo>
                <a:lnTo>
                  <a:pt x="23543" y="25734"/>
                </a:lnTo>
                <a:lnTo>
                  <a:pt x="26957" y="25650"/>
                </a:lnTo>
                <a:cubicBezTo>
                  <a:pt x="27315" y="25650"/>
                  <a:pt x="27484" y="25376"/>
                  <a:pt x="27484" y="25123"/>
                </a:cubicBezTo>
                <a:cubicBezTo>
                  <a:pt x="27484" y="24849"/>
                  <a:pt x="27231" y="24596"/>
                  <a:pt x="26957" y="24596"/>
                </a:cubicBezTo>
                <a:lnTo>
                  <a:pt x="22826" y="24765"/>
                </a:lnTo>
                <a:lnTo>
                  <a:pt x="21245" y="22404"/>
                </a:lnTo>
                <a:lnTo>
                  <a:pt x="24322" y="21688"/>
                </a:lnTo>
                <a:cubicBezTo>
                  <a:pt x="24407" y="21688"/>
                  <a:pt x="24512" y="21603"/>
                  <a:pt x="24512" y="21603"/>
                </a:cubicBezTo>
                <a:cubicBezTo>
                  <a:pt x="24681" y="21519"/>
                  <a:pt x="24765" y="21266"/>
                  <a:pt x="24765" y="21076"/>
                </a:cubicBezTo>
                <a:cubicBezTo>
                  <a:pt x="24681" y="20824"/>
                  <a:pt x="24512" y="20634"/>
                  <a:pt x="24238" y="20634"/>
                </a:cubicBezTo>
                <a:lnTo>
                  <a:pt x="24154" y="20739"/>
                </a:lnTo>
                <a:lnTo>
                  <a:pt x="20634" y="21519"/>
                </a:lnTo>
                <a:lnTo>
                  <a:pt x="19327" y="19580"/>
                </a:lnTo>
                <a:cubicBezTo>
                  <a:pt x="20465" y="18632"/>
                  <a:pt x="21077" y="17135"/>
                  <a:pt x="21161" y="15639"/>
                </a:cubicBezTo>
                <a:lnTo>
                  <a:pt x="23458" y="15555"/>
                </a:lnTo>
                <a:lnTo>
                  <a:pt x="24849" y="19159"/>
                </a:lnTo>
                <a:cubicBezTo>
                  <a:pt x="24934" y="19327"/>
                  <a:pt x="25123" y="19496"/>
                  <a:pt x="25376" y="19496"/>
                </a:cubicBezTo>
                <a:cubicBezTo>
                  <a:pt x="25376" y="19496"/>
                  <a:pt x="25461" y="19411"/>
                  <a:pt x="25566" y="19411"/>
                </a:cubicBezTo>
                <a:lnTo>
                  <a:pt x="25650" y="19411"/>
                </a:lnTo>
                <a:cubicBezTo>
                  <a:pt x="25819" y="19243"/>
                  <a:pt x="25903" y="18969"/>
                  <a:pt x="25819" y="18800"/>
                </a:cubicBezTo>
                <a:lnTo>
                  <a:pt x="24512" y="15555"/>
                </a:lnTo>
                <a:lnTo>
                  <a:pt x="27315" y="15365"/>
                </a:lnTo>
                <a:lnTo>
                  <a:pt x="29676" y="19053"/>
                </a:lnTo>
                <a:cubicBezTo>
                  <a:pt x="29865" y="19159"/>
                  <a:pt x="29950" y="19243"/>
                  <a:pt x="30118" y="19243"/>
                </a:cubicBezTo>
                <a:cubicBezTo>
                  <a:pt x="30203" y="19243"/>
                  <a:pt x="30308" y="19243"/>
                  <a:pt x="30392" y="19159"/>
                </a:cubicBezTo>
                <a:cubicBezTo>
                  <a:pt x="30645" y="18969"/>
                  <a:pt x="30730" y="18716"/>
                  <a:pt x="30561" y="18442"/>
                </a:cubicBezTo>
                <a:lnTo>
                  <a:pt x="28453" y="15365"/>
                </a:lnTo>
                <a:lnTo>
                  <a:pt x="30835" y="15196"/>
                </a:lnTo>
                <a:cubicBezTo>
                  <a:pt x="30919" y="15196"/>
                  <a:pt x="31004" y="15196"/>
                  <a:pt x="31088" y="15112"/>
                </a:cubicBezTo>
                <a:cubicBezTo>
                  <a:pt x="31172" y="15028"/>
                  <a:pt x="31256" y="14838"/>
                  <a:pt x="31256" y="14669"/>
                </a:cubicBezTo>
                <a:cubicBezTo>
                  <a:pt x="31256" y="14416"/>
                  <a:pt x="31088" y="14227"/>
                  <a:pt x="30835" y="14227"/>
                </a:cubicBezTo>
                <a:lnTo>
                  <a:pt x="30730" y="14227"/>
                </a:lnTo>
                <a:lnTo>
                  <a:pt x="28453" y="14311"/>
                </a:lnTo>
                <a:lnTo>
                  <a:pt x="30203" y="11339"/>
                </a:lnTo>
                <a:cubicBezTo>
                  <a:pt x="30392" y="11065"/>
                  <a:pt x="30308" y="10812"/>
                  <a:pt x="30034" y="10623"/>
                </a:cubicBezTo>
                <a:lnTo>
                  <a:pt x="29781" y="10623"/>
                </a:lnTo>
                <a:cubicBezTo>
                  <a:pt x="29591" y="10623"/>
                  <a:pt x="29423" y="10728"/>
                  <a:pt x="29339" y="10812"/>
                </a:cubicBezTo>
                <a:lnTo>
                  <a:pt x="27315" y="14416"/>
                </a:lnTo>
                <a:lnTo>
                  <a:pt x="24407" y="14501"/>
                </a:lnTo>
                <a:lnTo>
                  <a:pt x="25461" y="11508"/>
                </a:lnTo>
                <a:cubicBezTo>
                  <a:pt x="25566" y="11255"/>
                  <a:pt x="25461" y="10897"/>
                  <a:pt x="25208" y="10812"/>
                </a:cubicBezTo>
                <a:lnTo>
                  <a:pt x="25039" y="10812"/>
                </a:lnTo>
                <a:cubicBezTo>
                  <a:pt x="24765" y="10812"/>
                  <a:pt x="24596" y="10981"/>
                  <a:pt x="24512" y="11150"/>
                </a:cubicBezTo>
                <a:lnTo>
                  <a:pt x="23353" y="14585"/>
                </a:lnTo>
                <a:lnTo>
                  <a:pt x="21077" y="14669"/>
                </a:lnTo>
                <a:cubicBezTo>
                  <a:pt x="20992" y="13890"/>
                  <a:pt x="20634" y="13089"/>
                  <a:pt x="20191" y="12477"/>
                </a:cubicBezTo>
                <a:cubicBezTo>
                  <a:pt x="19770" y="11866"/>
                  <a:pt x="19327" y="11424"/>
                  <a:pt x="18716" y="10981"/>
                </a:cubicBezTo>
                <a:lnTo>
                  <a:pt x="20107" y="8347"/>
                </a:lnTo>
                <a:lnTo>
                  <a:pt x="23711" y="8705"/>
                </a:lnTo>
                <a:cubicBezTo>
                  <a:pt x="23795" y="8705"/>
                  <a:pt x="23880" y="8705"/>
                  <a:pt x="23985" y="8621"/>
                </a:cubicBezTo>
                <a:cubicBezTo>
                  <a:pt x="24154" y="8515"/>
                  <a:pt x="24238" y="8431"/>
                  <a:pt x="24238" y="8262"/>
                </a:cubicBezTo>
                <a:cubicBezTo>
                  <a:pt x="24238" y="7988"/>
                  <a:pt x="24069" y="7735"/>
                  <a:pt x="23795" y="7735"/>
                </a:cubicBezTo>
                <a:lnTo>
                  <a:pt x="20550" y="7377"/>
                </a:lnTo>
                <a:lnTo>
                  <a:pt x="21878" y="4827"/>
                </a:lnTo>
                <a:lnTo>
                  <a:pt x="25903" y="4405"/>
                </a:lnTo>
                <a:cubicBezTo>
                  <a:pt x="25987" y="4405"/>
                  <a:pt x="26093" y="4405"/>
                  <a:pt x="26177" y="4300"/>
                </a:cubicBezTo>
                <a:cubicBezTo>
                  <a:pt x="26346" y="4216"/>
                  <a:pt x="26430" y="4047"/>
                  <a:pt x="26430" y="3878"/>
                </a:cubicBezTo>
                <a:cubicBezTo>
                  <a:pt x="26346" y="3604"/>
                  <a:pt x="26177" y="3436"/>
                  <a:pt x="25903" y="3436"/>
                </a:cubicBezTo>
                <a:lnTo>
                  <a:pt x="25819" y="3436"/>
                </a:lnTo>
                <a:lnTo>
                  <a:pt x="22404" y="3773"/>
                </a:lnTo>
                <a:lnTo>
                  <a:pt x="23100" y="2382"/>
                </a:lnTo>
                <a:cubicBezTo>
                  <a:pt x="23269" y="2108"/>
                  <a:pt x="23184" y="1855"/>
                  <a:pt x="22931" y="1665"/>
                </a:cubicBezTo>
                <a:lnTo>
                  <a:pt x="22657" y="1665"/>
                </a:lnTo>
                <a:cubicBezTo>
                  <a:pt x="22489" y="1665"/>
                  <a:pt x="22299" y="1771"/>
                  <a:pt x="22215" y="1939"/>
                </a:cubicBezTo>
                <a:lnTo>
                  <a:pt x="21519" y="3352"/>
                </a:lnTo>
                <a:lnTo>
                  <a:pt x="19496" y="190"/>
                </a:lnTo>
                <a:cubicBezTo>
                  <a:pt x="19412" y="85"/>
                  <a:pt x="19243" y="0"/>
                  <a:pt x="19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5"/>
          <p:cNvSpPr/>
          <p:nvPr/>
        </p:nvSpPr>
        <p:spPr>
          <a:xfrm flipH="1">
            <a:off x="4903593" y="1853946"/>
            <a:ext cx="419031" cy="378780"/>
          </a:xfrm>
          <a:custGeom>
            <a:avLst/>
            <a:gdLst/>
            <a:ahLst/>
            <a:cxnLst/>
            <a:rect l="l" t="t" r="r" b="b"/>
            <a:pathLst>
              <a:path w="15366" h="13890" extrusionOk="0">
                <a:moveTo>
                  <a:pt x="7904" y="5986"/>
                </a:moveTo>
                <a:lnTo>
                  <a:pt x="7904" y="7820"/>
                </a:lnTo>
                <a:lnTo>
                  <a:pt x="6408" y="6766"/>
                </a:lnTo>
                <a:cubicBezTo>
                  <a:pt x="6766" y="6323"/>
                  <a:pt x="7293" y="6070"/>
                  <a:pt x="7904" y="5986"/>
                </a:cubicBezTo>
                <a:close/>
                <a:moveTo>
                  <a:pt x="8515" y="6070"/>
                </a:moveTo>
                <a:cubicBezTo>
                  <a:pt x="9127" y="6155"/>
                  <a:pt x="9759" y="6513"/>
                  <a:pt x="10096" y="7124"/>
                </a:cubicBezTo>
                <a:lnTo>
                  <a:pt x="8431" y="7904"/>
                </a:lnTo>
                <a:lnTo>
                  <a:pt x="8431" y="7904"/>
                </a:lnTo>
                <a:lnTo>
                  <a:pt x="8515" y="6070"/>
                </a:lnTo>
                <a:close/>
                <a:moveTo>
                  <a:pt x="6071" y="7208"/>
                </a:moveTo>
                <a:lnTo>
                  <a:pt x="7736" y="8346"/>
                </a:lnTo>
                <a:lnTo>
                  <a:pt x="5965" y="9232"/>
                </a:lnTo>
                <a:cubicBezTo>
                  <a:pt x="5797" y="8958"/>
                  <a:pt x="5797" y="8620"/>
                  <a:pt x="5797" y="8262"/>
                </a:cubicBezTo>
                <a:cubicBezTo>
                  <a:pt x="5797" y="7904"/>
                  <a:pt x="5881" y="7567"/>
                  <a:pt x="6071" y="7208"/>
                </a:cubicBezTo>
                <a:close/>
                <a:moveTo>
                  <a:pt x="10370" y="7567"/>
                </a:moveTo>
                <a:cubicBezTo>
                  <a:pt x="10454" y="7820"/>
                  <a:pt x="10454" y="8094"/>
                  <a:pt x="10454" y="8346"/>
                </a:cubicBezTo>
                <a:cubicBezTo>
                  <a:pt x="10454" y="8705"/>
                  <a:pt x="10370" y="9063"/>
                  <a:pt x="10286" y="9316"/>
                </a:cubicBezTo>
                <a:lnTo>
                  <a:pt x="8789" y="8346"/>
                </a:lnTo>
                <a:lnTo>
                  <a:pt x="10370" y="7567"/>
                </a:lnTo>
                <a:close/>
                <a:moveTo>
                  <a:pt x="7904" y="8789"/>
                </a:moveTo>
                <a:lnTo>
                  <a:pt x="7820" y="10644"/>
                </a:lnTo>
                <a:cubicBezTo>
                  <a:pt x="7209" y="10538"/>
                  <a:pt x="6597" y="10201"/>
                  <a:pt x="6239" y="9674"/>
                </a:cubicBezTo>
                <a:lnTo>
                  <a:pt x="7904" y="8789"/>
                </a:lnTo>
                <a:close/>
                <a:moveTo>
                  <a:pt x="8431" y="8789"/>
                </a:moveTo>
                <a:lnTo>
                  <a:pt x="9927" y="9759"/>
                </a:lnTo>
                <a:cubicBezTo>
                  <a:pt x="9569" y="10285"/>
                  <a:pt x="9042" y="10644"/>
                  <a:pt x="8347" y="10644"/>
                </a:cubicBezTo>
                <a:lnTo>
                  <a:pt x="8431" y="8789"/>
                </a:lnTo>
                <a:close/>
                <a:moveTo>
                  <a:pt x="8347" y="0"/>
                </a:moveTo>
                <a:cubicBezTo>
                  <a:pt x="8178" y="0"/>
                  <a:pt x="8073" y="190"/>
                  <a:pt x="8073" y="274"/>
                </a:cubicBezTo>
                <a:lnTo>
                  <a:pt x="8073" y="1159"/>
                </a:lnTo>
                <a:lnTo>
                  <a:pt x="6323" y="106"/>
                </a:lnTo>
                <a:lnTo>
                  <a:pt x="6239" y="106"/>
                </a:lnTo>
                <a:cubicBezTo>
                  <a:pt x="6155" y="106"/>
                  <a:pt x="6071" y="106"/>
                  <a:pt x="5965" y="190"/>
                </a:cubicBezTo>
                <a:cubicBezTo>
                  <a:pt x="5881" y="359"/>
                  <a:pt x="5965" y="443"/>
                  <a:pt x="6071" y="527"/>
                </a:cubicBezTo>
                <a:lnTo>
                  <a:pt x="7988" y="1771"/>
                </a:lnTo>
                <a:lnTo>
                  <a:pt x="7988" y="3267"/>
                </a:lnTo>
                <a:lnTo>
                  <a:pt x="6239" y="2635"/>
                </a:lnTo>
                <a:lnTo>
                  <a:pt x="6155" y="2635"/>
                </a:lnTo>
                <a:cubicBezTo>
                  <a:pt x="6071" y="2635"/>
                  <a:pt x="5965" y="2635"/>
                  <a:pt x="5881" y="2824"/>
                </a:cubicBezTo>
                <a:cubicBezTo>
                  <a:pt x="5881" y="2909"/>
                  <a:pt x="5965" y="3077"/>
                  <a:pt x="6071" y="3162"/>
                </a:cubicBezTo>
                <a:lnTo>
                  <a:pt x="7988" y="3878"/>
                </a:lnTo>
                <a:lnTo>
                  <a:pt x="7988" y="5459"/>
                </a:lnTo>
                <a:cubicBezTo>
                  <a:pt x="7124" y="5543"/>
                  <a:pt x="6408" y="5902"/>
                  <a:pt x="5881" y="6513"/>
                </a:cubicBezTo>
                <a:lnTo>
                  <a:pt x="4574" y="5628"/>
                </a:lnTo>
                <a:lnTo>
                  <a:pt x="4911" y="3689"/>
                </a:lnTo>
                <a:cubicBezTo>
                  <a:pt x="5017" y="3604"/>
                  <a:pt x="4911" y="3436"/>
                  <a:pt x="4743" y="3436"/>
                </a:cubicBezTo>
                <a:lnTo>
                  <a:pt x="4658" y="3436"/>
                </a:lnTo>
                <a:cubicBezTo>
                  <a:pt x="4574" y="3436"/>
                  <a:pt x="4490" y="3520"/>
                  <a:pt x="4384" y="3604"/>
                </a:cubicBezTo>
                <a:lnTo>
                  <a:pt x="4047" y="5269"/>
                </a:lnTo>
                <a:lnTo>
                  <a:pt x="2804" y="4490"/>
                </a:lnTo>
                <a:lnTo>
                  <a:pt x="2804" y="2298"/>
                </a:lnTo>
                <a:cubicBezTo>
                  <a:pt x="2804" y="2108"/>
                  <a:pt x="2719" y="2024"/>
                  <a:pt x="2551" y="2024"/>
                </a:cubicBezTo>
                <a:cubicBezTo>
                  <a:pt x="2382" y="2024"/>
                  <a:pt x="2277" y="2108"/>
                  <a:pt x="2277" y="2298"/>
                </a:cubicBezTo>
                <a:lnTo>
                  <a:pt x="2277" y="4131"/>
                </a:lnTo>
                <a:lnTo>
                  <a:pt x="1581" y="3604"/>
                </a:lnTo>
                <a:lnTo>
                  <a:pt x="1413" y="3604"/>
                </a:lnTo>
                <a:cubicBezTo>
                  <a:pt x="1328" y="3604"/>
                  <a:pt x="1223" y="3604"/>
                  <a:pt x="1223" y="3689"/>
                </a:cubicBezTo>
                <a:cubicBezTo>
                  <a:pt x="1139" y="3794"/>
                  <a:pt x="1139" y="3963"/>
                  <a:pt x="1223" y="4047"/>
                </a:cubicBezTo>
                <a:lnTo>
                  <a:pt x="2024" y="4574"/>
                </a:lnTo>
                <a:lnTo>
                  <a:pt x="169" y="5459"/>
                </a:lnTo>
                <a:cubicBezTo>
                  <a:pt x="85" y="5459"/>
                  <a:pt x="1" y="5628"/>
                  <a:pt x="85" y="5796"/>
                </a:cubicBezTo>
                <a:cubicBezTo>
                  <a:pt x="85" y="5902"/>
                  <a:pt x="169" y="5902"/>
                  <a:pt x="359" y="5902"/>
                </a:cubicBezTo>
                <a:lnTo>
                  <a:pt x="443" y="5902"/>
                </a:lnTo>
                <a:lnTo>
                  <a:pt x="2551" y="4932"/>
                </a:lnTo>
                <a:lnTo>
                  <a:pt x="3773" y="5712"/>
                </a:lnTo>
                <a:lnTo>
                  <a:pt x="2277" y="6850"/>
                </a:lnTo>
                <a:cubicBezTo>
                  <a:pt x="2193" y="6955"/>
                  <a:pt x="2108" y="7124"/>
                  <a:pt x="2193" y="7208"/>
                </a:cubicBezTo>
                <a:cubicBezTo>
                  <a:pt x="2277" y="7293"/>
                  <a:pt x="2382" y="7293"/>
                  <a:pt x="2467" y="7293"/>
                </a:cubicBezTo>
                <a:lnTo>
                  <a:pt x="2635" y="7293"/>
                </a:lnTo>
                <a:lnTo>
                  <a:pt x="4216" y="6070"/>
                </a:lnTo>
                <a:lnTo>
                  <a:pt x="5628" y="6955"/>
                </a:lnTo>
                <a:cubicBezTo>
                  <a:pt x="5354" y="7293"/>
                  <a:pt x="5270" y="7820"/>
                  <a:pt x="5270" y="8262"/>
                </a:cubicBezTo>
                <a:cubicBezTo>
                  <a:pt x="5270" y="8705"/>
                  <a:pt x="5354" y="9147"/>
                  <a:pt x="5438" y="9485"/>
                </a:cubicBezTo>
                <a:lnTo>
                  <a:pt x="4300" y="10011"/>
                </a:lnTo>
                <a:lnTo>
                  <a:pt x="2804" y="8620"/>
                </a:lnTo>
                <a:cubicBezTo>
                  <a:pt x="2804" y="8620"/>
                  <a:pt x="2719" y="8536"/>
                  <a:pt x="2635" y="8536"/>
                </a:cubicBezTo>
                <a:cubicBezTo>
                  <a:pt x="2551" y="8536"/>
                  <a:pt x="2551" y="8620"/>
                  <a:pt x="2467" y="8620"/>
                </a:cubicBezTo>
                <a:cubicBezTo>
                  <a:pt x="2382" y="8789"/>
                  <a:pt x="2382" y="8958"/>
                  <a:pt x="2467" y="9063"/>
                </a:cubicBezTo>
                <a:lnTo>
                  <a:pt x="3858" y="10285"/>
                </a:lnTo>
                <a:lnTo>
                  <a:pt x="2467" y="10981"/>
                </a:lnTo>
                <a:lnTo>
                  <a:pt x="528" y="9759"/>
                </a:lnTo>
                <a:lnTo>
                  <a:pt x="359" y="9759"/>
                </a:lnTo>
                <a:cubicBezTo>
                  <a:pt x="275" y="9759"/>
                  <a:pt x="169" y="9759"/>
                  <a:pt x="169" y="9843"/>
                </a:cubicBezTo>
                <a:cubicBezTo>
                  <a:pt x="85" y="9927"/>
                  <a:pt x="85" y="10117"/>
                  <a:pt x="275" y="10201"/>
                </a:cubicBezTo>
                <a:lnTo>
                  <a:pt x="1940" y="11255"/>
                </a:lnTo>
                <a:lnTo>
                  <a:pt x="886" y="11866"/>
                </a:lnTo>
                <a:cubicBezTo>
                  <a:pt x="696" y="11866"/>
                  <a:pt x="612" y="12035"/>
                  <a:pt x="696" y="12224"/>
                </a:cubicBezTo>
                <a:cubicBezTo>
                  <a:pt x="802" y="12309"/>
                  <a:pt x="886" y="12309"/>
                  <a:pt x="970" y="12309"/>
                </a:cubicBezTo>
                <a:lnTo>
                  <a:pt x="1054" y="12309"/>
                </a:lnTo>
                <a:lnTo>
                  <a:pt x="2193" y="11782"/>
                </a:lnTo>
                <a:lnTo>
                  <a:pt x="2024" y="13615"/>
                </a:lnTo>
                <a:cubicBezTo>
                  <a:pt x="1940" y="13700"/>
                  <a:pt x="2108" y="13889"/>
                  <a:pt x="2193" y="13889"/>
                </a:cubicBezTo>
                <a:lnTo>
                  <a:pt x="2277" y="13889"/>
                </a:lnTo>
                <a:cubicBezTo>
                  <a:pt x="2382" y="13889"/>
                  <a:pt x="2467" y="13805"/>
                  <a:pt x="2551" y="13615"/>
                </a:cubicBezTo>
                <a:lnTo>
                  <a:pt x="2719" y="11424"/>
                </a:lnTo>
                <a:lnTo>
                  <a:pt x="4047" y="10812"/>
                </a:lnTo>
                <a:lnTo>
                  <a:pt x="4216" y="12477"/>
                </a:lnTo>
                <a:cubicBezTo>
                  <a:pt x="4300" y="12646"/>
                  <a:pt x="4384" y="12751"/>
                  <a:pt x="4490" y="12751"/>
                </a:cubicBezTo>
                <a:lnTo>
                  <a:pt x="4574" y="12751"/>
                </a:lnTo>
                <a:cubicBezTo>
                  <a:pt x="4658" y="12751"/>
                  <a:pt x="4827" y="12562"/>
                  <a:pt x="4743" y="12393"/>
                </a:cubicBezTo>
                <a:lnTo>
                  <a:pt x="4574" y="10538"/>
                </a:lnTo>
                <a:lnTo>
                  <a:pt x="5712" y="9927"/>
                </a:lnTo>
                <a:cubicBezTo>
                  <a:pt x="6239" y="10644"/>
                  <a:pt x="6935" y="11065"/>
                  <a:pt x="7820" y="11171"/>
                </a:cubicBezTo>
                <a:lnTo>
                  <a:pt x="7820" y="12477"/>
                </a:lnTo>
                <a:lnTo>
                  <a:pt x="5881" y="13089"/>
                </a:lnTo>
                <a:cubicBezTo>
                  <a:pt x="5712" y="13173"/>
                  <a:pt x="5628" y="13278"/>
                  <a:pt x="5712" y="13447"/>
                </a:cubicBezTo>
                <a:cubicBezTo>
                  <a:pt x="5712" y="13531"/>
                  <a:pt x="5797" y="13615"/>
                  <a:pt x="5965" y="13615"/>
                </a:cubicBezTo>
                <a:lnTo>
                  <a:pt x="6071" y="13615"/>
                </a:lnTo>
                <a:lnTo>
                  <a:pt x="7293" y="13173"/>
                </a:lnTo>
                <a:cubicBezTo>
                  <a:pt x="7651" y="12836"/>
                  <a:pt x="7988" y="12393"/>
                  <a:pt x="8347" y="12035"/>
                </a:cubicBezTo>
                <a:lnTo>
                  <a:pt x="8347" y="11171"/>
                </a:lnTo>
                <a:cubicBezTo>
                  <a:pt x="8705" y="11171"/>
                  <a:pt x="9042" y="11065"/>
                  <a:pt x="9316" y="10981"/>
                </a:cubicBezTo>
                <a:cubicBezTo>
                  <a:pt x="9843" y="10370"/>
                  <a:pt x="10286" y="9843"/>
                  <a:pt x="10813" y="9316"/>
                </a:cubicBezTo>
                <a:cubicBezTo>
                  <a:pt x="10897" y="9063"/>
                  <a:pt x="10981" y="8705"/>
                  <a:pt x="10981" y="8431"/>
                </a:cubicBezTo>
                <a:cubicBezTo>
                  <a:pt x="10981" y="8009"/>
                  <a:pt x="10897" y="7651"/>
                  <a:pt x="10813" y="7293"/>
                </a:cubicBezTo>
                <a:lnTo>
                  <a:pt x="12204" y="6597"/>
                </a:lnTo>
                <a:lnTo>
                  <a:pt x="12815" y="7124"/>
                </a:lnTo>
                <a:cubicBezTo>
                  <a:pt x="13005" y="7040"/>
                  <a:pt x="13089" y="6955"/>
                  <a:pt x="13258" y="6766"/>
                </a:cubicBezTo>
                <a:lnTo>
                  <a:pt x="12731" y="6323"/>
                </a:lnTo>
                <a:lnTo>
                  <a:pt x="14058" y="5628"/>
                </a:lnTo>
                <a:lnTo>
                  <a:pt x="14227" y="5712"/>
                </a:lnTo>
                <a:cubicBezTo>
                  <a:pt x="14585" y="5375"/>
                  <a:pt x="15028" y="4932"/>
                  <a:pt x="15365" y="4490"/>
                </a:cubicBezTo>
                <a:lnTo>
                  <a:pt x="15197" y="4490"/>
                </a:lnTo>
                <a:lnTo>
                  <a:pt x="14396" y="4932"/>
                </a:lnTo>
                <a:lnTo>
                  <a:pt x="14501" y="2909"/>
                </a:lnTo>
                <a:cubicBezTo>
                  <a:pt x="14501" y="2824"/>
                  <a:pt x="14396" y="2635"/>
                  <a:pt x="14227" y="2635"/>
                </a:cubicBezTo>
                <a:cubicBezTo>
                  <a:pt x="14143" y="2635"/>
                  <a:pt x="13974" y="2740"/>
                  <a:pt x="13974" y="2909"/>
                </a:cubicBezTo>
                <a:lnTo>
                  <a:pt x="13784" y="5185"/>
                </a:lnTo>
                <a:lnTo>
                  <a:pt x="12478" y="5902"/>
                </a:lnTo>
                <a:lnTo>
                  <a:pt x="12204" y="4047"/>
                </a:lnTo>
                <a:cubicBezTo>
                  <a:pt x="12204" y="3878"/>
                  <a:pt x="12119" y="3794"/>
                  <a:pt x="11951" y="3794"/>
                </a:cubicBezTo>
                <a:cubicBezTo>
                  <a:pt x="11761" y="3794"/>
                  <a:pt x="11677" y="3963"/>
                  <a:pt x="11677" y="4131"/>
                </a:cubicBezTo>
                <a:lnTo>
                  <a:pt x="11951" y="6155"/>
                </a:lnTo>
                <a:lnTo>
                  <a:pt x="10539" y="6850"/>
                </a:lnTo>
                <a:cubicBezTo>
                  <a:pt x="10096" y="6155"/>
                  <a:pt x="9401" y="5628"/>
                  <a:pt x="8515" y="5459"/>
                </a:cubicBezTo>
                <a:lnTo>
                  <a:pt x="8515" y="3878"/>
                </a:lnTo>
                <a:lnTo>
                  <a:pt x="10370" y="3162"/>
                </a:lnTo>
                <a:cubicBezTo>
                  <a:pt x="10454" y="3162"/>
                  <a:pt x="10539" y="2993"/>
                  <a:pt x="10454" y="2909"/>
                </a:cubicBezTo>
                <a:cubicBezTo>
                  <a:pt x="10454" y="2740"/>
                  <a:pt x="10370" y="2740"/>
                  <a:pt x="10180" y="2740"/>
                </a:cubicBezTo>
                <a:lnTo>
                  <a:pt x="10096" y="2740"/>
                </a:lnTo>
                <a:lnTo>
                  <a:pt x="8515" y="3267"/>
                </a:lnTo>
                <a:lnTo>
                  <a:pt x="8600" y="1771"/>
                </a:lnTo>
                <a:lnTo>
                  <a:pt x="10454" y="633"/>
                </a:lnTo>
                <a:cubicBezTo>
                  <a:pt x="10539" y="527"/>
                  <a:pt x="10623" y="359"/>
                  <a:pt x="10539" y="274"/>
                </a:cubicBezTo>
                <a:cubicBezTo>
                  <a:pt x="10454" y="190"/>
                  <a:pt x="10370" y="190"/>
                  <a:pt x="10286" y="190"/>
                </a:cubicBezTo>
                <a:lnTo>
                  <a:pt x="10096" y="190"/>
                </a:lnTo>
                <a:lnTo>
                  <a:pt x="8600" y="1159"/>
                </a:lnTo>
                <a:lnTo>
                  <a:pt x="8600" y="274"/>
                </a:lnTo>
                <a:cubicBezTo>
                  <a:pt x="8600" y="190"/>
                  <a:pt x="8515" y="0"/>
                  <a:pt x="83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5"/>
          <p:cNvSpPr/>
          <p:nvPr/>
        </p:nvSpPr>
        <p:spPr>
          <a:xfrm flipH="1">
            <a:off x="6876713" y="2311428"/>
            <a:ext cx="277609" cy="278209"/>
          </a:xfrm>
          <a:custGeom>
            <a:avLst/>
            <a:gdLst/>
            <a:ahLst/>
            <a:cxnLst/>
            <a:rect l="l" t="t" r="r" b="b"/>
            <a:pathLst>
              <a:path w="10180" h="10202" extrusionOk="0">
                <a:moveTo>
                  <a:pt x="8325" y="3436"/>
                </a:moveTo>
                <a:cubicBezTo>
                  <a:pt x="8241" y="3436"/>
                  <a:pt x="8157" y="3436"/>
                  <a:pt x="8157" y="3521"/>
                </a:cubicBezTo>
                <a:lnTo>
                  <a:pt x="7904" y="4659"/>
                </a:lnTo>
                <a:cubicBezTo>
                  <a:pt x="7988" y="4659"/>
                  <a:pt x="8072" y="4659"/>
                  <a:pt x="8241" y="4743"/>
                </a:cubicBezTo>
                <a:lnTo>
                  <a:pt x="8515" y="3605"/>
                </a:lnTo>
                <a:cubicBezTo>
                  <a:pt x="8515" y="3521"/>
                  <a:pt x="8431" y="3436"/>
                  <a:pt x="8325" y="3436"/>
                </a:cubicBezTo>
                <a:close/>
                <a:moveTo>
                  <a:pt x="9906" y="3247"/>
                </a:moveTo>
                <a:cubicBezTo>
                  <a:pt x="9822" y="3247"/>
                  <a:pt x="9737" y="3247"/>
                  <a:pt x="9737" y="3352"/>
                </a:cubicBezTo>
                <a:lnTo>
                  <a:pt x="9126" y="4659"/>
                </a:lnTo>
                <a:lnTo>
                  <a:pt x="8431" y="4743"/>
                </a:lnTo>
                <a:lnTo>
                  <a:pt x="8852" y="4743"/>
                </a:lnTo>
                <a:cubicBezTo>
                  <a:pt x="9210" y="4743"/>
                  <a:pt x="9653" y="4659"/>
                  <a:pt x="10180" y="4574"/>
                </a:cubicBezTo>
                <a:lnTo>
                  <a:pt x="9484" y="4574"/>
                </a:lnTo>
                <a:lnTo>
                  <a:pt x="10011" y="3521"/>
                </a:lnTo>
                <a:cubicBezTo>
                  <a:pt x="10096" y="3436"/>
                  <a:pt x="10011" y="3247"/>
                  <a:pt x="9906" y="3247"/>
                </a:cubicBezTo>
                <a:close/>
                <a:moveTo>
                  <a:pt x="5164" y="3689"/>
                </a:moveTo>
                <a:cubicBezTo>
                  <a:pt x="5269" y="3689"/>
                  <a:pt x="5438" y="3773"/>
                  <a:pt x="5522" y="3773"/>
                </a:cubicBezTo>
                <a:lnTo>
                  <a:pt x="5164" y="4827"/>
                </a:lnTo>
                <a:lnTo>
                  <a:pt x="4468" y="3879"/>
                </a:lnTo>
                <a:cubicBezTo>
                  <a:pt x="4637" y="3773"/>
                  <a:pt x="4911" y="3689"/>
                  <a:pt x="5164" y="3689"/>
                </a:cubicBezTo>
                <a:close/>
                <a:moveTo>
                  <a:pt x="5880" y="3963"/>
                </a:moveTo>
                <a:cubicBezTo>
                  <a:pt x="6218" y="4132"/>
                  <a:pt x="6492" y="4490"/>
                  <a:pt x="6576" y="4933"/>
                </a:cubicBezTo>
                <a:lnTo>
                  <a:pt x="5438" y="5017"/>
                </a:lnTo>
                <a:lnTo>
                  <a:pt x="5880" y="3963"/>
                </a:lnTo>
                <a:close/>
                <a:moveTo>
                  <a:pt x="4215" y="4047"/>
                </a:moveTo>
                <a:lnTo>
                  <a:pt x="4911" y="5101"/>
                </a:lnTo>
                <a:lnTo>
                  <a:pt x="3688" y="5186"/>
                </a:lnTo>
                <a:cubicBezTo>
                  <a:pt x="3688" y="5017"/>
                  <a:pt x="3688" y="4827"/>
                  <a:pt x="3773" y="4659"/>
                </a:cubicBezTo>
                <a:cubicBezTo>
                  <a:pt x="3857" y="4406"/>
                  <a:pt x="4026" y="4216"/>
                  <a:pt x="4215" y="4047"/>
                </a:cubicBezTo>
                <a:close/>
                <a:moveTo>
                  <a:pt x="6576" y="5270"/>
                </a:moveTo>
                <a:cubicBezTo>
                  <a:pt x="6576" y="5354"/>
                  <a:pt x="6576" y="5544"/>
                  <a:pt x="6492" y="5712"/>
                </a:cubicBezTo>
                <a:cubicBezTo>
                  <a:pt x="6407" y="5881"/>
                  <a:pt x="6323" y="6071"/>
                  <a:pt x="6133" y="6239"/>
                </a:cubicBezTo>
                <a:lnTo>
                  <a:pt x="5522" y="5354"/>
                </a:lnTo>
                <a:lnTo>
                  <a:pt x="6576" y="5270"/>
                </a:lnTo>
                <a:close/>
                <a:moveTo>
                  <a:pt x="4911" y="5460"/>
                </a:moveTo>
                <a:lnTo>
                  <a:pt x="4468" y="6513"/>
                </a:lnTo>
                <a:cubicBezTo>
                  <a:pt x="4110" y="6239"/>
                  <a:pt x="3857" y="5881"/>
                  <a:pt x="3773" y="5544"/>
                </a:cubicBezTo>
                <a:lnTo>
                  <a:pt x="4911" y="5460"/>
                </a:lnTo>
                <a:close/>
                <a:moveTo>
                  <a:pt x="5164" y="5544"/>
                </a:moveTo>
                <a:lnTo>
                  <a:pt x="5880" y="6408"/>
                </a:lnTo>
                <a:cubicBezTo>
                  <a:pt x="5606" y="6598"/>
                  <a:pt x="5438" y="6598"/>
                  <a:pt x="5164" y="6598"/>
                </a:cubicBezTo>
                <a:lnTo>
                  <a:pt x="4742" y="6598"/>
                </a:lnTo>
                <a:lnTo>
                  <a:pt x="5164" y="5544"/>
                </a:lnTo>
                <a:close/>
                <a:moveTo>
                  <a:pt x="5691" y="1"/>
                </a:moveTo>
                <a:cubicBezTo>
                  <a:pt x="5606" y="85"/>
                  <a:pt x="5606" y="191"/>
                  <a:pt x="5691" y="275"/>
                </a:cubicBezTo>
                <a:lnTo>
                  <a:pt x="6576" y="1413"/>
                </a:lnTo>
                <a:lnTo>
                  <a:pt x="6218" y="2298"/>
                </a:lnTo>
                <a:lnTo>
                  <a:pt x="5353" y="1497"/>
                </a:lnTo>
                <a:lnTo>
                  <a:pt x="5269" y="1413"/>
                </a:lnTo>
                <a:cubicBezTo>
                  <a:pt x="5164" y="1413"/>
                  <a:pt x="5164" y="1413"/>
                  <a:pt x="5079" y="1497"/>
                </a:cubicBezTo>
                <a:cubicBezTo>
                  <a:pt x="4995" y="1582"/>
                  <a:pt x="5079" y="1666"/>
                  <a:pt x="5079" y="1666"/>
                </a:cubicBezTo>
                <a:lnTo>
                  <a:pt x="6049" y="2551"/>
                </a:lnTo>
                <a:lnTo>
                  <a:pt x="5691" y="3521"/>
                </a:lnTo>
                <a:cubicBezTo>
                  <a:pt x="5522" y="3436"/>
                  <a:pt x="5353" y="3436"/>
                  <a:pt x="5164" y="3436"/>
                </a:cubicBezTo>
                <a:cubicBezTo>
                  <a:pt x="4826" y="3436"/>
                  <a:pt x="4553" y="3521"/>
                  <a:pt x="4300" y="3605"/>
                </a:cubicBezTo>
                <a:lnTo>
                  <a:pt x="3688" y="2825"/>
                </a:lnTo>
                <a:lnTo>
                  <a:pt x="4300" y="1771"/>
                </a:lnTo>
                <a:cubicBezTo>
                  <a:pt x="4384" y="1771"/>
                  <a:pt x="4384" y="1582"/>
                  <a:pt x="4300" y="1582"/>
                </a:cubicBezTo>
                <a:lnTo>
                  <a:pt x="4026" y="1582"/>
                </a:lnTo>
                <a:lnTo>
                  <a:pt x="3499" y="2467"/>
                </a:lnTo>
                <a:lnTo>
                  <a:pt x="2972" y="1771"/>
                </a:lnTo>
                <a:lnTo>
                  <a:pt x="3414" y="528"/>
                </a:lnTo>
                <a:cubicBezTo>
                  <a:pt x="3499" y="443"/>
                  <a:pt x="3414" y="359"/>
                  <a:pt x="3330" y="275"/>
                </a:cubicBezTo>
                <a:lnTo>
                  <a:pt x="3246" y="275"/>
                </a:lnTo>
                <a:cubicBezTo>
                  <a:pt x="3246" y="275"/>
                  <a:pt x="3161" y="275"/>
                  <a:pt x="3161" y="359"/>
                </a:cubicBezTo>
                <a:lnTo>
                  <a:pt x="2719" y="1413"/>
                </a:lnTo>
                <a:lnTo>
                  <a:pt x="2361" y="970"/>
                </a:lnTo>
                <a:lnTo>
                  <a:pt x="2192" y="970"/>
                </a:lnTo>
                <a:cubicBezTo>
                  <a:pt x="2108" y="970"/>
                  <a:pt x="2108" y="1139"/>
                  <a:pt x="2108" y="1244"/>
                </a:cubicBezTo>
                <a:lnTo>
                  <a:pt x="2445" y="1666"/>
                </a:lnTo>
                <a:lnTo>
                  <a:pt x="1222" y="1771"/>
                </a:lnTo>
                <a:cubicBezTo>
                  <a:pt x="1138" y="1771"/>
                  <a:pt x="1054" y="1856"/>
                  <a:pt x="1054" y="1940"/>
                </a:cubicBezTo>
                <a:lnTo>
                  <a:pt x="1138" y="2024"/>
                </a:lnTo>
                <a:lnTo>
                  <a:pt x="1222" y="2024"/>
                </a:lnTo>
                <a:lnTo>
                  <a:pt x="2719" y="1940"/>
                </a:lnTo>
                <a:lnTo>
                  <a:pt x="3246" y="2720"/>
                </a:lnTo>
                <a:lnTo>
                  <a:pt x="2108" y="2994"/>
                </a:lnTo>
                <a:cubicBezTo>
                  <a:pt x="2002" y="3078"/>
                  <a:pt x="1918" y="3162"/>
                  <a:pt x="2002" y="3247"/>
                </a:cubicBezTo>
                <a:cubicBezTo>
                  <a:pt x="2002" y="3247"/>
                  <a:pt x="2002" y="3352"/>
                  <a:pt x="2108" y="3352"/>
                </a:cubicBezTo>
                <a:lnTo>
                  <a:pt x="2192" y="3352"/>
                </a:lnTo>
                <a:lnTo>
                  <a:pt x="3414" y="2994"/>
                </a:lnTo>
                <a:lnTo>
                  <a:pt x="4026" y="3773"/>
                </a:lnTo>
                <a:cubicBezTo>
                  <a:pt x="3773" y="3963"/>
                  <a:pt x="3583" y="4216"/>
                  <a:pt x="3499" y="4490"/>
                </a:cubicBezTo>
                <a:cubicBezTo>
                  <a:pt x="3414" y="4743"/>
                  <a:pt x="3330" y="5017"/>
                  <a:pt x="3330" y="5270"/>
                </a:cubicBezTo>
                <a:lnTo>
                  <a:pt x="2529" y="5354"/>
                </a:lnTo>
                <a:lnTo>
                  <a:pt x="2002" y="4132"/>
                </a:lnTo>
                <a:cubicBezTo>
                  <a:pt x="2002" y="4132"/>
                  <a:pt x="1918" y="4047"/>
                  <a:pt x="1834" y="4047"/>
                </a:cubicBezTo>
                <a:lnTo>
                  <a:pt x="1834" y="4132"/>
                </a:lnTo>
                <a:cubicBezTo>
                  <a:pt x="1749" y="4132"/>
                  <a:pt x="1665" y="4216"/>
                  <a:pt x="1749" y="4300"/>
                </a:cubicBezTo>
                <a:lnTo>
                  <a:pt x="2276" y="5354"/>
                </a:lnTo>
                <a:lnTo>
                  <a:pt x="1307" y="5460"/>
                </a:lnTo>
                <a:lnTo>
                  <a:pt x="422" y="4300"/>
                </a:lnTo>
                <a:lnTo>
                  <a:pt x="337" y="4216"/>
                </a:lnTo>
                <a:cubicBezTo>
                  <a:pt x="253" y="4216"/>
                  <a:pt x="253" y="4216"/>
                  <a:pt x="253" y="4300"/>
                </a:cubicBezTo>
                <a:cubicBezTo>
                  <a:pt x="169" y="4300"/>
                  <a:pt x="169" y="4406"/>
                  <a:pt x="169" y="4490"/>
                </a:cubicBezTo>
                <a:lnTo>
                  <a:pt x="948" y="5544"/>
                </a:lnTo>
                <a:lnTo>
                  <a:pt x="169" y="5544"/>
                </a:lnTo>
                <a:cubicBezTo>
                  <a:pt x="84" y="5628"/>
                  <a:pt x="0" y="5628"/>
                  <a:pt x="0" y="5712"/>
                </a:cubicBezTo>
                <a:cubicBezTo>
                  <a:pt x="0" y="5797"/>
                  <a:pt x="84" y="5881"/>
                  <a:pt x="84" y="5881"/>
                </a:cubicBezTo>
                <a:lnTo>
                  <a:pt x="169" y="5881"/>
                </a:lnTo>
                <a:lnTo>
                  <a:pt x="948" y="5797"/>
                </a:lnTo>
                <a:lnTo>
                  <a:pt x="422" y="6851"/>
                </a:lnTo>
                <a:cubicBezTo>
                  <a:pt x="422" y="6935"/>
                  <a:pt x="422" y="7040"/>
                  <a:pt x="527" y="7040"/>
                </a:cubicBezTo>
                <a:cubicBezTo>
                  <a:pt x="527" y="7040"/>
                  <a:pt x="527" y="7125"/>
                  <a:pt x="611" y="7125"/>
                </a:cubicBezTo>
                <a:lnTo>
                  <a:pt x="696" y="7040"/>
                </a:lnTo>
                <a:lnTo>
                  <a:pt x="1307" y="5797"/>
                </a:lnTo>
                <a:lnTo>
                  <a:pt x="2276" y="5712"/>
                </a:lnTo>
                <a:lnTo>
                  <a:pt x="2276" y="5712"/>
                </a:lnTo>
                <a:lnTo>
                  <a:pt x="2002" y="6682"/>
                </a:lnTo>
                <a:cubicBezTo>
                  <a:pt x="1918" y="6766"/>
                  <a:pt x="2002" y="6851"/>
                  <a:pt x="2108" y="6935"/>
                </a:cubicBezTo>
                <a:cubicBezTo>
                  <a:pt x="2192" y="6935"/>
                  <a:pt x="2276" y="6851"/>
                  <a:pt x="2276" y="6766"/>
                </a:cubicBezTo>
                <a:lnTo>
                  <a:pt x="2635" y="5628"/>
                </a:lnTo>
                <a:lnTo>
                  <a:pt x="3414" y="5544"/>
                </a:lnTo>
                <a:cubicBezTo>
                  <a:pt x="3499" y="6071"/>
                  <a:pt x="3857" y="6513"/>
                  <a:pt x="4384" y="6766"/>
                </a:cubicBezTo>
                <a:lnTo>
                  <a:pt x="4026" y="7462"/>
                </a:lnTo>
                <a:lnTo>
                  <a:pt x="2803" y="7377"/>
                </a:lnTo>
                <a:cubicBezTo>
                  <a:pt x="2719" y="7377"/>
                  <a:pt x="2635" y="7462"/>
                  <a:pt x="2635" y="7567"/>
                </a:cubicBezTo>
                <a:cubicBezTo>
                  <a:pt x="2635" y="7651"/>
                  <a:pt x="2719" y="7736"/>
                  <a:pt x="2803" y="7736"/>
                </a:cubicBezTo>
                <a:lnTo>
                  <a:pt x="3941" y="7820"/>
                </a:lnTo>
                <a:lnTo>
                  <a:pt x="3583" y="8705"/>
                </a:lnTo>
                <a:lnTo>
                  <a:pt x="2192" y="8874"/>
                </a:lnTo>
                <a:cubicBezTo>
                  <a:pt x="2108" y="8874"/>
                  <a:pt x="2002" y="8958"/>
                  <a:pt x="2002" y="9043"/>
                </a:cubicBezTo>
                <a:cubicBezTo>
                  <a:pt x="2002" y="9148"/>
                  <a:pt x="2108" y="9148"/>
                  <a:pt x="2108" y="9232"/>
                </a:cubicBezTo>
                <a:lnTo>
                  <a:pt x="2192" y="9232"/>
                </a:lnTo>
                <a:lnTo>
                  <a:pt x="3414" y="9043"/>
                </a:lnTo>
                <a:lnTo>
                  <a:pt x="3414" y="9043"/>
                </a:lnTo>
                <a:lnTo>
                  <a:pt x="3161" y="9759"/>
                </a:lnTo>
                <a:cubicBezTo>
                  <a:pt x="3056" y="9843"/>
                  <a:pt x="3161" y="9928"/>
                  <a:pt x="3246" y="9928"/>
                </a:cubicBezTo>
                <a:cubicBezTo>
                  <a:pt x="3330" y="9928"/>
                  <a:pt x="3414" y="9928"/>
                  <a:pt x="3414" y="9843"/>
                </a:cubicBezTo>
                <a:lnTo>
                  <a:pt x="3688" y="9148"/>
                </a:lnTo>
                <a:lnTo>
                  <a:pt x="4384" y="10096"/>
                </a:lnTo>
                <a:lnTo>
                  <a:pt x="4468" y="10202"/>
                </a:lnTo>
                <a:cubicBezTo>
                  <a:pt x="4553" y="10202"/>
                  <a:pt x="4553" y="10202"/>
                  <a:pt x="4553" y="10096"/>
                </a:cubicBezTo>
                <a:cubicBezTo>
                  <a:pt x="4637" y="10096"/>
                  <a:pt x="4637" y="10012"/>
                  <a:pt x="4637" y="9928"/>
                </a:cubicBezTo>
                <a:lnTo>
                  <a:pt x="3857" y="8790"/>
                </a:lnTo>
                <a:lnTo>
                  <a:pt x="4215" y="7904"/>
                </a:lnTo>
                <a:lnTo>
                  <a:pt x="4995" y="8705"/>
                </a:lnTo>
                <a:lnTo>
                  <a:pt x="5079" y="8705"/>
                </a:lnTo>
                <a:cubicBezTo>
                  <a:pt x="5164" y="8705"/>
                  <a:pt x="5164" y="8705"/>
                  <a:pt x="5164" y="8621"/>
                </a:cubicBezTo>
                <a:cubicBezTo>
                  <a:pt x="5269" y="8621"/>
                  <a:pt x="5269" y="8516"/>
                  <a:pt x="5164" y="8431"/>
                </a:cubicBezTo>
                <a:lnTo>
                  <a:pt x="4384" y="7651"/>
                </a:lnTo>
                <a:lnTo>
                  <a:pt x="4637" y="6851"/>
                </a:lnTo>
                <a:cubicBezTo>
                  <a:pt x="4826" y="6935"/>
                  <a:pt x="4995" y="6935"/>
                  <a:pt x="5164" y="6935"/>
                </a:cubicBezTo>
                <a:cubicBezTo>
                  <a:pt x="5438" y="6935"/>
                  <a:pt x="5796" y="6851"/>
                  <a:pt x="6049" y="6682"/>
                </a:cubicBezTo>
                <a:lnTo>
                  <a:pt x="6492" y="7293"/>
                </a:lnTo>
                <a:lnTo>
                  <a:pt x="5796" y="8347"/>
                </a:lnTo>
                <a:cubicBezTo>
                  <a:pt x="5691" y="8431"/>
                  <a:pt x="5691" y="8516"/>
                  <a:pt x="5796" y="8621"/>
                </a:cubicBezTo>
                <a:lnTo>
                  <a:pt x="5880" y="8621"/>
                </a:lnTo>
                <a:cubicBezTo>
                  <a:pt x="5965" y="8621"/>
                  <a:pt x="6049" y="8621"/>
                  <a:pt x="6049" y="8516"/>
                </a:cubicBezTo>
                <a:lnTo>
                  <a:pt x="6660" y="7567"/>
                </a:lnTo>
                <a:lnTo>
                  <a:pt x="7271" y="8347"/>
                </a:lnTo>
                <a:lnTo>
                  <a:pt x="6660" y="9675"/>
                </a:lnTo>
                <a:cubicBezTo>
                  <a:pt x="6660" y="9759"/>
                  <a:pt x="6660" y="9843"/>
                  <a:pt x="6744" y="9843"/>
                </a:cubicBezTo>
                <a:cubicBezTo>
                  <a:pt x="6744" y="9928"/>
                  <a:pt x="6850" y="9928"/>
                  <a:pt x="6850" y="9928"/>
                </a:cubicBezTo>
                <a:cubicBezTo>
                  <a:pt x="6934" y="9928"/>
                  <a:pt x="6934" y="9843"/>
                  <a:pt x="6934" y="9759"/>
                </a:cubicBezTo>
                <a:lnTo>
                  <a:pt x="7461" y="8705"/>
                </a:lnTo>
                <a:lnTo>
                  <a:pt x="7904" y="9316"/>
                </a:lnTo>
                <a:lnTo>
                  <a:pt x="8157" y="9316"/>
                </a:lnTo>
                <a:cubicBezTo>
                  <a:pt x="8241" y="9316"/>
                  <a:pt x="8241" y="9148"/>
                  <a:pt x="8157" y="9148"/>
                </a:cubicBezTo>
                <a:lnTo>
                  <a:pt x="7714" y="8516"/>
                </a:lnTo>
                <a:lnTo>
                  <a:pt x="8852" y="8431"/>
                </a:lnTo>
                <a:cubicBezTo>
                  <a:pt x="8957" y="8431"/>
                  <a:pt x="9042" y="8347"/>
                  <a:pt x="9042" y="8263"/>
                </a:cubicBezTo>
                <a:cubicBezTo>
                  <a:pt x="9042" y="8178"/>
                  <a:pt x="8957" y="8094"/>
                  <a:pt x="8852" y="8094"/>
                </a:cubicBezTo>
                <a:lnTo>
                  <a:pt x="7545" y="8178"/>
                </a:lnTo>
                <a:lnTo>
                  <a:pt x="6934" y="7377"/>
                </a:lnTo>
                <a:lnTo>
                  <a:pt x="7988" y="7125"/>
                </a:lnTo>
                <a:cubicBezTo>
                  <a:pt x="8072" y="7125"/>
                  <a:pt x="8157" y="7040"/>
                  <a:pt x="8072" y="6935"/>
                </a:cubicBezTo>
                <a:cubicBezTo>
                  <a:pt x="8072" y="6851"/>
                  <a:pt x="8072" y="6851"/>
                  <a:pt x="7988" y="6851"/>
                </a:cubicBezTo>
                <a:lnTo>
                  <a:pt x="7904" y="6851"/>
                </a:lnTo>
                <a:lnTo>
                  <a:pt x="6744" y="7125"/>
                </a:lnTo>
                <a:lnTo>
                  <a:pt x="6323" y="6513"/>
                </a:lnTo>
                <a:cubicBezTo>
                  <a:pt x="6492" y="6324"/>
                  <a:pt x="6660" y="6071"/>
                  <a:pt x="6744" y="5881"/>
                </a:cubicBezTo>
                <a:cubicBezTo>
                  <a:pt x="6850" y="5628"/>
                  <a:pt x="6934" y="5460"/>
                  <a:pt x="6934" y="5186"/>
                </a:cubicBezTo>
                <a:lnTo>
                  <a:pt x="7461" y="5101"/>
                </a:lnTo>
                <a:cubicBezTo>
                  <a:pt x="7377" y="5017"/>
                  <a:pt x="7377" y="4933"/>
                  <a:pt x="7461" y="4827"/>
                </a:cubicBezTo>
                <a:lnTo>
                  <a:pt x="6850" y="4827"/>
                </a:lnTo>
                <a:cubicBezTo>
                  <a:pt x="6744" y="4300"/>
                  <a:pt x="6492" y="3879"/>
                  <a:pt x="5965" y="3605"/>
                </a:cubicBezTo>
                <a:lnTo>
                  <a:pt x="6407" y="2720"/>
                </a:lnTo>
                <a:lnTo>
                  <a:pt x="7545" y="2720"/>
                </a:lnTo>
                <a:cubicBezTo>
                  <a:pt x="7630" y="2720"/>
                  <a:pt x="7714" y="2635"/>
                  <a:pt x="7714" y="2551"/>
                </a:cubicBezTo>
                <a:cubicBezTo>
                  <a:pt x="7714" y="2467"/>
                  <a:pt x="7630" y="2382"/>
                  <a:pt x="7545" y="2382"/>
                </a:cubicBezTo>
                <a:lnTo>
                  <a:pt x="6492" y="2382"/>
                </a:lnTo>
                <a:lnTo>
                  <a:pt x="6850" y="1497"/>
                </a:lnTo>
                <a:lnTo>
                  <a:pt x="8157" y="1244"/>
                </a:lnTo>
                <a:cubicBezTo>
                  <a:pt x="8241" y="1244"/>
                  <a:pt x="8325" y="1139"/>
                  <a:pt x="8325" y="1055"/>
                </a:cubicBezTo>
                <a:cubicBezTo>
                  <a:pt x="8325" y="970"/>
                  <a:pt x="8241" y="886"/>
                  <a:pt x="8157" y="886"/>
                </a:cubicBezTo>
                <a:lnTo>
                  <a:pt x="8157" y="970"/>
                </a:lnTo>
                <a:lnTo>
                  <a:pt x="7018" y="1139"/>
                </a:lnTo>
                <a:lnTo>
                  <a:pt x="7187" y="612"/>
                </a:lnTo>
                <a:cubicBezTo>
                  <a:pt x="7187" y="528"/>
                  <a:pt x="7187" y="443"/>
                  <a:pt x="7103" y="443"/>
                </a:cubicBezTo>
                <a:lnTo>
                  <a:pt x="7018" y="443"/>
                </a:lnTo>
                <a:cubicBezTo>
                  <a:pt x="7018" y="443"/>
                  <a:pt x="6934" y="443"/>
                  <a:pt x="6934" y="528"/>
                </a:cubicBezTo>
                <a:lnTo>
                  <a:pt x="6660" y="1055"/>
                </a:lnTo>
                <a:lnTo>
                  <a:pt x="59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5"/>
          <p:cNvSpPr/>
          <p:nvPr/>
        </p:nvSpPr>
        <p:spPr>
          <a:xfrm flipH="1">
            <a:off x="8454965" y="3243107"/>
            <a:ext cx="977084" cy="989165"/>
          </a:xfrm>
          <a:custGeom>
            <a:avLst/>
            <a:gdLst/>
            <a:ahLst/>
            <a:cxnLst/>
            <a:rect l="l" t="t" r="r" b="b"/>
            <a:pathLst>
              <a:path w="35830" h="36273" extrusionOk="0">
                <a:moveTo>
                  <a:pt x="17388" y="13088"/>
                </a:moveTo>
                <a:lnTo>
                  <a:pt x="17388" y="16945"/>
                </a:lnTo>
                <a:lnTo>
                  <a:pt x="13974" y="14838"/>
                </a:lnTo>
                <a:cubicBezTo>
                  <a:pt x="14754" y="13868"/>
                  <a:pt x="15976" y="13173"/>
                  <a:pt x="17388" y="13088"/>
                </a:cubicBezTo>
                <a:close/>
                <a:moveTo>
                  <a:pt x="18526" y="13088"/>
                </a:moveTo>
                <a:cubicBezTo>
                  <a:pt x="20023" y="13257"/>
                  <a:pt x="21351" y="14142"/>
                  <a:pt x="22130" y="15365"/>
                </a:cubicBezTo>
                <a:lnTo>
                  <a:pt x="18526" y="17304"/>
                </a:lnTo>
                <a:lnTo>
                  <a:pt x="18526" y="13088"/>
                </a:lnTo>
                <a:close/>
                <a:moveTo>
                  <a:pt x="13342" y="15807"/>
                </a:moveTo>
                <a:lnTo>
                  <a:pt x="16946" y="18083"/>
                </a:lnTo>
                <a:lnTo>
                  <a:pt x="13173" y="20107"/>
                </a:lnTo>
                <a:cubicBezTo>
                  <a:pt x="12920" y="19496"/>
                  <a:pt x="12730" y="18884"/>
                  <a:pt x="12730" y="18189"/>
                </a:cubicBezTo>
                <a:cubicBezTo>
                  <a:pt x="12730" y="17304"/>
                  <a:pt x="13004" y="16503"/>
                  <a:pt x="13342" y="15807"/>
                </a:cubicBezTo>
                <a:close/>
                <a:moveTo>
                  <a:pt x="22657" y="16334"/>
                </a:moveTo>
                <a:cubicBezTo>
                  <a:pt x="22826" y="16945"/>
                  <a:pt x="22931" y="17472"/>
                  <a:pt x="22931" y="18189"/>
                </a:cubicBezTo>
                <a:cubicBezTo>
                  <a:pt x="22931" y="18884"/>
                  <a:pt x="22826" y="19580"/>
                  <a:pt x="22489" y="20191"/>
                </a:cubicBezTo>
                <a:lnTo>
                  <a:pt x="19243" y="18189"/>
                </a:lnTo>
                <a:lnTo>
                  <a:pt x="22657" y="16334"/>
                </a:lnTo>
                <a:close/>
                <a:moveTo>
                  <a:pt x="17388" y="19243"/>
                </a:moveTo>
                <a:lnTo>
                  <a:pt x="17388" y="23184"/>
                </a:lnTo>
                <a:cubicBezTo>
                  <a:pt x="15892" y="23100"/>
                  <a:pt x="14585" y="22299"/>
                  <a:pt x="13784" y="21161"/>
                </a:cubicBezTo>
                <a:lnTo>
                  <a:pt x="17388" y="19243"/>
                </a:lnTo>
                <a:close/>
                <a:moveTo>
                  <a:pt x="18526" y="19053"/>
                </a:moveTo>
                <a:lnTo>
                  <a:pt x="21877" y="21245"/>
                </a:lnTo>
                <a:cubicBezTo>
                  <a:pt x="21077" y="22299"/>
                  <a:pt x="19938" y="23015"/>
                  <a:pt x="18526" y="23184"/>
                </a:cubicBezTo>
                <a:lnTo>
                  <a:pt x="18526" y="19053"/>
                </a:lnTo>
                <a:close/>
                <a:moveTo>
                  <a:pt x="17915" y="0"/>
                </a:moveTo>
                <a:cubicBezTo>
                  <a:pt x="17662" y="0"/>
                  <a:pt x="17388" y="274"/>
                  <a:pt x="17388" y="611"/>
                </a:cubicBezTo>
                <a:lnTo>
                  <a:pt x="17388" y="2466"/>
                </a:lnTo>
                <a:lnTo>
                  <a:pt x="13616" y="274"/>
                </a:lnTo>
                <a:cubicBezTo>
                  <a:pt x="13531" y="169"/>
                  <a:pt x="13447" y="169"/>
                  <a:pt x="13342" y="169"/>
                </a:cubicBezTo>
                <a:cubicBezTo>
                  <a:pt x="13173" y="169"/>
                  <a:pt x="12920" y="274"/>
                  <a:pt x="12815" y="443"/>
                </a:cubicBezTo>
                <a:cubicBezTo>
                  <a:pt x="12646" y="696"/>
                  <a:pt x="12730" y="1054"/>
                  <a:pt x="13004" y="1223"/>
                </a:cubicBezTo>
                <a:lnTo>
                  <a:pt x="17388" y="3857"/>
                </a:lnTo>
                <a:lnTo>
                  <a:pt x="17388" y="7124"/>
                </a:lnTo>
                <a:lnTo>
                  <a:pt x="13531" y="5796"/>
                </a:lnTo>
                <a:cubicBezTo>
                  <a:pt x="13447" y="5712"/>
                  <a:pt x="13447" y="5712"/>
                  <a:pt x="13342" y="5712"/>
                </a:cubicBezTo>
                <a:cubicBezTo>
                  <a:pt x="13089" y="5712"/>
                  <a:pt x="12920" y="5880"/>
                  <a:pt x="12815" y="6154"/>
                </a:cubicBezTo>
                <a:cubicBezTo>
                  <a:pt x="12646" y="6407"/>
                  <a:pt x="12815" y="6766"/>
                  <a:pt x="13173" y="6850"/>
                </a:cubicBezTo>
                <a:lnTo>
                  <a:pt x="17388" y="8346"/>
                </a:lnTo>
                <a:lnTo>
                  <a:pt x="17388" y="11866"/>
                </a:lnTo>
                <a:cubicBezTo>
                  <a:pt x="15639" y="12035"/>
                  <a:pt x="14058" y="12920"/>
                  <a:pt x="13004" y="14227"/>
                </a:cubicBezTo>
                <a:lnTo>
                  <a:pt x="9927" y="12288"/>
                </a:lnTo>
                <a:lnTo>
                  <a:pt x="10707" y="8178"/>
                </a:lnTo>
                <a:cubicBezTo>
                  <a:pt x="10812" y="7904"/>
                  <a:pt x="10538" y="7545"/>
                  <a:pt x="10286" y="7461"/>
                </a:cubicBezTo>
                <a:lnTo>
                  <a:pt x="10096" y="7461"/>
                </a:lnTo>
                <a:cubicBezTo>
                  <a:pt x="9843" y="7461"/>
                  <a:pt x="9569" y="7735"/>
                  <a:pt x="9569" y="7988"/>
                </a:cubicBezTo>
                <a:lnTo>
                  <a:pt x="8873" y="11592"/>
                </a:lnTo>
                <a:lnTo>
                  <a:pt x="6070" y="9843"/>
                </a:lnTo>
                <a:lnTo>
                  <a:pt x="5965" y="5101"/>
                </a:lnTo>
                <a:cubicBezTo>
                  <a:pt x="5965" y="4742"/>
                  <a:pt x="5712" y="4574"/>
                  <a:pt x="5438" y="4574"/>
                </a:cubicBezTo>
                <a:cubicBezTo>
                  <a:pt x="5101" y="4574"/>
                  <a:pt x="4827" y="4827"/>
                  <a:pt x="4827" y="5101"/>
                </a:cubicBezTo>
                <a:lnTo>
                  <a:pt x="4911" y="9126"/>
                </a:lnTo>
                <a:lnTo>
                  <a:pt x="4911" y="9126"/>
                </a:lnTo>
                <a:lnTo>
                  <a:pt x="3330" y="8178"/>
                </a:lnTo>
                <a:cubicBezTo>
                  <a:pt x="3246" y="8072"/>
                  <a:pt x="3162" y="8072"/>
                  <a:pt x="2993" y="8072"/>
                </a:cubicBezTo>
                <a:cubicBezTo>
                  <a:pt x="2804" y="8072"/>
                  <a:pt x="2635" y="8178"/>
                  <a:pt x="2551" y="8346"/>
                </a:cubicBezTo>
                <a:cubicBezTo>
                  <a:pt x="2382" y="8599"/>
                  <a:pt x="2466" y="8958"/>
                  <a:pt x="2719" y="9126"/>
                </a:cubicBezTo>
                <a:lnTo>
                  <a:pt x="4300" y="10096"/>
                </a:lnTo>
                <a:lnTo>
                  <a:pt x="443" y="12119"/>
                </a:lnTo>
                <a:cubicBezTo>
                  <a:pt x="169" y="12203"/>
                  <a:pt x="0" y="12562"/>
                  <a:pt x="169" y="12920"/>
                </a:cubicBezTo>
                <a:cubicBezTo>
                  <a:pt x="274" y="13088"/>
                  <a:pt x="443" y="13173"/>
                  <a:pt x="696" y="13173"/>
                </a:cubicBezTo>
                <a:lnTo>
                  <a:pt x="970" y="13173"/>
                </a:lnTo>
                <a:lnTo>
                  <a:pt x="5438" y="10897"/>
                </a:lnTo>
                <a:lnTo>
                  <a:pt x="8262" y="12646"/>
                </a:lnTo>
                <a:lnTo>
                  <a:pt x="5017" y="15112"/>
                </a:lnTo>
                <a:cubicBezTo>
                  <a:pt x="4743" y="15365"/>
                  <a:pt x="4743" y="15723"/>
                  <a:pt x="4911" y="15976"/>
                </a:cubicBezTo>
                <a:cubicBezTo>
                  <a:pt x="5101" y="16081"/>
                  <a:pt x="5185" y="16166"/>
                  <a:pt x="5354" y="16166"/>
                </a:cubicBezTo>
                <a:cubicBezTo>
                  <a:pt x="5543" y="16166"/>
                  <a:pt x="5628" y="16166"/>
                  <a:pt x="5712" y="16081"/>
                </a:cubicBezTo>
                <a:lnTo>
                  <a:pt x="9316" y="13257"/>
                </a:lnTo>
                <a:lnTo>
                  <a:pt x="12288" y="15196"/>
                </a:lnTo>
                <a:cubicBezTo>
                  <a:pt x="11866" y="16081"/>
                  <a:pt x="11592" y="17030"/>
                  <a:pt x="11592" y="18189"/>
                </a:cubicBezTo>
                <a:cubicBezTo>
                  <a:pt x="11592" y="19053"/>
                  <a:pt x="11761" y="19938"/>
                  <a:pt x="12119" y="20718"/>
                </a:cubicBezTo>
                <a:lnTo>
                  <a:pt x="9653" y="22046"/>
                </a:lnTo>
                <a:lnTo>
                  <a:pt x="6323" y="19053"/>
                </a:lnTo>
                <a:cubicBezTo>
                  <a:pt x="6239" y="18884"/>
                  <a:pt x="6070" y="18884"/>
                  <a:pt x="5965" y="18884"/>
                </a:cubicBezTo>
                <a:cubicBezTo>
                  <a:pt x="5796" y="18884"/>
                  <a:pt x="5628" y="18969"/>
                  <a:pt x="5543" y="19053"/>
                </a:cubicBezTo>
                <a:cubicBezTo>
                  <a:pt x="5269" y="19327"/>
                  <a:pt x="5354" y="19664"/>
                  <a:pt x="5543" y="19854"/>
                </a:cubicBezTo>
                <a:lnTo>
                  <a:pt x="8599" y="22573"/>
                </a:lnTo>
                <a:lnTo>
                  <a:pt x="5712" y="24153"/>
                </a:lnTo>
                <a:lnTo>
                  <a:pt x="1328" y="21603"/>
                </a:lnTo>
                <a:cubicBezTo>
                  <a:pt x="1223" y="21519"/>
                  <a:pt x="1139" y="21519"/>
                  <a:pt x="1054" y="21519"/>
                </a:cubicBezTo>
                <a:cubicBezTo>
                  <a:pt x="886" y="21519"/>
                  <a:pt x="696" y="21603"/>
                  <a:pt x="527" y="21772"/>
                </a:cubicBezTo>
                <a:cubicBezTo>
                  <a:pt x="443" y="22046"/>
                  <a:pt x="527" y="22404"/>
                  <a:pt x="801" y="22573"/>
                </a:cubicBezTo>
                <a:lnTo>
                  <a:pt x="4490" y="24765"/>
                </a:lnTo>
                <a:lnTo>
                  <a:pt x="2108" y="26092"/>
                </a:lnTo>
                <a:cubicBezTo>
                  <a:pt x="1855" y="26261"/>
                  <a:pt x="1750" y="26619"/>
                  <a:pt x="1855" y="26872"/>
                </a:cubicBezTo>
                <a:cubicBezTo>
                  <a:pt x="2024" y="27041"/>
                  <a:pt x="2192" y="27146"/>
                  <a:pt x="2382" y="27146"/>
                </a:cubicBezTo>
                <a:lnTo>
                  <a:pt x="2635" y="27146"/>
                </a:lnTo>
                <a:lnTo>
                  <a:pt x="5017" y="25818"/>
                </a:lnTo>
                <a:lnTo>
                  <a:pt x="4658" y="29865"/>
                </a:lnTo>
                <a:cubicBezTo>
                  <a:pt x="4658" y="30202"/>
                  <a:pt x="4911" y="30476"/>
                  <a:pt x="5185" y="30476"/>
                </a:cubicBezTo>
                <a:lnTo>
                  <a:pt x="5269" y="30476"/>
                </a:lnTo>
                <a:cubicBezTo>
                  <a:pt x="5543" y="30476"/>
                  <a:pt x="5796" y="30202"/>
                  <a:pt x="5881" y="29949"/>
                </a:cubicBezTo>
                <a:lnTo>
                  <a:pt x="6239" y="25207"/>
                </a:lnTo>
                <a:lnTo>
                  <a:pt x="9126" y="23626"/>
                </a:lnTo>
                <a:lnTo>
                  <a:pt x="9569" y="27315"/>
                </a:lnTo>
                <a:cubicBezTo>
                  <a:pt x="9653" y="27673"/>
                  <a:pt x="9843" y="27842"/>
                  <a:pt x="10180" y="27842"/>
                </a:cubicBezTo>
                <a:cubicBezTo>
                  <a:pt x="10538" y="27842"/>
                  <a:pt x="10812" y="27483"/>
                  <a:pt x="10707" y="27231"/>
                </a:cubicBezTo>
                <a:lnTo>
                  <a:pt x="10180" y="23015"/>
                </a:lnTo>
                <a:lnTo>
                  <a:pt x="12730" y="21687"/>
                </a:lnTo>
                <a:cubicBezTo>
                  <a:pt x="13784" y="23184"/>
                  <a:pt x="15449" y="24238"/>
                  <a:pt x="17388" y="24406"/>
                </a:cubicBezTo>
                <a:lnTo>
                  <a:pt x="17388" y="27146"/>
                </a:lnTo>
                <a:lnTo>
                  <a:pt x="13173" y="28622"/>
                </a:lnTo>
                <a:cubicBezTo>
                  <a:pt x="12815" y="28727"/>
                  <a:pt x="12646" y="29064"/>
                  <a:pt x="12815" y="29338"/>
                </a:cubicBezTo>
                <a:cubicBezTo>
                  <a:pt x="12920" y="29591"/>
                  <a:pt x="13089" y="29781"/>
                  <a:pt x="13342" y="29781"/>
                </a:cubicBezTo>
                <a:cubicBezTo>
                  <a:pt x="13447" y="29781"/>
                  <a:pt x="13447" y="29781"/>
                  <a:pt x="13531" y="29675"/>
                </a:cubicBezTo>
                <a:lnTo>
                  <a:pt x="17388" y="28369"/>
                </a:lnTo>
                <a:lnTo>
                  <a:pt x="17388" y="31614"/>
                </a:lnTo>
                <a:lnTo>
                  <a:pt x="13004" y="34249"/>
                </a:lnTo>
                <a:cubicBezTo>
                  <a:pt x="12730" y="34417"/>
                  <a:pt x="12646" y="34776"/>
                  <a:pt x="12815" y="35050"/>
                </a:cubicBezTo>
                <a:cubicBezTo>
                  <a:pt x="12920" y="35218"/>
                  <a:pt x="13173" y="35303"/>
                  <a:pt x="13342" y="35303"/>
                </a:cubicBezTo>
                <a:cubicBezTo>
                  <a:pt x="13447" y="35303"/>
                  <a:pt x="13531" y="35303"/>
                  <a:pt x="13616" y="35218"/>
                </a:cubicBezTo>
                <a:lnTo>
                  <a:pt x="17388" y="33026"/>
                </a:lnTo>
                <a:lnTo>
                  <a:pt x="17388" y="35661"/>
                </a:lnTo>
                <a:cubicBezTo>
                  <a:pt x="17388" y="35998"/>
                  <a:pt x="17662" y="36272"/>
                  <a:pt x="17915" y="36272"/>
                </a:cubicBezTo>
                <a:cubicBezTo>
                  <a:pt x="18273" y="36272"/>
                  <a:pt x="18526" y="35998"/>
                  <a:pt x="18526" y="35661"/>
                </a:cubicBezTo>
                <a:lnTo>
                  <a:pt x="18526" y="33026"/>
                </a:lnTo>
                <a:lnTo>
                  <a:pt x="21877" y="35218"/>
                </a:lnTo>
                <a:cubicBezTo>
                  <a:pt x="21962" y="35303"/>
                  <a:pt x="22130" y="35303"/>
                  <a:pt x="22215" y="35303"/>
                </a:cubicBezTo>
                <a:cubicBezTo>
                  <a:pt x="22404" y="35303"/>
                  <a:pt x="22573" y="35218"/>
                  <a:pt x="22657" y="35050"/>
                </a:cubicBezTo>
                <a:cubicBezTo>
                  <a:pt x="22826" y="34776"/>
                  <a:pt x="22826" y="34417"/>
                  <a:pt x="22489" y="34249"/>
                </a:cubicBezTo>
                <a:lnTo>
                  <a:pt x="18526" y="31614"/>
                </a:lnTo>
                <a:lnTo>
                  <a:pt x="18526" y="28369"/>
                </a:lnTo>
                <a:lnTo>
                  <a:pt x="22046" y="29675"/>
                </a:lnTo>
                <a:cubicBezTo>
                  <a:pt x="22046" y="29781"/>
                  <a:pt x="22130" y="29781"/>
                  <a:pt x="22215" y="29781"/>
                </a:cubicBezTo>
                <a:cubicBezTo>
                  <a:pt x="22489" y="29781"/>
                  <a:pt x="22657" y="29591"/>
                  <a:pt x="22742" y="29338"/>
                </a:cubicBezTo>
                <a:cubicBezTo>
                  <a:pt x="22826" y="29064"/>
                  <a:pt x="22742" y="28727"/>
                  <a:pt x="22404" y="28622"/>
                </a:cubicBezTo>
                <a:lnTo>
                  <a:pt x="18526" y="27146"/>
                </a:lnTo>
                <a:lnTo>
                  <a:pt x="18526" y="24322"/>
                </a:lnTo>
                <a:cubicBezTo>
                  <a:pt x="20297" y="24153"/>
                  <a:pt x="21877" y="23184"/>
                  <a:pt x="22931" y="21877"/>
                </a:cubicBezTo>
                <a:lnTo>
                  <a:pt x="25123" y="23268"/>
                </a:lnTo>
                <a:lnTo>
                  <a:pt x="24154" y="27673"/>
                </a:lnTo>
                <a:cubicBezTo>
                  <a:pt x="24069" y="27926"/>
                  <a:pt x="24322" y="28284"/>
                  <a:pt x="24596" y="28369"/>
                </a:cubicBezTo>
                <a:lnTo>
                  <a:pt x="24765" y="28369"/>
                </a:lnTo>
                <a:cubicBezTo>
                  <a:pt x="25039" y="28369"/>
                  <a:pt x="25207" y="28200"/>
                  <a:pt x="25292" y="27926"/>
                </a:cubicBezTo>
                <a:lnTo>
                  <a:pt x="26177" y="23879"/>
                </a:lnTo>
                <a:lnTo>
                  <a:pt x="28980" y="25650"/>
                </a:lnTo>
                <a:lnTo>
                  <a:pt x="28896" y="30729"/>
                </a:lnTo>
                <a:cubicBezTo>
                  <a:pt x="28811" y="31003"/>
                  <a:pt x="29064" y="31256"/>
                  <a:pt x="29423" y="31361"/>
                </a:cubicBezTo>
                <a:cubicBezTo>
                  <a:pt x="29781" y="31361"/>
                  <a:pt x="30034" y="31087"/>
                  <a:pt x="30034" y="30729"/>
                </a:cubicBezTo>
                <a:lnTo>
                  <a:pt x="30118" y="26430"/>
                </a:lnTo>
                <a:lnTo>
                  <a:pt x="32415" y="27842"/>
                </a:lnTo>
                <a:cubicBezTo>
                  <a:pt x="32500" y="27926"/>
                  <a:pt x="32584" y="27926"/>
                  <a:pt x="32668" y="27926"/>
                </a:cubicBezTo>
                <a:cubicBezTo>
                  <a:pt x="32942" y="27926"/>
                  <a:pt x="33111" y="27842"/>
                  <a:pt x="33195" y="27673"/>
                </a:cubicBezTo>
                <a:cubicBezTo>
                  <a:pt x="33364" y="27399"/>
                  <a:pt x="33280" y="27041"/>
                  <a:pt x="33027" y="26872"/>
                </a:cubicBezTo>
                <a:lnTo>
                  <a:pt x="30729" y="25460"/>
                </a:lnTo>
                <a:lnTo>
                  <a:pt x="34418" y="23711"/>
                </a:lnTo>
                <a:cubicBezTo>
                  <a:pt x="34692" y="23626"/>
                  <a:pt x="34860" y="23268"/>
                  <a:pt x="34692" y="23015"/>
                </a:cubicBezTo>
                <a:cubicBezTo>
                  <a:pt x="34607" y="22741"/>
                  <a:pt x="34418" y="22657"/>
                  <a:pt x="34165" y="22657"/>
                </a:cubicBezTo>
                <a:lnTo>
                  <a:pt x="33891" y="22657"/>
                </a:lnTo>
                <a:lnTo>
                  <a:pt x="29591" y="24680"/>
                </a:lnTo>
                <a:lnTo>
                  <a:pt x="26788" y="22931"/>
                </a:lnTo>
                <a:lnTo>
                  <a:pt x="29781" y="20718"/>
                </a:lnTo>
                <a:cubicBezTo>
                  <a:pt x="30034" y="20549"/>
                  <a:pt x="30118" y="20191"/>
                  <a:pt x="29950" y="19938"/>
                </a:cubicBezTo>
                <a:cubicBezTo>
                  <a:pt x="29865" y="19770"/>
                  <a:pt x="29676" y="19664"/>
                  <a:pt x="29507" y="19664"/>
                </a:cubicBezTo>
                <a:cubicBezTo>
                  <a:pt x="29338" y="19664"/>
                  <a:pt x="29254" y="19770"/>
                  <a:pt x="29149" y="19770"/>
                </a:cubicBezTo>
                <a:lnTo>
                  <a:pt x="25734" y="22299"/>
                </a:lnTo>
                <a:lnTo>
                  <a:pt x="23458" y="20823"/>
                </a:lnTo>
                <a:cubicBezTo>
                  <a:pt x="23880" y="20022"/>
                  <a:pt x="24154" y="19137"/>
                  <a:pt x="24154" y="18189"/>
                </a:cubicBezTo>
                <a:cubicBezTo>
                  <a:pt x="24154" y="17304"/>
                  <a:pt x="23985" y="16503"/>
                  <a:pt x="23711" y="15807"/>
                </a:cubicBezTo>
                <a:lnTo>
                  <a:pt x="26704" y="14142"/>
                </a:lnTo>
                <a:lnTo>
                  <a:pt x="29950" y="16861"/>
                </a:lnTo>
                <a:cubicBezTo>
                  <a:pt x="30034" y="16945"/>
                  <a:pt x="30118" y="17030"/>
                  <a:pt x="30308" y="17030"/>
                </a:cubicBezTo>
                <a:cubicBezTo>
                  <a:pt x="30476" y="17030"/>
                  <a:pt x="30645" y="16945"/>
                  <a:pt x="30729" y="16861"/>
                </a:cubicBezTo>
                <a:cubicBezTo>
                  <a:pt x="30919" y="16608"/>
                  <a:pt x="30919" y="16250"/>
                  <a:pt x="30645" y="15976"/>
                </a:cubicBezTo>
                <a:lnTo>
                  <a:pt x="27842" y="13615"/>
                </a:lnTo>
                <a:lnTo>
                  <a:pt x="30729" y="12035"/>
                </a:lnTo>
                <a:lnTo>
                  <a:pt x="34945" y="14311"/>
                </a:lnTo>
                <a:cubicBezTo>
                  <a:pt x="35050" y="14395"/>
                  <a:pt x="35134" y="14395"/>
                  <a:pt x="35219" y="14395"/>
                </a:cubicBezTo>
                <a:cubicBezTo>
                  <a:pt x="35387" y="14395"/>
                  <a:pt x="35577" y="14311"/>
                  <a:pt x="35661" y="14142"/>
                </a:cubicBezTo>
                <a:cubicBezTo>
                  <a:pt x="35830" y="13784"/>
                  <a:pt x="35745" y="13447"/>
                  <a:pt x="35472" y="13341"/>
                </a:cubicBezTo>
                <a:lnTo>
                  <a:pt x="31973" y="11423"/>
                </a:lnTo>
                <a:lnTo>
                  <a:pt x="33554" y="10538"/>
                </a:lnTo>
                <a:cubicBezTo>
                  <a:pt x="33891" y="10370"/>
                  <a:pt x="33996" y="10011"/>
                  <a:pt x="33806" y="9758"/>
                </a:cubicBezTo>
                <a:cubicBezTo>
                  <a:pt x="33722" y="9484"/>
                  <a:pt x="33554" y="9400"/>
                  <a:pt x="33280" y="9400"/>
                </a:cubicBezTo>
                <a:cubicBezTo>
                  <a:pt x="33195" y="9400"/>
                  <a:pt x="33111" y="9400"/>
                  <a:pt x="33027" y="9484"/>
                </a:cubicBezTo>
                <a:lnTo>
                  <a:pt x="31362" y="10370"/>
                </a:lnTo>
                <a:lnTo>
                  <a:pt x="31530" y="6070"/>
                </a:lnTo>
                <a:cubicBezTo>
                  <a:pt x="31615" y="5712"/>
                  <a:pt x="31362" y="5438"/>
                  <a:pt x="31003" y="5438"/>
                </a:cubicBezTo>
                <a:cubicBezTo>
                  <a:pt x="30645" y="5438"/>
                  <a:pt x="30392" y="5712"/>
                  <a:pt x="30392" y="5965"/>
                </a:cubicBezTo>
                <a:lnTo>
                  <a:pt x="30202" y="10981"/>
                </a:lnTo>
                <a:lnTo>
                  <a:pt x="27231" y="12562"/>
                </a:lnTo>
                <a:lnTo>
                  <a:pt x="26704" y="8515"/>
                </a:lnTo>
                <a:cubicBezTo>
                  <a:pt x="26620" y="8262"/>
                  <a:pt x="26346" y="8072"/>
                  <a:pt x="26093" y="8072"/>
                </a:cubicBezTo>
                <a:lnTo>
                  <a:pt x="25987" y="8072"/>
                </a:lnTo>
                <a:cubicBezTo>
                  <a:pt x="25734" y="8072"/>
                  <a:pt x="25460" y="8431"/>
                  <a:pt x="25566" y="8705"/>
                </a:cubicBezTo>
                <a:lnTo>
                  <a:pt x="26177" y="13173"/>
                </a:lnTo>
                <a:lnTo>
                  <a:pt x="23184" y="14753"/>
                </a:lnTo>
                <a:cubicBezTo>
                  <a:pt x="22130" y="13257"/>
                  <a:pt x="20465" y="12119"/>
                  <a:pt x="18526" y="11950"/>
                </a:cubicBezTo>
                <a:lnTo>
                  <a:pt x="18526" y="8346"/>
                </a:lnTo>
                <a:lnTo>
                  <a:pt x="22404" y="6850"/>
                </a:lnTo>
                <a:cubicBezTo>
                  <a:pt x="22742" y="6766"/>
                  <a:pt x="22826" y="6407"/>
                  <a:pt x="22742" y="6070"/>
                </a:cubicBezTo>
                <a:cubicBezTo>
                  <a:pt x="22657" y="5880"/>
                  <a:pt x="22489" y="5712"/>
                  <a:pt x="22215" y="5712"/>
                </a:cubicBezTo>
                <a:cubicBezTo>
                  <a:pt x="22130" y="5712"/>
                  <a:pt x="22046" y="5712"/>
                  <a:pt x="22046" y="5796"/>
                </a:cubicBezTo>
                <a:lnTo>
                  <a:pt x="18526" y="7124"/>
                </a:lnTo>
                <a:lnTo>
                  <a:pt x="18526" y="3857"/>
                </a:lnTo>
                <a:lnTo>
                  <a:pt x="22489" y="1223"/>
                </a:lnTo>
                <a:cubicBezTo>
                  <a:pt x="22826" y="1054"/>
                  <a:pt x="22826" y="696"/>
                  <a:pt x="22657" y="443"/>
                </a:cubicBezTo>
                <a:cubicBezTo>
                  <a:pt x="22573" y="274"/>
                  <a:pt x="22404" y="169"/>
                  <a:pt x="22215" y="169"/>
                </a:cubicBezTo>
                <a:cubicBezTo>
                  <a:pt x="22130" y="169"/>
                  <a:pt x="21962" y="169"/>
                  <a:pt x="21877" y="274"/>
                </a:cubicBezTo>
                <a:lnTo>
                  <a:pt x="18526" y="2466"/>
                </a:lnTo>
                <a:lnTo>
                  <a:pt x="18526" y="611"/>
                </a:lnTo>
                <a:cubicBezTo>
                  <a:pt x="18526" y="274"/>
                  <a:pt x="18273" y="0"/>
                  <a:pt x="179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5"/>
          <p:cNvSpPr/>
          <p:nvPr/>
        </p:nvSpPr>
        <p:spPr>
          <a:xfrm flipH="1">
            <a:off x="4479435" y="4292021"/>
            <a:ext cx="574770" cy="483961"/>
          </a:xfrm>
          <a:custGeom>
            <a:avLst/>
            <a:gdLst/>
            <a:ahLst/>
            <a:cxnLst/>
            <a:rect l="l" t="t" r="r" b="b"/>
            <a:pathLst>
              <a:path w="21077" h="17747" extrusionOk="0">
                <a:moveTo>
                  <a:pt x="169" y="3161"/>
                </a:moveTo>
                <a:cubicBezTo>
                  <a:pt x="84" y="3246"/>
                  <a:pt x="84" y="3330"/>
                  <a:pt x="169" y="3520"/>
                </a:cubicBezTo>
                <a:cubicBezTo>
                  <a:pt x="169" y="3604"/>
                  <a:pt x="337" y="3688"/>
                  <a:pt x="443" y="3688"/>
                </a:cubicBezTo>
                <a:lnTo>
                  <a:pt x="611" y="3688"/>
                </a:lnTo>
                <a:lnTo>
                  <a:pt x="1307" y="3330"/>
                </a:lnTo>
                <a:cubicBezTo>
                  <a:pt x="970" y="3246"/>
                  <a:pt x="611" y="3246"/>
                  <a:pt x="169" y="3161"/>
                </a:cubicBezTo>
                <a:close/>
                <a:moveTo>
                  <a:pt x="10264" y="4047"/>
                </a:moveTo>
                <a:lnTo>
                  <a:pt x="10096" y="6407"/>
                </a:lnTo>
                <a:lnTo>
                  <a:pt x="8157" y="5016"/>
                </a:lnTo>
                <a:cubicBezTo>
                  <a:pt x="8684" y="4489"/>
                  <a:pt x="9400" y="4131"/>
                  <a:pt x="10264" y="4047"/>
                </a:cubicBezTo>
                <a:close/>
                <a:moveTo>
                  <a:pt x="10875" y="4131"/>
                </a:moveTo>
                <a:cubicBezTo>
                  <a:pt x="11761" y="4300"/>
                  <a:pt x="12562" y="4826"/>
                  <a:pt x="12983" y="5543"/>
                </a:cubicBezTo>
                <a:lnTo>
                  <a:pt x="10791" y="6597"/>
                </a:lnTo>
                <a:lnTo>
                  <a:pt x="10875" y="4131"/>
                </a:lnTo>
                <a:close/>
                <a:moveTo>
                  <a:pt x="7819" y="5543"/>
                </a:moveTo>
                <a:lnTo>
                  <a:pt x="9822" y="7018"/>
                </a:lnTo>
                <a:lnTo>
                  <a:pt x="7545" y="8072"/>
                </a:lnTo>
                <a:cubicBezTo>
                  <a:pt x="7461" y="7735"/>
                  <a:pt x="7377" y="7377"/>
                  <a:pt x="7377" y="6934"/>
                </a:cubicBezTo>
                <a:cubicBezTo>
                  <a:pt x="7377" y="6407"/>
                  <a:pt x="7545" y="5965"/>
                  <a:pt x="7819" y="5543"/>
                </a:cubicBezTo>
                <a:close/>
                <a:moveTo>
                  <a:pt x="13257" y="6154"/>
                </a:moveTo>
                <a:cubicBezTo>
                  <a:pt x="13341" y="6491"/>
                  <a:pt x="13426" y="6850"/>
                  <a:pt x="13341" y="7208"/>
                </a:cubicBezTo>
                <a:cubicBezTo>
                  <a:pt x="13341" y="7651"/>
                  <a:pt x="13257" y="8072"/>
                  <a:pt x="13088" y="8430"/>
                </a:cubicBezTo>
                <a:lnTo>
                  <a:pt x="11234" y="7124"/>
                </a:lnTo>
                <a:lnTo>
                  <a:pt x="13257" y="6154"/>
                </a:lnTo>
                <a:close/>
                <a:moveTo>
                  <a:pt x="10096" y="7735"/>
                </a:moveTo>
                <a:lnTo>
                  <a:pt x="9927" y="10011"/>
                </a:lnTo>
                <a:cubicBezTo>
                  <a:pt x="9126" y="9927"/>
                  <a:pt x="8346" y="9400"/>
                  <a:pt x="7904" y="8704"/>
                </a:cubicBezTo>
                <a:lnTo>
                  <a:pt x="10096" y="7735"/>
                </a:lnTo>
                <a:close/>
                <a:moveTo>
                  <a:pt x="10707" y="7651"/>
                </a:moveTo>
                <a:lnTo>
                  <a:pt x="12646" y="8957"/>
                </a:lnTo>
                <a:cubicBezTo>
                  <a:pt x="12203" y="9569"/>
                  <a:pt x="11402" y="10011"/>
                  <a:pt x="10623" y="10096"/>
                </a:cubicBezTo>
                <a:lnTo>
                  <a:pt x="10707" y="7651"/>
                </a:lnTo>
                <a:close/>
                <a:moveTo>
                  <a:pt x="10454" y="0"/>
                </a:moveTo>
                <a:lnTo>
                  <a:pt x="10349" y="611"/>
                </a:lnTo>
                <a:lnTo>
                  <a:pt x="9927" y="443"/>
                </a:lnTo>
                <a:cubicBezTo>
                  <a:pt x="9822" y="611"/>
                  <a:pt x="9822" y="885"/>
                  <a:pt x="9737" y="1054"/>
                </a:cubicBezTo>
                <a:lnTo>
                  <a:pt x="10349" y="1328"/>
                </a:lnTo>
                <a:lnTo>
                  <a:pt x="10264" y="3435"/>
                </a:lnTo>
                <a:cubicBezTo>
                  <a:pt x="9737" y="3435"/>
                  <a:pt x="9210" y="3520"/>
                  <a:pt x="8684" y="3773"/>
                </a:cubicBezTo>
                <a:cubicBezTo>
                  <a:pt x="8599" y="3962"/>
                  <a:pt x="8599" y="4131"/>
                  <a:pt x="8515" y="4131"/>
                </a:cubicBezTo>
                <a:cubicBezTo>
                  <a:pt x="8515" y="4215"/>
                  <a:pt x="8431" y="4215"/>
                  <a:pt x="8346" y="4215"/>
                </a:cubicBezTo>
                <a:lnTo>
                  <a:pt x="8072" y="4215"/>
                </a:lnTo>
                <a:cubicBezTo>
                  <a:pt x="7904" y="4300"/>
                  <a:pt x="7714" y="4489"/>
                  <a:pt x="7630" y="4658"/>
                </a:cubicBezTo>
                <a:lnTo>
                  <a:pt x="6766" y="4047"/>
                </a:lnTo>
                <a:cubicBezTo>
                  <a:pt x="6239" y="3962"/>
                  <a:pt x="5438" y="3857"/>
                  <a:pt x="4553" y="3773"/>
                </a:cubicBezTo>
                <a:lnTo>
                  <a:pt x="2888" y="4911"/>
                </a:lnTo>
                <a:cubicBezTo>
                  <a:pt x="2803" y="5100"/>
                  <a:pt x="2719" y="5269"/>
                  <a:pt x="2803" y="5438"/>
                </a:cubicBezTo>
                <a:cubicBezTo>
                  <a:pt x="2888" y="5543"/>
                  <a:pt x="2972" y="5543"/>
                  <a:pt x="3077" y="5543"/>
                </a:cubicBezTo>
                <a:lnTo>
                  <a:pt x="3330" y="5543"/>
                </a:lnTo>
                <a:lnTo>
                  <a:pt x="5438" y="3962"/>
                </a:lnTo>
                <a:lnTo>
                  <a:pt x="7187" y="5185"/>
                </a:lnTo>
                <a:cubicBezTo>
                  <a:pt x="6934" y="5712"/>
                  <a:pt x="6766" y="6239"/>
                  <a:pt x="6660" y="6850"/>
                </a:cubicBezTo>
                <a:cubicBezTo>
                  <a:pt x="6660" y="7461"/>
                  <a:pt x="6766" y="7904"/>
                  <a:pt x="6934" y="8430"/>
                </a:cubicBezTo>
                <a:lnTo>
                  <a:pt x="5438" y="9126"/>
                </a:lnTo>
                <a:lnTo>
                  <a:pt x="3604" y="7292"/>
                </a:lnTo>
                <a:cubicBezTo>
                  <a:pt x="3499" y="7208"/>
                  <a:pt x="3415" y="7208"/>
                  <a:pt x="3330" y="7208"/>
                </a:cubicBezTo>
                <a:cubicBezTo>
                  <a:pt x="3246" y="7208"/>
                  <a:pt x="3162" y="7208"/>
                  <a:pt x="3077" y="7292"/>
                </a:cubicBezTo>
                <a:cubicBezTo>
                  <a:pt x="2972" y="7377"/>
                  <a:pt x="2972" y="7651"/>
                  <a:pt x="3077" y="7735"/>
                </a:cubicBezTo>
                <a:lnTo>
                  <a:pt x="4827" y="9400"/>
                </a:lnTo>
                <a:lnTo>
                  <a:pt x="3077" y="10285"/>
                </a:lnTo>
                <a:lnTo>
                  <a:pt x="611" y="8599"/>
                </a:lnTo>
                <a:lnTo>
                  <a:pt x="443" y="8599"/>
                </a:lnTo>
                <a:cubicBezTo>
                  <a:pt x="253" y="8599"/>
                  <a:pt x="169" y="8599"/>
                  <a:pt x="84" y="8704"/>
                </a:cubicBezTo>
                <a:cubicBezTo>
                  <a:pt x="0" y="8873"/>
                  <a:pt x="84" y="9126"/>
                  <a:pt x="169" y="9231"/>
                </a:cubicBezTo>
                <a:lnTo>
                  <a:pt x="2361" y="10622"/>
                </a:lnTo>
                <a:lnTo>
                  <a:pt x="864" y="11339"/>
                </a:lnTo>
                <a:cubicBezTo>
                  <a:pt x="696" y="11423"/>
                  <a:pt x="696" y="11592"/>
                  <a:pt x="780" y="11761"/>
                </a:cubicBezTo>
                <a:cubicBezTo>
                  <a:pt x="780" y="11866"/>
                  <a:pt x="970" y="11950"/>
                  <a:pt x="1054" y="11950"/>
                </a:cubicBezTo>
                <a:lnTo>
                  <a:pt x="1223" y="11950"/>
                </a:lnTo>
                <a:lnTo>
                  <a:pt x="2635" y="11234"/>
                </a:lnTo>
                <a:lnTo>
                  <a:pt x="2276" y="13615"/>
                </a:lnTo>
                <a:cubicBezTo>
                  <a:pt x="2276" y="13784"/>
                  <a:pt x="2445" y="13973"/>
                  <a:pt x="2635" y="13973"/>
                </a:cubicBezTo>
                <a:cubicBezTo>
                  <a:pt x="2803" y="13973"/>
                  <a:pt x="2972" y="13868"/>
                  <a:pt x="2972" y="13700"/>
                </a:cubicBezTo>
                <a:lnTo>
                  <a:pt x="3330" y="10896"/>
                </a:lnTo>
                <a:lnTo>
                  <a:pt x="5080" y="10096"/>
                </a:lnTo>
                <a:lnTo>
                  <a:pt x="5269" y="12203"/>
                </a:lnTo>
                <a:cubicBezTo>
                  <a:pt x="5269" y="12393"/>
                  <a:pt x="5438" y="12561"/>
                  <a:pt x="5606" y="12561"/>
                </a:cubicBezTo>
                <a:cubicBezTo>
                  <a:pt x="5796" y="12561"/>
                  <a:pt x="5965" y="12393"/>
                  <a:pt x="5965" y="12203"/>
                </a:cubicBezTo>
                <a:lnTo>
                  <a:pt x="5796" y="9758"/>
                </a:lnTo>
                <a:lnTo>
                  <a:pt x="7293" y="9042"/>
                </a:lnTo>
                <a:cubicBezTo>
                  <a:pt x="7819" y="9927"/>
                  <a:pt x="8768" y="10538"/>
                  <a:pt x="9927" y="10707"/>
                </a:cubicBezTo>
                <a:lnTo>
                  <a:pt x="9822" y="12287"/>
                </a:lnTo>
                <a:lnTo>
                  <a:pt x="7293" y="13088"/>
                </a:lnTo>
                <a:cubicBezTo>
                  <a:pt x="7103" y="13173"/>
                  <a:pt x="7019" y="13341"/>
                  <a:pt x="7103" y="13531"/>
                </a:cubicBezTo>
                <a:cubicBezTo>
                  <a:pt x="7103" y="13700"/>
                  <a:pt x="7293" y="13784"/>
                  <a:pt x="7461" y="13784"/>
                </a:cubicBezTo>
                <a:lnTo>
                  <a:pt x="7545" y="13784"/>
                </a:lnTo>
                <a:lnTo>
                  <a:pt x="9822" y="13088"/>
                </a:lnTo>
                <a:lnTo>
                  <a:pt x="9737" y="15027"/>
                </a:lnTo>
                <a:lnTo>
                  <a:pt x="7103" y="16418"/>
                </a:lnTo>
                <a:cubicBezTo>
                  <a:pt x="6934" y="16503"/>
                  <a:pt x="6850" y="16692"/>
                  <a:pt x="6934" y="16861"/>
                </a:cubicBezTo>
                <a:cubicBezTo>
                  <a:pt x="7019" y="16945"/>
                  <a:pt x="7103" y="17030"/>
                  <a:pt x="7293" y="17030"/>
                </a:cubicBezTo>
                <a:cubicBezTo>
                  <a:pt x="7293" y="17030"/>
                  <a:pt x="7377" y="17030"/>
                  <a:pt x="7461" y="16945"/>
                </a:cubicBezTo>
                <a:lnTo>
                  <a:pt x="9653" y="15807"/>
                </a:lnTo>
                <a:lnTo>
                  <a:pt x="9569" y="17388"/>
                </a:lnTo>
                <a:cubicBezTo>
                  <a:pt x="9569" y="17556"/>
                  <a:pt x="9737" y="17746"/>
                  <a:pt x="9927" y="17746"/>
                </a:cubicBezTo>
                <a:cubicBezTo>
                  <a:pt x="10096" y="17746"/>
                  <a:pt x="10264" y="17556"/>
                  <a:pt x="10264" y="17388"/>
                </a:cubicBezTo>
                <a:lnTo>
                  <a:pt x="10349" y="15807"/>
                </a:lnTo>
                <a:lnTo>
                  <a:pt x="12288" y="17219"/>
                </a:lnTo>
                <a:cubicBezTo>
                  <a:pt x="12372" y="17219"/>
                  <a:pt x="12372" y="17304"/>
                  <a:pt x="12456" y="17304"/>
                </a:cubicBezTo>
                <a:cubicBezTo>
                  <a:pt x="12562" y="17304"/>
                  <a:pt x="12730" y="17219"/>
                  <a:pt x="12730" y="17135"/>
                </a:cubicBezTo>
                <a:cubicBezTo>
                  <a:pt x="12899" y="16945"/>
                  <a:pt x="12814" y="16777"/>
                  <a:pt x="12646" y="16692"/>
                </a:cubicBezTo>
                <a:lnTo>
                  <a:pt x="10454" y="15027"/>
                </a:lnTo>
                <a:lnTo>
                  <a:pt x="10538" y="13088"/>
                </a:lnTo>
                <a:lnTo>
                  <a:pt x="12456" y="13973"/>
                </a:lnTo>
                <a:cubicBezTo>
                  <a:pt x="12562" y="13973"/>
                  <a:pt x="12562" y="13973"/>
                  <a:pt x="12646" y="14058"/>
                </a:cubicBezTo>
                <a:cubicBezTo>
                  <a:pt x="12730" y="14058"/>
                  <a:pt x="12899" y="13973"/>
                  <a:pt x="12983" y="13784"/>
                </a:cubicBezTo>
                <a:cubicBezTo>
                  <a:pt x="12983" y="13615"/>
                  <a:pt x="12983" y="13447"/>
                  <a:pt x="12814" y="13341"/>
                </a:cubicBezTo>
                <a:lnTo>
                  <a:pt x="10538" y="12393"/>
                </a:lnTo>
                <a:lnTo>
                  <a:pt x="10623" y="10707"/>
                </a:lnTo>
                <a:cubicBezTo>
                  <a:pt x="11676" y="10707"/>
                  <a:pt x="12646" y="10180"/>
                  <a:pt x="13257" y="9400"/>
                </a:cubicBezTo>
                <a:lnTo>
                  <a:pt x="14479" y="10285"/>
                </a:lnTo>
                <a:lnTo>
                  <a:pt x="13868" y="12814"/>
                </a:lnTo>
                <a:cubicBezTo>
                  <a:pt x="13784" y="13004"/>
                  <a:pt x="13868" y="13173"/>
                  <a:pt x="14037" y="13257"/>
                </a:cubicBezTo>
                <a:lnTo>
                  <a:pt x="14142" y="13257"/>
                </a:lnTo>
                <a:cubicBezTo>
                  <a:pt x="14311" y="13257"/>
                  <a:pt x="14479" y="13173"/>
                  <a:pt x="14479" y="13004"/>
                </a:cubicBezTo>
                <a:lnTo>
                  <a:pt x="15091" y="10707"/>
                </a:lnTo>
                <a:lnTo>
                  <a:pt x="16671" y="11761"/>
                </a:lnTo>
                <a:lnTo>
                  <a:pt x="16503" y="14753"/>
                </a:lnTo>
                <a:cubicBezTo>
                  <a:pt x="16503" y="14922"/>
                  <a:pt x="16587" y="15112"/>
                  <a:pt x="16861" y="15112"/>
                </a:cubicBezTo>
                <a:cubicBezTo>
                  <a:pt x="17030" y="15112"/>
                  <a:pt x="17198" y="15027"/>
                  <a:pt x="17198" y="14838"/>
                </a:cubicBezTo>
                <a:lnTo>
                  <a:pt x="17388" y="12287"/>
                </a:lnTo>
                <a:lnTo>
                  <a:pt x="18695" y="13173"/>
                </a:lnTo>
                <a:cubicBezTo>
                  <a:pt x="18695" y="13173"/>
                  <a:pt x="18779" y="13257"/>
                  <a:pt x="18884" y="13257"/>
                </a:cubicBezTo>
                <a:cubicBezTo>
                  <a:pt x="18969" y="13257"/>
                  <a:pt x="19053" y="13173"/>
                  <a:pt x="19137" y="13088"/>
                </a:cubicBezTo>
                <a:cubicBezTo>
                  <a:pt x="19222" y="12920"/>
                  <a:pt x="19222" y="12730"/>
                  <a:pt x="19053" y="12646"/>
                </a:cubicBezTo>
                <a:lnTo>
                  <a:pt x="17725" y="11676"/>
                </a:lnTo>
                <a:lnTo>
                  <a:pt x="19938" y="10812"/>
                </a:lnTo>
                <a:cubicBezTo>
                  <a:pt x="20107" y="10707"/>
                  <a:pt x="20191" y="10538"/>
                  <a:pt x="20107" y="10369"/>
                </a:cubicBezTo>
                <a:cubicBezTo>
                  <a:pt x="20107" y="10285"/>
                  <a:pt x="19938" y="10180"/>
                  <a:pt x="19833" y="10180"/>
                </a:cubicBezTo>
                <a:lnTo>
                  <a:pt x="19664" y="10180"/>
                </a:lnTo>
                <a:lnTo>
                  <a:pt x="17114" y="11234"/>
                </a:lnTo>
                <a:lnTo>
                  <a:pt x="15533" y="10096"/>
                </a:lnTo>
                <a:lnTo>
                  <a:pt x="17304" y="8957"/>
                </a:lnTo>
                <a:cubicBezTo>
                  <a:pt x="17472" y="8789"/>
                  <a:pt x="17557" y="8599"/>
                  <a:pt x="17472" y="8430"/>
                </a:cubicBezTo>
                <a:cubicBezTo>
                  <a:pt x="17388" y="8346"/>
                  <a:pt x="17304" y="8262"/>
                  <a:pt x="17114" y="8262"/>
                </a:cubicBezTo>
                <a:cubicBezTo>
                  <a:pt x="17114" y="8262"/>
                  <a:pt x="17030" y="8346"/>
                  <a:pt x="16945" y="8346"/>
                </a:cubicBezTo>
                <a:lnTo>
                  <a:pt x="14922" y="9758"/>
                </a:lnTo>
                <a:lnTo>
                  <a:pt x="13615" y="8789"/>
                </a:lnTo>
                <a:cubicBezTo>
                  <a:pt x="13868" y="8346"/>
                  <a:pt x="14037" y="7819"/>
                  <a:pt x="14037" y="7208"/>
                </a:cubicBezTo>
                <a:cubicBezTo>
                  <a:pt x="14037" y="6765"/>
                  <a:pt x="14037" y="6323"/>
                  <a:pt x="13868" y="5880"/>
                </a:cubicBezTo>
                <a:lnTo>
                  <a:pt x="15723" y="5016"/>
                </a:lnTo>
                <a:lnTo>
                  <a:pt x="17472" y="6681"/>
                </a:lnTo>
                <a:cubicBezTo>
                  <a:pt x="17557" y="6765"/>
                  <a:pt x="17641" y="6765"/>
                  <a:pt x="17725" y="6765"/>
                </a:cubicBezTo>
                <a:cubicBezTo>
                  <a:pt x="17831" y="6765"/>
                  <a:pt x="17915" y="6765"/>
                  <a:pt x="17999" y="6681"/>
                </a:cubicBezTo>
                <a:cubicBezTo>
                  <a:pt x="18084" y="6491"/>
                  <a:pt x="18084" y="6323"/>
                  <a:pt x="17999" y="6154"/>
                </a:cubicBezTo>
                <a:lnTo>
                  <a:pt x="16334" y="4658"/>
                </a:lnTo>
                <a:lnTo>
                  <a:pt x="18084" y="3857"/>
                </a:lnTo>
                <a:lnTo>
                  <a:pt x="20549" y="5269"/>
                </a:lnTo>
                <a:cubicBezTo>
                  <a:pt x="20549" y="5353"/>
                  <a:pt x="20634" y="5353"/>
                  <a:pt x="20634" y="5353"/>
                </a:cubicBezTo>
                <a:lnTo>
                  <a:pt x="20718" y="5353"/>
                </a:lnTo>
                <a:cubicBezTo>
                  <a:pt x="20802" y="5353"/>
                  <a:pt x="20887" y="5269"/>
                  <a:pt x="20992" y="5185"/>
                </a:cubicBezTo>
                <a:cubicBezTo>
                  <a:pt x="21076" y="5016"/>
                  <a:pt x="20992" y="4826"/>
                  <a:pt x="20887" y="4742"/>
                </a:cubicBezTo>
                <a:lnTo>
                  <a:pt x="18884" y="3520"/>
                </a:lnTo>
                <a:lnTo>
                  <a:pt x="19833" y="2993"/>
                </a:lnTo>
                <a:cubicBezTo>
                  <a:pt x="19938" y="2993"/>
                  <a:pt x="19938" y="2909"/>
                  <a:pt x="20023" y="2803"/>
                </a:cubicBezTo>
                <a:cubicBezTo>
                  <a:pt x="19749" y="2719"/>
                  <a:pt x="19411" y="2719"/>
                  <a:pt x="19137" y="2635"/>
                </a:cubicBezTo>
                <a:lnTo>
                  <a:pt x="18526" y="2909"/>
                </a:lnTo>
                <a:lnTo>
                  <a:pt x="18526" y="2909"/>
                </a:lnTo>
                <a:lnTo>
                  <a:pt x="18610" y="2466"/>
                </a:lnTo>
                <a:cubicBezTo>
                  <a:pt x="18357" y="2382"/>
                  <a:pt x="18168" y="2276"/>
                  <a:pt x="17915" y="2276"/>
                </a:cubicBezTo>
                <a:lnTo>
                  <a:pt x="17831" y="3246"/>
                </a:lnTo>
                <a:lnTo>
                  <a:pt x="16060" y="4047"/>
                </a:lnTo>
                <a:lnTo>
                  <a:pt x="15807" y="1665"/>
                </a:lnTo>
                <a:cubicBezTo>
                  <a:pt x="15618" y="1581"/>
                  <a:pt x="15449" y="1496"/>
                  <a:pt x="15280" y="1496"/>
                </a:cubicBezTo>
                <a:cubicBezTo>
                  <a:pt x="15196" y="1496"/>
                  <a:pt x="15091" y="1665"/>
                  <a:pt x="15196" y="1749"/>
                </a:cubicBezTo>
                <a:lnTo>
                  <a:pt x="15449" y="4384"/>
                </a:lnTo>
                <a:lnTo>
                  <a:pt x="13615" y="5269"/>
                </a:lnTo>
                <a:cubicBezTo>
                  <a:pt x="13088" y="4300"/>
                  <a:pt x="12119" y="3604"/>
                  <a:pt x="10981" y="3435"/>
                </a:cubicBezTo>
                <a:lnTo>
                  <a:pt x="11065" y="1328"/>
                </a:lnTo>
                <a:lnTo>
                  <a:pt x="12899" y="696"/>
                </a:lnTo>
                <a:cubicBezTo>
                  <a:pt x="12456" y="611"/>
                  <a:pt x="12119" y="527"/>
                  <a:pt x="11761" y="358"/>
                </a:cubicBezTo>
                <a:lnTo>
                  <a:pt x="11065" y="611"/>
                </a:lnTo>
                <a:lnTo>
                  <a:pt x="11065" y="169"/>
                </a:lnTo>
                <a:cubicBezTo>
                  <a:pt x="10875" y="84"/>
                  <a:pt x="10623" y="0"/>
                  <a:pt x="10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5"/>
          <p:cNvSpPr/>
          <p:nvPr/>
        </p:nvSpPr>
        <p:spPr>
          <a:xfrm flipH="1">
            <a:off x="6028944" y="946428"/>
            <a:ext cx="363864" cy="186800"/>
          </a:xfrm>
          <a:custGeom>
            <a:avLst/>
            <a:gdLst/>
            <a:ahLst/>
            <a:cxnLst/>
            <a:rect l="l" t="t" r="r" b="b"/>
            <a:pathLst>
              <a:path w="13343" h="6850" extrusionOk="0">
                <a:moveTo>
                  <a:pt x="6851" y="4827"/>
                </a:moveTo>
                <a:cubicBezTo>
                  <a:pt x="7104" y="4827"/>
                  <a:pt x="7462" y="4932"/>
                  <a:pt x="7715" y="5101"/>
                </a:cubicBezTo>
                <a:lnTo>
                  <a:pt x="6851" y="6323"/>
                </a:lnTo>
                <a:lnTo>
                  <a:pt x="6134" y="4932"/>
                </a:lnTo>
                <a:cubicBezTo>
                  <a:pt x="6408" y="4932"/>
                  <a:pt x="6577" y="4827"/>
                  <a:pt x="6851" y="4827"/>
                </a:cubicBezTo>
                <a:close/>
                <a:moveTo>
                  <a:pt x="5797" y="5185"/>
                </a:moveTo>
                <a:lnTo>
                  <a:pt x="6492" y="6407"/>
                </a:lnTo>
                <a:lnTo>
                  <a:pt x="4912" y="6323"/>
                </a:lnTo>
                <a:cubicBezTo>
                  <a:pt x="5080" y="5880"/>
                  <a:pt x="5354" y="5459"/>
                  <a:pt x="5797" y="5185"/>
                </a:cubicBezTo>
                <a:close/>
                <a:moveTo>
                  <a:pt x="11066" y="5269"/>
                </a:moveTo>
                <a:cubicBezTo>
                  <a:pt x="10960" y="5269"/>
                  <a:pt x="10876" y="5353"/>
                  <a:pt x="10876" y="5353"/>
                </a:cubicBezTo>
                <a:lnTo>
                  <a:pt x="10265" y="6597"/>
                </a:lnTo>
                <a:cubicBezTo>
                  <a:pt x="10349" y="6597"/>
                  <a:pt x="10539" y="6597"/>
                  <a:pt x="10708" y="6681"/>
                </a:cubicBezTo>
                <a:lnTo>
                  <a:pt x="11234" y="5627"/>
                </a:lnTo>
                <a:cubicBezTo>
                  <a:pt x="11319" y="5459"/>
                  <a:pt x="11234" y="5353"/>
                  <a:pt x="11150" y="5269"/>
                </a:cubicBezTo>
                <a:close/>
                <a:moveTo>
                  <a:pt x="13068" y="5459"/>
                </a:moveTo>
                <a:cubicBezTo>
                  <a:pt x="13068" y="5459"/>
                  <a:pt x="12984" y="5543"/>
                  <a:pt x="12900" y="5543"/>
                </a:cubicBezTo>
                <a:lnTo>
                  <a:pt x="12014" y="6766"/>
                </a:lnTo>
                <a:lnTo>
                  <a:pt x="12541" y="6766"/>
                </a:lnTo>
                <a:lnTo>
                  <a:pt x="13258" y="5796"/>
                </a:lnTo>
                <a:cubicBezTo>
                  <a:pt x="13342" y="5712"/>
                  <a:pt x="13342" y="5627"/>
                  <a:pt x="13258" y="5543"/>
                </a:cubicBezTo>
                <a:cubicBezTo>
                  <a:pt x="13173" y="5459"/>
                  <a:pt x="13173" y="5459"/>
                  <a:pt x="13068" y="5459"/>
                </a:cubicBezTo>
                <a:close/>
                <a:moveTo>
                  <a:pt x="5354" y="0"/>
                </a:moveTo>
                <a:cubicBezTo>
                  <a:pt x="5270" y="0"/>
                  <a:pt x="5165" y="84"/>
                  <a:pt x="5080" y="84"/>
                </a:cubicBezTo>
                <a:lnTo>
                  <a:pt x="4385" y="1412"/>
                </a:lnTo>
                <a:lnTo>
                  <a:pt x="4026" y="801"/>
                </a:lnTo>
                <a:cubicBezTo>
                  <a:pt x="4026" y="717"/>
                  <a:pt x="3942" y="717"/>
                  <a:pt x="3858" y="717"/>
                </a:cubicBezTo>
                <a:lnTo>
                  <a:pt x="3774" y="717"/>
                </a:lnTo>
                <a:cubicBezTo>
                  <a:pt x="3689" y="801"/>
                  <a:pt x="3584" y="885"/>
                  <a:pt x="3689" y="970"/>
                </a:cubicBezTo>
                <a:lnTo>
                  <a:pt x="3942" y="1665"/>
                </a:lnTo>
                <a:lnTo>
                  <a:pt x="2361" y="1497"/>
                </a:lnTo>
                <a:cubicBezTo>
                  <a:pt x="2277" y="1497"/>
                  <a:pt x="2109" y="1581"/>
                  <a:pt x="2109" y="1771"/>
                </a:cubicBezTo>
                <a:cubicBezTo>
                  <a:pt x="2109" y="1855"/>
                  <a:pt x="2193" y="1939"/>
                  <a:pt x="2361" y="1939"/>
                </a:cubicBezTo>
                <a:lnTo>
                  <a:pt x="4216" y="2108"/>
                </a:lnTo>
                <a:lnTo>
                  <a:pt x="4743" y="3162"/>
                </a:lnTo>
                <a:lnTo>
                  <a:pt x="3247" y="3351"/>
                </a:lnTo>
                <a:cubicBezTo>
                  <a:pt x="3162" y="3351"/>
                  <a:pt x="3057" y="3520"/>
                  <a:pt x="3057" y="3604"/>
                </a:cubicBezTo>
                <a:cubicBezTo>
                  <a:pt x="3057" y="3688"/>
                  <a:pt x="3162" y="3773"/>
                  <a:pt x="3331" y="3773"/>
                </a:cubicBezTo>
                <a:lnTo>
                  <a:pt x="4996" y="3604"/>
                </a:lnTo>
                <a:lnTo>
                  <a:pt x="5607" y="4742"/>
                </a:lnTo>
                <a:cubicBezTo>
                  <a:pt x="4996" y="5101"/>
                  <a:pt x="4638" y="5627"/>
                  <a:pt x="4553" y="6239"/>
                </a:cubicBezTo>
                <a:lnTo>
                  <a:pt x="3162" y="6154"/>
                </a:lnTo>
                <a:lnTo>
                  <a:pt x="2720" y="4658"/>
                </a:lnTo>
                <a:cubicBezTo>
                  <a:pt x="2720" y="4574"/>
                  <a:pt x="2635" y="4489"/>
                  <a:pt x="2530" y="4489"/>
                </a:cubicBezTo>
                <a:lnTo>
                  <a:pt x="2446" y="4489"/>
                </a:lnTo>
                <a:cubicBezTo>
                  <a:pt x="2361" y="4574"/>
                  <a:pt x="2277" y="4658"/>
                  <a:pt x="2277" y="4742"/>
                </a:cubicBezTo>
                <a:lnTo>
                  <a:pt x="2720" y="6154"/>
                </a:lnTo>
                <a:lnTo>
                  <a:pt x="2720" y="6154"/>
                </a:lnTo>
                <a:lnTo>
                  <a:pt x="1476" y="5986"/>
                </a:lnTo>
                <a:lnTo>
                  <a:pt x="612" y="4405"/>
                </a:lnTo>
                <a:cubicBezTo>
                  <a:pt x="612" y="4405"/>
                  <a:pt x="528" y="4300"/>
                  <a:pt x="422" y="4300"/>
                </a:cubicBezTo>
                <a:lnTo>
                  <a:pt x="338" y="4300"/>
                </a:lnTo>
                <a:cubicBezTo>
                  <a:pt x="254" y="4405"/>
                  <a:pt x="170" y="4489"/>
                  <a:pt x="254" y="4658"/>
                </a:cubicBezTo>
                <a:lnTo>
                  <a:pt x="949" y="5986"/>
                </a:lnTo>
                <a:lnTo>
                  <a:pt x="254" y="5880"/>
                </a:lnTo>
                <a:cubicBezTo>
                  <a:pt x="170" y="5880"/>
                  <a:pt x="85" y="5986"/>
                  <a:pt x="1" y="6070"/>
                </a:cubicBezTo>
                <a:cubicBezTo>
                  <a:pt x="1" y="6239"/>
                  <a:pt x="85" y="6323"/>
                  <a:pt x="254" y="6323"/>
                </a:cubicBezTo>
                <a:lnTo>
                  <a:pt x="949" y="6407"/>
                </a:lnTo>
                <a:lnTo>
                  <a:pt x="612" y="6850"/>
                </a:lnTo>
                <a:cubicBezTo>
                  <a:pt x="781" y="6850"/>
                  <a:pt x="949" y="6850"/>
                  <a:pt x="1139" y="6766"/>
                </a:cubicBezTo>
                <a:lnTo>
                  <a:pt x="1476" y="6407"/>
                </a:lnTo>
                <a:lnTo>
                  <a:pt x="2720" y="6597"/>
                </a:lnTo>
                <a:lnTo>
                  <a:pt x="2635" y="6681"/>
                </a:lnTo>
                <a:lnTo>
                  <a:pt x="3057" y="6681"/>
                </a:lnTo>
                <a:lnTo>
                  <a:pt x="3162" y="6597"/>
                </a:lnTo>
                <a:lnTo>
                  <a:pt x="3500" y="6597"/>
                </a:lnTo>
                <a:cubicBezTo>
                  <a:pt x="4638" y="6597"/>
                  <a:pt x="5797" y="6513"/>
                  <a:pt x="7019" y="6513"/>
                </a:cubicBezTo>
                <a:lnTo>
                  <a:pt x="7272" y="6513"/>
                </a:lnTo>
                <a:lnTo>
                  <a:pt x="8073" y="5353"/>
                </a:lnTo>
                <a:cubicBezTo>
                  <a:pt x="8242" y="5543"/>
                  <a:pt x="8431" y="5712"/>
                  <a:pt x="8516" y="5880"/>
                </a:cubicBezTo>
                <a:cubicBezTo>
                  <a:pt x="8600" y="6070"/>
                  <a:pt x="8684" y="6323"/>
                  <a:pt x="8684" y="6597"/>
                </a:cubicBezTo>
                <a:lnTo>
                  <a:pt x="9127" y="6597"/>
                </a:lnTo>
                <a:cubicBezTo>
                  <a:pt x="9127" y="6239"/>
                  <a:pt x="9043" y="5986"/>
                  <a:pt x="8853" y="5712"/>
                </a:cubicBezTo>
                <a:cubicBezTo>
                  <a:pt x="8769" y="5459"/>
                  <a:pt x="8600" y="5185"/>
                  <a:pt x="8326" y="5016"/>
                </a:cubicBezTo>
                <a:lnTo>
                  <a:pt x="9127" y="3962"/>
                </a:lnTo>
                <a:lnTo>
                  <a:pt x="10623" y="4300"/>
                </a:lnTo>
                <a:lnTo>
                  <a:pt x="10792" y="4300"/>
                </a:lnTo>
                <a:cubicBezTo>
                  <a:pt x="10792" y="4215"/>
                  <a:pt x="10876" y="4215"/>
                  <a:pt x="10876" y="4131"/>
                </a:cubicBezTo>
                <a:cubicBezTo>
                  <a:pt x="10876" y="4047"/>
                  <a:pt x="10792" y="3878"/>
                  <a:pt x="10708" y="3878"/>
                </a:cubicBezTo>
                <a:lnTo>
                  <a:pt x="9380" y="3520"/>
                </a:lnTo>
                <a:lnTo>
                  <a:pt x="10096" y="2550"/>
                </a:lnTo>
                <a:lnTo>
                  <a:pt x="11930" y="2550"/>
                </a:lnTo>
                <a:cubicBezTo>
                  <a:pt x="12014" y="2550"/>
                  <a:pt x="12014" y="2466"/>
                  <a:pt x="12014" y="2382"/>
                </a:cubicBezTo>
                <a:cubicBezTo>
                  <a:pt x="12014" y="2297"/>
                  <a:pt x="11930" y="2192"/>
                  <a:pt x="11846" y="2192"/>
                </a:cubicBezTo>
                <a:lnTo>
                  <a:pt x="10349" y="2108"/>
                </a:lnTo>
                <a:lnTo>
                  <a:pt x="10792" y="1497"/>
                </a:lnTo>
                <a:cubicBezTo>
                  <a:pt x="10792" y="1412"/>
                  <a:pt x="10792" y="1328"/>
                  <a:pt x="10708" y="1244"/>
                </a:cubicBezTo>
                <a:lnTo>
                  <a:pt x="10539" y="1244"/>
                </a:lnTo>
                <a:cubicBezTo>
                  <a:pt x="10539" y="1244"/>
                  <a:pt x="10434" y="1244"/>
                  <a:pt x="10349" y="1328"/>
                </a:cubicBezTo>
                <a:lnTo>
                  <a:pt x="10012" y="1855"/>
                </a:lnTo>
                <a:lnTo>
                  <a:pt x="9295" y="358"/>
                </a:lnTo>
                <a:cubicBezTo>
                  <a:pt x="9295" y="358"/>
                  <a:pt x="9211" y="274"/>
                  <a:pt x="9127" y="274"/>
                </a:cubicBezTo>
                <a:lnTo>
                  <a:pt x="9043" y="274"/>
                </a:lnTo>
                <a:cubicBezTo>
                  <a:pt x="8958" y="358"/>
                  <a:pt x="8853" y="443"/>
                  <a:pt x="8958" y="527"/>
                </a:cubicBezTo>
                <a:lnTo>
                  <a:pt x="9738" y="2297"/>
                </a:lnTo>
                <a:lnTo>
                  <a:pt x="9043" y="3351"/>
                </a:lnTo>
                <a:lnTo>
                  <a:pt x="8073" y="2023"/>
                </a:lnTo>
                <a:cubicBezTo>
                  <a:pt x="8073" y="2023"/>
                  <a:pt x="7989" y="1939"/>
                  <a:pt x="7904" y="1939"/>
                </a:cubicBezTo>
                <a:lnTo>
                  <a:pt x="7799" y="2023"/>
                </a:lnTo>
                <a:cubicBezTo>
                  <a:pt x="7715" y="2108"/>
                  <a:pt x="7715" y="2192"/>
                  <a:pt x="7715" y="2297"/>
                </a:cubicBezTo>
                <a:lnTo>
                  <a:pt x="8769" y="3688"/>
                </a:lnTo>
                <a:lnTo>
                  <a:pt x="7989" y="4742"/>
                </a:lnTo>
                <a:cubicBezTo>
                  <a:pt x="7630" y="4574"/>
                  <a:pt x="7188" y="4405"/>
                  <a:pt x="6851" y="4405"/>
                </a:cubicBezTo>
                <a:cubicBezTo>
                  <a:pt x="6492" y="4405"/>
                  <a:pt x="6218" y="4489"/>
                  <a:pt x="5965" y="4574"/>
                </a:cubicBezTo>
                <a:lnTo>
                  <a:pt x="5354" y="3436"/>
                </a:lnTo>
                <a:lnTo>
                  <a:pt x="6408" y="2192"/>
                </a:lnTo>
                <a:cubicBezTo>
                  <a:pt x="6492" y="2108"/>
                  <a:pt x="6492" y="2023"/>
                  <a:pt x="6408" y="1939"/>
                </a:cubicBezTo>
                <a:cubicBezTo>
                  <a:pt x="6324" y="1855"/>
                  <a:pt x="6324" y="1855"/>
                  <a:pt x="6218" y="1855"/>
                </a:cubicBezTo>
                <a:cubicBezTo>
                  <a:pt x="6218" y="1855"/>
                  <a:pt x="6134" y="1855"/>
                  <a:pt x="6050" y="1939"/>
                </a:cubicBezTo>
                <a:lnTo>
                  <a:pt x="5165" y="2993"/>
                </a:lnTo>
                <a:lnTo>
                  <a:pt x="4553" y="1855"/>
                </a:lnTo>
                <a:lnTo>
                  <a:pt x="5523" y="358"/>
                </a:lnTo>
                <a:cubicBezTo>
                  <a:pt x="5523" y="274"/>
                  <a:pt x="5523" y="84"/>
                  <a:pt x="5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5"/>
          <p:cNvSpPr/>
          <p:nvPr/>
        </p:nvSpPr>
        <p:spPr>
          <a:xfrm flipH="1">
            <a:off x="6024362" y="1124010"/>
            <a:ext cx="371308" cy="183963"/>
          </a:xfrm>
          <a:custGeom>
            <a:avLst/>
            <a:gdLst/>
            <a:ahLst/>
            <a:cxnLst/>
            <a:rect l="l" t="t" r="r" b="b"/>
            <a:pathLst>
              <a:path w="13616" h="6746" extrusionOk="0">
                <a:moveTo>
                  <a:pt x="1244" y="254"/>
                </a:moveTo>
                <a:cubicBezTo>
                  <a:pt x="1054" y="338"/>
                  <a:pt x="886" y="338"/>
                  <a:pt x="717" y="338"/>
                </a:cubicBezTo>
                <a:lnTo>
                  <a:pt x="106" y="1223"/>
                </a:lnTo>
                <a:cubicBezTo>
                  <a:pt x="1" y="1307"/>
                  <a:pt x="1" y="1392"/>
                  <a:pt x="106" y="1476"/>
                </a:cubicBezTo>
                <a:cubicBezTo>
                  <a:pt x="190" y="1476"/>
                  <a:pt x="190" y="1581"/>
                  <a:pt x="275" y="1581"/>
                </a:cubicBezTo>
                <a:cubicBezTo>
                  <a:pt x="275" y="1581"/>
                  <a:pt x="359" y="1581"/>
                  <a:pt x="359" y="1476"/>
                </a:cubicBezTo>
                <a:lnTo>
                  <a:pt x="443" y="1476"/>
                </a:lnTo>
                <a:lnTo>
                  <a:pt x="1244" y="254"/>
                </a:lnTo>
                <a:close/>
                <a:moveTo>
                  <a:pt x="2740" y="169"/>
                </a:moveTo>
                <a:lnTo>
                  <a:pt x="2108" y="1392"/>
                </a:lnTo>
                <a:cubicBezTo>
                  <a:pt x="2108" y="1581"/>
                  <a:pt x="2108" y="1666"/>
                  <a:pt x="2214" y="1750"/>
                </a:cubicBezTo>
                <a:lnTo>
                  <a:pt x="2466" y="1750"/>
                </a:lnTo>
                <a:cubicBezTo>
                  <a:pt x="2466" y="1666"/>
                  <a:pt x="2466" y="1666"/>
                  <a:pt x="2551" y="1581"/>
                </a:cubicBezTo>
                <a:lnTo>
                  <a:pt x="3162" y="169"/>
                </a:lnTo>
                <a:close/>
                <a:moveTo>
                  <a:pt x="5017" y="254"/>
                </a:moveTo>
                <a:lnTo>
                  <a:pt x="6597" y="422"/>
                </a:lnTo>
                <a:lnTo>
                  <a:pt x="5712" y="1750"/>
                </a:lnTo>
                <a:cubicBezTo>
                  <a:pt x="5544" y="1581"/>
                  <a:pt x="5375" y="1307"/>
                  <a:pt x="5185" y="1139"/>
                </a:cubicBezTo>
                <a:cubicBezTo>
                  <a:pt x="5101" y="865"/>
                  <a:pt x="5017" y="528"/>
                  <a:pt x="5017" y="254"/>
                </a:cubicBezTo>
                <a:close/>
                <a:moveTo>
                  <a:pt x="7293" y="422"/>
                </a:moveTo>
                <a:lnTo>
                  <a:pt x="8789" y="612"/>
                </a:lnTo>
                <a:cubicBezTo>
                  <a:pt x="8705" y="1054"/>
                  <a:pt x="8431" y="1476"/>
                  <a:pt x="8009" y="1834"/>
                </a:cubicBezTo>
                <a:lnTo>
                  <a:pt x="7293" y="422"/>
                </a:lnTo>
                <a:close/>
                <a:moveTo>
                  <a:pt x="6956" y="696"/>
                </a:moveTo>
                <a:lnTo>
                  <a:pt x="7651" y="2003"/>
                </a:lnTo>
                <a:cubicBezTo>
                  <a:pt x="7377" y="2108"/>
                  <a:pt x="7124" y="2193"/>
                  <a:pt x="6956" y="2193"/>
                </a:cubicBezTo>
                <a:cubicBezTo>
                  <a:pt x="6597" y="2193"/>
                  <a:pt x="6323" y="2108"/>
                  <a:pt x="6070" y="1919"/>
                </a:cubicBezTo>
                <a:lnTo>
                  <a:pt x="6956" y="696"/>
                </a:lnTo>
                <a:close/>
                <a:moveTo>
                  <a:pt x="7124" y="1"/>
                </a:moveTo>
                <a:cubicBezTo>
                  <a:pt x="5902" y="1"/>
                  <a:pt x="4743" y="85"/>
                  <a:pt x="3605" y="85"/>
                </a:cubicBezTo>
                <a:lnTo>
                  <a:pt x="4574" y="169"/>
                </a:lnTo>
                <a:cubicBezTo>
                  <a:pt x="4574" y="612"/>
                  <a:pt x="4658" y="949"/>
                  <a:pt x="4848" y="1307"/>
                </a:cubicBezTo>
                <a:cubicBezTo>
                  <a:pt x="5017" y="1581"/>
                  <a:pt x="5185" y="1834"/>
                  <a:pt x="5459" y="2108"/>
                </a:cubicBezTo>
                <a:lnTo>
                  <a:pt x="4848" y="2888"/>
                </a:lnTo>
                <a:lnTo>
                  <a:pt x="3267" y="2445"/>
                </a:lnTo>
                <a:lnTo>
                  <a:pt x="3162" y="2445"/>
                </a:lnTo>
                <a:cubicBezTo>
                  <a:pt x="3078" y="2445"/>
                  <a:pt x="2993" y="2530"/>
                  <a:pt x="2993" y="2635"/>
                </a:cubicBezTo>
                <a:cubicBezTo>
                  <a:pt x="2909" y="2804"/>
                  <a:pt x="2993" y="2888"/>
                  <a:pt x="3078" y="2888"/>
                </a:cubicBezTo>
                <a:lnTo>
                  <a:pt x="4574" y="3331"/>
                </a:lnTo>
                <a:lnTo>
                  <a:pt x="3879" y="4300"/>
                </a:lnTo>
                <a:lnTo>
                  <a:pt x="2024" y="4216"/>
                </a:lnTo>
                <a:cubicBezTo>
                  <a:pt x="1855" y="4216"/>
                  <a:pt x="1771" y="4300"/>
                  <a:pt x="1771" y="4384"/>
                </a:cubicBezTo>
                <a:cubicBezTo>
                  <a:pt x="1771" y="4469"/>
                  <a:pt x="1855" y="4637"/>
                  <a:pt x="1940" y="4637"/>
                </a:cubicBezTo>
                <a:lnTo>
                  <a:pt x="3605" y="4743"/>
                </a:lnTo>
                <a:lnTo>
                  <a:pt x="2993" y="5523"/>
                </a:lnTo>
                <a:cubicBezTo>
                  <a:pt x="2993" y="5691"/>
                  <a:pt x="2993" y="5797"/>
                  <a:pt x="3078" y="5881"/>
                </a:cubicBezTo>
                <a:lnTo>
                  <a:pt x="3267" y="5881"/>
                </a:lnTo>
                <a:lnTo>
                  <a:pt x="3352" y="5797"/>
                </a:lnTo>
                <a:lnTo>
                  <a:pt x="3963" y="4996"/>
                </a:lnTo>
                <a:lnTo>
                  <a:pt x="4490" y="6408"/>
                </a:lnTo>
                <a:cubicBezTo>
                  <a:pt x="4574" y="6492"/>
                  <a:pt x="4658" y="6492"/>
                  <a:pt x="4743" y="6492"/>
                </a:cubicBezTo>
                <a:lnTo>
                  <a:pt x="4848" y="6492"/>
                </a:lnTo>
                <a:cubicBezTo>
                  <a:pt x="4932" y="6408"/>
                  <a:pt x="4932" y="6323"/>
                  <a:pt x="4932" y="6218"/>
                </a:cubicBezTo>
                <a:lnTo>
                  <a:pt x="4216" y="4553"/>
                </a:lnTo>
                <a:lnTo>
                  <a:pt x="4932" y="3584"/>
                </a:lnTo>
                <a:lnTo>
                  <a:pt x="5712" y="4743"/>
                </a:lnTo>
                <a:cubicBezTo>
                  <a:pt x="5712" y="4743"/>
                  <a:pt x="5796" y="4827"/>
                  <a:pt x="5902" y="4827"/>
                </a:cubicBezTo>
                <a:lnTo>
                  <a:pt x="5986" y="4827"/>
                </a:lnTo>
                <a:lnTo>
                  <a:pt x="5986" y="4743"/>
                </a:lnTo>
                <a:cubicBezTo>
                  <a:pt x="6155" y="4743"/>
                  <a:pt x="6155" y="4553"/>
                  <a:pt x="6070" y="4469"/>
                </a:cubicBezTo>
                <a:lnTo>
                  <a:pt x="5185" y="3162"/>
                </a:lnTo>
                <a:lnTo>
                  <a:pt x="5796" y="2277"/>
                </a:lnTo>
                <a:cubicBezTo>
                  <a:pt x="6155" y="2445"/>
                  <a:pt x="6513" y="2635"/>
                  <a:pt x="6956" y="2635"/>
                </a:cubicBezTo>
                <a:cubicBezTo>
                  <a:pt x="7209" y="2635"/>
                  <a:pt x="7567" y="2530"/>
                  <a:pt x="7820" y="2445"/>
                </a:cubicBezTo>
                <a:lnTo>
                  <a:pt x="8262" y="3331"/>
                </a:lnTo>
                <a:lnTo>
                  <a:pt x="7124" y="4553"/>
                </a:lnTo>
                <a:cubicBezTo>
                  <a:pt x="7040" y="4637"/>
                  <a:pt x="7040" y="4743"/>
                  <a:pt x="7124" y="4827"/>
                </a:cubicBezTo>
                <a:cubicBezTo>
                  <a:pt x="7209" y="4911"/>
                  <a:pt x="7209" y="4911"/>
                  <a:pt x="7293" y="4911"/>
                </a:cubicBezTo>
                <a:cubicBezTo>
                  <a:pt x="7293" y="4911"/>
                  <a:pt x="7377" y="4911"/>
                  <a:pt x="7483" y="4827"/>
                </a:cubicBezTo>
                <a:lnTo>
                  <a:pt x="8431" y="3689"/>
                </a:lnTo>
                <a:lnTo>
                  <a:pt x="9063" y="4827"/>
                </a:lnTo>
                <a:lnTo>
                  <a:pt x="8009" y="6408"/>
                </a:lnTo>
                <a:cubicBezTo>
                  <a:pt x="8009" y="6492"/>
                  <a:pt x="8009" y="6661"/>
                  <a:pt x="8094" y="6745"/>
                </a:cubicBezTo>
                <a:lnTo>
                  <a:pt x="8347" y="6745"/>
                </a:lnTo>
                <a:cubicBezTo>
                  <a:pt x="8347" y="6745"/>
                  <a:pt x="8347" y="6661"/>
                  <a:pt x="8431" y="6661"/>
                </a:cubicBezTo>
                <a:lnTo>
                  <a:pt x="9232" y="5270"/>
                </a:lnTo>
                <a:lnTo>
                  <a:pt x="9759" y="6134"/>
                </a:lnTo>
                <a:cubicBezTo>
                  <a:pt x="9759" y="6218"/>
                  <a:pt x="9843" y="6323"/>
                  <a:pt x="9927" y="6323"/>
                </a:cubicBezTo>
                <a:cubicBezTo>
                  <a:pt x="9927" y="6323"/>
                  <a:pt x="10012" y="6323"/>
                  <a:pt x="10012" y="6218"/>
                </a:cubicBezTo>
                <a:cubicBezTo>
                  <a:pt x="10117" y="6218"/>
                  <a:pt x="10201" y="6050"/>
                  <a:pt x="10117" y="5965"/>
                </a:cubicBezTo>
                <a:lnTo>
                  <a:pt x="9674" y="5080"/>
                </a:lnTo>
                <a:lnTo>
                  <a:pt x="11171" y="5270"/>
                </a:lnTo>
                <a:cubicBezTo>
                  <a:pt x="11255" y="5270"/>
                  <a:pt x="11424" y="5164"/>
                  <a:pt x="11424" y="5080"/>
                </a:cubicBezTo>
                <a:cubicBezTo>
                  <a:pt x="11424" y="4911"/>
                  <a:pt x="11339" y="4827"/>
                  <a:pt x="11171" y="4827"/>
                </a:cubicBezTo>
                <a:lnTo>
                  <a:pt x="9400" y="4637"/>
                </a:lnTo>
                <a:lnTo>
                  <a:pt x="8874" y="3499"/>
                </a:lnTo>
                <a:lnTo>
                  <a:pt x="10286" y="3415"/>
                </a:lnTo>
                <a:lnTo>
                  <a:pt x="10370" y="3331"/>
                </a:lnTo>
                <a:cubicBezTo>
                  <a:pt x="10370" y="3331"/>
                  <a:pt x="10454" y="3246"/>
                  <a:pt x="10454" y="3162"/>
                </a:cubicBezTo>
                <a:cubicBezTo>
                  <a:pt x="10454" y="3057"/>
                  <a:pt x="10370" y="2972"/>
                  <a:pt x="10201" y="2972"/>
                </a:cubicBezTo>
                <a:lnTo>
                  <a:pt x="8621" y="3162"/>
                </a:lnTo>
                <a:lnTo>
                  <a:pt x="8178" y="2193"/>
                </a:lnTo>
                <a:cubicBezTo>
                  <a:pt x="8789" y="1834"/>
                  <a:pt x="9148" y="1223"/>
                  <a:pt x="9232" y="612"/>
                </a:cubicBezTo>
                <a:lnTo>
                  <a:pt x="10201" y="696"/>
                </a:lnTo>
                <a:lnTo>
                  <a:pt x="10644" y="2361"/>
                </a:lnTo>
                <a:cubicBezTo>
                  <a:pt x="10644" y="2445"/>
                  <a:pt x="10728" y="2530"/>
                  <a:pt x="10813" y="2530"/>
                </a:cubicBezTo>
                <a:lnTo>
                  <a:pt x="10897" y="2530"/>
                </a:lnTo>
                <a:lnTo>
                  <a:pt x="10897" y="2445"/>
                </a:lnTo>
                <a:cubicBezTo>
                  <a:pt x="10981" y="2445"/>
                  <a:pt x="11065" y="2361"/>
                  <a:pt x="11065" y="2277"/>
                </a:cubicBezTo>
                <a:lnTo>
                  <a:pt x="10644" y="780"/>
                </a:lnTo>
                <a:lnTo>
                  <a:pt x="11866" y="865"/>
                </a:lnTo>
                <a:lnTo>
                  <a:pt x="12752" y="2530"/>
                </a:lnTo>
                <a:cubicBezTo>
                  <a:pt x="12752" y="2635"/>
                  <a:pt x="12836" y="2719"/>
                  <a:pt x="12920" y="2719"/>
                </a:cubicBezTo>
                <a:lnTo>
                  <a:pt x="13005" y="2719"/>
                </a:lnTo>
                <a:lnTo>
                  <a:pt x="13005" y="2635"/>
                </a:lnTo>
                <a:cubicBezTo>
                  <a:pt x="13089" y="2635"/>
                  <a:pt x="13173" y="2445"/>
                  <a:pt x="13089" y="2361"/>
                </a:cubicBezTo>
                <a:lnTo>
                  <a:pt x="12393" y="949"/>
                </a:lnTo>
                <a:lnTo>
                  <a:pt x="13447" y="1054"/>
                </a:lnTo>
                <a:lnTo>
                  <a:pt x="13531" y="949"/>
                </a:lnTo>
                <a:cubicBezTo>
                  <a:pt x="13616" y="949"/>
                  <a:pt x="13616" y="865"/>
                  <a:pt x="13616" y="780"/>
                </a:cubicBezTo>
                <a:cubicBezTo>
                  <a:pt x="13616" y="696"/>
                  <a:pt x="13531" y="612"/>
                  <a:pt x="13447" y="612"/>
                </a:cubicBezTo>
                <a:lnTo>
                  <a:pt x="12478" y="528"/>
                </a:lnTo>
                <a:lnTo>
                  <a:pt x="12646" y="254"/>
                </a:lnTo>
                <a:lnTo>
                  <a:pt x="12119" y="254"/>
                </a:lnTo>
                <a:lnTo>
                  <a:pt x="11951" y="422"/>
                </a:lnTo>
                <a:lnTo>
                  <a:pt x="10728" y="338"/>
                </a:lnTo>
                <a:lnTo>
                  <a:pt x="10813" y="169"/>
                </a:lnTo>
                <a:cubicBezTo>
                  <a:pt x="10644" y="85"/>
                  <a:pt x="10454" y="85"/>
                  <a:pt x="10370" y="85"/>
                </a:cubicBezTo>
                <a:lnTo>
                  <a:pt x="10286" y="254"/>
                </a:lnTo>
                <a:lnTo>
                  <a:pt x="9232" y="169"/>
                </a:lnTo>
                <a:lnTo>
                  <a:pt x="9232" y="85"/>
                </a:lnTo>
                <a:lnTo>
                  <a:pt x="8789" y="85"/>
                </a:lnTo>
                <a:lnTo>
                  <a:pt x="8789" y="169"/>
                </a:lnTo>
                <a:lnTo>
                  <a:pt x="73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4" name="Google Shape;2074;p25"/>
          <p:cNvGrpSpPr/>
          <p:nvPr/>
        </p:nvGrpSpPr>
        <p:grpSpPr>
          <a:xfrm flipH="1">
            <a:off x="2614412" y="4099203"/>
            <a:ext cx="371308" cy="361546"/>
            <a:chOff x="3917475" y="1307350"/>
            <a:chExt cx="340400" cy="331450"/>
          </a:xfrm>
        </p:grpSpPr>
        <p:sp>
          <p:nvSpPr>
            <p:cNvPr id="2075" name="Google Shape;2075;p25"/>
            <p:cNvSpPr/>
            <p:nvPr/>
          </p:nvSpPr>
          <p:spPr>
            <a:xfrm>
              <a:off x="3920100" y="1307350"/>
              <a:ext cx="333575" cy="171250"/>
            </a:xfrm>
            <a:custGeom>
              <a:avLst/>
              <a:gdLst/>
              <a:ahLst/>
              <a:cxnLst/>
              <a:rect l="l" t="t" r="r" b="b"/>
              <a:pathLst>
                <a:path w="13343" h="6850" extrusionOk="0">
                  <a:moveTo>
                    <a:pt x="6851" y="4827"/>
                  </a:moveTo>
                  <a:cubicBezTo>
                    <a:pt x="7104" y="4827"/>
                    <a:pt x="7462" y="4932"/>
                    <a:pt x="7715" y="5101"/>
                  </a:cubicBezTo>
                  <a:lnTo>
                    <a:pt x="6851" y="6323"/>
                  </a:lnTo>
                  <a:lnTo>
                    <a:pt x="6134" y="4932"/>
                  </a:lnTo>
                  <a:cubicBezTo>
                    <a:pt x="6408" y="4932"/>
                    <a:pt x="6577" y="4827"/>
                    <a:pt x="6851" y="4827"/>
                  </a:cubicBezTo>
                  <a:close/>
                  <a:moveTo>
                    <a:pt x="5797" y="5185"/>
                  </a:moveTo>
                  <a:lnTo>
                    <a:pt x="6492" y="6407"/>
                  </a:lnTo>
                  <a:lnTo>
                    <a:pt x="4912" y="6323"/>
                  </a:lnTo>
                  <a:cubicBezTo>
                    <a:pt x="5080" y="5880"/>
                    <a:pt x="5354" y="5459"/>
                    <a:pt x="5797" y="5185"/>
                  </a:cubicBezTo>
                  <a:close/>
                  <a:moveTo>
                    <a:pt x="11066" y="5269"/>
                  </a:moveTo>
                  <a:cubicBezTo>
                    <a:pt x="10960" y="5269"/>
                    <a:pt x="10876" y="5353"/>
                    <a:pt x="10876" y="5353"/>
                  </a:cubicBezTo>
                  <a:lnTo>
                    <a:pt x="10265" y="6597"/>
                  </a:lnTo>
                  <a:cubicBezTo>
                    <a:pt x="10349" y="6597"/>
                    <a:pt x="10539" y="6597"/>
                    <a:pt x="10708" y="6681"/>
                  </a:cubicBezTo>
                  <a:lnTo>
                    <a:pt x="11234" y="5627"/>
                  </a:lnTo>
                  <a:cubicBezTo>
                    <a:pt x="11319" y="5459"/>
                    <a:pt x="11234" y="5353"/>
                    <a:pt x="11150" y="5269"/>
                  </a:cubicBezTo>
                  <a:close/>
                  <a:moveTo>
                    <a:pt x="13068" y="5459"/>
                  </a:moveTo>
                  <a:cubicBezTo>
                    <a:pt x="13068" y="5459"/>
                    <a:pt x="12984" y="5543"/>
                    <a:pt x="12900" y="5543"/>
                  </a:cubicBezTo>
                  <a:lnTo>
                    <a:pt x="12014" y="6766"/>
                  </a:lnTo>
                  <a:lnTo>
                    <a:pt x="12541" y="6766"/>
                  </a:lnTo>
                  <a:lnTo>
                    <a:pt x="13258" y="5796"/>
                  </a:lnTo>
                  <a:cubicBezTo>
                    <a:pt x="13342" y="5712"/>
                    <a:pt x="13342" y="5627"/>
                    <a:pt x="13258" y="5543"/>
                  </a:cubicBezTo>
                  <a:cubicBezTo>
                    <a:pt x="13173" y="5459"/>
                    <a:pt x="13173" y="5459"/>
                    <a:pt x="13068" y="5459"/>
                  </a:cubicBezTo>
                  <a:close/>
                  <a:moveTo>
                    <a:pt x="5354" y="0"/>
                  </a:moveTo>
                  <a:cubicBezTo>
                    <a:pt x="5270" y="0"/>
                    <a:pt x="5165" y="84"/>
                    <a:pt x="5080" y="84"/>
                  </a:cubicBezTo>
                  <a:lnTo>
                    <a:pt x="4385" y="1412"/>
                  </a:lnTo>
                  <a:lnTo>
                    <a:pt x="4026" y="801"/>
                  </a:lnTo>
                  <a:cubicBezTo>
                    <a:pt x="4026" y="717"/>
                    <a:pt x="3942" y="717"/>
                    <a:pt x="3858" y="717"/>
                  </a:cubicBezTo>
                  <a:lnTo>
                    <a:pt x="3774" y="717"/>
                  </a:lnTo>
                  <a:cubicBezTo>
                    <a:pt x="3689" y="801"/>
                    <a:pt x="3584" y="885"/>
                    <a:pt x="3689" y="970"/>
                  </a:cubicBezTo>
                  <a:lnTo>
                    <a:pt x="3942" y="1665"/>
                  </a:lnTo>
                  <a:lnTo>
                    <a:pt x="2361" y="1497"/>
                  </a:lnTo>
                  <a:cubicBezTo>
                    <a:pt x="2277" y="1497"/>
                    <a:pt x="2109" y="1581"/>
                    <a:pt x="2109" y="1771"/>
                  </a:cubicBezTo>
                  <a:cubicBezTo>
                    <a:pt x="2109" y="1855"/>
                    <a:pt x="2193" y="1939"/>
                    <a:pt x="2361" y="1939"/>
                  </a:cubicBezTo>
                  <a:lnTo>
                    <a:pt x="4216" y="2108"/>
                  </a:lnTo>
                  <a:lnTo>
                    <a:pt x="4743" y="3162"/>
                  </a:lnTo>
                  <a:lnTo>
                    <a:pt x="3247" y="3351"/>
                  </a:lnTo>
                  <a:cubicBezTo>
                    <a:pt x="3162" y="3351"/>
                    <a:pt x="3057" y="3520"/>
                    <a:pt x="3057" y="3604"/>
                  </a:cubicBezTo>
                  <a:cubicBezTo>
                    <a:pt x="3057" y="3688"/>
                    <a:pt x="3162" y="3773"/>
                    <a:pt x="3331" y="3773"/>
                  </a:cubicBezTo>
                  <a:lnTo>
                    <a:pt x="4996" y="3604"/>
                  </a:lnTo>
                  <a:lnTo>
                    <a:pt x="5607" y="4742"/>
                  </a:lnTo>
                  <a:cubicBezTo>
                    <a:pt x="4996" y="5101"/>
                    <a:pt x="4638" y="5627"/>
                    <a:pt x="4553" y="6239"/>
                  </a:cubicBezTo>
                  <a:lnTo>
                    <a:pt x="3162" y="6154"/>
                  </a:lnTo>
                  <a:lnTo>
                    <a:pt x="2720" y="4658"/>
                  </a:lnTo>
                  <a:cubicBezTo>
                    <a:pt x="2720" y="4574"/>
                    <a:pt x="2635" y="4489"/>
                    <a:pt x="2530" y="4489"/>
                  </a:cubicBezTo>
                  <a:lnTo>
                    <a:pt x="2446" y="4489"/>
                  </a:lnTo>
                  <a:cubicBezTo>
                    <a:pt x="2361" y="4574"/>
                    <a:pt x="2277" y="4658"/>
                    <a:pt x="2277" y="4742"/>
                  </a:cubicBezTo>
                  <a:lnTo>
                    <a:pt x="2720" y="6154"/>
                  </a:lnTo>
                  <a:lnTo>
                    <a:pt x="2720" y="6154"/>
                  </a:lnTo>
                  <a:lnTo>
                    <a:pt x="1476" y="5986"/>
                  </a:lnTo>
                  <a:lnTo>
                    <a:pt x="612" y="4405"/>
                  </a:lnTo>
                  <a:cubicBezTo>
                    <a:pt x="612" y="4405"/>
                    <a:pt x="528" y="4300"/>
                    <a:pt x="422" y="4300"/>
                  </a:cubicBezTo>
                  <a:lnTo>
                    <a:pt x="338" y="4300"/>
                  </a:lnTo>
                  <a:cubicBezTo>
                    <a:pt x="254" y="4405"/>
                    <a:pt x="170" y="4489"/>
                    <a:pt x="254" y="4658"/>
                  </a:cubicBezTo>
                  <a:lnTo>
                    <a:pt x="949" y="5986"/>
                  </a:lnTo>
                  <a:lnTo>
                    <a:pt x="254" y="5880"/>
                  </a:lnTo>
                  <a:cubicBezTo>
                    <a:pt x="170" y="5880"/>
                    <a:pt x="85" y="5986"/>
                    <a:pt x="1" y="6070"/>
                  </a:cubicBezTo>
                  <a:cubicBezTo>
                    <a:pt x="1" y="6239"/>
                    <a:pt x="85" y="6323"/>
                    <a:pt x="254" y="6323"/>
                  </a:cubicBezTo>
                  <a:lnTo>
                    <a:pt x="949" y="6407"/>
                  </a:lnTo>
                  <a:lnTo>
                    <a:pt x="612" y="6850"/>
                  </a:lnTo>
                  <a:cubicBezTo>
                    <a:pt x="781" y="6850"/>
                    <a:pt x="949" y="6850"/>
                    <a:pt x="1139" y="6766"/>
                  </a:cubicBezTo>
                  <a:lnTo>
                    <a:pt x="1476" y="6407"/>
                  </a:lnTo>
                  <a:lnTo>
                    <a:pt x="2720" y="6597"/>
                  </a:lnTo>
                  <a:lnTo>
                    <a:pt x="2635" y="6681"/>
                  </a:lnTo>
                  <a:lnTo>
                    <a:pt x="3057" y="6681"/>
                  </a:lnTo>
                  <a:lnTo>
                    <a:pt x="3162" y="6597"/>
                  </a:lnTo>
                  <a:lnTo>
                    <a:pt x="3500" y="6597"/>
                  </a:lnTo>
                  <a:cubicBezTo>
                    <a:pt x="4638" y="6597"/>
                    <a:pt x="5797" y="6513"/>
                    <a:pt x="7019" y="6513"/>
                  </a:cubicBezTo>
                  <a:lnTo>
                    <a:pt x="7272" y="6513"/>
                  </a:lnTo>
                  <a:lnTo>
                    <a:pt x="8073" y="5353"/>
                  </a:lnTo>
                  <a:cubicBezTo>
                    <a:pt x="8242" y="5543"/>
                    <a:pt x="8431" y="5712"/>
                    <a:pt x="8516" y="5880"/>
                  </a:cubicBezTo>
                  <a:cubicBezTo>
                    <a:pt x="8600" y="6070"/>
                    <a:pt x="8684" y="6323"/>
                    <a:pt x="8684" y="6597"/>
                  </a:cubicBezTo>
                  <a:lnTo>
                    <a:pt x="9127" y="6597"/>
                  </a:lnTo>
                  <a:cubicBezTo>
                    <a:pt x="9127" y="6239"/>
                    <a:pt x="9043" y="5986"/>
                    <a:pt x="8853" y="5712"/>
                  </a:cubicBezTo>
                  <a:cubicBezTo>
                    <a:pt x="8769" y="5459"/>
                    <a:pt x="8600" y="5185"/>
                    <a:pt x="8326" y="5016"/>
                  </a:cubicBezTo>
                  <a:lnTo>
                    <a:pt x="9127" y="3962"/>
                  </a:lnTo>
                  <a:lnTo>
                    <a:pt x="10623" y="4300"/>
                  </a:lnTo>
                  <a:lnTo>
                    <a:pt x="10792" y="4300"/>
                  </a:lnTo>
                  <a:cubicBezTo>
                    <a:pt x="10792" y="4215"/>
                    <a:pt x="10876" y="4215"/>
                    <a:pt x="10876" y="4131"/>
                  </a:cubicBezTo>
                  <a:cubicBezTo>
                    <a:pt x="10876" y="4047"/>
                    <a:pt x="10792" y="3878"/>
                    <a:pt x="10708" y="3878"/>
                  </a:cubicBezTo>
                  <a:lnTo>
                    <a:pt x="9380" y="3520"/>
                  </a:lnTo>
                  <a:lnTo>
                    <a:pt x="10096" y="2550"/>
                  </a:lnTo>
                  <a:lnTo>
                    <a:pt x="11930" y="2550"/>
                  </a:lnTo>
                  <a:cubicBezTo>
                    <a:pt x="12014" y="2550"/>
                    <a:pt x="12014" y="2466"/>
                    <a:pt x="12014" y="2382"/>
                  </a:cubicBezTo>
                  <a:cubicBezTo>
                    <a:pt x="12014" y="2297"/>
                    <a:pt x="11930" y="2192"/>
                    <a:pt x="11846" y="2192"/>
                  </a:cubicBezTo>
                  <a:lnTo>
                    <a:pt x="10349" y="2108"/>
                  </a:lnTo>
                  <a:lnTo>
                    <a:pt x="10792" y="1497"/>
                  </a:lnTo>
                  <a:cubicBezTo>
                    <a:pt x="10792" y="1412"/>
                    <a:pt x="10792" y="1328"/>
                    <a:pt x="10708" y="1244"/>
                  </a:cubicBezTo>
                  <a:lnTo>
                    <a:pt x="10539" y="1244"/>
                  </a:lnTo>
                  <a:cubicBezTo>
                    <a:pt x="10539" y="1244"/>
                    <a:pt x="10434" y="1244"/>
                    <a:pt x="10349" y="1328"/>
                  </a:cubicBezTo>
                  <a:lnTo>
                    <a:pt x="10012" y="1855"/>
                  </a:lnTo>
                  <a:lnTo>
                    <a:pt x="9295" y="358"/>
                  </a:lnTo>
                  <a:cubicBezTo>
                    <a:pt x="9295" y="358"/>
                    <a:pt x="9211" y="274"/>
                    <a:pt x="9127" y="274"/>
                  </a:cubicBezTo>
                  <a:lnTo>
                    <a:pt x="9043" y="274"/>
                  </a:lnTo>
                  <a:cubicBezTo>
                    <a:pt x="8958" y="358"/>
                    <a:pt x="8853" y="443"/>
                    <a:pt x="8958" y="527"/>
                  </a:cubicBezTo>
                  <a:lnTo>
                    <a:pt x="9738" y="2297"/>
                  </a:lnTo>
                  <a:lnTo>
                    <a:pt x="9043" y="3351"/>
                  </a:lnTo>
                  <a:lnTo>
                    <a:pt x="8073" y="2023"/>
                  </a:lnTo>
                  <a:cubicBezTo>
                    <a:pt x="8073" y="2023"/>
                    <a:pt x="7989" y="1939"/>
                    <a:pt x="7904" y="1939"/>
                  </a:cubicBezTo>
                  <a:lnTo>
                    <a:pt x="7799" y="2023"/>
                  </a:lnTo>
                  <a:cubicBezTo>
                    <a:pt x="7715" y="2108"/>
                    <a:pt x="7715" y="2192"/>
                    <a:pt x="7715" y="2297"/>
                  </a:cubicBezTo>
                  <a:lnTo>
                    <a:pt x="8769" y="3688"/>
                  </a:lnTo>
                  <a:lnTo>
                    <a:pt x="7989" y="4742"/>
                  </a:lnTo>
                  <a:cubicBezTo>
                    <a:pt x="7630" y="4574"/>
                    <a:pt x="7188" y="4405"/>
                    <a:pt x="6851" y="4405"/>
                  </a:cubicBezTo>
                  <a:cubicBezTo>
                    <a:pt x="6492" y="4405"/>
                    <a:pt x="6218" y="4489"/>
                    <a:pt x="5965" y="4574"/>
                  </a:cubicBezTo>
                  <a:lnTo>
                    <a:pt x="5354" y="3436"/>
                  </a:lnTo>
                  <a:lnTo>
                    <a:pt x="6408" y="2192"/>
                  </a:lnTo>
                  <a:cubicBezTo>
                    <a:pt x="6492" y="2108"/>
                    <a:pt x="6492" y="2023"/>
                    <a:pt x="6408" y="1939"/>
                  </a:cubicBezTo>
                  <a:cubicBezTo>
                    <a:pt x="6324" y="1855"/>
                    <a:pt x="6324" y="1855"/>
                    <a:pt x="6218" y="1855"/>
                  </a:cubicBezTo>
                  <a:cubicBezTo>
                    <a:pt x="6218" y="1855"/>
                    <a:pt x="6134" y="1855"/>
                    <a:pt x="6050" y="1939"/>
                  </a:cubicBezTo>
                  <a:lnTo>
                    <a:pt x="5165" y="2993"/>
                  </a:lnTo>
                  <a:lnTo>
                    <a:pt x="4553" y="1855"/>
                  </a:lnTo>
                  <a:lnTo>
                    <a:pt x="5523" y="358"/>
                  </a:lnTo>
                  <a:cubicBezTo>
                    <a:pt x="5523" y="274"/>
                    <a:pt x="5523" y="84"/>
                    <a:pt x="5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5"/>
            <p:cNvSpPr/>
            <p:nvPr/>
          </p:nvSpPr>
          <p:spPr>
            <a:xfrm>
              <a:off x="3917475" y="1470150"/>
              <a:ext cx="340400" cy="168650"/>
            </a:xfrm>
            <a:custGeom>
              <a:avLst/>
              <a:gdLst/>
              <a:ahLst/>
              <a:cxnLst/>
              <a:rect l="l" t="t" r="r" b="b"/>
              <a:pathLst>
                <a:path w="13616" h="6746" extrusionOk="0">
                  <a:moveTo>
                    <a:pt x="1244" y="254"/>
                  </a:moveTo>
                  <a:cubicBezTo>
                    <a:pt x="1054" y="338"/>
                    <a:pt x="886" y="338"/>
                    <a:pt x="717" y="338"/>
                  </a:cubicBezTo>
                  <a:lnTo>
                    <a:pt x="106" y="1223"/>
                  </a:lnTo>
                  <a:cubicBezTo>
                    <a:pt x="1" y="1307"/>
                    <a:pt x="1" y="1392"/>
                    <a:pt x="106" y="1476"/>
                  </a:cubicBezTo>
                  <a:cubicBezTo>
                    <a:pt x="190" y="1476"/>
                    <a:pt x="190" y="1581"/>
                    <a:pt x="275" y="1581"/>
                  </a:cubicBezTo>
                  <a:cubicBezTo>
                    <a:pt x="275" y="1581"/>
                    <a:pt x="359" y="1581"/>
                    <a:pt x="359" y="1476"/>
                  </a:cubicBezTo>
                  <a:lnTo>
                    <a:pt x="443" y="1476"/>
                  </a:lnTo>
                  <a:lnTo>
                    <a:pt x="1244" y="254"/>
                  </a:lnTo>
                  <a:close/>
                  <a:moveTo>
                    <a:pt x="2740" y="169"/>
                  </a:moveTo>
                  <a:lnTo>
                    <a:pt x="2108" y="1392"/>
                  </a:lnTo>
                  <a:cubicBezTo>
                    <a:pt x="2108" y="1581"/>
                    <a:pt x="2108" y="1666"/>
                    <a:pt x="2214" y="1750"/>
                  </a:cubicBezTo>
                  <a:lnTo>
                    <a:pt x="2466" y="1750"/>
                  </a:lnTo>
                  <a:cubicBezTo>
                    <a:pt x="2466" y="1666"/>
                    <a:pt x="2466" y="1666"/>
                    <a:pt x="2551" y="1581"/>
                  </a:cubicBezTo>
                  <a:lnTo>
                    <a:pt x="3162" y="169"/>
                  </a:lnTo>
                  <a:close/>
                  <a:moveTo>
                    <a:pt x="5017" y="254"/>
                  </a:moveTo>
                  <a:lnTo>
                    <a:pt x="6597" y="422"/>
                  </a:lnTo>
                  <a:lnTo>
                    <a:pt x="5712" y="1750"/>
                  </a:lnTo>
                  <a:cubicBezTo>
                    <a:pt x="5544" y="1581"/>
                    <a:pt x="5375" y="1307"/>
                    <a:pt x="5185" y="1139"/>
                  </a:cubicBezTo>
                  <a:cubicBezTo>
                    <a:pt x="5101" y="865"/>
                    <a:pt x="5017" y="528"/>
                    <a:pt x="5017" y="254"/>
                  </a:cubicBezTo>
                  <a:close/>
                  <a:moveTo>
                    <a:pt x="7293" y="422"/>
                  </a:moveTo>
                  <a:lnTo>
                    <a:pt x="8789" y="612"/>
                  </a:lnTo>
                  <a:cubicBezTo>
                    <a:pt x="8705" y="1054"/>
                    <a:pt x="8431" y="1476"/>
                    <a:pt x="8009" y="1834"/>
                  </a:cubicBezTo>
                  <a:lnTo>
                    <a:pt x="7293" y="422"/>
                  </a:lnTo>
                  <a:close/>
                  <a:moveTo>
                    <a:pt x="6956" y="696"/>
                  </a:moveTo>
                  <a:lnTo>
                    <a:pt x="7651" y="2003"/>
                  </a:lnTo>
                  <a:cubicBezTo>
                    <a:pt x="7377" y="2108"/>
                    <a:pt x="7124" y="2193"/>
                    <a:pt x="6956" y="2193"/>
                  </a:cubicBezTo>
                  <a:cubicBezTo>
                    <a:pt x="6597" y="2193"/>
                    <a:pt x="6323" y="2108"/>
                    <a:pt x="6070" y="1919"/>
                  </a:cubicBezTo>
                  <a:lnTo>
                    <a:pt x="6956" y="696"/>
                  </a:lnTo>
                  <a:close/>
                  <a:moveTo>
                    <a:pt x="7124" y="1"/>
                  </a:moveTo>
                  <a:cubicBezTo>
                    <a:pt x="5902" y="1"/>
                    <a:pt x="4743" y="85"/>
                    <a:pt x="3605" y="85"/>
                  </a:cubicBezTo>
                  <a:lnTo>
                    <a:pt x="4574" y="169"/>
                  </a:lnTo>
                  <a:cubicBezTo>
                    <a:pt x="4574" y="612"/>
                    <a:pt x="4658" y="949"/>
                    <a:pt x="4848" y="1307"/>
                  </a:cubicBezTo>
                  <a:cubicBezTo>
                    <a:pt x="5017" y="1581"/>
                    <a:pt x="5185" y="1834"/>
                    <a:pt x="5459" y="2108"/>
                  </a:cubicBezTo>
                  <a:lnTo>
                    <a:pt x="4848" y="2888"/>
                  </a:lnTo>
                  <a:lnTo>
                    <a:pt x="3267" y="2445"/>
                  </a:lnTo>
                  <a:lnTo>
                    <a:pt x="3162" y="2445"/>
                  </a:lnTo>
                  <a:cubicBezTo>
                    <a:pt x="3078" y="2445"/>
                    <a:pt x="2993" y="2530"/>
                    <a:pt x="2993" y="2635"/>
                  </a:cubicBezTo>
                  <a:cubicBezTo>
                    <a:pt x="2909" y="2804"/>
                    <a:pt x="2993" y="2888"/>
                    <a:pt x="3078" y="2888"/>
                  </a:cubicBezTo>
                  <a:lnTo>
                    <a:pt x="4574" y="3331"/>
                  </a:lnTo>
                  <a:lnTo>
                    <a:pt x="3879" y="4300"/>
                  </a:lnTo>
                  <a:lnTo>
                    <a:pt x="2024" y="4216"/>
                  </a:lnTo>
                  <a:cubicBezTo>
                    <a:pt x="1855" y="4216"/>
                    <a:pt x="1771" y="4300"/>
                    <a:pt x="1771" y="4384"/>
                  </a:cubicBezTo>
                  <a:cubicBezTo>
                    <a:pt x="1771" y="4469"/>
                    <a:pt x="1855" y="4637"/>
                    <a:pt x="1940" y="4637"/>
                  </a:cubicBezTo>
                  <a:lnTo>
                    <a:pt x="3605" y="4743"/>
                  </a:lnTo>
                  <a:lnTo>
                    <a:pt x="2993" y="5523"/>
                  </a:lnTo>
                  <a:cubicBezTo>
                    <a:pt x="2993" y="5691"/>
                    <a:pt x="2993" y="5797"/>
                    <a:pt x="3078" y="5881"/>
                  </a:cubicBezTo>
                  <a:lnTo>
                    <a:pt x="3267" y="5881"/>
                  </a:lnTo>
                  <a:lnTo>
                    <a:pt x="3352" y="5797"/>
                  </a:lnTo>
                  <a:lnTo>
                    <a:pt x="3963" y="4996"/>
                  </a:lnTo>
                  <a:lnTo>
                    <a:pt x="4490" y="6408"/>
                  </a:lnTo>
                  <a:cubicBezTo>
                    <a:pt x="4574" y="6492"/>
                    <a:pt x="4658" y="6492"/>
                    <a:pt x="4743" y="6492"/>
                  </a:cubicBezTo>
                  <a:lnTo>
                    <a:pt x="4848" y="6492"/>
                  </a:lnTo>
                  <a:cubicBezTo>
                    <a:pt x="4932" y="6408"/>
                    <a:pt x="4932" y="6323"/>
                    <a:pt x="4932" y="6218"/>
                  </a:cubicBezTo>
                  <a:lnTo>
                    <a:pt x="4216" y="4553"/>
                  </a:lnTo>
                  <a:lnTo>
                    <a:pt x="4932" y="3584"/>
                  </a:lnTo>
                  <a:lnTo>
                    <a:pt x="5712" y="4743"/>
                  </a:lnTo>
                  <a:cubicBezTo>
                    <a:pt x="5712" y="4743"/>
                    <a:pt x="5796" y="4827"/>
                    <a:pt x="5902" y="4827"/>
                  </a:cubicBezTo>
                  <a:lnTo>
                    <a:pt x="5986" y="4827"/>
                  </a:lnTo>
                  <a:lnTo>
                    <a:pt x="5986" y="4743"/>
                  </a:lnTo>
                  <a:cubicBezTo>
                    <a:pt x="6155" y="4743"/>
                    <a:pt x="6155" y="4553"/>
                    <a:pt x="6070" y="4469"/>
                  </a:cubicBezTo>
                  <a:lnTo>
                    <a:pt x="5185" y="3162"/>
                  </a:lnTo>
                  <a:lnTo>
                    <a:pt x="5796" y="2277"/>
                  </a:lnTo>
                  <a:cubicBezTo>
                    <a:pt x="6155" y="2445"/>
                    <a:pt x="6513" y="2635"/>
                    <a:pt x="6956" y="2635"/>
                  </a:cubicBezTo>
                  <a:cubicBezTo>
                    <a:pt x="7209" y="2635"/>
                    <a:pt x="7567" y="2530"/>
                    <a:pt x="7820" y="2445"/>
                  </a:cubicBezTo>
                  <a:lnTo>
                    <a:pt x="8262" y="3331"/>
                  </a:lnTo>
                  <a:lnTo>
                    <a:pt x="7124" y="4553"/>
                  </a:lnTo>
                  <a:cubicBezTo>
                    <a:pt x="7040" y="4637"/>
                    <a:pt x="7040" y="4743"/>
                    <a:pt x="7124" y="4827"/>
                  </a:cubicBezTo>
                  <a:cubicBezTo>
                    <a:pt x="7209" y="4911"/>
                    <a:pt x="7209" y="4911"/>
                    <a:pt x="7293" y="4911"/>
                  </a:cubicBezTo>
                  <a:cubicBezTo>
                    <a:pt x="7293" y="4911"/>
                    <a:pt x="7377" y="4911"/>
                    <a:pt x="7483" y="4827"/>
                  </a:cubicBezTo>
                  <a:lnTo>
                    <a:pt x="8431" y="3689"/>
                  </a:lnTo>
                  <a:lnTo>
                    <a:pt x="9063" y="4827"/>
                  </a:lnTo>
                  <a:lnTo>
                    <a:pt x="8009" y="6408"/>
                  </a:lnTo>
                  <a:cubicBezTo>
                    <a:pt x="8009" y="6492"/>
                    <a:pt x="8009" y="6661"/>
                    <a:pt x="8094" y="6745"/>
                  </a:cubicBezTo>
                  <a:lnTo>
                    <a:pt x="8347" y="6745"/>
                  </a:lnTo>
                  <a:cubicBezTo>
                    <a:pt x="8347" y="6745"/>
                    <a:pt x="8347" y="6661"/>
                    <a:pt x="8431" y="6661"/>
                  </a:cubicBezTo>
                  <a:lnTo>
                    <a:pt x="9232" y="5270"/>
                  </a:lnTo>
                  <a:lnTo>
                    <a:pt x="9759" y="6134"/>
                  </a:lnTo>
                  <a:cubicBezTo>
                    <a:pt x="9759" y="6218"/>
                    <a:pt x="9843" y="6323"/>
                    <a:pt x="9927" y="6323"/>
                  </a:cubicBezTo>
                  <a:cubicBezTo>
                    <a:pt x="9927" y="6323"/>
                    <a:pt x="10012" y="6323"/>
                    <a:pt x="10012" y="6218"/>
                  </a:cubicBezTo>
                  <a:cubicBezTo>
                    <a:pt x="10117" y="6218"/>
                    <a:pt x="10201" y="6050"/>
                    <a:pt x="10117" y="5965"/>
                  </a:cubicBezTo>
                  <a:lnTo>
                    <a:pt x="9674" y="5080"/>
                  </a:lnTo>
                  <a:lnTo>
                    <a:pt x="11171" y="5270"/>
                  </a:lnTo>
                  <a:cubicBezTo>
                    <a:pt x="11255" y="5270"/>
                    <a:pt x="11424" y="5164"/>
                    <a:pt x="11424" y="5080"/>
                  </a:cubicBezTo>
                  <a:cubicBezTo>
                    <a:pt x="11424" y="4911"/>
                    <a:pt x="11339" y="4827"/>
                    <a:pt x="11171" y="4827"/>
                  </a:cubicBezTo>
                  <a:lnTo>
                    <a:pt x="9400" y="4637"/>
                  </a:lnTo>
                  <a:lnTo>
                    <a:pt x="8874" y="3499"/>
                  </a:lnTo>
                  <a:lnTo>
                    <a:pt x="10286" y="3415"/>
                  </a:lnTo>
                  <a:lnTo>
                    <a:pt x="10370" y="3331"/>
                  </a:lnTo>
                  <a:cubicBezTo>
                    <a:pt x="10370" y="3331"/>
                    <a:pt x="10454" y="3246"/>
                    <a:pt x="10454" y="3162"/>
                  </a:cubicBezTo>
                  <a:cubicBezTo>
                    <a:pt x="10454" y="3057"/>
                    <a:pt x="10370" y="2972"/>
                    <a:pt x="10201" y="2972"/>
                  </a:cubicBezTo>
                  <a:lnTo>
                    <a:pt x="8621" y="3162"/>
                  </a:lnTo>
                  <a:lnTo>
                    <a:pt x="8178" y="2193"/>
                  </a:lnTo>
                  <a:cubicBezTo>
                    <a:pt x="8789" y="1834"/>
                    <a:pt x="9148" y="1223"/>
                    <a:pt x="9232" y="612"/>
                  </a:cubicBezTo>
                  <a:lnTo>
                    <a:pt x="10201" y="696"/>
                  </a:lnTo>
                  <a:lnTo>
                    <a:pt x="10644" y="2361"/>
                  </a:lnTo>
                  <a:cubicBezTo>
                    <a:pt x="10644" y="2445"/>
                    <a:pt x="10728" y="2530"/>
                    <a:pt x="10813" y="2530"/>
                  </a:cubicBezTo>
                  <a:lnTo>
                    <a:pt x="10897" y="2530"/>
                  </a:lnTo>
                  <a:lnTo>
                    <a:pt x="10897" y="2445"/>
                  </a:lnTo>
                  <a:cubicBezTo>
                    <a:pt x="10981" y="2445"/>
                    <a:pt x="11065" y="2361"/>
                    <a:pt x="11065" y="2277"/>
                  </a:cubicBezTo>
                  <a:lnTo>
                    <a:pt x="10644" y="780"/>
                  </a:lnTo>
                  <a:lnTo>
                    <a:pt x="11866" y="865"/>
                  </a:lnTo>
                  <a:lnTo>
                    <a:pt x="12752" y="2530"/>
                  </a:lnTo>
                  <a:cubicBezTo>
                    <a:pt x="12752" y="2635"/>
                    <a:pt x="12836" y="2719"/>
                    <a:pt x="12920" y="2719"/>
                  </a:cubicBezTo>
                  <a:lnTo>
                    <a:pt x="13005" y="2719"/>
                  </a:lnTo>
                  <a:lnTo>
                    <a:pt x="13005" y="2635"/>
                  </a:lnTo>
                  <a:cubicBezTo>
                    <a:pt x="13089" y="2635"/>
                    <a:pt x="13173" y="2445"/>
                    <a:pt x="13089" y="2361"/>
                  </a:cubicBezTo>
                  <a:lnTo>
                    <a:pt x="12393" y="949"/>
                  </a:lnTo>
                  <a:lnTo>
                    <a:pt x="13447" y="1054"/>
                  </a:lnTo>
                  <a:lnTo>
                    <a:pt x="13531" y="949"/>
                  </a:lnTo>
                  <a:cubicBezTo>
                    <a:pt x="13616" y="949"/>
                    <a:pt x="13616" y="865"/>
                    <a:pt x="13616" y="780"/>
                  </a:cubicBezTo>
                  <a:cubicBezTo>
                    <a:pt x="13616" y="696"/>
                    <a:pt x="13531" y="612"/>
                    <a:pt x="13447" y="612"/>
                  </a:cubicBezTo>
                  <a:lnTo>
                    <a:pt x="12478" y="528"/>
                  </a:lnTo>
                  <a:lnTo>
                    <a:pt x="12646" y="254"/>
                  </a:lnTo>
                  <a:lnTo>
                    <a:pt x="12119" y="254"/>
                  </a:lnTo>
                  <a:lnTo>
                    <a:pt x="11951" y="422"/>
                  </a:lnTo>
                  <a:lnTo>
                    <a:pt x="10728" y="338"/>
                  </a:lnTo>
                  <a:lnTo>
                    <a:pt x="10813" y="169"/>
                  </a:lnTo>
                  <a:cubicBezTo>
                    <a:pt x="10644" y="85"/>
                    <a:pt x="10454" y="85"/>
                    <a:pt x="10370" y="85"/>
                  </a:cubicBezTo>
                  <a:lnTo>
                    <a:pt x="10286" y="254"/>
                  </a:lnTo>
                  <a:lnTo>
                    <a:pt x="9232" y="169"/>
                  </a:lnTo>
                  <a:lnTo>
                    <a:pt x="9232" y="85"/>
                  </a:lnTo>
                  <a:lnTo>
                    <a:pt x="8789" y="85"/>
                  </a:lnTo>
                  <a:lnTo>
                    <a:pt x="8789" y="169"/>
                  </a:lnTo>
                  <a:lnTo>
                    <a:pt x="73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6">
  <p:cSld name="CUSTOM_15_1">
    <p:bg>
      <p:bgPr>
        <a:solidFill>
          <a:schemeClr val="accent4"/>
        </a:solidFill>
        <a:effectLst/>
      </p:bgPr>
    </p:bg>
    <p:spTree>
      <p:nvGrpSpPr>
        <p:cNvPr id="1" name="Shape 2077"/>
        <p:cNvGrpSpPr/>
        <p:nvPr/>
      </p:nvGrpSpPr>
      <p:grpSpPr>
        <a:xfrm>
          <a:off x="0" y="0"/>
          <a:ext cx="0" cy="0"/>
          <a:chOff x="0" y="0"/>
          <a:chExt cx="0" cy="0"/>
        </a:xfrm>
      </p:grpSpPr>
      <p:sp>
        <p:nvSpPr>
          <p:cNvPr id="2078" name="Google Shape;2078;p26"/>
          <p:cNvSpPr/>
          <p:nvPr/>
        </p:nvSpPr>
        <p:spPr>
          <a:xfrm>
            <a:off x="273900" y="267000"/>
            <a:ext cx="8596200" cy="4609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6"/>
          <p:cNvSpPr txBox="1">
            <a:spLocks noGrp="1"/>
          </p:cNvSpPr>
          <p:nvPr>
            <p:ph type="title"/>
          </p:nvPr>
        </p:nvSpPr>
        <p:spPr>
          <a:xfrm>
            <a:off x="1085850" y="362000"/>
            <a:ext cx="7337400" cy="156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48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80" name="Google Shape;2080;p26"/>
          <p:cNvSpPr txBox="1">
            <a:spLocks noGrp="1"/>
          </p:cNvSpPr>
          <p:nvPr>
            <p:ph type="body" idx="1"/>
          </p:nvPr>
        </p:nvSpPr>
        <p:spPr>
          <a:xfrm>
            <a:off x="5010150" y="2018050"/>
            <a:ext cx="3413100" cy="572700"/>
          </a:xfrm>
          <a:prstGeom prst="rect">
            <a:avLst/>
          </a:prstGeom>
        </p:spPr>
        <p:txBody>
          <a:bodyPr spcFirstLastPara="1" wrap="square" lIns="91425" tIns="91425" rIns="91425" bIns="91425" anchor="t" anchorCtr="0">
            <a:noAutofit/>
          </a:bodyPr>
          <a:lstStyle>
            <a:lvl1pPr marL="457200" lvl="0" indent="-304800" algn="r" rtl="0">
              <a:spcBef>
                <a:spcPts val="0"/>
              </a:spcBef>
              <a:spcAft>
                <a:spcPts val="0"/>
              </a:spcAft>
              <a:buSzPts val="1200"/>
              <a:buChar char="●"/>
              <a:defRPr sz="2600">
                <a:solidFill>
                  <a:schemeClr val="accent4"/>
                </a:solidFill>
                <a:latin typeface="Satisfy"/>
                <a:ea typeface="Satisfy"/>
                <a:cs typeface="Satisfy"/>
                <a:sym typeface="Satisfy"/>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grpSp>
        <p:nvGrpSpPr>
          <p:cNvPr id="2081" name="Google Shape;2081;p26"/>
          <p:cNvGrpSpPr/>
          <p:nvPr/>
        </p:nvGrpSpPr>
        <p:grpSpPr>
          <a:xfrm>
            <a:off x="973807" y="390842"/>
            <a:ext cx="7726227" cy="4074445"/>
            <a:chOff x="973807" y="390842"/>
            <a:chExt cx="7726227" cy="4074445"/>
          </a:xfrm>
        </p:grpSpPr>
        <p:sp>
          <p:nvSpPr>
            <p:cNvPr id="2082" name="Google Shape;2082;p26"/>
            <p:cNvSpPr/>
            <p:nvPr/>
          </p:nvSpPr>
          <p:spPr>
            <a:xfrm>
              <a:off x="8352065" y="3619459"/>
              <a:ext cx="347970" cy="347970"/>
            </a:xfrm>
            <a:custGeom>
              <a:avLst/>
              <a:gdLst/>
              <a:ahLst/>
              <a:cxnLst/>
              <a:rect l="l" t="t" r="r" b="b"/>
              <a:pathLst>
                <a:path w="14213" h="14213" extrusionOk="0">
                  <a:moveTo>
                    <a:pt x="7118" y="0"/>
                  </a:moveTo>
                  <a:cubicBezTo>
                    <a:pt x="3229" y="0"/>
                    <a:pt x="0" y="3116"/>
                    <a:pt x="0" y="7095"/>
                  </a:cubicBezTo>
                  <a:cubicBezTo>
                    <a:pt x="0" y="10984"/>
                    <a:pt x="3229" y="14213"/>
                    <a:pt x="7118" y="14213"/>
                  </a:cubicBezTo>
                  <a:cubicBezTo>
                    <a:pt x="11097" y="14213"/>
                    <a:pt x="14213" y="10984"/>
                    <a:pt x="14213" y="7095"/>
                  </a:cubicBezTo>
                  <a:cubicBezTo>
                    <a:pt x="14213" y="3116"/>
                    <a:pt x="11097" y="0"/>
                    <a:pt x="71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6"/>
            <p:cNvSpPr/>
            <p:nvPr/>
          </p:nvSpPr>
          <p:spPr>
            <a:xfrm>
              <a:off x="6524147" y="3571409"/>
              <a:ext cx="252782" cy="252757"/>
            </a:xfrm>
            <a:custGeom>
              <a:avLst/>
              <a:gdLst/>
              <a:ahLst/>
              <a:cxnLst/>
              <a:rect l="l" t="t" r="r" b="b"/>
              <a:pathLst>
                <a:path w="10325" h="10324" extrusionOk="0">
                  <a:moveTo>
                    <a:pt x="5208" y="0"/>
                  </a:moveTo>
                  <a:cubicBezTo>
                    <a:pt x="2365" y="0"/>
                    <a:pt x="0" y="2274"/>
                    <a:pt x="0" y="5117"/>
                  </a:cubicBezTo>
                  <a:cubicBezTo>
                    <a:pt x="0" y="7959"/>
                    <a:pt x="2365" y="10324"/>
                    <a:pt x="5208" y="10324"/>
                  </a:cubicBezTo>
                  <a:cubicBezTo>
                    <a:pt x="8050" y="10324"/>
                    <a:pt x="10324" y="7959"/>
                    <a:pt x="10324" y="5117"/>
                  </a:cubicBezTo>
                  <a:cubicBezTo>
                    <a:pt x="10324" y="2274"/>
                    <a:pt x="8050" y="0"/>
                    <a:pt x="5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6"/>
            <p:cNvSpPr/>
            <p:nvPr/>
          </p:nvSpPr>
          <p:spPr>
            <a:xfrm>
              <a:off x="5444908" y="3410952"/>
              <a:ext cx="69628" cy="69604"/>
            </a:xfrm>
            <a:custGeom>
              <a:avLst/>
              <a:gdLst/>
              <a:ahLst/>
              <a:cxnLst/>
              <a:rect l="l" t="t" r="r" b="b"/>
              <a:pathLst>
                <a:path w="2844" h="2843" extrusionOk="0">
                  <a:moveTo>
                    <a:pt x="1433" y="0"/>
                  </a:moveTo>
                  <a:cubicBezTo>
                    <a:pt x="683" y="0"/>
                    <a:pt x="1" y="569"/>
                    <a:pt x="1" y="1410"/>
                  </a:cubicBezTo>
                  <a:cubicBezTo>
                    <a:pt x="1" y="2161"/>
                    <a:pt x="683" y="2843"/>
                    <a:pt x="1433" y="2843"/>
                  </a:cubicBezTo>
                  <a:cubicBezTo>
                    <a:pt x="2184" y="2843"/>
                    <a:pt x="2843" y="2161"/>
                    <a:pt x="2843" y="1410"/>
                  </a:cubicBezTo>
                  <a:cubicBezTo>
                    <a:pt x="2843" y="569"/>
                    <a:pt x="2184" y="0"/>
                    <a:pt x="1433" y="0"/>
                  </a:cubicBezTo>
                  <a:close/>
                </a:path>
              </a:pathLst>
            </a:custGeom>
            <a:solidFill>
              <a:srgbClr val="8DF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6"/>
            <p:cNvSpPr/>
            <p:nvPr/>
          </p:nvSpPr>
          <p:spPr>
            <a:xfrm>
              <a:off x="1355719" y="2459513"/>
              <a:ext cx="66837" cy="69604"/>
            </a:xfrm>
            <a:custGeom>
              <a:avLst/>
              <a:gdLst/>
              <a:ahLst/>
              <a:cxnLst/>
              <a:rect l="l" t="t" r="r" b="b"/>
              <a:pathLst>
                <a:path w="2730" h="2843" extrusionOk="0">
                  <a:moveTo>
                    <a:pt x="1320" y="0"/>
                  </a:moveTo>
                  <a:cubicBezTo>
                    <a:pt x="569" y="0"/>
                    <a:pt x="1" y="660"/>
                    <a:pt x="1" y="1433"/>
                  </a:cubicBezTo>
                  <a:cubicBezTo>
                    <a:pt x="1" y="2274"/>
                    <a:pt x="569" y="2843"/>
                    <a:pt x="1320" y="2843"/>
                  </a:cubicBezTo>
                  <a:cubicBezTo>
                    <a:pt x="2161" y="2843"/>
                    <a:pt x="2730" y="2274"/>
                    <a:pt x="2730" y="1433"/>
                  </a:cubicBezTo>
                  <a:cubicBezTo>
                    <a:pt x="2730" y="660"/>
                    <a:pt x="2161" y="0"/>
                    <a:pt x="1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6"/>
            <p:cNvSpPr/>
            <p:nvPr/>
          </p:nvSpPr>
          <p:spPr>
            <a:xfrm>
              <a:off x="2617278" y="2264657"/>
              <a:ext cx="69628" cy="69604"/>
            </a:xfrm>
            <a:custGeom>
              <a:avLst/>
              <a:gdLst/>
              <a:ahLst/>
              <a:cxnLst/>
              <a:rect l="l" t="t" r="r" b="b"/>
              <a:pathLst>
                <a:path w="2844" h="2843" extrusionOk="0">
                  <a:moveTo>
                    <a:pt x="1433" y="0"/>
                  </a:moveTo>
                  <a:cubicBezTo>
                    <a:pt x="660" y="0"/>
                    <a:pt x="1" y="660"/>
                    <a:pt x="1" y="1433"/>
                  </a:cubicBezTo>
                  <a:cubicBezTo>
                    <a:pt x="1" y="2183"/>
                    <a:pt x="660" y="2843"/>
                    <a:pt x="1433" y="2843"/>
                  </a:cubicBezTo>
                  <a:cubicBezTo>
                    <a:pt x="2184" y="2843"/>
                    <a:pt x="2843" y="2183"/>
                    <a:pt x="2843" y="1433"/>
                  </a:cubicBezTo>
                  <a:cubicBezTo>
                    <a:pt x="2843" y="660"/>
                    <a:pt x="2184" y="0"/>
                    <a:pt x="14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6"/>
            <p:cNvSpPr/>
            <p:nvPr/>
          </p:nvSpPr>
          <p:spPr>
            <a:xfrm>
              <a:off x="4269087" y="2359845"/>
              <a:ext cx="296777" cy="296752"/>
            </a:xfrm>
            <a:custGeom>
              <a:avLst/>
              <a:gdLst/>
              <a:ahLst/>
              <a:cxnLst/>
              <a:rect l="l" t="t" r="r" b="b"/>
              <a:pathLst>
                <a:path w="12122" h="12121" extrusionOk="0">
                  <a:moveTo>
                    <a:pt x="6073" y="1"/>
                  </a:moveTo>
                  <a:cubicBezTo>
                    <a:pt x="2753" y="1"/>
                    <a:pt x="1" y="2752"/>
                    <a:pt x="1" y="6072"/>
                  </a:cubicBezTo>
                  <a:cubicBezTo>
                    <a:pt x="1" y="9392"/>
                    <a:pt x="2753" y="12121"/>
                    <a:pt x="6073" y="12121"/>
                  </a:cubicBezTo>
                  <a:cubicBezTo>
                    <a:pt x="9370" y="12121"/>
                    <a:pt x="12121" y="9392"/>
                    <a:pt x="12121" y="6072"/>
                  </a:cubicBezTo>
                  <a:cubicBezTo>
                    <a:pt x="12121" y="2752"/>
                    <a:pt x="9370" y="1"/>
                    <a:pt x="60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6"/>
            <p:cNvSpPr/>
            <p:nvPr/>
          </p:nvSpPr>
          <p:spPr>
            <a:xfrm>
              <a:off x="1483224" y="3155404"/>
              <a:ext cx="296752" cy="297315"/>
            </a:xfrm>
            <a:custGeom>
              <a:avLst/>
              <a:gdLst/>
              <a:ahLst/>
              <a:cxnLst/>
              <a:rect l="l" t="t" r="r" b="b"/>
              <a:pathLst>
                <a:path w="12121" h="12144" extrusionOk="0">
                  <a:moveTo>
                    <a:pt x="6049" y="1"/>
                  </a:moveTo>
                  <a:cubicBezTo>
                    <a:pt x="2752" y="1"/>
                    <a:pt x="0" y="2752"/>
                    <a:pt x="0" y="6072"/>
                  </a:cubicBezTo>
                  <a:cubicBezTo>
                    <a:pt x="0" y="9392"/>
                    <a:pt x="2752" y="12144"/>
                    <a:pt x="6049" y="12144"/>
                  </a:cubicBezTo>
                  <a:cubicBezTo>
                    <a:pt x="9369" y="12144"/>
                    <a:pt x="12121" y="9392"/>
                    <a:pt x="12121" y="6072"/>
                  </a:cubicBezTo>
                  <a:cubicBezTo>
                    <a:pt x="12121" y="2752"/>
                    <a:pt x="9369" y="1"/>
                    <a:pt x="60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6"/>
            <p:cNvSpPr/>
            <p:nvPr/>
          </p:nvSpPr>
          <p:spPr>
            <a:xfrm>
              <a:off x="5830398" y="3774366"/>
              <a:ext cx="779449" cy="690921"/>
            </a:xfrm>
            <a:custGeom>
              <a:avLst/>
              <a:gdLst/>
              <a:ahLst/>
              <a:cxnLst/>
              <a:rect l="l" t="t" r="r" b="b"/>
              <a:pathLst>
                <a:path w="31837" h="28221" extrusionOk="0">
                  <a:moveTo>
                    <a:pt x="15737" y="3025"/>
                  </a:moveTo>
                  <a:lnTo>
                    <a:pt x="18397" y="7482"/>
                  </a:lnTo>
                  <a:lnTo>
                    <a:pt x="13190" y="7573"/>
                  </a:lnTo>
                  <a:lnTo>
                    <a:pt x="15737" y="3025"/>
                  </a:lnTo>
                  <a:close/>
                  <a:moveTo>
                    <a:pt x="25492" y="8232"/>
                  </a:moveTo>
                  <a:lnTo>
                    <a:pt x="22854" y="13167"/>
                  </a:lnTo>
                  <a:lnTo>
                    <a:pt x="19898" y="8323"/>
                  </a:lnTo>
                  <a:lnTo>
                    <a:pt x="25492" y="8232"/>
                  </a:lnTo>
                  <a:close/>
                  <a:moveTo>
                    <a:pt x="18579" y="8323"/>
                  </a:moveTo>
                  <a:lnTo>
                    <a:pt x="17442" y="10415"/>
                  </a:lnTo>
                  <a:lnTo>
                    <a:pt x="17169" y="9460"/>
                  </a:lnTo>
                  <a:lnTo>
                    <a:pt x="16601" y="9665"/>
                  </a:lnTo>
                  <a:lnTo>
                    <a:pt x="16965" y="11279"/>
                  </a:lnTo>
                  <a:lnTo>
                    <a:pt x="15919" y="13258"/>
                  </a:lnTo>
                  <a:lnTo>
                    <a:pt x="14691" y="11279"/>
                  </a:lnTo>
                  <a:lnTo>
                    <a:pt x="15168" y="9665"/>
                  </a:lnTo>
                  <a:lnTo>
                    <a:pt x="14509" y="9574"/>
                  </a:lnTo>
                  <a:lnTo>
                    <a:pt x="14213" y="10506"/>
                  </a:lnTo>
                  <a:lnTo>
                    <a:pt x="12985" y="8437"/>
                  </a:lnTo>
                  <a:lnTo>
                    <a:pt x="18579" y="8323"/>
                  </a:lnTo>
                  <a:close/>
                  <a:moveTo>
                    <a:pt x="11666" y="8528"/>
                  </a:moveTo>
                  <a:lnTo>
                    <a:pt x="9006" y="13349"/>
                  </a:lnTo>
                  <a:lnTo>
                    <a:pt x="6072" y="8619"/>
                  </a:lnTo>
                  <a:lnTo>
                    <a:pt x="11666" y="8528"/>
                  </a:lnTo>
                  <a:close/>
                  <a:moveTo>
                    <a:pt x="19239" y="8892"/>
                  </a:moveTo>
                  <a:lnTo>
                    <a:pt x="22081" y="13553"/>
                  </a:lnTo>
                  <a:lnTo>
                    <a:pt x="19898" y="13644"/>
                  </a:lnTo>
                  <a:lnTo>
                    <a:pt x="19898" y="13644"/>
                  </a:lnTo>
                  <a:lnTo>
                    <a:pt x="20580" y="12871"/>
                  </a:lnTo>
                  <a:lnTo>
                    <a:pt x="20103" y="12416"/>
                  </a:lnTo>
                  <a:lnTo>
                    <a:pt x="18966" y="13644"/>
                  </a:lnTo>
                  <a:lnTo>
                    <a:pt x="16692" y="13644"/>
                  </a:lnTo>
                  <a:lnTo>
                    <a:pt x="17738" y="11643"/>
                  </a:lnTo>
                  <a:lnTo>
                    <a:pt x="19330" y="11166"/>
                  </a:lnTo>
                  <a:lnTo>
                    <a:pt x="19148" y="10597"/>
                  </a:lnTo>
                  <a:lnTo>
                    <a:pt x="18193" y="10802"/>
                  </a:lnTo>
                  <a:lnTo>
                    <a:pt x="19239" y="8892"/>
                  </a:lnTo>
                  <a:close/>
                  <a:moveTo>
                    <a:pt x="12326" y="9096"/>
                  </a:moveTo>
                  <a:lnTo>
                    <a:pt x="13463" y="10893"/>
                  </a:lnTo>
                  <a:lnTo>
                    <a:pt x="12508" y="10711"/>
                  </a:lnTo>
                  <a:lnTo>
                    <a:pt x="12326" y="11370"/>
                  </a:lnTo>
                  <a:lnTo>
                    <a:pt x="13940" y="11734"/>
                  </a:lnTo>
                  <a:lnTo>
                    <a:pt x="15168" y="13735"/>
                  </a:lnTo>
                  <a:lnTo>
                    <a:pt x="12894" y="13735"/>
                  </a:lnTo>
                  <a:lnTo>
                    <a:pt x="11666" y="12598"/>
                  </a:lnTo>
                  <a:lnTo>
                    <a:pt x="11189" y="13076"/>
                  </a:lnTo>
                  <a:lnTo>
                    <a:pt x="11939" y="13735"/>
                  </a:lnTo>
                  <a:lnTo>
                    <a:pt x="9779" y="13826"/>
                  </a:lnTo>
                  <a:lnTo>
                    <a:pt x="12326" y="9096"/>
                  </a:lnTo>
                  <a:close/>
                  <a:moveTo>
                    <a:pt x="22081" y="14486"/>
                  </a:moveTo>
                  <a:lnTo>
                    <a:pt x="19443" y="19125"/>
                  </a:lnTo>
                  <a:lnTo>
                    <a:pt x="18397" y="17328"/>
                  </a:lnTo>
                  <a:lnTo>
                    <a:pt x="19330" y="17533"/>
                  </a:lnTo>
                  <a:lnTo>
                    <a:pt x="19443" y="16851"/>
                  </a:lnTo>
                  <a:lnTo>
                    <a:pt x="17829" y="16487"/>
                  </a:lnTo>
                  <a:lnTo>
                    <a:pt x="16692" y="14577"/>
                  </a:lnTo>
                  <a:lnTo>
                    <a:pt x="18966" y="14486"/>
                  </a:lnTo>
                  <a:lnTo>
                    <a:pt x="20194" y="15623"/>
                  </a:lnTo>
                  <a:lnTo>
                    <a:pt x="20671" y="15145"/>
                  </a:lnTo>
                  <a:lnTo>
                    <a:pt x="19898" y="14486"/>
                  </a:lnTo>
                  <a:close/>
                  <a:moveTo>
                    <a:pt x="15168" y="14577"/>
                  </a:moveTo>
                  <a:lnTo>
                    <a:pt x="14031" y="16578"/>
                  </a:lnTo>
                  <a:lnTo>
                    <a:pt x="12508" y="17055"/>
                  </a:lnTo>
                  <a:lnTo>
                    <a:pt x="12712" y="17715"/>
                  </a:lnTo>
                  <a:lnTo>
                    <a:pt x="13645" y="17419"/>
                  </a:lnTo>
                  <a:lnTo>
                    <a:pt x="13645" y="17419"/>
                  </a:lnTo>
                  <a:lnTo>
                    <a:pt x="12508" y="19329"/>
                  </a:lnTo>
                  <a:lnTo>
                    <a:pt x="9779" y="14690"/>
                  </a:lnTo>
                  <a:lnTo>
                    <a:pt x="11939" y="14690"/>
                  </a:lnTo>
                  <a:lnTo>
                    <a:pt x="11280" y="15350"/>
                  </a:lnTo>
                  <a:lnTo>
                    <a:pt x="11757" y="15827"/>
                  </a:lnTo>
                  <a:lnTo>
                    <a:pt x="12894" y="14577"/>
                  </a:lnTo>
                  <a:close/>
                  <a:moveTo>
                    <a:pt x="22854" y="14872"/>
                  </a:moveTo>
                  <a:lnTo>
                    <a:pt x="25788" y="19602"/>
                  </a:lnTo>
                  <a:lnTo>
                    <a:pt x="20194" y="19807"/>
                  </a:lnTo>
                  <a:lnTo>
                    <a:pt x="22854" y="14872"/>
                  </a:lnTo>
                  <a:close/>
                  <a:moveTo>
                    <a:pt x="15919" y="14963"/>
                  </a:moveTo>
                  <a:lnTo>
                    <a:pt x="17169" y="16964"/>
                  </a:lnTo>
                  <a:lnTo>
                    <a:pt x="16692" y="18556"/>
                  </a:lnTo>
                  <a:lnTo>
                    <a:pt x="17351" y="18761"/>
                  </a:lnTo>
                  <a:lnTo>
                    <a:pt x="17624" y="17806"/>
                  </a:lnTo>
                  <a:lnTo>
                    <a:pt x="18875" y="19807"/>
                  </a:lnTo>
                  <a:lnTo>
                    <a:pt x="13281" y="19898"/>
                  </a:lnTo>
                  <a:lnTo>
                    <a:pt x="13281" y="19898"/>
                  </a:lnTo>
                  <a:lnTo>
                    <a:pt x="14418" y="17806"/>
                  </a:lnTo>
                  <a:lnTo>
                    <a:pt x="14600" y="18761"/>
                  </a:lnTo>
                  <a:lnTo>
                    <a:pt x="15259" y="18556"/>
                  </a:lnTo>
                  <a:lnTo>
                    <a:pt x="14782" y="16964"/>
                  </a:lnTo>
                  <a:lnTo>
                    <a:pt x="15919" y="14963"/>
                  </a:lnTo>
                  <a:close/>
                  <a:moveTo>
                    <a:pt x="9006" y="15145"/>
                  </a:moveTo>
                  <a:lnTo>
                    <a:pt x="11939" y="19898"/>
                  </a:lnTo>
                  <a:lnTo>
                    <a:pt x="6368" y="19989"/>
                  </a:lnTo>
                  <a:lnTo>
                    <a:pt x="9006" y="15145"/>
                  </a:lnTo>
                  <a:close/>
                  <a:moveTo>
                    <a:pt x="18670" y="20648"/>
                  </a:moveTo>
                  <a:lnTo>
                    <a:pt x="16123" y="25196"/>
                  </a:lnTo>
                  <a:lnTo>
                    <a:pt x="13463" y="20739"/>
                  </a:lnTo>
                  <a:lnTo>
                    <a:pt x="18670" y="20648"/>
                  </a:lnTo>
                  <a:close/>
                  <a:moveTo>
                    <a:pt x="22172" y="0"/>
                  </a:moveTo>
                  <a:lnTo>
                    <a:pt x="21513" y="182"/>
                  </a:lnTo>
                  <a:lnTo>
                    <a:pt x="22081" y="2070"/>
                  </a:lnTo>
                  <a:lnTo>
                    <a:pt x="21331" y="3411"/>
                  </a:lnTo>
                  <a:lnTo>
                    <a:pt x="20580" y="751"/>
                  </a:lnTo>
                  <a:lnTo>
                    <a:pt x="19716" y="1046"/>
                  </a:lnTo>
                  <a:lnTo>
                    <a:pt x="20762" y="4548"/>
                  </a:lnTo>
                  <a:lnTo>
                    <a:pt x="20103" y="5685"/>
                  </a:lnTo>
                  <a:lnTo>
                    <a:pt x="19239" y="2547"/>
                  </a:lnTo>
                  <a:lnTo>
                    <a:pt x="18397" y="2752"/>
                  </a:lnTo>
                  <a:lnTo>
                    <a:pt x="19534" y="6731"/>
                  </a:lnTo>
                  <a:lnTo>
                    <a:pt x="19239" y="7186"/>
                  </a:lnTo>
                  <a:lnTo>
                    <a:pt x="16123" y="1888"/>
                  </a:lnTo>
                  <a:lnTo>
                    <a:pt x="15350" y="1888"/>
                  </a:lnTo>
                  <a:lnTo>
                    <a:pt x="12326" y="7300"/>
                  </a:lnTo>
                  <a:lnTo>
                    <a:pt x="12053" y="6822"/>
                  </a:lnTo>
                  <a:lnTo>
                    <a:pt x="12985" y="2934"/>
                  </a:lnTo>
                  <a:lnTo>
                    <a:pt x="12985" y="2843"/>
                  </a:lnTo>
                  <a:lnTo>
                    <a:pt x="12235" y="2638"/>
                  </a:lnTo>
                  <a:lnTo>
                    <a:pt x="11371" y="5776"/>
                  </a:lnTo>
                  <a:lnTo>
                    <a:pt x="10802" y="4730"/>
                  </a:lnTo>
                  <a:lnTo>
                    <a:pt x="11666" y="1228"/>
                  </a:lnTo>
                  <a:lnTo>
                    <a:pt x="11666" y="1137"/>
                  </a:lnTo>
                  <a:lnTo>
                    <a:pt x="10802" y="933"/>
                  </a:lnTo>
                  <a:lnTo>
                    <a:pt x="10143" y="3684"/>
                  </a:lnTo>
                  <a:lnTo>
                    <a:pt x="9301" y="2274"/>
                  </a:lnTo>
                  <a:lnTo>
                    <a:pt x="9779" y="364"/>
                  </a:lnTo>
                  <a:lnTo>
                    <a:pt x="9097" y="273"/>
                  </a:lnTo>
                  <a:lnTo>
                    <a:pt x="8824" y="1501"/>
                  </a:lnTo>
                  <a:lnTo>
                    <a:pt x="8073" y="273"/>
                  </a:lnTo>
                  <a:lnTo>
                    <a:pt x="7300" y="751"/>
                  </a:lnTo>
                  <a:lnTo>
                    <a:pt x="8073" y="1888"/>
                  </a:lnTo>
                  <a:lnTo>
                    <a:pt x="6823" y="1615"/>
                  </a:lnTo>
                  <a:lnTo>
                    <a:pt x="6641" y="2274"/>
                  </a:lnTo>
                  <a:lnTo>
                    <a:pt x="8528" y="2752"/>
                  </a:lnTo>
                  <a:lnTo>
                    <a:pt x="9392" y="4071"/>
                  </a:lnTo>
                  <a:lnTo>
                    <a:pt x="6641" y="3411"/>
                  </a:lnTo>
                  <a:lnTo>
                    <a:pt x="6459" y="4253"/>
                  </a:lnTo>
                  <a:lnTo>
                    <a:pt x="10052" y="5117"/>
                  </a:lnTo>
                  <a:lnTo>
                    <a:pt x="10620" y="6254"/>
                  </a:lnTo>
                  <a:lnTo>
                    <a:pt x="7596" y="5481"/>
                  </a:lnTo>
                  <a:lnTo>
                    <a:pt x="7505" y="5481"/>
                  </a:lnTo>
                  <a:lnTo>
                    <a:pt x="7300" y="6345"/>
                  </a:lnTo>
                  <a:lnTo>
                    <a:pt x="11280" y="7300"/>
                  </a:lnTo>
                  <a:lnTo>
                    <a:pt x="11484" y="7664"/>
                  </a:lnTo>
                  <a:lnTo>
                    <a:pt x="5322" y="7755"/>
                  </a:lnTo>
                  <a:lnTo>
                    <a:pt x="4935" y="8437"/>
                  </a:lnTo>
                  <a:lnTo>
                    <a:pt x="8255" y="13826"/>
                  </a:lnTo>
                  <a:lnTo>
                    <a:pt x="7687" y="13826"/>
                  </a:lnTo>
                  <a:lnTo>
                    <a:pt x="4753" y="11075"/>
                  </a:lnTo>
                  <a:lnTo>
                    <a:pt x="4753" y="10984"/>
                  </a:lnTo>
                  <a:lnTo>
                    <a:pt x="4185" y="11643"/>
                  </a:lnTo>
                  <a:lnTo>
                    <a:pt x="6459" y="13826"/>
                  </a:lnTo>
                  <a:lnTo>
                    <a:pt x="5231" y="13917"/>
                  </a:lnTo>
                  <a:lnTo>
                    <a:pt x="2570" y="11370"/>
                  </a:lnTo>
                  <a:lnTo>
                    <a:pt x="2570" y="11279"/>
                  </a:lnTo>
                  <a:lnTo>
                    <a:pt x="1911" y="11939"/>
                  </a:lnTo>
                  <a:lnTo>
                    <a:pt x="3980" y="13917"/>
                  </a:lnTo>
                  <a:lnTo>
                    <a:pt x="2388" y="13917"/>
                  </a:lnTo>
                  <a:lnTo>
                    <a:pt x="956" y="12598"/>
                  </a:lnTo>
                  <a:lnTo>
                    <a:pt x="478" y="13076"/>
                  </a:lnTo>
                  <a:lnTo>
                    <a:pt x="1433" y="13917"/>
                  </a:lnTo>
                  <a:lnTo>
                    <a:pt x="1" y="14008"/>
                  </a:lnTo>
                  <a:lnTo>
                    <a:pt x="1" y="14872"/>
                  </a:lnTo>
                  <a:lnTo>
                    <a:pt x="1433" y="14872"/>
                  </a:lnTo>
                  <a:lnTo>
                    <a:pt x="569" y="15714"/>
                  </a:lnTo>
                  <a:lnTo>
                    <a:pt x="1047" y="16191"/>
                  </a:lnTo>
                  <a:lnTo>
                    <a:pt x="2388" y="14781"/>
                  </a:lnTo>
                  <a:lnTo>
                    <a:pt x="3980" y="14781"/>
                  </a:lnTo>
                  <a:lnTo>
                    <a:pt x="2093" y="16760"/>
                  </a:lnTo>
                  <a:lnTo>
                    <a:pt x="2002" y="16760"/>
                  </a:lnTo>
                  <a:lnTo>
                    <a:pt x="2661" y="17419"/>
                  </a:lnTo>
                  <a:lnTo>
                    <a:pt x="5231" y="14781"/>
                  </a:lnTo>
                  <a:lnTo>
                    <a:pt x="6459" y="14781"/>
                  </a:lnTo>
                  <a:lnTo>
                    <a:pt x="4276" y="17055"/>
                  </a:lnTo>
                  <a:lnTo>
                    <a:pt x="4844" y="17715"/>
                  </a:lnTo>
                  <a:lnTo>
                    <a:pt x="7687" y="14690"/>
                  </a:lnTo>
                  <a:lnTo>
                    <a:pt x="8255" y="14690"/>
                  </a:lnTo>
                  <a:lnTo>
                    <a:pt x="5231" y="20262"/>
                  </a:lnTo>
                  <a:lnTo>
                    <a:pt x="5595" y="20944"/>
                  </a:lnTo>
                  <a:lnTo>
                    <a:pt x="11757" y="20739"/>
                  </a:lnTo>
                  <a:lnTo>
                    <a:pt x="11757" y="20739"/>
                  </a:lnTo>
                  <a:lnTo>
                    <a:pt x="11575" y="21126"/>
                  </a:lnTo>
                  <a:lnTo>
                    <a:pt x="7596" y="22263"/>
                  </a:lnTo>
                  <a:lnTo>
                    <a:pt x="7869" y="23104"/>
                  </a:lnTo>
                  <a:lnTo>
                    <a:pt x="11007" y="22172"/>
                  </a:lnTo>
                  <a:lnTo>
                    <a:pt x="11007" y="22172"/>
                  </a:lnTo>
                  <a:lnTo>
                    <a:pt x="10347" y="23309"/>
                  </a:lnTo>
                  <a:lnTo>
                    <a:pt x="6823" y="24355"/>
                  </a:lnTo>
                  <a:lnTo>
                    <a:pt x="7027" y="25105"/>
                  </a:lnTo>
                  <a:lnTo>
                    <a:pt x="9779" y="24355"/>
                  </a:lnTo>
                  <a:lnTo>
                    <a:pt x="9006" y="25765"/>
                  </a:lnTo>
                  <a:lnTo>
                    <a:pt x="7118" y="26333"/>
                  </a:lnTo>
                  <a:lnTo>
                    <a:pt x="7300" y="26993"/>
                  </a:lnTo>
                  <a:lnTo>
                    <a:pt x="8528" y="26629"/>
                  </a:lnTo>
                  <a:lnTo>
                    <a:pt x="8528" y="26629"/>
                  </a:lnTo>
                  <a:lnTo>
                    <a:pt x="7869" y="27857"/>
                  </a:lnTo>
                  <a:lnTo>
                    <a:pt x="8642" y="28221"/>
                  </a:lnTo>
                  <a:lnTo>
                    <a:pt x="9301" y="26993"/>
                  </a:lnTo>
                  <a:lnTo>
                    <a:pt x="9665" y="28221"/>
                  </a:lnTo>
                  <a:lnTo>
                    <a:pt x="10234" y="28039"/>
                  </a:lnTo>
                  <a:lnTo>
                    <a:pt x="9779" y="26242"/>
                  </a:lnTo>
                  <a:lnTo>
                    <a:pt x="10529" y="24810"/>
                  </a:lnTo>
                  <a:lnTo>
                    <a:pt x="11280" y="27470"/>
                  </a:lnTo>
                  <a:lnTo>
                    <a:pt x="12144" y="27288"/>
                  </a:lnTo>
                  <a:lnTo>
                    <a:pt x="11098" y="23786"/>
                  </a:lnTo>
                  <a:lnTo>
                    <a:pt x="11757" y="22649"/>
                  </a:lnTo>
                  <a:lnTo>
                    <a:pt x="12621" y="25674"/>
                  </a:lnTo>
                  <a:lnTo>
                    <a:pt x="13463" y="25492"/>
                  </a:lnTo>
                  <a:lnTo>
                    <a:pt x="12326" y="21512"/>
                  </a:lnTo>
                  <a:lnTo>
                    <a:pt x="12621" y="21035"/>
                  </a:lnTo>
                  <a:lnTo>
                    <a:pt x="15737" y="26333"/>
                  </a:lnTo>
                  <a:lnTo>
                    <a:pt x="16487" y="26333"/>
                  </a:lnTo>
                  <a:lnTo>
                    <a:pt x="19534" y="20944"/>
                  </a:lnTo>
                  <a:lnTo>
                    <a:pt x="19807" y="21399"/>
                  </a:lnTo>
                  <a:lnTo>
                    <a:pt x="18875" y="25287"/>
                  </a:lnTo>
                  <a:lnTo>
                    <a:pt x="18761" y="25378"/>
                  </a:lnTo>
                  <a:lnTo>
                    <a:pt x="19625" y="25583"/>
                  </a:lnTo>
                  <a:lnTo>
                    <a:pt x="20467" y="22445"/>
                  </a:lnTo>
                  <a:lnTo>
                    <a:pt x="21035" y="23491"/>
                  </a:lnTo>
                  <a:lnTo>
                    <a:pt x="20194" y="27084"/>
                  </a:lnTo>
                  <a:lnTo>
                    <a:pt x="21035" y="27288"/>
                  </a:lnTo>
                  <a:lnTo>
                    <a:pt x="21717" y="24537"/>
                  </a:lnTo>
                  <a:lnTo>
                    <a:pt x="22559" y="25947"/>
                  </a:lnTo>
                  <a:lnTo>
                    <a:pt x="22081" y="27857"/>
                  </a:lnTo>
                  <a:lnTo>
                    <a:pt x="22741" y="28039"/>
                  </a:lnTo>
                  <a:lnTo>
                    <a:pt x="23036" y="26811"/>
                  </a:lnTo>
                  <a:lnTo>
                    <a:pt x="23696" y="27948"/>
                  </a:lnTo>
                  <a:lnTo>
                    <a:pt x="23787" y="27948"/>
                  </a:lnTo>
                  <a:lnTo>
                    <a:pt x="24560" y="27561"/>
                  </a:lnTo>
                  <a:lnTo>
                    <a:pt x="23787" y="26333"/>
                  </a:lnTo>
                  <a:lnTo>
                    <a:pt x="25015" y="26629"/>
                  </a:lnTo>
                  <a:lnTo>
                    <a:pt x="25219" y="25947"/>
                  </a:lnTo>
                  <a:lnTo>
                    <a:pt x="23309" y="25492"/>
                  </a:lnTo>
                  <a:lnTo>
                    <a:pt x="22468" y="24150"/>
                  </a:lnTo>
                  <a:lnTo>
                    <a:pt x="25219" y="24810"/>
                  </a:lnTo>
                  <a:lnTo>
                    <a:pt x="25401" y="23968"/>
                  </a:lnTo>
                  <a:lnTo>
                    <a:pt x="21808" y="23104"/>
                  </a:lnTo>
                  <a:lnTo>
                    <a:pt x="21149" y="21967"/>
                  </a:lnTo>
                  <a:lnTo>
                    <a:pt x="24264" y="22740"/>
                  </a:lnTo>
                  <a:lnTo>
                    <a:pt x="24560" y="21967"/>
                  </a:lnTo>
                  <a:lnTo>
                    <a:pt x="20580" y="20944"/>
                  </a:lnTo>
                  <a:lnTo>
                    <a:pt x="20376" y="20648"/>
                  </a:lnTo>
                  <a:lnTo>
                    <a:pt x="26538" y="20466"/>
                  </a:lnTo>
                  <a:lnTo>
                    <a:pt x="26925" y="19898"/>
                  </a:lnTo>
                  <a:lnTo>
                    <a:pt x="23605" y="14395"/>
                  </a:lnTo>
                  <a:lnTo>
                    <a:pt x="24173" y="14395"/>
                  </a:lnTo>
                  <a:lnTo>
                    <a:pt x="27107" y="17237"/>
                  </a:lnTo>
                  <a:lnTo>
                    <a:pt x="27675" y="16578"/>
                  </a:lnTo>
                  <a:lnTo>
                    <a:pt x="25401" y="14395"/>
                  </a:lnTo>
                  <a:lnTo>
                    <a:pt x="26629" y="14395"/>
                  </a:lnTo>
                  <a:lnTo>
                    <a:pt x="29290" y="16964"/>
                  </a:lnTo>
                  <a:lnTo>
                    <a:pt x="29858" y="16282"/>
                  </a:lnTo>
                  <a:lnTo>
                    <a:pt x="27857" y="14304"/>
                  </a:lnTo>
                  <a:lnTo>
                    <a:pt x="29472" y="14304"/>
                  </a:lnTo>
                  <a:lnTo>
                    <a:pt x="30813" y="15623"/>
                  </a:lnTo>
                  <a:lnTo>
                    <a:pt x="30904" y="15623"/>
                  </a:lnTo>
                  <a:lnTo>
                    <a:pt x="31382" y="15145"/>
                  </a:lnTo>
                  <a:lnTo>
                    <a:pt x="30427" y="14304"/>
                  </a:lnTo>
                  <a:lnTo>
                    <a:pt x="31837" y="14304"/>
                  </a:lnTo>
                  <a:lnTo>
                    <a:pt x="31837" y="13349"/>
                  </a:lnTo>
                  <a:lnTo>
                    <a:pt x="30427" y="13440"/>
                  </a:lnTo>
                  <a:lnTo>
                    <a:pt x="31268" y="12507"/>
                  </a:lnTo>
                  <a:lnTo>
                    <a:pt x="30813" y="12030"/>
                  </a:lnTo>
                  <a:lnTo>
                    <a:pt x="29472" y="13440"/>
                  </a:lnTo>
                  <a:lnTo>
                    <a:pt x="27857" y="13440"/>
                  </a:lnTo>
                  <a:lnTo>
                    <a:pt x="29767" y="11461"/>
                  </a:lnTo>
                  <a:lnTo>
                    <a:pt x="29858" y="11461"/>
                  </a:lnTo>
                  <a:lnTo>
                    <a:pt x="29199" y="10893"/>
                  </a:lnTo>
                  <a:lnTo>
                    <a:pt x="26629" y="13440"/>
                  </a:lnTo>
                  <a:lnTo>
                    <a:pt x="25401" y="13553"/>
                  </a:lnTo>
                  <a:lnTo>
                    <a:pt x="27584" y="11166"/>
                  </a:lnTo>
                  <a:lnTo>
                    <a:pt x="27016" y="10597"/>
                  </a:lnTo>
                  <a:lnTo>
                    <a:pt x="24173" y="13553"/>
                  </a:lnTo>
                  <a:lnTo>
                    <a:pt x="23605" y="13553"/>
                  </a:lnTo>
                  <a:lnTo>
                    <a:pt x="26629" y="7959"/>
                  </a:lnTo>
                  <a:lnTo>
                    <a:pt x="26265" y="7391"/>
                  </a:lnTo>
                  <a:lnTo>
                    <a:pt x="20103" y="7482"/>
                  </a:lnTo>
                  <a:lnTo>
                    <a:pt x="20103" y="7482"/>
                  </a:lnTo>
                  <a:lnTo>
                    <a:pt x="20285" y="7095"/>
                  </a:lnTo>
                  <a:lnTo>
                    <a:pt x="24264" y="5958"/>
                  </a:lnTo>
                  <a:lnTo>
                    <a:pt x="23991" y="5208"/>
                  </a:lnTo>
                  <a:lnTo>
                    <a:pt x="20853" y="6049"/>
                  </a:lnTo>
                  <a:lnTo>
                    <a:pt x="20853" y="6049"/>
                  </a:lnTo>
                  <a:lnTo>
                    <a:pt x="21513" y="5026"/>
                  </a:lnTo>
                  <a:lnTo>
                    <a:pt x="25015" y="3980"/>
                  </a:lnTo>
                  <a:lnTo>
                    <a:pt x="24833" y="3116"/>
                  </a:lnTo>
                  <a:lnTo>
                    <a:pt x="22081" y="3889"/>
                  </a:lnTo>
                  <a:lnTo>
                    <a:pt x="22854" y="2456"/>
                  </a:lnTo>
                  <a:lnTo>
                    <a:pt x="24742" y="1888"/>
                  </a:lnTo>
                  <a:lnTo>
                    <a:pt x="24560" y="1319"/>
                  </a:lnTo>
                  <a:lnTo>
                    <a:pt x="23309" y="1615"/>
                  </a:lnTo>
                  <a:lnTo>
                    <a:pt x="23991" y="364"/>
                  </a:lnTo>
                  <a:lnTo>
                    <a:pt x="23218" y="0"/>
                  </a:lnTo>
                  <a:lnTo>
                    <a:pt x="22559" y="1228"/>
                  </a:lnTo>
                  <a:lnTo>
                    <a:pt x="221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6"/>
            <p:cNvSpPr/>
            <p:nvPr/>
          </p:nvSpPr>
          <p:spPr>
            <a:xfrm>
              <a:off x="973807" y="596709"/>
              <a:ext cx="779449" cy="691484"/>
            </a:xfrm>
            <a:custGeom>
              <a:avLst/>
              <a:gdLst/>
              <a:ahLst/>
              <a:cxnLst/>
              <a:rect l="l" t="t" r="r" b="b"/>
              <a:pathLst>
                <a:path w="31837" h="28244" extrusionOk="0">
                  <a:moveTo>
                    <a:pt x="15714" y="3025"/>
                  </a:moveTo>
                  <a:lnTo>
                    <a:pt x="18375" y="7482"/>
                  </a:lnTo>
                  <a:lnTo>
                    <a:pt x="13167" y="7573"/>
                  </a:lnTo>
                  <a:lnTo>
                    <a:pt x="13167" y="7573"/>
                  </a:lnTo>
                  <a:lnTo>
                    <a:pt x="15714" y="3025"/>
                  </a:lnTo>
                  <a:close/>
                  <a:moveTo>
                    <a:pt x="25470" y="8232"/>
                  </a:moveTo>
                  <a:lnTo>
                    <a:pt x="22832" y="13167"/>
                  </a:lnTo>
                  <a:lnTo>
                    <a:pt x="19898" y="8346"/>
                  </a:lnTo>
                  <a:lnTo>
                    <a:pt x="25470" y="8232"/>
                  </a:lnTo>
                  <a:close/>
                  <a:moveTo>
                    <a:pt x="18557" y="8346"/>
                  </a:moveTo>
                  <a:lnTo>
                    <a:pt x="17420" y="10415"/>
                  </a:lnTo>
                  <a:lnTo>
                    <a:pt x="17147" y="9483"/>
                  </a:lnTo>
                  <a:lnTo>
                    <a:pt x="16578" y="9665"/>
                  </a:lnTo>
                  <a:lnTo>
                    <a:pt x="16942" y="11279"/>
                  </a:lnTo>
                  <a:lnTo>
                    <a:pt x="15919" y="13258"/>
                  </a:lnTo>
                  <a:lnTo>
                    <a:pt x="14668" y="11279"/>
                  </a:lnTo>
                  <a:lnTo>
                    <a:pt x="15055" y="9665"/>
                  </a:lnTo>
                  <a:lnTo>
                    <a:pt x="14486" y="9483"/>
                  </a:lnTo>
                  <a:lnTo>
                    <a:pt x="14213" y="10506"/>
                  </a:lnTo>
                  <a:lnTo>
                    <a:pt x="12963" y="8437"/>
                  </a:lnTo>
                  <a:lnTo>
                    <a:pt x="18557" y="8346"/>
                  </a:lnTo>
                  <a:close/>
                  <a:moveTo>
                    <a:pt x="11644" y="8528"/>
                  </a:moveTo>
                  <a:lnTo>
                    <a:pt x="8983" y="13349"/>
                  </a:lnTo>
                  <a:lnTo>
                    <a:pt x="6050" y="8619"/>
                  </a:lnTo>
                  <a:lnTo>
                    <a:pt x="11644" y="8528"/>
                  </a:lnTo>
                  <a:close/>
                  <a:moveTo>
                    <a:pt x="19216" y="8914"/>
                  </a:moveTo>
                  <a:lnTo>
                    <a:pt x="22059" y="13553"/>
                  </a:lnTo>
                  <a:lnTo>
                    <a:pt x="19898" y="13644"/>
                  </a:lnTo>
                  <a:lnTo>
                    <a:pt x="20558" y="12894"/>
                  </a:lnTo>
                  <a:lnTo>
                    <a:pt x="20080" y="12416"/>
                  </a:lnTo>
                  <a:lnTo>
                    <a:pt x="18943" y="13644"/>
                  </a:lnTo>
                  <a:lnTo>
                    <a:pt x="16669" y="13644"/>
                  </a:lnTo>
                  <a:lnTo>
                    <a:pt x="17715" y="11643"/>
                  </a:lnTo>
                  <a:lnTo>
                    <a:pt x="19330" y="11188"/>
                  </a:lnTo>
                  <a:lnTo>
                    <a:pt x="19125" y="10620"/>
                  </a:lnTo>
                  <a:lnTo>
                    <a:pt x="18193" y="10802"/>
                  </a:lnTo>
                  <a:lnTo>
                    <a:pt x="18193" y="10802"/>
                  </a:lnTo>
                  <a:lnTo>
                    <a:pt x="19216" y="8914"/>
                  </a:lnTo>
                  <a:close/>
                  <a:moveTo>
                    <a:pt x="12303" y="9096"/>
                  </a:moveTo>
                  <a:lnTo>
                    <a:pt x="13440" y="10893"/>
                  </a:lnTo>
                  <a:lnTo>
                    <a:pt x="12508" y="10711"/>
                  </a:lnTo>
                  <a:lnTo>
                    <a:pt x="12303" y="11370"/>
                  </a:lnTo>
                  <a:lnTo>
                    <a:pt x="13918" y="11757"/>
                  </a:lnTo>
                  <a:lnTo>
                    <a:pt x="15146" y="13735"/>
                  </a:lnTo>
                  <a:lnTo>
                    <a:pt x="12872" y="13735"/>
                  </a:lnTo>
                  <a:lnTo>
                    <a:pt x="11644" y="12598"/>
                  </a:lnTo>
                  <a:lnTo>
                    <a:pt x="11166" y="13076"/>
                  </a:lnTo>
                  <a:lnTo>
                    <a:pt x="11939" y="13735"/>
                  </a:lnTo>
                  <a:lnTo>
                    <a:pt x="9756" y="13826"/>
                  </a:lnTo>
                  <a:lnTo>
                    <a:pt x="12303" y="9096"/>
                  </a:lnTo>
                  <a:close/>
                  <a:moveTo>
                    <a:pt x="22059" y="14395"/>
                  </a:moveTo>
                  <a:lnTo>
                    <a:pt x="19421" y="19147"/>
                  </a:lnTo>
                  <a:lnTo>
                    <a:pt x="18375" y="17328"/>
                  </a:lnTo>
                  <a:lnTo>
                    <a:pt x="19330" y="17533"/>
                  </a:lnTo>
                  <a:lnTo>
                    <a:pt x="19421" y="16873"/>
                  </a:lnTo>
                  <a:lnTo>
                    <a:pt x="17806" y="16487"/>
                  </a:lnTo>
                  <a:lnTo>
                    <a:pt x="16669" y="14599"/>
                  </a:lnTo>
                  <a:lnTo>
                    <a:pt x="18943" y="14486"/>
                  </a:lnTo>
                  <a:lnTo>
                    <a:pt x="20171" y="15623"/>
                  </a:lnTo>
                  <a:lnTo>
                    <a:pt x="20649" y="15168"/>
                  </a:lnTo>
                  <a:lnTo>
                    <a:pt x="19898" y="14486"/>
                  </a:lnTo>
                  <a:lnTo>
                    <a:pt x="22059" y="14395"/>
                  </a:lnTo>
                  <a:close/>
                  <a:moveTo>
                    <a:pt x="15146" y="14599"/>
                  </a:moveTo>
                  <a:lnTo>
                    <a:pt x="14009" y="16578"/>
                  </a:lnTo>
                  <a:lnTo>
                    <a:pt x="12508" y="17055"/>
                  </a:lnTo>
                  <a:lnTo>
                    <a:pt x="12599" y="17715"/>
                  </a:lnTo>
                  <a:lnTo>
                    <a:pt x="13531" y="17442"/>
                  </a:lnTo>
                  <a:lnTo>
                    <a:pt x="12508" y="19329"/>
                  </a:lnTo>
                  <a:lnTo>
                    <a:pt x="9756" y="14690"/>
                  </a:lnTo>
                  <a:lnTo>
                    <a:pt x="11939" y="14599"/>
                  </a:lnTo>
                  <a:lnTo>
                    <a:pt x="11257" y="15350"/>
                  </a:lnTo>
                  <a:lnTo>
                    <a:pt x="11735" y="15827"/>
                  </a:lnTo>
                  <a:lnTo>
                    <a:pt x="12872" y="14599"/>
                  </a:lnTo>
                  <a:close/>
                  <a:moveTo>
                    <a:pt x="22832" y="14872"/>
                  </a:moveTo>
                  <a:lnTo>
                    <a:pt x="25674" y="19602"/>
                  </a:lnTo>
                  <a:lnTo>
                    <a:pt x="20171" y="19716"/>
                  </a:lnTo>
                  <a:lnTo>
                    <a:pt x="22832" y="14872"/>
                  </a:lnTo>
                  <a:close/>
                  <a:moveTo>
                    <a:pt x="15919" y="14963"/>
                  </a:moveTo>
                  <a:lnTo>
                    <a:pt x="17147" y="16964"/>
                  </a:lnTo>
                  <a:lnTo>
                    <a:pt x="16669" y="18579"/>
                  </a:lnTo>
                  <a:lnTo>
                    <a:pt x="17329" y="18761"/>
                  </a:lnTo>
                  <a:lnTo>
                    <a:pt x="17624" y="17806"/>
                  </a:lnTo>
                  <a:lnTo>
                    <a:pt x="18852" y="19807"/>
                  </a:lnTo>
                  <a:lnTo>
                    <a:pt x="13258" y="19898"/>
                  </a:lnTo>
                  <a:lnTo>
                    <a:pt x="14395" y="17806"/>
                  </a:lnTo>
                  <a:lnTo>
                    <a:pt x="14577" y="18761"/>
                  </a:lnTo>
                  <a:lnTo>
                    <a:pt x="15237" y="18579"/>
                  </a:lnTo>
                  <a:lnTo>
                    <a:pt x="14782" y="16964"/>
                  </a:lnTo>
                  <a:lnTo>
                    <a:pt x="15919" y="14963"/>
                  </a:lnTo>
                  <a:close/>
                  <a:moveTo>
                    <a:pt x="8983" y="15168"/>
                  </a:moveTo>
                  <a:lnTo>
                    <a:pt x="11939" y="19898"/>
                  </a:lnTo>
                  <a:lnTo>
                    <a:pt x="6345" y="19989"/>
                  </a:lnTo>
                  <a:lnTo>
                    <a:pt x="8983" y="15168"/>
                  </a:lnTo>
                  <a:close/>
                  <a:moveTo>
                    <a:pt x="18648" y="20648"/>
                  </a:moveTo>
                  <a:lnTo>
                    <a:pt x="16101" y="25196"/>
                  </a:lnTo>
                  <a:lnTo>
                    <a:pt x="13440" y="20739"/>
                  </a:lnTo>
                  <a:lnTo>
                    <a:pt x="18648" y="20648"/>
                  </a:lnTo>
                  <a:close/>
                  <a:moveTo>
                    <a:pt x="22172" y="0"/>
                  </a:moveTo>
                  <a:lnTo>
                    <a:pt x="21490" y="182"/>
                  </a:lnTo>
                  <a:lnTo>
                    <a:pt x="22059" y="2092"/>
                  </a:lnTo>
                  <a:lnTo>
                    <a:pt x="21308" y="3411"/>
                  </a:lnTo>
                  <a:lnTo>
                    <a:pt x="20558" y="751"/>
                  </a:lnTo>
                  <a:lnTo>
                    <a:pt x="19694" y="1046"/>
                  </a:lnTo>
                  <a:lnTo>
                    <a:pt x="20740" y="4548"/>
                  </a:lnTo>
                  <a:lnTo>
                    <a:pt x="20080" y="5685"/>
                  </a:lnTo>
                  <a:lnTo>
                    <a:pt x="19216" y="2547"/>
                  </a:lnTo>
                  <a:lnTo>
                    <a:pt x="18375" y="2752"/>
                  </a:lnTo>
                  <a:lnTo>
                    <a:pt x="19512" y="6731"/>
                  </a:lnTo>
                  <a:lnTo>
                    <a:pt x="19216" y="7209"/>
                  </a:lnTo>
                  <a:lnTo>
                    <a:pt x="16010" y="1888"/>
                  </a:lnTo>
                  <a:lnTo>
                    <a:pt x="15350" y="1888"/>
                  </a:lnTo>
                  <a:lnTo>
                    <a:pt x="12303" y="7300"/>
                  </a:lnTo>
                  <a:lnTo>
                    <a:pt x="12030" y="6822"/>
                  </a:lnTo>
                  <a:lnTo>
                    <a:pt x="12963" y="2934"/>
                  </a:lnTo>
                  <a:lnTo>
                    <a:pt x="12963" y="2843"/>
                  </a:lnTo>
                  <a:lnTo>
                    <a:pt x="12212" y="2661"/>
                  </a:lnTo>
                  <a:lnTo>
                    <a:pt x="11371" y="5776"/>
                  </a:lnTo>
                  <a:lnTo>
                    <a:pt x="10802" y="4730"/>
                  </a:lnTo>
                  <a:lnTo>
                    <a:pt x="11644" y="1137"/>
                  </a:lnTo>
                  <a:lnTo>
                    <a:pt x="10802" y="955"/>
                  </a:lnTo>
                  <a:lnTo>
                    <a:pt x="10120" y="3684"/>
                  </a:lnTo>
                  <a:lnTo>
                    <a:pt x="9279" y="2274"/>
                  </a:lnTo>
                  <a:lnTo>
                    <a:pt x="9756" y="387"/>
                  </a:lnTo>
                  <a:lnTo>
                    <a:pt x="9097" y="273"/>
                  </a:lnTo>
                  <a:lnTo>
                    <a:pt x="8801" y="1524"/>
                  </a:lnTo>
                  <a:lnTo>
                    <a:pt x="8051" y="273"/>
                  </a:lnTo>
                  <a:lnTo>
                    <a:pt x="7278" y="751"/>
                  </a:lnTo>
                  <a:lnTo>
                    <a:pt x="8051" y="1888"/>
                  </a:lnTo>
                  <a:lnTo>
                    <a:pt x="6823" y="1615"/>
                  </a:lnTo>
                  <a:lnTo>
                    <a:pt x="6618" y="2274"/>
                  </a:lnTo>
                  <a:lnTo>
                    <a:pt x="8528" y="2752"/>
                  </a:lnTo>
                  <a:lnTo>
                    <a:pt x="9370" y="4071"/>
                  </a:lnTo>
                  <a:lnTo>
                    <a:pt x="6618" y="3411"/>
                  </a:lnTo>
                  <a:lnTo>
                    <a:pt x="6436" y="4253"/>
                  </a:lnTo>
                  <a:lnTo>
                    <a:pt x="9938" y="5117"/>
                  </a:lnTo>
                  <a:lnTo>
                    <a:pt x="10598" y="6254"/>
                  </a:lnTo>
                  <a:lnTo>
                    <a:pt x="7573" y="5503"/>
                  </a:lnTo>
                  <a:lnTo>
                    <a:pt x="7482" y="5503"/>
                  </a:lnTo>
                  <a:lnTo>
                    <a:pt x="7278" y="6345"/>
                  </a:lnTo>
                  <a:lnTo>
                    <a:pt x="11257" y="7300"/>
                  </a:lnTo>
                  <a:lnTo>
                    <a:pt x="11462" y="7664"/>
                  </a:lnTo>
                  <a:lnTo>
                    <a:pt x="5299" y="7777"/>
                  </a:lnTo>
                  <a:lnTo>
                    <a:pt x="4913" y="8437"/>
                  </a:lnTo>
                  <a:lnTo>
                    <a:pt x="8233" y="13826"/>
                  </a:lnTo>
                  <a:lnTo>
                    <a:pt x="7664" y="13826"/>
                  </a:lnTo>
                  <a:lnTo>
                    <a:pt x="4731" y="11075"/>
                  </a:lnTo>
                  <a:lnTo>
                    <a:pt x="4731" y="10984"/>
                  </a:lnTo>
                  <a:lnTo>
                    <a:pt x="4071" y="11643"/>
                  </a:lnTo>
                  <a:lnTo>
                    <a:pt x="6436" y="13826"/>
                  </a:lnTo>
                  <a:lnTo>
                    <a:pt x="5208" y="13917"/>
                  </a:lnTo>
                  <a:lnTo>
                    <a:pt x="2548" y="11370"/>
                  </a:lnTo>
                  <a:lnTo>
                    <a:pt x="2548" y="11279"/>
                  </a:lnTo>
                  <a:lnTo>
                    <a:pt x="1888" y="11939"/>
                  </a:lnTo>
                  <a:lnTo>
                    <a:pt x="3980" y="13917"/>
                  </a:lnTo>
                  <a:lnTo>
                    <a:pt x="2366" y="13917"/>
                  </a:lnTo>
                  <a:lnTo>
                    <a:pt x="933" y="12598"/>
                  </a:lnTo>
                  <a:lnTo>
                    <a:pt x="456" y="13076"/>
                  </a:lnTo>
                  <a:lnTo>
                    <a:pt x="1411" y="13917"/>
                  </a:lnTo>
                  <a:lnTo>
                    <a:pt x="1" y="14031"/>
                  </a:lnTo>
                  <a:lnTo>
                    <a:pt x="1" y="14872"/>
                  </a:lnTo>
                  <a:lnTo>
                    <a:pt x="1411" y="14872"/>
                  </a:lnTo>
                  <a:lnTo>
                    <a:pt x="569" y="15736"/>
                  </a:lnTo>
                  <a:lnTo>
                    <a:pt x="1024" y="16191"/>
                  </a:lnTo>
                  <a:lnTo>
                    <a:pt x="2366" y="14781"/>
                  </a:lnTo>
                  <a:lnTo>
                    <a:pt x="3980" y="14781"/>
                  </a:lnTo>
                  <a:lnTo>
                    <a:pt x="2070" y="16760"/>
                  </a:lnTo>
                  <a:lnTo>
                    <a:pt x="1979" y="16760"/>
                  </a:lnTo>
                  <a:lnTo>
                    <a:pt x="2639" y="17442"/>
                  </a:lnTo>
                  <a:lnTo>
                    <a:pt x="5208" y="14781"/>
                  </a:lnTo>
                  <a:lnTo>
                    <a:pt x="6436" y="14781"/>
                  </a:lnTo>
                  <a:lnTo>
                    <a:pt x="4253" y="17055"/>
                  </a:lnTo>
                  <a:lnTo>
                    <a:pt x="4822" y="17624"/>
                  </a:lnTo>
                  <a:lnTo>
                    <a:pt x="7664" y="14690"/>
                  </a:lnTo>
                  <a:lnTo>
                    <a:pt x="8233" y="14690"/>
                  </a:lnTo>
                  <a:lnTo>
                    <a:pt x="5208" y="20284"/>
                  </a:lnTo>
                  <a:lnTo>
                    <a:pt x="5572" y="20944"/>
                  </a:lnTo>
                  <a:lnTo>
                    <a:pt x="11735" y="20739"/>
                  </a:lnTo>
                  <a:lnTo>
                    <a:pt x="11553" y="21126"/>
                  </a:lnTo>
                  <a:lnTo>
                    <a:pt x="7573" y="22263"/>
                  </a:lnTo>
                  <a:lnTo>
                    <a:pt x="7846" y="23127"/>
                  </a:lnTo>
                  <a:lnTo>
                    <a:pt x="10984" y="22172"/>
                  </a:lnTo>
                  <a:lnTo>
                    <a:pt x="10325" y="23309"/>
                  </a:lnTo>
                  <a:lnTo>
                    <a:pt x="6823" y="24264"/>
                  </a:lnTo>
                  <a:lnTo>
                    <a:pt x="7005" y="25105"/>
                  </a:lnTo>
                  <a:lnTo>
                    <a:pt x="9756" y="24355"/>
                  </a:lnTo>
                  <a:lnTo>
                    <a:pt x="8983" y="25765"/>
                  </a:lnTo>
                  <a:lnTo>
                    <a:pt x="7096" y="26333"/>
                  </a:lnTo>
                  <a:lnTo>
                    <a:pt x="7278" y="26992"/>
                  </a:lnTo>
                  <a:lnTo>
                    <a:pt x="8528" y="26629"/>
                  </a:lnTo>
                  <a:lnTo>
                    <a:pt x="7846" y="27857"/>
                  </a:lnTo>
                  <a:lnTo>
                    <a:pt x="8619" y="28243"/>
                  </a:lnTo>
                  <a:lnTo>
                    <a:pt x="9279" y="26992"/>
                  </a:lnTo>
                  <a:lnTo>
                    <a:pt x="9665" y="28243"/>
                  </a:lnTo>
                  <a:lnTo>
                    <a:pt x="10234" y="28038"/>
                  </a:lnTo>
                  <a:lnTo>
                    <a:pt x="9756" y="26242"/>
                  </a:lnTo>
                  <a:lnTo>
                    <a:pt x="10507" y="24832"/>
                  </a:lnTo>
                  <a:lnTo>
                    <a:pt x="11257" y="27470"/>
                  </a:lnTo>
                  <a:lnTo>
                    <a:pt x="12121" y="27288"/>
                  </a:lnTo>
                  <a:lnTo>
                    <a:pt x="11075" y="23786"/>
                  </a:lnTo>
                  <a:lnTo>
                    <a:pt x="11735" y="22649"/>
                  </a:lnTo>
                  <a:lnTo>
                    <a:pt x="12599" y="25674"/>
                  </a:lnTo>
                  <a:lnTo>
                    <a:pt x="13440" y="25492"/>
                  </a:lnTo>
                  <a:lnTo>
                    <a:pt x="12303" y="21512"/>
                  </a:lnTo>
                  <a:lnTo>
                    <a:pt x="12599" y="21035"/>
                  </a:lnTo>
                  <a:lnTo>
                    <a:pt x="15714" y="26333"/>
                  </a:lnTo>
                  <a:lnTo>
                    <a:pt x="16487" y="26333"/>
                  </a:lnTo>
                  <a:lnTo>
                    <a:pt x="19512" y="20944"/>
                  </a:lnTo>
                  <a:lnTo>
                    <a:pt x="19785" y="21421"/>
                  </a:lnTo>
                  <a:lnTo>
                    <a:pt x="18852" y="25287"/>
                  </a:lnTo>
                  <a:lnTo>
                    <a:pt x="18761" y="25401"/>
                  </a:lnTo>
                  <a:lnTo>
                    <a:pt x="19603" y="25583"/>
                  </a:lnTo>
                  <a:lnTo>
                    <a:pt x="20467" y="22444"/>
                  </a:lnTo>
                  <a:lnTo>
                    <a:pt x="21035" y="23491"/>
                  </a:lnTo>
                  <a:lnTo>
                    <a:pt x="20171" y="27106"/>
                  </a:lnTo>
                  <a:lnTo>
                    <a:pt x="21035" y="27288"/>
                  </a:lnTo>
                  <a:lnTo>
                    <a:pt x="21695" y="24537"/>
                  </a:lnTo>
                  <a:lnTo>
                    <a:pt x="22536" y="25969"/>
                  </a:lnTo>
                  <a:lnTo>
                    <a:pt x="22059" y="27857"/>
                  </a:lnTo>
                  <a:lnTo>
                    <a:pt x="22741" y="28038"/>
                  </a:lnTo>
                  <a:lnTo>
                    <a:pt x="23014" y="26811"/>
                  </a:lnTo>
                  <a:lnTo>
                    <a:pt x="23673" y="27948"/>
                  </a:lnTo>
                  <a:lnTo>
                    <a:pt x="23764" y="27948"/>
                  </a:lnTo>
                  <a:lnTo>
                    <a:pt x="24537" y="27561"/>
                  </a:lnTo>
                  <a:lnTo>
                    <a:pt x="23764" y="26333"/>
                  </a:lnTo>
                  <a:lnTo>
                    <a:pt x="25015" y="26629"/>
                  </a:lnTo>
                  <a:lnTo>
                    <a:pt x="25197" y="25969"/>
                  </a:lnTo>
                  <a:lnTo>
                    <a:pt x="23309" y="25492"/>
                  </a:lnTo>
                  <a:lnTo>
                    <a:pt x="22445" y="24150"/>
                  </a:lnTo>
                  <a:lnTo>
                    <a:pt x="25197" y="24832"/>
                  </a:lnTo>
                  <a:lnTo>
                    <a:pt x="25379" y="23968"/>
                  </a:lnTo>
                  <a:lnTo>
                    <a:pt x="21786" y="23127"/>
                  </a:lnTo>
                  <a:lnTo>
                    <a:pt x="21126" y="21990"/>
                  </a:lnTo>
                  <a:lnTo>
                    <a:pt x="24242" y="22740"/>
                  </a:lnTo>
                  <a:lnTo>
                    <a:pt x="24537" y="21876"/>
                  </a:lnTo>
                  <a:lnTo>
                    <a:pt x="20558" y="20944"/>
                  </a:lnTo>
                  <a:lnTo>
                    <a:pt x="20353" y="20648"/>
                  </a:lnTo>
                  <a:lnTo>
                    <a:pt x="26516" y="20466"/>
                  </a:lnTo>
                  <a:lnTo>
                    <a:pt x="26902" y="19898"/>
                  </a:lnTo>
                  <a:lnTo>
                    <a:pt x="23582" y="14395"/>
                  </a:lnTo>
                  <a:lnTo>
                    <a:pt x="24151" y="14395"/>
                  </a:lnTo>
                  <a:lnTo>
                    <a:pt x="27084" y="17237"/>
                  </a:lnTo>
                  <a:lnTo>
                    <a:pt x="27653" y="16578"/>
                  </a:lnTo>
                  <a:lnTo>
                    <a:pt x="25379" y="14395"/>
                  </a:lnTo>
                  <a:lnTo>
                    <a:pt x="26607" y="14395"/>
                  </a:lnTo>
                  <a:lnTo>
                    <a:pt x="29267" y="16873"/>
                  </a:lnTo>
                  <a:lnTo>
                    <a:pt x="29267" y="16964"/>
                  </a:lnTo>
                  <a:lnTo>
                    <a:pt x="29836" y="16305"/>
                  </a:lnTo>
                  <a:lnTo>
                    <a:pt x="27857" y="14304"/>
                  </a:lnTo>
                  <a:lnTo>
                    <a:pt x="29449" y="14304"/>
                  </a:lnTo>
                  <a:lnTo>
                    <a:pt x="30791" y="15623"/>
                  </a:lnTo>
                  <a:lnTo>
                    <a:pt x="30882" y="15623"/>
                  </a:lnTo>
                  <a:lnTo>
                    <a:pt x="31359" y="15168"/>
                  </a:lnTo>
                  <a:lnTo>
                    <a:pt x="30404" y="14304"/>
                  </a:lnTo>
                  <a:lnTo>
                    <a:pt x="31837" y="14304"/>
                  </a:lnTo>
                  <a:lnTo>
                    <a:pt x="31837" y="13349"/>
                  </a:lnTo>
                  <a:lnTo>
                    <a:pt x="30404" y="13462"/>
                  </a:lnTo>
                  <a:lnTo>
                    <a:pt x="31268" y="12507"/>
                  </a:lnTo>
                  <a:lnTo>
                    <a:pt x="30791" y="12030"/>
                  </a:lnTo>
                  <a:lnTo>
                    <a:pt x="29449" y="13462"/>
                  </a:lnTo>
                  <a:lnTo>
                    <a:pt x="27857" y="13462"/>
                  </a:lnTo>
                  <a:lnTo>
                    <a:pt x="29745" y="11461"/>
                  </a:lnTo>
                  <a:lnTo>
                    <a:pt x="29176" y="10893"/>
                  </a:lnTo>
                  <a:lnTo>
                    <a:pt x="26607" y="13462"/>
                  </a:lnTo>
                  <a:lnTo>
                    <a:pt x="25379" y="13553"/>
                  </a:lnTo>
                  <a:lnTo>
                    <a:pt x="27562" y="11188"/>
                  </a:lnTo>
                  <a:lnTo>
                    <a:pt x="26993" y="10620"/>
                  </a:lnTo>
                  <a:lnTo>
                    <a:pt x="24151" y="13553"/>
                  </a:lnTo>
                  <a:lnTo>
                    <a:pt x="23582" y="13553"/>
                  </a:lnTo>
                  <a:lnTo>
                    <a:pt x="26607" y="7959"/>
                  </a:lnTo>
                  <a:lnTo>
                    <a:pt x="26243" y="7391"/>
                  </a:lnTo>
                  <a:lnTo>
                    <a:pt x="20080" y="7482"/>
                  </a:lnTo>
                  <a:lnTo>
                    <a:pt x="20262" y="7095"/>
                  </a:lnTo>
                  <a:lnTo>
                    <a:pt x="24151" y="5958"/>
                  </a:lnTo>
                  <a:lnTo>
                    <a:pt x="23969" y="5208"/>
                  </a:lnTo>
                  <a:lnTo>
                    <a:pt x="20831" y="6072"/>
                  </a:lnTo>
                  <a:lnTo>
                    <a:pt x="21399" y="5026"/>
                  </a:lnTo>
                  <a:lnTo>
                    <a:pt x="25015" y="3980"/>
                  </a:lnTo>
                  <a:lnTo>
                    <a:pt x="24810" y="3116"/>
                  </a:lnTo>
                  <a:lnTo>
                    <a:pt x="22059" y="3889"/>
                  </a:lnTo>
                  <a:lnTo>
                    <a:pt x="22832" y="2456"/>
                  </a:lnTo>
                  <a:lnTo>
                    <a:pt x="24719" y="1888"/>
                  </a:lnTo>
                  <a:lnTo>
                    <a:pt x="24537" y="1319"/>
                  </a:lnTo>
                  <a:lnTo>
                    <a:pt x="23309" y="1615"/>
                  </a:lnTo>
                  <a:lnTo>
                    <a:pt x="23309" y="1615"/>
                  </a:lnTo>
                  <a:lnTo>
                    <a:pt x="23969" y="387"/>
                  </a:lnTo>
                  <a:lnTo>
                    <a:pt x="23196" y="0"/>
                  </a:lnTo>
                  <a:lnTo>
                    <a:pt x="22536" y="1228"/>
                  </a:lnTo>
                  <a:lnTo>
                    <a:pt x="221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6"/>
            <p:cNvSpPr/>
            <p:nvPr/>
          </p:nvSpPr>
          <p:spPr>
            <a:xfrm>
              <a:off x="7449137" y="2998976"/>
              <a:ext cx="454885" cy="405895"/>
            </a:xfrm>
            <a:custGeom>
              <a:avLst/>
              <a:gdLst/>
              <a:ahLst/>
              <a:cxnLst/>
              <a:rect l="l" t="t" r="r" b="b"/>
              <a:pathLst>
                <a:path w="18580" h="16579" extrusionOk="0">
                  <a:moveTo>
                    <a:pt x="9188" y="1797"/>
                  </a:moveTo>
                  <a:lnTo>
                    <a:pt x="10711" y="4344"/>
                  </a:lnTo>
                  <a:lnTo>
                    <a:pt x="7664" y="4435"/>
                  </a:lnTo>
                  <a:lnTo>
                    <a:pt x="7664" y="4435"/>
                  </a:lnTo>
                  <a:lnTo>
                    <a:pt x="9188" y="1797"/>
                  </a:lnTo>
                  <a:close/>
                  <a:moveTo>
                    <a:pt x="14873" y="4822"/>
                  </a:moveTo>
                  <a:lnTo>
                    <a:pt x="13349" y="7664"/>
                  </a:lnTo>
                  <a:lnTo>
                    <a:pt x="11644" y="4913"/>
                  </a:lnTo>
                  <a:lnTo>
                    <a:pt x="14873" y="4822"/>
                  </a:lnTo>
                  <a:close/>
                  <a:moveTo>
                    <a:pt x="10893" y="4913"/>
                  </a:moveTo>
                  <a:lnTo>
                    <a:pt x="10234" y="6050"/>
                  </a:lnTo>
                  <a:lnTo>
                    <a:pt x="10052" y="5572"/>
                  </a:lnTo>
                  <a:lnTo>
                    <a:pt x="9665" y="5686"/>
                  </a:lnTo>
                  <a:lnTo>
                    <a:pt x="9938" y="6618"/>
                  </a:lnTo>
                  <a:lnTo>
                    <a:pt x="9279" y="7755"/>
                  </a:lnTo>
                  <a:lnTo>
                    <a:pt x="8619" y="6618"/>
                  </a:lnTo>
                  <a:lnTo>
                    <a:pt x="8801" y="5686"/>
                  </a:lnTo>
                  <a:lnTo>
                    <a:pt x="8437" y="5572"/>
                  </a:lnTo>
                  <a:lnTo>
                    <a:pt x="8347" y="6141"/>
                  </a:lnTo>
                  <a:lnTo>
                    <a:pt x="7573" y="4913"/>
                  </a:lnTo>
                  <a:close/>
                  <a:moveTo>
                    <a:pt x="6823" y="5004"/>
                  </a:moveTo>
                  <a:lnTo>
                    <a:pt x="5208" y="7846"/>
                  </a:lnTo>
                  <a:lnTo>
                    <a:pt x="3503" y="5004"/>
                  </a:lnTo>
                  <a:close/>
                  <a:moveTo>
                    <a:pt x="11280" y="5208"/>
                  </a:moveTo>
                  <a:lnTo>
                    <a:pt x="12895" y="7960"/>
                  </a:lnTo>
                  <a:lnTo>
                    <a:pt x="11644" y="7960"/>
                  </a:lnTo>
                  <a:lnTo>
                    <a:pt x="12030" y="7573"/>
                  </a:lnTo>
                  <a:lnTo>
                    <a:pt x="11758" y="7278"/>
                  </a:lnTo>
                  <a:lnTo>
                    <a:pt x="11075" y="7960"/>
                  </a:lnTo>
                  <a:lnTo>
                    <a:pt x="9756" y="8051"/>
                  </a:lnTo>
                  <a:lnTo>
                    <a:pt x="9756" y="8051"/>
                  </a:lnTo>
                  <a:lnTo>
                    <a:pt x="10325" y="6823"/>
                  </a:lnTo>
                  <a:lnTo>
                    <a:pt x="11280" y="6527"/>
                  </a:lnTo>
                  <a:lnTo>
                    <a:pt x="11189" y="6141"/>
                  </a:lnTo>
                  <a:lnTo>
                    <a:pt x="10621" y="6345"/>
                  </a:lnTo>
                  <a:lnTo>
                    <a:pt x="10621" y="6345"/>
                  </a:lnTo>
                  <a:lnTo>
                    <a:pt x="11280" y="5208"/>
                  </a:lnTo>
                  <a:close/>
                  <a:moveTo>
                    <a:pt x="7210" y="5299"/>
                  </a:moveTo>
                  <a:lnTo>
                    <a:pt x="7869" y="6436"/>
                  </a:lnTo>
                  <a:lnTo>
                    <a:pt x="7301" y="6254"/>
                  </a:lnTo>
                  <a:lnTo>
                    <a:pt x="7210" y="6618"/>
                  </a:lnTo>
                  <a:lnTo>
                    <a:pt x="8142" y="6914"/>
                  </a:lnTo>
                  <a:lnTo>
                    <a:pt x="8801" y="8051"/>
                  </a:lnTo>
                  <a:lnTo>
                    <a:pt x="7482" y="8051"/>
                  </a:lnTo>
                  <a:lnTo>
                    <a:pt x="6823" y="7391"/>
                  </a:lnTo>
                  <a:lnTo>
                    <a:pt x="6527" y="7664"/>
                  </a:lnTo>
                  <a:lnTo>
                    <a:pt x="6914" y="8051"/>
                  </a:lnTo>
                  <a:lnTo>
                    <a:pt x="5686" y="8051"/>
                  </a:lnTo>
                  <a:lnTo>
                    <a:pt x="7210" y="5299"/>
                  </a:lnTo>
                  <a:close/>
                  <a:moveTo>
                    <a:pt x="12895" y="8415"/>
                  </a:moveTo>
                  <a:lnTo>
                    <a:pt x="11371" y="11166"/>
                  </a:lnTo>
                  <a:lnTo>
                    <a:pt x="10711" y="10120"/>
                  </a:lnTo>
                  <a:lnTo>
                    <a:pt x="11280" y="10234"/>
                  </a:lnTo>
                  <a:lnTo>
                    <a:pt x="11371" y="9847"/>
                  </a:lnTo>
                  <a:lnTo>
                    <a:pt x="10416" y="9665"/>
                  </a:lnTo>
                  <a:lnTo>
                    <a:pt x="9756" y="8528"/>
                  </a:lnTo>
                  <a:lnTo>
                    <a:pt x="11075" y="8528"/>
                  </a:lnTo>
                  <a:lnTo>
                    <a:pt x="11758" y="9188"/>
                  </a:lnTo>
                  <a:lnTo>
                    <a:pt x="12030" y="8892"/>
                  </a:lnTo>
                  <a:lnTo>
                    <a:pt x="11644" y="8528"/>
                  </a:lnTo>
                  <a:lnTo>
                    <a:pt x="12895" y="8415"/>
                  </a:lnTo>
                  <a:close/>
                  <a:moveTo>
                    <a:pt x="8801" y="8528"/>
                  </a:moveTo>
                  <a:lnTo>
                    <a:pt x="8233" y="9665"/>
                  </a:lnTo>
                  <a:lnTo>
                    <a:pt x="7301" y="9938"/>
                  </a:lnTo>
                  <a:lnTo>
                    <a:pt x="7391" y="10325"/>
                  </a:lnTo>
                  <a:lnTo>
                    <a:pt x="7960" y="10234"/>
                  </a:lnTo>
                  <a:lnTo>
                    <a:pt x="7301" y="11257"/>
                  </a:lnTo>
                  <a:lnTo>
                    <a:pt x="5686" y="8619"/>
                  </a:lnTo>
                  <a:lnTo>
                    <a:pt x="6914" y="8528"/>
                  </a:lnTo>
                  <a:lnTo>
                    <a:pt x="6527" y="8983"/>
                  </a:lnTo>
                  <a:lnTo>
                    <a:pt x="6823" y="9279"/>
                  </a:lnTo>
                  <a:lnTo>
                    <a:pt x="7482" y="8528"/>
                  </a:lnTo>
                  <a:close/>
                  <a:moveTo>
                    <a:pt x="13349" y="8710"/>
                  </a:moveTo>
                  <a:lnTo>
                    <a:pt x="15055" y="11462"/>
                  </a:lnTo>
                  <a:lnTo>
                    <a:pt x="11758" y="11553"/>
                  </a:lnTo>
                  <a:lnTo>
                    <a:pt x="11758" y="11553"/>
                  </a:lnTo>
                  <a:lnTo>
                    <a:pt x="13349" y="8710"/>
                  </a:lnTo>
                  <a:close/>
                  <a:moveTo>
                    <a:pt x="9279" y="8801"/>
                  </a:moveTo>
                  <a:lnTo>
                    <a:pt x="9938" y="9938"/>
                  </a:lnTo>
                  <a:lnTo>
                    <a:pt x="9756" y="10893"/>
                  </a:lnTo>
                  <a:lnTo>
                    <a:pt x="10143" y="10984"/>
                  </a:lnTo>
                  <a:lnTo>
                    <a:pt x="10325" y="10416"/>
                  </a:lnTo>
                  <a:lnTo>
                    <a:pt x="10984" y="11553"/>
                  </a:lnTo>
                  <a:lnTo>
                    <a:pt x="7664" y="11644"/>
                  </a:lnTo>
                  <a:lnTo>
                    <a:pt x="8347" y="10416"/>
                  </a:lnTo>
                  <a:lnTo>
                    <a:pt x="8528" y="10984"/>
                  </a:lnTo>
                  <a:lnTo>
                    <a:pt x="8915" y="10893"/>
                  </a:lnTo>
                  <a:lnTo>
                    <a:pt x="8619" y="9938"/>
                  </a:lnTo>
                  <a:lnTo>
                    <a:pt x="9279" y="8801"/>
                  </a:lnTo>
                  <a:close/>
                  <a:moveTo>
                    <a:pt x="5208" y="8801"/>
                  </a:moveTo>
                  <a:lnTo>
                    <a:pt x="6914" y="11644"/>
                  </a:lnTo>
                  <a:lnTo>
                    <a:pt x="3685" y="11735"/>
                  </a:lnTo>
                  <a:lnTo>
                    <a:pt x="5208" y="8801"/>
                  </a:lnTo>
                  <a:close/>
                  <a:moveTo>
                    <a:pt x="10893" y="12121"/>
                  </a:moveTo>
                  <a:lnTo>
                    <a:pt x="9370" y="14782"/>
                  </a:lnTo>
                  <a:lnTo>
                    <a:pt x="7869" y="12121"/>
                  </a:lnTo>
                  <a:close/>
                  <a:moveTo>
                    <a:pt x="12985" y="1"/>
                  </a:moveTo>
                  <a:lnTo>
                    <a:pt x="12599" y="92"/>
                  </a:lnTo>
                  <a:lnTo>
                    <a:pt x="12895" y="1229"/>
                  </a:lnTo>
                  <a:lnTo>
                    <a:pt x="12417" y="1979"/>
                  </a:lnTo>
                  <a:lnTo>
                    <a:pt x="12030" y="456"/>
                  </a:lnTo>
                  <a:lnTo>
                    <a:pt x="11553" y="569"/>
                  </a:lnTo>
                  <a:lnTo>
                    <a:pt x="12121" y="2639"/>
                  </a:lnTo>
                  <a:lnTo>
                    <a:pt x="11758" y="3298"/>
                  </a:lnTo>
                  <a:lnTo>
                    <a:pt x="11189" y="1502"/>
                  </a:lnTo>
                  <a:lnTo>
                    <a:pt x="10711" y="1593"/>
                  </a:lnTo>
                  <a:lnTo>
                    <a:pt x="11371" y="3980"/>
                  </a:lnTo>
                  <a:lnTo>
                    <a:pt x="11280" y="4253"/>
                  </a:lnTo>
                  <a:lnTo>
                    <a:pt x="9370" y="1138"/>
                  </a:lnTo>
                  <a:lnTo>
                    <a:pt x="8915" y="1138"/>
                  </a:lnTo>
                  <a:lnTo>
                    <a:pt x="7210" y="4253"/>
                  </a:lnTo>
                  <a:lnTo>
                    <a:pt x="7005" y="3980"/>
                  </a:lnTo>
                  <a:lnTo>
                    <a:pt x="7573" y="1706"/>
                  </a:lnTo>
                  <a:lnTo>
                    <a:pt x="7096" y="1593"/>
                  </a:lnTo>
                  <a:lnTo>
                    <a:pt x="6641" y="3412"/>
                  </a:lnTo>
                  <a:lnTo>
                    <a:pt x="6254" y="2730"/>
                  </a:lnTo>
                  <a:lnTo>
                    <a:pt x="6823" y="660"/>
                  </a:lnTo>
                  <a:lnTo>
                    <a:pt x="6345" y="569"/>
                  </a:lnTo>
                  <a:lnTo>
                    <a:pt x="5868" y="2161"/>
                  </a:lnTo>
                  <a:lnTo>
                    <a:pt x="5390" y="1320"/>
                  </a:lnTo>
                  <a:lnTo>
                    <a:pt x="5686" y="274"/>
                  </a:lnTo>
                  <a:lnTo>
                    <a:pt x="5299" y="183"/>
                  </a:lnTo>
                  <a:lnTo>
                    <a:pt x="5117" y="842"/>
                  </a:lnTo>
                  <a:lnTo>
                    <a:pt x="4731" y="183"/>
                  </a:lnTo>
                  <a:lnTo>
                    <a:pt x="4253" y="456"/>
                  </a:lnTo>
                  <a:lnTo>
                    <a:pt x="4731" y="1138"/>
                  </a:lnTo>
                  <a:lnTo>
                    <a:pt x="3980" y="933"/>
                  </a:lnTo>
                  <a:lnTo>
                    <a:pt x="3890" y="1320"/>
                  </a:lnTo>
                  <a:lnTo>
                    <a:pt x="5027" y="1593"/>
                  </a:lnTo>
                  <a:lnTo>
                    <a:pt x="5504" y="2366"/>
                  </a:lnTo>
                  <a:lnTo>
                    <a:pt x="3890" y="1979"/>
                  </a:lnTo>
                  <a:lnTo>
                    <a:pt x="3799" y="2457"/>
                  </a:lnTo>
                  <a:lnTo>
                    <a:pt x="5868" y="3025"/>
                  </a:lnTo>
                  <a:lnTo>
                    <a:pt x="6254" y="3685"/>
                  </a:lnTo>
                  <a:lnTo>
                    <a:pt x="4458" y="3207"/>
                  </a:lnTo>
                  <a:lnTo>
                    <a:pt x="4367" y="3207"/>
                  </a:lnTo>
                  <a:lnTo>
                    <a:pt x="4253" y="3685"/>
                  </a:lnTo>
                  <a:lnTo>
                    <a:pt x="6641" y="4253"/>
                  </a:lnTo>
                  <a:lnTo>
                    <a:pt x="6732" y="4435"/>
                  </a:lnTo>
                  <a:lnTo>
                    <a:pt x="3116" y="4549"/>
                  </a:lnTo>
                  <a:lnTo>
                    <a:pt x="2843" y="4913"/>
                  </a:lnTo>
                  <a:lnTo>
                    <a:pt x="4822" y="8051"/>
                  </a:lnTo>
                  <a:lnTo>
                    <a:pt x="4458" y="8142"/>
                  </a:lnTo>
                  <a:lnTo>
                    <a:pt x="2753" y="6436"/>
                  </a:lnTo>
                  <a:lnTo>
                    <a:pt x="2366" y="6823"/>
                  </a:lnTo>
                  <a:lnTo>
                    <a:pt x="3799" y="8142"/>
                  </a:lnTo>
                  <a:lnTo>
                    <a:pt x="3025" y="8142"/>
                  </a:lnTo>
                  <a:lnTo>
                    <a:pt x="1525" y="6618"/>
                  </a:lnTo>
                  <a:lnTo>
                    <a:pt x="1411" y="6618"/>
                  </a:lnTo>
                  <a:lnTo>
                    <a:pt x="1138" y="7005"/>
                  </a:lnTo>
                  <a:lnTo>
                    <a:pt x="2275" y="8142"/>
                  </a:lnTo>
                  <a:lnTo>
                    <a:pt x="1320" y="8142"/>
                  </a:lnTo>
                  <a:lnTo>
                    <a:pt x="569" y="7391"/>
                  </a:lnTo>
                  <a:lnTo>
                    <a:pt x="274" y="7664"/>
                  </a:lnTo>
                  <a:lnTo>
                    <a:pt x="751" y="8142"/>
                  </a:lnTo>
                  <a:lnTo>
                    <a:pt x="1" y="8142"/>
                  </a:lnTo>
                  <a:lnTo>
                    <a:pt x="1" y="8710"/>
                  </a:lnTo>
                  <a:lnTo>
                    <a:pt x="842" y="8710"/>
                  </a:lnTo>
                  <a:lnTo>
                    <a:pt x="274" y="9188"/>
                  </a:lnTo>
                  <a:lnTo>
                    <a:pt x="569" y="9461"/>
                  </a:lnTo>
                  <a:lnTo>
                    <a:pt x="1320" y="8710"/>
                  </a:lnTo>
                  <a:lnTo>
                    <a:pt x="2275" y="8619"/>
                  </a:lnTo>
                  <a:lnTo>
                    <a:pt x="2275" y="8619"/>
                  </a:lnTo>
                  <a:lnTo>
                    <a:pt x="1229" y="9847"/>
                  </a:lnTo>
                  <a:lnTo>
                    <a:pt x="1138" y="9847"/>
                  </a:lnTo>
                  <a:lnTo>
                    <a:pt x="1525" y="10120"/>
                  </a:lnTo>
                  <a:lnTo>
                    <a:pt x="3025" y="8619"/>
                  </a:lnTo>
                  <a:lnTo>
                    <a:pt x="3799" y="8619"/>
                  </a:lnTo>
                  <a:lnTo>
                    <a:pt x="2457" y="9938"/>
                  </a:lnTo>
                  <a:lnTo>
                    <a:pt x="2843" y="10325"/>
                  </a:lnTo>
                  <a:lnTo>
                    <a:pt x="4458" y="8619"/>
                  </a:lnTo>
                  <a:lnTo>
                    <a:pt x="4822" y="8619"/>
                  </a:lnTo>
                  <a:lnTo>
                    <a:pt x="3025" y="11826"/>
                  </a:lnTo>
                  <a:lnTo>
                    <a:pt x="3230" y="12212"/>
                  </a:lnTo>
                  <a:lnTo>
                    <a:pt x="6823" y="12121"/>
                  </a:lnTo>
                  <a:lnTo>
                    <a:pt x="6823" y="12121"/>
                  </a:lnTo>
                  <a:lnTo>
                    <a:pt x="6732" y="12303"/>
                  </a:lnTo>
                  <a:lnTo>
                    <a:pt x="4458" y="12963"/>
                  </a:lnTo>
                  <a:lnTo>
                    <a:pt x="4549" y="13531"/>
                  </a:lnTo>
                  <a:lnTo>
                    <a:pt x="6345" y="12963"/>
                  </a:lnTo>
                  <a:lnTo>
                    <a:pt x="6073" y="13645"/>
                  </a:lnTo>
                  <a:lnTo>
                    <a:pt x="3980" y="14213"/>
                  </a:lnTo>
                  <a:lnTo>
                    <a:pt x="4071" y="14668"/>
                  </a:lnTo>
                  <a:lnTo>
                    <a:pt x="5686" y="14213"/>
                  </a:lnTo>
                  <a:lnTo>
                    <a:pt x="5208" y="15055"/>
                  </a:lnTo>
                  <a:lnTo>
                    <a:pt x="4162" y="15441"/>
                  </a:lnTo>
                  <a:lnTo>
                    <a:pt x="4253" y="15805"/>
                  </a:lnTo>
                  <a:lnTo>
                    <a:pt x="4936" y="15532"/>
                  </a:lnTo>
                  <a:lnTo>
                    <a:pt x="4549" y="16283"/>
                  </a:lnTo>
                  <a:lnTo>
                    <a:pt x="5027" y="16578"/>
                  </a:lnTo>
                  <a:lnTo>
                    <a:pt x="5390" y="15805"/>
                  </a:lnTo>
                  <a:lnTo>
                    <a:pt x="5595" y="16487"/>
                  </a:lnTo>
                  <a:lnTo>
                    <a:pt x="5959" y="16374"/>
                  </a:lnTo>
                  <a:lnTo>
                    <a:pt x="5686" y="15350"/>
                  </a:lnTo>
                  <a:lnTo>
                    <a:pt x="6164" y="14486"/>
                  </a:lnTo>
                  <a:lnTo>
                    <a:pt x="6527" y="16101"/>
                  </a:lnTo>
                  <a:lnTo>
                    <a:pt x="7096" y="15919"/>
                  </a:lnTo>
                  <a:lnTo>
                    <a:pt x="6436" y="13918"/>
                  </a:lnTo>
                  <a:lnTo>
                    <a:pt x="6823" y="13258"/>
                  </a:lnTo>
                  <a:lnTo>
                    <a:pt x="7391" y="15055"/>
                  </a:lnTo>
                  <a:lnTo>
                    <a:pt x="7869" y="14873"/>
                  </a:lnTo>
                  <a:lnTo>
                    <a:pt x="7210" y="12599"/>
                  </a:lnTo>
                  <a:lnTo>
                    <a:pt x="7391" y="12303"/>
                  </a:lnTo>
                  <a:lnTo>
                    <a:pt x="9188" y="15441"/>
                  </a:lnTo>
                  <a:lnTo>
                    <a:pt x="9665" y="15441"/>
                  </a:lnTo>
                  <a:lnTo>
                    <a:pt x="11371" y="12212"/>
                  </a:lnTo>
                  <a:lnTo>
                    <a:pt x="11553" y="12508"/>
                  </a:lnTo>
                  <a:lnTo>
                    <a:pt x="10984" y="14782"/>
                  </a:lnTo>
                  <a:lnTo>
                    <a:pt x="10984" y="14873"/>
                  </a:lnTo>
                  <a:lnTo>
                    <a:pt x="11462" y="14964"/>
                  </a:lnTo>
                  <a:lnTo>
                    <a:pt x="11939" y="13167"/>
                  </a:lnTo>
                  <a:lnTo>
                    <a:pt x="12326" y="13736"/>
                  </a:lnTo>
                  <a:lnTo>
                    <a:pt x="11758" y="15805"/>
                  </a:lnTo>
                  <a:lnTo>
                    <a:pt x="12326" y="16010"/>
                  </a:lnTo>
                  <a:lnTo>
                    <a:pt x="12690" y="14395"/>
                  </a:lnTo>
                  <a:lnTo>
                    <a:pt x="13167" y="15146"/>
                  </a:lnTo>
                  <a:lnTo>
                    <a:pt x="12895" y="16283"/>
                  </a:lnTo>
                  <a:lnTo>
                    <a:pt x="13258" y="16374"/>
                  </a:lnTo>
                  <a:lnTo>
                    <a:pt x="13463" y="15623"/>
                  </a:lnTo>
                  <a:lnTo>
                    <a:pt x="13827" y="16374"/>
                  </a:lnTo>
                  <a:lnTo>
                    <a:pt x="14304" y="16101"/>
                  </a:lnTo>
                  <a:lnTo>
                    <a:pt x="13918" y="15441"/>
                  </a:lnTo>
                  <a:lnTo>
                    <a:pt x="13918" y="15441"/>
                  </a:lnTo>
                  <a:lnTo>
                    <a:pt x="14600" y="15532"/>
                  </a:lnTo>
                  <a:lnTo>
                    <a:pt x="14691" y="15146"/>
                  </a:lnTo>
                  <a:lnTo>
                    <a:pt x="13645" y="14964"/>
                  </a:lnTo>
                  <a:lnTo>
                    <a:pt x="13167" y="14100"/>
                  </a:lnTo>
                  <a:lnTo>
                    <a:pt x="14691" y="14486"/>
                  </a:lnTo>
                  <a:lnTo>
                    <a:pt x="14782" y="14009"/>
                  </a:lnTo>
                  <a:lnTo>
                    <a:pt x="12781" y="13531"/>
                  </a:lnTo>
                  <a:lnTo>
                    <a:pt x="12417" y="12872"/>
                  </a:lnTo>
                  <a:lnTo>
                    <a:pt x="12417" y="12872"/>
                  </a:lnTo>
                  <a:lnTo>
                    <a:pt x="14213" y="13349"/>
                  </a:lnTo>
                  <a:lnTo>
                    <a:pt x="14304" y="12781"/>
                  </a:lnTo>
                  <a:lnTo>
                    <a:pt x="12030" y="12212"/>
                  </a:lnTo>
                  <a:lnTo>
                    <a:pt x="11848" y="12030"/>
                  </a:lnTo>
                  <a:lnTo>
                    <a:pt x="15532" y="12030"/>
                  </a:lnTo>
                  <a:lnTo>
                    <a:pt x="15737" y="11644"/>
                  </a:lnTo>
                  <a:lnTo>
                    <a:pt x="13736" y="8415"/>
                  </a:lnTo>
                  <a:lnTo>
                    <a:pt x="14122" y="8415"/>
                  </a:lnTo>
                  <a:lnTo>
                    <a:pt x="15828" y="10029"/>
                  </a:lnTo>
                  <a:lnTo>
                    <a:pt x="15828" y="10120"/>
                  </a:lnTo>
                  <a:lnTo>
                    <a:pt x="16192" y="9756"/>
                  </a:lnTo>
                  <a:lnTo>
                    <a:pt x="14782" y="8415"/>
                  </a:lnTo>
                  <a:lnTo>
                    <a:pt x="15532" y="8415"/>
                  </a:lnTo>
                  <a:lnTo>
                    <a:pt x="17056" y="9847"/>
                  </a:lnTo>
                  <a:lnTo>
                    <a:pt x="17147" y="9938"/>
                  </a:lnTo>
                  <a:lnTo>
                    <a:pt x="17443" y="9552"/>
                  </a:lnTo>
                  <a:lnTo>
                    <a:pt x="16306" y="8415"/>
                  </a:lnTo>
                  <a:lnTo>
                    <a:pt x="17238" y="8324"/>
                  </a:lnTo>
                  <a:lnTo>
                    <a:pt x="18011" y="9097"/>
                  </a:lnTo>
                  <a:lnTo>
                    <a:pt x="18011" y="9188"/>
                  </a:lnTo>
                  <a:lnTo>
                    <a:pt x="18284" y="8892"/>
                  </a:lnTo>
                  <a:lnTo>
                    <a:pt x="17806" y="8324"/>
                  </a:lnTo>
                  <a:lnTo>
                    <a:pt x="18580" y="8324"/>
                  </a:lnTo>
                  <a:lnTo>
                    <a:pt x="18580" y="7846"/>
                  </a:lnTo>
                  <a:lnTo>
                    <a:pt x="17806" y="7846"/>
                  </a:lnTo>
                  <a:lnTo>
                    <a:pt x="18284" y="7278"/>
                  </a:lnTo>
                  <a:lnTo>
                    <a:pt x="18011" y="7005"/>
                  </a:lnTo>
                  <a:lnTo>
                    <a:pt x="17238" y="7846"/>
                  </a:lnTo>
                  <a:lnTo>
                    <a:pt x="16306" y="7846"/>
                  </a:lnTo>
                  <a:lnTo>
                    <a:pt x="17443" y="6709"/>
                  </a:lnTo>
                  <a:lnTo>
                    <a:pt x="17056" y="6345"/>
                  </a:lnTo>
                  <a:lnTo>
                    <a:pt x="15532" y="7846"/>
                  </a:lnTo>
                  <a:lnTo>
                    <a:pt x="14782" y="7846"/>
                  </a:lnTo>
                  <a:lnTo>
                    <a:pt x="16101" y="6527"/>
                  </a:lnTo>
                  <a:lnTo>
                    <a:pt x="15737" y="6141"/>
                  </a:lnTo>
                  <a:lnTo>
                    <a:pt x="14122" y="7960"/>
                  </a:lnTo>
                  <a:lnTo>
                    <a:pt x="13736" y="7960"/>
                  </a:lnTo>
                  <a:lnTo>
                    <a:pt x="15532" y="4640"/>
                  </a:lnTo>
                  <a:lnTo>
                    <a:pt x="15350" y="4253"/>
                  </a:lnTo>
                  <a:lnTo>
                    <a:pt x="11758" y="4344"/>
                  </a:lnTo>
                  <a:lnTo>
                    <a:pt x="11848" y="4162"/>
                  </a:lnTo>
                  <a:lnTo>
                    <a:pt x="14122" y="3503"/>
                  </a:lnTo>
                  <a:lnTo>
                    <a:pt x="14032" y="3025"/>
                  </a:lnTo>
                  <a:lnTo>
                    <a:pt x="12212" y="3503"/>
                  </a:lnTo>
                  <a:lnTo>
                    <a:pt x="12508" y="2934"/>
                  </a:lnTo>
                  <a:lnTo>
                    <a:pt x="14600" y="2275"/>
                  </a:lnTo>
                  <a:lnTo>
                    <a:pt x="14486" y="1797"/>
                  </a:lnTo>
                  <a:lnTo>
                    <a:pt x="12895" y="2275"/>
                  </a:lnTo>
                  <a:lnTo>
                    <a:pt x="12895" y="2275"/>
                  </a:lnTo>
                  <a:lnTo>
                    <a:pt x="13349" y="1411"/>
                  </a:lnTo>
                  <a:lnTo>
                    <a:pt x="14395" y="1138"/>
                  </a:lnTo>
                  <a:lnTo>
                    <a:pt x="14304" y="751"/>
                  </a:lnTo>
                  <a:lnTo>
                    <a:pt x="13645" y="933"/>
                  </a:lnTo>
                  <a:lnTo>
                    <a:pt x="13645" y="933"/>
                  </a:lnTo>
                  <a:lnTo>
                    <a:pt x="14032" y="274"/>
                  </a:lnTo>
                  <a:lnTo>
                    <a:pt x="13554" y="1"/>
                  </a:lnTo>
                  <a:lnTo>
                    <a:pt x="13167" y="751"/>
                  </a:lnTo>
                  <a:lnTo>
                    <a:pt x="129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6"/>
            <p:cNvSpPr/>
            <p:nvPr/>
          </p:nvSpPr>
          <p:spPr>
            <a:xfrm>
              <a:off x="4967238" y="434603"/>
              <a:ext cx="454885" cy="403643"/>
            </a:xfrm>
            <a:custGeom>
              <a:avLst/>
              <a:gdLst/>
              <a:ahLst/>
              <a:cxnLst/>
              <a:rect l="l" t="t" r="r" b="b"/>
              <a:pathLst>
                <a:path w="18580" h="16487" extrusionOk="0">
                  <a:moveTo>
                    <a:pt x="9188" y="1797"/>
                  </a:moveTo>
                  <a:lnTo>
                    <a:pt x="10802" y="4366"/>
                  </a:lnTo>
                  <a:lnTo>
                    <a:pt x="7687" y="4457"/>
                  </a:lnTo>
                  <a:lnTo>
                    <a:pt x="7687" y="4457"/>
                  </a:lnTo>
                  <a:lnTo>
                    <a:pt x="9188" y="1797"/>
                  </a:lnTo>
                  <a:close/>
                  <a:moveTo>
                    <a:pt x="14873" y="4844"/>
                  </a:moveTo>
                  <a:lnTo>
                    <a:pt x="13372" y="7686"/>
                  </a:lnTo>
                  <a:lnTo>
                    <a:pt x="11666" y="4935"/>
                  </a:lnTo>
                  <a:lnTo>
                    <a:pt x="14873" y="4844"/>
                  </a:lnTo>
                  <a:close/>
                  <a:moveTo>
                    <a:pt x="10893" y="4935"/>
                  </a:moveTo>
                  <a:lnTo>
                    <a:pt x="10234" y="6072"/>
                  </a:lnTo>
                  <a:lnTo>
                    <a:pt x="10052" y="5503"/>
                  </a:lnTo>
                  <a:lnTo>
                    <a:pt x="9665" y="5685"/>
                  </a:lnTo>
                  <a:lnTo>
                    <a:pt x="9961" y="6549"/>
                  </a:lnTo>
                  <a:lnTo>
                    <a:pt x="9279" y="7777"/>
                  </a:lnTo>
                  <a:lnTo>
                    <a:pt x="8619" y="6640"/>
                  </a:lnTo>
                  <a:lnTo>
                    <a:pt x="8824" y="5685"/>
                  </a:lnTo>
                  <a:lnTo>
                    <a:pt x="8437" y="5594"/>
                  </a:lnTo>
                  <a:lnTo>
                    <a:pt x="8346" y="6163"/>
                  </a:lnTo>
                  <a:lnTo>
                    <a:pt x="7573" y="4935"/>
                  </a:lnTo>
                  <a:close/>
                  <a:moveTo>
                    <a:pt x="6823" y="4935"/>
                  </a:moveTo>
                  <a:lnTo>
                    <a:pt x="5208" y="7868"/>
                  </a:lnTo>
                  <a:lnTo>
                    <a:pt x="3594" y="5026"/>
                  </a:lnTo>
                  <a:lnTo>
                    <a:pt x="6823" y="4935"/>
                  </a:lnTo>
                  <a:close/>
                  <a:moveTo>
                    <a:pt x="11280" y="5208"/>
                  </a:moveTo>
                  <a:lnTo>
                    <a:pt x="12894" y="7959"/>
                  </a:lnTo>
                  <a:lnTo>
                    <a:pt x="11666" y="7959"/>
                  </a:lnTo>
                  <a:lnTo>
                    <a:pt x="12030" y="7595"/>
                  </a:lnTo>
                  <a:lnTo>
                    <a:pt x="11757" y="7300"/>
                  </a:lnTo>
                  <a:lnTo>
                    <a:pt x="11098" y="7959"/>
                  </a:lnTo>
                  <a:lnTo>
                    <a:pt x="9756" y="7959"/>
                  </a:lnTo>
                  <a:lnTo>
                    <a:pt x="10416" y="6822"/>
                  </a:lnTo>
                  <a:lnTo>
                    <a:pt x="11371" y="6549"/>
                  </a:lnTo>
                  <a:lnTo>
                    <a:pt x="11189" y="6163"/>
                  </a:lnTo>
                  <a:lnTo>
                    <a:pt x="10711" y="6345"/>
                  </a:lnTo>
                  <a:lnTo>
                    <a:pt x="11280" y="5208"/>
                  </a:lnTo>
                  <a:close/>
                  <a:moveTo>
                    <a:pt x="7209" y="5321"/>
                  </a:moveTo>
                  <a:lnTo>
                    <a:pt x="7869" y="6345"/>
                  </a:lnTo>
                  <a:lnTo>
                    <a:pt x="7869" y="6345"/>
                  </a:lnTo>
                  <a:lnTo>
                    <a:pt x="7300" y="6254"/>
                  </a:lnTo>
                  <a:lnTo>
                    <a:pt x="7209" y="6640"/>
                  </a:lnTo>
                  <a:lnTo>
                    <a:pt x="8142" y="6913"/>
                  </a:lnTo>
                  <a:lnTo>
                    <a:pt x="8915" y="8050"/>
                  </a:lnTo>
                  <a:lnTo>
                    <a:pt x="7482" y="8050"/>
                  </a:lnTo>
                  <a:lnTo>
                    <a:pt x="6823" y="7391"/>
                  </a:lnTo>
                  <a:lnTo>
                    <a:pt x="6550" y="7686"/>
                  </a:lnTo>
                  <a:lnTo>
                    <a:pt x="6914" y="8050"/>
                  </a:lnTo>
                  <a:lnTo>
                    <a:pt x="5686" y="8050"/>
                  </a:lnTo>
                  <a:lnTo>
                    <a:pt x="7209" y="5321"/>
                  </a:lnTo>
                  <a:close/>
                  <a:moveTo>
                    <a:pt x="12894" y="8437"/>
                  </a:moveTo>
                  <a:lnTo>
                    <a:pt x="11371" y="11188"/>
                  </a:lnTo>
                  <a:lnTo>
                    <a:pt x="10711" y="10142"/>
                  </a:lnTo>
                  <a:lnTo>
                    <a:pt x="11280" y="10233"/>
                  </a:lnTo>
                  <a:lnTo>
                    <a:pt x="11371" y="9869"/>
                  </a:lnTo>
                  <a:lnTo>
                    <a:pt x="10416" y="9665"/>
                  </a:lnTo>
                  <a:lnTo>
                    <a:pt x="9756" y="8528"/>
                  </a:lnTo>
                  <a:lnTo>
                    <a:pt x="11098" y="8528"/>
                  </a:lnTo>
                  <a:lnTo>
                    <a:pt x="11757" y="9187"/>
                  </a:lnTo>
                  <a:lnTo>
                    <a:pt x="12030" y="8914"/>
                  </a:lnTo>
                  <a:lnTo>
                    <a:pt x="11666" y="8437"/>
                  </a:lnTo>
                  <a:close/>
                  <a:moveTo>
                    <a:pt x="8915" y="8528"/>
                  </a:moveTo>
                  <a:lnTo>
                    <a:pt x="8255" y="9665"/>
                  </a:lnTo>
                  <a:lnTo>
                    <a:pt x="7300" y="9960"/>
                  </a:lnTo>
                  <a:lnTo>
                    <a:pt x="7391" y="10324"/>
                  </a:lnTo>
                  <a:lnTo>
                    <a:pt x="7960" y="10233"/>
                  </a:lnTo>
                  <a:lnTo>
                    <a:pt x="7960" y="10233"/>
                  </a:lnTo>
                  <a:lnTo>
                    <a:pt x="7300" y="11279"/>
                  </a:lnTo>
                  <a:lnTo>
                    <a:pt x="5686" y="8619"/>
                  </a:lnTo>
                  <a:lnTo>
                    <a:pt x="7005" y="8528"/>
                  </a:lnTo>
                  <a:lnTo>
                    <a:pt x="6550" y="9005"/>
                  </a:lnTo>
                  <a:lnTo>
                    <a:pt x="6823" y="9301"/>
                  </a:lnTo>
                  <a:lnTo>
                    <a:pt x="7573" y="8528"/>
                  </a:lnTo>
                  <a:close/>
                  <a:moveTo>
                    <a:pt x="13372" y="8732"/>
                  </a:moveTo>
                  <a:lnTo>
                    <a:pt x="15077" y="11461"/>
                  </a:lnTo>
                  <a:lnTo>
                    <a:pt x="11757" y="11575"/>
                  </a:lnTo>
                  <a:lnTo>
                    <a:pt x="13372" y="8732"/>
                  </a:lnTo>
                  <a:close/>
                  <a:moveTo>
                    <a:pt x="9279" y="8823"/>
                  </a:moveTo>
                  <a:lnTo>
                    <a:pt x="10052" y="9960"/>
                  </a:lnTo>
                  <a:lnTo>
                    <a:pt x="9756" y="10893"/>
                  </a:lnTo>
                  <a:lnTo>
                    <a:pt x="10143" y="11006"/>
                  </a:lnTo>
                  <a:lnTo>
                    <a:pt x="10325" y="10438"/>
                  </a:lnTo>
                  <a:lnTo>
                    <a:pt x="10984" y="11575"/>
                  </a:lnTo>
                  <a:lnTo>
                    <a:pt x="7778" y="11666"/>
                  </a:lnTo>
                  <a:lnTo>
                    <a:pt x="8437" y="10438"/>
                  </a:lnTo>
                  <a:lnTo>
                    <a:pt x="8528" y="11006"/>
                  </a:lnTo>
                  <a:lnTo>
                    <a:pt x="8915" y="10893"/>
                  </a:lnTo>
                  <a:lnTo>
                    <a:pt x="8619" y="9960"/>
                  </a:lnTo>
                  <a:lnTo>
                    <a:pt x="9279" y="8823"/>
                  </a:lnTo>
                  <a:close/>
                  <a:moveTo>
                    <a:pt x="5299" y="8823"/>
                  </a:moveTo>
                  <a:lnTo>
                    <a:pt x="6914" y="11666"/>
                  </a:lnTo>
                  <a:lnTo>
                    <a:pt x="3707" y="11757"/>
                  </a:lnTo>
                  <a:lnTo>
                    <a:pt x="5299" y="8823"/>
                  </a:lnTo>
                  <a:close/>
                  <a:moveTo>
                    <a:pt x="10893" y="12030"/>
                  </a:moveTo>
                  <a:lnTo>
                    <a:pt x="9483" y="14781"/>
                  </a:lnTo>
                  <a:lnTo>
                    <a:pt x="7869" y="12143"/>
                  </a:lnTo>
                  <a:lnTo>
                    <a:pt x="10893" y="12030"/>
                  </a:lnTo>
                  <a:close/>
                  <a:moveTo>
                    <a:pt x="12985" y="0"/>
                  </a:moveTo>
                  <a:lnTo>
                    <a:pt x="12599" y="91"/>
                  </a:lnTo>
                  <a:lnTo>
                    <a:pt x="12894" y="1228"/>
                  </a:lnTo>
                  <a:lnTo>
                    <a:pt x="12508" y="2001"/>
                  </a:lnTo>
                  <a:lnTo>
                    <a:pt x="12030" y="478"/>
                  </a:lnTo>
                  <a:lnTo>
                    <a:pt x="11553" y="569"/>
                  </a:lnTo>
                  <a:lnTo>
                    <a:pt x="12121" y="2661"/>
                  </a:lnTo>
                  <a:lnTo>
                    <a:pt x="11757" y="3320"/>
                  </a:lnTo>
                  <a:lnTo>
                    <a:pt x="11280" y="1524"/>
                  </a:lnTo>
                  <a:lnTo>
                    <a:pt x="10711" y="1615"/>
                  </a:lnTo>
                  <a:lnTo>
                    <a:pt x="11371" y="3889"/>
                  </a:lnTo>
                  <a:lnTo>
                    <a:pt x="11280" y="4184"/>
                  </a:lnTo>
                  <a:lnTo>
                    <a:pt x="9392" y="1137"/>
                  </a:lnTo>
                  <a:lnTo>
                    <a:pt x="9006" y="1137"/>
                  </a:lnTo>
                  <a:lnTo>
                    <a:pt x="7209" y="4275"/>
                  </a:lnTo>
                  <a:lnTo>
                    <a:pt x="7005" y="3980"/>
                  </a:lnTo>
                  <a:lnTo>
                    <a:pt x="7573" y="1706"/>
                  </a:lnTo>
                  <a:lnTo>
                    <a:pt x="7118" y="1524"/>
                  </a:lnTo>
                  <a:lnTo>
                    <a:pt x="6641" y="3411"/>
                  </a:lnTo>
                  <a:lnTo>
                    <a:pt x="6254" y="2752"/>
                  </a:lnTo>
                  <a:lnTo>
                    <a:pt x="6823" y="660"/>
                  </a:lnTo>
                  <a:lnTo>
                    <a:pt x="6345" y="569"/>
                  </a:lnTo>
                  <a:lnTo>
                    <a:pt x="5981" y="2183"/>
                  </a:lnTo>
                  <a:lnTo>
                    <a:pt x="5413" y="1342"/>
                  </a:lnTo>
                  <a:lnTo>
                    <a:pt x="5686" y="296"/>
                  </a:lnTo>
                  <a:lnTo>
                    <a:pt x="5299" y="205"/>
                  </a:lnTo>
                  <a:lnTo>
                    <a:pt x="5117" y="864"/>
                  </a:lnTo>
                  <a:lnTo>
                    <a:pt x="4731" y="205"/>
                  </a:lnTo>
                  <a:lnTo>
                    <a:pt x="4276" y="387"/>
                  </a:lnTo>
                  <a:lnTo>
                    <a:pt x="4731" y="1137"/>
                  </a:lnTo>
                  <a:lnTo>
                    <a:pt x="3980" y="955"/>
                  </a:lnTo>
                  <a:lnTo>
                    <a:pt x="3889" y="1342"/>
                  </a:lnTo>
                  <a:lnTo>
                    <a:pt x="5026" y="1615"/>
                  </a:lnTo>
                  <a:lnTo>
                    <a:pt x="5504" y="2365"/>
                  </a:lnTo>
                  <a:lnTo>
                    <a:pt x="5504" y="2365"/>
                  </a:lnTo>
                  <a:lnTo>
                    <a:pt x="3889" y="2001"/>
                  </a:lnTo>
                  <a:lnTo>
                    <a:pt x="3798" y="2479"/>
                  </a:lnTo>
                  <a:lnTo>
                    <a:pt x="5868" y="3048"/>
                  </a:lnTo>
                  <a:lnTo>
                    <a:pt x="6254" y="3707"/>
                  </a:lnTo>
                  <a:lnTo>
                    <a:pt x="6254" y="3707"/>
                  </a:lnTo>
                  <a:lnTo>
                    <a:pt x="4458" y="3229"/>
                  </a:lnTo>
                  <a:lnTo>
                    <a:pt x="4367" y="3229"/>
                  </a:lnTo>
                  <a:lnTo>
                    <a:pt x="4276" y="3707"/>
                  </a:lnTo>
                  <a:lnTo>
                    <a:pt x="6641" y="4275"/>
                  </a:lnTo>
                  <a:lnTo>
                    <a:pt x="6732" y="4457"/>
                  </a:lnTo>
                  <a:lnTo>
                    <a:pt x="3139" y="4548"/>
                  </a:lnTo>
                  <a:lnTo>
                    <a:pt x="2934" y="4935"/>
                  </a:lnTo>
                  <a:lnTo>
                    <a:pt x="4844" y="8050"/>
                  </a:lnTo>
                  <a:lnTo>
                    <a:pt x="4458" y="8050"/>
                  </a:lnTo>
                  <a:lnTo>
                    <a:pt x="2752" y="6458"/>
                  </a:lnTo>
                  <a:lnTo>
                    <a:pt x="2366" y="6822"/>
                  </a:lnTo>
                  <a:lnTo>
                    <a:pt x="3798" y="8164"/>
                  </a:lnTo>
                  <a:lnTo>
                    <a:pt x="3025" y="8164"/>
                  </a:lnTo>
                  <a:lnTo>
                    <a:pt x="1524" y="6640"/>
                  </a:lnTo>
                  <a:lnTo>
                    <a:pt x="1138" y="7027"/>
                  </a:lnTo>
                  <a:lnTo>
                    <a:pt x="2366" y="8164"/>
                  </a:lnTo>
                  <a:lnTo>
                    <a:pt x="1433" y="8164"/>
                  </a:lnTo>
                  <a:lnTo>
                    <a:pt x="569" y="7391"/>
                  </a:lnTo>
                  <a:lnTo>
                    <a:pt x="296" y="7686"/>
                  </a:lnTo>
                  <a:lnTo>
                    <a:pt x="865" y="8164"/>
                  </a:lnTo>
                  <a:lnTo>
                    <a:pt x="1" y="8164"/>
                  </a:lnTo>
                  <a:lnTo>
                    <a:pt x="1" y="8732"/>
                  </a:lnTo>
                  <a:lnTo>
                    <a:pt x="865" y="8732"/>
                  </a:lnTo>
                  <a:lnTo>
                    <a:pt x="296" y="9187"/>
                  </a:lnTo>
                  <a:lnTo>
                    <a:pt x="569" y="9483"/>
                  </a:lnTo>
                  <a:lnTo>
                    <a:pt x="1433" y="8619"/>
                  </a:lnTo>
                  <a:lnTo>
                    <a:pt x="2275" y="8619"/>
                  </a:lnTo>
                  <a:lnTo>
                    <a:pt x="1229" y="9756"/>
                  </a:lnTo>
                  <a:lnTo>
                    <a:pt x="1138" y="9869"/>
                  </a:lnTo>
                  <a:lnTo>
                    <a:pt x="1524" y="10142"/>
                  </a:lnTo>
                  <a:lnTo>
                    <a:pt x="3025" y="8619"/>
                  </a:lnTo>
                  <a:lnTo>
                    <a:pt x="3798" y="8619"/>
                  </a:lnTo>
                  <a:lnTo>
                    <a:pt x="2457" y="9960"/>
                  </a:lnTo>
                  <a:lnTo>
                    <a:pt x="2843" y="10324"/>
                  </a:lnTo>
                  <a:lnTo>
                    <a:pt x="4458" y="8619"/>
                  </a:lnTo>
                  <a:lnTo>
                    <a:pt x="4844" y="8619"/>
                  </a:lnTo>
                  <a:lnTo>
                    <a:pt x="3025" y="11848"/>
                  </a:lnTo>
                  <a:lnTo>
                    <a:pt x="3230" y="12234"/>
                  </a:lnTo>
                  <a:lnTo>
                    <a:pt x="6823" y="12143"/>
                  </a:lnTo>
                  <a:lnTo>
                    <a:pt x="6732" y="12325"/>
                  </a:lnTo>
                  <a:lnTo>
                    <a:pt x="4458" y="12985"/>
                  </a:lnTo>
                  <a:lnTo>
                    <a:pt x="4549" y="13553"/>
                  </a:lnTo>
                  <a:lnTo>
                    <a:pt x="6436" y="12985"/>
                  </a:lnTo>
                  <a:lnTo>
                    <a:pt x="6072" y="13644"/>
                  </a:lnTo>
                  <a:lnTo>
                    <a:pt x="3980" y="14213"/>
                  </a:lnTo>
                  <a:lnTo>
                    <a:pt x="4071" y="14690"/>
                  </a:lnTo>
                  <a:lnTo>
                    <a:pt x="5686" y="14213"/>
                  </a:lnTo>
                  <a:lnTo>
                    <a:pt x="5686" y="14213"/>
                  </a:lnTo>
                  <a:lnTo>
                    <a:pt x="5208" y="15077"/>
                  </a:lnTo>
                  <a:lnTo>
                    <a:pt x="4162" y="15350"/>
                  </a:lnTo>
                  <a:lnTo>
                    <a:pt x="4276" y="15736"/>
                  </a:lnTo>
                  <a:lnTo>
                    <a:pt x="5026" y="15554"/>
                  </a:lnTo>
                  <a:lnTo>
                    <a:pt x="4549" y="16305"/>
                  </a:lnTo>
                  <a:lnTo>
                    <a:pt x="5026" y="16487"/>
                  </a:lnTo>
                  <a:lnTo>
                    <a:pt x="5413" y="15827"/>
                  </a:lnTo>
                  <a:lnTo>
                    <a:pt x="5595" y="16487"/>
                  </a:lnTo>
                  <a:lnTo>
                    <a:pt x="5981" y="16396"/>
                  </a:lnTo>
                  <a:lnTo>
                    <a:pt x="5686" y="15350"/>
                  </a:lnTo>
                  <a:lnTo>
                    <a:pt x="6163" y="14508"/>
                  </a:lnTo>
                  <a:lnTo>
                    <a:pt x="6641" y="16123"/>
                  </a:lnTo>
                  <a:lnTo>
                    <a:pt x="7118" y="15918"/>
                  </a:lnTo>
                  <a:lnTo>
                    <a:pt x="6550" y="13940"/>
                  </a:lnTo>
                  <a:lnTo>
                    <a:pt x="6823" y="13280"/>
                  </a:lnTo>
                  <a:lnTo>
                    <a:pt x="7391" y="15077"/>
                  </a:lnTo>
                  <a:lnTo>
                    <a:pt x="7869" y="14872"/>
                  </a:lnTo>
                  <a:lnTo>
                    <a:pt x="7209" y="12598"/>
                  </a:lnTo>
                  <a:lnTo>
                    <a:pt x="7391" y="12325"/>
                  </a:lnTo>
                  <a:lnTo>
                    <a:pt x="9188" y="15441"/>
                  </a:lnTo>
                  <a:lnTo>
                    <a:pt x="9665" y="15441"/>
                  </a:lnTo>
                  <a:lnTo>
                    <a:pt x="11371" y="12234"/>
                  </a:lnTo>
                  <a:lnTo>
                    <a:pt x="11553" y="12507"/>
                  </a:lnTo>
                  <a:lnTo>
                    <a:pt x="10984" y="14781"/>
                  </a:lnTo>
                  <a:lnTo>
                    <a:pt x="10984" y="14872"/>
                  </a:lnTo>
                  <a:lnTo>
                    <a:pt x="11462" y="14986"/>
                  </a:lnTo>
                  <a:lnTo>
                    <a:pt x="11939" y="13167"/>
                  </a:lnTo>
                  <a:lnTo>
                    <a:pt x="12326" y="13735"/>
                  </a:lnTo>
                  <a:lnTo>
                    <a:pt x="11848" y="15827"/>
                  </a:lnTo>
                  <a:lnTo>
                    <a:pt x="11757" y="15827"/>
                  </a:lnTo>
                  <a:lnTo>
                    <a:pt x="12326" y="16009"/>
                  </a:lnTo>
                  <a:lnTo>
                    <a:pt x="12690" y="14417"/>
                  </a:lnTo>
                  <a:lnTo>
                    <a:pt x="13167" y="15168"/>
                  </a:lnTo>
                  <a:lnTo>
                    <a:pt x="12894" y="16305"/>
                  </a:lnTo>
                  <a:lnTo>
                    <a:pt x="13258" y="16396"/>
                  </a:lnTo>
                  <a:lnTo>
                    <a:pt x="13463" y="15645"/>
                  </a:lnTo>
                  <a:lnTo>
                    <a:pt x="13827" y="16305"/>
                  </a:lnTo>
                  <a:lnTo>
                    <a:pt x="13940" y="16396"/>
                  </a:lnTo>
                  <a:lnTo>
                    <a:pt x="14304" y="16123"/>
                  </a:lnTo>
                  <a:lnTo>
                    <a:pt x="13940" y="15441"/>
                  </a:lnTo>
                  <a:lnTo>
                    <a:pt x="14600" y="15554"/>
                  </a:lnTo>
                  <a:lnTo>
                    <a:pt x="14691" y="15168"/>
                  </a:lnTo>
                  <a:lnTo>
                    <a:pt x="13645" y="14872"/>
                  </a:lnTo>
                  <a:lnTo>
                    <a:pt x="13167" y="14122"/>
                  </a:lnTo>
                  <a:lnTo>
                    <a:pt x="13167" y="14122"/>
                  </a:lnTo>
                  <a:lnTo>
                    <a:pt x="14691" y="14508"/>
                  </a:lnTo>
                  <a:lnTo>
                    <a:pt x="14873" y="14031"/>
                  </a:lnTo>
                  <a:lnTo>
                    <a:pt x="12803" y="13553"/>
                  </a:lnTo>
                  <a:lnTo>
                    <a:pt x="12417" y="12894"/>
                  </a:lnTo>
                  <a:lnTo>
                    <a:pt x="14213" y="13371"/>
                  </a:lnTo>
                  <a:lnTo>
                    <a:pt x="14304" y="12803"/>
                  </a:lnTo>
                  <a:lnTo>
                    <a:pt x="12030" y="12234"/>
                  </a:lnTo>
                  <a:lnTo>
                    <a:pt x="11939" y="12030"/>
                  </a:lnTo>
                  <a:lnTo>
                    <a:pt x="15532" y="12030"/>
                  </a:lnTo>
                  <a:lnTo>
                    <a:pt x="15737" y="11666"/>
                  </a:lnTo>
                  <a:lnTo>
                    <a:pt x="13827" y="8437"/>
                  </a:lnTo>
                  <a:lnTo>
                    <a:pt x="14122" y="8437"/>
                  </a:lnTo>
                  <a:lnTo>
                    <a:pt x="15828" y="10051"/>
                  </a:lnTo>
                  <a:lnTo>
                    <a:pt x="16214" y="9756"/>
                  </a:lnTo>
                  <a:lnTo>
                    <a:pt x="14873" y="8437"/>
                  </a:lnTo>
                  <a:lnTo>
                    <a:pt x="15532" y="8437"/>
                  </a:lnTo>
                  <a:lnTo>
                    <a:pt x="17147" y="9869"/>
                  </a:lnTo>
                  <a:lnTo>
                    <a:pt x="17147" y="9960"/>
                  </a:lnTo>
                  <a:lnTo>
                    <a:pt x="17533" y="9574"/>
                  </a:lnTo>
                  <a:lnTo>
                    <a:pt x="16305" y="8437"/>
                  </a:lnTo>
                  <a:lnTo>
                    <a:pt x="17238" y="8346"/>
                  </a:lnTo>
                  <a:lnTo>
                    <a:pt x="18011" y="9096"/>
                  </a:lnTo>
                  <a:lnTo>
                    <a:pt x="18102" y="9187"/>
                  </a:lnTo>
                  <a:lnTo>
                    <a:pt x="18284" y="8914"/>
                  </a:lnTo>
                  <a:lnTo>
                    <a:pt x="17806" y="8346"/>
                  </a:lnTo>
                  <a:lnTo>
                    <a:pt x="18579" y="8346"/>
                  </a:lnTo>
                  <a:lnTo>
                    <a:pt x="18579" y="7868"/>
                  </a:lnTo>
                  <a:lnTo>
                    <a:pt x="17806" y="7868"/>
                  </a:lnTo>
                  <a:lnTo>
                    <a:pt x="18284" y="7300"/>
                  </a:lnTo>
                  <a:lnTo>
                    <a:pt x="18011" y="7027"/>
                  </a:lnTo>
                  <a:lnTo>
                    <a:pt x="17238" y="7868"/>
                  </a:lnTo>
                  <a:lnTo>
                    <a:pt x="16305" y="7868"/>
                  </a:lnTo>
                  <a:lnTo>
                    <a:pt x="17442" y="6731"/>
                  </a:lnTo>
                  <a:lnTo>
                    <a:pt x="17056" y="6345"/>
                  </a:lnTo>
                  <a:lnTo>
                    <a:pt x="15532" y="7868"/>
                  </a:lnTo>
                  <a:lnTo>
                    <a:pt x="14873" y="7868"/>
                  </a:lnTo>
                  <a:lnTo>
                    <a:pt x="16101" y="6549"/>
                  </a:lnTo>
                  <a:lnTo>
                    <a:pt x="15737" y="6163"/>
                  </a:lnTo>
                  <a:lnTo>
                    <a:pt x="14122" y="7959"/>
                  </a:lnTo>
                  <a:lnTo>
                    <a:pt x="13827" y="7959"/>
                  </a:lnTo>
                  <a:lnTo>
                    <a:pt x="15646" y="4639"/>
                  </a:lnTo>
                  <a:lnTo>
                    <a:pt x="15350" y="4275"/>
                  </a:lnTo>
                  <a:lnTo>
                    <a:pt x="11757" y="4366"/>
                  </a:lnTo>
                  <a:lnTo>
                    <a:pt x="11848" y="4184"/>
                  </a:lnTo>
                  <a:lnTo>
                    <a:pt x="14122" y="3502"/>
                  </a:lnTo>
                  <a:lnTo>
                    <a:pt x="14031" y="3048"/>
                  </a:lnTo>
                  <a:lnTo>
                    <a:pt x="12235" y="3502"/>
                  </a:lnTo>
                  <a:lnTo>
                    <a:pt x="12508" y="2934"/>
                  </a:lnTo>
                  <a:lnTo>
                    <a:pt x="14691" y="2274"/>
                  </a:lnTo>
                  <a:lnTo>
                    <a:pt x="14509" y="1797"/>
                  </a:lnTo>
                  <a:lnTo>
                    <a:pt x="12894" y="2274"/>
                  </a:lnTo>
                  <a:lnTo>
                    <a:pt x="13372" y="1433"/>
                  </a:lnTo>
                  <a:lnTo>
                    <a:pt x="14509" y="1137"/>
                  </a:lnTo>
                  <a:lnTo>
                    <a:pt x="14304" y="774"/>
                  </a:lnTo>
                  <a:lnTo>
                    <a:pt x="13645" y="955"/>
                  </a:lnTo>
                  <a:lnTo>
                    <a:pt x="13645" y="955"/>
                  </a:lnTo>
                  <a:lnTo>
                    <a:pt x="14031" y="296"/>
                  </a:lnTo>
                  <a:lnTo>
                    <a:pt x="13554" y="0"/>
                  </a:lnTo>
                  <a:lnTo>
                    <a:pt x="13167" y="660"/>
                  </a:lnTo>
                  <a:lnTo>
                    <a:pt x="1298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6"/>
            <p:cNvSpPr/>
            <p:nvPr/>
          </p:nvSpPr>
          <p:spPr>
            <a:xfrm>
              <a:off x="7556483" y="3826769"/>
              <a:ext cx="253345" cy="252782"/>
            </a:xfrm>
            <a:custGeom>
              <a:avLst/>
              <a:gdLst/>
              <a:ahLst/>
              <a:cxnLst/>
              <a:rect l="l" t="t" r="r" b="b"/>
              <a:pathLst>
                <a:path w="10348" h="10325" extrusionOk="0">
                  <a:moveTo>
                    <a:pt x="5231" y="1"/>
                  </a:moveTo>
                  <a:lnTo>
                    <a:pt x="3321" y="3321"/>
                  </a:lnTo>
                  <a:lnTo>
                    <a:pt x="1" y="5117"/>
                  </a:lnTo>
                  <a:lnTo>
                    <a:pt x="3321" y="7005"/>
                  </a:lnTo>
                  <a:lnTo>
                    <a:pt x="5231" y="10325"/>
                  </a:lnTo>
                  <a:lnTo>
                    <a:pt x="7027" y="7005"/>
                  </a:lnTo>
                  <a:lnTo>
                    <a:pt x="10347" y="5117"/>
                  </a:lnTo>
                  <a:lnTo>
                    <a:pt x="7027" y="3321"/>
                  </a:lnTo>
                  <a:lnTo>
                    <a:pt x="52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6"/>
            <p:cNvSpPr/>
            <p:nvPr/>
          </p:nvSpPr>
          <p:spPr>
            <a:xfrm>
              <a:off x="7387236" y="3745488"/>
              <a:ext cx="39564" cy="39564"/>
            </a:xfrm>
            <a:custGeom>
              <a:avLst/>
              <a:gdLst/>
              <a:ahLst/>
              <a:cxnLst/>
              <a:rect l="l" t="t" r="r" b="b"/>
              <a:pathLst>
                <a:path w="1616" h="1616" extrusionOk="0">
                  <a:moveTo>
                    <a:pt x="774" y="1"/>
                  </a:moveTo>
                  <a:lnTo>
                    <a:pt x="478" y="569"/>
                  </a:lnTo>
                  <a:lnTo>
                    <a:pt x="1" y="865"/>
                  </a:lnTo>
                  <a:lnTo>
                    <a:pt x="478" y="1138"/>
                  </a:lnTo>
                  <a:lnTo>
                    <a:pt x="774" y="1615"/>
                  </a:lnTo>
                  <a:lnTo>
                    <a:pt x="1047" y="1138"/>
                  </a:lnTo>
                  <a:lnTo>
                    <a:pt x="1615" y="865"/>
                  </a:lnTo>
                  <a:lnTo>
                    <a:pt x="1047" y="569"/>
                  </a:lnTo>
                  <a:lnTo>
                    <a:pt x="7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6"/>
            <p:cNvSpPr/>
            <p:nvPr/>
          </p:nvSpPr>
          <p:spPr>
            <a:xfrm>
              <a:off x="5044325" y="2678394"/>
              <a:ext cx="257801" cy="257238"/>
            </a:xfrm>
            <a:custGeom>
              <a:avLst/>
              <a:gdLst/>
              <a:ahLst/>
              <a:cxnLst/>
              <a:rect l="l" t="t" r="r" b="b"/>
              <a:pathLst>
                <a:path w="10530" h="10507" extrusionOk="0">
                  <a:moveTo>
                    <a:pt x="5231" y="0"/>
                  </a:moveTo>
                  <a:lnTo>
                    <a:pt x="3412" y="3411"/>
                  </a:lnTo>
                  <a:lnTo>
                    <a:pt x="1" y="5299"/>
                  </a:lnTo>
                  <a:lnTo>
                    <a:pt x="3412" y="7095"/>
                  </a:lnTo>
                  <a:lnTo>
                    <a:pt x="5231" y="10506"/>
                  </a:lnTo>
                  <a:lnTo>
                    <a:pt x="7118" y="7095"/>
                  </a:lnTo>
                  <a:lnTo>
                    <a:pt x="10529" y="5299"/>
                  </a:lnTo>
                  <a:lnTo>
                    <a:pt x="7118" y="3411"/>
                  </a:lnTo>
                  <a:lnTo>
                    <a:pt x="5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6"/>
            <p:cNvSpPr/>
            <p:nvPr/>
          </p:nvSpPr>
          <p:spPr>
            <a:xfrm>
              <a:off x="3923370" y="2195054"/>
              <a:ext cx="148682" cy="150910"/>
            </a:xfrm>
            <a:custGeom>
              <a:avLst/>
              <a:gdLst/>
              <a:ahLst/>
              <a:cxnLst/>
              <a:rect l="l" t="t" r="r" b="b"/>
              <a:pathLst>
                <a:path w="6073" h="6164" extrusionOk="0">
                  <a:moveTo>
                    <a:pt x="3025" y="1"/>
                  </a:moveTo>
                  <a:lnTo>
                    <a:pt x="2002" y="2002"/>
                  </a:lnTo>
                  <a:lnTo>
                    <a:pt x="0" y="3139"/>
                  </a:lnTo>
                  <a:lnTo>
                    <a:pt x="2002" y="4185"/>
                  </a:lnTo>
                  <a:lnTo>
                    <a:pt x="3025" y="6163"/>
                  </a:lnTo>
                  <a:lnTo>
                    <a:pt x="4162" y="4185"/>
                  </a:lnTo>
                  <a:lnTo>
                    <a:pt x="6072" y="3139"/>
                  </a:lnTo>
                  <a:lnTo>
                    <a:pt x="4162" y="2002"/>
                  </a:lnTo>
                  <a:lnTo>
                    <a:pt x="3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6"/>
            <p:cNvSpPr/>
            <p:nvPr/>
          </p:nvSpPr>
          <p:spPr>
            <a:xfrm>
              <a:off x="5572952" y="3969912"/>
              <a:ext cx="169272" cy="167044"/>
            </a:xfrm>
            <a:custGeom>
              <a:avLst/>
              <a:gdLst/>
              <a:ahLst/>
              <a:cxnLst/>
              <a:rect l="l" t="t" r="r" b="b"/>
              <a:pathLst>
                <a:path w="6914" h="6823" extrusionOk="0">
                  <a:moveTo>
                    <a:pt x="3503" y="0"/>
                  </a:moveTo>
                  <a:lnTo>
                    <a:pt x="2275" y="2274"/>
                  </a:lnTo>
                  <a:lnTo>
                    <a:pt x="1" y="3411"/>
                  </a:lnTo>
                  <a:lnTo>
                    <a:pt x="2275" y="4639"/>
                  </a:lnTo>
                  <a:lnTo>
                    <a:pt x="3503" y="6822"/>
                  </a:lnTo>
                  <a:lnTo>
                    <a:pt x="4640" y="4639"/>
                  </a:lnTo>
                  <a:lnTo>
                    <a:pt x="6914" y="3411"/>
                  </a:lnTo>
                  <a:lnTo>
                    <a:pt x="4640" y="2274"/>
                  </a:lnTo>
                  <a:lnTo>
                    <a:pt x="35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6"/>
            <p:cNvSpPr/>
            <p:nvPr/>
          </p:nvSpPr>
          <p:spPr>
            <a:xfrm>
              <a:off x="7835915" y="837119"/>
              <a:ext cx="189886" cy="189862"/>
            </a:xfrm>
            <a:custGeom>
              <a:avLst/>
              <a:gdLst/>
              <a:ahLst/>
              <a:cxnLst/>
              <a:rect l="l" t="t" r="r" b="b"/>
              <a:pathLst>
                <a:path w="7756" h="7755" extrusionOk="0">
                  <a:moveTo>
                    <a:pt x="3889" y="1"/>
                  </a:moveTo>
                  <a:lnTo>
                    <a:pt x="2548" y="2547"/>
                  </a:lnTo>
                  <a:lnTo>
                    <a:pt x="1" y="3866"/>
                  </a:lnTo>
                  <a:lnTo>
                    <a:pt x="2548" y="5299"/>
                  </a:lnTo>
                  <a:lnTo>
                    <a:pt x="3889" y="7755"/>
                  </a:lnTo>
                  <a:lnTo>
                    <a:pt x="5299" y="5299"/>
                  </a:lnTo>
                  <a:lnTo>
                    <a:pt x="7755" y="3866"/>
                  </a:lnTo>
                  <a:lnTo>
                    <a:pt x="5299" y="2547"/>
                  </a:lnTo>
                  <a:lnTo>
                    <a:pt x="3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6"/>
            <p:cNvSpPr/>
            <p:nvPr/>
          </p:nvSpPr>
          <p:spPr>
            <a:xfrm>
              <a:off x="2609224" y="390842"/>
              <a:ext cx="296752" cy="297315"/>
            </a:xfrm>
            <a:custGeom>
              <a:avLst/>
              <a:gdLst/>
              <a:ahLst/>
              <a:cxnLst/>
              <a:rect l="l" t="t" r="r" b="b"/>
              <a:pathLst>
                <a:path w="12121" h="12144" extrusionOk="0">
                  <a:moveTo>
                    <a:pt x="6049" y="1"/>
                  </a:moveTo>
                  <a:cubicBezTo>
                    <a:pt x="2752" y="1"/>
                    <a:pt x="0" y="2752"/>
                    <a:pt x="0" y="6072"/>
                  </a:cubicBezTo>
                  <a:cubicBezTo>
                    <a:pt x="0" y="9392"/>
                    <a:pt x="2752" y="12144"/>
                    <a:pt x="6049" y="12144"/>
                  </a:cubicBezTo>
                  <a:cubicBezTo>
                    <a:pt x="9369" y="12144"/>
                    <a:pt x="12121" y="9392"/>
                    <a:pt x="12121" y="6072"/>
                  </a:cubicBezTo>
                  <a:cubicBezTo>
                    <a:pt x="12121" y="2752"/>
                    <a:pt x="9369" y="1"/>
                    <a:pt x="60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7">
    <p:bg>
      <p:bgPr>
        <a:solidFill>
          <a:schemeClr val="accent4"/>
        </a:solidFill>
        <a:effectLst/>
      </p:bgPr>
    </p:bg>
    <p:spTree>
      <p:nvGrpSpPr>
        <p:cNvPr id="1" name="Shape 2100"/>
        <p:cNvGrpSpPr/>
        <p:nvPr/>
      </p:nvGrpSpPr>
      <p:grpSpPr>
        <a:xfrm>
          <a:off x="0" y="0"/>
          <a:ext cx="0" cy="0"/>
          <a:chOff x="0" y="0"/>
          <a:chExt cx="0" cy="0"/>
        </a:xfrm>
      </p:grpSpPr>
      <p:sp>
        <p:nvSpPr>
          <p:cNvPr id="2101" name="Google Shape;2101;p27"/>
          <p:cNvSpPr txBox="1">
            <a:spLocks noGrp="1"/>
          </p:cNvSpPr>
          <p:nvPr>
            <p:ph type="title"/>
          </p:nvPr>
        </p:nvSpPr>
        <p:spPr>
          <a:xfrm>
            <a:off x="952500" y="3626850"/>
            <a:ext cx="7219800" cy="1046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800">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2263"/>
        <p:cNvGrpSpPr/>
        <p:nvPr/>
      </p:nvGrpSpPr>
      <p:grpSpPr>
        <a:xfrm>
          <a:off x="0" y="0"/>
          <a:ext cx="0" cy="0"/>
          <a:chOff x="0" y="0"/>
          <a:chExt cx="0" cy="0"/>
        </a:xfrm>
      </p:grpSpPr>
      <p:sp>
        <p:nvSpPr>
          <p:cNvPr id="2264" name="Google Shape;2264;p33"/>
          <p:cNvSpPr/>
          <p:nvPr/>
        </p:nvSpPr>
        <p:spPr>
          <a:xfrm flipH="1">
            <a:off x="7366263" y="4722775"/>
            <a:ext cx="237425" cy="261375"/>
          </a:xfrm>
          <a:custGeom>
            <a:avLst/>
            <a:gdLst/>
            <a:ahLst/>
            <a:cxnLst/>
            <a:rect l="l" t="t" r="r" b="b"/>
            <a:pathLst>
              <a:path w="9497" h="10455" extrusionOk="0">
                <a:moveTo>
                  <a:pt x="4657" y="0"/>
                </a:moveTo>
                <a:lnTo>
                  <a:pt x="3390" y="4086"/>
                </a:lnTo>
                <a:lnTo>
                  <a:pt x="1" y="4086"/>
                </a:lnTo>
                <a:lnTo>
                  <a:pt x="2749" y="6153"/>
                </a:lnTo>
                <a:lnTo>
                  <a:pt x="2749" y="6153"/>
                </a:lnTo>
                <a:lnTo>
                  <a:pt x="1416" y="10454"/>
                </a:lnTo>
                <a:lnTo>
                  <a:pt x="4860" y="7740"/>
                </a:lnTo>
                <a:lnTo>
                  <a:pt x="4860" y="7740"/>
                </a:lnTo>
                <a:lnTo>
                  <a:pt x="8469" y="10454"/>
                </a:lnTo>
                <a:lnTo>
                  <a:pt x="6894" y="6137"/>
                </a:lnTo>
                <a:lnTo>
                  <a:pt x="9496" y="4086"/>
                </a:lnTo>
                <a:lnTo>
                  <a:pt x="6147" y="4086"/>
                </a:lnTo>
                <a:lnTo>
                  <a:pt x="46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3"/>
          <p:cNvSpPr/>
          <p:nvPr/>
        </p:nvSpPr>
        <p:spPr>
          <a:xfrm flipH="1">
            <a:off x="7815663" y="2234925"/>
            <a:ext cx="171225" cy="187750"/>
          </a:xfrm>
          <a:custGeom>
            <a:avLst/>
            <a:gdLst/>
            <a:ahLst/>
            <a:cxnLst/>
            <a:rect l="l" t="t" r="r" b="b"/>
            <a:pathLst>
              <a:path w="6849" h="7510" extrusionOk="0">
                <a:moveTo>
                  <a:pt x="3425" y="0"/>
                </a:moveTo>
                <a:lnTo>
                  <a:pt x="2494" y="2945"/>
                </a:lnTo>
                <a:lnTo>
                  <a:pt x="1" y="2945"/>
                </a:lnTo>
                <a:lnTo>
                  <a:pt x="2016" y="4455"/>
                </a:lnTo>
                <a:lnTo>
                  <a:pt x="2016" y="4455"/>
                </a:lnTo>
                <a:lnTo>
                  <a:pt x="1051" y="7510"/>
                </a:lnTo>
                <a:lnTo>
                  <a:pt x="3510" y="5573"/>
                </a:lnTo>
                <a:lnTo>
                  <a:pt x="3510" y="5573"/>
                </a:lnTo>
                <a:lnTo>
                  <a:pt x="6095" y="7510"/>
                </a:lnTo>
                <a:lnTo>
                  <a:pt x="4992" y="4407"/>
                </a:lnTo>
                <a:lnTo>
                  <a:pt x="4992" y="4407"/>
                </a:lnTo>
                <a:lnTo>
                  <a:pt x="6848" y="2945"/>
                </a:lnTo>
                <a:lnTo>
                  <a:pt x="4472" y="2945"/>
                </a:lnTo>
                <a:lnTo>
                  <a:pt x="3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3"/>
          <p:cNvSpPr/>
          <p:nvPr/>
        </p:nvSpPr>
        <p:spPr>
          <a:xfrm flipH="1">
            <a:off x="8536950" y="2946625"/>
            <a:ext cx="237975" cy="261375"/>
          </a:xfrm>
          <a:custGeom>
            <a:avLst/>
            <a:gdLst/>
            <a:ahLst/>
            <a:cxnLst/>
            <a:rect l="l" t="t" r="r" b="b"/>
            <a:pathLst>
              <a:path w="9519" h="10455" extrusionOk="0">
                <a:moveTo>
                  <a:pt x="4839" y="0"/>
                </a:moveTo>
                <a:lnTo>
                  <a:pt x="3370" y="4054"/>
                </a:lnTo>
                <a:lnTo>
                  <a:pt x="3370" y="4054"/>
                </a:lnTo>
                <a:lnTo>
                  <a:pt x="0" y="4086"/>
                </a:lnTo>
                <a:lnTo>
                  <a:pt x="2612" y="6144"/>
                </a:lnTo>
                <a:lnTo>
                  <a:pt x="2612" y="6144"/>
                </a:lnTo>
                <a:lnTo>
                  <a:pt x="1050" y="10454"/>
                </a:lnTo>
                <a:lnTo>
                  <a:pt x="1050" y="10454"/>
                </a:lnTo>
                <a:lnTo>
                  <a:pt x="4623" y="7729"/>
                </a:lnTo>
                <a:lnTo>
                  <a:pt x="4623" y="7729"/>
                </a:lnTo>
                <a:lnTo>
                  <a:pt x="8080" y="10454"/>
                </a:lnTo>
                <a:lnTo>
                  <a:pt x="6736" y="6117"/>
                </a:lnTo>
                <a:lnTo>
                  <a:pt x="6736" y="6117"/>
                </a:lnTo>
                <a:lnTo>
                  <a:pt x="9518" y="3995"/>
                </a:lnTo>
                <a:lnTo>
                  <a:pt x="6088" y="4027"/>
                </a:lnTo>
                <a:lnTo>
                  <a:pt x="6088" y="4027"/>
                </a:lnTo>
                <a:lnTo>
                  <a:pt x="4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3"/>
          <p:cNvSpPr/>
          <p:nvPr/>
        </p:nvSpPr>
        <p:spPr>
          <a:xfrm flipH="1">
            <a:off x="7194263" y="3869875"/>
            <a:ext cx="123300" cy="95325"/>
          </a:xfrm>
          <a:custGeom>
            <a:avLst/>
            <a:gdLst/>
            <a:ahLst/>
            <a:cxnLst/>
            <a:rect l="l" t="t" r="r" b="b"/>
            <a:pathLst>
              <a:path w="4932" h="3813" extrusionOk="0">
                <a:moveTo>
                  <a:pt x="2466" y="0"/>
                </a:moveTo>
                <a:cubicBezTo>
                  <a:pt x="1" y="0"/>
                  <a:pt x="1" y="3812"/>
                  <a:pt x="2466" y="3812"/>
                </a:cubicBezTo>
                <a:cubicBezTo>
                  <a:pt x="4931" y="3812"/>
                  <a:pt x="4931" y="0"/>
                  <a:pt x="24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8" name="Google Shape;2268;p33"/>
          <p:cNvGrpSpPr/>
          <p:nvPr/>
        </p:nvGrpSpPr>
        <p:grpSpPr>
          <a:xfrm flipH="1">
            <a:off x="7317563" y="3300275"/>
            <a:ext cx="1044825" cy="1331800"/>
            <a:chOff x="1118650" y="3368575"/>
            <a:chExt cx="1044825" cy="1331800"/>
          </a:xfrm>
        </p:grpSpPr>
        <p:sp>
          <p:nvSpPr>
            <p:cNvPr id="2269" name="Google Shape;2269;p33"/>
            <p:cNvSpPr/>
            <p:nvPr/>
          </p:nvSpPr>
          <p:spPr>
            <a:xfrm>
              <a:off x="1274400" y="3733825"/>
              <a:ext cx="889075" cy="965750"/>
            </a:xfrm>
            <a:custGeom>
              <a:avLst/>
              <a:gdLst/>
              <a:ahLst/>
              <a:cxnLst/>
              <a:rect l="l" t="t" r="r" b="b"/>
              <a:pathLst>
                <a:path w="35563" h="38630" extrusionOk="0">
                  <a:moveTo>
                    <a:pt x="19493" y="0"/>
                  </a:moveTo>
                  <a:lnTo>
                    <a:pt x="0" y="3812"/>
                  </a:lnTo>
                  <a:cubicBezTo>
                    <a:pt x="1233" y="12737"/>
                    <a:pt x="1895" y="21388"/>
                    <a:pt x="2854" y="30426"/>
                  </a:cubicBezTo>
                  <a:cubicBezTo>
                    <a:pt x="3607" y="35653"/>
                    <a:pt x="3333" y="38141"/>
                    <a:pt x="8743" y="38621"/>
                  </a:cubicBezTo>
                  <a:cubicBezTo>
                    <a:pt x="8982" y="38627"/>
                    <a:pt x="9226" y="38629"/>
                    <a:pt x="9474" y="38629"/>
                  </a:cubicBezTo>
                  <a:cubicBezTo>
                    <a:pt x="13171" y="38629"/>
                    <a:pt x="17734" y="38014"/>
                    <a:pt x="21114" y="37480"/>
                  </a:cubicBezTo>
                  <a:cubicBezTo>
                    <a:pt x="23967" y="37091"/>
                    <a:pt x="31385" y="36338"/>
                    <a:pt x="32915" y="34238"/>
                  </a:cubicBezTo>
                  <a:cubicBezTo>
                    <a:pt x="35562" y="30723"/>
                    <a:pt x="28806" y="27299"/>
                    <a:pt x="26250" y="25108"/>
                  </a:cubicBezTo>
                  <a:cubicBezTo>
                    <a:pt x="22643" y="21867"/>
                    <a:pt x="22438" y="20361"/>
                    <a:pt x="21685" y="15111"/>
                  </a:cubicBezTo>
                  <a:cubicBezTo>
                    <a:pt x="20931" y="9884"/>
                    <a:pt x="20247" y="4954"/>
                    <a:pt x="194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3"/>
            <p:cNvSpPr/>
            <p:nvPr/>
          </p:nvSpPr>
          <p:spPr>
            <a:xfrm>
              <a:off x="1341175" y="4451675"/>
              <a:ext cx="196875" cy="248700"/>
            </a:xfrm>
            <a:custGeom>
              <a:avLst/>
              <a:gdLst/>
              <a:ahLst/>
              <a:cxnLst/>
              <a:rect l="l" t="t" r="r" b="b"/>
              <a:pathLst>
                <a:path w="7875" h="9948" extrusionOk="0">
                  <a:moveTo>
                    <a:pt x="0" y="1"/>
                  </a:moveTo>
                  <a:cubicBezTo>
                    <a:pt x="91" y="571"/>
                    <a:pt x="91" y="1142"/>
                    <a:pt x="183" y="1712"/>
                  </a:cubicBezTo>
                  <a:cubicBezTo>
                    <a:pt x="936" y="6939"/>
                    <a:pt x="662" y="9427"/>
                    <a:pt x="6072" y="9907"/>
                  </a:cubicBezTo>
                  <a:cubicBezTo>
                    <a:pt x="6262" y="9937"/>
                    <a:pt x="6452" y="9947"/>
                    <a:pt x="6646" y="9947"/>
                  </a:cubicBezTo>
                  <a:cubicBezTo>
                    <a:pt x="7033" y="9947"/>
                    <a:pt x="7433" y="9907"/>
                    <a:pt x="7875" y="9907"/>
                  </a:cubicBezTo>
                  <a:cubicBezTo>
                    <a:pt x="7213" y="5616"/>
                    <a:pt x="4451" y="9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3"/>
            <p:cNvSpPr/>
            <p:nvPr/>
          </p:nvSpPr>
          <p:spPr>
            <a:xfrm>
              <a:off x="1818775" y="4351825"/>
              <a:ext cx="344700" cy="313875"/>
            </a:xfrm>
            <a:custGeom>
              <a:avLst/>
              <a:gdLst/>
              <a:ahLst/>
              <a:cxnLst/>
              <a:rect l="l" t="t" r="r" b="b"/>
              <a:pathLst>
                <a:path w="13788" h="12555" extrusionOk="0">
                  <a:moveTo>
                    <a:pt x="4087" y="0"/>
                  </a:moveTo>
                  <a:cubicBezTo>
                    <a:pt x="298" y="2853"/>
                    <a:pt x="1" y="7898"/>
                    <a:pt x="1051" y="12554"/>
                  </a:cubicBezTo>
                  <a:cubicBezTo>
                    <a:pt x="4383" y="12075"/>
                    <a:pt x="9793" y="11230"/>
                    <a:pt x="11140" y="9518"/>
                  </a:cubicBezTo>
                  <a:cubicBezTo>
                    <a:pt x="13787" y="6003"/>
                    <a:pt x="7031" y="2579"/>
                    <a:pt x="4475" y="388"/>
                  </a:cubicBezTo>
                  <a:lnTo>
                    <a:pt x="40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3"/>
            <p:cNvSpPr/>
            <p:nvPr/>
          </p:nvSpPr>
          <p:spPr>
            <a:xfrm>
              <a:off x="1282675" y="3985425"/>
              <a:ext cx="534775" cy="103275"/>
            </a:xfrm>
            <a:custGeom>
              <a:avLst/>
              <a:gdLst/>
              <a:ahLst/>
              <a:cxnLst/>
              <a:rect l="l" t="t" r="r" b="b"/>
              <a:pathLst>
                <a:path w="21391" h="4131" extrusionOk="0">
                  <a:moveTo>
                    <a:pt x="20646" y="1"/>
                  </a:moveTo>
                  <a:cubicBezTo>
                    <a:pt x="20596" y="1"/>
                    <a:pt x="20542" y="8"/>
                    <a:pt x="20486" y="25"/>
                  </a:cubicBezTo>
                  <a:cubicBezTo>
                    <a:pt x="14027" y="1828"/>
                    <a:pt x="7270" y="2102"/>
                    <a:pt x="719" y="3061"/>
                  </a:cubicBezTo>
                  <a:cubicBezTo>
                    <a:pt x="1" y="3146"/>
                    <a:pt x="202" y="4131"/>
                    <a:pt x="834" y="4131"/>
                  </a:cubicBezTo>
                  <a:cubicBezTo>
                    <a:pt x="885" y="4131"/>
                    <a:pt x="938" y="4124"/>
                    <a:pt x="993" y="4111"/>
                  </a:cubicBezTo>
                  <a:cubicBezTo>
                    <a:pt x="7567" y="3244"/>
                    <a:pt x="14323" y="2878"/>
                    <a:pt x="20783" y="1166"/>
                  </a:cubicBezTo>
                  <a:cubicBezTo>
                    <a:pt x="21391" y="978"/>
                    <a:pt x="21210" y="1"/>
                    <a:pt x="20646"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3"/>
            <p:cNvSpPr/>
            <p:nvPr/>
          </p:nvSpPr>
          <p:spPr>
            <a:xfrm>
              <a:off x="1291675" y="4165875"/>
              <a:ext cx="563925" cy="107925"/>
            </a:xfrm>
            <a:custGeom>
              <a:avLst/>
              <a:gdLst/>
              <a:ahLst/>
              <a:cxnLst/>
              <a:rect l="l" t="t" r="r" b="b"/>
              <a:pathLst>
                <a:path w="22557" h="4317" extrusionOk="0">
                  <a:moveTo>
                    <a:pt x="21723" y="0"/>
                  </a:moveTo>
                  <a:cubicBezTo>
                    <a:pt x="21673" y="0"/>
                    <a:pt x="21620" y="7"/>
                    <a:pt x="21564" y="20"/>
                  </a:cubicBezTo>
                  <a:cubicBezTo>
                    <a:pt x="14717" y="1823"/>
                    <a:pt x="7686" y="2211"/>
                    <a:pt x="725" y="3170"/>
                  </a:cubicBezTo>
                  <a:cubicBezTo>
                    <a:pt x="0" y="3258"/>
                    <a:pt x="331" y="4316"/>
                    <a:pt x="1028" y="4316"/>
                  </a:cubicBezTo>
                  <a:cubicBezTo>
                    <a:pt x="1055" y="4316"/>
                    <a:pt x="1084" y="4315"/>
                    <a:pt x="1113" y="4311"/>
                  </a:cubicBezTo>
                  <a:cubicBezTo>
                    <a:pt x="8052" y="3352"/>
                    <a:pt x="15105" y="2964"/>
                    <a:pt x="21838" y="1161"/>
                  </a:cubicBezTo>
                  <a:cubicBezTo>
                    <a:pt x="22557" y="992"/>
                    <a:pt x="22355" y="0"/>
                    <a:pt x="21723"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3"/>
            <p:cNvSpPr/>
            <p:nvPr/>
          </p:nvSpPr>
          <p:spPr>
            <a:xfrm>
              <a:off x="1289175" y="3954400"/>
              <a:ext cx="512550" cy="88975"/>
            </a:xfrm>
            <a:custGeom>
              <a:avLst/>
              <a:gdLst/>
              <a:ahLst/>
              <a:cxnLst/>
              <a:rect l="l" t="t" r="r" b="b"/>
              <a:pathLst>
                <a:path w="20502" h="3559" extrusionOk="0">
                  <a:moveTo>
                    <a:pt x="20124" y="1"/>
                  </a:moveTo>
                  <a:cubicBezTo>
                    <a:pt x="20099" y="1"/>
                    <a:pt x="20072" y="4"/>
                    <a:pt x="20044" y="11"/>
                  </a:cubicBezTo>
                  <a:cubicBezTo>
                    <a:pt x="13584" y="1837"/>
                    <a:pt x="6919" y="2111"/>
                    <a:pt x="254" y="3069"/>
                  </a:cubicBezTo>
                  <a:cubicBezTo>
                    <a:pt x="0" y="3069"/>
                    <a:pt x="60" y="3559"/>
                    <a:pt x="378" y="3559"/>
                  </a:cubicBezTo>
                  <a:cubicBezTo>
                    <a:pt x="404" y="3559"/>
                    <a:pt x="431" y="3555"/>
                    <a:pt x="459" y="3549"/>
                  </a:cubicBezTo>
                  <a:cubicBezTo>
                    <a:pt x="7010" y="2590"/>
                    <a:pt x="13767" y="2293"/>
                    <a:pt x="20226" y="581"/>
                  </a:cubicBezTo>
                  <a:cubicBezTo>
                    <a:pt x="20501" y="497"/>
                    <a:pt x="20443" y="1"/>
                    <a:pt x="201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3"/>
            <p:cNvSpPr/>
            <p:nvPr/>
          </p:nvSpPr>
          <p:spPr>
            <a:xfrm>
              <a:off x="1310500" y="4213850"/>
              <a:ext cx="538400" cy="90875"/>
            </a:xfrm>
            <a:custGeom>
              <a:avLst/>
              <a:gdLst/>
              <a:ahLst/>
              <a:cxnLst/>
              <a:rect l="l" t="t" r="r" b="b"/>
              <a:pathLst>
                <a:path w="21536" h="3635" extrusionOk="0">
                  <a:moveTo>
                    <a:pt x="21198" y="1"/>
                  </a:moveTo>
                  <a:cubicBezTo>
                    <a:pt x="21164" y="1"/>
                    <a:pt x="21126" y="6"/>
                    <a:pt x="21085" y="18"/>
                  </a:cubicBezTo>
                  <a:cubicBezTo>
                    <a:pt x="14352" y="1730"/>
                    <a:pt x="7299" y="2095"/>
                    <a:pt x="360" y="3145"/>
                  </a:cubicBezTo>
                  <a:cubicBezTo>
                    <a:pt x="0" y="3145"/>
                    <a:pt x="72" y="3635"/>
                    <a:pt x="374" y="3635"/>
                  </a:cubicBezTo>
                  <a:cubicBezTo>
                    <a:pt x="398" y="3635"/>
                    <a:pt x="424" y="3631"/>
                    <a:pt x="451" y="3625"/>
                  </a:cubicBezTo>
                  <a:cubicBezTo>
                    <a:pt x="7390" y="2666"/>
                    <a:pt x="14443" y="2301"/>
                    <a:pt x="21290" y="475"/>
                  </a:cubicBezTo>
                  <a:cubicBezTo>
                    <a:pt x="21536" y="393"/>
                    <a:pt x="21488" y="1"/>
                    <a:pt x="21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3"/>
            <p:cNvSpPr/>
            <p:nvPr/>
          </p:nvSpPr>
          <p:spPr>
            <a:xfrm>
              <a:off x="1279625" y="3921375"/>
              <a:ext cx="521950" cy="93400"/>
            </a:xfrm>
            <a:custGeom>
              <a:avLst/>
              <a:gdLst/>
              <a:ahLst/>
              <a:cxnLst/>
              <a:rect l="l" t="t" r="r" b="b"/>
              <a:pathLst>
                <a:path w="20878" h="3736" extrusionOk="0">
                  <a:moveTo>
                    <a:pt x="20322" y="0"/>
                  </a:moveTo>
                  <a:cubicBezTo>
                    <a:pt x="20297" y="0"/>
                    <a:pt x="20270" y="3"/>
                    <a:pt x="20243" y="8"/>
                  </a:cubicBezTo>
                  <a:cubicBezTo>
                    <a:pt x="13761" y="1811"/>
                    <a:pt x="7027" y="2108"/>
                    <a:pt x="453" y="2952"/>
                  </a:cubicBezTo>
                  <a:cubicBezTo>
                    <a:pt x="1" y="3039"/>
                    <a:pt x="159" y="3736"/>
                    <a:pt x="563" y="3736"/>
                  </a:cubicBezTo>
                  <a:cubicBezTo>
                    <a:pt x="586" y="3736"/>
                    <a:pt x="611" y="3734"/>
                    <a:pt x="636" y="3728"/>
                  </a:cubicBezTo>
                  <a:cubicBezTo>
                    <a:pt x="7301" y="2861"/>
                    <a:pt x="13966" y="2473"/>
                    <a:pt x="20426" y="761"/>
                  </a:cubicBezTo>
                  <a:cubicBezTo>
                    <a:pt x="20878" y="675"/>
                    <a:pt x="20741" y="0"/>
                    <a:pt x="20322"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3"/>
            <p:cNvSpPr/>
            <p:nvPr/>
          </p:nvSpPr>
          <p:spPr>
            <a:xfrm>
              <a:off x="1310450" y="4241975"/>
              <a:ext cx="547475" cy="95800"/>
            </a:xfrm>
            <a:custGeom>
              <a:avLst/>
              <a:gdLst/>
              <a:ahLst/>
              <a:cxnLst/>
              <a:rect l="l" t="t" r="r" b="b"/>
              <a:pathLst>
                <a:path w="21899" h="3832" extrusionOk="0">
                  <a:moveTo>
                    <a:pt x="21447" y="0"/>
                  </a:moveTo>
                  <a:cubicBezTo>
                    <a:pt x="21400" y="0"/>
                    <a:pt x="21348" y="11"/>
                    <a:pt x="21292" y="35"/>
                  </a:cubicBezTo>
                  <a:cubicBezTo>
                    <a:pt x="14445" y="1746"/>
                    <a:pt x="7392" y="2112"/>
                    <a:pt x="453" y="3070"/>
                  </a:cubicBezTo>
                  <a:cubicBezTo>
                    <a:pt x="1" y="3156"/>
                    <a:pt x="158" y="3831"/>
                    <a:pt x="579" y="3831"/>
                  </a:cubicBezTo>
                  <a:cubicBezTo>
                    <a:pt x="605" y="3831"/>
                    <a:pt x="631" y="3829"/>
                    <a:pt x="658" y="3824"/>
                  </a:cubicBezTo>
                  <a:cubicBezTo>
                    <a:pt x="7597" y="2888"/>
                    <a:pt x="14627" y="2500"/>
                    <a:pt x="21475" y="696"/>
                  </a:cubicBezTo>
                  <a:cubicBezTo>
                    <a:pt x="21899" y="616"/>
                    <a:pt x="21805" y="0"/>
                    <a:pt x="21447"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3"/>
            <p:cNvSpPr/>
            <p:nvPr/>
          </p:nvSpPr>
          <p:spPr>
            <a:xfrm>
              <a:off x="1297575" y="4071625"/>
              <a:ext cx="540075" cy="134050"/>
            </a:xfrm>
            <a:custGeom>
              <a:avLst/>
              <a:gdLst/>
              <a:ahLst/>
              <a:cxnLst/>
              <a:rect l="l" t="t" r="r" b="b"/>
              <a:pathLst>
                <a:path w="21603" h="5362" extrusionOk="0">
                  <a:moveTo>
                    <a:pt x="17996" y="1"/>
                  </a:moveTo>
                  <a:cubicBezTo>
                    <a:pt x="17037" y="1"/>
                    <a:pt x="16466" y="1507"/>
                    <a:pt x="16010" y="2169"/>
                  </a:cubicBezTo>
                  <a:cubicBezTo>
                    <a:pt x="15975" y="2204"/>
                    <a:pt x="15928" y="2220"/>
                    <a:pt x="15871" y="2220"/>
                  </a:cubicBezTo>
                  <a:cubicBezTo>
                    <a:pt x="15333" y="2220"/>
                    <a:pt x="13885" y="819"/>
                    <a:pt x="13116" y="819"/>
                  </a:cubicBezTo>
                  <a:cubicBezTo>
                    <a:pt x="13057" y="819"/>
                    <a:pt x="13002" y="828"/>
                    <a:pt x="12951" y="846"/>
                  </a:cubicBezTo>
                  <a:cubicBezTo>
                    <a:pt x="12318" y="1129"/>
                    <a:pt x="11080" y="2957"/>
                    <a:pt x="10554" y="2957"/>
                  </a:cubicBezTo>
                  <a:cubicBezTo>
                    <a:pt x="10530" y="2957"/>
                    <a:pt x="10507" y="2953"/>
                    <a:pt x="10486" y="2945"/>
                  </a:cubicBezTo>
                  <a:cubicBezTo>
                    <a:pt x="9619" y="2466"/>
                    <a:pt x="9254" y="1599"/>
                    <a:pt x="8112" y="1416"/>
                  </a:cubicBezTo>
                  <a:cubicBezTo>
                    <a:pt x="8095" y="1414"/>
                    <a:pt x="8077" y="1414"/>
                    <a:pt x="8060" y="1414"/>
                  </a:cubicBezTo>
                  <a:cubicBezTo>
                    <a:pt x="7169" y="1414"/>
                    <a:pt x="6283" y="3537"/>
                    <a:pt x="5640" y="3537"/>
                  </a:cubicBezTo>
                  <a:cubicBezTo>
                    <a:pt x="5604" y="3537"/>
                    <a:pt x="5568" y="3531"/>
                    <a:pt x="5533" y="3516"/>
                  </a:cubicBezTo>
                  <a:cubicBezTo>
                    <a:pt x="4845" y="3162"/>
                    <a:pt x="4063" y="1952"/>
                    <a:pt x="3150" y="1952"/>
                  </a:cubicBezTo>
                  <a:cubicBezTo>
                    <a:pt x="3063" y="1952"/>
                    <a:pt x="2975" y="1963"/>
                    <a:pt x="2885" y="1987"/>
                  </a:cubicBezTo>
                  <a:cubicBezTo>
                    <a:pt x="1835" y="2375"/>
                    <a:pt x="1630" y="3790"/>
                    <a:pt x="694" y="4178"/>
                  </a:cubicBezTo>
                  <a:cubicBezTo>
                    <a:pt x="0" y="4423"/>
                    <a:pt x="164" y="5361"/>
                    <a:pt x="745" y="5361"/>
                  </a:cubicBezTo>
                  <a:cubicBezTo>
                    <a:pt x="814" y="5361"/>
                    <a:pt x="888" y="5348"/>
                    <a:pt x="968" y="5319"/>
                  </a:cubicBezTo>
                  <a:cubicBezTo>
                    <a:pt x="1927" y="4931"/>
                    <a:pt x="2315" y="4087"/>
                    <a:pt x="2977" y="3311"/>
                  </a:cubicBezTo>
                  <a:cubicBezTo>
                    <a:pt x="2991" y="3289"/>
                    <a:pt x="3016" y="3280"/>
                    <a:pt x="3051" y="3280"/>
                  </a:cubicBezTo>
                  <a:cubicBezTo>
                    <a:pt x="3463" y="3280"/>
                    <a:pt x="5219" y="4664"/>
                    <a:pt x="5830" y="4749"/>
                  </a:cubicBezTo>
                  <a:cubicBezTo>
                    <a:pt x="5859" y="4752"/>
                    <a:pt x="5887" y="4754"/>
                    <a:pt x="5916" y="4754"/>
                  </a:cubicBezTo>
                  <a:cubicBezTo>
                    <a:pt x="6633" y="4754"/>
                    <a:pt x="7256" y="3680"/>
                    <a:pt x="7542" y="3219"/>
                  </a:cubicBezTo>
                  <a:cubicBezTo>
                    <a:pt x="7728" y="2968"/>
                    <a:pt x="7938" y="2870"/>
                    <a:pt x="8165" y="2870"/>
                  </a:cubicBezTo>
                  <a:cubicBezTo>
                    <a:pt x="8969" y="2870"/>
                    <a:pt x="9984" y="4107"/>
                    <a:pt x="10874" y="4178"/>
                  </a:cubicBezTo>
                  <a:cubicBezTo>
                    <a:pt x="10903" y="4181"/>
                    <a:pt x="10931" y="4183"/>
                    <a:pt x="10960" y="4183"/>
                  </a:cubicBezTo>
                  <a:cubicBezTo>
                    <a:pt x="11671" y="4183"/>
                    <a:pt x="12213" y="3110"/>
                    <a:pt x="12586" y="2649"/>
                  </a:cubicBezTo>
                  <a:cubicBezTo>
                    <a:pt x="12814" y="2303"/>
                    <a:pt x="13039" y="2173"/>
                    <a:pt x="13265" y="2173"/>
                  </a:cubicBezTo>
                  <a:cubicBezTo>
                    <a:pt x="13967" y="2173"/>
                    <a:pt x="14690" y="3425"/>
                    <a:pt x="15622" y="3425"/>
                  </a:cubicBezTo>
                  <a:cubicBezTo>
                    <a:pt x="15669" y="3429"/>
                    <a:pt x="15714" y="3431"/>
                    <a:pt x="15759" y="3431"/>
                  </a:cubicBezTo>
                  <a:cubicBezTo>
                    <a:pt x="16625" y="3431"/>
                    <a:pt x="17060" y="2612"/>
                    <a:pt x="17516" y="1895"/>
                  </a:cubicBezTo>
                  <a:cubicBezTo>
                    <a:pt x="17741" y="1553"/>
                    <a:pt x="17996" y="1426"/>
                    <a:pt x="18272" y="1426"/>
                  </a:cubicBezTo>
                  <a:cubicBezTo>
                    <a:pt x="19063" y="1426"/>
                    <a:pt x="20027" y="2466"/>
                    <a:pt x="20940" y="2466"/>
                  </a:cubicBezTo>
                  <a:cubicBezTo>
                    <a:pt x="21602" y="2466"/>
                    <a:pt x="21602" y="1234"/>
                    <a:pt x="20940" y="1234"/>
                  </a:cubicBezTo>
                  <a:cubicBezTo>
                    <a:pt x="20899" y="1237"/>
                    <a:pt x="20859" y="1238"/>
                    <a:pt x="20820" y="1238"/>
                  </a:cubicBezTo>
                  <a:cubicBezTo>
                    <a:pt x="19751" y="1238"/>
                    <a:pt x="19096" y="89"/>
                    <a:pt x="17996"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3"/>
            <p:cNvSpPr/>
            <p:nvPr/>
          </p:nvSpPr>
          <p:spPr>
            <a:xfrm>
              <a:off x="1730900" y="4128700"/>
              <a:ext cx="49675" cy="39975"/>
            </a:xfrm>
            <a:custGeom>
              <a:avLst/>
              <a:gdLst/>
              <a:ahLst/>
              <a:cxnLst/>
              <a:rect l="l" t="t" r="r" b="b"/>
              <a:pathLst>
                <a:path w="1987" h="1599" extrusionOk="0">
                  <a:moveTo>
                    <a:pt x="959" y="1"/>
                  </a:moveTo>
                  <a:cubicBezTo>
                    <a:pt x="1" y="1"/>
                    <a:pt x="1" y="1598"/>
                    <a:pt x="959" y="1598"/>
                  </a:cubicBezTo>
                  <a:cubicBezTo>
                    <a:pt x="1987" y="1598"/>
                    <a:pt x="1987" y="1"/>
                    <a:pt x="9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3"/>
            <p:cNvSpPr/>
            <p:nvPr/>
          </p:nvSpPr>
          <p:spPr>
            <a:xfrm>
              <a:off x="1612225" y="4145250"/>
              <a:ext cx="49650" cy="40550"/>
            </a:xfrm>
            <a:custGeom>
              <a:avLst/>
              <a:gdLst/>
              <a:ahLst/>
              <a:cxnLst/>
              <a:rect l="l" t="t" r="r" b="b"/>
              <a:pathLst>
                <a:path w="1986" h="1622" extrusionOk="0">
                  <a:moveTo>
                    <a:pt x="936" y="0"/>
                  </a:moveTo>
                  <a:cubicBezTo>
                    <a:pt x="0" y="0"/>
                    <a:pt x="0" y="1621"/>
                    <a:pt x="936" y="1621"/>
                  </a:cubicBezTo>
                  <a:cubicBezTo>
                    <a:pt x="1986" y="1621"/>
                    <a:pt x="1986" y="0"/>
                    <a:pt x="9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3"/>
            <p:cNvSpPr/>
            <p:nvPr/>
          </p:nvSpPr>
          <p:spPr>
            <a:xfrm>
              <a:off x="1486100" y="4164075"/>
              <a:ext cx="49675" cy="38250"/>
            </a:xfrm>
            <a:custGeom>
              <a:avLst/>
              <a:gdLst/>
              <a:ahLst/>
              <a:cxnLst/>
              <a:rect l="l" t="t" r="r" b="b"/>
              <a:pathLst>
                <a:path w="1987" h="1530" extrusionOk="0">
                  <a:moveTo>
                    <a:pt x="937" y="1"/>
                  </a:moveTo>
                  <a:cubicBezTo>
                    <a:pt x="1" y="1"/>
                    <a:pt x="1" y="1530"/>
                    <a:pt x="937" y="1530"/>
                  </a:cubicBezTo>
                  <a:cubicBezTo>
                    <a:pt x="1986" y="1530"/>
                    <a:pt x="1986" y="1"/>
                    <a:pt x="9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3"/>
            <p:cNvSpPr/>
            <p:nvPr/>
          </p:nvSpPr>
          <p:spPr>
            <a:xfrm>
              <a:off x="1357700" y="4188050"/>
              <a:ext cx="49675" cy="37675"/>
            </a:xfrm>
            <a:custGeom>
              <a:avLst/>
              <a:gdLst/>
              <a:ahLst/>
              <a:cxnLst/>
              <a:rect l="l" t="t" r="r" b="b"/>
              <a:pathLst>
                <a:path w="1987" h="1507" extrusionOk="0">
                  <a:moveTo>
                    <a:pt x="1051" y="0"/>
                  </a:moveTo>
                  <a:cubicBezTo>
                    <a:pt x="1" y="0"/>
                    <a:pt x="1" y="1507"/>
                    <a:pt x="1051" y="1507"/>
                  </a:cubicBezTo>
                  <a:cubicBezTo>
                    <a:pt x="1987" y="1507"/>
                    <a:pt x="1987" y="0"/>
                    <a:pt x="10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3"/>
            <p:cNvSpPr/>
            <p:nvPr/>
          </p:nvSpPr>
          <p:spPr>
            <a:xfrm>
              <a:off x="1402800" y="4092750"/>
              <a:ext cx="49650" cy="38250"/>
            </a:xfrm>
            <a:custGeom>
              <a:avLst/>
              <a:gdLst/>
              <a:ahLst/>
              <a:cxnLst/>
              <a:rect l="l" t="t" r="r" b="b"/>
              <a:pathLst>
                <a:path w="1986" h="1530" extrusionOk="0">
                  <a:moveTo>
                    <a:pt x="959" y="1"/>
                  </a:moveTo>
                  <a:cubicBezTo>
                    <a:pt x="0" y="1"/>
                    <a:pt x="0" y="1530"/>
                    <a:pt x="959" y="1530"/>
                  </a:cubicBezTo>
                  <a:cubicBezTo>
                    <a:pt x="1986" y="1530"/>
                    <a:pt x="1986" y="1"/>
                    <a:pt x="9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3"/>
            <p:cNvSpPr/>
            <p:nvPr/>
          </p:nvSpPr>
          <p:spPr>
            <a:xfrm>
              <a:off x="1528900" y="4071625"/>
              <a:ext cx="49675" cy="37700"/>
            </a:xfrm>
            <a:custGeom>
              <a:avLst/>
              <a:gdLst/>
              <a:ahLst/>
              <a:cxnLst/>
              <a:rect l="l" t="t" r="r" b="b"/>
              <a:pathLst>
                <a:path w="1987" h="1508" extrusionOk="0">
                  <a:moveTo>
                    <a:pt x="1051" y="1"/>
                  </a:moveTo>
                  <a:cubicBezTo>
                    <a:pt x="1" y="1"/>
                    <a:pt x="1" y="1507"/>
                    <a:pt x="1051" y="1507"/>
                  </a:cubicBezTo>
                  <a:cubicBezTo>
                    <a:pt x="1986" y="1507"/>
                    <a:pt x="1986" y="1"/>
                    <a:pt x="10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3"/>
            <p:cNvSpPr/>
            <p:nvPr/>
          </p:nvSpPr>
          <p:spPr>
            <a:xfrm>
              <a:off x="1657300" y="4052225"/>
              <a:ext cx="49675" cy="40550"/>
            </a:xfrm>
            <a:custGeom>
              <a:avLst/>
              <a:gdLst/>
              <a:ahLst/>
              <a:cxnLst/>
              <a:rect l="l" t="t" r="r" b="b"/>
              <a:pathLst>
                <a:path w="1987" h="1622" extrusionOk="0">
                  <a:moveTo>
                    <a:pt x="1050" y="1"/>
                  </a:moveTo>
                  <a:cubicBezTo>
                    <a:pt x="0" y="1"/>
                    <a:pt x="0" y="1622"/>
                    <a:pt x="1050" y="1622"/>
                  </a:cubicBezTo>
                  <a:cubicBezTo>
                    <a:pt x="1986" y="1622"/>
                    <a:pt x="1986" y="1"/>
                    <a:pt x="10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3"/>
            <p:cNvSpPr/>
            <p:nvPr/>
          </p:nvSpPr>
          <p:spPr>
            <a:xfrm>
              <a:off x="1179100" y="3580250"/>
              <a:ext cx="680225" cy="347275"/>
            </a:xfrm>
            <a:custGeom>
              <a:avLst/>
              <a:gdLst/>
              <a:ahLst/>
              <a:cxnLst/>
              <a:rect l="l" t="t" r="r" b="b"/>
              <a:pathLst>
                <a:path w="27209" h="13891" extrusionOk="0">
                  <a:moveTo>
                    <a:pt x="21903" y="0"/>
                  </a:moveTo>
                  <a:cubicBezTo>
                    <a:pt x="19699" y="0"/>
                    <a:pt x="16597" y="859"/>
                    <a:pt x="12281" y="1487"/>
                  </a:cubicBezTo>
                  <a:cubicBezTo>
                    <a:pt x="1713" y="2811"/>
                    <a:pt x="1" y="2240"/>
                    <a:pt x="868" y="8517"/>
                  </a:cubicBezTo>
                  <a:cubicBezTo>
                    <a:pt x="1505" y="12791"/>
                    <a:pt x="1973" y="13890"/>
                    <a:pt x="4072" y="13890"/>
                  </a:cubicBezTo>
                  <a:cubicBezTo>
                    <a:pt x="5057" y="13890"/>
                    <a:pt x="6399" y="13649"/>
                    <a:pt x="8286" y="13379"/>
                  </a:cubicBezTo>
                  <a:cubicBezTo>
                    <a:pt x="11893" y="12900"/>
                    <a:pt x="17325" y="11941"/>
                    <a:pt x="21411" y="11462"/>
                  </a:cubicBezTo>
                  <a:cubicBezTo>
                    <a:pt x="25976" y="10891"/>
                    <a:pt x="27208" y="10982"/>
                    <a:pt x="26638" y="6623"/>
                  </a:cubicBezTo>
                  <a:cubicBezTo>
                    <a:pt x="26098" y="1429"/>
                    <a:pt x="24747" y="0"/>
                    <a:pt x="219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3"/>
            <p:cNvSpPr/>
            <p:nvPr/>
          </p:nvSpPr>
          <p:spPr>
            <a:xfrm>
              <a:off x="1118650" y="3368575"/>
              <a:ext cx="182025" cy="307500"/>
            </a:xfrm>
            <a:custGeom>
              <a:avLst/>
              <a:gdLst/>
              <a:ahLst/>
              <a:cxnLst/>
              <a:rect l="l" t="t" r="r" b="b"/>
              <a:pathLst>
                <a:path w="7281" h="12300" extrusionOk="0">
                  <a:moveTo>
                    <a:pt x="2690" y="805"/>
                  </a:moveTo>
                  <a:cubicBezTo>
                    <a:pt x="2915" y="805"/>
                    <a:pt x="3148" y="867"/>
                    <a:pt x="3377" y="1007"/>
                  </a:cubicBezTo>
                  <a:cubicBezTo>
                    <a:pt x="4998" y="2057"/>
                    <a:pt x="5477" y="5184"/>
                    <a:pt x="5751" y="6895"/>
                  </a:cubicBezTo>
                  <a:cubicBezTo>
                    <a:pt x="6061" y="8190"/>
                    <a:pt x="6298" y="9542"/>
                    <a:pt x="6381" y="10906"/>
                  </a:cubicBezTo>
                  <a:lnTo>
                    <a:pt x="6381" y="10906"/>
                  </a:lnTo>
                  <a:cubicBezTo>
                    <a:pt x="5440" y="9198"/>
                    <a:pt x="3889" y="7752"/>
                    <a:pt x="2715" y="6234"/>
                  </a:cubicBezTo>
                  <a:cubicBezTo>
                    <a:pt x="2053" y="5298"/>
                    <a:pt x="1277" y="4248"/>
                    <a:pt x="1095" y="3015"/>
                  </a:cubicBezTo>
                  <a:cubicBezTo>
                    <a:pt x="853" y="1993"/>
                    <a:pt x="1701" y="805"/>
                    <a:pt x="2690" y="805"/>
                  </a:cubicBezTo>
                  <a:close/>
                  <a:moveTo>
                    <a:pt x="2422" y="0"/>
                  </a:moveTo>
                  <a:cubicBezTo>
                    <a:pt x="450" y="0"/>
                    <a:pt x="0" y="2650"/>
                    <a:pt x="615" y="4156"/>
                  </a:cubicBezTo>
                  <a:cubicBezTo>
                    <a:pt x="1757" y="7192"/>
                    <a:pt x="4701" y="9087"/>
                    <a:pt x="6048" y="11940"/>
                  </a:cubicBezTo>
                  <a:cubicBezTo>
                    <a:pt x="6107" y="12096"/>
                    <a:pt x="6217" y="12160"/>
                    <a:pt x="6332" y="12160"/>
                  </a:cubicBezTo>
                  <a:cubicBezTo>
                    <a:pt x="6377" y="12160"/>
                    <a:pt x="6422" y="12150"/>
                    <a:pt x="6466" y="12132"/>
                  </a:cubicBezTo>
                  <a:lnTo>
                    <a:pt x="6466" y="12132"/>
                  </a:lnTo>
                  <a:cubicBezTo>
                    <a:pt x="6537" y="12244"/>
                    <a:pt x="6669" y="12299"/>
                    <a:pt x="6801" y="12299"/>
                  </a:cubicBezTo>
                  <a:cubicBezTo>
                    <a:pt x="6995" y="12299"/>
                    <a:pt x="7189" y="12180"/>
                    <a:pt x="7189" y="11940"/>
                  </a:cubicBezTo>
                  <a:cubicBezTo>
                    <a:pt x="7280" y="9749"/>
                    <a:pt x="6710" y="7375"/>
                    <a:pt x="6230" y="5298"/>
                  </a:cubicBezTo>
                  <a:cubicBezTo>
                    <a:pt x="5751" y="3586"/>
                    <a:pt x="4998" y="436"/>
                    <a:pt x="2898" y="48"/>
                  </a:cubicBezTo>
                  <a:cubicBezTo>
                    <a:pt x="2730" y="16"/>
                    <a:pt x="2572" y="0"/>
                    <a:pt x="2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8" name="Google Shape;2288;p33"/>
          <p:cNvGrpSpPr/>
          <p:nvPr/>
        </p:nvGrpSpPr>
        <p:grpSpPr>
          <a:xfrm flipH="1">
            <a:off x="8240225" y="3414863"/>
            <a:ext cx="1022450" cy="1503100"/>
            <a:chOff x="90475" y="3547775"/>
            <a:chExt cx="1022450" cy="1503100"/>
          </a:xfrm>
        </p:grpSpPr>
        <p:sp>
          <p:nvSpPr>
            <p:cNvPr id="2289" name="Google Shape;2289;p33"/>
            <p:cNvSpPr/>
            <p:nvPr/>
          </p:nvSpPr>
          <p:spPr>
            <a:xfrm>
              <a:off x="513750" y="3949700"/>
              <a:ext cx="351150" cy="1101175"/>
            </a:xfrm>
            <a:custGeom>
              <a:avLst/>
              <a:gdLst/>
              <a:ahLst/>
              <a:cxnLst/>
              <a:rect l="l" t="t" r="r" b="b"/>
              <a:pathLst>
                <a:path w="14046" h="44047" extrusionOk="0">
                  <a:moveTo>
                    <a:pt x="4684" y="0"/>
                  </a:moveTo>
                  <a:cubicBezTo>
                    <a:pt x="4419" y="0"/>
                    <a:pt x="4160" y="146"/>
                    <a:pt x="4086" y="496"/>
                  </a:cubicBezTo>
                  <a:cubicBezTo>
                    <a:pt x="0" y="15241"/>
                    <a:pt x="4657" y="31013"/>
                    <a:pt x="12554" y="43772"/>
                  </a:cubicBezTo>
                  <a:cubicBezTo>
                    <a:pt x="12688" y="43966"/>
                    <a:pt x="12880" y="44046"/>
                    <a:pt x="13077" y="44046"/>
                  </a:cubicBezTo>
                  <a:cubicBezTo>
                    <a:pt x="13550" y="44046"/>
                    <a:pt x="14045" y="43578"/>
                    <a:pt x="13787" y="43110"/>
                  </a:cubicBezTo>
                  <a:cubicBezTo>
                    <a:pt x="5981" y="30739"/>
                    <a:pt x="1416" y="15332"/>
                    <a:pt x="5319" y="769"/>
                  </a:cubicBezTo>
                  <a:cubicBezTo>
                    <a:pt x="5482" y="320"/>
                    <a:pt x="5076" y="0"/>
                    <a:pt x="4684"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3"/>
            <p:cNvSpPr/>
            <p:nvPr/>
          </p:nvSpPr>
          <p:spPr>
            <a:xfrm>
              <a:off x="585925" y="3547775"/>
              <a:ext cx="310175" cy="440575"/>
            </a:xfrm>
            <a:custGeom>
              <a:avLst/>
              <a:gdLst/>
              <a:ahLst/>
              <a:cxnLst/>
              <a:rect l="l" t="t" r="r" b="b"/>
              <a:pathLst>
                <a:path w="12407" h="17623" extrusionOk="0">
                  <a:moveTo>
                    <a:pt x="5406" y="1"/>
                  </a:moveTo>
                  <a:cubicBezTo>
                    <a:pt x="0" y="1"/>
                    <a:pt x="254" y="14790"/>
                    <a:pt x="1564" y="17622"/>
                  </a:cubicBezTo>
                  <a:cubicBezTo>
                    <a:pt x="5102" y="14952"/>
                    <a:pt x="12406" y="2581"/>
                    <a:pt x="6814" y="298"/>
                  </a:cubicBezTo>
                  <a:cubicBezTo>
                    <a:pt x="6307" y="95"/>
                    <a:pt x="5839" y="1"/>
                    <a:pt x="5406"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3"/>
            <p:cNvSpPr/>
            <p:nvPr/>
          </p:nvSpPr>
          <p:spPr>
            <a:xfrm>
              <a:off x="128575" y="3804550"/>
              <a:ext cx="463375" cy="371525"/>
            </a:xfrm>
            <a:custGeom>
              <a:avLst/>
              <a:gdLst/>
              <a:ahLst/>
              <a:cxnLst/>
              <a:rect l="l" t="t" r="r" b="b"/>
              <a:pathLst>
                <a:path w="18535" h="14861" extrusionOk="0">
                  <a:moveTo>
                    <a:pt x="8032" y="1"/>
                  </a:moveTo>
                  <a:cubicBezTo>
                    <a:pt x="7460" y="1"/>
                    <a:pt x="6901" y="185"/>
                    <a:pt x="6369" y="595"/>
                  </a:cubicBezTo>
                  <a:cubicBezTo>
                    <a:pt x="0" y="5548"/>
                    <a:pt x="14837" y="13720"/>
                    <a:pt x="18534" y="14861"/>
                  </a:cubicBezTo>
                  <a:cubicBezTo>
                    <a:pt x="18189" y="12058"/>
                    <a:pt x="12656" y="1"/>
                    <a:pt x="8032"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3"/>
            <p:cNvSpPr/>
            <p:nvPr/>
          </p:nvSpPr>
          <p:spPr>
            <a:xfrm>
              <a:off x="615900" y="4101375"/>
              <a:ext cx="497025" cy="300675"/>
            </a:xfrm>
            <a:custGeom>
              <a:avLst/>
              <a:gdLst/>
              <a:ahLst/>
              <a:cxnLst/>
              <a:rect l="l" t="t" r="r" b="b"/>
              <a:pathLst>
                <a:path w="19881" h="12027" extrusionOk="0">
                  <a:moveTo>
                    <a:pt x="11271" y="0"/>
                  </a:moveTo>
                  <a:cubicBezTo>
                    <a:pt x="6962" y="0"/>
                    <a:pt x="1210" y="9411"/>
                    <a:pt x="0" y="12027"/>
                  </a:cubicBezTo>
                  <a:cubicBezTo>
                    <a:pt x="2465" y="11456"/>
                    <a:pt x="19881" y="7553"/>
                    <a:pt x="13307" y="888"/>
                  </a:cubicBezTo>
                  <a:cubicBezTo>
                    <a:pt x="12689" y="270"/>
                    <a:pt x="12001" y="0"/>
                    <a:pt x="11271"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3"/>
            <p:cNvSpPr/>
            <p:nvPr/>
          </p:nvSpPr>
          <p:spPr>
            <a:xfrm>
              <a:off x="90475" y="4282250"/>
              <a:ext cx="537425" cy="281350"/>
            </a:xfrm>
            <a:custGeom>
              <a:avLst/>
              <a:gdLst/>
              <a:ahLst/>
              <a:cxnLst/>
              <a:rect l="l" t="t" r="r" b="b"/>
              <a:pathLst>
                <a:path w="21497" h="11254" extrusionOk="0">
                  <a:moveTo>
                    <a:pt x="8336" y="0"/>
                  </a:moveTo>
                  <a:cubicBezTo>
                    <a:pt x="7494" y="0"/>
                    <a:pt x="6756" y="297"/>
                    <a:pt x="6181" y="980"/>
                  </a:cubicBezTo>
                  <a:cubicBezTo>
                    <a:pt x="1" y="8374"/>
                    <a:pt x="18513" y="11253"/>
                    <a:pt x="21374" y="11253"/>
                  </a:cubicBezTo>
                  <a:cubicBezTo>
                    <a:pt x="21418" y="11253"/>
                    <a:pt x="21459" y="11253"/>
                    <a:pt x="21496" y="11251"/>
                  </a:cubicBezTo>
                  <a:cubicBezTo>
                    <a:pt x="19664" y="7758"/>
                    <a:pt x="12641" y="0"/>
                    <a:pt x="8336"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3"/>
            <p:cNvSpPr/>
            <p:nvPr/>
          </p:nvSpPr>
          <p:spPr>
            <a:xfrm>
              <a:off x="699200" y="4418425"/>
              <a:ext cx="377775" cy="330575"/>
            </a:xfrm>
            <a:custGeom>
              <a:avLst/>
              <a:gdLst/>
              <a:ahLst/>
              <a:cxnLst/>
              <a:rect l="l" t="t" r="r" b="b"/>
              <a:pathLst>
                <a:path w="15111" h="13223" extrusionOk="0">
                  <a:moveTo>
                    <a:pt x="8944" y="0"/>
                  </a:moveTo>
                  <a:cubicBezTo>
                    <a:pt x="4640" y="0"/>
                    <a:pt x="155" y="10740"/>
                    <a:pt x="1" y="13223"/>
                  </a:cubicBezTo>
                  <a:cubicBezTo>
                    <a:pt x="2740" y="12264"/>
                    <a:pt x="15111" y="5416"/>
                    <a:pt x="11299" y="1239"/>
                  </a:cubicBezTo>
                  <a:cubicBezTo>
                    <a:pt x="10540" y="372"/>
                    <a:pt x="9745" y="0"/>
                    <a:pt x="8944"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3"/>
            <p:cNvSpPr/>
            <p:nvPr/>
          </p:nvSpPr>
          <p:spPr>
            <a:xfrm>
              <a:off x="363550" y="4797050"/>
              <a:ext cx="387600" cy="140775"/>
            </a:xfrm>
            <a:custGeom>
              <a:avLst/>
              <a:gdLst/>
              <a:ahLst/>
              <a:cxnLst/>
              <a:rect l="l" t="t" r="r" b="b"/>
              <a:pathLst>
                <a:path w="15504" h="5631" extrusionOk="0">
                  <a:moveTo>
                    <a:pt x="3809" y="1"/>
                  </a:moveTo>
                  <a:cubicBezTo>
                    <a:pt x="1598" y="1"/>
                    <a:pt x="0" y="725"/>
                    <a:pt x="97" y="2734"/>
                  </a:cubicBezTo>
                  <a:cubicBezTo>
                    <a:pt x="237" y="4898"/>
                    <a:pt x="2788" y="5631"/>
                    <a:pt x="5867" y="5631"/>
                  </a:cubicBezTo>
                  <a:cubicBezTo>
                    <a:pt x="9285" y="5631"/>
                    <a:pt x="13354" y="4728"/>
                    <a:pt x="15504" y="3875"/>
                  </a:cubicBezTo>
                  <a:cubicBezTo>
                    <a:pt x="14025" y="2455"/>
                    <a:pt x="7879" y="1"/>
                    <a:pt x="3809"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3"/>
            <p:cNvSpPr/>
            <p:nvPr/>
          </p:nvSpPr>
          <p:spPr>
            <a:xfrm>
              <a:off x="592075" y="3938150"/>
              <a:ext cx="266600" cy="180825"/>
            </a:xfrm>
            <a:custGeom>
              <a:avLst/>
              <a:gdLst/>
              <a:ahLst/>
              <a:cxnLst/>
              <a:rect l="l" t="t" r="r" b="b"/>
              <a:pathLst>
                <a:path w="10664" h="7233" extrusionOk="0">
                  <a:moveTo>
                    <a:pt x="9976" y="1"/>
                  </a:moveTo>
                  <a:cubicBezTo>
                    <a:pt x="9888" y="1"/>
                    <a:pt x="9793" y="28"/>
                    <a:pt x="9695" y="90"/>
                  </a:cubicBezTo>
                  <a:cubicBezTo>
                    <a:pt x="6751" y="2281"/>
                    <a:pt x="3418" y="3993"/>
                    <a:pt x="474" y="6276"/>
                  </a:cubicBezTo>
                  <a:cubicBezTo>
                    <a:pt x="1" y="6597"/>
                    <a:pt x="312" y="7233"/>
                    <a:pt x="705" y="7233"/>
                  </a:cubicBezTo>
                  <a:cubicBezTo>
                    <a:pt x="786" y="7233"/>
                    <a:pt x="871" y="7206"/>
                    <a:pt x="953" y="7143"/>
                  </a:cubicBezTo>
                  <a:cubicBezTo>
                    <a:pt x="3898" y="4861"/>
                    <a:pt x="7230" y="3149"/>
                    <a:pt x="10266" y="958"/>
                  </a:cubicBezTo>
                  <a:cubicBezTo>
                    <a:pt x="10663" y="636"/>
                    <a:pt x="10402" y="1"/>
                    <a:pt x="9976"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3"/>
            <p:cNvSpPr/>
            <p:nvPr/>
          </p:nvSpPr>
          <p:spPr>
            <a:xfrm>
              <a:off x="351350" y="4181575"/>
              <a:ext cx="254575" cy="146500"/>
            </a:xfrm>
            <a:custGeom>
              <a:avLst/>
              <a:gdLst/>
              <a:ahLst/>
              <a:cxnLst/>
              <a:rect l="l" t="t" r="r" b="b"/>
              <a:pathLst>
                <a:path w="10183" h="5860" extrusionOk="0">
                  <a:moveTo>
                    <a:pt x="834" y="0"/>
                  </a:moveTo>
                  <a:cubicBezTo>
                    <a:pt x="359" y="0"/>
                    <a:pt x="0" y="665"/>
                    <a:pt x="493" y="921"/>
                  </a:cubicBezTo>
                  <a:cubicBezTo>
                    <a:pt x="3529" y="2245"/>
                    <a:pt x="6291" y="4254"/>
                    <a:pt x="9235" y="5760"/>
                  </a:cubicBezTo>
                  <a:cubicBezTo>
                    <a:pt x="9338" y="5830"/>
                    <a:pt x="9437" y="5860"/>
                    <a:pt x="9528" y="5860"/>
                  </a:cubicBezTo>
                  <a:cubicBezTo>
                    <a:pt x="9944" y="5860"/>
                    <a:pt x="10183" y="5234"/>
                    <a:pt x="9715" y="4916"/>
                  </a:cubicBezTo>
                  <a:cubicBezTo>
                    <a:pt x="6770" y="3295"/>
                    <a:pt x="4100" y="1401"/>
                    <a:pt x="1064" y="54"/>
                  </a:cubicBezTo>
                  <a:cubicBezTo>
                    <a:pt x="986" y="17"/>
                    <a:pt x="908" y="0"/>
                    <a:pt x="834"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3"/>
            <p:cNvSpPr/>
            <p:nvPr/>
          </p:nvSpPr>
          <p:spPr>
            <a:xfrm>
              <a:off x="385375" y="4653550"/>
              <a:ext cx="309400" cy="72200"/>
            </a:xfrm>
            <a:custGeom>
              <a:avLst/>
              <a:gdLst/>
              <a:ahLst/>
              <a:cxnLst/>
              <a:rect l="l" t="t" r="r" b="b"/>
              <a:pathLst>
                <a:path w="12376" h="2888" extrusionOk="0">
                  <a:moveTo>
                    <a:pt x="582" y="0"/>
                  </a:moveTo>
                  <a:cubicBezTo>
                    <a:pt x="1" y="0"/>
                    <a:pt x="27" y="964"/>
                    <a:pt x="662" y="964"/>
                  </a:cubicBezTo>
                  <a:cubicBezTo>
                    <a:pt x="4359" y="1261"/>
                    <a:pt x="7989" y="1923"/>
                    <a:pt x="11504" y="2859"/>
                  </a:cubicBezTo>
                  <a:cubicBezTo>
                    <a:pt x="11567" y="2879"/>
                    <a:pt x="11627" y="2888"/>
                    <a:pt x="11683" y="2888"/>
                  </a:cubicBezTo>
                  <a:cubicBezTo>
                    <a:pt x="12209" y="2888"/>
                    <a:pt x="12376" y="2088"/>
                    <a:pt x="11778" y="1923"/>
                  </a:cubicBezTo>
                  <a:cubicBezTo>
                    <a:pt x="8171" y="873"/>
                    <a:pt x="4359" y="211"/>
                    <a:pt x="662" y="6"/>
                  </a:cubicBezTo>
                  <a:cubicBezTo>
                    <a:pt x="634" y="2"/>
                    <a:pt x="608" y="0"/>
                    <a:pt x="582"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3"/>
            <p:cNvSpPr/>
            <p:nvPr/>
          </p:nvSpPr>
          <p:spPr>
            <a:xfrm>
              <a:off x="775475" y="4740250"/>
              <a:ext cx="215275" cy="207675"/>
            </a:xfrm>
            <a:custGeom>
              <a:avLst/>
              <a:gdLst/>
              <a:ahLst/>
              <a:cxnLst/>
              <a:rect l="l" t="t" r="r" b="b"/>
              <a:pathLst>
                <a:path w="8611" h="8307" extrusionOk="0">
                  <a:moveTo>
                    <a:pt x="7913" y="1"/>
                  </a:moveTo>
                  <a:cubicBezTo>
                    <a:pt x="7798" y="1"/>
                    <a:pt x="7681" y="50"/>
                    <a:pt x="7586" y="167"/>
                  </a:cubicBezTo>
                  <a:cubicBezTo>
                    <a:pt x="5121" y="2541"/>
                    <a:pt x="2747" y="5006"/>
                    <a:pt x="373" y="7380"/>
                  </a:cubicBezTo>
                  <a:cubicBezTo>
                    <a:pt x="0" y="7753"/>
                    <a:pt x="319" y="8306"/>
                    <a:pt x="705" y="8306"/>
                  </a:cubicBezTo>
                  <a:cubicBezTo>
                    <a:pt x="814" y="8306"/>
                    <a:pt x="929" y="8262"/>
                    <a:pt x="1035" y="8156"/>
                  </a:cubicBezTo>
                  <a:cubicBezTo>
                    <a:pt x="3409" y="5668"/>
                    <a:pt x="5783" y="3203"/>
                    <a:pt x="8248" y="829"/>
                  </a:cubicBezTo>
                  <a:cubicBezTo>
                    <a:pt x="8610" y="467"/>
                    <a:pt x="8269" y="1"/>
                    <a:pt x="7913"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3"/>
            <p:cNvSpPr/>
            <p:nvPr/>
          </p:nvSpPr>
          <p:spPr>
            <a:xfrm>
              <a:off x="304700" y="4616650"/>
              <a:ext cx="153350" cy="105900"/>
            </a:xfrm>
            <a:custGeom>
              <a:avLst/>
              <a:gdLst/>
              <a:ahLst/>
              <a:cxnLst/>
              <a:rect l="l" t="t" r="r" b="b"/>
              <a:pathLst>
                <a:path w="6134" h="4236" extrusionOk="0">
                  <a:moveTo>
                    <a:pt x="3284" y="0"/>
                  </a:moveTo>
                  <a:cubicBezTo>
                    <a:pt x="2939" y="0"/>
                    <a:pt x="2565" y="103"/>
                    <a:pt x="2177" y="340"/>
                  </a:cubicBezTo>
                  <a:cubicBezTo>
                    <a:pt x="1" y="1598"/>
                    <a:pt x="1474" y="4235"/>
                    <a:pt x="3221" y="4235"/>
                  </a:cubicBezTo>
                  <a:cubicBezTo>
                    <a:pt x="3472" y="4235"/>
                    <a:pt x="3728" y="4181"/>
                    <a:pt x="3980" y="4061"/>
                  </a:cubicBezTo>
                  <a:cubicBezTo>
                    <a:pt x="6133" y="2946"/>
                    <a:pt x="5128" y="0"/>
                    <a:pt x="3284"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3"/>
            <p:cNvSpPr/>
            <p:nvPr/>
          </p:nvSpPr>
          <p:spPr>
            <a:xfrm>
              <a:off x="774125" y="3895475"/>
              <a:ext cx="152350" cy="104875"/>
            </a:xfrm>
            <a:custGeom>
              <a:avLst/>
              <a:gdLst/>
              <a:ahLst/>
              <a:cxnLst/>
              <a:rect l="l" t="t" r="r" b="b"/>
              <a:pathLst>
                <a:path w="6094" h="4195" extrusionOk="0">
                  <a:moveTo>
                    <a:pt x="3346" y="1"/>
                  </a:moveTo>
                  <a:cubicBezTo>
                    <a:pt x="2999" y="1"/>
                    <a:pt x="2621" y="115"/>
                    <a:pt x="2231" y="382"/>
                  </a:cubicBezTo>
                  <a:cubicBezTo>
                    <a:pt x="1" y="1606"/>
                    <a:pt x="1405" y="4194"/>
                    <a:pt x="3183" y="4194"/>
                  </a:cubicBezTo>
                  <a:cubicBezTo>
                    <a:pt x="3462" y="4194"/>
                    <a:pt x="3749" y="4131"/>
                    <a:pt x="4034" y="3988"/>
                  </a:cubicBezTo>
                  <a:cubicBezTo>
                    <a:pt x="6093" y="2959"/>
                    <a:pt x="5110" y="1"/>
                    <a:pt x="3346"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3"/>
            <p:cNvSpPr/>
            <p:nvPr/>
          </p:nvSpPr>
          <p:spPr>
            <a:xfrm>
              <a:off x="277100" y="4134225"/>
              <a:ext cx="152650" cy="104075"/>
            </a:xfrm>
            <a:custGeom>
              <a:avLst/>
              <a:gdLst/>
              <a:ahLst/>
              <a:cxnLst/>
              <a:rect l="l" t="t" r="r" b="b"/>
              <a:pathLst>
                <a:path w="6106" h="4163" extrusionOk="0">
                  <a:moveTo>
                    <a:pt x="3316" y="0"/>
                  </a:moveTo>
                  <a:cubicBezTo>
                    <a:pt x="2977" y="0"/>
                    <a:pt x="2610" y="106"/>
                    <a:pt x="2231" y="350"/>
                  </a:cubicBezTo>
                  <a:cubicBezTo>
                    <a:pt x="1" y="1574"/>
                    <a:pt x="1405" y="4162"/>
                    <a:pt x="3183" y="4162"/>
                  </a:cubicBezTo>
                  <a:cubicBezTo>
                    <a:pt x="3462" y="4162"/>
                    <a:pt x="3750" y="4099"/>
                    <a:pt x="4034" y="3957"/>
                  </a:cubicBezTo>
                  <a:cubicBezTo>
                    <a:pt x="6105" y="2921"/>
                    <a:pt x="5099" y="0"/>
                    <a:pt x="3316"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3"/>
            <p:cNvSpPr/>
            <p:nvPr/>
          </p:nvSpPr>
          <p:spPr>
            <a:xfrm>
              <a:off x="405550" y="4134500"/>
              <a:ext cx="88475" cy="61900"/>
            </a:xfrm>
            <a:custGeom>
              <a:avLst/>
              <a:gdLst/>
              <a:ahLst/>
              <a:cxnLst/>
              <a:rect l="l" t="t" r="r" b="b"/>
              <a:pathLst>
                <a:path w="3539" h="2476" extrusionOk="0">
                  <a:moveTo>
                    <a:pt x="1926" y="0"/>
                  </a:moveTo>
                  <a:cubicBezTo>
                    <a:pt x="1814" y="0"/>
                    <a:pt x="1694" y="14"/>
                    <a:pt x="1566" y="42"/>
                  </a:cubicBezTo>
                  <a:cubicBezTo>
                    <a:pt x="1" y="314"/>
                    <a:pt x="497" y="2476"/>
                    <a:pt x="1834" y="2476"/>
                  </a:cubicBezTo>
                  <a:cubicBezTo>
                    <a:pt x="1958" y="2476"/>
                    <a:pt x="2090" y="2457"/>
                    <a:pt x="2228" y="2416"/>
                  </a:cubicBezTo>
                  <a:cubicBezTo>
                    <a:pt x="3538" y="2078"/>
                    <a:pt x="3323" y="0"/>
                    <a:pt x="1926"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3"/>
            <p:cNvSpPr/>
            <p:nvPr/>
          </p:nvSpPr>
          <p:spPr>
            <a:xfrm>
              <a:off x="707250" y="3910900"/>
              <a:ext cx="86625" cy="62250"/>
            </a:xfrm>
            <a:custGeom>
              <a:avLst/>
              <a:gdLst/>
              <a:ahLst/>
              <a:cxnLst/>
              <a:rect l="l" t="t" r="r" b="b"/>
              <a:pathLst>
                <a:path w="3465" h="2490" extrusionOk="0">
                  <a:moveTo>
                    <a:pt x="1916" y="1"/>
                  </a:moveTo>
                  <a:cubicBezTo>
                    <a:pt x="1809" y="1"/>
                    <a:pt x="1695" y="13"/>
                    <a:pt x="1573" y="39"/>
                  </a:cubicBezTo>
                  <a:cubicBezTo>
                    <a:pt x="1" y="311"/>
                    <a:pt x="508" y="2490"/>
                    <a:pt x="1857" y="2490"/>
                  </a:cubicBezTo>
                  <a:cubicBezTo>
                    <a:pt x="1976" y="2490"/>
                    <a:pt x="2103" y="2473"/>
                    <a:pt x="2235" y="2436"/>
                  </a:cubicBezTo>
                  <a:cubicBezTo>
                    <a:pt x="3465" y="2075"/>
                    <a:pt x="3316" y="1"/>
                    <a:pt x="1916"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3"/>
            <p:cNvSpPr/>
            <p:nvPr/>
          </p:nvSpPr>
          <p:spPr>
            <a:xfrm>
              <a:off x="419825" y="4578550"/>
              <a:ext cx="88200" cy="62375"/>
            </a:xfrm>
            <a:custGeom>
              <a:avLst/>
              <a:gdLst/>
              <a:ahLst/>
              <a:cxnLst/>
              <a:rect l="l" t="t" r="r" b="b"/>
              <a:pathLst>
                <a:path w="3528" h="2495" extrusionOk="0">
                  <a:moveTo>
                    <a:pt x="2003" y="0"/>
                  </a:moveTo>
                  <a:cubicBezTo>
                    <a:pt x="1869" y="0"/>
                    <a:pt x="1724" y="19"/>
                    <a:pt x="1566" y="61"/>
                  </a:cubicBezTo>
                  <a:cubicBezTo>
                    <a:pt x="0" y="333"/>
                    <a:pt x="497" y="2495"/>
                    <a:pt x="1903" y="2495"/>
                  </a:cubicBezTo>
                  <a:cubicBezTo>
                    <a:pt x="2034" y="2495"/>
                    <a:pt x="2173" y="2476"/>
                    <a:pt x="2319" y="2435"/>
                  </a:cubicBezTo>
                  <a:cubicBezTo>
                    <a:pt x="3528" y="2102"/>
                    <a:pt x="3405" y="0"/>
                    <a:pt x="2003"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3"/>
            <p:cNvSpPr/>
            <p:nvPr/>
          </p:nvSpPr>
          <p:spPr>
            <a:xfrm>
              <a:off x="924450" y="4824150"/>
              <a:ext cx="64975" cy="58825"/>
            </a:xfrm>
            <a:custGeom>
              <a:avLst/>
              <a:gdLst/>
              <a:ahLst/>
              <a:cxnLst/>
              <a:rect l="l" t="t" r="r" b="b"/>
              <a:pathLst>
                <a:path w="2599" h="2353" extrusionOk="0">
                  <a:moveTo>
                    <a:pt x="1285" y="0"/>
                  </a:moveTo>
                  <a:cubicBezTo>
                    <a:pt x="801" y="0"/>
                    <a:pt x="330" y="292"/>
                    <a:pt x="212" y="988"/>
                  </a:cubicBezTo>
                  <a:cubicBezTo>
                    <a:pt x="1" y="1870"/>
                    <a:pt x="634" y="2353"/>
                    <a:pt x="1289" y="2353"/>
                  </a:cubicBezTo>
                  <a:cubicBezTo>
                    <a:pt x="1837" y="2353"/>
                    <a:pt x="2401" y="2013"/>
                    <a:pt x="2495" y="1285"/>
                  </a:cubicBezTo>
                  <a:cubicBezTo>
                    <a:pt x="2599" y="516"/>
                    <a:pt x="1930" y="0"/>
                    <a:pt x="1285"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3"/>
            <p:cNvSpPr/>
            <p:nvPr/>
          </p:nvSpPr>
          <p:spPr>
            <a:xfrm>
              <a:off x="895175" y="4699900"/>
              <a:ext cx="152750" cy="104275"/>
            </a:xfrm>
            <a:custGeom>
              <a:avLst/>
              <a:gdLst/>
              <a:ahLst/>
              <a:cxnLst/>
              <a:rect l="l" t="t" r="r" b="b"/>
              <a:pathLst>
                <a:path w="6110" h="4171" extrusionOk="0">
                  <a:moveTo>
                    <a:pt x="3251" y="1"/>
                  </a:moveTo>
                  <a:cubicBezTo>
                    <a:pt x="2904" y="1"/>
                    <a:pt x="2527" y="104"/>
                    <a:pt x="2136" y="343"/>
                  </a:cubicBezTo>
                  <a:cubicBezTo>
                    <a:pt x="1" y="1589"/>
                    <a:pt x="1428" y="4171"/>
                    <a:pt x="3139" y="4171"/>
                  </a:cubicBezTo>
                  <a:cubicBezTo>
                    <a:pt x="3403" y="4171"/>
                    <a:pt x="3674" y="4109"/>
                    <a:pt x="3939" y="3972"/>
                  </a:cubicBezTo>
                  <a:cubicBezTo>
                    <a:pt x="6110" y="2916"/>
                    <a:pt x="5096" y="1"/>
                    <a:pt x="3251"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3"/>
            <p:cNvSpPr/>
            <p:nvPr/>
          </p:nvSpPr>
          <p:spPr>
            <a:xfrm>
              <a:off x="415075" y="4700825"/>
              <a:ext cx="129900" cy="89700"/>
            </a:xfrm>
            <a:custGeom>
              <a:avLst/>
              <a:gdLst/>
              <a:ahLst/>
              <a:cxnLst/>
              <a:rect l="l" t="t" r="r" b="b"/>
              <a:pathLst>
                <a:path w="5196" h="3588" extrusionOk="0">
                  <a:moveTo>
                    <a:pt x="2811" y="0"/>
                  </a:moveTo>
                  <a:cubicBezTo>
                    <a:pt x="2512" y="0"/>
                    <a:pt x="2186" y="92"/>
                    <a:pt x="1847" y="306"/>
                  </a:cubicBezTo>
                  <a:cubicBezTo>
                    <a:pt x="0" y="1390"/>
                    <a:pt x="1262" y="3588"/>
                    <a:pt x="2757" y="3588"/>
                  </a:cubicBezTo>
                  <a:cubicBezTo>
                    <a:pt x="2962" y="3588"/>
                    <a:pt x="3171" y="3546"/>
                    <a:pt x="3377" y="3456"/>
                  </a:cubicBezTo>
                  <a:cubicBezTo>
                    <a:pt x="5195" y="2499"/>
                    <a:pt x="4365" y="0"/>
                    <a:pt x="2811"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3"/>
            <p:cNvSpPr/>
            <p:nvPr/>
          </p:nvSpPr>
          <p:spPr>
            <a:xfrm>
              <a:off x="743350" y="4008975"/>
              <a:ext cx="129975" cy="89550"/>
            </a:xfrm>
            <a:custGeom>
              <a:avLst/>
              <a:gdLst/>
              <a:ahLst/>
              <a:cxnLst/>
              <a:rect l="l" t="t" r="r" b="b"/>
              <a:pathLst>
                <a:path w="5199" h="3582" extrusionOk="0">
                  <a:moveTo>
                    <a:pt x="2817" y="0"/>
                  </a:moveTo>
                  <a:cubicBezTo>
                    <a:pt x="2514" y="0"/>
                    <a:pt x="2184" y="96"/>
                    <a:pt x="1841" y="316"/>
                  </a:cubicBezTo>
                  <a:cubicBezTo>
                    <a:pt x="0" y="1396"/>
                    <a:pt x="1246" y="3582"/>
                    <a:pt x="2797" y="3582"/>
                  </a:cubicBezTo>
                  <a:cubicBezTo>
                    <a:pt x="3015" y="3582"/>
                    <a:pt x="3239" y="3539"/>
                    <a:pt x="3462" y="3443"/>
                  </a:cubicBezTo>
                  <a:cubicBezTo>
                    <a:pt x="5199" y="2488"/>
                    <a:pt x="4365" y="0"/>
                    <a:pt x="2817"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3"/>
            <p:cNvSpPr/>
            <p:nvPr/>
          </p:nvSpPr>
          <p:spPr>
            <a:xfrm>
              <a:off x="328300" y="4242025"/>
              <a:ext cx="129150" cy="87825"/>
            </a:xfrm>
            <a:custGeom>
              <a:avLst/>
              <a:gdLst/>
              <a:ahLst/>
              <a:cxnLst/>
              <a:rect l="l" t="t" r="r" b="b"/>
              <a:pathLst>
                <a:path w="5166" h="3513" extrusionOk="0">
                  <a:moveTo>
                    <a:pt x="2815" y="0"/>
                  </a:moveTo>
                  <a:cubicBezTo>
                    <a:pt x="2527" y="0"/>
                    <a:pt x="2216" y="92"/>
                    <a:pt x="1895" y="306"/>
                  </a:cubicBezTo>
                  <a:cubicBezTo>
                    <a:pt x="0" y="1372"/>
                    <a:pt x="1160" y="3512"/>
                    <a:pt x="2688" y="3512"/>
                  </a:cubicBezTo>
                  <a:cubicBezTo>
                    <a:pt x="2928" y="3512"/>
                    <a:pt x="3177" y="3460"/>
                    <a:pt x="3424" y="3342"/>
                  </a:cubicBezTo>
                  <a:cubicBezTo>
                    <a:pt x="5165" y="2481"/>
                    <a:pt x="4308" y="0"/>
                    <a:pt x="2815"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3"/>
            <p:cNvSpPr/>
            <p:nvPr/>
          </p:nvSpPr>
          <p:spPr>
            <a:xfrm>
              <a:off x="798650" y="4717350"/>
              <a:ext cx="129100" cy="88225"/>
            </a:xfrm>
            <a:custGeom>
              <a:avLst/>
              <a:gdLst/>
              <a:ahLst/>
              <a:cxnLst/>
              <a:rect l="l" t="t" r="r" b="b"/>
              <a:pathLst>
                <a:path w="5164" h="3529" extrusionOk="0">
                  <a:moveTo>
                    <a:pt x="2777" y="1"/>
                  </a:moveTo>
                  <a:cubicBezTo>
                    <a:pt x="2480" y="1"/>
                    <a:pt x="2156" y="93"/>
                    <a:pt x="1820" y="307"/>
                  </a:cubicBezTo>
                  <a:cubicBezTo>
                    <a:pt x="0" y="1395"/>
                    <a:pt x="1181" y="3529"/>
                    <a:pt x="2642" y="3529"/>
                  </a:cubicBezTo>
                  <a:cubicBezTo>
                    <a:pt x="2867" y="3529"/>
                    <a:pt x="3098" y="3478"/>
                    <a:pt x="3327" y="3365"/>
                  </a:cubicBezTo>
                  <a:cubicBezTo>
                    <a:pt x="5164" y="2485"/>
                    <a:pt x="4322" y="1"/>
                    <a:pt x="2777"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3"/>
            <p:cNvSpPr/>
            <p:nvPr/>
          </p:nvSpPr>
          <p:spPr>
            <a:xfrm>
              <a:off x="591875" y="4194925"/>
              <a:ext cx="323475" cy="223825"/>
            </a:xfrm>
            <a:custGeom>
              <a:avLst/>
              <a:gdLst/>
              <a:ahLst/>
              <a:cxnLst/>
              <a:rect l="l" t="t" r="r" b="b"/>
              <a:pathLst>
                <a:path w="12939" h="8953" extrusionOk="0">
                  <a:moveTo>
                    <a:pt x="12266" y="1"/>
                  </a:moveTo>
                  <a:cubicBezTo>
                    <a:pt x="12178" y="1"/>
                    <a:pt x="12083" y="28"/>
                    <a:pt x="11986" y="91"/>
                  </a:cubicBezTo>
                  <a:cubicBezTo>
                    <a:pt x="8083" y="2761"/>
                    <a:pt x="4088" y="5135"/>
                    <a:pt x="390" y="8079"/>
                  </a:cubicBezTo>
                  <a:cubicBezTo>
                    <a:pt x="0" y="8395"/>
                    <a:pt x="366" y="8953"/>
                    <a:pt x="774" y="8953"/>
                  </a:cubicBezTo>
                  <a:cubicBezTo>
                    <a:pt x="867" y="8953"/>
                    <a:pt x="963" y="8923"/>
                    <a:pt x="1052" y="8855"/>
                  </a:cubicBezTo>
                  <a:cubicBezTo>
                    <a:pt x="4659" y="5911"/>
                    <a:pt x="8653" y="3628"/>
                    <a:pt x="12465" y="958"/>
                  </a:cubicBezTo>
                  <a:cubicBezTo>
                    <a:pt x="12938" y="636"/>
                    <a:pt x="12690" y="1"/>
                    <a:pt x="12266"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3"/>
            <p:cNvSpPr/>
            <p:nvPr/>
          </p:nvSpPr>
          <p:spPr>
            <a:xfrm>
              <a:off x="681950" y="4495775"/>
              <a:ext cx="251950" cy="266700"/>
            </a:xfrm>
            <a:custGeom>
              <a:avLst/>
              <a:gdLst/>
              <a:ahLst/>
              <a:cxnLst/>
              <a:rect l="l" t="t" r="r" b="b"/>
              <a:pathLst>
                <a:path w="10078" h="10668" extrusionOk="0">
                  <a:moveTo>
                    <a:pt x="9345" y="0"/>
                  </a:moveTo>
                  <a:cubicBezTo>
                    <a:pt x="9238" y="0"/>
                    <a:pt x="9132" y="46"/>
                    <a:pt x="9045" y="154"/>
                  </a:cubicBezTo>
                  <a:cubicBezTo>
                    <a:pt x="6100" y="3372"/>
                    <a:pt x="3247" y="6613"/>
                    <a:pt x="303" y="9741"/>
                  </a:cubicBezTo>
                  <a:cubicBezTo>
                    <a:pt x="0" y="10114"/>
                    <a:pt x="335" y="10667"/>
                    <a:pt x="724" y="10667"/>
                  </a:cubicBezTo>
                  <a:cubicBezTo>
                    <a:pt x="835" y="10667"/>
                    <a:pt x="950" y="10623"/>
                    <a:pt x="1056" y="10517"/>
                  </a:cubicBezTo>
                  <a:cubicBezTo>
                    <a:pt x="3909" y="7275"/>
                    <a:pt x="6762" y="4034"/>
                    <a:pt x="9707" y="907"/>
                  </a:cubicBezTo>
                  <a:cubicBezTo>
                    <a:pt x="10078" y="536"/>
                    <a:pt x="9710" y="0"/>
                    <a:pt x="9345"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3"/>
            <p:cNvSpPr/>
            <p:nvPr/>
          </p:nvSpPr>
          <p:spPr>
            <a:xfrm>
              <a:off x="445350" y="4844125"/>
              <a:ext cx="333575" cy="64250"/>
            </a:xfrm>
            <a:custGeom>
              <a:avLst/>
              <a:gdLst/>
              <a:ahLst/>
              <a:cxnLst/>
              <a:rect l="l" t="t" r="r" b="b"/>
              <a:pathLst>
                <a:path w="13343" h="2570" extrusionOk="0">
                  <a:moveTo>
                    <a:pt x="742" y="0"/>
                  </a:moveTo>
                  <a:cubicBezTo>
                    <a:pt x="225" y="0"/>
                    <a:pt x="1" y="860"/>
                    <a:pt x="545" y="1056"/>
                  </a:cubicBezTo>
                  <a:cubicBezTo>
                    <a:pt x="4540" y="1718"/>
                    <a:pt x="8534" y="1901"/>
                    <a:pt x="12437" y="2563"/>
                  </a:cubicBezTo>
                  <a:cubicBezTo>
                    <a:pt x="12468" y="2567"/>
                    <a:pt x="12498" y="2569"/>
                    <a:pt x="12527" y="2569"/>
                  </a:cubicBezTo>
                  <a:cubicBezTo>
                    <a:pt x="13122" y="2569"/>
                    <a:pt x="13342" y="1714"/>
                    <a:pt x="12711" y="1627"/>
                  </a:cubicBezTo>
                  <a:cubicBezTo>
                    <a:pt x="8808" y="942"/>
                    <a:pt x="4722" y="760"/>
                    <a:pt x="819" y="6"/>
                  </a:cubicBezTo>
                  <a:cubicBezTo>
                    <a:pt x="793" y="2"/>
                    <a:pt x="767" y="0"/>
                    <a:pt x="742"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3"/>
            <p:cNvSpPr/>
            <p:nvPr/>
          </p:nvSpPr>
          <p:spPr>
            <a:xfrm>
              <a:off x="325100" y="4379000"/>
              <a:ext cx="322300" cy="195600"/>
            </a:xfrm>
            <a:custGeom>
              <a:avLst/>
              <a:gdLst/>
              <a:ahLst/>
              <a:cxnLst/>
              <a:rect l="l" t="t" r="r" b="b"/>
              <a:pathLst>
                <a:path w="12892" h="7824" extrusionOk="0">
                  <a:moveTo>
                    <a:pt x="747" y="1"/>
                  </a:moveTo>
                  <a:cubicBezTo>
                    <a:pt x="291" y="1"/>
                    <a:pt x="0" y="666"/>
                    <a:pt x="493" y="922"/>
                  </a:cubicBezTo>
                  <a:cubicBezTo>
                    <a:pt x="4488" y="2725"/>
                    <a:pt x="8003" y="5578"/>
                    <a:pt x="11906" y="7769"/>
                  </a:cubicBezTo>
                  <a:cubicBezTo>
                    <a:pt x="11983" y="7806"/>
                    <a:pt x="12059" y="7823"/>
                    <a:pt x="12131" y="7823"/>
                  </a:cubicBezTo>
                  <a:cubicBezTo>
                    <a:pt x="12589" y="7823"/>
                    <a:pt x="12891" y="7146"/>
                    <a:pt x="12477" y="6811"/>
                  </a:cubicBezTo>
                  <a:cubicBezTo>
                    <a:pt x="8573" y="4711"/>
                    <a:pt x="5058" y="1858"/>
                    <a:pt x="973" y="54"/>
                  </a:cubicBezTo>
                  <a:cubicBezTo>
                    <a:pt x="895" y="17"/>
                    <a:pt x="819" y="1"/>
                    <a:pt x="747"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3"/>
            <p:cNvSpPr/>
            <p:nvPr/>
          </p:nvSpPr>
          <p:spPr>
            <a:xfrm>
              <a:off x="337425" y="3908025"/>
              <a:ext cx="271375" cy="281300"/>
            </a:xfrm>
            <a:custGeom>
              <a:avLst/>
              <a:gdLst/>
              <a:ahLst/>
              <a:cxnLst/>
              <a:rect l="l" t="t" r="r" b="b"/>
              <a:pathLst>
                <a:path w="10855" h="11252" extrusionOk="0">
                  <a:moveTo>
                    <a:pt x="696" y="0"/>
                  </a:moveTo>
                  <a:cubicBezTo>
                    <a:pt x="316" y="0"/>
                    <a:pt x="1" y="473"/>
                    <a:pt x="297" y="839"/>
                  </a:cubicBezTo>
                  <a:cubicBezTo>
                    <a:pt x="3424" y="4354"/>
                    <a:pt x="6939" y="7481"/>
                    <a:pt x="9907" y="11110"/>
                  </a:cubicBezTo>
                  <a:cubicBezTo>
                    <a:pt x="9986" y="11209"/>
                    <a:pt x="10080" y="11251"/>
                    <a:pt x="10174" y="11251"/>
                  </a:cubicBezTo>
                  <a:cubicBezTo>
                    <a:pt x="10511" y="11251"/>
                    <a:pt x="10854" y="10709"/>
                    <a:pt x="10568" y="10334"/>
                  </a:cubicBezTo>
                  <a:cubicBezTo>
                    <a:pt x="7624" y="6728"/>
                    <a:pt x="4086" y="3692"/>
                    <a:pt x="1050" y="154"/>
                  </a:cubicBezTo>
                  <a:cubicBezTo>
                    <a:pt x="937" y="46"/>
                    <a:pt x="813" y="0"/>
                    <a:pt x="696"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3"/>
            <p:cNvSpPr/>
            <p:nvPr/>
          </p:nvSpPr>
          <p:spPr>
            <a:xfrm>
              <a:off x="601200" y="3650050"/>
              <a:ext cx="137950" cy="394175"/>
            </a:xfrm>
            <a:custGeom>
              <a:avLst/>
              <a:gdLst/>
              <a:ahLst/>
              <a:cxnLst/>
              <a:rect l="l" t="t" r="r" b="b"/>
              <a:pathLst>
                <a:path w="5518" h="15767" extrusionOk="0">
                  <a:moveTo>
                    <a:pt x="4907" y="1"/>
                  </a:moveTo>
                  <a:cubicBezTo>
                    <a:pt x="4705" y="1"/>
                    <a:pt x="4492" y="95"/>
                    <a:pt x="4377" y="316"/>
                  </a:cubicBezTo>
                  <a:cubicBezTo>
                    <a:pt x="2391" y="5155"/>
                    <a:pt x="1159" y="10108"/>
                    <a:pt x="109" y="15152"/>
                  </a:cubicBezTo>
                  <a:cubicBezTo>
                    <a:pt x="1" y="15543"/>
                    <a:pt x="315" y="15767"/>
                    <a:pt x="614" y="15767"/>
                  </a:cubicBezTo>
                  <a:cubicBezTo>
                    <a:pt x="821" y="15767"/>
                    <a:pt x="1021" y="15660"/>
                    <a:pt x="1067" y="15426"/>
                  </a:cubicBezTo>
                  <a:cubicBezTo>
                    <a:pt x="2209" y="10382"/>
                    <a:pt x="3350" y="5337"/>
                    <a:pt x="5336" y="590"/>
                  </a:cubicBezTo>
                  <a:cubicBezTo>
                    <a:pt x="5518" y="239"/>
                    <a:pt x="5227" y="1"/>
                    <a:pt x="4907"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3"/>
            <p:cNvSpPr/>
            <p:nvPr/>
          </p:nvSpPr>
          <p:spPr>
            <a:xfrm>
              <a:off x="653225" y="3673825"/>
              <a:ext cx="37725" cy="88925"/>
            </a:xfrm>
            <a:custGeom>
              <a:avLst/>
              <a:gdLst/>
              <a:ahLst/>
              <a:cxnLst/>
              <a:rect l="l" t="t" r="r" b="b"/>
              <a:pathLst>
                <a:path w="1509" h="3557" extrusionOk="0">
                  <a:moveTo>
                    <a:pt x="431" y="0"/>
                  </a:moveTo>
                  <a:cubicBezTo>
                    <a:pt x="207" y="0"/>
                    <a:pt x="0" y="165"/>
                    <a:pt x="128" y="392"/>
                  </a:cubicBezTo>
                  <a:cubicBezTo>
                    <a:pt x="402" y="1350"/>
                    <a:pt x="584" y="2400"/>
                    <a:pt x="881" y="3359"/>
                  </a:cubicBezTo>
                  <a:cubicBezTo>
                    <a:pt x="881" y="3497"/>
                    <a:pt x="975" y="3557"/>
                    <a:pt x="1088" y="3557"/>
                  </a:cubicBezTo>
                  <a:cubicBezTo>
                    <a:pt x="1274" y="3557"/>
                    <a:pt x="1508" y="3395"/>
                    <a:pt x="1452" y="3154"/>
                  </a:cubicBezTo>
                  <a:cubicBezTo>
                    <a:pt x="1269" y="2218"/>
                    <a:pt x="1064" y="1168"/>
                    <a:pt x="790" y="209"/>
                  </a:cubicBezTo>
                  <a:cubicBezTo>
                    <a:pt x="712" y="62"/>
                    <a:pt x="568" y="0"/>
                    <a:pt x="431"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3"/>
            <p:cNvSpPr/>
            <p:nvPr/>
          </p:nvSpPr>
          <p:spPr>
            <a:xfrm>
              <a:off x="671900" y="3754725"/>
              <a:ext cx="80800" cy="51350"/>
            </a:xfrm>
            <a:custGeom>
              <a:avLst/>
              <a:gdLst/>
              <a:ahLst/>
              <a:cxnLst/>
              <a:rect l="l" t="t" r="r" b="b"/>
              <a:pathLst>
                <a:path w="3232" h="2054" extrusionOk="0">
                  <a:moveTo>
                    <a:pt x="2762" y="0"/>
                  </a:moveTo>
                  <a:cubicBezTo>
                    <a:pt x="2739" y="0"/>
                    <a:pt x="2715" y="3"/>
                    <a:pt x="2690" y="9"/>
                  </a:cubicBezTo>
                  <a:cubicBezTo>
                    <a:pt x="1755" y="397"/>
                    <a:pt x="1093" y="876"/>
                    <a:pt x="317" y="1447"/>
                  </a:cubicBezTo>
                  <a:cubicBezTo>
                    <a:pt x="1" y="1605"/>
                    <a:pt x="163" y="2053"/>
                    <a:pt x="464" y="2053"/>
                  </a:cubicBezTo>
                  <a:cubicBezTo>
                    <a:pt x="511" y="2053"/>
                    <a:pt x="561" y="2042"/>
                    <a:pt x="613" y="2018"/>
                  </a:cubicBezTo>
                  <a:cubicBezTo>
                    <a:pt x="1366" y="1538"/>
                    <a:pt x="2028" y="1059"/>
                    <a:pt x="2804" y="694"/>
                  </a:cubicBezTo>
                  <a:cubicBezTo>
                    <a:pt x="3232" y="587"/>
                    <a:pt x="3099" y="0"/>
                    <a:pt x="2762"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3"/>
            <p:cNvSpPr/>
            <p:nvPr/>
          </p:nvSpPr>
          <p:spPr>
            <a:xfrm>
              <a:off x="621400" y="3771900"/>
              <a:ext cx="41000" cy="95575"/>
            </a:xfrm>
            <a:custGeom>
              <a:avLst/>
              <a:gdLst/>
              <a:ahLst/>
              <a:cxnLst/>
              <a:rect l="l" t="t" r="r" b="b"/>
              <a:pathLst>
                <a:path w="1640" h="3823" extrusionOk="0">
                  <a:moveTo>
                    <a:pt x="401" y="0"/>
                  </a:moveTo>
                  <a:cubicBezTo>
                    <a:pt x="204" y="0"/>
                    <a:pt x="1" y="159"/>
                    <a:pt x="54" y="372"/>
                  </a:cubicBezTo>
                  <a:cubicBezTo>
                    <a:pt x="351" y="1513"/>
                    <a:pt x="716" y="2472"/>
                    <a:pt x="921" y="3613"/>
                  </a:cubicBezTo>
                  <a:cubicBezTo>
                    <a:pt x="956" y="3760"/>
                    <a:pt x="1073" y="3822"/>
                    <a:pt x="1200" y="3822"/>
                  </a:cubicBezTo>
                  <a:cubicBezTo>
                    <a:pt x="1407" y="3822"/>
                    <a:pt x="1640" y="3657"/>
                    <a:pt x="1583" y="3431"/>
                  </a:cubicBezTo>
                  <a:cubicBezTo>
                    <a:pt x="1401" y="2381"/>
                    <a:pt x="1013" y="1331"/>
                    <a:pt x="716" y="281"/>
                  </a:cubicBezTo>
                  <a:cubicBezTo>
                    <a:pt x="678" y="81"/>
                    <a:pt x="541" y="0"/>
                    <a:pt x="401"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3"/>
            <p:cNvSpPr/>
            <p:nvPr/>
          </p:nvSpPr>
          <p:spPr>
            <a:xfrm>
              <a:off x="638550" y="3851725"/>
              <a:ext cx="73775" cy="53075"/>
            </a:xfrm>
            <a:custGeom>
              <a:avLst/>
              <a:gdLst/>
              <a:ahLst/>
              <a:cxnLst/>
              <a:rect l="l" t="t" r="r" b="b"/>
              <a:pathLst>
                <a:path w="2951" h="2123" extrusionOk="0">
                  <a:moveTo>
                    <a:pt x="2575" y="1"/>
                  </a:moveTo>
                  <a:cubicBezTo>
                    <a:pt x="2531" y="1"/>
                    <a:pt x="2481" y="10"/>
                    <a:pt x="2427" y="32"/>
                  </a:cubicBezTo>
                  <a:cubicBezTo>
                    <a:pt x="1559" y="420"/>
                    <a:pt x="897" y="991"/>
                    <a:pt x="235" y="1561"/>
                  </a:cubicBezTo>
                  <a:cubicBezTo>
                    <a:pt x="1" y="1778"/>
                    <a:pt x="251" y="2122"/>
                    <a:pt x="513" y="2122"/>
                  </a:cubicBezTo>
                  <a:cubicBezTo>
                    <a:pt x="582" y="2122"/>
                    <a:pt x="652" y="2098"/>
                    <a:pt x="715" y="2041"/>
                  </a:cubicBezTo>
                  <a:cubicBezTo>
                    <a:pt x="1285" y="1561"/>
                    <a:pt x="1856" y="991"/>
                    <a:pt x="2609" y="694"/>
                  </a:cubicBezTo>
                  <a:cubicBezTo>
                    <a:pt x="2951" y="533"/>
                    <a:pt x="2903" y="1"/>
                    <a:pt x="2575"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3"/>
            <p:cNvSpPr/>
            <p:nvPr/>
          </p:nvSpPr>
          <p:spPr>
            <a:xfrm>
              <a:off x="408750" y="3902725"/>
              <a:ext cx="27650" cy="92450"/>
            </a:xfrm>
            <a:custGeom>
              <a:avLst/>
              <a:gdLst/>
              <a:ahLst/>
              <a:cxnLst/>
              <a:rect l="l" t="t" r="r" b="b"/>
              <a:pathLst>
                <a:path w="1106" h="3698" extrusionOk="0">
                  <a:moveTo>
                    <a:pt x="331" y="1"/>
                  </a:moveTo>
                  <a:cubicBezTo>
                    <a:pt x="166" y="1"/>
                    <a:pt x="0" y="92"/>
                    <a:pt x="0" y="275"/>
                  </a:cubicBezTo>
                  <a:cubicBezTo>
                    <a:pt x="92" y="1325"/>
                    <a:pt x="206" y="2375"/>
                    <a:pt x="389" y="3424"/>
                  </a:cubicBezTo>
                  <a:cubicBezTo>
                    <a:pt x="425" y="3615"/>
                    <a:pt x="551" y="3697"/>
                    <a:pt x="685" y="3697"/>
                  </a:cubicBezTo>
                  <a:cubicBezTo>
                    <a:pt x="887" y="3697"/>
                    <a:pt x="1105" y="3508"/>
                    <a:pt x="1050" y="3219"/>
                  </a:cubicBezTo>
                  <a:cubicBezTo>
                    <a:pt x="868" y="2283"/>
                    <a:pt x="777" y="1325"/>
                    <a:pt x="662" y="275"/>
                  </a:cubicBezTo>
                  <a:cubicBezTo>
                    <a:pt x="662" y="92"/>
                    <a:pt x="497" y="1"/>
                    <a:pt x="331"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3"/>
            <p:cNvSpPr/>
            <p:nvPr/>
          </p:nvSpPr>
          <p:spPr>
            <a:xfrm>
              <a:off x="359700" y="4004650"/>
              <a:ext cx="84975" cy="24425"/>
            </a:xfrm>
            <a:custGeom>
              <a:avLst/>
              <a:gdLst/>
              <a:ahLst/>
              <a:cxnLst/>
              <a:rect l="l" t="t" r="r" b="b"/>
              <a:pathLst>
                <a:path w="3399" h="977" extrusionOk="0">
                  <a:moveTo>
                    <a:pt x="3082" y="1"/>
                  </a:moveTo>
                  <a:cubicBezTo>
                    <a:pt x="3061" y="1"/>
                    <a:pt x="3037" y="4"/>
                    <a:pt x="3012" y="9"/>
                  </a:cubicBezTo>
                  <a:cubicBezTo>
                    <a:pt x="2168" y="101"/>
                    <a:pt x="1209" y="101"/>
                    <a:pt x="342" y="283"/>
                  </a:cubicBezTo>
                  <a:cubicBezTo>
                    <a:pt x="0" y="390"/>
                    <a:pt x="138" y="977"/>
                    <a:pt x="475" y="977"/>
                  </a:cubicBezTo>
                  <a:cubicBezTo>
                    <a:pt x="498" y="977"/>
                    <a:pt x="522" y="974"/>
                    <a:pt x="547" y="968"/>
                  </a:cubicBezTo>
                  <a:cubicBezTo>
                    <a:pt x="1392" y="763"/>
                    <a:pt x="2168" y="763"/>
                    <a:pt x="3012" y="671"/>
                  </a:cubicBezTo>
                  <a:cubicBezTo>
                    <a:pt x="3376" y="586"/>
                    <a:pt x="3399" y="1"/>
                    <a:pt x="3082"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3"/>
            <p:cNvSpPr/>
            <p:nvPr/>
          </p:nvSpPr>
          <p:spPr>
            <a:xfrm>
              <a:off x="474150" y="3974075"/>
              <a:ext cx="35825" cy="97200"/>
            </a:xfrm>
            <a:custGeom>
              <a:avLst/>
              <a:gdLst/>
              <a:ahLst/>
              <a:cxnLst/>
              <a:rect l="l" t="t" r="r" b="b"/>
              <a:pathLst>
                <a:path w="1433" h="3888" extrusionOk="0">
                  <a:moveTo>
                    <a:pt x="421" y="1"/>
                  </a:moveTo>
                  <a:cubicBezTo>
                    <a:pt x="219" y="1"/>
                    <a:pt x="0" y="190"/>
                    <a:pt x="55" y="479"/>
                  </a:cubicBezTo>
                  <a:cubicBezTo>
                    <a:pt x="238" y="1506"/>
                    <a:pt x="534" y="2556"/>
                    <a:pt x="717" y="3606"/>
                  </a:cubicBezTo>
                  <a:cubicBezTo>
                    <a:pt x="754" y="3802"/>
                    <a:pt x="886" y="3887"/>
                    <a:pt x="1024" y="3887"/>
                  </a:cubicBezTo>
                  <a:cubicBezTo>
                    <a:pt x="1223" y="3887"/>
                    <a:pt x="1433" y="3707"/>
                    <a:pt x="1379" y="3424"/>
                  </a:cubicBezTo>
                  <a:cubicBezTo>
                    <a:pt x="1196" y="2374"/>
                    <a:pt x="900" y="1324"/>
                    <a:pt x="717" y="274"/>
                  </a:cubicBezTo>
                  <a:cubicBezTo>
                    <a:pt x="681" y="83"/>
                    <a:pt x="554" y="1"/>
                    <a:pt x="421"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3"/>
            <p:cNvSpPr/>
            <p:nvPr/>
          </p:nvSpPr>
          <p:spPr>
            <a:xfrm>
              <a:off x="442475" y="4073925"/>
              <a:ext cx="75850" cy="19075"/>
            </a:xfrm>
            <a:custGeom>
              <a:avLst/>
              <a:gdLst/>
              <a:ahLst/>
              <a:cxnLst/>
              <a:rect l="l" t="t" r="r" b="b"/>
              <a:pathLst>
                <a:path w="3034" h="763" extrusionOk="0">
                  <a:moveTo>
                    <a:pt x="2646" y="0"/>
                  </a:moveTo>
                  <a:cubicBezTo>
                    <a:pt x="1893" y="0"/>
                    <a:pt x="1139" y="0"/>
                    <a:pt x="455" y="92"/>
                  </a:cubicBezTo>
                  <a:cubicBezTo>
                    <a:pt x="28" y="177"/>
                    <a:pt x="0" y="762"/>
                    <a:pt x="372" y="762"/>
                  </a:cubicBezTo>
                  <a:cubicBezTo>
                    <a:pt x="398" y="762"/>
                    <a:pt x="425" y="759"/>
                    <a:pt x="455" y="754"/>
                  </a:cubicBezTo>
                  <a:cubicBezTo>
                    <a:pt x="1139" y="662"/>
                    <a:pt x="1893" y="662"/>
                    <a:pt x="2646" y="662"/>
                  </a:cubicBezTo>
                  <a:cubicBezTo>
                    <a:pt x="3034" y="662"/>
                    <a:pt x="3034" y="0"/>
                    <a:pt x="2646"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3"/>
            <p:cNvSpPr/>
            <p:nvPr/>
          </p:nvSpPr>
          <p:spPr>
            <a:xfrm>
              <a:off x="829875" y="4175675"/>
              <a:ext cx="23425" cy="76300"/>
            </a:xfrm>
            <a:custGeom>
              <a:avLst/>
              <a:gdLst/>
              <a:ahLst/>
              <a:cxnLst/>
              <a:rect l="l" t="t" r="r" b="b"/>
              <a:pathLst>
                <a:path w="937" h="3052" extrusionOk="0">
                  <a:moveTo>
                    <a:pt x="502" y="1"/>
                  </a:moveTo>
                  <a:cubicBezTo>
                    <a:pt x="313" y="1"/>
                    <a:pt x="92" y="163"/>
                    <a:pt x="92" y="404"/>
                  </a:cubicBezTo>
                  <a:cubicBezTo>
                    <a:pt x="274" y="1157"/>
                    <a:pt x="1" y="1910"/>
                    <a:pt x="92" y="2778"/>
                  </a:cubicBezTo>
                  <a:cubicBezTo>
                    <a:pt x="92" y="2960"/>
                    <a:pt x="257" y="3052"/>
                    <a:pt x="423" y="3052"/>
                  </a:cubicBezTo>
                  <a:cubicBezTo>
                    <a:pt x="588" y="3052"/>
                    <a:pt x="754" y="2960"/>
                    <a:pt x="754" y="2778"/>
                  </a:cubicBezTo>
                  <a:cubicBezTo>
                    <a:pt x="662" y="1910"/>
                    <a:pt x="936" y="1066"/>
                    <a:pt x="754" y="199"/>
                  </a:cubicBezTo>
                  <a:cubicBezTo>
                    <a:pt x="719" y="61"/>
                    <a:pt x="616" y="1"/>
                    <a:pt x="502"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3"/>
            <p:cNvSpPr/>
            <p:nvPr/>
          </p:nvSpPr>
          <p:spPr>
            <a:xfrm>
              <a:off x="801350" y="4261650"/>
              <a:ext cx="87900" cy="24425"/>
            </a:xfrm>
            <a:custGeom>
              <a:avLst/>
              <a:gdLst/>
              <a:ahLst/>
              <a:cxnLst/>
              <a:rect l="l" t="t" r="r" b="b"/>
              <a:pathLst>
                <a:path w="3516" h="977" extrusionOk="0">
                  <a:moveTo>
                    <a:pt x="480" y="1"/>
                  </a:moveTo>
                  <a:cubicBezTo>
                    <a:pt x="0" y="1"/>
                    <a:pt x="0" y="663"/>
                    <a:pt x="480" y="663"/>
                  </a:cubicBezTo>
                  <a:cubicBezTo>
                    <a:pt x="1214" y="742"/>
                    <a:pt x="1965" y="977"/>
                    <a:pt x="2704" y="977"/>
                  </a:cubicBezTo>
                  <a:cubicBezTo>
                    <a:pt x="2815" y="977"/>
                    <a:pt x="2926" y="971"/>
                    <a:pt x="3036" y="959"/>
                  </a:cubicBezTo>
                  <a:cubicBezTo>
                    <a:pt x="3515" y="959"/>
                    <a:pt x="3515" y="275"/>
                    <a:pt x="3036" y="275"/>
                  </a:cubicBezTo>
                  <a:cubicBezTo>
                    <a:pt x="2903" y="293"/>
                    <a:pt x="2769" y="300"/>
                    <a:pt x="2636" y="300"/>
                  </a:cubicBezTo>
                  <a:cubicBezTo>
                    <a:pt x="1919" y="300"/>
                    <a:pt x="1191" y="78"/>
                    <a:pt x="480"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3"/>
            <p:cNvSpPr/>
            <p:nvPr/>
          </p:nvSpPr>
          <p:spPr>
            <a:xfrm>
              <a:off x="752050" y="4223825"/>
              <a:ext cx="23075" cy="82225"/>
            </a:xfrm>
            <a:custGeom>
              <a:avLst/>
              <a:gdLst/>
              <a:ahLst/>
              <a:cxnLst/>
              <a:rect l="l" t="t" r="r" b="b"/>
              <a:pathLst>
                <a:path w="923" h="3289" extrusionOk="0">
                  <a:moveTo>
                    <a:pt x="376" y="0"/>
                  </a:moveTo>
                  <a:cubicBezTo>
                    <a:pt x="179" y="0"/>
                    <a:pt x="1" y="180"/>
                    <a:pt x="55" y="464"/>
                  </a:cubicBezTo>
                  <a:cubicBezTo>
                    <a:pt x="352" y="1331"/>
                    <a:pt x="260" y="2084"/>
                    <a:pt x="260" y="2929"/>
                  </a:cubicBezTo>
                  <a:cubicBezTo>
                    <a:pt x="215" y="3169"/>
                    <a:pt x="357" y="3288"/>
                    <a:pt x="523" y="3288"/>
                  </a:cubicBezTo>
                  <a:cubicBezTo>
                    <a:pt x="688" y="3288"/>
                    <a:pt x="877" y="3169"/>
                    <a:pt x="922" y="2929"/>
                  </a:cubicBezTo>
                  <a:cubicBezTo>
                    <a:pt x="922" y="1993"/>
                    <a:pt x="922" y="1126"/>
                    <a:pt x="740" y="281"/>
                  </a:cubicBezTo>
                  <a:cubicBezTo>
                    <a:pt x="656" y="86"/>
                    <a:pt x="511" y="0"/>
                    <a:pt x="376"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3"/>
            <p:cNvSpPr/>
            <p:nvPr/>
          </p:nvSpPr>
          <p:spPr>
            <a:xfrm>
              <a:off x="713525" y="4313825"/>
              <a:ext cx="99075" cy="21825"/>
            </a:xfrm>
            <a:custGeom>
              <a:avLst/>
              <a:gdLst/>
              <a:ahLst/>
              <a:cxnLst/>
              <a:rect l="l" t="t" r="r" b="b"/>
              <a:pathLst>
                <a:path w="3963" h="873" extrusionOk="0">
                  <a:moveTo>
                    <a:pt x="3503" y="1"/>
                  </a:moveTo>
                  <a:cubicBezTo>
                    <a:pt x="3477" y="1"/>
                    <a:pt x="3450" y="5"/>
                    <a:pt x="3422" y="14"/>
                  </a:cubicBezTo>
                  <a:cubicBezTo>
                    <a:pt x="2847" y="178"/>
                    <a:pt x="2239" y="211"/>
                    <a:pt x="1637" y="211"/>
                  </a:cubicBezTo>
                  <a:cubicBezTo>
                    <a:pt x="1236" y="211"/>
                    <a:pt x="838" y="196"/>
                    <a:pt x="455" y="196"/>
                  </a:cubicBezTo>
                  <a:cubicBezTo>
                    <a:pt x="425" y="190"/>
                    <a:pt x="398" y="188"/>
                    <a:pt x="372" y="188"/>
                  </a:cubicBezTo>
                  <a:cubicBezTo>
                    <a:pt x="0" y="188"/>
                    <a:pt x="28" y="773"/>
                    <a:pt x="455" y="858"/>
                  </a:cubicBezTo>
                  <a:cubicBezTo>
                    <a:pt x="875" y="858"/>
                    <a:pt x="1295" y="873"/>
                    <a:pt x="1715" y="873"/>
                  </a:cubicBezTo>
                  <a:cubicBezTo>
                    <a:pt x="2345" y="873"/>
                    <a:pt x="2975" y="840"/>
                    <a:pt x="3605" y="676"/>
                  </a:cubicBezTo>
                  <a:cubicBezTo>
                    <a:pt x="3963" y="591"/>
                    <a:pt x="3815" y="1"/>
                    <a:pt x="3503"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3"/>
            <p:cNvSpPr/>
            <p:nvPr/>
          </p:nvSpPr>
          <p:spPr>
            <a:xfrm>
              <a:off x="398700" y="4361125"/>
              <a:ext cx="40025" cy="74400"/>
            </a:xfrm>
            <a:custGeom>
              <a:avLst/>
              <a:gdLst/>
              <a:ahLst/>
              <a:cxnLst/>
              <a:rect l="l" t="t" r="r" b="b"/>
              <a:pathLst>
                <a:path w="1601" h="2976" extrusionOk="0">
                  <a:moveTo>
                    <a:pt x="421" y="1"/>
                  </a:moveTo>
                  <a:cubicBezTo>
                    <a:pt x="217" y="1"/>
                    <a:pt x="1" y="163"/>
                    <a:pt x="129" y="404"/>
                  </a:cubicBezTo>
                  <a:cubicBezTo>
                    <a:pt x="311" y="1249"/>
                    <a:pt x="608" y="2002"/>
                    <a:pt x="882" y="2778"/>
                  </a:cubicBezTo>
                  <a:cubicBezTo>
                    <a:pt x="916" y="2916"/>
                    <a:pt x="1032" y="2976"/>
                    <a:pt x="1158" y="2976"/>
                  </a:cubicBezTo>
                  <a:cubicBezTo>
                    <a:pt x="1366" y="2976"/>
                    <a:pt x="1601" y="2814"/>
                    <a:pt x="1544" y="2573"/>
                  </a:cubicBezTo>
                  <a:cubicBezTo>
                    <a:pt x="1270" y="1819"/>
                    <a:pt x="973" y="1066"/>
                    <a:pt x="699" y="199"/>
                  </a:cubicBezTo>
                  <a:cubicBezTo>
                    <a:pt x="665" y="61"/>
                    <a:pt x="545" y="1"/>
                    <a:pt x="421"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3"/>
            <p:cNvSpPr/>
            <p:nvPr/>
          </p:nvSpPr>
          <p:spPr>
            <a:xfrm>
              <a:off x="359875" y="4444575"/>
              <a:ext cx="105075" cy="31300"/>
            </a:xfrm>
            <a:custGeom>
              <a:avLst/>
              <a:gdLst/>
              <a:ahLst/>
              <a:cxnLst/>
              <a:rect l="l" t="t" r="r" b="b"/>
              <a:pathLst>
                <a:path w="4203" h="1252" extrusionOk="0">
                  <a:moveTo>
                    <a:pt x="3750" y="1"/>
                  </a:moveTo>
                  <a:cubicBezTo>
                    <a:pt x="3723" y="1"/>
                    <a:pt x="3696" y="4"/>
                    <a:pt x="3667" y="11"/>
                  </a:cubicBezTo>
                  <a:cubicBezTo>
                    <a:pt x="2526" y="193"/>
                    <a:pt x="1476" y="376"/>
                    <a:pt x="449" y="581"/>
                  </a:cubicBezTo>
                  <a:cubicBezTo>
                    <a:pt x="0" y="667"/>
                    <a:pt x="132" y="1252"/>
                    <a:pt x="543" y="1252"/>
                  </a:cubicBezTo>
                  <a:cubicBezTo>
                    <a:pt x="571" y="1252"/>
                    <a:pt x="601" y="1249"/>
                    <a:pt x="632" y="1243"/>
                  </a:cubicBezTo>
                  <a:cubicBezTo>
                    <a:pt x="1682" y="1061"/>
                    <a:pt x="2732" y="855"/>
                    <a:pt x="3759" y="581"/>
                  </a:cubicBezTo>
                  <a:cubicBezTo>
                    <a:pt x="4203" y="497"/>
                    <a:pt x="4079" y="1"/>
                    <a:pt x="3750"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3"/>
            <p:cNvSpPr/>
            <p:nvPr/>
          </p:nvSpPr>
          <p:spPr>
            <a:xfrm>
              <a:off x="470200" y="4411550"/>
              <a:ext cx="37475" cy="72450"/>
            </a:xfrm>
            <a:custGeom>
              <a:avLst/>
              <a:gdLst/>
              <a:ahLst/>
              <a:cxnLst/>
              <a:rect l="l" t="t" r="r" b="b"/>
              <a:pathLst>
                <a:path w="1499" h="2898" extrusionOk="0">
                  <a:moveTo>
                    <a:pt x="385" y="1"/>
                  </a:moveTo>
                  <a:cubicBezTo>
                    <a:pt x="191" y="1"/>
                    <a:pt x="0" y="181"/>
                    <a:pt x="122" y="464"/>
                  </a:cubicBezTo>
                  <a:cubicBezTo>
                    <a:pt x="304" y="1126"/>
                    <a:pt x="487" y="1902"/>
                    <a:pt x="784" y="2656"/>
                  </a:cubicBezTo>
                  <a:cubicBezTo>
                    <a:pt x="822" y="2819"/>
                    <a:pt x="962" y="2898"/>
                    <a:pt x="1104" y="2898"/>
                  </a:cubicBezTo>
                  <a:cubicBezTo>
                    <a:pt x="1299" y="2898"/>
                    <a:pt x="1498" y="2750"/>
                    <a:pt x="1446" y="2473"/>
                  </a:cubicBezTo>
                  <a:cubicBezTo>
                    <a:pt x="1172" y="1697"/>
                    <a:pt x="966" y="1035"/>
                    <a:pt x="692" y="282"/>
                  </a:cubicBezTo>
                  <a:cubicBezTo>
                    <a:pt x="655" y="86"/>
                    <a:pt x="519" y="1"/>
                    <a:pt x="385"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3"/>
            <p:cNvSpPr/>
            <p:nvPr/>
          </p:nvSpPr>
          <p:spPr>
            <a:xfrm>
              <a:off x="447900" y="4491975"/>
              <a:ext cx="93625" cy="33650"/>
            </a:xfrm>
            <a:custGeom>
              <a:avLst/>
              <a:gdLst/>
              <a:ahLst/>
              <a:cxnLst/>
              <a:rect l="l" t="t" r="r" b="b"/>
              <a:pathLst>
                <a:path w="3745" h="1346" extrusionOk="0">
                  <a:moveTo>
                    <a:pt x="3180" y="1"/>
                  </a:moveTo>
                  <a:cubicBezTo>
                    <a:pt x="3151" y="1"/>
                    <a:pt x="3122" y="3"/>
                    <a:pt x="3091" y="9"/>
                  </a:cubicBezTo>
                  <a:cubicBezTo>
                    <a:pt x="2246" y="192"/>
                    <a:pt x="1288" y="489"/>
                    <a:pt x="443" y="671"/>
                  </a:cubicBezTo>
                  <a:cubicBezTo>
                    <a:pt x="0" y="755"/>
                    <a:pt x="122" y="1346"/>
                    <a:pt x="521" y="1346"/>
                  </a:cubicBezTo>
                  <a:cubicBezTo>
                    <a:pt x="554" y="1346"/>
                    <a:pt x="589" y="1342"/>
                    <a:pt x="626" y="1333"/>
                  </a:cubicBezTo>
                  <a:cubicBezTo>
                    <a:pt x="1493" y="1150"/>
                    <a:pt x="2429" y="877"/>
                    <a:pt x="3296" y="671"/>
                  </a:cubicBezTo>
                  <a:cubicBezTo>
                    <a:pt x="3745" y="586"/>
                    <a:pt x="3594" y="1"/>
                    <a:pt x="3180"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3"/>
            <p:cNvSpPr/>
            <p:nvPr/>
          </p:nvSpPr>
          <p:spPr>
            <a:xfrm>
              <a:off x="847350" y="4494875"/>
              <a:ext cx="23075" cy="75950"/>
            </a:xfrm>
            <a:custGeom>
              <a:avLst/>
              <a:gdLst/>
              <a:ahLst/>
              <a:cxnLst/>
              <a:rect l="l" t="t" r="r" b="b"/>
              <a:pathLst>
                <a:path w="923" h="3038" extrusionOk="0">
                  <a:moveTo>
                    <a:pt x="410" y="0"/>
                  </a:moveTo>
                  <a:cubicBezTo>
                    <a:pt x="211" y="0"/>
                    <a:pt x="1" y="180"/>
                    <a:pt x="55" y="464"/>
                  </a:cubicBezTo>
                  <a:cubicBezTo>
                    <a:pt x="146" y="1217"/>
                    <a:pt x="146" y="1993"/>
                    <a:pt x="237" y="2746"/>
                  </a:cubicBezTo>
                  <a:cubicBezTo>
                    <a:pt x="237" y="2940"/>
                    <a:pt x="409" y="3037"/>
                    <a:pt x="580" y="3037"/>
                  </a:cubicBezTo>
                  <a:cubicBezTo>
                    <a:pt x="751" y="3037"/>
                    <a:pt x="922" y="2940"/>
                    <a:pt x="922" y="2746"/>
                  </a:cubicBezTo>
                  <a:cubicBezTo>
                    <a:pt x="808" y="1902"/>
                    <a:pt x="808" y="1034"/>
                    <a:pt x="717" y="281"/>
                  </a:cubicBezTo>
                  <a:cubicBezTo>
                    <a:pt x="679" y="86"/>
                    <a:pt x="547" y="0"/>
                    <a:pt x="410"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3"/>
            <p:cNvSpPr/>
            <p:nvPr/>
          </p:nvSpPr>
          <p:spPr>
            <a:xfrm>
              <a:off x="830975" y="4579850"/>
              <a:ext cx="88325" cy="27275"/>
            </a:xfrm>
            <a:custGeom>
              <a:avLst/>
              <a:gdLst/>
              <a:ahLst/>
              <a:cxnLst/>
              <a:rect l="l" t="t" r="r" b="b"/>
              <a:pathLst>
                <a:path w="3533" h="1091" extrusionOk="0">
                  <a:moveTo>
                    <a:pt x="2990" y="1"/>
                  </a:moveTo>
                  <a:cubicBezTo>
                    <a:pt x="2961" y="1"/>
                    <a:pt x="2932" y="3"/>
                    <a:pt x="2901" y="9"/>
                  </a:cubicBezTo>
                  <a:cubicBezTo>
                    <a:pt x="2034" y="215"/>
                    <a:pt x="1189" y="215"/>
                    <a:pt x="322" y="489"/>
                  </a:cubicBezTo>
                  <a:cubicBezTo>
                    <a:pt x="0" y="569"/>
                    <a:pt x="103" y="1091"/>
                    <a:pt x="397" y="1091"/>
                  </a:cubicBezTo>
                  <a:cubicBezTo>
                    <a:pt x="437" y="1091"/>
                    <a:pt x="481" y="1081"/>
                    <a:pt x="527" y="1059"/>
                  </a:cubicBezTo>
                  <a:cubicBezTo>
                    <a:pt x="1372" y="877"/>
                    <a:pt x="2239" y="877"/>
                    <a:pt x="3084" y="671"/>
                  </a:cubicBezTo>
                  <a:cubicBezTo>
                    <a:pt x="3532" y="586"/>
                    <a:pt x="3401" y="1"/>
                    <a:pt x="2990"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3"/>
            <p:cNvSpPr/>
            <p:nvPr/>
          </p:nvSpPr>
          <p:spPr>
            <a:xfrm>
              <a:off x="781950" y="4565950"/>
              <a:ext cx="23100" cy="78875"/>
            </a:xfrm>
            <a:custGeom>
              <a:avLst/>
              <a:gdLst/>
              <a:ahLst/>
              <a:cxnLst/>
              <a:rect l="l" t="t" r="r" b="b"/>
              <a:pathLst>
                <a:path w="924" h="3155" extrusionOk="0">
                  <a:moveTo>
                    <a:pt x="445" y="0"/>
                  </a:moveTo>
                  <a:cubicBezTo>
                    <a:pt x="280" y="0"/>
                    <a:pt x="114" y="97"/>
                    <a:pt x="114" y="291"/>
                  </a:cubicBezTo>
                  <a:cubicBezTo>
                    <a:pt x="114" y="1227"/>
                    <a:pt x="0" y="2095"/>
                    <a:pt x="206" y="2939"/>
                  </a:cubicBezTo>
                  <a:cubicBezTo>
                    <a:pt x="241" y="3090"/>
                    <a:pt x="363" y="3154"/>
                    <a:pt x="493" y="3154"/>
                  </a:cubicBezTo>
                  <a:cubicBezTo>
                    <a:pt x="697" y="3154"/>
                    <a:pt x="923" y="2994"/>
                    <a:pt x="868" y="2757"/>
                  </a:cubicBezTo>
                  <a:cubicBezTo>
                    <a:pt x="685" y="2003"/>
                    <a:pt x="776" y="1136"/>
                    <a:pt x="776" y="291"/>
                  </a:cubicBezTo>
                  <a:cubicBezTo>
                    <a:pt x="776" y="97"/>
                    <a:pt x="611" y="0"/>
                    <a:pt x="445"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3"/>
            <p:cNvSpPr/>
            <p:nvPr/>
          </p:nvSpPr>
          <p:spPr>
            <a:xfrm>
              <a:off x="766025" y="4653675"/>
              <a:ext cx="73000" cy="24225"/>
            </a:xfrm>
            <a:custGeom>
              <a:avLst/>
              <a:gdLst/>
              <a:ahLst/>
              <a:cxnLst/>
              <a:rect l="l" t="t" r="r" b="b"/>
              <a:pathLst>
                <a:path w="2920" h="969" extrusionOk="0">
                  <a:moveTo>
                    <a:pt x="2555" y="1"/>
                  </a:moveTo>
                  <a:cubicBezTo>
                    <a:pt x="1779" y="1"/>
                    <a:pt x="1025" y="206"/>
                    <a:pt x="363" y="297"/>
                  </a:cubicBezTo>
                  <a:cubicBezTo>
                    <a:pt x="0" y="383"/>
                    <a:pt x="57" y="968"/>
                    <a:pt x="458" y="968"/>
                  </a:cubicBezTo>
                  <a:cubicBezTo>
                    <a:pt x="486" y="968"/>
                    <a:pt x="515" y="965"/>
                    <a:pt x="546" y="959"/>
                  </a:cubicBezTo>
                  <a:cubicBezTo>
                    <a:pt x="1208" y="868"/>
                    <a:pt x="1893" y="686"/>
                    <a:pt x="2555" y="686"/>
                  </a:cubicBezTo>
                  <a:cubicBezTo>
                    <a:pt x="2920" y="686"/>
                    <a:pt x="2920" y="1"/>
                    <a:pt x="2555"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3"/>
            <p:cNvSpPr/>
            <p:nvPr/>
          </p:nvSpPr>
          <p:spPr>
            <a:xfrm>
              <a:off x="501475" y="4818825"/>
              <a:ext cx="55425" cy="52475"/>
            </a:xfrm>
            <a:custGeom>
              <a:avLst/>
              <a:gdLst/>
              <a:ahLst/>
              <a:cxnLst/>
              <a:rect l="l" t="t" r="r" b="b"/>
              <a:pathLst>
                <a:path w="2217" h="2099" extrusionOk="0">
                  <a:moveTo>
                    <a:pt x="479" y="0"/>
                  </a:moveTo>
                  <a:cubicBezTo>
                    <a:pt x="231" y="0"/>
                    <a:pt x="0" y="264"/>
                    <a:pt x="195" y="539"/>
                  </a:cubicBezTo>
                  <a:cubicBezTo>
                    <a:pt x="583" y="1018"/>
                    <a:pt x="1062" y="1498"/>
                    <a:pt x="1518" y="1954"/>
                  </a:cubicBezTo>
                  <a:cubicBezTo>
                    <a:pt x="1596" y="2056"/>
                    <a:pt x="1687" y="2098"/>
                    <a:pt x="1773" y="2098"/>
                  </a:cubicBezTo>
                  <a:cubicBezTo>
                    <a:pt x="2014" y="2098"/>
                    <a:pt x="2217" y="1767"/>
                    <a:pt x="1998" y="1498"/>
                  </a:cubicBezTo>
                  <a:cubicBezTo>
                    <a:pt x="1518" y="1110"/>
                    <a:pt x="1153" y="630"/>
                    <a:pt x="765" y="151"/>
                  </a:cubicBezTo>
                  <a:cubicBezTo>
                    <a:pt x="686" y="45"/>
                    <a:pt x="581" y="0"/>
                    <a:pt x="479"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3"/>
            <p:cNvSpPr/>
            <p:nvPr/>
          </p:nvSpPr>
          <p:spPr>
            <a:xfrm>
              <a:off x="512325" y="4868650"/>
              <a:ext cx="80275" cy="54925"/>
            </a:xfrm>
            <a:custGeom>
              <a:avLst/>
              <a:gdLst/>
              <a:ahLst/>
              <a:cxnLst/>
              <a:rect l="l" t="t" r="r" b="b"/>
              <a:pathLst>
                <a:path w="3211" h="2197" extrusionOk="0">
                  <a:moveTo>
                    <a:pt x="2724" y="0"/>
                  </a:moveTo>
                  <a:cubicBezTo>
                    <a:pt x="2660" y="0"/>
                    <a:pt x="2592" y="22"/>
                    <a:pt x="2522" y="75"/>
                  </a:cubicBezTo>
                  <a:cubicBezTo>
                    <a:pt x="1769" y="532"/>
                    <a:pt x="1199" y="1102"/>
                    <a:pt x="331" y="1582"/>
                  </a:cubicBezTo>
                  <a:cubicBezTo>
                    <a:pt x="1" y="1757"/>
                    <a:pt x="233" y="2196"/>
                    <a:pt x="549" y="2196"/>
                  </a:cubicBezTo>
                  <a:cubicBezTo>
                    <a:pt x="604" y="2196"/>
                    <a:pt x="662" y="2183"/>
                    <a:pt x="719" y="2152"/>
                  </a:cubicBezTo>
                  <a:cubicBezTo>
                    <a:pt x="1473" y="1787"/>
                    <a:pt x="2134" y="1102"/>
                    <a:pt x="2911" y="646"/>
                  </a:cubicBezTo>
                  <a:cubicBezTo>
                    <a:pt x="3211" y="477"/>
                    <a:pt x="3017" y="0"/>
                    <a:pt x="2724"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3"/>
            <p:cNvSpPr/>
            <p:nvPr/>
          </p:nvSpPr>
          <p:spPr>
            <a:xfrm>
              <a:off x="587350" y="4832575"/>
              <a:ext cx="45425" cy="50125"/>
            </a:xfrm>
            <a:custGeom>
              <a:avLst/>
              <a:gdLst/>
              <a:ahLst/>
              <a:cxnLst/>
              <a:rect l="l" t="t" r="r" b="b"/>
              <a:pathLst>
                <a:path w="1817" h="2005" extrusionOk="0">
                  <a:moveTo>
                    <a:pt x="426" y="0"/>
                  </a:moveTo>
                  <a:cubicBezTo>
                    <a:pt x="195" y="0"/>
                    <a:pt x="0" y="209"/>
                    <a:pt x="183" y="468"/>
                  </a:cubicBezTo>
                  <a:cubicBezTo>
                    <a:pt x="480" y="948"/>
                    <a:pt x="754" y="1404"/>
                    <a:pt x="1051" y="1884"/>
                  </a:cubicBezTo>
                  <a:cubicBezTo>
                    <a:pt x="1129" y="1968"/>
                    <a:pt x="1232" y="2005"/>
                    <a:pt x="1332" y="2005"/>
                  </a:cubicBezTo>
                  <a:cubicBezTo>
                    <a:pt x="1582" y="2005"/>
                    <a:pt x="1817" y="1779"/>
                    <a:pt x="1621" y="1518"/>
                  </a:cubicBezTo>
                  <a:cubicBezTo>
                    <a:pt x="1325" y="1039"/>
                    <a:pt x="1051" y="651"/>
                    <a:pt x="754" y="172"/>
                  </a:cubicBezTo>
                  <a:cubicBezTo>
                    <a:pt x="663" y="51"/>
                    <a:pt x="541" y="0"/>
                    <a:pt x="426"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3"/>
            <p:cNvSpPr/>
            <p:nvPr/>
          </p:nvSpPr>
          <p:spPr>
            <a:xfrm>
              <a:off x="605375" y="4872750"/>
              <a:ext cx="56375" cy="47275"/>
            </a:xfrm>
            <a:custGeom>
              <a:avLst/>
              <a:gdLst/>
              <a:ahLst/>
              <a:cxnLst/>
              <a:rect l="l" t="t" r="r" b="b"/>
              <a:pathLst>
                <a:path w="2255" h="1891" extrusionOk="0">
                  <a:moveTo>
                    <a:pt x="1764" y="1"/>
                  </a:moveTo>
                  <a:cubicBezTo>
                    <a:pt x="1694" y="1"/>
                    <a:pt x="1623" y="28"/>
                    <a:pt x="1562" y="94"/>
                  </a:cubicBezTo>
                  <a:cubicBezTo>
                    <a:pt x="1083" y="482"/>
                    <a:pt x="695" y="938"/>
                    <a:pt x="216" y="1327"/>
                  </a:cubicBezTo>
                  <a:cubicBezTo>
                    <a:pt x="1" y="1559"/>
                    <a:pt x="249" y="1890"/>
                    <a:pt x="498" y="1890"/>
                  </a:cubicBezTo>
                  <a:cubicBezTo>
                    <a:pt x="567" y="1890"/>
                    <a:pt x="636" y="1865"/>
                    <a:pt x="695" y="1806"/>
                  </a:cubicBezTo>
                  <a:cubicBezTo>
                    <a:pt x="1174" y="1418"/>
                    <a:pt x="1562" y="938"/>
                    <a:pt x="2042" y="573"/>
                  </a:cubicBezTo>
                  <a:cubicBezTo>
                    <a:pt x="2255" y="342"/>
                    <a:pt x="2012" y="1"/>
                    <a:pt x="1764"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2" name="Google Shape;2342;p33"/>
          <p:cNvGrpSpPr/>
          <p:nvPr/>
        </p:nvGrpSpPr>
        <p:grpSpPr>
          <a:xfrm rot="913800" flipH="1">
            <a:off x="8269527" y="1608038"/>
            <a:ext cx="963871" cy="1023072"/>
            <a:chOff x="171400" y="1580200"/>
            <a:chExt cx="963850" cy="1023050"/>
          </a:xfrm>
        </p:grpSpPr>
        <p:sp>
          <p:nvSpPr>
            <p:cNvPr id="2343" name="Google Shape;2343;p33"/>
            <p:cNvSpPr/>
            <p:nvPr/>
          </p:nvSpPr>
          <p:spPr>
            <a:xfrm>
              <a:off x="344850" y="1580200"/>
              <a:ext cx="597325" cy="450650"/>
            </a:xfrm>
            <a:custGeom>
              <a:avLst/>
              <a:gdLst/>
              <a:ahLst/>
              <a:cxnLst/>
              <a:rect l="l" t="t" r="r" b="b"/>
              <a:pathLst>
                <a:path w="23893" h="18026" extrusionOk="0">
                  <a:moveTo>
                    <a:pt x="11667" y="1"/>
                  </a:moveTo>
                  <a:cubicBezTo>
                    <a:pt x="7673" y="1"/>
                    <a:pt x="2916" y="1459"/>
                    <a:pt x="1712" y="6319"/>
                  </a:cubicBezTo>
                  <a:cubicBezTo>
                    <a:pt x="0" y="12505"/>
                    <a:pt x="3127" y="17070"/>
                    <a:pt x="9130" y="17823"/>
                  </a:cubicBezTo>
                  <a:cubicBezTo>
                    <a:pt x="10088" y="17954"/>
                    <a:pt x="11105" y="18026"/>
                    <a:pt x="12138" y="18026"/>
                  </a:cubicBezTo>
                  <a:cubicBezTo>
                    <a:pt x="17776" y="18026"/>
                    <a:pt x="23892" y="15875"/>
                    <a:pt x="23487" y="9355"/>
                  </a:cubicBezTo>
                  <a:cubicBezTo>
                    <a:pt x="23193" y="4653"/>
                    <a:pt x="20303" y="41"/>
                    <a:pt x="13042" y="41"/>
                  </a:cubicBezTo>
                  <a:cubicBezTo>
                    <a:pt x="12971" y="41"/>
                    <a:pt x="12900" y="41"/>
                    <a:pt x="12828" y="42"/>
                  </a:cubicBezTo>
                  <a:cubicBezTo>
                    <a:pt x="12451" y="15"/>
                    <a:pt x="12063" y="1"/>
                    <a:pt x="116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3"/>
            <p:cNvSpPr/>
            <p:nvPr/>
          </p:nvSpPr>
          <p:spPr>
            <a:xfrm>
              <a:off x="282650" y="2022875"/>
              <a:ext cx="784625" cy="580375"/>
            </a:xfrm>
            <a:custGeom>
              <a:avLst/>
              <a:gdLst/>
              <a:ahLst/>
              <a:cxnLst/>
              <a:rect l="l" t="t" r="r" b="b"/>
              <a:pathLst>
                <a:path w="31385" h="23215" extrusionOk="0">
                  <a:moveTo>
                    <a:pt x="15065" y="0"/>
                  </a:moveTo>
                  <a:cubicBezTo>
                    <a:pt x="13684" y="0"/>
                    <a:pt x="12163" y="42"/>
                    <a:pt x="10477" y="116"/>
                  </a:cubicBezTo>
                  <a:cubicBezTo>
                    <a:pt x="10249" y="103"/>
                    <a:pt x="10024" y="96"/>
                    <a:pt x="9803" y="96"/>
                  </a:cubicBezTo>
                  <a:cubicBezTo>
                    <a:pt x="3391" y="96"/>
                    <a:pt x="0" y="5445"/>
                    <a:pt x="0" y="11049"/>
                  </a:cubicBezTo>
                  <a:cubicBezTo>
                    <a:pt x="114" y="20362"/>
                    <a:pt x="6756" y="23215"/>
                    <a:pt x="15407" y="23215"/>
                  </a:cubicBezTo>
                  <a:cubicBezTo>
                    <a:pt x="23693" y="23215"/>
                    <a:pt x="29216" y="20362"/>
                    <a:pt x="30449" y="14655"/>
                  </a:cubicBezTo>
                  <a:cubicBezTo>
                    <a:pt x="31385" y="10866"/>
                    <a:pt x="30244" y="6005"/>
                    <a:pt x="27117" y="3243"/>
                  </a:cubicBezTo>
                  <a:cubicBezTo>
                    <a:pt x="24340" y="781"/>
                    <a:pt x="20992" y="0"/>
                    <a:pt x="15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3"/>
            <p:cNvSpPr/>
            <p:nvPr/>
          </p:nvSpPr>
          <p:spPr>
            <a:xfrm>
              <a:off x="304825" y="1930225"/>
              <a:ext cx="684275" cy="176350"/>
            </a:xfrm>
            <a:custGeom>
              <a:avLst/>
              <a:gdLst/>
              <a:ahLst/>
              <a:cxnLst/>
              <a:rect l="l" t="t" r="r" b="b"/>
              <a:pathLst>
                <a:path w="27371" h="7054" extrusionOk="0">
                  <a:moveTo>
                    <a:pt x="24577" y="1"/>
                  </a:moveTo>
                  <a:cubicBezTo>
                    <a:pt x="24125" y="1"/>
                    <a:pt x="23654" y="108"/>
                    <a:pt x="23194" y="307"/>
                  </a:cubicBezTo>
                  <a:cubicBezTo>
                    <a:pt x="20483" y="1453"/>
                    <a:pt x="17284" y="1955"/>
                    <a:pt x="14057" y="1955"/>
                  </a:cubicBezTo>
                  <a:cubicBezTo>
                    <a:pt x="10599" y="1955"/>
                    <a:pt x="7109" y="1378"/>
                    <a:pt x="4157" y="398"/>
                  </a:cubicBezTo>
                  <a:cubicBezTo>
                    <a:pt x="3843" y="283"/>
                    <a:pt x="3546" y="231"/>
                    <a:pt x="3271" y="231"/>
                  </a:cubicBezTo>
                  <a:cubicBezTo>
                    <a:pt x="805" y="231"/>
                    <a:pt x="1" y="4407"/>
                    <a:pt x="2834" y="5351"/>
                  </a:cubicBezTo>
                  <a:cubicBezTo>
                    <a:pt x="6169" y="6463"/>
                    <a:pt x="9885" y="7054"/>
                    <a:pt x="13606" y="7054"/>
                  </a:cubicBezTo>
                  <a:cubicBezTo>
                    <a:pt x="17830" y="7054"/>
                    <a:pt x="22061" y="6292"/>
                    <a:pt x="25750" y="4666"/>
                  </a:cubicBezTo>
                  <a:cubicBezTo>
                    <a:pt x="27074" y="4210"/>
                    <a:pt x="27371" y="2293"/>
                    <a:pt x="26709" y="1243"/>
                  </a:cubicBezTo>
                  <a:cubicBezTo>
                    <a:pt x="26203" y="379"/>
                    <a:pt x="25424" y="1"/>
                    <a:pt x="24577"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3"/>
            <p:cNvSpPr/>
            <p:nvPr/>
          </p:nvSpPr>
          <p:spPr>
            <a:xfrm>
              <a:off x="425300" y="1972225"/>
              <a:ext cx="230875" cy="532600"/>
            </a:xfrm>
            <a:custGeom>
              <a:avLst/>
              <a:gdLst/>
              <a:ahLst/>
              <a:cxnLst/>
              <a:rect l="l" t="t" r="r" b="b"/>
              <a:pathLst>
                <a:path w="9235" h="21304" extrusionOk="0">
                  <a:moveTo>
                    <a:pt x="5621" y="0"/>
                  </a:moveTo>
                  <a:cubicBezTo>
                    <a:pt x="4820" y="0"/>
                    <a:pt x="4005" y="347"/>
                    <a:pt x="3424" y="1183"/>
                  </a:cubicBezTo>
                  <a:cubicBezTo>
                    <a:pt x="0" y="6228"/>
                    <a:pt x="1621" y="13166"/>
                    <a:pt x="1918" y="18873"/>
                  </a:cubicBezTo>
                  <a:cubicBezTo>
                    <a:pt x="2009" y="20493"/>
                    <a:pt x="3339" y="21304"/>
                    <a:pt x="4623" y="21304"/>
                  </a:cubicBezTo>
                  <a:cubicBezTo>
                    <a:pt x="5906" y="21304"/>
                    <a:pt x="7145" y="20493"/>
                    <a:pt x="7053" y="18873"/>
                  </a:cubicBezTo>
                  <a:cubicBezTo>
                    <a:pt x="6757" y="14216"/>
                    <a:pt x="5136" y="7848"/>
                    <a:pt x="7898" y="3762"/>
                  </a:cubicBezTo>
                  <a:cubicBezTo>
                    <a:pt x="9235" y="1837"/>
                    <a:pt x="7465" y="0"/>
                    <a:pt x="5621"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3"/>
            <p:cNvSpPr/>
            <p:nvPr/>
          </p:nvSpPr>
          <p:spPr>
            <a:xfrm>
              <a:off x="939675" y="1957025"/>
              <a:ext cx="195575" cy="203800"/>
            </a:xfrm>
            <a:custGeom>
              <a:avLst/>
              <a:gdLst/>
              <a:ahLst/>
              <a:cxnLst/>
              <a:rect l="l" t="t" r="r" b="b"/>
              <a:pathLst>
                <a:path w="7823" h="8152" extrusionOk="0">
                  <a:moveTo>
                    <a:pt x="6881" y="0"/>
                  </a:moveTo>
                  <a:cubicBezTo>
                    <a:pt x="6687" y="0"/>
                    <a:pt x="6493" y="83"/>
                    <a:pt x="6359" y="285"/>
                  </a:cubicBezTo>
                  <a:cubicBezTo>
                    <a:pt x="4533" y="2750"/>
                    <a:pt x="2639" y="5032"/>
                    <a:pt x="448" y="7018"/>
                  </a:cubicBezTo>
                  <a:cubicBezTo>
                    <a:pt x="0" y="7466"/>
                    <a:pt x="437" y="8152"/>
                    <a:pt x="966" y="8152"/>
                  </a:cubicBezTo>
                  <a:cubicBezTo>
                    <a:pt x="1111" y="8152"/>
                    <a:pt x="1263" y="8100"/>
                    <a:pt x="1406" y="7977"/>
                  </a:cubicBezTo>
                  <a:cubicBezTo>
                    <a:pt x="3689" y="5877"/>
                    <a:pt x="5583" y="3412"/>
                    <a:pt x="7501" y="947"/>
                  </a:cubicBezTo>
                  <a:cubicBezTo>
                    <a:pt x="7823" y="479"/>
                    <a:pt x="7349" y="0"/>
                    <a:pt x="6881"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3"/>
            <p:cNvSpPr/>
            <p:nvPr/>
          </p:nvSpPr>
          <p:spPr>
            <a:xfrm>
              <a:off x="1015250" y="1947000"/>
              <a:ext cx="46325" cy="112725"/>
            </a:xfrm>
            <a:custGeom>
              <a:avLst/>
              <a:gdLst/>
              <a:ahLst/>
              <a:cxnLst/>
              <a:rect l="l" t="t" r="r" b="b"/>
              <a:pathLst>
                <a:path w="1853" h="4509" extrusionOk="0">
                  <a:moveTo>
                    <a:pt x="656" y="0"/>
                  </a:moveTo>
                  <a:cubicBezTo>
                    <a:pt x="331" y="0"/>
                    <a:pt x="0" y="389"/>
                    <a:pt x="186" y="777"/>
                  </a:cubicBezTo>
                  <a:cubicBezTo>
                    <a:pt x="666" y="1713"/>
                    <a:pt x="666" y="2968"/>
                    <a:pt x="848" y="3995"/>
                  </a:cubicBezTo>
                  <a:cubicBezTo>
                    <a:pt x="848" y="4338"/>
                    <a:pt x="1111" y="4509"/>
                    <a:pt x="1362" y="4509"/>
                  </a:cubicBezTo>
                  <a:cubicBezTo>
                    <a:pt x="1613" y="4509"/>
                    <a:pt x="1853" y="4338"/>
                    <a:pt x="1807" y="3995"/>
                  </a:cubicBezTo>
                  <a:cubicBezTo>
                    <a:pt x="1716" y="2763"/>
                    <a:pt x="1624" y="1439"/>
                    <a:pt x="1054" y="298"/>
                  </a:cubicBezTo>
                  <a:cubicBezTo>
                    <a:pt x="959" y="86"/>
                    <a:pt x="808" y="0"/>
                    <a:pt x="656"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3"/>
            <p:cNvSpPr/>
            <p:nvPr/>
          </p:nvSpPr>
          <p:spPr>
            <a:xfrm>
              <a:off x="1015325" y="2068550"/>
              <a:ext cx="118725" cy="26275"/>
            </a:xfrm>
            <a:custGeom>
              <a:avLst/>
              <a:gdLst/>
              <a:ahLst/>
              <a:cxnLst/>
              <a:rect l="l" t="t" r="r" b="b"/>
              <a:pathLst>
                <a:path w="4749" h="1051" extrusionOk="0">
                  <a:moveTo>
                    <a:pt x="663" y="1"/>
                  </a:moveTo>
                  <a:cubicBezTo>
                    <a:pt x="1" y="92"/>
                    <a:pt x="1" y="1051"/>
                    <a:pt x="663" y="1051"/>
                  </a:cubicBezTo>
                  <a:lnTo>
                    <a:pt x="4087" y="1051"/>
                  </a:lnTo>
                  <a:cubicBezTo>
                    <a:pt x="4748" y="1051"/>
                    <a:pt x="4748" y="1"/>
                    <a:pt x="4087"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3"/>
            <p:cNvSpPr/>
            <p:nvPr/>
          </p:nvSpPr>
          <p:spPr>
            <a:xfrm>
              <a:off x="176525" y="2010450"/>
              <a:ext cx="216975" cy="199475"/>
            </a:xfrm>
            <a:custGeom>
              <a:avLst/>
              <a:gdLst/>
              <a:ahLst/>
              <a:cxnLst/>
              <a:rect l="l" t="t" r="r" b="b"/>
              <a:pathLst>
                <a:path w="8679" h="7979" extrusionOk="0">
                  <a:moveTo>
                    <a:pt x="865" y="0"/>
                  </a:moveTo>
                  <a:cubicBezTo>
                    <a:pt x="401" y="0"/>
                    <a:pt x="0" y="658"/>
                    <a:pt x="365" y="1092"/>
                  </a:cubicBezTo>
                  <a:cubicBezTo>
                    <a:pt x="2442" y="3557"/>
                    <a:pt x="4724" y="5840"/>
                    <a:pt x="7212" y="7848"/>
                  </a:cubicBezTo>
                  <a:cubicBezTo>
                    <a:pt x="7344" y="7939"/>
                    <a:pt x="7487" y="7979"/>
                    <a:pt x="7626" y="7979"/>
                  </a:cubicBezTo>
                  <a:cubicBezTo>
                    <a:pt x="8184" y="7979"/>
                    <a:pt x="8678" y="7347"/>
                    <a:pt x="8148" y="6890"/>
                  </a:cubicBezTo>
                  <a:cubicBezTo>
                    <a:pt x="5683" y="4881"/>
                    <a:pt x="3401" y="2599"/>
                    <a:pt x="1301" y="225"/>
                  </a:cubicBezTo>
                  <a:cubicBezTo>
                    <a:pt x="1164" y="66"/>
                    <a:pt x="1011" y="0"/>
                    <a:pt x="865"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3"/>
            <p:cNvSpPr/>
            <p:nvPr/>
          </p:nvSpPr>
          <p:spPr>
            <a:xfrm>
              <a:off x="256950" y="2006100"/>
              <a:ext cx="34550" cy="107975"/>
            </a:xfrm>
            <a:custGeom>
              <a:avLst/>
              <a:gdLst/>
              <a:ahLst/>
              <a:cxnLst/>
              <a:rect l="l" t="t" r="r" b="b"/>
              <a:pathLst>
                <a:path w="1382" h="4319" extrusionOk="0">
                  <a:moveTo>
                    <a:pt x="738" y="0"/>
                  </a:moveTo>
                  <a:cubicBezTo>
                    <a:pt x="559" y="0"/>
                    <a:pt x="401" y="92"/>
                    <a:pt x="366" y="307"/>
                  </a:cubicBezTo>
                  <a:cubicBezTo>
                    <a:pt x="184" y="1449"/>
                    <a:pt x="184" y="2681"/>
                    <a:pt x="1" y="3823"/>
                  </a:cubicBezTo>
                  <a:cubicBezTo>
                    <a:pt x="1" y="4154"/>
                    <a:pt x="258" y="4319"/>
                    <a:pt x="515" y="4319"/>
                  </a:cubicBezTo>
                  <a:cubicBezTo>
                    <a:pt x="771" y="4319"/>
                    <a:pt x="1028" y="4154"/>
                    <a:pt x="1028" y="3823"/>
                  </a:cubicBezTo>
                  <a:cubicBezTo>
                    <a:pt x="1142" y="2773"/>
                    <a:pt x="1142" y="1631"/>
                    <a:pt x="1325" y="604"/>
                  </a:cubicBezTo>
                  <a:cubicBezTo>
                    <a:pt x="1382" y="249"/>
                    <a:pt x="1032" y="0"/>
                    <a:pt x="738"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3"/>
            <p:cNvSpPr/>
            <p:nvPr/>
          </p:nvSpPr>
          <p:spPr>
            <a:xfrm>
              <a:off x="171400" y="2108925"/>
              <a:ext cx="132950" cy="30975"/>
            </a:xfrm>
            <a:custGeom>
              <a:avLst/>
              <a:gdLst/>
              <a:ahLst/>
              <a:cxnLst/>
              <a:rect l="l" t="t" r="r" b="b"/>
              <a:pathLst>
                <a:path w="5318" h="1239" extrusionOk="0">
                  <a:moveTo>
                    <a:pt x="500" y="1"/>
                  </a:moveTo>
                  <a:cubicBezTo>
                    <a:pt x="0" y="1"/>
                    <a:pt x="23" y="947"/>
                    <a:pt x="570" y="1056"/>
                  </a:cubicBezTo>
                  <a:cubicBezTo>
                    <a:pt x="1985" y="1239"/>
                    <a:pt x="3309" y="1239"/>
                    <a:pt x="4656" y="1239"/>
                  </a:cubicBezTo>
                  <a:cubicBezTo>
                    <a:pt x="5317" y="1239"/>
                    <a:pt x="5317" y="280"/>
                    <a:pt x="4656" y="280"/>
                  </a:cubicBezTo>
                  <a:cubicBezTo>
                    <a:pt x="3309" y="280"/>
                    <a:pt x="1985" y="189"/>
                    <a:pt x="570" y="6"/>
                  </a:cubicBezTo>
                  <a:cubicBezTo>
                    <a:pt x="546" y="2"/>
                    <a:pt x="522" y="1"/>
                    <a:pt x="500"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3"/>
            <p:cNvSpPr/>
            <p:nvPr/>
          </p:nvSpPr>
          <p:spPr>
            <a:xfrm>
              <a:off x="791650" y="1783800"/>
              <a:ext cx="237975" cy="94775"/>
            </a:xfrm>
            <a:custGeom>
              <a:avLst/>
              <a:gdLst/>
              <a:ahLst/>
              <a:cxnLst/>
              <a:rect l="l" t="t" r="r" b="b"/>
              <a:pathLst>
                <a:path w="9519" h="3791" extrusionOk="0">
                  <a:moveTo>
                    <a:pt x="5179" y="1"/>
                  </a:moveTo>
                  <a:cubicBezTo>
                    <a:pt x="3738" y="1"/>
                    <a:pt x="2283" y="69"/>
                    <a:pt x="754" y="161"/>
                  </a:cubicBezTo>
                  <a:cubicBezTo>
                    <a:pt x="0" y="731"/>
                    <a:pt x="0" y="1964"/>
                    <a:pt x="388" y="2923"/>
                  </a:cubicBezTo>
                  <a:cubicBezTo>
                    <a:pt x="712" y="3569"/>
                    <a:pt x="1035" y="3791"/>
                    <a:pt x="1462" y="3791"/>
                  </a:cubicBezTo>
                  <a:cubicBezTo>
                    <a:pt x="1789" y="3791"/>
                    <a:pt x="2176" y="3661"/>
                    <a:pt x="2671" y="3493"/>
                  </a:cubicBezTo>
                  <a:cubicBezTo>
                    <a:pt x="4953" y="2649"/>
                    <a:pt x="7327" y="1599"/>
                    <a:pt x="9518" y="252"/>
                  </a:cubicBezTo>
                  <a:cubicBezTo>
                    <a:pt x="8046" y="69"/>
                    <a:pt x="6620" y="1"/>
                    <a:pt x="5179"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3"/>
            <p:cNvSpPr/>
            <p:nvPr/>
          </p:nvSpPr>
          <p:spPr>
            <a:xfrm>
              <a:off x="800175" y="1707250"/>
              <a:ext cx="79375" cy="54425"/>
            </a:xfrm>
            <a:custGeom>
              <a:avLst/>
              <a:gdLst/>
              <a:ahLst/>
              <a:cxnLst/>
              <a:rect l="l" t="t" r="r" b="b"/>
              <a:pathLst>
                <a:path w="3175" h="2177" extrusionOk="0">
                  <a:moveTo>
                    <a:pt x="1445" y="0"/>
                  </a:moveTo>
                  <a:cubicBezTo>
                    <a:pt x="0" y="0"/>
                    <a:pt x="165" y="2177"/>
                    <a:pt x="1563" y="2177"/>
                  </a:cubicBezTo>
                  <a:cubicBezTo>
                    <a:pt x="1597" y="2177"/>
                    <a:pt x="1632" y="2175"/>
                    <a:pt x="1668" y="2173"/>
                  </a:cubicBezTo>
                  <a:cubicBezTo>
                    <a:pt x="2900" y="2173"/>
                    <a:pt x="3174" y="4"/>
                    <a:pt x="1554" y="4"/>
                  </a:cubicBezTo>
                  <a:cubicBezTo>
                    <a:pt x="1517" y="2"/>
                    <a:pt x="1480" y="0"/>
                    <a:pt x="1445"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3"/>
            <p:cNvSpPr/>
            <p:nvPr/>
          </p:nvSpPr>
          <p:spPr>
            <a:xfrm>
              <a:off x="657175" y="1750050"/>
              <a:ext cx="77425" cy="57250"/>
            </a:xfrm>
            <a:custGeom>
              <a:avLst/>
              <a:gdLst/>
              <a:ahLst/>
              <a:cxnLst/>
              <a:rect l="l" t="t" r="r" b="b"/>
              <a:pathLst>
                <a:path w="3097" h="2290" extrusionOk="0">
                  <a:moveTo>
                    <a:pt x="1377" y="0"/>
                  </a:moveTo>
                  <a:cubicBezTo>
                    <a:pt x="0" y="0"/>
                    <a:pt x="93" y="2289"/>
                    <a:pt x="1595" y="2289"/>
                  </a:cubicBezTo>
                  <a:cubicBezTo>
                    <a:pt x="1624" y="2289"/>
                    <a:pt x="1652" y="2288"/>
                    <a:pt x="1682" y="2287"/>
                  </a:cubicBezTo>
                  <a:cubicBezTo>
                    <a:pt x="2914" y="2173"/>
                    <a:pt x="3097" y="4"/>
                    <a:pt x="1476" y="4"/>
                  </a:cubicBezTo>
                  <a:cubicBezTo>
                    <a:pt x="1442" y="2"/>
                    <a:pt x="1409" y="0"/>
                    <a:pt x="1377"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3"/>
            <p:cNvSpPr/>
            <p:nvPr/>
          </p:nvSpPr>
          <p:spPr>
            <a:xfrm>
              <a:off x="653550" y="1861025"/>
              <a:ext cx="142675" cy="59575"/>
            </a:xfrm>
            <a:custGeom>
              <a:avLst/>
              <a:gdLst/>
              <a:ahLst/>
              <a:cxnLst/>
              <a:rect l="l" t="t" r="r" b="b"/>
              <a:pathLst>
                <a:path w="5707" h="2383" extrusionOk="0">
                  <a:moveTo>
                    <a:pt x="657" y="1"/>
                  </a:moveTo>
                  <a:cubicBezTo>
                    <a:pt x="318" y="1"/>
                    <a:pt x="1" y="404"/>
                    <a:pt x="297" y="701"/>
                  </a:cubicBezTo>
                  <a:cubicBezTo>
                    <a:pt x="1373" y="1851"/>
                    <a:pt x="2705" y="2383"/>
                    <a:pt x="4194" y="2383"/>
                  </a:cubicBezTo>
                  <a:cubicBezTo>
                    <a:pt x="4538" y="2383"/>
                    <a:pt x="4891" y="2354"/>
                    <a:pt x="5250" y="2299"/>
                  </a:cubicBezTo>
                  <a:cubicBezTo>
                    <a:pt x="5707" y="2207"/>
                    <a:pt x="5524" y="1454"/>
                    <a:pt x="4954" y="1454"/>
                  </a:cubicBezTo>
                  <a:cubicBezTo>
                    <a:pt x="4619" y="1511"/>
                    <a:pt x="4296" y="1540"/>
                    <a:pt x="3987" y="1540"/>
                  </a:cubicBezTo>
                  <a:cubicBezTo>
                    <a:pt x="2798" y="1540"/>
                    <a:pt x="1792" y="1108"/>
                    <a:pt x="959" y="130"/>
                  </a:cubicBezTo>
                  <a:cubicBezTo>
                    <a:pt x="868" y="39"/>
                    <a:pt x="761" y="1"/>
                    <a:pt x="657"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3"/>
            <p:cNvSpPr/>
            <p:nvPr/>
          </p:nvSpPr>
          <p:spPr>
            <a:xfrm>
              <a:off x="772275" y="2130000"/>
              <a:ext cx="112400" cy="79125"/>
            </a:xfrm>
            <a:custGeom>
              <a:avLst/>
              <a:gdLst/>
              <a:ahLst/>
              <a:cxnLst/>
              <a:rect l="l" t="t" r="r" b="b"/>
              <a:pathLst>
                <a:path w="4496" h="3165" extrusionOk="0">
                  <a:moveTo>
                    <a:pt x="2045" y="1"/>
                  </a:moveTo>
                  <a:cubicBezTo>
                    <a:pt x="0" y="1"/>
                    <a:pt x="245" y="3165"/>
                    <a:pt x="2233" y="3165"/>
                  </a:cubicBezTo>
                  <a:cubicBezTo>
                    <a:pt x="2286" y="3165"/>
                    <a:pt x="2340" y="3162"/>
                    <a:pt x="2396" y="3158"/>
                  </a:cubicBezTo>
                  <a:cubicBezTo>
                    <a:pt x="4199" y="3066"/>
                    <a:pt x="4496" y="8"/>
                    <a:pt x="2213" y="8"/>
                  </a:cubicBezTo>
                  <a:cubicBezTo>
                    <a:pt x="2155" y="3"/>
                    <a:pt x="2099" y="1"/>
                    <a:pt x="2045"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3"/>
            <p:cNvSpPr/>
            <p:nvPr/>
          </p:nvSpPr>
          <p:spPr>
            <a:xfrm>
              <a:off x="811650" y="2239575"/>
              <a:ext cx="112975" cy="78450"/>
            </a:xfrm>
            <a:custGeom>
              <a:avLst/>
              <a:gdLst/>
              <a:ahLst/>
              <a:cxnLst/>
              <a:rect l="l" t="t" r="r" b="b"/>
              <a:pathLst>
                <a:path w="4519" h="3138" extrusionOk="0">
                  <a:moveTo>
                    <a:pt x="2063" y="0"/>
                  </a:moveTo>
                  <a:cubicBezTo>
                    <a:pt x="1" y="0"/>
                    <a:pt x="210" y="3137"/>
                    <a:pt x="2331" y="3137"/>
                  </a:cubicBezTo>
                  <a:cubicBezTo>
                    <a:pt x="2367" y="3137"/>
                    <a:pt x="2404" y="3136"/>
                    <a:pt x="2441" y="3134"/>
                  </a:cubicBezTo>
                  <a:cubicBezTo>
                    <a:pt x="4153" y="3043"/>
                    <a:pt x="4519" y="7"/>
                    <a:pt x="2236" y="7"/>
                  </a:cubicBezTo>
                  <a:cubicBezTo>
                    <a:pt x="2177" y="3"/>
                    <a:pt x="2119" y="0"/>
                    <a:pt x="2063"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3"/>
            <p:cNvSpPr/>
            <p:nvPr/>
          </p:nvSpPr>
          <p:spPr>
            <a:xfrm>
              <a:off x="828500" y="2358400"/>
              <a:ext cx="113250" cy="81125"/>
            </a:xfrm>
            <a:custGeom>
              <a:avLst/>
              <a:gdLst/>
              <a:ahLst/>
              <a:cxnLst/>
              <a:rect l="l" t="t" r="r" b="b"/>
              <a:pathLst>
                <a:path w="4530" h="3245" extrusionOk="0">
                  <a:moveTo>
                    <a:pt x="2158" y="0"/>
                  </a:moveTo>
                  <a:cubicBezTo>
                    <a:pt x="1" y="0"/>
                    <a:pt x="260" y="3245"/>
                    <a:pt x="2344" y="3245"/>
                  </a:cubicBezTo>
                  <a:cubicBezTo>
                    <a:pt x="2372" y="3245"/>
                    <a:pt x="2401" y="3244"/>
                    <a:pt x="2429" y="3243"/>
                  </a:cubicBezTo>
                  <a:cubicBezTo>
                    <a:pt x="4233" y="3061"/>
                    <a:pt x="4529" y="2"/>
                    <a:pt x="2247" y="2"/>
                  </a:cubicBezTo>
                  <a:cubicBezTo>
                    <a:pt x="2217" y="1"/>
                    <a:pt x="2187" y="0"/>
                    <a:pt x="2158"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0" name="Google Shape;2360;p33"/>
          <p:cNvGrpSpPr/>
          <p:nvPr/>
        </p:nvGrpSpPr>
        <p:grpSpPr>
          <a:xfrm flipH="1">
            <a:off x="6065813" y="4292225"/>
            <a:ext cx="865125" cy="776487"/>
            <a:chOff x="1606225" y="4149350"/>
            <a:chExt cx="865125" cy="776487"/>
          </a:xfrm>
        </p:grpSpPr>
        <p:sp>
          <p:nvSpPr>
            <p:cNvPr id="2361" name="Google Shape;2361;p33"/>
            <p:cNvSpPr/>
            <p:nvPr/>
          </p:nvSpPr>
          <p:spPr>
            <a:xfrm>
              <a:off x="2226225" y="4149350"/>
              <a:ext cx="245125" cy="188875"/>
            </a:xfrm>
            <a:custGeom>
              <a:avLst/>
              <a:gdLst/>
              <a:ahLst/>
              <a:cxnLst/>
              <a:rect l="l" t="t" r="r" b="b"/>
              <a:pathLst>
                <a:path w="9805" h="7555" extrusionOk="0">
                  <a:moveTo>
                    <a:pt x="6628" y="833"/>
                  </a:moveTo>
                  <a:cubicBezTo>
                    <a:pt x="6706" y="833"/>
                    <a:pt x="6783" y="841"/>
                    <a:pt x="6860" y="858"/>
                  </a:cubicBezTo>
                  <a:cubicBezTo>
                    <a:pt x="8571" y="1246"/>
                    <a:pt x="4668" y="4465"/>
                    <a:pt x="4394" y="4670"/>
                  </a:cubicBezTo>
                  <a:cubicBezTo>
                    <a:pt x="3380" y="5421"/>
                    <a:pt x="2293" y="6027"/>
                    <a:pt x="1182" y="6618"/>
                  </a:cubicBezTo>
                  <a:lnTo>
                    <a:pt x="1182" y="6618"/>
                  </a:lnTo>
                  <a:cubicBezTo>
                    <a:pt x="1836" y="5690"/>
                    <a:pt x="2502" y="4712"/>
                    <a:pt x="3253" y="3803"/>
                  </a:cubicBezTo>
                  <a:cubicBezTo>
                    <a:pt x="3877" y="3007"/>
                    <a:pt x="5352" y="833"/>
                    <a:pt x="6628" y="833"/>
                  </a:cubicBezTo>
                  <a:close/>
                  <a:moveTo>
                    <a:pt x="6603" y="0"/>
                  </a:moveTo>
                  <a:cubicBezTo>
                    <a:pt x="4439" y="0"/>
                    <a:pt x="942" y="5593"/>
                    <a:pt x="195" y="6656"/>
                  </a:cubicBezTo>
                  <a:cubicBezTo>
                    <a:pt x="0" y="6931"/>
                    <a:pt x="277" y="7195"/>
                    <a:pt x="560" y="7195"/>
                  </a:cubicBezTo>
                  <a:cubicBezTo>
                    <a:pt x="560" y="7195"/>
                    <a:pt x="561" y="7195"/>
                    <a:pt x="561" y="7195"/>
                  </a:cubicBezTo>
                  <a:lnTo>
                    <a:pt x="561" y="7195"/>
                  </a:lnTo>
                  <a:cubicBezTo>
                    <a:pt x="592" y="7379"/>
                    <a:pt x="765" y="7555"/>
                    <a:pt x="988" y="7555"/>
                  </a:cubicBezTo>
                  <a:cubicBezTo>
                    <a:pt x="1041" y="7555"/>
                    <a:pt x="1096" y="7545"/>
                    <a:pt x="1153" y="7523"/>
                  </a:cubicBezTo>
                  <a:cubicBezTo>
                    <a:pt x="2865" y="6656"/>
                    <a:pt x="9804" y="3141"/>
                    <a:pt x="7522" y="470"/>
                  </a:cubicBezTo>
                  <a:cubicBezTo>
                    <a:pt x="7260" y="143"/>
                    <a:pt x="6949" y="0"/>
                    <a:pt x="66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3"/>
            <p:cNvSpPr/>
            <p:nvPr/>
          </p:nvSpPr>
          <p:spPr>
            <a:xfrm>
              <a:off x="2086125" y="4277500"/>
              <a:ext cx="207175" cy="199750"/>
            </a:xfrm>
            <a:custGeom>
              <a:avLst/>
              <a:gdLst/>
              <a:ahLst/>
              <a:cxnLst/>
              <a:rect l="l" t="t" r="r" b="b"/>
              <a:pathLst>
                <a:path w="8287" h="7990" extrusionOk="0">
                  <a:moveTo>
                    <a:pt x="4201" y="1"/>
                  </a:moveTo>
                  <a:cubicBezTo>
                    <a:pt x="2672" y="1051"/>
                    <a:pt x="1622" y="2397"/>
                    <a:pt x="1" y="3995"/>
                  </a:cubicBezTo>
                  <a:lnTo>
                    <a:pt x="4201" y="7989"/>
                  </a:lnTo>
                  <a:cubicBezTo>
                    <a:pt x="4863" y="7419"/>
                    <a:pt x="7328" y="4954"/>
                    <a:pt x="8287" y="3995"/>
                  </a:cubicBezTo>
                  <a:cubicBezTo>
                    <a:pt x="6940" y="1256"/>
                    <a:pt x="4201" y="1"/>
                    <a:pt x="4201"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3"/>
            <p:cNvSpPr/>
            <p:nvPr/>
          </p:nvSpPr>
          <p:spPr>
            <a:xfrm>
              <a:off x="1606225" y="4296575"/>
              <a:ext cx="713325" cy="624450"/>
            </a:xfrm>
            <a:custGeom>
              <a:avLst/>
              <a:gdLst/>
              <a:ahLst/>
              <a:cxnLst/>
              <a:rect l="l" t="t" r="r" b="b"/>
              <a:pathLst>
                <a:path w="28533" h="24978" extrusionOk="0">
                  <a:moveTo>
                    <a:pt x="13304" y="1"/>
                  </a:moveTo>
                  <a:cubicBezTo>
                    <a:pt x="10919" y="1"/>
                    <a:pt x="8520" y="863"/>
                    <a:pt x="6369" y="2776"/>
                  </a:cubicBezTo>
                  <a:cubicBezTo>
                    <a:pt x="1" y="8573"/>
                    <a:pt x="366" y="15124"/>
                    <a:pt x="6643" y="21036"/>
                  </a:cubicBezTo>
                  <a:cubicBezTo>
                    <a:pt x="9388" y="23529"/>
                    <a:pt x="12687" y="24977"/>
                    <a:pt x="15918" y="24977"/>
                  </a:cubicBezTo>
                  <a:cubicBezTo>
                    <a:pt x="18840" y="24977"/>
                    <a:pt x="21707" y="23793"/>
                    <a:pt x="24059" y="21127"/>
                  </a:cubicBezTo>
                  <a:cubicBezTo>
                    <a:pt x="28533" y="15786"/>
                    <a:pt x="28533" y="9509"/>
                    <a:pt x="22438" y="4487"/>
                  </a:cubicBezTo>
                  <a:cubicBezTo>
                    <a:pt x="19891" y="1662"/>
                    <a:pt x="16612" y="1"/>
                    <a:pt x="13304"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3"/>
            <p:cNvSpPr/>
            <p:nvPr/>
          </p:nvSpPr>
          <p:spPr>
            <a:xfrm>
              <a:off x="1750250" y="4366826"/>
              <a:ext cx="475996" cy="443285"/>
            </a:xfrm>
            <a:custGeom>
              <a:avLst/>
              <a:gdLst/>
              <a:ahLst/>
              <a:cxnLst/>
              <a:rect l="l" t="t" r="r" b="b"/>
              <a:pathLst>
                <a:path w="22235" h="20707" extrusionOk="0">
                  <a:moveTo>
                    <a:pt x="1107" y="1"/>
                  </a:moveTo>
                  <a:cubicBezTo>
                    <a:pt x="550" y="1"/>
                    <a:pt x="0" y="566"/>
                    <a:pt x="405" y="1165"/>
                  </a:cubicBezTo>
                  <a:cubicBezTo>
                    <a:pt x="5906" y="8880"/>
                    <a:pt x="13324" y="14860"/>
                    <a:pt x="20857" y="20567"/>
                  </a:cubicBezTo>
                  <a:cubicBezTo>
                    <a:pt x="20986" y="20664"/>
                    <a:pt x="21114" y="20706"/>
                    <a:pt x="21236" y="20706"/>
                  </a:cubicBezTo>
                  <a:cubicBezTo>
                    <a:pt x="21824" y="20706"/>
                    <a:pt x="22234" y="19716"/>
                    <a:pt x="21610" y="19243"/>
                  </a:cubicBezTo>
                  <a:cubicBezTo>
                    <a:pt x="14283" y="13719"/>
                    <a:pt x="7162" y="7830"/>
                    <a:pt x="1729" y="321"/>
                  </a:cubicBezTo>
                  <a:cubicBezTo>
                    <a:pt x="1563" y="95"/>
                    <a:pt x="1334" y="1"/>
                    <a:pt x="1107"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3"/>
            <p:cNvSpPr/>
            <p:nvPr/>
          </p:nvSpPr>
          <p:spPr>
            <a:xfrm>
              <a:off x="1798551" y="4325060"/>
              <a:ext cx="458891" cy="428571"/>
            </a:xfrm>
            <a:custGeom>
              <a:avLst/>
              <a:gdLst/>
              <a:ahLst/>
              <a:cxnLst/>
              <a:rect l="l" t="t" r="r" b="b"/>
              <a:pathLst>
                <a:path w="21946" h="20496" extrusionOk="0">
                  <a:moveTo>
                    <a:pt x="813" y="0"/>
                  </a:moveTo>
                  <a:cubicBezTo>
                    <a:pt x="366" y="0"/>
                    <a:pt x="1" y="579"/>
                    <a:pt x="367" y="945"/>
                  </a:cubicBezTo>
                  <a:cubicBezTo>
                    <a:pt x="1120" y="1789"/>
                    <a:pt x="2261" y="1903"/>
                    <a:pt x="3220" y="2177"/>
                  </a:cubicBezTo>
                  <a:cubicBezTo>
                    <a:pt x="5114" y="2748"/>
                    <a:pt x="3608" y="5418"/>
                    <a:pt x="4841" y="6468"/>
                  </a:cubicBezTo>
                  <a:cubicBezTo>
                    <a:pt x="5890" y="7313"/>
                    <a:pt x="7214" y="7039"/>
                    <a:pt x="8447" y="7610"/>
                  </a:cubicBezTo>
                  <a:cubicBezTo>
                    <a:pt x="9406" y="7975"/>
                    <a:pt x="8926" y="10349"/>
                    <a:pt x="9588" y="11216"/>
                  </a:cubicBezTo>
                  <a:cubicBezTo>
                    <a:pt x="10364" y="12060"/>
                    <a:pt x="11391" y="12060"/>
                    <a:pt x="12441" y="12060"/>
                  </a:cubicBezTo>
                  <a:cubicBezTo>
                    <a:pt x="14815" y="12175"/>
                    <a:pt x="13788" y="14457"/>
                    <a:pt x="15021" y="15781"/>
                  </a:cubicBezTo>
                  <a:cubicBezTo>
                    <a:pt x="15612" y="16452"/>
                    <a:pt x="16393" y="16553"/>
                    <a:pt x="17239" y="16553"/>
                  </a:cubicBezTo>
                  <a:cubicBezTo>
                    <a:pt x="17602" y="16553"/>
                    <a:pt x="17976" y="16534"/>
                    <a:pt x="18353" y="16534"/>
                  </a:cubicBezTo>
                  <a:cubicBezTo>
                    <a:pt x="19860" y="16534"/>
                    <a:pt x="19860" y="19387"/>
                    <a:pt x="20727" y="20346"/>
                  </a:cubicBezTo>
                  <a:cubicBezTo>
                    <a:pt x="20852" y="20451"/>
                    <a:pt x="20985" y="20496"/>
                    <a:pt x="21113" y="20496"/>
                  </a:cubicBezTo>
                  <a:cubicBezTo>
                    <a:pt x="21568" y="20496"/>
                    <a:pt x="21946" y="19925"/>
                    <a:pt x="21571" y="19479"/>
                  </a:cubicBezTo>
                  <a:cubicBezTo>
                    <a:pt x="20727" y="18634"/>
                    <a:pt x="21001" y="17014"/>
                    <a:pt x="20156" y="16169"/>
                  </a:cubicBezTo>
                  <a:cubicBezTo>
                    <a:pt x="19528" y="15475"/>
                    <a:pt x="18709" y="15379"/>
                    <a:pt x="17836" y="15379"/>
                  </a:cubicBezTo>
                  <a:cubicBezTo>
                    <a:pt x="17504" y="15379"/>
                    <a:pt x="17164" y="15393"/>
                    <a:pt x="16824" y="15393"/>
                  </a:cubicBezTo>
                  <a:cubicBezTo>
                    <a:pt x="15112" y="15302"/>
                    <a:pt x="15591" y="12745"/>
                    <a:pt x="14724" y="11787"/>
                  </a:cubicBezTo>
                  <a:cubicBezTo>
                    <a:pt x="13879" y="10737"/>
                    <a:pt x="12441" y="11033"/>
                    <a:pt x="11117" y="10828"/>
                  </a:cubicBezTo>
                  <a:cubicBezTo>
                    <a:pt x="9976" y="10645"/>
                    <a:pt x="10159" y="7792"/>
                    <a:pt x="9497" y="7039"/>
                  </a:cubicBezTo>
                  <a:cubicBezTo>
                    <a:pt x="8835" y="6080"/>
                    <a:pt x="7397" y="6172"/>
                    <a:pt x="6461" y="5989"/>
                  </a:cubicBezTo>
                  <a:cubicBezTo>
                    <a:pt x="4544" y="5692"/>
                    <a:pt x="5890" y="2839"/>
                    <a:pt x="4841" y="1789"/>
                  </a:cubicBezTo>
                  <a:cubicBezTo>
                    <a:pt x="3791" y="853"/>
                    <a:pt x="2170" y="1127"/>
                    <a:pt x="1234" y="191"/>
                  </a:cubicBezTo>
                  <a:cubicBezTo>
                    <a:pt x="1099" y="56"/>
                    <a:pt x="952" y="0"/>
                    <a:pt x="8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3"/>
            <p:cNvSpPr/>
            <p:nvPr/>
          </p:nvSpPr>
          <p:spPr>
            <a:xfrm>
              <a:off x="1677651" y="4446475"/>
              <a:ext cx="476019" cy="443240"/>
            </a:xfrm>
            <a:custGeom>
              <a:avLst/>
              <a:gdLst/>
              <a:ahLst/>
              <a:cxnLst/>
              <a:rect l="l" t="t" r="r" b="b"/>
              <a:pathLst>
                <a:path w="22015" h="20499" extrusionOk="0">
                  <a:moveTo>
                    <a:pt x="884" y="1"/>
                  </a:moveTo>
                  <a:cubicBezTo>
                    <a:pt x="411" y="1"/>
                    <a:pt x="0" y="554"/>
                    <a:pt x="444" y="998"/>
                  </a:cubicBezTo>
                  <a:cubicBezTo>
                    <a:pt x="1197" y="1774"/>
                    <a:pt x="2247" y="1956"/>
                    <a:pt x="3297" y="2253"/>
                  </a:cubicBezTo>
                  <a:cubicBezTo>
                    <a:pt x="5191" y="2709"/>
                    <a:pt x="3662" y="5471"/>
                    <a:pt x="4895" y="6521"/>
                  </a:cubicBezTo>
                  <a:cubicBezTo>
                    <a:pt x="5945" y="7389"/>
                    <a:pt x="7291" y="7092"/>
                    <a:pt x="8524" y="7571"/>
                  </a:cubicBezTo>
                  <a:cubicBezTo>
                    <a:pt x="9460" y="8051"/>
                    <a:pt x="9003" y="10333"/>
                    <a:pt x="9665" y="11178"/>
                  </a:cubicBezTo>
                  <a:cubicBezTo>
                    <a:pt x="10418" y="12045"/>
                    <a:pt x="11468" y="12045"/>
                    <a:pt x="12518" y="12136"/>
                  </a:cubicBezTo>
                  <a:cubicBezTo>
                    <a:pt x="14892" y="12228"/>
                    <a:pt x="13842" y="14510"/>
                    <a:pt x="14984" y="15743"/>
                  </a:cubicBezTo>
                  <a:cubicBezTo>
                    <a:pt x="15942" y="16701"/>
                    <a:pt x="17175" y="16519"/>
                    <a:pt x="18316" y="16610"/>
                  </a:cubicBezTo>
                  <a:cubicBezTo>
                    <a:pt x="19937" y="16610"/>
                    <a:pt x="19937" y="19463"/>
                    <a:pt x="20781" y="20308"/>
                  </a:cubicBezTo>
                  <a:cubicBezTo>
                    <a:pt x="20916" y="20443"/>
                    <a:pt x="21063" y="20499"/>
                    <a:pt x="21202" y="20499"/>
                  </a:cubicBezTo>
                  <a:cubicBezTo>
                    <a:pt x="21649" y="20499"/>
                    <a:pt x="22014" y="19920"/>
                    <a:pt x="21649" y="19554"/>
                  </a:cubicBezTo>
                  <a:cubicBezTo>
                    <a:pt x="20781" y="18596"/>
                    <a:pt x="21078" y="17089"/>
                    <a:pt x="20211" y="16131"/>
                  </a:cubicBezTo>
                  <a:cubicBezTo>
                    <a:pt x="19366" y="15263"/>
                    <a:pt x="18133" y="15469"/>
                    <a:pt x="16878" y="15377"/>
                  </a:cubicBezTo>
                  <a:cubicBezTo>
                    <a:pt x="15166" y="15377"/>
                    <a:pt x="15645" y="12707"/>
                    <a:pt x="14801" y="11840"/>
                  </a:cubicBezTo>
                  <a:cubicBezTo>
                    <a:pt x="13934" y="10812"/>
                    <a:pt x="12518" y="10995"/>
                    <a:pt x="11172" y="10812"/>
                  </a:cubicBezTo>
                  <a:cubicBezTo>
                    <a:pt x="10030" y="10607"/>
                    <a:pt x="10236" y="7845"/>
                    <a:pt x="9574" y="7001"/>
                  </a:cubicBezTo>
                  <a:cubicBezTo>
                    <a:pt x="8889" y="6133"/>
                    <a:pt x="7474" y="6133"/>
                    <a:pt x="6515" y="6042"/>
                  </a:cubicBezTo>
                  <a:cubicBezTo>
                    <a:pt x="4621" y="5677"/>
                    <a:pt x="5945" y="2824"/>
                    <a:pt x="4803" y="1865"/>
                  </a:cubicBezTo>
                  <a:cubicBezTo>
                    <a:pt x="3868" y="906"/>
                    <a:pt x="2247" y="1112"/>
                    <a:pt x="1288" y="153"/>
                  </a:cubicBezTo>
                  <a:cubicBezTo>
                    <a:pt x="1161" y="46"/>
                    <a:pt x="1020" y="1"/>
                    <a:pt x="8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3"/>
            <p:cNvSpPr/>
            <p:nvPr/>
          </p:nvSpPr>
          <p:spPr>
            <a:xfrm>
              <a:off x="1902898" y="4296575"/>
              <a:ext cx="390366" cy="363504"/>
            </a:xfrm>
            <a:custGeom>
              <a:avLst/>
              <a:gdLst/>
              <a:ahLst/>
              <a:cxnLst/>
              <a:rect l="l" t="t" r="r" b="b"/>
              <a:pathLst>
                <a:path w="21799" h="20299" extrusionOk="0">
                  <a:moveTo>
                    <a:pt x="824" y="0"/>
                  </a:moveTo>
                  <a:cubicBezTo>
                    <a:pt x="391" y="0"/>
                    <a:pt x="1" y="411"/>
                    <a:pt x="329" y="865"/>
                  </a:cubicBezTo>
                  <a:cubicBezTo>
                    <a:pt x="5830" y="8489"/>
                    <a:pt x="13248" y="14469"/>
                    <a:pt x="20667" y="20176"/>
                  </a:cubicBezTo>
                  <a:cubicBezTo>
                    <a:pt x="20790" y="20262"/>
                    <a:pt x="20910" y="20299"/>
                    <a:pt x="21019" y="20299"/>
                  </a:cubicBezTo>
                  <a:cubicBezTo>
                    <a:pt x="21516" y="20299"/>
                    <a:pt x="21799" y="19539"/>
                    <a:pt x="21237" y="19240"/>
                  </a:cubicBezTo>
                  <a:cubicBezTo>
                    <a:pt x="14025" y="13625"/>
                    <a:pt x="6698" y="7713"/>
                    <a:pt x="1379" y="295"/>
                  </a:cubicBezTo>
                  <a:cubicBezTo>
                    <a:pt x="1229" y="87"/>
                    <a:pt x="1022" y="0"/>
                    <a:pt x="824"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3"/>
            <p:cNvSpPr/>
            <p:nvPr/>
          </p:nvSpPr>
          <p:spPr>
            <a:xfrm>
              <a:off x="1657350" y="4496625"/>
              <a:ext cx="428748" cy="413835"/>
            </a:xfrm>
            <a:custGeom>
              <a:avLst/>
              <a:gdLst/>
              <a:ahLst/>
              <a:cxnLst/>
              <a:rect l="l" t="t" r="r" b="b"/>
              <a:pathLst>
                <a:path w="21822" h="20291" extrusionOk="0">
                  <a:moveTo>
                    <a:pt x="823" y="0"/>
                  </a:moveTo>
                  <a:cubicBezTo>
                    <a:pt x="391" y="0"/>
                    <a:pt x="0" y="411"/>
                    <a:pt x="329" y="865"/>
                  </a:cubicBezTo>
                  <a:cubicBezTo>
                    <a:pt x="5853" y="8466"/>
                    <a:pt x="13271" y="14469"/>
                    <a:pt x="20689" y="20175"/>
                  </a:cubicBezTo>
                  <a:cubicBezTo>
                    <a:pt x="20806" y="20256"/>
                    <a:pt x="20919" y="20290"/>
                    <a:pt x="21025" y="20290"/>
                  </a:cubicBezTo>
                  <a:cubicBezTo>
                    <a:pt x="21517" y="20290"/>
                    <a:pt x="21821" y="19536"/>
                    <a:pt x="21351" y="19217"/>
                  </a:cubicBezTo>
                  <a:cubicBezTo>
                    <a:pt x="14024" y="13602"/>
                    <a:pt x="6811" y="7713"/>
                    <a:pt x="1379" y="295"/>
                  </a:cubicBezTo>
                  <a:cubicBezTo>
                    <a:pt x="1228" y="87"/>
                    <a:pt x="1021" y="0"/>
                    <a:pt x="823"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3"/>
            <p:cNvSpPr/>
            <p:nvPr/>
          </p:nvSpPr>
          <p:spPr>
            <a:xfrm>
              <a:off x="1952935" y="4289849"/>
              <a:ext cx="340325" cy="318825"/>
            </a:xfrm>
            <a:custGeom>
              <a:avLst/>
              <a:gdLst/>
              <a:ahLst/>
              <a:cxnLst/>
              <a:rect l="l" t="t" r="r" b="b"/>
              <a:pathLst>
                <a:path w="21257" h="19911" extrusionOk="0">
                  <a:moveTo>
                    <a:pt x="558" y="0"/>
                  </a:moveTo>
                  <a:cubicBezTo>
                    <a:pt x="280" y="0"/>
                    <a:pt x="1" y="269"/>
                    <a:pt x="210" y="527"/>
                  </a:cubicBezTo>
                  <a:cubicBezTo>
                    <a:pt x="5734" y="8242"/>
                    <a:pt x="13038" y="14131"/>
                    <a:pt x="20570" y="19837"/>
                  </a:cubicBezTo>
                  <a:cubicBezTo>
                    <a:pt x="20633" y="19888"/>
                    <a:pt x="20697" y="19910"/>
                    <a:pt x="20757" y="19910"/>
                  </a:cubicBezTo>
                  <a:cubicBezTo>
                    <a:pt x="21046" y="19910"/>
                    <a:pt x="21256" y="19402"/>
                    <a:pt x="20935" y="19175"/>
                  </a:cubicBezTo>
                  <a:cubicBezTo>
                    <a:pt x="13608" y="13560"/>
                    <a:pt x="6396" y="7671"/>
                    <a:pt x="872" y="162"/>
                  </a:cubicBezTo>
                  <a:cubicBezTo>
                    <a:pt x="791" y="47"/>
                    <a:pt x="675" y="0"/>
                    <a:pt x="558"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3"/>
            <p:cNvSpPr/>
            <p:nvPr/>
          </p:nvSpPr>
          <p:spPr>
            <a:xfrm>
              <a:off x="1659225" y="4562325"/>
              <a:ext cx="382236" cy="363512"/>
            </a:xfrm>
            <a:custGeom>
              <a:avLst/>
              <a:gdLst/>
              <a:ahLst/>
              <a:cxnLst/>
              <a:rect l="l" t="t" r="r" b="b"/>
              <a:pathLst>
                <a:path w="21256" h="19913" extrusionOk="0">
                  <a:moveTo>
                    <a:pt x="549" y="1"/>
                  </a:moveTo>
                  <a:cubicBezTo>
                    <a:pt x="269" y="1"/>
                    <a:pt x="1" y="269"/>
                    <a:pt x="210" y="527"/>
                  </a:cubicBezTo>
                  <a:cubicBezTo>
                    <a:pt x="5711" y="8242"/>
                    <a:pt x="13038" y="14131"/>
                    <a:pt x="20548" y="19837"/>
                  </a:cubicBezTo>
                  <a:cubicBezTo>
                    <a:pt x="20616" y="19890"/>
                    <a:pt x="20684" y="19912"/>
                    <a:pt x="20748" y="19912"/>
                  </a:cubicBezTo>
                  <a:cubicBezTo>
                    <a:pt x="21048" y="19912"/>
                    <a:pt x="21255" y="19420"/>
                    <a:pt x="20936" y="19175"/>
                  </a:cubicBezTo>
                  <a:cubicBezTo>
                    <a:pt x="13609" y="13560"/>
                    <a:pt x="6282" y="7671"/>
                    <a:pt x="872" y="162"/>
                  </a:cubicBezTo>
                  <a:cubicBezTo>
                    <a:pt x="785" y="48"/>
                    <a:pt x="666" y="1"/>
                    <a:pt x="549"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3"/>
            <p:cNvSpPr/>
            <p:nvPr/>
          </p:nvSpPr>
          <p:spPr>
            <a:xfrm>
              <a:off x="2033725" y="4727325"/>
              <a:ext cx="50225" cy="39975"/>
            </a:xfrm>
            <a:custGeom>
              <a:avLst/>
              <a:gdLst/>
              <a:ahLst/>
              <a:cxnLst/>
              <a:rect l="l" t="t" r="r" b="b"/>
              <a:pathLst>
                <a:path w="2009" h="1599" extrusionOk="0">
                  <a:moveTo>
                    <a:pt x="1050" y="1"/>
                  </a:moveTo>
                  <a:cubicBezTo>
                    <a:pt x="0" y="1"/>
                    <a:pt x="0" y="1599"/>
                    <a:pt x="1050" y="1599"/>
                  </a:cubicBezTo>
                  <a:cubicBezTo>
                    <a:pt x="2009" y="1599"/>
                    <a:pt x="2009" y="1"/>
                    <a:pt x="1050"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3"/>
            <p:cNvSpPr/>
            <p:nvPr/>
          </p:nvSpPr>
          <p:spPr>
            <a:xfrm>
              <a:off x="1912675" y="4627300"/>
              <a:ext cx="50225" cy="40550"/>
            </a:xfrm>
            <a:custGeom>
              <a:avLst/>
              <a:gdLst/>
              <a:ahLst/>
              <a:cxnLst/>
              <a:rect l="l" t="t" r="r" b="b"/>
              <a:pathLst>
                <a:path w="2009" h="1622" extrusionOk="0">
                  <a:moveTo>
                    <a:pt x="1050" y="0"/>
                  </a:moveTo>
                  <a:cubicBezTo>
                    <a:pt x="0" y="0"/>
                    <a:pt x="0" y="1621"/>
                    <a:pt x="1050" y="1621"/>
                  </a:cubicBezTo>
                  <a:cubicBezTo>
                    <a:pt x="2009" y="1621"/>
                    <a:pt x="2009" y="0"/>
                    <a:pt x="1050"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3"/>
            <p:cNvSpPr/>
            <p:nvPr/>
          </p:nvSpPr>
          <p:spPr>
            <a:xfrm>
              <a:off x="1798550" y="4520213"/>
              <a:ext cx="52525" cy="38250"/>
            </a:xfrm>
            <a:custGeom>
              <a:avLst/>
              <a:gdLst/>
              <a:ahLst/>
              <a:cxnLst/>
              <a:rect l="l" t="t" r="r" b="b"/>
              <a:pathLst>
                <a:path w="2101" h="1530" extrusionOk="0">
                  <a:moveTo>
                    <a:pt x="1051" y="0"/>
                  </a:moveTo>
                  <a:cubicBezTo>
                    <a:pt x="1" y="0"/>
                    <a:pt x="1" y="1529"/>
                    <a:pt x="1051" y="1529"/>
                  </a:cubicBezTo>
                  <a:cubicBezTo>
                    <a:pt x="2101" y="1529"/>
                    <a:pt x="2101" y="0"/>
                    <a:pt x="1051"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3"/>
            <p:cNvSpPr/>
            <p:nvPr/>
          </p:nvSpPr>
          <p:spPr>
            <a:xfrm>
              <a:off x="2150175" y="4689156"/>
              <a:ext cx="50250" cy="40550"/>
            </a:xfrm>
            <a:custGeom>
              <a:avLst/>
              <a:gdLst/>
              <a:ahLst/>
              <a:cxnLst/>
              <a:rect l="l" t="t" r="r" b="b"/>
              <a:pathLst>
                <a:path w="2010" h="1622" extrusionOk="0">
                  <a:moveTo>
                    <a:pt x="1051" y="1"/>
                  </a:moveTo>
                  <a:cubicBezTo>
                    <a:pt x="1" y="1"/>
                    <a:pt x="1" y="1621"/>
                    <a:pt x="1051" y="1621"/>
                  </a:cubicBezTo>
                  <a:cubicBezTo>
                    <a:pt x="2009" y="1621"/>
                    <a:pt x="2009" y="1"/>
                    <a:pt x="1051"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3"/>
            <p:cNvSpPr/>
            <p:nvPr/>
          </p:nvSpPr>
          <p:spPr>
            <a:xfrm>
              <a:off x="2033994" y="4596356"/>
              <a:ext cx="49675" cy="38250"/>
            </a:xfrm>
            <a:custGeom>
              <a:avLst/>
              <a:gdLst/>
              <a:ahLst/>
              <a:cxnLst/>
              <a:rect l="l" t="t" r="r" b="b"/>
              <a:pathLst>
                <a:path w="1987" h="1530" extrusionOk="0">
                  <a:moveTo>
                    <a:pt x="1051" y="0"/>
                  </a:moveTo>
                  <a:cubicBezTo>
                    <a:pt x="1" y="0"/>
                    <a:pt x="1" y="1529"/>
                    <a:pt x="1051" y="1529"/>
                  </a:cubicBezTo>
                  <a:cubicBezTo>
                    <a:pt x="1987" y="1529"/>
                    <a:pt x="1987" y="0"/>
                    <a:pt x="1051"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3"/>
            <p:cNvSpPr/>
            <p:nvPr/>
          </p:nvSpPr>
          <p:spPr>
            <a:xfrm>
              <a:off x="1920075" y="4496625"/>
              <a:ext cx="49675" cy="40550"/>
            </a:xfrm>
            <a:custGeom>
              <a:avLst/>
              <a:gdLst/>
              <a:ahLst/>
              <a:cxnLst/>
              <a:rect l="l" t="t" r="r" b="b"/>
              <a:pathLst>
                <a:path w="1987" h="1622" extrusionOk="0">
                  <a:moveTo>
                    <a:pt x="1028" y="1"/>
                  </a:moveTo>
                  <a:cubicBezTo>
                    <a:pt x="1" y="1"/>
                    <a:pt x="1" y="1621"/>
                    <a:pt x="1028" y="1621"/>
                  </a:cubicBezTo>
                  <a:cubicBezTo>
                    <a:pt x="1987" y="1621"/>
                    <a:pt x="1987" y="1"/>
                    <a:pt x="1028"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3"/>
            <p:cNvSpPr/>
            <p:nvPr/>
          </p:nvSpPr>
          <p:spPr>
            <a:xfrm>
              <a:off x="1827313" y="4385025"/>
              <a:ext cx="50225" cy="40550"/>
            </a:xfrm>
            <a:custGeom>
              <a:avLst/>
              <a:gdLst/>
              <a:ahLst/>
              <a:cxnLst/>
              <a:rect l="l" t="t" r="r" b="b"/>
              <a:pathLst>
                <a:path w="2009" h="1622" extrusionOk="0">
                  <a:moveTo>
                    <a:pt x="1050" y="0"/>
                  </a:moveTo>
                  <a:cubicBezTo>
                    <a:pt x="0" y="0"/>
                    <a:pt x="0" y="1621"/>
                    <a:pt x="1050" y="1621"/>
                  </a:cubicBezTo>
                  <a:cubicBezTo>
                    <a:pt x="2009" y="1621"/>
                    <a:pt x="2009" y="0"/>
                    <a:pt x="1050"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8" name="Google Shape;2378;p33"/>
          <p:cNvSpPr/>
          <p:nvPr/>
        </p:nvSpPr>
        <p:spPr>
          <a:xfrm flipH="1">
            <a:off x="-46075" y="233325"/>
            <a:ext cx="240250" cy="261375"/>
          </a:xfrm>
          <a:custGeom>
            <a:avLst/>
            <a:gdLst/>
            <a:ahLst/>
            <a:cxnLst/>
            <a:rect l="l" t="t" r="r" b="b"/>
            <a:pathLst>
              <a:path w="9610" h="10455" extrusionOk="0">
                <a:moveTo>
                  <a:pt x="4862" y="0"/>
                </a:moveTo>
                <a:lnTo>
                  <a:pt x="3384" y="4054"/>
                </a:lnTo>
                <a:lnTo>
                  <a:pt x="3384" y="4054"/>
                </a:lnTo>
                <a:lnTo>
                  <a:pt x="0" y="4086"/>
                </a:lnTo>
                <a:lnTo>
                  <a:pt x="2628" y="6127"/>
                </a:lnTo>
                <a:lnTo>
                  <a:pt x="1050" y="10454"/>
                </a:lnTo>
                <a:lnTo>
                  <a:pt x="4676" y="7718"/>
                </a:lnTo>
                <a:lnTo>
                  <a:pt x="8080" y="10363"/>
                </a:lnTo>
                <a:lnTo>
                  <a:pt x="6768" y="6139"/>
                </a:lnTo>
                <a:lnTo>
                  <a:pt x="9609" y="3995"/>
                </a:lnTo>
                <a:lnTo>
                  <a:pt x="6113" y="4028"/>
                </a:lnTo>
                <a:lnTo>
                  <a:pt x="6113" y="4028"/>
                </a:lnTo>
                <a:lnTo>
                  <a:pt x="48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3"/>
          <p:cNvSpPr/>
          <p:nvPr/>
        </p:nvSpPr>
        <p:spPr>
          <a:xfrm flipH="1">
            <a:off x="217550" y="1469300"/>
            <a:ext cx="171225" cy="187775"/>
          </a:xfrm>
          <a:custGeom>
            <a:avLst/>
            <a:gdLst/>
            <a:ahLst/>
            <a:cxnLst/>
            <a:rect l="l" t="t" r="r" b="b"/>
            <a:pathLst>
              <a:path w="6849" h="7511" extrusionOk="0">
                <a:moveTo>
                  <a:pt x="3516" y="1"/>
                </a:moveTo>
                <a:lnTo>
                  <a:pt x="2433" y="2945"/>
                </a:lnTo>
                <a:lnTo>
                  <a:pt x="1" y="2945"/>
                </a:lnTo>
                <a:lnTo>
                  <a:pt x="1887" y="4430"/>
                </a:lnTo>
                <a:lnTo>
                  <a:pt x="754" y="7510"/>
                </a:lnTo>
                <a:lnTo>
                  <a:pt x="3339" y="5574"/>
                </a:lnTo>
                <a:lnTo>
                  <a:pt x="5798" y="7510"/>
                </a:lnTo>
                <a:lnTo>
                  <a:pt x="4863" y="4432"/>
                </a:lnTo>
                <a:lnTo>
                  <a:pt x="6848" y="2945"/>
                </a:lnTo>
                <a:lnTo>
                  <a:pt x="4411" y="2945"/>
                </a:lnTo>
                <a:lnTo>
                  <a:pt x="35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3"/>
          <p:cNvSpPr/>
          <p:nvPr/>
        </p:nvSpPr>
        <p:spPr>
          <a:xfrm flipH="1">
            <a:off x="1475800" y="1075000"/>
            <a:ext cx="123275" cy="94750"/>
          </a:xfrm>
          <a:custGeom>
            <a:avLst/>
            <a:gdLst/>
            <a:ahLst/>
            <a:cxnLst/>
            <a:rect l="l" t="t" r="r" b="b"/>
            <a:pathLst>
              <a:path w="4931" h="3790" extrusionOk="0">
                <a:moveTo>
                  <a:pt x="2465" y="0"/>
                </a:moveTo>
                <a:cubicBezTo>
                  <a:pt x="0" y="0"/>
                  <a:pt x="0" y="3789"/>
                  <a:pt x="2465" y="3789"/>
                </a:cubicBezTo>
                <a:cubicBezTo>
                  <a:pt x="4930" y="3789"/>
                  <a:pt x="4930" y="0"/>
                  <a:pt x="2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3"/>
          <p:cNvSpPr/>
          <p:nvPr/>
        </p:nvSpPr>
        <p:spPr>
          <a:xfrm flipH="1">
            <a:off x="669500" y="2163750"/>
            <a:ext cx="61650" cy="47400"/>
          </a:xfrm>
          <a:custGeom>
            <a:avLst/>
            <a:gdLst/>
            <a:ahLst/>
            <a:cxnLst/>
            <a:rect l="l" t="t" r="r" b="b"/>
            <a:pathLst>
              <a:path w="2466" h="1896" extrusionOk="0">
                <a:moveTo>
                  <a:pt x="1233" y="1"/>
                </a:moveTo>
                <a:cubicBezTo>
                  <a:pt x="0" y="1"/>
                  <a:pt x="0" y="1895"/>
                  <a:pt x="1233" y="1895"/>
                </a:cubicBezTo>
                <a:cubicBezTo>
                  <a:pt x="2466" y="1895"/>
                  <a:pt x="2466" y="1"/>
                  <a:pt x="1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3"/>
          <p:cNvSpPr/>
          <p:nvPr/>
        </p:nvSpPr>
        <p:spPr>
          <a:xfrm flipH="1">
            <a:off x="897750" y="176250"/>
            <a:ext cx="61650" cy="47400"/>
          </a:xfrm>
          <a:custGeom>
            <a:avLst/>
            <a:gdLst/>
            <a:ahLst/>
            <a:cxnLst/>
            <a:rect l="l" t="t" r="r" b="b"/>
            <a:pathLst>
              <a:path w="2466" h="1896" extrusionOk="0">
                <a:moveTo>
                  <a:pt x="1233" y="1"/>
                </a:moveTo>
                <a:cubicBezTo>
                  <a:pt x="0" y="1"/>
                  <a:pt x="0" y="1895"/>
                  <a:pt x="1233" y="1895"/>
                </a:cubicBezTo>
                <a:cubicBezTo>
                  <a:pt x="2465" y="1895"/>
                  <a:pt x="2465" y="1"/>
                  <a:pt x="1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3" name="Google Shape;2383;p33"/>
          <p:cNvGrpSpPr/>
          <p:nvPr/>
        </p:nvGrpSpPr>
        <p:grpSpPr>
          <a:xfrm flipH="1">
            <a:off x="1383000" y="78600"/>
            <a:ext cx="708750" cy="698750"/>
            <a:chOff x="6836325" y="30975"/>
            <a:chExt cx="708750" cy="698750"/>
          </a:xfrm>
        </p:grpSpPr>
        <p:sp>
          <p:nvSpPr>
            <p:cNvPr id="2384" name="Google Shape;2384;p33"/>
            <p:cNvSpPr/>
            <p:nvPr/>
          </p:nvSpPr>
          <p:spPr>
            <a:xfrm>
              <a:off x="7171275" y="30975"/>
              <a:ext cx="45675" cy="698750"/>
            </a:xfrm>
            <a:custGeom>
              <a:avLst/>
              <a:gdLst/>
              <a:ahLst/>
              <a:cxnLst/>
              <a:rect l="l" t="t" r="r" b="b"/>
              <a:pathLst>
                <a:path w="1827" h="27950" extrusionOk="0">
                  <a:moveTo>
                    <a:pt x="571" y="0"/>
                  </a:moveTo>
                  <a:cubicBezTo>
                    <a:pt x="286" y="0"/>
                    <a:pt x="1" y="189"/>
                    <a:pt x="1" y="565"/>
                  </a:cubicBezTo>
                  <a:cubicBezTo>
                    <a:pt x="571" y="9513"/>
                    <a:pt x="206" y="18437"/>
                    <a:pt x="206" y="27385"/>
                  </a:cubicBezTo>
                  <a:cubicBezTo>
                    <a:pt x="206" y="27762"/>
                    <a:pt x="514" y="27950"/>
                    <a:pt x="822" y="27950"/>
                  </a:cubicBezTo>
                  <a:cubicBezTo>
                    <a:pt x="1131" y="27950"/>
                    <a:pt x="1439" y="27762"/>
                    <a:pt x="1439" y="27385"/>
                  </a:cubicBezTo>
                  <a:cubicBezTo>
                    <a:pt x="1439" y="18437"/>
                    <a:pt x="1827" y="9513"/>
                    <a:pt x="1142" y="565"/>
                  </a:cubicBezTo>
                  <a:cubicBezTo>
                    <a:pt x="1142" y="189"/>
                    <a:pt x="857" y="0"/>
                    <a:pt x="571"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3"/>
            <p:cNvSpPr/>
            <p:nvPr/>
          </p:nvSpPr>
          <p:spPr>
            <a:xfrm>
              <a:off x="6836325" y="360625"/>
              <a:ext cx="708750" cy="38850"/>
            </a:xfrm>
            <a:custGeom>
              <a:avLst/>
              <a:gdLst/>
              <a:ahLst/>
              <a:cxnLst/>
              <a:rect l="l" t="t" r="r" b="b"/>
              <a:pathLst>
                <a:path w="28350" h="1554" extrusionOk="0">
                  <a:moveTo>
                    <a:pt x="12525" y="1"/>
                  </a:moveTo>
                  <a:cubicBezTo>
                    <a:pt x="8602" y="1"/>
                    <a:pt x="4678" y="71"/>
                    <a:pt x="754" y="321"/>
                  </a:cubicBezTo>
                  <a:cubicBezTo>
                    <a:pt x="0" y="413"/>
                    <a:pt x="0" y="1554"/>
                    <a:pt x="754" y="1554"/>
                  </a:cubicBezTo>
                  <a:cubicBezTo>
                    <a:pt x="5319" y="1263"/>
                    <a:pt x="9884" y="1191"/>
                    <a:pt x="14446" y="1191"/>
                  </a:cubicBezTo>
                  <a:cubicBezTo>
                    <a:pt x="18825" y="1191"/>
                    <a:pt x="23202" y="1257"/>
                    <a:pt x="27573" y="1257"/>
                  </a:cubicBezTo>
                  <a:cubicBezTo>
                    <a:pt x="28349" y="1257"/>
                    <a:pt x="28349" y="116"/>
                    <a:pt x="27573" y="116"/>
                  </a:cubicBezTo>
                  <a:cubicBezTo>
                    <a:pt x="22563" y="116"/>
                    <a:pt x="17545" y="1"/>
                    <a:pt x="12525"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3"/>
            <p:cNvSpPr/>
            <p:nvPr/>
          </p:nvSpPr>
          <p:spPr>
            <a:xfrm>
              <a:off x="6929050" y="131750"/>
              <a:ext cx="520375" cy="499725"/>
            </a:xfrm>
            <a:custGeom>
              <a:avLst/>
              <a:gdLst/>
              <a:ahLst/>
              <a:cxnLst/>
              <a:rect l="l" t="t" r="r" b="b"/>
              <a:pathLst>
                <a:path w="20815" h="19989" extrusionOk="0">
                  <a:moveTo>
                    <a:pt x="862" y="0"/>
                  </a:moveTo>
                  <a:cubicBezTo>
                    <a:pt x="398" y="0"/>
                    <a:pt x="1" y="560"/>
                    <a:pt x="377" y="1008"/>
                  </a:cubicBezTo>
                  <a:cubicBezTo>
                    <a:pt x="7133" y="6897"/>
                    <a:pt x="13228" y="13471"/>
                    <a:pt x="19596" y="19839"/>
                  </a:cubicBezTo>
                  <a:cubicBezTo>
                    <a:pt x="19701" y="19944"/>
                    <a:pt x="19823" y="19989"/>
                    <a:pt x="19945" y="19989"/>
                  </a:cubicBezTo>
                  <a:cubicBezTo>
                    <a:pt x="20381" y="19989"/>
                    <a:pt x="20815" y="19417"/>
                    <a:pt x="20440" y="18972"/>
                  </a:cubicBezTo>
                  <a:cubicBezTo>
                    <a:pt x="14072" y="12603"/>
                    <a:pt x="7978" y="6052"/>
                    <a:pt x="1244" y="141"/>
                  </a:cubicBezTo>
                  <a:cubicBezTo>
                    <a:pt x="1121" y="42"/>
                    <a:pt x="989" y="0"/>
                    <a:pt x="862"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3"/>
            <p:cNvSpPr/>
            <p:nvPr/>
          </p:nvSpPr>
          <p:spPr>
            <a:xfrm>
              <a:off x="6936900" y="126950"/>
              <a:ext cx="510250" cy="508150"/>
            </a:xfrm>
            <a:custGeom>
              <a:avLst/>
              <a:gdLst/>
              <a:ahLst/>
              <a:cxnLst/>
              <a:rect l="l" t="t" r="r" b="b"/>
              <a:pathLst>
                <a:path w="20410" h="20326" extrusionOk="0">
                  <a:moveTo>
                    <a:pt x="19576" y="0"/>
                  </a:moveTo>
                  <a:cubicBezTo>
                    <a:pt x="19449" y="0"/>
                    <a:pt x="19315" y="45"/>
                    <a:pt x="19191" y="150"/>
                  </a:cubicBezTo>
                  <a:cubicBezTo>
                    <a:pt x="12800" y="6518"/>
                    <a:pt x="6249" y="12613"/>
                    <a:pt x="360" y="19369"/>
                  </a:cubicBezTo>
                  <a:cubicBezTo>
                    <a:pt x="1" y="19796"/>
                    <a:pt x="333" y="20326"/>
                    <a:pt x="723" y="20326"/>
                  </a:cubicBezTo>
                  <a:cubicBezTo>
                    <a:pt x="855" y="20326"/>
                    <a:pt x="992" y="20266"/>
                    <a:pt x="1113" y="20122"/>
                  </a:cubicBezTo>
                  <a:cubicBezTo>
                    <a:pt x="7093" y="13366"/>
                    <a:pt x="13667" y="7294"/>
                    <a:pt x="20035" y="1017"/>
                  </a:cubicBezTo>
                  <a:cubicBezTo>
                    <a:pt x="20410" y="572"/>
                    <a:pt x="20032" y="0"/>
                    <a:pt x="19576"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3"/>
            <p:cNvSpPr/>
            <p:nvPr/>
          </p:nvSpPr>
          <p:spPr>
            <a:xfrm>
              <a:off x="7091050" y="69225"/>
              <a:ext cx="119975" cy="100950"/>
            </a:xfrm>
            <a:custGeom>
              <a:avLst/>
              <a:gdLst/>
              <a:ahLst/>
              <a:cxnLst/>
              <a:rect l="l" t="t" r="r" b="b"/>
              <a:pathLst>
                <a:path w="4799" h="4038" extrusionOk="0">
                  <a:moveTo>
                    <a:pt x="842" y="1"/>
                  </a:moveTo>
                  <a:cubicBezTo>
                    <a:pt x="326" y="1"/>
                    <a:pt x="0" y="806"/>
                    <a:pt x="562" y="1135"/>
                  </a:cubicBezTo>
                  <a:cubicBezTo>
                    <a:pt x="1795" y="1797"/>
                    <a:pt x="2639" y="2938"/>
                    <a:pt x="3598" y="3897"/>
                  </a:cubicBezTo>
                  <a:cubicBezTo>
                    <a:pt x="3701" y="3995"/>
                    <a:pt x="3821" y="4038"/>
                    <a:pt x="3940" y="4038"/>
                  </a:cubicBezTo>
                  <a:cubicBezTo>
                    <a:pt x="4375" y="4038"/>
                    <a:pt x="4799" y="3477"/>
                    <a:pt x="4351" y="3030"/>
                  </a:cubicBezTo>
                  <a:cubicBezTo>
                    <a:pt x="3415" y="1980"/>
                    <a:pt x="2456" y="747"/>
                    <a:pt x="1133" y="85"/>
                  </a:cubicBezTo>
                  <a:cubicBezTo>
                    <a:pt x="1032" y="26"/>
                    <a:pt x="934" y="1"/>
                    <a:pt x="842"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3"/>
            <p:cNvSpPr/>
            <p:nvPr/>
          </p:nvSpPr>
          <p:spPr>
            <a:xfrm>
              <a:off x="7169300" y="69225"/>
              <a:ext cx="121050" cy="100950"/>
            </a:xfrm>
            <a:custGeom>
              <a:avLst/>
              <a:gdLst/>
              <a:ahLst/>
              <a:cxnLst/>
              <a:rect l="l" t="t" r="r" b="b"/>
              <a:pathLst>
                <a:path w="4842" h="4038" extrusionOk="0">
                  <a:moveTo>
                    <a:pt x="4000" y="1"/>
                  </a:moveTo>
                  <a:cubicBezTo>
                    <a:pt x="3908" y="1"/>
                    <a:pt x="3809" y="26"/>
                    <a:pt x="3709" y="85"/>
                  </a:cubicBezTo>
                  <a:cubicBezTo>
                    <a:pt x="2362" y="747"/>
                    <a:pt x="1426" y="1980"/>
                    <a:pt x="376" y="3030"/>
                  </a:cubicBezTo>
                  <a:cubicBezTo>
                    <a:pt x="0" y="3477"/>
                    <a:pt x="383" y="4038"/>
                    <a:pt x="841" y="4038"/>
                  </a:cubicBezTo>
                  <a:cubicBezTo>
                    <a:pt x="967" y="4038"/>
                    <a:pt x="1098" y="3995"/>
                    <a:pt x="1221" y="3897"/>
                  </a:cubicBezTo>
                  <a:cubicBezTo>
                    <a:pt x="2180" y="2938"/>
                    <a:pt x="3047" y="1797"/>
                    <a:pt x="4280" y="1135"/>
                  </a:cubicBezTo>
                  <a:cubicBezTo>
                    <a:pt x="4841" y="806"/>
                    <a:pt x="4516" y="1"/>
                    <a:pt x="4000"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3"/>
            <p:cNvSpPr/>
            <p:nvPr/>
          </p:nvSpPr>
          <p:spPr>
            <a:xfrm>
              <a:off x="7090700" y="589875"/>
              <a:ext cx="120050" cy="100900"/>
            </a:xfrm>
            <a:custGeom>
              <a:avLst/>
              <a:gdLst/>
              <a:ahLst/>
              <a:cxnLst/>
              <a:rect l="l" t="t" r="r" b="b"/>
              <a:pathLst>
                <a:path w="4802" h="4036" extrusionOk="0">
                  <a:moveTo>
                    <a:pt x="3986" y="0"/>
                  </a:moveTo>
                  <a:cubicBezTo>
                    <a:pt x="3857" y="0"/>
                    <a:pt x="3724" y="56"/>
                    <a:pt x="3612" y="190"/>
                  </a:cubicBezTo>
                  <a:cubicBezTo>
                    <a:pt x="2653" y="1126"/>
                    <a:pt x="1809" y="2267"/>
                    <a:pt x="576" y="2929"/>
                  </a:cubicBezTo>
                  <a:cubicBezTo>
                    <a:pt x="0" y="3266"/>
                    <a:pt x="357" y="4035"/>
                    <a:pt x="895" y="4035"/>
                  </a:cubicBezTo>
                  <a:cubicBezTo>
                    <a:pt x="975" y="4035"/>
                    <a:pt x="1060" y="4018"/>
                    <a:pt x="1147" y="3979"/>
                  </a:cubicBezTo>
                  <a:cubicBezTo>
                    <a:pt x="2470" y="3226"/>
                    <a:pt x="3429" y="2085"/>
                    <a:pt x="4365" y="1035"/>
                  </a:cubicBezTo>
                  <a:cubicBezTo>
                    <a:pt x="4802" y="598"/>
                    <a:pt x="4409" y="0"/>
                    <a:pt x="3986"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3"/>
            <p:cNvSpPr/>
            <p:nvPr/>
          </p:nvSpPr>
          <p:spPr>
            <a:xfrm>
              <a:off x="7169525" y="589875"/>
              <a:ext cx="121175" cy="100900"/>
            </a:xfrm>
            <a:custGeom>
              <a:avLst/>
              <a:gdLst/>
              <a:ahLst/>
              <a:cxnLst/>
              <a:rect l="l" t="t" r="r" b="b"/>
              <a:pathLst>
                <a:path w="4847" h="4036" extrusionOk="0">
                  <a:moveTo>
                    <a:pt x="799" y="0"/>
                  </a:moveTo>
                  <a:cubicBezTo>
                    <a:pt x="356" y="0"/>
                    <a:pt x="0" y="598"/>
                    <a:pt x="367" y="1035"/>
                  </a:cubicBezTo>
                  <a:cubicBezTo>
                    <a:pt x="1417" y="2085"/>
                    <a:pt x="2353" y="3226"/>
                    <a:pt x="3700" y="3979"/>
                  </a:cubicBezTo>
                  <a:cubicBezTo>
                    <a:pt x="3786" y="4018"/>
                    <a:pt x="3871" y="4035"/>
                    <a:pt x="3952" y="4035"/>
                  </a:cubicBezTo>
                  <a:cubicBezTo>
                    <a:pt x="4490" y="4035"/>
                    <a:pt x="4846" y="3266"/>
                    <a:pt x="4271" y="2929"/>
                  </a:cubicBezTo>
                  <a:cubicBezTo>
                    <a:pt x="3038" y="2267"/>
                    <a:pt x="2171" y="1126"/>
                    <a:pt x="1212" y="190"/>
                  </a:cubicBezTo>
                  <a:cubicBezTo>
                    <a:pt x="1078" y="56"/>
                    <a:pt x="934" y="0"/>
                    <a:pt x="799"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3"/>
            <p:cNvSpPr/>
            <p:nvPr/>
          </p:nvSpPr>
          <p:spPr>
            <a:xfrm>
              <a:off x="6874750" y="364825"/>
              <a:ext cx="111275" cy="108775"/>
            </a:xfrm>
            <a:custGeom>
              <a:avLst/>
              <a:gdLst/>
              <a:ahLst/>
              <a:cxnLst/>
              <a:rect l="l" t="t" r="r" b="b"/>
              <a:pathLst>
                <a:path w="4451" h="4351" extrusionOk="0">
                  <a:moveTo>
                    <a:pt x="3607" y="1"/>
                  </a:moveTo>
                  <a:cubicBezTo>
                    <a:pt x="3476" y="1"/>
                    <a:pt x="3338" y="46"/>
                    <a:pt x="3211" y="153"/>
                  </a:cubicBezTo>
                  <a:cubicBezTo>
                    <a:pt x="2161" y="1203"/>
                    <a:pt x="928" y="2139"/>
                    <a:pt x="266" y="3486"/>
                  </a:cubicBezTo>
                  <a:cubicBezTo>
                    <a:pt x="0" y="3940"/>
                    <a:pt x="411" y="4351"/>
                    <a:pt x="820" y="4351"/>
                  </a:cubicBezTo>
                  <a:cubicBezTo>
                    <a:pt x="1007" y="4351"/>
                    <a:pt x="1195" y="4264"/>
                    <a:pt x="1316" y="4056"/>
                  </a:cubicBezTo>
                  <a:cubicBezTo>
                    <a:pt x="1887" y="2801"/>
                    <a:pt x="3120" y="1956"/>
                    <a:pt x="4078" y="998"/>
                  </a:cubicBezTo>
                  <a:cubicBezTo>
                    <a:pt x="4451" y="554"/>
                    <a:pt x="4065" y="1"/>
                    <a:pt x="3607"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3"/>
            <p:cNvSpPr/>
            <p:nvPr/>
          </p:nvSpPr>
          <p:spPr>
            <a:xfrm>
              <a:off x="6874800" y="287300"/>
              <a:ext cx="111400" cy="108325"/>
            </a:xfrm>
            <a:custGeom>
              <a:avLst/>
              <a:gdLst/>
              <a:ahLst/>
              <a:cxnLst/>
              <a:rect l="l" t="t" r="r" b="b"/>
              <a:pathLst>
                <a:path w="4456" h="4333" extrusionOk="0">
                  <a:moveTo>
                    <a:pt x="809" y="1"/>
                  </a:moveTo>
                  <a:cubicBezTo>
                    <a:pt x="403" y="1"/>
                    <a:pt x="0" y="414"/>
                    <a:pt x="264" y="880"/>
                  </a:cubicBezTo>
                  <a:cubicBezTo>
                    <a:pt x="926" y="2204"/>
                    <a:pt x="2159" y="3163"/>
                    <a:pt x="3209" y="4190"/>
                  </a:cubicBezTo>
                  <a:cubicBezTo>
                    <a:pt x="3328" y="4290"/>
                    <a:pt x="3456" y="4333"/>
                    <a:pt x="3580" y="4333"/>
                  </a:cubicBezTo>
                  <a:cubicBezTo>
                    <a:pt x="4049" y="4333"/>
                    <a:pt x="4456" y="3725"/>
                    <a:pt x="4076" y="3346"/>
                  </a:cubicBezTo>
                  <a:cubicBezTo>
                    <a:pt x="3118" y="2387"/>
                    <a:pt x="1885" y="1542"/>
                    <a:pt x="1314" y="310"/>
                  </a:cubicBezTo>
                  <a:cubicBezTo>
                    <a:pt x="1191" y="91"/>
                    <a:pt x="1000" y="1"/>
                    <a:pt x="809"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3"/>
            <p:cNvSpPr/>
            <p:nvPr/>
          </p:nvSpPr>
          <p:spPr>
            <a:xfrm>
              <a:off x="7393575" y="364825"/>
              <a:ext cx="110925" cy="108775"/>
            </a:xfrm>
            <a:custGeom>
              <a:avLst/>
              <a:gdLst/>
              <a:ahLst/>
              <a:cxnLst/>
              <a:rect l="l" t="t" r="r" b="b"/>
              <a:pathLst>
                <a:path w="4437" h="4351" extrusionOk="0">
                  <a:moveTo>
                    <a:pt x="885" y="1"/>
                  </a:moveTo>
                  <a:cubicBezTo>
                    <a:pt x="412" y="1"/>
                    <a:pt x="1" y="554"/>
                    <a:pt x="444" y="998"/>
                  </a:cubicBezTo>
                  <a:cubicBezTo>
                    <a:pt x="1380" y="1956"/>
                    <a:pt x="2521" y="2801"/>
                    <a:pt x="3206" y="4056"/>
                  </a:cubicBezTo>
                  <a:cubicBezTo>
                    <a:pt x="3321" y="4264"/>
                    <a:pt x="3494" y="4351"/>
                    <a:pt x="3669" y="4351"/>
                  </a:cubicBezTo>
                  <a:cubicBezTo>
                    <a:pt x="4050" y="4351"/>
                    <a:pt x="4437" y="3940"/>
                    <a:pt x="4233" y="3486"/>
                  </a:cubicBezTo>
                  <a:cubicBezTo>
                    <a:pt x="3480" y="2139"/>
                    <a:pt x="2339" y="1203"/>
                    <a:pt x="1289" y="153"/>
                  </a:cubicBezTo>
                  <a:cubicBezTo>
                    <a:pt x="1162" y="46"/>
                    <a:pt x="1021" y="1"/>
                    <a:pt x="885"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3"/>
            <p:cNvSpPr/>
            <p:nvPr/>
          </p:nvSpPr>
          <p:spPr>
            <a:xfrm>
              <a:off x="7393375" y="287300"/>
              <a:ext cx="111100" cy="108325"/>
            </a:xfrm>
            <a:custGeom>
              <a:avLst/>
              <a:gdLst/>
              <a:ahLst/>
              <a:cxnLst/>
              <a:rect l="l" t="t" r="r" b="b"/>
              <a:pathLst>
                <a:path w="4444" h="4333" extrusionOk="0">
                  <a:moveTo>
                    <a:pt x="3685" y="1"/>
                  </a:moveTo>
                  <a:cubicBezTo>
                    <a:pt x="3508" y="1"/>
                    <a:pt x="3331" y="91"/>
                    <a:pt x="3214" y="310"/>
                  </a:cubicBezTo>
                  <a:cubicBezTo>
                    <a:pt x="2529" y="1542"/>
                    <a:pt x="1388" y="2387"/>
                    <a:pt x="452" y="3346"/>
                  </a:cubicBezTo>
                  <a:cubicBezTo>
                    <a:pt x="1" y="3725"/>
                    <a:pt x="435" y="4333"/>
                    <a:pt x="919" y="4333"/>
                  </a:cubicBezTo>
                  <a:cubicBezTo>
                    <a:pt x="1046" y="4333"/>
                    <a:pt x="1178" y="4290"/>
                    <a:pt x="1297" y="4190"/>
                  </a:cubicBezTo>
                  <a:cubicBezTo>
                    <a:pt x="2347" y="3163"/>
                    <a:pt x="3488" y="2204"/>
                    <a:pt x="4241" y="880"/>
                  </a:cubicBezTo>
                  <a:cubicBezTo>
                    <a:pt x="4443" y="414"/>
                    <a:pt x="4063" y="1"/>
                    <a:pt x="3685"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3"/>
            <p:cNvSpPr/>
            <p:nvPr/>
          </p:nvSpPr>
          <p:spPr>
            <a:xfrm>
              <a:off x="6904575" y="205500"/>
              <a:ext cx="145750" cy="35300"/>
            </a:xfrm>
            <a:custGeom>
              <a:avLst/>
              <a:gdLst/>
              <a:ahLst/>
              <a:cxnLst/>
              <a:rect l="l" t="t" r="r" b="b"/>
              <a:pathLst>
                <a:path w="5830" h="1412" extrusionOk="0">
                  <a:moveTo>
                    <a:pt x="2944" y="1"/>
                  </a:moveTo>
                  <a:cubicBezTo>
                    <a:pt x="2182" y="1"/>
                    <a:pt x="1423" y="49"/>
                    <a:pt x="694" y="249"/>
                  </a:cubicBezTo>
                  <a:cubicBezTo>
                    <a:pt x="0" y="502"/>
                    <a:pt x="255" y="1412"/>
                    <a:pt x="817" y="1412"/>
                  </a:cubicBezTo>
                  <a:cubicBezTo>
                    <a:pt x="865" y="1412"/>
                    <a:pt x="916" y="1405"/>
                    <a:pt x="968" y="1391"/>
                  </a:cubicBezTo>
                  <a:cubicBezTo>
                    <a:pt x="1662" y="1191"/>
                    <a:pt x="2374" y="1142"/>
                    <a:pt x="3085" y="1142"/>
                  </a:cubicBezTo>
                  <a:cubicBezTo>
                    <a:pt x="3755" y="1142"/>
                    <a:pt x="4424" y="1185"/>
                    <a:pt x="5077" y="1185"/>
                  </a:cubicBezTo>
                  <a:cubicBezTo>
                    <a:pt x="5830" y="1185"/>
                    <a:pt x="5830" y="44"/>
                    <a:pt x="5077" y="44"/>
                  </a:cubicBezTo>
                  <a:cubicBezTo>
                    <a:pt x="4379" y="44"/>
                    <a:pt x="3661" y="1"/>
                    <a:pt x="2944"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3"/>
            <p:cNvSpPr/>
            <p:nvPr/>
          </p:nvSpPr>
          <p:spPr>
            <a:xfrm>
              <a:off x="7012075" y="101125"/>
              <a:ext cx="41025" cy="134300"/>
            </a:xfrm>
            <a:custGeom>
              <a:avLst/>
              <a:gdLst/>
              <a:ahLst/>
              <a:cxnLst/>
              <a:rect l="l" t="t" r="r" b="b"/>
              <a:pathLst>
                <a:path w="1641" h="5372" extrusionOk="0">
                  <a:moveTo>
                    <a:pt x="908" y="0"/>
                  </a:moveTo>
                  <a:cubicBezTo>
                    <a:pt x="679" y="0"/>
                    <a:pt x="460" y="126"/>
                    <a:pt x="388" y="430"/>
                  </a:cubicBezTo>
                  <a:cubicBezTo>
                    <a:pt x="0" y="1845"/>
                    <a:pt x="206" y="3374"/>
                    <a:pt x="206" y="4789"/>
                  </a:cubicBezTo>
                  <a:cubicBezTo>
                    <a:pt x="206" y="5178"/>
                    <a:pt x="491" y="5372"/>
                    <a:pt x="777" y="5372"/>
                  </a:cubicBezTo>
                  <a:cubicBezTo>
                    <a:pt x="1062" y="5372"/>
                    <a:pt x="1347" y="5178"/>
                    <a:pt x="1347" y="4789"/>
                  </a:cubicBezTo>
                  <a:cubicBezTo>
                    <a:pt x="1347" y="3466"/>
                    <a:pt x="1142" y="2050"/>
                    <a:pt x="1530" y="704"/>
                  </a:cubicBezTo>
                  <a:cubicBezTo>
                    <a:pt x="1641" y="301"/>
                    <a:pt x="1263" y="0"/>
                    <a:pt x="908"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3"/>
            <p:cNvSpPr/>
            <p:nvPr/>
          </p:nvSpPr>
          <p:spPr>
            <a:xfrm>
              <a:off x="7326600" y="525275"/>
              <a:ext cx="42150" cy="133325"/>
            </a:xfrm>
            <a:custGeom>
              <a:avLst/>
              <a:gdLst/>
              <a:ahLst/>
              <a:cxnLst/>
              <a:rect l="l" t="t" r="r" b="b"/>
              <a:pathLst>
                <a:path w="1686" h="5333" extrusionOk="0">
                  <a:moveTo>
                    <a:pt x="932" y="1"/>
                  </a:moveTo>
                  <a:cubicBezTo>
                    <a:pt x="647" y="1"/>
                    <a:pt x="361" y="195"/>
                    <a:pt x="361" y="583"/>
                  </a:cubicBezTo>
                  <a:cubicBezTo>
                    <a:pt x="361" y="1907"/>
                    <a:pt x="544" y="3345"/>
                    <a:pt x="179" y="4669"/>
                  </a:cubicBezTo>
                  <a:cubicBezTo>
                    <a:pt x="0" y="5067"/>
                    <a:pt x="342" y="5332"/>
                    <a:pt x="682" y="5332"/>
                  </a:cubicBezTo>
                  <a:cubicBezTo>
                    <a:pt x="908" y="5332"/>
                    <a:pt x="1133" y="5215"/>
                    <a:pt x="1206" y="4942"/>
                  </a:cubicBezTo>
                  <a:cubicBezTo>
                    <a:pt x="1685" y="3527"/>
                    <a:pt x="1503" y="1998"/>
                    <a:pt x="1503" y="583"/>
                  </a:cubicBezTo>
                  <a:cubicBezTo>
                    <a:pt x="1503" y="195"/>
                    <a:pt x="1217" y="1"/>
                    <a:pt x="932"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3"/>
            <p:cNvSpPr/>
            <p:nvPr/>
          </p:nvSpPr>
          <p:spPr>
            <a:xfrm>
              <a:off x="7331050" y="519375"/>
              <a:ext cx="143225" cy="35825"/>
            </a:xfrm>
            <a:custGeom>
              <a:avLst/>
              <a:gdLst/>
              <a:ahLst/>
              <a:cxnLst/>
              <a:rect l="l" t="t" r="r" b="b"/>
              <a:pathLst>
                <a:path w="5729" h="1433" extrusionOk="0">
                  <a:moveTo>
                    <a:pt x="5037" y="1"/>
                  </a:moveTo>
                  <a:cubicBezTo>
                    <a:pt x="4976" y="1"/>
                    <a:pt x="4910" y="14"/>
                    <a:pt x="4840" y="43"/>
                  </a:cubicBezTo>
                  <a:cubicBezTo>
                    <a:pt x="4158" y="243"/>
                    <a:pt x="3446" y="291"/>
                    <a:pt x="2722" y="291"/>
                  </a:cubicBezTo>
                  <a:cubicBezTo>
                    <a:pt x="2040" y="291"/>
                    <a:pt x="1349" y="248"/>
                    <a:pt x="663" y="248"/>
                  </a:cubicBezTo>
                  <a:cubicBezTo>
                    <a:pt x="1" y="248"/>
                    <a:pt x="1" y="1389"/>
                    <a:pt x="663" y="1389"/>
                  </a:cubicBezTo>
                  <a:cubicBezTo>
                    <a:pt x="1393" y="1389"/>
                    <a:pt x="2129" y="1432"/>
                    <a:pt x="2857" y="1432"/>
                  </a:cubicBezTo>
                  <a:cubicBezTo>
                    <a:pt x="3631" y="1432"/>
                    <a:pt x="4396" y="1384"/>
                    <a:pt x="5137" y="1184"/>
                  </a:cubicBezTo>
                  <a:cubicBezTo>
                    <a:pt x="5728" y="939"/>
                    <a:pt x="5554" y="1"/>
                    <a:pt x="5037"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3"/>
            <p:cNvSpPr/>
            <p:nvPr/>
          </p:nvSpPr>
          <p:spPr>
            <a:xfrm>
              <a:off x="7012075" y="525275"/>
              <a:ext cx="41000" cy="133325"/>
            </a:xfrm>
            <a:custGeom>
              <a:avLst/>
              <a:gdLst/>
              <a:ahLst/>
              <a:cxnLst/>
              <a:rect l="l" t="t" r="r" b="b"/>
              <a:pathLst>
                <a:path w="1640" h="5333" extrusionOk="0">
                  <a:moveTo>
                    <a:pt x="777" y="1"/>
                  </a:moveTo>
                  <a:cubicBezTo>
                    <a:pt x="491" y="1"/>
                    <a:pt x="206" y="195"/>
                    <a:pt x="206" y="583"/>
                  </a:cubicBezTo>
                  <a:cubicBezTo>
                    <a:pt x="206" y="1998"/>
                    <a:pt x="0" y="3527"/>
                    <a:pt x="388" y="4942"/>
                  </a:cubicBezTo>
                  <a:cubicBezTo>
                    <a:pt x="461" y="5215"/>
                    <a:pt x="687" y="5332"/>
                    <a:pt x="920" y="5332"/>
                  </a:cubicBezTo>
                  <a:cubicBezTo>
                    <a:pt x="1271" y="5332"/>
                    <a:pt x="1640" y="5067"/>
                    <a:pt x="1530" y="4669"/>
                  </a:cubicBezTo>
                  <a:cubicBezTo>
                    <a:pt x="1142" y="3345"/>
                    <a:pt x="1347" y="1907"/>
                    <a:pt x="1347" y="583"/>
                  </a:cubicBezTo>
                  <a:cubicBezTo>
                    <a:pt x="1347" y="195"/>
                    <a:pt x="1062" y="1"/>
                    <a:pt x="777"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3"/>
            <p:cNvSpPr/>
            <p:nvPr/>
          </p:nvSpPr>
          <p:spPr>
            <a:xfrm>
              <a:off x="6905075" y="519375"/>
              <a:ext cx="145250" cy="35825"/>
            </a:xfrm>
            <a:custGeom>
              <a:avLst/>
              <a:gdLst/>
              <a:ahLst/>
              <a:cxnLst/>
              <a:rect l="l" t="t" r="r" b="b"/>
              <a:pathLst>
                <a:path w="5810" h="1433" extrusionOk="0">
                  <a:moveTo>
                    <a:pt x="749" y="1"/>
                  </a:moveTo>
                  <a:cubicBezTo>
                    <a:pt x="221" y="1"/>
                    <a:pt x="1" y="939"/>
                    <a:pt x="674" y="1184"/>
                  </a:cubicBezTo>
                  <a:cubicBezTo>
                    <a:pt x="1403" y="1384"/>
                    <a:pt x="2162" y="1432"/>
                    <a:pt x="2924" y="1432"/>
                  </a:cubicBezTo>
                  <a:cubicBezTo>
                    <a:pt x="3641" y="1432"/>
                    <a:pt x="4359" y="1389"/>
                    <a:pt x="5057" y="1389"/>
                  </a:cubicBezTo>
                  <a:cubicBezTo>
                    <a:pt x="5810" y="1389"/>
                    <a:pt x="5810" y="248"/>
                    <a:pt x="5057" y="248"/>
                  </a:cubicBezTo>
                  <a:cubicBezTo>
                    <a:pt x="4404" y="248"/>
                    <a:pt x="3735" y="291"/>
                    <a:pt x="3065" y="291"/>
                  </a:cubicBezTo>
                  <a:cubicBezTo>
                    <a:pt x="2354" y="291"/>
                    <a:pt x="1642" y="243"/>
                    <a:pt x="948" y="43"/>
                  </a:cubicBezTo>
                  <a:cubicBezTo>
                    <a:pt x="878" y="14"/>
                    <a:pt x="811" y="1"/>
                    <a:pt x="749"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3"/>
            <p:cNvSpPr/>
            <p:nvPr/>
          </p:nvSpPr>
          <p:spPr>
            <a:xfrm>
              <a:off x="7331050" y="205500"/>
              <a:ext cx="143675" cy="35300"/>
            </a:xfrm>
            <a:custGeom>
              <a:avLst/>
              <a:gdLst/>
              <a:ahLst/>
              <a:cxnLst/>
              <a:rect l="l" t="t" r="r" b="b"/>
              <a:pathLst>
                <a:path w="5747" h="1412" extrusionOk="0">
                  <a:moveTo>
                    <a:pt x="2857" y="1"/>
                  </a:moveTo>
                  <a:cubicBezTo>
                    <a:pt x="2129" y="1"/>
                    <a:pt x="1393" y="44"/>
                    <a:pt x="663" y="44"/>
                  </a:cubicBezTo>
                  <a:cubicBezTo>
                    <a:pt x="1" y="44"/>
                    <a:pt x="1" y="1185"/>
                    <a:pt x="663" y="1185"/>
                  </a:cubicBezTo>
                  <a:cubicBezTo>
                    <a:pt x="1349" y="1185"/>
                    <a:pt x="2040" y="1142"/>
                    <a:pt x="2722" y="1142"/>
                  </a:cubicBezTo>
                  <a:cubicBezTo>
                    <a:pt x="3446" y="1142"/>
                    <a:pt x="4158" y="1191"/>
                    <a:pt x="4840" y="1391"/>
                  </a:cubicBezTo>
                  <a:cubicBezTo>
                    <a:pt x="4892" y="1405"/>
                    <a:pt x="4942" y="1412"/>
                    <a:pt x="4990" y="1412"/>
                  </a:cubicBezTo>
                  <a:cubicBezTo>
                    <a:pt x="5543" y="1412"/>
                    <a:pt x="5746" y="502"/>
                    <a:pt x="5137" y="249"/>
                  </a:cubicBezTo>
                  <a:cubicBezTo>
                    <a:pt x="4396" y="49"/>
                    <a:pt x="3631" y="1"/>
                    <a:pt x="2857" y="1"/>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3"/>
            <p:cNvSpPr/>
            <p:nvPr/>
          </p:nvSpPr>
          <p:spPr>
            <a:xfrm>
              <a:off x="7326550" y="101125"/>
              <a:ext cx="42200" cy="134300"/>
            </a:xfrm>
            <a:custGeom>
              <a:avLst/>
              <a:gdLst/>
              <a:ahLst/>
              <a:cxnLst/>
              <a:rect l="l" t="t" r="r" b="b"/>
              <a:pathLst>
                <a:path w="1688" h="5372" extrusionOk="0">
                  <a:moveTo>
                    <a:pt x="695" y="0"/>
                  </a:moveTo>
                  <a:cubicBezTo>
                    <a:pt x="351" y="0"/>
                    <a:pt x="0" y="301"/>
                    <a:pt x="181" y="704"/>
                  </a:cubicBezTo>
                  <a:cubicBezTo>
                    <a:pt x="546" y="2050"/>
                    <a:pt x="363" y="3466"/>
                    <a:pt x="363" y="4789"/>
                  </a:cubicBezTo>
                  <a:cubicBezTo>
                    <a:pt x="363" y="5178"/>
                    <a:pt x="649" y="5372"/>
                    <a:pt x="934" y="5372"/>
                  </a:cubicBezTo>
                  <a:cubicBezTo>
                    <a:pt x="1219" y="5372"/>
                    <a:pt x="1505" y="5178"/>
                    <a:pt x="1505" y="4789"/>
                  </a:cubicBezTo>
                  <a:cubicBezTo>
                    <a:pt x="1505" y="3374"/>
                    <a:pt x="1687" y="1845"/>
                    <a:pt x="1208" y="430"/>
                  </a:cubicBezTo>
                  <a:cubicBezTo>
                    <a:pt x="1136" y="126"/>
                    <a:pt x="917" y="0"/>
                    <a:pt x="695"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4" name="Google Shape;2404;p33"/>
          <p:cNvSpPr/>
          <p:nvPr/>
        </p:nvSpPr>
        <p:spPr>
          <a:xfrm flipH="1">
            <a:off x="1247775" y="1293350"/>
            <a:ext cx="67225" cy="58950"/>
          </a:xfrm>
          <a:custGeom>
            <a:avLst/>
            <a:gdLst/>
            <a:ahLst/>
            <a:cxnLst/>
            <a:rect l="l" t="t" r="r" b="b"/>
            <a:pathLst>
              <a:path w="2689" h="2358" extrusionOk="0">
                <a:moveTo>
                  <a:pt x="1343" y="1"/>
                </a:moveTo>
                <a:cubicBezTo>
                  <a:pt x="867" y="1"/>
                  <a:pt x="394" y="249"/>
                  <a:pt x="232" y="762"/>
                </a:cubicBezTo>
                <a:cubicBezTo>
                  <a:pt x="0" y="1731"/>
                  <a:pt x="765" y="2357"/>
                  <a:pt x="1475" y="2357"/>
                </a:cubicBezTo>
                <a:cubicBezTo>
                  <a:pt x="1952" y="2357"/>
                  <a:pt x="2405" y="2075"/>
                  <a:pt x="2515" y="1424"/>
                </a:cubicBezTo>
                <a:cubicBezTo>
                  <a:pt x="2688" y="490"/>
                  <a:pt x="2013" y="1"/>
                  <a:pt x="1343"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5" name="Google Shape;2405;p33"/>
          <p:cNvGrpSpPr/>
          <p:nvPr/>
        </p:nvGrpSpPr>
        <p:grpSpPr>
          <a:xfrm flipH="1">
            <a:off x="173925" y="201925"/>
            <a:ext cx="1154200" cy="1393900"/>
            <a:chOff x="7333250" y="135250"/>
            <a:chExt cx="1154200" cy="1393900"/>
          </a:xfrm>
        </p:grpSpPr>
        <p:sp>
          <p:nvSpPr>
            <p:cNvPr id="2406" name="Google Shape;2406;p33"/>
            <p:cNvSpPr/>
            <p:nvPr/>
          </p:nvSpPr>
          <p:spPr>
            <a:xfrm>
              <a:off x="7395700" y="545100"/>
              <a:ext cx="644675" cy="940000"/>
            </a:xfrm>
            <a:custGeom>
              <a:avLst/>
              <a:gdLst/>
              <a:ahLst/>
              <a:cxnLst/>
              <a:rect l="l" t="t" r="r" b="b"/>
              <a:pathLst>
                <a:path w="25787" h="37600" extrusionOk="0">
                  <a:moveTo>
                    <a:pt x="25148" y="1"/>
                  </a:moveTo>
                  <a:cubicBezTo>
                    <a:pt x="24817" y="1"/>
                    <a:pt x="24463" y="212"/>
                    <a:pt x="24417" y="634"/>
                  </a:cubicBezTo>
                  <a:cubicBezTo>
                    <a:pt x="22523" y="15471"/>
                    <a:pt x="12434" y="27933"/>
                    <a:pt x="542" y="36310"/>
                  </a:cubicBezTo>
                  <a:cubicBezTo>
                    <a:pt x="0" y="36703"/>
                    <a:pt x="345" y="37599"/>
                    <a:pt x="851" y="37599"/>
                  </a:cubicBezTo>
                  <a:cubicBezTo>
                    <a:pt x="963" y="37599"/>
                    <a:pt x="1084" y="37555"/>
                    <a:pt x="1204" y="37451"/>
                  </a:cubicBezTo>
                  <a:cubicBezTo>
                    <a:pt x="13484" y="28801"/>
                    <a:pt x="23847" y="15950"/>
                    <a:pt x="25741" y="634"/>
                  </a:cubicBezTo>
                  <a:cubicBezTo>
                    <a:pt x="25787" y="212"/>
                    <a:pt x="25479" y="1"/>
                    <a:pt x="25148"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3"/>
            <p:cNvSpPr/>
            <p:nvPr/>
          </p:nvSpPr>
          <p:spPr>
            <a:xfrm>
              <a:off x="7913100" y="135250"/>
              <a:ext cx="337850" cy="449700"/>
            </a:xfrm>
            <a:custGeom>
              <a:avLst/>
              <a:gdLst/>
              <a:ahLst/>
              <a:cxnLst/>
              <a:rect l="l" t="t" r="r" b="b"/>
              <a:pathLst>
                <a:path w="13514" h="17988" extrusionOk="0">
                  <a:moveTo>
                    <a:pt x="6004" y="1"/>
                  </a:moveTo>
                  <a:cubicBezTo>
                    <a:pt x="1" y="1"/>
                    <a:pt x="2009" y="14175"/>
                    <a:pt x="4292" y="17987"/>
                  </a:cubicBezTo>
                  <a:cubicBezTo>
                    <a:pt x="6757" y="15704"/>
                    <a:pt x="13513" y="1"/>
                    <a:pt x="6004"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3"/>
            <p:cNvSpPr/>
            <p:nvPr/>
          </p:nvSpPr>
          <p:spPr>
            <a:xfrm>
              <a:off x="7979875" y="522900"/>
              <a:ext cx="507575" cy="248725"/>
            </a:xfrm>
            <a:custGeom>
              <a:avLst/>
              <a:gdLst/>
              <a:ahLst/>
              <a:cxnLst/>
              <a:rect l="l" t="t" r="r" b="b"/>
              <a:pathLst>
                <a:path w="20303" h="9949" extrusionOk="0">
                  <a:moveTo>
                    <a:pt x="14060" y="1"/>
                  </a:moveTo>
                  <a:cubicBezTo>
                    <a:pt x="9372" y="1"/>
                    <a:pt x="1165" y="7662"/>
                    <a:pt x="0" y="9899"/>
                  </a:cubicBezTo>
                  <a:cubicBezTo>
                    <a:pt x="316" y="9931"/>
                    <a:pt x="722" y="9948"/>
                    <a:pt x="1199" y="9948"/>
                  </a:cubicBezTo>
                  <a:cubicBezTo>
                    <a:pt x="6460" y="9948"/>
                    <a:pt x="20303" y="7878"/>
                    <a:pt x="16640" y="1431"/>
                  </a:cubicBezTo>
                  <a:cubicBezTo>
                    <a:pt x="16064" y="421"/>
                    <a:pt x="15158" y="1"/>
                    <a:pt x="14060"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3"/>
            <p:cNvSpPr/>
            <p:nvPr/>
          </p:nvSpPr>
          <p:spPr>
            <a:xfrm>
              <a:off x="7454325" y="580600"/>
              <a:ext cx="416000" cy="389525"/>
            </a:xfrm>
            <a:custGeom>
              <a:avLst/>
              <a:gdLst/>
              <a:ahLst/>
              <a:cxnLst/>
              <a:rect l="l" t="t" r="r" b="b"/>
              <a:pathLst>
                <a:path w="16640" h="15581" extrusionOk="0">
                  <a:moveTo>
                    <a:pt x="9779" y="1"/>
                  </a:moveTo>
                  <a:cubicBezTo>
                    <a:pt x="9391" y="1"/>
                    <a:pt x="8985" y="85"/>
                    <a:pt x="8560" y="264"/>
                  </a:cubicBezTo>
                  <a:cubicBezTo>
                    <a:pt x="0" y="3871"/>
                    <a:pt x="14563" y="14051"/>
                    <a:pt x="16640" y="15580"/>
                  </a:cubicBezTo>
                  <a:cubicBezTo>
                    <a:pt x="16555" y="12500"/>
                    <a:pt x="14521" y="1"/>
                    <a:pt x="9779"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3"/>
            <p:cNvSpPr/>
            <p:nvPr/>
          </p:nvSpPr>
          <p:spPr>
            <a:xfrm>
              <a:off x="7796700" y="971900"/>
              <a:ext cx="486050" cy="195150"/>
            </a:xfrm>
            <a:custGeom>
              <a:avLst/>
              <a:gdLst/>
              <a:ahLst/>
              <a:cxnLst/>
              <a:rect l="l" t="t" r="r" b="b"/>
              <a:pathLst>
                <a:path w="19442" h="7806" extrusionOk="0">
                  <a:moveTo>
                    <a:pt x="14452" y="0"/>
                  </a:moveTo>
                  <a:cubicBezTo>
                    <a:pt x="9912" y="0"/>
                    <a:pt x="2599" y="3618"/>
                    <a:pt x="0" y="5726"/>
                  </a:cubicBezTo>
                  <a:cubicBezTo>
                    <a:pt x="1144" y="6274"/>
                    <a:pt x="6799" y="7805"/>
                    <a:pt x="11537" y="7805"/>
                  </a:cubicBezTo>
                  <a:cubicBezTo>
                    <a:pt x="15873" y="7805"/>
                    <a:pt x="19441" y="6522"/>
                    <a:pt x="18078" y="2028"/>
                  </a:cubicBezTo>
                  <a:cubicBezTo>
                    <a:pt x="17618" y="569"/>
                    <a:pt x="16253" y="0"/>
                    <a:pt x="14452"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3"/>
            <p:cNvSpPr/>
            <p:nvPr/>
          </p:nvSpPr>
          <p:spPr>
            <a:xfrm>
              <a:off x="7385275" y="862300"/>
              <a:ext cx="295425" cy="395400"/>
            </a:xfrm>
            <a:custGeom>
              <a:avLst/>
              <a:gdLst/>
              <a:ahLst/>
              <a:cxnLst/>
              <a:rect l="l" t="t" r="r" b="b"/>
              <a:pathLst>
                <a:path w="11817" h="15816" extrusionOk="0">
                  <a:moveTo>
                    <a:pt x="6682" y="1"/>
                  </a:moveTo>
                  <a:cubicBezTo>
                    <a:pt x="6186" y="1"/>
                    <a:pt x="5641" y="129"/>
                    <a:pt x="5045" y="409"/>
                  </a:cubicBezTo>
                  <a:cubicBezTo>
                    <a:pt x="0" y="2874"/>
                    <a:pt x="8765" y="13922"/>
                    <a:pt x="11048" y="15816"/>
                  </a:cubicBezTo>
                  <a:cubicBezTo>
                    <a:pt x="11817" y="13301"/>
                    <a:pt x="11734" y="1"/>
                    <a:pt x="6682"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3"/>
            <p:cNvSpPr/>
            <p:nvPr/>
          </p:nvSpPr>
          <p:spPr>
            <a:xfrm>
              <a:off x="7556450" y="1361025"/>
              <a:ext cx="413000" cy="168125"/>
            </a:xfrm>
            <a:custGeom>
              <a:avLst/>
              <a:gdLst/>
              <a:ahLst/>
              <a:cxnLst/>
              <a:rect l="l" t="t" r="r" b="b"/>
              <a:pathLst>
                <a:path w="16520" h="6725" extrusionOk="0">
                  <a:moveTo>
                    <a:pt x="3760" y="1"/>
                  </a:moveTo>
                  <a:cubicBezTo>
                    <a:pt x="2111" y="1"/>
                    <a:pt x="724" y="154"/>
                    <a:pt x="1" y="432"/>
                  </a:cubicBezTo>
                  <a:cubicBezTo>
                    <a:pt x="2384" y="2729"/>
                    <a:pt x="8347" y="6724"/>
                    <a:pt x="12018" y="6724"/>
                  </a:cubicBezTo>
                  <a:cubicBezTo>
                    <a:pt x="13200" y="6724"/>
                    <a:pt x="14143" y="6311"/>
                    <a:pt x="14655" y="5294"/>
                  </a:cubicBezTo>
                  <a:cubicBezTo>
                    <a:pt x="16519" y="1479"/>
                    <a:pt x="8878" y="1"/>
                    <a:pt x="3760"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3"/>
            <p:cNvSpPr/>
            <p:nvPr/>
          </p:nvSpPr>
          <p:spPr>
            <a:xfrm>
              <a:off x="7818275" y="454675"/>
              <a:ext cx="187300" cy="257150"/>
            </a:xfrm>
            <a:custGeom>
              <a:avLst/>
              <a:gdLst/>
              <a:ahLst/>
              <a:cxnLst/>
              <a:rect l="l" t="t" r="r" b="b"/>
              <a:pathLst>
                <a:path w="7492" h="10286" extrusionOk="0">
                  <a:moveTo>
                    <a:pt x="659" y="0"/>
                  </a:moveTo>
                  <a:cubicBezTo>
                    <a:pt x="334" y="0"/>
                    <a:pt x="0" y="347"/>
                    <a:pt x="187" y="736"/>
                  </a:cubicBezTo>
                  <a:cubicBezTo>
                    <a:pt x="2082" y="3977"/>
                    <a:pt x="4570" y="6831"/>
                    <a:pt x="6373" y="10049"/>
                  </a:cubicBezTo>
                  <a:cubicBezTo>
                    <a:pt x="6487" y="10216"/>
                    <a:pt x="6639" y="10285"/>
                    <a:pt x="6789" y="10285"/>
                  </a:cubicBezTo>
                  <a:cubicBezTo>
                    <a:pt x="7150" y="10285"/>
                    <a:pt x="7492" y="9882"/>
                    <a:pt x="7217" y="9478"/>
                  </a:cubicBezTo>
                  <a:cubicBezTo>
                    <a:pt x="5414" y="6260"/>
                    <a:pt x="3040" y="3407"/>
                    <a:pt x="1055" y="257"/>
                  </a:cubicBezTo>
                  <a:cubicBezTo>
                    <a:pt x="960" y="76"/>
                    <a:pt x="811" y="0"/>
                    <a:pt x="659"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3"/>
            <p:cNvSpPr/>
            <p:nvPr/>
          </p:nvSpPr>
          <p:spPr>
            <a:xfrm>
              <a:off x="7913125" y="858250"/>
              <a:ext cx="278475" cy="54950"/>
            </a:xfrm>
            <a:custGeom>
              <a:avLst/>
              <a:gdLst/>
              <a:ahLst/>
              <a:cxnLst/>
              <a:rect l="l" t="t" r="r" b="b"/>
              <a:pathLst>
                <a:path w="11139" h="2198" extrusionOk="0">
                  <a:moveTo>
                    <a:pt x="10476" y="0"/>
                  </a:moveTo>
                  <a:cubicBezTo>
                    <a:pt x="7144" y="92"/>
                    <a:pt x="3903" y="868"/>
                    <a:pt x="570" y="1233"/>
                  </a:cubicBezTo>
                  <a:cubicBezTo>
                    <a:pt x="26" y="1320"/>
                    <a:pt x="1" y="2198"/>
                    <a:pt x="496" y="2198"/>
                  </a:cubicBezTo>
                  <a:cubicBezTo>
                    <a:pt x="520" y="2198"/>
                    <a:pt x="544" y="2196"/>
                    <a:pt x="570" y="2192"/>
                  </a:cubicBezTo>
                  <a:cubicBezTo>
                    <a:pt x="3903" y="1895"/>
                    <a:pt x="7144" y="1142"/>
                    <a:pt x="10476" y="1050"/>
                  </a:cubicBezTo>
                  <a:cubicBezTo>
                    <a:pt x="11138" y="1050"/>
                    <a:pt x="11138" y="0"/>
                    <a:pt x="10476"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3"/>
            <p:cNvSpPr/>
            <p:nvPr/>
          </p:nvSpPr>
          <p:spPr>
            <a:xfrm>
              <a:off x="7678050" y="1222100"/>
              <a:ext cx="305175" cy="86400"/>
            </a:xfrm>
            <a:custGeom>
              <a:avLst/>
              <a:gdLst/>
              <a:ahLst/>
              <a:cxnLst/>
              <a:rect l="l" t="t" r="r" b="b"/>
              <a:pathLst>
                <a:path w="12207" h="3456" extrusionOk="0">
                  <a:moveTo>
                    <a:pt x="564" y="0"/>
                  </a:moveTo>
                  <a:cubicBezTo>
                    <a:pt x="0" y="0"/>
                    <a:pt x="33" y="949"/>
                    <a:pt x="661" y="1036"/>
                  </a:cubicBezTo>
                  <a:cubicBezTo>
                    <a:pt x="4267" y="1424"/>
                    <a:pt x="7896" y="2291"/>
                    <a:pt x="11411" y="3433"/>
                  </a:cubicBezTo>
                  <a:cubicBezTo>
                    <a:pt x="11460" y="3448"/>
                    <a:pt x="11507" y="3456"/>
                    <a:pt x="11552" y="3456"/>
                  </a:cubicBezTo>
                  <a:cubicBezTo>
                    <a:pt x="12023" y="3456"/>
                    <a:pt x="12207" y="2641"/>
                    <a:pt x="11685" y="2474"/>
                  </a:cubicBezTo>
                  <a:cubicBezTo>
                    <a:pt x="8079" y="1241"/>
                    <a:pt x="4381" y="465"/>
                    <a:pt x="661" y="9"/>
                  </a:cubicBezTo>
                  <a:cubicBezTo>
                    <a:pt x="626" y="3"/>
                    <a:pt x="594" y="0"/>
                    <a:pt x="564"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3"/>
            <p:cNvSpPr/>
            <p:nvPr/>
          </p:nvSpPr>
          <p:spPr>
            <a:xfrm>
              <a:off x="7390350" y="1144425"/>
              <a:ext cx="127950" cy="261350"/>
            </a:xfrm>
            <a:custGeom>
              <a:avLst/>
              <a:gdLst/>
              <a:ahLst/>
              <a:cxnLst/>
              <a:rect l="l" t="t" r="r" b="b"/>
              <a:pathLst>
                <a:path w="5118" h="10454" extrusionOk="0">
                  <a:moveTo>
                    <a:pt x="647" y="0"/>
                  </a:moveTo>
                  <a:cubicBezTo>
                    <a:pt x="325" y="0"/>
                    <a:pt x="0" y="334"/>
                    <a:pt x="185" y="719"/>
                  </a:cubicBezTo>
                  <a:cubicBezTo>
                    <a:pt x="1509" y="3869"/>
                    <a:pt x="2765" y="6996"/>
                    <a:pt x="3997" y="10146"/>
                  </a:cubicBezTo>
                  <a:cubicBezTo>
                    <a:pt x="4101" y="10362"/>
                    <a:pt x="4302" y="10453"/>
                    <a:pt x="4496" y="10453"/>
                  </a:cubicBezTo>
                  <a:cubicBezTo>
                    <a:pt x="4816" y="10453"/>
                    <a:pt x="5118" y="10204"/>
                    <a:pt x="4933" y="9849"/>
                  </a:cubicBezTo>
                  <a:cubicBezTo>
                    <a:pt x="3700" y="6631"/>
                    <a:pt x="2376" y="3390"/>
                    <a:pt x="1053" y="263"/>
                  </a:cubicBezTo>
                  <a:cubicBezTo>
                    <a:pt x="956" y="77"/>
                    <a:pt x="802" y="0"/>
                    <a:pt x="647"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3"/>
            <p:cNvSpPr/>
            <p:nvPr/>
          </p:nvSpPr>
          <p:spPr>
            <a:xfrm>
              <a:off x="7909175" y="1252200"/>
              <a:ext cx="144775" cy="104475"/>
            </a:xfrm>
            <a:custGeom>
              <a:avLst/>
              <a:gdLst/>
              <a:ahLst/>
              <a:cxnLst/>
              <a:rect l="l" t="t" r="r" b="b"/>
              <a:pathLst>
                <a:path w="5791" h="4179" extrusionOk="0">
                  <a:moveTo>
                    <a:pt x="2939" y="0"/>
                  </a:moveTo>
                  <a:cubicBezTo>
                    <a:pt x="1437" y="0"/>
                    <a:pt x="1" y="2006"/>
                    <a:pt x="1413" y="3552"/>
                  </a:cubicBezTo>
                  <a:cubicBezTo>
                    <a:pt x="1798" y="3990"/>
                    <a:pt x="2303" y="4179"/>
                    <a:pt x="2810" y="4179"/>
                  </a:cubicBezTo>
                  <a:cubicBezTo>
                    <a:pt x="4288" y="4179"/>
                    <a:pt x="5791" y="2581"/>
                    <a:pt x="4449" y="882"/>
                  </a:cubicBezTo>
                  <a:cubicBezTo>
                    <a:pt x="4022" y="257"/>
                    <a:pt x="3476" y="0"/>
                    <a:pt x="2939"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3"/>
            <p:cNvSpPr/>
            <p:nvPr/>
          </p:nvSpPr>
          <p:spPr>
            <a:xfrm>
              <a:off x="7752450" y="407875"/>
              <a:ext cx="144725" cy="103875"/>
            </a:xfrm>
            <a:custGeom>
              <a:avLst/>
              <a:gdLst/>
              <a:ahLst/>
              <a:cxnLst/>
              <a:rect l="l" t="t" r="r" b="b"/>
              <a:pathLst>
                <a:path w="5789" h="4155" extrusionOk="0">
                  <a:moveTo>
                    <a:pt x="2907" y="1"/>
                  </a:moveTo>
                  <a:cubicBezTo>
                    <a:pt x="1414" y="1"/>
                    <a:pt x="0" y="1961"/>
                    <a:pt x="1405" y="3567"/>
                  </a:cubicBezTo>
                  <a:cubicBezTo>
                    <a:pt x="1786" y="3977"/>
                    <a:pt x="2283" y="4154"/>
                    <a:pt x="2785" y="4154"/>
                  </a:cubicBezTo>
                  <a:cubicBezTo>
                    <a:pt x="4268" y="4154"/>
                    <a:pt x="5788" y="2602"/>
                    <a:pt x="4441" y="896"/>
                  </a:cubicBezTo>
                  <a:cubicBezTo>
                    <a:pt x="4008" y="262"/>
                    <a:pt x="3452" y="1"/>
                    <a:pt x="2907"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3"/>
            <p:cNvSpPr/>
            <p:nvPr/>
          </p:nvSpPr>
          <p:spPr>
            <a:xfrm>
              <a:off x="8120150" y="817375"/>
              <a:ext cx="143750" cy="104000"/>
            </a:xfrm>
            <a:custGeom>
              <a:avLst/>
              <a:gdLst/>
              <a:ahLst/>
              <a:cxnLst/>
              <a:rect l="l" t="t" r="r" b="b"/>
              <a:pathLst>
                <a:path w="5750" h="4160" extrusionOk="0">
                  <a:moveTo>
                    <a:pt x="2926" y="0"/>
                  </a:moveTo>
                  <a:cubicBezTo>
                    <a:pt x="1408" y="0"/>
                    <a:pt x="0" y="2000"/>
                    <a:pt x="1328" y="3530"/>
                  </a:cubicBezTo>
                  <a:cubicBezTo>
                    <a:pt x="1721" y="3970"/>
                    <a:pt x="2234" y="4160"/>
                    <a:pt x="2749" y="4160"/>
                  </a:cubicBezTo>
                  <a:cubicBezTo>
                    <a:pt x="4238" y="4160"/>
                    <a:pt x="5750" y="2578"/>
                    <a:pt x="4478" y="882"/>
                  </a:cubicBezTo>
                  <a:cubicBezTo>
                    <a:pt x="4027" y="256"/>
                    <a:pt x="3469" y="0"/>
                    <a:pt x="2926"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3"/>
            <p:cNvSpPr/>
            <p:nvPr/>
          </p:nvSpPr>
          <p:spPr>
            <a:xfrm>
              <a:off x="8068650" y="782025"/>
              <a:ext cx="91750" cy="64575"/>
            </a:xfrm>
            <a:custGeom>
              <a:avLst/>
              <a:gdLst/>
              <a:ahLst/>
              <a:cxnLst/>
              <a:rect l="l" t="t" r="r" b="b"/>
              <a:pathLst>
                <a:path w="3670" h="2583" extrusionOk="0">
                  <a:moveTo>
                    <a:pt x="1663" y="1"/>
                  </a:moveTo>
                  <a:cubicBezTo>
                    <a:pt x="629" y="1"/>
                    <a:pt x="0" y="1521"/>
                    <a:pt x="923" y="2296"/>
                  </a:cubicBezTo>
                  <a:cubicBezTo>
                    <a:pt x="1177" y="2497"/>
                    <a:pt x="1445" y="2583"/>
                    <a:pt x="1702" y="2583"/>
                  </a:cubicBezTo>
                  <a:cubicBezTo>
                    <a:pt x="2785" y="2583"/>
                    <a:pt x="3670" y="1062"/>
                    <a:pt x="2452" y="287"/>
                  </a:cubicBezTo>
                  <a:cubicBezTo>
                    <a:pt x="2177" y="86"/>
                    <a:pt x="1908" y="1"/>
                    <a:pt x="1663"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3"/>
            <p:cNvSpPr/>
            <p:nvPr/>
          </p:nvSpPr>
          <p:spPr>
            <a:xfrm>
              <a:off x="7875025" y="460075"/>
              <a:ext cx="92975" cy="63000"/>
            </a:xfrm>
            <a:custGeom>
              <a:avLst/>
              <a:gdLst/>
              <a:ahLst/>
              <a:cxnLst/>
              <a:rect l="l" t="t" r="r" b="b"/>
              <a:pathLst>
                <a:path w="3719" h="2520" extrusionOk="0">
                  <a:moveTo>
                    <a:pt x="1748" y="1"/>
                  </a:moveTo>
                  <a:cubicBezTo>
                    <a:pt x="691" y="1"/>
                    <a:pt x="0" y="1539"/>
                    <a:pt x="862" y="2232"/>
                  </a:cubicBezTo>
                  <a:cubicBezTo>
                    <a:pt x="1138" y="2434"/>
                    <a:pt x="1424" y="2519"/>
                    <a:pt x="1695" y="2519"/>
                  </a:cubicBezTo>
                  <a:cubicBezTo>
                    <a:pt x="2837" y="2519"/>
                    <a:pt x="3718" y="1003"/>
                    <a:pt x="2482" y="246"/>
                  </a:cubicBezTo>
                  <a:cubicBezTo>
                    <a:pt x="2228" y="74"/>
                    <a:pt x="1980" y="1"/>
                    <a:pt x="1748"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3"/>
            <p:cNvSpPr/>
            <p:nvPr/>
          </p:nvSpPr>
          <p:spPr>
            <a:xfrm>
              <a:off x="7885075" y="1186550"/>
              <a:ext cx="92150" cy="64075"/>
            </a:xfrm>
            <a:custGeom>
              <a:avLst/>
              <a:gdLst/>
              <a:ahLst/>
              <a:cxnLst/>
              <a:rect l="l" t="t" r="r" b="b"/>
              <a:pathLst>
                <a:path w="3686" h="2563" extrusionOk="0">
                  <a:moveTo>
                    <a:pt x="1638" y="1"/>
                  </a:moveTo>
                  <a:cubicBezTo>
                    <a:pt x="580" y="1"/>
                    <a:pt x="1" y="1502"/>
                    <a:pt x="848" y="2275"/>
                  </a:cubicBezTo>
                  <a:cubicBezTo>
                    <a:pt x="1119" y="2477"/>
                    <a:pt x="1402" y="2562"/>
                    <a:pt x="1670" y="2562"/>
                  </a:cubicBezTo>
                  <a:cubicBezTo>
                    <a:pt x="2801" y="2562"/>
                    <a:pt x="3686" y="1046"/>
                    <a:pt x="2468" y="290"/>
                  </a:cubicBezTo>
                  <a:cubicBezTo>
                    <a:pt x="2173" y="87"/>
                    <a:pt x="1892" y="1"/>
                    <a:pt x="1638"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3"/>
            <p:cNvSpPr/>
            <p:nvPr/>
          </p:nvSpPr>
          <p:spPr>
            <a:xfrm>
              <a:off x="7333250" y="1102675"/>
              <a:ext cx="143750" cy="104025"/>
            </a:xfrm>
            <a:custGeom>
              <a:avLst/>
              <a:gdLst/>
              <a:ahLst/>
              <a:cxnLst/>
              <a:rect l="l" t="t" r="r" b="b"/>
              <a:pathLst>
                <a:path w="5750" h="4161" extrusionOk="0">
                  <a:moveTo>
                    <a:pt x="2926" y="1"/>
                  </a:moveTo>
                  <a:cubicBezTo>
                    <a:pt x="1408" y="1"/>
                    <a:pt x="0" y="2001"/>
                    <a:pt x="1328" y="3530"/>
                  </a:cubicBezTo>
                  <a:cubicBezTo>
                    <a:pt x="1721" y="3971"/>
                    <a:pt x="2234" y="4160"/>
                    <a:pt x="2749" y="4160"/>
                  </a:cubicBezTo>
                  <a:cubicBezTo>
                    <a:pt x="4238" y="4160"/>
                    <a:pt x="5750" y="2578"/>
                    <a:pt x="4478" y="883"/>
                  </a:cubicBezTo>
                  <a:cubicBezTo>
                    <a:pt x="4027" y="257"/>
                    <a:pt x="3469" y="1"/>
                    <a:pt x="2926"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3"/>
            <p:cNvSpPr/>
            <p:nvPr/>
          </p:nvSpPr>
          <p:spPr>
            <a:xfrm>
              <a:off x="7800525" y="1293825"/>
              <a:ext cx="122200" cy="88725"/>
            </a:xfrm>
            <a:custGeom>
              <a:avLst/>
              <a:gdLst/>
              <a:ahLst/>
              <a:cxnLst/>
              <a:rect l="l" t="t" r="r" b="b"/>
              <a:pathLst>
                <a:path w="4888" h="3549" extrusionOk="0">
                  <a:moveTo>
                    <a:pt x="2496" y="0"/>
                  </a:moveTo>
                  <a:cubicBezTo>
                    <a:pt x="1234" y="0"/>
                    <a:pt x="0" y="1700"/>
                    <a:pt x="1194" y="3029"/>
                  </a:cubicBezTo>
                  <a:cubicBezTo>
                    <a:pt x="1510" y="3391"/>
                    <a:pt x="1932" y="3549"/>
                    <a:pt x="2360" y="3549"/>
                  </a:cubicBezTo>
                  <a:cubicBezTo>
                    <a:pt x="3601" y="3549"/>
                    <a:pt x="4888" y="2223"/>
                    <a:pt x="3750" y="746"/>
                  </a:cubicBezTo>
                  <a:cubicBezTo>
                    <a:pt x="3402" y="217"/>
                    <a:pt x="2947" y="0"/>
                    <a:pt x="2496"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3"/>
            <p:cNvSpPr/>
            <p:nvPr/>
          </p:nvSpPr>
          <p:spPr>
            <a:xfrm>
              <a:off x="7762250" y="528275"/>
              <a:ext cx="122175" cy="88825"/>
            </a:xfrm>
            <a:custGeom>
              <a:avLst/>
              <a:gdLst/>
              <a:ahLst/>
              <a:cxnLst/>
              <a:rect l="l" t="t" r="r" b="b"/>
              <a:pathLst>
                <a:path w="4887" h="3553" extrusionOk="0">
                  <a:moveTo>
                    <a:pt x="2462" y="1"/>
                  </a:moveTo>
                  <a:cubicBezTo>
                    <a:pt x="1188" y="1"/>
                    <a:pt x="1" y="1690"/>
                    <a:pt x="1196" y="3019"/>
                  </a:cubicBezTo>
                  <a:cubicBezTo>
                    <a:pt x="1514" y="3391"/>
                    <a:pt x="1941" y="3552"/>
                    <a:pt x="2373" y="3552"/>
                  </a:cubicBezTo>
                  <a:cubicBezTo>
                    <a:pt x="3611" y="3552"/>
                    <a:pt x="4886" y="2226"/>
                    <a:pt x="3752" y="737"/>
                  </a:cubicBezTo>
                  <a:cubicBezTo>
                    <a:pt x="3380" y="215"/>
                    <a:pt x="2916" y="1"/>
                    <a:pt x="2462"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3"/>
            <p:cNvSpPr/>
            <p:nvPr/>
          </p:nvSpPr>
          <p:spPr>
            <a:xfrm>
              <a:off x="8057350" y="904000"/>
              <a:ext cx="122400" cy="88475"/>
            </a:xfrm>
            <a:custGeom>
              <a:avLst/>
              <a:gdLst/>
              <a:ahLst/>
              <a:cxnLst/>
              <a:rect l="l" t="t" r="r" b="b"/>
              <a:pathLst>
                <a:path w="4896" h="3539" extrusionOk="0">
                  <a:moveTo>
                    <a:pt x="2449" y="0"/>
                  </a:moveTo>
                  <a:cubicBezTo>
                    <a:pt x="1179" y="0"/>
                    <a:pt x="0" y="1689"/>
                    <a:pt x="1192" y="3032"/>
                  </a:cubicBezTo>
                  <a:cubicBezTo>
                    <a:pt x="1501" y="3386"/>
                    <a:pt x="1911" y="3539"/>
                    <a:pt x="2328" y="3539"/>
                  </a:cubicBezTo>
                  <a:cubicBezTo>
                    <a:pt x="3579" y="3539"/>
                    <a:pt x="4895" y="2170"/>
                    <a:pt x="3749" y="750"/>
                  </a:cubicBezTo>
                  <a:cubicBezTo>
                    <a:pt x="3375" y="218"/>
                    <a:pt x="2906" y="0"/>
                    <a:pt x="2449"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3"/>
            <p:cNvSpPr/>
            <p:nvPr/>
          </p:nvSpPr>
          <p:spPr>
            <a:xfrm>
              <a:off x="7441800" y="1161675"/>
              <a:ext cx="121950" cy="87950"/>
            </a:xfrm>
            <a:custGeom>
              <a:avLst/>
              <a:gdLst/>
              <a:ahLst/>
              <a:cxnLst/>
              <a:rect l="l" t="t" r="r" b="b"/>
              <a:pathLst>
                <a:path w="4878" h="3518" extrusionOk="0">
                  <a:moveTo>
                    <a:pt x="2392" y="0"/>
                  </a:moveTo>
                  <a:cubicBezTo>
                    <a:pt x="1134" y="0"/>
                    <a:pt x="0" y="1668"/>
                    <a:pt x="1163" y="2996"/>
                  </a:cubicBezTo>
                  <a:cubicBezTo>
                    <a:pt x="1486" y="3361"/>
                    <a:pt x="1915" y="3518"/>
                    <a:pt x="2348" y="3518"/>
                  </a:cubicBezTo>
                  <a:cubicBezTo>
                    <a:pt x="3597" y="3518"/>
                    <a:pt x="4878" y="2212"/>
                    <a:pt x="3742" y="805"/>
                  </a:cubicBezTo>
                  <a:cubicBezTo>
                    <a:pt x="3351" y="234"/>
                    <a:pt x="2863" y="0"/>
                    <a:pt x="2392"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3"/>
            <p:cNvSpPr/>
            <p:nvPr/>
          </p:nvSpPr>
          <p:spPr>
            <a:xfrm>
              <a:off x="7666825" y="670950"/>
              <a:ext cx="222825" cy="317575"/>
            </a:xfrm>
            <a:custGeom>
              <a:avLst/>
              <a:gdLst/>
              <a:ahLst/>
              <a:cxnLst/>
              <a:rect l="l" t="t" r="r" b="b"/>
              <a:pathLst>
                <a:path w="8913" h="12703" extrusionOk="0">
                  <a:moveTo>
                    <a:pt x="655" y="0"/>
                  </a:moveTo>
                  <a:cubicBezTo>
                    <a:pt x="309" y="0"/>
                    <a:pt x="0" y="347"/>
                    <a:pt x="265" y="736"/>
                  </a:cubicBezTo>
                  <a:cubicBezTo>
                    <a:pt x="2730" y="4639"/>
                    <a:pt x="5583" y="8360"/>
                    <a:pt x="7866" y="12445"/>
                  </a:cubicBezTo>
                  <a:cubicBezTo>
                    <a:pt x="7953" y="12627"/>
                    <a:pt x="8100" y="12702"/>
                    <a:pt x="8250" y="12702"/>
                  </a:cubicBezTo>
                  <a:cubicBezTo>
                    <a:pt x="8574" y="12702"/>
                    <a:pt x="8913" y="12355"/>
                    <a:pt x="8710" y="11966"/>
                  </a:cubicBezTo>
                  <a:cubicBezTo>
                    <a:pt x="6428" y="7880"/>
                    <a:pt x="3575" y="4160"/>
                    <a:pt x="1110" y="257"/>
                  </a:cubicBezTo>
                  <a:cubicBezTo>
                    <a:pt x="986" y="75"/>
                    <a:pt x="817" y="0"/>
                    <a:pt x="655"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3"/>
            <p:cNvSpPr/>
            <p:nvPr/>
          </p:nvSpPr>
          <p:spPr>
            <a:xfrm>
              <a:off x="7535875" y="942725"/>
              <a:ext cx="139125" cy="328075"/>
            </a:xfrm>
            <a:custGeom>
              <a:avLst/>
              <a:gdLst/>
              <a:ahLst/>
              <a:cxnLst/>
              <a:rect l="l" t="t" r="r" b="b"/>
              <a:pathLst>
                <a:path w="5565" h="13123" extrusionOk="0">
                  <a:moveTo>
                    <a:pt x="611" y="1"/>
                  </a:moveTo>
                  <a:cubicBezTo>
                    <a:pt x="300" y="1"/>
                    <a:pt x="0" y="225"/>
                    <a:pt x="162" y="616"/>
                  </a:cubicBezTo>
                  <a:cubicBezTo>
                    <a:pt x="1600" y="4610"/>
                    <a:pt x="3015" y="8696"/>
                    <a:pt x="4453" y="12782"/>
                  </a:cubicBezTo>
                  <a:cubicBezTo>
                    <a:pt x="4528" y="13015"/>
                    <a:pt x="4748" y="13122"/>
                    <a:pt x="4961" y="13122"/>
                  </a:cubicBezTo>
                  <a:cubicBezTo>
                    <a:pt x="5269" y="13122"/>
                    <a:pt x="5564" y="12899"/>
                    <a:pt x="5389" y="12508"/>
                  </a:cubicBezTo>
                  <a:cubicBezTo>
                    <a:pt x="3974" y="8422"/>
                    <a:pt x="2650" y="4336"/>
                    <a:pt x="1121" y="342"/>
                  </a:cubicBezTo>
                  <a:cubicBezTo>
                    <a:pt x="1046" y="108"/>
                    <a:pt x="826" y="1"/>
                    <a:pt x="611"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3"/>
            <p:cNvSpPr/>
            <p:nvPr/>
          </p:nvSpPr>
          <p:spPr>
            <a:xfrm>
              <a:off x="7529300" y="1359300"/>
              <a:ext cx="325850" cy="102925"/>
            </a:xfrm>
            <a:custGeom>
              <a:avLst/>
              <a:gdLst/>
              <a:ahLst/>
              <a:cxnLst/>
              <a:rect l="l" t="t" r="r" b="b"/>
              <a:pathLst>
                <a:path w="13034" h="4117" extrusionOk="0">
                  <a:moveTo>
                    <a:pt x="682" y="0"/>
                  </a:moveTo>
                  <a:cubicBezTo>
                    <a:pt x="201" y="0"/>
                    <a:pt x="0" y="896"/>
                    <a:pt x="630" y="980"/>
                  </a:cubicBezTo>
                  <a:cubicBezTo>
                    <a:pt x="4511" y="1939"/>
                    <a:pt x="8231" y="3263"/>
                    <a:pt x="12134" y="4107"/>
                  </a:cubicBezTo>
                  <a:cubicBezTo>
                    <a:pt x="12171" y="4114"/>
                    <a:pt x="12207" y="4117"/>
                    <a:pt x="12241" y="4117"/>
                  </a:cubicBezTo>
                  <a:cubicBezTo>
                    <a:pt x="12824" y="4117"/>
                    <a:pt x="13033" y="3253"/>
                    <a:pt x="12408" y="3080"/>
                  </a:cubicBezTo>
                  <a:cubicBezTo>
                    <a:pt x="8505" y="2304"/>
                    <a:pt x="4716" y="889"/>
                    <a:pt x="813" y="22"/>
                  </a:cubicBezTo>
                  <a:cubicBezTo>
                    <a:pt x="767" y="7"/>
                    <a:pt x="724" y="0"/>
                    <a:pt x="682"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3"/>
            <p:cNvSpPr/>
            <p:nvPr/>
          </p:nvSpPr>
          <p:spPr>
            <a:xfrm>
              <a:off x="7780175" y="1051125"/>
              <a:ext cx="361200" cy="73775"/>
            </a:xfrm>
            <a:custGeom>
              <a:avLst/>
              <a:gdLst/>
              <a:ahLst/>
              <a:cxnLst/>
              <a:rect l="l" t="t" r="r" b="b"/>
              <a:pathLst>
                <a:path w="14448" h="2951" extrusionOk="0">
                  <a:moveTo>
                    <a:pt x="13786" y="0"/>
                  </a:moveTo>
                  <a:cubicBezTo>
                    <a:pt x="9312" y="183"/>
                    <a:pt x="5044" y="1415"/>
                    <a:pt x="661" y="1895"/>
                  </a:cubicBezTo>
                  <a:cubicBezTo>
                    <a:pt x="27" y="1982"/>
                    <a:pt x="0" y="2950"/>
                    <a:pt x="582" y="2950"/>
                  </a:cubicBezTo>
                  <a:cubicBezTo>
                    <a:pt x="607" y="2950"/>
                    <a:pt x="634" y="2949"/>
                    <a:pt x="661" y="2945"/>
                  </a:cubicBezTo>
                  <a:cubicBezTo>
                    <a:pt x="5044" y="2465"/>
                    <a:pt x="9312" y="1233"/>
                    <a:pt x="13786" y="1027"/>
                  </a:cubicBezTo>
                  <a:cubicBezTo>
                    <a:pt x="14448" y="1027"/>
                    <a:pt x="14448" y="0"/>
                    <a:pt x="13786"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3"/>
            <p:cNvSpPr/>
            <p:nvPr/>
          </p:nvSpPr>
          <p:spPr>
            <a:xfrm>
              <a:off x="7958175" y="614375"/>
              <a:ext cx="357275" cy="167800"/>
            </a:xfrm>
            <a:custGeom>
              <a:avLst/>
              <a:gdLst/>
              <a:ahLst/>
              <a:cxnLst/>
              <a:rect l="l" t="t" r="r" b="b"/>
              <a:pathLst>
                <a:path w="14291" h="6712" extrusionOk="0">
                  <a:moveTo>
                    <a:pt x="13470" y="1"/>
                  </a:moveTo>
                  <a:cubicBezTo>
                    <a:pt x="13395" y="1"/>
                    <a:pt x="13317" y="17"/>
                    <a:pt x="13240" y="55"/>
                  </a:cubicBezTo>
                  <a:cubicBezTo>
                    <a:pt x="9040" y="2063"/>
                    <a:pt x="4680" y="3570"/>
                    <a:pt x="480" y="5761"/>
                  </a:cubicBezTo>
                  <a:cubicBezTo>
                    <a:pt x="0" y="6010"/>
                    <a:pt x="327" y="6712"/>
                    <a:pt x="783" y="6712"/>
                  </a:cubicBezTo>
                  <a:cubicBezTo>
                    <a:pt x="869" y="6712"/>
                    <a:pt x="960" y="6686"/>
                    <a:pt x="1051" y="6628"/>
                  </a:cubicBezTo>
                  <a:cubicBezTo>
                    <a:pt x="5159" y="4437"/>
                    <a:pt x="9519" y="2908"/>
                    <a:pt x="13719" y="922"/>
                  </a:cubicBezTo>
                  <a:cubicBezTo>
                    <a:pt x="14291" y="666"/>
                    <a:pt x="13943" y="1"/>
                    <a:pt x="13470"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3"/>
            <p:cNvSpPr/>
            <p:nvPr/>
          </p:nvSpPr>
          <p:spPr>
            <a:xfrm>
              <a:off x="7997350" y="234125"/>
              <a:ext cx="70425" cy="406700"/>
            </a:xfrm>
            <a:custGeom>
              <a:avLst/>
              <a:gdLst/>
              <a:ahLst/>
              <a:cxnLst/>
              <a:rect l="l" t="t" r="r" b="b"/>
              <a:pathLst>
                <a:path w="2817" h="16268" extrusionOk="0">
                  <a:moveTo>
                    <a:pt x="2291" y="0"/>
                  </a:moveTo>
                  <a:cubicBezTo>
                    <a:pt x="2029" y="0"/>
                    <a:pt x="1766" y="143"/>
                    <a:pt x="1766" y="428"/>
                  </a:cubicBezTo>
                  <a:cubicBezTo>
                    <a:pt x="1766" y="5564"/>
                    <a:pt x="1013" y="10608"/>
                    <a:pt x="54" y="15653"/>
                  </a:cubicBezTo>
                  <a:cubicBezTo>
                    <a:pt x="0" y="16044"/>
                    <a:pt x="313" y="16267"/>
                    <a:pt x="597" y="16267"/>
                  </a:cubicBezTo>
                  <a:cubicBezTo>
                    <a:pt x="793" y="16267"/>
                    <a:pt x="976" y="16160"/>
                    <a:pt x="1013" y="15927"/>
                  </a:cubicBezTo>
                  <a:cubicBezTo>
                    <a:pt x="1972" y="10791"/>
                    <a:pt x="2816" y="5655"/>
                    <a:pt x="2816" y="428"/>
                  </a:cubicBezTo>
                  <a:cubicBezTo>
                    <a:pt x="2816" y="143"/>
                    <a:pt x="2554" y="0"/>
                    <a:pt x="2291"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3"/>
            <p:cNvSpPr/>
            <p:nvPr/>
          </p:nvSpPr>
          <p:spPr>
            <a:xfrm>
              <a:off x="8045675" y="278425"/>
              <a:ext cx="68375" cy="77475"/>
            </a:xfrm>
            <a:custGeom>
              <a:avLst/>
              <a:gdLst/>
              <a:ahLst/>
              <a:cxnLst/>
              <a:rect l="l" t="t" r="r" b="b"/>
              <a:pathLst>
                <a:path w="2735" h="3099" extrusionOk="0">
                  <a:moveTo>
                    <a:pt x="2239" y="1"/>
                  </a:moveTo>
                  <a:cubicBezTo>
                    <a:pt x="2166" y="1"/>
                    <a:pt x="2091" y="28"/>
                    <a:pt x="2025" y="94"/>
                  </a:cubicBezTo>
                  <a:cubicBezTo>
                    <a:pt x="1271" y="847"/>
                    <a:pt x="701" y="1692"/>
                    <a:pt x="130" y="2559"/>
                  </a:cubicBezTo>
                  <a:cubicBezTo>
                    <a:pt x="1" y="2834"/>
                    <a:pt x="250" y="3098"/>
                    <a:pt x="471" y="3098"/>
                  </a:cubicBezTo>
                  <a:cubicBezTo>
                    <a:pt x="562" y="3098"/>
                    <a:pt x="648" y="3054"/>
                    <a:pt x="701" y="2947"/>
                  </a:cubicBezTo>
                  <a:cubicBezTo>
                    <a:pt x="1271" y="2080"/>
                    <a:pt x="1842" y="1327"/>
                    <a:pt x="2504" y="551"/>
                  </a:cubicBezTo>
                  <a:cubicBezTo>
                    <a:pt x="2735" y="338"/>
                    <a:pt x="2496" y="1"/>
                    <a:pt x="2239"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3"/>
            <p:cNvSpPr/>
            <p:nvPr/>
          </p:nvSpPr>
          <p:spPr>
            <a:xfrm>
              <a:off x="7986575" y="325800"/>
              <a:ext cx="64650" cy="68550"/>
            </a:xfrm>
            <a:custGeom>
              <a:avLst/>
              <a:gdLst/>
              <a:ahLst/>
              <a:cxnLst/>
              <a:rect l="l" t="t" r="r" b="b"/>
              <a:pathLst>
                <a:path w="2586" h="2742" extrusionOk="0">
                  <a:moveTo>
                    <a:pt x="521" y="0"/>
                  </a:moveTo>
                  <a:cubicBezTo>
                    <a:pt x="224" y="0"/>
                    <a:pt x="1" y="342"/>
                    <a:pt x="303" y="573"/>
                  </a:cubicBezTo>
                  <a:cubicBezTo>
                    <a:pt x="873" y="1144"/>
                    <a:pt x="1353" y="1897"/>
                    <a:pt x="1832" y="2559"/>
                  </a:cubicBezTo>
                  <a:cubicBezTo>
                    <a:pt x="1893" y="2688"/>
                    <a:pt x="2007" y="2741"/>
                    <a:pt x="2122" y="2741"/>
                  </a:cubicBezTo>
                  <a:cubicBezTo>
                    <a:pt x="2352" y="2741"/>
                    <a:pt x="2585" y="2528"/>
                    <a:pt x="2403" y="2285"/>
                  </a:cubicBezTo>
                  <a:cubicBezTo>
                    <a:pt x="1923" y="1509"/>
                    <a:pt x="1444" y="664"/>
                    <a:pt x="782" y="94"/>
                  </a:cubicBezTo>
                  <a:cubicBezTo>
                    <a:pt x="696" y="28"/>
                    <a:pt x="606" y="0"/>
                    <a:pt x="521"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3"/>
            <p:cNvSpPr/>
            <p:nvPr/>
          </p:nvSpPr>
          <p:spPr>
            <a:xfrm>
              <a:off x="8033750" y="382175"/>
              <a:ext cx="72600" cy="80750"/>
            </a:xfrm>
            <a:custGeom>
              <a:avLst/>
              <a:gdLst/>
              <a:ahLst/>
              <a:cxnLst/>
              <a:rect l="l" t="t" r="r" b="b"/>
              <a:pathLst>
                <a:path w="2904" h="3230" extrusionOk="0">
                  <a:moveTo>
                    <a:pt x="2416" y="0"/>
                  </a:moveTo>
                  <a:cubicBezTo>
                    <a:pt x="2316" y="0"/>
                    <a:pt x="2214" y="37"/>
                    <a:pt x="2136" y="121"/>
                  </a:cubicBezTo>
                  <a:cubicBezTo>
                    <a:pt x="1452" y="1080"/>
                    <a:pt x="698" y="1833"/>
                    <a:pt x="128" y="2792"/>
                  </a:cubicBezTo>
                  <a:cubicBezTo>
                    <a:pt x="0" y="2983"/>
                    <a:pt x="239" y="3229"/>
                    <a:pt x="458" y="3229"/>
                  </a:cubicBezTo>
                  <a:cubicBezTo>
                    <a:pt x="552" y="3229"/>
                    <a:pt x="643" y="3183"/>
                    <a:pt x="698" y="3066"/>
                  </a:cubicBezTo>
                  <a:cubicBezTo>
                    <a:pt x="1269" y="2107"/>
                    <a:pt x="2022" y="1354"/>
                    <a:pt x="2707" y="509"/>
                  </a:cubicBezTo>
                  <a:cubicBezTo>
                    <a:pt x="2903" y="231"/>
                    <a:pt x="2666" y="0"/>
                    <a:pt x="2416"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3"/>
            <p:cNvSpPr/>
            <p:nvPr/>
          </p:nvSpPr>
          <p:spPr>
            <a:xfrm>
              <a:off x="7986025" y="428175"/>
              <a:ext cx="56650" cy="70900"/>
            </a:xfrm>
            <a:custGeom>
              <a:avLst/>
              <a:gdLst/>
              <a:ahLst/>
              <a:cxnLst/>
              <a:rect l="l" t="t" r="r" b="b"/>
              <a:pathLst>
                <a:path w="2266" h="2836" extrusionOk="0">
                  <a:moveTo>
                    <a:pt x="505" y="0"/>
                  </a:moveTo>
                  <a:cubicBezTo>
                    <a:pt x="245" y="0"/>
                    <a:pt x="1" y="331"/>
                    <a:pt x="234" y="564"/>
                  </a:cubicBezTo>
                  <a:cubicBezTo>
                    <a:pt x="804" y="1134"/>
                    <a:pt x="1192" y="1888"/>
                    <a:pt x="1466" y="2664"/>
                  </a:cubicBezTo>
                  <a:cubicBezTo>
                    <a:pt x="1526" y="2784"/>
                    <a:pt x="1642" y="2835"/>
                    <a:pt x="1762" y="2835"/>
                  </a:cubicBezTo>
                  <a:cubicBezTo>
                    <a:pt x="2004" y="2835"/>
                    <a:pt x="2266" y="2627"/>
                    <a:pt x="2128" y="2367"/>
                  </a:cubicBezTo>
                  <a:cubicBezTo>
                    <a:pt x="1649" y="1522"/>
                    <a:pt x="1375" y="746"/>
                    <a:pt x="713" y="84"/>
                  </a:cubicBezTo>
                  <a:cubicBezTo>
                    <a:pt x="649" y="25"/>
                    <a:pt x="576" y="0"/>
                    <a:pt x="505"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3"/>
            <p:cNvSpPr/>
            <p:nvPr/>
          </p:nvSpPr>
          <p:spPr>
            <a:xfrm>
              <a:off x="8191300" y="583175"/>
              <a:ext cx="60600" cy="83975"/>
            </a:xfrm>
            <a:custGeom>
              <a:avLst/>
              <a:gdLst/>
              <a:ahLst/>
              <a:cxnLst/>
              <a:rect l="l" t="t" r="r" b="b"/>
              <a:pathLst>
                <a:path w="2424" h="3359" extrusionOk="0">
                  <a:moveTo>
                    <a:pt x="1955" y="1"/>
                  </a:moveTo>
                  <a:cubicBezTo>
                    <a:pt x="1864" y="1"/>
                    <a:pt x="1777" y="48"/>
                    <a:pt x="1723" y="161"/>
                  </a:cubicBezTo>
                  <a:cubicBezTo>
                    <a:pt x="1244" y="1120"/>
                    <a:pt x="765" y="1965"/>
                    <a:pt x="194" y="2832"/>
                  </a:cubicBezTo>
                  <a:cubicBezTo>
                    <a:pt x="1" y="3089"/>
                    <a:pt x="228" y="3358"/>
                    <a:pt x="474" y="3358"/>
                  </a:cubicBezTo>
                  <a:cubicBezTo>
                    <a:pt x="577" y="3358"/>
                    <a:pt x="684" y="3311"/>
                    <a:pt x="765" y="3197"/>
                  </a:cubicBezTo>
                  <a:cubicBezTo>
                    <a:pt x="1335" y="2353"/>
                    <a:pt x="1815" y="1394"/>
                    <a:pt x="2294" y="549"/>
                  </a:cubicBezTo>
                  <a:cubicBezTo>
                    <a:pt x="2423" y="275"/>
                    <a:pt x="2176" y="1"/>
                    <a:pt x="1955"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3"/>
            <p:cNvSpPr/>
            <p:nvPr/>
          </p:nvSpPr>
          <p:spPr>
            <a:xfrm>
              <a:off x="8173975" y="671900"/>
              <a:ext cx="79900" cy="47875"/>
            </a:xfrm>
            <a:custGeom>
              <a:avLst/>
              <a:gdLst/>
              <a:ahLst/>
              <a:cxnLst/>
              <a:rect l="l" t="t" r="r" b="b"/>
              <a:pathLst>
                <a:path w="3196" h="1915" extrusionOk="0">
                  <a:moveTo>
                    <a:pt x="550" y="1"/>
                  </a:moveTo>
                  <a:cubicBezTo>
                    <a:pt x="231" y="1"/>
                    <a:pt x="0" y="449"/>
                    <a:pt x="316" y="607"/>
                  </a:cubicBezTo>
                  <a:cubicBezTo>
                    <a:pt x="1092" y="995"/>
                    <a:pt x="1846" y="1360"/>
                    <a:pt x="2508" y="1839"/>
                  </a:cubicBezTo>
                  <a:cubicBezTo>
                    <a:pt x="2577" y="1892"/>
                    <a:pt x="2645" y="1915"/>
                    <a:pt x="2709" y="1915"/>
                  </a:cubicBezTo>
                  <a:cubicBezTo>
                    <a:pt x="3003" y="1915"/>
                    <a:pt x="3196" y="1437"/>
                    <a:pt x="2896" y="1269"/>
                  </a:cubicBezTo>
                  <a:cubicBezTo>
                    <a:pt x="2234" y="789"/>
                    <a:pt x="1366" y="424"/>
                    <a:pt x="704" y="36"/>
                  </a:cubicBezTo>
                  <a:cubicBezTo>
                    <a:pt x="652" y="11"/>
                    <a:pt x="600" y="1"/>
                    <a:pt x="550"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3"/>
            <p:cNvSpPr/>
            <p:nvPr/>
          </p:nvSpPr>
          <p:spPr>
            <a:xfrm>
              <a:off x="8093675" y="625925"/>
              <a:ext cx="70300" cy="83025"/>
            </a:xfrm>
            <a:custGeom>
              <a:avLst/>
              <a:gdLst/>
              <a:ahLst/>
              <a:cxnLst/>
              <a:rect l="l" t="t" r="r" b="b"/>
              <a:pathLst>
                <a:path w="2812" h="3321" extrusionOk="0">
                  <a:moveTo>
                    <a:pt x="2352" y="0"/>
                  </a:moveTo>
                  <a:cubicBezTo>
                    <a:pt x="2258" y="0"/>
                    <a:pt x="2168" y="47"/>
                    <a:pt x="2113" y="163"/>
                  </a:cubicBezTo>
                  <a:cubicBezTo>
                    <a:pt x="1451" y="1031"/>
                    <a:pt x="881" y="1966"/>
                    <a:pt x="196" y="2834"/>
                  </a:cubicBezTo>
                  <a:cubicBezTo>
                    <a:pt x="0" y="3094"/>
                    <a:pt x="235" y="3320"/>
                    <a:pt x="485" y="3320"/>
                  </a:cubicBezTo>
                  <a:cubicBezTo>
                    <a:pt x="585" y="3320"/>
                    <a:pt x="688" y="3284"/>
                    <a:pt x="766" y="3199"/>
                  </a:cubicBezTo>
                  <a:cubicBezTo>
                    <a:pt x="1451" y="2263"/>
                    <a:pt x="2022" y="1396"/>
                    <a:pt x="2684" y="460"/>
                  </a:cubicBezTo>
                  <a:cubicBezTo>
                    <a:pt x="2812" y="252"/>
                    <a:pt x="2571" y="0"/>
                    <a:pt x="2352"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3"/>
            <p:cNvSpPr/>
            <p:nvPr/>
          </p:nvSpPr>
          <p:spPr>
            <a:xfrm>
              <a:off x="8078875" y="707650"/>
              <a:ext cx="74975" cy="40850"/>
            </a:xfrm>
            <a:custGeom>
              <a:avLst/>
              <a:gdLst/>
              <a:ahLst/>
              <a:cxnLst/>
              <a:rect l="l" t="t" r="r" b="b"/>
              <a:pathLst>
                <a:path w="2999" h="1634" extrusionOk="0">
                  <a:moveTo>
                    <a:pt x="535" y="0"/>
                  </a:moveTo>
                  <a:cubicBezTo>
                    <a:pt x="233" y="0"/>
                    <a:pt x="1" y="440"/>
                    <a:pt x="331" y="615"/>
                  </a:cubicBezTo>
                  <a:cubicBezTo>
                    <a:pt x="993" y="889"/>
                    <a:pt x="1655" y="1277"/>
                    <a:pt x="2317" y="1551"/>
                  </a:cubicBezTo>
                  <a:cubicBezTo>
                    <a:pt x="2393" y="1609"/>
                    <a:pt x="2469" y="1634"/>
                    <a:pt x="2538" y="1634"/>
                  </a:cubicBezTo>
                  <a:cubicBezTo>
                    <a:pt x="2820" y="1634"/>
                    <a:pt x="2999" y="1218"/>
                    <a:pt x="2705" y="980"/>
                  </a:cubicBezTo>
                  <a:cubicBezTo>
                    <a:pt x="2043" y="615"/>
                    <a:pt x="1358" y="318"/>
                    <a:pt x="697" y="44"/>
                  </a:cubicBezTo>
                  <a:cubicBezTo>
                    <a:pt x="642" y="14"/>
                    <a:pt x="588" y="0"/>
                    <a:pt x="535"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3"/>
            <p:cNvSpPr/>
            <p:nvPr/>
          </p:nvSpPr>
          <p:spPr>
            <a:xfrm>
              <a:off x="7714325" y="673600"/>
              <a:ext cx="42575" cy="72800"/>
            </a:xfrm>
            <a:custGeom>
              <a:avLst/>
              <a:gdLst/>
              <a:ahLst/>
              <a:cxnLst/>
              <a:rect l="l" t="t" r="r" b="b"/>
              <a:pathLst>
                <a:path w="1703" h="2912" extrusionOk="0">
                  <a:moveTo>
                    <a:pt x="1222" y="0"/>
                  </a:moveTo>
                  <a:cubicBezTo>
                    <a:pt x="1117" y="0"/>
                    <a:pt x="1008" y="44"/>
                    <a:pt x="921" y="151"/>
                  </a:cubicBezTo>
                  <a:cubicBezTo>
                    <a:pt x="533" y="835"/>
                    <a:pt x="442" y="1680"/>
                    <a:pt x="77" y="2433"/>
                  </a:cubicBezTo>
                  <a:cubicBezTo>
                    <a:pt x="1" y="2693"/>
                    <a:pt x="231" y="2912"/>
                    <a:pt x="426" y="2912"/>
                  </a:cubicBezTo>
                  <a:cubicBezTo>
                    <a:pt x="522" y="2912"/>
                    <a:pt x="610" y="2858"/>
                    <a:pt x="648" y="2730"/>
                  </a:cubicBezTo>
                  <a:cubicBezTo>
                    <a:pt x="1013" y="2068"/>
                    <a:pt x="1104" y="1201"/>
                    <a:pt x="1492" y="539"/>
                  </a:cubicBezTo>
                  <a:cubicBezTo>
                    <a:pt x="1702" y="264"/>
                    <a:pt x="1477" y="0"/>
                    <a:pt x="1222"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3"/>
            <p:cNvSpPr/>
            <p:nvPr/>
          </p:nvSpPr>
          <p:spPr>
            <a:xfrm>
              <a:off x="7663150" y="746875"/>
              <a:ext cx="87725" cy="35725"/>
            </a:xfrm>
            <a:custGeom>
              <a:avLst/>
              <a:gdLst/>
              <a:ahLst/>
              <a:cxnLst/>
              <a:rect l="l" t="t" r="r" b="b"/>
              <a:pathLst>
                <a:path w="3509" h="1429" extrusionOk="0">
                  <a:moveTo>
                    <a:pt x="477" y="0"/>
                  </a:moveTo>
                  <a:cubicBezTo>
                    <a:pt x="188" y="0"/>
                    <a:pt x="0" y="420"/>
                    <a:pt x="298" y="643"/>
                  </a:cubicBezTo>
                  <a:cubicBezTo>
                    <a:pt x="1165" y="1032"/>
                    <a:pt x="2010" y="1123"/>
                    <a:pt x="2877" y="1420"/>
                  </a:cubicBezTo>
                  <a:cubicBezTo>
                    <a:pt x="2908" y="1425"/>
                    <a:pt x="2937" y="1428"/>
                    <a:pt x="2966" y="1428"/>
                  </a:cubicBezTo>
                  <a:cubicBezTo>
                    <a:pt x="3377" y="1428"/>
                    <a:pt x="3508" y="843"/>
                    <a:pt x="3060" y="758"/>
                  </a:cubicBezTo>
                  <a:cubicBezTo>
                    <a:pt x="2306" y="461"/>
                    <a:pt x="1439" y="461"/>
                    <a:pt x="686" y="73"/>
                  </a:cubicBezTo>
                  <a:cubicBezTo>
                    <a:pt x="614" y="22"/>
                    <a:pt x="543" y="0"/>
                    <a:pt x="477"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3"/>
            <p:cNvSpPr/>
            <p:nvPr/>
          </p:nvSpPr>
          <p:spPr>
            <a:xfrm>
              <a:off x="7760900" y="749200"/>
              <a:ext cx="50850" cy="75575"/>
            </a:xfrm>
            <a:custGeom>
              <a:avLst/>
              <a:gdLst/>
              <a:ahLst/>
              <a:cxnLst/>
              <a:rect l="l" t="t" r="r" b="b"/>
              <a:pathLst>
                <a:path w="2034" h="3023" extrusionOk="0">
                  <a:moveTo>
                    <a:pt x="1553" y="0"/>
                  </a:moveTo>
                  <a:cubicBezTo>
                    <a:pt x="1481" y="0"/>
                    <a:pt x="1407" y="28"/>
                    <a:pt x="1341" y="94"/>
                  </a:cubicBezTo>
                  <a:cubicBezTo>
                    <a:pt x="679" y="847"/>
                    <a:pt x="382" y="1692"/>
                    <a:pt x="108" y="2559"/>
                  </a:cubicBezTo>
                  <a:cubicBezTo>
                    <a:pt x="0" y="2843"/>
                    <a:pt x="188" y="3023"/>
                    <a:pt x="397" y="3023"/>
                  </a:cubicBezTo>
                  <a:cubicBezTo>
                    <a:pt x="542" y="3023"/>
                    <a:pt x="696" y="2937"/>
                    <a:pt x="770" y="2742"/>
                  </a:cubicBezTo>
                  <a:cubicBezTo>
                    <a:pt x="1067" y="1988"/>
                    <a:pt x="1250" y="1235"/>
                    <a:pt x="1820" y="550"/>
                  </a:cubicBezTo>
                  <a:cubicBezTo>
                    <a:pt x="2033" y="338"/>
                    <a:pt x="1805" y="0"/>
                    <a:pt x="1553"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3"/>
            <p:cNvSpPr/>
            <p:nvPr/>
          </p:nvSpPr>
          <p:spPr>
            <a:xfrm>
              <a:off x="7717675" y="817975"/>
              <a:ext cx="92200" cy="48500"/>
            </a:xfrm>
            <a:custGeom>
              <a:avLst/>
              <a:gdLst/>
              <a:ahLst/>
              <a:cxnLst/>
              <a:rect l="l" t="t" r="r" b="b"/>
              <a:pathLst>
                <a:path w="3688" h="1940" extrusionOk="0">
                  <a:moveTo>
                    <a:pt x="496" y="0"/>
                  </a:moveTo>
                  <a:cubicBezTo>
                    <a:pt x="240" y="0"/>
                    <a:pt x="0" y="345"/>
                    <a:pt x="217" y="561"/>
                  </a:cubicBezTo>
                  <a:cubicBezTo>
                    <a:pt x="1084" y="1223"/>
                    <a:pt x="2111" y="1611"/>
                    <a:pt x="3161" y="1908"/>
                  </a:cubicBezTo>
                  <a:cubicBezTo>
                    <a:pt x="3208" y="1930"/>
                    <a:pt x="3252" y="1940"/>
                    <a:pt x="3292" y="1940"/>
                  </a:cubicBezTo>
                  <a:cubicBezTo>
                    <a:pt x="3585" y="1940"/>
                    <a:pt x="3688" y="1418"/>
                    <a:pt x="3367" y="1337"/>
                  </a:cubicBezTo>
                  <a:cubicBezTo>
                    <a:pt x="2408" y="949"/>
                    <a:pt x="1449" y="653"/>
                    <a:pt x="696" y="82"/>
                  </a:cubicBezTo>
                  <a:cubicBezTo>
                    <a:pt x="634" y="25"/>
                    <a:pt x="565" y="0"/>
                    <a:pt x="496"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3"/>
            <p:cNvSpPr/>
            <p:nvPr/>
          </p:nvSpPr>
          <p:spPr>
            <a:xfrm>
              <a:off x="8021900" y="1010550"/>
              <a:ext cx="63625" cy="64050"/>
            </a:xfrm>
            <a:custGeom>
              <a:avLst/>
              <a:gdLst/>
              <a:ahLst/>
              <a:cxnLst/>
              <a:rect l="l" t="t" r="r" b="b"/>
              <a:pathLst>
                <a:path w="2545" h="2562" extrusionOk="0">
                  <a:moveTo>
                    <a:pt x="2048" y="1"/>
                  </a:moveTo>
                  <a:cubicBezTo>
                    <a:pt x="1975" y="1"/>
                    <a:pt x="1900" y="28"/>
                    <a:pt x="1834" y="94"/>
                  </a:cubicBezTo>
                  <a:cubicBezTo>
                    <a:pt x="1264" y="756"/>
                    <a:pt x="693" y="1327"/>
                    <a:pt x="214" y="1988"/>
                  </a:cubicBezTo>
                  <a:cubicBezTo>
                    <a:pt x="0" y="2219"/>
                    <a:pt x="244" y="2561"/>
                    <a:pt x="491" y="2561"/>
                  </a:cubicBezTo>
                  <a:cubicBezTo>
                    <a:pt x="562" y="2561"/>
                    <a:pt x="632" y="2534"/>
                    <a:pt x="693" y="2468"/>
                  </a:cubicBezTo>
                  <a:cubicBezTo>
                    <a:pt x="1172" y="1806"/>
                    <a:pt x="1743" y="1235"/>
                    <a:pt x="2314" y="573"/>
                  </a:cubicBezTo>
                  <a:cubicBezTo>
                    <a:pt x="2545" y="342"/>
                    <a:pt x="2305" y="1"/>
                    <a:pt x="2048"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3"/>
            <p:cNvSpPr/>
            <p:nvPr/>
          </p:nvSpPr>
          <p:spPr>
            <a:xfrm>
              <a:off x="7988975" y="1070425"/>
              <a:ext cx="91275" cy="63250"/>
            </a:xfrm>
            <a:custGeom>
              <a:avLst/>
              <a:gdLst/>
              <a:ahLst/>
              <a:cxnLst/>
              <a:rect l="l" t="t" r="r" b="b"/>
              <a:pathLst>
                <a:path w="3651" h="2530" extrusionOk="0">
                  <a:moveTo>
                    <a:pt x="477" y="0"/>
                  </a:moveTo>
                  <a:cubicBezTo>
                    <a:pt x="188" y="0"/>
                    <a:pt x="1" y="420"/>
                    <a:pt x="298" y="643"/>
                  </a:cubicBezTo>
                  <a:cubicBezTo>
                    <a:pt x="1257" y="1214"/>
                    <a:pt x="2101" y="1785"/>
                    <a:pt x="3060" y="2447"/>
                  </a:cubicBezTo>
                  <a:cubicBezTo>
                    <a:pt x="3118" y="2505"/>
                    <a:pt x="3179" y="2530"/>
                    <a:pt x="3237" y="2530"/>
                  </a:cubicBezTo>
                  <a:cubicBezTo>
                    <a:pt x="3472" y="2530"/>
                    <a:pt x="3650" y="2114"/>
                    <a:pt x="3357" y="1876"/>
                  </a:cubicBezTo>
                  <a:cubicBezTo>
                    <a:pt x="2489" y="1214"/>
                    <a:pt x="1531" y="643"/>
                    <a:pt x="686" y="73"/>
                  </a:cubicBezTo>
                  <a:cubicBezTo>
                    <a:pt x="614" y="22"/>
                    <a:pt x="543" y="0"/>
                    <a:pt x="477"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3"/>
            <p:cNvSpPr/>
            <p:nvPr/>
          </p:nvSpPr>
          <p:spPr>
            <a:xfrm>
              <a:off x="7939000" y="1030700"/>
              <a:ext cx="60675" cy="61700"/>
            </a:xfrm>
            <a:custGeom>
              <a:avLst/>
              <a:gdLst/>
              <a:ahLst/>
              <a:cxnLst/>
              <a:rect l="l" t="t" r="r" b="b"/>
              <a:pathLst>
                <a:path w="2427" h="2468" extrusionOk="0">
                  <a:moveTo>
                    <a:pt x="1976" y="0"/>
                  </a:moveTo>
                  <a:cubicBezTo>
                    <a:pt x="1891" y="0"/>
                    <a:pt x="1803" y="38"/>
                    <a:pt x="1726" y="132"/>
                  </a:cubicBezTo>
                  <a:cubicBezTo>
                    <a:pt x="1247" y="703"/>
                    <a:pt x="677" y="1274"/>
                    <a:pt x="220" y="1844"/>
                  </a:cubicBezTo>
                  <a:cubicBezTo>
                    <a:pt x="1" y="2131"/>
                    <a:pt x="205" y="2467"/>
                    <a:pt x="437" y="2467"/>
                  </a:cubicBezTo>
                  <a:cubicBezTo>
                    <a:pt x="519" y="2467"/>
                    <a:pt x="605" y="2425"/>
                    <a:pt x="677" y="2324"/>
                  </a:cubicBezTo>
                  <a:cubicBezTo>
                    <a:pt x="1156" y="1753"/>
                    <a:pt x="1726" y="1182"/>
                    <a:pt x="2206" y="521"/>
                  </a:cubicBezTo>
                  <a:cubicBezTo>
                    <a:pt x="2426" y="317"/>
                    <a:pt x="2219" y="0"/>
                    <a:pt x="1976"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3"/>
            <p:cNvSpPr/>
            <p:nvPr/>
          </p:nvSpPr>
          <p:spPr>
            <a:xfrm>
              <a:off x="7900475" y="1084850"/>
              <a:ext cx="80475" cy="59625"/>
            </a:xfrm>
            <a:custGeom>
              <a:avLst/>
              <a:gdLst/>
              <a:ahLst/>
              <a:cxnLst/>
              <a:rect l="l" t="t" r="r" b="b"/>
              <a:pathLst>
                <a:path w="3219" h="2385" extrusionOk="0">
                  <a:moveTo>
                    <a:pt x="520" y="1"/>
                  </a:moveTo>
                  <a:cubicBezTo>
                    <a:pt x="215" y="1"/>
                    <a:pt x="0" y="485"/>
                    <a:pt x="323" y="637"/>
                  </a:cubicBezTo>
                  <a:cubicBezTo>
                    <a:pt x="1076" y="1208"/>
                    <a:pt x="1852" y="1778"/>
                    <a:pt x="2606" y="2349"/>
                  </a:cubicBezTo>
                  <a:cubicBezTo>
                    <a:pt x="2646" y="2374"/>
                    <a:pt x="2687" y="2385"/>
                    <a:pt x="2728" y="2385"/>
                  </a:cubicBezTo>
                  <a:cubicBezTo>
                    <a:pt x="2988" y="2385"/>
                    <a:pt x="3218" y="1936"/>
                    <a:pt x="2902" y="1778"/>
                  </a:cubicBezTo>
                  <a:cubicBezTo>
                    <a:pt x="2126" y="1208"/>
                    <a:pt x="1464" y="637"/>
                    <a:pt x="711" y="66"/>
                  </a:cubicBezTo>
                  <a:cubicBezTo>
                    <a:pt x="646" y="21"/>
                    <a:pt x="581" y="1"/>
                    <a:pt x="520"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3"/>
            <p:cNvSpPr/>
            <p:nvPr/>
          </p:nvSpPr>
          <p:spPr>
            <a:xfrm>
              <a:off x="7569950" y="963725"/>
              <a:ext cx="49625" cy="69750"/>
            </a:xfrm>
            <a:custGeom>
              <a:avLst/>
              <a:gdLst/>
              <a:ahLst/>
              <a:cxnLst/>
              <a:rect l="l" t="t" r="r" b="b"/>
              <a:pathLst>
                <a:path w="1985" h="2790" extrusionOk="0">
                  <a:moveTo>
                    <a:pt x="1527" y="0"/>
                  </a:moveTo>
                  <a:cubicBezTo>
                    <a:pt x="1433" y="0"/>
                    <a:pt x="1342" y="46"/>
                    <a:pt x="1287" y="164"/>
                  </a:cubicBezTo>
                  <a:cubicBezTo>
                    <a:pt x="808" y="826"/>
                    <a:pt x="602" y="1579"/>
                    <a:pt x="146" y="2241"/>
                  </a:cubicBezTo>
                  <a:cubicBezTo>
                    <a:pt x="0" y="2515"/>
                    <a:pt x="243" y="2790"/>
                    <a:pt x="503" y="2790"/>
                  </a:cubicBezTo>
                  <a:cubicBezTo>
                    <a:pt x="610" y="2790"/>
                    <a:pt x="721" y="2743"/>
                    <a:pt x="808" y="2629"/>
                  </a:cubicBezTo>
                  <a:cubicBezTo>
                    <a:pt x="1173" y="1876"/>
                    <a:pt x="1378" y="1100"/>
                    <a:pt x="1857" y="438"/>
                  </a:cubicBezTo>
                  <a:cubicBezTo>
                    <a:pt x="1985" y="247"/>
                    <a:pt x="1746" y="0"/>
                    <a:pt x="1527"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3"/>
            <p:cNvSpPr/>
            <p:nvPr/>
          </p:nvSpPr>
          <p:spPr>
            <a:xfrm>
              <a:off x="7518300" y="1022800"/>
              <a:ext cx="79475" cy="51800"/>
            </a:xfrm>
            <a:custGeom>
              <a:avLst/>
              <a:gdLst/>
              <a:ahLst/>
              <a:cxnLst/>
              <a:rect l="l" t="t" r="r" b="b"/>
              <a:pathLst>
                <a:path w="3179" h="2072" extrusionOk="0">
                  <a:moveTo>
                    <a:pt x="462" y="0"/>
                  </a:moveTo>
                  <a:cubicBezTo>
                    <a:pt x="179" y="0"/>
                    <a:pt x="1" y="415"/>
                    <a:pt x="294" y="654"/>
                  </a:cubicBezTo>
                  <a:cubicBezTo>
                    <a:pt x="956" y="1133"/>
                    <a:pt x="1824" y="1407"/>
                    <a:pt x="2485" y="1978"/>
                  </a:cubicBezTo>
                  <a:cubicBezTo>
                    <a:pt x="2551" y="2044"/>
                    <a:pt x="2625" y="2071"/>
                    <a:pt x="2696" y="2071"/>
                  </a:cubicBezTo>
                  <a:cubicBezTo>
                    <a:pt x="2949" y="2071"/>
                    <a:pt x="3178" y="1729"/>
                    <a:pt x="2965" y="1498"/>
                  </a:cubicBezTo>
                  <a:cubicBezTo>
                    <a:pt x="2212" y="928"/>
                    <a:pt x="1344" y="563"/>
                    <a:pt x="682" y="83"/>
                  </a:cubicBezTo>
                  <a:cubicBezTo>
                    <a:pt x="606" y="25"/>
                    <a:pt x="531" y="0"/>
                    <a:pt x="462"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3"/>
            <p:cNvSpPr/>
            <p:nvPr/>
          </p:nvSpPr>
          <p:spPr>
            <a:xfrm>
              <a:off x="7601475" y="1052750"/>
              <a:ext cx="48575" cy="73550"/>
            </a:xfrm>
            <a:custGeom>
              <a:avLst/>
              <a:gdLst/>
              <a:ahLst/>
              <a:cxnLst/>
              <a:rect l="l" t="t" r="r" b="b"/>
              <a:pathLst>
                <a:path w="1943" h="2942" extrusionOk="0">
                  <a:moveTo>
                    <a:pt x="1510" y="0"/>
                  </a:moveTo>
                  <a:cubicBezTo>
                    <a:pt x="1375" y="0"/>
                    <a:pt x="1236" y="62"/>
                    <a:pt x="1167" y="209"/>
                  </a:cubicBezTo>
                  <a:cubicBezTo>
                    <a:pt x="870" y="962"/>
                    <a:pt x="688" y="1738"/>
                    <a:pt x="208" y="2492"/>
                  </a:cubicBezTo>
                  <a:cubicBezTo>
                    <a:pt x="0" y="2700"/>
                    <a:pt x="219" y="2941"/>
                    <a:pt x="470" y="2941"/>
                  </a:cubicBezTo>
                  <a:cubicBezTo>
                    <a:pt x="577" y="2941"/>
                    <a:pt x="690" y="2898"/>
                    <a:pt x="779" y="2788"/>
                  </a:cubicBezTo>
                  <a:cubicBezTo>
                    <a:pt x="1258" y="2104"/>
                    <a:pt x="1532" y="1259"/>
                    <a:pt x="1829" y="392"/>
                  </a:cubicBezTo>
                  <a:cubicBezTo>
                    <a:pt x="1942" y="165"/>
                    <a:pt x="1731" y="0"/>
                    <a:pt x="1510"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3"/>
            <p:cNvSpPr/>
            <p:nvPr/>
          </p:nvSpPr>
          <p:spPr>
            <a:xfrm>
              <a:off x="7560675" y="1121350"/>
              <a:ext cx="68075" cy="43150"/>
            </a:xfrm>
            <a:custGeom>
              <a:avLst/>
              <a:gdLst/>
              <a:ahLst/>
              <a:cxnLst/>
              <a:rect l="l" t="t" r="r" b="b"/>
              <a:pathLst>
                <a:path w="2723" h="1726" extrusionOk="0">
                  <a:moveTo>
                    <a:pt x="530" y="0"/>
                  </a:moveTo>
                  <a:cubicBezTo>
                    <a:pt x="219" y="0"/>
                    <a:pt x="0" y="440"/>
                    <a:pt x="311" y="615"/>
                  </a:cubicBezTo>
                  <a:cubicBezTo>
                    <a:pt x="973" y="889"/>
                    <a:pt x="1544" y="1277"/>
                    <a:pt x="2114" y="1642"/>
                  </a:cubicBezTo>
                  <a:cubicBezTo>
                    <a:pt x="2191" y="1700"/>
                    <a:pt x="2263" y="1725"/>
                    <a:pt x="2328" y="1725"/>
                  </a:cubicBezTo>
                  <a:cubicBezTo>
                    <a:pt x="2593" y="1725"/>
                    <a:pt x="2723" y="1310"/>
                    <a:pt x="2411" y="1072"/>
                  </a:cubicBezTo>
                  <a:cubicBezTo>
                    <a:pt x="1840" y="706"/>
                    <a:pt x="1270" y="318"/>
                    <a:pt x="699" y="44"/>
                  </a:cubicBezTo>
                  <a:cubicBezTo>
                    <a:pt x="642" y="14"/>
                    <a:pt x="584" y="0"/>
                    <a:pt x="530"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3"/>
            <p:cNvSpPr/>
            <p:nvPr/>
          </p:nvSpPr>
          <p:spPr>
            <a:xfrm>
              <a:off x="7748225" y="1393900"/>
              <a:ext cx="66175" cy="38225"/>
            </a:xfrm>
            <a:custGeom>
              <a:avLst/>
              <a:gdLst/>
              <a:ahLst/>
              <a:cxnLst/>
              <a:rect l="l" t="t" r="r" b="b"/>
              <a:pathLst>
                <a:path w="2647" h="1529" extrusionOk="0">
                  <a:moveTo>
                    <a:pt x="2142" y="0"/>
                  </a:moveTo>
                  <a:cubicBezTo>
                    <a:pt x="2078" y="0"/>
                    <a:pt x="2008" y="23"/>
                    <a:pt x="1939" y="76"/>
                  </a:cubicBezTo>
                  <a:cubicBezTo>
                    <a:pt x="1460" y="350"/>
                    <a:pt x="889" y="646"/>
                    <a:pt x="319" y="829"/>
                  </a:cubicBezTo>
                  <a:cubicBezTo>
                    <a:pt x="0" y="988"/>
                    <a:pt x="98" y="1529"/>
                    <a:pt x="386" y="1529"/>
                  </a:cubicBezTo>
                  <a:cubicBezTo>
                    <a:pt x="428" y="1529"/>
                    <a:pt x="474" y="1517"/>
                    <a:pt x="524" y="1491"/>
                  </a:cubicBezTo>
                  <a:cubicBezTo>
                    <a:pt x="1095" y="1217"/>
                    <a:pt x="1757" y="920"/>
                    <a:pt x="2327" y="646"/>
                  </a:cubicBezTo>
                  <a:cubicBezTo>
                    <a:pt x="2646" y="478"/>
                    <a:pt x="2441" y="0"/>
                    <a:pt x="2142"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3"/>
            <p:cNvSpPr/>
            <p:nvPr/>
          </p:nvSpPr>
          <p:spPr>
            <a:xfrm>
              <a:off x="7708450" y="1414125"/>
              <a:ext cx="57950" cy="73150"/>
            </a:xfrm>
            <a:custGeom>
              <a:avLst/>
              <a:gdLst/>
              <a:ahLst/>
              <a:cxnLst/>
              <a:rect l="l" t="t" r="r" b="b"/>
              <a:pathLst>
                <a:path w="2318" h="2926" extrusionOk="0">
                  <a:moveTo>
                    <a:pt x="492" y="0"/>
                  </a:moveTo>
                  <a:cubicBezTo>
                    <a:pt x="240" y="0"/>
                    <a:pt x="1" y="220"/>
                    <a:pt x="198" y="499"/>
                  </a:cubicBezTo>
                  <a:cubicBezTo>
                    <a:pt x="768" y="1253"/>
                    <a:pt x="1065" y="2120"/>
                    <a:pt x="1727" y="2782"/>
                  </a:cubicBezTo>
                  <a:cubicBezTo>
                    <a:pt x="1775" y="2883"/>
                    <a:pt x="1843" y="2925"/>
                    <a:pt x="1912" y="2925"/>
                  </a:cubicBezTo>
                  <a:cubicBezTo>
                    <a:pt x="2109" y="2925"/>
                    <a:pt x="2317" y="2589"/>
                    <a:pt x="2115" y="2302"/>
                  </a:cubicBezTo>
                  <a:cubicBezTo>
                    <a:pt x="1636" y="1641"/>
                    <a:pt x="1248" y="887"/>
                    <a:pt x="768" y="111"/>
                  </a:cubicBezTo>
                  <a:cubicBezTo>
                    <a:pt x="691" y="34"/>
                    <a:pt x="591" y="0"/>
                    <a:pt x="492"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3"/>
            <p:cNvSpPr/>
            <p:nvPr/>
          </p:nvSpPr>
          <p:spPr>
            <a:xfrm>
              <a:off x="7671900" y="1373200"/>
              <a:ext cx="57625" cy="40050"/>
            </a:xfrm>
            <a:custGeom>
              <a:avLst/>
              <a:gdLst/>
              <a:ahLst/>
              <a:cxnLst/>
              <a:rect l="l" t="t" r="r" b="b"/>
              <a:pathLst>
                <a:path w="2305" h="1602" extrusionOk="0">
                  <a:moveTo>
                    <a:pt x="1811" y="1"/>
                  </a:moveTo>
                  <a:cubicBezTo>
                    <a:pt x="1763" y="1"/>
                    <a:pt x="1712" y="12"/>
                    <a:pt x="1660" y="36"/>
                  </a:cubicBezTo>
                  <a:cubicBezTo>
                    <a:pt x="1203" y="333"/>
                    <a:pt x="815" y="698"/>
                    <a:pt x="336" y="995"/>
                  </a:cubicBezTo>
                  <a:cubicBezTo>
                    <a:pt x="0" y="1153"/>
                    <a:pt x="177" y="1601"/>
                    <a:pt x="482" y="1601"/>
                  </a:cubicBezTo>
                  <a:cubicBezTo>
                    <a:pt x="530" y="1601"/>
                    <a:pt x="580" y="1590"/>
                    <a:pt x="633" y="1566"/>
                  </a:cubicBezTo>
                  <a:cubicBezTo>
                    <a:pt x="1089" y="1269"/>
                    <a:pt x="1568" y="995"/>
                    <a:pt x="2048" y="607"/>
                  </a:cubicBezTo>
                  <a:cubicBezTo>
                    <a:pt x="2304" y="449"/>
                    <a:pt x="2117" y="1"/>
                    <a:pt x="1811"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3"/>
            <p:cNvSpPr/>
            <p:nvPr/>
          </p:nvSpPr>
          <p:spPr>
            <a:xfrm>
              <a:off x="7643775" y="1391225"/>
              <a:ext cx="39575" cy="57525"/>
            </a:xfrm>
            <a:custGeom>
              <a:avLst/>
              <a:gdLst/>
              <a:ahLst/>
              <a:cxnLst/>
              <a:rect l="l" t="t" r="r" b="b"/>
              <a:pathLst>
                <a:path w="1583" h="2301" extrusionOk="0">
                  <a:moveTo>
                    <a:pt x="423" y="0"/>
                  </a:moveTo>
                  <a:cubicBezTo>
                    <a:pt x="208" y="0"/>
                    <a:pt x="0" y="213"/>
                    <a:pt x="137" y="457"/>
                  </a:cubicBezTo>
                  <a:cubicBezTo>
                    <a:pt x="411" y="1027"/>
                    <a:pt x="616" y="1598"/>
                    <a:pt x="890" y="2077"/>
                  </a:cubicBezTo>
                  <a:cubicBezTo>
                    <a:pt x="951" y="2237"/>
                    <a:pt x="1055" y="2300"/>
                    <a:pt x="1160" y="2300"/>
                  </a:cubicBezTo>
                  <a:cubicBezTo>
                    <a:pt x="1370" y="2300"/>
                    <a:pt x="1583" y="2047"/>
                    <a:pt x="1461" y="1803"/>
                  </a:cubicBezTo>
                  <a:cubicBezTo>
                    <a:pt x="1187" y="1233"/>
                    <a:pt x="982" y="662"/>
                    <a:pt x="708" y="183"/>
                  </a:cubicBezTo>
                  <a:cubicBezTo>
                    <a:pt x="639" y="53"/>
                    <a:pt x="530" y="0"/>
                    <a:pt x="423"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8" name="Google Shape;2458;p33"/>
          <p:cNvGrpSpPr/>
          <p:nvPr/>
        </p:nvGrpSpPr>
        <p:grpSpPr>
          <a:xfrm flipH="1">
            <a:off x="61325" y="1821375"/>
            <a:ext cx="949000" cy="632300"/>
            <a:chOff x="8108250" y="1754700"/>
            <a:chExt cx="949000" cy="632300"/>
          </a:xfrm>
        </p:grpSpPr>
        <p:sp>
          <p:nvSpPr>
            <p:cNvPr id="2459" name="Google Shape;2459;p33"/>
            <p:cNvSpPr/>
            <p:nvPr/>
          </p:nvSpPr>
          <p:spPr>
            <a:xfrm>
              <a:off x="8108250" y="1754700"/>
              <a:ext cx="458825" cy="420600"/>
            </a:xfrm>
            <a:custGeom>
              <a:avLst/>
              <a:gdLst/>
              <a:ahLst/>
              <a:cxnLst/>
              <a:rect l="l" t="t" r="r" b="b"/>
              <a:pathLst>
                <a:path w="18353" h="16824" extrusionOk="0">
                  <a:moveTo>
                    <a:pt x="8286" y="1"/>
                  </a:moveTo>
                  <a:lnTo>
                    <a:pt x="8286" y="1"/>
                  </a:lnTo>
                  <a:cubicBezTo>
                    <a:pt x="7148" y="814"/>
                    <a:pt x="5777" y="1153"/>
                    <a:pt x="4430" y="1153"/>
                  </a:cubicBezTo>
                  <a:cubicBezTo>
                    <a:pt x="2941" y="1153"/>
                    <a:pt x="1479" y="739"/>
                    <a:pt x="389" y="92"/>
                  </a:cubicBezTo>
                  <a:lnTo>
                    <a:pt x="389" y="92"/>
                  </a:lnTo>
                  <a:cubicBezTo>
                    <a:pt x="1895" y="1621"/>
                    <a:pt x="1439" y="5525"/>
                    <a:pt x="1" y="7122"/>
                  </a:cubicBezTo>
                  <a:cubicBezTo>
                    <a:pt x="3151" y="7236"/>
                    <a:pt x="4863" y="9702"/>
                    <a:pt x="3813" y="13125"/>
                  </a:cubicBezTo>
                  <a:cubicBezTo>
                    <a:pt x="4174" y="13038"/>
                    <a:pt x="4547" y="12995"/>
                    <a:pt x="4919" y="12995"/>
                  </a:cubicBezTo>
                  <a:cubicBezTo>
                    <a:pt x="6994" y="12995"/>
                    <a:pt x="9068" y="14327"/>
                    <a:pt x="9222" y="16823"/>
                  </a:cubicBezTo>
                  <a:cubicBezTo>
                    <a:pt x="10200" y="16415"/>
                    <a:pt x="11547" y="16174"/>
                    <a:pt x="12984" y="16174"/>
                  </a:cubicBezTo>
                  <a:cubicBezTo>
                    <a:pt x="14195" y="16174"/>
                    <a:pt x="15471" y="16345"/>
                    <a:pt x="16641" y="16732"/>
                  </a:cubicBezTo>
                  <a:cubicBezTo>
                    <a:pt x="15499" y="14084"/>
                    <a:pt x="15887" y="11231"/>
                    <a:pt x="18352" y="9884"/>
                  </a:cubicBezTo>
                  <a:cubicBezTo>
                    <a:pt x="15020" y="9040"/>
                    <a:pt x="14358" y="6186"/>
                    <a:pt x="14837" y="3242"/>
                  </a:cubicBezTo>
                  <a:lnTo>
                    <a:pt x="14837" y="3242"/>
                  </a:lnTo>
                  <a:cubicBezTo>
                    <a:pt x="14215" y="3551"/>
                    <a:pt x="13529" y="3688"/>
                    <a:pt x="12843" y="3688"/>
                  </a:cubicBezTo>
                  <a:cubicBezTo>
                    <a:pt x="10383" y="3688"/>
                    <a:pt x="7912" y="1928"/>
                    <a:pt x="8286"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3"/>
            <p:cNvSpPr/>
            <p:nvPr/>
          </p:nvSpPr>
          <p:spPr>
            <a:xfrm>
              <a:off x="8229325" y="1852700"/>
              <a:ext cx="320800" cy="325275"/>
            </a:xfrm>
            <a:custGeom>
              <a:avLst/>
              <a:gdLst/>
              <a:ahLst/>
              <a:cxnLst/>
              <a:rect l="l" t="t" r="r" b="b"/>
              <a:pathLst>
                <a:path w="12832" h="13011" extrusionOk="0">
                  <a:moveTo>
                    <a:pt x="650" y="0"/>
                  </a:moveTo>
                  <a:cubicBezTo>
                    <a:pt x="319" y="0"/>
                    <a:pt x="1" y="466"/>
                    <a:pt x="294" y="828"/>
                  </a:cubicBezTo>
                  <a:cubicBezTo>
                    <a:pt x="4197" y="4732"/>
                    <a:pt x="8465" y="8338"/>
                    <a:pt x="11706" y="12812"/>
                  </a:cubicBezTo>
                  <a:cubicBezTo>
                    <a:pt x="11820" y="12952"/>
                    <a:pt x="11973" y="13010"/>
                    <a:pt x="12123" y="13010"/>
                  </a:cubicBezTo>
                  <a:cubicBezTo>
                    <a:pt x="12485" y="13010"/>
                    <a:pt x="12832" y="12671"/>
                    <a:pt x="12574" y="12332"/>
                  </a:cubicBezTo>
                  <a:cubicBezTo>
                    <a:pt x="9241" y="7767"/>
                    <a:pt x="4950" y="4161"/>
                    <a:pt x="956" y="167"/>
                  </a:cubicBezTo>
                  <a:cubicBezTo>
                    <a:pt x="866" y="49"/>
                    <a:pt x="758" y="0"/>
                    <a:pt x="650" y="0"/>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3"/>
            <p:cNvSpPr/>
            <p:nvPr/>
          </p:nvSpPr>
          <p:spPr>
            <a:xfrm>
              <a:off x="8321100" y="1862125"/>
              <a:ext cx="20000" cy="92175"/>
            </a:xfrm>
            <a:custGeom>
              <a:avLst/>
              <a:gdLst/>
              <a:ahLst/>
              <a:cxnLst/>
              <a:rect l="l" t="t" r="r" b="b"/>
              <a:pathLst>
                <a:path w="800" h="3687" extrusionOk="0">
                  <a:moveTo>
                    <a:pt x="469" y="1"/>
                  </a:moveTo>
                  <a:cubicBezTo>
                    <a:pt x="303" y="1"/>
                    <a:pt x="138" y="120"/>
                    <a:pt x="138" y="360"/>
                  </a:cubicBezTo>
                  <a:cubicBezTo>
                    <a:pt x="138" y="1319"/>
                    <a:pt x="138" y="2369"/>
                    <a:pt x="46" y="3396"/>
                  </a:cubicBezTo>
                  <a:cubicBezTo>
                    <a:pt x="1" y="3590"/>
                    <a:pt x="143" y="3687"/>
                    <a:pt x="297" y="3687"/>
                  </a:cubicBezTo>
                  <a:cubicBezTo>
                    <a:pt x="452" y="3687"/>
                    <a:pt x="617" y="3590"/>
                    <a:pt x="617" y="3396"/>
                  </a:cubicBezTo>
                  <a:cubicBezTo>
                    <a:pt x="800" y="2369"/>
                    <a:pt x="708" y="1319"/>
                    <a:pt x="800" y="360"/>
                  </a:cubicBezTo>
                  <a:cubicBezTo>
                    <a:pt x="800" y="120"/>
                    <a:pt x="634" y="1"/>
                    <a:pt x="469" y="1"/>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3"/>
            <p:cNvSpPr/>
            <p:nvPr/>
          </p:nvSpPr>
          <p:spPr>
            <a:xfrm>
              <a:off x="8415250" y="1913525"/>
              <a:ext cx="33125" cy="131100"/>
            </a:xfrm>
            <a:custGeom>
              <a:avLst/>
              <a:gdLst/>
              <a:ahLst/>
              <a:cxnLst/>
              <a:rect l="l" t="t" r="r" b="b"/>
              <a:pathLst>
                <a:path w="1325" h="5244" extrusionOk="0">
                  <a:moveTo>
                    <a:pt x="915" y="1"/>
                  </a:moveTo>
                  <a:cubicBezTo>
                    <a:pt x="800" y="1"/>
                    <a:pt x="697" y="61"/>
                    <a:pt x="663" y="199"/>
                  </a:cubicBezTo>
                  <a:cubicBezTo>
                    <a:pt x="366" y="1819"/>
                    <a:pt x="184" y="3349"/>
                    <a:pt x="1" y="4969"/>
                  </a:cubicBezTo>
                  <a:cubicBezTo>
                    <a:pt x="1" y="5152"/>
                    <a:pt x="166" y="5243"/>
                    <a:pt x="332" y="5243"/>
                  </a:cubicBezTo>
                  <a:cubicBezTo>
                    <a:pt x="497" y="5243"/>
                    <a:pt x="663" y="5152"/>
                    <a:pt x="663" y="4969"/>
                  </a:cubicBezTo>
                  <a:cubicBezTo>
                    <a:pt x="845" y="3440"/>
                    <a:pt x="1028" y="1911"/>
                    <a:pt x="1325" y="404"/>
                  </a:cubicBezTo>
                  <a:cubicBezTo>
                    <a:pt x="1325" y="163"/>
                    <a:pt x="1104" y="1"/>
                    <a:pt x="915" y="1"/>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3"/>
            <p:cNvSpPr/>
            <p:nvPr/>
          </p:nvSpPr>
          <p:spPr>
            <a:xfrm>
              <a:off x="8230650" y="1944475"/>
              <a:ext cx="136675" cy="41000"/>
            </a:xfrm>
            <a:custGeom>
              <a:avLst/>
              <a:gdLst/>
              <a:ahLst/>
              <a:cxnLst/>
              <a:rect l="l" t="t" r="r" b="b"/>
              <a:pathLst>
                <a:path w="5467" h="1640" extrusionOk="0">
                  <a:moveTo>
                    <a:pt x="455" y="1"/>
                  </a:moveTo>
                  <a:cubicBezTo>
                    <a:pt x="126" y="1"/>
                    <a:pt x="0" y="497"/>
                    <a:pt x="423" y="581"/>
                  </a:cubicBezTo>
                  <a:cubicBezTo>
                    <a:pt x="1952" y="969"/>
                    <a:pt x="3482" y="1449"/>
                    <a:pt x="5102" y="1631"/>
                  </a:cubicBezTo>
                  <a:cubicBezTo>
                    <a:pt x="5126" y="1637"/>
                    <a:pt x="5148" y="1640"/>
                    <a:pt x="5168" y="1640"/>
                  </a:cubicBezTo>
                  <a:cubicBezTo>
                    <a:pt x="5466" y="1640"/>
                    <a:pt x="5444" y="1061"/>
                    <a:pt x="5102" y="1061"/>
                  </a:cubicBezTo>
                  <a:cubicBezTo>
                    <a:pt x="3573" y="878"/>
                    <a:pt x="2044" y="399"/>
                    <a:pt x="537" y="11"/>
                  </a:cubicBezTo>
                  <a:cubicBezTo>
                    <a:pt x="509" y="4"/>
                    <a:pt x="481" y="1"/>
                    <a:pt x="455" y="1"/>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3"/>
            <p:cNvSpPr/>
            <p:nvPr/>
          </p:nvSpPr>
          <p:spPr>
            <a:xfrm>
              <a:off x="8315400" y="2044600"/>
              <a:ext cx="151150" cy="40775"/>
            </a:xfrm>
            <a:custGeom>
              <a:avLst/>
              <a:gdLst/>
              <a:ahLst/>
              <a:cxnLst/>
              <a:rect l="l" t="t" r="r" b="b"/>
              <a:pathLst>
                <a:path w="6046" h="1631" extrusionOk="0">
                  <a:moveTo>
                    <a:pt x="571" y="0"/>
                  </a:moveTo>
                  <a:cubicBezTo>
                    <a:pt x="183" y="0"/>
                    <a:pt x="0" y="571"/>
                    <a:pt x="366" y="662"/>
                  </a:cubicBezTo>
                  <a:cubicBezTo>
                    <a:pt x="2078" y="867"/>
                    <a:pt x="3881" y="1233"/>
                    <a:pt x="5593" y="1621"/>
                  </a:cubicBezTo>
                  <a:cubicBezTo>
                    <a:pt x="5621" y="1627"/>
                    <a:pt x="5648" y="1630"/>
                    <a:pt x="5674" y="1630"/>
                  </a:cubicBezTo>
                  <a:cubicBezTo>
                    <a:pt x="5992" y="1630"/>
                    <a:pt x="6045" y="1135"/>
                    <a:pt x="5707" y="1050"/>
                  </a:cubicBezTo>
                  <a:cubicBezTo>
                    <a:pt x="3995" y="571"/>
                    <a:pt x="2283" y="297"/>
                    <a:pt x="571" y="0"/>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3"/>
            <p:cNvSpPr/>
            <p:nvPr/>
          </p:nvSpPr>
          <p:spPr>
            <a:xfrm>
              <a:off x="8550500" y="1864275"/>
              <a:ext cx="506750" cy="399450"/>
            </a:xfrm>
            <a:custGeom>
              <a:avLst/>
              <a:gdLst/>
              <a:ahLst/>
              <a:cxnLst/>
              <a:rect l="l" t="t" r="r" b="b"/>
              <a:pathLst>
                <a:path w="20270" h="15978" extrusionOk="0">
                  <a:moveTo>
                    <a:pt x="12646" y="0"/>
                  </a:moveTo>
                  <a:cubicBezTo>
                    <a:pt x="12475" y="1596"/>
                    <a:pt x="10632" y="2605"/>
                    <a:pt x="8666" y="2605"/>
                  </a:cubicBezTo>
                  <a:cubicBezTo>
                    <a:pt x="7482" y="2605"/>
                    <a:pt x="6254" y="2239"/>
                    <a:pt x="5319" y="1415"/>
                  </a:cubicBezTo>
                  <a:cubicBezTo>
                    <a:pt x="5050" y="4309"/>
                    <a:pt x="3656" y="6850"/>
                    <a:pt x="358" y="6850"/>
                  </a:cubicBezTo>
                  <a:cubicBezTo>
                    <a:pt x="300" y="6850"/>
                    <a:pt x="242" y="6849"/>
                    <a:pt x="183" y="6848"/>
                  </a:cubicBezTo>
                  <a:lnTo>
                    <a:pt x="183" y="6848"/>
                  </a:lnTo>
                  <a:cubicBezTo>
                    <a:pt x="2283" y="8834"/>
                    <a:pt x="1804" y="11687"/>
                    <a:pt x="0" y="13878"/>
                  </a:cubicBezTo>
                  <a:cubicBezTo>
                    <a:pt x="125" y="13874"/>
                    <a:pt x="250" y="13872"/>
                    <a:pt x="375" y="13872"/>
                  </a:cubicBezTo>
                  <a:cubicBezTo>
                    <a:pt x="3017" y="13872"/>
                    <a:pt x="5685" y="14779"/>
                    <a:pt x="7145" y="15978"/>
                  </a:cubicBezTo>
                  <a:cubicBezTo>
                    <a:pt x="7833" y="14127"/>
                    <a:pt x="9434" y="13301"/>
                    <a:pt x="11040" y="13301"/>
                  </a:cubicBezTo>
                  <a:cubicBezTo>
                    <a:pt x="11830" y="13301"/>
                    <a:pt x="12622" y="13502"/>
                    <a:pt x="13308" y="13878"/>
                  </a:cubicBezTo>
                  <a:cubicBezTo>
                    <a:pt x="13308" y="10869"/>
                    <a:pt x="14980" y="8965"/>
                    <a:pt x="17379" y="8965"/>
                  </a:cubicBezTo>
                  <a:cubicBezTo>
                    <a:pt x="17783" y="8965"/>
                    <a:pt x="18208" y="9019"/>
                    <a:pt x="18649" y="9130"/>
                  </a:cubicBezTo>
                  <a:cubicBezTo>
                    <a:pt x="17690" y="7213"/>
                    <a:pt x="18261" y="3310"/>
                    <a:pt x="20269" y="2283"/>
                  </a:cubicBezTo>
                  <a:lnTo>
                    <a:pt x="20269" y="2283"/>
                  </a:lnTo>
                  <a:cubicBezTo>
                    <a:pt x="19662" y="2451"/>
                    <a:pt x="18988" y="2539"/>
                    <a:pt x="18291" y="2539"/>
                  </a:cubicBezTo>
                  <a:cubicBezTo>
                    <a:pt x="16240" y="2539"/>
                    <a:pt x="13992" y="1772"/>
                    <a:pt x="12646"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3"/>
            <p:cNvSpPr/>
            <p:nvPr/>
          </p:nvSpPr>
          <p:spPr>
            <a:xfrm>
              <a:off x="8546100" y="1982800"/>
              <a:ext cx="393450" cy="233675"/>
            </a:xfrm>
            <a:custGeom>
              <a:avLst/>
              <a:gdLst/>
              <a:ahLst/>
              <a:cxnLst/>
              <a:rect l="l" t="t" r="r" b="b"/>
              <a:pathLst>
                <a:path w="15738" h="9347" extrusionOk="0">
                  <a:moveTo>
                    <a:pt x="15019" y="0"/>
                  </a:moveTo>
                  <a:cubicBezTo>
                    <a:pt x="14988" y="0"/>
                    <a:pt x="14955" y="2"/>
                    <a:pt x="14922" y="7"/>
                  </a:cubicBezTo>
                  <a:cubicBezTo>
                    <a:pt x="9603" y="1719"/>
                    <a:pt x="4742" y="5143"/>
                    <a:pt x="359" y="8566"/>
                  </a:cubicBezTo>
                  <a:cubicBezTo>
                    <a:pt x="0" y="8872"/>
                    <a:pt x="333" y="9346"/>
                    <a:pt x="725" y="9346"/>
                  </a:cubicBezTo>
                  <a:cubicBezTo>
                    <a:pt x="831" y="9346"/>
                    <a:pt x="942" y="9311"/>
                    <a:pt x="1044" y="9228"/>
                  </a:cubicBezTo>
                  <a:cubicBezTo>
                    <a:pt x="5312" y="5896"/>
                    <a:pt x="9969" y="2563"/>
                    <a:pt x="15196" y="966"/>
                  </a:cubicBezTo>
                  <a:cubicBezTo>
                    <a:pt x="15737" y="771"/>
                    <a:pt x="15600" y="0"/>
                    <a:pt x="15019" y="0"/>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3"/>
            <p:cNvSpPr/>
            <p:nvPr/>
          </p:nvSpPr>
          <p:spPr>
            <a:xfrm>
              <a:off x="8804225" y="1954425"/>
              <a:ext cx="36175" cy="87625"/>
            </a:xfrm>
            <a:custGeom>
              <a:avLst/>
              <a:gdLst/>
              <a:ahLst/>
              <a:cxnLst/>
              <a:rect l="l" t="t" r="r" b="b"/>
              <a:pathLst>
                <a:path w="1447" h="3505" extrusionOk="0">
                  <a:moveTo>
                    <a:pt x="1161" y="1"/>
                  </a:moveTo>
                  <a:cubicBezTo>
                    <a:pt x="1019" y="1"/>
                    <a:pt x="876" y="92"/>
                    <a:pt x="876" y="275"/>
                  </a:cubicBezTo>
                  <a:cubicBezTo>
                    <a:pt x="785" y="1233"/>
                    <a:pt x="511" y="2192"/>
                    <a:pt x="123" y="3036"/>
                  </a:cubicBezTo>
                  <a:cubicBezTo>
                    <a:pt x="1" y="3296"/>
                    <a:pt x="216" y="3505"/>
                    <a:pt x="426" y="3505"/>
                  </a:cubicBezTo>
                  <a:cubicBezTo>
                    <a:pt x="530" y="3505"/>
                    <a:pt x="633" y="3454"/>
                    <a:pt x="694" y="3333"/>
                  </a:cubicBezTo>
                  <a:cubicBezTo>
                    <a:pt x="1173" y="2374"/>
                    <a:pt x="1447" y="1325"/>
                    <a:pt x="1447" y="275"/>
                  </a:cubicBezTo>
                  <a:cubicBezTo>
                    <a:pt x="1447" y="92"/>
                    <a:pt x="1304" y="1"/>
                    <a:pt x="1161" y="1"/>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3"/>
            <p:cNvSpPr/>
            <p:nvPr/>
          </p:nvSpPr>
          <p:spPr>
            <a:xfrm>
              <a:off x="8689475" y="1980025"/>
              <a:ext cx="47925" cy="129325"/>
            </a:xfrm>
            <a:custGeom>
              <a:avLst/>
              <a:gdLst/>
              <a:ahLst/>
              <a:cxnLst/>
              <a:rect l="l" t="t" r="r" b="b"/>
              <a:pathLst>
                <a:path w="1917" h="5173" extrusionOk="0">
                  <a:moveTo>
                    <a:pt x="1476" y="0"/>
                  </a:moveTo>
                  <a:cubicBezTo>
                    <a:pt x="1349" y="0"/>
                    <a:pt x="1232" y="62"/>
                    <a:pt x="1198" y="209"/>
                  </a:cubicBezTo>
                  <a:cubicBezTo>
                    <a:pt x="810" y="1738"/>
                    <a:pt x="445" y="3245"/>
                    <a:pt x="57" y="4774"/>
                  </a:cubicBezTo>
                  <a:cubicBezTo>
                    <a:pt x="1" y="5012"/>
                    <a:pt x="227" y="5172"/>
                    <a:pt x="432" y="5172"/>
                  </a:cubicBezTo>
                  <a:cubicBezTo>
                    <a:pt x="562" y="5172"/>
                    <a:pt x="683" y="5108"/>
                    <a:pt x="718" y="4957"/>
                  </a:cubicBezTo>
                  <a:cubicBezTo>
                    <a:pt x="1106" y="3450"/>
                    <a:pt x="1472" y="1921"/>
                    <a:pt x="1860" y="392"/>
                  </a:cubicBezTo>
                  <a:cubicBezTo>
                    <a:pt x="1916" y="165"/>
                    <a:pt x="1683" y="0"/>
                    <a:pt x="1476" y="0"/>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3"/>
            <p:cNvSpPr/>
            <p:nvPr/>
          </p:nvSpPr>
          <p:spPr>
            <a:xfrm>
              <a:off x="8752500" y="2058850"/>
              <a:ext cx="135125" cy="36225"/>
            </a:xfrm>
            <a:custGeom>
              <a:avLst/>
              <a:gdLst/>
              <a:ahLst/>
              <a:cxnLst/>
              <a:rect l="l" t="t" r="r" b="b"/>
              <a:pathLst>
                <a:path w="5405" h="1449" extrusionOk="0">
                  <a:moveTo>
                    <a:pt x="480" y="1"/>
                  </a:moveTo>
                  <a:cubicBezTo>
                    <a:pt x="1" y="1"/>
                    <a:pt x="1" y="663"/>
                    <a:pt x="480" y="663"/>
                  </a:cubicBezTo>
                  <a:cubicBezTo>
                    <a:pt x="2009" y="663"/>
                    <a:pt x="3424" y="1142"/>
                    <a:pt x="4862" y="1439"/>
                  </a:cubicBezTo>
                  <a:cubicBezTo>
                    <a:pt x="4889" y="1445"/>
                    <a:pt x="4915" y="1449"/>
                    <a:pt x="4940" y="1449"/>
                  </a:cubicBezTo>
                  <a:cubicBezTo>
                    <a:pt x="5255" y="1449"/>
                    <a:pt x="5405" y="953"/>
                    <a:pt x="5045" y="868"/>
                  </a:cubicBezTo>
                  <a:cubicBezTo>
                    <a:pt x="3516" y="571"/>
                    <a:pt x="2009" y="1"/>
                    <a:pt x="480" y="1"/>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3"/>
            <p:cNvSpPr/>
            <p:nvPr/>
          </p:nvSpPr>
          <p:spPr>
            <a:xfrm>
              <a:off x="8660750" y="2120725"/>
              <a:ext cx="141275" cy="43400"/>
            </a:xfrm>
            <a:custGeom>
              <a:avLst/>
              <a:gdLst/>
              <a:ahLst/>
              <a:cxnLst/>
              <a:rect l="l" t="t" r="r" b="b"/>
              <a:pathLst>
                <a:path w="5651" h="1736" extrusionOk="0">
                  <a:moveTo>
                    <a:pt x="368" y="1"/>
                  </a:moveTo>
                  <a:cubicBezTo>
                    <a:pt x="53" y="1"/>
                    <a:pt x="1" y="591"/>
                    <a:pt x="338" y="676"/>
                  </a:cubicBezTo>
                  <a:cubicBezTo>
                    <a:pt x="1959" y="1041"/>
                    <a:pt x="3579" y="1337"/>
                    <a:pt x="5200" y="1726"/>
                  </a:cubicBezTo>
                  <a:cubicBezTo>
                    <a:pt x="5229" y="1732"/>
                    <a:pt x="5255" y="1735"/>
                    <a:pt x="5281" y="1735"/>
                  </a:cubicBezTo>
                  <a:cubicBezTo>
                    <a:pt x="5599" y="1735"/>
                    <a:pt x="5651" y="1239"/>
                    <a:pt x="5291" y="1155"/>
                  </a:cubicBezTo>
                  <a:cubicBezTo>
                    <a:pt x="3671" y="767"/>
                    <a:pt x="2050" y="470"/>
                    <a:pt x="452" y="14"/>
                  </a:cubicBezTo>
                  <a:cubicBezTo>
                    <a:pt x="423" y="5"/>
                    <a:pt x="395" y="1"/>
                    <a:pt x="368" y="1"/>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3"/>
            <p:cNvSpPr/>
            <p:nvPr/>
          </p:nvSpPr>
          <p:spPr>
            <a:xfrm>
              <a:off x="8415250" y="2103400"/>
              <a:ext cx="222025" cy="157525"/>
            </a:xfrm>
            <a:custGeom>
              <a:avLst/>
              <a:gdLst/>
              <a:ahLst/>
              <a:cxnLst/>
              <a:rect l="l" t="t" r="r" b="b"/>
              <a:pathLst>
                <a:path w="8881" h="6301" extrusionOk="0">
                  <a:moveTo>
                    <a:pt x="4871" y="0"/>
                  </a:moveTo>
                  <a:cubicBezTo>
                    <a:pt x="4736" y="0"/>
                    <a:pt x="4596" y="7"/>
                    <a:pt x="4452" y="22"/>
                  </a:cubicBezTo>
                  <a:cubicBezTo>
                    <a:pt x="1" y="227"/>
                    <a:pt x="845" y="6299"/>
                    <a:pt x="4452" y="6299"/>
                  </a:cubicBezTo>
                  <a:cubicBezTo>
                    <a:pt x="4488" y="6300"/>
                    <a:pt x="4524" y="6300"/>
                    <a:pt x="4560" y="6300"/>
                  </a:cubicBezTo>
                  <a:cubicBezTo>
                    <a:pt x="8696" y="6300"/>
                    <a:pt x="8881" y="0"/>
                    <a:pt x="4871"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3"/>
            <p:cNvSpPr/>
            <p:nvPr/>
          </p:nvSpPr>
          <p:spPr>
            <a:xfrm>
              <a:off x="8334225" y="2234650"/>
              <a:ext cx="166325" cy="116975"/>
            </a:xfrm>
            <a:custGeom>
              <a:avLst/>
              <a:gdLst/>
              <a:ahLst/>
              <a:cxnLst/>
              <a:rect l="l" t="t" r="r" b="b"/>
              <a:pathLst>
                <a:path w="6653" h="4679" extrusionOk="0">
                  <a:moveTo>
                    <a:pt x="3689" y="0"/>
                  </a:moveTo>
                  <a:cubicBezTo>
                    <a:pt x="3575" y="0"/>
                    <a:pt x="3457" y="7"/>
                    <a:pt x="3333" y="22"/>
                  </a:cubicBezTo>
                  <a:cubicBezTo>
                    <a:pt x="1" y="113"/>
                    <a:pt x="663" y="4678"/>
                    <a:pt x="3333" y="4678"/>
                  </a:cubicBezTo>
                  <a:cubicBezTo>
                    <a:pt x="6432" y="4678"/>
                    <a:pt x="6653" y="0"/>
                    <a:pt x="3689"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3"/>
            <p:cNvSpPr/>
            <p:nvPr/>
          </p:nvSpPr>
          <p:spPr>
            <a:xfrm>
              <a:off x="8500850" y="2267750"/>
              <a:ext cx="168100" cy="119250"/>
            </a:xfrm>
            <a:custGeom>
              <a:avLst/>
              <a:gdLst/>
              <a:ahLst/>
              <a:cxnLst/>
              <a:rect l="l" t="t" r="r" b="b"/>
              <a:pathLst>
                <a:path w="6724" h="4770" extrusionOk="0">
                  <a:moveTo>
                    <a:pt x="3772" y="1"/>
                  </a:moveTo>
                  <a:cubicBezTo>
                    <a:pt x="3661" y="1"/>
                    <a:pt x="3545" y="7"/>
                    <a:pt x="3424" y="22"/>
                  </a:cubicBezTo>
                  <a:cubicBezTo>
                    <a:pt x="1" y="204"/>
                    <a:pt x="663" y="4678"/>
                    <a:pt x="3310" y="4769"/>
                  </a:cubicBezTo>
                  <a:cubicBezTo>
                    <a:pt x="6522" y="4769"/>
                    <a:pt x="6723" y="1"/>
                    <a:pt x="3772"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4" name="Google Shape;2474;p33"/>
          <p:cNvGrpSpPr/>
          <p:nvPr/>
        </p:nvGrpSpPr>
        <p:grpSpPr>
          <a:xfrm flipH="1">
            <a:off x="121200" y="2564925"/>
            <a:ext cx="717875" cy="906750"/>
            <a:chOff x="8831950" y="486075"/>
            <a:chExt cx="717875" cy="906750"/>
          </a:xfrm>
        </p:grpSpPr>
        <p:sp>
          <p:nvSpPr>
            <p:cNvPr id="2475" name="Google Shape;2475;p33"/>
            <p:cNvSpPr/>
            <p:nvPr/>
          </p:nvSpPr>
          <p:spPr>
            <a:xfrm>
              <a:off x="9295750" y="486075"/>
              <a:ext cx="158775" cy="242175"/>
            </a:xfrm>
            <a:custGeom>
              <a:avLst/>
              <a:gdLst/>
              <a:ahLst/>
              <a:cxnLst/>
              <a:rect l="l" t="t" r="r" b="b"/>
              <a:pathLst>
                <a:path w="6351" h="9687" extrusionOk="0">
                  <a:moveTo>
                    <a:pt x="3049" y="676"/>
                  </a:moveTo>
                  <a:cubicBezTo>
                    <a:pt x="4210" y="676"/>
                    <a:pt x="2826" y="4641"/>
                    <a:pt x="2653" y="5095"/>
                  </a:cubicBezTo>
                  <a:cubicBezTo>
                    <a:pt x="2218" y="6297"/>
                    <a:pt x="1632" y="7518"/>
                    <a:pt x="1033" y="8723"/>
                  </a:cubicBezTo>
                  <a:lnTo>
                    <a:pt x="1033" y="8723"/>
                  </a:lnTo>
                  <a:cubicBezTo>
                    <a:pt x="1034" y="7613"/>
                    <a:pt x="1051" y="6500"/>
                    <a:pt x="1215" y="5369"/>
                  </a:cubicBezTo>
                  <a:cubicBezTo>
                    <a:pt x="1329" y="4137"/>
                    <a:pt x="1420" y="1283"/>
                    <a:pt x="2836" y="713"/>
                  </a:cubicBezTo>
                  <a:cubicBezTo>
                    <a:pt x="2915" y="688"/>
                    <a:pt x="2986" y="676"/>
                    <a:pt x="3049" y="676"/>
                  </a:cubicBezTo>
                  <a:close/>
                  <a:moveTo>
                    <a:pt x="2963" y="0"/>
                  </a:moveTo>
                  <a:cubicBezTo>
                    <a:pt x="1" y="0"/>
                    <a:pt x="192" y="7281"/>
                    <a:pt x="279" y="9090"/>
                  </a:cubicBezTo>
                  <a:cubicBezTo>
                    <a:pt x="279" y="9329"/>
                    <a:pt x="490" y="9449"/>
                    <a:pt x="690" y="9449"/>
                  </a:cubicBezTo>
                  <a:cubicBezTo>
                    <a:pt x="743" y="9449"/>
                    <a:pt x="796" y="9441"/>
                    <a:pt x="844" y="9423"/>
                  </a:cubicBezTo>
                  <a:lnTo>
                    <a:pt x="844" y="9423"/>
                  </a:lnTo>
                  <a:cubicBezTo>
                    <a:pt x="911" y="9581"/>
                    <a:pt x="1073" y="9687"/>
                    <a:pt x="1225" y="9687"/>
                  </a:cubicBezTo>
                  <a:cubicBezTo>
                    <a:pt x="1342" y="9687"/>
                    <a:pt x="1453" y="9625"/>
                    <a:pt x="1512" y="9478"/>
                  </a:cubicBezTo>
                  <a:cubicBezTo>
                    <a:pt x="2174" y="8131"/>
                    <a:pt x="6351" y="622"/>
                    <a:pt x="3406" y="51"/>
                  </a:cubicBezTo>
                  <a:cubicBezTo>
                    <a:pt x="3251" y="17"/>
                    <a:pt x="3104" y="0"/>
                    <a:pt x="29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3"/>
            <p:cNvSpPr/>
            <p:nvPr/>
          </p:nvSpPr>
          <p:spPr>
            <a:xfrm>
              <a:off x="9207425" y="699050"/>
              <a:ext cx="175775" cy="180900"/>
            </a:xfrm>
            <a:custGeom>
              <a:avLst/>
              <a:gdLst/>
              <a:ahLst/>
              <a:cxnLst/>
              <a:rect l="l" t="t" r="r" b="b"/>
              <a:pathLst>
                <a:path w="7031" h="7236" extrusionOk="0">
                  <a:moveTo>
                    <a:pt x="1621" y="0"/>
                  </a:moveTo>
                  <a:cubicBezTo>
                    <a:pt x="1233" y="1324"/>
                    <a:pt x="297" y="4474"/>
                    <a:pt x="0" y="5410"/>
                  </a:cubicBezTo>
                  <a:lnTo>
                    <a:pt x="5615" y="7236"/>
                  </a:lnTo>
                  <a:cubicBezTo>
                    <a:pt x="6186" y="5044"/>
                    <a:pt x="6574" y="3812"/>
                    <a:pt x="7031" y="1529"/>
                  </a:cubicBezTo>
                  <a:cubicBezTo>
                    <a:pt x="7031" y="1529"/>
                    <a:pt x="4565" y="274"/>
                    <a:pt x="1621"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3"/>
            <p:cNvSpPr/>
            <p:nvPr/>
          </p:nvSpPr>
          <p:spPr>
            <a:xfrm>
              <a:off x="8831950" y="795325"/>
              <a:ext cx="717875" cy="597500"/>
            </a:xfrm>
            <a:custGeom>
              <a:avLst/>
              <a:gdLst/>
              <a:ahLst/>
              <a:cxnLst/>
              <a:rect l="l" t="t" r="r" b="b"/>
              <a:pathLst>
                <a:path w="28715" h="23900" extrusionOk="0">
                  <a:moveTo>
                    <a:pt x="12533" y="0"/>
                  </a:moveTo>
                  <a:cubicBezTo>
                    <a:pt x="7927" y="0"/>
                    <a:pt x="4475" y="2910"/>
                    <a:pt x="2648" y="7653"/>
                  </a:cubicBezTo>
                  <a:cubicBezTo>
                    <a:pt x="0" y="14683"/>
                    <a:pt x="4360" y="20595"/>
                    <a:pt x="11025" y="22877"/>
                  </a:cubicBezTo>
                  <a:cubicBezTo>
                    <a:pt x="13020" y="23559"/>
                    <a:pt x="14889" y="23899"/>
                    <a:pt x="16603" y="23899"/>
                  </a:cubicBezTo>
                  <a:cubicBezTo>
                    <a:pt x="21830" y="23899"/>
                    <a:pt x="25621" y="20740"/>
                    <a:pt x="27185" y="14501"/>
                  </a:cubicBezTo>
                  <a:cubicBezTo>
                    <a:pt x="28715" y="7744"/>
                    <a:pt x="24332" y="2609"/>
                    <a:pt x="17964" y="1193"/>
                  </a:cubicBezTo>
                  <a:cubicBezTo>
                    <a:pt x="16017" y="381"/>
                    <a:pt x="14200" y="0"/>
                    <a:pt x="12533"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3"/>
            <p:cNvSpPr/>
            <p:nvPr/>
          </p:nvSpPr>
          <p:spPr>
            <a:xfrm>
              <a:off x="8901025" y="953550"/>
              <a:ext cx="617946" cy="239327"/>
            </a:xfrm>
            <a:custGeom>
              <a:avLst/>
              <a:gdLst/>
              <a:ahLst/>
              <a:cxnLst/>
              <a:rect l="l" t="t" r="r" b="b"/>
              <a:pathLst>
                <a:path w="26627" h="10860" extrusionOk="0">
                  <a:moveTo>
                    <a:pt x="740" y="1"/>
                  </a:moveTo>
                  <a:cubicBezTo>
                    <a:pt x="302" y="1"/>
                    <a:pt x="0" y="779"/>
                    <a:pt x="469" y="1173"/>
                  </a:cubicBezTo>
                  <a:cubicBezTo>
                    <a:pt x="1428" y="1835"/>
                    <a:pt x="1314" y="3456"/>
                    <a:pt x="2364" y="4118"/>
                  </a:cubicBezTo>
                  <a:cubicBezTo>
                    <a:pt x="2754" y="4363"/>
                    <a:pt x="3156" y="4452"/>
                    <a:pt x="3567" y="4452"/>
                  </a:cubicBezTo>
                  <a:cubicBezTo>
                    <a:pt x="4261" y="4452"/>
                    <a:pt x="4979" y="4198"/>
                    <a:pt x="5696" y="4026"/>
                  </a:cubicBezTo>
                  <a:cubicBezTo>
                    <a:pt x="5793" y="4000"/>
                    <a:pt x="5886" y="3988"/>
                    <a:pt x="5976" y="3988"/>
                  </a:cubicBezTo>
                  <a:cubicBezTo>
                    <a:pt x="7225" y="3988"/>
                    <a:pt x="7873" y="6353"/>
                    <a:pt x="8937" y="6971"/>
                  </a:cubicBezTo>
                  <a:cubicBezTo>
                    <a:pt x="9134" y="7091"/>
                    <a:pt x="9346" y="7139"/>
                    <a:pt x="9567" y="7139"/>
                  </a:cubicBezTo>
                  <a:cubicBezTo>
                    <a:pt x="10444" y="7139"/>
                    <a:pt x="11472" y="6383"/>
                    <a:pt x="12336" y="6383"/>
                  </a:cubicBezTo>
                  <a:cubicBezTo>
                    <a:pt x="12616" y="6383"/>
                    <a:pt x="12879" y="6462"/>
                    <a:pt x="13114" y="6674"/>
                  </a:cubicBezTo>
                  <a:cubicBezTo>
                    <a:pt x="14073" y="7450"/>
                    <a:pt x="14256" y="8591"/>
                    <a:pt x="15306" y="9162"/>
                  </a:cubicBezTo>
                  <a:cubicBezTo>
                    <a:pt x="15525" y="9254"/>
                    <a:pt x="15752" y="9293"/>
                    <a:pt x="15981" y="9293"/>
                  </a:cubicBezTo>
                  <a:cubicBezTo>
                    <a:pt x="16943" y="9293"/>
                    <a:pt x="17955" y="8608"/>
                    <a:pt x="18729" y="8295"/>
                  </a:cubicBezTo>
                  <a:cubicBezTo>
                    <a:pt x="18801" y="8270"/>
                    <a:pt x="18875" y="8258"/>
                    <a:pt x="18949" y="8258"/>
                  </a:cubicBezTo>
                  <a:cubicBezTo>
                    <a:pt x="19960" y="8258"/>
                    <a:pt x="21175" y="10421"/>
                    <a:pt x="22153" y="10783"/>
                  </a:cubicBezTo>
                  <a:cubicBezTo>
                    <a:pt x="22308" y="10836"/>
                    <a:pt x="22461" y="10860"/>
                    <a:pt x="22612" y="10860"/>
                  </a:cubicBezTo>
                  <a:cubicBezTo>
                    <a:pt x="23746" y="10860"/>
                    <a:pt x="24763" y="9516"/>
                    <a:pt x="25851" y="9436"/>
                  </a:cubicBezTo>
                  <a:cubicBezTo>
                    <a:pt x="26627" y="9436"/>
                    <a:pt x="26627" y="8295"/>
                    <a:pt x="25851" y="8295"/>
                  </a:cubicBezTo>
                  <a:cubicBezTo>
                    <a:pt x="24946" y="8367"/>
                    <a:pt x="23567" y="9531"/>
                    <a:pt x="22511" y="9531"/>
                  </a:cubicBezTo>
                  <a:cubicBezTo>
                    <a:pt x="22236" y="9531"/>
                    <a:pt x="21982" y="9452"/>
                    <a:pt x="21765" y="9253"/>
                  </a:cubicBezTo>
                  <a:cubicBezTo>
                    <a:pt x="21012" y="8500"/>
                    <a:pt x="20624" y="7541"/>
                    <a:pt x="19483" y="7153"/>
                  </a:cubicBezTo>
                  <a:cubicBezTo>
                    <a:pt x="19334" y="7095"/>
                    <a:pt x="19172" y="7070"/>
                    <a:pt x="19002" y="7070"/>
                  </a:cubicBezTo>
                  <a:cubicBezTo>
                    <a:pt x="18104" y="7070"/>
                    <a:pt x="16974" y="7771"/>
                    <a:pt x="16264" y="8021"/>
                  </a:cubicBezTo>
                  <a:cubicBezTo>
                    <a:pt x="16201" y="8045"/>
                    <a:pt x="16136" y="8056"/>
                    <a:pt x="16071" y="8056"/>
                  </a:cubicBezTo>
                  <a:cubicBezTo>
                    <a:pt x="15156" y="8056"/>
                    <a:pt x="14107" y="5798"/>
                    <a:pt x="13297" y="5350"/>
                  </a:cubicBezTo>
                  <a:cubicBezTo>
                    <a:pt x="13061" y="5229"/>
                    <a:pt x="12807" y="5181"/>
                    <a:pt x="12544" y="5181"/>
                  </a:cubicBezTo>
                  <a:cubicBezTo>
                    <a:pt x="11763" y="5181"/>
                    <a:pt x="10910" y="5607"/>
                    <a:pt x="10261" y="5829"/>
                  </a:cubicBezTo>
                  <a:cubicBezTo>
                    <a:pt x="10137" y="5869"/>
                    <a:pt x="10018" y="5887"/>
                    <a:pt x="9904" y="5887"/>
                  </a:cubicBezTo>
                  <a:cubicBezTo>
                    <a:pt x="8621" y="5887"/>
                    <a:pt x="7984" y="3584"/>
                    <a:pt x="7020" y="2976"/>
                  </a:cubicBezTo>
                  <a:cubicBezTo>
                    <a:pt x="6775" y="2811"/>
                    <a:pt x="6490" y="2749"/>
                    <a:pt x="6188" y="2749"/>
                  </a:cubicBezTo>
                  <a:cubicBezTo>
                    <a:pt x="5446" y="2749"/>
                    <a:pt x="4600" y="3121"/>
                    <a:pt x="3984" y="3250"/>
                  </a:cubicBezTo>
                  <a:cubicBezTo>
                    <a:pt x="3895" y="3275"/>
                    <a:pt x="3809" y="3286"/>
                    <a:pt x="3726" y="3286"/>
                  </a:cubicBezTo>
                  <a:cubicBezTo>
                    <a:pt x="2495" y="3286"/>
                    <a:pt x="1938" y="743"/>
                    <a:pt x="1040" y="123"/>
                  </a:cubicBezTo>
                  <a:cubicBezTo>
                    <a:pt x="938" y="38"/>
                    <a:pt x="836" y="1"/>
                    <a:pt x="740"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3"/>
            <p:cNvSpPr/>
            <p:nvPr/>
          </p:nvSpPr>
          <p:spPr>
            <a:xfrm>
              <a:off x="8924400" y="886474"/>
              <a:ext cx="601405" cy="216564"/>
            </a:xfrm>
            <a:custGeom>
              <a:avLst/>
              <a:gdLst/>
              <a:ahLst/>
              <a:cxnLst/>
              <a:rect l="l" t="t" r="r" b="b"/>
              <a:pathLst>
                <a:path w="27654" h="9908" extrusionOk="0">
                  <a:moveTo>
                    <a:pt x="1145" y="1"/>
                  </a:moveTo>
                  <a:cubicBezTo>
                    <a:pt x="453" y="1"/>
                    <a:pt x="0" y="1111"/>
                    <a:pt x="746" y="1444"/>
                  </a:cubicBezTo>
                  <a:cubicBezTo>
                    <a:pt x="8735" y="5713"/>
                    <a:pt x="17660" y="8863"/>
                    <a:pt x="26607" y="9890"/>
                  </a:cubicBezTo>
                  <a:cubicBezTo>
                    <a:pt x="26670" y="9902"/>
                    <a:pt x="26728" y="9908"/>
                    <a:pt x="26784" y="9908"/>
                  </a:cubicBezTo>
                  <a:cubicBezTo>
                    <a:pt x="27653" y="9908"/>
                    <a:pt x="27595" y="8469"/>
                    <a:pt x="26607" y="8383"/>
                  </a:cubicBezTo>
                  <a:cubicBezTo>
                    <a:pt x="17956" y="7333"/>
                    <a:pt x="9306" y="4183"/>
                    <a:pt x="1499" y="98"/>
                  </a:cubicBezTo>
                  <a:cubicBezTo>
                    <a:pt x="1378" y="30"/>
                    <a:pt x="1258" y="1"/>
                    <a:pt x="1145"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3"/>
            <p:cNvSpPr/>
            <p:nvPr/>
          </p:nvSpPr>
          <p:spPr>
            <a:xfrm>
              <a:off x="8861475" y="1042225"/>
              <a:ext cx="624430" cy="216578"/>
            </a:xfrm>
            <a:custGeom>
              <a:avLst/>
              <a:gdLst/>
              <a:ahLst/>
              <a:cxnLst/>
              <a:rect l="l" t="t" r="r" b="b"/>
              <a:pathLst>
                <a:path w="27648" h="9877" extrusionOk="0">
                  <a:moveTo>
                    <a:pt x="1199" y="0"/>
                  </a:moveTo>
                  <a:cubicBezTo>
                    <a:pt x="485" y="0"/>
                    <a:pt x="1" y="1066"/>
                    <a:pt x="740" y="1485"/>
                  </a:cubicBezTo>
                  <a:cubicBezTo>
                    <a:pt x="8729" y="5685"/>
                    <a:pt x="17676" y="8812"/>
                    <a:pt x="26624" y="9862"/>
                  </a:cubicBezTo>
                  <a:cubicBezTo>
                    <a:pt x="26678" y="9872"/>
                    <a:pt x="26730" y="9877"/>
                    <a:pt x="26779" y="9877"/>
                  </a:cubicBezTo>
                  <a:cubicBezTo>
                    <a:pt x="27648" y="9877"/>
                    <a:pt x="27596" y="8419"/>
                    <a:pt x="26624" y="8333"/>
                  </a:cubicBezTo>
                  <a:cubicBezTo>
                    <a:pt x="17950" y="7283"/>
                    <a:pt x="9299" y="4156"/>
                    <a:pt x="1516" y="70"/>
                  </a:cubicBezTo>
                  <a:cubicBezTo>
                    <a:pt x="1407" y="22"/>
                    <a:pt x="1301" y="0"/>
                    <a:pt x="1199"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3"/>
            <p:cNvSpPr/>
            <p:nvPr/>
          </p:nvSpPr>
          <p:spPr>
            <a:xfrm>
              <a:off x="8977325" y="853124"/>
              <a:ext cx="548464" cy="190061"/>
            </a:xfrm>
            <a:custGeom>
              <a:avLst/>
              <a:gdLst/>
              <a:ahLst/>
              <a:cxnLst/>
              <a:rect l="l" t="t" r="r" b="b"/>
              <a:pathLst>
                <a:path w="26998" h="9509" extrusionOk="0">
                  <a:moveTo>
                    <a:pt x="859" y="0"/>
                  </a:moveTo>
                  <a:cubicBezTo>
                    <a:pt x="336" y="0"/>
                    <a:pt x="0" y="814"/>
                    <a:pt x="567" y="1126"/>
                  </a:cubicBezTo>
                  <a:cubicBezTo>
                    <a:pt x="8464" y="5326"/>
                    <a:pt x="17298" y="8453"/>
                    <a:pt x="26336" y="9503"/>
                  </a:cubicBezTo>
                  <a:cubicBezTo>
                    <a:pt x="26362" y="9507"/>
                    <a:pt x="26386" y="9508"/>
                    <a:pt x="26410" y="9508"/>
                  </a:cubicBezTo>
                  <a:cubicBezTo>
                    <a:pt x="26997" y="9508"/>
                    <a:pt x="26973" y="8450"/>
                    <a:pt x="26336" y="8362"/>
                  </a:cubicBezTo>
                  <a:cubicBezTo>
                    <a:pt x="17503" y="7312"/>
                    <a:pt x="8852" y="4185"/>
                    <a:pt x="1137" y="76"/>
                  </a:cubicBezTo>
                  <a:cubicBezTo>
                    <a:pt x="1042" y="24"/>
                    <a:pt x="948" y="0"/>
                    <a:pt x="8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3"/>
            <p:cNvSpPr/>
            <p:nvPr/>
          </p:nvSpPr>
          <p:spPr>
            <a:xfrm>
              <a:off x="9013025" y="820025"/>
              <a:ext cx="472876" cy="159597"/>
            </a:xfrm>
            <a:custGeom>
              <a:avLst/>
              <a:gdLst/>
              <a:ahLst/>
              <a:cxnLst/>
              <a:rect l="l" t="t" r="r" b="b"/>
              <a:pathLst>
                <a:path w="26581" h="9163" extrusionOk="0">
                  <a:moveTo>
                    <a:pt x="670" y="1"/>
                  </a:moveTo>
                  <a:cubicBezTo>
                    <a:pt x="322" y="1"/>
                    <a:pt x="1" y="534"/>
                    <a:pt x="423" y="694"/>
                  </a:cubicBezTo>
                  <a:cubicBezTo>
                    <a:pt x="8412" y="4894"/>
                    <a:pt x="17154" y="8021"/>
                    <a:pt x="26102" y="9163"/>
                  </a:cubicBezTo>
                  <a:cubicBezTo>
                    <a:pt x="26581" y="9163"/>
                    <a:pt x="26581" y="8409"/>
                    <a:pt x="26102" y="8318"/>
                  </a:cubicBezTo>
                  <a:cubicBezTo>
                    <a:pt x="17359" y="7268"/>
                    <a:pt x="8594" y="4118"/>
                    <a:pt x="811" y="33"/>
                  </a:cubicBezTo>
                  <a:cubicBezTo>
                    <a:pt x="765" y="11"/>
                    <a:pt x="717" y="1"/>
                    <a:pt x="670"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3"/>
            <p:cNvSpPr/>
            <p:nvPr/>
          </p:nvSpPr>
          <p:spPr>
            <a:xfrm>
              <a:off x="8861475" y="1110300"/>
              <a:ext cx="601383" cy="190048"/>
            </a:xfrm>
            <a:custGeom>
              <a:avLst/>
              <a:gdLst/>
              <a:ahLst/>
              <a:cxnLst/>
              <a:rect l="l" t="t" r="r" b="b"/>
              <a:pathLst>
                <a:path w="27126" h="9573" extrusionOk="0">
                  <a:moveTo>
                    <a:pt x="910" y="0"/>
                  </a:moveTo>
                  <a:cubicBezTo>
                    <a:pt x="366" y="0"/>
                    <a:pt x="1" y="760"/>
                    <a:pt x="580" y="1100"/>
                  </a:cubicBezTo>
                  <a:cubicBezTo>
                    <a:pt x="8569" y="5277"/>
                    <a:pt x="17425" y="8427"/>
                    <a:pt x="26350" y="9568"/>
                  </a:cubicBezTo>
                  <a:cubicBezTo>
                    <a:pt x="26378" y="9571"/>
                    <a:pt x="26404" y="9573"/>
                    <a:pt x="26430" y="9573"/>
                  </a:cubicBezTo>
                  <a:cubicBezTo>
                    <a:pt x="27125" y="9573"/>
                    <a:pt x="27098" y="8423"/>
                    <a:pt x="26350" y="8335"/>
                  </a:cubicBezTo>
                  <a:cubicBezTo>
                    <a:pt x="17608" y="7285"/>
                    <a:pt x="8957" y="4135"/>
                    <a:pt x="1151" y="50"/>
                  </a:cubicBezTo>
                  <a:cubicBezTo>
                    <a:pt x="1068" y="16"/>
                    <a:pt x="987" y="0"/>
                    <a:pt x="9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3"/>
            <p:cNvSpPr/>
            <p:nvPr/>
          </p:nvSpPr>
          <p:spPr>
            <a:xfrm>
              <a:off x="8884475" y="1176875"/>
              <a:ext cx="536954" cy="154716"/>
            </a:xfrm>
            <a:custGeom>
              <a:avLst/>
              <a:gdLst/>
              <a:ahLst/>
              <a:cxnLst/>
              <a:rect l="l" t="t" r="r" b="b"/>
              <a:pathLst>
                <a:path w="26572" h="9113" extrusionOk="0">
                  <a:moveTo>
                    <a:pt x="562" y="1"/>
                  </a:moveTo>
                  <a:cubicBezTo>
                    <a:pt x="217" y="1"/>
                    <a:pt x="0" y="499"/>
                    <a:pt x="324" y="728"/>
                  </a:cubicBezTo>
                  <a:cubicBezTo>
                    <a:pt x="8313" y="4927"/>
                    <a:pt x="17055" y="8054"/>
                    <a:pt x="26002" y="9104"/>
                  </a:cubicBezTo>
                  <a:cubicBezTo>
                    <a:pt x="26035" y="9110"/>
                    <a:pt x="26066" y="9112"/>
                    <a:pt x="26094" y="9112"/>
                  </a:cubicBezTo>
                  <a:cubicBezTo>
                    <a:pt x="26571" y="9112"/>
                    <a:pt x="26541" y="8437"/>
                    <a:pt x="26002" y="8351"/>
                  </a:cubicBezTo>
                  <a:cubicBezTo>
                    <a:pt x="17238" y="7301"/>
                    <a:pt x="8587" y="4151"/>
                    <a:pt x="781" y="66"/>
                  </a:cubicBezTo>
                  <a:cubicBezTo>
                    <a:pt x="705" y="20"/>
                    <a:pt x="631" y="1"/>
                    <a:pt x="562"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3"/>
            <p:cNvSpPr/>
            <p:nvPr/>
          </p:nvSpPr>
          <p:spPr>
            <a:xfrm>
              <a:off x="8943800" y="953550"/>
              <a:ext cx="49650" cy="37675"/>
            </a:xfrm>
            <a:custGeom>
              <a:avLst/>
              <a:gdLst/>
              <a:ahLst/>
              <a:cxnLst/>
              <a:rect l="l" t="t" r="r" b="b"/>
              <a:pathLst>
                <a:path w="1986" h="1507" extrusionOk="0">
                  <a:moveTo>
                    <a:pt x="1027" y="0"/>
                  </a:moveTo>
                  <a:cubicBezTo>
                    <a:pt x="0" y="0"/>
                    <a:pt x="0" y="1507"/>
                    <a:pt x="1027" y="1507"/>
                  </a:cubicBezTo>
                  <a:cubicBezTo>
                    <a:pt x="1986" y="1507"/>
                    <a:pt x="1986" y="0"/>
                    <a:pt x="10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3"/>
            <p:cNvSpPr/>
            <p:nvPr/>
          </p:nvSpPr>
          <p:spPr>
            <a:xfrm>
              <a:off x="9012756" y="1051031"/>
              <a:ext cx="49675" cy="37700"/>
            </a:xfrm>
            <a:custGeom>
              <a:avLst/>
              <a:gdLst/>
              <a:ahLst/>
              <a:cxnLst/>
              <a:rect l="l" t="t" r="r" b="b"/>
              <a:pathLst>
                <a:path w="1987" h="1508" extrusionOk="0">
                  <a:moveTo>
                    <a:pt x="936" y="1"/>
                  </a:moveTo>
                  <a:cubicBezTo>
                    <a:pt x="1" y="1"/>
                    <a:pt x="1" y="1507"/>
                    <a:pt x="936" y="1507"/>
                  </a:cubicBezTo>
                  <a:cubicBezTo>
                    <a:pt x="1986" y="1507"/>
                    <a:pt x="1986" y="1"/>
                    <a:pt x="9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3"/>
            <p:cNvSpPr/>
            <p:nvPr/>
          </p:nvSpPr>
          <p:spPr>
            <a:xfrm>
              <a:off x="9100725" y="1019725"/>
              <a:ext cx="49650" cy="38275"/>
            </a:xfrm>
            <a:custGeom>
              <a:avLst/>
              <a:gdLst/>
              <a:ahLst/>
              <a:cxnLst/>
              <a:rect l="l" t="t" r="r" b="b"/>
              <a:pathLst>
                <a:path w="1986" h="1531" extrusionOk="0">
                  <a:moveTo>
                    <a:pt x="936" y="1"/>
                  </a:moveTo>
                  <a:cubicBezTo>
                    <a:pt x="0" y="1"/>
                    <a:pt x="0" y="1530"/>
                    <a:pt x="936" y="1530"/>
                  </a:cubicBezTo>
                  <a:cubicBezTo>
                    <a:pt x="1986" y="1530"/>
                    <a:pt x="1986" y="1"/>
                    <a:pt x="9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3"/>
            <p:cNvSpPr/>
            <p:nvPr/>
          </p:nvSpPr>
          <p:spPr>
            <a:xfrm>
              <a:off x="9160050" y="1103050"/>
              <a:ext cx="49675" cy="38250"/>
            </a:xfrm>
            <a:custGeom>
              <a:avLst/>
              <a:gdLst/>
              <a:ahLst/>
              <a:cxnLst/>
              <a:rect l="l" t="t" r="r" b="b"/>
              <a:pathLst>
                <a:path w="1987" h="1530" extrusionOk="0">
                  <a:moveTo>
                    <a:pt x="1051" y="0"/>
                  </a:moveTo>
                  <a:cubicBezTo>
                    <a:pt x="1" y="0"/>
                    <a:pt x="1" y="1530"/>
                    <a:pt x="1051" y="1530"/>
                  </a:cubicBezTo>
                  <a:cubicBezTo>
                    <a:pt x="1987" y="1530"/>
                    <a:pt x="1987" y="0"/>
                    <a:pt x="10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3"/>
            <p:cNvSpPr/>
            <p:nvPr/>
          </p:nvSpPr>
          <p:spPr>
            <a:xfrm>
              <a:off x="9257625" y="1069950"/>
              <a:ext cx="49675" cy="38250"/>
            </a:xfrm>
            <a:custGeom>
              <a:avLst/>
              <a:gdLst/>
              <a:ahLst/>
              <a:cxnLst/>
              <a:rect l="l" t="t" r="r" b="b"/>
              <a:pathLst>
                <a:path w="1987" h="1530" extrusionOk="0">
                  <a:moveTo>
                    <a:pt x="937" y="0"/>
                  </a:moveTo>
                  <a:cubicBezTo>
                    <a:pt x="1" y="0"/>
                    <a:pt x="1" y="1530"/>
                    <a:pt x="937" y="1530"/>
                  </a:cubicBezTo>
                  <a:cubicBezTo>
                    <a:pt x="1987" y="1530"/>
                    <a:pt x="1987" y="0"/>
                    <a:pt x="9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3"/>
            <p:cNvSpPr/>
            <p:nvPr/>
          </p:nvSpPr>
          <p:spPr>
            <a:xfrm>
              <a:off x="9321550" y="1150975"/>
              <a:ext cx="50250" cy="39975"/>
            </a:xfrm>
            <a:custGeom>
              <a:avLst/>
              <a:gdLst/>
              <a:ahLst/>
              <a:cxnLst/>
              <a:rect l="l" t="t" r="r" b="b"/>
              <a:pathLst>
                <a:path w="2010" h="1599" extrusionOk="0">
                  <a:moveTo>
                    <a:pt x="1050" y="1"/>
                  </a:moveTo>
                  <a:cubicBezTo>
                    <a:pt x="0" y="1"/>
                    <a:pt x="0" y="1598"/>
                    <a:pt x="1050" y="1598"/>
                  </a:cubicBezTo>
                  <a:cubicBezTo>
                    <a:pt x="2009" y="1598"/>
                    <a:pt x="2009" y="1"/>
                    <a:pt x="10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3"/>
            <p:cNvSpPr/>
            <p:nvPr/>
          </p:nvSpPr>
          <p:spPr>
            <a:xfrm>
              <a:off x="9421400" y="1108175"/>
              <a:ext cx="50250" cy="39975"/>
            </a:xfrm>
            <a:custGeom>
              <a:avLst/>
              <a:gdLst/>
              <a:ahLst/>
              <a:cxnLst/>
              <a:rect l="l" t="t" r="r" b="b"/>
              <a:pathLst>
                <a:path w="2010" h="1599" extrusionOk="0">
                  <a:moveTo>
                    <a:pt x="960" y="1"/>
                  </a:moveTo>
                  <a:cubicBezTo>
                    <a:pt x="1" y="1"/>
                    <a:pt x="1" y="1599"/>
                    <a:pt x="960" y="1599"/>
                  </a:cubicBezTo>
                  <a:cubicBezTo>
                    <a:pt x="2009" y="1599"/>
                    <a:pt x="2009" y="1"/>
                    <a:pt x="9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19">
    <p:bg>
      <p:bgPr>
        <a:solidFill>
          <a:schemeClr val="accent4"/>
        </a:solidFill>
        <a:effectLst/>
      </p:bgPr>
    </p:bg>
    <p:spTree>
      <p:nvGrpSpPr>
        <p:cNvPr id="1" name="Shape 2492"/>
        <p:cNvGrpSpPr/>
        <p:nvPr/>
      </p:nvGrpSpPr>
      <p:grpSpPr>
        <a:xfrm>
          <a:off x="0" y="0"/>
          <a:ext cx="0" cy="0"/>
          <a:chOff x="0" y="0"/>
          <a:chExt cx="0" cy="0"/>
        </a:xfrm>
      </p:grpSpPr>
      <p:sp>
        <p:nvSpPr>
          <p:cNvPr id="2493" name="Google Shape;2493;p34"/>
          <p:cNvSpPr/>
          <p:nvPr/>
        </p:nvSpPr>
        <p:spPr>
          <a:xfrm>
            <a:off x="2243579" y="4926991"/>
            <a:ext cx="101336" cy="99615"/>
          </a:xfrm>
          <a:custGeom>
            <a:avLst/>
            <a:gdLst/>
            <a:ahLst/>
            <a:cxnLst/>
            <a:rect l="l" t="t" r="r" b="b"/>
            <a:pathLst>
              <a:path w="4474" h="4398" extrusionOk="0">
                <a:moveTo>
                  <a:pt x="2659" y="1"/>
                </a:moveTo>
                <a:cubicBezTo>
                  <a:pt x="2608" y="1"/>
                  <a:pt x="2556" y="24"/>
                  <a:pt x="2556" y="69"/>
                </a:cubicBezTo>
                <a:cubicBezTo>
                  <a:pt x="2556" y="640"/>
                  <a:pt x="2465" y="1302"/>
                  <a:pt x="2283" y="1873"/>
                </a:cubicBezTo>
                <a:lnTo>
                  <a:pt x="2191" y="1873"/>
                </a:lnTo>
                <a:cubicBezTo>
                  <a:pt x="2077" y="1690"/>
                  <a:pt x="1986" y="1507"/>
                  <a:pt x="1803" y="1302"/>
                </a:cubicBezTo>
                <a:cubicBezTo>
                  <a:pt x="1895" y="1302"/>
                  <a:pt x="1895" y="1211"/>
                  <a:pt x="1895" y="1119"/>
                </a:cubicBezTo>
                <a:cubicBezTo>
                  <a:pt x="1803" y="1119"/>
                  <a:pt x="1712" y="1119"/>
                  <a:pt x="1712" y="1028"/>
                </a:cubicBezTo>
                <a:cubicBezTo>
                  <a:pt x="1507" y="731"/>
                  <a:pt x="1324" y="549"/>
                  <a:pt x="1141" y="252"/>
                </a:cubicBezTo>
                <a:cubicBezTo>
                  <a:pt x="1141" y="221"/>
                  <a:pt x="1131" y="211"/>
                  <a:pt x="1118" y="211"/>
                </a:cubicBezTo>
                <a:cubicBezTo>
                  <a:pt x="1091" y="211"/>
                  <a:pt x="1050" y="252"/>
                  <a:pt x="1050" y="252"/>
                </a:cubicBezTo>
                <a:cubicBezTo>
                  <a:pt x="1141" y="549"/>
                  <a:pt x="1324" y="731"/>
                  <a:pt x="1415" y="937"/>
                </a:cubicBezTo>
                <a:cubicBezTo>
                  <a:pt x="1233" y="823"/>
                  <a:pt x="1050" y="823"/>
                  <a:pt x="936" y="731"/>
                </a:cubicBezTo>
                <a:cubicBezTo>
                  <a:pt x="753" y="731"/>
                  <a:pt x="753" y="823"/>
                  <a:pt x="845" y="937"/>
                </a:cubicBezTo>
                <a:cubicBezTo>
                  <a:pt x="1141" y="1028"/>
                  <a:pt x="1324" y="1119"/>
                  <a:pt x="1507" y="1211"/>
                </a:cubicBezTo>
                <a:cubicBezTo>
                  <a:pt x="1712" y="1393"/>
                  <a:pt x="1803" y="1599"/>
                  <a:pt x="1895" y="1781"/>
                </a:cubicBezTo>
                <a:cubicBezTo>
                  <a:pt x="1324" y="1599"/>
                  <a:pt x="662" y="1507"/>
                  <a:pt x="91" y="1302"/>
                </a:cubicBezTo>
                <a:cubicBezTo>
                  <a:pt x="0" y="1302"/>
                  <a:pt x="0" y="1393"/>
                  <a:pt x="91" y="1507"/>
                </a:cubicBezTo>
                <a:cubicBezTo>
                  <a:pt x="662" y="1690"/>
                  <a:pt x="1324" y="1873"/>
                  <a:pt x="1895" y="2078"/>
                </a:cubicBezTo>
                <a:cubicBezTo>
                  <a:pt x="1507" y="2261"/>
                  <a:pt x="1141" y="2534"/>
                  <a:pt x="845" y="2740"/>
                </a:cubicBezTo>
                <a:lnTo>
                  <a:pt x="662" y="2740"/>
                </a:lnTo>
                <a:cubicBezTo>
                  <a:pt x="571" y="2649"/>
                  <a:pt x="365" y="2534"/>
                  <a:pt x="183" y="2534"/>
                </a:cubicBezTo>
                <a:cubicBezTo>
                  <a:pt x="274" y="2740"/>
                  <a:pt x="479" y="2740"/>
                  <a:pt x="571" y="2831"/>
                </a:cubicBezTo>
                <a:lnTo>
                  <a:pt x="662" y="2831"/>
                </a:lnTo>
                <a:cubicBezTo>
                  <a:pt x="571" y="2922"/>
                  <a:pt x="479" y="2922"/>
                  <a:pt x="479" y="3014"/>
                </a:cubicBezTo>
                <a:cubicBezTo>
                  <a:pt x="380" y="3014"/>
                  <a:pt x="453" y="3237"/>
                  <a:pt x="534" y="3237"/>
                </a:cubicBezTo>
                <a:cubicBezTo>
                  <a:pt x="546" y="3237"/>
                  <a:pt x="558" y="3231"/>
                  <a:pt x="571" y="3219"/>
                </a:cubicBezTo>
                <a:cubicBezTo>
                  <a:pt x="662" y="3219"/>
                  <a:pt x="845" y="3105"/>
                  <a:pt x="936" y="3014"/>
                </a:cubicBezTo>
                <a:lnTo>
                  <a:pt x="1050" y="3014"/>
                </a:lnTo>
                <a:cubicBezTo>
                  <a:pt x="936" y="3219"/>
                  <a:pt x="936" y="3402"/>
                  <a:pt x="845" y="3584"/>
                </a:cubicBezTo>
                <a:cubicBezTo>
                  <a:pt x="845" y="3790"/>
                  <a:pt x="753" y="3881"/>
                  <a:pt x="753" y="4064"/>
                </a:cubicBezTo>
                <a:cubicBezTo>
                  <a:pt x="753" y="4064"/>
                  <a:pt x="794" y="4104"/>
                  <a:pt x="848" y="4104"/>
                </a:cubicBezTo>
                <a:cubicBezTo>
                  <a:pt x="875" y="4104"/>
                  <a:pt x="905" y="4094"/>
                  <a:pt x="936" y="4064"/>
                </a:cubicBezTo>
                <a:cubicBezTo>
                  <a:pt x="936" y="3881"/>
                  <a:pt x="1050" y="3790"/>
                  <a:pt x="1050" y="3584"/>
                </a:cubicBezTo>
                <a:cubicBezTo>
                  <a:pt x="1050" y="3402"/>
                  <a:pt x="1050" y="3219"/>
                  <a:pt x="1141" y="3105"/>
                </a:cubicBezTo>
                <a:lnTo>
                  <a:pt x="1141" y="3014"/>
                </a:lnTo>
                <a:lnTo>
                  <a:pt x="1141" y="2922"/>
                </a:lnTo>
                <a:cubicBezTo>
                  <a:pt x="1507" y="2740"/>
                  <a:pt x="1803" y="2534"/>
                  <a:pt x="2191" y="2352"/>
                </a:cubicBezTo>
                <a:lnTo>
                  <a:pt x="2191" y="2352"/>
                </a:lnTo>
                <a:cubicBezTo>
                  <a:pt x="2077" y="2831"/>
                  <a:pt x="1895" y="3310"/>
                  <a:pt x="1803" y="3790"/>
                </a:cubicBezTo>
                <a:cubicBezTo>
                  <a:pt x="1803" y="3835"/>
                  <a:pt x="1826" y="3858"/>
                  <a:pt x="1849" y="3858"/>
                </a:cubicBezTo>
                <a:cubicBezTo>
                  <a:pt x="1872" y="3858"/>
                  <a:pt x="1895" y="3835"/>
                  <a:pt x="1895" y="3790"/>
                </a:cubicBezTo>
                <a:cubicBezTo>
                  <a:pt x="2077" y="3402"/>
                  <a:pt x="2283" y="3014"/>
                  <a:pt x="2374" y="2649"/>
                </a:cubicBezTo>
                <a:cubicBezTo>
                  <a:pt x="2556" y="2922"/>
                  <a:pt x="2762" y="3219"/>
                  <a:pt x="2944" y="3493"/>
                </a:cubicBezTo>
                <a:cubicBezTo>
                  <a:pt x="2853" y="3790"/>
                  <a:pt x="2762" y="3972"/>
                  <a:pt x="2648" y="4246"/>
                </a:cubicBezTo>
                <a:cubicBezTo>
                  <a:pt x="2648" y="4328"/>
                  <a:pt x="2706" y="4398"/>
                  <a:pt x="2739" y="4398"/>
                </a:cubicBezTo>
                <a:cubicBezTo>
                  <a:pt x="2753" y="4398"/>
                  <a:pt x="2762" y="4387"/>
                  <a:pt x="2762" y="4360"/>
                </a:cubicBezTo>
                <a:cubicBezTo>
                  <a:pt x="2944" y="4155"/>
                  <a:pt x="2944" y="3881"/>
                  <a:pt x="3036" y="3676"/>
                </a:cubicBezTo>
                <a:lnTo>
                  <a:pt x="3036" y="3790"/>
                </a:lnTo>
                <a:cubicBezTo>
                  <a:pt x="3062" y="3816"/>
                  <a:pt x="3097" y="3827"/>
                  <a:pt x="3132" y="3827"/>
                </a:cubicBezTo>
                <a:cubicBezTo>
                  <a:pt x="3218" y="3827"/>
                  <a:pt x="3300" y="3757"/>
                  <a:pt x="3218" y="3676"/>
                </a:cubicBezTo>
                <a:cubicBezTo>
                  <a:pt x="3218" y="3584"/>
                  <a:pt x="3127" y="3493"/>
                  <a:pt x="3127" y="3402"/>
                </a:cubicBezTo>
                <a:lnTo>
                  <a:pt x="3903" y="3402"/>
                </a:lnTo>
                <a:cubicBezTo>
                  <a:pt x="3994" y="3402"/>
                  <a:pt x="3994" y="3310"/>
                  <a:pt x="3903" y="3310"/>
                </a:cubicBezTo>
                <a:cubicBezTo>
                  <a:pt x="3606" y="3219"/>
                  <a:pt x="3333" y="3219"/>
                  <a:pt x="3036" y="3219"/>
                </a:cubicBezTo>
                <a:cubicBezTo>
                  <a:pt x="2853" y="2922"/>
                  <a:pt x="2648" y="2534"/>
                  <a:pt x="2465" y="2261"/>
                </a:cubicBezTo>
                <a:lnTo>
                  <a:pt x="2465" y="2261"/>
                </a:lnTo>
                <a:cubicBezTo>
                  <a:pt x="3036" y="2443"/>
                  <a:pt x="3606" y="2534"/>
                  <a:pt x="4177" y="2740"/>
                </a:cubicBezTo>
                <a:cubicBezTo>
                  <a:pt x="4268" y="2740"/>
                  <a:pt x="4268" y="2534"/>
                  <a:pt x="4177" y="2534"/>
                </a:cubicBezTo>
                <a:cubicBezTo>
                  <a:pt x="3698" y="2352"/>
                  <a:pt x="3127" y="2169"/>
                  <a:pt x="2648" y="1964"/>
                </a:cubicBezTo>
                <a:cubicBezTo>
                  <a:pt x="2944" y="1781"/>
                  <a:pt x="3218" y="1599"/>
                  <a:pt x="3424" y="1393"/>
                </a:cubicBezTo>
                <a:cubicBezTo>
                  <a:pt x="3424" y="1393"/>
                  <a:pt x="3424" y="1507"/>
                  <a:pt x="3515" y="1507"/>
                </a:cubicBezTo>
                <a:cubicBezTo>
                  <a:pt x="3789" y="1599"/>
                  <a:pt x="4086" y="1690"/>
                  <a:pt x="4360" y="1781"/>
                </a:cubicBezTo>
                <a:cubicBezTo>
                  <a:pt x="4474" y="1781"/>
                  <a:pt x="4474" y="1599"/>
                  <a:pt x="4360" y="1599"/>
                </a:cubicBezTo>
                <a:cubicBezTo>
                  <a:pt x="4086" y="1507"/>
                  <a:pt x="3789" y="1393"/>
                  <a:pt x="3515" y="1302"/>
                </a:cubicBezTo>
                <a:cubicBezTo>
                  <a:pt x="3698" y="1119"/>
                  <a:pt x="3994" y="937"/>
                  <a:pt x="4177" y="731"/>
                </a:cubicBezTo>
                <a:cubicBezTo>
                  <a:pt x="4250" y="731"/>
                  <a:pt x="4206" y="614"/>
                  <a:pt x="4139" y="614"/>
                </a:cubicBezTo>
                <a:cubicBezTo>
                  <a:pt x="4122" y="614"/>
                  <a:pt x="4104" y="622"/>
                  <a:pt x="4086" y="640"/>
                </a:cubicBezTo>
                <a:cubicBezTo>
                  <a:pt x="3903" y="731"/>
                  <a:pt x="3698" y="937"/>
                  <a:pt x="3606" y="1028"/>
                </a:cubicBezTo>
                <a:lnTo>
                  <a:pt x="3606" y="731"/>
                </a:lnTo>
                <a:cubicBezTo>
                  <a:pt x="3606" y="549"/>
                  <a:pt x="3606" y="366"/>
                  <a:pt x="3515" y="161"/>
                </a:cubicBezTo>
                <a:cubicBezTo>
                  <a:pt x="3515" y="115"/>
                  <a:pt x="3492" y="92"/>
                  <a:pt x="3469" y="92"/>
                </a:cubicBezTo>
                <a:cubicBezTo>
                  <a:pt x="3447" y="92"/>
                  <a:pt x="3424" y="115"/>
                  <a:pt x="3424" y="161"/>
                </a:cubicBezTo>
                <a:lnTo>
                  <a:pt x="3424" y="731"/>
                </a:lnTo>
                <a:cubicBezTo>
                  <a:pt x="3424" y="823"/>
                  <a:pt x="3333" y="1028"/>
                  <a:pt x="3424" y="1119"/>
                </a:cubicBezTo>
                <a:cubicBezTo>
                  <a:pt x="3127" y="1302"/>
                  <a:pt x="2853" y="1507"/>
                  <a:pt x="2556" y="1690"/>
                </a:cubicBezTo>
                <a:cubicBezTo>
                  <a:pt x="2648" y="1119"/>
                  <a:pt x="2762" y="640"/>
                  <a:pt x="2762" y="69"/>
                </a:cubicBezTo>
                <a:cubicBezTo>
                  <a:pt x="2762" y="24"/>
                  <a:pt x="2711" y="1"/>
                  <a:pt x="26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4"/>
          <p:cNvSpPr/>
          <p:nvPr/>
        </p:nvSpPr>
        <p:spPr>
          <a:xfrm>
            <a:off x="2280272" y="4928554"/>
            <a:ext cx="6229" cy="23284"/>
          </a:xfrm>
          <a:custGeom>
            <a:avLst/>
            <a:gdLst/>
            <a:ahLst/>
            <a:cxnLst/>
            <a:rect l="l" t="t" r="r" b="b"/>
            <a:pathLst>
              <a:path w="275" h="1028" extrusionOk="0">
                <a:moveTo>
                  <a:pt x="275" y="0"/>
                </a:moveTo>
                <a:cubicBezTo>
                  <a:pt x="92" y="297"/>
                  <a:pt x="1" y="662"/>
                  <a:pt x="183" y="959"/>
                </a:cubicBezTo>
                <a:cubicBezTo>
                  <a:pt x="183" y="1005"/>
                  <a:pt x="206" y="1027"/>
                  <a:pt x="229" y="1027"/>
                </a:cubicBezTo>
                <a:cubicBezTo>
                  <a:pt x="252" y="1027"/>
                  <a:pt x="275" y="1005"/>
                  <a:pt x="275" y="959"/>
                </a:cubicBezTo>
                <a:cubicBezTo>
                  <a:pt x="183" y="662"/>
                  <a:pt x="183" y="297"/>
                  <a:pt x="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4"/>
          <p:cNvSpPr/>
          <p:nvPr/>
        </p:nvSpPr>
        <p:spPr>
          <a:xfrm>
            <a:off x="823106" y="4970185"/>
            <a:ext cx="41653" cy="33613"/>
          </a:xfrm>
          <a:custGeom>
            <a:avLst/>
            <a:gdLst/>
            <a:ahLst/>
            <a:cxnLst/>
            <a:rect l="l" t="t" r="r" b="b"/>
            <a:pathLst>
              <a:path w="1839" h="1484" extrusionOk="0">
                <a:moveTo>
                  <a:pt x="980" y="1"/>
                </a:moveTo>
                <a:cubicBezTo>
                  <a:pt x="719" y="1"/>
                  <a:pt x="480" y="149"/>
                  <a:pt x="424" y="445"/>
                </a:cubicBezTo>
                <a:lnTo>
                  <a:pt x="424" y="536"/>
                </a:lnTo>
                <a:lnTo>
                  <a:pt x="310" y="536"/>
                </a:lnTo>
                <a:cubicBezTo>
                  <a:pt x="310" y="627"/>
                  <a:pt x="218" y="742"/>
                  <a:pt x="218" y="742"/>
                </a:cubicBezTo>
                <a:cubicBezTo>
                  <a:pt x="0" y="1105"/>
                  <a:pt x="318" y="1484"/>
                  <a:pt x="641" y="1484"/>
                </a:cubicBezTo>
                <a:cubicBezTo>
                  <a:pt x="723" y="1484"/>
                  <a:pt x="806" y="1459"/>
                  <a:pt x="880" y="1403"/>
                </a:cubicBezTo>
                <a:cubicBezTo>
                  <a:pt x="880" y="1403"/>
                  <a:pt x="994" y="1403"/>
                  <a:pt x="1086" y="1312"/>
                </a:cubicBezTo>
                <a:lnTo>
                  <a:pt x="1177" y="1312"/>
                </a:lnTo>
                <a:cubicBezTo>
                  <a:pt x="1656" y="1107"/>
                  <a:pt x="1839" y="536"/>
                  <a:pt x="1451" y="171"/>
                </a:cubicBezTo>
                <a:cubicBezTo>
                  <a:pt x="1311" y="57"/>
                  <a:pt x="1142" y="1"/>
                  <a:pt x="9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6" name="Google Shape;2496;p34"/>
          <p:cNvGrpSpPr/>
          <p:nvPr/>
        </p:nvGrpSpPr>
        <p:grpSpPr>
          <a:xfrm>
            <a:off x="26050" y="190500"/>
            <a:ext cx="9041751" cy="4749025"/>
            <a:chOff x="26050" y="190500"/>
            <a:chExt cx="9041751" cy="4749025"/>
          </a:xfrm>
        </p:grpSpPr>
        <p:sp>
          <p:nvSpPr>
            <p:cNvPr id="2497" name="Google Shape;2497;p34"/>
            <p:cNvSpPr/>
            <p:nvPr/>
          </p:nvSpPr>
          <p:spPr>
            <a:xfrm>
              <a:off x="3470427" y="1291408"/>
              <a:ext cx="296644" cy="296060"/>
            </a:xfrm>
            <a:custGeom>
              <a:avLst/>
              <a:gdLst/>
              <a:ahLst/>
              <a:cxnLst/>
              <a:rect l="l" t="t" r="r" b="b"/>
              <a:pathLst>
                <a:path w="12190" h="12166" extrusionOk="0">
                  <a:moveTo>
                    <a:pt x="6095" y="0"/>
                  </a:moveTo>
                  <a:cubicBezTo>
                    <a:pt x="2762" y="0"/>
                    <a:pt x="1" y="2762"/>
                    <a:pt x="1" y="6072"/>
                  </a:cubicBezTo>
                  <a:cubicBezTo>
                    <a:pt x="1" y="9404"/>
                    <a:pt x="2762" y="12166"/>
                    <a:pt x="6095" y="12166"/>
                  </a:cubicBezTo>
                  <a:cubicBezTo>
                    <a:pt x="9519" y="12166"/>
                    <a:pt x="12189" y="9404"/>
                    <a:pt x="12189" y="6072"/>
                  </a:cubicBezTo>
                  <a:cubicBezTo>
                    <a:pt x="12189" y="2762"/>
                    <a:pt x="9519" y="0"/>
                    <a:pt x="6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4"/>
            <p:cNvSpPr/>
            <p:nvPr/>
          </p:nvSpPr>
          <p:spPr>
            <a:xfrm>
              <a:off x="4535451" y="190500"/>
              <a:ext cx="296060" cy="296084"/>
            </a:xfrm>
            <a:custGeom>
              <a:avLst/>
              <a:gdLst/>
              <a:ahLst/>
              <a:cxnLst/>
              <a:rect l="l" t="t" r="r" b="b"/>
              <a:pathLst>
                <a:path w="12166" h="12167" extrusionOk="0">
                  <a:moveTo>
                    <a:pt x="6072" y="1"/>
                  </a:moveTo>
                  <a:cubicBezTo>
                    <a:pt x="2739" y="1"/>
                    <a:pt x="0" y="2762"/>
                    <a:pt x="0" y="6095"/>
                  </a:cubicBezTo>
                  <a:cubicBezTo>
                    <a:pt x="0" y="9427"/>
                    <a:pt x="2739" y="12166"/>
                    <a:pt x="6072" y="12166"/>
                  </a:cubicBezTo>
                  <a:cubicBezTo>
                    <a:pt x="9495" y="12166"/>
                    <a:pt x="12166" y="9427"/>
                    <a:pt x="12166" y="6095"/>
                  </a:cubicBezTo>
                  <a:cubicBezTo>
                    <a:pt x="12166" y="2762"/>
                    <a:pt x="9495" y="1"/>
                    <a:pt x="60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4"/>
            <p:cNvSpPr/>
            <p:nvPr/>
          </p:nvSpPr>
          <p:spPr>
            <a:xfrm>
              <a:off x="3572631" y="3901925"/>
              <a:ext cx="296084" cy="296084"/>
            </a:xfrm>
            <a:custGeom>
              <a:avLst/>
              <a:gdLst/>
              <a:ahLst/>
              <a:cxnLst/>
              <a:rect l="l" t="t" r="r" b="b"/>
              <a:pathLst>
                <a:path w="12167" h="12167" extrusionOk="0">
                  <a:moveTo>
                    <a:pt x="6072" y="1"/>
                  </a:moveTo>
                  <a:cubicBezTo>
                    <a:pt x="2739" y="1"/>
                    <a:pt x="0" y="2763"/>
                    <a:pt x="0" y="6072"/>
                  </a:cubicBezTo>
                  <a:cubicBezTo>
                    <a:pt x="0" y="9405"/>
                    <a:pt x="2739" y="12167"/>
                    <a:pt x="6072" y="12167"/>
                  </a:cubicBezTo>
                  <a:cubicBezTo>
                    <a:pt x="9496" y="12167"/>
                    <a:pt x="12166" y="9405"/>
                    <a:pt x="12166" y="6072"/>
                  </a:cubicBezTo>
                  <a:cubicBezTo>
                    <a:pt x="12166" y="2763"/>
                    <a:pt x="9496" y="1"/>
                    <a:pt x="60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4"/>
            <p:cNvSpPr/>
            <p:nvPr/>
          </p:nvSpPr>
          <p:spPr>
            <a:xfrm>
              <a:off x="6013995" y="814289"/>
              <a:ext cx="296084" cy="296619"/>
            </a:xfrm>
            <a:custGeom>
              <a:avLst/>
              <a:gdLst/>
              <a:ahLst/>
              <a:cxnLst/>
              <a:rect l="l" t="t" r="r" b="b"/>
              <a:pathLst>
                <a:path w="12167" h="12189" extrusionOk="0">
                  <a:moveTo>
                    <a:pt x="6095" y="0"/>
                  </a:moveTo>
                  <a:cubicBezTo>
                    <a:pt x="2762" y="0"/>
                    <a:pt x="1" y="2762"/>
                    <a:pt x="1" y="6094"/>
                  </a:cubicBezTo>
                  <a:cubicBezTo>
                    <a:pt x="1" y="9427"/>
                    <a:pt x="2762" y="12189"/>
                    <a:pt x="6095" y="12189"/>
                  </a:cubicBezTo>
                  <a:cubicBezTo>
                    <a:pt x="9519" y="12189"/>
                    <a:pt x="12167" y="9427"/>
                    <a:pt x="12167" y="6094"/>
                  </a:cubicBezTo>
                  <a:cubicBezTo>
                    <a:pt x="12167" y="2762"/>
                    <a:pt x="9519" y="0"/>
                    <a:pt x="6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4"/>
            <p:cNvSpPr/>
            <p:nvPr/>
          </p:nvSpPr>
          <p:spPr>
            <a:xfrm>
              <a:off x="5859035" y="4396028"/>
              <a:ext cx="296084" cy="296084"/>
            </a:xfrm>
            <a:custGeom>
              <a:avLst/>
              <a:gdLst/>
              <a:ahLst/>
              <a:cxnLst/>
              <a:rect l="l" t="t" r="r" b="b"/>
              <a:pathLst>
                <a:path w="12167" h="12167" extrusionOk="0">
                  <a:moveTo>
                    <a:pt x="6095" y="0"/>
                  </a:moveTo>
                  <a:cubicBezTo>
                    <a:pt x="2762" y="0"/>
                    <a:pt x="0" y="2762"/>
                    <a:pt x="0" y="6072"/>
                  </a:cubicBezTo>
                  <a:cubicBezTo>
                    <a:pt x="0" y="9404"/>
                    <a:pt x="2762" y="12166"/>
                    <a:pt x="6095" y="12166"/>
                  </a:cubicBezTo>
                  <a:cubicBezTo>
                    <a:pt x="9519" y="12166"/>
                    <a:pt x="12166" y="9404"/>
                    <a:pt x="12166" y="6072"/>
                  </a:cubicBezTo>
                  <a:cubicBezTo>
                    <a:pt x="12166" y="2762"/>
                    <a:pt x="9519" y="0"/>
                    <a:pt x="6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4"/>
            <p:cNvSpPr/>
            <p:nvPr/>
          </p:nvSpPr>
          <p:spPr>
            <a:xfrm>
              <a:off x="4701833" y="4133001"/>
              <a:ext cx="184995" cy="185530"/>
            </a:xfrm>
            <a:custGeom>
              <a:avLst/>
              <a:gdLst/>
              <a:ahLst/>
              <a:cxnLst/>
              <a:rect l="l" t="t" r="r" b="b"/>
              <a:pathLst>
                <a:path w="7602" h="7624" extrusionOk="0">
                  <a:moveTo>
                    <a:pt x="3812" y="0"/>
                  </a:moveTo>
                  <a:cubicBezTo>
                    <a:pt x="1712" y="0"/>
                    <a:pt x="0" y="1712"/>
                    <a:pt x="0" y="3812"/>
                  </a:cubicBezTo>
                  <a:cubicBezTo>
                    <a:pt x="0" y="5912"/>
                    <a:pt x="1712" y="7624"/>
                    <a:pt x="3812" y="7624"/>
                  </a:cubicBezTo>
                  <a:cubicBezTo>
                    <a:pt x="5889" y="7624"/>
                    <a:pt x="7601" y="5912"/>
                    <a:pt x="7601" y="3812"/>
                  </a:cubicBezTo>
                  <a:cubicBezTo>
                    <a:pt x="7601" y="1712"/>
                    <a:pt x="5889" y="0"/>
                    <a:pt x="3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4"/>
            <p:cNvSpPr/>
            <p:nvPr/>
          </p:nvSpPr>
          <p:spPr>
            <a:xfrm>
              <a:off x="6821596" y="688336"/>
              <a:ext cx="160003" cy="151534"/>
            </a:xfrm>
            <a:custGeom>
              <a:avLst/>
              <a:gdLst/>
              <a:ahLst/>
              <a:cxnLst/>
              <a:rect l="l" t="t" r="r" b="b"/>
              <a:pathLst>
                <a:path w="6575" h="6227" extrusionOk="0">
                  <a:moveTo>
                    <a:pt x="3459" y="0"/>
                  </a:moveTo>
                  <a:cubicBezTo>
                    <a:pt x="3424" y="0"/>
                    <a:pt x="3379" y="52"/>
                    <a:pt x="3333" y="155"/>
                  </a:cubicBezTo>
                  <a:lnTo>
                    <a:pt x="3333" y="1478"/>
                  </a:lnTo>
                  <a:cubicBezTo>
                    <a:pt x="3333" y="1570"/>
                    <a:pt x="3242" y="1570"/>
                    <a:pt x="3151" y="1661"/>
                  </a:cubicBezTo>
                  <a:cubicBezTo>
                    <a:pt x="3151" y="1736"/>
                    <a:pt x="3213" y="1889"/>
                    <a:pt x="3286" y="1889"/>
                  </a:cubicBezTo>
                  <a:cubicBezTo>
                    <a:pt x="3301" y="1889"/>
                    <a:pt x="3317" y="1882"/>
                    <a:pt x="3333" y="1866"/>
                  </a:cubicBezTo>
                  <a:lnTo>
                    <a:pt x="3333" y="2802"/>
                  </a:lnTo>
                  <a:lnTo>
                    <a:pt x="3151" y="2802"/>
                  </a:lnTo>
                  <a:cubicBezTo>
                    <a:pt x="2580" y="2232"/>
                    <a:pt x="2101" y="1661"/>
                    <a:pt x="1530" y="908"/>
                  </a:cubicBezTo>
                  <a:cubicBezTo>
                    <a:pt x="1530" y="890"/>
                    <a:pt x="1523" y="883"/>
                    <a:pt x="1513" y="883"/>
                  </a:cubicBezTo>
                  <a:cubicBezTo>
                    <a:pt x="1470" y="883"/>
                    <a:pt x="1365" y="1017"/>
                    <a:pt x="1439" y="1090"/>
                  </a:cubicBezTo>
                  <a:cubicBezTo>
                    <a:pt x="1804" y="1661"/>
                    <a:pt x="2283" y="2232"/>
                    <a:pt x="2762" y="2802"/>
                  </a:cubicBezTo>
                  <a:lnTo>
                    <a:pt x="1439" y="2802"/>
                  </a:lnTo>
                  <a:cubicBezTo>
                    <a:pt x="1347" y="2620"/>
                    <a:pt x="1142" y="2437"/>
                    <a:pt x="1051" y="2232"/>
                  </a:cubicBezTo>
                  <a:cubicBezTo>
                    <a:pt x="868" y="2049"/>
                    <a:pt x="777" y="1866"/>
                    <a:pt x="571" y="1570"/>
                  </a:cubicBezTo>
                  <a:cubicBezTo>
                    <a:pt x="480" y="1570"/>
                    <a:pt x="389" y="1661"/>
                    <a:pt x="480" y="1752"/>
                  </a:cubicBezTo>
                  <a:cubicBezTo>
                    <a:pt x="571" y="1958"/>
                    <a:pt x="663" y="2140"/>
                    <a:pt x="868" y="2437"/>
                  </a:cubicBezTo>
                  <a:cubicBezTo>
                    <a:pt x="959" y="2528"/>
                    <a:pt x="959" y="2620"/>
                    <a:pt x="1051" y="2802"/>
                  </a:cubicBezTo>
                  <a:cubicBezTo>
                    <a:pt x="777" y="2711"/>
                    <a:pt x="480" y="2711"/>
                    <a:pt x="206" y="2711"/>
                  </a:cubicBezTo>
                  <a:cubicBezTo>
                    <a:pt x="1" y="2711"/>
                    <a:pt x="1" y="2894"/>
                    <a:pt x="92" y="2894"/>
                  </a:cubicBezTo>
                  <a:cubicBezTo>
                    <a:pt x="571" y="3008"/>
                    <a:pt x="959" y="3099"/>
                    <a:pt x="1347" y="3099"/>
                  </a:cubicBezTo>
                  <a:cubicBezTo>
                    <a:pt x="1051" y="3373"/>
                    <a:pt x="777" y="3761"/>
                    <a:pt x="480" y="4035"/>
                  </a:cubicBezTo>
                  <a:cubicBezTo>
                    <a:pt x="406" y="4127"/>
                    <a:pt x="452" y="4265"/>
                    <a:pt x="521" y="4265"/>
                  </a:cubicBezTo>
                  <a:cubicBezTo>
                    <a:pt x="537" y="4265"/>
                    <a:pt x="554" y="4258"/>
                    <a:pt x="571" y="4240"/>
                  </a:cubicBezTo>
                  <a:cubicBezTo>
                    <a:pt x="959" y="3944"/>
                    <a:pt x="1142" y="3578"/>
                    <a:pt x="1439" y="3282"/>
                  </a:cubicBezTo>
                  <a:cubicBezTo>
                    <a:pt x="1530" y="3190"/>
                    <a:pt x="1530" y="3190"/>
                    <a:pt x="1439" y="3099"/>
                  </a:cubicBezTo>
                  <a:lnTo>
                    <a:pt x="1439" y="3099"/>
                  </a:lnTo>
                  <a:cubicBezTo>
                    <a:pt x="1918" y="3190"/>
                    <a:pt x="2374" y="3282"/>
                    <a:pt x="2854" y="3282"/>
                  </a:cubicBezTo>
                  <a:cubicBezTo>
                    <a:pt x="2374" y="3852"/>
                    <a:pt x="1918" y="4423"/>
                    <a:pt x="1439" y="5085"/>
                  </a:cubicBezTo>
                  <a:cubicBezTo>
                    <a:pt x="1269" y="5160"/>
                    <a:pt x="1379" y="5313"/>
                    <a:pt x="1474" y="5313"/>
                  </a:cubicBezTo>
                  <a:cubicBezTo>
                    <a:pt x="1494" y="5313"/>
                    <a:pt x="1514" y="5306"/>
                    <a:pt x="1530" y="5290"/>
                  </a:cubicBezTo>
                  <a:cubicBezTo>
                    <a:pt x="2192" y="4720"/>
                    <a:pt x="2762" y="4035"/>
                    <a:pt x="3333" y="3464"/>
                  </a:cubicBezTo>
                  <a:lnTo>
                    <a:pt x="3333" y="4994"/>
                  </a:lnTo>
                  <a:cubicBezTo>
                    <a:pt x="2945" y="5176"/>
                    <a:pt x="2671" y="5473"/>
                    <a:pt x="2283" y="5655"/>
                  </a:cubicBezTo>
                  <a:cubicBezTo>
                    <a:pt x="2192" y="5747"/>
                    <a:pt x="2283" y="5861"/>
                    <a:pt x="2374" y="5861"/>
                  </a:cubicBezTo>
                  <a:lnTo>
                    <a:pt x="3242" y="5290"/>
                  </a:lnTo>
                  <a:lnTo>
                    <a:pt x="3333" y="5382"/>
                  </a:lnTo>
                  <a:lnTo>
                    <a:pt x="3333" y="5655"/>
                  </a:lnTo>
                  <a:cubicBezTo>
                    <a:pt x="3333" y="5758"/>
                    <a:pt x="3407" y="5810"/>
                    <a:pt x="3481" y="5810"/>
                  </a:cubicBezTo>
                  <a:cubicBezTo>
                    <a:pt x="3556" y="5810"/>
                    <a:pt x="3630" y="5758"/>
                    <a:pt x="3630" y="5655"/>
                  </a:cubicBezTo>
                  <a:lnTo>
                    <a:pt x="3630" y="5564"/>
                  </a:lnTo>
                  <a:cubicBezTo>
                    <a:pt x="3812" y="5861"/>
                    <a:pt x="4086" y="6043"/>
                    <a:pt x="4383" y="6226"/>
                  </a:cubicBezTo>
                  <a:cubicBezTo>
                    <a:pt x="4474" y="6226"/>
                    <a:pt x="4566" y="6135"/>
                    <a:pt x="4474" y="6043"/>
                  </a:cubicBezTo>
                  <a:cubicBezTo>
                    <a:pt x="4200" y="5747"/>
                    <a:pt x="3904" y="5564"/>
                    <a:pt x="3630" y="5290"/>
                  </a:cubicBezTo>
                  <a:lnTo>
                    <a:pt x="3630" y="3852"/>
                  </a:lnTo>
                  <a:cubicBezTo>
                    <a:pt x="4086" y="4240"/>
                    <a:pt x="4566" y="4605"/>
                    <a:pt x="5045" y="4994"/>
                  </a:cubicBezTo>
                  <a:cubicBezTo>
                    <a:pt x="5136" y="4994"/>
                    <a:pt x="5228" y="4902"/>
                    <a:pt x="5136" y="4811"/>
                  </a:cubicBezTo>
                  <a:cubicBezTo>
                    <a:pt x="4657" y="4332"/>
                    <a:pt x="4200" y="3852"/>
                    <a:pt x="3721" y="3373"/>
                  </a:cubicBezTo>
                  <a:lnTo>
                    <a:pt x="5433" y="3373"/>
                  </a:lnTo>
                  <a:lnTo>
                    <a:pt x="5433" y="3464"/>
                  </a:lnTo>
                  <a:lnTo>
                    <a:pt x="5524" y="3464"/>
                  </a:lnTo>
                  <a:cubicBezTo>
                    <a:pt x="5616" y="3670"/>
                    <a:pt x="5798" y="3852"/>
                    <a:pt x="5912" y="4035"/>
                  </a:cubicBezTo>
                  <a:cubicBezTo>
                    <a:pt x="6095" y="4240"/>
                    <a:pt x="6278" y="4423"/>
                    <a:pt x="6483" y="4514"/>
                  </a:cubicBezTo>
                  <a:cubicBezTo>
                    <a:pt x="6483" y="4541"/>
                    <a:pt x="6491" y="4552"/>
                    <a:pt x="6502" y="4552"/>
                  </a:cubicBezTo>
                  <a:cubicBezTo>
                    <a:pt x="6529" y="4552"/>
                    <a:pt x="6574" y="4487"/>
                    <a:pt x="6574" y="4423"/>
                  </a:cubicBezTo>
                  <a:cubicBezTo>
                    <a:pt x="6483" y="4240"/>
                    <a:pt x="6278" y="4035"/>
                    <a:pt x="6095" y="3944"/>
                  </a:cubicBezTo>
                  <a:cubicBezTo>
                    <a:pt x="5912" y="3761"/>
                    <a:pt x="5798" y="3578"/>
                    <a:pt x="5616" y="3373"/>
                  </a:cubicBezTo>
                  <a:cubicBezTo>
                    <a:pt x="5798" y="3282"/>
                    <a:pt x="6095" y="3282"/>
                    <a:pt x="6278" y="3282"/>
                  </a:cubicBezTo>
                  <a:cubicBezTo>
                    <a:pt x="6483" y="3190"/>
                    <a:pt x="6369" y="2894"/>
                    <a:pt x="6186" y="2894"/>
                  </a:cubicBezTo>
                  <a:lnTo>
                    <a:pt x="5912" y="2894"/>
                  </a:lnTo>
                  <a:cubicBezTo>
                    <a:pt x="5912" y="2894"/>
                    <a:pt x="5912" y="2802"/>
                    <a:pt x="6004" y="2802"/>
                  </a:cubicBezTo>
                  <a:cubicBezTo>
                    <a:pt x="6095" y="2620"/>
                    <a:pt x="6186" y="2437"/>
                    <a:pt x="6278" y="2232"/>
                  </a:cubicBezTo>
                  <a:cubicBezTo>
                    <a:pt x="6278" y="2140"/>
                    <a:pt x="6186" y="2140"/>
                    <a:pt x="6186" y="2140"/>
                  </a:cubicBezTo>
                  <a:cubicBezTo>
                    <a:pt x="6004" y="2323"/>
                    <a:pt x="5912" y="2528"/>
                    <a:pt x="5707" y="2711"/>
                  </a:cubicBezTo>
                  <a:cubicBezTo>
                    <a:pt x="5707" y="2802"/>
                    <a:pt x="5616" y="2802"/>
                    <a:pt x="5616" y="2894"/>
                  </a:cubicBezTo>
                  <a:cubicBezTo>
                    <a:pt x="5045" y="2894"/>
                    <a:pt x="4383" y="2894"/>
                    <a:pt x="3812" y="2802"/>
                  </a:cubicBezTo>
                  <a:cubicBezTo>
                    <a:pt x="4383" y="2140"/>
                    <a:pt x="4954" y="1478"/>
                    <a:pt x="5616" y="817"/>
                  </a:cubicBezTo>
                  <a:cubicBezTo>
                    <a:pt x="5683" y="665"/>
                    <a:pt x="5601" y="576"/>
                    <a:pt x="5517" y="576"/>
                  </a:cubicBezTo>
                  <a:cubicBezTo>
                    <a:pt x="5487" y="576"/>
                    <a:pt x="5457" y="587"/>
                    <a:pt x="5433" y="611"/>
                  </a:cubicBezTo>
                  <a:cubicBezTo>
                    <a:pt x="4862" y="1296"/>
                    <a:pt x="4292" y="1866"/>
                    <a:pt x="3630" y="2528"/>
                  </a:cubicBezTo>
                  <a:lnTo>
                    <a:pt x="3630" y="1570"/>
                  </a:lnTo>
                  <a:cubicBezTo>
                    <a:pt x="3812" y="1296"/>
                    <a:pt x="3995" y="999"/>
                    <a:pt x="4200" y="725"/>
                  </a:cubicBezTo>
                  <a:cubicBezTo>
                    <a:pt x="4275" y="633"/>
                    <a:pt x="4228" y="495"/>
                    <a:pt x="4148" y="495"/>
                  </a:cubicBezTo>
                  <a:cubicBezTo>
                    <a:pt x="4129" y="495"/>
                    <a:pt x="4108" y="503"/>
                    <a:pt x="4086" y="520"/>
                  </a:cubicBezTo>
                  <a:cubicBezTo>
                    <a:pt x="3904" y="725"/>
                    <a:pt x="3721" y="908"/>
                    <a:pt x="3630" y="1090"/>
                  </a:cubicBezTo>
                  <a:cubicBezTo>
                    <a:pt x="3630" y="817"/>
                    <a:pt x="3630" y="428"/>
                    <a:pt x="3516" y="155"/>
                  </a:cubicBezTo>
                  <a:cubicBezTo>
                    <a:pt x="3516" y="52"/>
                    <a:pt x="3493" y="0"/>
                    <a:pt x="34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4"/>
            <p:cNvSpPr/>
            <p:nvPr/>
          </p:nvSpPr>
          <p:spPr>
            <a:xfrm>
              <a:off x="6877151" y="697753"/>
              <a:ext cx="23337" cy="29786"/>
            </a:xfrm>
            <a:custGeom>
              <a:avLst/>
              <a:gdLst/>
              <a:ahLst/>
              <a:cxnLst/>
              <a:rect l="l" t="t" r="r" b="b"/>
              <a:pathLst>
                <a:path w="959" h="1224" extrusionOk="0">
                  <a:moveTo>
                    <a:pt x="27" y="1"/>
                  </a:moveTo>
                  <a:cubicBezTo>
                    <a:pt x="0" y="1"/>
                    <a:pt x="0" y="41"/>
                    <a:pt x="0" y="41"/>
                  </a:cubicBezTo>
                  <a:cubicBezTo>
                    <a:pt x="388" y="338"/>
                    <a:pt x="662" y="795"/>
                    <a:pt x="868" y="1183"/>
                  </a:cubicBezTo>
                  <a:cubicBezTo>
                    <a:pt x="868" y="1213"/>
                    <a:pt x="878" y="1223"/>
                    <a:pt x="891" y="1223"/>
                  </a:cubicBezTo>
                  <a:cubicBezTo>
                    <a:pt x="918" y="1223"/>
                    <a:pt x="959" y="1183"/>
                    <a:pt x="959" y="1183"/>
                  </a:cubicBezTo>
                  <a:cubicBezTo>
                    <a:pt x="868" y="612"/>
                    <a:pt x="479" y="224"/>
                    <a:pt x="91" y="41"/>
                  </a:cubicBezTo>
                  <a:cubicBezTo>
                    <a:pt x="61" y="11"/>
                    <a:pt x="41" y="1"/>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4"/>
            <p:cNvSpPr/>
            <p:nvPr/>
          </p:nvSpPr>
          <p:spPr>
            <a:xfrm>
              <a:off x="6291720" y="1404513"/>
              <a:ext cx="221814" cy="193317"/>
            </a:xfrm>
            <a:custGeom>
              <a:avLst/>
              <a:gdLst/>
              <a:ahLst/>
              <a:cxnLst/>
              <a:rect l="l" t="t" r="r" b="b"/>
              <a:pathLst>
                <a:path w="9115" h="7944" extrusionOk="0">
                  <a:moveTo>
                    <a:pt x="3675" y="0"/>
                  </a:moveTo>
                  <a:cubicBezTo>
                    <a:pt x="3594" y="0"/>
                    <a:pt x="3515" y="78"/>
                    <a:pt x="3515" y="191"/>
                  </a:cubicBezTo>
                  <a:cubicBezTo>
                    <a:pt x="3721" y="762"/>
                    <a:pt x="3812" y="1332"/>
                    <a:pt x="3903" y="1903"/>
                  </a:cubicBezTo>
                  <a:cubicBezTo>
                    <a:pt x="3903" y="1994"/>
                    <a:pt x="3812" y="2200"/>
                    <a:pt x="3812" y="2291"/>
                  </a:cubicBezTo>
                  <a:cubicBezTo>
                    <a:pt x="3745" y="2425"/>
                    <a:pt x="3825" y="2509"/>
                    <a:pt x="3909" y="2509"/>
                  </a:cubicBezTo>
                  <a:cubicBezTo>
                    <a:pt x="3939" y="2509"/>
                    <a:pt x="3970" y="2498"/>
                    <a:pt x="3995" y="2474"/>
                  </a:cubicBezTo>
                  <a:cubicBezTo>
                    <a:pt x="4086" y="2862"/>
                    <a:pt x="4177" y="3341"/>
                    <a:pt x="4291" y="3706"/>
                  </a:cubicBezTo>
                  <a:cubicBezTo>
                    <a:pt x="4291" y="3820"/>
                    <a:pt x="4177" y="3820"/>
                    <a:pt x="4086" y="3820"/>
                  </a:cubicBezTo>
                  <a:cubicBezTo>
                    <a:pt x="3241" y="3250"/>
                    <a:pt x="2283" y="2565"/>
                    <a:pt x="1438" y="1812"/>
                  </a:cubicBezTo>
                  <a:cubicBezTo>
                    <a:pt x="1418" y="1795"/>
                    <a:pt x="1395" y="1787"/>
                    <a:pt x="1371" y="1787"/>
                  </a:cubicBezTo>
                  <a:cubicBezTo>
                    <a:pt x="1267" y="1787"/>
                    <a:pt x="1158" y="1940"/>
                    <a:pt x="1233" y="2108"/>
                  </a:cubicBezTo>
                  <a:cubicBezTo>
                    <a:pt x="2009" y="2679"/>
                    <a:pt x="2762" y="3341"/>
                    <a:pt x="3607" y="3912"/>
                  </a:cubicBezTo>
                  <a:cubicBezTo>
                    <a:pt x="2945" y="4003"/>
                    <a:pt x="2374" y="4185"/>
                    <a:pt x="1803" y="4277"/>
                  </a:cubicBezTo>
                  <a:cubicBezTo>
                    <a:pt x="1621" y="4094"/>
                    <a:pt x="1438" y="3912"/>
                    <a:pt x="1142" y="3706"/>
                  </a:cubicBezTo>
                  <a:cubicBezTo>
                    <a:pt x="959" y="3523"/>
                    <a:pt x="662" y="3250"/>
                    <a:pt x="388" y="3044"/>
                  </a:cubicBezTo>
                  <a:cubicBezTo>
                    <a:pt x="362" y="3017"/>
                    <a:pt x="333" y="3006"/>
                    <a:pt x="306" y="3006"/>
                  </a:cubicBezTo>
                  <a:cubicBezTo>
                    <a:pt x="240" y="3006"/>
                    <a:pt x="183" y="3071"/>
                    <a:pt x="183" y="3135"/>
                  </a:cubicBezTo>
                  <a:lnTo>
                    <a:pt x="959" y="3912"/>
                  </a:lnTo>
                  <a:cubicBezTo>
                    <a:pt x="1050" y="4094"/>
                    <a:pt x="1233" y="4185"/>
                    <a:pt x="1324" y="4391"/>
                  </a:cubicBezTo>
                  <a:cubicBezTo>
                    <a:pt x="959" y="4391"/>
                    <a:pt x="571" y="4482"/>
                    <a:pt x="183" y="4573"/>
                  </a:cubicBezTo>
                  <a:cubicBezTo>
                    <a:pt x="0" y="4573"/>
                    <a:pt x="92" y="4847"/>
                    <a:pt x="183" y="4847"/>
                  </a:cubicBezTo>
                  <a:cubicBezTo>
                    <a:pt x="754" y="4756"/>
                    <a:pt x="1233" y="4756"/>
                    <a:pt x="1803" y="4665"/>
                  </a:cubicBezTo>
                  <a:lnTo>
                    <a:pt x="1803" y="4756"/>
                  </a:lnTo>
                  <a:cubicBezTo>
                    <a:pt x="1530" y="5235"/>
                    <a:pt x="1233" y="5715"/>
                    <a:pt x="959" y="6194"/>
                  </a:cubicBezTo>
                  <a:cubicBezTo>
                    <a:pt x="959" y="6323"/>
                    <a:pt x="1050" y="6452"/>
                    <a:pt x="1136" y="6452"/>
                  </a:cubicBezTo>
                  <a:cubicBezTo>
                    <a:pt x="1172" y="6452"/>
                    <a:pt x="1206" y="6430"/>
                    <a:pt x="1233" y="6377"/>
                  </a:cubicBezTo>
                  <a:cubicBezTo>
                    <a:pt x="1530" y="5897"/>
                    <a:pt x="1803" y="5418"/>
                    <a:pt x="2100" y="4847"/>
                  </a:cubicBezTo>
                  <a:cubicBezTo>
                    <a:pt x="2100" y="4847"/>
                    <a:pt x="2100" y="4756"/>
                    <a:pt x="2009" y="4665"/>
                  </a:cubicBezTo>
                  <a:cubicBezTo>
                    <a:pt x="2671" y="4665"/>
                    <a:pt x="3241" y="4573"/>
                    <a:pt x="3903" y="4482"/>
                  </a:cubicBezTo>
                  <a:lnTo>
                    <a:pt x="3903" y="4482"/>
                  </a:lnTo>
                  <a:cubicBezTo>
                    <a:pt x="3424" y="5327"/>
                    <a:pt x="2945" y="6285"/>
                    <a:pt x="2465" y="7244"/>
                  </a:cubicBezTo>
                  <a:cubicBezTo>
                    <a:pt x="2401" y="7373"/>
                    <a:pt x="2530" y="7502"/>
                    <a:pt x="2644" y="7502"/>
                  </a:cubicBezTo>
                  <a:cubicBezTo>
                    <a:pt x="2691" y="7502"/>
                    <a:pt x="2735" y="7480"/>
                    <a:pt x="2762" y="7427"/>
                  </a:cubicBezTo>
                  <a:cubicBezTo>
                    <a:pt x="3424" y="6468"/>
                    <a:pt x="3903" y="5532"/>
                    <a:pt x="4474" y="4573"/>
                  </a:cubicBezTo>
                  <a:cubicBezTo>
                    <a:pt x="4657" y="5235"/>
                    <a:pt x="4748" y="5897"/>
                    <a:pt x="4953" y="6559"/>
                  </a:cubicBezTo>
                  <a:cubicBezTo>
                    <a:pt x="4565" y="6947"/>
                    <a:pt x="4291" y="7335"/>
                    <a:pt x="3903" y="7815"/>
                  </a:cubicBezTo>
                  <a:cubicBezTo>
                    <a:pt x="3839" y="7879"/>
                    <a:pt x="3866" y="7944"/>
                    <a:pt x="3919" y="7944"/>
                  </a:cubicBezTo>
                  <a:cubicBezTo>
                    <a:pt x="3941" y="7944"/>
                    <a:pt x="3968" y="7933"/>
                    <a:pt x="3995" y="7906"/>
                  </a:cubicBezTo>
                  <a:cubicBezTo>
                    <a:pt x="4383" y="7609"/>
                    <a:pt x="4748" y="7244"/>
                    <a:pt x="5045" y="6856"/>
                  </a:cubicBezTo>
                  <a:cubicBezTo>
                    <a:pt x="5045" y="6947"/>
                    <a:pt x="5045" y="6947"/>
                    <a:pt x="5136" y="6947"/>
                  </a:cubicBezTo>
                  <a:lnTo>
                    <a:pt x="5136" y="7039"/>
                  </a:lnTo>
                  <a:cubicBezTo>
                    <a:pt x="5136" y="7130"/>
                    <a:pt x="5227" y="7335"/>
                    <a:pt x="5227" y="7427"/>
                  </a:cubicBezTo>
                  <a:cubicBezTo>
                    <a:pt x="5266" y="7541"/>
                    <a:pt x="5340" y="7592"/>
                    <a:pt x="5413" y="7592"/>
                  </a:cubicBezTo>
                  <a:cubicBezTo>
                    <a:pt x="5515" y="7592"/>
                    <a:pt x="5615" y="7494"/>
                    <a:pt x="5615" y="7335"/>
                  </a:cubicBezTo>
                  <a:cubicBezTo>
                    <a:pt x="5615" y="7335"/>
                    <a:pt x="5615" y="7296"/>
                    <a:pt x="5590" y="7269"/>
                  </a:cubicBezTo>
                  <a:lnTo>
                    <a:pt x="5590" y="7269"/>
                  </a:lnTo>
                  <a:cubicBezTo>
                    <a:pt x="6037" y="7444"/>
                    <a:pt x="6387" y="7619"/>
                    <a:pt x="6757" y="7815"/>
                  </a:cubicBezTo>
                  <a:cubicBezTo>
                    <a:pt x="6848" y="7815"/>
                    <a:pt x="6939" y="7609"/>
                    <a:pt x="6848" y="7518"/>
                  </a:cubicBezTo>
                  <a:cubicBezTo>
                    <a:pt x="6369" y="7244"/>
                    <a:pt x="6003" y="7039"/>
                    <a:pt x="5524" y="6856"/>
                  </a:cubicBezTo>
                  <a:cubicBezTo>
                    <a:pt x="5319" y="6194"/>
                    <a:pt x="5227" y="5532"/>
                    <a:pt x="5045" y="4847"/>
                  </a:cubicBezTo>
                  <a:lnTo>
                    <a:pt x="5045" y="4847"/>
                  </a:lnTo>
                  <a:cubicBezTo>
                    <a:pt x="5707" y="5327"/>
                    <a:pt x="6460" y="5715"/>
                    <a:pt x="7236" y="5989"/>
                  </a:cubicBezTo>
                  <a:cubicBezTo>
                    <a:pt x="7327" y="5989"/>
                    <a:pt x="7510" y="5715"/>
                    <a:pt x="7327" y="5715"/>
                  </a:cubicBezTo>
                  <a:cubicBezTo>
                    <a:pt x="6460" y="5235"/>
                    <a:pt x="5707" y="4756"/>
                    <a:pt x="4953" y="4277"/>
                  </a:cubicBezTo>
                  <a:cubicBezTo>
                    <a:pt x="5707" y="4185"/>
                    <a:pt x="6460" y="4003"/>
                    <a:pt x="7145" y="3706"/>
                  </a:cubicBezTo>
                  <a:cubicBezTo>
                    <a:pt x="7236" y="3820"/>
                    <a:pt x="7236" y="3820"/>
                    <a:pt x="7327" y="3820"/>
                  </a:cubicBezTo>
                  <a:lnTo>
                    <a:pt x="7327" y="3912"/>
                  </a:lnTo>
                  <a:cubicBezTo>
                    <a:pt x="7601" y="4094"/>
                    <a:pt x="7807" y="4277"/>
                    <a:pt x="8080" y="4482"/>
                  </a:cubicBezTo>
                  <a:cubicBezTo>
                    <a:pt x="8377" y="4665"/>
                    <a:pt x="8651" y="4847"/>
                    <a:pt x="8948" y="4961"/>
                  </a:cubicBezTo>
                  <a:cubicBezTo>
                    <a:pt x="8964" y="4977"/>
                    <a:pt x="8980" y="4984"/>
                    <a:pt x="8995" y="4984"/>
                  </a:cubicBezTo>
                  <a:cubicBezTo>
                    <a:pt x="9065" y="4984"/>
                    <a:pt x="9114" y="4831"/>
                    <a:pt x="9039" y="4756"/>
                  </a:cubicBezTo>
                  <a:cubicBezTo>
                    <a:pt x="8857" y="4573"/>
                    <a:pt x="8560" y="4391"/>
                    <a:pt x="8286" y="4277"/>
                  </a:cubicBezTo>
                  <a:cubicBezTo>
                    <a:pt x="7989" y="4094"/>
                    <a:pt x="7715" y="3912"/>
                    <a:pt x="7419" y="3706"/>
                  </a:cubicBezTo>
                  <a:lnTo>
                    <a:pt x="7419" y="3615"/>
                  </a:lnTo>
                  <a:cubicBezTo>
                    <a:pt x="7715" y="3523"/>
                    <a:pt x="7989" y="3432"/>
                    <a:pt x="8286" y="3341"/>
                  </a:cubicBezTo>
                  <a:cubicBezTo>
                    <a:pt x="8449" y="3259"/>
                    <a:pt x="8393" y="2939"/>
                    <a:pt x="8166" y="2939"/>
                  </a:cubicBezTo>
                  <a:cubicBezTo>
                    <a:pt x="8140" y="2939"/>
                    <a:pt x="8111" y="2943"/>
                    <a:pt x="8080" y="2953"/>
                  </a:cubicBezTo>
                  <a:lnTo>
                    <a:pt x="7715" y="2953"/>
                  </a:lnTo>
                  <a:lnTo>
                    <a:pt x="7715" y="2862"/>
                  </a:lnTo>
                  <a:cubicBezTo>
                    <a:pt x="7807" y="2565"/>
                    <a:pt x="7989" y="2291"/>
                    <a:pt x="7989" y="1994"/>
                  </a:cubicBezTo>
                  <a:cubicBezTo>
                    <a:pt x="7989" y="1930"/>
                    <a:pt x="7943" y="1865"/>
                    <a:pt x="7884" y="1865"/>
                  </a:cubicBezTo>
                  <a:cubicBezTo>
                    <a:pt x="7860" y="1865"/>
                    <a:pt x="7833" y="1876"/>
                    <a:pt x="7807" y="1903"/>
                  </a:cubicBezTo>
                  <a:cubicBezTo>
                    <a:pt x="7601" y="2200"/>
                    <a:pt x="7510" y="2565"/>
                    <a:pt x="7419" y="2862"/>
                  </a:cubicBezTo>
                  <a:cubicBezTo>
                    <a:pt x="7419" y="2953"/>
                    <a:pt x="7327" y="2953"/>
                    <a:pt x="7327" y="3044"/>
                  </a:cubicBezTo>
                  <a:cubicBezTo>
                    <a:pt x="6574" y="3250"/>
                    <a:pt x="5707" y="3432"/>
                    <a:pt x="4953" y="3615"/>
                  </a:cubicBezTo>
                  <a:cubicBezTo>
                    <a:pt x="5524" y="2474"/>
                    <a:pt x="6095" y="1424"/>
                    <a:pt x="6665" y="282"/>
                  </a:cubicBezTo>
                  <a:cubicBezTo>
                    <a:pt x="6665" y="219"/>
                    <a:pt x="6568" y="113"/>
                    <a:pt x="6477" y="113"/>
                  </a:cubicBezTo>
                  <a:cubicBezTo>
                    <a:pt x="6436" y="113"/>
                    <a:pt x="6397" y="134"/>
                    <a:pt x="6369" y="191"/>
                  </a:cubicBezTo>
                  <a:cubicBezTo>
                    <a:pt x="5798" y="1150"/>
                    <a:pt x="5227" y="2200"/>
                    <a:pt x="4657" y="3250"/>
                  </a:cubicBezTo>
                  <a:cubicBezTo>
                    <a:pt x="4474" y="2770"/>
                    <a:pt x="4383" y="2382"/>
                    <a:pt x="4291" y="1994"/>
                  </a:cubicBezTo>
                  <a:cubicBezTo>
                    <a:pt x="4474" y="1538"/>
                    <a:pt x="4657" y="1150"/>
                    <a:pt x="4862" y="670"/>
                  </a:cubicBezTo>
                  <a:cubicBezTo>
                    <a:pt x="4862" y="542"/>
                    <a:pt x="4760" y="402"/>
                    <a:pt x="4668" y="402"/>
                  </a:cubicBezTo>
                  <a:cubicBezTo>
                    <a:pt x="4629" y="402"/>
                    <a:pt x="4592" y="427"/>
                    <a:pt x="4565" y="488"/>
                  </a:cubicBezTo>
                  <a:cubicBezTo>
                    <a:pt x="4383" y="762"/>
                    <a:pt x="4291" y="1058"/>
                    <a:pt x="4086" y="1424"/>
                  </a:cubicBezTo>
                  <a:cubicBezTo>
                    <a:pt x="3995" y="967"/>
                    <a:pt x="3903" y="488"/>
                    <a:pt x="3812" y="100"/>
                  </a:cubicBezTo>
                  <a:cubicBezTo>
                    <a:pt x="3777" y="30"/>
                    <a:pt x="3726" y="0"/>
                    <a:pt x="3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4"/>
            <p:cNvSpPr/>
            <p:nvPr/>
          </p:nvSpPr>
          <p:spPr>
            <a:xfrm>
              <a:off x="6345036" y="1425246"/>
              <a:ext cx="41102" cy="33655"/>
            </a:xfrm>
            <a:custGeom>
              <a:avLst/>
              <a:gdLst/>
              <a:ahLst/>
              <a:cxnLst/>
              <a:rect l="l" t="t" r="r" b="b"/>
              <a:pathLst>
                <a:path w="1689" h="1383" extrusionOk="0">
                  <a:moveTo>
                    <a:pt x="92" y="1"/>
                  </a:moveTo>
                  <a:cubicBezTo>
                    <a:pt x="92" y="1"/>
                    <a:pt x="1" y="1"/>
                    <a:pt x="92" y="115"/>
                  </a:cubicBezTo>
                  <a:cubicBezTo>
                    <a:pt x="662" y="389"/>
                    <a:pt x="1050" y="777"/>
                    <a:pt x="1530" y="1348"/>
                  </a:cubicBezTo>
                  <a:cubicBezTo>
                    <a:pt x="1530" y="1372"/>
                    <a:pt x="1542" y="1383"/>
                    <a:pt x="1559" y="1383"/>
                  </a:cubicBezTo>
                  <a:cubicBezTo>
                    <a:pt x="1607" y="1383"/>
                    <a:pt x="1688" y="1294"/>
                    <a:pt x="1621" y="1142"/>
                  </a:cubicBezTo>
                  <a:cubicBezTo>
                    <a:pt x="1324" y="572"/>
                    <a:pt x="662" y="206"/>
                    <a:pt x="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4"/>
            <p:cNvSpPr/>
            <p:nvPr/>
          </p:nvSpPr>
          <p:spPr>
            <a:xfrm>
              <a:off x="665478" y="3452400"/>
              <a:ext cx="173898" cy="152970"/>
            </a:xfrm>
            <a:custGeom>
              <a:avLst/>
              <a:gdLst/>
              <a:ahLst/>
              <a:cxnLst/>
              <a:rect l="l" t="t" r="r" b="b"/>
              <a:pathLst>
                <a:path w="7146" h="6286" extrusionOk="0">
                  <a:moveTo>
                    <a:pt x="2872" y="0"/>
                  </a:moveTo>
                  <a:cubicBezTo>
                    <a:pt x="2821" y="0"/>
                    <a:pt x="2763" y="57"/>
                    <a:pt x="2763" y="122"/>
                  </a:cubicBezTo>
                  <a:cubicBezTo>
                    <a:pt x="2854" y="579"/>
                    <a:pt x="2945" y="1058"/>
                    <a:pt x="3059" y="1537"/>
                  </a:cubicBezTo>
                  <a:cubicBezTo>
                    <a:pt x="3059" y="1629"/>
                    <a:pt x="3059" y="1720"/>
                    <a:pt x="2945" y="1834"/>
                  </a:cubicBezTo>
                  <a:cubicBezTo>
                    <a:pt x="2945" y="1899"/>
                    <a:pt x="3002" y="1963"/>
                    <a:pt x="3068" y="1963"/>
                  </a:cubicBezTo>
                  <a:cubicBezTo>
                    <a:pt x="3095" y="1963"/>
                    <a:pt x="3124" y="1952"/>
                    <a:pt x="3151" y="1925"/>
                  </a:cubicBezTo>
                  <a:cubicBezTo>
                    <a:pt x="3242" y="2291"/>
                    <a:pt x="3333" y="2587"/>
                    <a:pt x="3333" y="2975"/>
                  </a:cubicBezTo>
                  <a:lnTo>
                    <a:pt x="3242" y="2975"/>
                  </a:lnTo>
                  <a:cubicBezTo>
                    <a:pt x="2489" y="2587"/>
                    <a:pt x="1804" y="2017"/>
                    <a:pt x="1142" y="1446"/>
                  </a:cubicBezTo>
                  <a:cubicBezTo>
                    <a:pt x="1125" y="1429"/>
                    <a:pt x="1104" y="1421"/>
                    <a:pt x="1082" y="1421"/>
                  </a:cubicBezTo>
                  <a:cubicBezTo>
                    <a:pt x="991" y="1421"/>
                    <a:pt x="886" y="1555"/>
                    <a:pt x="959" y="1629"/>
                  </a:cubicBezTo>
                  <a:cubicBezTo>
                    <a:pt x="1530" y="2108"/>
                    <a:pt x="2192" y="2679"/>
                    <a:pt x="2763" y="3067"/>
                  </a:cubicBezTo>
                  <a:cubicBezTo>
                    <a:pt x="2375" y="3158"/>
                    <a:pt x="1918" y="3249"/>
                    <a:pt x="1439" y="3341"/>
                  </a:cubicBezTo>
                  <a:cubicBezTo>
                    <a:pt x="1233" y="3249"/>
                    <a:pt x="1051" y="3067"/>
                    <a:pt x="959" y="2975"/>
                  </a:cubicBezTo>
                  <a:cubicBezTo>
                    <a:pt x="663" y="2770"/>
                    <a:pt x="480" y="2587"/>
                    <a:pt x="297" y="2405"/>
                  </a:cubicBezTo>
                  <a:cubicBezTo>
                    <a:pt x="278" y="2380"/>
                    <a:pt x="257" y="2370"/>
                    <a:pt x="237" y="2370"/>
                  </a:cubicBezTo>
                  <a:cubicBezTo>
                    <a:pt x="167" y="2370"/>
                    <a:pt x="117" y="2496"/>
                    <a:pt x="206" y="2496"/>
                  </a:cubicBezTo>
                  <a:cubicBezTo>
                    <a:pt x="389" y="2770"/>
                    <a:pt x="571" y="2975"/>
                    <a:pt x="777" y="3158"/>
                  </a:cubicBezTo>
                  <a:cubicBezTo>
                    <a:pt x="868" y="3249"/>
                    <a:pt x="959" y="3341"/>
                    <a:pt x="1051" y="3432"/>
                  </a:cubicBezTo>
                  <a:cubicBezTo>
                    <a:pt x="777" y="3546"/>
                    <a:pt x="480" y="3546"/>
                    <a:pt x="92" y="3546"/>
                  </a:cubicBezTo>
                  <a:cubicBezTo>
                    <a:pt x="1" y="3637"/>
                    <a:pt x="1" y="3820"/>
                    <a:pt x="206" y="3820"/>
                  </a:cubicBezTo>
                  <a:cubicBezTo>
                    <a:pt x="571" y="3820"/>
                    <a:pt x="959" y="3729"/>
                    <a:pt x="1439" y="3729"/>
                  </a:cubicBezTo>
                  <a:cubicBezTo>
                    <a:pt x="1233" y="4117"/>
                    <a:pt x="959" y="4482"/>
                    <a:pt x="777" y="4870"/>
                  </a:cubicBezTo>
                  <a:cubicBezTo>
                    <a:pt x="693" y="5004"/>
                    <a:pt x="781" y="5088"/>
                    <a:pt x="870" y="5088"/>
                  </a:cubicBezTo>
                  <a:cubicBezTo>
                    <a:pt x="902" y="5088"/>
                    <a:pt x="935" y="5077"/>
                    <a:pt x="959" y="5053"/>
                  </a:cubicBezTo>
                  <a:cubicBezTo>
                    <a:pt x="1233" y="4687"/>
                    <a:pt x="1439" y="4299"/>
                    <a:pt x="1621" y="3820"/>
                  </a:cubicBezTo>
                  <a:cubicBezTo>
                    <a:pt x="1621" y="3820"/>
                    <a:pt x="1621" y="3729"/>
                    <a:pt x="1530" y="3729"/>
                  </a:cubicBezTo>
                  <a:cubicBezTo>
                    <a:pt x="2101" y="3637"/>
                    <a:pt x="2580" y="3637"/>
                    <a:pt x="3059" y="3546"/>
                  </a:cubicBezTo>
                  <a:lnTo>
                    <a:pt x="3059" y="3546"/>
                  </a:lnTo>
                  <a:cubicBezTo>
                    <a:pt x="2671" y="4208"/>
                    <a:pt x="2283" y="4961"/>
                    <a:pt x="2009" y="5714"/>
                  </a:cubicBezTo>
                  <a:cubicBezTo>
                    <a:pt x="1946" y="5794"/>
                    <a:pt x="2015" y="5906"/>
                    <a:pt x="2093" y="5906"/>
                  </a:cubicBezTo>
                  <a:cubicBezTo>
                    <a:pt x="2128" y="5906"/>
                    <a:pt x="2164" y="5884"/>
                    <a:pt x="2192" y="5829"/>
                  </a:cubicBezTo>
                  <a:cubicBezTo>
                    <a:pt x="2671" y="5144"/>
                    <a:pt x="3059" y="4391"/>
                    <a:pt x="3516" y="3546"/>
                  </a:cubicBezTo>
                  <a:lnTo>
                    <a:pt x="3516" y="3637"/>
                  </a:lnTo>
                  <a:cubicBezTo>
                    <a:pt x="3630" y="4117"/>
                    <a:pt x="3813" y="4687"/>
                    <a:pt x="3904" y="5144"/>
                  </a:cubicBezTo>
                  <a:cubicBezTo>
                    <a:pt x="3630" y="5441"/>
                    <a:pt x="3333" y="5829"/>
                    <a:pt x="3059" y="6102"/>
                  </a:cubicBezTo>
                  <a:cubicBezTo>
                    <a:pt x="2945" y="6194"/>
                    <a:pt x="3059" y="6285"/>
                    <a:pt x="3151" y="6285"/>
                  </a:cubicBezTo>
                  <a:cubicBezTo>
                    <a:pt x="3425" y="6011"/>
                    <a:pt x="3721" y="5714"/>
                    <a:pt x="3904" y="5441"/>
                  </a:cubicBezTo>
                  <a:cubicBezTo>
                    <a:pt x="3995" y="5441"/>
                    <a:pt x="3995" y="5532"/>
                    <a:pt x="3995" y="5532"/>
                  </a:cubicBezTo>
                  <a:cubicBezTo>
                    <a:pt x="4086" y="5623"/>
                    <a:pt x="4086" y="5714"/>
                    <a:pt x="4086" y="5829"/>
                  </a:cubicBezTo>
                  <a:cubicBezTo>
                    <a:pt x="4144" y="5920"/>
                    <a:pt x="4218" y="5966"/>
                    <a:pt x="4278" y="5966"/>
                  </a:cubicBezTo>
                  <a:cubicBezTo>
                    <a:pt x="4338" y="5966"/>
                    <a:pt x="4383" y="5920"/>
                    <a:pt x="4383" y="5829"/>
                  </a:cubicBezTo>
                  <a:lnTo>
                    <a:pt x="4383" y="5714"/>
                  </a:lnTo>
                  <a:cubicBezTo>
                    <a:pt x="4657" y="5829"/>
                    <a:pt x="4954" y="6011"/>
                    <a:pt x="5342" y="6102"/>
                  </a:cubicBezTo>
                  <a:cubicBezTo>
                    <a:pt x="5359" y="6120"/>
                    <a:pt x="5377" y="6127"/>
                    <a:pt x="5392" y="6127"/>
                  </a:cubicBezTo>
                  <a:cubicBezTo>
                    <a:pt x="5458" y="6127"/>
                    <a:pt x="5490" y="5994"/>
                    <a:pt x="5342" y="5920"/>
                  </a:cubicBezTo>
                  <a:cubicBezTo>
                    <a:pt x="5045" y="5714"/>
                    <a:pt x="4657" y="5532"/>
                    <a:pt x="4292" y="5441"/>
                  </a:cubicBezTo>
                  <a:cubicBezTo>
                    <a:pt x="4201" y="4870"/>
                    <a:pt x="4086" y="4391"/>
                    <a:pt x="3995" y="3820"/>
                  </a:cubicBezTo>
                  <a:lnTo>
                    <a:pt x="3995" y="3820"/>
                  </a:lnTo>
                  <a:cubicBezTo>
                    <a:pt x="4474" y="4208"/>
                    <a:pt x="5045" y="4482"/>
                    <a:pt x="5616" y="4687"/>
                  </a:cubicBezTo>
                  <a:cubicBezTo>
                    <a:pt x="5648" y="4703"/>
                    <a:pt x="5678" y="4710"/>
                    <a:pt x="5704" y="4710"/>
                  </a:cubicBezTo>
                  <a:cubicBezTo>
                    <a:pt x="5829" y="4710"/>
                    <a:pt x="5877" y="4557"/>
                    <a:pt x="5707" y="4482"/>
                  </a:cubicBezTo>
                  <a:cubicBezTo>
                    <a:pt x="5136" y="4117"/>
                    <a:pt x="4474" y="3820"/>
                    <a:pt x="3904" y="3432"/>
                  </a:cubicBezTo>
                  <a:cubicBezTo>
                    <a:pt x="4474" y="3249"/>
                    <a:pt x="5045" y="3158"/>
                    <a:pt x="5616" y="2975"/>
                  </a:cubicBezTo>
                  <a:cubicBezTo>
                    <a:pt x="5616" y="3067"/>
                    <a:pt x="5707" y="3067"/>
                    <a:pt x="5707" y="3067"/>
                  </a:cubicBezTo>
                  <a:lnTo>
                    <a:pt x="5798" y="3067"/>
                  </a:lnTo>
                  <a:cubicBezTo>
                    <a:pt x="6004" y="3249"/>
                    <a:pt x="6186" y="3341"/>
                    <a:pt x="6369" y="3546"/>
                  </a:cubicBezTo>
                  <a:cubicBezTo>
                    <a:pt x="6574" y="3637"/>
                    <a:pt x="6757" y="3820"/>
                    <a:pt x="7054" y="3911"/>
                  </a:cubicBezTo>
                  <a:cubicBezTo>
                    <a:pt x="7054" y="3911"/>
                    <a:pt x="7145" y="3820"/>
                    <a:pt x="7054" y="3729"/>
                  </a:cubicBezTo>
                  <a:cubicBezTo>
                    <a:pt x="6940" y="3637"/>
                    <a:pt x="6757" y="3546"/>
                    <a:pt x="6574" y="3341"/>
                  </a:cubicBezTo>
                  <a:cubicBezTo>
                    <a:pt x="6278" y="3249"/>
                    <a:pt x="6095" y="3067"/>
                    <a:pt x="5798" y="2975"/>
                  </a:cubicBezTo>
                  <a:lnTo>
                    <a:pt x="5912" y="2861"/>
                  </a:lnTo>
                  <a:cubicBezTo>
                    <a:pt x="6095" y="2861"/>
                    <a:pt x="6278" y="2770"/>
                    <a:pt x="6483" y="2679"/>
                  </a:cubicBezTo>
                  <a:cubicBezTo>
                    <a:pt x="6666" y="2587"/>
                    <a:pt x="6574" y="2291"/>
                    <a:pt x="6369" y="2291"/>
                  </a:cubicBezTo>
                  <a:cubicBezTo>
                    <a:pt x="6278" y="2291"/>
                    <a:pt x="6186" y="2405"/>
                    <a:pt x="6095" y="2405"/>
                  </a:cubicBezTo>
                  <a:lnTo>
                    <a:pt x="6095" y="2291"/>
                  </a:lnTo>
                  <a:cubicBezTo>
                    <a:pt x="6186" y="2017"/>
                    <a:pt x="6278" y="1834"/>
                    <a:pt x="6278" y="1537"/>
                  </a:cubicBezTo>
                  <a:cubicBezTo>
                    <a:pt x="6278" y="1537"/>
                    <a:pt x="6237" y="1497"/>
                    <a:pt x="6210" y="1497"/>
                  </a:cubicBezTo>
                  <a:cubicBezTo>
                    <a:pt x="6197" y="1497"/>
                    <a:pt x="6186" y="1507"/>
                    <a:pt x="6186" y="1537"/>
                  </a:cubicBezTo>
                  <a:cubicBezTo>
                    <a:pt x="6004" y="1720"/>
                    <a:pt x="5912" y="2017"/>
                    <a:pt x="5798" y="2291"/>
                  </a:cubicBezTo>
                  <a:cubicBezTo>
                    <a:pt x="5798" y="2291"/>
                    <a:pt x="5798" y="2405"/>
                    <a:pt x="5707" y="2405"/>
                  </a:cubicBezTo>
                  <a:cubicBezTo>
                    <a:pt x="5136" y="2587"/>
                    <a:pt x="4474" y="2679"/>
                    <a:pt x="3904" y="2861"/>
                  </a:cubicBezTo>
                  <a:cubicBezTo>
                    <a:pt x="4292" y="2017"/>
                    <a:pt x="4771" y="1149"/>
                    <a:pt x="5228" y="305"/>
                  </a:cubicBezTo>
                  <a:cubicBezTo>
                    <a:pt x="5228" y="173"/>
                    <a:pt x="5180" y="77"/>
                    <a:pt x="5119" y="77"/>
                  </a:cubicBezTo>
                  <a:cubicBezTo>
                    <a:pt x="5096" y="77"/>
                    <a:pt x="5070" y="91"/>
                    <a:pt x="5045" y="122"/>
                  </a:cubicBezTo>
                  <a:cubicBezTo>
                    <a:pt x="4566" y="967"/>
                    <a:pt x="4086" y="1720"/>
                    <a:pt x="3630" y="2587"/>
                  </a:cubicBezTo>
                  <a:cubicBezTo>
                    <a:pt x="3516" y="2199"/>
                    <a:pt x="3425" y="1925"/>
                    <a:pt x="3333" y="1537"/>
                  </a:cubicBezTo>
                  <a:cubicBezTo>
                    <a:pt x="3516" y="1264"/>
                    <a:pt x="3630" y="875"/>
                    <a:pt x="3813" y="579"/>
                  </a:cubicBezTo>
                  <a:cubicBezTo>
                    <a:pt x="3813" y="445"/>
                    <a:pt x="3715" y="360"/>
                    <a:pt x="3617" y="360"/>
                  </a:cubicBezTo>
                  <a:cubicBezTo>
                    <a:pt x="3582" y="360"/>
                    <a:pt x="3546" y="372"/>
                    <a:pt x="3516" y="396"/>
                  </a:cubicBezTo>
                  <a:cubicBezTo>
                    <a:pt x="3425" y="693"/>
                    <a:pt x="3333" y="875"/>
                    <a:pt x="3242" y="1149"/>
                  </a:cubicBezTo>
                  <a:cubicBezTo>
                    <a:pt x="3151" y="784"/>
                    <a:pt x="3059" y="396"/>
                    <a:pt x="2945" y="122"/>
                  </a:cubicBezTo>
                  <a:cubicBezTo>
                    <a:pt x="2945" y="33"/>
                    <a:pt x="2911" y="0"/>
                    <a:pt x="28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4"/>
            <p:cNvSpPr/>
            <p:nvPr/>
          </p:nvSpPr>
          <p:spPr>
            <a:xfrm>
              <a:off x="434426" y="1324162"/>
              <a:ext cx="131214" cy="127588"/>
            </a:xfrm>
            <a:custGeom>
              <a:avLst/>
              <a:gdLst/>
              <a:ahLst/>
              <a:cxnLst/>
              <a:rect l="l" t="t" r="r" b="b"/>
              <a:pathLst>
                <a:path w="5392" h="5243" extrusionOk="0">
                  <a:moveTo>
                    <a:pt x="2180" y="1"/>
                  </a:moveTo>
                  <a:cubicBezTo>
                    <a:pt x="2129" y="1"/>
                    <a:pt x="2078" y="24"/>
                    <a:pt x="2078" y="69"/>
                  </a:cubicBezTo>
                  <a:cubicBezTo>
                    <a:pt x="2078" y="731"/>
                    <a:pt x="2169" y="1416"/>
                    <a:pt x="2283" y="1987"/>
                  </a:cubicBezTo>
                  <a:cubicBezTo>
                    <a:pt x="1986" y="1781"/>
                    <a:pt x="1598" y="1598"/>
                    <a:pt x="1324" y="1416"/>
                  </a:cubicBezTo>
                  <a:cubicBezTo>
                    <a:pt x="1324" y="1210"/>
                    <a:pt x="1324" y="1028"/>
                    <a:pt x="1233" y="845"/>
                  </a:cubicBezTo>
                  <a:lnTo>
                    <a:pt x="1233" y="160"/>
                  </a:lnTo>
                  <a:cubicBezTo>
                    <a:pt x="1233" y="115"/>
                    <a:pt x="1210" y="92"/>
                    <a:pt x="1173" y="92"/>
                  </a:cubicBezTo>
                  <a:cubicBezTo>
                    <a:pt x="1136" y="92"/>
                    <a:pt x="1085" y="115"/>
                    <a:pt x="1028" y="160"/>
                  </a:cubicBezTo>
                  <a:lnTo>
                    <a:pt x="1028" y="845"/>
                  </a:lnTo>
                  <a:lnTo>
                    <a:pt x="1028" y="1210"/>
                  </a:lnTo>
                  <a:cubicBezTo>
                    <a:pt x="845" y="1028"/>
                    <a:pt x="662" y="937"/>
                    <a:pt x="457" y="731"/>
                  </a:cubicBezTo>
                  <a:cubicBezTo>
                    <a:pt x="441" y="715"/>
                    <a:pt x="425" y="708"/>
                    <a:pt x="410" y="708"/>
                  </a:cubicBezTo>
                  <a:cubicBezTo>
                    <a:pt x="339" y="708"/>
                    <a:pt x="290" y="861"/>
                    <a:pt x="366" y="937"/>
                  </a:cubicBezTo>
                  <a:cubicBezTo>
                    <a:pt x="571" y="1119"/>
                    <a:pt x="845" y="1302"/>
                    <a:pt x="1142" y="1598"/>
                  </a:cubicBezTo>
                  <a:cubicBezTo>
                    <a:pt x="754" y="1690"/>
                    <a:pt x="366" y="1781"/>
                    <a:pt x="92" y="1872"/>
                  </a:cubicBezTo>
                  <a:cubicBezTo>
                    <a:pt x="0" y="1872"/>
                    <a:pt x="0" y="2078"/>
                    <a:pt x="92" y="2078"/>
                  </a:cubicBezTo>
                  <a:cubicBezTo>
                    <a:pt x="457" y="1987"/>
                    <a:pt x="845" y="1872"/>
                    <a:pt x="1142" y="1781"/>
                  </a:cubicBezTo>
                  <a:lnTo>
                    <a:pt x="1233" y="1690"/>
                  </a:lnTo>
                  <a:cubicBezTo>
                    <a:pt x="1507" y="1872"/>
                    <a:pt x="1895" y="2169"/>
                    <a:pt x="2169" y="2352"/>
                  </a:cubicBezTo>
                  <a:cubicBezTo>
                    <a:pt x="1507" y="2557"/>
                    <a:pt x="936" y="2831"/>
                    <a:pt x="274" y="3014"/>
                  </a:cubicBezTo>
                  <a:cubicBezTo>
                    <a:pt x="200" y="3106"/>
                    <a:pt x="186" y="3244"/>
                    <a:pt x="281" y="3244"/>
                  </a:cubicBezTo>
                  <a:cubicBezTo>
                    <a:pt x="303" y="3244"/>
                    <a:pt x="331" y="3236"/>
                    <a:pt x="366" y="3219"/>
                  </a:cubicBezTo>
                  <a:cubicBezTo>
                    <a:pt x="1028" y="3128"/>
                    <a:pt x="1712" y="2922"/>
                    <a:pt x="2374" y="2648"/>
                  </a:cubicBezTo>
                  <a:lnTo>
                    <a:pt x="2374" y="2648"/>
                  </a:lnTo>
                  <a:cubicBezTo>
                    <a:pt x="2169" y="3014"/>
                    <a:pt x="1986" y="3402"/>
                    <a:pt x="1712" y="3790"/>
                  </a:cubicBezTo>
                  <a:cubicBezTo>
                    <a:pt x="1416" y="3790"/>
                    <a:pt x="1028" y="3881"/>
                    <a:pt x="662" y="3881"/>
                  </a:cubicBezTo>
                  <a:cubicBezTo>
                    <a:pt x="571" y="3881"/>
                    <a:pt x="571" y="4064"/>
                    <a:pt x="662" y="4064"/>
                  </a:cubicBezTo>
                  <a:cubicBezTo>
                    <a:pt x="936" y="4064"/>
                    <a:pt x="1324" y="4064"/>
                    <a:pt x="1598" y="3972"/>
                  </a:cubicBezTo>
                  <a:lnTo>
                    <a:pt x="1598" y="4064"/>
                  </a:lnTo>
                  <a:cubicBezTo>
                    <a:pt x="1507" y="4155"/>
                    <a:pt x="1507" y="4269"/>
                    <a:pt x="1416" y="4360"/>
                  </a:cubicBezTo>
                  <a:cubicBezTo>
                    <a:pt x="1416" y="4425"/>
                    <a:pt x="1507" y="4489"/>
                    <a:pt x="1601" y="4489"/>
                  </a:cubicBezTo>
                  <a:cubicBezTo>
                    <a:pt x="1640" y="4489"/>
                    <a:pt x="1679" y="4478"/>
                    <a:pt x="1712" y="4452"/>
                  </a:cubicBezTo>
                  <a:lnTo>
                    <a:pt x="1712" y="4360"/>
                  </a:lnTo>
                  <a:cubicBezTo>
                    <a:pt x="1804" y="4634"/>
                    <a:pt x="1895" y="4931"/>
                    <a:pt x="1986" y="5205"/>
                  </a:cubicBezTo>
                  <a:cubicBezTo>
                    <a:pt x="1986" y="5232"/>
                    <a:pt x="2002" y="5243"/>
                    <a:pt x="2024" y="5243"/>
                  </a:cubicBezTo>
                  <a:cubicBezTo>
                    <a:pt x="2078" y="5243"/>
                    <a:pt x="2169" y="5178"/>
                    <a:pt x="2169" y="5114"/>
                  </a:cubicBezTo>
                  <a:cubicBezTo>
                    <a:pt x="2078" y="4726"/>
                    <a:pt x="1986" y="4452"/>
                    <a:pt x="1804" y="4155"/>
                  </a:cubicBezTo>
                  <a:cubicBezTo>
                    <a:pt x="2078" y="3881"/>
                    <a:pt x="2283" y="3493"/>
                    <a:pt x="2557" y="3128"/>
                  </a:cubicBezTo>
                  <a:cubicBezTo>
                    <a:pt x="2648" y="3584"/>
                    <a:pt x="2854" y="4064"/>
                    <a:pt x="3036" y="4543"/>
                  </a:cubicBezTo>
                  <a:cubicBezTo>
                    <a:pt x="3036" y="4570"/>
                    <a:pt x="3052" y="4581"/>
                    <a:pt x="3074" y="4581"/>
                  </a:cubicBezTo>
                  <a:cubicBezTo>
                    <a:pt x="3127" y="4581"/>
                    <a:pt x="3219" y="4516"/>
                    <a:pt x="3219" y="4452"/>
                  </a:cubicBezTo>
                  <a:cubicBezTo>
                    <a:pt x="3036" y="3881"/>
                    <a:pt x="2854" y="3310"/>
                    <a:pt x="2739" y="2831"/>
                  </a:cubicBezTo>
                  <a:lnTo>
                    <a:pt x="2739" y="2831"/>
                  </a:lnTo>
                  <a:cubicBezTo>
                    <a:pt x="3127" y="3014"/>
                    <a:pt x="3516" y="3310"/>
                    <a:pt x="3995" y="3493"/>
                  </a:cubicBezTo>
                  <a:lnTo>
                    <a:pt x="3995" y="3584"/>
                  </a:lnTo>
                  <a:lnTo>
                    <a:pt x="3995" y="3698"/>
                  </a:lnTo>
                  <a:cubicBezTo>
                    <a:pt x="4086" y="3881"/>
                    <a:pt x="4086" y="4064"/>
                    <a:pt x="4086" y="4269"/>
                  </a:cubicBezTo>
                  <a:cubicBezTo>
                    <a:pt x="4177" y="4452"/>
                    <a:pt x="4177" y="4634"/>
                    <a:pt x="4269" y="4840"/>
                  </a:cubicBezTo>
                  <a:cubicBezTo>
                    <a:pt x="4269" y="4885"/>
                    <a:pt x="4292" y="4908"/>
                    <a:pt x="4314" y="4908"/>
                  </a:cubicBezTo>
                  <a:cubicBezTo>
                    <a:pt x="4337" y="4908"/>
                    <a:pt x="4360" y="4885"/>
                    <a:pt x="4360" y="4840"/>
                  </a:cubicBezTo>
                  <a:cubicBezTo>
                    <a:pt x="4360" y="4634"/>
                    <a:pt x="4360" y="4452"/>
                    <a:pt x="4269" y="4269"/>
                  </a:cubicBezTo>
                  <a:cubicBezTo>
                    <a:pt x="4269" y="4064"/>
                    <a:pt x="4177" y="3881"/>
                    <a:pt x="4086" y="3584"/>
                  </a:cubicBezTo>
                  <a:lnTo>
                    <a:pt x="4177" y="3584"/>
                  </a:lnTo>
                  <a:cubicBezTo>
                    <a:pt x="4360" y="3698"/>
                    <a:pt x="4451" y="3790"/>
                    <a:pt x="4657" y="3881"/>
                  </a:cubicBezTo>
                  <a:cubicBezTo>
                    <a:pt x="4839" y="3881"/>
                    <a:pt x="4931" y="3698"/>
                    <a:pt x="4748" y="3584"/>
                  </a:cubicBezTo>
                  <a:cubicBezTo>
                    <a:pt x="4748" y="3493"/>
                    <a:pt x="4657" y="3493"/>
                    <a:pt x="4565" y="3402"/>
                  </a:cubicBezTo>
                  <a:lnTo>
                    <a:pt x="4657" y="3402"/>
                  </a:lnTo>
                  <a:cubicBezTo>
                    <a:pt x="4839" y="3310"/>
                    <a:pt x="5022" y="3219"/>
                    <a:pt x="5136" y="3128"/>
                  </a:cubicBezTo>
                  <a:cubicBezTo>
                    <a:pt x="5227" y="3014"/>
                    <a:pt x="5136" y="3014"/>
                    <a:pt x="5136" y="3014"/>
                  </a:cubicBezTo>
                  <a:cubicBezTo>
                    <a:pt x="4931" y="3014"/>
                    <a:pt x="4748" y="3128"/>
                    <a:pt x="4565" y="3219"/>
                  </a:cubicBezTo>
                  <a:cubicBezTo>
                    <a:pt x="4451" y="3219"/>
                    <a:pt x="4451" y="3310"/>
                    <a:pt x="4360" y="3310"/>
                  </a:cubicBezTo>
                  <a:cubicBezTo>
                    <a:pt x="3881" y="3014"/>
                    <a:pt x="3516" y="2740"/>
                    <a:pt x="3036" y="2443"/>
                  </a:cubicBezTo>
                  <a:cubicBezTo>
                    <a:pt x="3789" y="2260"/>
                    <a:pt x="4565" y="1987"/>
                    <a:pt x="5319" y="1690"/>
                  </a:cubicBezTo>
                  <a:cubicBezTo>
                    <a:pt x="5392" y="1690"/>
                    <a:pt x="5348" y="1573"/>
                    <a:pt x="5281" y="1573"/>
                  </a:cubicBezTo>
                  <a:cubicBezTo>
                    <a:pt x="5264" y="1573"/>
                    <a:pt x="5246" y="1580"/>
                    <a:pt x="5227" y="1598"/>
                  </a:cubicBezTo>
                  <a:cubicBezTo>
                    <a:pt x="4565" y="1781"/>
                    <a:pt x="3789" y="1987"/>
                    <a:pt x="3036" y="2169"/>
                  </a:cubicBezTo>
                  <a:cubicBezTo>
                    <a:pt x="3219" y="1872"/>
                    <a:pt x="3310" y="1690"/>
                    <a:pt x="3516" y="1416"/>
                  </a:cubicBezTo>
                  <a:cubicBezTo>
                    <a:pt x="3789" y="1302"/>
                    <a:pt x="3995" y="1210"/>
                    <a:pt x="4269" y="1119"/>
                  </a:cubicBezTo>
                  <a:cubicBezTo>
                    <a:pt x="4451" y="1028"/>
                    <a:pt x="4360" y="845"/>
                    <a:pt x="4269" y="845"/>
                  </a:cubicBezTo>
                  <a:cubicBezTo>
                    <a:pt x="4086" y="937"/>
                    <a:pt x="3881" y="1028"/>
                    <a:pt x="3698" y="1119"/>
                  </a:cubicBezTo>
                  <a:cubicBezTo>
                    <a:pt x="3789" y="845"/>
                    <a:pt x="3995" y="549"/>
                    <a:pt x="4086" y="366"/>
                  </a:cubicBezTo>
                  <a:cubicBezTo>
                    <a:pt x="4150" y="302"/>
                    <a:pt x="4080" y="227"/>
                    <a:pt x="4032" y="227"/>
                  </a:cubicBezTo>
                  <a:cubicBezTo>
                    <a:pt x="4011" y="227"/>
                    <a:pt x="3995" y="240"/>
                    <a:pt x="3995" y="275"/>
                  </a:cubicBezTo>
                  <a:cubicBezTo>
                    <a:pt x="3698" y="549"/>
                    <a:pt x="3516" y="937"/>
                    <a:pt x="3310" y="1210"/>
                  </a:cubicBezTo>
                  <a:cubicBezTo>
                    <a:pt x="3219" y="1302"/>
                    <a:pt x="3219" y="1302"/>
                    <a:pt x="3127" y="1302"/>
                  </a:cubicBezTo>
                  <a:cubicBezTo>
                    <a:pt x="3036" y="1416"/>
                    <a:pt x="3036" y="1507"/>
                    <a:pt x="3127" y="1507"/>
                  </a:cubicBezTo>
                  <a:cubicBezTo>
                    <a:pt x="2945" y="1781"/>
                    <a:pt x="2854" y="1987"/>
                    <a:pt x="2648" y="2260"/>
                  </a:cubicBezTo>
                  <a:cubicBezTo>
                    <a:pt x="2648" y="2260"/>
                    <a:pt x="2648" y="2169"/>
                    <a:pt x="2557" y="2169"/>
                  </a:cubicBezTo>
                  <a:cubicBezTo>
                    <a:pt x="2466" y="1507"/>
                    <a:pt x="2283" y="845"/>
                    <a:pt x="2283" y="69"/>
                  </a:cubicBezTo>
                  <a:cubicBezTo>
                    <a:pt x="2283" y="24"/>
                    <a:pt x="2232" y="1"/>
                    <a:pt x="2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4"/>
            <p:cNvSpPr/>
            <p:nvPr/>
          </p:nvSpPr>
          <p:spPr>
            <a:xfrm>
              <a:off x="508304" y="1323602"/>
              <a:ext cx="6692" cy="31684"/>
            </a:xfrm>
            <a:custGeom>
              <a:avLst/>
              <a:gdLst/>
              <a:ahLst/>
              <a:cxnLst/>
              <a:rect l="l" t="t" r="r" b="b"/>
              <a:pathLst>
                <a:path w="275" h="1302" extrusionOk="0">
                  <a:moveTo>
                    <a:pt x="0" y="1"/>
                  </a:moveTo>
                  <a:lnTo>
                    <a:pt x="0" y="92"/>
                  </a:lnTo>
                  <a:cubicBezTo>
                    <a:pt x="91" y="480"/>
                    <a:pt x="91" y="868"/>
                    <a:pt x="91" y="1233"/>
                  </a:cubicBezTo>
                  <a:cubicBezTo>
                    <a:pt x="91" y="1279"/>
                    <a:pt x="114" y="1302"/>
                    <a:pt x="137" y="1302"/>
                  </a:cubicBezTo>
                  <a:cubicBezTo>
                    <a:pt x="160" y="1302"/>
                    <a:pt x="183" y="1279"/>
                    <a:pt x="183" y="1233"/>
                  </a:cubicBezTo>
                  <a:cubicBezTo>
                    <a:pt x="274" y="868"/>
                    <a:pt x="183" y="389"/>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4"/>
            <p:cNvSpPr/>
            <p:nvPr/>
          </p:nvSpPr>
          <p:spPr>
            <a:xfrm>
              <a:off x="5738508" y="870525"/>
              <a:ext cx="132212" cy="126153"/>
            </a:xfrm>
            <a:custGeom>
              <a:avLst/>
              <a:gdLst/>
              <a:ahLst/>
              <a:cxnLst/>
              <a:rect l="l" t="t" r="r" b="b"/>
              <a:pathLst>
                <a:path w="5433" h="5184" extrusionOk="0">
                  <a:moveTo>
                    <a:pt x="2192" y="0"/>
                  </a:moveTo>
                  <a:cubicBezTo>
                    <a:pt x="2146" y="0"/>
                    <a:pt x="2100" y="29"/>
                    <a:pt x="2100" y="86"/>
                  </a:cubicBezTo>
                  <a:cubicBezTo>
                    <a:pt x="2192" y="748"/>
                    <a:pt x="2192" y="1318"/>
                    <a:pt x="2283" y="1980"/>
                  </a:cubicBezTo>
                  <a:cubicBezTo>
                    <a:pt x="2009" y="1798"/>
                    <a:pt x="1712" y="1501"/>
                    <a:pt x="1347" y="1318"/>
                  </a:cubicBezTo>
                  <a:lnTo>
                    <a:pt x="1347" y="839"/>
                  </a:lnTo>
                  <a:cubicBezTo>
                    <a:pt x="1347" y="542"/>
                    <a:pt x="1347" y="360"/>
                    <a:pt x="1233" y="86"/>
                  </a:cubicBezTo>
                  <a:cubicBezTo>
                    <a:pt x="1233" y="86"/>
                    <a:pt x="1142" y="86"/>
                    <a:pt x="1142" y="177"/>
                  </a:cubicBezTo>
                  <a:lnTo>
                    <a:pt x="1142" y="839"/>
                  </a:lnTo>
                  <a:lnTo>
                    <a:pt x="1142" y="1227"/>
                  </a:lnTo>
                  <a:cubicBezTo>
                    <a:pt x="959" y="1022"/>
                    <a:pt x="662" y="839"/>
                    <a:pt x="480" y="748"/>
                  </a:cubicBezTo>
                  <a:cubicBezTo>
                    <a:pt x="461" y="729"/>
                    <a:pt x="443" y="722"/>
                    <a:pt x="426" y="722"/>
                  </a:cubicBezTo>
                  <a:cubicBezTo>
                    <a:pt x="359" y="722"/>
                    <a:pt x="315" y="839"/>
                    <a:pt x="388" y="839"/>
                  </a:cubicBezTo>
                  <a:cubicBezTo>
                    <a:pt x="662" y="1113"/>
                    <a:pt x="868" y="1318"/>
                    <a:pt x="1142" y="1501"/>
                  </a:cubicBezTo>
                  <a:cubicBezTo>
                    <a:pt x="868" y="1592"/>
                    <a:pt x="480" y="1684"/>
                    <a:pt x="92" y="1889"/>
                  </a:cubicBezTo>
                  <a:cubicBezTo>
                    <a:pt x="0" y="1889"/>
                    <a:pt x="0" y="2072"/>
                    <a:pt x="206" y="2072"/>
                  </a:cubicBezTo>
                  <a:cubicBezTo>
                    <a:pt x="480" y="1980"/>
                    <a:pt x="868" y="1889"/>
                    <a:pt x="1233" y="1684"/>
                  </a:cubicBezTo>
                  <a:lnTo>
                    <a:pt x="1233" y="1592"/>
                  </a:lnTo>
                  <a:cubicBezTo>
                    <a:pt x="1621" y="1889"/>
                    <a:pt x="1918" y="2163"/>
                    <a:pt x="2192" y="2368"/>
                  </a:cubicBezTo>
                  <a:cubicBezTo>
                    <a:pt x="1621" y="2551"/>
                    <a:pt x="959" y="2734"/>
                    <a:pt x="388" y="3030"/>
                  </a:cubicBezTo>
                  <a:cubicBezTo>
                    <a:pt x="206" y="3030"/>
                    <a:pt x="297" y="3213"/>
                    <a:pt x="388" y="3213"/>
                  </a:cubicBezTo>
                  <a:cubicBezTo>
                    <a:pt x="1050" y="3030"/>
                    <a:pt x="1803" y="2825"/>
                    <a:pt x="2488" y="2642"/>
                  </a:cubicBezTo>
                  <a:lnTo>
                    <a:pt x="2488" y="2642"/>
                  </a:lnTo>
                  <a:cubicBezTo>
                    <a:pt x="2192" y="3030"/>
                    <a:pt x="2009" y="3395"/>
                    <a:pt x="1803" y="3783"/>
                  </a:cubicBezTo>
                  <a:cubicBezTo>
                    <a:pt x="1438" y="3783"/>
                    <a:pt x="1050" y="3875"/>
                    <a:pt x="776" y="3875"/>
                  </a:cubicBezTo>
                  <a:cubicBezTo>
                    <a:pt x="662" y="3875"/>
                    <a:pt x="662" y="3966"/>
                    <a:pt x="776" y="3966"/>
                  </a:cubicBezTo>
                  <a:lnTo>
                    <a:pt x="1621" y="3966"/>
                  </a:lnTo>
                  <a:lnTo>
                    <a:pt x="1621" y="4080"/>
                  </a:lnTo>
                  <a:cubicBezTo>
                    <a:pt x="1621" y="4172"/>
                    <a:pt x="1530" y="4263"/>
                    <a:pt x="1530" y="4354"/>
                  </a:cubicBezTo>
                  <a:cubicBezTo>
                    <a:pt x="1465" y="4419"/>
                    <a:pt x="1537" y="4483"/>
                    <a:pt x="1618" y="4483"/>
                  </a:cubicBezTo>
                  <a:cubicBezTo>
                    <a:pt x="1651" y="4483"/>
                    <a:pt x="1685" y="4472"/>
                    <a:pt x="1712" y="4445"/>
                  </a:cubicBezTo>
                  <a:lnTo>
                    <a:pt x="1712" y="4354"/>
                  </a:lnTo>
                  <a:cubicBezTo>
                    <a:pt x="1803" y="4651"/>
                    <a:pt x="1918" y="4925"/>
                    <a:pt x="2009" y="5107"/>
                  </a:cubicBezTo>
                  <a:cubicBezTo>
                    <a:pt x="2048" y="5156"/>
                    <a:pt x="2104" y="5184"/>
                    <a:pt x="2147" y="5184"/>
                  </a:cubicBezTo>
                  <a:cubicBezTo>
                    <a:pt x="2206" y="5184"/>
                    <a:pt x="2244" y="5134"/>
                    <a:pt x="2192" y="5016"/>
                  </a:cubicBezTo>
                  <a:lnTo>
                    <a:pt x="1918" y="4172"/>
                  </a:lnTo>
                  <a:cubicBezTo>
                    <a:pt x="2100" y="3783"/>
                    <a:pt x="2374" y="3395"/>
                    <a:pt x="2580" y="3122"/>
                  </a:cubicBezTo>
                  <a:cubicBezTo>
                    <a:pt x="2671" y="3601"/>
                    <a:pt x="2853" y="4080"/>
                    <a:pt x="3059" y="4537"/>
                  </a:cubicBezTo>
                  <a:cubicBezTo>
                    <a:pt x="3086" y="4571"/>
                    <a:pt x="3114" y="4585"/>
                    <a:pt x="3138" y="4585"/>
                  </a:cubicBezTo>
                  <a:cubicBezTo>
                    <a:pt x="3197" y="4585"/>
                    <a:pt x="3241" y="4509"/>
                    <a:pt x="3241" y="4445"/>
                  </a:cubicBezTo>
                  <a:cubicBezTo>
                    <a:pt x="3059" y="3875"/>
                    <a:pt x="2945" y="3304"/>
                    <a:pt x="2762" y="2734"/>
                  </a:cubicBezTo>
                  <a:lnTo>
                    <a:pt x="2762" y="2734"/>
                  </a:lnTo>
                  <a:cubicBezTo>
                    <a:pt x="3150" y="3030"/>
                    <a:pt x="3630" y="3304"/>
                    <a:pt x="3995" y="3510"/>
                  </a:cubicBezTo>
                  <a:cubicBezTo>
                    <a:pt x="3995" y="3510"/>
                    <a:pt x="3995" y="3601"/>
                    <a:pt x="4086" y="3601"/>
                  </a:cubicBezTo>
                  <a:cubicBezTo>
                    <a:pt x="4086" y="3875"/>
                    <a:pt x="4086" y="4080"/>
                    <a:pt x="4200" y="4263"/>
                  </a:cubicBezTo>
                  <a:cubicBezTo>
                    <a:pt x="4200" y="4445"/>
                    <a:pt x="4200" y="4651"/>
                    <a:pt x="4291" y="4833"/>
                  </a:cubicBezTo>
                  <a:cubicBezTo>
                    <a:pt x="4291" y="4864"/>
                    <a:pt x="4312" y="4874"/>
                    <a:pt x="4339" y="4874"/>
                  </a:cubicBezTo>
                  <a:cubicBezTo>
                    <a:pt x="4393" y="4874"/>
                    <a:pt x="4474" y="4833"/>
                    <a:pt x="4474" y="4833"/>
                  </a:cubicBezTo>
                  <a:cubicBezTo>
                    <a:pt x="4474" y="4651"/>
                    <a:pt x="4383" y="4445"/>
                    <a:pt x="4383" y="4263"/>
                  </a:cubicBezTo>
                  <a:cubicBezTo>
                    <a:pt x="4291" y="4080"/>
                    <a:pt x="4200" y="3783"/>
                    <a:pt x="4200" y="3601"/>
                  </a:cubicBezTo>
                  <a:lnTo>
                    <a:pt x="4200" y="3601"/>
                  </a:lnTo>
                  <a:cubicBezTo>
                    <a:pt x="4383" y="3692"/>
                    <a:pt x="4565" y="3783"/>
                    <a:pt x="4771" y="3783"/>
                  </a:cubicBezTo>
                  <a:cubicBezTo>
                    <a:pt x="4784" y="3796"/>
                    <a:pt x="4796" y="3802"/>
                    <a:pt x="4809" y="3802"/>
                  </a:cubicBezTo>
                  <a:cubicBezTo>
                    <a:pt x="4884" y="3802"/>
                    <a:pt x="4941" y="3588"/>
                    <a:pt x="4862" y="3510"/>
                  </a:cubicBezTo>
                  <a:cubicBezTo>
                    <a:pt x="4771" y="3510"/>
                    <a:pt x="4657" y="3395"/>
                    <a:pt x="4657" y="3395"/>
                  </a:cubicBezTo>
                  <a:cubicBezTo>
                    <a:pt x="4862" y="3304"/>
                    <a:pt x="5045" y="3213"/>
                    <a:pt x="5227" y="3030"/>
                  </a:cubicBezTo>
                  <a:cubicBezTo>
                    <a:pt x="5227" y="3030"/>
                    <a:pt x="5227" y="2939"/>
                    <a:pt x="5136" y="2939"/>
                  </a:cubicBezTo>
                  <a:cubicBezTo>
                    <a:pt x="4953" y="3030"/>
                    <a:pt x="4771" y="3122"/>
                    <a:pt x="4565" y="3213"/>
                  </a:cubicBezTo>
                  <a:lnTo>
                    <a:pt x="4383" y="3213"/>
                  </a:lnTo>
                  <a:cubicBezTo>
                    <a:pt x="3995" y="3030"/>
                    <a:pt x="3515" y="2734"/>
                    <a:pt x="3059" y="2460"/>
                  </a:cubicBezTo>
                  <a:cubicBezTo>
                    <a:pt x="3812" y="2163"/>
                    <a:pt x="4565" y="1980"/>
                    <a:pt x="5341" y="1684"/>
                  </a:cubicBezTo>
                  <a:cubicBezTo>
                    <a:pt x="5433" y="1684"/>
                    <a:pt x="5433" y="1501"/>
                    <a:pt x="5341" y="1501"/>
                  </a:cubicBezTo>
                  <a:cubicBezTo>
                    <a:pt x="4565" y="1684"/>
                    <a:pt x="3812" y="1889"/>
                    <a:pt x="3150" y="2072"/>
                  </a:cubicBezTo>
                  <a:cubicBezTo>
                    <a:pt x="3241" y="1889"/>
                    <a:pt x="3424" y="1592"/>
                    <a:pt x="3515" y="1410"/>
                  </a:cubicBezTo>
                  <a:cubicBezTo>
                    <a:pt x="3812" y="1318"/>
                    <a:pt x="4086" y="1113"/>
                    <a:pt x="4383" y="1022"/>
                  </a:cubicBezTo>
                  <a:cubicBezTo>
                    <a:pt x="4474" y="1022"/>
                    <a:pt x="4474" y="839"/>
                    <a:pt x="4291" y="839"/>
                  </a:cubicBezTo>
                  <a:cubicBezTo>
                    <a:pt x="4086" y="930"/>
                    <a:pt x="3903" y="1022"/>
                    <a:pt x="3721" y="1022"/>
                  </a:cubicBezTo>
                  <a:cubicBezTo>
                    <a:pt x="3812" y="839"/>
                    <a:pt x="3995" y="542"/>
                    <a:pt x="4086" y="360"/>
                  </a:cubicBezTo>
                  <a:cubicBezTo>
                    <a:pt x="4153" y="253"/>
                    <a:pt x="4141" y="208"/>
                    <a:pt x="4102" y="208"/>
                  </a:cubicBezTo>
                  <a:cubicBezTo>
                    <a:pt x="4074" y="208"/>
                    <a:pt x="4033" y="231"/>
                    <a:pt x="3995" y="268"/>
                  </a:cubicBezTo>
                  <a:cubicBezTo>
                    <a:pt x="3812" y="542"/>
                    <a:pt x="3630" y="930"/>
                    <a:pt x="3333" y="1227"/>
                  </a:cubicBezTo>
                  <a:cubicBezTo>
                    <a:pt x="3333" y="1227"/>
                    <a:pt x="3241" y="1318"/>
                    <a:pt x="3150" y="1318"/>
                  </a:cubicBezTo>
                  <a:cubicBezTo>
                    <a:pt x="3059" y="1410"/>
                    <a:pt x="3150" y="1501"/>
                    <a:pt x="3150" y="1501"/>
                  </a:cubicBezTo>
                  <a:cubicBezTo>
                    <a:pt x="3059" y="1798"/>
                    <a:pt x="2853" y="1980"/>
                    <a:pt x="2762" y="2254"/>
                  </a:cubicBezTo>
                  <a:lnTo>
                    <a:pt x="2671" y="2163"/>
                  </a:lnTo>
                  <a:cubicBezTo>
                    <a:pt x="2488" y="1501"/>
                    <a:pt x="2374" y="748"/>
                    <a:pt x="2283" y="86"/>
                  </a:cubicBezTo>
                  <a:cubicBezTo>
                    <a:pt x="2283" y="29"/>
                    <a:pt x="2237" y="0"/>
                    <a:pt x="2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4"/>
            <p:cNvSpPr/>
            <p:nvPr/>
          </p:nvSpPr>
          <p:spPr>
            <a:xfrm>
              <a:off x="5812922" y="869820"/>
              <a:ext cx="8931" cy="32244"/>
            </a:xfrm>
            <a:custGeom>
              <a:avLst/>
              <a:gdLst/>
              <a:ahLst/>
              <a:cxnLst/>
              <a:rect l="l" t="t" r="r" b="b"/>
              <a:pathLst>
                <a:path w="367" h="1325" extrusionOk="0">
                  <a:moveTo>
                    <a:pt x="1" y="1"/>
                  </a:moveTo>
                  <a:cubicBezTo>
                    <a:pt x="183" y="480"/>
                    <a:pt x="183" y="868"/>
                    <a:pt x="92" y="1256"/>
                  </a:cubicBezTo>
                  <a:cubicBezTo>
                    <a:pt x="92" y="1302"/>
                    <a:pt x="115" y="1325"/>
                    <a:pt x="138" y="1325"/>
                  </a:cubicBezTo>
                  <a:cubicBezTo>
                    <a:pt x="161" y="1325"/>
                    <a:pt x="183" y="1302"/>
                    <a:pt x="183" y="1256"/>
                  </a:cubicBezTo>
                  <a:cubicBezTo>
                    <a:pt x="366" y="868"/>
                    <a:pt x="275" y="389"/>
                    <a:pt x="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4"/>
            <p:cNvSpPr/>
            <p:nvPr/>
          </p:nvSpPr>
          <p:spPr>
            <a:xfrm>
              <a:off x="6821596" y="3034340"/>
              <a:ext cx="97243" cy="92230"/>
            </a:xfrm>
            <a:custGeom>
              <a:avLst/>
              <a:gdLst/>
              <a:ahLst/>
              <a:cxnLst/>
              <a:rect l="l" t="t" r="r" b="b"/>
              <a:pathLst>
                <a:path w="3996" h="3790" extrusionOk="0">
                  <a:moveTo>
                    <a:pt x="1621" y="1"/>
                  </a:moveTo>
                  <a:cubicBezTo>
                    <a:pt x="1576" y="1"/>
                    <a:pt x="1530" y="24"/>
                    <a:pt x="1530" y="69"/>
                  </a:cubicBezTo>
                  <a:cubicBezTo>
                    <a:pt x="1621" y="549"/>
                    <a:pt x="1621" y="1028"/>
                    <a:pt x="1713" y="1416"/>
                  </a:cubicBezTo>
                  <a:cubicBezTo>
                    <a:pt x="1530" y="1325"/>
                    <a:pt x="1233" y="1119"/>
                    <a:pt x="1051" y="1028"/>
                  </a:cubicBezTo>
                  <a:cubicBezTo>
                    <a:pt x="1051" y="845"/>
                    <a:pt x="1051" y="754"/>
                    <a:pt x="959" y="640"/>
                  </a:cubicBezTo>
                  <a:lnTo>
                    <a:pt x="959" y="69"/>
                  </a:lnTo>
                  <a:lnTo>
                    <a:pt x="868" y="69"/>
                  </a:lnTo>
                  <a:lnTo>
                    <a:pt x="868" y="640"/>
                  </a:lnTo>
                  <a:lnTo>
                    <a:pt x="868" y="845"/>
                  </a:lnTo>
                  <a:cubicBezTo>
                    <a:pt x="663" y="754"/>
                    <a:pt x="571" y="640"/>
                    <a:pt x="389" y="549"/>
                  </a:cubicBezTo>
                  <a:lnTo>
                    <a:pt x="297" y="640"/>
                  </a:lnTo>
                  <a:cubicBezTo>
                    <a:pt x="480" y="845"/>
                    <a:pt x="663" y="1028"/>
                    <a:pt x="868" y="1119"/>
                  </a:cubicBezTo>
                  <a:cubicBezTo>
                    <a:pt x="663" y="1210"/>
                    <a:pt x="389" y="1325"/>
                    <a:pt x="92" y="1416"/>
                  </a:cubicBezTo>
                  <a:cubicBezTo>
                    <a:pt x="1" y="1416"/>
                    <a:pt x="92" y="1507"/>
                    <a:pt x="206" y="1507"/>
                  </a:cubicBezTo>
                  <a:cubicBezTo>
                    <a:pt x="389" y="1416"/>
                    <a:pt x="663" y="1416"/>
                    <a:pt x="868" y="1325"/>
                  </a:cubicBezTo>
                  <a:cubicBezTo>
                    <a:pt x="959" y="1325"/>
                    <a:pt x="959" y="1210"/>
                    <a:pt x="959" y="1210"/>
                  </a:cubicBezTo>
                  <a:cubicBezTo>
                    <a:pt x="1142" y="1416"/>
                    <a:pt x="1439" y="1598"/>
                    <a:pt x="1621" y="1781"/>
                  </a:cubicBezTo>
                  <a:cubicBezTo>
                    <a:pt x="1233" y="1895"/>
                    <a:pt x="777" y="2078"/>
                    <a:pt x="297" y="2169"/>
                  </a:cubicBezTo>
                  <a:cubicBezTo>
                    <a:pt x="206" y="2260"/>
                    <a:pt x="206" y="2352"/>
                    <a:pt x="297" y="2352"/>
                  </a:cubicBezTo>
                  <a:cubicBezTo>
                    <a:pt x="868" y="2260"/>
                    <a:pt x="1347" y="2078"/>
                    <a:pt x="1804" y="1986"/>
                  </a:cubicBezTo>
                  <a:lnTo>
                    <a:pt x="1804" y="1986"/>
                  </a:lnTo>
                  <a:cubicBezTo>
                    <a:pt x="1621" y="2260"/>
                    <a:pt x="1530" y="2466"/>
                    <a:pt x="1347" y="2740"/>
                  </a:cubicBezTo>
                  <a:cubicBezTo>
                    <a:pt x="1051" y="2740"/>
                    <a:pt x="868" y="2831"/>
                    <a:pt x="571" y="2831"/>
                  </a:cubicBezTo>
                  <a:cubicBezTo>
                    <a:pt x="480" y="2831"/>
                    <a:pt x="480" y="2922"/>
                    <a:pt x="571" y="2922"/>
                  </a:cubicBezTo>
                  <a:lnTo>
                    <a:pt x="1233" y="2922"/>
                  </a:lnTo>
                  <a:lnTo>
                    <a:pt x="1233" y="3036"/>
                  </a:lnTo>
                  <a:lnTo>
                    <a:pt x="1142" y="3128"/>
                  </a:lnTo>
                  <a:cubicBezTo>
                    <a:pt x="1077" y="3192"/>
                    <a:pt x="1150" y="3257"/>
                    <a:pt x="1198" y="3257"/>
                  </a:cubicBezTo>
                  <a:cubicBezTo>
                    <a:pt x="1218" y="3257"/>
                    <a:pt x="1233" y="3246"/>
                    <a:pt x="1233" y="3219"/>
                  </a:cubicBezTo>
                  <a:lnTo>
                    <a:pt x="1347" y="3219"/>
                  </a:lnTo>
                  <a:cubicBezTo>
                    <a:pt x="1347" y="3402"/>
                    <a:pt x="1439" y="3607"/>
                    <a:pt x="1530" y="3790"/>
                  </a:cubicBezTo>
                  <a:cubicBezTo>
                    <a:pt x="1530" y="3790"/>
                    <a:pt x="1621" y="3790"/>
                    <a:pt x="1621" y="3698"/>
                  </a:cubicBezTo>
                  <a:cubicBezTo>
                    <a:pt x="1621" y="3493"/>
                    <a:pt x="1530" y="3310"/>
                    <a:pt x="1439" y="3036"/>
                  </a:cubicBezTo>
                  <a:cubicBezTo>
                    <a:pt x="1621" y="2831"/>
                    <a:pt x="1713" y="2557"/>
                    <a:pt x="1918" y="2260"/>
                  </a:cubicBezTo>
                  <a:cubicBezTo>
                    <a:pt x="2009" y="2648"/>
                    <a:pt x="2101" y="2922"/>
                    <a:pt x="2283" y="3310"/>
                  </a:cubicBezTo>
                  <a:cubicBezTo>
                    <a:pt x="2283" y="3337"/>
                    <a:pt x="2291" y="3348"/>
                    <a:pt x="2302" y="3348"/>
                  </a:cubicBezTo>
                  <a:cubicBezTo>
                    <a:pt x="2329" y="3348"/>
                    <a:pt x="2374" y="3284"/>
                    <a:pt x="2374" y="3219"/>
                  </a:cubicBezTo>
                  <a:cubicBezTo>
                    <a:pt x="2283" y="2831"/>
                    <a:pt x="2192" y="2466"/>
                    <a:pt x="2101" y="2078"/>
                  </a:cubicBezTo>
                  <a:lnTo>
                    <a:pt x="2101" y="2078"/>
                  </a:lnTo>
                  <a:cubicBezTo>
                    <a:pt x="2374" y="2260"/>
                    <a:pt x="2671" y="2466"/>
                    <a:pt x="2945" y="2557"/>
                  </a:cubicBezTo>
                  <a:lnTo>
                    <a:pt x="2945" y="2648"/>
                  </a:lnTo>
                  <a:cubicBezTo>
                    <a:pt x="3059" y="2831"/>
                    <a:pt x="3059" y="2922"/>
                    <a:pt x="3059" y="3128"/>
                  </a:cubicBezTo>
                  <a:cubicBezTo>
                    <a:pt x="3059" y="3219"/>
                    <a:pt x="3059" y="3402"/>
                    <a:pt x="3151" y="3493"/>
                  </a:cubicBezTo>
                  <a:cubicBezTo>
                    <a:pt x="3151" y="3550"/>
                    <a:pt x="3173" y="3579"/>
                    <a:pt x="3196" y="3579"/>
                  </a:cubicBezTo>
                  <a:cubicBezTo>
                    <a:pt x="3219" y="3579"/>
                    <a:pt x="3242" y="3550"/>
                    <a:pt x="3242" y="3493"/>
                  </a:cubicBezTo>
                  <a:cubicBezTo>
                    <a:pt x="3242" y="3402"/>
                    <a:pt x="3242" y="3219"/>
                    <a:pt x="3151" y="3128"/>
                  </a:cubicBezTo>
                  <a:cubicBezTo>
                    <a:pt x="3151" y="2922"/>
                    <a:pt x="3151" y="2831"/>
                    <a:pt x="3059" y="2648"/>
                  </a:cubicBezTo>
                  <a:lnTo>
                    <a:pt x="3151" y="2648"/>
                  </a:lnTo>
                  <a:cubicBezTo>
                    <a:pt x="3242" y="2740"/>
                    <a:pt x="3333" y="2740"/>
                    <a:pt x="3424" y="2831"/>
                  </a:cubicBezTo>
                  <a:cubicBezTo>
                    <a:pt x="3630" y="2831"/>
                    <a:pt x="3630" y="2648"/>
                    <a:pt x="3516" y="2557"/>
                  </a:cubicBezTo>
                  <a:cubicBezTo>
                    <a:pt x="3516" y="2557"/>
                    <a:pt x="3424" y="2557"/>
                    <a:pt x="3424" y="2466"/>
                  </a:cubicBezTo>
                  <a:cubicBezTo>
                    <a:pt x="3516" y="2352"/>
                    <a:pt x="3721" y="2352"/>
                    <a:pt x="3812" y="2260"/>
                  </a:cubicBezTo>
                  <a:lnTo>
                    <a:pt x="3812" y="2169"/>
                  </a:lnTo>
                  <a:cubicBezTo>
                    <a:pt x="3630" y="2169"/>
                    <a:pt x="3516" y="2260"/>
                    <a:pt x="3333" y="2352"/>
                  </a:cubicBezTo>
                  <a:lnTo>
                    <a:pt x="3242" y="2352"/>
                  </a:lnTo>
                  <a:cubicBezTo>
                    <a:pt x="2945" y="2169"/>
                    <a:pt x="2580" y="1986"/>
                    <a:pt x="2283" y="1781"/>
                  </a:cubicBezTo>
                  <a:cubicBezTo>
                    <a:pt x="2854" y="1598"/>
                    <a:pt x="3333" y="1416"/>
                    <a:pt x="3904" y="1210"/>
                  </a:cubicBezTo>
                  <a:cubicBezTo>
                    <a:pt x="3995" y="1210"/>
                    <a:pt x="3995" y="1119"/>
                    <a:pt x="3904" y="1119"/>
                  </a:cubicBezTo>
                  <a:cubicBezTo>
                    <a:pt x="3333" y="1325"/>
                    <a:pt x="2854" y="1416"/>
                    <a:pt x="2283" y="1598"/>
                  </a:cubicBezTo>
                  <a:cubicBezTo>
                    <a:pt x="2374" y="1416"/>
                    <a:pt x="2489" y="1210"/>
                    <a:pt x="2580" y="1028"/>
                  </a:cubicBezTo>
                  <a:cubicBezTo>
                    <a:pt x="2762" y="937"/>
                    <a:pt x="2945" y="845"/>
                    <a:pt x="3242" y="845"/>
                  </a:cubicBezTo>
                  <a:cubicBezTo>
                    <a:pt x="3242" y="754"/>
                    <a:pt x="3242" y="640"/>
                    <a:pt x="3151" y="640"/>
                  </a:cubicBezTo>
                  <a:cubicBezTo>
                    <a:pt x="3059" y="640"/>
                    <a:pt x="2854" y="754"/>
                    <a:pt x="2762" y="845"/>
                  </a:cubicBezTo>
                  <a:cubicBezTo>
                    <a:pt x="2854" y="640"/>
                    <a:pt x="2945" y="457"/>
                    <a:pt x="3059" y="275"/>
                  </a:cubicBezTo>
                  <a:cubicBezTo>
                    <a:pt x="3059" y="183"/>
                    <a:pt x="2945" y="183"/>
                    <a:pt x="2945" y="183"/>
                  </a:cubicBezTo>
                  <a:cubicBezTo>
                    <a:pt x="2762" y="457"/>
                    <a:pt x="2671" y="640"/>
                    <a:pt x="2489" y="937"/>
                  </a:cubicBezTo>
                  <a:cubicBezTo>
                    <a:pt x="2489" y="937"/>
                    <a:pt x="2374" y="937"/>
                    <a:pt x="2283" y="1028"/>
                  </a:cubicBezTo>
                  <a:cubicBezTo>
                    <a:pt x="2283" y="1028"/>
                    <a:pt x="2283" y="1119"/>
                    <a:pt x="2374" y="1119"/>
                  </a:cubicBezTo>
                  <a:cubicBezTo>
                    <a:pt x="2283" y="1325"/>
                    <a:pt x="2101" y="1507"/>
                    <a:pt x="2009" y="1598"/>
                  </a:cubicBezTo>
                  <a:lnTo>
                    <a:pt x="1918" y="1598"/>
                  </a:lnTo>
                  <a:cubicBezTo>
                    <a:pt x="1804" y="1119"/>
                    <a:pt x="1713" y="549"/>
                    <a:pt x="1713" y="69"/>
                  </a:cubicBezTo>
                  <a:cubicBezTo>
                    <a:pt x="1713" y="24"/>
                    <a:pt x="1667" y="1"/>
                    <a:pt x="1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4"/>
            <p:cNvSpPr/>
            <p:nvPr/>
          </p:nvSpPr>
          <p:spPr>
            <a:xfrm>
              <a:off x="6877151" y="3033780"/>
              <a:ext cx="5013" cy="23362"/>
            </a:xfrm>
            <a:custGeom>
              <a:avLst/>
              <a:gdLst/>
              <a:ahLst/>
              <a:cxnLst/>
              <a:rect l="l" t="t" r="r" b="b"/>
              <a:pathLst>
                <a:path w="206" h="960" extrusionOk="0">
                  <a:moveTo>
                    <a:pt x="0" y="1"/>
                  </a:moveTo>
                  <a:lnTo>
                    <a:pt x="0" y="92"/>
                  </a:lnTo>
                  <a:cubicBezTo>
                    <a:pt x="91" y="389"/>
                    <a:pt x="91" y="663"/>
                    <a:pt x="0" y="960"/>
                  </a:cubicBezTo>
                  <a:lnTo>
                    <a:pt x="91" y="960"/>
                  </a:lnTo>
                  <a:cubicBezTo>
                    <a:pt x="206" y="663"/>
                    <a:pt x="206" y="298"/>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4"/>
            <p:cNvSpPr/>
            <p:nvPr/>
          </p:nvSpPr>
          <p:spPr>
            <a:xfrm>
              <a:off x="6287267" y="3950812"/>
              <a:ext cx="95004" cy="92230"/>
            </a:xfrm>
            <a:custGeom>
              <a:avLst/>
              <a:gdLst/>
              <a:ahLst/>
              <a:cxnLst/>
              <a:rect l="l" t="t" r="r" b="b"/>
              <a:pathLst>
                <a:path w="3904" h="3790" extrusionOk="0">
                  <a:moveTo>
                    <a:pt x="2945" y="2648"/>
                  </a:moveTo>
                  <a:lnTo>
                    <a:pt x="2945" y="3127"/>
                  </a:lnTo>
                  <a:cubicBezTo>
                    <a:pt x="3036" y="3219"/>
                    <a:pt x="3036" y="3401"/>
                    <a:pt x="3036" y="3493"/>
                  </a:cubicBezTo>
                  <a:cubicBezTo>
                    <a:pt x="3082" y="3550"/>
                    <a:pt x="3105" y="3578"/>
                    <a:pt x="3116" y="3578"/>
                  </a:cubicBezTo>
                  <a:cubicBezTo>
                    <a:pt x="3128" y="3578"/>
                    <a:pt x="3128" y="3550"/>
                    <a:pt x="3128" y="3493"/>
                  </a:cubicBezTo>
                  <a:lnTo>
                    <a:pt x="3128" y="3127"/>
                  </a:lnTo>
                  <a:cubicBezTo>
                    <a:pt x="3036" y="2922"/>
                    <a:pt x="3036" y="2831"/>
                    <a:pt x="2945" y="2648"/>
                  </a:cubicBezTo>
                  <a:close/>
                  <a:moveTo>
                    <a:pt x="1564" y="0"/>
                  </a:moveTo>
                  <a:cubicBezTo>
                    <a:pt x="1536" y="0"/>
                    <a:pt x="1507" y="23"/>
                    <a:pt x="1507" y="69"/>
                  </a:cubicBezTo>
                  <a:cubicBezTo>
                    <a:pt x="1507" y="548"/>
                    <a:pt x="1621" y="1028"/>
                    <a:pt x="1621" y="1416"/>
                  </a:cubicBezTo>
                  <a:cubicBezTo>
                    <a:pt x="1416" y="1324"/>
                    <a:pt x="1142" y="1119"/>
                    <a:pt x="937" y="1028"/>
                  </a:cubicBezTo>
                  <a:lnTo>
                    <a:pt x="937" y="639"/>
                  </a:lnTo>
                  <a:cubicBezTo>
                    <a:pt x="937" y="457"/>
                    <a:pt x="937" y="274"/>
                    <a:pt x="845" y="69"/>
                  </a:cubicBezTo>
                  <a:lnTo>
                    <a:pt x="754" y="69"/>
                  </a:lnTo>
                  <a:lnTo>
                    <a:pt x="754" y="639"/>
                  </a:lnTo>
                  <a:lnTo>
                    <a:pt x="754" y="845"/>
                  </a:lnTo>
                  <a:cubicBezTo>
                    <a:pt x="663" y="754"/>
                    <a:pt x="480" y="639"/>
                    <a:pt x="275" y="548"/>
                  </a:cubicBezTo>
                  <a:cubicBezTo>
                    <a:pt x="275" y="530"/>
                    <a:pt x="271" y="523"/>
                    <a:pt x="266" y="523"/>
                  </a:cubicBezTo>
                  <a:cubicBezTo>
                    <a:pt x="245" y="523"/>
                    <a:pt x="202" y="639"/>
                    <a:pt x="275" y="639"/>
                  </a:cubicBezTo>
                  <a:cubicBezTo>
                    <a:pt x="366" y="845"/>
                    <a:pt x="663" y="936"/>
                    <a:pt x="845" y="1119"/>
                  </a:cubicBezTo>
                  <a:lnTo>
                    <a:pt x="754" y="1119"/>
                  </a:lnTo>
                  <a:cubicBezTo>
                    <a:pt x="571" y="1210"/>
                    <a:pt x="275" y="1324"/>
                    <a:pt x="92" y="1416"/>
                  </a:cubicBezTo>
                  <a:cubicBezTo>
                    <a:pt x="1" y="1416"/>
                    <a:pt x="1" y="1507"/>
                    <a:pt x="92" y="1507"/>
                  </a:cubicBezTo>
                  <a:cubicBezTo>
                    <a:pt x="366" y="1416"/>
                    <a:pt x="571" y="1324"/>
                    <a:pt x="845" y="1324"/>
                  </a:cubicBezTo>
                  <a:lnTo>
                    <a:pt x="845" y="1210"/>
                  </a:lnTo>
                  <a:cubicBezTo>
                    <a:pt x="1142" y="1416"/>
                    <a:pt x="1325" y="1598"/>
                    <a:pt x="1621" y="1689"/>
                  </a:cubicBezTo>
                  <a:cubicBezTo>
                    <a:pt x="1142" y="1895"/>
                    <a:pt x="663" y="1986"/>
                    <a:pt x="183" y="2169"/>
                  </a:cubicBezTo>
                  <a:cubicBezTo>
                    <a:pt x="92" y="2260"/>
                    <a:pt x="183" y="2351"/>
                    <a:pt x="275" y="2351"/>
                  </a:cubicBezTo>
                  <a:cubicBezTo>
                    <a:pt x="754" y="2260"/>
                    <a:pt x="1233" y="2077"/>
                    <a:pt x="1713" y="1986"/>
                  </a:cubicBezTo>
                  <a:lnTo>
                    <a:pt x="1713" y="1986"/>
                  </a:lnTo>
                  <a:cubicBezTo>
                    <a:pt x="1621" y="2260"/>
                    <a:pt x="1416" y="2466"/>
                    <a:pt x="1233" y="2739"/>
                  </a:cubicBezTo>
                  <a:cubicBezTo>
                    <a:pt x="1051" y="2739"/>
                    <a:pt x="754" y="2831"/>
                    <a:pt x="480" y="2831"/>
                  </a:cubicBezTo>
                  <a:lnTo>
                    <a:pt x="480" y="2922"/>
                  </a:lnTo>
                  <a:lnTo>
                    <a:pt x="1142" y="2922"/>
                  </a:lnTo>
                  <a:cubicBezTo>
                    <a:pt x="1142" y="3036"/>
                    <a:pt x="1051" y="3127"/>
                    <a:pt x="1051" y="3127"/>
                  </a:cubicBezTo>
                  <a:cubicBezTo>
                    <a:pt x="1051" y="3192"/>
                    <a:pt x="1096" y="3257"/>
                    <a:pt x="1155" y="3257"/>
                  </a:cubicBezTo>
                  <a:cubicBezTo>
                    <a:pt x="1180" y="3257"/>
                    <a:pt x="1207" y="3245"/>
                    <a:pt x="1233" y="3219"/>
                  </a:cubicBezTo>
                  <a:cubicBezTo>
                    <a:pt x="1325" y="3401"/>
                    <a:pt x="1325" y="3607"/>
                    <a:pt x="1416" y="3789"/>
                  </a:cubicBezTo>
                  <a:cubicBezTo>
                    <a:pt x="1507" y="3789"/>
                    <a:pt x="1621" y="3789"/>
                    <a:pt x="1621" y="3698"/>
                  </a:cubicBezTo>
                  <a:cubicBezTo>
                    <a:pt x="1507" y="3493"/>
                    <a:pt x="1416" y="3219"/>
                    <a:pt x="1325" y="3036"/>
                  </a:cubicBezTo>
                  <a:cubicBezTo>
                    <a:pt x="1507" y="2739"/>
                    <a:pt x="1713" y="2557"/>
                    <a:pt x="1804" y="2260"/>
                  </a:cubicBezTo>
                  <a:cubicBezTo>
                    <a:pt x="1895" y="2648"/>
                    <a:pt x="1986" y="2922"/>
                    <a:pt x="2192" y="3310"/>
                  </a:cubicBezTo>
                  <a:cubicBezTo>
                    <a:pt x="2192" y="3337"/>
                    <a:pt x="2208" y="3348"/>
                    <a:pt x="2227" y="3348"/>
                  </a:cubicBezTo>
                  <a:cubicBezTo>
                    <a:pt x="2275" y="3348"/>
                    <a:pt x="2348" y="3283"/>
                    <a:pt x="2283" y="3219"/>
                  </a:cubicBezTo>
                  <a:cubicBezTo>
                    <a:pt x="2192" y="2831"/>
                    <a:pt x="2078" y="2466"/>
                    <a:pt x="1986" y="1986"/>
                  </a:cubicBezTo>
                  <a:lnTo>
                    <a:pt x="1986" y="1986"/>
                  </a:lnTo>
                  <a:cubicBezTo>
                    <a:pt x="2283" y="2260"/>
                    <a:pt x="2557" y="2351"/>
                    <a:pt x="2854" y="2557"/>
                  </a:cubicBezTo>
                  <a:cubicBezTo>
                    <a:pt x="2854" y="2557"/>
                    <a:pt x="2854" y="2648"/>
                    <a:pt x="2945" y="2648"/>
                  </a:cubicBezTo>
                  <a:lnTo>
                    <a:pt x="3036" y="2648"/>
                  </a:lnTo>
                  <a:cubicBezTo>
                    <a:pt x="3128" y="2648"/>
                    <a:pt x="3219" y="2739"/>
                    <a:pt x="3424" y="2831"/>
                  </a:cubicBezTo>
                  <a:cubicBezTo>
                    <a:pt x="3516" y="2831"/>
                    <a:pt x="3607" y="2648"/>
                    <a:pt x="3516" y="2557"/>
                  </a:cubicBezTo>
                  <a:cubicBezTo>
                    <a:pt x="3424" y="2557"/>
                    <a:pt x="3333" y="2557"/>
                    <a:pt x="3333" y="2466"/>
                  </a:cubicBezTo>
                  <a:cubicBezTo>
                    <a:pt x="3516" y="2351"/>
                    <a:pt x="3607" y="2351"/>
                    <a:pt x="3698" y="2260"/>
                  </a:cubicBezTo>
                  <a:cubicBezTo>
                    <a:pt x="3790" y="2169"/>
                    <a:pt x="3698" y="2169"/>
                    <a:pt x="3698" y="2169"/>
                  </a:cubicBezTo>
                  <a:cubicBezTo>
                    <a:pt x="3516" y="2169"/>
                    <a:pt x="3424" y="2260"/>
                    <a:pt x="3219" y="2351"/>
                  </a:cubicBezTo>
                  <a:lnTo>
                    <a:pt x="3128" y="2351"/>
                  </a:lnTo>
                  <a:cubicBezTo>
                    <a:pt x="2854" y="2169"/>
                    <a:pt x="2557" y="1986"/>
                    <a:pt x="2192" y="1781"/>
                  </a:cubicBezTo>
                  <a:cubicBezTo>
                    <a:pt x="2763" y="1598"/>
                    <a:pt x="3333" y="1416"/>
                    <a:pt x="3790" y="1210"/>
                  </a:cubicBezTo>
                  <a:cubicBezTo>
                    <a:pt x="3904" y="1210"/>
                    <a:pt x="3904" y="1119"/>
                    <a:pt x="3790" y="1119"/>
                  </a:cubicBezTo>
                  <a:cubicBezTo>
                    <a:pt x="3333" y="1324"/>
                    <a:pt x="2763" y="1416"/>
                    <a:pt x="2192" y="1598"/>
                  </a:cubicBezTo>
                  <a:cubicBezTo>
                    <a:pt x="2283" y="1416"/>
                    <a:pt x="2375" y="1210"/>
                    <a:pt x="2466" y="1028"/>
                  </a:cubicBezTo>
                  <a:cubicBezTo>
                    <a:pt x="2763" y="936"/>
                    <a:pt x="2945" y="845"/>
                    <a:pt x="3128" y="754"/>
                  </a:cubicBezTo>
                  <a:cubicBezTo>
                    <a:pt x="3202" y="754"/>
                    <a:pt x="3155" y="616"/>
                    <a:pt x="3085" y="616"/>
                  </a:cubicBezTo>
                  <a:cubicBezTo>
                    <a:pt x="3070" y="616"/>
                    <a:pt x="3053" y="623"/>
                    <a:pt x="3036" y="639"/>
                  </a:cubicBezTo>
                  <a:cubicBezTo>
                    <a:pt x="2945" y="639"/>
                    <a:pt x="2763" y="754"/>
                    <a:pt x="2648" y="845"/>
                  </a:cubicBezTo>
                  <a:cubicBezTo>
                    <a:pt x="2763" y="639"/>
                    <a:pt x="2854" y="457"/>
                    <a:pt x="2945" y="274"/>
                  </a:cubicBezTo>
                  <a:cubicBezTo>
                    <a:pt x="3009" y="210"/>
                    <a:pt x="2983" y="135"/>
                    <a:pt x="2931" y="135"/>
                  </a:cubicBezTo>
                  <a:cubicBezTo>
                    <a:pt x="2908" y="135"/>
                    <a:pt x="2881" y="149"/>
                    <a:pt x="2854" y="183"/>
                  </a:cubicBezTo>
                  <a:cubicBezTo>
                    <a:pt x="2763" y="457"/>
                    <a:pt x="2557" y="639"/>
                    <a:pt x="2375" y="936"/>
                  </a:cubicBezTo>
                  <a:lnTo>
                    <a:pt x="2283" y="936"/>
                  </a:lnTo>
                  <a:cubicBezTo>
                    <a:pt x="2192" y="1028"/>
                    <a:pt x="2192" y="1119"/>
                    <a:pt x="2283" y="1119"/>
                  </a:cubicBezTo>
                  <a:cubicBezTo>
                    <a:pt x="2192" y="1324"/>
                    <a:pt x="2078" y="1507"/>
                    <a:pt x="1895" y="1598"/>
                  </a:cubicBezTo>
                  <a:cubicBezTo>
                    <a:pt x="1713" y="1119"/>
                    <a:pt x="1713" y="548"/>
                    <a:pt x="1621" y="69"/>
                  </a:cubicBezTo>
                  <a:cubicBezTo>
                    <a:pt x="1621" y="23"/>
                    <a:pt x="1593" y="0"/>
                    <a:pt x="15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4"/>
            <p:cNvSpPr/>
            <p:nvPr/>
          </p:nvSpPr>
          <p:spPr>
            <a:xfrm>
              <a:off x="6340583" y="3950252"/>
              <a:ext cx="6692" cy="23362"/>
            </a:xfrm>
            <a:custGeom>
              <a:avLst/>
              <a:gdLst/>
              <a:ahLst/>
              <a:cxnLst/>
              <a:rect l="l" t="t" r="r" b="b"/>
              <a:pathLst>
                <a:path w="275" h="960" extrusionOk="0">
                  <a:moveTo>
                    <a:pt x="1" y="1"/>
                  </a:moveTo>
                  <a:lnTo>
                    <a:pt x="1" y="92"/>
                  </a:lnTo>
                  <a:cubicBezTo>
                    <a:pt x="92" y="389"/>
                    <a:pt x="92" y="571"/>
                    <a:pt x="92" y="959"/>
                  </a:cubicBezTo>
                  <a:lnTo>
                    <a:pt x="184" y="959"/>
                  </a:lnTo>
                  <a:cubicBezTo>
                    <a:pt x="275" y="662"/>
                    <a:pt x="184" y="29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4"/>
            <p:cNvSpPr/>
            <p:nvPr/>
          </p:nvSpPr>
          <p:spPr>
            <a:xfrm>
              <a:off x="804353" y="2647914"/>
              <a:ext cx="126761" cy="121310"/>
            </a:xfrm>
            <a:custGeom>
              <a:avLst/>
              <a:gdLst/>
              <a:ahLst/>
              <a:cxnLst/>
              <a:rect l="l" t="t" r="r" b="b"/>
              <a:pathLst>
                <a:path w="5209" h="4985" extrusionOk="0">
                  <a:moveTo>
                    <a:pt x="2100" y="0"/>
                  </a:moveTo>
                  <a:cubicBezTo>
                    <a:pt x="2054" y="0"/>
                    <a:pt x="2009" y="29"/>
                    <a:pt x="2009" y="86"/>
                  </a:cubicBezTo>
                  <a:cubicBezTo>
                    <a:pt x="2100" y="748"/>
                    <a:pt x="2100" y="1318"/>
                    <a:pt x="2191" y="1889"/>
                  </a:cubicBezTo>
                  <a:cubicBezTo>
                    <a:pt x="1917" y="1683"/>
                    <a:pt x="1621" y="1501"/>
                    <a:pt x="1347" y="1318"/>
                  </a:cubicBezTo>
                  <a:cubicBezTo>
                    <a:pt x="1347" y="1113"/>
                    <a:pt x="1233" y="930"/>
                    <a:pt x="1233" y="748"/>
                  </a:cubicBezTo>
                  <a:lnTo>
                    <a:pt x="1233" y="86"/>
                  </a:lnTo>
                  <a:cubicBezTo>
                    <a:pt x="1141" y="86"/>
                    <a:pt x="1050" y="86"/>
                    <a:pt x="1050" y="177"/>
                  </a:cubicBezTo>
                  <a:lnTo>
                    <a:pt x="1050" y="839"/>
                  </a:lnTo>
                  <a:lnTo>
                    <a:pt x="1050" y="1113"/>
                  </a:lnTo>
                  <a:cubicBezTo>
                    <a:pt x="867" y="1021"/>
                    <a:pt x="662" y="839"/>
                    <a:pt x="479" y="748"/>
                  </a:cubicBezTo>
                  <a:cubicBezTo>
                    <a:pt x="453" y="721"/>
                    <a:pt x="426" y="710"/>
                    <a:pt x="404" y="710"/>
                  </a:cubicBezTo>
                  <a:cubicBezTo>
                    <a:pt x="350" y="710"/>
                    <a:pt x="324" y="774"/>
                    <a:pt x="388" y="839"/>
                  </a:cubicBezTo>
                  <a:cubicBezTo>
                    <a:pt x="571" y="1021"/>
                    <a:pt x="867" y="1318"/>
                    <a:pt x="1141" y="1501"/>
                  </a:cubicBezTo>
                  <a:cubicBezTo>
                    <a:pt x="776" y="1592"/>
                    <a:pt x="479" y="1683"/>
                    <a:pt x="91" y="1798"/>
                  </a:cubicBezTo>
                  <a:cubicBezTo>
                    <a:pt x="0" y="1798"/>
                    <a:pt x="0" y="1980"/>
                    <a:pt x="91" y="1980"/>
                  </a:cubicBezTo>
                  <a:cubicBezTo>
                    <a:pt x="479" y="1889"/>
                    <a:pt x="776" y="1798"/>
                    <a:pt x="1141" y="1683"/>
                  </a:cubicBezTo>
                  <a:lnTo>
                    <a:pt x="1233" y="1592"/>
                  </a:lnTo>
                  <a:cubicBezTo>
                    <a:pt x="1529" y="1798"/>
                    <a:pt x="1803" y="2071"/>
                    <a:pt x="2100" y="2254"/>
                  </a:cubicBezTo>
                  <a:cubicBezTo>
                    <a:pt x="1529" y="2459"/>
                    <a:pt x="959" y="2642"/>
                    <a:pt x="297" y="2939"/>
                  </a:cubicBezTo>
                  <a:cubicBezTo>
                    <a:pt x="205" y="2939"/>
                    <a:pt x="297" y="3121"/>
                    <a:pt x="388" y="3121"/>
                  </a:cubicBezTo>
                  <a:cubicBezTo>
                    <a:pt x="1050" y="2939"/>
                    <a:pt x="1712" y="2733"/>
                    <a:pt x="2374" y="2551"/>
                  </a:cubicBezTo>
                  <a:lnTo>
                    <a:pt x="2374" y="2551"/>
                  </a:lnTo>
                  <a:cubicBezTo>
                    <a:pt x="2100" y="2939"/>
                    <a:pt x="1917" y="3304"/>
                    <a:pt x="1712" y="3692"/>
                  </a:cubicBezTo>
                  <a:lnTo>
                    <a:pt x="662" y="3692"/>
                  </a:lnTo>
                  <a:cubicBezTo>
                    <a:pt x="571" y="3692"/>
                    <a:pt x="571" y="3875"/>
                    <a:pt x="662" y="3875"/>
                  </a:cubicBezTo>
                  <a:lnTo>
                    <a:pt x="1529" y="3875"/>
                  </a:lnTo>
                  <a:cubicBezTo>
                    <a:pt x="1529" y="3966"/>
                    <a:pt x="1529" y="4080"/>
                    <a:pt x="1438" y="4171"/>
                  </a:cubicBezTo>
                  <a:cubicBezTo>
                    <a:pt x="1373" y="4236"/>
                    <a:pt x="1446" y="4300"/>
                    <a:pt x="1526" y="4300"/>
                  </a:cubicBezTo>
                  <a:cubicBezTo>
                    <a:pt x="1559" y="4300"/>
                    <a:pt x="1594" y="4289"/>
                    <a:pt x="1621" y="4263"/>
                  </a:cubicBezTo>
                  <a:lnTo>
                    <a:pt x="1712" y="4263"/>
                  </a:lnTo>
                  <a:cubicBezTo>
                    <a:pt x="1712" y="4445"/>
                    <a:pt x="1803" y="4742"/>
                    <a:pt x="1917" y="4925"/>
                  </a:cubicBezTo>
                  <a:cubicBezTo>
                    <a:pt x="1955" y="4962"/>
                    <a:pt x="2009" y="4985"/>
                    <a:pt x="2052" y="4985"/>
                  </a:cubicBezTo>
                  <a:cubicBezTo>
                    <a:pt x="2113" y="4985"/>
                    <a:pt x="2153" y="4940"/>
                    <a:pt x="2100" y="4833"/>
                  </a:cubicBezTo>
                  <a:cubicBezTo>
                    <a:pt x="2009" y="4537"/>
                    <a:pt x="1917" y="4263"/>
                    <a:pt x="1803" y="3966"/>
                  </a:cubicBezTo>
                  <a:cubicBezTo>
                    <a:pt x="2009" y="3692"/>
                    <a:pt x="2283" y="3304"/>
                    <a:pt x="2488" y="2939"/>
                  </a:cubicBezTo>
                  <a:cubicBezTo>
                    <a:pt x="2579" y="3395"/>
                    <a:pt x="2762" y="3875"/>
                    <a:pt x="2945" y="4354"/>
                  </a:cubicBezTo>
                  <a:cubicBezTo>
                    <a:pt x="2945" y="4381"/>
                    <a:pt x="2962" y="4392"/>
                    <a:pt x="2987" y="4392"/>
                  </a:cubicBezTo>
                  <a:cubicBezTo>
                    <a:pt x="3047" y="4392"/>
                    <a:pt x="3150" y="4327"/>
                    <a:pt x="3150" y="4263"/>
                  </a:cubicBezTo>
                  <a:cubicBezTo>
                    <a:pt x="2945" y="3783"/>
                    <a:pt x="2762" y="3213"/>
                    <a:pt x="2671" y="2642"/>
                  </a:cubicBezTo>
                  <a:lnTo>
                    <a:pt x="2671" y="2642"/>
                  </a:lnTo>
                  <a:cubicBezTo>
                    <a:pt x="3059" y="2939"/>
                    <a:pt x="3424" y="3121"/>
                    <a:pt x="3903" y="3395"/>
                  </a:cubicBezTo>
                  <a:lnTo>
                    <a:pt x="3903" y="3509"/>
                  </a:lnTo>
                  <a:cubicBezTo>
                    <a:pt x="3903" y="3692"/>
                    <a:pt x="3994" y="3875"/>
                    <a:pt x="3994" y="4080"/>
                  </a:cubicBezTo>
                  <a:cubicBezTo>
                    <a:pt x="3994" y="4263"/>
                    <a:pt x="3994" y="4445"/>
                    <a:pt x="4086" y="4651"/>
                  </a:cubicBezTo>
                  <a:cubicBezTo>
                    <a:pt x="4143" y="4696"/>
                    <a:pt x="4194" y="4719"/>
                    <a:pt x="4231" y="4719"/>
                  </a:cubicBezTo>
                  <a:cubicBezTo>
                    <a:pt x="4268" y="4719"/>
                    <a:pt x="4291" y="4696"/>
                    <a:pt x="4291" y="4651"/>
                  </a:cubicBezTo>
                  <a:cubicBezTo>
                    <a:pt x="4291" y="4445"/>
                    <a:pt x="4200" y="4263"/>
                    <a:pt x="4200" y="4080"/>
                  </a:cubicBezTo>
                  <a:cubicBezTo>
                    <a:pt x="4086" y="3875"/>
                    <a:pt x="4086" y="3692"/>
                    <a:pt x="3994" y="3509"/>
                  </a:cubicBezTo>
                  <a:cubicBezTo>
                    <a:pt x="4200" y="3509"/>
                    <a:pt x="4383" y="3601"/>
                    <a:pt x="4565" y="3692"/>
                  </a:cubicBezTo>
                  <a:cubicBezTo>
                    <a:pt x="4578" y="3705"/>
                    <a:pt x="4591" y="3710"/>
                    <a:pt x="4604" y="3710"/>
                  </a:cubicBezTo>
                  <a:cubicBezTo>
                    <a:pt x="4684" y="3710"/>
                    <a:pt x="4755" y="3494"/>
                    <a:pt x="4656" y="3395"/>
                  </a:cubicBezTo>
                  <a:cubicBezTo>
                    <a:pt x="4565" y="3395"/>
                    <a:pt x="4474" y="3304"/>
                    <a:pt x="4474" y="3304"/>
                  </a:cubicBezTo>
                  <a:lnTo>
                    <a:pt x="4474" y="3213"/>
                  </a:lnTo>
                  <a:cubicBezTo>
                    <a:pt x="4656" y="3121"/>
                    <a:pt x="4862" y="3121"/>
                    <a:pt x="5044" y="2939"/>
                  </a:cubicBezTo>
                  <a:cubicBezTo>
                    <a:pt x="5044" y="2939"/>
                    <a:pt x="5044" y="2825"/>
                    <a:pt x="4953" y="2825"/>
                  </a:cubicBezTo>
                  <a:cubicBezTo>
                    <a:pt x="4771" y="2939"/>
                    <a:pt x="4565" y="3030"/>
                    <a:pt x="4383" y="3121"/>
                  </a:cubicBezTo>
                  <a:lnTo>
                    <a:pt x="4200" y="3121"/>
                  </a:lnTo>
                  <a:cubicBezTo>
                    <a:pt x="3812" y="2825"/>
                    <a:pt x="3424" y="2642"/>
                    <a:pt x="2945" y="2368"/>
                  </a:cubicBezTo>
                  <a:cubicBezTo>
                    <a:pt x="3721" y="2071"/>
                    <a:pt x="4383" y="1889"/>
                    <a:pt x="5136" y="1592"/>
                  </a:cubicBezTo>
                  <a:cubicBezTo>
                    <a:pt x="5209" y="1592"/>
                    <a:pt x="5165" y="1475"/>
                    <a:pt x="5098" y="1475"/>
                  </a:cubicBezTo>
                  <a:cubicBezTo>
                    <a:pt x="5081" y="1475"/>
                    <a:pt x="5063" y="1483"/>
                    <a:pt x="5044" y="1501"/>
                  </a:cubicBezTo>
                  <a:cubicBezTo>
                    <a:pt x="4383" y="1683"/>
                    <a:pt x="3721" y="1889"/>
                    <a:pt x="2945" y="2071"/>
                  </a:cubicBezTo>
                  <a:cubicBezTo>
                    <a:pt x="3150" y="1798"/>
                    <a:pt x="3241" y="1592"/>
                    <a:pt x="3333" y="1318"/>
                  </a:cubicBezTo>
                  <a:cubicBezTo>
                    <a:pt x="3629" y="1227"/>
                    <a:pt x="3903" y="1113"/>
                    <a:pt x="4200" y="1021"/>
                  </a:cubicBezTo>
                  <a:cubicBezTo>
                    <a:pt x="4274" y="948"/>
                    <a:pt x="4288" y="814"/>
                    <a:pt x="4182" y="814"/>
                  </a:cubicBezTo>
                  <a:cubicBezTo>
                    <a:pt x="4157" y="814"/>
                    <a:pt x="4125" y="821"/>
                    <a:pt x="4086" y="839"/>
                  </a:cubicBezTo>
                  <a:cubicBezTo>
                    <a:pt x="3903" y="930"/>
                    <a:pt x="3721" y="930"/>
                    <a:pt x="3515" y="1021"/>
                  </a:cubicBezTo>
                  <a:cubicBezTo>
                    <a:pt x="3721" y="839"/>
                    <a:pt x="3812" y="542"/>
                    <a:pt x="3994" y="360"/>
                  </a:cubicBezTo>
                  <a:cubicBezTo>
                    <a:pt x="3994" y="253"/>
                    <a:pt x="3963" y="208"/>
                    <a:pt x="3919" y="208"/>
                  </a:cubicBezTo>
                  <a:cubicBezTo>
                    <a:pt x="3888" y="208"/>
                    <a:pt x="3850" y="230"/>
                    <a:pt x="3812" y="268"/>
                  </a:cubicBezTo>
                  <a:cubicBezTo>
                    <a:pt x="3629" y="542"/>
                    <a:pt x="3424" y="839"/>
                    <a:pt x="3241" y="1227"/>
                  </a:cubicBezTo>
                  <a:cubicBezTo>
                    <a:pt x="3150" y="1227"/>
                    <a:pt x="3059" y="1227"/>
                    <a:pt x="3059" y="1318"/>
                  </a:cubicBezTo>
                  <a:cubicBezTo>
                    <a:pt x="2945" y="1318"/>
                    <a:pt x="2945" y="1409"/>
                    <a:pt x="3059" y="1501"/>
                  </a:cubicBezTo>
                  <a:cubicBezTo>
                    <a:pt x="2945" y="1683"/>
                    <a:pt x="2762" y="1889"/>
                    <a:pt x="2579" y="2163"/>
                  </a:cubicBezTo>
                  <a:cubicBezTo>
                    <a:pt x="2579" y="2163"/>
                    <a:pt x="2579" y="2071"/>
                    <a:pt x="2488" y="2071"/>
                  </a:cubicBezTo>
                  <a:cubicBezTo>
                    <a:pt x="2374" y="1409"/>
                    <a:pt x="2283" y="748"/>
                    <a:pt x="2191" y="86"/>
                  </a:cubicBezTo>
                  <a:cubicBezTo>
                    <a:pt x="2191" y="29"/>
                    <a:pt x="2146" y="0"/>
                    <a:pt x="2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4"/>
            <p:cNvSpPr/>
            <p:nvPr/>
          </p:nvSpPr>
          <p:spPr>
            <a:xfrm>
              <a:off x="875993" y="2647208"/>
              <a:ext cx="7252" cy="30565"/>
            </a:xfrm>
            <a:custGeom>
              <a:avLst/>
              <a:gdLst/>
              <a:ahLst/>
              <a:cxnLst/>
              <a:rect l="l" t="t" r="r" b="b"/>
              <a:pathLst>
                <a:path w="298" h="1256" extrusionOk="0">
                  <a:moveTo>
                    <a:pt x="1" y="0"/>
                  </a:moveTo>
                  <a:lnTo>
                    <a:pt x="1" y="0"/>
                  </a:lnTo>
                  <a:cubicBezTo>
                    <a:pt x="115" y="389"/>
                    <a:pt x="115" y="777"/>
                    <a:pt x="115" y="1256"/>
                  </a:cubicBezTo>
                  <a:lnTo>
                    <a:pt x="206" y="1256"/>
                  </a:lnTo>
                  <a:cubicBezTo>
                    <a:pt x="297" y="868"/>
                    <a:pt x="206" y="38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4"/>
            <p:cNvSpPr/>
            <p:nvPr/>
          </p:nvSpPr>
          <p:spPr>
            <a:xfrm>
              <a:off x="5750164" y="3254296"/>
              <a:ext cx="127223" cy="121675"/>
            </a:xfrm>
            <a:custGeom>
              <a:avLst/>
              <a:gdLst/>
              <a:ahLst/>
              <a:cxnLst/>
              <a:rect l="l" t="t" r="r" b="b"/>
              <a:pathLst>
                <a:path w="5228" h="5000" extrusionOk="0">
                  <a:moveTo>
                    <a:pt x="2101" y="1"/>
                  </a:moveTo>
                  <a:cubicBezTo>
                    <a:pt x="2055" y="1"/>
                    <a:pt x="2009" y="23"/>
                    <a:pt x="2009" y="69"/>
                  </a:cubicBezTo>
                  <a:cubicBezTo>
                    <a:pt x="2009" y="731"/>
                    <a:pt x="2101" y="1302"/>
                    <a:pt x="2192" y="1872"/>
                  </a:cubicBezTo>
                  <a:cubicBezTo>
                    <a:pt x="1895" y="1690"/>
                    <a:pt x="1621" y="1507"/>
                    <a:pt x="1233" y="1302"/>
                  </a:cubicBezTo>
                  <a:lnTo>
                    <a:pt x="1233" y="845"/>
                  </a:lnTo>
                  <a:cubicBezTo>
                    <a:pt x="1233" y="548"/>
                    <a:pt x="1233" y="366"/>
                    <a:pt x="1142" y="69"/>
                  </a:cubicBezTo>
                  <a:cubicBezTo>
                    <a:pt x="1142" y="69"/>
                    <a:pt x="1051" y="69"/>
                    <a:pt x="1051" y="160"/>
                  </a:cubicBezTo>
                  <a:lnTo>
                    <a:pt x="1051" y="845"/>
                  </a:lnTo>
                  <a:lnTo>
                    <a:pt x="1051" y="1119"/>
                  </a:lnTo>
                  <a:cubicBezTo>
                    <a:pt x="868" y="1028"/>
                    <a:pt x="663" y="845"/>
                    <a:pt x="480" y="731"/>
                  </a:cubicBezTo>
                  <a:cubicBezTo>
                    <a:pt x="463" y="714"/>
                    <a:pt x="447" y="708"/>
                    <a:pt x="431" y="708"/>
                  </a:cubicBezTo>
                  <a:cubicBezTo>
                    <a:pt x="361" y="708"/>
                    <a:pt x="314" y="845"/>
                    <a:pt x="389" y="845"/>
                  </a:cubicBezTo>
                  <a:cubicBezTo>
                    <a:pt x="571" y="1028"/>
                    <a:pt x="868" y="1302"/>
                    <a:pt x="1142" y="1507"/>
                  </a:cubicBezTo>
                  <a:lnTo>
                    <a:pt x="1051" y="1507"/>
                  </a:lnTo>
                  <a:cubicBezTo>
                    <a:pt x="754" y="1598"/>
                    <a:pt x="389" y="1690"/>
                    <a:pt x="92" y="1781"/>
                  </a:cubicBezTo>
                  <a:cubicBezTo>
                    <a:pt x="1" y="1872"/>
                    <a:pt x="1" y="1986"/>
                    <a:pt x="92" y="1986"/>
                  </a:cubicBezTo>
                  <a:cubicBezTo>
                    <a:pt x="480" y="1872"/>
                    <a:pt x="754" y="1781"/>
                    <a:pt x="1142" y="1690"/>
                  </a:cubicBezTo>
                  <a:cubicBezTo>
                    <a:pt x="1142" y="1690"/>
                    <a:pt x="1187" y="1645"/>
                    <a:pt x="1182" y="1618"/>
                  </a:cubicBezTo>
                  <a:lnTo>
                    <a:pt x="1182" y="1618"/>
                  </a:lnTo>
                  <a:cubicBezTo>
                    <a:pt x="1549" y="1801"/>
                    <a:pt x="1814" y="2084"/>
                    <a:pt x="2101" y="2260"/>
                  </a:cubicBezTo>
                  <a:cubicBezTo>
                    <a:pt x="1530" y="2443"/>
                    <a:pt x="959" y="2648"/>
                    <a:pt x="297" y="2922"/>
                  </a:cubicBezTo>
                  <a:cubicBezTo>
                    <a:pt x="183" y="2922"/>
                    <a:pt x="183" y="3128"/>
                    <a:pt x="389" y="3128"/>
                  </a:cubicBezTo>
                  <a:cubicBezTo>
                    <a:pt x="1051" y="2922"/>
                    <a:pt x="1713" y="2740"/>
                    <a:pt x="2374" y="2557"/>
                  </a:cubicBezTo>
                  <a:lnTo>
                    <a:pt x="2374" y="2557"/>
                  </a:lnTo>
                  <a:cubicBezTo>
                    <a:pt x="2101" y="2922"/>
                    <a:pt x="1895" y="3310"/>
                    <a:pt x="1713" y="3698"/>
                  </a:cubicBezTo>
                  <a:cubicBezTo>
                    <a:pt x="1324" y="3698"/>
                    <a:pt x="1051" y="3698"/>
                    <a:pt x="663" y="3789"/>
                  </a:cubicBezTo>
                  <a:cubicBezTo>
                    <a:pt x="571" y="3789"/>
                    <a:pt x="571" y="3881"/>
                    <a:pt x="663" y="3881"/>
                  </a:cubicBezTo>
                  <a:lnTo>
                    <a:pt x="1530" y="3881"/>
                  </a:lnTo>
                  <a:lnTo>
                    <a:pt x="1530" y="3972"/>
                  </a:lnTo>
                  <a:cubicBezTo>
                    <a:pt x="1530" y="3972"/>
                    <a:pt x="1439" y="4063"/>
                    <a:pt x="1439" y="4155"/>
                  </a:cubicBezTo>
                  <a:cubicBezTo>
                    <a:pt x="1359" y="4234"/>
                    <a:pt x="1434" y="4346"/>
                    <a:pt x="1518" y="4346"/>
                  </a:cubicBezTo>
                  <a:cubicBezTo>
                    <a:pt x="1555" y="4346"/>
                    <a:pt x="1593" y="4325"/>
                    <a:pt x="1621" y="4269"/>
                  </a:cubicBezTo>
                  <a:cubicBezTo>
                    <a:pt x="1713" y="4451"/>
                    <a:pt x="1804" y="4725"/>
                    <a:pt x="1895" y="4931"/>
                  </a:cubicBezTo>
                  <a:cubicBezTo>
                    <a:pt x="1952" y="4976"/>
                    <a:pt x="2004" y="4999"/>
                    <a:pt x="2041" y="4999"/>
                  </a:cubicBezTo>
                  <a:cubicBezTo>
                    <a:pt x="2078" y="4999"/>
                    <a:pt x="2101" y="4976"/>
                    <a:pt x="2101" y="4931"/>
                  </a:cubicBezTo>
                  <a:cubicBezTo>
                    <a:pt x="2009" y="4543"/>
                    <a:pt x="1895" y="4269"/>
                    <a:pt x="1804" y="4063"/>
                  </a:cubicBezTo>
                  <a:cubicBezTo>
                    <a:pt x="2009" y="3698"/>
                    <a:pt x="2192" y="3310"/>
                    <a:pt x="2466" y="2922"/>
                  </a:cubicBezTo>
                  <a:cubicBezTo>
                    <a:pt x="2580" y="3493"/>
                    <a:pt x="2762" y="3881"/>
                    <a:pt x="2945" y="4360"/>
                  </a:cubicBezTo>
                  <a:cubicBezTo>
                    <a:pt x="2945" y="4387"/>
                    <a:pt x="2963" y="4398"/>
                    <a:pt x="2988" y="4398"/>
                  </a:cubicBezTo>
                  <a:cubicBezTo>
                    <a:pt x="3048" y="4398"/>
                    <a:pt x="3151" y="4333"/>
                    <a:pt x="3151" y="4269"/>
                  </a:cubicBezTo>
                  <a:cubicBezTo>
                    <a:pt x="2945" y="3789"/>
                    <a:pt x="2762" y="3219"/>
                    <a:pt x="2671" y="2648"/>
                  </a:cubicBezTo>
                  <a:lnTo>
                    <a:pt x="2671" y="2648"/>
                  </a:lnTo>
                  <a:cubicBezTo>
                    <a:pt x="3036" y="2922"/>
                    <a:pt x="3424" y="3219"/>
                    <a:pt x="3812" y="3401"/>
                  </a:cubicBezTo>
                  <a:lnTo>
                    <a:pt x="3904" y="3493"/>
                  </a:lnTo>
                  <a:cubicBezTo>
                    <a:pt x="3904" y="3698"/>
                    <a:pt x="3904" y="3881"/>
                    <a:pt x="3995" y="4063"/>
                  </a:cubicBezTo>
                  <a:cubicBezTo>
                    <a:pt x="3995" y="4269"/>
                    <a:pt x="3995" y="4451"/>
                    <a:pt x="4086" y="4634"/>
                  </a:cubicBezTo>
                  <a:cubicBezTo>
                    <a:pt x="4086" y="4680"/>
                    <a:pt x="4138" y="4703"/>
                    <a:pt x="4175" y="4703"/>
                  </a:cubicBezTo>
                  <a:cubicBezTo>
                    <a:pt x="4212" y="4703"/>
                    <a:pt x="4235" y="4680"/>
                    <a:pt x="4178" y="4634"/>
                  </a:cubicBezTo>
                  <a:cubicBezTo>
                    <a:pt x="4178" y="4451"/>
                    <a:pt x="4178" y="4269"/>
                    <a:pt x="4086" y="4063"/>
                  </a:cubicBezTo>
                  <a:cubicBezTo>
                    <a:pt x="4086" y="3881"/>
                    <a:pt x="3995" y="3698"/>
                    <a:pt x="3995" y="3493"/>
                  </a:cubicBezTo>
                  <a:lnTo>
                    <a:pt x="3995" y="3493"/>
                  </a:lnTo>
                  <a:cubicBezTo>
                    <a:pt x="4178" y="3584"/>
                    <a:pt x="4383" y="3584"/>
                    <a:pt x="4474" y="3698"/>
                  </a:cubicBezTo>
                  <a:cubicBezTo>
                    <a:pt x="4498" y="3710"/>
                    <a:pt x="4521" y="3715"/>
                    <a:pt x="4541" y="3715"/>
                  </a:cubicBezTo>
                  <a:cubicBezTo>
                    <a:pt x="4678" y="3715"/>
                    <a:pt x="4736" y="3481"/>
                    <a:pt x="4657" y="3401"/>
                  </a:cubicBezTo>
                  <a:cubicBezTo>
                    <a:pt x="4566" y="3401"/>
                    <a:pt x="4474" y="3310"/>
                    <a:pt x="4383" y="3310"/>
                  </a:cubicBezTo>
                  <a:cubicBezTo>
                    <a:pt x="4474" y="3310"/>
                    <a:pt x="4474" y="3219"/>
                    <a:pt x="4474" y="3219"/>
                  </a:cubicBezTo>
                  <a:cubicBezTo>
                    <a:pt x="4657" y="3128"/>
                    <a:pt x="4862" y="3128"/>
                    <a:pt x="4954" y="2922"/>
                  </a:cubicBezTo>
                  <a:cubicBezTo>
                    <a:pt x="5045" y="2922"/>
                    <a:pt x="4954" y="2831"/>
                    <a:pt x="4954" y="2831"/>
                  </a:cubicBezTo>
                  <a:cubicBezTo>
                    <a:pt x="4748" y="2922"/>
                    <a:pt x="4566" y="3013"/>
                    <a:pt x="4383" y="3128"/>
                  </a:cubicBezTo>
                  <a:lnTo>
                    <a:pt x="4178" y="3128"/>
                  </a:lnTo>
                  <a:cubicBezTo>
                    <a:pt x="3812" y="2922"/>
                    <a:pt x="3333" y="2648"/>
                    <a:pt x="2945" y="2352"/>
                  </a:cubicBezTo>
                  <a:cubicBezTo>
                    <a:pt x="3721" y="2169"/>
                    <a:pt x="4383" y="1872"/>
                    <a:pt x="5136" y="1690"/>
                  </a:cubicBezTo>
                  <a:cubicBezTo>
                    <a:pt x="5228" y="1598"/>
                    <a:pt x="5136" y="1507"/>
                    <a:pt x="5045" y="1507"/>
                  </a:cubicBezTo>
                  <a:cubicBezTo>
                    <a:pt x="4383" y="1690"/>
                    <a:pt x="3721" y="1872"/>
                    <a:pt x="2945" y="2078"/>
                  </a:cubicBezTo>
                  <a:cubicBezTo>
                    <a:pt x="3151" y="1781"/>
                    <a:pt x="3242" y="1598"/>
                    <a:pt x="3333" y="1416"/>
                  </a:cubicBezTo>
                  <a:cubicBezTo>
                    <a:pt x="3607" y="1302"/>
                    <a:pt x="3904" y="1119"/>
                    <a:pt x="4178" y="1028"/>
                  </a:cubicBezTo>
                  <a:cubicBezTo>
                    <a:pt x="4268" y="955"/>
                    <a:pt x="4287" y="811"/>
                    <a:pt x="4189" y="811"/>
                  </a:cubicBezTo>
                  <a:cubicBezTo>
                    <a:pt x="4163" y="811"/>
                    <a:pt x="4129" y="821"/>
                    <a:pt x="4086" y="845"/>
                  </a:cubicBezTo>
                  <a:cubicBezTo>
                    <a:pt x="3904" y="936"/>
                    <a:pt x="3721" y="936"/>
                    <a:pt x="3516" y="1028"/>
                  </a:cubicBezTo>
                  <a:cubicBezTo>
                    <a:pt x="3721" y="845"/>
                    <a:pt x="3812" y="548"/>
                    <a:pt x="3995" y="366"/>
                  </a:cubicBezTo>
                  <a:cubicBezTo>
                    <a:pt x="3995" y="302"/>
                    <a:pt x="3950" y="227"/>
                    <a:pt x="3892" y="227"/>
                  </a:cubicBezTo>
                  <a:cubicBezTo>
                    <a:pt x="3867" y="227"/>
                    <a:pt x="3840" y="240"/>
                    <a:pt x="3812" y="274"/>
                  </a:cubicBezTo>
                  <a:cubicBezTo>
                    <a:pt x="3607" y="548"/>
                    <a:pt x="3424" y="845"/>
                    <a:pt x="3242" y="1210"/>
                  </a:cubicBezTo>
                  <a:cubicBezTo>
                    <a:pt x="3151" y="1210"/>
                    <a:pt x="3036" y="1210"/>
                    <a:pt x="3036" y="1302"/>
                  </a:cubicBezTo>
                  <a:cubicBezTo>
                    <a:pt x="2945" y="1302"/>
                    <a:pt x="2945" y="1507"/>
                    <a:pt x="3036" y="1507"/>
                  </a:cubicBezTo>
                  <a:cubicBezTo>
                    <a:pt x="2854" y="1690"/>
                    <a:pt x="2762" y="1872"/>
                    <a:pt x="2580" y="2169"/>
                  </a:cubicBezTo>
                  <a:cubicBezTo>
                    <a:pt x="2580" y="2169"/>
                    <a:pt x="2580" y="2078"/>
                    <a:pt x="2466" y="2078"/>
                  </a:cubicBezTo>
                  <a:cubicBezTo>
                    <a:pt x="2374" y="1416"/>
                    <a:pt x="2192" y="731"/>
                    <a:pt x="2192" y="69"/>
                  </a:cubicBezTo>
                  <a:cubicBezTo>
                    <a:pt x="2192" y="23"/>
                    <a:pt x="2146" y="1"/>
                    <a:pt x="2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4"/>
            <p:cNvSpPr/>
            <p:nvPr/>
          </p:nvSpPr>
          <p:spPr>
            <a:xfrm>
              <a:off x="5821828" y="3253737"/>
              <a:ext cx="7227" cy="31003"/>
            </a:xfrm>
            <a:custGeom>
              <a:avLst/>
              <a:gdLst/>
              <a:ahLst/>
              <a:cxnLst/>
              <a:rect l="l" t="t" r="r" b="b"/>
              <a:pathLst>
                <a:path w="297" h="1274" extrusionOk="0">
                  <a:moveTo>
                    <a:pt x="0" y="1"/>
                  </a:moveTo>
                  <a:lnTo>
                    <a:pt x="0" y="92"/>
                  </a:lnTo>
                  <a:cubicBezTo>
                    <a:pt x="91" y="480"/>
                    <a:pt x="91" y="754"/>
                    <a:pt x="91" y="1233"/>
                  </a:cubicBezTo>
                  <a:cubicBezTo>
                    <a:pt x="91" y="1233"/>
                    <a:pt x="142" y="1274"/>
                    <a:pt x="176" y="1274"/>
                  </a:cubicBezTo>
                  <a:cubicBezTo>
                    <a:pt x="193" y="1274"/>
                    <a:pt x="206" y="1264"/>
                    <a:pt x="206" y="1233"/>
                  </a:cubicBezTo>
                  <a:cubicBezTo>
                    <a:pt x="297" y="868"/>
                    <a:pt x="206" y="389"/>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4"/>
            <p:cNvSpPr/>
            <p:nvPr/>
          </p:nvSpPr>
          <p:spPr>
            <a:xfrm>
              <a:off x="7034885" y="4244987"/>
              <a:ext cx="150001" cy="144428"/>
            </a:xfrm>
            <a:custGeom>
              <a:avLst/>
              <a:gdLst/>
              <a:ahLst/>
              <a:cxnLst/>
              <a:rect l="l" t="t" r="r" b="b"/>
              <a:pathLst>
                <a:path w="6164" h="5935" extrusionOk="0">
                  <a:moveTo>
                    <a:pt x="2486" y="1"/>
                  </a:moveTo>
                  <a:cubicBezTo>
                    <a:pt x="2434" y="1"/>
                    <a:pt x="2374" y="51"/>
                    <a:pt x="2374" y="169"/>
                  </a:cubicBezTo>
                  <a:cubicBezTo>
                    <a:pt x="2466" y="830"/>
                    <a:pt x="2466" y="1584"/>
                    <a:pt x="2648" y="2246"/>
                  </a:cubicBezTo>
                  <a:cubicBezTo>
                    <a:pt x="2283" y="2063"/>
                    <a:pt x="1895" y="1789"/>
                    <a:pt x="1507" y="1584"/>
                  </a:cubicBezTo>
                  <a:lnTo>
                    <a:pt x="1507" y="922"/>
                  </a:lnTo>
                  <a:cubicBezTo>
                    <a:pt x="1507" y="648"/>
                    <a:pt x="1507" y="442"/>
                    <a:pt x="1416" y="169"/>
                  </a:cubicBezTo>
                  <a:cubicBezTo>
                    <a:pt x="1416" y="123"/>
                    <a:pt x="1393" y="100"/>
                    <a:pt x="1359" y="100"/>
                  </a:cubicBezTo>
                  <a:cubicBezTo>
                    <a:pt x="1324" y="100"/>
                    <a:pt x="1279" y="123"/>
                    <a:pt x="1233" y="169"/>
                  </a:cubicBezTo>
                  <a:lnTo>
                    <a:pt x="1233" y="922"/>
                  </a:lnTo>
                  <a:lnTo>
                    <a:pt x="1233" y="1401"/>
                  </a:lnTo>
                  <a:cubicBezTo>
                    <a:pt x="1028" y="1219"/>
                    <a:pt x="754" y="1013"/>
                    <a:pt x="571" y="830"/>
                  </a:cubicBezTo>
                  <a:cubicBezTo>
                    <a:pt x="549" y="813"/>
                    <a:pt x="528" y="806"/>
                    <a:pt x="509" y="806"/>
                  </a:cubicBezTo>
                  <a:cubicBezTo>
                    <a:pt x="426" y="806"/>
                    <a:pt x="366" y="939"/>
                    <a:pt x="366" y="1013"/>
                  </a:cubicBezTo>
                  <a:cubicBezTo>
                    <a:pt x="754" y="1310"/>
                    <a:pt x="1028" y="1492"/>
                    <a:pt x="1324" y="1789"/>
                  </a:cubicBezTo>
                  <a:cubicBezTo>
                    <a:pt x="936" y="1880"/>
                    <a:pt x="457" y="1972"/>
                    <a:pt x="92" y="2154"/>
                  </a:cubicBezTo>
                  <a:cubicBezTo>
                    <a:pt x="1" y="2154"/>
                    <a:pt x="1" y="2360"/>
                    <a:pt x="183" y="2360"/>
                  </a:cubicBezTo>
                  <a:cubicBezTo>
                    <a:pt x="571" y="2246"/>
                    <a:pt x="936" y="2154"/>
                    <a:pt x="1324" y="1972"/>
                  </a:cubicBezTo>
                  <a:cubicBezTo>
                    <a:pt x="1416" y="1972"/>
                    <a:pt x="1416" y="1972"/>
                    <a:pt x="1416" y="1880"/>
                  </a:cubicBezTo>
                  <a:cubicBezTo>
                    <a:pt x="1804" y="2154"/>
                    <a:pt x="2169" y="2451"/>
                    <a:pt x="2557" y="2725"/>
                  </a:cubicBezTo>
                  <a:cubicBezTo>
                    <a:pt x="1804" y="2930"/>
                    <a:pt x="1142" y="3204"/>
                    <a:pt x="366" y="3387"/>
                  </a:cubicBezTo>
                  <a:cubicBezTo>
                    <a:pt x="274" y="3501"/>
                    <a:pt x="274" y="3684"/>
                    <a:pt x="457" y="3684"/>
                  </a:cubicBezTo>
                  <a:cubicBezTo>
                    <a:pt x="1233" y="3501"/>
                    <a:pt x="1986" y="3296"/>
                    <a:pt x="2740" y="3022"/>
                  </a:cubicBezTo>
                  <a:lnTo>
                    <a:pt x="2740" y="3022"/>
                  </a:lnTo>
                  <a:cubicBezTo>
                    <a:pt x="2557" y="3501"/>
                    <a:pt x="2283" y="3866"/>
                    <a:pt x="1986" y="4346"/>
                  </a:cubicBezTo>
                  <a:cubicBezTo>
                    <a:pt x="1598" y="4346"/>
                    <a:pt x="1233" y="4437"/>
                    <a:pt x="845" y="4437"/>
                  </a:cubicBezTo>
                  <a:cubicBezTo>
                    <a:pt x="754" y="4437"/>
                    <a:pt x="754" y="4642"/>
                    <a:pt x="845" y="4642"/>
                  </a:cubicBezTo>
                  <a:cubicBezTo>
                    <a:pt x="1142" y="4642"/>
                    <a:pt x="1507" y="4642"/>
                    <a:pt x="1895" y="4528"/>
                  </a:cubicBezTo>
                  <a:lnTo>
                    <a:pt x="1895" y="4528"/>
                  </a:lnTo>
                  <a:cubicBezTo>
                    <a:pt x="1895" y="4642"/>
                    <a:pt x="1804" y="4642"/>
                    <a:pt x="1895" y="4642"/>
                  </a:cubicBezTo>
                  <a:cubicBezTo>
                    <a:pt x="1804" y="4734"/>
                    <a:pt x="1804" y="4825"/>
                    <a:pt x="1712" y="4916"/>
                  </a:cubicBezTo>
                  <a:cubicBezTo>
                    <a:pt x="1630" y="5048"/>
                    <a:pt x="1715" y="5144"/>
                    <a:pt x="1802" y="5144"/>
                  </a:cubicBezTo>
                  <a:cubicBezTo>
                    <a:pt x="1836" y="5144"/>
                    <a:pt x="1870" y="5130"/>
                    <a:pt x="1895" y="5099"/>
                  </a:cubicBezTo>
                  <a:cubicBezTo>
                    <a:pt x="1986" y="5099"/>
                    <a:pt x="1986" y="5007"/>
                    <a:pt x="1986" y="5007"/>
                  </a:cubicBezTo>
                  <a:cubicBezTo>
                    <a:pt x="2078" y="5304"/>
                    <a:pt x="2169" y="5578"/>
                    <a:pt x="2283" y="5875"/>
                  </a:cubicBezTo>
                  <a:cubicBezTo>
                    <a:pt x="2321" y="5913"/>
                    <a:pt x="2374" y="5935"/>
                    <a:pt x="2418" y="5935"/>
                  </a:cubicBezTo>
                  <a:cubicBezTo>
                    <a:pt x="2479" y="5935"/>
                    <a:pt x="2519" y="5891"/>
                    <a:pt x="2466" y="5784"/>
                  </a:cubicBezTo>
                  <a:cubicBezTo>
                    <a:pt x="2374" y="5487"/>
                    <a:pt x="2283" y="5099"/>
                    <a:pt x="2078" y="4825"/>
                  </a:cubicBezTo>
                  <a:cubicBezTo>
                    <a:pt x="2374" y="4346"/>
                    <a:pt x="2648" y="3958"/>
                    <a:pt x="2945" y="3501"/>
                  </a:cubicBezTo>
                  <a:cubicBezTo>
                    <a:pt x="3036" y="4072"/>
                    <a:pt x="3219" y="4642"/>
                    <a:pt x="3516" y="5213"/>
                  </a:cubicBezTo>
                  <a:cubicBezTo>
                    <a:pt x="3516" y="5239"/>
                    <a:pt x="3531" y="5250"/>
                    <a:pt x="3552" y="5250"/>
                  </a:cubicBezTo>
                  <a:cubicBezTo>
                    <a:pt x="3605" y="5250"/>
                    <a:pt x="3698" y="5180"/>
                    <a:pt x="3698" y="5099"/>
                  </a:cubicBezTo>
                  <a:cubicBezTo>
                    <a:pt x="3516" y="4437"/>
                    <a:pt x="3310" y="3775"/>
                    <a:pt x="3128" y="3204"/>
                  </a:cubicBezTo>
                  <a:lnTo>
                    <a:pt x="3128" y="3204"/>
                  </a:lnTo>
                  <a:cubicBezTo>
                    <a:pt x="3607" y="3501"/>
                    <a:pt x="4086" y="3775"/>
                    <a:pt x="4566" y="4072"/>
                  </a:cubicBezTo>
                  <a:lnTo>
                    <a:pt x="4657" y="4163"/>
                  </a:lnTo>
                  <a:cubicBezTo>
                    <a:pt x="4657" y="4437"/>
                    <a:pt x="4657" y="4642"/>
                    <a:pt x="4748" y="4825"/>
                  </a:cubicBezTo>
                  <a:cubicBezTo>
                    <a:pt x="4748" y="5099"/>
                    <a:pt x="4748" y="5304"/>
                    <a:pt x="4840" y="5578"/>
                  </a:cubicBezTo>
                  <a:cubicBezTo>
                    <a:pt x="4931" y="5578"/>
                    <a:pt x="5022" y="5578"/>
                    <a:pt x="5022" y="5487"/>
                  </a:cubicBezTo>
                  <a:cubicBezTo>
                    <a:pt x="5022" y="5304"/>
                    <a:pt x="4931" y="5099"/>
                    <a:pt x="4931" y="4916"/>
                  </a:cubicBezTo>
                  <a:cubicBezTo>
                    <a:pt x="4840" y="4642"/>
                    <a:pt x="4840" y="4346"/>
                    <a:pt x="4748" y="4163"/>
                  </a:cubicBezTo>
                  <a:lnTo>
                    <a:pt x="4748" y="4163"/>
                  </a:lnTo>
                  <a:cubicBezTo>
                    <a:pt x="4931" y="4254"/>
                    <a:pt x="5136" y="4346"/>
                    <a:pt x="5319" y="4346"/>
                  </a:cubicBezTo>
                  <a:cubicBezTo>
                    <a:pt x="5344" y="4358"/>
                    <a:pt x="5368" y="4364"/>
                    <a:pt x="5390" y="4364"/>
                  </a:cubicBezTo>
                  <a:cubicBezTo>
                    <a:pt x="5523" y="4364"/>
                    <a:pt x="5580" y="4150"/>
                    <a:pt x="5501" y="4072"/>
                  </a:cubicBezTo>
                  <a:cubicBezTo>
                    <a:pt x="5410" y="3958"/>
                    <a:pt x="5319" y="3958"/>
                    <a:pt x="5228" y="3866"/>
                  </a:cubicBezTo>
                  <a:lnTo>
                    <a:pt x="5319" y="3866"/>
                  </a:lnTo>
                  <a:cubicBezTo>
                    <a:pt x="5501" y="3775"/>
                    <a:pt x="5798" y="3684"/>
                    <a:pt x="5889" y="3501"/>
                  </a:cubicBezTo>
                  <a:cubicBezTo>
                    <a:pt x="5981" y="3501"/>
                    <a:pt x="5889" y="3387"/>
                    <a:pt x="5889" y="3387"/>
                  </a:cubicBezTo>
                  <a:cubicBezTo>
                    <a:pt x="5593" y="3501"/>
                    <a:pt x="5410" y="3592"/>
                    <a:pt x="5228" y="3684"/>
                  </a:cubicBezTo>
                  <a:cubicBezTo>
                    <a:pt x="5136" y="3684"/>
                    <a:pt x="5022" y="3684"/>
                    <a:pt x="5022" y="3775"/>
                  </a:cubicBezTo>
                  <a:cubicBezTo>
                    <a:pt x="4566" y="3387"/>
                    <a:pt x="3995" y="3113"/>
                    <a:pt x="3516" y="2816"/>
                  </a:cubicBezTo>
                  <a:lnTo>
                    <a:pt x="6072" y="1972"/>
                  </a:lnTo>
                  <a:cubicBezTo>
                    <a:pt x="6163" y="1880"/>
                    <a:pt x="6163" y="1789"/>
                    <a:pt x="5981" y="1789"/>
                  </a:cubicBezTo>
                  <a:cubicBezTo>
                    <a:pt x="5228" y="1972"/>
                    <a:pt x="4360" y="2246"/>
                    <a:pt x="3516" y="2451"/>
                  </a:cubicBezTo>
                  <a:cubicBezTo>
                    <a:pt x="3698" y="2154"/>
                    <a:pt x="3881" y="1880"/>
                    <a:pt x="3995" y="1584"/>
                  </a:cubicBezTo>
                  <a:cubicBezTo>
                    <a:pt x="4269" y="1492"/>
                    <a:pt x="4657" y="1401"/>
                    <a:pt x="4931" y="1219"/>
                  </a:cubicBezTo>
                  <a:cubicBezTo>
                    <a:pt x="5010" y="1219"/>
                    <a:pt x="5020" y="996"/>
                    <a:pt x="4903" y="996"/>
                  </a:cubicBezTo>
                  <a:cubicBezTo>
                    <a:pt x="4885" y="996"/>
                    <a:pt x="4864" y="1001"/>
                    <a:pt x="4840" y="1013"/>
                  </a:cubicBezTo>
                  <a:cubicBezTo>
                    <a:pt x="4657" y="1104"/>
                    <a:pt x="4451" y="1104"/>
                    <a:pt x="4178" y="1219"/>
                  </a:cubicBezTo>
                  <a:cubicBezTo>
                    <a:pt x="4360" y="922"/>
                    <a:pt x="4566" y="648"/>
                    <a:pt x="4657" y="351"/>
                  </a:cubicBezTo>
                  <a:cubicBezTo>
                    <a:pt x="4721" y="287"/>
                    <a:pt x="4695" y="222"/>
                    <a:pt x="4641" y="222"/>
                  </a:cubicBezTo>
                  <a:cubicBezTo>
                    <a:pt x="4619" y="222"/>
                    <a:pt x="4592" y="233"/>
                    <a:pt x="4566" y="260"/>
                  </a:cubicBezTo>
                  <a:cubicBezTo>
                    <a:pt x="4269" y="648"/>
                    <a:pt x="4086" y="1013"/>
                    <a:pt x="3790" y="1401"/>
                  </a:cubicBezTo>
                  <a:cubicBezTo>
                    <a:pt x="3698" y="1492"/>
                    <a:pt x="3698" y="1492"/>
                    <a:pt x="3607" y="1492"/>
                  </a:cubicBezTo>
                  <a:cubicBezTo>
                    <a:pt x="3516" y="1584"/>
                    <a:pt x="3516" y="1789"/>
                    <a:pt x="3607" y="1789"/>
                  </a:cubicBezTo>
                  <a:cubicBezTo>
                    <a:pt x="3424" y="2063"/>
                    <a:pt x="3219" y="2246"/>
                    <a:pt x="3128" y="2542"/>
                  </a:cubicBezTo>
                  <a:cubicBezTo>
                    <a:pt x="3036" y="2542"/>
                    <a:pt x="3036" y="2542"/>
                    <a:pt x="2945" y="2451"/>
                  </a:cubicBezTo>
                  <a:cubicBezTo>
                    <a:pt x="2854" y="1675"/>
                    <a:pt x="2648" y="922"/>
                    <a:pt x="2557" y="77"/>
                  </a:cubicBezTo>
                  <a:cubicBezTo>
                    <a:pt x="2557" y="29"/>
                    <a:pt x="2524" y="1"/>
                    <a:pt x="2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4"/>
            <p:cNvSpPr/>
            <p:nvPr/>
          </p:nvSpPr>
          <p:spPr>
            <a:xfrm>
              <a:off x="7120420" y="4246861"/>
              <a:ext cx="8907" cy="33899"/>
            </a:xfrm>
            <a:custGeom>
              <a:avLst/>
              <a:gdLst/>
              <a:ahLst/>
              <a:cxnLst/>
              <a:rect l="l" t="t" r="r" b="b"/>
              <a:pathLst>
                <a:path w="366" h="1393" extrusionOk="0">
                  <a:moveTo>
                    <a:pt x="1" y="0"/>
                  </a:moveTo>
                  <a:cubicBezTo>
                    <a:pt x="92" y="457"/>
                    <a:pt x="92" y="845"/>
                    <a:pt x="92" y="1324"/>
                  </a:cubicBezTo>
                  <a:cubicBezTo>
                    <a:pt x="92" y="1370"/>
                    <a:pt x="115" y="1393"/>
                    <a:pt x="138" y="1393"/>
                  </a:cubicBezTo>
                  <a:cubicBezTo>
                    <a:pt x="160" y="1393"/>
                    <a:pt x="183" y="1370"/>
                    <a:pt x="183" y="1324"/>
                  </a:cubicBezTo>
                  <a:cubicBezTo>
                    <a:pt x="366" y="845"/>
                    <a:pt x="275" y="36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4"/>
            <p:cNvSpPr/>
            <p:nvPr/>
          </p:nvSpPr>
          <p:spPr>
            <a:xfrm>
              <a:off x="3426553" y="486582"/>
              <a:ext cx="152775" cy="143382"/>
            </a:xfrm>
            <a:custGeom>
              <a:avLst/>
              <a:gdLst/>
              <a:ahLst/>
              <a:cxnLst/>
              <a:rect l="l" t="t" r="r" b="b"/>
              <a:pathLst>
                <a:path w="6278" h="5892" extrusionOk="0">
                  <a:moveTo>
                    <a:pt x="2945" y="0"/>
                  </a:moveTo>
                  <a:cubicBezTo>
                    <a:pt x="2899" y="0"/>
                    <a:pt x="2853" y="23"/>
                    <a:pt x="2853" y="69"/>
                  </a:cubicBezTo>
                  <a:lnTo>
                    <a:pt x="2853" y="1027"/>
                  </a:lnTo>
                  <a:cubicBezTo>
                    <a:pt x="2671" y="822"/>
                    <a:pt x="2580" y="639"/>
                    <a:pt x="2374" y="457"/>
                  </a:cubicBezTo>
                  <a:cubicBezTo>
                    <a:pt x="2355" y="433"/>
                    <a:pt x="2336" y="423"/>
                    <a:pt x="2319" y="423"/>
                  </a:cubicBezTo>
                  <a:cubicBezTo>
                    <a:pt x="2253" y="423"/>
                    <a:pt x="2211" y="567"/>
                    <a:pt x="2283" y="639"/>
                  </a:cubicBezTo>
                  <a:cubicBezTo>
                    <a:pt x="2465" y="913"/>
                    <a:pt x="2671" y="1210"/>
                    <a:pt x="2853" y="1484"/>
                  </a:cubicBezTo>
                  <a:cubicBezTo>
                    <a:pt x="2853" y="1781"/>
                    <a:pt x="2853" y="2054"/>
                    <a:pt x="2762" y="2351"/>
                  </a:cubicBezTo>
                  <a:cubicBezTo>
                    <a:pt x="2192" y="1781"/>
                    <a:pt x="1621" y="1210"/>
                    <a:pt x="1050" y="548"/>
                  </a:cubicBezTo>
                  <a:cubicBezTo>
                    <a:pt x="1033" y="531"/>
                    <a:pt x="1015" y="523"/>
                    <a:pt x="999" y="523"/>
                  </a:cubicBezTo>
                  <a:cubicBezTo>
                    <a:pt x="931" y="523"/>
                    <a:pt x="885" y="657"/>
                    <a:pt x="959" y="731"/>
                  </a:cubicBezTo>
                  <a:lnTo>
                    <a:pt x="2671" y="2739"/>
                  </a:lnTo>
                  <a:lnTo>
                    <a:pt x="959" y="2739"/>
                  </a:lnTo>
                  <a:cubicBezTo>
                    <a:pt x="868" y="2739"/>
                    <a:pt x="868" y="2625"/>
                    <a:pt x="754" y="2625"/>
                  </a:cubicBezTo>
                  <a:cubicBezTo>
                    <a:pt x="662" y="2443"/>
                    <a:pt x="571" y="2169"/>
                    <a:pt x="388" y="2054"/>
                  </a:cubicBezTo>
                  <a:cubicBezTo>
                    <a:pt x="358" y="2024"/>
                    <a:pt x="338" y="2014"/>
                    <a:pt x="324" y="2014"/>
                  </a:cubicBezTo>
                  <a:cubicBezTo>
                    <a:pt x="297" y="2014"/>
                    <a:pt x="297" y="2054"/>
                    <a:pt x="297" y="2054"/>
                  </a:cubicBezTo>
                  <a:cubicBezTo>
                    <a:pt x="388" y="2351"/>
                    <a:pt x="480" y="2443"/>
                    <a:pt x="571" y="2625"/>
                  </a:cubicBezTo>
                  <a:cubicBezTo>
                    <a:pt x="571" y="2739"/>
                    <a:pt x="571" y="2739"/>
                    <a:pt x="662" y="2739"/>
                  </a:cubicBezTo>
                  <a:lnTo>
                    <a:pt x="388" y="2739"/>
                  </a:lnTo>
                  <a:cubicBezTo>
                    <a:pt x="183" y="2739"/>
                    <a:pt x="92" y="3104"/>
                    <a:pt x="297" y="3104"/>
                  </a:cubicBezTo>
                  <a:cubicBezTo>
                    <a:pt x="480" y="3104"/>
                    <a:pt x="662" y="3196"/>
                    <a:pt x="959" y="3196"/>
                  </a:cubicBezTo>
                  <a:cubicBezTo>
                    <a:pt x="754" y="3401"/>
                    <a:pt x="571" y="3584"/>
                    <a:pt x="388" y="3766"/>
                  </a:cubicBezTo>
                  <a:cubicBezTo>
                    <a:pt x="297" y="3881"/>
                    <a:pt x="92" y="4063"/>
                    <a:pt x="0" y="4246"/>
                  </a:cubicBezTo>
                  <a:lnTo>
                    <a:pt x="92" y="4337"/>
                  </a:lnTo>
                  <a:cubicBezTo>
                    <a:pt x="297" y="4154"/>
                    <a:pt x="480" y="3972"/>
                    <a:pt x="571" y="3881"/>
                  </a:cubicBezTo>
                  <a:cubicBezTo>
                    <a:pt x="754" y="3675"/>
                    <a:pt x="868" y="3492"/>
                    <a:pt x="1050" y="3310"/>
                  </a:cubicBezTo>
                  <a:lnTo>
                    <a:pt x="1142" y="3196"/>
                  </a:lnTo>
                  <a:lnTo>
                    <a:pt x="2762" y="3196"/>
                  </a:lnTo>
                  <a:cubicBezTo>
                    <a:pt x="2283" y="3675"/>
                    <a:pt x="1804" y="4063"/>
                    <a:pt x="1324" y="4542"/>
                  </a:cubicBezTo>
                  <a:cubicBezTo>
                    <a:pt x="1250" y="4616"/>
                    <a:pt x="1296" y="4750"/>
                    <a:pt x="1377" y="4750"/>
                  </a:cubicBezTo>
                  <a:cubicBezTo>
                    <a:pt x="1396" y="4750"/>
                    <a:pt x="1417" y="4742"/>
                    <a:pt x="1438" y="4725"/>
                  </a:cubicBezTo>
                  <a:cubicBezTo>
                    <a:pt x="1895" y="4451"/>
                    <a:pt x="2374" y="4063"/>
                    <a:pt x="2762" y="3584"/>
                  </a:cubicBezTo>
                  <a:cubicBezTo>
                    <a:pt x="2762" y="4154"/>
                    <a:pt x="2762" y="4634"/>
                    <a:pt x="2853" y="5113"/>
                  </a:cubicBezTo>
                  <a:cubicBezTo>
                    <a:pt x="2580" y="5296"/>
                    <a:pt x="2283" y="5478"/>
                    <a:pt x="2009" y="5775"/>
                  </a:cubicBezTo>
                  <a:cubicBezTo>
                    <a:pt x="1918" y="5775"/>
                    <a:pt x="1972" y="5892"/>
                    <a:pt x="2045" y="5892"/>
                  </a:cubicBezTo>
                  <a:cubicBezTo>
                    <a:pt x="2063" y="5892"/>
                    <a:pt x="2082" y="5885"/>
                    <a:pt x="2100" y="5866"/>
                  </a:cubicBezTo>
                  <a:cubicBezTo>
                    <a:pt x="2374" y="5775"/>
                    <a:pt x="2580" y="5592"/>
                    <a:pt x="2853" y="5296"/>
                  </a:cubicBezTo>
                  <a:lnTo>
                    <a:pt x="2853" y="5387"/>
                  </a:lnTo>
                  <a:cubicBezTo>
                    <a:pt x="2853" y="5490"/>
                    <a:pt x="2899" y="5541"/>
                    <a:pt x="2945" y="5541"/>
                  </a:cubicBezTo>
                  <a:cubicBezTo>
                    <a:pt x="2990" y="5541"/>
                    <a:pt x="3036" y="5490"/>
                    <a:pt x="3036" y="5387"/>
                  </a:cubicBezTo>
                  <a:cubicBezTo>
                    <a:pt x="3036" y="5296"/>
                    <a:pt x="3036" y="5204"/>
                    <a:pt x="3150" y="5113"/>
                  </a:cubicBezTo>
                  <a:lnTo>
                    <a:pt x="3150" y="5022"/>
                  </a:lnTo>
                  <a:lnTo>
                    <a:pt x="3995" y="5592"/>
                  </a:lnTo>
                  <a:cubicBezTo>
                    <a:pt x="4086" y="5592"/>
                    <a:pt x="4177" y="5478"/>
                    <a:pt x="4086" y="5387"/>
                  </a:cubicBezTo>
                  <a:cubicBezTo>
                    <a:pt x="3812" y="5204"/>
                    <a:pt x="3424" y="4908"/>
                    <a:pt x="3150" y="4725"/>
                  </a:cubicBezTo>
                  <a:lnTo>
                    <a:pt x="3150" y="3310"/>
                  </a:lnTo>
                  <a:cubicBezTo>
                    <a:pt x="3721" y="3881"/>
                    <a:pt x="4177" y="4451"/>
                    <a:pt x="4748" y="5022"/>
                  </a:cubicBezTo>
                  <a:cubicBezTo>
                    <a:pt x="4768" y="5038"/>
                    <a:pt x="4790" y="5045"/>
                    <a:pt x="4812" y="5045"/>
                  </a:cubicBezTo>
                  <a:cubicBezTo>
                    <a:pt x="4918" y="5045"/>
                    <a:pt x="5029" y="4892"/>
                    <a:pt x="4953" y="4816"/>
                  </a:cubicBezTo>
                  <a:cubicBezTo>
                    <a:pt x="4474" y="4246"/>
                    <a:pt x="3995" y="3675"/>
                    <a:pt x="3515" y="3104"/>
                  </a:cubicBezTo>
                  <a:cubicBezTo>
                    <a:pt x="3995" y="3104"/>
                    <a:pt x="4383" y="3013"/>
                    <a:pt x="4862" y="3013"/>
                  </a:cubicBezTo>
                  <a:lnTo>
                    <a:pt x="4862" y="3104"/>
                  </a:lnTo>
                  <a:cubicBezTo>
                    <a:pt x="5136" y="3401"/>
                    <a:pt x="5433" y="3766"/>
                    <a:pt x="5707" y="4063"/>
                  </a:cubicBezTo>
                  <a:cubicBezTo>
                    <a:pt x="5724" y="4081"/>
                    <a:pt x="5742" y="4088"/>
                    <a:pt x="5758" y="4088"/>
                  </a:cubicBezTo>
                  <a:cubicBezTo>
                    <a:pt x="5826" y="4088"/>
                    <a:pt x="5872" y="3954"/>
                    <a:pt x="5798" y="3881"/>
                  </a:cubicBezTo>
                  <a:cubicBezTo>
                    <a:pt x="5615" y="3584"/>
                    <a:pt x="5319" y="3310"/>
                    <a:pt x="5045" y="3013"/>
                  </a:cubicBezTo>
                  <a:lnTo>
                    <a:pt x="5045" y="2922"/>
                  </a:lnTo>
                  <a:cubicBezTo>
                    <a:pt x="5433" y="2922"/>
                    <a:pt x="5798" y="2831"/>
                    <a:pt x="6186" y="2739"/>
                  </a:cubicBezTo>
                  <a:cubicBezTo>
                    <a:pt x="6277" y="2739"/>
                    <a:pt x="6186" y="2534"/>
                    <a:pt x="6095" y="2534"/>
                  </a:cubicBezTo>
                  <a:cubicBezTo>
                    <a:pt x="5798" y="2625"/>
                    <a:pt x="5524" y="2625"/>
                    <a:pt x="5227" y="2625"/>
                  </a:cubicBezTo>
                  <a:cubicBezTo>
                    <a:pt x="5319" y="2534"/>
                    <a:pt x="5433" y="2443"/>
                    <a:pt x="5433" y="2260"/>
                  </a:cubicBezTo>
                  <a:cubicBezTo>
                    <a:pt x="5615" y="2054"/>
                    <a:pt x="5707" y="1872"/>
                    <a:pt x="5798" y="1598"/>
                  </a:cubicBezTo>
                  <a:cubicBezTo>
                    <a:pt x="5889" y="1598"/>
                    <a:pt x="5798" y="1484"/>
                    <a:pt x="5707" y="1484"/>
                  </a:cubicBezTo>
                  <a:cubicBezTo>
                    <a:pt x="5524" y="1689"/>
                    <a:pt x="5433" y="1963"/>
                    <a:pt x="5227" y="2169"/>
                  </a:cubicBezTo>
                  <a:cubicBezTo>
                    <a:pt x="5136" y="2351"/>
                    <a:pt x="5045" y="2443"/>
                    <a:pt x="4953" y="2625"/>
                  </a:cubicBezTo>
                  <a:cubicBezTo>
                    <a:pt x="4474" y="2625"/>
                    <a:pt x="4086" y="2739"/>
                    <a:pt x="3607" y="2739"/>
                  </a:cubicBezTo>
                  <a:cubicBezTo>
                    <a:pt x="4086" y="2169"/>
                    <a:pt x="4565" y="1598"/>
                    <a:pt x="4953" y="1027"/>
                  </a:cubicBezTo>
                  <a:cubicBezTo>
                    <a:pt x="5019" y="946"/>
                    <a:pt x="4944" y="876"/>
                    <a:pt x="4855" y="876"/>
                  </a:cubicBezTo>
                  <a:cubicBezTo>
                    <a:pt x="4819" y="876"/>
                    <a:pt x="4781" y="887"/>
                    <a:pt x="4748" y="913"/>
                  </a:cubicBezTo>
                  <a:cubicBezTo>
                    <a:pt x="4291" y="1598"/>
                    <a:pt x="3812" y="2169"/>
                    <a:pt x="3242" y="2739"/>
                  </a:cubicBezTo>
                  <a:lnTo>
                    <a:pt x="3150" y="2739"/>
                  </a:lnTo>
                  <a:cubicBezTo>
                    <a:pt x="3150" y="2443"/>
                    <a:pt x="3150" y="2054"/>
                    <a:pt x="3036" y="1781"/>
                  </a:cubicBezTo>
                  <a:cubicBezTo>
                    <a:pt x="3150" y="1781"/>
                    <a:pt x="3333" y="1689"/>
                    <a:pt x="3242" y="1598"/>
                  </a:cubicBezTo>
                  <a:lnTo>
                    <a:pt x="3036" y="1393"/>
                  </a:lnTo>
                  <a:lnTo>
                    <a:pt x="3036" y="69"/>
                  </a:lnTo>
                  <a:cubicBezTo>
                    <a:pt x="3036" y="23"/>
                    <a:pt x="2990" y="0"/>
                    <a:pt x="2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4"/>
            <p:cNvSpPr/>
            <p:nvPr/>
          </p:nvSpPr>
          <p:spPr>
            <a:xfrm>
              <a:off x="3503205" y="494904"/>
              <a:ext cx="22802" cy="29032"/>
            </a:xfrm>
            <a:custGeom>
              <a:avLst/>
              <a:gdLst/>
              <a:ahLst/>
              <a:cxnLst/>
              <a:rect l="l" t="t" r="r" b="b"/>
              <a:pathLst>
                <a:path w="937" h="1193" extrusionOk="0">
                  <a:moveTo>
                    <a:pt x="845" y="1"/>
                  </a:moveTo>
                  <a:cubicBezTo>
                    <a:pt x="457" y="206"/>
                    <a:pt x="92" y="685"/>
                    <a:pt x="0" y="1142"/>
                  </a:cubicBezTo>
                  <a:cubicBezTo>
                    <a:pt x="0" y="1142"/>
                    <a:pt x="41" y="1193"/>
                    <a:pt x="95" y="1193"/>
                  </a:cubicBezTo>
                  <a:cubicBezTo>
                    <a:pt x="122" y="1193"/>
                    <a:pt x="152" y="1180"/>
                    <a:pt x="183" y="1142"/>
                  </a:cubicBezTo>
                  <a:cubicBezTo>
                    <a:pt x="365" y="777"/>
                    <a:pt x="571" y="389"/>
                    <a:pt x="936" y="115"/>
                  </a:cubicBezTo>
                  <a:cubicBezTo>
                    <a:pt x="936" y="1"/>
                    <a:pt x="936" y="1"/>
                    <a:pt x="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4"/>
            <p:cNvSpPr/>
            <p:nvPr/>
          </p:nvSpPr>
          <p:spPr>
            <a:xfrm>
              <a:off x="2558967" y="794846"/>
              <a:ext cx="187209" cy="177816"/>
            </a:xfrm>
            <a:custGeom>
              <a:avLst/>
              <a:gdLst/>
              <a:ahLst/>
              <a:cxnLst/>
              <a:rect l="l" t="t" r="r" b="b"/>
              <a:pathLst>
                <a:path w="7693" h="7307" extrusionOk="0">
                  <a:moveTo>
                    <a:pt x="3607" y="0"/>
                  </a:moveTo>
                  <a:cubicBezTo>
                    <a:pt x="3561" y="0"/>
                    <a:pt x="3515" y="46"/>
                    <a:pt x="3515" y="137"/>
                  </a:cubicBezTo>
                  <a:lnTo>
                    <a:pt x="3515" y="1278"/>
                  </a:lnTo>
                  <a:cubicBezTo>
                    <a:pt x="3310" y="1096"/>
                    <a:pt x="3127" y="913"/>
                    <a:pt x="2945" y="617"/>
                  </a:cubicBezTo>
                  <a:cubicBezTo>
                    <a:pt x="2927" y="599"/>
                    <a:pt x="2906" y="592"/>
                    <a:pt x="2883" y="592"/>
                  </a:cubicBezTo>
                  <a:cubicBezTo>
                    <a:pt x="2786" y="592"/>
                    <a:pt x="2665" y="725"/>
                    <a:pt x="2739" y="799"/>
                  </a:cubicBezTo>
                  <a:cubicBezTo>
                    <a:pt x="3036" y="1187"/>
                    <a:pt x="3219" y="1575"/>
                    <a:pt x="3515" y="1849"/>
                  </a:cubicBezTo>
                  <a:cubicBezTo>
                    <a:pt x="3515" y="2237"/>
                    <a:pt x="3424" y="2625"/>
                    <a:pt x="3424" y="2990"/>
                  </a:cubicBezTo>
                  <a:cubicBezTo>
                    <a:pt x="2739" y="2237"/>
                    <a:pt x="1986" y="1484"/>
                    <a:pt x="1324" y="708"/>
                  </a:cubicBezTo>
                  <a:cubicBezTo>
                    <a:pt x="1307" y="691"/>
                    <a:pt x="1285" y="683"/>
                    <a:pt x="1263" y="683"/>
                  </a:cubicBezTo>
                  <a:cubicBezTo>
                    <a:pt x="1167" y="683"/>
                    <a:pt x="1049" y="821"/>
                    <a:pt x="1141" y="913"/>
                  </a:cubicBezTo>
                  <a:cubicBezTo>
                    <a:pt x="1803" y="1758"/>
                    <a:pt x="2557" y="2511"/>
                    <a:pt x="3219" y="3378"/>
                  </a:cubicBezTo>
                  <a:lnTo>
                    <a:pt x="1141" y="3378"/>
                  </a:lnTo>
                  <a:cubicBezTo>
                    <a:pt x="1027" y="3378"/>
                    <a:pt x="1027" y="3287"/>
                    <a:pt x="936" y="3196"/>
                  </a:cubicBezTo>
                  <a:cubicBezTo>
                    <a:pt x="845" y="2990"/>
                    <a:pt x="662" y="2716"/>
                    <a:pt x="457" y="2511"/>
                  </a:cubicBezTo>
                  <a:cubicBezTo>
                    <a:pt x="365" y="2511"/>
                    <a:pt x="274" y="2511"/>
                    <a:pt x="274" y="2625"/>
                  </a:cubicBezTo>
                  <a:cubicBezTo>
                    <a:pt x="365" y="2899"/>
                    <a:pt x="571" y="3082"/>
                    <a:pt x="753" y="3378"/>
                  </a:cubicBezTo>
                  <a:cubicBezTo>
                    <a:pt x="662" y="3470"/>
                    <a:pt x="571" y="3470"/>
                    <a:pt x="365" y="3470"/>
                  </a:cubicBezTo>
                  <a:cubicBezTo>
                    <a:pt x="183" y="3470"/>
                    <a:pt x="92" y="3858"/>
                    <a:pt x="365" y="3858"/>
                  </a:cubicBezTo>
                  <a:cubicBezTo>
                    <a:pt x="571" y="3858"/>
                    <a:pt x="845" y="3949"/>
                    <a:pt x="1141" y="3949"/>
                  </a:cubicBezTo>
                  <a:cubicBezTo>
                    <a:pt x="936" y="4223"/>
                    <a:pt x="753" y="4428"/>
                    <a:pt x="457" y="4611"/>
                  </a:cubicBezTo>
                  <a:cubicBezTo>
                    <a:pt x="365" y="4794"/>
                    <a:pt x="183" y="4999"/>
                    <a:pt x="0" y="5182"/>
                  </a:cubicBezTo>
                  <a:cubicBezTo>
                    <a:pt x="0" y="5273"/>
                    <a:pt x="92" y="5364"/>
                    <a:pt x="183" y="5364"/>
                  </a:cubicBezTo>
                  <a:cubicBezTo>
                    <a:pt x="365" y="5182"/>
                    <a:pt x="571" y="4999"/>
                    <a:pt x="753" y="4702"/>
                  </a:cubicBezTo>
                  <a:cubicBezTo>
                    <a:pt x="936" y="4520"/>
                    <a:pt x="1027" y="4337"/>
                    <a:pt x="1233" y="4132"/>
                  </a:cubicBezTo>
                  <a:cubicBezTo>
                    <a:pt x="1324" y="4132"/>
                    <a:pt x="1324" y="4040"/>
                    <a:pt x="1324" y="4040"/>
                  </a:cubicBezTo>
                  <a:cubicBezTo>
                    <a:pt x="1324" y="4040"/>
                    <a:pt x="1415" y="4040"/>
                    <a:pt x="1415" y="3949"/>
                  </a:cubicBezTo>
                  <a:cubicBezTo>
                    <a:pt x="1746" y="3995"/>
                    <a:pt x="2077" y="4017"/>
                    <a:pt x="2411" y="4017"/>
                  </a:cubicBezTo>
                  <a:cubicBezTo>
                    <a:pt x="2745" y="4017"/>
                    <a:pt x="3082" y="3995"/>
                    <a:pt x="3424" y="3949"/>
                  </a:cubicBezTo>
                  <a:lnTo>
                    <a:pt x="3424" y="3949"/>
                  </a:lnTo>
                  <a:cubicBezTo>
                    <a:pt x="2853" y="4520"/>
                    <a:pt x="2283" y="5090"/>
                    <a:pt x="1598" y="5661"/>
                  </a:cubicBezTo>
                  <a:cubicBezTo>
                    <a:pt x="1524" y="5735"/>
                    <a:pt x="1644" y="5868"/>
                    <a:pt x="1741" y="5868"/>
                  </a:cubicBezTo>
                  <a:cubicBezTo>
                    <a:pt x="1764" y="5868"/>
                    <a:pt x="1786" y="5861"/>
                    <a:pt x="1803" y="5844"/>
                  </a:cubicBezTo>
                  <a:cubicBezTo>
                    <a:pt x="2374" y="5478"/>
                    <a:pt x="2945" y="4999"/>
                    <a:pt x="3424" y="4520"/>
                  </a:cubicBezTo>
                  <a:lnTo>
                    <a:pt x="3424" y="6232"/>
                  </a:lnTo>
                  <a:cubicBezTo>
                    <a:pt x="3127" y="6505"/>
                    <a:pt x="2739" y="6802"/>
                    <a:pt x="2465" y="7076"/>
                  </a:cubicBezTo>
                  <a:cubicBezTo>
                    <a:pt x="2391" y="7169"/>
                    <a:pt x="2437" y="7306"/>
                    <a:pt x="2506" y="7306"/>
                  </a:cubicBezTo>
                  <a:cubicBezTo>
                    <a:pt x="2522" y="7306"/>
                    <a:pt x="2539" y="7299"/>
                    <a:pt x="2557" y="7282"/>
                  </a:cubicBezTo>
                  <a:cubicBezTo>
                    <a:pt x="2945" y="7076"/>
                    <a:pt x="3219" y="6893"/>
                    <a:pt x="3515" y="6620"/>
                  </a:cubicBezTo>
                  <a:lnTo>
                    <a:pt x="3515" y="6711"/>
                  </a:lnTo>
                  <a:cubicBezTo>
                    <a:pt x="3515" y="6802"/>
                    <a:pt x="3584" y="6848"/>
                    <a:pt x="3652" y="6848"/>
                  </a:cubicBezTo>
                  <a:cubicBezTo>
                    <a:pt x="3721" y="6848"/>
                    <a:pt x="3789" y="6802"/>
                    <a:pt x="3789" y="6711"/>
                  </a:cubicBezTo>
                  <a:lnTo>
                    <a:pt x="3789" y="6323"/>
                  </a:lnTo>
                  <a:cubicBezTo>
                    <a:pt x="3881" y="6323"/>
                    <a:pt x="3881" y="6232"/>
                    <a:pt x="3881" y="6232"/>
                  </a:cubicBezTo>
                  <a:cubicBezTo>
                    <a:pt x="4177" y="6414"/>
                    <a:pt x="4565" y="6711"/>
                    <a:pt x="4930" y="6893"/>
                  </a:cubicBezTo>
                  <a:cubicBezTo>
                    <a:pt x="4948" y="6911"/>
                    <a:pt x="4966" y="6918"/>
                    <a:pt x="4984" y="6918"/>
                  </a:cubicBezTo>
                  <a:cubicBezTo>
                    <a:pt x="5057" y="6918"/>
                    <a:pt x="5114" y="6785"/>
                    <a:pt x="5022" y="6711"/>
                  </a:cubicBezTo>
                  <a:cubicBezTo>
                    <a:pt x="4657" y="6414"/>
                    <a:pt x="4269" y="6140"/>
                    <a:pt x="3789" y="5844"/>
                  </a:cubicBezTo>
                  <a:cubicBezTo>
                    <a:pt x="3789" y="5273"/>
                    <a:pt x="3881" y="4702"/>
                    <a:pt x="3789" y="4040"/>
                  </a:cubicBezTo>
                  <a:lnTo>
                    <a:pt x="3881" y="4040"/>
                  </a:lnTo>
                  <a:cubicBezTo>
                    <a:pt x="4565" y="4794"/>
                    <a:pt x="5227" y="5570"/>
                    <a:pt x="5889" y="6232"/>
                  </a:cubicBezTo>
                  <a:cubicBezTo>
                    <a:pt x="5906" y="6248"/>
                    <a:pt x="5925" y="6256"/>
                    <a:pt x="5946" y="6256"/>
                  </a:cubicBezTo>
                  <a:cubicBezTo>
                    <a:pt x="6038" y="6256"/>
                    <a:pt x="6146" y="6103"/>
                    <a:pt x="6072" y="5935"/>
                  </a:cubicBezTo>
                  <a:cubicBezTo>
                    <a:pt x="5501" y="5273"/>
                    <a:pt x="4930" y="4611"/>
                    <a:pt x="4360" y="3949"/>
                  </a:cubicBezTo>
                  <a:cubicBezTo>
                    <a:pt x="4839" y="3858"/>
                    <a:pt x="5410" y="3766"/>
                    <a:pt x="5980" y="3652"/>
                  </a:cubicBezTo>
                  <a:lnTo>
                    <a:pt x="5980" y="3858"/>
                  </a:lnTo>
                  <a:cubicBezTo>
                    <a:pt x="6368" y="4223"/>
                    <a:pt x="6642" y="4611"/>
                    <a:pt x="7030" y="4999"/>
                  </a:cubicBezTo>
                  <a:cubicBezTo>
                    <a:pt x="7048" y="5016"/>
                    <a:pt x="7068" y="5024"/>
                    <a:pt x="7089" y="5024"/>
                  </a:cubicBezTo>
                  <a:cubicBezTo>
                    <a:pt x="7178" y="5024"/>
                    <a:pt x="7270" y="4886"/>
                    <a:pt x="7122" y="4794"/>
                  </a:cubicBezTo>
                  <a:cubicBezTo>
                    <a:pt x="6848" y="4428"/>
                    <a:pt x="6460" y="4040"/>
                    <a:pt x="6163" y="3652"/>
                  </a:cubicBezTo>
                  <a:cubicBezTo>
                    <a:pt x="6642" y="3561"/>
                    <a:pt x="7122" y="3561"/>
                    <a:pt x="7601" y="3470"/>
                  </a:cubicBezTo>
                  <a:cubicBezTo>
                    <a:pt x="7692" y="3378"/>
                    <a:pt x="7692" y="3196"/>
                    <a:pt x="7510" y="3196"/>
                  </a:cubicBezTo>
                  <a:cubicBezTo>
                    <a:pt x="7213" y="3196"/>
                    <a:pt x="6848" y="3287"/>
                    <a:pt x="6460" y="3287"/>
                  </a:cubicBezTo>
                  <a:cubicBezTo>
                    <a:pt x="6551" y="3082"/>
                    <a:pt x="6642" y="2990"/>
                    <a:pt x="6734" y="2808"/>
                  </a:cubicBezTo>
                  <a:cubicBezTo>
                    <a:pt x="6939" y="2625"/>
                    <a:pt x="7030" y="2328"/>
                    <a:pt x="7213" y="2055"/>
                  </a:cubicBezTo>
                  <a:cubicBezTo>
                    <a:pt x="7213" y="1973"/>
                    <a:pt x="7166" y="1903"/>
                    <a:pt x="7107" y="1903"/>
                  </a:cubicBezTo>
                  <a:cubicBezTo>
                    <a:pt x="7083" y="1903"/>
                    <a:pt x="7056" y="1914"/>
                    <a:pt x="7030" y="1940"/>
                  </a:cubicBezTo>
                  <a:cubicBezTo>
                    <a:pt x="6848" y="2146"/>
                    <a:pt x="6642" y="2420"/>
                    <a:pt x="6460" y="2716"/>
                  </a:cubicBezTo>
                  <a:cubicBezTo>
                    <a:pt x="6368" y="2899"/>
                    <a:pt x="6163" y="3082"/>
                    <a:pt x="6072" y="3287"/>
                  </a:cubicBezTo>
                  <a:cubicBezTo>
                    <a:pt x="5501" y="3378"/>
                    <a:pt x="5022" y="3378"/>
                    <a:pt x="4451" y="3378"/>
                  </a:cubicBezTo>
                  <a:cubicBezTo>
                    <a:pt x="5022" y="2716"/>
                    <a:pt x="5592" y="2055"/>
                    <a:pt x="6072" y="1278"/>
                  </a:cubicBezTo>
                  <a:cubicBezTo>
                    <a:pt x="6146" y="1205"/>
                    <a:pt x="6040" y="1071"/>
                    <a:pt x="5949" y="1071"/>
                  </a:cubicBezTo>
                  <a:cubicBezTo>
                    <a:pt x="5927" y="1071"/>
                    <a:pt x="5907" y="1078"/>
                    <a:pt x="5889" y="1096"/>
                  </a:cubicBezTo>
                  <a:cubicBezTo>
                    <a:pt x="5318" y="1940"/>
                    <a:pt x="4657" y="2716"/>
                    <a:pt x="3995" y="3378"/>
                  </a:cubicBezTo>
                  <a:lnTo>
                    <a:pt x="3789" y="3378"/>
                  </a:lnTo>
                  <a:lnTo>
                    <a:pt x="3789" y="2237"/>
                  </a:lnTo>
                  <a:cubicBezTo>
                    <a:pt x="3881" y="2237"/>
                    <a:pt x="4086" y="2146"/>
                    <a:pt x="3995" y="2055"/>
                  </a:cubicBezTo>
                  <a:cubicBezTo>
                    <a:pt x="3881" y="1940"/>
                    <a:pt x="3881" y="1849"/>
                    <a:pt x="3789" y="1758"/>
                  </a:cubicBezTo>
                  <a:cubicBezTo>
                    <a:pt x="3789" y="1187"/>
                    <a:pt x="3789" y="708"/>
                    <a:pt x="3698" y="137"/>
                  </a:cubicBezTo>
                  <a:cubicBezTo>
                    <a:pt x="3698" y="46"/>
                    <a:pt x="3652" y="0"/>
                    <a:pt x="3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4"/>
            <p:cNvSpPr/>
            <p:nvPr/>
          </p:nvSpPr>
          <p:spPr>
            <a:xfrm>
              <a:off x="2653384" y="805383"/>
              <a:ext cx="27791" cy="36137"/>
            </a:xfrm>
            <a:custGeom>
              <a:avLst/>
              <a:gdLst/>
              <a:ahLst/>
              <a:cxnLst/>
              <a:rect l="l" t="t" r="r" b="b"/>
              <a:pathLst>
                <a:path w="1142" h="1485" extrusionOk="0">
                  <a:moveTo>
                    <a:pt x="1050" y="1"/>
                  </a:moveTo>
                  <a:cubicBezTo>
                    <a:pt x="571" y="275"/>
                    <a:pt x="115" y="754"/>
                    <a:pt x="1" y="1416"/>
                  </a:cubicBezTo>
                  <a:cubicBezTo>
                    <a:pt x="1" y="1462"/>
                    <a:pt x="29" y="1485"/>
                    <a:pt x="69" y="1485"/>
                  </a:cubicBezTo>
                  <a:cubicBezTo>
                    <a:pt x="109" y="1485"/>
                    <a:pt x="160" y="1462"/>
                    <a:pt x="206" y="1416"/>
                  </a:cubicBezTo>
                  <a:cubicBezTo>
                    <a:pt x="389" y="937"/>
                    <a:pt x="685" y="480"/>
                    <a:pt x="1050" y="92"/>
                  </a:cubicBezTo>
                  <a:cubicBezTo>
                    <a:pt x="1142" y="92"/>
                    <a:pt x="1142" y="1"/>
                    <a:pt x="10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4"/>
            <p:cNvSpPr/>
            <p:nvPr/>
          </p:nvSpPr>
          <p:spPr>
            <a:xfrm>
              <a:off x="5019637" y="556007"/>
              <a:ext cx="188767" cy="178327"/>
            </a:xfrm>
            <a:custGeom>
              <a:avLst/>
              <a:gdLst/>
              <a:ahLst/>
              <a:cxnLst/>
              <a:rect l="l" t="t" r="r" b="b"/>
              <a:pathLst>
                <a:path w="7757" h="7328" extrusionOk="0">
                  <a:moveTo>
                    <a:pt x="3671" y="0"/>
                  </a:moveTo>
                  <a:cubicBezTo>
                    <a:pt x="3626" y="0"/>
                    <a:pt x="3580" y="23"/>
                    <a:pt x="3580" y="69"/>
                  </a:cubicBezTo>
                  <a:cubicBezTo>
                    <a:pt x="3580" y="548"/>
                    <a:pt x="3489" y="913"/>
                    <a:pt x="3489" y="1301"/>
                  </a:cubicBezTo>
                  <a:cubicBezTo>
                    <a:pt x="3397" y="1028"/>
                    <a:pt x="3192" y="822"/>
                    <a:pt x="3009" y="639"/>
                  </a:cubicBezTo>
                  <a:cubicBezTo>
                    <a:pt x="2956" y="586"/>
                    <a:pt x="2910" y="564"/>
                    <a:pt x="2875" y="564"/>
                  </a:cubicBezTo>
                  <a:cubicBezTo>
                    <a:pt x="2789" y="564"/>
                    <a:pt x="2762" y="693"/>
                    <a:pt x="2827" y="822"/>
                  </a:cubicBezTo>
                  <a:cubicBezTo>
                    <a:pt x="3009" y="1119"/>
                    <a:pt x="3306" y="1484"/>
                    <a:pt x="3489" y="1781"/>
                  </a:cubicBezTo>
                  <a:lnTo>
                    <a:pt x="3489" y="2922"/>
                  </a:lnTo>
                  <a:cubicBezTo>
                    <a:pt x="2735" y="2169"/>
                    <a:pt x="2051" y="1484"/>
                    <a:pt x="1297" y="731"/>
                  </a:cubicBezTo>
                  <a:cubicBezTo>
                    <a:pt x="1273" y="706"/>
                    <a:pt x="1248" y="695"/>
                    <a:pt x="1227" y="695"/>
                  </a:cubicBezTo>
                  <a:cubicBezTo>
                    <a:pt x="1170" y="695"/>
                    <a:pt x="1139" y="780"/>
                    <a:pt x="1206" y="913"/>
                  </a:cubicBezTo>
                  <a:cubicBezTo>
                    <a:pt x="1868" y="1689"/>
                    <a:pt x="2530" y="2534"/>
                    <a:pt x="3306" y="3401"/>
                  </a:cubicBezTo>
                  <a:lnTo>
                    <a:pt x="1115" y="3401"/>
                  </a:lnTo>
                  <a:cubicBezTo>
                    <a:pt x="1115" y="3310"/>
                    <a:pt x="1023" y="3310"/>
                    <a:pt x="1023" y="3196"/>
                  </a:cubicBezTo>
                  <a:cubicBezTo>
                    <a:pt x="818" y="3013"/>
                    <a:pt x="727" y="2739"/>
                    <a:pt x="453" y="2534"/>
                  </a:cubicBezTo>
                  <a:cubicBezTo>
                    <a:pt x="453" y="2504"/>
                    <a:pt x="440" y="2493"/>
                    <a:pt x="423" y="2493"/>
                  </a:cubicBezTo>
                  <a:cubicBezTo>
                    <a:pt x="389" y="2493"/>
                    <a:pt x="339" y="2534"/>
                    <a:pt x="339" y="2534"/>
                  </a:cubicBezTo>
                  <a:cubicBezTo>
                    <a:pt x="453" y="2831"/>
                    <a:pt x="635" y="3105"/>
                    <a:pt x="727" y="3310"/>
                  </a:cubicBezTo>
                  <a:lnTo>
                    <a:pt x="818" y="3401"/>
                  </a:lnTo>
                  <a:lnTo>
                    <a:pt x="453" y="3401"/>
                  </a:lnTo>
                  <a:cubicBezTo>
                    <a:pt x="247" y="3401"/>
                    <a:pt x="156" y="3767"/>
                    <a:pt x="339" y="3881"/>
                  </a:cubicBezTo>
                  <a:cubicBezTo>
                    <a:pt x="635" y="3881"/>
                    <a:pt x="909" y="3881"/>
                    <a:pt x="1115" y="3972"/>
                  </a:cubicBezTo>
                  <a:lnTo>
                    <a:pt x="1206" y="3972"/>
                  </a:lnTo>
                  <a:lnTo>
                    <a:pt x="544" y="4634"/>
                  </a:lnTo>
                  <a:cubicBezTo>
                    <a:pt x="339" y="4817"/>
                    <a:pt x="156" y="4908"/>
                    <a:pt x="65" y="5205"/>
                  </a:cubicBezTo>
                  <a:cubicBezTo>
                    <a:pt x="0" y="5269"/>
                    <a:pt x="27" y="5334"/>
                    <a:pt x="80" y="5334"/>
                  </a:cubicBezTo>
                  <a:cubicBezTo>
                    <a:pt x="103" y="5334"/>
                    <a:pt x="129" y="5323"/>
                    <a:pt x="156" y="5296"/>
                  </a:cubicBezTo>
                  <a:cubicBezTo>
                    <a:pt x="453" y="5205"/>
                    <a:pt x="544" y="4908"/>
                    <a:pt x="727" y="4725"/>
                  </a:cubicBezTo>
                  <a:cubicBezTo>
                    <a:pt x="909" y="4543"/>
                    <a:pt x="1115" y="4246"/>
                    <a:pt x="1297" y="4063"/>
                  </a:cubicBezTo>
                  <a:cubicBezTo>
                    <a:pt x="1389" y="4063"/>
                    <a:pt x="1389" y="3972"/>
                    <a:pt x="1389" y="3972"/>
                  </a:cubicBezTo>
                  <a:lnTo>
                    <a:pt x="3397" y="3972"/>
                  </a:lnTo>
                  <a:cubicBezTo>
                    <a:pt x="2827" y="4543"/>
                    <a:pt x="2256" y="5022"/>
                    <a:pt x="1685" y="5593"/>
                  </a:cubicBezTo>
                  <a:cubicBezTo>
                    <a:pt x="1594" y="5684"/>
                    <a:pt x="1685" y="5866"/>
                    <a:pt x="1868" y="5866"/>
                  </a:cubicBezTo>
                  <a:cubicBezTo>
                    <a:pt x="2439" y="5387"/>
                    <a:pt x="2918" y="5022"/>
                    <a:pt x="3489" y="4451"/>
                  </a:cubicBezTo>
                  <a:lnTo>
                    <a:pt x="3489" y="6255"/>
                  </a:lnTo>
                  <a:cubicBezTo>
                    <a:pt x="3101" y="6528"/>
                    <a:pt x="2827" y="6734"/>
                    <a:pt x="2439" y="7099"/>
                  </a:cubicBezTo>
                  <a:cubicBezTo>
                    <a:pt x="2363" y="7174"/>
                    <a:pt x="2474" y="7327"/>
                    <a:pt x="2567" y="7327"/>
                  </a:cubicBezTo>
                  <a:cubicBezTo>
                    <a:pt x="2586" y="7327"/>
                    <a:pt x="2605" y="7320"/>
                    <a:pt x="2621" y="7304"/>
                  </a:cubicBezTo>
                  <a:cubicBezTo>
                    <a:pt x="2918" y="7099"/>
                    <a:pt x="3192" y="6825"/>
                    <a:pt x="3489" y="6620"/>
                  </a:cubicBezTo>
                  <a:lnTo>
                    <a:pt x="3489" y="6734"/>
                  </a:lnTo>
                  <a:cubicBezTo>
                    <a:pt x="3489" y="6825"/>
                    <a:pt x="3557" y="6871"/>
                    <a:pt x="3640" y="6871"/>
                  </a:cubicBezTo>
                  <a:cubicBezTo>
                    <a:pt x="3723" y="6871"/>
                    <a:pt x="3820" y="6825"/>
                    <a:pt x="3877" y="6734"/>
                  </a:cubicBezTo>
                  <a:lnTo>
                    <a:pt x="3877" y="6255"/>
                  </a:lnTo>
                  <a:lnTo>
                    <a:pt x="3877" y="6163"/>
                  </a:lnTo>
                  <a:cubicBezTo>
                    <a:pt x="4242" y="6437"/>
                    <a:pt x="4630" y="6620"/>
                    <a:pt x="5018" y="6825"/>
                  </a:cubicBezTo>
                  <a:cubicBezTo>
                    <a:pt x="5036" y="6843"/>
                    <a:pt x="5051" y="6851"/>
                    <a:pt x="5062" y="6851"/>
                  </a:cubicBezTo>
                  <a:cubicBezTo>
                    <a:pt x="5106" y="6851"/>
                    <a:pt x="5091" y="6734"/>
                    <a:pt x="5018" y="6734"/>
                  </a:cubicBezTo>
                  <a:cubicBezTo>
                    <a:pt x="4630" y="6437"/>
                    <a:pt x="4242" y="6049"/>
                    <a:pt x="3877" y="5866"/>
                  </a:cubicBezTo>
                  <a:lnTo>
                    <a:pt x="3877" y="4063"/>
                  </a:lnTo>
                  <a:cubicBezTo>
                    <a:pt x="4539" y="4725"/>
                    <a:pt x="5200" y="5478"/>
                    <a:pt x="5954" y="6163"/>
                  </a:cubicBezTo>
                  <a:cubicBezTo>
                    <a:pt x="5970" y="6179"/>
                    <a:pt x="5989" y="6186"/>
                    <a:pt x="6010" y="6186"/>
                  </a:cubicBezTo>
                  <a:cubicBezTo>
                    <a:pt x="6108" y="6186"/>
                    <a:pt x="6234" y="6033"/>
                    <a:pt x="6159" y="5958"/>
                  </a:cubicBezTo>
                  <a:cubicBezTo>
                    <a:pt x="5589" y="5205"/>
                    <a:pt x="5018" y="4543"/>
                    <a:pt x="4333" y="3881"/>
                  </a:cubicBezTo>
                  <a:cubicBezTo>
                    <a:pt x="4893" y="3881"/>
                    <a:pt x="5452" y="3771"/>
                    <a:pt x="6011" y="3681"/>
                  </a:cubicBezTo>
                  <a:lnTo>
                    <a:pt x="6011" y="3681"/>
                  </a:lnTo>
                  <a:cubicBezTo>
                    <a:pt x="5956" y="3702"/>
                    <a:pt x="5967" y="3783"/>
                    <a:pt x="6045" y="3881"/>
                  </a:cubicBezTo>
                  <a:cubicBezTo>
                    <a:pt x="6342" y="4246"/>
                    <a:pt x="6616" y="4634"/>
                    <a:pt x="7004" y="4908"/>
                  </a:cubicBezTo>
                  <a:cubicBezTo>
                    <a:pt x="7031" y="4969"/>
                    <a:pt x="7068" y="4993"/>
                    <a:pt x="7104" y="4993"/>
                  </a:cubicBezTo>
                  <a:cubicBezTo>
                    <a:pt x="7189" y="4993"/>
                    <a:pt x="7267" y="4854"/>
                    <a:pt x="7186" y="4725"/>
                  </a:cubicBezTo>
                  <a:cubicBezTo>
                    <a:pt x="6912" y="4337"/>
                    <a:pt x="6524" y="4063"/>
                    <a:pt x="6159" y="3675"/>
                  </a:cubicBezTo>
                  <a:lnTo>
                    <a:pt x="7574" y="3401"/>
                  </a:lnTo>
                  <a:cubicBezTo>
                    <a:pt x="7757" y="3401"/>
                    <a:pt x="7666" y="3105"/>
                    <a:pt x="7574" y="3105"/>
                  </a:cubicBezTo>
                  <a:cubicBezTo>
                    <a:pt x="7186" y="3196"/>
                    <a:pt x="6821" y="3196"/>
                    <a:pt x="6524" y="3196"/>
                  </a:cubicBezTo>
                  <a:cubicBezTo>
                    <a:pt x="6616" y="3105"/>
                    <a:pt x="6730" y="2922"/>
                    <a:pt x="6730" y="2831"/>
                  </a:cubicBezTo>
                  <a:cubicBezTo>
                    <a:pt x="6912" y="2534"/>
                    <a:pt x="7095" y="2351"/>
                    <a:pt x="7186" y="1963"/>
                  </a:cubicBezTo>
                  <a:cubicBezTo>
                    <a:pt x="7267" y="1899"/>
                    <a:pt x="7234" y="1834"/>
                    <a:pt x="7175" y="1834"/>
                  </a:cubicBezTo>
                  <a:cubicBezTo>
                    <a:pt x="7150" y="1834"/>
                    <a:pt x="7122" y="1845"/>
                    <a:pt x="7095" y="1872"/>
                  </a:cubicBezTo>
                  <a:cubicBezTo>
                    <a:pt x="6912" y="2169"/>
                    <a:pt x="6730" y="2443"/>
                    <a:pt x="6524" y="2625"/>
                  </a:cubicBezTo>
                  <a:cubicBezTo>
                    <a:pt x="6342" y="2831"/>
                    <a:pt x="6250" y="3013"/>
                    <a:pt x="6159" y="3310"/>
                  </a:cubicBezTo>
                  <a:lnTo>
                    <a:pt x="4539" y="3310"/>
                  </a:lnTo>
                  <a:cubicBezTo>
                    <a:pt x="5109" y="2625"/>
                    <a:pt x="5589" y="1963"/>
                    <a:pt x="6159" y="1301"/>
                  </a:cubicBezTo>
                  <a:cubicBezTo>
                    <a:pt x="6159" y="1168"/>
                    <a:pt x="6049" y="1083"/>
                    <a:pt x="5990" y="1083"/>
                  </a:cubicBezTo>
                  <a:cubicBezTo>
                    <a:pt x="5968" y="1083"/>
                    <a:pt x="5954" y="1094"/>
                    <a:pt x="5954" y="1119"/>
                  </a:cubicBezTo>
                  <a:cubicBezTo>
                    <a:pt x="5292" y="1872"/>
                    <a:pt x="4721" y="2625"/>
                    <a:pt x="4059" y="3310"/>
                  </a:cubicBezTo>
                  <a:lnTo>
                    <a:pt x="3877" y="3310"/>
                  </a:lnTo>
                  <a:lnTo>
                    <a:pt x="3877" y="2169"/>
                  </a:lnTo>
                  <a:cubicBezTo>
                    <a:pt x="3893" y="2185"/>
                    <a:pt x="3909" y="2192"/>
                    <a:pt x="3924" y="2192"/>
                  </a:cubicBezTo>
                  <a:cubicBezTo>
                    <a:pt x="3994" y="2192"/>
                    <a:pt x="4043" y="2039"/>
                    <a:pt x="3968" y="1963"/>
                  </a:cubicBezTo>
                  <a:cubicBezTo>
                    <a:pt x="3968" y="1872"/>
                    <a:pt x="3877" y="1781"/>
                    <a:pt x="3762" y="1689"/>
                  </a:cubicBezTo>
                  <a:lnTo>
                    <a:pt x="3762" y="69"/>
                  </a:lnTo>
                  <a:cubicBezTo>
                    <a:pt x="3762" y="23"/>
                    <a:pt x="3717" y="0"/>
                    <a:pt x="3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4"/>
            <p:cNvSpPr/>
            <p:nvPr/>
          </p:nvSpPr>
          <p:spPr>
            <a:xfrm>
              <a:off x="5113956" y="567103"/>
              <a:ext cx="27791" cy="35383"/>
            </a:xfrm>
            <a:custGeom>
              <a:avLst/>
              <a:gdLst/>
              <a:ahLst/>
              <a:cxnLst/>
              <a:rect l="l" t="t" r="r" b="b"/>
              <a:pathLst>
                <a:path w="1142" h="1454" extrusionOk="0">
                  <a:moveTo>
                    <a:pt x="1142" y="1"/>
                  </a:moveTo>
                  <a:cubicBezTo>
                    <a:pt x="663" y="275"/>
                    <a:pt x="183" y="754"/>
                    <a:pt x="1" y="1325"/>
                  </a:cubicBezTo>
                  <a:cubicBezTo>
                    <a:pt x="1" y="1389"/>
                    <a:pt x="92" y="1454"/>
                    <a:pt x="145" y="1454"/>
                  </a:cubicBezTo>
                  <a:cubicBezTo>
                    <a:pt x="168" y="1454"/>
                    <a:pt x="183" y="1443"/>
                    <a:pt x="183" y="1416"/>
                  </a:cubicBezTo>
                  <a:cubicBezTo>
                    <a:pt x="457" y="845"/>
                    <a:pt x="663" y="366"/>
                    <a:pt x="1142" y="92"/>
                  </a:cubicBezTo>
                  <a:lnTo>
                    <a:pt x="1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4"/>
            <p:cNvSpPr/>
            <p:nvPr/>
          </p:nvSpPr>
          <p:spPr>
            <a:xfrm>
              <a:off x="3931681" y="1786292"/>
              <a:ext cx="38668" cy="31465"/>
            </a:xfrm>
            <a:custGeom>
              <a:avLst/>
              <a:gdLst/>
              <a:ahLst/>
              <a:cxnLst/>
              <a:rect l="l" t="t" r="r" b="b"/>
              <a:pathLst>
                <a:path w="1589" h="1293" extrusionOk="0">
                  <a:moveTo>
                    <a:pt x="1497" y="0"/>
                  </a:moveTo>
                  <a:cubicBezTo>
                    <a:pt x="926" y="206"/>
                    <a:pt x="356" y="571"/>
                    <a:pt x="82" y="1142"/>
                  </a:cubicBezTo>
                  <a:cubicBezTo>
                    <a:pt x="0" y="1223"/>
                    <a:pt x="35" y="1293"/>
                    <a:pt x="95" y="1293"/>
                  </a:cubicBezTo>
                  <a:cubicBezTo>
                    <a:pt x="119" y="1293"/>
                    <a:pt x="147" y="1282"/>
                    <a:pt x="173" y="1256"/>
                  </a:cubicBezTo>
                  <a:cubicBezTo>
                    <a:pt x="652" y="776"/>
                    <a:pt x="1018" y="297"/>
                    <a:pt x="1588" y="114"/>
                  </a:cubicBezTo>
                  <a:cubicBezTo>
                    <a:pt x="1588" y="0"/>
                    <a:pt x="1588" y="0"/>
                    <a:pt x="14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4"/>
            <p:cNvSpPr/>
            <p:nvPr/>
          </p:nvSpPr>
          <p:spPr>
            <a:xfrm>
              <a:off x="5042292" y="3151898"/>
              <a:ext cx="215000" cy="190446"/>
            </a:xfrm>
            <a:custGeom>
              <a:avLst/>
              <a:gdLst/>
              <a:ahLst/>
              <a:cxnLst/>
              <a:rect l="l" t="t" r="r" b="b"/>
              <a:pathLst>
                <a:path w="8835" h="7826" extrusionOk="0">
                  <a:moveTo>
                    <a:pt x="5261" y="0"/>
                  </a:moveTo>
                  <a:cubicBezTo>
                    <a:pt x="5211" y="0"/>
                    <a:pt x="5158" y="30"/>
                    <a:pt x="5114" y="100"/>
                  </a:cubicBezTo>
                  <a:cubicBezTo>
                    <a:pt x="5023" y="579"/>
                    <a:pt x="4931" y="944"/>
                    <a:pt x="4840" y="1424"/>
                  </a:cubicBezTo>
                  <a:cubicBezTo>
                    <a:pt x="4749" y="1059"/>
                    <a:pt x="4543" y="762"/>
                    <a:pt x="4452" y="488"/>
                  </a:cubicBezTo>
                  <a:cubicBezTo>
                    <a:pt x="4425" y="427"/>
                    <a:pt x="4382" y="402"/>
                    <a:pt x="4337" y="402"/>
                  </a:cubicBezTo>
                  <a:cubicBezTo>
                    <a:pt x="4231" y="402"/>
                    <a:pt x="4114" y="542"/>
                    <a:pt x="4178" y="671"/>
                  </a:cubicBezTo>
                  <a:cubicBezTo>
                    <a:pt x="4361" y="1150"/>
                    <a:pt x="4452" y="1515"/>
                    <a:pt x="4658" y="1994"/>
                  </a:cubicBezTo>
                  <a:cubicBezTo>
                    <a:pt x="4543" y="2382"/>
                    <a:pt x="4452" y="2771"/>
                    <a:pt x="4361" y="3136"/>
                  </a:cubicBezTo>
                  <a:cubicBezTo>
                    <a:pt x="3790" y="2200"/>
                    <a:pt x="3220" y="1150"/>
                    <a:pt x="2649" y="191"/>
                  </a:cubicBezTo>
                  <a:cubicBezTo>
                    <a:pt x="2622" y="138"/>
                    <a:pt x="2588" y="116"/>
                    <a:pt x="2552" y="116"/>
                  </a:cubicBezTo>
                  <a:cubicBezTo>
                    <a:pt x="2466" y="116"/>
                    <a:pt x="2375" y="245"/>
                    <a:pt x="2375" y="374"/>
                  </a:cubicBezTo>
                  <a:cubicBezTo>
                    <a:pt x="2946" y="1424"/>
                    <a:pt x="3516" y="2474"/>
                    <a:pt x="4087" y="3524"/>
                  </a:cubicBezTo>
                  <a:cubicBezTo>
                    <a:pt x="3220" y="3341"/>
                    <a:pt x="2466" y="3136"/>
                    <a:pt x="1690" y="3044"/>
                  </a:cubicBezTo>
                  <a:cubicBezTo>
                    <a:pt x="1690" y="2953"/>
                    <a:pt x="1690" y="2862"/>
                    <a:pt x="1599" y="2771"/>
                  </a:cubicBezTo>
                  <a:cubicBezTo>
                    <a:pt x="1508" y="2474"/>
                    <a:pt x="1416" y="2200"/>
                    <a:pt x="1234" y="1903"/>
                  </a:cubicBezTo>
                  <a:cubicBezTo>
                    <a:pt x="1234" y="1857"/>
                    <a:pt x="1182" y="1835"/>
                    <a:pt x="1131" y="1835"/>
                  </a:cubicBezTo>
                  <a:cubicBezTo>
                    <a:pt x="1080" y="1835"/>
                    <a:pt x="1028" y="1857"/>
                    <a:pt x="1028" y="1903"/>
                  </a:cubicBezTo>
                  <a:cubicBezTo>
                    <a:pt x="1120" y="2291"/>
                    <a:pt x="1234" y="2565"/>
                    <a:pt x="1325" y="2862"/>
                  </a:cubicBezTo>
                  <a:lnTo>
                    <a:pt x="1325" y="2953"/>
                  </a:lnTo>
                  <a:cubicBezTo>
                    <a:pt x="1234" y="2953"/>
                    <a:pt x="1028" y="2862"/>
                    <a:pt x="937" y="2862"/>
                  </a:cubicBezTo>
                  <a:cubicBezTo>
                    <a:pt x="754" y="2862"/>
                    <a:pt x="549" y="3227"/>
                    <a:pt x="754" y="3341"/>
                  </a:cubicBezTo>
                  <a:cubicBezTo>
                    <a:pt x="1028" y="3432"/>
                    <a:pt x="1325" y="3524"/>
                    <a:pt x="1599" y="3615"/>
                  </a:cubicBezTo>
                  <a:cubicBezTo>
                    <a:pt x="1325" y="3798"/>
                    <a:pt x="1028" y="4003"/>
                    <a:pt x="754" y="4186"/>
                  </a:cubicBezTo>
                  <a:cubicBezTo>
                    <a:pt x="458" y="4368"/>
                    <a:pt x="275" y="4482"/>
                    <a:pt x="92" y="4665"/>
                  </a:cubicBezTo>
                  <a:cubicBezTo>
                    <a:pt x="0" y="4739"/>
                    <a:pt x="57" y="4872"/>
                    <a:pt x="131" y="4872"/>
                  </a:cubicBezTo>
                  <a:cubicBezTo>
                    <a:pt x="148" y="4872"/>
                    <a:pt x="166" y="4865"/>
                    <a:pt x="184" y="4848"/>
                  </a:cubicBezTo>
                  <a:cubicBezTo>
                    <a:pt x="458" y="4756"/>
                    <a:pt x="663" y="4574"/>
                    <a:pt x="937" y="4368"/>
                  </a:cubicBezTo>
                  <a:cubicBezTo>
                    <a:pt x="1234" y="4186"/>
                    <a:pt x="1416" y="4003"/>
                    <a:pt x="1690" y="3798"/>
                  </a:cubicBezTo>
                  <a:lnTo>
                    <a:pt x="1690" y="3706"/>
                  </a:lnTo>
                  <a:cubicBezTo>
                    <a:pt x="1728" y="3737"/>
                    <a:pt x="1764" y="3747"/>
                    <a:pt x="1794" y="3747"/>
                  </a:cubicBezTo>
                  <a:cubicBezTo>
                    <a:pt x="1855" y="3747"/>
                    <a:pt x="1896" y="3706"/>
                    <a:pt x="1896" y="3706"/>
                  </a:cubicBezTo>
                  <a:cubicBezTo>
                    <a:pt x="2558" y="3912"/>
                    <a:pt x="3311" y="4094"/>
                    <a:pt x="4087" y="4186"/>
                  </a:cubicBezTo>
                  <a:cubicBezTo>
                    <a:pt x="3311" y="4665"/>
                    <a:pt x="2466" y="5144"/>
                    <a:pt x="1690" y="5510"/>
                  </a:cubicBezTo>
                  <a:cubicBezTo>
                    <a:pt x="1612" y="5608"/>
                    <a:pt x="1668" y="5825"/>
                    <a:pt x="1759" y="5825"/>
                  </a:cubicBezTo>
                  <a:cubicBezTo>
                    <a:pt x="1773" y="5825"/>
                    <a:pt x="1789" y="5819"/>
                    <a:pt x="1804" y="5806"/>
                  </a:cubicBezTo>
                  <a:cubicBezTo>
                    <a:pt x="2558" y="5510"/>
                    <a:pt x="3220" y="5236"/>
                    <a:pt x="3881" y="4756"/>
                  </a:cubicBezTo>
                  <a:lnTo>
                    <a:pt x="3881" y="4756"/>
                  </a:lnTo>
                  <a:cubicBezTo>
                    <a:pt x="3790" y="5418"/>
                    <a:pt x="3608" y="6080"/>
                    <a:pt x="3516" y="6765"/>
                  </a:cubicBezTo>
                  <a:cubicBezTo>
                    <a:pt x="3037" y="6948"/>
                    <a:pt x="2649" y="7130"/>
                    <a:pt x="2170" y="7336"/>
                  </a:cubicBezTo>
                  <a:cubicBezTo>
                    <a:pt x="2091" y="7414"/>
                    <a:pt x="2148" y="7628"/>
                    <a:pt x="2223" y="7628"/>
                  </a:cubicBezTo>
                  <a:cubicBezTo>
                    <a:pt x="2235" y="7628"/>
                    <a:pt x="2248" y="7622"/>
                    <a:pt x="2261" y="7609"/>
                  </a:cubicBezTo>
                  <a:cubicBezTo>
                    <a:pt x="2649" y="7518"/>
                    <a:pt x="3037" y="7336"/>
                    <a:pt x="3402" y="7039"/>
                  </a:cubicBezTo>
                  <a:lnTo>
                    <a:pt x="3402" y="7221"/>
                  </a:lnTo>
                  <a:cubicBezTo>
                    <a:pt x="3402" y="7333"/>
                    <a:pt x="3490" y="7411"/>
                    <a:pt x="3585" y="7411"/>
                  </a:cubicBezTo>
                  <a:cubicBezTo>
                    <a:pt x="3664" y="7411"/>
                    <a:pt x="3749" y="7357"/>
                    <a:pt x="3790" y="7221"/>
                  </a:cubicBezTo>
                  <a:cubicBezTo>
                    <a:pt x="3790" y="7130"/>
                    <a:pt x="3790" y="7039"/>
                    <a:pt x="3881" y="6856"/>
                  </a:cubicBezTo>
                  <a:lnTo>
                    <a:pt x="3973" y="6765"/>
                  </a:lnTo>
                  <a:cubicBezTo>
                    <a:pt x="4269" y="7130"/>
                    <a:pt x="4658" y="7427"/>
                    <a:pt x="4931" y="7792"/>
                  </a:cubicBezTo>
                  <a:cubicBezTo>
                    <a:pt x="4950" y="7816"/>
                    <a:pt x="4969" y="7826"/>
                    <a:pt x="4987" y="7826"/>
                  </a:cubicBezTo>
                  <a:cubicBezTo>
                    <a:pt x="5053" y="7826"/>
                    <a:pt x="5095" y="7682"/>
                    <a:pt x="5023" y="7609"/>
                  </a:cubicBezTo>
                  <a:cubicBezTo>
                    <a:pt x="4749" y="7221"/>
                    <a:pt x="4361" y="6765"/>
                    <a:pt x="3973" y="6377"/>
                  </a:cubicBezTo>
                  <a:cubicBezTo>
                    <a:pt x="4178" y="5715"/>
                    <a:pt x="4361" y="5144"/>
                    <a:pt x="4452" y="4482"/>
                  </a:cubicBezTo>
                  <a:cubicBezTo>
                    <a:pt x="5023" y="5418"/>
                    <a:pt x="5593" y="6377"/>
                    <a:pt x="6164" y="7221"/>
                  </a:cubicBezTo>
                  <a:cubicBezTo>
                    <a:pt x="6191" y="7282"/>
                    <a:pt x="6236" y="7307"/>
                    <a:pt x="6284" y="7307"/>
                  </a:cubicBezTo>
                  <a:cubicBezTo>
                    <a:pt x="6397" y="7307"/>
                    <a:pt x="6525" y="7167"/>
                    <a:pt x="6461" y="7039"/>
                  </a:cubicBezTo>
                  <a:cubicBezTo>
                    <a:pt x="5981" y="6194"/>
                    <a:pt x="5502" y="5236"/>
                    <a:pt x="5023" y="4368"/>
                  </a:cubicBezTo>
                  <a:lnTo>
                    <a:pt x="5023" y="4368"/>
                  </a:lnTo>
                  <a:cubicBezTo>
                    <a:pt x="5685" y="4482"/>
                    <a:pt x="6255" y="4574"/>
                    <a:pt x="6940" y="4574"/>
                  </a:cubicBezTo>
                  <a:cubicBezTo>
                    <a:pt x="6826" y="4665"/>
                    <a:pt x="6826" y="4756"/>
                    <a:pt x="6826" y="4756"/>
                  </a:cubicBezTo>
                  <a:cubicBezTo>
                    <a:pt x="7123" y="5327"/>
                    <a:pt x="7305" y="5806"/>
                    <a:pt x="7693" y="6286"/>
                  </a:cubicBezTo>
                  <a:cubicBezTo>
                    <a:pt x="7717" y="6310"/>
                    <a:pt x="7748" y="6321"/>
                    <a:pt x="7778" y="6321"/>
                  </a:cubicBezTo>
                  <a:cubicBezTo>
                    <a:pt x="7862" y="6321"/>
                    <a:pt x="7943" y="6232"/>
                    <a:pt x="7876" y="6080"/>
                  </a:cubicBezTo>
                  <a:cubicBezTo>
                    <a:pt x="7693" y="5624"/>
                    <a:pt x="7397" y="5144"/>
                    <a:pt x="7123" y="4665"/>
                  </a:cubicBezTo>
                  <a:cubicBezTo>
                    <a:pt x="7602" y="4665"/>
                    <a:pt x="8173" y="4665"/>
                    <a:pt x="8652" y="4756"/>
                  </a:cubicBezTo>
                  <a:cubicBezTo>
                    <a:pt x="8835" y="4756"/>
                    <a:pt x="8835" y="4482"/>
                    <a:pt x="8743" y="4482"/>
                  </a:cubicBezTo>
                  <a:cubicBezTo>
                    <a:pt x="8264" y="4368"/>
                    <a:pt x="7876" y="4368"/>
                    <a:pt x="7511" y="4277"/>
                  </a:cubicBezTo>
                  <a:cubicBezTo>
                    <a:pt x="7693" y="4186"/>
                    <a:pt x="7785" y="4003"/>
                    <a:pt x="7876" y="3912"/>
                  </a:cubicBezTo>
                  <a:cubicBezTo>
                    <a:pt x="8173" y="3615"/>
                    <a:pt x="8447" y="3432"/>
                    <a:pt x="8652" y="3136"/>
                  </a:cubicBezTo>
                  <a:cubicBezTo>
                    <a:pt x="8726" y="3062"/>
                    <a:pt x="8680" y="2928"/>
                    <a:pt x="8600" y="2928"/>
                  </a:cubicBezTo>
                  <a:cubicBezTo>
                    <a:pt x="8581" y="2928"/>
                    <a:pt x="8560" y="2936"/>
                    <a:pt x="8538" y="2953"/>
                  </a:cubicBezTo>
                  <a:cubicBezTo>
                    <a:pt x="8264" y="3136"/>
                    <a:pt x="7967" y="3432"/>
                    <a:pt x="7693" y="3615"/>
                  </a:cubicBezTo>
                  <a:cubicBezTo>
                    <a:pt x="7511" y="3798"/>
                    <a:pt x="7305" y="4003"/>
                    <a:pt x="7123" y="4186"/>
                  </a:cubicBezTo>
                  <a:cubicBezTo>
                    <a:pt x="6552" y="4094"/>
                    <a:pt x="5981" y="4003"/>
                    <a:pt x="5411" y="3798"/>
                  </a:cubicBezTo>
                  <a:cubicBezTo>
                    <a:pt x="6164" y="3341"/>
                    <a:pt x="6940" y="2656"/>
                    <a:pt x="7602" y="1994"/>
                  </a:cubicBezTo>
                  <a:cubicBezTo>
                    <a:pt x="7750" y="1921"/>
                    <a:pt x="7658" y="1787"/>
                    <a:pt x="7570" y="1787"/>
                  </a:cubicBezTo>
                  <a:cubicBezTo>
                    <a:pt x="7549" y="1787"/>
                    <a:pt x="7528" y="1794"/>
                    <a:pt x="7511" y="1812"/>
                  </a:cubicBezTo>
                  <a:cubicBezTo>
                    <a:pt x="6643" y="2565"/>
                    <a:pt x="5799" y="3136"/>
                    <a:pt x="4840" y="3706"/>
                  </a:cubicBezTo>
                  <a:lnTo>
                    <a:pt x="4658" y="3706"/>
                  </a:lnTo>
                  <a:cubicBezTo>
                    <a:pt x="4749" y="3227"/>
                    <a:pt x="4840" y="2862"/>
                    <a:pt x="4931" y="2382"/>
                  </a:cubicBezTo>
                  <a:cubicBezTo>
                    <a:pt x="4958" y="2409"/>
                    <a:pt x="4995" y="2420"/>
                    <a:pt x="5030" y="2420"/>
                  </a:cubicBezTo>
                  <a:cubicBezTo>
                    <a:pt x="5116" y="2420"/>
                    <a:pt x="5195" y="2356"/>
                    <a:pt x="5114" y="2291"/>
                  </a:cubicBezTo>
                  <a:cubicBezTo>
                    <a:pt x="5114" y="2086"/>
                    <a:pt x="5114" y="1994"/>
                    <a:pt x="5023" y="1903"/>
                  </a:cubicBezTo>
                  <a:cubicBezTo>
                    <a:pt x="5114" y="1333"/>
                    <a:pt x="5319" y="762"/>
                    <a:pt x="5411" y="191"/>
                  </a:cubicBezTo>
                  <a:cubicBezTo>
                    <a:pt x="5411" y="78"/>
                    <a:pt x="5341" y="0"/>
                    <a:pt x="52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4"/>
            <p:cNvSpPr/>
            <p:nvPr/>
          </p:nvSpPr>
          <p:spPr>
            <a:xfrm>
              <a:off x="5165179" y="3172655"/>
              <a:ext cx="38790" cy="31173"/>
            </a:xfrm>
            <a:custGeom>
              <a:avLst/>
              <a:gdLst/>
              <a:ahLst/>
              <a:cxnLst/>
              <a:rect l="l" t="t" r="r" b="b"/>
              <a:pathLst>
                <a:path w="1594" h="1281" extrusionOk="0">
                  <a:moveTo>
                    <a:pt x="1593" y="0"/>
                  </a:moveTo>
                  <a:cubicBezTo>
                    <a:pt x="1023" y="206"/>
                    <a:pt x="361" y="571"/>
                    <a:pt x="64" y="1141"/>
                  </a:cubicBezTo>
                  <a:cubicBezTo>
                    <a:pt x="0" y="1205"/>
                    <a:pt x="82" y="1281"/>
                    <a:pt x="168" y="1281"/>
                  </a:cubicBezTo>
                  <a:cubicBezTo>
                    <a:pt x="205" y="1281"/>
                    <a:pt x="242" y="1267"/>
                    <a:pt x="269" y="1233"/>
                  </a:cubicBezTo>
                  <a:cubicBezTo>
                    <a:pt x="635" y="776"/>
                    <a:pt x="1023" y="388"/>
                    <a:pt x="1593" y="91"/>
                  </a:cubicBezTo>
                  <a:lnTo>
                    <a:pt x="1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4"/>
            <p:cNvSpPr/>
            <p:nvPr/>
          </p:nvSpPr>
          <p:spPr>
            <a:xfrm>
              <a:off x="3226112" y="3443689"/>
              <a:ext cx="31611" cy="26501"/>
            </a:xfrm>
            <a:custGeom>
              <a:avLst/>
              <a:gdLst/>
              <a:ahLst/>
              <a:cxnLst/>
              <a:rect l="l" t="t" r="r" b="b"/>
              <a:pathLst>
                <a:path w="1299" h="1089" extrusionOk="0">
                  <a:moveTo>
                    <a:pt x="1298" y="1"/>
                  </a:moveTo>
                  <a:cubicBezTo>
                    <a:pt x="819" y="184"/>
                    <a:pt x="248" y="480"/>
                    <a:pt x="66" y="937"/>
                  </a:cubicBezTo>
                  <a:cubicBezTo>
                    <a:pt x="1" y="1018"/>
                    <a:pt x="29" y="1088"/>
                    <a:pt x="83" y="1088"/>
                  </a:cubicBezTo>
                  <a:cubicBezTo>
                    <a:pt x="105" y="1088"/>
                    <a:pt x="131" y="1077"/>
                    <a:pt x="157" y="1051"/>
                  </a:cubicBezTo>
                  <a:cubicBezTo>
                    <a:pt x="545" y="663"/>
                    <a:pt x="819" y="275"/>
                    <a:pt x="1298" y="92"/>
                  </a:cubicBezTo>
                  <a:lnTo>
                    <a:pt x="12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4"/>
            <p:cNvSpPr/>
            <p:nvPr/>
          </p:nvSpPr>
          <p:spPr>
            <a:xfrm>
              <a:off x="4421893" y="3676956"/>
              <a:ext cx="173314" cy="153359"/>
            </a:xfrm>
            <a:custGeom>
              <a:avLst/>
              <a:gdLst/>
              <a:ahLst/>
              <a:cxnLst/>
              <a:rect l="l" t="t" r="r" b="b"/>
              <a:pathLst>
                <a:path w="7122" h="6302" extrusionOk="0">
                  <a:moveTo>
                    <a:pt x="4318" y="1"/>
                  </a:moveTo>
                  <a:cubicBezTo>
                    <a:pt x="4272" y="1"/>
                    <a:pt x="4215" y="31"/>
                    <a:pt x="4177" y="116"/>
                  </a:cubicBezTo>
                  <a:cubicBezTo>
                    <a:pt x="4086" y="390"/>
                    <a:pt x="3995" y="778"/>
                    <a:pt x="3903" y="1051"/>
                  </a:cubicBezTo>
                  <a:cubicBezTo>
                    <a:pt x="3789" y="869"/>
                    <a:pt x="3698" y="686"/>
                    <a:pt x="3607" y="390"/>
                  </a:cubicBezTo>
                  <a:cubicBezTo>
                    <a:pt x="3580" y="337"/>
                    <a:pt x="3546" y="314"/>
                    <a:pt x="3513" y="314"/>
                  </a:cubicBezTo>
                  <a:cubicBezTo>
                    <a:pt x="3433" y="314"/>
                    <a:pt x="3359" y="449"/>
                    <a:pt x="3424" y="595"/>
                  </a:cubicBezTo>
                  <a:cubicBezTo>
                    <a:pt x="3515" y="869"/>
                    <a:pt x="3607" y="1257"/>
                    <a:pt x="3789" y="1531"/>
                  </a:cubicBezTo>
                  <a:cubicBezTo>
                    <a:pt x="3698" y="1919"/>
                    <a:pt x="3607" y="2193"/>
                    <a:pt x="3515" y="2489"/>
                  </a:cubicBezTo>
                  <a:cubicBezTo>
                    <a:pt x="3036" y="1736"/>
                    <a:pt x="2557" y="960"/>
                    <a:pt x="2192" y="116"/>
                  </a:cubicBezTo>
                  <a:cubicBezTo>
                    <a:pt x="2161" y="91"/>
                    <a:pt x="2125" y="80"/>
                    <a:pt x="2092" y="80"/>
                  </a:cubicBezTo>
                  <a:cubicBezTo>
                    <a:pt x="1999" y="80"/>
                    <a:pt x="1919" y="165"/>
                    <a:pt x="1986" y="298"/>
                  </a:cubicBezTo>
                  <a:cubicBezTo>
                    <a:pt x="2374" y="1166"/>
                    <a:pt x="2853" y="2010"/>
                    <a:pt x="3333" y="2878"/>
                  </a:cubicBezTo>
                  <a:cubicBezTo>
                    <a:pt x="2648" y="2672"/>
                    <a:pt x="2077" y="2581"/>
                    <a:pt x="1415" y="2398"/>
                  </a:cubicBezTo>
                  <a:cubicBezTo>
                    <a:pt x="1415" y="2398"/>
                    <a:pt x="1324" y="2307"/>
                    <a:pt x="1324" y="2193"/>
                  </a:cubicBezTo>
                  <a:cubicBezTo>
                    <a:pt x="1233" y="2010"/>
                    <a:pt x="1142" y="1736"/>
                    <a:pt x="1050" y="1531"/>
                  </a:cubicBezTo>
                  <a:cubicBezTo>
                    <a:pt x="993" y="1485"/>
                    <a:pt x="942" y="1462"/>
                    <a:pt x="905" y="1462"/>
                  </a:cubicBezTo>
                  <a:cubicBezTo>
                    <a:pt x="868" y="1462"/>
                    <a:pt x="845" y="1485"/>
                    <a:pt x="845" y="1531"/>
                  </a:cubicBezTo>
                  <a:cubicBezTo>
                    <a:pt x="936" y="1828"/>
                    <a:pt x="1050" y="2010"/>
                    <a:pt x="1050" y="2307"/>
                  </a:cubicBezTo>
                  <a:cubicBezTo>
                    <a:pt x="1142" y="2307"/>
                    <a:pt x="1142" y="2307"/>
                    <a:pt x="1142" y="2398"/>
                  </a:cubicBezTo>
                  <a:cubicBezTo>
                    <a:pt x="1050" y="2307"/>
                    <a:pt x="936" y="2307"/>
                    <a:pt x="754" y="2307"/>
                  </a:cubicBezTo>
                  <a:cubicBezTo>
                    <a:pt x="571" y="2307"/>
                    <a:pt x="480" y="2581"/>
                    <a:pt x="662" y="2672"/>
                  </a:cubicBezTo>
                  <a:cubicBezTo>
                    <a:pt x="845" y="2763"/>
                    <a:pt x="1050" y="2763"/>
                    <a:pt x="1324" y="2878"/>
                  </a:cubicBezTo>
                  <a:lnTo>
                    <a:pt x="1324" y="2969"/>
                  </a:lnTo>
                  <a:cubicBezTo>
                    <a:pt x="1142" y="3060"/>
                    <a:pt x="845" y="3243"/>
                    <a:pt x="662" y="3334"/>
                  </a:cubicBezTo>
                  <a:cubicBezTo>
                    <a:pt x="480" y="3539"/>
                    <a:pt x="274" y="3631"/>
                    <a:pt x="92" y="3722"/>
                  </a:cubicBezTo>
                  <a:cubicBezTo>
                    <a:pt x="0" y="3813"/>
                    <a:pt x="92" y="3905"/>
                    <a:pt x="183" y="3905"/>
                  </a:cubicBezTo>
                  <a:cubicBezTo>
                    <a:pt x="365" y="3813"/>
                    <a:pt x="571" y="3631"/>
                    <a:pt x="754" y="3539"/>
                  </a:cubicBezTo>
                  <a:cubicBezTo>
                    <a:pt x="1050" y="3334"/>
                    <a:pt x="1233" y="3243"/>
                    <a:pt x="1415" y="3060"/>
                  </a:cubicBezTo>
                  <a:cubicBezTo>
                    <a:pt x="1507" y="3060"/>
                    <a:pt x="1507" y="2969"/>
                    <a:pt x="1507" y="2969"/>
                  </a:cubicBezTo>
                  <a:cubicBezTo>
                    <a:pt x="2077" y="3151"/>
                    <a:pt x="2648" y="3243"/>
                    <a:pt x="3333" y="3448"/>
                  </a:cubicBezTo>
                  <a:cubicBezTo>
                    <a:pt x="2648" y="3813"/>
                    <a:pt x="2077" y="4110"/>
                    <a:pt x="1415" y="4475"/>
                  </a:cubicBezTo>
                  <a:cubicBezTo>
                    <a:pt x="1341" y="4568"/>
                    <a:pt x="1387" y="4705"/>
                    <a:pt x="1456" y="4705"/>
                  </a:cubicBezTo>
                  <a:cubicBezTo>
                    <a:pt x="1472" y="4705"/>
                    <a:pt x="1489" y="4698"/>
                    <a:pt x="1507" y="4681"/>
                  </a:cubicBezTo>
                  <a:cubicBezTo>
                    <a:pt x="2077" y="4475"/>
                    <a:pt x="2648" y="4201"/>
                    <a:pt x="3219" y="3813"/>
                  </a:cubicBezTo>
                  <a:lnTo>
                    <a:pt x="3219" y="3813"/>
                  </a:lnTo>
                  <a:cubicBezTo>
                    <a:pt x="3036" y="4384"/>
                    <a:pt x="2945" y="4863"/>
                    <a:pt x="2853" y="5434"/>
                  </a:cubicBezTo>
                  <a:cubicBezTo>
                    <a:pt x="2465" y="5525"/>
                    <a:pt x="2077" y="5731"/>
                    <a:pt x="1803" y="5913"/>
                  </a:cubicBezTo>
                  <a:cubicBezTo>
                    <a:pt x="1730" y="5987"/>
                    <a:pt x="1775" y="6121"/>
                    <a:pt x="1844" y="6121"/>
                  </a:cubicBezTo>
                  <a:cubicBezTo>
                    <a:pt x="1860" y="6121"/>
                    <a:pt x="1877" y="6113"/>
                    <a:pt x="1895" y="6096"/>
                  </a:cubicBezTo>
                  <a:cubicBezTo>
                    <a:pt x="2192" y="6005"/>
                    <a:pt x="2465" y="5913"/>
                    <a:pt x="2762" y="5731"/>
                  </a:cubicBezTo>
                  <a:lnTo>
                    <a:pt x="2762" y="5822"/>
                  </a:lnTo>
                  <a:cubicBezTo>
                    <a:pt x="2762" y="5913"/>
                    <a:pt x="2831" y="5959"/>
                    <a:pt x="2899" y="5959"/>
                  </a:cubicBezTo>
                  <a:cubicBezTo>
                    <a:pt x="2968" y="5959"/>
                    <a:pt x="3036" y="5913"/>
                    <a:pt x="3036" y="5822"/>
                  </a:cubicBezTo>
                  <a:cubicBezTo>
                    <a:pt x="3036" y="5731"/>
                    <a:pt x="3127" y="5617"/>
                    <a:pt x="3127" y="5525"/>
                  </a:cubicBezTo>
                  <a:cubicBezTo>
                    <a:pt x="3219" y="5525"/>
                    <a:pt x="3219" y="5434"/>
                    <a:pt x="3219" y="5434"/>
                  </a:cubicBezTo>
                  <a:cubicBezTo>
                    <a:pt x="3424" y="5731"/>
                    <a:pt x="3698" y="6005"/>
                    <a:pt x="3995" y="6301"/>
                  </a:cubicBezTo>
                  <a:cubicBezTo>
                    <a:pt x="4086" y="6301"/>
                    <a:pt x="4177" y="6187"/>
                    <a:pt x="4086" y="6096"/>
                  </a:cubicBezTo>
                  <a:cubicBezTo>
                    <a:pt x="3789" y="5822"/>
                    <a:pt x="3607" y="5434"/>
                    <a:pt x="3219" y="5160"/>
                  </a:cubicBezTo>
                  <a:cubicBezTo>
                    <a:pt x="3424" y="4681"/>
                    <a:pt x="3515" y="4110"/>
                    <a:pt x="3607" y="3631"/>
                  </a:cubicBezTo>
                  <a:cubicBezTo>
                    <a:pt x="3607" y="3539"/>
                    <a:pt x="3698" y="3539"/>
                    <a:pt x="3698" y="3539"/>
                  </a:cubicBezTo>
                  <a:cubicBezTo>
                    <a:pt x="4086" y="4384"/>
                    <a:pt x="4565" y="5160"/>
                    <a:pt x="4931" y="5822"/>
                  </a:cubicBezTo>
                  <a:cubicBezTo>
                    <a:pt x="4966" y="5879"/>
                    <a:pt x="5017" y="5900"/>
                    <a:pt x="5067" y="5900"/>
                  </a:cubicBezTo>
                  <a:cubicBezTo>
                    <a:pt x="5179" y="5900"/>
                    <a:pt x="5290" y="5794"/>
                    <a:pt x="5227" y="5731"/>
                  </a:cubicBezTo>
                  <a:cubicBezTo>
                    <a:pt x="4839" y="4955"/>
                    <a:pt x="4474" y="4201"/>
                    <a:pt x="4086" y="3539"/>
                  </a:cubicBezTo>
                  <a:lnTo>
                    <a:pt x="4086" y="3539"/>
                  </a:lnTo>
                  <a:cubicBezTo>
                    <a:pt x="4565" y="3631"/>
                    <a:pt x="5136" y="3631"/>
                    <a:pt x="5615" y="3722"/>
                  </a:cubicBezTo>
                  <a:cubicBezTo>
                    <a:pt x="5501" y="3722"/>
                    <a:pt x="5501" y="3813"/>
                    <a:pt x="5615" y="3813"/>
                  </a:cubicBezTo>
                  <a:cubicBezTo>
                    <a:pt x="5798" y="4293"/>
                    <a:pt x="5981" y="4681"/>
                    <a:pt x="6186" y="5046"/>
                  </a:cubicBezTo>
                  <a:cubicBezTo>
                    <a:pt x="6211" y="5077"/>
                    <a:pt x="6243" y="5092"/>
                    <a:pt x="6275" y="5092"/>
                  </a:cubicBezTo>
                  <a:cubicBezTo>
                    <a:pt x="6357" y="5092"/>
                    <a:pt x="6435" y="4995"/>
                    <a:pt x="6369" y="4863"/>
                  </a:cubicBezTo>
                  <a:cubicBezTo>
                    <a:pt x="6186" y="4476"/>
                    <a:pt x="5981" y="4111"/>
                    <a:pt x="5798" y="3723"/>
                  </a:cubicBezTo>
                  <a:lnTo>
                    <a:pt x="5798" y="3723"/>
                  </a:lnTo>
                  <a:cubicBezTo>
                    <a:pt x="6234" y="3733"/>
                    <a:pt x="6582" y="3813"/>
                    <a:pt x="7030" y="3813"/>
                  </a:cubicBezTo>
                  <a:cubicBezTo>
                    <a:pt x="7122" y="3813"/>
                    <a:pt x="7122" y="3631"/>
                    <a:pt x="7030" y="3539"/>
                  </a:cubicBezTo>
                  <a:cubicBezTo>
                    <a:pt x="6757" y="3539"/>
                    <a:pt x="6460" y="3539"/>
                    <a:pt x="6072" y="3448"/>
                  </a:cubicBezTo>
                  <a:cubicBezTo>
                    <a:pt x="6186" y="3334"/>
                    <a:pt x="6277" y="3243"/>
                    <a:pt x="6460" y="3151"/>
                  </a:cubicBezTo>
                  <a:cubicBezTo>
                    <a:pt x="6642" y="2969"/>
                    <a:pt x="6848" y="2763"/>
                    <a:pt x="7030" y="2489"/>
                  </a:cubicBezTo>
                  <a:cubicBezTo>
                    <a:pt x="7030" y="2425"/>
                    <a:pt x="6985" y="2360"/>
                    <a:pt x="6958" y="2360"/>
                  </a:cubicBezTo>
                  <a:cubicBezTo>
                    <a:pt x="6947" y="2360"/>
                    <a:pt x="6939" y="2371"/>
                    <a:pt x="6939" y="2398"/>
                  </a:cubicBezTo>
                  <a:cubicBezTo>
                    <a:pt x="6642" y="2581"/>
                    <a:pt x="6460" y="2763"/>
                    <a:pt x="6277" y="2969"/>
                  </a:cubicBezTo>
                  <a:cubicBezTo>
                    <a:pt x="6072" y="3060"/>
                    <a:pt x="5889" y="3243"/>
                    <a:pt x="5798" y="3334"/>
                  </a:cubicBezTo>
                  <a:cubicBezTo>
                    <a:pt x="5319" y="3243"/>
                    <a:pt x="4839" y="3151"/>
                    <a:pt x="4360" y="3060"/>
                  </a:cubicBezTo>
                  <a:cubicBezTo>
                    <a:pt x="5045" y="2672"/>
                    <a:pt x="5615" y="2101"/>
                    <a:pt x="6186" y="1622"/>
                  </a:cubicBezTo>
                  <a:cubicBezTo>
                    <a:pt x="6260" y="1548"/>
                    <a:pt x="6214" y="1415"/>
                    <a:pt x="6134" y="1415"/>
                  </a:cubicBezTo>
                  <a:cubicBezTo>
                    <a:pt x="6115" y="1415"/>
                    <a:pt x="6094" y="1422"/>
                    <a:pt x="6072" y="1440"/>
                  </a:cubicBezTo>
                  <a:cubicBezTo>
                    <a:pt x="5319" y="2010"/>
                    <a:pt x="4657" y="2489"/>
                    <a:pt x="3903" y="2969"/>
                  </a:cubicBezTo>
                  <a:lnTo>
                    <a:pt x="3789" y="2969"/>
                  </a:lnTo>
                  <a:cubicBezTo>
                    <a:pt x="3903" y="2581"/>
                    <a:pt x="3903" y="2307"/>
                    <a:pt x="3995" y="1919"/>
                  </a:cubicBezTo>
                  <a:cubicBezTo>
                    <a:pt x="4021" y="1946"/>
                    <a:pt x="4056" y="1957"/>
                    <a:pt x="4089" y="1957"/>
                  </a:cubicBezTo>
                  <a:cubicBezTo>
                    <a:pt x="4169" y="1957"/>
                    <a:pt x="4242" y="1892"/>
                    <a:pt x="4177" y="1828"/>
                  </a:cubicBezTo>
                  <a:cubicBezTo>
                    <a:pt x="4177" y="1736"/>
                    <a:pt x="4086" y="1622"/>
                    <a:pt x="4086" y="1531"/>
                  </a:cubicBezTo>
                  <a:cubicBezTo>
                    <a:pt x="4177" y="1051"/>
                    <a:pt x="4269" y="595"/>
                    <a:pt x="4360" y="116"/>
                  </a:cubicBezTo>
                  <a:cubicBezTo>
                    <a:pt x="4427" y="62"/>
                    <a:pt x="4384" y="1"/>
                    <a:pt x="43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4"/>
            <p:cNvSpPr/>
            <p:nvPr/>
          </p:nvSpPr>
          <p:spPr>
            <a:xfrm>
              <a:off x="4521955" y="3693649"/>
              <a:ext cx="31587" cy="26476"/>
            </a:xfrm>
            <a:custGeom>
              <a:avLst/>
              <a:gdLst/>
              <a:ahLst/>
              <a:cxnLst/>
              <a:rect l="l" t="t" r="r" b="b"/>
              <a:pathLst>
                <a:path w="1298" h="1088" extrusionOk="0">
                  <a:moveTo>
                    <a:pt x="1298" y="0"/>
                  </a:moveTo>
                  <a:cubicBezTo>
                    <a:pt x="819" y="92"/>
                    <a:pt x="248" y="480"/>
                    <a:pt x="65" y="936"/>
                  </a:cubicBezTo>
                  <a:cubicBezTo>
                    <a:pt x="0" y="1018"/>
                    <a:pt x="28" y="1088"/>
                    <a:pt x="83" y="1088"/>
                  </a:cubicBezTo>
                  <a:cubicBezTo>
                    <a:pt x="104" y="1088"/>
                    <a:pt x="131" y="1076"/>
                    <a:pt x="157" y="1050"/>
                  </a:cubicBezTo>
                  <a:cubicBezTo>
                    <a:pt x="545" y="662"/>
                    <a:pt x="819" y="274"/>
                    <a:pt x="1298" y="92"/>
                  </a:cubicBezTo>
                  <a:lnTo>
                    <a:pt x="12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4"/>
            <p:cNvSpPr/>
            <p:nvPr/>
          </p:nvSpPr>
          <p:spPr>
            <a:xfrm>
              <a:off x="1329776" y="504905"/>
              <a:ext cx="168885" cy="162582"/>
            </a:xfrm>
            <a:custGeom>
              <a:avLst/>
              <a:gdLst/>
              <a:ahLst/>
              <a:cxnLst/>
              <a:rect l="l" t="t" r="r" b="b"/>
              <a:pathLst>
                <a:path w="6940" h="6681" extrusionOk="0">
                  <a:moveTo>
                    <a:pt x="4178" y="0"/>
                  </a:moveTo>
                  <a:cubicBezTo>
                    <a:pt x="4115" y="0"/>
                    <a:pt x="4041" y="23"/>
                    <a:pt x="3995" y="69"/>
                  </a:cubicBezTo>
                  <a:cubicBezTo>
                    <a:pt x="3995" y="1028"/>
                    <a:pt x="3813" y="1872"/>
                    <a:pt x="3607" y="2739"/>
                  </a:cubicBezTo>
                  <a:cubicBezTo>
                    <a:pt x="3516" y="2831"/>
                    <a:pt x="3516" y="2831"/>
                    <a:pt x="3425" y="2831"/>
                  </a:cubicBezTo>
                  <a:cubicBezTo>
                    <a:pt x="3242" y="2557"/>
                    <a:pt x="3037" y="2260"/>
                    <a:pt x="2854" y="1986"/>
                  </a:cubicBezTo>
                  <a:cubicBezTo>
                    <a:pt x="2945" y="1986"/>
                    <a:pt x="3037" y="1781"/>
                    <a:pt x="2945" y="1690"/>
                  </a:cubicBezTo>
                  <a:cubicBezTo>
                    <a:pt x="2854" y="1690"/>
                    <a:pt x="2763" y="1598"/>
                    <a:pt x="2671" y="1598"/>
                  </a:cubicBezTo>
                  <a:cubicBezTo>
                    <a:pt x="2375" y="1119"/>
                    <a:pt x="2101" y="731"/>
                    <a:pt x="1804" y="274"/>
                  </a:cubicBezTo>
                  <a:cubicBezTo>
                    <a:pt x="1779" y="243"/>
                    <a:pt x="1753" y="229"/>
                    <a:pt x="1730" y="229"/>
                  </a:cubicBezTo>
                  <a:cubicBezTo>
                    <a:pt x="1669" y="229"/>
                    <a:pt x="1621" y="325"/>
                    <a:pt x="1621" y="457"/>
                  </a:cubicBezTo>
                  <a:cubicBezTo>
                    <a:pt x="1804" y="731"/>
                    <a:pt x="2009" y="1028"/>
                    <a:pt x="2192" y="1416"/>
                  </a:cubicBezTo>
                  <a:cubicBezTo>
                    <a:pt x="1895" y="1301"/>
                    <a:pt x="1713" y="1210"/>
                    <a:pt x="1439" y="1119"/>
                  </a:cubicBezTo>
                  <a:cubicBezTo>
                    <a:pt x="1409" y="1106"/>
                    <a:pt x="1384" y="1100"/>
                    <a:pt x="1363" y="1100"/>
                  </a:cubicBezTo>
                  <a:cubicBezTo>
                    <a:pt x="1235" y="1100"/>
                    <a:pt x="1246" y="1301"/>
                    <a:pt x="1325" y="1301"/>
                  </a:cubicBezTo>
                  <a:cubicBezTo>
                    <a:pt x="1713" y="1507"/>
                    <a:pt x="2101" y="1690"/>
                    <a:pt x="2466" y="1781"/>
                  </a:cubicBezTo>
                  <a:cubicBezTo>
                    <a:pt x="2580" y="2078"/>
                    <a:pt x="2763" y="2443"/>
                    <a:pt x="2945" y="2739"/>
                  </a:cubicBezTo>
                  <a:cubicBezTo>
                    <a:pt x="2009" y="2443"/>
                    <a:pt x="1051" y="2260"/>
                    <a:pt x="183" y="1986"/>
                  </a:cubicBezTo>
                  <a:cubicBezTo>
                    <a:pt x="1" y="1986"/>
                    <a:pt x="1" y="2169"/>
                    <a:pt x="92" y="2169"/>
                  </a:cubicBezTo>
                  <a:cubicBezTo>
                    <a:pt x="1051" y="2557"/>
                    <a:pt x="2009" y="2831"/>
                    <a:pt x="3037" y="3128"/>
                  </a:cubicBezTo>
                  <a:cubicBezTo>
                    <a:pt x="2466" y="3493"/>
                    <a:pt x="1804" y="3881"/>
                    <a:pt x="1325" y="4269"/>
                  </a:cubicBezTo>
                  <a:cubicBezTo>
                    <a:pt x="1233" y="4155"/>
                    <a:pt x="1142" y="4155"/>
                    <a:pt x="1142" y="4155"/>
                  </a:cubicBezTo>
                  <a:cubicBezTo>
                    <a:pt x="868" y="4063"/>
                    <a:pt x="571" y="3881"/>
                    <a:pt x="298" y="3789"/>
                  </a:cubicBezTo>
                  <a:cubicBezTo>
                    <a:pt x="298" y="3789"/>
                    <a:pt x="183" y="3881"/>
                    <a:pt x="298" y="3972"/>
                  </a:cubicBezTo>
                  <a:cubicBezTo>
                    <a:pt x="480" y="4063"/>
                    <a:pt x="663" y="4269"/>
                    <a:pt x="959" y="4360"/>
                  </a:cubicBezTo>
                  <a:lnTo>
                    <a:pt x="1051" y="4360"/>
                  </a:lnTo>
                  <a:cubicBezTo>
                    <a:pt x="959" y="4451"/>
                    <a:pt x="868" y="4543"/>
                    <a:pt x="754" y="4543"/>
                  </a:cubicBezTo>
                  <a:cubicBezTo>
                    <a:pt x="590" y="4624"/>
                    <a:pt x="647" y="4945"/>
                    <a:pt x="808" y="4945"/>
                  </a:cubicBezTo>
                  <a:cubicBezTo>
                    <a:pt x="827" y="4945"/>
                    <a:pt x="847" y="4940"/>
                    <a:pt x="868" y="4931"/>
                  </a:cubicBezTo>
                  <a:cubicBezTo>
                    <a:pt x="1142" y="4839"/>
                    <a:pt x="1325" y="4725"/>
                    <a:pt x="1530" y="4634"/>
                  </a:cubicBezTo>
                  <a:lnTo>
                    <a:pt x="1621" y="4634"/>
                  </a:lnTo>
                  <a:cubicBezTo>
                    <a:pt x="1530" y="4931"/>
                    <a:pt x="1439" y="5205"/>
                    <a:pt x="1439" y="5501"/>
                  </a:cubicBezTo>
                  <a:cubicBezTo>
                    <a:pt x="1325" y="5684"/>
                    <a:pt x="1233" y="5981"/>
                    <a:pt x="1233" y="6163"/>
                  </a:cubicBezTo>
                  <a:cubicBezTo>
                    <a:pt x="1233" y="6228"/>
                    <a:pt x="1336" y="6292"/>
                    <a:pt x="1396" y="6292"/>
                  </a:cubicBezTo>
                  <a:cubicBezTo>
                    <a:pt x="1421" y="6292"/>
                    <a:pt x="1439" y="6281"/>
                    <a:pt x="1439" y="6255"/>
                  </a:cubicBezTo>
                  <a:cubicBezTo>
                    <a:pt x="1530" y="5981"/>
                    <a:pt x="1621" y="5775"/>
                    <a:pt x="1621" y="5501"/>
                  </a:cubicBezTo>
                  <a:cubicBezTo>
                    <a:pt x="1621" y="5205"/>
                    <a:pt x="1713" y="4931"/>
                    <a:pt x="1713" y="4725"/>
                  </a:cubicBezTo>
                  <a:lnTo>
                    <a:pt x="1713" y="4634"/>
                  </a:lnTo>
                  <a:cubicBezTo>
                    <a:pt x="1804" y="4634"/>
                    <a:pt x="1804" y="4543"/>
                    <a:pt x="1804" y="4543"/>
                  </a:cubicBezTo>
                  <a:cubicBezTo>
                    <a:pt x="2375" y="4269"/>
                    <a:pt x="2854" y="3881"/>
                    <a:pt x="3425" y="3584"/>
                  </a:cubicBezTo>
                  <a:lnTo>
                    <a:pt x="3425" y="3584"/>
                  </a:lnTo>
                  <a:cubicBezTo>
                    <a:pt x="3242" y="4269"/>
                    <a:pt x="3037" y="5022"/>
                    <a:pt x="2763" y="5775"/>
                  </a:cubicBezTo>
                  <a:cubicBezTo>
                    <a:pt x="2763" y="5839"/>
                    <a:pt x="2852" y="5914"/>
                    <a:pt x="2937" y="5914"/>
                  </a:cubicBezTo>
                  <a:cubicBezTo>
                    <a:pt x="2974" y="5914"/>
                    <a:pt x="3009" y="5901"/>
                    <a:pt x="3037" y="5867"/>
                  </a:cubicBezTo>
                  <a:cubicBezTo>
                    <a:pt x="3333" y="5205"/>
                    <a:pt x="3516" y="4634"/>
                    <a:pt x="3721" y="3972"/>
                  </a:cubicBezTo>
                  <a:lnTo>
                    <a:pt x="4566" y="5410"/>
                  </a:lnTo>
                  <a:cubicBezTo>
                    <a:pt x="4383" y="5775"/>
                    <a:pt x="4292" y="6163"/>
                    <a:pt x="4087" y="6551"/>
                  </a:cubicBezTo>
                  <a:cubicBezTo>
                    <a:pt x="4087" y="6616"/>
                    <a:pt x="4189" y="6680"/>
                    <a:pt x="4282" y="6680"/>
                  </a:cubicBezTo>
                  <a:cubicBezTo>
                    <a:pt x="4320" y="6680"/>
                    <a:pt x="4357" y="6669"/>
                    <a:pt x="4383" y="6643"/>
                  </a:cubicBezTo>
                  <a:cubicBezTo>
                    <a:pt x="4475" y="6346"/>
                    <a:pt x="4657" y="5981"/>
                    <a:pt x="4748" y="5684"/>
                  </a:cubicBezTo>
                  <a:cubicBezTo>
                    <a:pt x="4827" y="5754"/>
                    <a:pt x="4902" y="5783"/>
                    <a:pt x="4960" y="5783"/>
                  </a:cubicBezTo>
                  <a:cubicBezTo>
                    <a:pt x="5053" y="5783"/>
                    <a:pt x="5102" y="5706"/>
                    <a:pt x="5045" y="5593"/>
                  </a:cubicBezTo>
                  <a:cubicBezTo>
                    <a:pt x="4954" y="5501"/>
                    <a:pt x="4954" y="5410"/>
                    <a:pt x="4863" y="5205"/>
                  </a:cubicBezTo>
                  <a:lnTo>
                    <a:pt x="4863" y="5113"/>
                  </a:lnTo>
                  <a:cubicBezTo>
                    <a:pt x="5228" y="5205"/>
                    <a:pt x="5616" y="5205"/>
                    <a:pt x="6095" y="5205"/>
                  </a:cubicBezTo>
                  <a:cubicBezTo>
                    <a:pt x="6186" y="5205"/>
                    <a:pt x="6186" y="5022"/>
                    <a:pt x="6095" y="5022"/>
                  </a:cubicBezTo>
                  <a:cubicBezTo>
                    <a:pt x="5616" y="4931"/>
                    <a:pt x="5136" y="4931"/>
                    <a:pt x="4657" y="4931"/>
                  </a:cubicBezTo>
                  <a:cubicBezTo>
                    <a:pt x="4383" y="4451"/>
                    <a:pt x="4087" y="3881"/>
                    <a:pt x="3813" y="3401"/>
                  </a:cubicBezTo>
                  <a:lnTo>
                    <a:pt x="3813" y="3401"/>
                  </a:lnTo>
                  <a:cubicBezTo>
                    <a:pt x="4657" y="3698"/>
                    <a:pt x="5616" y="3972"/>
                    <a:pt x="6460" y="4155"/>
                  </a:cubicBezTo>
                  <a:cubicBezTo>
                    <a:pt x="6666" y="4155"/>
                    <a:pt x="6757" y="3972"/>
                    <a:pt x="6574" y="3881"/>
                  </a:cubicBezTo>
                  <a:cubicBezTo>
                    <a:pt x="5707" y="3584"/>
                    <a:pt x="4954" y="3310"/>
                    <a:pt x="4087" y="3013"/>
                  </a:cubicBezTo>
                  <a:cubicBezTo>
                    <a:pt x="4566" y="2739"/>
                    <a:pt x="4954" y="2443"/>
                    <a:pt x="5319" y="2078"/>
                  </a:cubicBezTo>
                  <a:cubicBezTo>
                    <a:pt x="5319" y="2169"/>
                    <a:pt x="5433" y="2169"/>
                    <a:pt x="5433" y="2260"/>
                  </a:cubicBezTo>
                  <a:cubicBezTo>
                    <a:pt x="5890" y="2351"/>
                    <a:pt x="6369" y="2557"/>
                    <a:pt x="6757" y="2648"/>
                  </a:cubicBezTo>
                  <a:cubicBezTo>
                    <a:pt x="6940" y="2648"/>
                    <a:pt x="6940" y="2443"/>
                    <a:pt x="6848" y="2351"/>
                  </a:cubicBezTo>
                  <a:cubicBezTo>
                    <a:pt x="6369" y="2260"/>
                    <a:pt x="6004" y="2169"/>
                    <a:pt x="5525" y="1986"/>
                  </a:cubicBezTo>
                  <a:cubicBezTo>
                    <a:pt x="5798" y="1690"/>
                    <a:pt x="6186" y="1416"/>
                    <a:pt x="6460" y="1119"/>
                  </a:cubicBezTo>
                  <a:cubicBezTo>
                    <a:pt x="6553" y="1045"/>
                    <a:pt x="6496" y="911"/>
                    <a:pt x="6422" y="911"/>
                  </a:cubicBezTo>
                  <a:cubicBezTo>
                    <a:pt x="6405" y="911"/>
                    <a:pt x="6386" y="919"/>
                    <a:pt x="6369" y="936"/>
                  </a:cubicBezTo>
                  <a:lnTo>
                    <a:pt x="5525" y="1507"/>
                  </a:lnTo>
                  <a:lnTo>
                    <a:pt x="5525" y="1028"/>
                  </a:lnTo>
                  <a:cubicBezTo>
                    <a:pt x="5525" y="731"/>
                    <a:pt x="5616" y="457"/>
                    <a:pt x="5525" y="160"/>
                  </a:cubicBezTo>
                  <a:cubicBezTo>
                    <a:pt x="5525" y="115"/>
                    <a:pt x="5502" y="92"/>
                    <a:pt x="5465" y="92"/>
                  </a:cubicBezTo>
                  <a:cubicBezTo>
                    <a:pt x="5428" y="92"/>
                    <a:pt x="5376" y="115"/>
                    <a:pt x="5319" y="160"/>
                  </a:cubicBezTo>
                  <a:lnTo>
                    <a:pt x="5319" y="1028"/>
                  </a:lnTo>
                  <a:cubicBezTo>
                    <a:pt x="5228" y="1301"/>
                    <a:pt x="5228" y="1507"/>
                    <a:pt x="5228" y="1690"/>
                  </a:cubicBezTo>
                  <a:cubicBezTo>
                    <a:pt x="4863" y="1986"/>
                    <a:pt x="4383" y="2260"/>
                    <a:pt x="3995" y="2557"/>
                  </a:cubicBezTo>
                  <a:cubicBezTo>
                    <a:pt x="4087" y="1690"/>
                    <a:pt x="4178" y="936"/>
                    <a:pt x="4292" y="69"/>
                  </a:cubicBezTo>
                  <a:cubicBezTo>
                    <a:pt x="4292" y="23"/>
                    <a:pt x="4241" y="0"/>
                    <a:pt x="41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4"/>
            <p:cNvSpPr/>
            <p:nvPr/>
          </p:nvSpPr>
          <p:spPr>
            <a:xfrm>
              <a:off x="1392558" y="504346"/>
              <a:ext cx="11121" cy="41126"/>
            </a:xfrm>
            <a:custGeom>
              <a:avLst/>
              <a:gdLst/>
              <a:ahLst/>
              <a:cxnLst/>
              <a:rect l="l" t="t" r="r" b="b"/>
              <a:pathLst>
                <a:path w="457" h="1690" extrusionOk="0">
                  <a:moveTo>
                    <a:pt x="365" y="1"/>
                  </a:moveTo>
                  <a:cubicBezTo>
                    <a:pt x="183" y="480"/>
                    <a:pt x="0" y="1051"/>
                    <a:pt x="183" y="1621"/>
                  </a:cubicBezTo>
                  <a:cubicBezTo>
                    <a:pt x="183" y="1667"/>
                    <a:pt x="228" y="1690"/>
                    <a:pt x="274" y="1690"/>
                  </a:cubicBezTo>
                  <a:cubicBezTo>
                    <a:pt x="320" y="1690"/>
                    <a:pt x="365" y="1667"/>
                    <a:pt x="365" y="1621"/>
                  </a:cubicBezTo>
                  <a:cubicBezTo>
                    <a:pt x="274" y="1051"/>
                    <a:pt x="274" y="57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4"/>
            <p:cNvSpPr/>
            <p:nvPr/>
          </p:nvSpPr>
          <p:spPr>
            <a:xfrm>
              <a:off x="1936329" y="1682969"/>
              <a:ext cx="108875" cy="107025"/>
            </a:xfrm>
            <a:custGeom>
              <a:avLst/>
              <a:gdLst/>
              <a:ahLst/>
              <a:cxnLst/>
              <a:rect l="l" t="t" r="r" b="b"/>
              <a:pathLst>
                <a:path w="4474" h="4398" extrusionOk="0">
                  <a:moveTo>
                    <a:pt x="2659" y="1"/>
                  </a:moveTo>
                  <a:cubicBezTo>
                    <a:pt x="2608" y="1"/>
                    <a:pt x="2556" y="24"/>
                    <a:pt x="2556" y="69"/>
                  </a:cubicBezTo>
                  <a:cubicBezTo>
                    <a:pt x="2556" y="640"/>
                    <a:pt x="2465" y="1302"/>
                    <a:pt x="2283" y="1873"/>
                  </a:cubicBezTo>
                  <a:lnTo>
                    <a:pt x="2191" y="1873"/>
                  </a:lnTo>
                  <a:cubicBezTo>
                    <a:pt x="2077" y="1690"/>
                    <a:pt x="1986" y="1507"/>
                    <a:pt x="1803" y="1302"/>
                  </a:cubicBezTo>
                  <a:cubicBezTo>
                    <a:pt x="1895" y="1302"/>
                    <a:pt x="1895" y="1211"/>
                    <a:pt x="1895" y="1119"/>
                  </a:cubicBezTo>
                  <a:cubicBezTo>
                    <a:pt x="1803" y="1119"/>
                    <a:pt x="1712" y="1119"/>
                    <a:pt x="1712" y="1028"/>
                  </a:cubicBezTo>
                  <a:cubicBezTo>
                    <a:pt x="1507" y="731"/>
                    <a:pt x="1324" y="549"/>
                    <a:pt x="1141" y="252"/>
                  </a:cubicBezTo>
                  <a:cubicBezTo>
                    <a:pt x="1141" y="221"/>
                    <a:pt x="1131" y="211"/>
                    <a:pt x="1118" y="211"/>
                  </a:cubicBezTo>
                  <a:cubicBezTo>
                    <a:pt x="1091" y="211"/>
                    <a:pt x="1050" y="252"/>
                    <a:pt x="1050" y="252"/>
                  </a:cubicBezTo>
                  <a:cubicBezTo>
                    <a:pt x="1141" y="549"/>
                    <a:pt x="1324" y="731"/>
                    <a:pt x="1415" y="937"/>
                  </a:cubicBezTo>
                  <a:cubicBezTo>
                    <a:pt x="1233" y="823"/>
                    <a:pt x="1050" y="823"/>
                    <a:pt x="936" y="731"/>
                  </a:cubicBezTo>
                  <a:cubicBezTo>
                    <a:pt x="753" y="731"/>
                    <a:pt x="753" y="823"/>
                    <a:pt x="845" y="937"/>
                  </a:cubicBezTo>
                  <a:cubicBezTo>
                    <a:pt x="1141" y="1028"/>
                    <a:pt x="1324" y="1119"/>
                    <a:pt x="1507" y="1211"/>
                  </a:cubicBezTo>
                  <a:cubicBezTo>
                    <a:pt x="1712" y="1393"/>
                    <a:pt x="1803" y="1599"/>
                    <a:pt x="1895" y="1781"/>
                  </a:cubicBezTo>
                  <a:cubicBezTo>
                    <a:pt x="1324" y="1599"/>
                    <a:pt x="662" y="1507"/>
                    <a:pt x="91" y="1302"/>
                  </a:cubicBezTo>
                  <a:cubicBezTo>
                    <a:pt x="0" y="1302"/>
                    <a:pt x="0" y="1393"/>
                    <a:pt x="91" y="1507"/>
                  </a:cubicBezTo>
                  <a:cubicBezTo>
                    <a:pt x="662" y="1690"/>
                    <a:pt x="1324" y="1873"/>
                    <a:pt x="1895" y="2078"/>
                  </a:cubicBezTo>
                  <a:cubicBezTo>
                    <a:pt x="1507" y="2261"/>
                    <a:pt x="1141" y="2534"/>
                    <a:pt x="845" y="2740"/>
                  </a:cubicBezTo>
                  <a:lnTo>
                    <a:pt x="662" y="2740"/>
                  </a:lnTo>
                  <a:cubicBezTo>
                    <a:pt x="571" y="2649"/>
                    <a:pt x="365" y="2534"/>
                    <a:pt x="183" y="2534"/>
                  </a:cubicBezTo>
                  <a:cubicBezTo>
                    <a:pt x="274" y="2740"/>
                    <a:pt x="479" y="2740"/>
                    <a:pt x="571" y="2831"/>
                  </a:cubicBezTo>
                  <a:lnTo>
                    <a:pt x="662" y="2831"/>
                  </a:lnTo>
                  <a:cubicBezTo>
                    <a:pt x="571" y="2922"/>
                    <a:pt x="479" y="2922"/>
                    <a:pt x="479" y="3014"/>
                  </a:cubicBezTo>
                  <a:cubicBezTo>
                    <a:pt x="380" y="3014"/>
                    <a:pt x="453" y="3237"/>
                    <a:pt x="534" y="3237"/>
                  </a:cubicBezTo>
                  <a:cubicBezTo>
                    <a:pt x="546" y="3237"/>
                    <a:pt x="558" y="3231"/>
                    <a:pt x="571" y="3219"/>
                  </a:cubicBezTo>
                  <a:cubicBezTo>
                    <a:pt x="662" y="3219"/>
                    <a:pt x="845" y="3105"/>
                    <a:pt x="936" y="3014"/>
                  </a:cubicBezTo>
                  <a:lnTo>
                    <a:pt x="1050" y="3014"/>
                  </a:lnTo>
                  <a:cubicBezTo>
                    <a:pt x="936" y="3219"/>
                    <a:pt x="936" y="3402"/>
                    <a:pt x="845" y="3584"/>
                  </a:cubicBezTo>
                  <a:cubicBezTo>
                    <a:pt x="845" y="3790"/>
                    <a:pt x="753" y="3881"/>
                    <a:pt x="753" y="4064"/>
                  </a:cubicBezTo>
                  <a:cubicBezTo>
                    <a:pt x="753" y="4064"/>
                    <a:pt x="794" y="4104"/>
                    <a:pt x="848" y="4104"/>
                  </a:cubicBezTo>
                  <a:cubicBezTo>
                    <a:pt x="875" y="4104"/>
                    <a:pt x="905" y="4094"/>
                    <a:pt x="936" y="4064"/>
                  </a:cubicBezTo>
                  <a:cubicBezTo>
                    <a:pt x="936" y="3881"/>
                    <a:pt x="1050" y="3790"/>
                    <a:pt x="1050" y="3584"/>
                  </a:cubicBezTo>
                  <a:cubicBezTo>
                    <a:pt x="1050" y="3402"/>
                    <a:pt x="1050" y="3219"/>
                    <a:pt x="1141" y="3105"/>
                  </a:cubicBezTo>
                  <a:lnTo>
                    <a:pt x="1141" y="3014"/>
                  </a:lnTo>
                  <a:lnTo>
                    <a:pt x="1141" y="2922"/>
                  </a:lnTo>
                  <a:cubicBezTo>
                    <a:pt x="1507" y="2740"/>
                    <a:pt x="1803" y="2534"/>
                    <a:pt x="2191" y="2352"/>
                  </a:cubicBezTo>
                  <a:lnTo>
                    <a:pt x="2191" y="2352"/>
                  </a:lnTo>
                  <a:cubicBezTo>
                    <a:pt x="2077" y="2831"/>
                    <a:pt x="1895" y="3310"/>
                    <a:pt x="1803" y="3790"/>
                  </a:cubicBezTo>
                  <a:cubicBezTo>
                    <a:pt x="1803" y="3835"/>
                    <a:pt x="1826" y="3858"/>
                    <a:pt x="1849" y="3858"/>
                  </a:cubicBezTo>
                  <a:cubicBezTo>
                    <a:pt x="1872" y="3858"/>
                    <a:pt x="1895" y="3835"/>
                    <a:pt x="1895" y="3790"/>
                  </a:cubicBezTo>
                  <a:cubicBezTo>
                    <a:pt x="2077" y="3402"/>
                    <a:pt x="2283" y="3014"/>
                    <a:pt x="2374" y="2649"/>
                  </a:cubicBezTo>
                  <a:cubicBezTo>
                    <a:pt x="2556" y="2922"/>
                    <a:pt x="2762" y="3219"/>
                    <a:pt x="2944" y="3493"/>
                  </a:cubicBezTo>
                  <a:cubicBezTo>
                    <a:pt x="2853" y="3790"/>
                    <a:pt x="2762" y="3972"/>
                    <a:pt x="2648" y="4246"/>
                  </a:cubicBezTo>
                  <a:cubicBezTo>
                    <a:pt x="2648" y="4328"/>
                    <a:pt x="2706" y="4398"/>
                    <a:pt x="2739" y="4398"/>
                  </a:cubicBezTo>
                  <a:cubicBezTo>
                    <a:pt x="2753" y="4398"/>
                    <a:pt x="2762" y="4387"/>
                    <a:pt x="2762" y="4360"/>
                  </a:cubicBezTo>
                  <a:cubicBezTo>
                    <a:pt x="2944" y="4155"/>
                    <a:pt x="2944" y="3881"/>
                    <a:pt x="3036" y="3676"/>
                  </a:cubicBezTo>
                  <a:lnTo>
                    <a:pt x="3036" y="3790"/>
                  </a:lnTo>
                  <a:cubicBezTo>
                    <a:pt x="3062" y="3816"/>
                    <a:pt x="3097" y="3827"/>
                    <a:pt x="3132" y="3827"/>
                  </a:cubicBezTo>
                  <a:cubicBezTo>
                    <a:pt x="3218" y="3827"/>
                    <a:pt x="3300" y="3757"/>
                    <a:pt x="3218" y="3676"/>
                  </a:cubicBezTo>
                  <a:cubicBezTo>
                    <a:pt x="3218" y="3584"/>
                    <a:pt x="3127" y="3493"/>
                    <a:pt x="3127" y="3402"/>
                  </a:cubicBezTo>
                  <a:lnTo>
                    <a:pt x="3903" y="3402"/>
                  </a:lnTo>
                  <a:cubicBezTo>
                    <a:pt x="3994" y="3402"/>
                    <a:pt x="3994" y="3310"/>
                    <a:pt x="3903" y="3310"/>
                  </a:cubicBezTo>
                  <a:cubicBezTo>
                    <a:pt x="3606" y="3219"/>
                    <a:pt x="3333" y="3219"/>
                    <a:pt x="3036" y="3219"/>
                  </a:cubicBezTo>
                  <a:cubicBezTo>
                    <a:pt x="2853" y="2922"/>
                    <a:pt x="2648" y="2534"/>
                    <a:pt x="2465" y="2261"/>
                  </a:cubicBezTo>
                  <a:lnTo>
                    <a:pt x="2465" y="2261"/>
                  </a:lnTo>
                  <a:cubicBezTo>
                    <a:pt x="3036" y="2443"/>
                    <a:pt x="3606" y="2534"/>
                    <a:pt x="4177" y="2740"/>
                  </a:cubicBezTo>
                  <a:cubicBezTo>
                    <a:pt x="4268" y="2740"/>
                    <a:pt x="4268" y="2534"/>
                    <a:pt x="4177" y="2534"/>
                  </a:cubicBezTo>
                  <a:cubicBezTo>
                    <a:pt x="3698" y="2352"/>
                    <a:pt x="3127" y="2169"/>
                    <a:pt x="2648" y="1964"/>
                  </a:cubicBezTo>
                  <a:cubicBezTo>
                    <a:pt x="2944" y="1781"/>
                    <a:pt x="3218" y="1599"/>
                    <a:pt x="3424" y="1393"/>
                  </a:cubicBezTo>
                  <a:cubicBezTo>
                    <a:pt x="3424" y="1393"/>
                    <a:pt x="3424" y="1507"/>
                    <a:pt x="3515" y="1507"/>
                  </a:cubicBezTo>
                  <a:cubicBezTo>
                    <a:pt x="3789" y="1599"/>
                    <a:pt x="4086" y="1690"/>
                    <a:pt x="4360" y="1781"/>
                  </a:cubicBezTo>
                  <a:cubicBezTo>
                    <a:pt x="4474" y="1781"/>
                    <a:pt x="4474" y="1599"/>
                    <a:pt x="4360" y="1599"/>
                  </a:cubicBezTo>
                  <a:cubicBezTo>
                    <a:pt x="4086" y="1507"/>
                    <a:pt x="3789" y="1393"/>
                    <a:pt x="3515" y="1302"/>
                  </a:cubicBezTo>
                  <a:cubicBezTo>
                    <a:pt x="3698" y="1119"/>
                    <a:pt x="3994" y="937"/>
                    <a:pt x="4177" y="731"/>
                  </a:cubicBezTo>
                  <a:cubicBezTo>
                    <a:pt x="4250" y="731"/>
                    <a:pt x="4206" y="614"/>
                    <a:pt x="4139" y="614"/>
                  </a:cubicBezTo>
                  <a:cubicBezTo>
                    <a:pt x="4122" y="614"/>
                    <a:pt x="4104" y="622"/>
                    <a:pt x="4086" y="640"/>
                  </a:cubicBezTo>
                  <a:cubicBezTo>
                    <a:pt x="3903" y="731"/>
                    <a:pt x="3698" y="937"/>
                    <a:pt x="3606" y="1028"/>
                  </a:cubicBezTo>
                  <a:lnTo>
                    <a:pt x="3606" y="731"/>
                  </a:lnTo>
                  <a:cubicBezTo>
                    <a:pt x="3606" y="549"/>
                    <a:pt x="3606" y="366"/>
                    <a:pt x="3515" y="161"/>
                  </a:cubicBezTo>
                  <a:cubicBezTo>
                    <a:pt x="3515" y="115"/>
                    <a:pt x="3492" y="92"/>
                    <a:pt x="3469" y="92"/>
                  </a:cubicBezTo>
                  <a:cubicBezTo>
                    <a:pt x="3447" y="92"/>
                    <a:pt x="3424" y="115"/>
                    <a:pt x="3424" y="161"/>
                  </a:cubicBezTo>
                  <a:lnTo>
                    <a:pt x="3424" y="731"/>
                  </a:lnTo>
                  <a:cubicBezTo>
                    <a:pt x="3424" y="823"/>
                    <a:pt x="3333" y="1028"/>
                    <a:pt x="3424" y="1119"/>
                  </a:cubicBezTo>
                  <a:cubicBezTo>
                    <a:pt x="3127" y="1302"/>
                    <a:pt x="2853" y="1507"/>
                    <a:pt x="2556" y="1690"/>
                  </a:cubicBezTo>
                  <a:cubicBezTo>
                    <a:pt x="2648" y="1119"/>
                    <a:pt x="2762" y="640"/>
                    <a:pt x="2762" y="69"/>
                  </a:cubicBezTo>
                  <a:cubicBezTo>
                    <a:pt x="2762" y="24"/>
                    <a:pt x="2711" y="1"/>
                    <a:pt x="26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4"/>
            <p:cNvSpPr/>
            <p:nvPr/>
          </p:nvSpPr>
          <p:spPr>
            <a:xfrm>
              <a:off x="1975751" y="1684648"/>
              <a:ext cx="6692" cy="25016"/>
            </a:xfrm>
            <a:custGeom>
              <a:avLst/>
              <a:gdLst/>
              <a:ahLst/>
              <a:cxnLst/>
              <a:rect l="l" t="t" r="r" b="b"/>
              <a:pathLst>
                <a:path w="275" h="1028" extrusionOk="0">
                  <a:moveTo>
                    <a:pt x="275" y="0"/>
                  </a:moveTo>
                  <a:cubicBezTo>
                    <a:pt x="92" y="297"/>
                    <a:pt x="1" y="662"/>
                    <a:pt x="183" y="959"/>
                  </a:cubicBezTo>
                  <a:cubicBezTo>
                    <a:pt x="183" y="1005"/>
                    <a:pt x="206" y="1027"/>
                    <a:pt x="229" y="1027"/>
                  </a:cubicBezTo>
                  <a:cubicBezTo>
                    <a:pt x="252" y="1027"/>
                    <a:pt x="275" y="1005"/>
                    <a:pt x="275" y="959"/>
                  </a:cubicBezTo>
                  <a:cubicBezTo>
                    <a:pt x="183" y="662"/>
                    <a:pt x="183" y="297"/>
                    <a:pt x="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4"/>
            <p:cNvSpPr/>
            <p:nvPr/>
          </p:nvSpPr>
          <p:spPr>
            <a:xfrm>
              <a:off x="3306975" y="2597421"/>
              <a:ext cx="156815" cy="150707"/>
            </a:xfrm>
            <a:custGeom>
              <a:avLst/>
              <a:gdLst/>
              <a:ahLst/>
              <a:cxnLst/>
              <a:rect l="l" t="t" r="r" b="b"/>
              <a:pathLst>
                <a:path w="6444" h="6193" extrusionOk="0">
                  <a:moveTo>
                    <a:pt x="3841" y="1"/>
                  </a:moveTo>
                  <a:cubicBezTo>
                    <a:pt x="3804" y="1"/>
                    <a:pt x="3773" y="23"/>
                    <a:pt x="3773" y="61"/>
                  </a:cubicBezTo>
                  <a:cubicBezTo>
                    <a:pt x="3682" y="905"/>
                    <a:pt x="3499" y="1773"/>
                    <a:pt x="3385" y="2617"/>
                  </a:cubicBezTo>
                  <a:lnTo>
                    <a:pt x="3202" y="2617"/>
                  </a:lnTo>
                  <a:cubicBezTo>
                    <a:pt x="3020" y="2343"/>
                    <a:pt x="2814" y="2046"/>
                    <a:pt x="2632" y="1773"/>
                  </a:cubicBezTo>
                  <a:cubicBezTo>
                    <a:pt x="2814" y="1773"/>
                    <a:pt x="2814" y="1681"/>
                    <a:pt x="2723" y="1590"/>
                  </a:cubicBezTo>
                  <a:cubicBezTo>
                    <a:pt x="2632" y="1590"/>
                    <a:pt x="2540" y="1476"/>
                    <a:pt x="2449" y="1476"/>
                  </a:cubicBezTo>
                  <a:cubicBezTo>
                    <a:pt x="2244" y="1111"/>
                    <a:pt x="1970" y="723"/>
                    <a:pt x="1673" y="335"/>
                  </a:cubicBezTo>
                  <a:cubicBezTo>
                    <a:pt x="1673" y="266"/>
                    <a:pt x="1648" y="236"/>
                    <a:pt x="1620" y="236"/>
                  </a:cubicBezTo>
                  <a:cubicBezTo>
                    <a:pt x="1575" y="236"/>
                    <a:pt x="1525" y="320"/>
                    <a:pt x="1582" y="449"/>
                  </a:cubicBezTo>
                  <a:cubicBezTo>
                    <a:pt x="1673" y="723"/>
                    <a:pt x="1879" y="1019"/>
                    <a:pt x="2061" y="1293"/>
                  </a:cubicBezTo>
                  <a:cubicBezTo>
                    <a:pt x="1787" y="1202"/>
                    <a:pt x="1582" y="1111"/>
                    <a:pt x="1399" y="1019"/>
                  </a:cubicBezTo>
                  <a:cubicBezTo>
                    <a:pt x="1217" y="1019"/>
                    <a:pt x="1103" y="1202"/>
                    <a:pt x="1308" y="1293"/>
                  </a:cubicBezTo>
                  <a:cubicBezTo>
                    <a:pt x="1582" y="1385"/>
                    <a:pt x="1970" y="1590"/>
                    <a:pt x="2244" y="1681"/>
                  </a:cubicBezTo>
                  <a:cubicBezTo>
                    <a:pt x="2449" y="1955"/>
                    <a:pt x="2632" y="2252"/>
                    <a:pt x="2723" y="2526"/>
                  </a:cubicBezTo>
                  <a:cubicBezTo>
                    <a:pt x="1879" y="2343"/>
                    <a:pt x="1011" y="2046"/>
                    <a:pt x="167" y="1864"/>
                  </a:cubicBezTo>
                  <a:cubicBezTo>
                    <a:pt x="149" y="1846"/>
                    <a:pt x="131" y="1839"/>
                    <a:pt x="114" y="1839"/>
                  </a:cubicBezTo>
                  <a:cubicBezTo>
                    <a:pt x="43" y="1839"/>
                    <a:pt x="0" y="1973"/>
                    <a:pt x="167" y="2046"/>
                  </a:cubicBezTo>
                  <a:cubicBezTo>
                    <a:pt x="1011" y="2343"/>
                    <a:pt x="1879" y="2617"/>
                    <a:pt x="2814" y="2914"/>
                  </a:cubicBezTo>
                  <a:cubicBezTo>
                    <a:pt x="2244" y="3302"/>
                    <a:pt x="1787" y="3576"/>
                    <a:pt x="1217" y="3873"/>
                  </a:cubicBezTo>
                  <a:lnTo>
                    <a:pt x="1011" y="3873"/>
                  </a:lnTo>
                  <a:cubicBezTo>
                    <a:pt x="829" y="3758"/>
                    <a:pt x="532" y="3576"/>
                    <a:pt x="349" y="3576"/>
                  </a:cubicBezTo>
                  <a:cubicBezTo>
                    <a:pt x="258" y="3576"/>
                    <a:pt x="258" y="3576"/>
                    <a:pt x="258" y="3667"/>
                  </a:cubicBezTo>
                  <a:cubicBezTo>
                    <a:pt x="441" y="3758"/>
                    <a:pt x="737" y="3873"/>
                    <a:pt x="920" y="4055"/>
                  </a:cubicBezTo>
                  <a:lnTo>
                    <a:pt x="1011" y="4055"/>
                  </a:lnTo>
                  <a:cubicBezTo>
                    <a:pt x="920" y="4146"/>
                    <a:pt x="829" y="4146"/>
                    <a:pt x="737" y="4238"/>
                  </a:cubicBezTo>
                  <a:cubicBezTo>
                    <a:pt x="559" y="4317"/>
                    <a:pt x="622" y="4552"/>
                    <a:pt x="761" y="4552"/>
                  </a:cubicBezTo>
                  <a:cubicBezTo>
                    <a:pt x="782" y="4552"/>
                    <a:pt x="805" y="4546"/>
                    <a:pt x="829" y="4534"/>
                  </a:cubicBezTo>
                  <a:cubicBezTo>
                    <a:pt x="1011" y="4534"/>
                    <a:pt x="1308" y="4443"/>
                    <a:pt x="1491" y="4329"/>
                  </a:cubicBezTo>
                  <a:lnTo>
                    <a:pt x="1491" y="4329"/>
                  </a:lnTo>
                  <a:cubicBezTo>
                    <a:pt x="1491" y="4534"/>
                    <a:pt x="1399" y="4808"/>
                    <a:pt x="1308" y="5105"/>
                  </a:cubicBezTo>
                  <a:cubicBezTo>
                    <a:pt x="1308" y="5288"/>
                    <a:pt x="1217" y="5470"/>
                    <a:pt x="1217" y="5767"/>
                  </a:cubicBezTo>
                  <a:cubicBezTo>
                    <a:pt x="1217" y="5813"/>
                    <a:pt x="1239" y="5835"/>
                    <a:pt x="1274" y="5835"/>
                  </a:cubicBezTo>
                  <a:cubicBezTo>
                    <a:pt x="1308" y="5835"/>
                    <a:pt x="1354" y="5813"/>
                    <a:pt x="1399" y="5767"/>
                  </a:cubicBezTo>
                  <a:cubicBezTo>
                    <a:pt x="1491" y="5584"/>
                    <a:pt x="1491" y="5288"/>
                    <a:pt x="1491" y="5105"/>
                  </a:cubicBezTo>
                  <a:cubicBezTo>
                    <a:pt x="1582" y="4808"/>
                    <a:pt x="1582" y="4626"/>
                    <a:pt x="1673" y="4329"/>
                  </a:cubicBezTo>
                  <a:lnTo>
                    <a:pt x="1582" y="4329"/>
                  </a:lnTo>
                  <a:cubicBezTo>
                    <a:pt x="1673" y="4238"/>
                    <a:pt x="1673" y="4238"/>
                    <a:pt x="1673" y="4146"/>
                  </a:cubicBezTo>
                  <a:cubicBezTo>
                    <a:pt x="2152" y="3964"/>
                    <a:pt x="2723" y="3667"/>
                    <a:pt x="3202" y="3302"/>
                  </a:cubicBezTo>
                  <a:lnTo>
                    <a:pt x="3202" y="3302"/>
                  </a:lnTo>
                  <a:cubicBezTo>
                    <a:pt x="3020" y="3964"/>
                    <a:pt x="2814" y="4626"/>
                    <a:pt x="2632" y="5288"/>
                  </a:cubicBezTo>
                  <a:cubicBezTo>
                    <a:pt x="2578" y="5395"/>
                    <a:pt x="2619" y="5439"/>
                    <a:pt x="2680" y="5439"/>
                  </a:cubicBezTo>
                  <a:cubicBezTo>
                    <a:pt x="2723" y="5439"/>
                    <a:pt x="2777" y="5417"/>
                    <a:pt x="2814" y="5379"/>
                  </a:cubicBezTo>
                  <a:cubicBezTo>
                    <a:pt x="3111" y="4808"/>
                    <a:pt x="3294" y="4238"/>
                    <a:pt x="3385" y="3667"/>
                  </a:cubicBezTo>
                  <a:cubicBezTo>
                    <a:pt x="3682" y="4146"/>
                    <a:pt x="3956" y="4534"/>
                    <a:pt x="4252" y="5014"/>
                  </a:cubicBezTo>
                  <a:cubicBezTo>
                    <a:pt x="4070" y="5288"/>
                    <a:pt x="3956" y="5676"/>
                    <a:pt x="3864" y="6041"/>
                  </a:cubicBezTo>
                  <a:cubicBezTo>
                    <a:pt x="3799" y="6122"/>
                    <a:pt x="3874" y="6192"/>
                    <a:pt x="3963" y="6192"/>
                  </a:cubicBezTo>
                  <a:cubicBezTo>
                    <a:pt x="3999" y="6192"/>
                    <a:pt x="4037" y="6181"/>
                    <a:pt x="4070" y="6155"/>
                  </a:cubicBezTo>
                  <a:cubicBezTo>
                    <a:pt x="4161" y="5858"/>
                    <a:pt x="4252" y="5584"/>
                    <a:pt x="4435" y="5196"/>
                  </a:cubicBezTo>
                  <a:lnTo>
                    <a:pt x="4435" y="5288"/>
                  </a:lnTo>
                  <a:cubicBezTo>
                    <a:pt x="4463" y="5344"/>
                    <a:pt x="4503" y="5366"/>
                    <a:pt x="4541" y="5366"/>
                  </a:cubicBezTo>
                  <a:cubicBezTo>
                    <a:pt x="4625" y="5366"/>
                    <a:pt x="4703" y="5259"/>
                    <a:pt x="4640" y="5196"/>
                  </a:cubicBezTo>
                  <a:cubicBezTo>
                    <a:pt x="4640" y="5105"/>
                    <a:pt x="4526" y="5014"/>
                    <a:pt x="4526" y="4808"/>
                  </a:cubicBezTo>
                  <a:lnTo>
                    <a:pt x="4526" y="4717"/>
                  </a:lnTo>
                  <a:cubicBezTo>
                    <a:pt x="4823" y="4808"/>
                    <a:pt x="5211" y="4808"/>
                    <a:pt x="5576" y="4808"/>
                  </a:cubicBezTo>
                  <a:cubicBezTo>
                    <a:pt x="5668" y="4808"/>
                    <a:pt x="5668" y="4626"/>
                    <a:pt x="5576" y="4626"/>
                  </a:cubicBezTo>
                  <a:cubicBezTo>
                    <a:pt x="5211" y="4626"/>
                    <a:pt x="4732" y="4534"/>
                    <a:pt x="4344" y="4534"/>
                  </a:cubicBezTo>
                  <a:cubicBezTo>
                    <a:pt x="4070" y="4055"/>
                    <a:pt x="3773" y="3667"/>
                    <a:pt x="3590" y="3188"/>
                  </a:cubicBezTo>
                  <a:lnTo>
                    <a:pt x="3590" y="3188"/>
                  </a:lnTo>
                  <a:cubicBezTo>
                    <a:pt x="4344" y="3393"/>
                    <a:pt x="5211" y="3667"/>
                    <a:pt x="5964" y="3873"/>
                  </a:cubicBezTo>
                  <a:cubicBezTo>
                    <a:pt x="6147" y="3873"/>
                    <a:pt x="6238" y="3667"/>
                    <a:pt x="6056" y="3576"/>
                  </a:cubicBezTo>
                  <a:cubicBezTo>
                    <a:pt x="5302" y="3302"/>
                    <a:pt x="4526" y="3096"/>
                    <a:pt x="3864" y="2823"/>
                  </a:cubicBezTo>
                  <a:cubicBezTo>
                    <a:pt x="4238" y="2536"/>
                    <a:pt x="4613" y="2272"/>
                    <a:pt x="4966" y="1987"/>
                  </a:cubicBezTo>
                  <a:lnTo>
                    <a:pt x="4966" y="1987"/>
                  </a:lnTo>
                  <a:cubicBezTo>
                    <a:pt x="4973" y="2013"/>
                    <a:pt x="5006" y="2046"/>
                    <a:pt x="5006" y="2046"/>
                  </a:cubicBezTo>
                  <a:cubicBezTo>
                    <a:pt x="5485" y="2252"/>
                    <a:pt x="5873" y="2343"/>
                    <a:pt x="6238" y="2435"/>
                  </a:cubicBezTo>
                  <a:cubicBezTo>
                    <a:pt x="6444" y="2435"/>
                    <a:pt x="6444" y="2252"/>
                    <a:pt x="6352" y="2252"/>
                  </a:cubicBezTo>
                  <a:cubicBezTo>
                    <a:pt x="5964" y="2046"/>
                    <a:pt x="5485" y="1955"/>
                    <a:pt x="5097" y="1864"/>
                  </a:cubicBezTo>
                  <a:cubicBezTo>
                    <a:pt x="5394" y="1590"/>
                    <a:pt x="5668" y="1293"/>
                    <a:pt x="6056" y="1111"/>
                  </a:cubicBezTo>
                  <a:cubicBezTo>
                    <a:pt x="6056" y="1035"/>
                    <a:pt x="5993" y="882"/>
                    <a:pt x="5920" y="882"/>
                  </a:cubicBezTo>
                  <a:cubicBezTo>
                    <a:pt x="5905" y="882"/>
                    <a:pt x="5889" y="889"/>
                    <a:pt x="5873" y="905"/>
                  </a:cubicBezTo>
                  <a:cubicBezTo>
                    <a:pt x="5668" y="1111"/>
                    <a:pt x="5394" y="1202"/>
                    <a:pt x="5097" y="1385"/>
                  </a:cubicBezTo>
                  <a:lnTo>
                    <a:pt x="5097" y="1019"/>
                  </a:lnTo>
                  <a:cubicBezTo>
                    <a:pt x="5097" y="723"/>
                    <a:pt x="5211" y="449"/>
                    <a:pt x="5097" y="152"/>
                  </a:cubicBezTo>
                  <a:cubicBezTo>
                    <a:pt x="5097" y="106"/>
                    <a:pt x="5074" y="84"/>
                    <a:pt x="5051" y="84"/>
                  </a:cubicBezTo>
                  <a:cubicBezTo>
                    <a:pt x="5028" y="84"/>
                    <a:pt x="5006" y="106"/>
                    <a:pt x="5006" y="152"/>
                  </a:cubicBezTo>
                  <a:cubicBezTo>
                    <a:pt x="4914" y="449"/>
                    <a:pt x="4914" y="723"/>
                    <a:pt x="4914" y="1019"/>
                  </a:cubicBezTo>
                  <a:cubicBezTo>
                    <a:pt x="4914" y="1202"/>
                    <a:pt x="4823" y="1385"/>
                    <a:pt x="4823" y="1590"/>
                  </a:cubicBezTo>
                  <a:cubicBezTo>
                    <a:pt x="4435" y="1864"/>
                    <a:pt x="4070" y="2161"/>
                    <a:pt x="3682" y="2343"/>
                  </a:cubicBezTo>
                  <a:cubicBezTo>
                    <a:pt x="3864" y="1590"/>
                    <a:pt x="3864" y="905"/>
                    <a:pt x="3956" y="152"/>
                  </a:cubicBezTo>
                  <a:cubicBezTo>
                    <a:pt x="3956" y="45"/>
                    <a:pt x="3893" y="1"/>
                    <a:pt x="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4"/>
            <p:cNvSpPr/>
            <p:nvPr/>
          </p:nvSpPr>
          <p:spPr>
            <a:xfrm>
              <a:off x="3366569" y="2597908"/>
              <a:ext cx="8907" cy="37525"/>
            </a:xfrm>
            <a:custGeom>
              <a:avLst/>
              <a:gdLst/>
              <a:ahLst/>
              <a:cxnLst/>
              <a:rect l="l" t="t" r="r" b="b"/>
              <a:pathLst>
                <a:path w="366" h="1542" extrusionOk="0">
                  <a:moveTo>
                    <a:pt x="338" y="0"/>
                  </a:moveTo>
                  <a:cubicBezTo>
                    <a:pt x="325" y="0"/>
                    <a:pt x="305" y="10"/>
                    <a:pt x="274" y="41"/>
                  </a:cubicBezTo>
                  <a:cubicBezTo>
                    <a:pt x="91" y="429"/>
                    <a:pt x="0" y="999"/>
                    <a:pt x="91" y="1456"/>
                  </a:cubicBezTo>
                  <a:cubicBezTo>
                    <a:pt x="137" y="1513"/>
                    <a:pt x="183" y="1541"/>
                    <a:pt x="217" y="1541"/>
                  </a:cubicBezTo>
                  <a:cubicBezTo>
                    <a:pt x="251" y="1541"/>
                    <a:pt x="274" y="1513"/>
                    <a:pt x="274" y="1456"/>
                  </a:cubicBezTo>
                  <a:cubicBezTo>
                    <a:pt x="183" y="999"/>
                    <a:pt x="183" y="520"/>
                    <a:pt x="365" y="41"/>
                  </a:cubicBezTo>
                  <a:cubicBezTo>
                    <a:pt x="365" y="41"/>
                    <a:pt x="365" y="0"/>
                    <a:pt x="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4"/>
            <p:cNvSpPr/>
            <p:nvPr/>
          </p:nvSpPr>
          <p:spPr>
            <a:xfrm>
              <a:off x="4416977" y="935571"/>
              <a:ext cx="155452" cy="150707"/>
            </a:xfrm>
            <a:custGeom>
              <a:avLst/>
              <a:gdLst/>
              <a:ahLst/>
              <a:cxnLst/>
              <a:rect l="l" t="t" r="r" b="b"/>
              <a:pathLst>
                <a:path w="6388" h="6193" extrusionOk="0">
                  <a:moveTo>
                    <a:pt x="3785" y="1"/>
                  </a:moveTo>
                  <a:cubicBezTo>
                    <a:pt x="3749" y="1"/>
                    <a:pt x="3717" y="23"/>
                    <a:pt x="3717" y="61"/>
                  </a:cubicBezTo>
                  <a:cubicBezTo>
                    <a:pt x="3626" y="928"/>
                    <a:pt x="3535" y="1772"/>
                    <a:pt x="3329" y="2548"/>
                  </a:cubicBezTo>
                  <a:cubicBezTo>
                    <a:pt x="3238" y="2640"/>
                    <a:pt x="3238" y="2640"/>
                    <a:pt x="3147" y="2640"/>
                  </a:cubicBezTo>
                  <a:cubicBezTo>
                    <a:pt x="2964" y="2343"/>
                    <a:pt x="2850" y="2069"/>
                    <a:pt x="2667" y="1772"/>
                  </a:cubicBezTo>
                  <a:cubicBezTo>
                    <a:pt x="2759" y="1772"/>
                    <a:pt x="2759" y="1681"/>
                    <a:pt x="2667" y="1590"/>
                  </a:cubicBezTo>
                  <a:cubicBezTo>
                    <a:pt x="2576" y="1590"/>
                    <a:pt x="2485" y="1499"/>
                    <a:pt x="2394" y="1499"/>
                  </a:cubicBezTo>
                  <a:cubicBezTo>
                    <a:pt x="2188" y="1110"/>
                    <a:pt x="1914" y="722"/>
                    <a:pt x="1709" y="357"/>
                  </a:cubicBezTo>
                  <a:cubicBezTo>
                    <a:pt x="1674" y="280"/>
                    <a:pt x="1627" y="248"/>
                    <a:pt x="1586" y="248"/>
                  </a:cubicBezTo>
                  <a:cubicBezTo>
                    <a:pt x="1519" y="248"/>
                    <a:pt x="1469" y="335"/>
                    <a:pt x="1526" y="449"/>
                  </a:cubicBezTo>
                  <a:cubicBezTo>
                    <a:pt x="1709" y="722"/>
                    <a:pt x="1823" y="1019"/>
                    <a:pt x="2005" y="1293"/>
                  </a:cubicBezTo>
                  <a:cubicBezTo>
                    <a:pt x="1823" y="1202"/>
                    <a:pt x="1526" y="1110"/>
                    <a:pt x="1344" y="1019"/>
                  </a:cubicBezTo>
                  <a:cubicBezTo>
                    <a:pt x="1315" y="1006"/>
                    <a:pt x="1290" y="1001"/>
                    <a:pt x="1269" y="1001"/>
                  </a:cubicBezTo>
                  <a:cubicBezTo>
                    <a:pt x="1140" y="1001"/>
                    <a:pt x="1154" y="1215"/>
                    <a:pt x="1252" y="1293"/>
                  </a:cubicBezTo>
                  <a:cubicBezTo>
                    <a:pt x="1617" y="1407"/>
                    <a:pt x="1914" y="1590"/>
                    <a:pt x="2188" y="1681"/>
                  </a:cubicBezTo>
                  <a:cubicBezTo>
                    <a:pt x="2394" y="1978"/>
                    <a:pt x="2576" y="2252"/>
                    <a:pt x="2667" y="2548"/>
                  </a:cubicBezTo>
                  <a:cubicBezTo>
                    <a:pt x="1823" y="2252"/>
                    <a:pt x="956" y="2069"/>
                    <a:pt x="111" y="1864"/>
                  </a:cubicBezTo>
                  <a:cubicBezTo>
                    <a:pt x="91" y="1848"/>
                    <a:pt x="75" y="1841"/>
                    <a:pt x="62" y="1841"/>
                  </a:cubicBezTo>
                  <a:cubicBezTo>
                    <a:pt x="0" y="1841"/>
                    <a:pt x="17" y="1994"/>
                    <a:pt x="111" y="2069"/>
                  </a:cubicBezTo>
                  <a:cubicBezTo>
                    <a:pt x="956" y="2343"/>
                    <a:pt x="1823" y="2640"/>
                    <a:pt x="2759" y="2914"/>
                  </a:cubicBezTo>
                  <a:cubicBezTo>
                    <a:pt x="2188" y="3210"/>
                    <a:pt x="1709" y="3576"/>
                    <a:pt x="1138" y="3872"/>
                  </a:cubicBezTo>
                  <a:lnTo>
                    <a:pt x="956" y="3872"/>
                  </a:lnTo>
                  <a:cubicBezTo>
                    <a:pt x="773" y="3781"/>
                    <a:pt x="476" y="3576"/>
                    <a:pt x="294" y="3576"/>
                  </a:cubicBezTo>
                  <a:cubicBezTo>
                    <a:pt x="202" y="3576"/>
                    <a:pt x="202" y="3576"/>
                    <a:pt x="202" y="3690"/>
                  </a:cubicBezTo>
                  <a:cubicBezTo>
                    <a:pt x="385" y="3781"/>
                    <a:pt x="682" y="3872"/>
                    <a:pt x="864" y="4055"/>
                  </a:cubicBezTo>
                  <a:lnTo>
                    <a:pt x="956" y="4055"/>
                  </a:lnTo>
                  <a:cubicBezTo>
                    <a:pt x="864" y="4146"/>
                    <a:pt x="773" y="4146"/>
                    <a:pt x="682" y="4260"/>
                  </a:cubicBezTo>
                  <a:cubicBezTo>
                    <a:pt x="505" y="4339"/>
                    <a:pt x="632" y="4553"/>
                    <a:pt x="729" y="4553"/>
                  </a:cubicBezTo>
                  <a:cubicBezTo>
                    <a:pt x="745" y="4553"/>
                    <a:pt x="760" y="4547"/>
                    <a:pt x="773" y="4534"/>
                  </a:cubicBezTo>
                  <a:cubicBezTo>
                    <a:pt x="1047" y="4443"/>
                    <a:pt x="1252" y="4443"/>
                    <a:pt x="1435" y="4352"/>
                  </a:cubicBezTo>
                  <a:lnTo>
                    <a:pt x="1435" y="4352"/>
                  </a:lnTo>
                  <a:cubicBezTo>
                    <a:pt x="1435" y="4534"/>
                    <a:pt x="1344" y="4831"/>
                    <a:pt x="1252" y="5105"/>
                  </a:cubicBezTo>
                  <a:cubicBezTo>
                    <a:pt x="1252" y="5287"/>
                    <a:pt x="1138" y="5493"/>
                    <a:pt x="1138" y="5767"/>
                  </a:cubicBezTo>
                  <a:cubicBezTo>
                    <a:pt x="1138" y="5767"/>
                    <a:pt x="1189" y="5807"/>
                    <a:pt x="1250" y="5807"/>
                  </a:cubicBezTo>
                  <a:cubicBezTo>
                    <a:pt x="1280" y="5807"/>
                    <a:pt x="1313" y="5797"/>
                    <a:pt x="1344" y="5767"/>
                  </a:cubicBezTo>
                  <a:cubicBezTo>
                    <a:pt x="1435" y="5584"/>
                    <a:pt x="1435" y="5287"/>
                    <a:pt x="1435" y="5105"/>
                  </a:cubicBezTo>
                  <a:cubicBezTo>
                    <a:pt x="1526" y="4831"/>
                    <a:pt x="1526" y="4626"/>
                    <a:pt x="1617" y="4352"/>
                  </a:cubicBezTo>
                  <a:lnTo>
                    <a:pt x="1617" y="4146"/>
                  </a:lnTo>
                  <a:cubicBezTo>
                    <a:pt x="2097" y="3964"/>
                    <a:pt x="2667" y="3576"/>
                    <a:pt x="3147" y="3302"/>
                  </a:cubicBezTo>
                  <a:lnTo>
                    <a:pt x="3147" y="3302"/>
                  </a:lnTo>
                  <a:cubicBezTo>
                    <a:pt x="2964" y="3964"/>
                    <a:pt x="2759" y="4626"/>
                    <a:pt x="2576" y="5287"/>
                  </a:cubicBezTo>
                  <a:cubicBezTo>
                    <a:pt x="2511" y="5369"/>
                    <a:pt x="2632" y="5439"/>
                    <a:pt x="2707" y="5439"/>
                  </a:cubicBezTo>
                  <a:cubicBezTo>
                    <a:pt x="2736" y="5439"/>
                    <a:pt x="2759" y="5428"/>
                    <a:pt x="2759" y="5402"/>
                  </a:cubicBezTo>
                  <a:cubicBezTo>
                    <a:pt x="3055" y="4831"/>
                    <a:pt x="3238" y="4260"/>
                    <a:pt x="3329" y="3690"/>
                  </a:cubicBezTo>
                  <a:cubicBezTo>
                    <a:pt x="3626" y="4146"/>
                    <a:pt x="3900" y="4534"/>
                    <a:pt x="4197" y="5014"/>
                  </a:cubicBezTo>
                  <a:cubicBezTo>
                    <a:pt x="3991" y="5287"/>
                    <a:pt x="3900" y="5676"/>
                    <a:pt x="3809" y="6064"/>
                  </a:cubicBezTo>
                  <a:cubicBezTo>
                    <a:pt x="3744" y="6128"/>
                    <a:pt x="3817" y="6193"/>
                    <a:pt x="3897" y="6193"/>
                  </a:cubicBezTo>
                  <a:cubicBezTo>
                    <a:pt x="3930" y="6193"/>
                    <a:pt x="3965" y="6182"/>
                    <a:pt x="3991" y="6155"/>
                  </a:cubicBezTo>
                  <a:cubicBezTo>
                    <a:pt x="4105" y="5858"/>
                    <a:pt x="4288" y="5584"/>
                    <a:pt x="4379" y="5196"/>
                  </a:cubicBezTo>
                  <a:lnTo>
                    <a:pt x="4379" y="5287"/>
                  </a:lnTo>
                  <a:cubicBezTo>
                    <a:pt x="4408" y="5352"/>
                    <a:pt x="4447" y="5376"/>
                    <a:pt x="4489" y="5376"/>
                  </a:cubicBezTo>
                  <a:cubicBezTo>
                    <a:pt x="4579" y="5376"/>
                    <a:pt x="4676" y="5259"/>
                    <a:pt x="4676" y="5196"/>
                  </a:cubicBezTo>
                  <a:cubicBezTo>
                    <a:pt x="4562" y="5014"/>
                    <a:pt x="4471" y="4922"/>
                    <a:pt x="4471" y="4831"/>
                  </a:cubicBezTo>
                  <a:lnTo>
                    <a:pt x="4471" y="4717"/>
                  </a:lnTo>
                  <a:cubicBezTo>
                    <a:pt x="4859" y="4831"/>
                    <a:pt x="5247" y="4831"/>
                    <a:pt x="5521" y="4831"/>
                  </a:cubicBezTo>
                  <a:cubicBezTo>
                    <a:pt x="5612" y="4831"/>
                    <a:pt x="5612" y="4626"/>
                    <a:pt x="5521" y="4626"/>
                  </a:cubicBezTo>
                  <a:cubicBezTo>
                    <a:pt x="5133" y="4626"/>
                    <a:pt x="4676" y="4534"/>
                    <a:pt x="4288" y="4534"/>
                  </a:cubicBezTo>
                  <a:cubicBezTo>
                    <a:pt x="3991" y="4055"/>
                    <a:pt x="3809" y="3576"/>
                    <a:pt x="3535" y="3210"/>
                  </a:cubicBezTo>
                  <a:lnTo>
                    <a:pt x="3535" y="3210"/>
                  </a:lnTo>
                  <a:cubicBezTo>
                    <a:pt x="4288" y="3393"/>
                    <a:pt x="5133" y="3690"/>
                    <a:pt x="5909" y="3872"/>
                  </a:cubicBezTo>
                  <a:cubicBezTo>
                    <a:pt x="6091" y="3872"/>
                    <a:pt x="6183" y="3690"/>
                    <a:pt x="6000" y="3576"/>
                  </a:cubicBezTo>
                  <a:cubicBezTo>
                    <a:pt x="5247" y="3302"/>
                    <a:pt x="4562" y="3119"/>
                    <a:pt x="3809" y="2822"/>
                  </a:cubicBezTo>
                  <a:cubicBezTo>
                    <a:pt x="4197" y="2548"/>
                    <a:pt x="4562" y="2252"/>
                    <a:pt x="4950" y="1978"/>
                  </a:cubicBezTo>
                  <a:cubicBezTo>
                    <a:pt x="4950" y="1978"/>
                    <a:pt x="4950" y="2069"/>
                    <a:pt x="5041" y="2069"/>
                  </a:cubicBezTo>
                  <a:cubicBezTo>
                    <a:pt x="5429" y="2252"/>
                    <a:pt x="5817" y="2343"/>
                    <a:pt x="6183" y="2434"/>
                  </a:cubicBezTo>
                  <a:cubicBezTo>
                    <a:pt x="6388" y="2434"/>
                    <a:pt x="6388" y="2252"/>
                    <a:pt x="6274" y="2252"/>
                  </a:cubicBezTo>
                  <a:cubicBezTo>
                    <a:pt x="5909" y="2069"/>
                    <a:pt x="5429" y="1978"/>
                    <a:pt x="5041" y="1864"/>
                  </a:cubicBezTo>
                  <a:cubicBezTo>
                    <a:pt x="5338" y="1590"/>
                    <a:pt x="5612" y="1293"/>
                    <a:pt x="6000" y="1019"/>
                  </a:cubicBezTo>
                  <a:cubicBezTo>
                    <a:pt x="6073" y="1019"/>
                    <a:pt x="5971" y="902"/>
                    <a:pt x="5880" y="902"/>
                  </a:cubicBezTo>
                  <a:cubicBezTo>
                    <a:pt x="5857" y="902"/>
                    <a:pt x="5836" y="910"/>
                    <a:pt x="5817" y="928"/>
                  </a:cubicBezTo>
                  <a:cubicBezTo>
                    <a:pt x="5612" y="1110"/>
                    <a:pt x="5338" y="1202"/>
                    <a:pt x="5041" y="1407"/>
                  </a:cubicBezTo>
                  <a:lnTo>
                    <a:pt x="5041" y="1019"/>
                  </a:lnTo>
                  <a:cubicBezTo>
                    <a:pt x="5041" y="722"/>
                    <a:pt x="5133" y="449"/>
                    <a:pt x="5041" y="152"/>
                  </a:cubicBezTo>
                  <a:cubicBezTo>
                    <a:pt x="5041" y="106"/>
                    <a:pt x="5018" y="83"/>
                    <a:pt x="4996" y="83"/>
                  </a:cubicBezTo>
                  <a:cubicBezTo>
                    <a:pt x="4973" y="83"/>
                    <a:pt x="4950" y="106"/>
                    <a:pt x="4950" y="152"/>
                  </a:cubicBezTo>
                  <a:cubicBezTo>
                    <a:pt x="4859" y="449"/>
                    <a:pt x="4859" y="722"/>
                    <a:pt x="4859" y="1019"/>
                  </a:cubicBezTo>
                  <a:cubicBezTo>
                    <a:pt x="4859" y="1202"/>
                    <a:pt x="4767" y="1407"/>
                    <a:pt x="4859" y="1590"/>
                  </a:cubicBezTo>
                  <a:cubicBezTo>
                    <a:pt x="4471" y="1864"/>
                    <a:pt x="3991" y="2160"/>
                    <a:pt x="3626" y="2343"/>
                  </a:cubicBezTo>
                  <a:cubicBezTo>
                    <a:pt x="3809" y="1590"/>
                    <a:pt x="3900" y="928"/>
                    <a:pt x="3900" y="152"/>
                  </a:cubicBezTo>
                  <a:cubicBezTo>
                    <a:pt x="3900" y="45"/>
                    <a:pt x="3837" y="1"/>
                    <a:pt x="37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4"/>
            <p:cNvSpPr/>
            <p:nvPr/>
          </p:nvSpPr>
          <p:spPr>
            <a:xfrm>
              <a:off x="4475209" y="934816"/>
              <a:ext cx="8907" cy="38887"/>
            </a:xfrm>
            <a:custGeom>
              <a:avLst/>
              <a:gdLst/>
              <a:ahLst/>
              <a:cxnLst/>
              <a:rect l="l" t="t" r="r" b="b"/>
              <a:pathLst>
                <a:path w="366" h="1598" extrusionOk="0">
                  <a:moveTo>
                    <a:pt x="274" y="0"/>
                  </a:moveTo>
                  <a:cubicBezTo>
                    <a:pt x="92" y="480"/>
                    <a:pt x="1" y="1050"/>
                    <a:pt x="92" y="1530"/>
                  </a:cubicBezTo>
                  <a:cubicBezTo>
                    <a:pt x="137" y="1575"/>
                    <a:pt x="183" y="1598"/>
                    <a:pt x="217" y="1598"/>
                  </a:cubicBezTo>
                  <a:cubicBezTo>
                    <a:pt x="252" y="1598"/>
                    <a:pt x="274" y="1575"/>
                    <a:pt x="274" y="1530"/>
                  </a:cubicBezTo>
                  <a:cubicBezTo>
                    <a:pt x="274" y="959"/>
                    <a:pt x="183" y="571"/>
                    <a:pt x="366" y="92"/>
                  </a:cubicBezTo>
                  <a:cubicBezTo>
                    <a:pt x="366" y="0"/>
                    <a:pt x="366" y="0"/>
                    <a:pt x="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4"/>
            <p:cNvSpPr/>
            <p:nvPr/>
          </p:nvSpPr>
          <p:spPr>
            <a:xfrm>
              <a:off x="3745914" y="3000126"/>
              <a:ext cx="127223" cy="120385"/>
            </a:xfrm>
            <a:custGeom>
              <a:avLst/>
              <a:gdLst/>
              <a:ahLst/>
              <a:cxnLst/>
              <a:rect l="l" t="t" r="r" b="b"/>
              <a:pathLst>
                <a:path w="5228" h="4947" extrusionOk="0">
                  <a:moveTo>
                    <a:pt x="3113" y="0"/>
                  </a:moveTo>
                  <a:cubicBezTo>
                    <a:pt x="3072" y="0"/>
                    <a:pt x="3037" y="22"/>
                    <a:pt x="3037" y="60"/>
                  </a:cubicBezTo>
                  <a:cubicBezTo>
                    <a:pt x="2945" y="722"/>
                    <a:pt x="2854" y="1384"/>
                    <a:pt x="2763" y="2046"/>
                  </a:cubicBezTo>
                  <a:cubicBezTo>
                    <a:pt x="2671" y="2046"/>
                    <a:pt x="2671" y="2160"/>
                    <a:pt x="2580" y="2160"/>
                  </a:cubicBezTo>
                  <a:cubicBezTo>
                    <a:pt x="2466" y="1955"/>
                    <a:pt x="2283" y="1681"/>
                    <a:pt x="2192" y="1475"/>
                  </a:cubicBezTo>
                  <a:cubicBezTo>
                    <a:pt x="2283" y="1475"/>
                    <a:pt x="2283" y="1293"/>
                    <a:pt x="2192" y="1293"/>
                  </a:cubicBezTo>
                  <a:cubicBezTo>
                    <a:pt x="2101" y="1201"/>
                    <a:pt x="2101" y="1201"/>
                    <a:pt x="2010" y="1201"/>
                  </a:cubicBezTo>
                  <a:cubicBezTo>
                    <a:pt x="1804" y="905"/>
                    <a:pt x="1621" y="539"/>
                    <a:pt x="1439" y="243"/>
                  </a:cubicBezTo>
                  <a:cubicBezTo>
                    <a:pt x="1405" y="216"/>
                    <a:pt x="1374" y="205"/>
                    <a:pt x="1346" y="205"/>
                  </a:cubicBezTo>
                  <a:cubicBezTo>
                    <a:pt x="1279" y="205"/>
                    <a:pt x="1233" y="269"/>
                    <a:pt x="1233" y="334"/>
                  </a:cubicBezTo>
                  <a:cubicBezTo>
                    <a:pt x="1439" y="539"/>
                    <a:pt x="1530" y="813"/>
                    <a:pt x="1713" y="1019"/>
                  </a:cubicBezTo>
                  <a:cubicBezTo>
                    <a:pt x="1530" y="1019"/>
                    <a:pt x="1325" y="905"/>
                    <a:pt x="1142" y="813"/>
                  </a:cubicBezTo>
                  <a:cubicBezTo>
                    <a:pt x="960" y="813"/>
                    <a:pt x="960" y="1019"/>
                    <a:pt x="1051" y="1019"/>
                  </a:cubicBezTo>
                  <a:cubicBezTo>
                    <a:pt x="1325" y="1110"/>
                    <a:pt x="1621" y="1293"/>
                    <a:pt x="1895" y="1384"/>
                  </a:cubicBezTo>
                  <a:cubicBezTo>
                    <a:pt x="2010" y="1589"/>
                    <a:pt x="2101" y="1772"/>
                    <a:pt x="2283" y="2046"/>
                  </a:cubicBezTo>
                  <a:cubicBezTo>
                    <a:pt x="1530" y="1863"/>
                    <a:pt x="868" y="1681"/>
                    <a:pt x="183" y="1475"/>
                  </a:cubicBezTo>
                  <a:cubicBezTo>
                    <a:pt x="92" y="1475"/>
                    <a:pt x="1" y="1589"/>
                    <a:pt x="92" y="1681"/>
                  </a:cubicBezTo>
                  <a:cubicBezTo>
                    <a:pt x="868" y="1863"/>
                    <a:pt x="1530" y="2160"/>
                    <a:pt x="2283" y="2343"/>
                  </a:cubicBezTo>
                  <a:cubicBezTo>
                    <a:pt x="1804" y="2616"/>
                    <a:pt x="1439" y="2913"/>
                    <a:pt x="1051" y="3096"/>
                  </a:cubicBezTo>
                  <a:lnTo>
                    <a:pt x="868" y="3096"/>
                  </a:lnTo>
                  <a:cubicBezTo>
                    <a:pt x="663" y="3004"/>
                    <a:pt x="480" y="2913"/>
                    <a:pt x="298" y="2822"/>
                  </a:cubicBezTo>
                  <a:cubicBezTo>
                    <a:pt x="298" y="2822"/>
                    <a:pt x="183" y="2913"/>
                    <a:pt x="298" y="2913"/>
                  </a:cubicBezTo>
                  <a:cubicBezTo>
                    <a:pt x="389" y="3096"/>
                    <a:pt x="572" y="3096"/>
                    <a:pt x="754" y="3187"/>
                  </a:cubicBezTo>
                  <a:lnTo>
                    <a:pt x="754" y="3301"/>
                  </a:lnTo>
                  <a:cubicBezTo>
                    <a:pt x="754" y="3301"/>
                    <a:pt x="663" y="3392"/>
                    <a:pt x="572" y="3392"/>
                  </a:cubicBezTo>
                  <a:cubicBezTo>
                    <a:pt x="493" y="3471"/>
                    <a:pt x="550" y="3685"/>
                    <a:pt x="683" y="3685"/>
                  </a:cubicBezTo>
                  <a:cubicBezTo>
                    <a:pt x="705" y="3685"/>
                    <a:pt x="729" y="3679"/>
                    <a:pt x="754" y="3666"/>
                  </a:cubicBezTo>
                  <a:cubicBezTo>
                    <a:pt x="868" y="3575"/>
                    <a:pt x="1051" y="3575"/>
                    <a:pt x="1233" y="3484"/>
                  </a:cubicBezTo>
                  <a:lnTo>
                    <a:pt x="1233" y="3484"/>
                  </a:lnTo>
                  <a:cubicBezTo>
                    <a:pt x="1142" y="3666"/>
                    <a:pt x="1142" y="3872"/>
                    <a:pt x="1051" y="4054"/>
                  </a:cubicBezTo>
                  <a:cubicBezTo>
                    <a:pt x="1051" y="4237"/>
                    <a:pt x="960" y="4442"/>
                    <a:pt x="960" y="4625"/>
                  </a:cubicBezTo>
                  <a:cubicBezTo>
                    <a:pt x="960" y="4625"/>
                    <a:pt x="1041" y="4666"/>
                    <a:pt x="1095" y="4666"/>
                  </a:cubicBezTo>
                  <a:cubicBezTo>
                    <a:pt x="1122" y="4666"/>
                    <a:pt x="1142" y="4655"/>
                    <a:pt x="1142" y="4625"/>
                  </a:cubicBezTo>
                  <a:cubicBezTo>
                    <a:pt x="1233" y="4442"/>
                    <a:pt x="1233" y="4237"/>
                    <a:pt x="1233" y="4054"/>
                  </a:cubicBezTo>
                  <a:cubicBezTo>
                    <a:pt x="1233" y="3872"/>
                    <a:pt x="1325" y="3666"/>
                    <a:pt x="1325" y="3484"/>
                  </a:cubicBezTo>
                  <a:cubicBezTo>
                    <a:pt x="1325" y="3392"/>
                    <a:pt x="1439" y="3392"/>
                    <a:pt x="1325" y="3392"/>
                  </a:cubicBezTo>
                  <a:cubicBezTo>
                    <a:pt x="1804" y="3187"/>
                    <a:pt x="2192" y="2913"/>
                    <a:pt x="2580" y="2616"/>
                  </a:cubicBezTo>
                  <a:lnTo>
                    <a:pt x="2580" y="2616"/>
                  </a:lnTo>
                  <a:cubicBezTo>
                    <a:pt x="2466" y="3187"/>
                    <a:pt x="2283" y="3758"/>
                    <a:pt x="2101" y="4237"/>
                  </a:cubicBezTo>
                  <a:cubicBezTo>
                    <a:pt x="2101" y="4301"/>
                    <a:pt x="2190" y="4376"/>
                    <a:pt x="2244" y="4376"/>
                  </a:cubicBezTo>
                  <a:cubicBezTo>
                    <a:pt x="2267" y="4376"/>
                    <a:pt x="2283" y="4362"/>
                    <a:pt x="2283" y="4328"/>
                  </a:cubicBezTo>
                  <a:cubicBezTo>
                    <a:pt x="2466" y="3872"/>
                    <a:pt x="2671" y="3392"/>
                    <a:pt x="2763" y="2913"/>
                  </a:cubicBezTo>
                  <a:cubicBezTo>
                    <a:pt x="2945" y="3301"/>
                    <a:pt x="3242" y="3666"/>
                    <a:pt x="3425" y="3963"/>
                  </a:cubicBezTo>
                  <a:cubicBezTo>
                    <a:pt x="3333" y="4237"/>
                    <a:pt x="3242" y="4534"/>
                    <a:pt x="3151" y="4808"/>
                  </a:cubicBezTo>
                  <a:cubicBezTo>
                    <a:pt x="3071" y="4872"/>
                    <a:pt x="3148" y="4947"/>
                    <a:pt x="3201" y="4947"/>
                  </a:cubicBezTo>
                  <a:cubicBezTo>
                    <a:pt x="3224" y="4947"/>
                    <a:pt x="3242" y="4933"/>
                    <a:pt x="3242" y="4899"/>
                  </a:cubicBezTo>
                  <a:cubicBezTo>
                    <a:pt x="3425" y="4716"/>
                    <a:pt x="3425" y="4442"/>
                    <a:pt x="3516" y="4146"/>
                  </a:cubicBezTo>
                  <a:cubicBezTo>
                    <a:pt x="3516" y="4237"/>
                    <a:pt x="3607" y="4237"/>
                    <a:pt x="3607" y="4237"/>
                  </a:cubicBezTo>
                  <a:cubicBezTo>
                    <a:pt x="3641" y="4264"/>
                    <a:pt x="3672" y="4275"/>
                    <a:pt x="3700" y="4275"/>
                  </a:cubicBezTo>
                  <a:cubicBezTo>
                    <a:pt x="3767" y="4275"/>
                    <a:pt x="3813" y="4210"/>
                    <a:pt x="3813" y="4146"/>
                  </a:cubicBezTo>
                  <a:cubicBezTo>
                    <a:pt x="3721" y="4054"/>
                    <a:pt x="3721" y="3963"/>
                    <a:pt x="3607" y="3872"/>
                  </a:cubicBezTo>
                  <a:lnTo>
                    <a:pt x="4566" y="3872"/>
                  </a:lnTo>
                  <a:cubicBezTo>
                    <a:pt x="4566" y="3872"/>
                    <a:pt x="4566" y="3758"/>
                    <a:pt x="4475" y="3666"/>
                  </a:cubicBezTo>
                  <a:lnTo>
                    <a:pt x="3516" y="3666"/>
                  </a:lnTo>
                  <a:cubicBezTo>
                    <a:pt x="3333" y="3301"/>
                    <a:pt x="3037" y="2913"/>
                    <a:pt x="2854" y="2525"/>
                  </a:cubicBezTo>
                  <a:lnTo>
                    <a:pt x="2854" y="2525"/>
                  </a:lnTo>
                  <a:cubicBezTo>
                    <a:pt x="3516" y="2731"/>
                    <a:pt x="4178" y="2913"/>
                    <a:pt x="4863" y="3096"/>
                  </a:cubicBezTo>
                  <a:cubicBezTo>
                    <a:pt x="4954" y="3096"/>
                    <a:pt x="5045" y="2913"/>
                    <a:pt x="4863" y="2913"/>
                  </a:cubicBezTo>
                  <a:cubicBezTo>
                    <a:pt x="4292" y="2616"/>
                    <a:pt x="3721" y="2434"/>
                    <a:pt x="3151" y="2251"/>
                  </a:cubicBezTo>
                  <a:cubicBezTo>
                    <a:pt x="3425" y="2046"/>
                    <a:pt x="3721" y="1772"/>
                    <a:pt x="3995" y="1589"/>
                  </a:cubicBezTo>
                  <a:cubicBezTo>
                    <a:pt x="3995" y="1589"/>
                    <a:pt x="3995" y="1681"/>
                    <a:pt x="4087" y="1681"/>
                  </a:cubicBezTo>
                  <a:cubicBezTo>
                    <a:pt x="4383" y="1772"/>
                    <a:pt x="4749" y="1863"/>
                    <a:pt x="5045" y="1955"/>
                  </a:cubicBezTo>
                  <a:cubicBezTo>
                    <a:pt x="5137" y="1955"/>
                    <a:pt x="5228" y="1863"/>
                    <a:pt x="5137" y="1772"/>
                  </a:cubicBezTo>
                  <a:cubicBezTo>
                    <a:pt x="4749" y="1681"/>
                    <a:pt x="4475" y="1589"/>
                    <a:pt x="4087" y="1475"/>
                  </a:cubicBezTo>
                  <a:cubicBezTo>
                    <a:pt x="4383" y="1293"/>
                    <a:pt x="4566" y="1110"/>
                    <a:pt x="4863" y="813"/>
                  </a:cubicBezTo>
                  <a:cubicBezTo>
                    <a:pt x="4936" y="813"/>
                    <a:pt x="4892" y="696"/>
                    <a:pt x="4813" y="696"/>
                  </a:cubicBezTo>
                  <a:cubicBezTo>
                    <a:pt x="4793" y="696"/>
                    <a:pt x="4771" y="704"/>
                    <a:pt x="4749" y="722"/>
                  </a:cubicBezTo>
                  <a:cubicBezTo>
                    <a:pt x="4566" y="813"/>
                    <a:pt x="4383" y="1019"/>
                    <a:pt x="4178" y="1110"/>
                  </a:cubicBezTo>
                  <a:lnTo>
                    <a:pt x="4178" y="813"/>
                  </a:lnTo>
                  <a:lnTo>
                    <a:pt x="4178" y="151"/>
                  </a:lnTo>
                  <a:cubicBezTo>
                    <a:pt x="4132" y="106"/>
                    <a:pt x="4087" y="83"/>
                    <a:pt x="4052" y="83"/>
                  </a:cubicBezTo>
                  <a:cubicBezTo>
                    <a:pt x="4018" y="83"/>
                    <a:pt x="3995" y="106"/>
                    <a:pt x="3995" y="151"/>
                  </a:cubicBezTo>
                  <a:lnTo>
                    <a:pt x="3995" y="813"/>
                  </a:lnTo>
                  <a:cubicBezTo>
                    <a:pt x="3904" y="905"/>
                    <a:pt x="3904" y="1110"/>
                    <a:pt x="3904" y="1293"/>
                  </a:cubicBezTo>
                  <a:cubicBezTo>
                    <a:pt x="3607" y="1475"/>
                    <a:pt x="3333" y="1681"/>
                    <a:pt x="3037" y="1863"/>
                  </a:cubicBezTo>
                  <a:cubicBezTo>
                    <a:pt x="3151" y="1293"/>
                    <a:pt x="3151" y="722"/>
                    <a:pt x="3242" y="151"/>
                  </a:cubicBezTo>
                  <a:cubicBezTo>
                    <a:pt x="3242" y="44"/>
                    <a:pt x="3172" y="0"/>
                    <a:pt x="31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4"/>
            <p:cNvSpPr/>
            <p:nvPr/>
          </p:nvSpPr>
          <p:spPr>
            <a:xfrm>
              <a:off x="3794801" y="3001586"/>
              <a:ext cx="6692" cy="29445"/>
            </a:xfrm>
            <a:custGeom>
              <a:avLst/>
              <a:gdLst/>
              <a:ahLst/>
              <a:cxnLst/>
              <a:rect l="l" t="t" r="r" b="b"/>
              <a:pathLst>
                <a:path w="275" h="1210" extrusionOk="0">
                  <a:moveTo>
                    <a:pt x="274" y="0"/>
                  </a:moveTo>
                  <a:lnTo>
                    <a:pt x="274" y="0"/>
                  </a:lnTo>
                  <a:cubicBezTo>
                    <a:pt x="92" y="274"/>
                    <a:pt x="1" y="753"/>
                    <a:pt x="92" y="1141"/>
                  </a:cubicBezTo>
                  <a:cubicBezTo>
                    <a:pt x="92" y="1187"/>
                    <a:pt x="115" y="1210"/>
                    <a:pt x="137" y="1210"/>
                  </a:cubicBezTo>
                  <a:cubicBezTo>
                    <a:pt x="160" y="1210"/>
                    <a:pt x="183" y="1187"/>
                    <a:pt x="183" y="1141"/>
                  </a:cubicBezTo>
                  <a:cubicBezTo>
                    <a:pt x="183" y="753"/>
                    <a:pt x="183" y="388"/>
                    <a:pt x="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4"/>
            <p:cNvSpPr/>
            <p:nvPr/>
          </p:nvSpPr>
          <p:spPr>
            <a:xfrm>
              <a:off x="5007397" y="4291295"/>
              <a:ext cx="124912" cy="120604"/>
            </a:xfrm>
            <a:custGeom>
              <a:avLst/>
              <a:gdLst/>
              <a:ahLst/>
              <a:cxnLst/>
              <a:rect l="l" t="t" r="r" b="b"/>
              <a:pathLst>
                <a:path w="5133" h="4956" extrusionOk="0">
                  <a:moveTo>
                    <a:pt x="3033" y="0"/>
                  </a:moveTo>
                  <a:cubicBezTo>
                    <a:pt x="2987" y="0"/>
                    <a:pt x="2942" y="23"/>
                    <a:pt x="2942" y="69"/>
                  </a:cubicBezTo>
                  <a:cubicBezTo>
                    <a:pt x="2942" y="731"/>
                    <a:pt x="2850" y="1393"/>
                    <a:pt x="2668" y="2055"/>
                  </a:cubicBezTo>
                  <a:cubicBezTo>
                    <a:pt x="2668" y="2055"/>
                    <a:pt x="2554" y="2055"/>
                    <a:pt x="2554" y="2169"/>
                  </a:cubicBezTo>
                  <a:cubicBezTo>
                    <a:pt x="2371" y="1872"/>
                    <a:pt x="2280" y="1689"/>
                    <a:pt x="2097" y="1393"/>
                  </a:cubicBezTo>
                  <a:cubicBezTo>
                    <a:pt x="2188" y="1393"/>
                    <a:pt x="2280" y="1301"/>
                    <a:pt x="2188" y="1210"/>
                  </a:cubicBezTo>
                  <a:cubicBezTo>
                    <a:pt x="2097" y="1210"/>
                    <a:pt x="1983" y="1210"/>
                    <a:pt x="1892" y="1119"/>
                  </a:cubicBezTo>
                  <a:cubicBezTo>
                    <a:pt x="1709" y="822"/>
                    <a:pt x="1526" y="548"/>
                    <a:pt x="1321" y="251"/>
                  </a:cubicBezTo>
                  <a:cubicBezTo>
                    <a:pt x="1321" y="206"/>
                    <a:pt x="1275" y="183"/>
                    <a:pt x="1241" y="183"/>
                  </a:cubicBezTo>
                  <a:cubicBezTo>
                    <a:pt x="1207" y="183"/>
                    <a:pt x="1184" y="206"/>
                    <a:pt x="1230" y="251"/>
                  </a:cubicBezTo>
                  <a:cubicBezTo>
                    <a:pt x="1321" y="548"/>
                    <a:pt x="1526" y="731"/>
                    <a:pt x="1618" y="1027"/>
                  </a:cubicBezTo>
                  <a:cubicBezTo>
                    <a:pt x="1412" y="913"/>
                    <a:pt x="1230" y="822"/>
                    <a:pt x="1047" y="822"/>
                  </a:cubicBezTo>
                  <a:cubicBezTo>
                    <a:pt x="1030" y="805"/>
                    <a:pt x="1012" y="797"/>
                    <a:pt x="995" y="797"/>
                  </a:cubicBezTo>
                  <a:cubicBezTo>
                    <a:pt x="924" y="797"/>
                    <a:pt x="881" y="935"/>
                    <a:pt x="1047" y="1027"/>
                  </a:cubicBezTo>
                  <a:cubicBezTo>
                    <a:pt x="1230" y="1119"/>
                    <a:pt x="1526" y="1210"/>
                    <a:pt x="1800" y="1301"/>
                  </a:cubicBezTo>
                  <a:cubicBezTo>
                    <a:pt x="1892" y="1598"/>
                    <a:pt x="2097" y="1781"/>
                    <a:pt x="2188" y="1963"/>
                  </a:cubicBezTo>
                  <a:cubicBezTo>
                    <a:pt x="1526" y="1781"/>
                    <a:pt x="750" y="1689"/>
                    <a:pt x="88" y="1484"/>
                  </a:cubicBezTo>
                  <a:cubicBezTo>
                    <a:pt x="72" y="1467"/>
                    <a:pt x="58" y="1461"/>
                    <a:pt x="48" y="1461"/>
                  </a:cubicBezTo>
                  <a:cubicBezTo>
                    <a:pt x="0" y="1461"/>
                    <a:pt x="14" y="1598"/>
                    <a:pt x="88" y="1598"/>
                  </a:cubicBezTo>
                  <a:cubicBezTo>
                    <a:pt x="750" y="1872"/>
                    <a:pt x="1526" y="2055"/>
                    <a:pt x="2188" y="2351"/>
                  </a:cubicBezTo>
                  <a:cubicBezTo>
                    <a:pt x="1800" y="2534"/>
                    <a:pt x="1321" y="2831"/>
                    <a:pt x="956" y="3104"/>
                  </a:cubicBezTo>
                  <a:cubicBezTo>
                    <a:pt x="956" y="3104"/>
                    <a:pt x="842" y="3104"/>
                    <a:pt x="842" y="3013"/>
                  </a:cubicBezTo>
                  <a:cubicBezTo>
                    <a:pt x="659" y="2922"/>
                    <a:pt x="476" y="2831"/>
                    <a:pt x="271" y="2831"/>
                  </a:cubicBezTo>
                  <a:cubicBezTo>
                    <a:pt x="180" y="2831"/>
                    <a:pt x="180" y="2831"/>
                    <a:pt x="180" y="2922"/>
                  </a:cubicBezTo>
                  <a:cubicBezTo>
                    <a:pt x="385" y="3013"/>
                    <a:pt x="568" y="3104"/>
                    <a:pt x="659" y="3196"/>
                  </a:cubicBezTo>
                  <a:lnTo>
                    <a:pt x="750" y="3196"/>
                  </a:lnTo>
                  <a:cubicBezTo>
                    <a:pt x="659" y="3310"/>
                    <a:pt x="568" y="3310"/>
                    <a:pt x="568" y="3401"/>
                  </a:cubicBezTo>
                  <a:cubicBezTo>
                    <a:pt x="385" y="3493"/>
                    <a:pt x="476" y="3675"/>
                    <a:pt x="659" y="3675"/>
                  </a:cubicBezTo>
                  <a:cubicBezTo>
                    <a:pt x="842" y="3584"/>
                    <a:pt x="956" y="3493"/>
                    <a:pt x="1138" y="3401"/>
                  </a:cubicBezTo>
                  <a:lnTo>
                    <a:pt x="1138" y="3401"/>
                  </a:lnTo>
                  <a:cubicBezTo>
                    <a:pt x="1138" y="3675"/>
                    <a:pt x="1047" y="3881"/>
                    <a:pt x="1047" y="4063"/>
                  </a:cubicBezTo>
                  <a:cubicBezTo>
                    <a:pt x="956" y="4246"/>
                    <a:pt x="956" y="4337"/>
                    <a:pt x="956" y="4542"/>
                  </a:cubicBezTo>
                  <a:cubicBezTo>
                    <a:pt x="956" y="4634"/>
                    <a:pt x="1047" y="4634"/>
                    <a:pt x="1047" y="4634"/>
                  </a:cubicBezTo>
                  <a:cubicBezTo>
                    <a:pt x="1138" y="4451"/>
                    <a:pt x="1138" y="4246"/>
                    <a:pt x="1230" y="4063"/>
                  </a:cubicBezTo>
                  <a:cubicBezTo>
                    <a:pt x="1230" y="3881"/>
                    <a:pt x="1230" y="3675"/>
                    <a:pt x="1321" y="3493"/>
                  </a:cubicBezTo>
                  <a:lnTo>
                    <a:pt x="1321" y="3401"/>
                  </a:lnTo>
                  <a:lnTo>
                    <a:pt x="1321" y="3310"/>
                  </a:lnTo>
                  <a:cubicBezTo>
                    <a:pt x="1709" y="3104"/>
                    <a:pt x="2097" y="2922"/>
                    <a:pt x="2554" y="2625"/>
                  </a:cubicBezTo>
                  <a:lnTo>
                    <a:pt x="2554" y="2625"/>
                  </a:lnTo>
                  <a:cubicBezTo>
                    <a:pt x="2371" y="3196"/>
                    <a:pt x="2188" y="3675"/>
                    <a:pt x="2097" y="4246"/>
                  </a:cubicBezTo>
                  <a:cubicBezTo>
                    <a:pt x="2017" y="4310"/>
                    <a:pt x="2094" y="4385"/>
                    <a:pt x="2179" y="4385"/>
                  </a:cubicBezTo>
                  <a:cubicBezTo>
                    <a:pt x="2215" y="4385"/>
                    <a:pt x="2252" y="4371"/>
                    <a:pt x="2280" y="4337"/>
                  </a:cubicBezTo>
                  <a:cubicBezTo>
                    <a:pt x="2462" y="3881"/>
                    <a:pt x="2554" y="3401"/>
                    <a:pt x="2759" y="2922"/>
                  </a:cubicBezTo>
                  <a:cubicBezTo>
                    <a:pt x="2942" y="3310"/>
                    <a:pt x="3124" y="3584"/>
                    <a:pt x="3330" y="3972"/>
                  </a:cubicBezTo>
                  <a:cubicBezTo>
                    <a:pt x="3238" y="4246"/>
                    <a:pt x="3124" y="4542"/>
                    <a:pt x="3033" y="4816"/>
                  </a:cubicBezTo>
                  <a:cubicBezTo>
                    <a:pt x="3033" y="4880"/>
                    <a:pt x="3078" y="4956"/>
                    <a:pt x="3144" y="4956"/>
                  </a:cubicBezTo>
                  <a:cubicBezTo>
                    <a:pt x="3172" y="4956"/>
                    <a:pt x="3204" y="4942"/>
                    <a:pt x="3238" y="4908"/>
                  </a:cubicBezTo>
                  <a:cubicBezTo>
                    <a:pt x="3330" y="4634"/>
                    <a:pt x="3421" y="4451"/>
                    <a:pt x="3512" y="4154"/>
                  </a:cubicBezTo>
                  <a:lnTo>
                    <a:pt x="3512" y="4246"/>
                  </a:lnTo>
                  <a:cubicBezTo>
                    <a:pt x="3539" y="4273"/>
                    <a:pt x="3576" y="4284"/>
                    <a:pt x="3611" y="4284"/>
                  </a:cubicBezTo>
                  <a:cubicBezTo>
                    <a:pt x="3696" y="4284"/>
                    <a:pt x="3776" y="4219"/>
                    <a:pt x="3695" y="4154"/>
                  </a:cubicBezTo>
                  <a:cubicBezTo>
                    <a:pt x="3695" y="4063"/>
                    <a:pt x="3604" y="3972"/>
                    <a:pt x="3604" y="3881"/>
                  </a:cubicBezTo>
                  <a:lnTo>
                    <a:pt x="3604" y="3766"/>
                  </a:lnTo>
                  <a:lnTo>
                    <a:pt x="4471" y="3766"/>
                  </a:lnTo>
                  <a:cubicBezTo>
                    <a:pt x="4562" y="3766"/>
                    <a:pt x="4562" y="3675"/>
                    <a:pt x="4471" y="3675"/>
                  </a:cubicBezTo>
                  <a:cubicBezTo>
                    <a:pt x="4083" y="3675"/>
                    <a:pt x="3809" y="3584"/>
                    <a:pt x="3421" y="3584"/>
                  </a:cubicBezTo>
                  <a:cubicBezTo>
                    <a:pt x="3238" y="3196"/>
                    <a:pt x="3033" y="2922"/>
                    <a:pt x="2850" y="2534"/>
                  </a:cubicBezTo>
                  <a:lnTo>
                    <a:pt x="2850" y="2534"/>
                  </a:lnTo>
                  <a:cubicBezTo>
                    <a:pt x="3512" y="2739"/>
                    <a:pt x="4083" y="2922"/>
                    <a:pt x="4745" y="3013"/>
                  </a:cubicBezTo>
                  <a:cubicBezTo>
                    <a:pt x="4784" y="3031"/>
                    <a:pt x="4816" y="3038"/>
                    <a:pt x="4841" y="3038"/>
                  </a:cubicBezTo>
                  <a:cubicBezTo>
                    <a:pt x="4946" y="3038"/>
                    <a:pt x="4928" y="2904"/>
                    <a:pt x="4836" y="2831"/>
                  </a:cubicBezTo>
                  <a:cubicBezTo>
                    <a:pt x="4265" y="2625"/>
                    <a:pt x="3604" y="2443"/>
                    <a:pt x="3033" y="2260"/>
                  </a:cubicBezTo>
                  <a:cubicBezTo>
                    <a:pt x="3330" y="2055"/>
                    <a:pt x="3695" y="1781"/>
                    <a:pt x="3992" y="1484"/>
                  </a:cubicBezTo>
                  <a:lnTo>
                    <a:pt x="3992" y="1689"/>
                  </a:lnTo>
                  <a:cubicBezTo>
                    <a:pt x="4380" y="1781"/>
                    <a:pt x="4654" y="1872"/>
                    <a:pt x="5042" y="1963"/>
                  </a:cubicBezTo>
                  <a:cubicBezTo>
                    <a:pt x="5133" y="1963"/>
                    <a:pt x="5133" y="1781"/>
                    <a:pt x="5042" y="1781"/>
                  </a:cubicBezTo>
                  <a:cubicBezTo>
                    <a:pt x="4745" y="1689"/>
                    <a:pt x="4380" y="1598"/>
                    <a:pt x="4083" y="1484"/>
                  </a:cubicBezTo>
                  <a:cubicBezTo>
                    <a:pt x="4265" y="1301"/>
                    <a:pt x="4562" y="1027"/>
                    <a:pt x="4745" y="822"/>
                  </a:cubicBezTo>
                  <a:cubicBezTo>
                    <a:pt x="4836" y="731"/>
                    <a:pt x="4745" y="639"/>
                    <a:pt x="4654" y="639"/>
                  </a:cubicBezTo>
                  <a:cubicBezTo>
                    <a:pt x="4471" y="822"/>
                    <a:pt x="4265" y="1027"/>
                    <a:pt x="4083" y="1119"/>
                  </a:cubicBezTo>
                  <a:lnTo>
                    <a:pt x="4083" y="731"/>
                  </a:lnTo>
                  <a:lnTo>
                    <a:pt x="4083" y="160"/>
                  </a:lnTo>
                  <a:cubicBezTo>
                    <a:pt x="4083" y="69"/>
                    <a:pt x="3992" y="69"/>
                    <a:pt x="3992" y="69"/>
                  </a:cubicBezTo>
                  <a:cubicBezTo>
                    <a:pt x="3900" y="343"/>
                    <a:pt x="3900" y="548"/>
                    <a:pt x="3900" y="731"/>
                  </a:cubicBezTo>
                  <a:lnTo>
                    <a:pt x="3900" y="1301"/>
                  </a:lnTo>
                  <a:cubicBezTo>
                    <a:pt x="3604" y="1484"/>
                    <a:pt x="3238" y="1689"/>
                    <a:pt x="2942" y="1872"/>
                  </a:cubicBezTo>
                  <a:cubicBezTo>
                    <a:pt x="3033" y="1301"/>
                    <a:pt x="3124" y="639"/>
                    <a:pt x="3124" y="69"/>
                  </a:cubicBezTo>
                  <a:cubicBezTo>
                    <a:pt x="3124" y="23"/>
                    <a:pt x="3079" y="0"/>
                    <a:pt x="30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4"/>
            <p:cNvSpPr/>
            <p:nvPr/>
          </p:nvSpPr>
          <p:spPr>
            <a:xfrm>
              <a:off x="5053412" y="4290735"/>
              <a:ext cx="7252" cy="30005"/>
            </a:xfrm>
            <a:custGeom>
              <a:avLst/>
              <a:gdLst/>
              <a:ahLst/>
              <a:cxnLst/>
              <a:rect l="l" t="t" r="r" b="b"/>
              <a:pathLst>
                <a:path w="298" h="1233" extrusionOk="0">
                  <a:moveTo>
                    <a:pt x="297" y="0"/>
                  </a:moveTo>
                  <a:lnTo>
                    <a:pt x="297" y="0"/>
                  </a:lnTo>
                  <a:cubicBezTo>
                    <a:pt x="92" y="366"/>
                    <a:pt x="1" y="754"/>
                    <a:pt x="92" y="1233"/>
                  </a:cubicBezTo>
                  <a:cubicBezTo>
                    <a:pt x="206" y="1233"/>
                    <a:pt x="297" y="1233"/>
                    <a:pt x="297" y="1142"/>
                  </a:cubicBezTo>
                  <a:cubicBezTo>
                    <a:pt x="206" y="754"/>
                    <a:pt x="206" y="366"/>
                    <a:pt x="2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4"/>
            <p:cNvSpPr/>
            <p:nvPr/>
          </p:nvSpPr>
          <p:spPr>
            <a:xfrm>
              <a:off x="4761816" y="2354688"/>
              <a:ext cx="124912" cy="120921"/>
            </a:xfrm>
            <a:custGeom>
              <a:avLst/>
              <a:gdLst/>
              <a:ahLst/>
              <a:cxnLst/>
              <a:rect l="l" t="t" r="r" b="b"/>
              <a:pathLst>
                <a:path w="5133" h="4969" extrusionOk="0">
                  <a:moveTo>
                    <a:pt x="180" y="2851"/>
                  </a:moveTo>
                  <a:cubicBezTo>
                    <a:pt x="155" y="2851"/>
                    <a:pt x="130" y="2891"/>
                    <a:pt x="206" y="2891"/>
                  </a:cubicBezTo>
                  <a:cubicBezTo>
                    <a:pt x="206" y="2861"/>
                    <a:pt x="193" y="2851"/>
                    <a:pt x="180" y="2851"/>
                  </a:cubicBezTo>
                  <a:close/>
                  <a:moveTo>
                    <a:pt x="2986" y="1"/>
                  </a:moveTo>
                  <a:cubicBezTo>
                    <a:pt x="2962" y="1"/>
                    <a:pt x="2945" y="12"/>
                    <a:pt x="2945" y="38"/>
                  </a:cubicBezTo>
                  <a:cubicBezTo>
                    <a:pt x="2854" y="814"/>
                    <a:pt x="2762" y="1476"/>
                    <a:pt x="2671" y="2047"/>
                  </a:cubicBezTo>
                  <a:lnTo>
                    <a:pt x="2580" y="2138"/>
                  </a:lnTo>
                  <a:cubicBezTo>
                    <a:pt x="2374" y="1956"/>
                    <a:pt x="2283" y="1659"/>
                    <a:pt x="2100" y="1476"/>
                  </a:cubicBezTo>
                  <a:cubicBezTo>
                    <a:pt x="2192" y="1476"/>
                    <a:pt x="2192" y="1385"/>
                    <a:pt x="2100" y="1294"/>
                  </a:cubicBezTo>
                  <a:cubicBezTo>
                    <a:pt x="2100" y="1294"/>
                    <a:pt x="2009" y="1179"/>
                    <a:pt x="1918" y="1179"/>
                  </a:cubicBezTo>
                  <a:cubicBezTo>
                    <a:pt x="1712" y="906"/>
                    <a:pt x="1530" y="518"/>
                    <a:pt x="1347" y="244"/>
                  </a:cubicBezTo>
                  <a:cubicBezTo>
                    <a:pt x="1314" y="217"/>
                    <a:pt x="1282" y="206"/>
                    <a:pt x="1257" y="206"/>
                  </a:cubicBezTo>
                  <a:cubicBezTo>
                    <a:pt x="1195" y="206"/>
                    <a:pt x="1168" y="270"/>
                    <a:pt x="1233" y="335"/>
                  </a:cubicBezTo>
                  <a:cubicBezTo>
                    <a:pt x="1347" y="609"/>
                    <a:pt x="1438" y="814"/>
                    <a:pt x="1621" y="1088"/>
                  </a:cubicBezTo>
                  <a:cubicBezTo>
                    <a:pt x="1438" y="997"/>
                    <a:pt x="1233" y="906"/>
                    <a:pt x="1050" y="814"/>
                  </a:cubicBezTo>
                  <a:cubicBezTo>
                    <a:pt x="959" y="814"/>
                    <a:pt x="868" y="997"/>
                    <a:pt x="959" y="997"/>
                  </a:cubicBezTo>
                  <a:cubicBezTo>
                    <a:pt x="1233" y="1179"/>
                    <a:pt x="1530" y="1294"/>
                    <a:pt x="1804" y="1385"/>
                  </a:cubicBezTo>
                  <a:cubicBezTo>
                    <a:pt x="1918" y="1568"/>
                    <a:pt x="2009" y="1864"/>
                    <a:pt x="2192" y="2047"/>
                  </a:cubicBezTo>
                  <a:cubicBezTo>
                    <a:pt x="1438" y="1864"/>
                    <a:pt x="776" y="1659"/>
                    <a:pt x="92" y="1476"/>
                  </a:cubicBezTo>
                  <a:cubicBezTo>
                    <a:pt x="0" y="1476"/>
                    <a:pt x="0" y="1568"/>
                    <a:pt x="92" y="1659"/>
                  </a:cubicBezTo>
                  <a:cubicBezTo>
                    <a:pt x="776" y="1864"/>
                    <a:pt x="1438" y="2138"/>
                    <a:pt x="2192" y="2321"/>
                  </a:cubicBezTo>
                  <a:cubicBezTo>
                    <a:pt x="1804" y="2617"/>
                    <a:pt x="1347" y="2891"/>
                    <a:pt x="959" y="3188"/>
                  </a:cubicBezTo>
                  <a:cubicBezTo>
                    <a:pt x="868" y="3097"/>
                    <a:pt x="868" y="3097"/>
                    <a:pt x="776" y="3097"/>
                  </a:cubicBezTo>
                  <a:cubicBezTo>
                    <a:pt x="571" y="3006"/>
                    <a:pt x="388" y="2891"/>
                    <a:pt x="206" y="2891"/>
                  </a:cubicBezTo>
                  <a:cubicBezTo>
                    <a:pt x="297" y="3097"/>
                    <a:pt x="480" y="3188"/>
                    <a:pt x="662" y="3279"/>
                  </a:cubicBezTo>
                  <a:lnTo>
                    <a:pt x="776" y="3279"/>
                  </a:lnTo>
                  <a:cubicBezTo>
                    <a:pt x="662" y="3279"/>
                    <a:pt x="571" y="3371"/>
                    <a:pt x="480" y="3371"/>
                  </a:cubicBezTo>
                  <a:cubicBezTo>
                    <a:pt x="400" y="3450"/>
                    <a:pt x="459" y="3685"/>
                    <a:pt x="596" y="3685"/>
                  </a:cubicBezTo>
                  <a:cubicBezTo>
                    <a:pt x="616" y="3685"/>
                    <a:pt x="638" y="3679"/>
                    <a:pt x="662" y="3667"/>
                  </a:cubicBezTo>
                  <a:cubicBezTo>
                    <a:pt x="776" y="3576"/>
                    <a:pt x="959" y="3576"/>
                    <a:pt x="1142" y="3462"/>
                  </a:cubicBezTo>
                  <a:lnTo>
                    <a:pt x="1142" y="3462"/>
                  </a:lnTo>
                  <a:cubicBezTo>
                    <a:pt x="1142" y="3667"/>
                    <a:pt x="1050" y="3850"/>
                    <a:pt x="1050" y="4033"/>
                  </a:cubicBezTo>
                  <a:cubicBezTo>
                    <a:pt x="959" y="4238"/>
                    <a:pt x="959" y="4421"/>
                    <a:pt x="959" y="4603"/>
                  </a:cubicBezTo>
                  <a:cubicBezTo>
                    <a:pt x="959" y="4660"/>
                    <a:pt x="982" y="4689"/>
                    <a:pt x="1005" y="4689"/>
                  </a:cubicBezTo>
                  <a:cubicBezTo>
                    <a:pt x="1028" y="4689"/>
                    <a:pt x="1050" y="4660"/>
                    <a:pt x="1050" y="4603"/>
                  </a:cubicBezTo>
                  <a:cubicBezTo>
                    <a:pt x="1142" y="4421"/>
                    <a:pt x="1142" y="4238"/>
                    <a:pt x="1142" y="4033"/>
                  </a:cubicBezTo>
                  <a:cubicBezTo>
                    <a:pt x="1233" y="3850"/>
                    <a:pt x="1233" y="3667"/>
                    <a:pt x="1233" y="3462"/>
                  </a:cubicBezTo>
                  <a:lnTo>
                    <a:pt x="1347" y="3371"/>
                  </a:lnTo>
                  <a:cubicBezTo>
                    <a:pt x="1712" y="3188"/>
                    <a:pt x="2100" y="2891"/>
                    <a:pt x="2488" y="2617"/>
                  </a:cubicBezTo>
                  <a:lnTo>
                    <a:pt x="2488" y="2617"/>
                  </a:lnTo>
                  <a:cubicBezTo>
                    <a:pt x="2374" y="3188"/>
                    <a:pt x="2192" y="3759"/>
                    <a:pt x="2009" y="4238"/>
                  </a:cubicBezTo>
                  <a:cubicBezTo>
                    <a:pt x="2009" y="4303"/>
                    <a:pt x="2100" y="4367"/>
                    <a:pt x="2154" y="4367"/>
                  </a:cubicBezTo>
                  <a:cubicBezTo>
                    <a:pt x="2176" y="4367"/>
                    <a:pt x="2192" y="4356"/>
                    <a:pt x="2192" y="4329"/>
                  </a:cubicBezTo>
                  <a:cubicBezTo>
                    <a:pt x="2374" y="3941"/>
                    <a:pt x="2580" y="3462"/>
                    <a:pt x="2671" y="3006"/>
                  </a:cubicBezTo>
                  <a:cubicBezTo>
                    <a:pt x="2854" y="3279"/>
                    <a:pt x="3150" y="3667"/>
                    <a:pt x="3333" y="4033"/>
                  </a:cubicBezTo>
                  <a:cubicBezTo>
                    <a:pt x="3242" y="4329"/>
                    <a:pt x="3150" y="4603"/>
                    <a:pt x="3059" y="4900"/>
                  </a:cubicBezTo>
                  <a:cubicBezTo>
                    <a:pt x="3059" y="4946"/>
                    <a:pt x="3082" y="4968"/>
                    <a:pt x="3116" y="4968"/>
                  </a:cubicBezTo>
                  <a:cubicBezTo>
                    <a:pt x="3150" y="4968"/>
                    <a:pt x="3196" y="4946"/>
                    <a:pt x="3242" y="4900"/>
                  </a:cubicBezTo>
                  <a:cubicBezTo>
                    <a:pt x="3333" y="4717"/>
                    <a:pt x="3424" y="4421"/>
                    <a:pt x="3515" y="4238"/>
                  </a:cubicBezTo>
                  <a:cubicBezTo>
                    <a:pt x="3559" y="4308"/>
                    <a:pt x="3613" y="4338"/>
                    <a:pt x="3657" y="4338"/>
                  </a:cubicBezTo>
                  <a:cubicBezTo>
                    <a:pt x="3729" y="4338"/>
                    <a:pt x="3777" y="4260"/>
                    <a:pt x="3721" y="4147"/>
                  </a:cubicBezTo>
                  <a:cubicBezTo>
                    <a:pt x="3630" y="4033"/>
                    <a:pt x="3630" y="3941"/>
                    <a:pt x="3630" y="3941"/>
                  </a:cubicBezTo>
                  <a:lnTo>
                    <a:pt x="3630" y="3850"/>
                  </a:lnTo>
                  <a:lnTo>
                    <a:pt x="4474" y="3850"/>
                  </a:lnTo>
                  <a:cubicBezTo>
                    <a:pt x="4565" y="3850"/>
                    <a:pt x="4474" y="3759"/>
                    <a:pt x="4474" y="3759"/>
                  </a:cubicBezTo>
                  <a:cubicBezTo>
                    <a:pt x="4086" y="3667"/>
                    <a:pt x="3721" y="3667"/>
                    <a:pt x="3424" y="3667"/>
                  </a:cubicBezTo>
                  <a:cubicBezTo>
                    <a:pt x="3242" y="3279"/>
                    <a:pt x="3059" y="2891"/>
                    <a:pt x="2762" y="2526"/>
                  </a:cubicBezTo>
                  <a:lnTo>
                    <a:pt x="2762" y="2526"/>
                  </a:lnTo>
                  <a:cubicBezTo>
                    <a:pt x="3424" y="2709"/>
                    <a:pt x="4086" y="2891"/>
                    <a:pt x="4771" y="3097"/>
                  </a:cubicBezTo>
                  <a:cubicBezTo>
                    <a:pt x="4862" y="3097"/>
                    <a:pt x="4953" y="2891"/>
                    <a:pt x="4771" y="2891"/>
                  </a:cubicBezTo>
                  <a:cubicBezTo>
                    <a:pt x="4200" y="2617"/>
                    <a:pt x="3630" y="2435"/>
                    <a:pt x="3059" y="2321"/>
                  </a:cubicBezTo>
                  <a:cubicBezTo>
                    <a:pt x="3333" y="2047"/>
                    <a:pt x="3630" y="1864"/>
                    <a:pt x="3903" y="1568"/>
                  </a:cubicBezTo>
                  <a:cubicBezTo>
                    <a:pt x="3903" y="1659"/>
                    <a:pt x="3903" y="1659"/>
                    <a:pt x="3995" y="1659"/>
                  </a:cubicBezTo>
                  <a:cubicBezTo>
                    <a:pt x="4292" y="1750"/>
                    <a:pt x="4657" y="1956"/>
                    <a:pt x="4953" y="1956"/>
                  </a:cubicBezTo>
                  <a:cubicBezTo>
                    <a:pt x="4988" y="1973"/>
                    <a:pt x="5016" y="1980"/>
                    <a:pt x="5038" y="1980"/>
                  </a:cubicBezTo>
                  <a:cubicBezTo>
                    <a:pt x="5133" y="1980"/>
                    <a:pt x="5119" y="1843"/>
                    <a:pt x="5045" y="1750"/>
                  </a:cubicBezTo>
                  <a:cubicBezTo>
                    <a:pt x="4657" y="1659"/>
                    <a:pt x="4383" y="1568"/>
                    <a:pt x="3995" y="1476"/>
                  </a:cubicBezTo>
                  <a:cubicBezTo>
                    <a:pt x="4292" y="1294"/>
                    <a:pt x="4565" y="1088"/>
                    <a:pt x="4771" y="906"/>
                  </a:cubicBezTo>
                  <a:cubicBezTo>
                    <a:pt x="4843" y="833"/>
                    <a:pt x="4801" y="689"/>
                    <a:pt x="4724" y="689"/>
                  </a:cubicBezTo>
                  <a:cubicBezTo>
                    <a:pt x="4703" y="689"/>
                    <a:pt x="4680" y="699"/>
                    <a:pt x="4657" y="723"/>
                  </a:cubicBezTo>
                  <a:cubicBezTo>
                    <a:pt x="4474" y="906"/>
                    <a:pt x="4292" y="997"/>
                    <a:pt x="4086" y="1179"/>
                  </a:cubicBezTo>
                  <a:lnTo>
                    <a:pt x="4086" y="814"/>
                  </a:lnTo>
                  <a:lnTo>
                    <a:pt x="4086" y="152"/>
                  </a:lnTo>
                  <a:cubicBezTo>
                    <a:pt x="4086" y="95"/>
                    <a:pt x="4063" y="67"/>
                    <a:pt x="4029" y="67"/>
                  </a:cubicBezTo>
                  <a:cubicBezTo>
                    <a:pt x="3995" y="67"/>
                    <a:pt x="3949" y="95"/>
                    <a:pt x="3903" y="152"/>
                  </a:cubicBezTo>
                  <a:lnTo>
                    <a:pt x="3903" y="814"/>
                  </a:lnTo>
                  <a:cubicBezTo>
                    <a:pt x="3903" y="997"/>
                    <a:pt x="3812" y="1088"/>
                    <a:pt x="3812" y="1294"/>
                  </a:cubicBezTo>
                  <a:cubicBezTo>
                    <a:pt x="3515" y="1476"/>
                    <a:pt x="3242" y="1659"/>
                    <a:pt x="2945" y="1956"/>
                  </a:cubicBezTo>
                  <a:cubicBezTo>
                    <a:pt x="3059" y="1294"/>
                    <a:pt x="3059" y="723"/>
                    <a:pt x="3150" y="152"/>
                  </a:cubicBezTo>
                  <a:cubicBezTo>
                    <a:pt x="3150" y="71"/>
                    <a:pt x="3045" y="1"/>
                    <a:pt x="29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4"/>
            <p:cNvSpPr/>
            <p:nvPr/>
          </p:nvSpPr>
          <p:spPr>
            <a:xfrm>
              <a:off x="4808465" y="2355613"/>
              <a:ext cx="6692" cy="29883"/>
            </a:xfrm>
            <a:custGeom>
              <a:avLst/>
              <a:gdLst/>
              <a:ahLst/>
              <a:cxnLst/>
              <a:rect l="l" t="t" r="r" b="b"/>
              <a:pathLst>
                <a:path w="275" h="1228" extrusionOk="0">
                  <a:moveTo>
                    <a:pt x="275" y="0"/>
                  </a:moveTo>
                  <a:lnTo>
                    <a:pt x="275" y="0"/>
                  </a:lnTo>
                  <a:cubicBezTo>
                    <a:pt x="92" y="297"/>
                    <a:pt x="1" y="776"/>
                    <a:pt x="92" y="1141"/>
                  </a:cubicBezTo>
                  <a:cubicBezTo>
                    <a:pt x="92" y="1199"/>
                    <a:pt x="115" y="1227"/>
                    <a:pt x="138" y="1227"/>
                  </a:cubicBezTo>
                  <a:cubicBezTo>
                    <a:pt x="160" y="1227"/>
                    <a:pt x="183" y="1199"/>
                    <a:pt x="183" y="1141"/>
                  </a:cubicBezTo>
                  <a:cubicBezTo>
                    <a:pt x="183" y="776"/>
                    <a:pt x="183" y="388"/>
                    <a:pt x="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4"/>
            <p:cNvSpPr/>
            <p:nvPr/>
          </p:nvSpPr>
          <p:spPr>
            <a:xfrm>
              <a:off x="3813125" y="4295188"/>
              <a:ext cx="95004" cy="89869"/>
            </a:xfrm>
            <a:custGeom>
              <a:avLst/>
              <a:gdLst/>
              <a:ahLst/>
              <a:cxnLst/>
              <a:rect l="l" t="t" r="r" b="b"/>
              <a:pathLst>
                <a:path w="3904" h="3693" extrusionOk="0">
                  <a:moveTo>
                    <a:pt x="2192" y="0"/>
                  </a:moveTo>
                  <a:cubicBezTo>
                    <a:pt x="2192" y="571"/>
                    <a:pt x="2101" y="1050"/>
                    <a:pt x="1987" y="1529"/>
                  </a:cubicBezTo>
                  <a:cubicBezTo>
                    <a:pt x="1987" y="1529"/>
                    <a:pt x="1895" y="1529"/>
                    <a:pt x="1895" y="1621"/>
                  </a:cubicBezTo>
                  <a:cubicBezTo>
                    <a:pt x="1804" y="1438"/>
                    <a:pt x="1713" y="1233"/>
                    <a:pt x="1621" y="1050"/>
                  </a:cubicBezTo>
                  <a:cubicBezTo>
                    <a:pt x="1621" y="1050"/>
                    <a:pt x="1713" y="959"/>
                    <a:pt x="1621" y="959"/>
                  </a:cubicBezTo>
                  <a:cubicBezTo>
                    <a:pt x="1530" y="959"/>
                    <a:pt x="1530" y="867"/>
                    <a:pt x="1416" y="867"/>
                  </a:cubicBezTo>
                  <a:cubicBezTo>
                    <a:pt x="1325" y="662"/>
                    <a:pt x="1142" y="388"/>
                    <a:pt x="1051" y="183"/>
                  </a:cubicBezTo>
                  <a:cubicBezTo>
                    <a:pt x="1020" y="152"/>
                    <a:pt x="987" y="142"/>
                    <a:pt x="961" y="142"/>
                  </a:cubicBezTo>
                  <a:cubicBezTo>
                    <a:pt x="909" y="142"/>
                    <a:pt x="883" y="183"/>
                    <a:pt x="959" y="183"/>
                  </a:cubicBezTo>
                  <a:cubicBezTo>
                    <a:pt x="1051" y="388"/>
                    <a:pt x="1142" y="571"/>
                    <a:pt x="1233" y="753"/>
                  </a:cubicBezTo>
                  <a:cubicBezTo>
                    <a:pt x="1051" y="662"/>
                    <a:pt x="959" y="662"/>
                    <a:pt x="754" y="571"/>
                  </a:cubicBezTo>
                  <a:cubicBezTo>
                    <a:pt x="663" y="571"/>
                    <a:pt x="663" y="662"/>
                    <a:pt x="754" y="753"/>
                  </a:cubicBezTo>
                  <a:cubicBezTo>
                    <a:pt x="959" y="867"/>
                    <a:pt x="1142" y="959"/>
                    <a:pt x="1325" y="959"/>
                  </a:cubicBezTo>
                  <a:cubicBezTo>
                    <a:pt x="1416" y="1141"/>
                    <a:pt x="1530" y="1324"/>
                    <a:pt x="1621" y="1529"/>
                  </a:cubicBezTo>
                  <a:cubicBezTo>
                    <a:pt x="1142" y="1324"/>
                    <a:pt x="571" y="1233"/>
                    <a:pt x="92" y="1050"/>
                  </a:cubicBezTo>
                  <a:cubicBezTo>
                    <a:pt x="1" y="1050"/>
                    <a:pt x="1" y="1141"/>
                    <a:pt x="92" y="1233"/>
                  </a:cubicBezTo>
                  <a:cubicBezTo>
                    <a:pt x="571" y="1324"/>
                    <a:pt x="1142" y="1529"/>
                    <a:pt x="1621" y="1712"/>
                  </a:cubicBezTo>
                  <a:cubicBezTo>
                    <a:pt x="1325" y="1895"/>
                    <a:pt x="1051" y="2100"/>
                    <a:pt x="754" y="2283"/>
                  </a:cubicBezTo>
                  <a:lnTo>
                    <a:pt x="571" y="2283"/>
                  </a:lnTo>
                  <a:cubicBezTo>
                    <a:pt x="480" y="2191"/>
                    <a:pt x="275" y="2100"/>
                    <a:pt x="183" y="2100"/>
                  </a:cubicBezTo>
                  <a:cubicBezTo>
                    <a:pt x="183" y="2100"/>
                    <a:pt x="92" y="2100"/>
                    <a:pt x="183" y="2191"/>
                  </a:cubicBezTo>
                  <a:cubicBezTo>
                    <a:pt x="275" y="2283"/>
                    <a:pt x="389" y="2283"/>
                    <a:pt x="480" y="2374"/>
                  </a:cubicBezTo>
                  <a:lnTo>
                    <a:pt x="571" y="2374"/>
                  </a:lnTo>
                  <a:cubicBezTo>
                    <a:pt x="480" y="2465"/>
                    <a:pt x="480" y="2465"/>
                    <a:pt x="389" y="2465"/>
                  </a:cubicBezTo>
                  <a:cubicBezTo>
                    <a:pt x="275" y="2579"/>
                    <a:pt x="389" y="2762"/>
                    <a:pt x="480" y="2762"/>
                  </a:cubicBezTo>
                  <a:cubicBezTo>
                    <a:pt x="663" y="2671"/>
                    <a:pt x="754" y="2579"/>
                    <a:pt x="845" y="2579"/>
                  </a:cubicBezTo>
                  <a:cubicBezTo>
                    <a:pt x="845" y="2762"/>
                    <a:pt x="845" y="2853"/>
                    <a:pt x="754" y="3036"/>
                  </a:cubicBezTo>
                  <a:cubicBezTo>
                    <a:pt x="754" y="3150"/>
                    <a:pt x="663" y="3241"/>
                    <a:pt x="663" y="3424"/>
                  </a:cubicBezTo>
                  <a:cubicBezTo>
                    <a:pt x="663" y="3424"/>
                    <a:pt x="703" y="3464"/>
                    <a:pt x="757" y="3464"/>
                  </a:cubicBezTo>
                  <a:cubicBezTo>
                    <a:pt x="784" y="3464"/>
                    <a:pt x="815" y="3454"/>
                    <a:pt x="845" y="3424"/>
                  </a:cubicBezTo>
                  <a:lnTo>
                    <a:pt x="845" y="3036"/>
                  </a:lnTo>
                  <a:cubicBezTo>
                    <a:pt x="959" y="2853"/>
                    <a:pt x="959" y="2762"/>
                    <a:pt x="959" y="2579"/>
                  </a:cubicBezTo>
                  <a:lnTo>
                    <a:pt x="959" y="2465"/>
                  </a:lnTo>
                  <a:cubicBezTo>
                    <a:pt x="1325" y="2283"/>
                    <a:pt x="1621" y="2191"/>
                    <a:pt x="1895" y="2009"/>
                  </a:cubicBezTo>
                  <a:lnTo>
                    <a:pt x="1895" y="2009"/>
                  </a:lnTo>
                  <a:cubicBezTo>
                    <a:pt x="1804" y="2374"/>
                    <a:pt x="1713" y="2762"/>
                    <a:pt x="1530" y="3150"/>
                  </a:cubicBezTo>
                  <a:cubicBezTo>
                    <a:pt x="1530" y="3214"/>
                    <a:pt x="1576" y="3279"/>
                    <a:pt x="1635" y="3279"/>
                  </a:cubicBezTo>
                  <a:cubicBezTo>
                    <a:pt x="1659" y="3279"/>
                    <a:pt x="1686" y="3268"/>
                    <a:pt x="1713" y="3241"/>
                  </a:cubicBezTo>
                  <a:cubicBezTo>
                    <a:pt x="1804" y="2853"/>
                    <a:pt x="1895" y="2579"/>
                    <a:pt x="1987" y="2191"/>
                  </a:cubicBezTo>
                  <a:cubicBezTo>
                    <a:pt x="2192" y="2465"/>
                    <a:pt x="2375" y="2671"/>
                    <a:pt x="2557" y="2944"/>
                  </a:cubicBezTo>
                  <a:cubicBezTo>
                    <a:pt x="2466" y="3150"/>
                    <a:pt x="2375" y="3333"/>
                    <a:pt x="2283" y="3606"/>
                  </a:cubicBezTo>
                  <a:cubicBezTo>
                    <a:pt x="2283" y="3663"/>
                    <a:pt x="2306" y="3692"/>
                    <a:pt x="2329" y="3692"/>
                  </a:cubicBezTo>
                  <a:cubicBezTo>
                    <a:pt x="2352" y="3692"/>
                    <a:pt x="2375" y="3663"/>
                    <a:pt x="2375" y="3606"/>
                  </a:cubicBezTo>
                  <a:cubicBezTo>
                    <a:pt x="2466" y="3515"/>
                    <a:pt x="2557" y="3333"/>
                    <a:pt x="2671" y="3150"/>
                  </a:cubicBezTo>
                  <a:cubicBezTo>
                    <a:pt x="2671" y="3176"/>
                    <a:pt x="2686" y="3187"/>
                    <a:pt x="2705" y="3187"/>
                  </a:cubicBezTo>
                  <a:cubicBezTo>
                    <a:pt x="2753" y="3187"/>
                    <a:pt x="2828" y="3117"/>
                    <a:pt x="2763" y="3036"/>
                  </a:cubicBezTo>
                  <a:cubicBezTo>
                    <a:pt x="2763" y="3036"/>
                    <a:pt x="2763" y="2944"/>
                    <a:pt x="2671" y="2853"/>
                  </a:cubicBezTo>
                  <a:lnTo>
                    <a:pt x="3333" y="2853"/>
                  </a:lnTo>
                  <a:cubicBezTo>
                    <a:pt x="3425" y="2853"/>
                    <a:pt x="3425" y="2762"/>
                    <a:pt x="3333" y="2762"/>
                  </a:cubicBezTo>
                  <a:cubicBezTo>
                    <a:pt x="3037" y="2762"/>
                    <a:pt x="2854" y="2671"/>
                    <a:pt x="2557" y="2671"/>
                  </a:cubicBezTo>
                  <a:cubicBezTo>
                    <a:pt x="2466" y="2374"/>
                    <a:pt x="2283" y="2191"/>
                    <a:pt x="2101" y="1895"/>
                  </a:cubicBezTo>
                  <a:lnTo>
                    <a:pt x="2101" y="1895"/>
                  </a:lnTo>
                  <a:cubicBezTo>
                    <a:pt x="2557" y="2009"/>
                    <a:pt x="3037" y="2191"/>
                    <a:pt x="3607" y="2283"/>
                  </a:cubicBezTo>
                  <a:cubicBezTo>
                    <a:pt x="3698" y="2283"/>
                    <a:pt x="3698" y="2191"/>
                    <a:pt x="3607" y="2100"/>
                  </a:cubicBezTo>
                  <a:cubicBezTo>
                    <a:pt x="3128" y="2009"/>
                    <a:pt x="2763" y="1803"/>
                    <a:pt x="2283" y="1712"/>
                  </a:cubicBezTo>
                  <a:cubicBezTo>
                    <a:pt x="2466" y="1529"/>
                    <a:pt x="2763" y="1324"/>
                    <a:pt x="2945" y="1141"/>
                  </a:cubicBezTo>
                  <a:cubicBezTo>
                    <a:pt x="2945" y="1141"/>
                    <a:pt x="2945" y="1233"/>
                    <a:pt x="3037" y="1233"/>
                  </a:cubicBezTo>
                  <a:cubicBezTo>
                    <a:pt x="3242" y="1324"/>
                    <a:pt x="3516" y="1438"/>
                    <a:pt x="3698" y="1438"/>
                  </a:cubicBezTo>
                  <a:cubicBezTo>
                    <a:pt x="3813" y="1438"/>
                    <a:pt x="3904" y="1324"/>
                    <a:pt x="3813" y="1324"/>
                  </a:cubicBezTo>
                  <a:cubicBezTo>
                    <a:pt x="3516" y="1233"/>
                    <a:pt x="3242" y="1141"/>
                    <a:pt x="3037" y="1141"/>
                  </a:cubicBezTo>
                  <a:cubicBezTo>
                    <a:pt x="3242" y="959"/>
                    <a:pt x="3425" y="753"/>
                    <a:pt x="3607" y="571"/>
                  </a:cubicBezTo>
                  <a:lnTo>
                    <a:pt x="3516" y="479"/>
                  </a:lnTo>
                  <a:cubicBezTo>
                    <a:pt x="3333" y="662"/>
                    <a:pt x="3242" y="753"/>
                    <a:pt x="3037" y="867"/>
                  </a:cubicBezTo>
                  <a:lnTo>
                    <a:pt x="3037" y="571"/>
                  </a:lnTo>
                  <a:lnTo>
                    <a:pt x="3037" y="91"/>
                  </a:lnTo>
                  <a:cubicBezTo>
                    <a:pt x="3037" y="46"/>
                    <a:pt x="3014" y="23"/>
                    <a:pt x="2991" y="23"/>
                  </a:cubicBezTo>
                  <a:cubicBezTo>
                    <a:pt x="2968" y="23"/>
                    <a:pt x="2945" y="46"/>
                    <a:pt x="2945" y="91"/>
                  </a:cubicBezTo>
                  <a:lnTo>
                    <a:pt x="2945" y="571"/>
                  </a:lnTo>
                  <a:cubicBezTo>
                    <a:pt x="2945" y="662"/>
                    <a:pt x="2854" y="867"/>
                    <a:pt x="2854" y="959"/>
                  </a:cubicBezTo>
                  <a:cubicBezTo>
                    <a:pt x="2671" y="1141"/>
                    <a:pt x="2466" y="1233"/>
                    <a:pt x="2192" y="1438"/>
                  </a:cubicBezTo>
                  <a:cubicBezTo>
                    <a:pt x="2283" y="959"/>
                    <a:pt x="2283" y="479"/>
                    <a:pt x="2375" y="91"/>
                  </a:cubicBezTo>
                  <a:cubicBezTo>
                    <a:pt x="2375" y="0"/>
                    <a:pt x="2283" y="0"/>
                    <a:pt x="2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4"/>
            <p:cNvSpPr/>
            <p:nvPr/>
          </p:nvSpPr>
          <p:spPr>
            <a:xfrm>
              <a:off x="3847558" y="4295188"/>
              <a:ext cx="7252" cy="22778"/>
            </a:xfrm>
            <a:custGeom>
              <a:avLst/>
              <a:gdLst/>
              <a:ahLst/>
              <a:cxnLst/>
              <a:rect l="l" t="t" r="r" b="b"/>
              <a:pathLst>
                <a:path w="298" h="936" extrusionOk="0">
                  <a:moveTo>
                    <a:pt x="206" y="0"/>
                  </a:moveTo>
                  <a:cubicBezTo>
                    <a:pt x="115" y="297"/>
                    <a:pt x="1" y="571"/>
                    <a:pt x="115" y="867"/>
                  </a:cubicBezTo>
                  <a:cubicBezTo>
                    <a:pt x="115" y="913"/>
                    <a:pt x="138" y="936"/>
                    <a:pt x="161" y="936"/>
                  </a:cubicBezTo>
                  <a:cubicBezTo>
                    <a:pt x="184" y="936"/>
                    <a:pt x="206" y="913"/>
                    <a:pt x="206" y="867"/>
                  </a:cubicBezTo>
                  <a:cubicBezTo>
                    <a:pt x="206" y="571"/>
                    <a:pt x="206" y="297"/>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4"/>
            <p:cNvSpPr/>
            <p:nvPr/>
          </p:nvSpPr>
          <p:spPr>
            <a:xfrm>
              <a:off x="1723041" y="710407"/>
              <a:ext cx="16669" cy="13920"/>
            </a:xfrm>
            <a:custGeom>
              <a:avLst/>
              <a:gdLst/>
              <a:ahLst/>
              <a:cxnLst/>
              <a:rect l="l" t="t" r="r" b="b"/>
              <a:pathLst>
                <a:path w="685" h="572" extrusionOk="0">
                  <a:moveTo>
                    <a:pt x="297" y="1"/>
                  </a:moveTo>
                  <a:cubicBezTo>
                    <a:pt x="0" y="1"/>
                    <a:pt x="0" y="571"/>
                    <a:pt x="297" y="571"/>
                  </a:cubicBezTo>
                  <a:cubicBezTo>
                    <a:pt x="685" y="571"/>
                    <a:pt x="685" y="1"/>
                    <a:pt x="2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4"/>
            <p:cNvSpPr/>
            <p:nvPr/>
          </p:nvSpPr>
          <p:spPr>
            <a:xfrm>
              <a:off x="2526189" y="543791"/>
              <a:ext cx="18908" cy="13895"/>
            </a:xfrm>
            <a:custGeom>
              <a:avLst/>
              <a:gdLst/>
              <a:ahLst/>
              <a:cxnLst/>
              <a:rect l="l" t="t" r="r" b="b"/>
              <a:pathLst>
                <a:path w="777" h="571" extrusionOk="0">
                  <a:moveTo>
                    <a:pt x="389" y="0"/>
                  </a:moveTo>
                  <a:cubicBezTo>
                    <a:pt x="1" y="0"/>
                    <a:pt x="1" y="571"/>
                    <a:pt x="389" y="571"/>
                  </a:cubicBezTo>
                  <a:cubicBezTo>
                    <a:pt x="777" y="571"/>
                    <a:pt x="777" y="0"/>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4"/>
            <p:cNvSpPr/>
            <p:nvPr/>
          </p:nvSpPr>
          <p:spPr>
            <a:xfrm>
              <a:off x="2822798" y="1133650"/>
              <a:ext cx="20563" cy="18908"/>
            </a:xfrm>
            <a:custGeom>
              <a:avLst/>
              <a:gdLst/>
              <a:ahLst/>
              <a:cxnLst/>
              <a:rect l="l" t="t" r="r" b="b"/>
              <a:pathLst>
                <a:path w="845" h="777" extrusionOk="0">
                  <a:moveTo>
                    <a:pt x="365" y="1"/>
                  </a:moveTo>
                  <a:cubicBezTo>
                    <a:pt x="0" y="1"/>
                    <a:pt x="0" y="777"/>
                    <a:pt x="365" y="777"/>
                  </a:cubicBezTo>
                  <a:cubicBezTo>
                    <a:pt x="845" y="777"/>
                    <a:pt x="845" y="1"/>
                    <a:pt x="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4"/>
            <p:cNvSpPr/>
            <p:nvPr/>
          </p:nvSpPr>
          <p:spPr>
            <a:xfrm>
              <a:off x="3739247" y="865391"/>
              <a:ext cx="32025" cy="30346"/>
            </a:xfrm>
            <a:custGeom>
              <a:avLst/>
              <a:gdLst/>
              <a:ahLst/>
              <a:cxnLst/>
              <a:rect l="l" t="t" r="r" b="b"/>
              <a:pathLst>
                <a:path w="1316" h="1247" extrusionOk="0">
                  <a:moveTo>
                    <a:pt x="366" y="0"/>
                  </a:moveTo>
                  <a:cubicBezTo>
                    <a:pt x="184" y="0"/>
                    <a:pt x="1" y="183"/>
                    <a:pt x="1" y="388"/>
                  </a:cubicBezTo>
                  <a:cubicBezTo>
                    <a:pt x="1" y="571"/>
                    <a:pt x="1" y="662"/>
                    <a:pt x="92" y="867"/>
                  </a:cubicBezTo>
                  <a:cubicBezTo>
                    <a:pt x="184" y="1050"/>
                    <a:pt x="457" y="1141"/>
                    <a:pt x="663" y="1233"/>
                  </a:cubicBezTo>
                  <a:cubicBezTo>
                    <a:pt x="692" y="1242"/>
                    <a:pt x="723" y="1247"/>
                    <a:pt x="754" y="1247"/>
                  </a:cubicBezTo>
                  <a:cubicBezTo>
                    <a:pt x="1014" y="1247"/>
                    <a:pt x="1315" y="927"/>
                    <a:pt x="1234" y="662"/>
                  </a:cubicBezTo>
                  <a:cubicBezTo>
                    <a:pt x="1142" y="479"/>
                    <a:pt x="1142" y="297"/>
                    <a:pt x="937" y="183"/>
                  </a:cubicBezTo>
                  <a:cubicBezTo>
                    <a:pt x="846" y="0"/>
                    <a:pt x="663" y="0"/>
                    <a:pt x="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4"/>
            <p:cNvSpPr/>
            <p:nvPr/>
          </p:nvSpPr>
          <p:spPr>
            <a:xfrm>
              <a:off x="3489311" y="1969576"/>
              <a:ext cx="18349" cy="13920"/>
            </a:xfrm>
            <a:custGeom>
              <a:avLst/>
              <a:gdLst/>
              <a:ahLst/>
              <a:cxnLst/>
              <a:rect l="l" t="t" r="r" b="b"/>
              <a:pathLst>
                <a:path w="754" h="572" extrusionOk="0">
                  <a:moveTo>
                    <a:pt x="366" y="1"/>
                  </a:moveTo>
                  <a:cubicBezTo>
                    <a:pt x="1" y="1"/>
                    <a:pt x="1" y="571"/>
                    <a:pt x="366" y="571"/>
                  </a:cubicBezTo>
                  <a:cubicBezTo>
                    <a:pt x="754" y="571"/>
                    <a:pt x="754" y="1"/>
                    <a:pt x="3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4"/>
            <p:cNvSpPr/>
            <p:nvPr/>
          </p:nvSpPr>
          <p:spPr>
            <a:xfrm>
              <a:off x="3919782" y="2394474"/>
              <a:ext cx="38887" cy="33363"/>
            </a:xfrm>
            <a:custGeom>
              <a:avLst/>
              <a:gdLst/>
              <a:ahLst/>
              <a:cxnLst/>
              <a:rect l="l" t="t" r="r" b="b"/>
              <a:pathLst>
                <a:path w="1598" h="1371" extrusionOk="0">
                  <a:moveTo>
                    <a:pt x="849" y="1"/>
                  </a:moveTo>
                  <a:cubicBezTo>
                    <a:pt x="787" y="1"/>
                    <a:pt x="724" y="8"/>
                    <a:pt x="662" y="24"/>
                  </a:cubicBezTo>
                  <a:cubicBezTo>
                    <a:pt x="365" y="115"/>
                    <a:pt x="0" y="503"/>
                    <a:pt x="183" y="800"/>
                  </a:cubicBezTo>
                  <a:cubicBezTo>
                    <a:pt x="274" y="1074"/>
                    <a:pt x="457" y="1371"/>
                    <a:pt x="845" y="1371"/>
                  </a:cubicBezTo>
                  <a:cubicBezTo>
                    <a:pt x="1233" y="1371"/>
                    <a:pt x="1598" y="982"/>
                    <a:pt x="1507" y="503"/>
                  </a:cubicBezTo>
                  <a:cubicBezTo>
                    <a:pt x="1431" y="181"/>
                    <a:pt x="1151" y="1"/>
                    <a:pt x="8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4"/>
            <p:cNvSpPr/>
            <p:nvPr/>
          </p:nvSpPr>
          <p:spPr>
            <a:xfrm>
              <a:off x="2986640" y="3049890"/>
              <a:ext cx="25576" cy="18908"/>
            </a:xfrm>
            <a:custGeom>
              <a:avLst/>
              <a:gdLst/>
              <a:ahLst/>
              <a:cxnLst/>
              <a:rect l="l" t="t" r="r" b="b"/>
              <a:pathLst>
                <a:path w="1051" h="777" extrusionOk="0">
                  <a:moveTo>
                    <a:pt x="480" y="1"/>
                  </a:moveTo>
                  <a:cubicBezTo>
                    <a:pt x="1" y="1"/>
                    <a:pt x="1" y="777"/>
                    <a:pt x="480" y="777"/>
                  </a:cubicBezTo>
                  <a:cubicBezTo>
                    <a:pt x="1051" y="777"/>
                    <a:pt x="1051" y="1"/>
                    <a:pt x="4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4"/>
            <p:cNvSpPr/>
            <p:nvPr/>
          </p:nvSpPr>
          <p:spPr>
            <a:xfrm>
              <a:off x="3452542" y="3217892"/>
              <a:ext cx="28715" cy="25600"/>
            </a:xfrm>
            <a:custGeom>
              <a:avLst/>
              <a:gdLst/>
              <a:ahLst/>
              <a:cxnLst/>
              <a:rect l="l" t="t" r="r" b="b"/>
              <a:pathLst>
                <a:path w="1180" h="1052" extrusionOk="0">
                  <a:moveTo>
                    <a:pt x="765" y="1"/>
                  </a:moveTo>
                  <a:cubicBezTo>
                    <a:pt x="701" y="1"/>
                    <a:pt x="629" y="18"/>
                    <a:pt x="553" y="59"/>
                  </a:cubicBezTo>
                  <a:cubicBezTo>
                    <a:pt x="462" y="150"/>
                    <a:pt x="370" y="150"/>
                    <a:pt x="256" y="241"/>
                  </a:cubicBezTo>
                  <a:cubicBezTo>
                    <a:pt x="165" y="332"/>
                    <a:pt x="165" y="424"/>
                    <a:pt x="74" y="515"/>
                  </a:cubicBezTo>
                  <a:cubicBezTo>
                    <a:pt x="0" y="754"/>
                    <a:pt x="163" y="1052"/>
                    <a:pt x="384" y="1052"/>
                  </a:cubicBezTo>
                  <a:cubicBezTo>
                    <a:pt x="438" y="1052"/>
                    <a:pt x="495" y="1034"/>
                    <a:pt x="553" y="994"/>
                  </a:cubicBezTo>
                  <a:cubicBezTo>
                    <a:pt x="644" y="903"/>
                    <a:pt x="736" y="903"/>
                    <a:pt x="827" y="812"/>
                  </a:cubicBezTo>
                  <a:cubicBezTo>
                    <a:pt x="941" y="720"/>
                    <a:pt x="1032" y="629"/>
                    <a:pt x="1032" y="515"/>
                  </a:cubicBezTo>
                  <a:cubicBezTo>
                    <a:pt x="1179" y="295"/>
                    <a:pt x="1031" y="1"/>
                    <a:pt x="7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4"/>
            <p:cNvSpPr/>
            <p:nvPr/>
          </p:nvSpPr>
          <p:spPr>
            <a:xfrm>
              <a:off x="3873109" y="3513138"/>
              <a:ext cx="46699" cy="36673"/>
            </a:xfrm>
            <a:custGeom>
              <a:avLst/>
              <a:gdLst/>
              <a:ahLst/>
              <a:cxnLst/>
              <a:rect l="l" t="t" r="r" b="b"/>
              <a:pathLst>
                <a:path w="1919" h="1507" extrusionOk="0">
                  <a:moveTo>
                    <a:pt x="960" y="0"/>
                  </a:moveTo>
                  <a:cubicBezTo>
                    <a:pt x="1" y="0"/>
                    <a:pt x="1" y="1507"/>
                    <a:pt x="960" y="1507"/>
                  </a:cubicBezTo>
                  <a:cubicBezTo>
                    <a:pt x="1918" y="1507"/>
                    <a:pt x="1918" y="0"/>
                    <a:pt x="9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4"/>
            <p:cNvSpPr/>
            <p:nvPr/>
          </p:nvSpPr>
          <p:spPr>
            <a:xfrm>
              <a:off x="3799255" y="3733070"/>
              <a:ext cx="27791" cy="22802"/>
            </a:xfrm>
            <a:custGeom>
              <a:avLst/>
              <a:gdLst/>
              <a:ahLst/>
              <a:cxnLst/>
              <a:rect l="l" t="t" r="r" b="b"/>
              <a:pathLst>
                <a:path w="1142" h="937" extrusionOk="0">
                  <a:moveTo>
                    <a:pt x="571" y="1"/>
                  </a:moveTo>
                  <a:cubicBezTo>
                    <a:pt x="0" y="1"/>
                    <a:pt x="0" y="937"/>
                    <a:pt x="571" y="937"/>
                  </a:cubicBezTo>
                  <a:cubicBezTo>
                    <a:pt x="1141" y="937"/>
                    <a:pt x="1141" y="1"/>
                    <a:pt x="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4"/>
            <p:cNvSpPr/>
            <p:nvPr/>
          </p:nvSpPr>
          <p:spPr>
            <a:xfrm>
              <a:off x="3345447" y="4188532"/>
              <a:ext cx="46699" cy="37233"/>
            </a:xfrm>
            <a:custGeom>
              <a:avLst/>
              <a:gdLst/>
              <a:ahLst/>
              <a:cxnLst/>
              <a:rect l="l" t="t" r="r" b="b"/>
              <a:pathLst>
                <a:path w="1919" h="1530" extrusionOk="0">
                  <a:moveTo>
                    <a:pt x="959" y="1"/>
                  </a:moveTo>
                  <a:cubicBezTo>
                    <a:pt x="1" y="1"/>
                    <a:pt x="1" y="1530"/>
                    <a:pt x="959" y="1530"/>
                  </a:cubicBezTo>
                  <a:cubicBezTo>
                    <a:pt x="1918" y="1530"/>
                    <a:pt x="1918" y="1"/>
                    <a:pt x="9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4"/>
            <p:cNvSpPr/>
            <p:nvPr/>
          </p:nvSpPr>
          <p:spPr>
            <a:xfrm>
              <a:off x="3647337" y="4486163"/>
              <a:ext cx="29178" cy="26939"/>
            </a:xfrm>
            <a:custGeom>
              <a:avLst/>
              <a:gdLst/>
              <a:ahLst/>
              <a:cxnLst/>
              <a:rect l="l" t="t" r="r" b="b"/>
              <a:pathLst>
                <a:path w="1199" h="1107" extrusionOk="0">
                  <a:moveTo>
                    <a:pt x="376" y="1"/>
                  </a:moveTo>
                  <a:cubicBezTo>
                    <a:pt x="154" y="1"/>
                    <a:pt x="0" y="287"/>
                    <a:pt x="149" y="529"/>
                  </a:cubicBezTo>
                  <a:cubicBezTo>
                    <a:pt x="240" y="620"/>
                    <a:pt x="354" y="803"/>
                    <a:pt x="445" y="894"/>
                  </a:cubicBezTo>
                  <a:cubicBezTo>
                    <a:pt x="503" y="1023"/>
                    <a:pt x="631" y="1107"/>
                    <a:pt x="770" y="1107"/>
                  </a:cubicBezTo>
                  <a:cubicBezTo>
                    <a:pt x="853" y="1107"/>
                    <a:pt x="939" y="1077"/>
                    <a:pt x="1016" y="1008"/>
                  </a:cubicBezTo>
                  <a:cubicBezTo>
                    <a:pt x="1199" y="803"/>
                    <a:pt x="1199" y="529"/>
                    <a:pt x="925" y="323"/>
                  </a:cubicBezTo>
                  <a:cubicBezTo>
                    <a:pt x="811" y="232"/>
                    <a:pt x="628" y="141"/>
                    <a:pt x="537" y="50"/>
                  </a:cubicBezTo>
                  <a:cubicBezTo>
                    <a:pt x="482" y="16"/>
                    <a:pt x="427" y="1"/>
                    <a:pt x="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4"/>
            <p:cNvSpPr/>
            <p:nvPr/>
          </p:nvSpPr>
          <p:spPr>
            <a:xfrm>
              <a:off x="778803" y="4330181"/>
              <a:ext cx="35018" cy="37792"/>
            </a:xfrm>
            <a:custGeom>
              <a:avLst/>
              <a:gdLst/>
              <a:ahLst/>
              <a:cxnLst/>
              <a:rect l="l" t="t" r="r" b="b"/>
              <a:pathLst>
                <a:path w="1439" h="1553" extrusionOk="0">
                  <a:moveTo>
                    <a:pt x="685" y="0"/>
                  </a:moveTo>
                  <a:cubicBezTo>
                    <a:pt x="297" y="0"/>
                    <a:pt x="0" y="274"/>
                    <a:pt x="0" y="662"/>
                  </a:cubicBezTo>
                  <a:cubicBezTo>
                    <a:pt x="0" y="936"/>
                    <a:pt x="0" y="1233"/>
                    <a:pt x="297" y="1415"/>
                  </a:cubicBezTo>
                  <a:cubicBezTo>
                    <a:pt x="434" y="1506"/>
                    <a:pt x="576" y="1552"/>
                    <a:pt x="719" y="1552"/>
                  </a:cubicBezTo>
                  <a:cubicBezTo>
                    <a:pt x="862" y="1552"/>
                    <a:pt x="1004" y="1506"/>
                    <a:pt x="1141" y="1415"/>
                  </a:cubicBezTo>
                  <a:cubicBezTo>
                    <a:pt x="1347" y="1233"/>
                    <a:pt x="1347" y="936"/>
                    <a:pt x="1438" y="662"/>
                  </a:cubicBezTo>
                  <a:cubicBezTo>
                    <a:pt x="1438" y="274"/>
                    <a:pt x="1050" y="0"/>
                    <a:pt x="6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4"/>
            <p:cNvSpPr/>
            <p:nvPr/>
          </p:nvSpPr>
          <p:spPr>
            <a:xfrm>
              <a:off x="619390" y="4061337"/>
              <a:ext cx="18349" cy="13920"/>
            </a:xfrm>
            <a:custGeom>
              <a:avLst/>
              <a:gdLst/>
              <a:ahLst/>
              <a:cxnLst/>
              <a:rect l="l" t="t" r="r" b="b"/>
              <a:pathLst>
                <a:path w="754" h="572" extrusionOk="0">
                  <a:moveTo>
                    <a:pt x="388" y="1"/>
                  </a:moveTo>
                  <a:cubicBezTo>
                    <a:pt x="0" y="1"/>
                    <a:pt x="0" y="571"/>
                    <a:pt x="388" y="571"/>
                  </a:cubicBezTo>
                  <a:cubicBezTo>
                    <a:pt x="753" y="571"/>
                    <a:pt x="753" y="1"/>
                    <a:pt x="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4"/>
            <p:cNvSpPr/>
            <p:nvPr/>
          </p:nvSpPr>
          <p:spPr>
            <a:xfrm>
              <a:off x="7083213" y="3451622"/>
              <a:ext cx="16134" cy="22096"/>
            </a:xfrm>
            <a:custGeom>
              <a:avLst/>
              <a:gdLst/>
              <a:ahLst/>
              <a:cxnLst/>
              <a:rect l="l" t="t" r="r" b="b"/>
              <a:pathLst>
                <a:path w="663" h="908" extrusionOk="0">
                  <a:moveTo>
                    <a:pt x="320" y="0"/>
                  </a:moveTo>
                  <a:cubicBezTo>
                    <a:pt x="234" y="0"/>
                    <a:pt x="137" y="52"/>
                    <a:pt x="92" y="154"/>
                  </a:cubicBezTo>
                  <a:lnTo>
                    <a:pt x="92" y="428"/>
                  </a:lnTo>
                  <a:cubicBezTo>
                    <a:pt x="0" y="725"/>
                    <a:pt x="92" y="907"/>
                    <a:pt x="297" y="907"/>
                  </a:cubicBezTo>
                  <a:cubicBezTo>
                    <a:pt x="571" y="907"/>
                    <a:pt x="662" y="725"/>
                    <a:pt x="571" y="428"/>
                  </a:cubicBezTo>
                  <a:cubicBezTo>
                    <a:pt x="571" y="428"/>
                    <a:pt x="571" y="246"/>
                    <a:pt x="480" y="154"/>
                  </a:cubicBezTo>
                  <a:cubicBezTo>
                    <a:pt x="480" y="52"/>
                    <a:pt x="405" y="0"/>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4"/>
            <p:cNvSpPr/>
            <p:nvPr/>
          </p:nvSpPr>
          <p:spPr>
            <a:xfrm>
              <a:off x="399433" y="2723861"/>
              <a:ext cx="32244" cy="23362"/>
            </a:xfrm>
            <a:custGeom>
              <a:avLst/>
              <a:gdLst/>
              <a:ahLst/>
              <a:cxnLst/>
              <a:rect l="l" t="t" r="r" b="b"/>
              <a:pathLst>
                <a:path w="1325" h="960" extrusionOk="0">
                  <a:moveTo>
                    <a:pt x="662" y="0"/>
                  </a:moveTo>
                  <a:cubicBezTo>
                    <a:pt x="0" y="0"/>
                    <a:pt x="0" y="959"/>
                    <a:pt x="662" y="959"/>
                  </a:cubicBezTo>
                  <a:cubicBezTo>
                    <a:pt x="1324" y="959"/>
                    <a:pt x="1324"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4"/>
            <p:cNvSpPr/>
            <p:nvPr/>
          </p:nvSpPr>
          <p:spPr>
            <a:xfrm>
              <a:off x="776564" y="3022124"/>
              <a:ext cx="27815" cy="18908"/>
            </a:xfrm>
            <a:custGeom>
              <a:avLst/>
              <a:gdLst/>
              <a:ahLst/>
              <a:cxnLst/>
              <a:rect l="l" t="t" r="r" b="b"/>
              <a:pathLst>
                <a:path w="1143" h="777" extrusionOk="0">
                  <a:moveTo>
                    <a:pt x="663" y="1"/>
                  </a:moveTo>
                  <a:cubicBezTo>
                    <a:pt x="571" y="115"/>
                    <a:pt x="480" y="115"/>
                    <a:pt x="298" y="115"/>
                  </a:cubicBezTo>
                  <a:cubicBezTo>
                    <a:pt x="1" y="115"/>
                    <a:pt x="1" y="685"/>
                    <a:pt x="298" y="685"/>
                  </a:cubicBezTo>
                  <a:cubicBezTo>
                    <a:pt x="480" y="685"/>
                    <a:pt x="571" y="685"/>
                    <a:pt x="663" y="777"/>
                  </a:cubicBezTo>
                  <a:cubicBezTo>
                    <a:pt x="959" y="777"/>
                    <a:pt x="1142" y="685"/>
                    <a:pt x="1142" y="389"/>
                  </a:cubicBezTo>
                  <a:cubicBezTo>
                    <a:pt x="1142" y="115"/>
                    <a:pt x="959" y="1"/>
                    <a:pt x="6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4"/>
            <p:cNvSpPr/>
            <p:nvPr/>
          </p:nvSpPr>
          <p:spPr>
            <a:xfrm>
              <a:off x="410238" y="1729374"/>
              <a:ext cx="44752" cy="36113"/>
            </a:xfrm>
            <a:custGeom>
              <a:avLst/>
              <a:gdLst/>
              <a:ahLst/>
              <a:cxnLst/>
              <a:rect l="l" t="t" r="r" b="b"/>
              <a:pathLst>
                <a:path w="1839" h="1484" extrusionOk="0">
                  <a:moveTo>
                    <a:pt x="980" y="1"/>
                  </a:moveTo>
                  <a:cubicBezTo>
                    <a:pt x="719" y="1"/>
                    <a:pt x="480" y="149"/>
                    <a:pt x="424" y="445"/>
                  </a:cubicBezTo>
                  <a:lnTo>
                    <a:pt x="424" y="536"/>
                  </a:lnTo>
                  <a:lnTo>
                    <a:pt x="310" y="536"/>
                  </a:lnTo>
                  <a:cubicBezTo>
                    <a:pt x="310" y="627"/>
                    <a:pt x="218" y="742"/>
                    <a:pt x="218" y="742"/>
                  </a:cubicBezTo>
                  <a:cubicBezTo>
                    <a:pt x="0" y="1105"/>
                    <a:pt x="318" y="1484"/>
                    <a:pt x="641" y="1484"/>
                  </a:cubicBezTo>
                  <a:cubicBezTo>
                    <a:pt x="723" y="1484"/>
                    <a:pt x="806" y="1459"/>
                    <a:pt x="880" y="1403"/>
                  </a:cubicBezTo>
                  <a:cubicBezTo>
                    <a:pt x="880" y="1403"/>
                    <a:pt x="994" y="1403"/>
                    <a:pt x="1086" y="1312"/>
                  </a:cubicBezTo>
                  <a:lnTo>
                    <a:pt x="1177" y="1312"/>
                  </a:lnTo>
                  <a:cubicBezTo>
                    <a:pt x="1656" y="1107"/>
                    <a:pt x="1839" y="536"/>
                    <a:pt x="1451" y="171"/>
                  </a:cubicBezTo>
                  <a:cubicBezTo>
                    <a:pt x="1311" y="57"/>
                    <a:pt x="1142" y="1"/>
                    <a:pt x="9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4"/>
            <p:cNvSpPr/>
            <p:nvPr/>
          </p:nvSpPr>
          <p:spPr>
            <a:xfrm>
              <a:off x="6923800" y="1551784"/>
              <a:ext cx="27791" cy="16110"/>
            </a:xfrm>
            <a:custGeom>
              <a:avLst/>
              <a:gdLst/>
              <a:ahLst/>
              <a:cxnLst/>
              <a:rect l="l" t="t" r="r" b="b"/>
              <a:pathLst>
                <a:path w="1142" h="662" extrusionOk="0">
                  <a:moveTo>
                    <a:pt x="541" y="0"/>
                  </a:moveTo>
                  <a:cubicBezTo>
                    <a:pt x="490" y="0"/>
                    <a:pt x="434" y="13"/>
                    <a:pt x="366" y="51"/>
                  </a:cubicBezTo>
                  <a:cubicBezTo>
                    <a:pt x="0" y="51"/>
                    <a:pt x="0" y="621"/>
                    <a:pt x="366" y="621"/>
                  </a:cubicBezTo>
                  <a:cubicBezTo>
                    <a:pt x="434" y="652"/>
                    <a:pt x="490" y="662"/>
                    <a:pt x="541" y="662"/>
                  </a:cubicBezTo>
                  <a:cubicBezTo>
                    <a:pt x="642" y="662"/>
                    <a:pt x="723" y="621"/>
                    <a:pt x="845" y="621"/>
                  </a:cubicBezTo>
                  <a:cubicBezTo>
                    <a:pt x="1142" y="507"/>
                    <a:pt x="1142" y="142"/>
                    <a:pt x="845" y="51"/>
                  </a:cubicBezTo>
                  <a:cubicBezTo>
                    <a:pt x="723" y="51"/>
                    <a:pt x="642" y="0"/>
                    <a:pt x="5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4"/>
            <p:cNvSpPr/>
            <p:nvPr/>
          </p:nvSpPr>
          <p:spPr>
            <a:xfrm>
              <a:off x="549964" y="803169"/>
              <a:ext cx="39447" cy="32244"/>
            </a:xfrm>
            <a:custGeom>
              <a:avLst/>
              <a:gdLst/>
              <a:ahLst/>
              <a:cxnLst/>
              <a:rect l="l" t="t" r="r" b="b"/>
              <a:pathLst>
                <a:path w="1621" h="1325" extrusionOk="0">
                  <a:moveTo>
                    <a:pt x="959" y="1"/>
                  </a:moveTo>
                  <a:cubicBezTo>
                    <a:pt x="753" y="1"/>
                    <a:pt x="571" y="92"/>
                    <a:pt x="388" y="183"/>
                  </a:cubicBezTo>
                  <a:cubicBezTo>
                    <a:pt x="0" y="457"/>
                    <a:pt x="0" y="845"/>
                    <a:pt x="388" y="1142"/>
                  </a:cubicBezTo>
                  <a:cubicBezTo>
                    <a:pt x="571" y="1233"/>
                    <a:pt x="753" y="1324"/>
                    <a:pt x="959" y="1324"/>
                  </a:cubicBezTo>
                  <a:cubicBezTo>
                    <a:pt x="1324" y="1324"/>
                    <a:pt x="1621" y="1028"/>
                    <a:pt x="1621" y="663"/>
                  </a:cubicBezTo>
                  <a:cubicBezTo>
                    <a:pt x="1621" y="275"/>
                    <a:pt x="1324" y="1"/>
                    <a:pt x="9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4"/>
            <p:cNvSpPr/>
            <p:nvPr/>
          </p:nvSpPr>
          <p:spPr>
            <a:xfrm>
              <a:off x="7136529" y="599322"/>
              <a:ext cx="18349" cy="13920"/>
            </a:xfrm>
            <a:custGeom>
              <a:avLst/>
              <a:gdLst/>
              <a:ahLst/>
              <a:cxnLst/>
              <a:rect l="l" t="t" r="r" b="b"/>
              <a:pathLst>
                <a:path w="754" h="572" extrusionOk="0">
                  <a:moveTo>
                    <a:pt x="389" y="1"/>
                  </a:moveTo>
                  <a:cubicBezTo>
                    <a:pt x="1" y="1"/>
                    <a:pt x="1" y="571"/>
                    <a:pt x="389" y="571"/>
                  </a:cubicBezTo>
                  <a:cubicBezTo>
                    <a:pt x="754" y="571"/>
                    <a:pt x="754" y="1"/>
                    <a:pt x="3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4"/>
            <p:cNvSpPr/>
            <p:nvPr/>
          </p:nvSpPr>
          <p:spPr>
            <a:xfrm>
              <a:off x="6803273" y="1006456"/>
              <a:ext cx="27791" cy="13920"/>
            </a:xfrm>
            <a:custGeom>
              <a:avLst/>
              <a:gdLst/>
              <a:ahLst/>
              <a:cxnLst/>
              <a:rect l="l" t="t" r="r" b="b"/>
              <a:pathLst>
                <a:path w="1142" h="572" extrusionOk="0">
                  <a:moveTo>
                    <a:pt x="388" y="1"/>
                  </a:moveTo>
                  <a:cubicBezTo>
                    <a:pt x="0" y="1"/>
                    <a:pt x="0" y="571"/>
                    <a:pt x="388" y="571"/>
                  </a:cubicBezTo>
                  <a:lnTo>
                    <a:pt x="754" y="571"/>
                  </a:lnTo>
                  <a:cubicBezTo>
                    <a:pt x="1142" y="480"/>
                    <a:pt x="1142" y="92"/>
                    <a:pt x="754" y="92"/>
                  </a:cubicBezTo>
                  <a:cubicBezTo>
                    <a:pt x="662" y="1"/>
                    <a:pt x="571" y="1"/>
                    <a:pt x="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4"/>
            <p:cNvSpPr/>
            <p:nvPr/>
          </p:nvSpPr>
          <p:spPr>
            <a:xfrm>
              <a:off x="3954214" y="1256538"/>
              <a:ext cx="16134" cy="23775"/>
            </a:xfrm>
            <a:custGeom>
              <a:avLst/>
              <a:gdLst/>
              <a:ahLst/>
              <a:cxnLst/>
              <a:rect l="l" t="t" r="r" b="b"/>
              <a:pathLst>
                <a:path w="663" h="977" extrusionOk="0">
                  <a:moveTo>
                    <a:pt x="297" y="1"/>
                  </a:moveTo>
                  <a:cubicBezTo>
                    <a:pt x="143" y="1"/>
                    <a:pt x="0" y="98"/>
                    <a:pt x="0" y="292"/>
                  </a:cubicBezTo>
                  <a:lnTo>
                    <a:pt x="0" y="771"/>
                  </a:lnTo>
                  <a:cubicBezTo>
                    <a:pt x="92" y="908"/>
                    <a:pt x="212" y="977"/>
                    <a:pt x="320" y="977"/>
                  </a:cubicBezTo>
                  <a:cubicBezTo>
                    <a:pt x="428" y="977"/>
                    <a:pt x="525" y="908"/>
                    <a:pt x="571" y="771"/>
                  </a:cubicBezTo>
                  <a:cubicBezTo>
                    <a:pt x="662" y="566"/>
                    <a:pt x="662" y="474"/>
                    <a:pt x="662" y="292"/>
                  </a:cubicBezTo>
                  <a:cubicBezTo>
                    <a:pt x="617" y="98"/>
                    <a:pt x="451" y="1"/>
                    <a:pt x="2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4"/>
            <p:cNvSpPr/>
            <p:nvPr/>
          </p:nvSpPr>
          <p:spPr>
            <a:xfrm>
              <a:off x="1260351" y="1071452"/>
              <a:ext cx="16134" cy="13895"/>
            </a:xfrm>
            <a:custGeom>
              <a:avLst/>
              <a:gdLst/>
              <a:ahLst/>
              <a:cxnLst/>
              <a:rect l="l" t="t" r="r" b="b"/>
              <a:pathLst>
                <a:path w="663" h="571" extrusionOk="0">
                  <a:moveTo>
                    <a:pt x="297" y="0"/>
                  </a:moveTo>
                  <a:cubicBezTo>
                    <a:pt x="1" y="0"/>
                    <a:pt x="1" y="571"/>
                    <a:pt x="297" y="571"/>
                  </a:cubicBezTo>
                  <a:cubicBezTo>
                    <a:pt x="663" y="571"/>
                    <a:pt x="663" y="0"/>
                    <a:pt x="2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4"/>
            <p:cNvSpPr/>
            <p:nvPr/>
          </p:nvSpPr>
          <p:spPr>
            <a:xfrm>
              <a:off x="1327562" y="1553000"/>
              <a:ext cx="23362" cy="13920"/>
            </a:xfrm>
            <a:custGeom>
              <a:avLst/>
              <a:gdLst/>
              <a:ahLst/>
              <a:cxnLst/>
              <a:rect l="l" t="t" r="r" b="b"/>
              <a:pathLst>
                <a:path w="960" h="572" extrusionOk="0">
                  <a:moveTo>
                    <a:pt x="571" y="1"/>
                  </a:moveTo>
                  <a:cubicBezTo>
                    <a:pt x="480" y="1"/>
                    <a:pt x="274" y="92"/>
                    <a:pt x="183" y="92"/>
                  </a:cubicBezTo>
                  <a:cubicBezTo>
                    <a:pt x="0" y="183"/>
                    <a:pt x="0" y="366"/>
                    <a:pt x="183" y="457"/>
                  </a:cubicBezTo>
                  <a:cubicBezTo>
                    <a:pt x="274" y="457"/>
                    <a:pt x="480" y="571"/>
                    <a:pt x="571" y="571"/>
                  </a:cubicBezTo>
                  <a:cubicBezTo>
                    <a:pt x="959" y="571"/>
                    <a:pt x="959" y="1"/>
                    <a:pt x="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4"/>
            <p:cNvSpPr/>
            <p:nvPr/>
          </p:nvSpPr>
          <p:spPr>
            <a:xfrm>
              <a:off x="2656158" y="1543559"/>
              <a:ext cx="18349" cy="13920"/>
            </a:xfrm>
            <a:custGeom>
              <a:avLst/>
              <a:gdLst/>
              <a:ahLst/>
              <a:cxnLst/>
              <a:rect l="l" t="t" r="r" b="b"/>
              <a:pathLst>
                <a:path w="754" h="572" extrusionOk="0">
                  <a:moveTo>
                    <a:pt x="366" y="1"/>
                  </a:moveTo>
                  <a:cubicBezTo>
                    <a:pt x="1" y="1"/>
                    <a:pt x="1" y="571"/>
                    <a:pt x="366" y="571"/>
                  </a:cubicBezTo>
                  <a:cubicBezTo>
                    <a:pt x="754" y="571"/>
                    <a:pt x="754" y="1"/>
                    <a:pt x="3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4"/>
            <p:cNvSpPr/>
            <p:nvPr/>
          </p:nvSpPr>
          <p:spPr>
            <a:xfrm>
              <a:off x="1966309" y="1573563"/>
              <a:ext cx="11681" cy="9466"/>
            </a:xfrm>
            <a:custGeom>
              <a:avLst/>
              <a:gdLst/>
              <a:ahLst/>
              <a:cxnLst/>
              <a:rect l="l" t="t" r="r" b="b"/>
              <a:pathLst>
                <a:path w="480" h="389" extrusionOk="0">
                  <a:moveTo>
                    <a:pt x="183" y="0"/>
                  </a:moveTo>
                  <a:cubicBezTo>
                    <a:pt x="1" y="0"/>
                    <a:pt x="1" y="388"/>
                    <a:pt x="183" y="388"/>
                  </a:cubicBezTo>
                  <a:cubicBezTo>
                    <a:pt x="480" y="388"/>
                    <a:pt x="480"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4"/>
            <p:cNvSpPr/>
            <p:nvPr/>
          </p:nvSpPr>
          <p:spPr>
            <a:xfrm>
              <a:off x="26050" y="4449734"/>
              <a:ext cx="30151" cy="25795"/>
            </a:xfrm>
            <a:custGeom>
              <a:avLst/>
              <a:gdLst/>
              <a:ahLst/>
              <a:cxnLst/>
              <a:rect l="l" t="t" r="r" b="b"/>
              <a:pathLst>
                <a:path w="1239" h="1060" extrusionOk="0">
                  <a:moveTo>
                    <a:pt x="774" y="0"/>
                  </a:moveTo>
                  <a:cubicBezTo>
                    <a:pt x="745" y="0"/>
                    <a:pt x="716" y="6"/>
                    <a:pt x="691" y="17"/>
                  </a:cubicBezTo>
                  <a:cubicBezTo>
                    <a:pt x="508" y="223"/>
                    <a:pt x="325" y="314"/>
                    <a:pt x="234" y="405"/>
                  </a:cubicBezTo>
                  <a:cubicBezTo>
                    <a:pt x="0" y="711"/>
                    <a:pt x="192" y="1059"/>
                    <a:pt x="462" y="1059"/>
                  </a:cubicBezTo>
                  <a:cubicBezTo>
                    <a:pt x="535" y="1059"/>
                    <a:pt x="613" y="1034"/>
                    <a:pt x="691" y="976"/>
                  </a:cubicBezTo>
                  <a:cubicBezTo>
                    <a:pt x="896" y="793"/>
                    <a:pt x="987" y="588"/>
                    <a:pt x="1079" y="497"/>
                  </a:cubicBezTo>
                  <a:cubicBezTo>
                    <a:pt x="1238" y="257"/>
                    <a:pt x="979" y="0"/>
                    <a:pt x="7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4"/>
            <p:cNvSpPr/>
            <p:nvPr/>
          </p:nvSpPr>
          <p:spPr>
            <a:xfrm>
              <a:off x="2081848" y="516002"/>
              <a:ext cx="18908" cy="13920"/>
            </a:xfrm>
            <a:custGeom>
              <a:avLst/>
              <a:gdLst/>
              <a:ahLst/>
              <a:cxnLst/>
              <a:rect l="l" t="t" r="r" b="b"/>
              <a:pathLst>
                <a:path w="777" h="572" extrusionOk="0">
                  <a:moveTo>
                    <a:pt x="388" y="1"/>
                  </a:moveTo>
                  <a:cubicBezTo>
                    <a:pt x="0" y="1"/>
                    <a:pt x="0" y="572"/>
                    <a:pt x="388" y="572"/>
                  </a:cubicBezTo>
                  <a:cubicBezTo>
                    <a:pt x="776" y="572"/>
                    <a:pt x="776" y="1"/>
                    <a:pt x="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4"/>
            <p:cNvSpPr/>
            <p:nvPr/>
          </p:nvSpPr>
          <p:spPr>
            <a:xfrm>
              <a:off x="6162287" y="652102"/>
              <a:ext cx="30029" cy="19468"/>
            </a:xfrm>
            <a:custGeom>
              <a:avLst/>
              <a:gdLst/>
              <a:ahLst/>
              <a:cxnLst/>
              <a:rect l="l" t="t" r="r" b="b"/>
              <a:pathLst>
                <a:path w="1234" h="800" extrusionOk="0">
                  <a:moveTo>
                    <a:pt x="743" y="0"/>
                  </a:moveTo>
                  <a:cubicBezTo>
                    <a:pt x="634" y="0"/>
                    <a:pt x="515" y="23"/>
                    <a:pt x="366" y="23"/>
                  </a:cubicBezTo>
                  <a:cubicBezTo>
                    <a:pt x="1" y="114"/>
                    <a:pt x="1" y="685"/>
                    <a:pt x="366" y="776"/>
                  </a:cubicBezTo>
                  <a:cubicBezTo>
                    <a:pt x="515" y="776"/>
                    <a:pt x="634" y="799"/>
                    <a:pt x="743" y="799"/>
                  </a:cubicBezTo>
                  <a:cubicBezTo>
                    <a:pt x="851" y="799"/>
                    <a:pt x="948" y="776"/>
                    <a:pt x="1051" y="685"/>
                  </a:cubicBezTo>
                  <a:cubicBezTo>
                    <a:pt x="1234" y="502"/>
                    <a:pt x="1234" y="297"/>
                    <a:pt x="1051" y="114"/>
                  </a:cubicBezTo>
                  <a:cubicBezTo>
                    <a:pt x="948" y="23"/>
                    <a:pt x="851" y="0"/>
                    <a:pt x="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4"/>
            <p:cNvSpPr/>
            <p:nvPr/>
          </p:nvSpPr>
          <p:spPr>
            <a:xfrm>
              <a:off x="5845140" y="1205850"/>
              <a:ext cx="27815" cy="22802"/>
            </a:xfrm>
            <a:custGeom>
              <a:avLst/>
              <a:gdLst/>
              <a:ahLst/>
              <a:cxnLst/>
              <a:rect l="l" t="t" r="r" b="b"/>
              <a:pathLst>
                <a:path w="1143" h="937" extrusionOk="0">
                  <a:moveTo>
                    <a:pt x="571" y="1"/>
                  </a:moveTo>
                  <a:cubicBezTo>
                    <a:pt x="1" y="1"/>
                    <a:pt x="1" y="937"/>
                    <a:pt x="571" y="937"/>
                  </a:cubicBezTo>
                  <a:cubicBezTo>
                    <a:pt x="1142" y="937"/>
                    <a:pt x="1142" y="1"/>
                    <a:pt x="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4"/>
            <p:cNvSpPr/>
            <p:nvPr/>
          </p:nvSpPr>
          <p:spPr>
            <a:xfrm>
              <a:off x="6011780" y="1511340"/>
              <a:ext cx="27791" cy="22802"/>
            </a:xfrm>
            <a:custGeom>
              <a:avLst/>
              <a:gdLst/>
              <a:ahLst/>
              <a:cxnLst/>
              <a:rect l="l" t="t" r="r" b="b"/>
              <a:pathLst>
                <a:path w="1142" h="937" extrusionOk="0">
                  <a:moveTo>
                    <a:pt x="571" y="1"/>
                  </a:moveTo>
                  <a:cubicBezTo>
                    <a:pt x="0" y="1"/>
                    <a:pt x="0" y="937"/>
                    <a:pt x="571" y="937"/>
                  </a:cubicBezTo>
                  <a:cubicBezTo>
                    <a:pt x="1142" y="937"/>
                    <a:pt x="1142" y="1"/>
                    <a:pt x="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4"/>
            <p:cNvSpPr/>
            <p:nvPr/>
          </p:nvSpPr>
          <p:spPr>
            <a:xfrm>
              <a:off x="5815160" y="2202454"/>
              <a:ext cx="39179" cy="35748"/>
            </a:xfrm>
            <a:custGeom>
              <a:avLst/>
              <a:gdLst/>
              <a:ahLst/>
              <a:cxnLst/>
              <a:rect l="l" t="t" r="r" b="b"/>
              <a:pathLst>
                <a:path w="1610" h="1469" extrusionOk="0">
                  <a:moveTo>
                    <a:pt x="662" y="0"/>
                  </a:moveTo>
                  <a:cubicBezTo>
                    <a:pt x="519" y="0"/>
                    <a:pt x="377" y="74"/>
                    <a:pt x="274" y="223"/>
                  </a:cubicBezTo>
                  <a:cubicBezTo>
                    <a:pt x="0" y="405"/>
                    <a:pt x="0" y="793"/>
                    <a:pt x="274" y="976"/>
                  </a:cubicBezTo>
                  <a:cubicBezTo>
                    <a:pt x="274" y="1067"/>
                    <a:pt x="365" y="1159"/>
                    <a:pt x="480" y="1273"/>
                  </a:cubicBezTo>
                  <a:cubicBezTo>
                    <a:pt x="662" y="1364"/>
                    <a:pt x="753" y="1364"/>
                    <a:pt x="936" y="1455"/>
                  </a:cubicBezTo>
                  <a:cubicBezTo>
                    <a:pt x="966" y="1465"/>
                    <a:pt x="997" y="1469"/>
                    <a:pt x="1029" y="1469"/>
                  </a:cubicBezTo>
                  <a:cubicBezTo>
                    <a:pt x="1306" y="1469"/>
                    <a:pt x="1609" y="1131"/>
                    <a:pt x="1507" y="885"/>
                  </a:cubicBezTo>
                  <a:cubicBezTo>
                    <a:pt x="1415" y="702"/>
                    <a:pt x="1415" y="588"/>
                    <a:pt x="1324" y="405"/>
                  </a:cubicBezTo>
                  <a:lnTo>
                    <a:pt x="1050" y="223"/>
                  </a:lnTo>
                  <a:cubicBezTo>
                    <a:pt x="947" y="74"/>
                    <a:pt x="80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4"/>
            <p:cNvSpPr/>
            <p:nvPr/>
          </p:nvSpPr>
          <p:spPr>
            <a:xfrm>
              <a:off x="6437798" y="1994567"/>
              <a:ext cx="27791" cy="18908"/>
            </a:xfrm>
            <a:custGeom>
              <a:avLst/>
              <a:gdLst/>
              <a:ahLst/>
              <a:cxnLst/>
              <a:rect l="l" t="t" r="r" b="b"/>
              <a:pathLst>
                <a:path w="1142" h="777" extrusionOk="0">
                  <a:moveTo>
                    <a:pt x="571" y="1"/>
                  </a:moveTo>
                  <a:cubicBezTo>
                    <a:pt x="0" y="1"/>
                    <a:pt x="0" y="777"/>
                    <a:pt x="571" y="777"/>
                  </a:cubicBezTo>
                  <a:cubicBezTo>
                    <a:pt x="1142" y="777"/>
                    <a:pt x="1142" y="1"/>
                    <a:pt x="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4"/>
            <p:cNvSpPr/>
            <p:nvPr/>
          </p:nvSpPr>
          <p:spPr>
            <a:xfrm>
              <a:off x="6465563" y="2989492"/>
              <a:ext cx="36697" cy="28642"/>
            </a:xfrm>
            <a:custGeom>
              <a:avLst/>
              <a:gdLst/>
              <a:ahLst/>
              <a:cxnLst/>
              <a:rect l="l" t="t" r="r" b="b"/>
              <a:pathLst>
                <a:path w="1508" h="1177" extrusionOk="0">
                  <a:moveTo>
                    <a:pt x="904" y="0"/>
                  </a:moveTo>
                  <a:cubicBezTo>
                    <a:pt x="855" y="0"/>
                    <a:pt x="805" y="6"/>
                    <a:pt x="754" y="18"/>
                  </a:cubicBezTo>
                  <a:cubicBezTo>
                    <a:pt x="663" y="18"/>
                    <a:pt x="571" y="109"/>
                    <a:pt x="457" y="109"/>
                  </a:cubicBezTo>
                  <a:cubicBezTo>
                    <a:pt x="1" y="314"/>
                    <a:pt x="1" y="885"/>
                    <a:pt x="457" y="1068"/>
                  </a:cubicBezTo>
                  <a:cubicBezTo>
                    <a:pt x="571" y="1068"/>
                    <a:pt x="663" y="1159"/>
                    <a:pt x="754" y="1159"/>
                  </a:cubicBezTo>
                  <a:cubicBezTo>
                    <a:pt x="805" y="1171"/>
                    <a:pt x="855" y="1177"/>
                    <a:pt x="904" y="1177"/>
                  </a:cubicBezTo>
                  <a:cubicBezTo>
                    <a:pt x="1231" y="1177"/>
                    <a:pt x="1507" y="926"/>
                    <a:pt x="1507" y="588"/>
                  </a:cubicBezTo>
                  <a:cubicBezTo>
                    <a:pt x="1507" y="251"/>
                    <a:pt x="1231" y="0"/>
                    <a:pt x="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4"/>
            <p:cNvSpPr/>
            <p:nvPr/>
          </p:nvSpPr>
          <p:spPr>
            <a:xfrm>
              <a:off x="5807933" y="3057117"/>
              <a:ext cx="27791" cy="23362"/>
            </a:xfrm>
            <a:custGeom>
              <a:avLst/>
              <a:gdLst/>
              <a:ahLst/>
              <a:cxnLst/>
              <a:rect l="l" t="t" r="r" b="b"/>
              <a:pathLst>
                <a:path w="1142" h="960" extrusionOk="0">
                  <a:moveTo>
                    <a:pt x="571" y="1"/>
                  </a:moveTo>
                  <a:cubicBezTo>
                    <a:pt x="0" y="1"/>
                    <a:pt x="0" y="959"/>
                    <a:pt x="571" y="959"/>
                  </a:cubicBezTo>
                  <a:cubicBezTo>
                    <a:pt x="1142" y="959"/>
                    <a:pt x="1142" y="1"/>
                    <a:pt x="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4"/>
            <p:cNvSpPr/>
            <p:nvPr/>
          </p:nvSpPr>
          <p:spPr>
            <a:xfrm>
              <a:off x="5935128" y="4001354"/>
              <a:ext cx="32804" cy="23362"/>
            </a:xfrm>
            <a:custGeom>
              <a:avLst/>
              <a:gdLst/>
              <a:ahLst/>
              <a:cxnLst/>
              <a:rect l="l" t="t" r="r" b="b"/>
              <a:pathLst>
                <a:path w="1348" h="960" extrusionOk="0">
                  <a:moveTo>
                    <a:pt x="685" y="0"/>
                  </a:moveTo>
                  <a:cubicBezTo>
                    <a:pt x="0" y="0"/>
                    <a:pt x="0" y="959"/>
                    <a:pt x="685" y="959"/>
                  </a:cubicBezTo>
                  <a:cubicBezTo>
                    <a:pt x="1347" y="959"/>
                    <a:pt x="1347" y="0"/>
                    <a:pt x="6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4"/>
            <p:cNvSpPr/>
            <p:nvPr/>
          </p:nvSpPr>
          <p:spPr>
            <a:xfrm>
              <a:off x="6361146" y="4332395"/>
              <a:ext cx="32244" cy="27791"/>
            </a:xfrm>
            <a:custGeom>
              <a:avLst/>
              <a:gdLst/>
              <a:ahLst/>
              <a:cxnLst/>
              <a:rect l="l" t="t" r="r" b="b"/>
              <a:pathLst>
                <a:path w="1325" h="1142" extrusionOk="0">
                  <a:moveTo>
                    <a:pt x="662" y="0"/>
                  </a:moveTo>
                  <a:cubicBezTo>
                    <a:pt x="0" y="0"/>
                    <a:pt x="0" y="1142"/>
                    <a:pt x="662" y="1142"/>
                  </a:cubicBezTo>
                  <a:cubicBezTo>
                    <a:pt x="1324" y="1142"/>
                    <a:pt x="1324"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4"/>
            <p:cNvSpPr/>
            <p:nvPr/>
          </p:nvSpPr>
          <p:spPr>
            <a:xfrm>
              <a:off x="4336358" y="1411376"/>
              <a:ext cx="27791" cy="18908"/>
            </a:xfrm>
            <a:custGeom>
              <a:avLst/>
              <a:gdLst/>
              <a:ahLst/>
              <a:cxnLst/>
              <a:rect l="l" t="t" r="r" b="b"/>
              <a:pathLst>
                <a:path w="1142" h="777" extrusionOk="0">
                  <a:moveTo>
                    <a:pt x="571" y="0"/>
                  </a:moveTo>
                  <a:cubicBezTo>
                    <a:pt x="0" y="0"/>
                    <a:pt x="0" y="776"/>
                    <a:pt x="571" y="776"/>
                  </a:cubicBezTo>
                  <a:cubicBezTo>
                    <a:pt x="1141" y="776"/>
                    <a:pt x="1141" y="0"/>
                    <a:pt x="5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4"/>
            <p:cNvSpPr/>
            <p:nvPr/>
          </p:nvSpPr>
          <p:spPr>
            <a:xfrm>
              <a:off x="4854578" y="881476"/>
              <a:ext cx="27791" cy="23362"/>
            </a:xfrm>
            <a:custGeom>
              <a:avLst/>
              <a:gdLst/>
              <a:ahLst/>
              <a:cxnLst/>
              <a:rect l="l" t="t" r="r" b="b"/>
              <a:pathLst>
                <a:path w="1142" h="960" extrusionOk="0">
                  <a:moveTo>
                    <a:pt x="571" y="1"/>
                  </a:moveTo>
                  <a:cubicBezTo>
                    <a:pt x="0" y="1"/>
                    <a:pt x="0" y="960"/>
                    <a:pt x="571" y="960"/>
                  </a:cubicBezTo>
                  <a:cubicBezTo>
                    <a:pt x="1141" y="960"/>
                    <a:pt x="1141" y="1"/>
                    <a:pt x="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4"/>
            <p:cNvSpPr/>
            <p:nvPr/>
          </p:nvSpPr>
          <p:spPr>
            <a:xfrm>
              <a:off x="4319689" y="633024"/>
              <a:ext cx="31830" cy="27718"/>
            </a:xfrm>
            <a:custGeom>
              <a:avLst/>
              <a:gdLst/>
              <a:ahLst/>
              <a:cxnLst/>
              <a:rect l="l" t="t" r="r" b="b"/>
              <a:pathLst>
                <a:path w="1308" h="1139" extrusionOk="0">
                  <a:moveTo>
                    <a:pt x="504" y="1"/>
                  </a:moveTo>
                  <a:cubicBezTo>
                    <a:pt x="395" y="1"/>
                    <a:pt x="289" y="52"/>
                    <a:pt x="206" y="145"/>
                  </a:cubicBezTo>
                  <a:cubicBezTo>
                    <a:pt x="0" y="328"/>
                    <a:pt x="0" y="602"/>
                    <a:pt x="297" y="807"/>
                  </a:cubicBezTo>
                  <a:lnTo>
                    <a:pt x="685" y="1081"/>
                  </a:lnTo>
                  <a:cubicBezTo>
                    <a:pt x="739" y="1121"/>
                    <a:pt x="796" y="1138"/>
                    <a:pt x="853" y="1138"/>
                  </a:cubicBezTo>
                  <a:cubicBezTo>
                    <a:pt x="1088" y="1138"/>
                    <a:pt x="1307" y="840"/>
                    <a:pt x="1142" y="602"/>
                  </a:cubicBezTo>
                  <a:cubicBezTo>
                    <a:pt x="1050" y="510"/>
                    <a:pt x="959" y="328"/>
                    <a:pt x="868" y="236"/>
                  </a:cubicBezTo>
                  <a:cubicBezTo>
                    <a:pt x="768" y="74"/>
                    <a:pt x="634" y="1"/>
                    <a:pt x="5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4"/>
            <p:cNvSpPr/>
            <p:nvPr/>
          </p:nvSpPr>
          <p:spPr>
            <a:xfrm>
              <a:off x="5054726" y="1590377"/>
              <a:ext cx="45360" cy="38255"/>
            </a:xfrm>
            <a:custGeom>
              <a:avLst/>
              <a:gdLst/>
              <a:ahLst/>
              <a:cxnLst/>
              <a:rect l="l" t="t" r="r" b="b"/>
              <a:pathLst>
                <a:path w="1864" h="1572" extrusionOk="0">
                  <a:moveTo>
                    <a:pt x="1163" y="1"/>
                  </a:moveTo>
                  <a:cubicBezTo>
                    <a:pt x="938" y="1"/>
                    <a:pt x="695" y="127"/>
                    <a:pt x="517" y="359"/>
                  </a:cubicBezTo>
                  <a:lnTo>
                    <a:pt x="243" y="747"/>
                  </a:lnTo>
                  <a:cubicBezTo>
                    <a:pt x="0" y="1121"/>
                    <a:pt x="339" y="1572"/>
                    <a:pt x="733" y="1572"/>
                  </a:cubicBezTo>
                  <a:cubicBezTo>
                    <a:pt x="820" y="1572"/>
                    <a:pt x="910" y="1550"/>
                    <a:pt x="997" y="1500"/>
                  </a:cubicBezTo>
                  <a:cubicBezTo>
                    <a:pt x="1088" y="1409"/>
                    <a:pt x="1293" y="1318"/>
                    <a:pt x="1385" y="1204"/>
                  </a:cubicBezTo>
                  <a:cubicBezTo>
                    <a:pt x="1750" y="930"/>
                    <a:pt x="1864" y="451"/>
                    <a:pt x="1567" y="177"/>
                  </a:cubicBezTo>
                  <a:cubicBezTo>
                    <a:pt x="1457" y="58"/>
                    <a:pt x="1314"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4"/>
            <p:cNvSpPr/>
            <p:nvPr/>
          </p:nvSpPr>
          <p:spPr>
            <a:xfrm>
              <a:off x="4472435" y="2212309"/>
              <a:ext cx="13895" cy="9466"/>
            </a:xfrm>
            <a:custGeom>
              <a:avLst/>
              <a:gdLst/>
              <a:ahLst/>
              <a:cxnLst/>
              <a:rect l="l" t="t" r="r" b="b"/>
              <a:pathLst>
                <a:path w="571" h="389" extrusionOk="0">
                  <a:moveTo>
                    <a:pt x="297" y="0"/>
                  </a:moveTo>
                  <a:cubicBezTo>
                    <a:pt x="0" y="0"/>
                    <a:pt x="0" y="388"/>
                    <a:pt x="297" y="388"/>
                  </a:cubicBezTo>
                  <a:cubicBezTo>
                    <a:pt x="571" y="388"/>
                    <a:pt x="571" y="0"/>
                    <a:pt x="2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4"/>
            <p:cNvSpPr/>
            <p:nvPr/>
          </p:nvSpPr>
          <p:spPr>
            <a:xfrm>
              <a:off x="5058425" y="2538897"/>
              <a:ext cx="27791" cy="22802"/>
            </a:xfrm>
            <a:custGeom>
              <a:avLst/>
              <a:gdLst/>
              <a:ahLst/>
              <a:cxnLst/>
              <a:rect l="l" t="t" r="r" b="b"/>
              <a:pathLst>
                <a:path w="1142" h="937" extrusionOk="0">
                  <a:moveTo>
                    <a:pt x="571" y="1"/>
                  </a:moveTo>
                  <a:cubicBezTo>
                    <a:pt x="0" y="1"/>
                    <a:pt x="0" y="936"/>
                    <a:pt x="571" y="936"/>
                  </a:cubicBezTo>
                  <a:cubicBezTo>
                    <a:pt x="1141" y="936"/>
                    <a:pt x="1141" y="1"/>
                    <a:pt x="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4"/>
            <p:cNvSpPr/>
            <p:nvPr/>
          </p:nvSpPr>
          <p:spPr>
            <a:xfrm>
              <a:off x="4486329" y="3080453"/>
              <a:ext cx="41662" cy="32244"/>
            </a:xfrm>
            <a:custGeom>
              <a:avLst/>
              <a:gdLst/>
              <a:ahLst/>
              <a:cxnLst/>
              <a:rect l="l" t="t" r="r" b="b"/>
              <a:pathLst>
                <a:path w="1712" h="1325" extrusionOk="0">
                  <a:moveTo>
                    <a:pt x="867" y="0"/>
                  </a:moveTo>
                  <a:cubicBezTo>
                    <a:pt x="0" y="0"/>
                    <a:pt x="0" y="1324"/>
                    <a:pt x="867" y="1324"/>
                  </a:cubicBezTo>
                  <a:cubicBezTo>
                    <a:pt x="1712" y="1324"/>
                    <a:pt x="1712"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4"/>
            <p:cNvSpPr/>
            <p:nvPr/>
          </p:nvSpPr>
          <p:spPr>
            <a:xfrm>
              <a:off x="4495771" y="4404035"/>
              <a:ext cx="41662" cy="32244"/>
            </a:xfrm>
            <a:custGeom>
              <a:avLst/>
              <a:gdLst/>
              <a:ahLst/>
              <a:cxnLst/>
              <a:rect l="l" t="t" r="r" b="b"/>
              <a:pathLst>
                <a:path w="1712" h="1325" extrusionOk="0">
                  <a:moveTo>
                    <a:pt x="867" y="1"/>
                  </a:moveTo>
                  <a:cubicBezTo>
                    <a:pt x="0" y="1"/>
                    <a:pt x="0" y="1325"/>
                    <a:pt x="867" y="1325"/>
                  </a:cubicBezTo>
                  <a:cubicBezTo>
                    <a:pt x="1712" y="1325"/>
                    <a:pt x="1712" y="1"/>
                    <a:pt x="8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4"/>
            <p:cNvSpPr/>
            <p:nvPr/>
          </p:nvSpPr>
          <p:spPr>
            <a:xfrm>
              <a:off x="8665090" y="3517567"/>
              <a:ext cx="296619" cy="296084"/>
            </a:xfrm>
            <a:custGeom>
              <a:avLst/>
              <a:gdLst/>
              <a:ahLst/>
              <a:cxnLst/>
              <a:rect l="l" t="t" r="r" b="b"/>
              <a:pathLst>
                <a:path w="12189" h="12167" extrusionOk="0">
                  <a:moveTo>
                    <a:pt x="6094" y="1"/>
                  </a:moveTo>
                  <a:cubicBezTo>
                    <a:pt x="2762" y="1"/>
                    <a:pt x="0" y="2763"/>
                    <a:pt x="0" y="6095"/>
                  </a:cubicBezTo>
                  <a:cubicBezTo>
                    <a:pt x="0" y="9428"/>
                    <a:pt x="2762" y="12167"/>
                    <a:pt x="6094" y="12167"/>
                  </a:cubicBezTo>
                  <a:cubicBezTo>
                    <a:pt x="9518" y="12167"/>
                    <a:pt x="12189" y="9428"/>
                    <a:pt x="12189" y="6095"/>
                  </a:cubicBezTo>
                  <a:cubicBezTo>
                    <a:pt x="12189" y="2763"/>
                    <a:pt x="9518" y="1"/>
                    <a:pt x="60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4"/>
            <p:cNvSpPr/>
            <p:nvPr/>
          </p:nvSpPr>
          <p:spPr>
            <a:xfrm>
              <a:off x="7896909" y="814289"/>
              <a:ext cx="296084" cy="296619"/>
            </a:xfrm>
            <a:custGeom>
              <a:avLst/>
              <a:gdLst/>
              <a:ahLst/>
              <a:cxnLst/>
              <a:rect l="l" t="t" r="r" b="b"/>
              <a:pathLst>
                <a:path w="12167" h="12189" extrusionOk="0">
                  <a:moveTo>
                    <a:pt x="6095" y="0"/>
                  </a:moveTo>
                  <a:cubicBezTo>
                    <a:pt x="2762" y="0"/>
                    <a:pt x="1" y="2762"/>
                    <a:pt x="1" y="6094"/>
                  </a:cubicBezTo>
                  <a:cubicBezTo>
                    <a:pt x="1" y="9427"/>
                    <a:pt x="2762" y="12189"/>
                    <a:pt x="6095" y="12189"/>
                  </a:cubicBezTo>
                  <a:cubicBezTo>
                    <a:pt x="9519" y="12189"/>
                    <a:pt x="12167" y="9427"/>
                    <a:pt x="12167" y="6094"/>
                  </a:cubicBezTo>
                  <a:cubicBezTo>
                    <a:pt x="12167" y="2762"/>
                    <a:pt x="9519" y="0"/>
                    <a:pt x="6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4"/>
            <p:cNvSpPr/>
            <p:nvPr/>
          </p:nvSpPr>
          <p:spPr>
            <a:xfrm>
              <a:off x="8630632" y="2161207"/>
              <a:ext cx="296084" cy="296644"/>
            </a:xfrm>
            <a:custGeom>
              <a:avLst/>
              <a:gdLst/>
              <a:ahLst/>
              <a:cxnLst/>
              <a:rect l="l" t="t" r="r" b="b"/>
              <a:pathLst>
                <a:path w="12167" h="12190" extrusionOk="0">
                  <a:moveTo>
                    <a:pt x="6095" y="0"/>
                  </a:moveTo>
                  <a:cubicBezTo>
                    <a:pt x="2763" y="0"/>
                    <a:pt x="1" y="2762"/>
                    <a:pt x="1" y="6095"/>
                  </a:cubicBezTo>
                  <a:cubicBezTo>
                    <a:pt x="1" y="9427"/>
                    <a:pt x="2763" y="12189"/>
                    <a:pt x="6095" y="12189"/>
                  </a:cubicBezTo>
                  <a:cubicBezTo>
                    <a:pt x="9519" y="12189"/>
                    <a:pt x="12167" y="9427"/>
                    <a:pt x="12167" y="6095"/>
                  </a:cubicBezTo>
                  <a:cubicBezTo>
                    <a:pt x="12167" y="2762"/>
                    <a:pt x="9519" y="0"/>
                    <a:pt x="6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4"/>
            <p:cNvSpPr/>
            <p:nvPr/>
          </p:nvSpPr>
          <p:spPr>
            <a:xfrm>
              <a:off x="7741949" y="4314162"/>
              <a:ext cx="296084" cy="296084"/>
            </a:xfrm>
            <a:custGeom>
              <a:avLst/>
              <a:gdLst/>
              <a:ahLst/>
              <a:cxnLst/>
              <a:rect l="l" t="t" r="r" b="b"/>
              <a:pathLst>
                <a:path w="12167" h="12167" extrusionOk="0">
                  <a:moveTo>
                    <a:pt x="6095" y="0"/>
                  </a:moveTo>
                  <a:cubicBezTo>
                    <a:pt x="2762" y="0"/>
                    <a:pt x="0" y="2762"/>
                    <a:pt x="0" y="6072"/>
                  </a:cubicBezTo>
                  <a:cubicBezTo>
                    <a:pt x="0" y="9404"/>
                    <a:pt x="2762" y="12166"/>
                    <a:pt x="6095" y="12166"/>
                  </a:cubicBezTo>
                  <a:cubicBezTo>
                    <a:pt x="9519" y="12166"/>
                    <a:pt x="12166" y="9404"/>
                    <a:pt x="12166" y="6072"/>
                  </a:cubicBezTo>
                  <a:cubicBezTo>
                    <a:pt x="12166" y="2762"/>
                    <a:pt x="9519" y="0"/>
                    <a:pt x="6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4"/>
            <p:cNvSpPr/>
            <p:nvPr/>
          </p:nvSpPr>
          <p:spPr>
            <a:xfrm>
              <a:off x="8704511" y="688336"/>
              <a:ext cx="160003" cy="151534"/>
            </a:xfrm>
            <a:custGeom>
              <a:avLst/>
              <a:gdLst/>
              <a:ahLst/>
              <a:cxnLst/>
              <a:rect l="l" t="t" r="r" b="b"/>
              <a:pathLst>
                <a:path w="6575" h="6227" extrusionOk="0">
                  <a:moveTo>
                    <a:pt x="3459" y="0"/>
                  </a:moveTo>
                  <a:cubicBezTo>
                    <a:pt x="3424" y="0"/>
                    <a:pt x="3379" y="52"/>
                    <a:pt x="3333" y="155"/>
                  </a:cubicBezTo>
                  <a:lnTo>
                    <a:pt x="3333" y="1478"/>
                  </a:lnTo>
                  <a:cubicBezTo>
                    <a:pt x="3333" y="1570"/>
                    <a:pt x="3242" y="1570"/>
                    <a:pt x="3151" y="1661"/>
                  </a:cubicBezTo>
                  <a:cubicBezTo>
                    <a:pt x="3151" y="1736"/>
                    <a:pt x="3213" y="1889"/>
                    <a:pt x="3286" y="1889"/>
                  </a:cubicBezTo>
                  <a:cubicBezTo>
                    <a:pt x="3301" y="1889"/>
                    <a:pt x="3317" y="1882"/>
                    <a:pt x="3333" y="1866"/>
                  </a:cubicBezTo>
                  <a:lnTo>
                    <a:pt x="3333" y="2802"/>
                  </a:lnTo>
                  <a:lnTo>
                    <a:pt x="3151" y="2802"/>
                  </a:lnTo>
                  <a:cubicBezTo>
                    <a:pt x="2580" y="2232"/>
                    <a:pt x="2101" y="1661"/>
                    <a:pt x="1530" y="908"/>
                  </a:cubicBezTo>
                  <a:cubicBezTo>
                    <a:pt x="1530" y="890"/>
                    <a:pt x="1523" y="883"/>
                    <a:pt x="1513" y="883"/>
                  </a:cubicBezTo>
                  <a:cubicBezTo>
                    <a:pt x="1470" y="883"/>
                    <a:pt x="1365" y="1017"/>
                    <a:pt x="1439" y="1090"/>
                  </a:cubicBezTo>
                  <a:cubicBezTo>
                    <a:pt x="1804" y="1661"/>
                    <a:pt x="2283" y="2232"/>
                    <a:pt x="2762" y="2802"/>
                  </a:cubicBezTo>
                  <a:lnTo>
                    <a:pt x="1439" y="2802"/>
                  </a:lnTo>
                  <a:cubicBezTo>
                    <a:pt x="1347" y="2620"/>
                    <a:pt x="1142" y="2437"/>
                    <a:pt x="1051" y="2232"/>
                  </a:cubicBezTo>
                  <a:cubicBezTo>
                    <a:pt x="868" y="2049"/>
                    <a:pt x="777" y="1866"/>
                    <a:pt x="571" y="1570"/>
                  </a:cubicBezTo>
                  <a:cubicBezTo>
                    <a:pt x="480" y="1570"/>
                    <a:pt x="389" y="1661"/>
                    <a:pt x="480" y="1752"/>
                  </a:cubicBezTo>
                  <a:cubicBezTo>
                    <a:pt x="571" y="1958"/>
                    <a:pt x="663" y="2140"/>
                    <a:pt x="868" y="2437"/>
                  </a:cubicBezTo>
                  <a:cubicBezTo>
                    <a:pt x="959" y="2528"/>
                    <a:pt x="959" y="2620"/>
                    <a:pt x="1051" y="2802"/>
                  </a:cubicBezTo>
                  <a:cubicBezTo>
                    <a:pt x="777" y="2711"/>
                    <a:pt x="480" y="2711"/>
                    <a:pt x="206" y="2711"/>
                  </a:cubicBezTo>
                  <a:cubicBezTo>
                    <a:pt x="1" y="2711"/>
                    <a:pt x="1" y="2894"/>
                    <a:pt x="92" y="2894"/>
                  </a:cubicBezTo>
                  <a:cubicBezTo>
                    <a:pt x="571" y="3008"/>
                    <a:pt x="959" y="3099"/>
                    <a:pt x="1347" y="3099"/>
                  </a:cubicBezTo>
                  <a:cubicBezTo>
                    <a:pt x="1051" y="3373"/>
                    <a:pt x="777" y="3761"/>
                    <a:pt x="480" y="4035"/>
                  </a:cubicBezTo>
                  <a:cubicBezTo>
                    <a:pt x="406" y="4127"/>
                    <a:pt x="452" y="4265"/>
                    <a:pt x="521" y="4265"/>
                  </a:cubicBezTo>
                  <a:cubicBezTo>
                    <a:pt x="537" y="4265"/>
                    <a:pt x="554" y="4258"/>
                    <a:pt x="571" y="4240"/>
                  </a:cubicBezTo>
                  <a:cubicBezTo>
                    <a:pt x="959" y="3944"/>
                    <a:pt x="1142" y="3578"/>
                    <a:pt x="1439" y="3282"/>
                  </a:cubicBezTo>
                  <a:cubicBezTo>
                    <a:pt x="1530" y="3190"/>
                    <a:pt x="1530" y="3190"/>
                    <a:pt x="1439" y="3099"/>
                  </a:cubicBezTo>
                  <a:lnTo>
                    <a:pt x="1439" y="3099"/>
                  </a:lnTo>
                  <a:cubicBezTo>
                    <a:pt x="1918" y="3190"/>
                    <a:pt x="2374" y="3282"/>
                    <a:pt x="2854" y="3282"/>
                  </a:cubicBezTo>
                  <a:cubicBezTo>
                    <a:pt x="2374" y="3852"/>
                    <a:pt x="1918" y="4423"/>
                    <a:pt x="1439" y="5085"/>
                  </a:cubicBezTo>
                  <a:cubicBezTo>
                    <a:pt x="1269" y="5160"/>
                    <a:pt x="1379" y="5313"/>
                    <a:pt x="1474" y="5313"/>
                  </a:cubicBezTo>
                  <a:cubicBezTo>
                    <a:pt x="1494" y="5313"/>
                    <a:pt x="1514" y="5306"/>
                    <a:pt x="1530" y="5290"/>
                  </a:cubicBezTo>
                  <a:cubicBezTo>
                    <a:pt x="2192" y="4720"/>
                    <a:pt x="2762" y="4035"/>
                    <a:pt x="3333" y="3464"/>
                  </a:cubicBezTo>
                  <a:lnTo>
                    <a:pt x="3333" y="4994"/>
                  </a:lnTo>
                  <a:cubicBezTo>
                    <a:pt x="2945" y="5176"/>
                    <a:pt x="2671" y="5473"/>
                    <a:pt x="2283" y="5655"/>
                  </a:cubicBezTo>
                  <a:cubicBezTo>
                    <a:pt x="2192" y="5747"/>
                    <a:pt x="2283" y="5861"/>
                    <a:pt x="2374" y="5861"/>
                  </a:cubicBezTo>
                  <a:lnTo>
                    <a:pt x="3242" y="5290"/>
                  </a:lnTo>
                  <a:lnTo>
                    <a:pt x="3333" y="5382"/>
                  </a:lnTo>
                  <a:lnTo>
                    <a:pt x="3333" y="5655"/>
                  </a:lnTo>
                  <a:cubicBezTo>
                    <a:pt x="3333" y="5758"/>
                    <a:pt x="3407" y="5810"/>
                    <a:pt x="3481" y="5810"/>
                  </a:cubicBezTo>
                  <a:cubicBezTo>
                    <a:pt x="3556" y="5810"/>
                    <a:pt x="3630" y="5758"/>
                    <a:pt x="3630" y="5655"/>
                  </a:cubicBezTo>
                  <a:lnTo>
                    <a:pt x="3630" y="5564"/>
                  </a:lnTo>
                  <a:cubicBezTo>
                    <a:pt x="3812" y="5861"/>
                    <a:pt x="4086" y="6043"/>
                    <a:pt x="4383" y="6226"/>
                  </a:cubicBezTo>
                  <a:cubicBezTo>
                    <a:pt x="4474" y="6226"/>
                    <a:pt x="4566" y="6135"/>
                    <a:pt x="4474" y="6043"/>
                  </a:cubicBezTo>
                  <a:cubicBezTo>
                    <a:pt x="4200" y="5747"/>
                    <a:pt x="3904" y="5564"/>
                    <a:pt x="3630" y="5290"/>
                  </a:cubicBezTo>
                  <a:lnTo>
                    <a:pt x="3630" y="3852"/>
                  </a:lnTo>
                  <a:cubicBezTo>
                    <a:pt x="4086" y="4240"/>
                    <a:pt x="4566" y="4605"/>
                    <a:pt x="5045" y="4994"/>
                  </a:cubicBezTo>
                  <a:cubicBezTo>
                    <a:pt x="5136" y="4994"/>
                    <a:pt x="5228" y="4902"/>
                    <a:pt x="5136" y="4811"/>
                  </a:cubicBezTo>
                  <a:cubicBezTo>
                    <a:pt x="4657" y="4332"/>
                    <a:pt x="4200" y="3852"/>
                    <a:pt x="3721" y="3373"/>
                  </a:cubicBezTo>
                  <a:lnTo>
                    <a:pt x="5433" y="3373"/>
                  </a:lnTo>
                  <a:lnTo>
                    <a:pt x="5433" y="3464"/>
                  </a:lnTo>
                  <a:lnTo>
                    <a:pt x="5524" y="3464"/>
                  </a:lnTo>
                  <a:cubicBezTo>
                    <a:pt x="5616" y="3670"/>
                    <a:pt x="5798" y="3852"/>
                    <a:pt x="5912" y="4035"/>
                  </a:cubicBezTo>
                  <a:cubicBezTo>
                    <a:pt x="6095" y="4240"/>
                    <a:pt x="6278" y="4423"/>
                    <a:pt x="6483" y="4514"/>
                  </a:cubicBezTo>
                  <a:cubicBezTo>
                    <a:pt x="6483" y="4541"/>
                    <a:pt x="6491" y="4552"/>
                    <a:pt x="6502" y="4552"/>
                  </a:cubicBezTo>
                  <a:cubicBezTo>
                    <a:pt x="6529" y="4552"/>
                    <a:pt x="6574" y="4487"/>
                    <a:pt x="6574" y="4423"/>
                  </a:cubicBezTo>
                  <a:cubicBezTo>
                    <a:pt x="6483" y="4240"/>
                    <a:pt x="6278" y="4035"/>
                    <a:pt x="6095" y="3944"/>
                  </a:cubicBezTo>
                  <a:cubicBezTo>
                    <a:pt x="5912" y="3761"/>
                    <a:pt x="5798" y="3578"/>
                    <a:pt x="5616" y="3373"/>
                  </a:cubicBezTo>
                  <a:cubicBezTo>
                    <a:pt x="5798" y="3282"/>
                    <a:pt x="6095" y="3282"/>
                    <a:pt x="6278" y="3282"/>
                  </a:cubicBezTo>
                  <a:cubicBezTo>
                    <a:pt x="6483" y="3190"/>
                    <a:pt x="6369" y="2894"/>
                    <a:pt x="6186" y="2894"/>
                  </a:cubicBezTo>
                  <a:lnTo>
                    <a:pt x="5912" y="2894"/>
                  </a:lnTo>
                  <a:cubicBezTo>
                    <a:pt x="5912" y="2894"/>
                    <a:pt x="5912" y="2802"/>
                    <a:pt x="6004" y="2802"/>
                  </a:cubicBezTo>
                  <a:cubicBezTo>
                    <a:pt x="6095" y="2620"/>
                    <a:pt x="6186" y="2437"/>
                    <a:pt x="6278" y="2232"/>
                  </a:cubicBezTo>
                  <a:cubicBezTo>
                    <a:pt x="6278" y="2140"/>
                    <a:pt x="6186" y="2140"/>
                    <a:pt x="6186" y="2140"/>
                  </a:cubicBezTo>
                  <a:cubicBezTo>
                    <a:pt x="6004" y="2323"/>
                    <a:pt x="5912" y="2528"/>
                    <a:pt x="5707" y="2711"/>
                  </a:cubicBezTo>
                  <a:cubicBezTo>
                    <a:pt x="5707" y="2802"/>
                    <a:pt x="5616" y="2802"/>
                    <a:pt x="5616" y="2894"/>
                  </a:cubicBezTo>
                  <a:cubicBezTo>
                    <a:pt x="5045" y="2894"/>
                    <a:pt x="4383" y="2894"/>
                    <a:pt x="3812" y="2802"/>
                  </a:cubicBezTo>
                  <a:cubicBezTo>
                    <a:pt x="4383" y="2140"/>
                    <a:pt x="4954" y="1478"/>
                    <a:pt x="5616" y="817"/>
                  </a:cubicBezTo>
                  <a:cubicBezTo>
                    <a:pt x="5683" y="665"/>
                    <a:pt x="5601" y="576"/>
                    <a:pt x="5517" y="576"/>
                  </a:cubicBezTo>
                  <a:cubicBezTo>
                    <a:pt x="5487" y="576"/>
                    <a:pt x="5457" y="587"/>
                    <a:pt x="5433" y="611"/>
                  </a:cubicBezTo>
                  <a:cubicBezTo>
                    <a:pt x="4862" y="1296"/>
                    <a:pt x="4292" y="1866"/>
                    <a:pt x="3630" y="2528"/>
                  </a:cubicBezTo>
                  <a:lnTo>
                    <a:pt x="3630" y="1570"/>
                  </a:lnTo>
                  <a:cubicBezTo>
                    <a:pt x="3812" y="1296"/>
                    <a:pt x="3995" y="999"/>
                    <a:pt x="4200" y="725"/>
                  </a:cubicBezTo>
                  <a:cubicBezTo>
                    <a:pt x="4275" y="633"/>
                    <a:pt x="4228" y="495"/>
                    <a:pt x="4148" y="495"/>
                  </a:cubicBezTo>
                  <a:cubicBezTo>
                    <a:pt x="4129" y="495"/>
                    <a:pt x="4108" y="503"/>
                    <a:pt x="4086" y="520"/>
                  </a:cubicBezTo>
                  <a:cubicBezTo>
                    <a:pt x="3904" y="725"/>
                    <a:pt x="3721" y="908"/>
                    <a:pt x="3630" y="1090"/>
                  </a:cubicBezTo>
                  <a:cubicBezTo>
                    <a:pt x="3630" y="817"/>
                    <a:pt x="3630" y="428"/>
                    <a:pt x="3516" y="155"/>
                  </a:cubicBezTo>
                  <a:cubicBezTo>
                    <a:pt x="3516" y="52"/>
                    <a:pt x="3493" y="0"/>
                    <a:pt x="34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4"/>
            <p:cNvSpPr/>
            <p:nvPr/>
          </p:nvSpPr>
          <p:spPr>
            <a:xfrm>
              <a:off x="8760066" y="697753"/>
              <a:ext cx="23337" cy="29786"/>
            </a:xfrm>
            <a:custGeom>
              <a:avLst/>
              <a:gdLst/>
              <a:ahLst/>
              <a:cxnLst/>
              <a:rect l="l" t="t" r="r" b="b"/>
              <a:pathLst>
                <a:path w="959" h="1224" extrusionOk="0">
                  <a:moveTo>
                    <a:pt x="27" y="1"/>
                  </a:moveTo>
                  <a:cubicBezTo>
                    <a:pt x="0" y="1"/>
                    <a:pt x="0" y="41"/>
                    <a:pt x="0" y="41"/>
                  </a:cubicBezTo>
                  <a:cubicBezTo>
                    <a:pt x="388" y="338"/>
                    <a:pt x="662" y="795"/>
                    <a:pt x="868" y="1183"/>
                  </a:cubicBezTo>
                  <a:cubicBezTo>
                    <a:pt x="868" y="1213"/>
                    <a:pt x="878" y="1223"/>
                    <a:pt x="891" y="1223"/>
                  </a:cubicBezTo>
                  <a:cubicBezTo>
                    <a:pt x="918" y="1223"/>
                    <a:pt x="959" y="1183"/>
                    <a:pt x="959" y="1183"/>
                  </a:cubicBezTo>
                  <a:cubicBezTo>
                    <a:pt x="868" y="612"/>
                    <a:pt x="479" y="224"/>
                    <a:pt x="91" y="41"/>
                  </a:cubicBezTo>
                  <a:cubicBezTo>
                    <a:pt x="61" y="11"/>
                    <a:pt x="41" y="1"/>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4"/>
            <p:cNvSpPr/>
            <p:nvPr/>
          </p:nvSpPr>
          <p:spPr>
            <a:xfrm>
              <a:off x="8042987" y="2522934"/>
              <a:ext cx="159443" cy="150463"/>
            </a:xfrm>
            <a:custGeom>
              <a:avLst/>
              <a:gdLst/>
              <a:ahLst/>
              <a:cxnLst/>
              <a:rect l="l" t="t" r="r" b="b"/>
              <a:pathLst>
                <a:path w="6552" h="6183" extrusionOk="0">
                  <a:moveTo>
                    <a:pt x="3413" y="0"/>
                  </a:moveTo>
                  <a:cubicBezTo>
                    <a:pt x="3362" y="0"/>
                    <a:pt x="3310" y="29"/>
                    <a:pt x="3310" y="86"/>
                  </a:cubicBezTo>
                  <a:lnTo>
                    <a:pt x="3310" y="1410"/>
                  </a:lnTo>
                  <a:cubicBezTo>
                    <a:pt x="3219" y="1501"/>
                    <a:pt x="3219" y="1592"/>
                    <a:pt x="3128" y="1684"/>
                  </a:cubicBezTo>
                  <a:cubicBezTo>
                    <a:pt x="3036" y="1798"/>
                    <a:pt x="3219" y="1889"/>
                    <a:pt x="3310" y="1889"/>
                  </a:cubicBezTo>
                  <a:cubicBezTo>
                    <a:pt x="3310" y="2163"/>
                    <a:pt x="3219" y="2460"/>
                    <a:pt x="3219" y="2825"/>
                  </a:cubicBezTo>
                  <a:lnTo>
                    <a:pt x="3128" y="2825"/>
                  </a:lnTo>
                  <a:cubicBezTo>
                    <a:pt x="2557" y="2254"/>
                    <a:pt x="1986" y="1592"/>
                    <a:pt x="1507" y="930"/>
                  </a:cubicBezTo>
                  <a:cubicBezTo>
                    <a:pt x="1480" y="904"/>
                    <a:pt x="1454" y="893"/>
                    <a:pt x="1429" y="893"/>
                  </a:cubicBezTo>
                  <a:cubicBezTo>
                    <a:pt x="1370" y="893"/>
                    <a:pt x="1325" y="957"/>
                    <a:pt x="1325" y="1022"/>
                  </a:cubicBezTo>
                  <a:cubicBezTo>
                    <a:pt x="1804" y="1684"/>
                    <a:pt x="2169" y="2254"/>
                    <a:pt x="2648" y="2825"/>
                  </a:cubicBezTo>
                  <a:cubicBezTo>
                    <a:pt x="2283" y="2825"/>
                    <a:pt x="1804" y="2825"/>
                    <a:pt x="1325" y="2734"/>
                  </a:cubicBezTo>
                  <a:cubicBezTo>
                    <a:pt x="1233" y="2551"/>
                    <a:pt x="1142" y="2460"/>
                    <a:pt x="1028" y="2254"/>
                  </a:cubicBezTo>
                  <a:cubicBezTo>
                    <a:pt x="845" y="2072"/>
                    <a:pt x="663" y="1798"/>
                    <a:pt x="571" y="1592"/>
                  </a:cubicBezTo>
                  <a:cubicBezTo>
                    <a:pt x="538" y="1566"/>
                    <a:pt x="506" y="1555"/>
                    <a:pt x="479" y="1555"/>
                  </a:cubicBezTo>
                  <a:cubicBezTo>
                    <a:pt x="412" y="1555"/>
                    <a:pt x="366" y="1619"/>
                    <a:pt x="366" y="1684"/>
                  </a:cubicBezTo>
                  <a:cubicBezTo>
                    <a:pt x="457" y="1980"/>
                    <a:pt x="663" y="2163"/>
                    <a:pt x="754" y="2368"/>
                  </a:cubicBezTo>
                  <a:cubicBezTo>
                    <a:pt x="845" y="2460"/>
                    <a:pt x="937" y="2642"/>
                    <a:pt x="1028" y="2734"/>
                  </a:cubicBezTo>
                  <a:cubicBezTo>
                    <a:pt x="754" y="2734"/>
                    <a:pt x="366" y="2734"/>
                    <a:pt x="92" y="2642"/>
                  </a:cubicBezTo>
                  <a:cubicBezTo>
                    <a:pt x="1" y="2642"/>
                    <a:pt x="1" y="2825"/>
                    <a:pt x="92" y="2939"/>
                  </a:cubicBezTo>
                  <a:cubicBezTo>
                    <a:pt x="457" y="2939"/>
                    <a:pt x="845" y="3030"/>
                    <a:pt x="1325" y="3122"/>
                  </a:cubicBezTo>
                  <a:cubicBezTo>
                    <a:pt x="937" y="3396"/>
                    <a:pt x="663" y="3692"/>
                    <a:pt x="457" y="4080"/>
                  </a:cubicBezTo>
                  <a:cubicBezTo>
                    <a:pt x="393" y="4145"/>
                    <a:pt x="419" y="4209"/>
                    <a:pt x="481" y="4209"/>
                  </a:cubicBezTo>
                  <a:cubicBezTo>
                    <a:pt x="506" y="4209"/>
                    <a:pt x="538" y="4198"/>
                    <a:pt x="571" y="4172"/>
                  </a:cubicBezTo>
                  <a:cubicBezTo>
                    <a:pt x="845" y="3875"/>
                    <a:pt x="1142" y="3601"/>
                    <a:pt x="1416" y="3213"/>
                  </a:cubicBezTo>
                  <a:cubicBezTo>
                    <a:pt x="1507" y="3213"/>
                    <a:pt x="1416" y="3122"/>
                    <a:pt x="1416" y="3122"/>
                  </a:cubicBezTo>
                  <a:lnTo>
                    <a:pt x="1416" y="3122"/>
                  </a:lnTo>
                  <a:cubicBezTo>
                    <a:pt x="1895" y="3213"/>
                    <a:pt x="2375" y="3213"/>
                    <a:pt x="2854" y="3304"/>
                  </a:cubicBezTo>
                  <a:cubicBezTo>
                    <a:pt x="2283" y="3875"/>
                    <a:pt x="1804" y="4446"/>
                    <a:pt x="1325" y="5016"/>
                  </a:cubicBezTo>
                  <a:cubicBezTo>
                    <a:pt x="1249" y="5092"/>
                    <a:pt x="1360" y="5244"/>
                    <a:pt x="1453" y="5244"/>
                  </a:cubicBezTo>
                  <a:cubicBezTo>
                    <a:pt x="1472" y="5244"/>
                    <a:pt x="1491" y="5238"/>
                    <a:pt x="1507" y="5222"/>
                  </a:cubicBezTo>
                  <a:cubicBezTo>
                    <a:pt x="2078" y="4651"/>
                    <a:pt x="2648" y="4080"/>
                    <a:pt x="3219" y="3396"/>
                  </a:cubicBezTo>
                  <a:lnTo>
                    <a:pt x="3219" y="4925"/>
                  </a:lnTo>
                  <a:cubicBezTo>
                    <a:pt x="2945" y="5222"/>
                    <a:pt x="2557" y="5404"/>
                    <a:pt x="2283" y="5678"/>
                  </a:cubicBezTo>
                  <a:cubicBezTo>
                    <a:pt x="2202" y="5760"/>
                    <a:pt x="2237" y="5830"/>
                    <a:pt x="2297" y="5830"/>
                  </a:cubicBezTo>
                  <a:cubicBezTo>
                    <a:pt x="2320" y="5830"/>
                    <a:pt x="2348" y="5818"/>
                    <a:pt x="2375" y="5792"/>
                  </a:cubicBezTo>
                  <a:cubicBezTo>
                    <a:pt x="2648" y="5587"/>
                    <a:pt x="2945" y="5404"/>
                    <a:pt x="3219" y="5222"/>
                  </a:cubicBezTo>
                  <a:lnTo>
                    <a:pt x="3219" y="5313"/>
                  </a:lnTo>
                  <a:lnTo>
                    <a:pt x="3310" y="5313"/>
                  </a:lnTo>
                  <a:lnTo>
                    <a:pt x="3310" y="5678"/>
                  </a:lnTo>
                  <a:cubicBezTo>
                    <a:pt x="3310" y="5781"/>
                    <a:pt x="3362" y="5832"/>
                    <a:pt x="3424" y="5832"/>
                  </a:cubicBezTo>
                  <a:cubicBezTo>
                    <a:pt x="3487" y="5832"/>
                    <a:pt x="3561" y="5781"/>
                    <a:pt x="3607" y="5678"/>
                  </a:cubicBezTo>
                  <a:lnTo>
                    <a:pt x="3607" y="5587"/>
                  </a:lnTo>
                  <a:cubicBezTo>
                    <a:pt x="3790" y="5792"/>
                    <a:pt x="4086" y="5975"/>
                    <a:pt x="4360" y="6157"/>
                  </a:cubicBezTo>
                  <a:cubicBezTo>
                    <a:pt x="4378" y="6175"/>
                    <a:pt x="4396" y="6182"/>
                    <a:pt x="4413" y="6182"/>
                  </a:cubicBezTo>
                  <a:cubicBezTo>
                    <a:pt x="4487" y="6182"/>
                    <a:pt x="4544" y="6049"/>
                    <a:pt x="4452" y="5975"/>
                  </a:cubicBezTo>
                  <a:cubicBezTo>
                    <a:pt x="4178" y="5678"/>
                    <a:pt x="3881" y="5496"/>
                    <a:pt x="3607" y="5313"/>
                  </a:cubicBezTo>
                  <a:lnTo>
                    <a:pt x="3607" y="3784"/>
                  </a:lnTo>
                  <a:cubicBezTo>
                    <a:pt x="4086" y="4172"/>
                    <a:pt x="4452" y="4651"/>
                    <a:pt x="4931" y="4925"/>
                  </a:cubicBezTo>
                  <a:cubicBezTo>
                    <a:pt x="4970" y="4942"/>
                    <a:pt x="5005" y="4950"/>
                    <a:pt x="5036" y="4950"/>
                  </a:cubicBezTo>
                  <a:cubicBezTo>
                    <a:pt x="5165" y="4950"/>
                    <a:pt x="5210" y="4816"/>
                    <a:pt x="5136" y="4742"/>
                  </a:cubicBezTo>
                  <a:cubicBezTo>
                    <a:pt x="4566" y="4263"/>
                    <a:pt x="4086" y="3784"/>
                    <a:pt x="3607" y="3304"/>
                  </a:cubicBezTo>
                  <a:lnTo>
                    <a:pt x="3607" y="3304"/>
                  </a:lnTo>
                  <a:cubicBezTo>
                    <a:pt x="3892" y="3350"/>
                    <a:pt x="4178" y="3373"/>
                    <a:pt x="4463" y="3373"/>
                  </a:cubicBezTo>
                  <a:cubicBezTo>
                    <a:pt x="4748" y="3373"/>
                    <a:pt x="5034" y="3350"/>
                    <a:pt x="5319" y="3304"/>
                  </a:cubicBezTo>
                  <a:cubicBezTo>
                    <a:pt x="5319" y="3396"/>
                    <a:pt x="5410" y="3396"/>
                    <a:pt x="5410" y="3396"/>
                  </a:cubicBezTo>
                  <a:lnTo>
                    <a:pt x="5410" y="3510"/>
                  </a:lnTo>
                  <a:cubicBezTo>
                    <a:pt x="5593" y="3601"/>
                    <a:pt x="5798" y="3784"/>
                    <a:pt x="5890" y="3966"/>
                  </a:cubicBezTo>
                  <a:cubicBezTo>
                    <a:pt x="6072" y="4172"/>
                    <a:pt x="6164" y="4354"/>
                    <a:pt x="6369" y="4537"/>
                  </a:cubicBezTo>
                  <a:cubicBezTo>
                    <a:pt x="6460" y="4537"/>
                    <a:pt x="6552" y="4446"/>
                    <a:pt x="6552" y="4354"/>
                  </a:cubicBezTo>
                  <a:lnTo>
                    <a:pt x="6072" y="3875"/>
                  </a:lnTo>
                  <a:lnTo>
                    <a:pt x="5502" y="3304"/>
                  </a:lnTo>
                  <a:lnTo>
                    <a:pt x="5593" y="3304"/>
                  </a:lnTo>
                  <a:cubicBezTo>
                    <a:pt x="5798" y="3304"/>
                    <a:pt x="5981" y="3304"/>
                    <a:pt x="6164" y="3213"/>
                  </a:cubicBezTo>
                  <a:cubicBezTo>
                    <a:pt x="6369" y="3213"/>
                    <a:pt x="6369" y="2939"/>
                    <a:pt x="6164" y="2825"/>
                  </a:cubicBezTo>
                  <a:lnTo>
                    <a:pt x="5890" y="2825"/>
                  </a:lnTo>
                  <a:cubicBezTo>
                    <a:pt x="5981" y="2551"/>
                    <a:pt x="6164" y="2368"/>
                    <a:pt x="6278" y="2163"/>
                  </a:cubicBezTo>
                  <a:cubicBezTo>
                    <a:pt x="6278" y="2072"/>
                    <a:pt x="6164" y="2072"/>
                    <a:pt x="6164" y="2072"/>
                  </a:cubicBezTo>
                  <a:cubicBezTo>
                    <a:pt x="5981" y="2254"/>
                    <a:pt x="5798" y="2551"/>
                    <a:pt x="5707" y="2734"/>
                  </a:cubicBezTo>
                  <a:cubicBezTo>
                    <a:pt x="5593" y="2734"/>
                    <a:pt x="5593" y="2825"/>
                    <a:pt x="5593" y="2825"/>
                  </a:cubicBezTo>
                  <a:lnTo>
                    <a:pt x="3790" y="2825"/>
                  </a:lnTo>
                  <a:cubicBezTo>
                    <a:pt x="4360" y="2163"/>
                    <a:pt x="4931" y="1410"/>
                    <a:pt x="5502" y="748"/>
                  </a:cubicBezTo>
                  <a:cubicBezTo>
                    <a:pt x="5577" y="673"/>
                    <a:pt x="5528" y="520"/>
                    <a:pt x="5457" y="520"/>
                  </a:cubicBezTo>
                  <a:cubicBezTo>
                    <a:pt x="5442" y="520"/>
                    <a:pt x="5426" y="526"/>
                    <a:pt x="5410" y="542"/>
                  </a:cubicBezTo>
                  <a:cubicBezTo>
                    <a:pt x="4840" y="1227"/>
                    <a:pt x="4178" y="1889"/>
                    <a:pt x="3607" y="2460"/>
                  </a:cubicBezTo>
                  <a:lnTo>
                    <a:pt x="3607" y="1501"/>
                  </a:lnTo>
                  <a:cubicBezTo>
                    <a:pt x="3790" y="1227"/>
                    <a:pt x="3995" y="930"/>
                    <a:pt x="4178" y="657"/>
                  </a:cubicBezTo>
                  <a:cubicBezTo>
                    <a:pt x="4252" y="564"/>
                    <a:pt x="4146" y="426"/>
                    <a:pt x="4054" y="426"/>
                  </a:cubicBezTo>
                  <a:cubicBezTo>
                    <a:pt x="4033" y="426"/>
                    <a:pt x="4012" y="434"/>
                    <a:pt x="3995" y="451"/>
                  </a:cubicBezTo>
                  <a:cubicBezTo>
                    <a:pt x="3881" y="748"/>
                    <a:pt x="3698" y="930"/>
                    <a:pt x="3516" y="1113"/>
                  </a:cubicBezTo>
                  <a:lnTo>
                    <a:pt x="3516" y="86"/>
                  </a:lnTo>
                  <a:cubicBezTo>
                    <a:pt x="3516" y="29"/>
                    <a:pt x="3464" y="0"/>
                    <a:pt x="3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4"/>
            <p:cNvSpPr/>
            <p:nvPr/>
          </p:nvSpPr>
          <p:spPr>
            <a:xfrm>
              <a:off x="8098542" y="2531670"/>
              <a:ext cx="22802" cy="30954"/>
            </a:xfrm>
            <a:custGeom>
              <a:avLst/>
              <a:gdLst/>
              <a:ahLst/>
              <a:cxnLst/>
              <a:rect l="l" t="t" r="r" b="b"/>
              <a:pathLst>
                <a:path w="937" h="1272" extrusionOk="0">
                  <a:moveTo>
                    <a:pt x="0" y="1"/>
                  </a:moveTo>
                  <a:lnTo>
                    <a:pt x="0" y="92"/>
                  </a:lnTo>
                  <a:cubicBezTo>
                    <a:pt x="365" y="389"/>
                    <a:pt x="571" y="754"/>
                    <a:pt x="753" y="1233"/>
                  </a:cubicBezTo>
                  <a:cubicBezTo>
                    <a:pt x="780" y="1260"/>
                    <a:pt x="807" y="1271"/>
                    <a:pt x="831" y="1271"/>
                  </a:cubicBezTo>
                  <a:cubicBezTo>
                    <a:pt x="890" y="1271"/>
                    <a:pt x="936" y="1207"/>
                    <a:pt x="936" y="1142"/>
                  </a:cubicBezTo>
                  <a:cubicBezTo>
                    <a:pt x="845" y="663"/>
                    <a:pt x="457" y="298"/>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4"/>
            <p:cNvSpPr/>
            <p:nvPr/>
          </p:nvSpPr>
          <p:spPr>
            <a:xfrm>
              <a:off x="8795058" y="2113999"/>
              <a:ext cx="222203" cy="193926"/>
            </a:xfrm>
            <a:custGeom>
              <a:avLst/>
              <a:gdLst/>
              <a:ahLst/>
              <a:cxnLst/>
              <a:rect l="l" t="t" r="r" b="b"/>
              <a:pathLst>
                <a:path w="9131" h="7969" extrusionOk="0">
                  <a:moveTo>
                    <a:pt x="3652" y="0"/>
                  </a:moveTo>
                  <a:cubicBezTo>
                    <a:pt x="3584" y="0"/>
                    <a:pt x="3515" y="46"/>
                    <a:pt x="3515" y="137"/>
                  </a:cubicBezTo>
                  <a:cubicBezTo>
                    <a:pt x="3698" y="708"/>
                    <a:pt x="3789" y="1370"/>
                    <a:pt x="3903" y="1940"/>
                  </a:cubicBezTo>
                  <a:cubicBezTo>
                    <a:pt x="3903" y="2055"/>
                    <a:pt x="3789" y="2146"/>
                    <a:pt x="3789" y="2328"/>
                  </a:cubicBezTo>
                  <a:cubicBezTo>
                    <a:pt x="3789" y="2420"/>
                    <a:pt x="3995" y="2511"/>
                    <a:pt x="4086" y="2511"/>
                  </a:cubicBezTo>
                  <a:cubicBezTo>
                    <a:pt x="4177" y="2899"/>
                    <a:pt x="4177" y="3378"/>
                    <a:pt x="4268" y="3766"/>
                  </a:cubicBezTo>
                  <a:cubicBezTo>
                    <a:pt x="4268" y="3766"/>
                    <a:pt x="4177" y="3766"/>
                    <a:pt x="4086" y="3858"/>
                  </a:cubicBezTo>
                  <a:cubicBezTo>
                    <a:pt x="3219" y="3196"/>
                    <a:pt x="2283" y="2625"/>
                    <a:pt x="1415" y="1849"/>
                  </a:cubicBezTo>
                  <a:cubicBezTo>
                    <a:pt x="1398" y="1832"/>
                    <a:pt x="1378" y="1824"/>
                    <a:pt x="1357" y="1824"/>
                  </a:cubicBezTo>
                  <a:cubicBezTo>
                    <a:pt x="1268" y="1824"/>
                    <a:pt x="1176" y="1962"/>
                    <a:pt x="1324" y="2055"/>
                  </a:cubicBezTo>
                  <a:cubicBezTo>
                    <a:pt x="1986" y="2716"/>
                    <a:pt x="2762" y="3378"/>
                    <a:pt x="3607" y="3949"/>
                  </a:cubicBezTo>
                  <a:cubicBezTo>
                    <a:pt x="3036" y="4040"/>
                    <a:pt x="2374" y="4132"/>
                    <a:pt x="1803" y="4337"/>
                  </a:cubicBezTo>
                  <a:cubicBezTo>
                    <a:pt x="1621" y="4040"/>
                    <a:pt x="1415" y="3949"/>
                    <a:pt x="1233" y="3766"/>
                  </a:cubicBezTo>
                  <a:cubicBezTo>
                    <a:pt x="936" y="3470"/>
                    <a:pt x="662" y="3196"/>
                    <a:pt x="365" y="2990"/>
                  </a:cubicBezTo>
                  <a:cubicBezTo>
                    <a:pt x="274" y="2990"/>
                    <a:pt x="183" y="3082"/>
                    <a:pt x="274" y="3196"/>
                  </a:cubicBezTo>
                  <a:cubicBezTo>
                    <a:pt x="479" y="3470"/>
                    <a:pt x="753" y="3766"/>
                    <a:pt x="936" y="3949"/>
                  </a:cubicBezTo>
                  <a:lnTo>
                    <a:pt x="1324" y="4337"/>
                  </a:lnTo>
                  <a:cubicBezTo>
                    <a:pt x="936" y="4428"/>
                    <a:pt x="571" y="4520"/>
                    <a:pt x="183" y="4520"/>
                  </a:cubicBezTo>
                  <a:cubicBezTo>
                    <a:pt x="0" y="4520"/>
                    <a:pt x="91" y="4794"/>
                    <a:pt x="183" y="4794"/>
                  </a:cubicBezTo>
                  <a:cubicBezTo>
                    <a:pt x="753" y="4794"/>
                    <a:pt x="1324" y="4794"/>
                    <a:pt x="1803" y="4702"/>
                  </a:cubicBezTo>
                  <a:lnTo>
                    <a:pt x="1803" y="4702"/>
                  </a:lnTo>
                  <a:cubicBezTo>
                    <a:pt x="1507" y="5182"/>
                    <a:pt x="1233" y="5661"/>
                    <a:pt x="1050" y="6232"/>
                  </a:cubicBezTo>
                  <a:cubicBezTo>
                    <a:pt x="967" y="6365"/>
                    <a:pt x="1054" y="6450"/>
                    <a:pt x="1143" y="6450"/>
                  </a:cubicBezTo>
                  <a:cubicBezTo>
                    <a:pt x="1176" y="6450"/>
                    <a:pt x="1208" y="6439"/>
                    <a:pt x="1233" y="6414"/>
                  </a:cubicBezTo>
                  <a:cubicBezTo>
                    <a:pt x="1621" y="5935"/>
                    <a:pt x="1803" y="5364"/>
                    <a:pt x="2077" y="4908"/>
                  </a:cubicBezTo>
                  <a:cubicBezTo>
                    <a:pt x="2077" y="4794"/>
                    <a:pt x="2077" y="4702"/>
                    <a:pt x="1986" y="4702"/>
                  </a:cubicBezTo>
                  <a:cubicBezTo>
                    <a:pt x="2648" y="4611"/>
                    <a:pt x="3333" y="4611"/>
                    <a:pt x="3903" y="4520"/>
                  </a:cubicBezTo>
                  <a:lnTo>
                    <a:pt x="3903" y="4520"/>
                  </a:lnTo>
                  <a:cubicBezTo>
                    <a:pt x="3424" y="5364"/>
                    <a:pt x="2945" y="6323"/>
                    <a:pt x="2557" y="7281"/>
                  </a:cubicBezTo>
                  <a:cubicBezTo>
                    <a:pt x="2492" y="7411"/>
                    <a:pt x="2564" y="7540"/>
                    <a:pt x="2685" y="7540"/>
                  </a:cubicBezTo>
                  <a:cubicBezTo>
                    <a:pt x="2735" y="7540"/>
                    <a:pt x="2793" y="7518"/>
                    <a:pt x="2853" y="7464"/>
                  </a:cubicBezTo>
                  <a:cubicBezTo>
                    <a:pt x="3424" y="6505"/>
                    <a:pt x="3995" y="5570"/>
                    <a:pt x="4474" y="4520"/>
                  </a:cubicBezTo>
                  <a:cubicBezTo>
                    <a:pt x="4657" y="5182"/>
                    <a:pt x="4839" y="5844"/>
                    <a:pt x="5045" y="6505"/>
                  </a:cubicBezTo>
                  <a:cubicBezTo>
                    <a:pt x="4565" y="6893"/>
                    <a:pt x="4268" y="7373"/>
                    <a:pt x="3903" y="7761"/>
                  </a:cubicBezTo>
                  <a:cubicBezTo>
                    <a:pt x="3811" y="7835"/>
                    <a:pt x="3928" y="7968"/>
                    <a:pt x="4024" y="7968"/>
                  </a:cubicBezTo>
                  <a:cubicBezTo>
                    <a:pt x="4047" y="7968"/>
                    <a:pt x="4068" y="7961"/>
                    <a:pt x="4086" y="7943"/>
                  </a:cubicBezTo>
                  <a:cubicBezTo>
                    <a:pt x="4360" y="7555"/>
                    <a:pt x="4748" y="7281"/>
                    <a:pt x="5045" y="6893"/>
                  </a:cubicBezTo>
                  <a:cubicBezTo>
                    <a:pt x="5045" y="6985"/>
                    <a:pt x="5045" y="6985"/>
                    <a:pt x="5136" y="6985"/>
                  </a:cubicBezTo>
                  <a:cubicBezTo>
                    <a:pt x="5136" y="7190"/>
                    <a:pt x="5227" y="7281"/>
                    <a:pt x="5227" y="7464"/>
                  </a:cubicBezTo>
                  <a:cubicBezTo>
                    <a:pt x="5262" y="7534"/>
                    <a:pt x="5327" y="7564"/>
                    <a:pt x="5394" y="7564"/>
                  </a:cubicBezTo>
                  <a:cubicBezTo>
                    <a:pt x="5502" y="7564"/>
                    <a:pt x="5615" y="7486"/>
                    <a:pt x="5615" y="7373"/>
                  </a:cubicBezTo>
                  <a:lnTo>
                    <a:pt x="5615" y="7281"/>
                  </a:lnTo>
                  <a:cubicBezTo>
                    <a:pt x="5980" y="7464"/>
                    <a:pt x="6368" y="7647"/>
                    <a:pt x="6756" y="7761"/>
                  </a:cubicBezTo>
                  <a:cubicBezTo>
                    <a:pt x="6780" y="7773"/>
                    <a:pt x="6803" y="7778"/>
                    <a:pt x="6823" y="7778"/>
                  </a:cubicBezTo>
                  <a:cubicBezTo>
                    <a:pt x="6958" y="7778"/>
                    <a:pt x="7006" y="7543"/>
                    <a:pt x="6848" y="7464"/>
                  </a:cubicBezTo>
                  <a:cubicBezTo>
                    <a:pt x="6460" y="7281"/>
                    <a:pt x="5980" y="7076"/>
                    <a:pt x="5501" y="6893"/>
                  </a:cubicBezTo>
                  <a:cubicBezTo>
                    <a:pt x="5410" y="6232"/>
                    <a:pt x="5227" y="5570"/>
                    <a:pt x="5045" y="4908"/>
                  </a:cubicBezTo>
                  <a:lnTo>
                    <a:pt x="5045" y="4908"/>
                  </a:lnTo>
                  <a:cubicBezTo>
                    <a:pt x="5798" y="5273"/>
                    <a:pt x="6460" y="5661"/>
                    <a:pt x="7213" y="5935"/>
                  </a:cubicBezTo>
                  <a:cubicBezTo>
                    <a:pt x="7245" y="5953"/>
                    <a:pt x="7275" y="5961"/>
                    <a:pt x="7301" y="5961"/>
                  </a:cubicBezTo>
                  <a:cubicBezTo>
                    <a:pt x="7440" y="5961"/>
                    <a:pt x="7481" y="5738"/>
                    <a:pt x="7327" y="5661"/>
                  </a:cubicBezTo>
                  <a:cubicBezTo>
                    <a:pt x="6551" y="5273"/>
                    <a:pt x="5706" y="4794"/>
                    <a:pt x="4930" y="4337"/>
                  </a:cubicBezTo>
                  <a:cubicBezTo>
                    <a:pt x="5706" y="4132"/>
                    <a:pt x="6460" y="4040"/>
                    <a:pt x="7213" y="3766"/>
                  </a:cubicBezTo>
                  <a:cubicBezTo>
                    <a:pt x="7213" y="3858"/>
                    <a:pt x="7213" y="3858"/>
                    <a:pt x="7327" y="3858"/>
                  </a:cubicBezTo>
                  <a:cubicBezTo>
                    <a:pt x="7601" y="4040"/>
                    <a:pt x="7898" y="4223"/>
                    <a:pt x="8080" y="4428"/>
                  </a:cubicBezTo>
                  <a:cubicBezTo>
                    <a:pt x="8354" y="4611"/>
                    <a:pt x="8651" y="4908"/>
                    <a:pt x="8925" y="4999"/>
                  </a:cubicBezTo>
                  <a:cubicBezTo>
                    <a:pt x="9039" y="4999"/>
                    <a:pt x="9130" y="4908"/>
                    <a:pt x="9039" y="4794"/>
                  </a:cubicBezTo>
                  <a:cubicBezTo>
                    <a:pt x="8834" y="4611"/>
                    <a:pt x="8560" y="4428"/>
                    <a:pt x="8354" y="4337"/>
                  </a:cubicBezTo>
                  <a:cubicBezTo>
                    <a:pt x="8080" y="4132"/>
                    <a:pt x="7692" y="3949"/>
                    <a:pt x="7418" y="3766"/>
                  </a:cubicBezTo>
                  <a:lnTo>
                    <a:pt x="7510" y="3652"/>
                  </a:lnTo>
                  <a:cubicBezTo>
                    <a:pt x="7784" y="3561"/>
                    <a:pt x="7989" y="3470"/>
                    <a:pt x="8263" y="3378"/>
                  </a:cubicBezTo>
                  <a:cubicBezTo>
                    <a:pt x="8560" y="3287"/>
                    <a:pt x="8354" y="2899"/>
                    <a:pt x="8080" y="2899"/>
                  </a:cubicBezTo>
                  <a:cubicBezTo>
                    <a:pt x="7989" y="2990"/>
                    <a:pt x="7898" y="2990"/>
                    <a:pt x="7692" y="2990"/>
                  </a:cubicBezTo>
                  <a:cubicBezTo>
                    <a:pt x="7692" y="2990"/>
                    <a:pt x="7692" y="2899"/>
                    <a:pt x="7784" y="2899"/>
                  </a:cubicBezTo>
                  <a:cubicBezTo>
                    <a:pt x="7898" y="2625"/>
                    <a:pt x="7989" y="2328"/>
                    <a:pt x="7989" y="1940"/>
                  </a:cubicBezTo>
                  <a:cubicBezTo>
                    <a:pt x="7989" y="1895"/>
                    <a:pt x="7966" y="1872"/>
                    <a:pt x="7929" y="1872"/>
                  </a:cubicBezTo>
                  <a:cubicBezTo>
                    <a:pt x="7892" y="1872"/>
                    <a:pt x="7841" y="1895"/>
                    <a:pt x="7784" y="1940"/>
                  </a:cubicBezTo>
                  <a:cubicBezTo>
                    <a:pt x="7692" y="2237"/>
                    <a:pt x="7510" y="2511"/>
                    <a:pt x="7418" y="2899"/>
                  </a:cubicBezTo>
                  <a:cubicBezTo>
                    <a:pt x="7418" y="2899"/>
                    <a:pt x="7327" y="2990"/>
                    <a:pt x="7327" y="3082"/>
                  </a:cubicBezTo>
                  <a:cubicBezTo>
                    <a:pt x="6551" y="3287"/>
                    <a:pt x="5798" y="3470"/>
                    <a:pt x="4930" y="3652"/>
                  </a:cubicBezTo>
                  <a:cubicBezTo>
                    <a:pt x="5501" y="2511"/>
                    <a:pt x="6072" y="1370"/>
                    <a:pt x="6642" y="343"/>
                  </a:cubicBezTo>
                  <a:cubicBezTo>
                    <a:pt x="6726" y="191"/>
                    <a:pt x="6587" y="102"/>
                    <a:pt x="6472" y="102"/>
                  </a:cubicBezTo>
                  <a:cubicBezTo>
                    <a:pt x="6431" y="102"/>
                    <a:pt x="6392" y="113"/>
                    <a:pt x="6368" y="137"/>
                  </a:cubicBezTo>
                  <a:cubicBezTo>
                    <a:pt x="5798" y="1187"/>
                    <a:pt x="5227" y="2237"/>
                    <a:pt x="4657" y="3196"/>
                  </a:cubicBezTo>
                  <a:cubicBezTo>
                    <a:pt x="4565" y="2808"/>
                    <a:pt x="4360" y="2420"/>
                    <a:pt x="4268" y="1940"/>
                  </a:cubicBezTo>
                  <a:cubicBezTo>
                    <a:pt x="4474" y="1575"/>
                    <a:pt x="4657" y="1096"/>
                    <a:pt x="4839" y="708"/>
                  </a:cubicBezTo>
                  <a:cubicBezTo>
                    <a:pt x="4904" y="579"/>
                    <a:pt x="4786" y="450"/>
                    <a:pt x="4679" y="450"/>
                  </a:cubicBezTo>
                  <a:cubicBezTo>
                    <a:pt x="4634" y="450"/>
                    <a:pt x="4592" y="472"/>
                    <a:pt x="4565" y="525"/>
                  </a:cubicBezTo>
                  <a:cubicBezTo>
                    <a:pt x="4474" y="799"/>
                    <a:pt x="4268" y="1096"/>
                    <a:pt x="4177" y="1370"/>
                  </a:cubicBezTo>
                  <a:cubicBezTo>
                    <a:pt x="3995" y="1005"/>
                    <a:pt x="3903" y="525"/>
                    <a:pt x="3789" y="137"/>
                  </a:cubicBezTo>
                  <a:cubicBezTo>
                    <a:pt x="3789" y="46"/>
                    <a:pt x="3721" y="0"/>
                    <a:pt x="36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4"/>
            <p:cNvSpPr/>
            <p:nvPr/>
          </p:nvSpPr>
          <p:spPr>
            <a:xfrm>
              <a:off x="8850589" y="2136216"/>
              <a:ext cx="39471" cy="30930"/>
            </a:xfrm>
            <a:custGeom>
              <a:avLst/>
              <a:gdLst/>
              <a:ahLst/>
              <a:cxnLst/>
              <a:rect l="l" t="t" r="r" b="b"/>
              <a:pathLst>
                <a:path w="1622" h="1271" extrusionOk="0">
                  <a:moveTo>
                    <a:pt x="1" y="0"/>
                  </a:moveTo>
                  <a:cubicBezTo>
                    <a:pt x="571" y="274"/>
                    <a:pt x="937" y="753"/>
                    <a:pt x="1416" y="1233"/>
                  </a:cubicBezTo>
                  <a:cubicBezTo>
                    <a:pt x="1443" y="1260"/>
                    <a:pt x="1471" y="1271"/>
                    <a:pt x="1499" y="1271"/>
                  </a:cubicBezTo>
                  <a:cubicBezTo>
                    <a:pt x="1564" y="1271"/>
                    <a:pt x="1621" y="1206"/>
                    <a:pt x="1621" y="1142"/>
                  </a:cubicBezTo>
                  <a:cubicBezTo>
                    <a:pt x="1233" y="571"/>
                    <a:pt x="663" y="18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4"/>
            <p:cNvSpPr/>
            <p:nvPr/>
          </p:nvSpPr>
          <p:spPr>
            <a:xfrm>
              <a:off x="8174635" y="1404513"/>
              <a:ext cx="221814" cy="193317"/>
            </a:xfrm>
            <a:custGeom>
              <a:avLst/>
              <a:gdLst/>
              <a:ahLst/>
              <a:cxnLst/>
              <a:rect l="l" t="t" r="r" b="b"/>
              <a:pathLst>
                <a:path w="9115" h="7944" extrusionOk="0">
                  <a:moveTo>
                    <a:pt x="3675" y="0"/>
                  </a:moveTo>
                  <a:cubicBezTo>
                    <a:pt x="3594" y="0"/>
                    <a:pt x="3515" y="78"/>
                    <a:pt x="3515" y="191"/>
                  </a:cubicBezTo>
                  <a:cubicBezTo>
                    <a:pt x="3721" y="762"/>
                    <a:pt x="3812" y="1332"/>
                    <a:pt x="3903" y="1903"/>
                  </a:cubicBezTo>
                  <a:cubicBezTo>
                    <a:pt x="3903" y="1994"/>
                    <a:pt x="3812" y="2200"/>
                    <a:pt x="3812" y="2291"/>
                  </a:cubicBezTo>
                  <a:cubicBezTo>
                    <a:pt x="3745" y="2425"/>
                    <a:pt x="3825" y="2509"/>
                    <a:pt x="3909" y="2509"/>
                  </a:cubicBezTo>
                  <a:cubicBezTo>
                    <a:pt x="3939" y="2509"/>
                    <a:pt x="3970" y="2498"/>
                    <a:pt x="3995" y="2474"/>
                  </a:cubicBezTo>
                  <a:cubicBezTo>
                    <a:pt x="4086" y="2862"/>
                    <a:pt x="4177" y="3341"/>
                    <a:pt x="4291" y="3706"/>
                  </a:cubicBezTo>
                  <a:cubicBezTo>
                    <a:pt x="4291" y="3820"/>
                    <a:pt x="4177" y="3820"/>
                    <a:pt x="4086" y="3820"/>
                  </a:cubicBezTo>
                  <a:cubicBezTo>
                    <a:pt x="3241" y="3250"/>
                    <a:pt x="2283" y="2565"/>
                    <a:pt x="1438" y="1812"/>
                  </a:cubicBezTo>
                  <a:cubicBezTo>
                    <a:pt x="1418" y="1795"/>
                    <a:pt x="1395" y="1787"/>
                    <a:pt x="1371" y="1787"/>
                  </a:cubicBezTo>
                  <a:cubicBezTo>
                    <a:pt x="1267" y="1787"/>
                    <a:pt x="1158" y="1940"/>
                    <a:pt x="1233" y="2108"/>
                  </a:cubicBezTo>
                  <a:cubicBezTo>
                    <a:pt x="2009" y="2679"/>
                    <a:pt x="2762" y="3341"/>
                    <a:pt x="3607" y="3912"/>
                  </a:cubicBezTo>
                  <a:cubicBezTo>
                    <a:pt x="2945" y="4003"/>
                    <a:pt x="2374" y="4185"/>
                    <a:pt x="1803" y="4277"/>
                  </a:cubicBezTo>
                  <a:cubicBezTo>
                    <a:pt x="1621" y="4094"/>
                    <a:pt x="1438" y="3912"/>
                    <a:pt x="1142" y="3706"/>
                  </a:cubicBezTo>
                  <a:cubicBezTo>
                    <a:pt x="959" y="3523"/>
                    <a:pt x="662" y="3250"/>
                    <a:pt x="388" y="3044"/>
                  </a:cubicBezTo>
                  <a:cubicBezTo>
                    <a:pt x="362" y="3017"/>
                    <a:pt x="333" y="3006"/>
                    <a:pt x="306" y="3006"/>
                  </a:cubicBezTo>
                  <a:cubicBezTo>
                    <a:pt x="240" y="3006"/>
                    <a:pt x="183" y="3071"/>
                    <a:pt x="183" y="3135"/>
                  </a:cubicBezTo>
                  <a:lnTo>
                    <a:pt x="959" y="3912"/>
                  </a:lnTo>
                  <a:cubicBezTo>
                    <a:pt x="1050" y="4094"/>
                    <a:pt x="1233" y="4185"/>
                    <a:pt x="1324" y="4391"/>
                  </a:cubicBezTo>
                  <a:cubicBezTo>
                    <a:pt x="959" y="4391"/>
                    <a:pt x="571" y="4482"/>
                    <a:pt x="183" y="4573"/>
                  </a:cubicBezTo>
                  <a:cubicBezTo>
                    <a:pt x="0" y="4573"/>
                    <a:pt x="92" y="4847"/>
                    <a:pt x="183" y="4847"/>
                  </a:cubicBezTo>
                  <a:cubicBezTo>
                    <a:pt x="754" y="4756"/>
                    <a:pt x="1233" y="4756"/>
                    <a:pt x="1803" y="4665"/>
                  </a:cubicBezTo>
                  <a:lnTo>
                    <a:pt x="1803" y="4756"/>
                  </a:lnTo>
                  <a:cubicBezTo>
                    <a:pt x="1530" y="5235"/>
                    <a:pt x="1233" y="5715"/>
                    <a:pt x="959" y="6194"/>
                  </a:cubicBezTo>
                  <a:cubicBezTo>
                    <a:pt x="959" y="6323"/>
                    <a:pt x="1050" y="6452"/>
                    <a:pt x="1136" y="6452"/>
                  </a:cubicBezTo>
                  <a:cubicBezTo>
                    <a:pt x="1172" y="6452"/>
                    <a:pt x="1206" y="6430"/>
                    <a:pt x="1233" y="6377"/>
                  </a:cubicBezTo>
                  <a:cubicBezTo>
                    <a:pt x="1530" y="5897"/>
                    <a:pt x="1803" y="5418"/>
                    <a:pt x="2100" y="4847"/>
                  </a:cubicBezTo>
                  <a:cubicBezTo>
                    <a:pt x="2100" y="4847"/>
                    <a:pt x="2100" y="4756"/>
                    <a:pt x="2009" y="4665"/>
                  </a:cubicBezTo>
                  <a:cubicBezTo>
                    <a:pt x="2671" y="4665"/>
                    <a:pt x="3241" y="4573"/>
                    <a:pt x="3903" y="4482"/>
                  </a:cubicBezTo>
                  <a:lnTo>
                    <a:pt x="3903" y="4482"/>
                  </a:lnTo>
                  <a:cubicBezTo>
                    <a:pt x="3424" y="5327"/>
                    <a:pt x="2945" y="6285"/>
                    <a:pt x="2465" y="7244"/>
                  </a:cubicBezTo>
                  <a:cubicBezTo>
                    <a:pt x="2401" y="7373"/>
                    <a:pt x="2530" y="7502"/>
                    <a:pt x="2644" y="7502"/>
                  </a:cubicBezTo>
                  <a:cubicBezTo>
                    <a:pt x="2691" y="7502"/>
                    <a:pt x="2735" y="7480"/>
                    <a:pt x="2762" y="7427"/>
                  </a:cubicBezTo>
                  <a:cubicBezTo>
                    <a:pt x="3424" y="6468"/>
                    <a:pt x="3903" y="5532"/>
                    <a:pt x="4474" y="4573"/>
                  </a:cubicBezTo>
                  <a:cubicBezTo>
                    <a:pt x="4657" y="5235"/>
                    <a:pt x="4748" y="5897"/>
                    <a:pt x="4953" y="6559"/>
                  </a:cubicBezTo>
                  <a:cubicBezTo>
                    <a:pt x="4565" y="6947"/>
                    <a:pt x="4291" y="7335"/>
                    <a:pt x="3903" y="7815"/>
                  </a:cubicBezTo>
                  <a:cubicBezTo>
                    <a:pt x="3839" y="7879"/>
                    <a:pt x="3866" y="7944"/>
                    <a:pt x="3919" y="7944"/>
                  </a:cubicBezTo>
                  <a:cubicBezTo>
                    <a:pt x="3941" y="7944"/>
                    <a:pt x="3968" y="7933"/>
                    <a:pt x="3995" y="7906"/>
                  </a:cubicBezTo>
                  <a:cubicBezTo>
                    <a:pt x="4383" y="7609"/>
                    <a:pt x="4748" y="7244"/>
                    <a:pt x="5045" y="6856"/>
                  </a:cubicBezTo>
                  <a:cubicBezTo>
                    <a:pt x="5045" y="6947"/>
                    <a:pt x="5045" y="6947"/>
                    <a:pt x="5136" y="6947"/>
                  </a:cubicBezTo>
                  <a:lnTo>
                    <a:pt x="5136" y="7039"/>
                  </a:lnTo>
                  <a:cubicBezTo>
                    <a:pt x="5136" y="7130"/>
                    <a:pt x="5227" y="7335"/>
                    <a:pt x="5227" y="7427"/>
                  </a:cubicBezTo>
                  <a:cubicBezTo>
                    <a:pt x="5266" y="7541"/>
                    <a:pt x="5340" y="7592"/>
                    <a:pt x="5413" y="7592"/>
                  </a:cubicBezTo>
                  <a:cubicBezTo>
                    <a:pt x="5515" y="7592"/>
                    <a:pt x="5615" y="7494"/>
                    <a:pt x="5615" y="7335"/>
                  </a:cubicBezTo>
                  <a:cubicBezTo>
                    <a:pt x="5615" y="7335"/>
                    <a:pt x="5615" y="7296"/>
                    <a:pt x="5590" y="7269"/>
                  </a:cubicBezTo>
                  <a:lnTo>
                    <a:pt x="5590" y="7269"/>
                  </a:lnTo>
                  <a:cubicBezTo>
                    <a:pt x="6037" y="7444"/>
                    <a:pt x="6387" y="7619"/>
                    <a:pt x="6757" y="7815"/>
                  </a:cubicBezTo>
                  <a:cubicBezTo>
                    <a:pt x="6848" y="7815"/>
                    <a:pt x="6939" y="7609"/>
                    <a:pt x="6848" y="7518"/>
                  </a:cubicBezTo>
                  <a:cubicBezTo>
                    <a:pt x="6369" y="7244"/>
                    <a:pt x="6003" y="7039"/>
                    <a:pt x="5524" y="6856"/>
                  </a:cubicBezTo>
                  <a:cubicBezTo>
                    <a:pt x="5319" y="6194"/>
                    <a:pt x="5227" y="5532"/>
                    <a:pt x="5045" y="4847"/>
                  </a:cubicBezTo>
                  <a:lnTo>
                    <a:pt x="5045" y="4847"/>
                  </a:lnTo>
                  <a:cubicBezTo>
                    <a:pt x="5707" y="5327"/>
                    <a:pt x="6460" y="5715"/>
                    <a:pt x="7236" y="5989"/>
                  </a:cubicBezTo>
                  <a:cubicBezTo>
                    <a:pt x="7327" y="5989"/>
                    <a:pt x="7510" y="5715"/>
                    <a:pt x="7327" y="5715"/>
                  </a:cubicBezTo>
                  <a:cubicBezTo>
                    <a:pt x="6460" y="5235"/>
                    <a:pt x="5707" y="4756"/>
                    <a:pt x="4953" y="4277"/>
                  </a:cubicBezTo>
                  <a:cubicBezTo>
                    <a:pt x="5707" y="4185"/>
                    <a:pt x="6460" y="4003"/>
                    <a:pt x="7145" y="3706"/>
                  </a:cubicBezTo>
                  <a:cubicBezTo>
                    <a:pt x="7236" y="3820"/>
                    <a:pt x="7236" y="3820"/>
                    <a:pt x="7327" y="3820"/>
                  </a:cubicBezTo>
                  <a:lnTo>
                    <a:pt x="7327" y="3912"/>
                  </a:lnTo>
                  <a:cubicBezTo>
                    <a:pt x="7601" y="4094"/>
                    <a:pt x="7807" y="4277"/>
                    <a:pt x="8080" y="4482"/>
                  </a:cubicBezTo>
                  <a:cubicBezTo>
                    <a:pt x="8377" y="4665"/>
                    <a:pt x="8651" y="4847"/>
                    <a:pt x="8948" y="4961"/>
                  </a:cubicBezTo>
                  <a:cubicBezTo>
                    <a:pt x="8964" y="4977"/>
                    <a:pt x="8980" y="4984"/>
                    <a:pt x="8995" y="4984"/>
                  </a:cubicBezTo>
                  <a:cubicBezTo>
                    <a:pt x="9065" y="4984"/>
                    <a:pt x="9114" y="4831"/>
                    <a:pt x="9039" y="4756"/>
                  </a:cubicBezTo>
                  <a:cubicBezTo>
                    <a:pt x="8857" y="4573"/>
                    <a:pt x="8560" y="4391"/>
                    <a:pt x="8286" y="4277"/>
                  </a:cubicBezTo>
                  <a:cubicBezTo>
                    <a:pt x="7989" y="4094"/>
                    <a:pt x="7715" y="3912"/>
                    <a:pt x="7419" y="3706"/>
                  </a:cubicBezTo>
                  <a:lnTo>
                    <a:pt x="7419" y="3615"/>
                  </a:lnTo>
                  <a:cubicBezTo>
                    <a:pt x="7715" y="3523"/>
                    <a:pt x="7989" y="3432"/>
                    <a:pt x="8286" y="3341"/>
                  </a:cubicBezTo>
                  <a:cubicBezTo>
                    <a:pt x="8449" y="3259"/>
                    <a:pt x="8393" y="2939"/>
                    <a:pt x="8166" y="2939"/>
                  </a:cubicBezTo>
                  <a:cubicBezTo>
                    <a:pt x="8140" y="2939"/>
                    <a:pt x="8111" y="2943"/>
                    <a:pt x="8080" y="2953"/>
                  </a:cubicBezTo>
                  <a:lnTo>
                    <a:pt x="7715" y="2953"/>
                  </a:lnTo>
                  <a:lnTo>
                    <a:pt x="7715" y="2862"/>
                  </a:lnTo>
                  <a:cubicBezTo>
                    <a:pt x="7807" y="2565"/>
                    <a:pt x="7989" y="2291"/>
                    <a:pt x="7989" y="1994"/>
                  </a:cubicBezTo>
                  <a:cubicBezTo>
                    <a:pt x="7989" y="1930"/>
                    <a:pt x="7943" y="1865"/>
                    <a:pt x="7884" y="1865"/>
                  </a:cubicBezTo>
                  <a:cubicBezTo>
                    <a:pt x="7860" y="1865"/>
                    <a:pt x="7833" y="1876"/>
                    <a:pt x="7807" y="1903"/>
                  </a:cubicBezTo>
                  <a:cubicBezTo>
                    <a:pt x="7601" y="2200"/>
                    <a:pt x="7510" y="2565"/>
                    <a:pt x="7419" y="2862"/>
                  </a:cubicBezTo>
                  <a:cubicBezTo>
                    <a:pt x="7419" y="2953"/>
                    <a:pt x="7327" y="2953"/>
                    <a:pt x="7327" y="3044"/>
                  </a:cubicBezTo>
                  <a:cubicBezTo>
                    <a:pt x="6574" y="3250"/>
                    <a:pt x="5707" y="3432"/>
                    <a:pt x="4953" y="3615"/>
                  </a:cubicBezTo>
                  <a:cubicBezTo>
                    <a:pt x="5524" y="2474"/>
                    <a:pt x="6095" y="1424"/>
                    <a:pt x="6665" y="282"/>
                  </a:cubicBezTo>
                  <a:cubicBezTo>
                    <a:pt x="6665" y="219"/>
                    <a:pt x="6568" y="113"/>
                    <a:pt x="6477" y="113"/>
                  </a:cubicBezTo>
                  <a:cubicBezTo>
                    <a:pt x="6436" y="113"/>
                    <a:pt x="6397" y="134"/>
                    <a:pt x="6369" y="191"/>
                  </a:cubicBezTo>
                  <a:cubicBezTo>
                    <a:pt x="5798" y="1150"/>
                    <a:pt x="5227" y="2200"/>
                    <a:pt x="4657" y="3250"/>
                  </a:cubicBezTo>
                  <a:cubicBezTo>
                    <a:pt x="4474" y="2770"/>
                    <a:pt x="4383" y="2382"/>
                    <a:pt x="4291" y="1994"/>
                  </a:cubicBezTo>
                  <a:cubicBezTo>
                    <a:pt x="4474" y="1538"/>
                    <a:pt x="4657" y="1150"/>
                    <a:pt x="4862" y="670"/>
                  </a:cubicBezTo>
                  <a:cubicBezTo>
                    <a:pt x="4862" y="542"/>
                    <a:pt x="4760" y="402"/>
                    <a:pt x="4668" y="402"/>
                  </a:cubicBezTo>
                  <a:cubicBezTo>
                    <a:pt x="4629" y="402"/>
                    <a:pt x="4592" y="427"/>
                    <a:pt x="4565" y="488"/>
                  </a:cubicBezTo>
                  <a:cubicBezTo>
                    <a:pt x="4383" y="762"/>
                    <a:pt x="4291" y="1058"/>
                    <a:pt x="4086" y="1424"/>
                  </a:cubicBezTo>
                  <a:cubicBezTo>
                    <a:pt x="3995" y="967"/>
                    <a:pt x="3903" y="488"/>
                    <a:pt x="3812" y="100"/>
                  </a:cubicBezTo>
                  <a:cubicBezTo>
                    <a:pt x="3777" y="30"/>
                    <a:pt x="3726" y="0"/>
                    <a:pt x="3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4"/>
            <p:cNvSpPr/>
            <p:nvPr/>
          </p:nvSpPr>
          <p:spPr>
            <a:xfrm>
              <a:off x="8227951" y="1425246"/>
              <a:ext cx="41102" cy="33655"/>
            </a:xfrm>
            <a:custGeom>
              <a:avLst/>
              <a:gdLst/>
              <a:ahLst/>
              <a:cxnLst/>
              <a:rect l="l" t="t" r="r" b="b"/>
              <a:pathLst>
                <a:path w="1689" h="1383" extrusionOk="0">
                  <a:moveTo>
                    <a:pt x="92" y="1"/>
                  </a:moveTo>
                  <a:cubicBezTo>
                    <a:pt x="92" y="1"/>
                    <a:pt x="1" y="1"/>
                    <a:pt x="92" y="115"/>
                  </a:cubicBezTo>
                  <a:cubicBezTo>
                    <a:pt x="662" y="389"/>
                    <a:pt x="1050" y="777"/>
                    <a:pt x="1530" y="1348"/>
                  </a:cubicBezTo>
                  <a:cubicBezTo>
                    <a:pt x="1530" y="1372"/>
                    <a:pt x="1542" y="1383"/>
                    <a:pt x="1559" y="1383"/>
                  </a:cubicBezTo>
                  <a:cubicBezTo>
                    <a:pt x="1607" y="1383"/>
                    <a:pt x="1688" y="1294"/>
                    <a:pt x="1621" y="1142"/>
                  </a:cubicBezTo>
                  <a:cubicBezTo>
                    <a:pt x="1324" y="572"/>
                    <a:pt x="662" y="206"/>
                    <a:pt x="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4"/>
            <p:cNvSpPr/>
            <p:nvPr/>
          </p:nvSpPr>
          <p:spPr>
            <a:xfrm>
              <a:off x="7621422" y="870525"/>
              <a:ext cx="132212" cy="126153"/>
            </a:xfrm>
            <a:custGeom>
              <a:avLst/>
              <a:gdLst/>
              <a:ahLst/>
              <a:cxnLst/>
              <a:rect l="l" t="t" r="r" b="b"/>
              <a:pathLst>
                <a:path w="5433" h="5184" extrusionOk="0">
                  <a:moveTo>
                    <a:pt x="2192" y="0"/>
                  </a:moveTo>
                  <a:cubicBezTo>
                    <a:pt x="2146" y="0"/>
                    <a:pt x="2100" y="29"/>
                    <a:pt x="2100" y="86"/>
                  </a:cubicBezTo>
                  <a:cubicBezTo>
                    <a:pt x="2192" y="748"/>
                    <a:pt x="2192" y="1318"/>
                    <a:pt x="2283" y="1980"/>
                  </a:cubicBezTo>
                  <a:cubicBezTo>
                    <a:pt x="2009" y="1798"/>
                    <a:pt x="1712" y="1501"/>
                    <a:pt x="1347" y="1318"/>
                  </a:cubicBezTo>
                  <a:lnTo>
                    <a:pt x="1347" y="839"/>
                  </a:lnTo>
                  <a:cubicBezTo>
                    <a:pt x="1347" y="542"/>
                    <a:pt x="1347" y="360"/>
                    <a:pt x="1233" y="86"/>
                  </a:cubicBezTo>
                  <a:cubicBezTo>
                    <a:pt x="1233" y="86"/>
                    <a:pt x="1142" y="86"/>
                    <a:pt x="1142" y="177"/>
                  </a:cubicBezTo>
                  <a:lnTo>
                    <a:pt x="1142" y="839"/>
                  </a:lnTo>
                  <a:lnTo>
                    <a:pt x="1142" y="1227"/>
                  </a:lnTo>
                  <a:cubicBezTo>
                    <a:pt x="959" y="1022"/>
                    <a:pt x="662" y="839"/>
                    <a:pt x="480" y="748"/>
                  </a:cubicBezTo>
                  <a:cubicBezTo>
                    <a:pt x="461" y="729"/>
                    <a:pt x="443" y="722"/>
                    <a:pt x="426" y="722"/>
                  </a:cubicBezTo>
                  <a:cubicBezTo>
                    <a:pt x="359" y="722"/>
                    <a:pt x="315" y="839"/>
                    <a:pt x="388" y="839"/>
                  </a:cubicBezTo>
                  <a:cubicBezTo>
                    <a:pt x="662" y="1113"/>
                    <a:pt x="868" y="1318"/>
                    <a:pt x="1142" y="1501"/>
                  </a:cubicBezTo>
                  <a:cubicBezTo>
                    <a:pt x="868" y="1592"/>
                    <a:pt x="480" y="1684"/>
                    <a:pt x="92" y="1889"/>
                  </a:cubicBezTo>
                  <a:cubicBezTo>
                    <a:pt x="0" y="1889"/>
                    <a:pt x="0" y="2072"/>
                    <a:pt x="206" y="2072"/>
                  </a:cubicBezTo>
                  <a:cubicBezTo>
                    <a:pt x="480" y="1980"/>
                    <a:pt x="868" y="1889"/>
                    <a:pt x="1233" y="1684"/>
                  </a:cubicBezTo>
                  <a:lnTo>
                    <a:pt x="1233" y="1592"/>
                  </a:lnTo>
                  <a:cubicBezTo>
                    <a:pt x="1621" y="1889"/>
                    <a:pt x="1918" y="2163"/>
                    <a:pt x="2192" y="2368"/>
                  </a:cubicBezTo>
                  <a:cubicBezTo>
                    <a:pt x="1621" y="2551"/>
                    <a:pt x="959" y="2734"/>
                    <a:pt x="388" y="3030"/>
                  </a:cubicBezTo>
                  <a:cubicBezTo>
                    <a:pt x="206" y="3030"/>
                    <a:pt x="297" y="3213"/>
                    <a:pt x="388" y="3213"/>
                  </a:cubicBezTo>
                  <a:cubicBezTo>
                    <a:pt x="1050" y="3030"/>
                    <a:pt x="1803" y="2825"/>
                    <a:pt x="2488" y="2642"/>
                  </a:cubicBezTo>
                  <a:lnTo>
                    <a:pt x="2488" y="2642"/>
                  </a:lnTo>
                  <a:cubicBezTo>
                    <a:pt x="2192" y="3030"/>
                    <a:pt x="2009" y="3395"/>
                    <a:pt x="1803" y="3783"/>
                  </a:cubicBezTo>
                  <a:cubicBezTo>
                    <a:pt x="1438" y="3783"/>
                    <a:pt x="1050" y="3875"/>
                    <a:pt x="776" y="3875"/>
                  </a:cubicBezTo>
                  <a:cubicBezTo>
                    <a:pt x="662" y="3875"/>
                    <a:pt x="662" y="3966"/>
                    <a:pt x="776" y="3966"/>
                  </a:cubicBezTo>
                  <a:lnTo>
                    <a:pt x="1621" y="3966"/>
                  </a:lnTo>
                  <a:lnTo>
                    <a:pt x="1621" y="4080"/>
                  </a:lnTo>
                  <a:cubicBezTo>
                    <a:pt x="1621" y="4172"/>
                    <a:pt x="1530" y="4263"/>
                    <a:pt x="1530" y="4354"/>
                  </a:cubicBezTo>
                  <a:cubicBezTo>
                    <a:pt x="1465" y="4419"/>
                    <a:pt x="1537" y="4483"/>
                    <a:pt x="1618" y="4483"/>
                  </a:cubicBezTo>
                  <a:cubicBezTo>
                    <a:pt x="1651" y="4483"/>
                    <a:pt x="1685" y="4472"/>
                    <a:pt x="1712" y="4445"/>
                  </a:cubicBezTo>
                  <a:lnTo>
                    <a:pt x="1712" y="4354"/>
                  </a:lnTo>
                  <a:cubicBezTo>
                    <a:pt x="1803" y="4651"/>
                    <a:pt x="1918" y="4925"/>
                    <a:pt x="2009" y="5107"/>
                  </a:cubicBezTo>
                  <a:cubicBezTo>
                    <a:pt x="2048" y="5156"/>
                    <a:pt x="2104" y="5184"/>
                    <a:pt x="2147" y="5184"/>
                  </a:cubicBezTo>
                  <a:cubicBezTo>
                    <a:pt x="2206" y="5184"/>
                    <a:pt x="2244" y="5134"/>
                    <a:pt x="2192" y="5016"/>
                  </a:cubicBezTo>
                  <a:lnTo>
                    <a:pt x="1918" y="4172"/>
                  </a:lnTo>
                  <a:cubicBezTo>
                    <a:pt x="2100" y="3783"/>
                    <a:pt x="2374" y="3395"/>
                    <a:pt x="2580" y="3122"/>
                  </a:cubicBezTo>
                  <a:cubicBezTo>
                    <a:pt x="2671" y="3601"/>
                    <a:pt x="2853" y="4080"/>
                    <a:pt x="3059" y="4537"/>
                  </a:cubicBezTo>
                  <a:cubicBezTo>
                    <a:pt x="3086" y="4571"/>
                    <a:pt x="3114" y="4585"/>
                    <a:pt x="3138" y="4585"/>
                  </a:cubicBezTo>
                  <a:cubicBezTo>
                    <a:pt x="3197" y="4585"/>
                    <a:pt x="3241" y="4509"/>
                    <a:pt x="3241" y="4445"/>
                  </a:cubicBezTo>
                  <a:cubicBezTo>
                    <a:pt x="3059" y="3875"/>
                    <a:pt x="2945" y="3304"/>
                    <a:pt x="2762" y="2734"/>
                  </a:cubicBezTo>
                  <a:lnTo>
                    <a:pt x="2762" y="2734"/>
                  </a:lnTo>
                  <a:cubicBezTo>
                    <a:pt x="3150" y="3030"/>
                    <a:pt x="3630" y="3304"/>
                    <a:pt x="3995" y="3510"/>
                  </a:cubicBezTo>
                  <a:cubicBezTo>
                    <a:pt x="3995" y="3510"/>
                    <a:pt x="3995" y="3601"/>
                    <a:pt x="4086" y="3601"/>
                  </a:cubicBezTo>
                  <a:cubicBezTo>
                    <a:pt x="4086" y="3875"/>
                    <a:pt x="4086" y="4080"/>
                    <a:pt x="4200" y="4263"/>
                  </a:cubicBezTo>
                  <a:cubicBezTo>
                    <a:pt x="4200" y="4445"/>
                    <a:pt x="4200" y="4651"/>
                    <a:pt x="4291" y="4833"/>
                  </a:cubicBezTo>
                  <a:cubicBezTo>
                    <a:pt x="4291" y="4864"/>
                    <a:pt x="4312" y="4874"/>
                    <a:pt x="4339" y="4874"/>
                  </a:cubicBezTo>
                  <a:cubicBezTo>
                    <a:pt x="4393" y="4874"/>
                    <a:pt x="4474" y="4833"/>
                    <a:pt x="4474" y="4833"/>
                  </a:cubicBezTo>
                  <a:cubicBezTo>
                    <a:pt x="4474" y="4651"/>
                    <a:pt x="4383" y="4445"/>
                    <a:pt x="4383" y="4263"/>
                  </a:cubicBezTo>
                  <a:cubicBezTo>
                    <a:pt x="4291" y="4080"/>
                    <a:pt x="4200" y="3783"/>
                    <a:pt x="4200" y="3601"/>
                  </a:cubicBezTo>
                  <a:lnTo>
                    <a:pt x="4200" y="3601"/>
                  </a:lnTo>
                  <a:cubicBezTo>
                    <a:pt x="4383" y="3692"/>
                    <a:pt x="4565" y="3783"/>
                    <a:pt x="4771" y="3783"/>
                  </a:cubicBezTo>
                  <a:cubicBezTo>
                    <a:pt x="4784" y="3796"/>
                    <a:pt x="4796" y="3802"/>
                    <a:pt x="4809" y="3802"/>
                  </a:cubicBezTo>
                  <a:cubicBezTo>
                    <a:pt x="4884" y="3802"/>
                    <a:pt x="4941" y="3588"/>
                    <a:pt x="4862" y="3510"/>
                  </a:cubicBezTo>
                  <a:cubicBezTo>
                    <a:pt x="4771" y="3510"/>
                    <a:pt x="4657" y="3395"/>
                    <a:pt x="4657" y="3395"/>
                  </a:cubicBezTo>
                  <a:cubicBezTo>
                    <a:pt x="4862" y="3304"/>
                    <a:pt x="5045" y="3213"/>
                    <a:pt x="5227" y="3030"/>
                  </a:cubicBezTo>
                  <a:cubicBezTo>
                    <a:pt x="5227" y="3030"/>
                    <a:pt x="5227" y="2939"/>
                    <a:pt x="5136" y="2939"/>
                  </a:cubicBezTo>
                  <a:cubicBezTo>
                    <a:pt x="4953" y="3030"/>
                    <a:pt x="4771" y="3122"/>
                    <a:pt x="4565" y="3213"/>
                  </a:cubicBezTo>
                  <a:lnTo>
                    <a:pt x="4383" y="3213"/>
                  </a:lnTo>
                  <a:cubicBezTo>
                    <a:pt x="3995" y="3030"/>
                    <a:pt x="3515" y="2734"/>
                    <a:pt x="3059" y="2460"/>
                  </a:cubicBezTo>
                  <a:cubicBezTo>
                    <a:pt x="3812" y="2163"/>
                    <a:pt x="4565" y="1980"/>
                    <a:pt x="5341" y="1684"/>
                  </a:cubicBezTo>
                  <a:cubicBezTo>
                    <a:pt x="5433" y="1684"/>
                    <a:pt x="5433" y="1501"/>
                    <a:pt x="5341" y="1501"/>
                  </a:cubicBezTo>
                  <a:cubicBezTo>
                    <a:pt x="4565" y="1684"/>
                    <a:pt x="3812" y="1889"/>
                    <a:pt x="3150" y="2072"/>
                  </a:cubicBezTo>
                  <a:cubicBezTo>
                    <a:pt x="3241" y="1889"/>
                    <a:pt x="3424" y="1592"/>
                    <a:pt x="3515" y="1410"/>
                  </a:cubicBezTo>
                  <a:cubicBezTo>
                    <a:pt x="3812" y="1318"/>
                    <a:pt x="4086" y="1113"/>
                    <a:pt x="4383" y="1022"/>
                  </a:cubicBezTo>
                  <a:cubicBezTo>
                    <a:pt x="4474" y="1022"/>
                    <a:pt x="4474" y="839"/>
                    <a:pt x="4291" y="839"/>
                  </a:cubicBezTo>
                  <a:cubicBezTo>
                    <a:pt x="4086" y="930"/>
                    <a:pt x="3903" y="1022"/>
                    <a:pt x="3721" y="1022"/>
                  </a:cubicBezTo>
                  <a:cubicBezTo>
                    <a:pt x="3812" y="839"/>
                    <a:pt x="3995" y="542"/>
                    <a:pt x="4086" y="360"/>
                  </a:cubicBezTo>
                  <a:cubicBezTo>
                    <a:pt x="4153" y="253"/>
                    <a:pt x="4141" y="208"/>
                    <a:pt x="4102" y="208"/>
                  </a:cubicBezTo>
                  <a:cubicBezTo>
                    <a:pt x="4074" y="208"/>
                    <a:pt x="4033" y="231"/>
                    <a:pt x="3995" y="268"/>
                  </a:cubicBezTo>
                  <a:cubicBezTo>
                    <a:pt x="3812" y="542"/>
                    <a:pt x="3630" y="930"/>
                    <a:pt x="3333" y="1227"/>
                  </a:cubicBezTo>
                  <a:cubicBezTo>
                    <a:pt x="3333" y="1227"/>
                    <a:pt x="3241" y="1318"/>
                    <a:pt x="3150" y="1318"/>
                  </a:cubicBezTo>
                  <a:cubicBezTo>
                    <a:pt x="3059" y="1410"/>
                    <a:pt x="3150" y="1501"/>
                    <a:pt x="3150" y="1501"/>
                  </a:cubicBezTo>
                  <a:cubicBezTo>
                    <a:pt x="3059" y="1798"/>
                    <a:pt x="2853" y="1980"/>
                    <a:pt x="2762" y="2254"/>
                  </a:cubicBezTo>
                  <a:lnTo>
                    <a:pt x="2671" y="2163"/>
                  </a:lnTo>
                  <a:cubicBezTo>
                    <a:pt x="2488" y="1501"/>
                    <a:pt x="2374" y="748"/>
                    <a:pt x="2283" y="86"/>
                  </a:cubicBezTo>
                  <a:cubicBezTo>
                    <a:pt x="2283" y="29"/>
                    <a:pt x="2237" y="0"/>
                    <a:pt x="2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4"/>
            <p:cNvSpPr/>
            <p:nvPr/>
          </p:nvSpPr>
          <p:spPr>
            <a:xfrm>
              <a:off x="7695836" y="869820"/>
              <a:ext cx="8931" cy="32244"/>
            </a:xfrm>
            <a:custGeom>
              <a:avLst/>
              <a:gdLst/>
              <a:ahLst/>
              <a:cxnLst/>
              <a:rect l="l" t="t" r="r" b="b"/>
              <a:pathLst>
                <a:path w="367" h="1325" extrusionOk="0">
                  <a:moveTo>
                    <a:pt x="1" y="1"/>
                  </a:moveTo>
                  <a:cubicBezTo>
                    <a:pt x="183" y="480"/>
                    <a:pt x="183" y="868"/>
                    <a:pt x="92" y="1256"/>
                  </a:cubicBezTo>
                  <a:cubicBezTo>
                    <a:pt x="92" y="1302"/>
                    <a:pt x="115" y="1325"/>
                    <a:pt x="138" y="1325"/>
                  </a:cubicBezTo>
                  <a:cubicBezTo>
                    <a:pt x="161" y="1325"/>
                    <a:pt x="183" y="1302"/>
                    <a:pt x="183" y="1256"/>
                  </a:cubicBezTo>
                  <a:cubicBezTo>
                    <a:pt x="366" y="868"/>
                    <a:pt x="275" y="389"/>
                    <a:pt x="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4"/>
            <p:cNvSpPr/>
            <p:nvPr/>
          </p:nvSpPr>
          <p:spPr>
            <a:xfrm>
              <a:off x="8704511" y="3034340"/>
              <a:ext cx="97243" cy="92230"/>
            </a:xfrm>
            <a:custGeom>
              <a:avLst/>
              <a:gdLst/>
              <a:ahLst/>
              <a:cxnLst/>
              <a:rect l="l" t="t" r="r" b="b"/>
              <a:pathLst>
                <a:path w="3996" h="3790" extrusionOk="0">
                  <a:moveTo>
                    <a:pt x="1621" y="1"/>
                  </a:moveTo>
                  <a:cubicBezTo>
                    <a:pt x="1576" y="1"/>
                    <a:pt x="1530" y="24"/>
                    <a:pt x="1530" y="69"/>
                  </a:cubicBezTo>
                  <a:cubicBezTo>
                    <a:pt x="1621" y="549"/>
                    <a:pt x="1621" y="1028"/>
                    <a:pt x="1713" y="1416"/>
                  </a:cubicBezTo>
                  <a:cubicBezTo>
                    <a:pt x="1530" y="1325"/>
                    <a:pt x="1233" y="1119"/>
                    <a:pt x="1051" y="1028"/>
                  </a:cubicBezTo>
                  <a:cubicBezTo>
                    <a:pt x="1051" y="845"/>
                    <a:pt x="1051" y="754"/>
                    <a:pt x="959" y="640"/>
                  </a:cubicBezTo>
                  <a:lnTo>
                    <a:pt x="959" y="69"/>
                  </a:lnTo>
                  <a:lnTo>
                    <a:pt x="868" y="69"/>
                  </a:lnTo>
                  <a:lnTo>
                    <a:pt x="868" y="640"/>
                  </a:lnTo>
                  <a:lnTo>
                    <a:pt x="868" y="845"/>
                  </a:lnTo>
                  <a:cubicBezTo>
                    <a:pt x="663" y="754"/>
                    <a:pt x="571" y="640"/>
                    <a:pt x="389" y="549"/>
                  </a:cubicBezTo>
                  <a:lnTo>
                    <a:pt x="297" y="640"/>
                  </a:lnTo>
                  <a:cubicBezTo>
                    <a:pt x="480" y="845"/>
                    <a:pt x="663" y="1028"/>
                    <a:pt x="868" y="1119"/>
                  </a:cubicBezTo>
                  <a:cubicBezTo>
                    <a:pt x="663" y="1210"/>
                    <a:pt x="389" y="1325"/>
                    <a:pt x="92" y="1416"/>
                  </a:cubicBezTo>
                  <a:cubicBezTo>
                    <a:pt x="1" y="1416"/>
                    <a:pt x="92" y="1507"/>
                    <a:pt x="206" y="1507"/>
                  </a:cubicBezTo>
                  <a:cubicBezTo>
                    <a:pt x="389" y="1416"/>
                    <a:pt x="663" y="1416"/>
                    <a:pt x="868" y="1325"/>
                  </a:cubicBezTo>
                  <a:cubicBezTo>
                    <a:pt x="959" y="1325"/>
                    <a:pt x="959" y="1210"/>
                    <a:pt x="959" y="1210"/>
                  </a:cubicBezTo>
                  <a:cubicBezTo>
                    <a:pt x="1142" y="1416"/>
                    <a:pt x="1439" y="1598"/>
                    <a:pt x="1621" y="1781"/>
                  </a:cubicBezTo>
                  <a:cubicBezTo>
                    <a:pt x="1233" y="1895"/>
                    <a:pt x="777" y="2078"/>
                    <a:pt x="297" y="2169"/>
                  </a:cubicBezTo>
                  <a:cubicBezTo>
                    <a:pt x="206" y="2260"/>
                    <a:pt x="206" y="2352"/>
                    <a:pt x="297" y="2352"/>
                  </a:cubicBezTo>
                  <a:cubicBezTo>
                    <a:pt x="868" y="2260"/>
                    <a:pt x="1347" y="2078"/>
                    <a:pt x="1804" y="1986"/>
                  </a:cubicBezTo>
                  <a:lnTo>
                    <a:pt x="1804" y="1986"/>
                  </a:lnTo>
                  <a:cubicBezTo>
                    <a:pt x="1621" y="2260"/>
                    <a:pt x="1530" y="2466"/>
                    <a:pt x="1347" y="2740"/>
                  </a:cubicBezTo>
                  <a:cubicBezTo>
                    <a:pt x="1051" y="2740"/>
                    <a:pt x="868" y="2831"/>
                    <a:pt x="571" y="2831"/>
                  </a:cubicBezTo>
                  <a:cubicBezTo>
                    <a:pt x="480" y="2831"/>
                    <a:pt x="480" y="2922"/>
                    <a:pt x="571" y="2922"/>
                  </a:cubicBezTo>
                  <a:lnTo>
                    <a:pt x="1233" y="2922"/>
                  </a:lnTo>
                  <a:lnTo>
                    <a:pt x="1233" y="3036"/>
                  </a:lnTo>
                  <a:lnTo>
                    <a:pt x="1142" y="3128"/>
                  </a:lnTo>
                  <a:cubicBezTo>
                    <a:pt x="1077" y="3192"/>
                    <a:pt x="1150" y="3257"/>
                    <a:pt x="1198" y="3257"/>
                  </a:cubicBezTo>
                  <a:cubicBezTo>
                    <a:pt x="1218" y="3257"/>
                    <a:pt x="1233" y="3246"/>
                    <a:pt x="1233" y="3219"/>
                  </a:cubicBezTo>
                  <a:lnTo>
                    <a:pt x="1347" y="3219"/>
                  </a:lnTo>
                  <a:cubicBezTo>
                    <a:pt x="1347" y="3402"/>
                    <a:pt x="1439" y="3607"/>
                    <a:pt x="1530" y="3790"/>
                  </a:cubicBezTo>
                  <a:cubicBezTo>
                    <a:pt x="1530" y="3790"/>
                    <a:pt x="1621" y="3790"/>
                    <a:pt x="1621" y="3698"/>
                  </a:cubicBezTo>
                  <a:cubicBezTo>
                    <a:pt x="1621" y="3493"/>
                    <a:pt x="1530" y="3310"/>
                    <a:pt x="1439" y="3036"/>
                  </a:cubicBezTo>
                  <a:cubicBezTo>
                    <a:pt x="1621" y="2831"/>
                    <a:pt x="1713" y="2557"/>
                    <a:pt x="1918" y="2260"/>
                  </a:cubicBezTo>
                  <a:cubicBezTo>
                    <a:pt x="2009" y="2648"/>
                    <a:pt x="2101" y="2922"/>
                    <a:pt x="2283" y="3310"/>
                  </a:cubicBezTo>
                  <a:cubicBezTo>
                    <a:pt x="2283" y="3337"/>
                    <a:pt x="2291" y="3348"/>
                    <a:pt x="2302" y="3348"/>
                  </a:cubicBezTo>
                  <a:cubicBezTo>
                    <a:pt x="2329" y="3348"/>
                    <a:pt x="2374" y="3284"/>
                    <a:pt x="2374" y="3219"/>
                  </a:cubicBezTo>
                  <a:cubicBezTo>
                    <a:pt x="2283" y="2831"/>
                    <a:pt x="2192" y="2466"/>
                    <a:pt x="2101" y="2078"/>
                  </a:cubicBezTo>
                  <a:lnTo>
                    <a:pt x="2101" y="2078"/>
                  </a:lnTo>
                  <a:cubicBezTo>
                    <a:pt x="2374" y="2260"/>
                    <a:pt x="2671" y="2466"/>
                    <a:pt x="2945" y="2557"/>
                  </a:cubicBezTo>
                  <a:lnTo>
                    <a:pt x="2945" y="2648"/>
                  </a:lnTo>
                  <a:cubicBezTo>
                    <a:pt x="3059" y="2831"/>
                    <a:pt x="3059" y="2922"/>
                    <a:pt x="3059" y="3128"/>
                  </a:cubicBezTo>
                  <a:cubicBezTo>
                    <a:pt x="3059" y="3219"/>
                    <a:pt x="3059" y="3402"/>
                    <a:pt x="3151" y="3493"/>
                  </a:cubicBezTo>
                  <a:cubicBezTo>
                    <a:pt x="3151" y="3550"/>
                    <a:pt x="3173" y="3579"/>
                    <a:pt x="3196" y="3579"/>
                  </a:cubicBezTo>
                  <a:cubicBezTo>
                    <a:pt x="3219" y="3579"/>
                    <a:pt x="3242" y="3550"/>
                    <a:pt x="3242" y="3493"/>
                  </a:cubicBezTo>
                  <a:cubicBezTo>
                    <a:pt x="3242" y="3402"/>
                    <a:pt x="3242" y="3219"/>
                    <a:pt x="3151" y="3128"/>
                  </a:cubicBezTo>
                  <a:cubicBezTo>
                    <a:pt x="3151" y="2922"/>
                    <a:pt x="3151" y="2831"/>
                    <a:pt x="3059" y="2648"/>
                  </a:cubicBezTo>
                  <a:lnTo>
                    <a:pt x="3151" y="2648"/>
                  </a:lnTo>
                  <a:cubicBezTo>
                    <a:pt x="3242" y="2740"/>
                    <a:pt x="3333" y="2740"/>
                    <a:pt x="3424" y="2831"/>
                  </a:cubicBezTo>
                  <a:cubicBezTo>
                    <a:pt x="3630" y="2831"/>
                    <a:pt x="3630" y="2648"/>
                    <a:pt x="3516" y="2557"/>
                  </a:cubicBezTo>
                  <a:cubicBezTo>
                    <a:pt x="3516" y="2557"/>
                    <a:pt x="3424" y="2557"/>
                    <a:pt x="3424" y="2466"/>
                  </a:cubicBezTo>
                  <a:cubicBezTo>
                    <a:pt x="3516" y="2352"/>
                    <a:pt x="3721" y="2352"/>
                    <a:pt x="3812" y="2260"/>
                  </a:cubicBezTo>
                  <a:lnTo>
                    <a:pt x="3812" y="2169"/>
                  </a:lnTo>
                  <a:cubicBezTo>
                    <a:pt x="3630" y="2169"/>
                    <a:pt x="3516" y="2260"/>
                    <a:pt x="3333" y="2352"/>
                  </a:cubicBezTo>
                  <a:lnTo>
                    <a:pt x="3242" y="2352"/>
                  </a:lnTo>
                  <a:cubicBezTo>
                    <a:pt x="2945" y="2169"/>
                    <a:pt x="2580" y="1986"/>
                    <a:pt x="2283" y="1781"/>
                  </a:cubicBezTo>
                  <a:cubicBezTo>
                    <a:pt x="2854" y="1598"/>
                    <a:pt x="3333" y="1416"/>
                    <a:pt x="3904" y="1210"/>
                  </a:cubicBezTo>
                  <a:cubicBezTo>
                    <a:pt x="3995" y="1210"/>
                    <a:pt x="3995" y="1119"/>
                    <a:pt x="3904" y="1119"/>
                  </a:cubicBezTo>
                  <a:cubicBezTo>
                    <a:pt x="3333" y="1325"/>
                    <a:pt x="2854" y="1416"/>
                    <a:pt x="2283" y="1598"/>
                  </a:cubicBezTo>
                  <a:cubicBezTo>
                    <a:pt x="2374" y="1416"/>
                    <a:pt x="2489" y="1210"/>
                    <a:pt x="2580" y="1028"/>
                  </a:cubicBezTo>
                  <a:cubicBezTo>
                    <a:pt x="2762" y="937"/>
                    <a:pt x="2945" y="845"/>
                    <a:pt x="3242" y="845"/>
                  </a:cubicBezTo>
                  <a:cubicBezTo>
                    <a:pt x="3242" y="754"/>
                    <a:pt x="3242" y="640"/>
                    <a:pt x="3151" y="640"/>
                  </a:cubicBezTo>
                  <a:cubicBezTo>
                    <a:pt x="3059" y="640"/>
                    <a:pt x="2854" y="754"/>
                    <a:pt x="2762" y="845"/>
                  </a:cubicBezTo>
                  <a:cubicBezTo>
                    <a:pt x="2854" y="640"/>
                    <a:pt x="2945" y="457"/>
                    <a:pt x="3059" y="275"/>
                  </a:cubicBezTo>
                  <a:cubicBezTo>
                    <a:pt x="3059" y="183"/>
                    <a:pt x="2945" y="183"/>
                    <a:pt x="2945" y="183"/>
                  </a:cubicBezTo>
                  <a:cubicBezTo>
                    <a:pt x="2762" y="457"/>
                    <a:pt x="2671" y="640"/>
                    <a:pt x="2489" y="937"/>
                  </a:cubicBezTo>
                  <a:cubicBezTo>
                    <a:pt x="2489" y="937"/>
                    <a:pt x="2374" y="937"/>
                    <a:pt x="2283" y="1028"/>
                  </a:cubicBezTo>
                  <a:cubicBezTo>
                    <a:pt x="2283" y="1028"/>
                    <a:pt x="2283" y="1119"/>
                    <a:pt x="2374" y="1119"/>
                  </a:cubicBezTo>
                  <a:cubicBezTo>
                    <a:pt x="2283" y="1325"/>
                    <a:pt x="2101" y="1507"/>
                    <a:pt x="2009" y="1598"/>
                  </a:cubicBezTo>
                  <a:lnTo>
                    <a:pt x="1918" y="1598"/>
                  </a:lnTo>
                  <a:cubicBezTo>
                    <a:pt x="1804" y="1119"/>
                    <a:pt x="1713" y="549"/>
                    <a:pt x="1713" y="69"/>
                  </a:cubicBezTo>
                  <a:cubicBezTo>
                    <a:pt x="1713" y="24"/>
                    <a:pt x="1667" y="1"/>
                    <a:pt x="1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4"/>
            <p:cNvSpPr/>
            <p:nvPr/>
          </p:nvSpPr>
          <p:spPr>
            <a:xfrm>
              <a:off x="8760066" y="3033780"/>
              <a:ext cx="5013" cy="23362"/>
            </a:xfrm>
            <a:custGeom>
              <a:avLst/>
              <a:gdLst/>
              <a:ahLst/>
              <a:cxnLst/>
              <a:rect l="l" t="t" r="r" b="b"/>
              <a:pathLst>
                <a:path w="206" h="960" extrusionOk="0">
                  <a:moveTo>
                    <a:pt x="0" y="1"/>
                  </a:moveTo>
                  <a:lnTo>
                    <a:pt x="0" y="92"/>
                  </a:lnTo>
                  <a:cubicBezTo>
                    <a:pt x="91" y="389"/>
                    <a:pt x="91" y="663"/>
                    <a:pt x="0" y="960"/>
                  </a:cubicBezTo>
                  <a:lnTo>
                    <a:pt x="91" y="960"/>
                  </a:lnTo>
                  <a:cubicBezTo>
                    <a:pt x="206" y="663"/>
                    <a:pt x="206" y="298"/>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4"/>
            <p:cNvSpPr/>
            <p:nvPr/>
          </p:nvSpPr>
          <p:spPr>
            <a:xfrm>
              <a:off x="8170182" y="3950812"/>
              <a:ext cx="95004" cy="92230"/>
            </a:xfrm>
            <a:custGeom>
              <a:avLst/>
              <a:gdLst/>
              <a:ahLst/>
              <a:cxnLst/>
              <a:rect l="l" t="t" r="r" b="b"/>
              <a:pathLst>
                <a:path w="3904" h="3790" extrusionOk="0">
                  <a:moveTo>
                    <a:pt x="2945" y="2648"/>
                  </a:moveTo>
                  <a:lnTo>
                    <a:pt x="2945" y="3127"/>
                  </a:lnTo>
                  <a:cubicBezTo>
                    <a:pt x="3036" y="3219"/>
                    <a:pt x="3036" y="3401"/>
                    <a:pt x="3036" y="3493"/>
                  </a:cubicBezTo>
                  <a:cubicBezTo>
                    <a:pt x="3082" y="3550"/>
                    <a:pt x="3105" y="3578"/>
                    <a:pt x="3116" y="3578"/>
                  </a:cubicBezTo>
                  <a:cubicBezTo>
                    <a:pt x="3128" y="3578"/>
                    <a:pt x="3128" y="3550"/>
                    <a:pt x="3128" y="3493"/>
                  </a:cubicBezTo>
                  <a:lnTo>
                    <a:pt x="3128" y="3127"/>
                  </a:lnTo>
                  <a:cubicBezTo>
                    <a:pt x="3036" y="2922"/>
                    <a:pt x="3036" y="2831"/>
                    <a:pt x="2945" y="2648"/>
                  </a:cubicBezTo>
                  <a:close/>
                  <a:moveTo>
                    <a:pt x="1564" y="0"/>
                  </a:moveTo>
                  <a:cubicBezTo>
                    <a:pt x="1536" y="0"/>
                    <a:pt x="1507" y="23"/>
                    <a:pt x="1507" y="69"/>
                  </a:cubicBezTo>
                  <a:cubicBezTo>
                    <a:pt x="1507" y="548"/>
                    <a:pt x="1621" y="1028"/>
                    <a:pt x="1621" y="1416"/>
                  </a:cubicBezTo>
                  <a:cubicBezTo>
                    <a:pt x="1416" y="1324"/>
                    <a:pt x="1142" y="1119"/>
                    <a:pt x="937" y="1028"/>
                  </a:cubicBezTo>
                  <a:lnTo>
                    <a:pt x="937" y="639"/>
                  </a:lnTo>
                  <a:cubicBezTo>
                    <a:pt x="937" y="457"/>
                    <a:pt x="937" y="274"/>
                    <a:pt x="845" y="69"/>
                  </a:cubicBezTo>
                  <a:lnTo>
                    <a:pt x="754" y="69"/>
                  </a:lnTo>
                  <a:lnTo>
                    <a:pt x="754" y="639"/>
                  </a:lnTo>
                  <a:lnTo>
                    <a:pt x="754" y="845"/>
                  </a:lnTo>
                  <a:cubicBezTo>
                    <a:pt x="663" y="754"/>
                    <a:pt x="480" y="639"/>
                    <a:pt x="275" y="548"/>
                  </a:cubicBezTo>
                  <a:cubicBezTo>
                    <a:pt x="275" y="530"/>
                    <a:pt x="271" y="523"/>
                    <a:pt x="266" y="523"/>
                  </a:cubicBezTo>
                  <a:cubicBezTo>
                    <a:pt x="245" y="523"/>
                    <a:pt x="202" y="639"/>
                    <a:pt x="275" y="639"/>
                  </a:cubicBezTo>
                  <a:cubicBezTo>
                    <a:pt x="366" y="845"/>
                    <a:pt x="663" y="936"/>
                    <a:pt x="845" y="1119"/>
                  </a:cubicBezTo>
                  <a:lnTo>
                    <a:pt x="754" y="1119"/>
                  </a:lnTo>
                  <a:cubicBezTo>
                    <a:pt x="571" y="1210"/>
                    <a:pt x="275" y="1324"/>
                    <a:pt x="92" y="1416"/>
                  </a:cubicBezTo>
                  <a:cubicBezTo>
                    <a:pt x="1" y="1416"/>
                    <a:pt x="1" y="1507"/>
                    <a:pt x="92" y="1507"/>
                  </a:cubicBezTo>
                  <a:cubicBezTo>
                    <a:pt x="366" y="1416"/>
                    <a:pt x="571" y="1324"/>
                    <a:pt x="845" y="1324"/>
                  </a:cubicBezTo>
                  <a:lnTo>
                    <a:pt x="845" y="1210"/>
                  </a:lnTo>
                  <a:cubicBezTo>
                    <a:pt x="1142" y="1416"/>
                    <a:pt x="1325" y="1598"/>
                    <a:pt x="1621" y="1689"/>
                  </a:cubicBezTo>
                  <a:cubicBezTo>
                    <a:pt x="1142" y="1895"/>
                    <a:pt x="663" y="1986"/>
                    <a:pt x="183" y="2169"/>
                  </a:cubicBezTo>
                  <a:cubicBezTo>
                    <a:pt x="92" y="2260"/>
                    <a:pt x="183" y="2351"/>
                    <a:pt x="275" y="2351"/>
                  </a:cubicBezTo>
                  <a:cubicBezTo>
                    <a:pt x="754" y="2260"/>
                    <a:pt x="1233" y="2077"/>
                    <a:pt x="1713" y="1986"/>
                  </a:cubicBezTo>
                  <a:lnTo>
                    <a:pt x="1713" y="1986"/>
                  </a:lnTo>
                  <a:cubicBezTo>
                    <a:pt x="1621" y="2260"/>
                    <a:pt x="1416" y="2466"/>
                    <a:pt x="1233" y="2739"/>
                  </a:cubicBezTo>
                  <a:cubicBezTo>
                    <a:pt x="1051" y="2739"/>
                    <a:pt x="754" y="2831"/>
                    <a:pt x="480" y="2831"/>
                  </a:cubicBezTo>
                  <a:lnTo>
                    <a:pt x="480" y="2922"/>
                  </a:lnTo>
                  <a:lnTo>
                    <a:pt x="1142" y="2922"/>
                  </a:lnTo>
                  <a:cubicBezTo>
                    <a:pt x="1142" y="3036"/>
                    <a:pt x="1051" y="3127"/>
                    <a:pt x="1051" y="3127"/>
                  </a:cubicBezTo>
                  <a:cubicBezTo>
                    <a:pt x="1051" y="3192"/>
                    <a:pt x="1096" y="3257"/>
                    <a:pt x="1155" y="3257"/>
                  </a:cubicBezTo>
                  <a:cubicBezTo>
                    <a:pt x="1180" y="3257"/>
                    <a:pt x="1207" y="3245"/>
                    <a:pt x="1233" y="3219"/>
                  </a:cubicBezTo>
                  <a:cubicBezTo>
                    <a:pt x="1325" y="3401"/>
                    <a:pt x="1325" y="3607"/>
                    <a:pt x="1416" y="3789"/>
                  </a:cubicBezTo>
                  <a:cubicBezTo>
                    <a:pt x="1507" y="3789"/>
                    <a:pt x="1621" y="3789"/>
                    <a:pt x="1621" y="3698"/>
                  </a:cubicBezTo>
                  <a:cubicBezTo>
                    <a:pt x="1507" y="3493"/>
                    <a:pt x="1416" y="3219"/>
                    <a:pt x="1325" y="3036"/>
                  </a:cubicBezTo>
                  <a:cubicBezTo>
                    <a:pt x="1507" y="2739"/>
                    <a:pt x="1713" y="2557"/>
                    <a:pt x="1804" y="2260"/>
                  </a:cubicBezTo>
                  <a:cubicBezTo>
                    <a:pt x="1895" y="2648"/>
                    <a:pt x="1986" y="2922"/>
                    <a:pt x="2192" y="3310"/>
                  </a:cubicBezTo>
                  <a:cubicBezTo>
                    <a:pt x="2192" y="3337"/>
                    <a:pt x="2208" y="3348"/>
                    <a:pt x="2227" y="3348"/>
                  </a:cubicBezTo>
                  <a:cubicBezTo>
                    <a:pt x="2275" y="3348"/>
                    <a:pt x="2348" y="3283"/>
                    <a:pt x="2283" y="3219"/>
                  </a:cubicBezTo>
                  <a:cubicBezTo>
                    <a:pt x="2192" y="2831"/>
                    <a:pt x="2078" y="2466"/>
                    <a:pt x="1986" y="1986"/>
                  </a:cubicBezTo>
                  <a:lnTo>
                    <a:pt x="1986" y="1986"/>
                  </a:lnTo>
                  <a:cubicBezTo>
                    <a:pt x="2283" y="2260"/>
                    <a:pt x="2557" y="2351"/>
                    <a:pt x="2854" y="2557"/>
                  </a:cubicBezTo>
                  <a:cubicBezTo>
                    <a:pt x="2854" y="2557"/>
                    <a:pt x="2854" y="2648"/>
                    <a:pt x="2945" y="2648"/>
                  </a:cubicBezTo>
                  <a:lnTo>
                    <a:pt x="3036" y="2648"/>
                  </a:lnTo>
                  <a:cubicBezTo>
                    <a:pt x="3128" y="2648"/>
                    <a:pt x="3219" y="2739"/>
                    <a:pt x="3424" y="2831"/>
                  </a:cubicBezTo>
                  <a:cubicBezTo>
                    <a:pt x="3516" y="2831"/>
                    <a:pt x="3607" y="2648"/>
                    <a:pt x="3516" y="2557"/>
                  </a:cubicBezTo>
                  <a:cubicBezTo>
                    <a:pt x="3424" y="2557"/>
                    <a:pt x="3333" y="2557"/>
                    <a:pt x="3333" y="2466"/>
                  </a:cubicBezTo>
                  <a:cubicBezTo>
                    <a:pt x="3516" y="2351"/>
                    <a:pt x="3607" y="2351"/>
                    <a:pt x="3698" y="2260"/>
                  </a:cubicBezTo>
                  <a:cubicBezTo>
                    <a:pt x="3790" y="2169"/>
                    <a:pt x="3698" y="2169"/>
                    <a:pt x="3698" y="2169"/>
                  </a:cubicBezTo>
                  <a:cubicBezTo>
                    <a:pt x="3516" y="2169"/>
                    <a:pt x="3424" y="2260"/>
                    <a:pt x="3219" y="2351"/>
                  </a:cubicBezTo>
                  <a:lnTo>
                    <a:pt x="3128" y="2351"/>
                  </a:lnTo>
                  <a:cubicBezTo>
                    <a:pt x="2854" y="2169"/>
                    <a:pt x="2557" y="1986"/>
                    <a:pt x="2192" y="1781"/>
                  </a:cubicBezTo>
                  <a:cubicBezTo>
                    <a:pt x="2763" y="1598"/>
                    <a:pt x="3333" y="1416"/>
                    <a:pt x="3790" y="1210"/>
                  </a:cubicBezTo>
                  <a:cubicBezTo>
                    <a:pt x="3904" y="1210"/>
                    <a:pt x="3904" y="1119"/>
                    <a:pt x="3790" y="1119"/>
                  </a:cubicBezTo>
                  <a:cubicBezTo>
                    <a:pt x="3333" y="1324"/>
                    <a:pt x="2763" y="1416"/>
                    <a:pt x="2192" y="1598"/>
                  </a:cubicBezTo>
                  <a:cubicBezTo>
                    <a:pt x="2283" y="1416"/>
                    <a:pt x="2375" y="1210"/>
                    <a:pt x="2466" y="1028"/>
                  </a:cubicBezTo>
                  <a:cubicBezTo>
                    <a:pt x="2763" y="936"/>
                    <a:pt x="2945" y="845"/>
                    <a:pt x="3128" y="754"/>
                  </a:cubicBezTo>
                  <a:cubicBezTo>
                    <a:pt x="3202" y="754"/>
                    <a:pt x="3155" y="616"/>
                    <a:pt x="3085" y="616"/>
                  </a:cubicBezTo>
                  <a:cubicBezTo>
                    <a:pt x="3070" y="616"/>
                    <a:pt x="3053" y="623"/>
                    <a:pt x="3036" y="639"/>
                  </a:cubicBezTo>
                  <a:cubicBezTo>
                    <a:pt x="2945" y="639"/>
                    <a:pt x="2763" y="754"/>
                    <a:pt x="2648" y="845"/>
                  </a:cubicBezTo>
                  <a:cubicBezTo>
                    <a:pt x="2763" y="639"/>
                    <a:pt x="2854" y="457"/>
                    <a:pt x="2945" y="274"/>
                  </a:cubicBezTo>
                  <a:cubicBezTo>
                    <a:pt x="3009" y="210"/>
                    <a:pt x="2983" y="135"/>
                    <a:pt x="2931" y="135"/>
                  </a:cubicBezTo>
                  <a:cubicBezTo>
                    <a:pt x="2908" y="135"/>
                    <a:pt x="2881" y="149"/>
                    <a:pt x="2854" y="183"/>
                  </a:cubicBezTo>
                  <a:cubicBezTo>
                    <a:pt x="2763" y="457"/>
                    <a:pt x="2557" y="639"/>
                    <a:pt x="2375" y="936"/>
                  </a:cubicBezTo>
                  <a:lnTo>
                    <a:pt x="2283" y="936"/>
                  </a:lnTo>
                  <a:cubicBezTo>
                    <a:pt x="2192" y="1028"/>
                    <a:pt x="2192" y="1119"/>
                    <a:pt x="2283" y="1119"/>
                  </a:cubicBezTo>
                  <a:cubicBezTo>
                    <a:pt x="2192" y="1324"/>
                    <a:pt x="2078" y="1507"/>
                    <a:pt x="1895" y="1598"/>
                  </a:cubicBezTo>
                  <a:cubicBezTo>
                    <a:pt x="1713" y="1119"/>
                    <a:pt x="1713" y="548"/>
                    <a:pt x="1621" y="69"/>
                  </a:cubicBezTo>
                  <a:cubicBezTo>
                    <a:pt x="1621" y="23"/>
                    <a:pt x="1593" y="0"/>
                    <a:pt x="15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4"/>
            <p:cNvSpPr/>
            <p:nvPr/>
          </p:nvSpPr>
          <p:spPr>
            <a:xfrm>
              <a:off x="8223498" y="3950252"/>
              <a:ext cx="6692" cy="23362"/>
            </a:xfrm>
            <a:custGeom>
              <a:avLst/>
              <a:gdLst/>
              <a:ahLst/>
              <a:cxnLst/>
              <a:rect l="l" t="t" r="r" b="b"/>
              <a:pathLst>
                <a:path w="275" h="960" extrusionOk="0">
                  <a:moveTo>
                    <a:pt x="1" y="1"/>
                  </a:moveTo>
                  <a:lnTo>
                    <a:pt x="1" y="92"/>
                  </a:lnTo>
                  <a:cubicBezTo>
                    <a:pt x="92" y="389"/>
                    <a:pt x="92" y="571"/>
                    <a:pt x="92" y="959"/>
                  </a:cubicBezTo>
                  <a:lnTo>
                    <a:pt x="184" y="959"/>
                  </a:lnTo>
                  <a:cubicBezTo>
                    <a:pt x="275" y="662"/>
                    <a:pt x="184" y="29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4"/>
            <p:cNvSpPr/>
            <p:nvPr/>
          </p:nvSpPr>
          <p:spPr>
            <a:xfrm>
              <a:off x="7633078" y="3254296"/>
              <a:ext cx="127223" cy="121675"/>
            </a:xfrm>
            <a:custGeom>
              <a:avLst/>
              <a:gdLst/>
              <a:ahLst/>
              <a:cxnLst/>
              <a:rect l="l" t="t" r="r" b="b"/>
              <a:pathLst>
                <a:path w="5228" h="5000" extrusionOk="0">
                  <a:moveTo>
                    <a:pt x="2101" y="1"/>
                  </a:moveTo>
                  <a:cubicBezTo>
                    <a:pt x="2055" y="1"/>
                    <a:pt x="2009" y="23"/>
                    <a:pt x="2009" y="69"/>
                  </a:cubicBezTo>
                  <a:cubicBezTo>
                    <a:pt x="2009" y="731"/>
                    <a:pt x="2101" y="1302"/>
                    <a:pt x="2192" y="1872"/>
                  </a:cubicBezTo>
                  <a:cubicBezTo>
                    <a:pt x="1895" y="1690"/>
                    <a:pt x="1621" y="1507"/>
                    <a:pt x="1233" y="1302"/>
                  </a:cubicBezTo>
                  <a:lnTo>
                    <a:pt x="1233" y="845"/>
                  </a:lnTo>
                  <a:cubicBezTo>
                    <a:pt x="1233" y="548"/>
                    <a:pt x="1233" y="366"/>
                    <a:pt x="1142" y="69"/>
                  </a:cubicBezTo>
                  <a:cubicBezTo>
                    <a:pt x="1142" y="69"/>
                    <a:pt x="1051" y="69"/>
                    <a:pt x="1051" y="160"/>
                  </a:cubicBezTo>
                  <a:lnTo>
                    <a:pt x="1051" y="845"/>
                  </a:lnTo>
                  <a:lnTo>
                    <a:pt x="1051" y="1119"/>
                  </a:lnTo>
                  <a:cubicBezTo>
                    <a:pt x="868" y="1028"/>
                    <a:pt x="663" y="845"/>
                    <a:pt x="480" y="731"/>
                  </a:cubicBezTo>
                  <a:cubicBezTo>
                    <a:pt x="463" y="714"/>
                    <a:pt x="447" y="708"/>
                    <a:pt x="431" y="708"/>
                  </a:cubicBezTo>
                  <a:cubicBezTo>
                    <a:pt x="361" y="708"/>
                    <a:pt x="314" y="845"/>
                    <a:pt x="389" y="845"/>
                  </a:cubicBezTo>
                  <a:cubicBezTo>
                    <a:pt x="571" y="1028"/>
                    <a:pt x="868" y="1302"/>
                    <a:pt x="1142" y="1507"/>
                  </a:cubicBezTo>
                  <a:lnTo>
                    <a:pt x="1051" y="1507"/>
                  </a:lnTo>
                  <a:cubicBezTo>
                    <a:pt x="754" y="1598"/>
                    <a:pt x="389" y="1690"/>
                    <a:pt x="92" y="1781"/>
                  </a:cubicBezTo>
                  <a:cubicBezTo>
                    <a:pt x="1" y="1872"/>
                    <a:pt x="1" y="1986"/>
                    <a:pt x="92" y="1986"/>
                  </a:cubicBezTo>
                  <a:cubicBezTo>
                    <a:pt x="480" y="1872"/>
                    <a:pt x="754" y="1781"/>
                    <a:pt x="1142" y="1690"/>
                  </a:cubicBezTo>
                  <a:cubicBezTo>
                    <a:pt x="1142" y="1690"/>
                    <a:pt x="1187" y="1645"/>
                    <a:pt x="1182" y="1618"/>
                  </a:cubicBezTo>
                  <a:lnTo>
                    <a:pt x="1182" y="1618"/>
                  </a:lnTo>
                  <a:cubicBezTo>
                    <a:pt x="1549" y="1801"/>
                    <a:pt x="1814" y="2084"/>
                    <a:pt x="2101" y="2260"/>
                  </a:cubicBezTo>
                  <a:cubicBezTo>
                    <a:pt x="1530" y="2443"/>
                    <a:pt x="959" y="2648"/>
                    <a:pt x="297" y="2922"/>
                  </a:cubicBezTo>
                  <a:cubicBezTo>
                    <a:pt x="183" y="2922"/>
                    <a:pt x="183" y="3128"/>
                    <a:pt x="389" y="3128"/>
                  </a:cubicBezTo>
                  <a:cubicBezTo>
                    <a:pt x="1051" y="2922"/>
                    <a:pt x="1713" y="2740"/>
                    <a:pt x="2374" y="2557"/>
                  </a:cubicBezTo>
                  <a:lnTo>
                    <a:pt x="2374" y="2557"/>
                  </a:lnTo>
                  <a:cubicBezTo>
                    <a:pt x="2101" y="2922"/>
                    <a:pt x="1895" y="3310"/>
                    <a:pt x="1713" y="3698"/>
                  </a:cubicBezTo>
                  <a:cubicBezTo>
                    <a:pt x="1324" y="3698"/>
                    <a:pt x="1051" y="3698"/>
                    <a:pt x="663" y="3789"/>
                  </a:cubicBezTo>
                  <a:cubicBezTo>
                    <a:pt x="571" y="3789"/>
                    <a:pt x="571" y="3881"/>
                    <a:pt x="663" y="3881"/>
                  </a:cubicBezTo>
                  <a:lnTo>
                    <a:pt x="1530" y="3881"/>
                  </a:lnTo>
                  <a:lnTo>
                    <a:pt x="1530" y="3972"/>
                  </a:lnTo>
                  <a:cubicBezTo>
                    <a:pt x="1530" y="3972"/>
                    <a:pt x="1439" y="4063"/>
                    <a:pt x="1439" y="4155"/>
                  </a:cubicBezTo>
                  <a:cubicBezTo>
                    <a:pt x="1359" y="4234"/>
                    <a:pt x="1434" y="4346"/>
                    <a:pt x="1518" y="4346"/>
                  </a:cubicBezTo>
                  <a:cubicBezTo>
                    <a:pt x="1555" y="4346"/>
                    <a:pt x="1593" y="4325"/>
                    <a:pt x="1621" y="4269"/>
                  </a:cubicBezTo>
                  <a:cubicBezTo>
                    <a:pt x="1713" y="4451"/>
                    <a:pt x="1804" y="4725"/>
                    <a:pt x="1895" y="4931"/>
                  </a:cubicBezTo>
                  <a:cubicBezTo>
                    <a:pt x="1952" y="4976"/>
                    <a:pt x="2004" y="4999"/>
                    <a:pt x="2041" y="4999"/>
                  </a:cubicBezTo>
                  <a:cubicBezTo>
                    <a:pt x="2078" y="4999"/>
                    <a:pt x="2101" y="4976"/>
                    <a:pt x="2101" y="4931"/>
                  </a:cubicBezTo>
                  <a:cubicBezTo>
                    <a:pt x="2009" y="4543"/>
                    <a:pt x="1895" y="4269"/>
                    <a:pt x="1804" y="4063"/>
                  </a:cubicBezTo>
                  <a:cubicBezTo>
                    <a:pt x="2009" y="3698"/>
                    <a:pt x="2192" y="3310"/>
                    <a:pt x="2466" y="2922"/>
                  </a:cubicBezTo>
                  <a:cubicBezTo>
                    <a:pt x="2580" y="3493"/>
                    <a:pt x="2762" y="3881"/>
                    <a:pt x="2945" y="4360"/>
                  </a:cubicBezTo>
                  <a:cubicBezTo>
                    <a:pt x="2945" y="4387"/>
                    <a:pt x="2963" y="4398"/>
                    <a:pt x="2988" y="4398"/>
                  </a:cubicBezTo>
                  <a:cubicBezTo>
                    <a:pt x="3048" y="4398"/>
                    <a:pt x="3151" y="4333"/>
                    <a:pt x="3151" y="4269"/>
                  </a:cubicBezTo>
                  <a:cubicBezTo>
                    <a:pt x="2945" y="3789"/>
                    <a:pt x="2762" y="3219"/>
                    <a:pt x="2671" y="2648"/>
                  </a:cubicBezTo>
                  <a:lnTo>
                    <a:pt x="2671" y="2648"/>
                  </a:lnTo>
                  <a:cubicBezTo>
                    <a:pt x="3036" y="2922"/>
                    <a:pt x="3424" y="3219"/>
                    <a:pt x="3812" y="3401"/>
                  </a:cubicBezTo>
                  <a:lnTo>
                    <a:pt x="3904" y="3493"/>
                  </a:lnTo>
                  <a:cubicBezTo>
                    <a:pt x="3904" y="3698"/>
                    <a:pt x="3904" y="3881"/>
                    <a:pt x="3995" y="4063"/>
                  </a:cubicBezTo>
                  <a:cubicBezTo>
                    <a:pt x="3995" y="4269"/>
                    <a:pt x="3995" y="4451"/>
                    <a:pt x="4086" y="4634"/>
                  </a:cubicBezTo>
                  <a:cubicBezTo>
                    <a:pt x="4086" y="4680"/>
                    <a:pt x="4138" y="4703"/>
                    <a:pt x="4175" y="4703"/>
                  </a:cubicBezTo>
                  <a:cubicBezTo>
                    <a:pt x="4212" y="4703"/>
                    <a:pt x="4235" y="4680"/>
                    <a:pt x="4178" y="4634"/>
                  </a:cubicBezTo>
                  <a:cubicBezTo>
                    <a:pt x="4178" y="4451"/>
                    <a:pt x="4178" y="4269"/>
                    <a:pt x="4086" y="4063"/>
                  </a:cubicBezTo>
                  <a:cubicBezTo>
                    <a:pt x="4086" y="3881"/>
                    <a:pt x="3995" y="3698"/>
                    <a:pt x="3995" y="3493"/>
                  </a:cubicBezTo>
                  <a:lnTo>
                    <a:pt x="3995" y="3493"/>
                  </a:lnTo>
                  <a:cubicBezTo>
                    <a:pt x="4178" y="3584"/>
                    <a:pt x="4383" y="3584"/>
                    <a:pt x="4474" y="3698"/>
                  </a:cubicBezTo>
                  <a:cubicBezTo>
                    <a:pt x="4498" y="3710"/>
                    <a:pt x="4521" y="3715"/>
                    <a:pt x="4541" y="3715"/>
                  </a:cubicBezTo>
                  <a:cubicBezTo>
                    <a:pt x="4678" y="3715"/>
                    <a:pt x="4736" y="3481"/>
                    <a:pt x="4657" y="3401"/>
                  </a:cubicBezTo>
                  <a:cubicBezTo>
                    <a:pt x="4566" y="3401"/>
                    <a:pt x="4474" y="3310"/>
                    <a:pt x="4383" y="3310"/>
                  </a:cubicBezTo>
                  <a:cubicBezTo>
                    <a:pt x="4474" y="3310"/>
                    <a:pt x="4474" y="3219"/>
                    <a:pt x="4474" y="3219"/>
                  </a:cubicBezTo>
                  <a:cubicBezTo>
                    <a:pt x="4657" y="3128"/>
                    <a:pt x="4862" y="3128"/>
                    <a:pt x="4954" y="2922"/>
                  </a:cubicBezTo>
                  <a:cubicBezTo>
                    <a:pt x="5045" y="2922"/>
                    <a:pt x="4954" y="2831"/>
                    <a:pt x="4954" y="2831"/>
                  </a:cubicBezTo>
                  <a:cubicBezTo>
                    <a:pt x="4748" y="2922"/>
                    <a:pt x="4566" y="3013"/>
                    <a:pt x="4383" y="3128"/>
                  </a:cubicBezTo>
                  <a:lnTo>
                    <a:pt x="4178" y="3128"/>
                  </a:lnTo>
                  <a:cubicBezTo>
                    <a:pt x="3812" y="2922"/>
                    <a:pt x="3333" y="2648"/>
                    <a:pt x="2945" y="2352"/>
                  </a:cubicBezTo>
                  <a:cubicBezTo>
                    <a:pt x="3721" y="2169"/>
                    <a:pt x="4383" y="1872"/>
                    <a:pt x="5136" y="1690"/>
                  </a:cubicBezTo>
                  <a:cubicBezTo>
                    <a:pt x="5228" y="1598"/>
                    <a:pt x="5136" y="1507"/>
                    <a:pt x="5045" y="1507"/>
                  </a:cubicBezTo>
                  <a:cubicBezTo>
                    <a:pt x="4383" y="1690"/>
                    <a:pt x="3721" y="1872"/>
                    <a:pt x="2945" y="2078"/>
                  </a:cubicBezTo>
                  <a:cubicBezTo>
                    <a:pt x="3151" y="1781"/>
                    <a:pt x="3242" y="1598"/>
                    <a:pt x="3333" y="1416"/>
                  </a:cubicBezTo>
                  <a:cubicBezTo>
                    <a:pt x="3607" y="1302"/>
                    <a:pt x="3904" y="1119"/>
                    <a:pt x="4178" y="1028"/>
                  </a:cubicBezTo>
                  <a:cubicBezTo>
                    <a:pt x="4268" y="955"/>
                    <a:pt x="4287" y="811"/>
                    <a:pt x="4189" y="811"/>
                  </a:cubicBezTo>
                  <a:cubicBezTo>
                    <a:pt x="4163" y="811"/>
                    <a:pt x="4129" y="821"/>
                    <a:pt x="4086" y="845"/>
                  </a:cubicBezTo>
                  <a:cubicBezTo>
                    <a:pt x="3904" y="936"/>
                    <a:pt x="3721" y="936"/>
                    <a:pt x="3516" y="1028"/>
                  </a:cubicBezTo>
                  <a:cubicBezTo>
                    <a:pt x="3721" y="845"/>
                    <a:pt x="3812" y="548"/>
                    <a:pt x="3995" y="366"/>
                  </a:cubicBezTo>
                  <a:cubicBezTo>
                    <a:pt x="3995" y="302"/>
                    <a:pt x="3950" y="227"/>
                    <a:pt x="3892" y="227"/>
                  </a:cubicBezTo>
                  <a:cubicBezTo>
                    <a:pt x="3867" y="227"/>
                    <a:pt x="3840" y="240"/>
                    <a:pt x="3812" y="274"/>
                  </a:cubicBezTo>
                  <a:cubicBezTo>
                    <a:pt x="3607" y="548"/>
                    <a:pt x="3424" y="845"/>
                    <a:pt x="3242" y="1210"/>
                  </a:cubicBezTo>
                  <a:cubicBezTo>
                    <a:pt x="3151" y="1210"/>
                    <a:pt x="3036" y="1210"/>
                    <a:pt x="3036" y="1302"/>
                  </a:cubicBezTo>
                  <a:cubicBezTo>
                    <a:pt x="2945" y="1302"/>
                    <a:pt x="2945" y="1507"/>
                    <a:pt x="3036" y="1507"/>
                  </a:cubicBezTo>
                  <a:cubicBezTo>
                    <a:pt x="2854" y="1690"/>
                    <a:pt x="2762" y="1872"/>
                    <a:pt x="2580" y="2169"/>
                  </a:cubicBezTo>
                  <a:cubicBezTo>
                    <a:pt x="2580" y="2169"/>
                    <a:pt x="2580" y="2078"/>
                    <a:pt x="2466" y="2078"/>
                  </a:cubicBezTo>
                  <a:cubicBezTo>
                    <a:pt x="2374" y="1416"/>
                    <a:pt x="2192" y="731"/>
                    <a:pt x="2192" y="69"/>
                  </a:cubicBezTo>
                  <a:cubicBezTo>
                    <a:pt x="2192" y="23"/>
                    <a:pt x="2146" y="1"/>
                    <a:pt x="2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4"/>
            <p:cNvSpPr/>
            <p:nvPr/>
          </p:nvSpPr>
          <p:spPr>
            <a:xfrm>
              <a:off x="7704742" y="3253737"/>
              <a:ext cx="7227" cy="31003"/>
            </a:xfrm>
            <a:custGeom>
              <a:avLst/>
              <a:gdLst/>
              <a:ahLst/>
              <a:cxnLst/>
              <a:rect l="l" t="t" r="r" b="b"/>
              <a:pathLst>
                <a:path w="297" h="1274" extrusionOk="0">
                  <a:moveTo>
                    <a:pt x="0" y="1"/>
                  </a:moveTo>
                  <a:lnTo>
                    <a:pt x="0" y="92"/>
                  </a:lnTo>
                  <a:cubicBezTo>
                    <a:pt x="91" y="480"/>
                    <a:pt x="91" y="754"/>
                    <a:pt x="91" y="1233"/>
                  </a:cubicBezTo>
                  <a:cubicBezTo>
                    <a:pt x="91" y="1233"/>
                    <a:pt x="142" y="1274"/>
                    <a:pt x="176" y="1274"/>
                  </a:cubicBezTo>
                  <a:cubicBezTo>
                    <a:pt x="193" y="1274"/>
                    <a:pt x="206" y="1264"/>
                    <a:pt x="206" y="1233"/>
                  </a:cubicBezTo>
                  <a:cubicBezTo>
                    <a:pt x="297" y="868"/>
                    <a:pt x="206" y="389"/>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4"/>
            <p:cNvSpPr/>
            <p:nvPr/>
          </p:nvSpPr>
          <p:spPr>
            <a:xfrm>
              <a:off x="8917800" y="4244987"/>
              <a:ext cx="150001" cy="144428"/>
            </a:xfrm>
            <a:custGeom>
              <a:avLst/>
              <a:gdLst/>
              <a:ahLst/>
              <a:cxnLst/>
              <a:rect l="l" t="t" r="r" b="b"/>
              <a:pathLst>
                <a:path w="6164" h="5935" extrusionOk="0">
                  <a:moveTo>
                    <a:pt x="2486" y="1"/>
                  </a:moveTo>
                  <a:cubicBezTo>
                    <a:pt x="2434" y="1"/>
                    <a:pt x="2374" y="51"/>
                    <a:pt x="2374" y="169"/>
                  </a:cubicBezTo>
                  <a:cubicBezTo>
                    <a:pt x="2466" y="830"/>
                    <a:pt x="2466" y="1584"/>
                    <a:pt x="2648" y="2246"/>
                  </a:cubicBezTo>
                  <a:cubicBezTo>
                    <a:pt x="2283" y="2063"/>
                    <a:pt x="1895" y="1789"/>
                    <a:pt x="1507" y="1584"/>
                  </a:cubicBezTo>
                  <a:lnTo>
                    <a:pt x="1507" y="922"/>
                  </a:lnTo>
                  <a:cubicBezTo>
                    <a:pt x="1507" y="648"/>
                    <a:pt x="1507" y="442"/>
                    <a:pt x="1416" y="169"/>
                  </a:cubicBezTo>
                  <a:cubicBezTo>
                    <a:pt x="1416" y="123"/>
                    <a:pt x="1393" y="100"/>
                    <a:pt x="1359" y="100"/>
                  </a:cubicBezTo>
                  <a:cubicBezTo>
                    <a:pt x="1324" y="100"/>
                    <a:pt x="1279" y="123"/>
                    <a:pt x="1233" y="169"/>
                  </a:cubicBezTo>
                  <a:lnTo>
                    <a:pt x="1233" y="922"/>
                  </a:lnTo>
                  <a:lnTo>
                    <a:pt x="1233" y="1401"/>
                  </a:lnTo>
                  <a:cubicBezTo>
                    <a:pt x="1028" y="1219"/>
                    <a:pt x="754" y="1013"/>
                    <a:pt x="571" y="830"/>
                  </a:cubicBezTo>
                  <a:cubicBezTo>
                    <a:pt x="549" y="813"/>
                    <a:pt x="528" y="806"/>
                    <a:pt x="509" y="806"/>
                  </a:cubicBezTo>
                  <a:cubicBezTo>
                    <a:pt x="426" y="806"/>
                    <a:pt x="366" y="939"/>
                    <a:pt x="366" y="1013"/>
                  </a:cubicBezTo>
                  <a:cubicBezTo>
                    <a:pt x="754" y="1310"/>
                    <a:pt x="1028" y="1492"/>
                    <a:pt x="1324" y="1789"/>
                  </a:cubicBezTo>
                  <a:cubicBezTo>
                    <a:pt x="936" y="1880"/>
                    <a:pt x="457" y="1972"/>
                    <a:pt x="92" y="2154"/>
                  </a:cubicBezTo>
                  <a:cubicBezTo>
                    <a:pt x="1" y="2154"/>
                    <a:pt x="1" y="2360"/>
                    <a:pt x="183" y="2360"/>
                  </a:cubicBezTo>
                  <a:cubicBezTo>
                    <a:pt x="571" y="2246"/>
                    <a:pt x="936" y="2154"/>
                    <a:pt x="1324" y="1972"/>
                  </a:cubicBezTo>
                  <a:cubicBezTo>
                    <a:pt x="1416" y="1972"/>
                    <a:pt x="1416" y="1972"/>
                    <a:pt x="1416" y="1880"/>
                  </a:cubicBezTo>
                  <a:cubicBezTo>
                    <a:pt x="1804" y="2154"/>
                    <a:pt x="2169" y="2451"/>
                    <a:pt x="2557" y="2725"/>
                  </a:cubicBezTo>
                  <a:cubicBezTo>
                    <a:pt x="1804" y="2930"/>
                    <a:pt x="1142" y="3204"/>
                    <a:pt x="366" y="3387"/>
                  </a:cubicBezTo>
                  <a:cubicBezTo>
                    <a:pt x="274" y="3501"/>
                    <a:pt x="274" y="3684"/>
                    <a:pt x="457" y="3684"/>
                  </a:cubicBezTo>
                  <a:cubicBezTo>
                    <a:pt x="1233" y="3501"/>
                    <a:pt x="1986" y="3296"/>
                    <a:pt x="2740" y="3022"/>
                  </a:cubicBezTo>
                  <a:lnTo>
                    <a:pt x="2740" y="3022"/>
                  </a:lnTo>
                  <a:cubicBezTo>
                    <a:pt x="2557" y="3501"/>
                    <a:pt x="2283" y="3866"/>
                    <a:pt x="1986" y="4346"/>
                  </a:cubicBezTo>
                  <a:cubicBezTo>
                    <a:pt x="1598" y="4346"/>
                    <a:pt x="1233" y="4437"/>
                    <a:pt x="845" y="4437"/>
                  </a:cubicBezTo>
                  <a:cubicBezTo>
                    <a:pt x="754" y="4437"/>
                    <a:pt x="754" y="4642"/>
                    <a:pt x="845" y="4642"/>
                  </a:cubicBezTo>
                  <a:cubicBezTo>
                    <a:pt x="1142" y="4642"/>
                    <a:pt x="1507" y="4642"/>
                    <a:pt x="1895" y="4528"/>
                  </a:cubicBezTo>
                  <a:lnTo>
                    <a:pt x="1895" y="4528"/>
                  </a:lnTo>
                  <a:cubicBezTo>
                    <a:pt x="1895" y="4642"/>
                    <a:pt x="1804" y="4642"/>
                    <a:pt x="1895" y="4642"/>
                  </a:cubicBezTo>
                  <a:cubicBezTo>
                    <a:pt x="1804" y="4734"/>
                    <a:pt x="1804" y="4825"/>
                    <a:pt x="1712" y="4916"/>
                  </a:cubicBezTo>
                  <a:cubicBezTo>
                    <a:pt x="1630" y="5048"/>
                    <a:pt x="1715" y="5144"/>
                    <a:pt x="1802" y="5144"/>
                  </a:cubicBezTo>
                  <a:cubicBezTo>
                    <a:pt x="1836" y="5144"/>
                    <a:pt x="1870" y="5130"/>
                    <a:pt x="1895" y="5099"/>
                  </a:cubicBezTo>
                  <a:cubicBezTo>
                    <a:pt x="1986" y="5099"/>
                    <a:pt x="1986" y="5007"/>
                    <a:pt x="1986" y="5007"/>
                  </a:cubicBezTo>
                  <a:cubicBezTo>
                    <a:pt x="2078" y="5304"/>
                    <a:pt x="2169" y="5578"/>
                    <a:pt x="2283" y="5875"/>
                  </a:cubicBezTo>
                  <a:cubicBezTo>
                    <a:pt x="2321" y="5913"/>
                    <a:pt x="2374" y="5935"/>
                    <a:pt x="2418" y="5935"/>
                  </a:cubicBezTo>
                  <a:cubicBezTo>
                    <a:pt x="2479" y="5935"/>
                    <a:pt x="2519" y="5891"/>
                    <a:pt x="2466" y="5784"/>
                  </a:cubicBezTo>
                  <a:cubicBezTo>
                    <a:pt x="2374" y="5487"/>
                    <a:pt x="2283" y="5099"/>
                    <a:pt x="2078" y="4825"/>
                  </a:cubicBezTo>
                  <a:cubicBezTo>
                    <a:pt x="2374" y="4346"/>
                    <a:pt x="2648" y="3958"/>
                    <a:pt x="2945" y="3501"/>
                  </a:cubicBezTo>
                  <a:cubicBezTo>
                    <a:pt x="3036" y="4072"/>
                    <a:pt x="3219" y="4642"/>
                    <a:pt x="3516" y="5213"/>
                  </a:cubicBezTo>
                  <a:cubicBezTo>
                    <a:pt x="3516" y="5239"/>
                    <a:pt x="3531" y="5250"/>
                    <a:pt x="3552" y="5250"/>
                  </a:cubicBezTo>
                  <a:cubicBezTo>
                    <a:pt x="3605" y="5250"/>
                    <a:pt x="3698" y="5180"/>
                    <a:pt x="3698" y="5099"/>
                  </a:cubicBezTo>
                  <a:cubicBezTo>
                    <a:pt x="3516" y="4437"/>
                    <a:pt x="3310" y="3775"/>
                    <a:pt x="3128" y="3204"/>
                  </a:cubicBezTo>
                  <a:lnTo>
                    <a:pt x="3128" y="3204"/>
                  </a:lnTo>
                  <a:cubicBezTo>
                    <a:pt x="3607" y="3501"/>
                    <a:pt x="4086" y="3775"/>
                    <a:pt x="4566" y="4072"/>
                  </a:cubicBezTo>
                  <a:lnTo>
                    <a:pt x="4657" y="4163"/>
                  </a:lnTo>
                  <a:cubicBezTo>
                    <a:pt x="4657" y="4437"/>
                    <a:pt x="4657" y="4642"/>
                    <a:pt x="4748" y="4825"/>
                  </a:cubicBezTo>
                  <a:cubicBezTo>
                    <a:pt x="4748" y="5099"/>
                    <a:pt x="4748" y="5304"/>
                    <a:pt x="4840" y="5578"/>
                  </a:cubicBezTo>
                  <a:cubicBezTo>
                    <a:pt x="4931" y="5578"/>
                    <a:pt x="5022" y="5578"/>
                    <a:pt x="5022" y="5487"/>
                  </a:cubicBezTo>
                  <a:cubicBezTo>
                    <a:pt x="5022" y="5304"/>
                    <a:pt x="4931" y="5099"/>
                    <a:pt x="4931" y="4916"/>
                  </a:cubicBezTo>
                  <a:cubicBezTo>
                    <a:pt x="4840" y="4642"/>
                    <a:pt x="4840" y="4346"/>
                    <a:pt x="4748" y="4163"/>
                  </a:cubicBezTo>
                  <a:lnTo>
                    <a:pt x="4748" y="4163"/>
                  </a:lnTo>
                  <a:cubicBezTo>
                    <a:pt x="4931" y="4254"/>
                    <a:pt x="5136" y="4346"/>
                    <a:pt x="5319" y="4346"/>
                  </a:cubicBezTo>
                  <a:cubicBezTo>
                    <a:pt x="5344" y="4358"/>
                    <a:pt x="5368" y="4364"/>
                    <a:pt x="5390" y="4364"/>
                  </a:cubicBezTo>
                  <a:cubicBezTo>
                    <a:pt x="5523" y="4364"/>
                    <a:pt x="5580" y="4150"/>
                    <a:pt x="5501" y="4072"/>
                  </a:cubicBezTo>
                  <a:cubicBezTo>
                    <a:pt x="5410" y="3958"/>
                    <a:pt x="5319" y="3958"/>
                    <a:pt x="5228" y="3866"/>
                  </a:cubicBezTo>
                  <a:lnTo>
                    <a:pt x="5319" y="3866"/>
                  </a:lnTo>
                  <a:cubicBezTo>
                    <a:pt x="5501" y="3775"/>
                    <a:pt x="5798" y="3684"/>
                    <a:pt x="5889" y="3501"/>
                  </a:cubicBezTo>
                  <a:cubicBezTo>
                    <a:pt x="5981" y="3501"/>
                    <a:pt x="5889" y="3387"/>
                    <a:pt x="5889" y="3387"/>
                  </a:cubicBezTo>
                  <a:cubicBezTo>
                    <a:pt x="5593" y="3501"/>
                    <a:pt x="5410" y="3592"/>
                    <a:pt x="5228" y="3684"/>
                  </a:cubicBezTo>
                  <a:cubicBezTo>
                    <a:pt x="5136" y="3684"/>
                    <a:pt x="5022" y="3684"/>
                    <a:pt x="5022" y="3775"/>
                  </a:cubicBezTo>
                  <a:cubicBezTo>
                    <a:pt x="4566" y="3387"/>
                    <a:pt x="3995" y="3113"/>
                    <a:pt x="3516" y="2816"/>
                  </a:cubicBezTo>
                  <a:lnTo>
                    <a:pt x="6072" y="1972"/>
                  </a:lnTo>
                  <a:cubicBezTo>
                    <a:pt x="6163" y="1880"/>
                    <a:pt x="6163" y="1789"/>
                    <a:pt x="5981" y="1789"/>
                  </a:cubicBezTo>
                  <a:cubicBezTo>
                    <a:pt x="5228" y="1972"/>
                    <a:pt x="4360" y="2246"/>
                    <a:pt x="3516" y="2451"/>
                  </a:cubicBezTo>
                  <a:cubicBezTo>
                    <a:pt x="3698" y="2154"/>
                    <a:pt x="3881" y="1880"/>
                    <a:pt x="3995" y="1584"/>
                  </a:cubicBezTo>
                  <a:cubicBezTo>
                    <a:pt x="4269" y="1492"/>
                    <a:pt x="4657" y="1401"/>
                    <a:pt x="4931" y="1219"/>
                  </a:cubicBezTo>
                  <a:cubicBezTo>
                    <a:pt x="5010" y="1219"/>
                    <a:pt x="5020" y="996"/>
                    <a:pt x="4903" y="996"/>
                  </a:cubicBezTo>
                  <a:cubicBezTo>
                    <a:pt x="4885" y="996"/>
                    <a:pt x="4864" y="1001"/>
                    <a:pt x="4840" y="1013"/>
                  </a:cubicBezTo>
                  <a:cubicBezTo>
                    <a:pt x="4657" y="1104"/>
                    <a:pt x="4451" y="1104"/>
                    <a:pt x="4178" y="1219"/>
                  </a:cubicBezTo>
                  <a:cubicBezTo>
                    <a:pt x="4360" y="922"/>
                    <a:pt x="4566" y="648"/>
                    <a:pt x="4657" y="351"/>
                  </a:cubicBezTo>
                  <a:cubicBezTo>
                    <a:pt x="4721" y="287"/>
                    <a:pt x="4695" y="222"/>
                    <a:pt x="4641" y="222"/>
                  </a:cubicBezTo>
                  <a:cubicBezTo>
                    <a:pt x="4619" y="222"/>
                    <a:pt x="4592" y="233"/>
                    <a:pt x="4566" y="260"/>
                  </a:cubicBezTo>
                  <a:cubicBezTo>
                    <a:pt x="4269" y="648"/>
                    <a:pt x="4086" y="1013"/>
                    <a:pt x="3790" y="1401"/>
                  </a:cubicBezTo>
                  <a:cubicBezTo>
                    <a:pt x="3698" y="1492"/>
                    <a:pt x="3698" y="1492"/>
                    <a:pt x="3607" y="1492"/>
                  </a:cubicBezTo>
                  <a:cubicBezTo>
                    <a:pt x="3516" y="1584"/>
                    <a:pt x="3516" y="1789"/>
                    <a:pt x="3607" y="1789"/>
                  </a:cubicBezTo>
                  <a:cubicBezTo>
                    <a:pt x="3424" y="2063"/>
                    <a:pt x="3219" y="2246"/>
                    <a:pt x="3128" y="2542"/>
                  </a:cubicBezTo>
                  <a:cubicBezTo>
                    <a:pt x="3036" y="2542"/>
                    <a:pt x="3036" y="2542"/>
                    <a:pt x="2945" y="2451"/>
                  </a:cubicBezTo>
                  <a:cubicBezTo>
                    <a:pt x="2854" y="1675"/>
                    <a:pt x="2648" y="922"/>
                    <a:pt x="2557" y="77"/>
                  </a:cubicBezTo>
                  <a:cubicBezTo>
                    <a:pt x="2557" y="29"/>
                    <a:pt x="2524" y="1"/>
                    <a:pt x="2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4"/>
            <p:cNvSpPr/>
            <p:nvPr/>
          </p:nvSpPr>
          <p:spPr>
            <a:xfrm>
              <a:off x="9003334" y="4246861"/>
              <a:ext cx="8907" cy="33899"/>
            </a:xfrm>
            <a:custGeom>
              <a:avLst/>
              <a:gdLst/>
              <a:ahLst/>
              <a:cxnLst/>
              <a:rect l="l" t="t" r="r" b="b"/>
              <a:pathLst>
                <a:path w="366" h="1393" extrusionOk="0">
                  <a:moveTo>
                    <a:pt x="1" y="0"/>
                  </a:moveTo>
                  <a:cubicBezTo>
                    <a:pt x="92" y="457"/>
                    <a:pt x="92" y="845"/>
                    <a:pt x="92" y="1324"/>
                  </a:cubicBezTo>
                  <a:cubicBezTo>
                    <a:pt x="92" y="1370"/>
                    <a:pt x="115" y="1393"/>
                    <a:pt x="138" y="1393"/>
                  </a:cubicBezTo>
                  <a:cubicBezTo>
                    <a:pt x="160" y="1393"/>
                    <a:pt x="183" y="1370"/>
                    <a:pt x="183" y="1324"/>
                  </a:cubicBezTo>
                  <a:cubicBezTo>
                    <a:pt x="366" y="845"/>
                    <a:pt x="275" y="36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4"/>
            <p:cNvSpPr/>
            <p:nvPr/>
          </p:nvSpPr>
          <p:spPr>
            <a:xfrm>
              <a:off x="8776175" y="3647682"/>
              <a:ext cx="41662" cy="38766"/>
            </a:xfrm>
            <a:custGeom>
              <a:avLst/>
              <a:gdLst/>
              <a:ahLst/>
              <a:cxnLst/>
              <a:rect l="l" t="t" r="r" b="b"/>
              <a:pathLst>
                <a:path w="1712" h="1593" extrusionOk="0">
                  <a:moveTo>
                    <a:pt x="913" y="0"/>
                  </a:moveTo>
                  <a:cubicBezTo>
                    <a:pt x="696" y="0"/>
                    <a:pt x="479" y="120"/>
                    <a:pt x="388" y="360"/>
                  </a:cubicBezTo>
                  <a:cubicBezTo>
                    <a:pt x="297" y="543"/>
                    <a:pt x="297" y="657"/>
                    <a:pt x="206" y="748"/>
                  </a:cubicBezTo>
                  <a:cubicBezTo>
                    <a:pt x="0" y="1227"/>
                    <a:pt x="479" y="1593"/>
                    <a:pt x="867" y="1593"/>
                  </a:cubicBezTo>
                  <a:cubicBezTo>
                    <a:pt x="1347" y="1593"/>
                    <a:pt x="1712" y="1227"/>
                    <a:pt x="1529" y="748"/>
                  </a:cubicBezTo>
                  <a:cubicBezTo>
                    <a:pt x="1529" y="657"/>
                    <a:pt x="1438" y="543"/>
                    <a:pt x="1438" y="360"/>
                  </a:cubicBezTo>
                  <a:cubicBezTo>
                    <a:pt x="1347" y="120"/>
                    <a:pt x="1130" y="0"/>
                    <a:pt x="9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4"/>
            <p:cNvSpPr/>
            <p:nvPr/>
          </p:nvSpPr>
          <p:spPr>
            <a:xfrm>
              <a:off x="8966127" y="3451622"/>
              <a:ext cx="16134" cy="22096"/>
            </a:xfrm>
            <a:custGeom>
              <a:avLst/>
              <a:gdLst/>
              <a:ahLst/>
              <a:cxnLst/>
              <a:rect l="l" t="t" r="r" b="b"/>
              <a:pathLst>
                <a:path w="663" h="908" extrusionOk="0">
                  <a:moveTo>
                    <a:pt x="320" y="0"/>
                  </a:moveTo>
                  <a:cubicBezTo>
                    <a:pt x="234" y="0"/>
                    <a:pt x="137" y="52"/>
                    <a:pt x="92" y="154"/>
                  </a:cubicBezTo>
                  <a:lnTo>
                    <a:pt x="92" y="428"/>
                  </a:lnTo>
                  <a:cubicBezTo>
                    <a:pt x="0" y="725"/>
                    <a:pt x="92" y="907"/>
                    <a:pt x="297" y="907"/>
                  </a:cubicBezTo>
                  <a:cubicBezTo>
                    <a:pt x="571" y="907"/>
                    <a:pt x="662" y="725"/>
                    <a:pt x="571" y="428"/>
                  </a:cubicBezTo>
                  <a:cubicBezTo>
                    <a:pt x="571" y="428"/>
                    <a:pt x="571" y="246"/>
                    <a:pt x="480" y="154"/>
                  </a:cubicBezTo>
                  <a:cubicBezTo>
                    <a:pt x="480" y="52"/>
                    <a:pt x="405" y="0"/>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4"/>
            <p:cNvSpPr/>
            <p:nvPr/>
          </p:nvSpPr>
          <p:spPr>
            <a:xfrm>
              <a:off x="8806714" y="1551784"/>
              <a:ext cx="27791" cy="16110"/>
            </a:xfrm>
            <a:custGeom>
              <a:avLst/>
              <a:gdLst/>
              <a:ahLst/>
              <a:cxnLst/>
              <a:rect l="l" t="t" r="r" b="b"/>
              <a:pathLst>
                <a:path w="1142" h="662" extrusionOk="0">
                  <a:moveTo>
                    <a:pt x="541" y="0"/>
                  </a:moveTo>
                  <a:cubicBezTo>
                    <a:pt x="490" y="0"/>
                    <a:pt x="434" y="13"/>
                    <a:pt x="366" y="51"/>
                  </a:cubicBezTo>
                  <a:cubicBezTo>
                    <a:pt x="0" y="51"/>
                    <a:pt x="0" y="621"/>
                    <a:pt x="366" y="621"/>
                  </a:cubicBezTo>
                  <a:cubicBezTo>
                    <a:pt x="434" y="652"/>
                    <a:pt x="490" y="662"/>
                    <a:pt x="541" y="662"/>
                  </a:cubicBezTo>
                  <a:cubicBezTo>
                    <a:pt x="642" y="662"/>
                    <a:pt x="723" y="621"/>
                    <a:pt x="845" y="621"/>
                  </a:cubicBezTo>
                  <a:cubicBezTo>
                    <a:pt x="1142" y="507"/>
                    <a:pt x="1142" y="142"/>
                    <a:pt x="845" y="51"/>
                  </a:cubicBezTo>
                  <a:cubicBezTo>
                    <a:pt x="723" y="51"/>
                    <a:pt x="642" y="0"/>
                    <a:pt x="5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4"/>
            <p:cNvSpPr/>
            <p:nvPr/>
          </p:nvSpPr>
          <p:spPr>
            <a:xfrm>
              <a:off x="9019443" y="599322"/>
              <a:ext cx="18349" cy="13920"/>
            </a:xfrm>
            <a:custGeom>
              <a:avLst/>
              <a:gdLst/>
              <a:ahLst/>
              <a:cxnLst/>
              <a:rect l="l" t="t" r="r" b="b"/>
              <a:pathLst>
                <a:path w="754" h="572" extrusionOk="0">
                  <a:moveTo>
                    <a:pt x="389" y="1"/>
                  </a:moveTo>
                  <a:cubicBezTo>
                    <a:pt x="1" y="1"/>
                    <a:pt x="1" y="571"/>
                    <a:pt x="389" y="571"/>
                  </a:cubicBezTo>
                  <a:cubicBezTo>
                    <a:pt x="754" y="571"/>
                    <a:pt x="754" y="1"/>
                    <a:pt x="3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4"/>
            <p:cNvSpPr/>
            <p:nvPr/>
          </p:nvSpPr>
          <p:spPr>
            <a:xfrm>
              <a:off x="8686187" y="1006456"/>
              <a:ext cx="27791" cy="13920"/>
            </a:xfrm>
            <a:custGeom>
              <a:avLst/>
              <a:gdLst/>
              <a:ahLst/>
              <a:cxnLst/>
              <a:rect l="l" t="t" r="r" b="b"/>
              <a:pathLst>
                <a:path w="1142" h="572" extrusionOk="0">
                  <a:moveTo>
                    <a:pt x="388" y="1"/>
                  </a:moveTo>
                  <a:cubicBezTo>
                    <a:pt x="0" y="1"/>
                    <a:pt x="0" y="571"/>
                    <a:pt x="388" y="571"/>
                  </a:cubicBezTo>
                  <a:lnTo>
                    <a:pt x="754" y="571"/>
                  </a:lnTo>
                  <a:cubicBezTo>
                    <a:pt x="1142" y="480"/>
                    <a:pt x="1142" y="92"/>
                    <a:pt x="754" y="92"/>
                  </a:cubicBezTo>
                  <a:cubicBezTo>
                    <a:pt x="662" y="1"/>
                    <a:pt x="571" y="1"/>
                    <a:pt x="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4"/>
            <p:cNvSpPr/>
            <p:nvPr/>
          </p:nvSpPr>
          <p:spPr>
            <a:xfrm>
              <a:off x="8045201" y="652102"/>
              <a:ext cx="30029" cy="19468"/>
            </a:xfrm>
            <a:custGeom>
              <a:avLst/>
              <a:gdLst/>
              <a:ahLst/>
              <a:cxnLst/>
              <a:rect l="l" t="t" r="r" b="b"/>
              <a:pathLst>
                <a:path w="1234" h="800" extrusionOk="0">
                  <a:moveTo>
                    <a:pt x="743" y="0"/>
                  </a:moveTo>
                  <a:cubicBezTo>
                    <a:pt x="634" y="0"/>
                    <a:pt x="515" y="23"/>
                    <a:pt x="366" y="23"/>
                  </a:cubicBezTo>
                  <a:cubicBezTo>
                    <a:pt x="1" y="114"/>
                    <a:pt x="1" y="685"/>
                    <a:pt x="366" y="776"/>
                  </a:cubicBezTo>
                  <a:cubicBezTo>
                    <a:pt x="515" y="776"/>
                    <a:pt x="634" y="799"/>
                    <a:pt x="743" y="799"/>
                  </a:cubicBezTo>
                  <a:cubicBezTo>
                    <a:pt x="851" y="799"/>
                    <a:pt x="948" y="776"/>
                    <a:pt x="1051" y="685"/>
                  </a:cubicBezTo>
                  <a:cubicBezTo>
                    <a:pt x="1234" y="502"/>
                    <a:pt x="1234" y="297"/>
                    <a:pt x="1051" y="114"/>
                  </a:cubicBezTo>
                  <a:cubicBezTo>
                    <a:pt x="948" y="23"/>
                    <a:pt x="851" y="0"/>
                    <a:pt x="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4"/>
            <p:cNvSpPr/>
            <p:nvPr/>
          </p:nvSpPr>
          <p:spPr>
            <a:xfrm>
              <a:off x="7728054" y="1205850"/>
              <a:ext cx="27815" cy="22802"/>
            </a:xfrm>
            <a:custGeom>
              <a:avLst/>
              <a:gdLst/>
              <a:ahLst/>
              <a:cxnLst/>
              <a:rect l="l" t="t" r="r" b="b"/>
              <a:pathLst>
                <a:path w="1143" h="937" extrusionOk="0">
                  <a:moveTo>
                    <a:pt x="571" y="1"/>
                  </a:moveTo>
                  <a:cubicBezTo>
                    <a:pt x="1" y="1"/>
                    <a:pt x="1" y="937"/>
                    <a:pt x="571" y="937"/>
                  </a:cubicBezTo>
                  <a:cubicBezTo>
                    <a:pt x="1142" y="937"/>
                    <a:pt x="1142" y="1"/>
                    <a:pt x="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4"/>
            <p:cNvSpPr/>
            <p:nvPr/>
          </p:nvSpPr>
          <p:spPr>
            <a:xfrm>
              <a:off x="7894695" y="1511340"/>
              <a:ext cx="27791" cy="22802"/>
            </a:xfrm>
            <a:custGeom>
              <a:avLst/>
              <a:gdLst/>
              <a:ahLst/>
              <a:cxnLst/>
              <a:rect l="l" t="t" r="r" b="b"/>
              <a:pathLst>
                <a:path w="1142" h="937" extrusionOk="0">
                  <a:moveTo>
                    <a:pt x="571" y="1"/>
                  </a:moveTo>
                  <a:cubicBezTo>
                    <a:pt x="0" y="1"/>
                    <a:pt x="0" y="937"/>
                    <a:pt x="571" y="937"/>
                  </a:cubicBezTo>
                  <a:cubicBezTo>
                    <a:pt x="1142" y="937"/>
                    <a:pt x="1142" y="1"/>
                    <a:pt x="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4"/>
            <p:cNvSpPr/>
            <p:nvPr/>
          </p:nvSpPr>
          <p:spPr>
            <a:xfrm>
              <a:off x="7698075" y="2202454"/>
              <a:ext cx="39179" cy="35748"/>
            </a:xfrm>
            <a:custGeom>
              <a:avLst/>
              <a:gdLst/>
              <a:ahLst/>
              <a:cxnLst/>
              <a:rect l="l" t="t" r="r" b="b"/>
              <a:pathLst>
                <a:path w="1610" h="1469" extrusionOk="0">
                  <a:moveTo>
                    <a:pt x="662" y="0"/>
                  </a:moveTo>
                  <a:cubicBezTo>
                    <a:pt x="519" y="0"/>
                    <a:pt x="377" y="74"/>
                    <a:pt x="274" y="223"/>
                  </a:cubicBezTo>
                  <a:cubicBezTo>
                    <a:pt x="0" y="405"/>
                    <a:pt x="0" y="793"/>
                    <a:pt x="274" y="976"/>
                  </a:cubicBezTo>
                  <a:cubicBezTo>
                    <a:pt x="274" y="1067"/>
                    <a:pt x="365" y="1159"/>
                    <a:pt x="480" y="1273"/>
                  </a:cubicBezTo>
                  <a:cubicBezTo>
                    <a:pt x="662" y="1364"/>
                    <a:pt x="753" y="1364"/>
                    <a:pt x="936" y="1455"/>
                  </a:cubicBezTo>
                  <a:cubicBezTo>
                    <a:pt x="966" y="1465"/>
                    <a:pt x="997" y="1469"/>
                    <a:pt x="1029" y="1469"/>
                  </a:cubicBezTo>
                  <a:cubicBezTo>
                    <a:pt x="1306" y="1469"/>
                    <a:pt x="1609" y="1131"/>
                    <a:pt x="1507" y="885"/>
                  </a:cubicBezTo>
                  <a:cubicBezTo>
                    <a:pt x="1415" y="702"/>
                    <a:pt x="1415" y="588"/>
                    <a:pt x="1324" y="405"/>
                  </a:cubicBezTo>
                  <a:lnTo>
                    <a:pt x="1050" y="223"/>
                  </a:lnTo>
                  <a:cubicBezTo>
                    <a:pt x="947" y="74"/>
                    <a:pt x="80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4"/>
            <p:cNvSpPr/>
            <p:nvPr/>
          </p:nvSpPr>
          <p:spPr>
            <a:xfrm>
              <a:off x="8320713" y="1994567"/>
              <a:ext cx="27791" cy="18908"/>
            </a:xfrm>
            <a:custGeom>
              <a:avLst/>
              <a:gdLst/>
              <a:ahLst/>
              <a:cxnLst/>
              <a:rect l="l" t="t" r="r" b="b"/>
              <a:pathLst>
                <a:path w="1142" h="777" extrusionOk="0">
                  <a:moveTo>
                    <a:pt x="571" y="1"/>
                  </a:moveTo>
                  <a:cubicBezTo>
                    <a:pt x="0" y="1"/>
                    <a:pt x="0" y="777"/>
                    <a:pt x="571" y="777"/>
                  </a:cubicBezTo>
                  <a:cubicBezTo>
                    <a:pt x="1142" y="777"/>
                    <a:pt x="1142" y="1"/>
                    <a:pt x="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4"/>
            <p:cNvSpPr/>
            <p:nvPr/>
          </p:nvSpPr>
          <p:spPr>
            <a:xfrm>
              <a:off x="8348478" y="2989492"/>
              <a:ext cx="36697" cy="28642"/>
            </a:xfrm>
            <a:custGeom>
              <a:avLst/>
              <a:gdLst/>
              <a:ahLst/>
              <a:cxnLst/>
              <a:rect l="l" t="t" r="r" b="b"/>
              <a:pathLst>
                <a:path w="1508" h="1177" extrusionOk="0">
                  <a:moveTo>
                    <a:pt x="904" y="0"/>
                  </a:moveTo>
                  <a:cubicBezTo>
                    <a:pt x="855" y="0"/>
                    <a:pt x="805" y="6"/>
                    <a:pt x="754" y="18"/>
                  </a:cubicBezTo>
                  <a:cubicBezTo>
                    <a:pt x="663" y="18"/>
                    <a:pt x="571" y="109"/>
                    <a:pt x="457" y="109"/>
                  </a:cubicBezTo>
                  <a:cubicBezTo>
                    <a:pt x="1" y="314"/>
                    <a:pt x="1" y="885"/>
                    <a:pt x="457" y="1068"/>
                  </a:cubicBezTo>
                  <a:cubicBezTo>
                    <a:pt x="571" y="1068"/>
                    <a:pt x="663" y="1159"/>
                    <a:pt x="754" y="1159"/>
                  </a:cubicBezTo>
                  <a:cubicBezTo>
                    <a:pt x="805" y="1171"/>
                    <a:pt x="855" y="1177"/>
                    <a:pt x="904" y="1177"/>
                  </a:cubicBezTo>
                  <a:cubicBezTo>
                    <a:pt x="1231" y="1177"/>
                    <a:pt x="1507" y="926"/>
                    <a:pt x="1507" y="588"/>
                  </a:cubicBezTo>
                  <a:cubicBezTo>
                    <a:pt x="1507" y="251"/>
                    <a:pt x="1231" y="0"/>
                    <a:pt x="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4"/>
            <p:cNvSpPr/>
            <p:nvPr/>
          </p:nvSpPr>
          <p:spPr>
            <a:xfrm>
              <a:off x="7690848" y="3057117"/>
              <a:ext cx="27791" cy="23362"/>
            </a:xfrm>
            <a:custGeom>
              <a:avLst/>
              <a:gdLst/>
              <a:ahLst/>
              <a:cxnLst/>
              <a:rect l="l" t="t" r="r" b="b"/>
              <a:pathLst>
                <a:path w="1142" h="960" extrusionOk="0">
                  <a:moveTo>
                    <a:pt x="571" y="1"/>
                  </a:moveTo>
                  <a:cubicBezTo>
                    <a:pt x="0" y="1"/>
                    <a:pt x="0" y="959"/>
                    <a:pt x="571" y="959"/>
                  </a:cubicBezTo>
                  <a:cubicBezTo>
                    <a:pt x="1142" y="959"/>
                    <a:pt x="1142" y="1"/>
                    <a:pt x="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4"/>
            <p:cNvSpPr/>
            <p:nvPr/>
          </p:nvSpPr>
          <p:spPr>
            <a:xfrm>
              <a:off x="7818042" y="4001354"/>
              <a:ext cx="32804" cy="23362"/>
            </a:xfrm>
            <a:custGeom>
              <a:avLst/>
              <a:gdLst/>
              <a:ahLst/>
              <a:cxnLst/>
              <a:rect l="l" t="t" r="r" b="b"/>
              <a:pathLst>
                <a:path w="1348" h="960" extrusionOk="0">
                  <a:moveTo>
                    <a:pt x="685" y="0"/>
                  </a:moveTo>
                  <a:cubicBezTo>
                    <a:pt x="0" y="0"/>
                    <a:pt x="0" y="959"/>
                    <a:pt x="685" y="959"/>
                  </a:cubicBezTo>
                  <a:cubicBezTo>
                    <a:pt x="1347" y="959"/>
                    <a:pt x="1347" y="0"/>
                    <a:pt x="6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4"/>
            <p:cNvSpPr/>
            <p:nvPr/>
          </p:nvSpPr>
          <p:spPr>
            <a:xfrm>
              <a:off x="8244060" y="4332395"/>
              <a:ext cx="32244" cy="27791"/>
            </a:xfrm>
            <a:custGeom>
              <a:avLst/>
              <a:gdLst/>
              <a:ahLst/>
              <a:cxnLst/>
              <a:rect l="l" t="t" r="r" b="b"/>
              <a:pathLst>
                <a:path w="1325" h="1142" extrusionOk="0">
                  <a:moveTo>
                    <a:pt x="662" y="0"/>
                  </a:moveTo>
                  <a:cubicBezTo>
                    <a:pt x="0" y="0"/>
                    <a:pt x="0" y="1142"/>
                    <a:pt x="662" y="1142"/>
                  </a:cubicBezTo>
                  <a:cubicBezTo>
                    <a:pt x="1324" y="1142"/>
                    <a:pt x="1324"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4"/>
            <p:cNvSpPr/>
            <p:nvPr/>
          </p:nvSpPr>
          <p:spPr>
            <a:xfrm>
              <a:off x="1945993" y="2222514"/>
              <a:ext cx="296619" cy="296084"/>
            </a:xfrm>
            <a:custGeom>
              <a:avLst/>
              <a:gdLst/>
              <a:ahLst/>
              <a:cxnLst/>
              <a:rect l="l" t="t" r="r" b="b"/>
              <a:pathLst>
                <a:path w="12189" h="12167" extrusionOk="0">
                  <a:moveTo>
                    <a:pt x="6094" y="1"/>
                  </a:moveTo>
                  <a:cubicBezTo>
                    <a:pt x="2762" y="1"/>
                    <a:pt x="0" y="2763"/>
                    <a:pt x="0" y="6095"/>
                  </a:cubicBezTo>
                  <a:cubicBezTo>
                    <a:pt x="0" y="9428"/>
                    <a:pt x="2762" y="12167"/>
                    <a:pt x="6094" y="12167"/>
                  </a:cubicBezTo>
                  <a:cubicBezTo>
                    <a:pt x="9518" y="12167"/>
                    <a:pt x="12189" y="9428"/>
                    <a:pt x="12189" y="6095"/>
                  </a:cubicBezTo>
                  <a:cubicBezTo>
                    <a:pt x="12189" y="2763"/>
                    <a:pt x="9518" y="1"/>
                    <a:pt x="60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4"/>
            <p:cNvSpPr/>
            <p:nvPr/>
          </p:nvSpPr>
          <p:spPr>
            <a:xfrm>
              <a:off x="196033" y="227317"/>
              <a:ext cx="296084" cy="296644"/>
            </a:xfrm>
            <a:custGeom>
              <a:avLst/>
              <a:gdLst/>
              <a:ahLst/>
              <a:cxnLst/>
              <a:rect l="l" t="t" r="r" b="b"/>
              <a:pathLst>
                <a:path w="12167" h="12190" extrusionOk="0">
                  <a:moveTo>
                    <a:pt x="6095" y="0"/>
                  </a:moveTo>
                  <a:cubicBezTo>
                    <a:pt x="2763" y="0"/>
                    <a:pt x="1" y="2762"/>
                    <a:pt x="1" y="6095"/>
                  </a:cubicBezTo>
                  <a:cubicBezTo>
                    <a:pt x="1" y="9427"/>
                    <a:pt x="2763" y="12189"/>
                    <a:pt x="6095" y="12189"/>
                  </a:cubicBezTo>
                  <a:cubicBezTo>
                    <a:pt x="9519" y="12189"/>
                    <a:pt x="12167" y="9427"/>
                    <a:pt x="12167" y="6095"/>
                  </a:cubicBezTo>
                  <a:cubicBezTo>
                    <a:pt x="12167" y="2762"/>
                    <a:pt x="9519" y="0"/>
                    <a:pt x="6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4"/>
            <p:cNvSpPr/>
            <p:nvPr/>
          </p:nvSpPr>
          <p:spPr>
            <a:xfrm>
              <a:off x="1192682" y="4477893"/>
              <a:ext cx="296084" cy="296084"/>
            </a:xfrm>
            <a:custGeom>
              <a:avLst/>
              <a:gdLst/>
              <a:ahLst/>
              <a:cxnLst/>
              <a:rect l="l" t="t" r="r" b="b"/>
              <a:pathLst>
                <a:path w="12167" h="12167" extrusionOk="0">
                  <a:moveTo>
                    <a:pt x="6095" y="0"/>
                  </a:moveTo>
                  <a:cubicBezTo>
                    <a:pt x="2762" y="0"/>
                    <a:pt x="0" y="2762"/>
                    <a:pt x="0" y="6072"/>
                  </a:cubicBezTo>
                  <a:cubicBezTo>
                    <a:pt x="0" y="9404"/>
                    <a:pt x="2762" y="12166"/>
                    <a:pt x="6095" y="12166"/>
                  </a:cubicBezTo>
                  <a:cubicBezTo>
                    <a:pt x="9519" y="12166"/>
                    <a:pt x="12166" y="9404"/>
                    <a:pt x="12166" y="6072"/>
                  </a:cubicBezTo>
                  <a:cubicBezTo>
                    <a:pt x="12166" y="2762"/>
                    <a:pt x="9519" y="0"/>
                    <a:pt x="6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4"/>
            <p:cNvSpPr/>
            <p:nvPr/>
          </p:nvSpPr>
          <p:spPr>
            <a:xfrm>
              <a:off x="516291" y="3207075"/>
              <a:ext cx="131214" cy="127588"/>
            </a:xfrm>
            <a:custGeom>
              <a:avLst/>
              <a:gdLst/>
              <a:ahLst/>
              <a:cxnLst/>
              <a:rect l="l" t="t" r="r" b="b"/>
              <a:pathLst>
                <a:path w="5392" h="5243" extrusionOk="0">
                  <a:moveTo>
                    <a:pt x="2180" y="1"/>
                  </a:moveTo>
                  <a:cubicBezTo>
                    <a:pt x="2129" y="1"/>
                    <a:pt x="2078" y="24"/>
                    <a:pt x="2078" y="69"/>
                  </a:cubicBezTo>
                  <a:cubicBezTo>
                    <a:pt x="2078" y="731"/>
                    <a:pt x="2169" y="1416"/>
                    <a:pt x="2283" y="1987"/>
                  </a:cubicBezTo>
                  <a:cubicBezTo>
                    <a:pt x="1986" y="1781"/>
                    <a:pt x="1598" y="1598"/>
                    <a:pt x="1324" y="1416"/>
                  </a:cubicBezTo>
                  <a:cubicBezTo>
                    <a:pt x="1324" y="1210"/>
                    <a:pt x="1324" y="1028"/>
                    <a:pt x="1233" y="845"/>
                  </a:cubicBezTo>
                  <a:lnTo>
                    <a:pt x="1233" y="160"/>
                  </a:lnTo>
                  <a:cubicBezTo>
                    <a:pt x="1233" y="115"/>
                    <a:pt x="1210" y="92"/>
                    <a:pt x="1173" y="92"/>
                  </a:cubicBezTo>
                  <a:cubicBezTo>
                    <a:pt x="1136" y="92"/>
                    <a:pt x="1085" y="115"/>
                    <a:pt x="1028" y="160"/>
                  </a:cubicBezTo>
                  <a:lnTo>
                    <a:pt x="1028" y="845"/>
                  </a:lnTo>
                  <a:lnTo>
                    <a:pt x="1028" y="1210"/>
                  </a:lnTo>
                  <a:cubicBezTo>
                    <a:pt x="845" y="1028"/>
                    <a:pt x="662" y="937"/>
                    <a:pt x="457" y="731"/>
                  </a:cubicBezTo>
                  <a:cubicBezTo>
                    <a:pt x="441" y="715"/>
                    <a:pt x="425" y="708"/>
                    <a:pt x="410" y="708"/>
                  </a:cubicBezTo>
                  <a:cubicBezTo>
                    <a:pt x="339" y="708"/>
                    <a:pt x="290" y="861"/>
                    <a:pt x="366" y="937"/>
                  </a:cubicBezTo>
                  <a:cubicBezTo>
                    <a:pt x="571" y="1119"/>
                    <a:pt x="845" y="1302"/>
                    <a:pt x="1142" y="1598"/>
                  </a:cubicBezTo>
                  <a:cubicBezTo>
                    <a:pt x="754" y="1690"/>
                    <a:pt x="366" y="1781"/>
                    <a:pt x="92" y="1872"/>
                  </a:cubicBezTo>
                  <a:cubicBezTo>
                    <a:pt x="0" y="1872"/>
                    <a:pt x="0" y="2078"/>
                    <a:pt x="92" y="2078"/>
                  </a:cubicBezTo>
                  <a:cubicBezTo>
                    <a:pt x="457" y="1987"/>
                    <a:pt x="845" y="1872"/>
                    <a:pt x="1142" y="1781"/>
                  </a:cubicBezTo>
                  <a:lnTo>
                    <a:pt x="1233" y="1690"/>
                  </a:lnTo>
                  <a:cubicBezTo>
                    <a:pt x="1507" y="1872"/>
                    <a:pt x="1895" y="2169"/>
                    <a:pt x="2169" y="2352"/>
                  </a:cubicBezTo>
                  <a:cubicBezTo>
                    <a:pt x="1507" y="2557"/>
                    <a:pt x="936" y="2831"/>
                    <a:pt x="274" y="3014"/>
                  </a:cubicBezTo>
                  <a:cubicBezTo>
                    <a:pt x="200" y="3106"/>
                    <a:pt x="186" y="3244"/>
                    <a:pt x="281" y="3244"/>
                  </a:cubicBezTo>
                  <a:cubicBezTo>
                    <a:pt x="303" y="3244"/>
                    <a:pt x="331" y="3236"/>
                    <a:pt x="366" y="3219"/>
                  </a:cubicBezTo>
                  <a:cubicBezTo>
                    <a:pt x="1028" y="3128"/>
                    <a:pt x="1712" y="2922"/>
                    <a:pt x="2374" y="2648"/>
                  </a:cubicBezTo>
                  <a:lnTo>
                    <a:pt x="2374" y="2648"/>
                  </a:lnTo>
                  <a:cubicBezTo>
                    <a:pt x="2169" y="3014"/>
                    <a:pt x="1986" y="3402"/>
                    <a:pt x="1712" y="3790"/>
                  </a:cubicBezTo>
                  <a:cubicBezTo>
                    <a:pt x="1416" y="3790"/>
                    <a:pt x="1028" y="3881"/>
                    <a:pt x="662" y="3881"/>
                  </a:cubicBezTo>
                  <a:cubicBezTo>
                    <a:pt x="571" y="3881"/>
                    <a:pt x="571" y="4064"/>
                    <a:pt x="662" y="4064"/>
                  </a:cubicBezTo>
                  <a:cubicBezTo>
                    <a:pt x="936" y="4064"/>
                    <a:pt x="1324" y="4064"/>
                    <a:pt x="1598" y="3972"/>
                  </a:cubicBezTo>
                  <a:lnTo>
                    <a:pt x="1598" y="4064"/>
                  </a:lnTo>
                  <a:cubicBezTo>
                    <a:pt x="1507" y="4155"/>
                    <a:pt x="1507" y="4269"/>
                    <a:pt x="1416" y="4360"/>
                  </a:cubicBezTo>
                  <a:cubicBezTo>
                    <a:pt x="1416" y="4425"/>
                    <a:pt x="1507" y="4489"/>
                    <a:pt x="1601" y="4489"/>
                  </a:cubicBezTo>
                  <a:cubicBezTo>
                    <a:pt x="1640" y="4489"/>
                    <a:pt x="1679" y="4478"/>
                    <a:pt x="1712" y="4452"/>
                  </a:cubicBezTo>
                  <a:lnTo>
                    <a:pt x="1712" y="4360"/>
                  </a:lnTo>
                  <a:cubicBezTo>
                    <a:pt x="1804" y="4634"/>
                    <a:pt x="1895" y="4931"/>
                    <a:pt x="1986" y="5205"/>
                  </a:cubicBezTo>
                  <a:cubicBezTo>
                    <a:pt x="1986" y="5232"/>
                    <a:pt x="2002" y="5243"/>
                    <a:pt x="2024" y="5243"/>
                  </a:cubicBezTo>
                  <a:cubicBezTo>
                    <a:pt x="2078" y="5243"/>
                    <a:pt x="2169" y="5178"/>
                    <a:pt x="2169" y="5114"/>
                  </a:cubicBezTo>
                  <a:cubicBezTo>
                    <a:pt x="2078" y="4726"/>
                    <a:pt x="1986" y="4452"/>
                    <a:pt x="1804" y="4155"/>
                  </a:cubicBezTo>
                  <a:cubicBezTo>
                    <a:pt x="2078" y="3881"/>
                    <a:pt x="2283" y="3493"/>
                    <a:pt x="2557" y="3128"/>
                  </a:cubicBezTo>
                  <a:cubicBezTo>
                    <a:pt x="2648" y="3584"/>
                    <a:pt x="2854" y="4064"/>
                    <a:pt x="3036" y="4543"/>
                  </a:cubicBezTo>
                  <a:cubicBezTo>
                    <a:pt x="3036" y="4570"/>
                    <a:pt x="3052" y="4581"/>
                    <a:pt x="3074" y="4581"/>
                  </a:cubicBezTo>
                  <a:cubicBezTo>
                    <a:pt x="3127" y="4581"/>
                    <a:pt x="3219" y="4516"/>
                    <a:pt x="3219" y="4452"/>
                  </a:cubicBezTo>
                  <a:cubicBezTo>
                    <a:pt x="3036" y="3881"/>
                    <a:pt x="2854" y="3310"/>
                    <a:pt x="2739" y="2831"/>
                  </a:cubicBezTo>
                  <a:lnTo>
                    <a:pt x="2739" y="2831"/>
                  </a:lnTo>
                  <a:cubicBezTo>
                    <a:pt x="3127" y="3014"/>
                    <a:pt x="3516" y="3310"/>
                    <a:pt x="3995" y="3493"/>
                  </a:cubicBezTo>
                  <a:lnTo>
                    <a:pt x="3995" y="3584"/>
                  </a:lnTo>
                  <a:lnTo>
                    <a:pt x="3995" y="3698"/>
                  </a:lnTo>
                  <a:cubicBezTo>
                    <a:pt x="4086" y="3881"/>
                    <a:pt x="4086" y="4064"/>
                    <a:pt x="4086" y="4269"/>
                  </a:cubicBezTo>
                  <a:cubicBezTo>
                    <a:pt x="4177" y="4452"/>
                    <a:pt x="4177" y="4634"/>
                    <a:pt x="4269" y="4840"/>
                  </a:cubicBezTo>
                  <a:cubicBezTo>
                    <a:pt x="4269" y="4885"/>
                    <a:pt x="4292" y="4908"/>
                    <a:pt x="4314" y="4908"/>
                  </a:cubicBezTo>
                  <a:cubicBezTo>
                    <a:pt x="4337" y="4908"/>
                    <a:pt x="4360" y="4885"/>
                    <a:pt x="4360" y="4840"/>
                  </a:cubicBezTo>
                  <a:cubicBezTo>
                    <a:pt x="4360" y="4634"/>
                    <a:pt x="4360" y="4452"/>
                    <a:pt x="4269" y="4269"/>
                  </a:cubicBezTo>
                  <a:cubicBezTo>
                    <a:pt x="4269" y="4064"/>
                    <a:pt x="4177" y="3881"/>
                    <a:pt x="4086" y="3584"/>
                  </a:cubicBezTo>
                  <a:lnTo>
                    <a:pt x="4177" y="3584"/>
                  </a:lnTo>
                  <a:cubicBezTo>
                    <a:pt x="4360" y="3698"/>
                    <a:pt x="4451" y="3790"/>
                    <a:pt x="4657" y="3881"/>
                  </a:cubicBezTo>
                  <a:cubicBezTo>
                    <a:pt x="4839" y="3881"/>
                    <a:pt x="4931" y="3698"/>
                    <a:pt x="4748" y="3584"/>
                  </a:cubicBezTo>
                  <a:cubicBezTo>
                    <a:pt x="4748" y="3493"/>
                    <a:pt x="4657" y="3493"/>
                    <a:pt x="4565" y="3402"/>
                  </a:cubicBezTo>
                  <a:lnTo>
                    <a:pt x="4657" y="3402"/>
                  </a:lnTo>
                  <a:cubicBezTo>
                    <a:pt x="4839" y="3310"/>
                    <a:pt x="5022" y="3219"/>
                    <a:pt x="5136" y="3128"/>
                  </a:cubicBezTo>
                  <a:cubicBezTo>
                    <a:pt x="5227" y="3014"/>
                    <a:pt x="5136" y="3014"/>
                    <a:pt x="5136" y="3014"/>
                  </a:cubicBezTo>
                  <a:cubicBezTo>
                    <a:pt x="4931" y="3014"/>
                    <a:pt x="4748" y="3128"/>
                    <a:pt x="4565" y="3219"/>
                  </a:cubicBezTo>
                  <a:cubicBezTo>
                    <a:pt x="4451" y="3219"/>
                    <a:pt x="4451" y="3310"/>
                    <a:pt x="4360" y="3310"/>
                  </a:cubicBezTo>
                  <a:cubicBezTo>
                    <a:pt x="3881" y="3014"/>
                    <a:pt x="3516" y="2740"/>
                    <a:pt x="3036" y="2443"/>
                  </a:cubicBezTo>
                  <a:cubicBezTo>
                    <a:pt x="3789" y="2260"/>
                    <a:pt x="4565" y="1987"/>
                    <a:pt x="5319" y="1690"/>
                  </a:cubicBezTo>
                  <a:cubicBezTo>
                    <a:pt x="5392" y="1690"/>
                    <a:pt x="5348" y="1573"/>
                    <a:pt x="5281" y="1573"/>
                  </a:cubicBezTo>
                  <a:cubicBezTo>
                    <a:pt x="5264" y="1573"/>
                    <a:pt x="5246" y="1580"/>
                    <a:pt x="5227" y="1598"/>
                  </a:cubicBezTo>
                  <a:cubicBezTo>
                    <a:pt x="4565" y="1781"/>
                    <a:pt x="3789" y="1987"/>
                    <a:pt x="3036" y="2169"/>
                  </a:cubicBezTo>
                  <a:cubicBezTo>
                    <a:pt x="3219" y="1872"/>
                    <a:pt x="3310" y="1690"/>
                    <a:pt x="3516" y="1416"/>
                  </a:cubicBezTo>
                  <a:cubicBezTo>
                    <a:pt x="3789" y="1302"/>
                    <a:pt x="3995" y="1210"/>
                    <a:pt x="4269" y="1119"/>
                  </a:cubicBezTo>
                  <a:cubicBezTo>
                    <a:pt x="4451" y="1028"/>
                    <a:pt x="4360" y="845"/>
                    <a:pt x="4269" y="845"/>
                  </a:cubicBezTo>
                  <a:cubicBezTo>
                    <a:pt x="4086" y="937"/>
                    <a:pt x="3881" y="1028"/>
                    <a:pt x="3698" y="1119"/>
                  </a:cubicBezTo>
                  <a:cubicBezTo>
                    <a:pt x="3789" y="845"/>
                    <a:pt x="3995" y="549"/>
                    <a:pt x="4086" y="366"/>
                  </a:cubicBezTo>
                  <a:cubicBezTo>
                    <a:pt x="4150" y="302"/>
                    <a:pt x="4080" y="227"/>
                    <a:pt x="4032" y="227"/>
                  </a:cubicBezTo>
                  <a:cubicBezTo>
                    <a:pt x="4011" y="227"/>
                    <a:pt x="3995" y="240"/>
                    <a:pt x="3995" y="275"/>
                  </a:cubicBezTo>
                  <a:cubicBezTo>
                    <a:pt x="3698" y="549"/>
                    <a:pt x="3516" y="937"/>
                    <a:pt x="3310" y="1210"/>
                  </a:cubicBezTo>
                  <a:cubicBezTo>
                    <a:pt x="3219" y="1302"/>
                    <a:pt x="3219" y="1302"/>
                    <a:pt x="3127" y="1302"/>
                  </a:cubicBezTo>
                  <a:cubicBezTo>
                    <a:pt x="3036" y="1416"/>
                    <a:pt x="3036" y="1507"/>
                    <a:pt x="3127" y="1507"/>
                  </a:cubicBezTo>
                  <a:cubicBezTo>
                    <a:pt x="2945" y="1781"/>
                    <a:pt x="2854" y="1987"/>
                    <a:pt x="2648" y="2260"/>
                  </a:cubicBezTo>
                  <a:cubicBezTo>
                    <a:pt x="2648" y="2260"/>
                    <a:pt x="2648" y="2169"/>
                    <a:pt x="2557" y="2169"/>
                  </a:cubicBezTo>
                  <a:cubicBezTo>
                    <a:pt x="2466" y="1507"/>
                    <a:pt x="2283" y="845"/>
                    <a:pt x="2283" y="69"/>
                  </a:cubicBezTo>
                  <a:cubicBezTo>
                    <a:pt x="2283" y="24"/>
                    <a:pt x="2232" y="1"/>
                    <a:pt x="2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4"/>
            <p:cNvSpPr/>
            <p:nvPr/>
          </p:nvSpPr>
          <p:spPr>
            <a:xfrm>
              <a:off x="590170" y="3206515"/>
              <a:ext cx="6692" cy="31684"/>
            </a:xfrm>
            <a:custGeom>
              <a:avLst/>
              <a:gdLst/>
              <a:ahLst/>
              <a:cxnLst/>
              <a:rect l="l" t="t" r="r" b="b"/>
              <a:pathLst>
                <a:path w="275" h="1302" extrusionOk="0">
                  <a:moveTo>
                    <a:pt x="0" y="1"/>
                  </a:moveTo>
                  <a:lnTo>
                    <a:pt x="0" y="92"/>
                  </a:lnTo>
                  <a:cubicBezTo>
                    <a:pt x="91" y="480"/>
                    <a:pt x="91" y="868"/>
                    <a:pt x="91" y="1233"/>
                  </a:cubicBezTo>
                  <a:cubicBezTo>
                    <a:pt x="91" y="1279"/>
                    <a:pt x="114" y="1302"/>
                    <a:pt x="137" y="1302"/>
                  </a:cubicBezTo>
                  <a:cubicBezTo>
                    <a:pt x="160" y="1302"/>
                    <a:pt x="183" y="1279"/>
                    <a:pt x="183" y="1233"/>
                  </a:cubicBezTo>
                  <a:cubicBezTo>
                    <a:pt x="274" y="868"/>
                    <a:pt x="183" y="389"/>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4"/>
            <p:cNvSpPr/>
            <p:nvPr/>
          </p:nvSpPr>
          <p:spPr>
            <a:xfrm>
              <a:off x="2640833" y="2677759"/>
              <a:ext cx="187209" cy="177816"/>
            </a:xfrm>
            <a:custGeom>
              <a:avLst/>
              <a:gdLst/>
              <a:ahLst/>
              <a:cxnLst/>
              <a:rect l="l" t="t" r="r" b="b"/>
              <a:pathLst>
                <a:path w="7693" h="7307" extrusionOk="0">
                  <a:moveTo>
                    <a:pt x="3607" y="0"/>
                  </a:moveTo>
                  <a:cubicBezTo>
                    <a:pt x="3561" y="0"/>
                    <a:pt x="3515" y="46"/>
                    <a:pt x="3515" y="137"/>
                  </a:cubicBezTo>
                  <a:lnTo>
                    <a:pt x="3515" y="1278"/>
                  </a:lnTo>
                  <a:cubicBezTo>
                    <a:pt x="3310" y="1096"/>
                    <a:pt x="3127" y="913"/>
                    <a:pt x="2945" y="617"/>
                  </a:cubicBezTo>
                  <a:cubicBezTo>
                    <a:pt x="2927" y="599"/>
                    <a:pt x="2906" y="592"/>
                    <a:pt x="2883" y="592"/>
                  </a:cubicBezTo>
                  <a:cubicBezTo>
                    <a:pt x="2786" y="592"/>
                    <a:pt x="2665" y="725"/>
                    <a:pt x="2739" y="799"/>
                  </a:cubicBezTo>
                  <a:cubicBezTo>
                    <a:pt x="3036" y="1187"/>
                    <a:pt x="3219" y="1575"/>
                    <a:pt x="3515" y="1849"/>
                  </a:cubicBezTo>
                  <a:cubicBezTo>
                    <a:pt x="3515" y="2237"/>
                    <a:pt x="3424" y="2625"/>
                    <a:pt x="3424" y="2990"/>
                  </a:cubicBezTo>
                  <a:cubicBezTo>
                    <a:pt x="2739" y="2237"/>
                    <a:pt x="1986" y="1484"/>
                    <a:pt x="1324" y="708"/>
                  </a:cubicBezTo>
                  <a:cubicBezTo>
                    <a:pt x="1307" y="691"/>
                    <a:pt x="1285" y="683"/>
                    <a:pt x="1263" y="683"/>
                  </a:cubicBezTo>
                  <a:cubicBezTo>
                    <a:pt x="1167" y="683"/>
                    <a:pt x="1049" y="821"/>
                    <a:pt x="1141" y="913"/>
                  </a:cubicBezTo>
                  <a:cubicBezTo>
                    <a:pt x="1803" y="1758"/>
                    <a:pt x="2557" y="2511"/>
                    <a:pt x="3219" y="3378"/>
                  </a:cubicBezTo>
                  <a:lnTo>
                    <a:pt x="1141" y="3378"/>
                  </a:lnTo>
                  <a:cubicBezTo>
                    <a:pt x="1027" y="3378"/>
                    <a:pt x="1027" y="3287"/>
                    <a:pt x="936" y="3196"/>
                  </a:cubicBezTo>
                  <a:cubicBezTo>
                    <a:pt x="845" y="2990"/>
                    <a:pt x="662" y="2716"/>
                    <a:pt x="457" y="2511"/>
                  </a:cubicBezTo>
                  <a:cubicBezTo>
                    <a:pt x="365" y="2511"/>
                    <a:pt x="274" y="2511"/>
                    <a:pt x="274" y="2625"/>
                  </a:cubicBezTo>
                  <a:cubicBezTo>
                    <a:pt x="365" y="2899"/>
                    <a:pt x="571" y="3082"/>
                    <a:pt x="753" y="3378"/>
                  </a:cubicBezTo>
                  <a:cubicBezTo>
                    <a:pt x="662" y="3470"/>
                    <a:pt x="571" y="3470"/>
                    <a:pt x="365" y="3470"/>
                  </a:cubicBezTo>
                  <a:cubicBezTo>
                    <a:pt x="183" y="3470"/>
                    <a:pt x="92" y="3858"/>
                    <a:pt x="365" y="3858"/>
                  </a:cubicBezTo>
                  <a:cubicBezTo>
                    <a:pt x="571" y="3858"/>
                    <a:pt x="845" y="3949"/>
                    <a:pt x="1141" y="3949"/>
                  </a:cubicBezTo>
                  <a:cubicBezTo>
                    <a:pt x="936" y="4223"/>
                    <a:pt x="753" y="4428"/>
                    <a:pt x="457" y="4611"/>
                  </a:cubicBezTo>
                  <a:cubicBezTo>
                    <a:pt x="365" y="4794"/>
                    <a:pt x="183" y="4999"/>
                    <a:pt x="0" y="5182"/>
                  </a:cubicBezTo>
                  <a:cubicBezTo>
                    <a:pt x="0" y="5273"/>
                    <a:pt x="92" y="5364"/>
                    <a:pt x="183" y="5364"/>
                  </a:cubicBezTo>
                  <a:cubicBezTo>
                    <a:pt x="365" y="5182"/>
                    <a:pt x="571" y="4999"/>
                    <a:pt x="753" y="4702"/>
                  </a:cubicBezTo>
                  <a:cubicBezTo>
                    <a:pt x="936" y="4520"/>
                    <a:pt x="1027" y="4337"/>
                    <a:pt x="1233" y="4132"/>
                  </a:cubicBezTo>
                  <a:cubicBezTo>
                    <a:pt x="1324" y="4132"/>
                    <a:pt x="1324" y="4040"/>
                    <a:pt x="1324" y="4040"/>
                  </a:cubicBezTo>
                  <a:cubicBezTo>
                    <a:pt x="1324" y="4040"/>
                    <a:pt x="1415" y="4040"/>
                    <a:pt x="1415" y="3949"/>
                  </a:cubicBezTo>
                  <a:cubicBezTo>
                    <a:pt x="1746" y="3995"/>
                    <a:pt x="2077" y="4017"/>
                    <a:pt x="2411" y="4017"/>
                  </a:cubicBezTo>
                  <a:cubicBezTo>
                    <a:pt x="2745" y="4017"/>
                    <a:pt x="3082" y="3995"/>
                    <a:pt x="3424" y="3949"/>
                  </a:cubicBezTo>
                  <a:lnTo>
                    <a:pt x="3424" y="3949"/>
                  </a:lnTo>
                  <a:cubicBezTo>
                    <a:pt x="2853" y="4520"/>
                    <a:pt x="2283" y="5090"/>
                    <a:pt x="1598" y="5661"/>
                  </a:cubicBezTo>
                  <a:cubicBezTo>
                    <a:pt x="1524" y="5735"/>
                    <a:pt x="1644" y="5868"/>
                    <a:pt x="1741" y="5868"/>
                  </a:cubicBezTo>
                  <a:cubicBezTo>
                    <a:pt x="1764" y="5868"/>
                    <a:pt x="1786" y="5861"/>
                    <a:pt x="1803" y="5844"/>
                  </a:cubicBezTo>
                  <a:cubicBezTo>
                    <a:pt x="2374" y="5478"/>
                    <a:pt x="2945" y="4999"/>
                    <a:pt x="3424" y="4520"/>
                  </a:cubicBezTo>
                  <a:lnTo>
                    <a:pt x="3424" y="6232"/>
                  </a:lnTo>
                  <a:cubicBezTo>
                    <a:pt x="3127" y="6505"/>
                    <a:pt x="2739" y="6802"/>
                    <a:pt x="2465" y="7076"/>
                  </a:cubicBezTo>
                  <a:cubicBezTo>
                    <a:pt x="2391" y="7169"/>
                    <a:pt x="2437" y="7306"/>
                    <a:pt x="2506" y="7306"/>
                  </a:cubicBezTo>
                  <a:cubicBezTo>
                    <a:pt x="2522" y="7306"/>
                    <a:pt x="2539" y="7299"/>
                    <a:pt x="2557" y="7282"/>
                  </a:cubicBezTo>
                  <a:cubicBezTo>
                    <a:pt x="2945" y="7076"/>
                    <a:pt x="3219" y="6893"/>
                    <a:pt x="3515" y="6620"/>
                  </a:cubicBezTo>
                  <a:lnTo>
                    <a:pt x="3515" y="6711"/>
                  </a:lnTo>
                  <a:cubicBezTo>
                    <a:pt x="3515" y="6802"/>
                    <a:pt x="3584" y="6848"/>
                    <a:pt x="3652" y="6848"/>
                  </a:cubicBezTo>
                  <a:cubicBezTo>
                    <a:pt x="3721" y="6848"/>
                    <a:pt x="3789" y="6802"/>
                    <a:pt x="3789" y="6711"/>
                  </a:cubicBezTo>
                  <a:lnTo>
                    <a:pt x="3789" y="6323"/>
                  </a:lnTo>
                  <a:cubicBezTo>
                    <a:pt x="3881" y="6323"/>
                    <a:pt x="3881" y="6232"/>
                    <a:pt x="3881" y="6232"/>
                  </a:cubicBezTo>
                  <a:cubicBezTo>
                    <a:pt x="4177" y="6414"/>
                    <a:pt x="4565" y="6711"/>
                    <a:pt x="4930" y="6893"/>
                  </a:cubicBezTo>
                  <a:cubicBezTo>
                    <a:pt x="4948" y="6911"/>
                    <a:pt x="4966" y="6918"/>
                    <a:pt x="4984" y="6918"/>
                  </a:cubicBezTo>
                  <a:cubicBezTo>
                    <a:pt x="5057" y="6918"/>
                    <a:pt x="5114" y="6785"/>
                    <a:pt x="5022" y="6711"/>
                  </a:cubicBezTo>
                  <a:cubicBezTo>
                    <a:pt x="4657" y="6414"/>
                    <a:pt x="4269" y="6140"/>
                    <a:pt x="3789" y="5844"/>
                  </a:cubicBezTo>
                  <a:cubicBezTo>
                    <a:pt x="3789" y="5273"/>
                    <a:pt x="3881" y="4702"/>
                    <a:pt x="3789" y="4040"/>
                  </a:cubicBezTo>
                  <a:lnTo>
                    <a:pt x="3881" y="4040"/>
                  </a:lnTo>
                  <a:cubicBezTo>
                    <a:pt x="4565" y="4794"/>
                    <a:pt x="5227" y="5570"/>
                    <a:pt x="5889" y="6232"/>
                  </a:cubicBezTo>
                  <a:cubicBezTo>
                    <a:pt x="5906" y="6248"/>
                    <a:pt x="5925" y="6256"/>
                    <a:pt x="5946" y="6256"/>
                  </a:cubicBezTo>
                  <a:cubicBezTo>
                    <a:pt x="6038" y="6256"/>
                    <a:pt x="6146" y="6103"/>
                    <a:pt x="6072" y="5935"/>
                  </a:cubicBezTo>
                  <a:cubicBezTo>
                    <a:pt x="5501" y="5273"/>
                    <a:pt x="4930" y="4611"/>
                    <a:pt x="4360" y="3949"/>
                  </a:cubicBezTo>
                  <a:cubicBezTo>
                    <a:pt x="4839" y="3858"/>
                    <a:pt x="5410" y="3766"/>
                    <a:pt x="5980" y="3652"/>
                  </a:cubicBezTo>
                  <a:lnTo>
                    <a:pt x="5980" y="3858"/>
                  </a:lnTo>
                  <a:cubicBezTo>
                    <a:pt x="6368" y="4223"/>
                    <a:pt x="6642" y="4611"/>
                    <a:pt x="7030" y="4999"/>
                  </a:cubicBezTo>
                  <a:cubicBezTo>
                    <a:pt x="7048" y="5016"/>
                    <a:pt x="7068" y="5024"/>
                    <a:pt x="7089" y="5024"/>
                  </a:cubicBezTo>
                  <a:cubicBezTo>
                    <a:pt x="7178" y="5024"/>
                    <a:pt x="7270" y="4886"/>
                    <a:pt x="7122" y="4794"/>
                  </a:cubicBezTo>
                  <a:cubicBezTo>
                    <a:pt x="6848" y="4428"/>
                    <a:pt x="6460" y="4040"/>
                    <a:pt x="6163" y="3652"/>
                  </a:cubicBezTo>
                  <a:cubicBezTo>
                    <a:pt x="6642" y="3561"/>
                    <a:pt x="7122" y="3561"/>
                    <a:pt x="7601" y="3470"/>
                  </a:cubicBezTo>
                  <a:cubicBezTo>
                    <a:pt x="7692" y="3378"/>
                    <a:pt x="7692" y="3196"/>
                    <a:pt x="7510" y="3196"/>
                  </a:cubicBezTo>
                  <a:cubicBezTo>
                    <a:pt x="7213" y="3196"/>
                    <a:pt x="6848" y="3287"/>
                    <a:pt x="6460" y="3287"/>
                  </a:cubicBezTo>
                  <a:cubicBezTo>
                    <a:pt x="6551" y="3082"/>
                    <a:pt x="6642" y="2990"/>
                    <a:pt x="6734" y="2808"/>
                  </a:cubicBezTo>
                  <a:cubicBezTo>
                    <a:pt x="6939" y="2625"/>
                    <a:pt x="7030" y="2328"/>
                    <a:pt x="7213" y="2055"/>
                  </a:cubicBezTo>
                  <a:cubicBezTo>
                    <a:pt x="7213" y="1973"/>
                    <a:pt x="7166" y="1903"/>
                    <a:pt x="7107" y="1903"/>
                  </a:cubicBezTo>
                  <a:cubicBezTo>
                    <a:pt x="7083" y="1903"/>
                    <a:pt x="7056" y="1914"/>
                    <a:pt x="7030" y="1940"/>
                  </a:cubicBezTo>
                  <a:cubicBezTo>
                    <a:pt x="6848" y="2146"/>
                    <a:pt x="6642" y="2420"/>
                    <a:pt x="6460" y="2716"/>
                  </a:cubicBezTo>
                  <a:cubicBezTo>
                    <a:pt x="6368" y="2899"/>
                    <a:pt x="6163" y="3082"/>
                    <a:pt x="6072" y="3287"/>
                  </a:cubicBezTo>
                  <a:cubicBezTo>
                    <a:pt x="5501" y="3378"/>
                    <a:pt x="5022" y="3378"/>
                    <a:pt x="4451" y="3378"/>
                  </a:cubicBezTo>
                  <a:cubicBezTo>
                    <a:pt x="5022" y="2716"/>
                    <a:pt x="5592" y="2055"/>
                    <a:pt x="6072" y="1278"/>
                  </a:cubicBezTo>
                  <a:cubicBezTo>
                    <a:pt x="6146" y="1205"/>
                    <a:pt x="6040" y="1071"/>
                    <a:pt x="5949" y="1071"/>
                  </a:cubicBezTo>
                  <a:cubicBezTo>
                    <a:pt x="5927" y="1071"/>
                    <a:pt x="5907" y="1078"/>
                    <a:pt x="5889" y="1096"/>
                  </a:cubicBezTo>
                  <a:cubicBezTo>
                    <a:pt x="5318" y="1940"/>
                    <a:pt x="4657" y="2716"/>
                    <a:pt x="3995" y="3378"/>
                  </a:cubicBezTo>
                  <a:lnTo>
                    <a:pt x="3789" y="3378"/>
                  </a:lnTo>
                  <a:lnTo>
                    <a:pt x="3789" y="2237"/>
                  </a:lnTo>
                  <a:cubicBezTo>
                    <a:pt x="3881" y="2237"/>
                    <a:pt x="4086" y="2146"/>
                    <a:pt x="3995" y="2055"/>
                  </a:cubicBezTo>
                  <a:cubicBezTo>
                    <a:pt x="3881" y="1940"/>
                    <a:pt x="3881" y="1849"/>
                    <a:pt x="3789" y="1758"/>
                  </a:cubicBezTo>
                  <a:cubicBezTo>
                    <a:pt x="3789" y="1187"/>
                    <a:pt x="3789" y="708"/>
                    <a:pt x="3698" y="137"/>
                  </a:cubicBezTo>
                  <a:cubicBezTo>
                    <a:pt x="3698" y="46"/>
                    <a:pt x="3652" y="0"/>
                    <a:pt x="3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4"/>
            <p:cNvSpPr/>
            <p:nvPr/>
          </p:nvSpPr>
          <p:spPr>
            <a:xfrm>
              <a:off x="2735250" y="2688295"/>
              <a:ext cx="27791" cy="36137"/>
            </a:xfrm>
            <a:custGeom>
              <a:avLst/>
              <a:gdLst/>
              <a:ahLst/>
              <a:cxnLst/>
              <a:rect l="l" t="t" r="r" b="b"/>
              <a:pathLst>
                <a:path w="1142" h="1485" extrusionOk="0">
                  <a:moveTo>
                    <a:pt x="1050" y="1"/>
                  </a:moveTo>
                  <a:cubicBezTo>
                    <a:pt x="571" y="275"/>
                    <a:pt x="115" y="754"/>
                    <a:pt x="1" y="1416"/>
                  </a:cubicBezTo>
                  <a:cubicBezTo>
                    <a:pt x="1" y="1462"/>
                    <a:pt x="29" y="1485"/>
                    <a:pt x="69" y="1485"/>
                  </a:cubicBezTo>
                  <a:cubicBezTo>
                    <a:pt x="109" y="1485"/>
                    <a:pt x="160" y="1462"/>
                    <a:pt x="206" y="1416"/>
                  </a:cubicBezTo>
                  <a:cubicBezTo>
                    <a:pt x="389" y="937"/>
                    <a:pt x="685" y="480"/>
                    <a:pt x="1050" y="92"/>
                  </a:cubicBezTo>
                  <a:cubicBezTo>
                    <a:pt x="1142" y="92"/>
                    <a:pt x="1142" y="1"/>
                    <a:pt x="10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4"/>
            <p:cNvSpPr/>
            <p:nvPr/>
          </p:nvSpPr>
          <p:spPr>
            <a:xfrm>
              <a:off x="1411642" y="2387818"/>
              <a:ext cx="168885" cy="162582"/>
            </a:xfrm>
            <a:custGeom>
              <a:avLst/>
              <a:gdLst/>
              <a:ahLst/>
              <a:cxnLst/>
              <a:rect l="l" t="t" r="r" b="b"/>
              <a:pathLst>
                <a:path w="6940" h="6681" extrusionOk="0">
                  <a:moveTo>
                    <a:pt x="4178" y="0"/>
                  </a:moveTo>
                  <a:cubicBezTo>
                    <a:pt x="4115" y="0"/>
                    <a:pt x="4041" y="23"/>
                    <a:pt x="3995" y="69"/>
                  </a:cubicBezTo>
                  <a:cubicBezTo>
                    <a:pt x="3995" y="1028"/>
                    <a:pt x="3813" y="1872"/>
                    <a:pt x="3607" y="2739"/>
                  </a:cubicBezTo>
                  <a:cubicBezTo>
                    <a:pt x="3516" y="2831"/>
                    <a:pt x="3516" y="2831"/>
                    <a:pt x="3425" y="2831"/>
                  </a:cubicBezTo>
                  <a:cubicBezTo>
                    <a:pt x="3242" y="2557"/>
                    <a:pt x="3037" y="2260"/>
                    <a:pt x="2854" y="1986"/>
                  </a:cubicBezTo>
                  <a:cubicBezTo>
                    <a:pt x="2945" y="1986"/>
                    <a:pt x="3037" y="1781"/>
                    <a:pt x="2945" y="1690"/>
                  </a:cubicBezTo>
                  <a:cubicBezTo>
                    <a:pt x="2854" y="1690"/>
                    <a:pt x="2763" y="1598"/>
                    <a:pt x="2671" y="1598"/>
                  </a:cubicBezTo>
                  <a:cubicBezTo>
                    <a:pt x="2375" y="1119"/>
                    <a:pt x="2101" y="731"/>
                    <a:pt x="1804" y="274"/>
                  </a:cubicBezTo>
                  <a:cubicBezTo>
                    <a:pt x="1779" y="243"/>
                    <a:pt x="1753" y="229"/>
                    <a:pt x="1730" y="229"/>
                  </a:cubicBezTo>
                  <a:cubicBezTo>
                    <a:pt x="1669" y="229"/>
                    <a:pt x="1621" y="325"/>
                    <a:pt x="1621" y="457"/>
                  </a:cubicBezTo>
                  <a:cubicBezTo>
                    <a:pt x="1804" y="731"/>
                    <a:pt x="2009" y="1028"/>
                    <a:pt x="2192" y="1416"/>
                  </a:cubicBezTo>
                  <a:cubicBezTo>
                    <a:pt x="1895" y="1301"/>
                    <a:pt x="1713" y="1210"/>
                    <a:pt x="1439" y="1119"/>
                  </a:cubicBezTo>
                  <a:cubicBezTo>
                    <a:pt x="1409" y="1106"/>
                    <a:pt x="1384" y="1100"/>
                    <a:pt x="1363" y="1100"/>
                  </a:cubicBezTo>
                  <a:cubicBezTo>
                    <a:pt x="1235" y="1100"/>
                    <a:pt x="1246" y="1301"/>
                    <a:pt x="1325" y="1301"/>
                  </a:cubicBezTo>
                  <a:cubicBezTo>
                    <a:pt x="1713" y="1507"/>
                    <a:pt x="2101" y="1690"/>
                    <a:pt x="2466" y="1781"/>
                  </a:cubicBezTo>
                  <a:cubicBezTo>
                    <a:pt x="2580" y="2078"/>
                    <a:pt x="2763" y="2443"/>
                    <a:pt x="2945" y="2739"/>
                  </a:cubicBezTo>
                  <a:cubicBezTo>
                    <a:pt x="2009" y="2443"/>
                    <a:pt x="1051" y="2260"/>
                    <a:pt x="183" y="1986"/>
                  </a:cubicBezTo>
                  <a:cubicBezTo>
                    <a:pt x="1" y="1986"/>
                    <a:pt x="1" y="2169"/>
                    <a:pt x="92" y="2169"/>
                  </a:cubicBezTo>
                  <a:cubicBezTo>
                    <a:pt x="1051" y="2557"/>
                    <a:pt x="2009" y="2831"/>
                    <a:pt x="3037" y="3128"/>
                  </a:cubicBezTo>
                  <a:cubicBezTo>
                    <a:pt x="2466" y="3493"/>
                    <a:pt x="1804" y="3881"/>
                    <a:pt x="1325" y="4269"/>
                  </a:cubicBezTo>
                  <a:cubicBezTo>
                    <a:pt x="1233" y="4155"/>
                    <a:pt x="1142" y="4155"/>
                    <a:pt x="1142" y="4155"/>
                  </a:cubicBezTo>
                  <a:cubicBezTo>
                    <a:pt x="868" y="4063"/>
                    <a:pt x="571" y="3881"/>
                    <a:pt x="298" y="3789"/>
                  </a:cubicBezTo>
                  <a:cubicBezTo>
                    <a:pt x="298" y="3789"/>
                    <a:pt x="183" y="3881"/>
                    <a:pt x="298" y="3972"/>
                  </a:cubicBezTo>
                  <a:cubicBezTo>
                    <a:pt x="480" y="4063"/>
                    <a:pt x="663" y="4269"/>
                    <a:pt x="959" y="4360"/>
                  </a:cubicBezTo>
                  <a:lnTo>
                    <a:pt x="1051" y="4360"/>
                  </a:lnTo>
                  <a:cubicBezTo>
                    <a:pt x="959" y="4451"/>
                    <a:pt x="868" y="4543"/>
                    <a:pt x="754" y="4543"/>
                  </a:cubicBezTo>
                  <a:cubicBezTo>
                    <a:pt x="590" y="4624"/>
                    <a:pt x="647" y="4945"/>
                    <a:pt x="808" y="4945"/>
                  </a:cubicBezTo>
                  <a:cubicBezTo>
                    <a:pt x="827" y="4945"/>
                    <a:pt x="847" y="4940"/>
                    <a:pt x="868" y="4931"/>
                  </a:cubicBezTo>
                  <a:cubicBezTo>
                    <a:pt x="1142" y="4839"/>
                    <a:pt x="1325" y="4725"/>
                    <a:pt x="1530" y="4634"/>
                  </a:cubicBezTo>
                  <a:lnTo>
                    <a:pt x="1621" y="4634"/>
                  </a:lnTo>
                  <a:cubicBezTo>
                    <a:pt x="1530" y="4931"/>
                    <a:pt x="1439" y="5205"/>
                    <a:pt x="1439" y="5501"/>
                  </a:cubicBezTo>
                  <a:cubicBezTo>
                    <a:pt x="1325" y="5684"/>
                    <a:pt x="1233" y="5981"/>
                    <a:pt x="1233" y="6163"/>
                  </a:cubicBezTo>
                  <a:cubicBezTo>
                    <a:pt x="1233" y="6228"/>
                    <a:pt x="1336" y="6292"/>
                    <a:pt x="1396" y="6292"/>
                  </a:cubicBezTo>
                  <a:cubicBezTo>
                    <a:pt x="1421" y="6292"/>
                    <a:pt x="1439" y="6281"/>
                    <a:pt x="1439" y="6255"/>
                  </a:cubicBezTo>
                  <a:cubicBezTo>
                    <a:pt x="1530" y="5981"/>
                    <a:pt x="1621" y="5775"/>
                    <a:pt x="1621" y="5501"/>
                  </a:cubicBezTo>
                  <a:cubicBezTo>
                    <a:pt x="1621" y="5205"/>
                    <a:pt x="1713" y="4931"/>
                    <a:pt x="1713" y="4725"/>
                  </a:cubicBezTo>
                  <a:lnTo>
                    <a:pt x="1713" y="4634"/>
                  </a:lnTo>
                  <a:cubicBezTo>
                    <a:pt x="1804" y="4634"/>
                    <a:pt x="1804" y="4543"/>
                    <a:pt x="1804" y="4543"/>
                  </a:cubicBezTo>
                  <a:cubicBezTo>
                    <a:pt x="2375" y="4269"/>
                    <a:pt x="2854" y="3881"/>
                    <a:pt x="3425" y="3584"/>
                  </a:cubicBezTo>
                  <a:lnTo>
                    <a:pt x="3425" y="3584"/>
                  </a:lnTo>
                  <a:cubicBezTo>
                    <a:pt x="3242" y="4269"/>
                    <a:pt x="3037" y="5022"/>
                    <a:pt x="2763" y="5775"/>
                  </a:cubicBezTo>
                  <a:cubicBezTo>
                    <a:pt x="2763" y="5839"/>
                    <a:pt x="2852" y="5914"/>
                    <a:pt x="2937" y="5914"/>
                  </a:cubicBezTo>
                  <a:cubicBezTo>
                    <a:pt x="2974" y="5914"/>
                    <a:pt x="3009" y="5901"/>
                    <a:pt x="3037" y="5867"/>
                  </a:cubicBezTo>
                  <a:cubicBezTo>
                    <a:pt x="3333" y="5205"/>
                    <a:pt x="3516" y="4634"/>
                    <a:pt x="3721" y="3972"/>
                  </a:cubicBezTo>
                  <a:lnTo>
                    <a:pt x="4566" y="5410"/>
                  </a:lnTo>
                  <a:cubicBezTo>
                    <a:pt x="4383" y="5775"/>
                    <a:pt x="4292" y="6163"/>
                    <a:pt x="4087" y="6551"/>
                  </a:cubicBezTo>
                  <a:cubicBezTo>
                    <a:pt x="4087" y="6616"/>
                    <a:pt x="4189" y="6680"/>
                    <a:pt x="4282" y="6680"/>
                  </a:cubicBezTo>
                  <a:cubicBezTo>
                    <a:pt x="4320" y="6680"/>
                    <a:pt x="4357" y="6669"/>
                    <a:pt x="4383" y="6643"/>
                  </a:cubicBezTo>
                  <a:cubicBezTo>
                    <a:pt x="4475" y="6346"/>
                    <a:pt x="4657" y="5981"/>
                    <a:pt x="4748" y="5684"/>
                  </a:cubicBezTo>
                  <a:cubicBezTo>
                    <a:pt x="4827" y="5754"/>
                    <a:pt x="4902" y="5783"/>
                    <a:pt x="4960" y="5783"/>
                  </a:cubicBezTo>
                  <a:cubicBezTo>
                    <a:pt x="5053" y="5783"/>
                    <a:pt x="5102" y="5706"/>
                    <a:pt x="5045" y="5593"/>
                  </a:cubicBezTo>
                  <a:cubicBezTo>
                    <a:pt x="4954" y="5501"/>
                    <a:pt x="4954" y="5410"/>
                    <a:pt x="4863" y="5205"/>
                  </a:cubicBezTo>
                  <a:lnTo>
                    <a:pt x="4863" y="5113"/>
                  </a:lnTo>
                  <a:cubicBezTo>
                    <a:pt x="5228" y="5205"/>
                    <a:pt x="5616" y="5205"/>
                    <a:pt x="6095" y="5205"/>
                  </a:cubicBezTo>
                  <a:cubicBezTo>
                    <a:pt x="6186" y="5205"/>
                    <a:pt x="6186" y="5022"/>
                    <a:pt x="6095" y="5022"/>
                  </a:cubicBezTo>
                  <a:cubicBezTo>
                    <a:pt x="5616" y="4931"/>
                    <a:pt x="5136" y="4931"/>
                    <a:pt x="4657" y="4931"/>
                  </a:cubicBezTo>
                  <a:cubicBezTo>
                    <a:pt x="4383" y="4451"/>
                    <a:pt x="4087" y="3881"/>
                    <a:pt x="3813" y="3401"/>
                  </a:cubicBezTo>
                  <a:lnTo>
                    <a:pt x="3813" y="3401"/>
                  </a:lnTo>
                  <a:cubicBezTo>
                    <a:pt x="4657" y="3698"/>
                    <a:pt x="5616" y="3972"/>
                    <a:pt x="6460" y="4155"/>
                  </a:cubicBezTo>
                  <a:cubicBezTo>
                    <a:pt x="6666" y="4155"/>
                    <a:pt x="6757" y="3972"/>
                    <a:pt x="6574" y="3881"/>
                  </a:cubicBezTo>
                  <a:cubicBezTo>
                    <a:pt x="5707" y="3584"/>
                    <a:pt x="4954" y="3310"/>
                    <a:pt x="4087" y="3013"/>
                  </a:cubicBezTo>
                  <a:cubicBezTo>
                    <a:pt x="4566" y="2739"/>
                    <a:pt x="4954" y="2443"/>
                    <a:pt x="5319" y="2078"/>
                  </a:cubicBezTo>
                  <a:cubicBezTo>
                    <a:pt x="5319" y="2169"/>
                    <a:pt x="5433" y="2169"/>
                    <a:pt x="5433" y="2260"/>
                  </a:cubicBezTo>
                  <a:cubicBezTo>
                    <a:pt x="5890" y="2351"/>
                    <a:pt x="6369" y="2557"/>
                    <a:pt x="6757" y="2648"/>
                  </a:cubicBezTo>
                  <a:cubicBezTo>
                    <a:pt x="6940" y="2648"/>
                    <a:pt x="6940" y="2443"/>
                    <a:pt x="6848" y="2351"/>
                  </a:cubicBezTo>
                  <a:cubicBezTo>
                    <a:pt x="6369" y="2260"/>
                    <a:pt x="6004" y="2169"/>
                    <a:pt x="5525" y="1986"/>
                  </a:cubicBezTo>
                  <a:cubicBezTo>
                    <a:pt x="5798" y="1690"/>
                    <a:pt x="6186" y="1416"/>
                    <a:pt x="6460" y="1119"/>
                  </a:cubicBezTo>
                  <a:cubicBezTo>
                    <a:pt x="6553" y="1045"/>
                    <a:pt x="6496" y="911"/>
                    <a:pt x="6422" y="911"/>
                  </a:cubicBezTo>
                  <a:cubicBezTo>
                    <a:pt x="6405" y="911"/>
                    <a:pt x="6386" y="919"/>
                    <a:pt x="6369" y="936"/>
                  </a:cubicBezTo>
                  <a:lnTo>
                    <a:pt x="5525" y="1507"/>
                  </a:lnTo>
                  <a:lnTo>
                    <a:pt x="5525" y="1028"/>
                  </a:lnTo>
                  <a:cubicBezTo>
                    <a:pt x="5525" y="731"/>
                    <a:pt x="5616" y="457"/>
                    <a:pt x="5525" y="160"/>
                  </a:cubicBezTo>
                  <a:cubicBezTo>
                    <a:pt x="5525" y="115"/>
                    <a:pt x="5502" y="92"/>
                    <a:pt x="5465" y="92"/>
                  </a:cubicBezTo>
                  <a:cubicBezTo>
                    <a:pt x="5428" y="92"/>
                    <a:pt x="5376" y="115"/>
                    <a:pt x="5319" y="160"/>
                  </a:cubicBezTo>
                  <a:lnTo>
                    <a:pt x="5319" y="1028"/>
                  </a:lnTo>
                  <a:cubicBezTo>
                    <a:pt x="5228" y="1301"/>
                    <a:pt x="5228" y="1507"/>
                    <a:pt x="5228" y="1690"/>
                  </a:cubicBezTo>
                  <a:cubicBezTo>
                    <a:pt x="4863" y="1986"/>
                    <a:pt x="4383" y="2260"/>
                    <a:pt x="3995" y="2557"/>
                  </a:cubicBezTo>
                  <a:cubicBezTo>
                    <a:pt x="4087" y="1690"/>
                    <a:pt x="4178" y="936"/>
                    <a:pt x="4292" y="69"/>
                  </a:cubicBezTo>
                  <a:cubicBezTo>
                    <a:pt x="4292" y="23"/>
                    <a:pt x="4241" y="0"/>
                    <a:pt x="41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4"/>
            <p:cNvSpPr/>
            <p:nvPr/>
          </p:nvSpPr>
          <p:spPr>
            <a:xfrm>
              <a:off x="1474424" y="2387258"/>
              <a:ext cx="11121" cy="41126"/>
            </a:xfrm>
            <a:custGeom>
              <a:avLst/>
              <a:gdLst/>
              <a:ahLst/>
              <a:cxnLst/>
              <a:rect l="l" t="t" r="r" b="b"/>
              <a:pathLst>
                <a:path w="457" h="1690" extrusionOk="0">
                  <a:moveTo>
                    <a:pt x="365" y="1"/>
                  </a:moveTo>
                  <a:cubicBezTo>
                    <a:pt x="183" y="480"/>
                    <a:pt x="0" y="1051"/>
                    <a:pt x="183" y="1621"/>
                  </a:cubicBezTo>
                  <a:cubicBezTo>
                    <a:pt x="183" y="1667"/>
                    <a:pt x="228" y="1690"/>
                    <a:pt x="274" y="1690"/>
                  </a:cubicBezTo>
                  <a:cubicBezTo>
                    <a:pt x="320" y="1690"/>
                    <a:pt x="365" y="1667"/>
                    <a:pt x="365" y="1621"/>
                  </a:cubicBezTo>
                  <a:cubicBezTo>
                    <a:pt x="274" y="1051"/>
                    <a:pt x="274" y="57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4"/>
            <p:cNvSpPr/>
            <p:nvPr/>
          </p:nvSpPr>
          <p:spPr>
            <a:xfrm>
              <a:off x="2018195" y="3565881"/>
              <a:ext cx="108875" cy="107025"/>
            </a:xfrm>
            <a:custGeom>
              <a:avLst/>
              <a:gdLst/>
              <a:ahLst/>
              <a:cxnLst/>
              <a:rect l="l" t="t" r="r" b="b"/>
              <a:pathLst>
                <a:path w="4474" h="4398" extrusionOk="0">
                  <a:moveTo>
                    <a:pt x="2659" y="1"/>
                  </a:moveTo>
                  <a:cubicBezTo>
                    <a:pt x="2608" y="1"/>
                    <a:pt x="2556" y="24"/>
                    <a:pt x="2556" y="69"/>
                  </a:cubicBezTo>
                  <a:cubicBezTo>
                    <a:pt x="2556" y="640"/>
                    <a:pt x="2465" y="1302"/>
                    <a:pt x="2283" y="1873"/>
                  </a:cubicBezTo>
                  <a:lnTo>
                    <a:pt x="2191" y="1873"/>
                  </a:lnTo>
                  <a:cubicBezTo>
                    <a:pt x="2077" y="1690"/>
                    <a:pt x="1986" y="1507"/>
                    <a:pt x="1803" y="1302"/>
                  </a:cubicBezTo>
                  <a:cubicBezTo>
                    <a:pt x="1895" y="1302"/>
                    <a:pt x="1895" y="1211"/>
                    <a:pt x="1895" y="1119"/>
                  </a:cubicBezTo>
                  <a:cubicBezTo>
                    <a:pt x="1803" y="1119"/>
                    <a:pt x="1712" y="1119"/>
                    <a:pt x="1712" y="1028"/>
                  </a:cubicBezTo>
                  <a:cubicBezTo>
                    <a:pt x="1507" y="731"/>
                    <a:pt x="1324" y="549"/>
                    <a:pt x="1141" y="252"/>
                  </a:cubicBezTo>
                  <a:cubicBezTo>
                    <a:pt x="1141" y="221"/>
                    <a:pt x="1131" y="211"/>
                    <a:pt x="1118" y="211"/>
                  </a:cubicBezTo>
                  <a:cubicBezTo>
                    <a:pt x="1091" y="211"/>
                    <a:pt x="1050" y="252"/>
                    <a:pt x="1050" y="252"/>
                  </a:cubicBezTo>
                  <a:cubicBezTo>
                    <a:pt x="1141" y="549"/>
                    <a:pt x="1324" y="731"/>
                    <a:pt x="1415" y="937"/>
                  </a:cubicBezTo>
                  <a:cubicBezTo>
                    <a:pt x="1233" y="823"/>
                    <a:pt x="1050" y="823"/>
                    <a:pt x="936" y="731"/>
                  </a:cubicBezTo>
                  <a:cubicBezTo>
                    <a:pt x="753" y="731"/>
                    <a:pt x="753" y="823"/>
                    <a:pt x="845" y="937"/>
                  </a:cubicBezTo>
                  <a:cubicBezTo>
                    <a:pt x="1141" y="1028"/>
                    <a:pt x="1324" y="1119"/>
                    <a:pt x="1507" y="1211"/>
                  </a:cubicBezTo>
                  <a:cubicBezTo>
                    <a:pt x="1712" y="1393"/>
                    <a:pt x="1803" y="1599"/>
                    <a:pt x="1895" y="1781"/>
                  </a:cubicBezTo>
                  <a:cubicBezTo>
                    <a:pt x="1324" y="1599"/>
                    <a:pt x="662" y="1507"/>
                    <a:pt x="91" y="1302"/>
                  </a:cubicBezTo>
                  <a:cubicBezTo>
                    <a:pt x="0" y="1302"/>
                    <a:pt x="0" y="1393"/>
                    <a:pt x="91" y="1507"/>
                  </a:cubicBezTo>
                  <a:cubicBezTo>
                    <a:pt x="662" y="1690"/>
                    <a:pt x="1324" y="1873"/>
                    <a:pt x="1895" y="2078"/>
                  </a:cubicBezTo>
                  <a:cubicBezTo>
                    <a:pt x="1507" y="2261"/>
                    <a:pt x="1141" y="2534"/>
                    <a:pt x="845" y="2740"/>
                  </a:cubicBezTo>
                  <a:lnTo>
                    <a:pt x="662" y="2740"/>
                  </a:lnTo>
                  <a:cubicBezTo>
                    <a:pt x="571" y="2649"/>
                    <a:pt x="365" y="2534"/>
                    <a:pt x="183" y="2534"/>
                  </a:cubicBezTo>
                  <a:cubicBezTo>
                    <a:pt x="274" y="2740"/>
                    <a:pt x="479" y="2740"/>
                    <a:pt x="571" y="2831"/>
                  </a:cubicBezTo>
                  <a:lnTo>
                    <a:pt x="662" y="2831"/>
                  </a:lnTo>
                  <a:cubicBezTo>
                    <a:pt x="571" y="2922"/>
                    <a:pt x="479" y="2922"/>
                    <a:pt x="479" y="3014"/>
                  </a:cubicBezTo>
                  <a:cubicBezTo>
                    <a:pt x="380" y="3014"/>
                    <a:pt x="453" y="3237"/>
                    <a:pt x="534" y="3237"/>
                  </a:cubicBezTo>
                  <a:cubicBezTo>
                    <a:pt x="546" y="3237"/>
                    <a:pt x="558" y="3231"/>
                    <a:pt x="571" y="3219"/>
                  </a:cubicBezTo>
                  <a:cubicBezTo>
                    <a:pt x="662" y="3219"/>
                    <a:pt x="845" y="3105"/>
                    <a:pt x="936" y="3014"/>
                  </a:cubicBezTo>
                  <a:lnTo>
                    <a:pt x="1050" y="3014"/>
                  </a:lnTo>
                  <a:cubicBezTo>
                    <a:pt x="936" y="3219"/>
                    <a:pt x="936" y="3402"/>
                    <a:pt x="845" y="3584"/>
                  </a:cubicBezTo>
                  <a:cubicBezTo>
                    <a:pt x="845" y="3790"/>
                    <a:pt x="753" y="3881"/>
                    <a:pt x="753" y="4064"/>
                  </a:cubicBezTo>
                  <a:cubicBezTo>
                    <a:pt x="753" y="4064"/>
                    <a:pt x="794" y="4104"/>
                    <a:pt x="848" y="4104"/>
                  </a:cubicBezTo>
                  <a:cubicBezTo>
                    <a:pt x="875" y="4104"/>
                    <a:pt x="905" y="4094"/>
                    <a:pt x="936" y="4064"/>
                  </a:cubicBezTo>
                  <a:cubicBezTo>
                    <a:pt x="936" y="3881"/>
                    <a:pt x="1050" y="3790"/>
                    <a:pt x="1050" y="3584"/>
                  </a:cubicBezTo>
                  <a:cubicBezTo>
                    <a:pt x="1050" y="3402"/>
                    <a:pt x="1050" y="3219"/>
                    <a:pt x="1141" y="3105"/>
                  </a:cubicBezTo>
                  <a:lnTo>
                    <a:pt x="1141" y="3014"/>
                  </a:lnTo>
                  <a:lnTo>
                    <a:pt x="1141" y="2922"/>
                  </a:lnTo>
                  <a:cubicBezTo>
                    <a:pt x="1507" y="2740"/>
                    <a:pt x="1803" y="2534"/>
                    <a:pt x="2191" y="2352"/>
                  </a:cubicBezTo>
                  <a:lnTo>
                    <a:pt x="2191" y="2352"/>
                  </a:lnTo>
                  <a:cubicBezTo>
                    <a:pt x="2077" y="2831"/>
                    <a:pt x="1895" y="3310"/>
                    <a:pt x="1803" y="3790"/>
                  </a:cubicBezTo>
                  <a:cubicBezTo>
                    <a:pt x="1803" y="3835"/>
                    <a:pt x="1826" y="3858"/>
                    <a:pt x="1849" y="3858"/>
                  </a:cubicBezTo>
                  <a:cubicBezTo>
                    <a:pt x="1872" y="3858"/>
                    <a:pt x="1895" y="3835"/>
                    <a:pt x="1895" y="3790"/>
                  </a:cubicBezTo>
                  <a:cubicBezTo>
                    <a:pt x="2077" y="3402"/>
                    <a:pt x="2283" y="3014"/>
                    <a:pt x="2374" y="2649"/>
                  </a:cubicBezTo>
                  <a:cubicBezTo>
                    <a:pt x="2556" y="2922"/>
                    <a:pt x="2762" y="3219"/>
                    <a:pt x="2944" y="3493"/>
                  </a:cubicBezTo>
                  <a:cubicBezTo>
                    <a:pt x="2853" y="3790"/>
                    <a:pt x="2762" y="3972"/>
                    <a:pt x="2648" y="4246"/>
                  </a:cubicBezTo>
                  <a:cubicBezTo>
                    <a:pt x="2648" y="4328"/>
                    <a:pt x="2706" y="4398"/>
                    <a:pt x="2739" y="4398"/>
                  </a:cubicBezTo>
                  <a:cubicBezTo>
                    <a:pt x="2753" y="4398"/>
                    <a:pt x="2762" y="4387"/>
                    <a:pt x="2762" y="4360"/>
                  </a:cubicBezTo>
                  <a:cubicBezTo>
                    <a:pt x="2944" y="4155"/>
                    <a:pt x="2944" y="3881"/>
                    <a:pt x="3036" y="3676"/>
                  </a:cubicBezTo>
                  <a:lnTo>
                    <a:pt x="3036" y="3790"/>
                  </a:lnTo>
                  <a:cubicBezTo>
                    <a:pt x="3062" y="3816"/>
                    <a:pt x="3097" y="3827"/>
                    <a:pt x="3132" y="3827"/>
                  </a:cubicBezTo>
                  <a:cubicBezTo>
                    <a:pt x="3218" y="3827"/>
                    <a:pt x="3300" y="3757"/>
                    <a:pt x="3218" y="3676"/>
                  </a:cubicBezTo>
                  <a:cubicBezTo>
                    <a:pt x="3218" y="3584"/>
                    <a:pt x="3127" y="3493"/>
                    <a:pt x="3127" y="3402"/>
                  </a:cubicBezTo>
                  <a:lnTo>
                    <a:pt x="3903" y="3402"/>
                  </a:lnTo>
                  <a:cubicBezTo>
                    <a:pt x="3994" y="3402"/>
                    <a:pt x="3994" y="3310"/>
                    <a:pt x="3903" y="3310"/>
                  </a:cubicBezTo>
                  <a:cubicBezTo>
                    <a:pt x="3606" y="3219"/>
                    <a:pt x="3333" y="3219"/>
                    <a:pt x="3036" y="3219"/>
                  </a:cubicBezTo>
                  <a:cubicBezTo>
                    <a:pt x="2853" y="2922"/>
                    <a:pt x="2648" y="2534"/>
                    <a:pt x="2465" y="2261"/>
                  </a:cubicBezTo>
                  <a:lnTo>
                    <a:pt x="2465" y="2261"/>
                  </a:lnTo>
                  <a:cubicBezTo>
                    <a:pt x="3036" y="2443"/>
                    <a:pt x="3606" y="2534"/>
                    <a:pt x="4177" y="2740"/>
                  </a:cubicBezTo>
                  <a:cubicBezTo>
                    <a:pt x="4268" y="2740"/>
                    <a:pt x="4268" y="2534"/>
                    <a:pt x="4177" y="2534"/>
                  </a:cubicBezTo>
                  <a:cubicBezTo>
                    <a:pt x="3698" y="2352"/>
                    <a:pt x="3127" y="2169"/>
                    <a:pt x="2648" y="1964"/>
                  </a:cubicBezTo>
                  <a:cubicBezTo>
                    <a:pt x="2944" y="1781"/>
                    <a:pt x="3218" y="1599"/>
                    <a:pt x="3424" y="1393"/>
                  </a:cubicBezTo>
                  <a:cubicBezTo>
                    <a:pt x="3424" y="1393"/>
                    <a:pt x="3424" y="1507"/>
                    <a:pt x="3515" y="1507"/>
                  </a:cubicBezTo>
                  <a:cubicBezTo>
                    <a:pt x="3789" y="1599"/>
                    <a:pt x="4086" y="1690"/>
                    <a:pt x="4360" y="1781"/>
                  </a:cubicBezTo>
                  <a:cubicBezTo>
                    <a:pt x="4474" y="1781"/>
                    <a:pt x="4474" y="1599"/>
                    <a:pt x="4360" y="1599"/>
                  </a:cubicBezTo>
                  <a:cubicBezTo>
                    <a:pt x="4086" y="1507"/>
                    <a:pt x="3789" y="1393"/>
                    <a:pt x="3515" y="1302"/>
                  </a:cubicBezTo>
                  <a:cubicBezTo>
                    <a:pt x="3698" y="1119"/>
                    <a:pt x="3994" y="937"/>
                    <a:pt x="4177" y="731"/>
                  </a:cubicBezTo>
                  <a:cubicBezTo>
                    <a:pt x="4250" y="731"/>
                    <a:pt x="4206" y="614"/>
                    <a:pt x="4139" y="614"/>
                  </a:cubicBezTo>
                  <a:cubicBezTo>
                    <a:pt x="4122" y="614"/>
                    <a:pt x="4104" y="622"/>
                    <a:pt x="4086" y="640"/>
                  </a:cubicBezTo>
                  <a:cubicBezTo>
                    <a:pt x="3903" y="731"/>
                    <a:pt x="3698" y="937"/>
                    <a:pt x="3606" y="1028"/>
                  </a:cubicBezTo>
                  <a:lnTo>
                    <a:pt x="3606" y="731"/>
                  </a:lnTo>
                  <a:cubicBezTo>
                    <a:pt x="3606" y="549"/>
                    <a:pt x="3606" y="366"/>
                    <a:pt x="3515" y="161"/>
                  </a:cubicBezTo>
                  <a:cubicBezTo>
                    <a:pt x="3515" y="115"/>
                    <a:pt x="3492" y="92"/>
                    <a:pt x="3469" y="92"/>
                  </a:cubicBezTo>
                  <a:cubicBezTo>
                    <a:pt x="3447" y="92"/>
                    <a:pt x="3424" y="115"/>
                    <a:pt x="3424" y="161"/>
                  </a:cubicBezTo>
                  <a:lnTo>
                    <a:pt x="3424" y="731"/>
                  </a:lnTo>
                  <a:cubicBezTo>
                    <a:pt x="3424" y="823"/>
                    <a:pt x="3333" y="1028"/>
                    <a:pt x="3424" y="1119"/>
                  </a:cubicBezTo>
                  <a:cubicBezTo>
                    <a:pt x="3127" y="1302"/>
                    <a:pt x="2853" y="1507"/>
                    <a:pt x="2556" y="1690"/>
                  </a:cubicBezTo>
                  <a:cubicBezTo>
                    <a:pt x="2648" y="1119"/>
                    <a:pt x="2762" y="640"/>
                    <a:pt x="2762" y="69"/>
                  </a:cubicBezTo>
                  <a:cubicBezTo>
                    <a:pt x="2762" y="24"/>
                    <a:pt x="2711" y="1"/>
                    <a:pt x="26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4"/>
            <p:cNvSpPr/>
            <p:nvPr/>
          </p:nvSpPr>
          <p:spPr>
            <a:xfrm>
              <a:off x="2057617" y="3567560"/>
              <a:ext cx="6692" cy="25016"/>
            </a:xfrm>
            <a:custGeom>
              <a:avLst/>
              <a:gdLst/>
              <a:ahLst/>
              <a:cxnLst/>
              <a:rect l="l" t="t" r="r" b="b"/>
              <a:pathLst>
                <a:path w="275" h="1028" extrusionOk="0">
                  <a:moveTo>
                    <a:pt x="275" y="0"/>
                  </a:moveTo>
                  <a:cubicBezTo>
                    <a:pt x="92" y="297"/>
                    <a:pt x="1" y="662"/>
                    <a:pt x="183" y="959"/>
                  </a:cubicBezTo>
                  <a:cubicBezTo>
                    <a:pt x="183" y="1005"/>
                    <a:pt x="206" y="1027"/>
                    <a:pt x="229" y="1027"/>
                  </a:cubicBezTo>
                  <a:cubicBezTo>
                    <a:pt x="252" y="1027"/>
                    <a:pt x="275" y="1005"/>
                    <a:pt x="275" y="959"/>
                  </a:cubicBezTo>
                  <a:cubicBezTo>
                    <a:pt x="183" y="662"/>
                    <a:pt x="183" y="297"/>
                    <a:pt x="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4"/>
            <p:cNvSpPr/>
            <p:nvPr/>
          </p:nvSpPr>
          <p:spPr>
            <a:xfrm>
              <a:off x="1804906" y="2593319"/>
              <a:ext cx="16669" cy="13920"/>
            </a:xfrm>
            <a:custGeom>
              <a:avLst/>
              <a:gdLst/>
              <a:ahLst/>
              <a:cxnLst/>
              <a:rect l="l" t="t" r="r" b="b"/>
              <a:pathLst>
                <a:path w="685" h="572" extrusionOk="0">
                  <a:moveTo>
                    <a:pt x="297" y="1"/>
                  </a:moveTo>
                  <a:cubicBezTo>
                    <a:pt x="0" y="1"/>
                    <a:pt x="0" y="571"/>
                    <a:pt x="297" y="571"/>
                  </a:cubicBezTo>
                  <a:cubicBezTo>
                    <a:pt x="685" y="571"/>
                    <a:pt x="685" y="1"/>
                    <a:pt x="2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4"/>
            <p:cNvSpPr/>
            <p:nvPr/>
          </p:nvSpPr>
          <p:spPr>
            <a:xfrm>
              <a:off x="2608055" y="2426704"/>
              <a:ext cx="18908" cy="13895"/>
            </a:xfrm>
            <a:custGeom>
              <a:avLst/>
              <a:gdLst/>
              <a:ahLst/>
              <a:cxnLst/>
              <a:rect l="l" t="t" r="r" b="b"/>
              <a:pathLst>
                <a:path w="777" h="571" extrusionOk="0">
                  <a:moveTo>
                    <a:pt x="389" y="0"/>
                  </a:moveTo>
                  <a:cubicBezTo>
                    <a:pt x="1" y="0"/>
                    <a:pt x="1" y="571"/>
                    <a:pt x="389" y="571"/>
                  </a:cubicBezTo>
                  <a:cubicBezTo>
                    <a:pt x="777" y="571"/>
                    <a:pt x="777" y="0"/>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4"/>
            <p:cNvSpPr/>
            <p:nvPr/>
          </p:nvSpPr>
          <p:spPr>
            <a:xfrm>
              <a:off x="2904664" y="3016563"/>
              <a:ext cx="20563" cy="18908"/>
            </a:xfrm>
            <a:custGeom>
              <a:avLst/>
              <a:gdLst/>
              <a:ahLst/>
              <a:cxnLst/>
              <a:rect l="l" t="t" r="r" b="b"/>
              <a:pathLst>
                <a:path w="845" h="777" extrusionOk="0">
                  <a:moveTo>
                    <a:pt x="365" y="1"/>
                  </a:moveTo>
                  <a:cubicBezTo>
                    <a:pt x="0" y="1"/>
                    <a:pt x="0" y="777"/>
                    <a:pt x="365" y="777"/>
                  </a:cubicBezTo>
                  <a:cubicBezTo>
                    <a:pt x="845" y="777"/>
                    <a:pt x="845" y="1"/>
                    <a:pt x="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4"/>
            <p:cNvSpPr/>
            <p:nvPr/>
          </p:nvSpPr>
          <p:spPr>
            <a:xfrm>
              <a:off x="492103" y="3612286"/>
              <a:ext cx="44752" cy="36113"/>
            </a:xfrm>
            <a:custGeom>
              <a:avLst/>
              <a:gdLst/>
              <a:ahLst/>
              <a:cxnLst/>
              <a:rect l="l" t="t" r="r" b="b"/>
              <a:pathLst>
                <a:path w="1839" h="1484" extrusionOk="0">
                  <a:moveTo>
                    <a:pt x="980" y="1"/>
                  </a:moveTo>
                  <a:cubicBezTo>
                    <a:pt x="719" y="1"/>
                    <a:pt x="480" y="149"/>
                    <a:pt x="424" y="445"/>
                  </a:cubicBezTo>
                  <a:lnTo>
                    <a:pt x="424" y="536"/>
                  </a:lnTo>
                  <a:lnTo>
                    <a:pt x="310" y="536"/>
                  </a:lnTo>
                  <a:cubicBezTo>
                    <a:pt x="310" y="627"/>
                    <a:pt x="218" y="742"/>
                    <a:pt x="218" y="742"/>
                  </a:cubicBezTo>
                  <a:cubicBezTo>
                    <a:pt x="0" y="1105"/>
                    <a:pt x="318" y="1484"/>
                    <a:pt x="641" y="1484"/>
                  </a:cubicBezTo>
                  <a:cubicBezTo>
                    <a:pt x="723" y="1484"/>
                    <a:pt x="806" y="1459"/>
                    <a:pt x="880" y="1403"/>
                  </a:cubicBezTo>
                  <a:cubicBezTo>
                    <a:pt x="880" y="1403"/>
                    <a:pt x="994" y="1403"/>
                    <a:pt x="1086" y="1312"/>
                  </a:cubicBezTo>
                  <a:lnTo>
                    <a:pt x="1177" y="1312"/>
                  </a:lnTo>
                  <a:cubicBezTo>
                    <a:pt x="1656" y="1107"/>
                    <a:pt x="1839" y="536"/>
                    <a:pt x="1451" y="171"/>
                  </a:cubicBezTo>
                  <a:cubicBezTo>
                    <a:pt x="1311" y="57"/>
                    <a:pt x="1142" y="1"/>
                    <a:pt x="9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4"/>
            <p:cNvSpPr/>
            <p:nvPr/>
          </p:nvSpPr>
          <p:spPr>
            <a:xfrm>
              <a:off x="631830" y="2686081"/>
              <a:ext cx="39447" cy="32244"/>
            </a:xfrm>
            <a:custGeom>
              <a:avLst/>
              <a:gdLst/>
              <a:ahLst/>
              <a:cxnLst/>
              <a:rect l="l" t="t" r="r" b="b"/>
              <a:pathLst>
                <a:path w="1621" h="1325" extrusionOk="0">
                  <a:moveTo>
                    <a:pt x="959" y="1"/>
                  </a:moveTo>
                  <a:cubicBezTo>
                    <a:pt x="753" y="1"/>
                    <a:pt x="571" y="92"/>
                    <a:pt x="388" y="183"/>
                  </a:cubicBezTo>
                  <a:cubicBezTo>
                    <a:pt x="0" y="457"/>
                    <a:pt x="0" y="845"/>
                    <a:pt x="388" y="1142"/>
                  </a:cubicBezTo>
                  <a:cubicBezTo>
                    <a:pt x="571" y="1233"/>
                    <a:pt x="753" y="1324"/>
                    <a:pt x="959" y="1324"/>
                  </a:cubicBezTo>
                  <a:cubicBezTo>
                    <a:pt x="1324" y="1324"/>
                    <a:pt x="1621" y="1028"/>
                    <a:pt x="1621" y="663"/>
                  </a:cubicBezTo>
                  <a:cubicBezTo>
                    <a:pt x="1621" y="275"/>
                    <a:pt x="1324" y="1"/>
                    <a:pt x="9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4"/>
            <p:cNvSpPr/>
            <p:nvPr/>
          </p:nvSpPr>
          <p:spPr>
            <a:xfrm>
              <a:off x="1342217" y="2954365"/>
              <a:ext cx="16134" cy="13895"/>
            </a:xfrm>
            <a:custGeom>
              <a:avLst/>
              <a:gdLst/>
              <a:ahLst/>
              <a:cxnLst/>
              <a:rect l="l" t="t" r="r" b="b"/>
              <a:pathLst>
                <a:path w="663" h="571" extrusionOk="0">
                  <a:moveTo>
                    <a:pt x="297" y="0"/>
                  </a:moveTo>
                  <a:cubicBezTo>
                    <a:pt x="1" y="0"/>
                    <a:pt x="1" y="571"/>
                    <a:pt x="297" y="571"/>
                  </a:cubicBezTo>
                  <a:cubicBezTo>
                    <a:pt x="663" y="571"/>
                    <a:pt x="663" y="0"/>
                    <a:pt x="2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4"/>
            <p:cNvSpPr/>
            <p:nvPr/>
          </p:nvSpPr>
          <p:spPr>
            <a:xfrm>
              <a:off x="1409428" y="3435913"/>
              <a:ext cx="23362" cy="13920"/>
            </a:xfrm>
            <a:custGeom>
              <a:avLst/>
              <a:gdLst/>
              <a:ahLst/>
              <a:cxnLst/>
              <a:rect l="l" t="t" r="r" b="b"/>
              <a:pathLst>
                <a:path w="960" h="572" extrusionOk="0">
                  <a:moveTo>
                    <a:pt x="571" y="1"/>
                  </a:moveTo>
                  <a:cubicBezTo>
                    <a:pt x="480" y="1"/>
                    <a:pt x="274" y="92"/>
                    <a:pt x="183" y="92"/>
                  </a:cubicBezTo>
                  <a:cubicBezTo>
                    <a:pt x="0" y="183"/>
                    <a:pt x="0" y="366"/>
                    <a:pt x="183" y="457"/>
                  </a:cubicBezTo>
                  <a:cubicBezTo>
                    <a:pt x="274" y="457"/>
                    <a:pt x="480" y="571"/>
                    <a:pt x="571" y="571"/>
                  </a:cubicBezTo>
                  <a:cubicBezTo>
                    <a:pt x="959" y="571"/>
                    <a:pt x="959" y="1"/>
                    <a:pt x="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4"/>
            <p:cNvSpPr/>
            <p:nvPr/>
          </p:nvSpPr>
          <p:spPr>
            <a:xfrm>
              <a:off x="2738024" y="3426471"/>
              <a:ext cx="18349" cy="13920"/>
            </a:xfrm>
            <a:custGeom>
              <a:avLst/>
              <a:gdLst/>
              <a:ahLst/>
              <a:cxnLst/>
              <a:rect l="l" t="t" r="r" b="b"/>
              <a:pathLst>
                <a:path w="754" h="572" extrusionOk="0">
                  <a:moveTo>
                    <a:pt x="366" y="1"/>
                  </a:moveTo>
                  <a:cubicBezTo>
                    <a:pt x="1" y="1"/>
                    <a:pt x="1" y="571"/>
                    <a:pt x="366" y="571"/>
                  </a:cubicBezTo>
                  <a:cubicBezTo>
                    <a:pt x="754" y="571"/>
                    <a:pt x="754" y="1"/>
                    <a:pt x="3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4"/>
            <p:cNvSpPr/>
            <p:nvPr/>
          </p:nvSpPr>
          <p:spPr>
            <a:xfrm>
              <a:off x="2048175" y="3456475"/>
              <a:ext cx="11681" cy="9466"/>
            </a:xfrm>
            <a:custGeom>
              <a:avLst/>
              <a:gdLst/>
              <a:ahLst/>
              <a:cxnLst/>
              <a:rect l="l" t="t" r="r" b="b"/>
              <a:pathLst>
                <a:path w="480" h="389" extrusionOk="0">
                  <a:moveTo>
                    <a:pt x="183" y="0"/>
                  </a:moveTo>
                  <a:cubicBezTo>
                    <a:pt x="1" y="0"/>
                    <a:pt x="1" y="388"/>
                    <a:pt x="183" y="388"/>
                  </a:cubicBezTo>
                  <a:cubicBezTo>
                    <a:pt x="480" y="388"/>
                    <a:pt x="480"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4"/>
            <p:cNvSpPr/>
            <p:nvPr/>
          </p:nvSpPr>
          <p:spPr>
            <a:xfrm>
              <a:off x="2163713" y="2398914"/>
              <a:ext cx="18908" cy="13920"/>
            </a:xfrm>
            <a:custGeom>
              <a:avLst/>
              <a:gdLst/>
              <a:ahLst/>
              <a:cxnLst/>
              <a:rect l="l" t="t" r="r" b="b"/>
              <a:pathLst>
                <a:path w="777" h="572" extrusionOk="0">
                  <a:moveTo>
                    <a:pt x="388" y="1"/>
                  </a:moveTo>
                  <a:cubicBezTo>
                    <a:pt x="0" y="1"/>
                    <a:pt x="0" y="572"/>
                    <a:pt x="388" y="572"/>
                  </a:cubicBezTo>
                  <a:cubicBezTo>
                    <a:pt x="776" y="572"/>
                    <a:pt x="776" y="1"/>
                    <a:pt x="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4"/>
            <p:cNvSpPr/>
            <p:nvPr/>
          </p:nvSpPr>
          <p:spPr>
            <a:xfrm>
              <a:off x="680023" y="4680658"/>
              <a:ext cx="131214" cy="127588"/>
            </a:xfrm>
            <a:custGeom>
              <a:avLst/>
              <a:gdLst/>
              <a:ahLst/>
              <a:cxnLst/>
              <a:rect l="l" t="t" r="r" b="b"/>
              <a:pathLst>
                <a:path w="5392" h="5243" extrusionOk="0">
                  <a:moveTo>
                    <a:pt x="2180" y="1"/>
                  </a:moveTo>
                  <a:cubicBezTo>
                    <a:pt x="2129" y="1"/>
                    <a:pt x="2078" y="24"/>
                    <a:pt x="2078" y="69"/>
                  </a:cubicBezTo>
                  <a:cubicBezTo>
                    <a:pt x="2078" y="731"/>
                    <a:pt x="2169" y="1416"/>
                    <a:pt x="2283" y="1987"/>
                  </a:cubicBezTo>
                  <a:cubicBezTo>
                    <a:pt x="1986" y="1781"/>
                    <a:pt x="1598" y="1598"/>
                    <a:pt x="1324" y="1416"/>
                  </a:cubicBezTo>
                  <a:cubicBezTo>
                    <a:pt x="1324" y="1210"/>
                    <a:pt x="1324" y="1028"/>
                    <a:pt x="1233" y="845"/>
                  </a:cubicBezTo>
                  <a:lnTo>
                    <a:pt x="1233" y="160"/>
                  </a:lnTo>
                  <a:cubicBezTo>
                    <a:pt x="1233" y="115"/>
                    <a:pt x="1210" y="92"/>
                    <a:pt x="1173" y="92"/>
                  </a:cubicBezTo>
                  <a:cubicBezTo>
                    <a:pt x="1136" y="92"/>
                    <a:pt x="1085" y="115"/>
                    <a:pt x="1028" y="160"/>
                  </a:cubicBezTo>
                  <a:lnTo>
                    <a:pt x="1028" y="845"/>
                  </a:lnTo>
                  <a:lnTo>
                    <a:pt x="1028" y="1210"/>
                  </a:lnTo>
                  <a:cubicBezTo>
                    <a:pt x="845" y="1028"/>
                    <a:pt x="662" y="937"/>
                    <a:pt x="457" y="731"/>
                  </a:cubicBezTo>
                  <a:cubicBezTo>
                    <a:pt x="441" y="715"/>
                    <a:pt x="425" y="708"/>
                    <a:pt x="410" y="708"/>
                  </a:cubicBezTo>
                  <a:cubicBezTo>
                    <a:pt x="339" y="708"/>
                    <a:pt x="290" y="861"/>
                    <a:pt x="366" y="937"/>
                  </a:cubicBezTo>
                  <a:cubicBezTo>
                    <a:pt x="571" y="1119"/>
                    <a:pt x="845" y="1302"/>
                    <a:pt x="1142" y="1598"/>
                  </a:cubicBezTo>
                  <a:cubicBezTo>
                    <a:pt x="754" y="1690"/>
                    <a:pt x="366" y="1781"/>
                    <a:pt x="92" y="1872"/>
                  </a:cubicBezTo>
                  <a:cubicBezTo>
                    <a:pt x="0" y="1872"/>
                    <a:pt x="0" y="2078"/>
                    <a:pt x="92" y="2078"/>
                  </a:cubicBezTo>
                  <a:cubicBezTo>
                    <a:pt x="457" y="1987"/>
                    <a:pt x="845" y="1872"/>
                    <a:pt x="1142" y="1781"/>
                  </a:cubicBezTo>
                  <a:lnTo>
                    <a:pt x="1233" y="1690"/>
                  </a:lnTo>
                  <a:cubicBezTo>
                    <a:pt x="1507" y="1872"/>
                    <a:pt x="1895" y="2169"/>
                    <a:pt x="2169" y="2352"/>
                  </a:cubicBezTo>
                  <a:cubicBezTo>
                    <a:pt x="1507" y="2557"/>
                    <a:pt x="936" y="2831"/>
                    <a:pt x="274" y="3014"/>
                  </a:cubicBezTo>
                  <a:cubicBezTo>
                    <a:pt x="200" y="3106"/>
                    <a:pt x="186" y="3244"/>
                    <a:pt x="281" y="3244"/>
                  </a:cubicBezTo>
                  <a:cubicBezTo>
                    <a:pt x="303" y="3244"/>
                    <a:pt x="331" y="3236"/>
                    <a:pt x="366" y="3219"/>
                  </a:cubicBezTo>
                  <a:cubicBezTo>
                    <a:pt x="1028" y="3128"/>
                    <a:pt x="1712" y="2922"/>
                    <a:pt x="2374" y="2648"/>
                  </a:cubicBezTo>
                  <a:lnTo>
                    <a:pt x="2374" y="2648"/>
                  </a:lnTo>
                  <a:cubicBezTo>
                    <a:pt x="2169" y="3014"/>
                    <a:pt x="1986" y="3402"/>
                    <a:pt x="1712" y="3790"/>
                  </a:cubicBezTo>
                  <a:cubicBezTo>
                    <a:pt x="1416" y="3790"/>
                    <a:pt x="1028" y="3881"/>
                    <a:pt x="662" y="3881"/>
                  </a:cubicBezTo>
                  <a:cubicBezTo>
                    <a:pt x="571" y="3881"/>
                    <a:pt x="571" y="4064"/>
                    <a:pt x="662" y="4064"/>
                  </a:cubicBezTo>
                  <a:cubicBezTo>
                    <a:pt x="936" y="4064"/>
                    <a:pt x="1324" y="4064"/>
                    <a:pt x="1598" y="3972"/>
                  </a:cubicBezTo>
                  <a:lnTo>
                    <a:pt x="1598" y="4064"/>
                  </a:lnTo>
                  <a:cubicBezTo>
                    <a:pt x="1507" y="4155"/>
                    <a:pt x="1507" y="4269"/>
                    <a:pt x="1416" y="4360"/>
                  </a:cubicBezTo>
                  <a:cubicBezTo>
                    <a:pt x="1416" y="4425"/>
                    <a:pt x="1507" y="4489"/>
                    <a:pt x="1601" y="4489"/>
                  </a:cubicBezTo>
                  <a:cubicBezTo>
                    <a:pt x="1640" y="4489"/>
                    <a:pt x="1679" y="4478"/>
                    <a:pt x="1712" y="4452"/>
                  </a:cubicBezTo>
                  <a:lnTo>
                    <a:pt x="1712" y="4360"/>
                  </a:lnTo>
                  <a:cubicBezTo>
                    <a:pt x="1804" y="4634"/>
                    <a:pt x="1895" y="4931"/>
                    <a:pt x="1986" y="5205"/>
                  </a:cubicBezTo>
                  <a:cubicBezTo>
                    <a:pt x="1986" y="5232"/>
                    <a:pt x="2002" y="5243"/>
                    <a:pt x="2024" y="5243"/>
                  </a:cubicBezTo>
                  <a:cubicBezTo>
                    <a:pt x="2078" y="5243"/>
                    <a:pt x="2169" y="5178"/>
                    <a:pt x="2169" y="5114"/>
                  </a:cubicBezTo>
                  <a:cubicBezTo>
                    <a:pt x="2078" y="4726"/>
                    <a:pt x="1986" y="4452"/>
                    <a:pt x="1804" y="4155"/>
                  </a:cubicBezTo>
                  <a:cubicBezTo>
                    <a:pt x="2078" y="3881"/>
                    <a:pt x="2283" y="3493"/>
                    <a:pt x="2557" y="3128"/>
                  </a:cubicBezTo>
                  <a:cubicBezTo>
                    <a:pt x="2648" y="3584"/>
                    <a:pt x="2854" y="4064"/>
                    <a:pt x="3036" y="4543"/>
                  </a:cubicBezTo>
                  <a:cubicBezTo>
                    <a:pt x="3036" y="4570"/>
                    <a:pt x="3052" y="4581"/>
                    <a:pt x="3074" y="4581"/>
                  </a:cubicBezTo>
                  <a:cubicBezTo>
                    <a:pt x="3127" y="4581"/>
                    <a:pt x="3219" y="4516"/>
                    <a:pt x="3219" y="4452"/>
                  </a:cubicBezTo>
                  <a:cubicBezTo>
                    <a:pt x="3036" y="3881"/>
                    <a:pt x="2854" y="3310"/>
                    <a:pt x="2739" y="2831"/>
                  </a:cubicBezTo>
                  <a:lnTo>
                    <a:pt x="2739" y="2831"/>
                  </a:lnTo>
                  <a:cubicBezTo>
                    <a:pt x="3127" y="3014"/>
                    <a:pt x="3516" y="3310"/>
                    <a:pt x="3995" y="3493"/>
                  </a:cubicBezTo>
                  <a:lnTo>
                    <a:pt x="3995" y="3584"/>
                  </a:lnTo>
                  <a:lnTo>
                    <a:pt x="3995" y="3698"/>
                  </a:lnTo>
                  <a:cubicBezTo>
                    <a:pt x="4086" y="3881"/>
                    <a:pt x="4086" y="4064"/>
                    <a:pt x="4086" y="4269"/>
                  </a:cubicBezTo>
                  <a:cubicBezTo>
                    <a:pt x="4177" y="4452"/>
                    <a:pt x="4177" y="4634"/>
                    <a:pt x="4269" y="4840"/>
                  </a:cubicBezTo>
                  <a:cubicBezTo>
                    <a:pt x="4269" y="4885"/>
                    <a:pt x="4292" y="4908"/>
                    <a:pt x="4314" y="4908"/>
                  </a:cubicBezTo>
                  <a:cubicBezTo>
                    <a:pt x="4337" y="4908"/>
                    <a:pt x="4360" y="4885"/>
                    <a:pt x="4360" y="4840"/>
                  </a:cubicBezTo>
                  <a:cubicBezTo>
                    <a:pt x="4360" y="4634"/>
                    <a:pt x="4360" y="4452"/>
                    <a:pt x="4269" y="4269"/>
                  </a:cubicBezTo>
                  <a:cubicBezTo>
                    <a:pt x="4269" y="4064"/>
                    <a:pt x="4177" y="3881"/>
                    <a:pt x="4086" y="3584"/>
                  </a:cubicBezTo>
                  <a:lnTo>
                    <a:pt x="4177" y="3584"/>
                  </a:lnTo>
                  <a:cubicBezTo>
                    <a:pt x="4360" y="3698"/>
                    <a:pt x="4451" y="3790"/>
                    <a:pt x="4657" y="3881"/>
                  </a:cubicBezTo>
                  <a:cubicBezTo>
                    <a:pt x="4839" y="3881"/>
                    <a:pt x="4931" y="3698"/>
                    <a:pt x="4748" y="3584"/>
                  </a:cubicBezTo>
                  <a:cubicBezTo>
                    <a:pt x="4748" y="3493"/>
                    <a:pt x="4657" y="3493"/>
                    <a:pt x="4565" y="3402"/>
                  </a:cubicBezTo>
                  <a:lnTo>
                    <a:pt x="4657" y="3402"/>
                  </a:lnTo>
                  <a:cubicBezTo>
                    <a:pt x="4839" y="3310"/>
                    <a:pt x="5022" y="3219"/>
                    <a:pt x="5136" y="3128"/>
                  </a:cubicBezTo>
                  <a:cubicBezTo>
                    <a:pt x="5227" y="3014"/>
                    <a:pt x="5136" y="3014"/>
                    <a:pt x="5136" y="3014"/>
                  </a:cubicBezTo>
                  <a:cubicBezTo>
                    <a:pt x="4931" y="3014"/>
                    <a:pt x="4748" y="3128"/>
                    <a:pt x="4565" y="3219"/>
                  </a:cubicBezTo>
                  <a:cubicBezTo>
                    <a:pt x="4451" y="3219"/>
                    <a:pt x="4451" y="3310"/>
                    <a:pt x="4360" y="3310"/>
                  </a:cubicBezTo>
                  <a:cubicBezTo>
                    <a:pt x="3881" y="3014"/>
                    <a:pt x="3516" y="2740"/>
                    <a:pt x="3036" y="2443"/>
                  </a:cubicBezTo>
                  <a:cubicBezTo>
                    <a:pt x="3789" y="2260"/>
                    <a:pt x="4565" y="1987"/>
                    <a:pt x="5319" y="1690"/>
                  </a:cubicBezTo>
                  <a:cubicBezTo>
                    <a:pt x="5392" y="1690"/>
                    <a:pt x="5348" y="1573"/>
                    <a:pt x="5281" y="1573"/>
                  </a:cubicBezTo>
                  <a:cubicBezTo>
                    <a:pt x="5264" y="1573"/>
                    <a:pt x="5246" y="1580"/>
                    <a:pt x="5227" y="1598"/>
                  </a:cubicBezTo>
                  <a:cubicBezTo>
                    <a:pt x="4565" y="1781"/>
                    <a:pt x="3789" y="1987"/>
                    <a:pt x="3036" y="2169"/>
                  </a:cubicBezTo>
                  <a:cubicBezTo>
                    <a:pt x="3219" y="1872"/>
                    <a:pt x="3310" y="1690"/>
                    <a:pt x="3516" y="1416"/>
                  </a:cubicBezTo>
                  <a:cubicBezTo>
                    <a:pt x="3789" y="1302"/>
                    <a:pt x="3995" y="1210"/>
                    <a:pt x="4269" y="1119"/>
                  </a:cubicBezTo>
                  <a:cubicBezTo>
                    <a:pt x="4451" y="1028"/>
                    <a:pt x="4360" y="845"/>
                    <a:pt x="4269" y="845"/>
                  </a:cubicBezTo>
                  <a:cubicBezTo>
                    <a:pt x="4086" y="937"/>
                    <a:pt x="3881" y="1028"/>
                    <a:pt x="3698" y="1119"/>
                  </a:cubicBezTo>
                  <a:cubicBezTo>
                    <a:pt x="3789" y="845"/>
                    <a:pt x="3995" y="549"/>
                    <a:pt x="4086" y="366"/>
                  </a:cubicBezTo>
                  <a:cubicBezTo>
                    <a:pt x="4150" y="302"/>
                    <a:pt x="4080" y="227"/>
                    <a:pt x="4032" y="227"/>
                  </a:cubicBezTo>
                  <a:cubicBezTo>
                    <a:pt x="4011" y="227"/>
                    <a:pt x="3995" y="240"/>
                    <a:pt x="3995" y="275"/>
                  </a:cubicBezTo>
                  <a:cubicBezTo>
                    <a:pt x="3698" y="549"/>
                    <a:pt x="3516" y="937"/>
                    <a:pt x="3310" y="1210"/>
                  </a:cubicBezTo>
                  <a:cubicBezTo>
                    <a:pt x="3219" y="1302"/>
                    <a:pt x="3219" y="1302"/>
                    <a:pt x="3127" y="1302"/>
                  </a:cubicBezTo>
                  <a:cubicBezTo>
                    <a:pt x="3036" y="1416"/>
                    <a:pt x="3036" y="1507"/>
                    <a:pt x="3127" y="1507"/>
                  </a:cubicBezTo>
                  <a:cubicBezTo>
                    <a:pt x="2945" y="1781"/>
                    <a:pt x="2854" y="1987"/>
                    <a:pt x="2648" y="2260"/>
                  </a:cubicBezTo>
                  <a:cubicBezTo>
                    <a:pt x="2648" y="2260"/>
                    <a:pt x="2648" y="2169"/>
                    <a:pt x="2557" y="2169"/>
                  </a:cubicBezTo>
                  <a:cubicBezTo>
                    <a:pt x="2466" y="1507"/>
                    <a:pt x="2283" y="845"/>
                    <a:pt x="2283" y="69"/>
                  </a:cubicBezTo>
                  <a:cubicBezTo>
                    <a:pt x="2283" y="24"/>
                    <a:pt x="2232" y="1"/>
                    <a:pt x="2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4"/>
            <p:cNvSpPr/>
            <p:nvPr/>
          </p:nvSpPr>
          <p:spPr>
            <a:xfrm>
              <a:off x="753902" y="4680099"/>
              <a:ext cx="6692" cy="31684"/>
            </a:xfrm>
            <a:custGeom>
              <a:avLst/>
              <a:gdLst/>
              <a:ahLst/>
              <a:cxnLst/>
              <a:rect l="l" t="t" r="r" b="b"/>
              <a:pathLst>
                <a:path w="275" h="1302" extrusionOk="0">
                  <a:moveTo>
                    <a:pt x="0" y="1"/>
                  </a:moveTo>
                  <a:lnTo>
                    <a:pt x="0" y="92"/>
                  </a:lnTo>
                  <a:cubicBezTo>
                    <a:pt x="91" y="480"/>
                    <a:pt x="91" y="868"/>
                    <a:pt x="91" y="1233"/>
                  </a:cubicBezTo>
                  <a:cubicBezTo>
                    <a:pt x="91" y="1279"/>
                    <a:pt x="114" y="1302"/>
                    <a:pt x="137" y="1302"/>
                  </a:cubicBezTo>
                  <a:cubicBezTo>
                    <a:pt x="160" y="1302"/>
                    <a:pt x="183" y="1279"/>
                    <a:pt x="183" y="1233"/>
                  </a:cubicBezTo>
                  <a:cubicBezTo>
                    <a:pt x="274" y="868"/>
                    <a:pt x="183" y="389"/>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4"/>
            <p:cNvSpPr/>
            <p:nvPr/>
          </p:nvSpPr>
          <p:spPr>
            <a:xfrm>
              <a:off x="2804565" y="4151342"/>
              <a:ext cx="187209" cy="177816"/>
            </a:xfrm>
            <a:custGeom>
              <a:avLst/>
              <a:gdLst/>
              <a:ahLst/>
              <a:cxnLst/>
              <a:rect l="l" t="t" r="r" b="b"/>
              <a:pathLst>
                <a:path w="7693" h="7307" extrusionOk="0">
                  <a:moveTo>
                    <a:pt x="3607" y="0"/>
                  </a:moveTo>
                  <a:cubicBezTo>
                    <a:pt x="3561" y="0"/>
                    <a:pt x="3515" y="46"/>
                    <a:pt x="3515" y="137"/>
                  </a:cubicBezTo>
                  <a:lnTo>
                    <a:pt x="3515" y="1278"/>
                  </a:lnTo>
                  <a:cubicBezTo>
                    <a:pt x="3310" y="1096"/>
                    <a:pt x="3127" y="913"/>
                    <a:pt x="2945" y="617"/>
                  </a:cubicBezTo>
                  <a:cubicBezTo>
                    <a:pt x="2927" y="599"/>
                    <a:pt x="2906" y="592"/>
                    <a:pt x="2883" y="592"/>
                  </a:cubicBezTo>
                  <a:cubicBezTo>
                    <a:pt x="2786" y="592"/>
                    <a:pt x="2665" y="725"/>
                    <a:pt x="2739" y="799"/>
                  </a:cubicBezTo>
                  <a:cubicBezTo>
                    <a:pt x="3036" y="1187"/>
                    <a:pt x="3219" y="1575"/>
                    <a:pt x="3515" y="1849"/>
                  </a:cubicBezTo>
                  <a:cubicBezTo>
                    <a:pt x="3515" y="2237"/>
                    <a:pt x="3424" y="2625"/>
                    <a:pt x="3424" y="2990"/>
                  </a:cubicBezTo>
                  <a:cubicBezTo>
                    <a:pt x="2739" y="2237"/>
                    <a:pt x="1986" y="1484"/>
                    <a:pt x="1324" y="708"/>
                  </a:cubicBezTo>
                  <a:cubicBezTo>
                    <a:pt x="1307" y="691"/>
                    <a:pt x="1285" y="683"/>
                    <a:pt x="1263" y="683"/>
                  </a:cubicBezTo>
                  <a:cubicBezTo>
                    <a:pt x="1167" y="683"/>
                    <a:pt x="1049" y="821"/>
                    <a:pt x="1141" y="913"/>
                  </a:cubicBezTo>
                  <a:cubicBezTo>
                    <a:pt x="1803" y="1758"/>
                    <a:pt x="2557" y="2511"/>
                    <a:pt x="3219" y="3378"/>
                  </a:cubicBezTo>
                  <a:lnTo>
                    <a:pt x="1141" y="3378"/>
                  </a:lnTo>
                  <a:cubicBezTo>
                    <a:pt x="1027" y="3378"/>
                    <a:pt x="1027" y="3287"/>
                    <a:pt x="936" y="3196"/>
                  </a:cubicBezTo>
                  <a:cubicBezTo>
                    <a:pt x="845" y="2990"/>
                    <a:pt x="662" y="2716"/>
                    <a:pt x="457" y="2511"/>
                  </a:cubicBezTo>
                  <a:cubicBezTo>
                    <a:pt x="365" y="2511"/>
                    <a:pt x="274" y="2511"/>
                    <a:pt x="274" y="2625"/>
                  </a:cubicBezTo>
                  <a:cubicBezTo>
                    <a:pt x="365" y="2899"/>
                    <a:pt x="571" y="3082"/>
                    <a:pt x="753" y="3378"/>
                  </a:cubicBezTo>
                  <a:cubicBezTo>
                    <a:pt x="662" y="3470"/>
                    <a:pt x="571" y="3470"/>
                    <a:pt x="365" y="3470"/>
                  </a:cubicBezTo>
                  <a:cubicBezTo>
                    <a:pt x="183" y="3470"/>
                    <a:pt x="92" y="3858"/>
                    <a:pt x="365" y="3858"/>
                  </a:cubicBezTo>
                  <a:cubicBezTo>
                    <a:pt x="571" y="3858"/>
                    <a:pt x="845" y="3949"/>
                    <a:pt x="1141" y="3949"/>
                  </a:cubicBezTo>
                  <a:cubicBezTo>
                    <a:pt x="936" y="4223"/>
                    <a:pt x="753" y="4428"/>
                    <a:pt x="457" y="4611"/>
                  </a:cubicBezTo>
                  <a:cubicBezTo>
                    <a:pt x="365" y="4794"/>
                    <a:pt x="183" y="4999"/>
                    <a:pt x="0" y="5182"/>
                  </a:cubicBezTo>
                  <a:cubicBezTo>
                    <a:pt x="0" y="5273"/>
                    <a:pt x="92" y="5364"/>
                    <a:pt x="183" y="5364"/>
                  </a:cubicBezTo>
                  <a:cubicBezTo>
                    <a:pt x="365" y="5182"/>
                    <a:pt x="571" y="4999"/>
                    <a:pt x="753" y="4702"/>
                  </a:cubicBezTo>
                  <a:cubicBezTo>
                    <a:pt x="936" y="4520"/>
                    <a:pt x="1027" y="4337"/>
                    <a:pt x="1233" y="4132"/>
                  </a:cubicBezTo>
                  <a:cubicBezTo>
                    <a:pt x="1324" y="4132"/>
                    <a:pt x="1324" y="4040"/>
                    <a:pt x="1324" y="4040"/>
                  </a:cubicBezTo>
                  <a:cubicBezTo>
                    <a:pt x="1324" y="4040"/>
                    <a:pt x="1415" y="4040"/>
                    <a:pt x="1415" y="3949"/>
                  </a:cubicBezTo>
                  <a:cubicBezTo>
                    <a:pt x="1746" y="3995"/>
                    <a:pt x="2077" y="4017"/>
                    <a:pt x="2411" y="4017"/>
                  </a:cubicBezTo>
                  <a:cubicBezTo>
                    <a:pt x="2745" y="4017"/>
                    <a:pt x="3082" y="3995"/>
                    <a:pt x="3424" y="3949"/>
                  </a:cubicBezTo>
                  <a:lnTo>
                    <a:pt x="3424" y="3949"/>
                  </a:lnTo>
                  <a:cubicBezTo>
                    <a:pt x="2853" y="4520"/>
                    <a:pt x="2283" y="5090"/>
                    <a:pt x="1598" y="5661"/>
                  </a:cubicBezTo>
                  <a:cubicBezTo>
                    <a:pt x="1524" y="5735"/>
                    <a:pt x="1644" y="5868"/>
                    <a:pt x="1741" y="5868"/>
                  </a:cubicBezTo>
                  <a:cubicBezTo>
                    <a:pt x="1764" y="5868"/>
                    <a:pt x="1786" y="5861"/>
                    <a:pt x="1803" y="5844"/>
                  </a:cubicBezTo>
                  <a:cubicBezTo>
                    <a:pt x="2374" y="5478"/>
                    <a:pt x="2945" y="4999"/>
                    <a:pt x="3424" y="4520"/>
                  </a:cubicBezTo>
                  <a:lnTo>
                    <a:pt x="3424" y="6232"/>
                  </a:lnTo>
                  <a:cubicBezTo>
                    <a:pt x="3127" y="6505"/>
                    <a:pt x="2739" y="6802"/>
                    <a:pt x="2465" y="7076"/>
                  </a:cubicBezTo>
                  <a:cubicBezTo>
                    <a:pt x="2391" y="7169"/>
                    <a:pt x="2437" y="7306"/>
                    <a:pt x="2506" y="7306"/>
                  </a:cubicBezTo>
                  <a:cubicBezTo>
                    <a:pt x="2522" y="7306"/>
                    <a:pt x="2539" y="7299"/>
                    <a:pt x="2557" y="7282"/>
                  </a:cubicBezTo>
                  <a:cubicBezTo>
                    <a:pt x="2945" y="7076"/>
                    <a:pt x="3219" y="6893"/>
                    <a:pt x="3515" y="6620"/>
                  </a:cubicBezTo>
                  <a:lnTo>
                    <a:pt x="3515" y="6711"/>
                  </a:lnTo>
                  <a:cubicBezTo>
                    <a:pt x="3515" y="6802"/>
                    <a:pt x="3584" y="6848"/>
                    <a:pt x="3652" y="6848"/>
                  </a:cubicBezTo>
                  <a:cubicBezTo>
                    <a:pt x="3721" y="6848"/>
                    <a:pt x="3789" y="6802"/>
                    <a:pt x="3789" y="6711"/>
                  </a:cubicBezTo>
                  <a:lnTo>
                    <a:pt x="3789" y="6323"/>
                  </a:lnTo>
                  <a:cubicBezTo>
                    <a:pt x="3881" y="6323"/>
                    <a:pt x="3881" y="6232"/>
                    <a:pt x="3881" y="6232"/>
                  </a:cubicBezTo>
                  <a:cubicBezTo>
                    <a:pt x="4177" y="6414"/>
                    <a:pt x="4565" y="6711"/>
                    <a:pt x="4930" y="6893"/>
                  </a:cubicBezTo>
                  <a:cubicBezTo>
                    <a:pt x="4948" y="6911"/>
                    <a:pt x="4966" y="6918"/>
                    <a:pt x="4984" y="6918"/>
                  </a:cubicBezTo>
                  <a:cubicBezTo>
                    <a:pt x="5057" y="6918"/>
                    <a:pt x="5114" y="6785"/>
                    <a:pt x="5022" y="6711"/>
                  </a:cubicBezTo>
                  <a:cubicBezTo>
                    <a:pt x="4657" y="6414"/>
                    <a:pt x="4269" y="6140"/>
                    <a:pt x="3789" y="5844"/>
                  </a:cubicBezTo>
                  <a:cubicBezTo>
                    <a:pt x="3789" y="5273"/>
                    <a:pt x="3881" y="4702"/>
                    <a:pt x="3789" y="4040"/>
                  </a:cubicBezTo>
                  <a:lnTo>
                    <a:pt x="3881" y="4040"/>
                  </a:lnTo>
                  <a:cubicBezTo>
                    <a:pt x="4565" y="4794"/>
                    <a:pt x="5227" y="5570"/>
                    <a:pt x="5889" y="6232"/>
                  </a:cubicBezTo>
                  <a:cubicBezTo>
                    <a:pt x="5906" y="6248"/>
                    <a:pt x="5925" y="6256"/>
                    <a:pt x="5946" y="6256"/>
                  </a:cubicBezTo>
                  <a:cubicBezTo>
                    <a:pt x="6038" y="6256"/>
                    <a:pt x="6146" y="6103"/>
                    <a:pt x="6072" y="5935"/>
                  </a:cubicBezTo>
                  <a:cubicBezTo>
                    <a:pt x="5501" y="5273"/>
                    <a:pt x="4930" y="4611"/>
                    <a:pt x="4360" y="3949"/>
                  </a:cubicBezTo>
                  <a:cubicBezTo>
                    <a:pt x="4839" y="3858"/>
                    <a:pt x="5410" y="3766"/>
                    <a:pt x="5980" y="3652"/>
                  </a:cubicBezTo>
                  <a:lnTo>
                    <a:pt x="5980" y="3858"/>
                  </a:lnTo>
                  <a:cubicBezTo>
                    <a:pt x="6368" y="4223"/>
                    <a:pt x="6642" y="4611"/>
                    <a:pt x="7030" y="4999"/>
                  </a:cubicBezTo>
                  <a:cubicBezTo>
                    <a:pt x="7048" y="5016"/>
                    <a:pt x="7068" y="5024"/>
                    <a:pt x="7089" y="5024"/>
                  </a:cubicBezTo>
                  <a:cubicBezTo>
                    <a:pt x="7178" y="5024"/>
                    <a:pt x="7270" y="4886"/>
                    <a:pt x="7122" y="4794"/>
                  </a:cubicBezTo>
                  <a:cubicBezTo>
                    <a:pt x="6848" y="4428"/>
                    <a:pt x="6460" y="4040"/>
                    <a:pt x="6163" y="3652"/>
                  </a:cubicBezTo>
                  <a:cubicBezTo>
                    <a:pt x="6642" y="3561"/>
                    <a:pt x="7122" y="3561"/>
                    <a:pt x="7601" y="3470"/>
                  </a:cubicBezTo>
                  <a:cubicBezTo>
                    <a:pt x="7692" y="3378"/>
                    <a:pt x="7692" y="3196"/>
                    <a:pt x="7510" y="3196"/>
                  </a:cubicBezTo>
                  <a:cubicBezTo>
                    <a:pt x="7213" y="3196"/>
                    <a:pt x="6848" y="3287"/>
                    <a:pt x="6460" y="3287"/>
                  </a:cubicBezTo>
                  <a:cubicBezTo>
                    <a:pt x="6551" y="3082"/>
                    <a:pt x="6642" y="2990"/>
                    <a:pt x="6734" y="2808"/>
                  </a:cubicBezTo>
                  <a:cubicBezTo>
                    <a:pt x="6939" y="2625"/>
                    <a:pt x="7030" y="2328"/>
                    <a:pt x="7213" y="2055"/>
                  </a:cubicBezTo>
                  <a:cubicBezTo>
                    <a:pt x="7213" y="1973"/>
                    <a:pt x="7166" y="1903"/>
                    <a:pt x="7107" y="1903"/>
                  </a:cubicBezTo>
                  <a:cubicBezTo>
                    <a:pt x="7083" y="1903"/>
                    <a:pt x="7056" y="1914"/>
                    <a:pt x="7030" y="1940"/>
                  </a:cubicBezTo>
                  <a:cubicBezTo>
                    <a:pt x="6848" y="2146"/>
                    <a:pt x="6642" y="2420"/>
                    <a:pt x="6460" y="2716"/>
                  </a:cubicBezTo>
                  <a:cubicBezTo>
                    <a:pt x="6368" y="2899"/>
                    <a:pt x="6163" y="3082"/>
                    <a:pt x="6072" y="3287"/>
                  </a:cubicBezTo>
                  <a:cubicBezTo>
                    <a:pt x="5501" y="3378"/>
                    <a:pt x="5022" y="3378"/>
                    <a:pt x="4451" y="3378"/>
                  </a:cubicBezTo>
                  <a:cubicBezTo>
                    <a:pt x="5022" y="2716"/>
                    <a:pt x="5592" y="2055"/>
                    <a:pt x="6072" y="1278"/>
                  </a:cubicBezTo>
                  <a:cubicBezTo>
                    <a:pt x="6146" y="1205"/>
                    <a:pt x="6040" y="1071"/>
                    <a:pt x="5949" y="1071"/>
                  </a:cubicBezTo>
                  <a:cubicBezTo>
                    <a:pt x="5927" y="1071"/>
                    <a:pt x="5907" y="1078"/>
                    <a:pt x="5889" y="1096"/>
                  </a:cubicBezTo>
                  <a:cubicBezTo>
                    <a:pt x="5318" y="1940"/>
                    <a:pt x="4657" y="2716"/>
                    <a:pt x="3995" y="3378"/>
                  </a:cubicBezTo>
                  <a:lnTo>
                    <a:pt x="3789" y="3378"/>
                  </a:lnTo>
                  <a:lnTo>
                    <a:pt x="3789" y="2237"/>
                  </a:lnTo>
                  <a:cubicBezTo>
                    <a:pt x="3881" y="2237"/>
                    <a:pt x="4086" y="2146"/>
                    <a:pt x="3995" y="2055"/>
                  </a:cubicBezTo>
                  <a:cubicBezTo>
                    <a:pt x="3881" y="1940"/>
                    <a:pt x="3881" y="1849"/>
                    <a:pt x="3789" y="1758"/>
                  </a:cubicBezTo>
                  <a:cubicBezTo>
                    <a:pt x="3789" y="1187"/>
                    <a:pt x="3789" y="708"/>
                    <a:pt x="3698" y="137"/>
                  </a:cubicBezTo>
                  <a:cubicBezTo>
                    <a:pt x="3698" y="46"/>
                    <a:pt x="3652" y="0"/>
                    <a:pt x="3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4"/>
            <p:cNvSpPr/>
            <p:nvPr/>
          </p:nvSpPr>
          <p:spPr>
            <a:xfrm>
              <a:off x="2898981" y="4161879"/>
              <a:ext cx="27791" cy="36137"/>
            </a:xfrm>
            <a:custGeom>
              <a:avLst/>
              <a:gdLst/>
              <a:ahLst/>
              <a:cxnLst/>
              <a:rect l="l" t="t" r="r" b="b"/>
              <a:pathLst>
                <a:path w="1142" h="1485" extrusionOk="0">
                  <a:moveTo>
                    <a:pt x="1050" y="1"/>
                  </a:moveTo>
                  <a:cubicBezTo>
                    <a:pt x="571" y="275"/>
                    <a:pt x="115" y="754"/>
                    <a:pt x="1" y="1416"/>
                  </a:cubicBezTo>
                  <a:cubicBezTo>
                    <a:pt x="1" y="1462"/>
                    <a:pt x="29" y="1485"/>
                    <a:pt x="69" y="1485"/>
                  </a:cubicBezTo>
                  <a:cubicBezTo>
                    <a:pt x="109" y="1485"/>
                    <a:pt x="160" y="1462"/>
                    <a:pt x="206" y="1416"/>
                  </a:cubicBezTo>
                  <a:cubicBezTo>
                    <a:pt x="389" y="937"/>
                    <a:pt x="685" y="480"/>
                    <a:pt x="1050" y="92"/>
                  </a:cubicBezTo>
                  <a:cubicBezTo>
                    <a:pt x="1142" y="92"/>
                    <a:pt x="1142" y="1"/>
                    <a:pt x="10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4"/>
            <p:cNvSpPr/>
            <p:nvPr/>
          </p:nvSpPr>
          <p:spPr>
            <a:xfrm>
              <a:off x="1575374" y="3861401"/>
              <a:ext cx="168885" cy="162582"/>
            </a:xfrm>
            <a:custGeom>
              <a:avLst/>
              <a:gdLst/>
              <a:ahLst/>
              <a:cxnLst/>
              <a:rect l="l" t="t" r="r" b="b"/>
              <a:pathLst>
                <a:path w="6940" h="6681" extrusionOk="0">
                  <a:moveTo>
                    <a:pt x="4178" y="0"/>
                  </a:moveTo>
                  <a:cubicBezTo>
                    <a:pt x="4115" y="0"/>
                    <a:pt x="4041" y="23"/>
                    <a:pt x="3995" y="69"/>
                  </a:cubicBezTo>
                  <a:cubicBezTo>
                    <a:pt x="3995" y="1028"/>
                    <a:pt x="3813" y="1872"/>
                    <a:pt x="3607" y="2739"/>
                  </a:cubicBezTo>
                  <a:cubicBezTo>
                    <a:pt x="3516" y="2831"/>
                    <a:pt x="3516" y="2831"/>
                    <a:pt x="3425" y="2831"/>
                  </a:cubicBezTo>
                  <a:cubicBezTo>
                    <a:pt x="3242" y="2557"/>
                    <a:pt x="3037" y="2260"/>
                    <a:pt x="2854" y="1986"/>
                  </a:cubicBezTo>
                  <a:cubicBezTo>
                    <a:pt x="2945" y="1986"/>
                    <a:pt x="3037" y="1781"/>
                    <a:pt x="2945" y="1690"/>
                  </a:cubicBezTo>
                  <a:cubicBezTo>
                    <a:pt x="2854" y="1690"/>
                    <a:pt x="2763" y="1598"/>
                    <a:pt x="2671" y="1598"/>
                  </a:cubicBezTo>
                  <a:cubicBezTo>
                    <a:pt x="2375" y="1119"/>
                    <a:pt x="2101" y="731"/>
                    <a:pt x="1804" y="274"/>
                  </a:cubicBezTo>
                  <a:cubicBezTo>
                    <a:pt x="1779" y="243"/>
                    <a:pt x="1753" y="229"/>
                    <a:pt x="1730" y="229"/>
                  </a:cubicBezTo>
                  <a:cubicBezTo>
                    <a:pt x="1669" y="229"/>
                    <a:pt x="1621" y="325"/>
                    <a:pt x="1621" y="457"/>
                  </a:cubicBezTo>
                  <a:cubicBezTo>
                    <a:pt x="1804" y="731"/>
                    <a:pt x="2009" y="1028"/>
                    <a:pt x="2192" y="1416"/>
                  </a:cubicBezTo>
                  <a:cubicBezTo>
                    <a:pt x="1895" y="1301"/>
                    <a:pt x="1713" y="1210"/>
                    <a:pt x="1439" y="1119"/>
                  </a:cubicBezTo>
                  <a:cubicBezTo>
                    <a:pt x="1409" y="1106"/>
                    <a:pt x="1384" y="1100"/>
                    <a:pt x="1363" y="1100"/>
                  </a:cubicBezTo>
                  <a:cubicBezTo>
                    <a:pt x="1235" y="1100"/>
                    <a:pt x="1246" y="1301"/>
                    <a:pt x="1325" y="1301"/>
                  </a:cubicBezTo>
                  <a:cubicBezTo>
                    <a:pt x="1713" y="1507"/>
                    <a:pt x="2101" y="1690"/>
                    <a:pt x="2466" y="1781"/>
                  </a:cubicBezTo>
                  <a:cubicBezTo>
                    <a:pt x="2580" y="2078"/>
                    <a:pt x="2763" y="2443"/>
                    <a:pt x="2945" y="2739"/>
                  </a:cubicBezTo>
                  <a:cubicBezTo>
                    <a:pt x="2009" y="2443"/>
                    <a:pt x="1051" y="2260"/>
                    <a:pt x="183" y="1986"/>
                  </a:cubicBezTo>
                  <a:cubicBezTo>
                    <a:pt x="1" y="1986"/>
                    <a:pt x="1" y="2169"/>
                    <a:pt x="92" y="2169"/>
                  </a:cubicBezTo>
                  <a:cubicBezTo>
                    <a:pt x="1051" y="2557"/>
                    <a:pt x="2009" y="2831"/>
                    <a:pt x="3037" y="3128"/>
                  </a:cubicBezTo>
                  <a:cubicBezTo>
                    <a:pt x="2466" y="3493"/>
                    <a:pt x="1804" y="3881"/>
                    <a:pt x="1325" y="4269"/>
                  </a:cubicBezTo>
                  <a:cubicBezTo>
                    <a:pt x="1233" y="4155"/>
                    <a:pt x="1142" y="4155"/>
                    <a:pt x="1142" y="4155"/>
                  </a:cubicBezTo>
                  <a:cubicBezTo>
                    <a:pt x="868" y="4063"/>
                    <a:pt x="571" y="3881"/>
                    <a:pt x="298" y="3789"/>
                  </a:cubicBezTo>
                  <a:cubicBezTo>
                    <a:pt x="298" y="3789"/>
                    <a:pt x="183" y="3881"/>
                    <a:pt x="298" y="3972"/>
                  </a:cubicBezTo>
                  <a:cubicBezTo>
                    <a:pt x="480" y="4063"/>
                    <a:pt x="663" y="4269"/>
                    <a:pt x="959" y="4360"/>
                  </a:cubicBezTo>
                  <a:lnTo>
                    <a:pt x="1051" y="4360"/>
                  </a:lnTo>
                  <a:cubicBezTo>
                    <a:pt x="959" y="4451"/>
                    <a:pt x="868" y="4543"/>
                    <a:pt x="754" y="4543"/>
                  </a:cubicBezTo>
                  <a:cubicBezTo>
                    <a:pt x="590" y="4624"/>
                    <a:pt x="647" y="4945"/>
                    <a:pt x="808" y="4945"/>
                  </a:cubicBezTo>
                  <a:cubicBezTo>
                    <a:pt x="827" y="4945"/>
                    <a:pt x="847" y="4940"/>
                    <a:pt x="868" y="4931"/>
                  </a:cubicBezTo>
                  <a:cubicBezTo>
                    <a:pt x="1142" y="4839"/>
                    <a:pt x="1325" y="4725"/>
                    <a:pt x="1530" y="4634"/>
                  </a:cubicBezTo>
                  <a:lnTo>
                    <a:pt x="1621" y="4634"/>
                  </a:lnTo>
                  <a:cubicBezTo>
                    <a:pt x="1530" y="4931"/>
                    <a:pt x="1439" y="5205"/>
                    <a:pt x="1439" y="5501"/>
                  </a:cubicBezTo>
                  <a:cubicBezTo>
                    <a:pt x="1325" y="5684"/>
                    <a:pt x="1233" y="5981"/>
                    <a:pt x="1233" y="6163"/>
                  </a:cubicBezTo>
                  <a:cubicBezTo>
                    <a:pt x="1233" y="6228"/>
                    <a:pt x="1336" y="6292"/>
                    <a:pt x="1396" y="6292"/>
                  </a:cubicBezTo>
                  <a:cubicBezTo>
                    <a:pt x="1421" y="6292"/>
                    <a:pt x="1439" y="6281"/>
                    <a:pt x="1439" y="6255"/>
                  </a:cubicBezTo>
                  <a:cubicBezTo>
                    <a:pt x="1530" y="5981"/>
                    <a:pt x="1621" y="5775"/>
                    <a:pt x="1621" y="5501"/>
                  </a:cubicBezTo>
                  <a:cubicBezTo>
                    <a:pt x="1621" y="5205"/>
                    <a:pt x="1713" y="4931"/>
                    <a:pt x="1713" y="4725"/>
                  </a:cubicBezTo>
                  <a:lnTo>
                    <a:pt x="1713" y="4634"/>
                  </a:lnTo>
                  <a:cubicBezTo>
                    <a:pt x="1804" y="4634"/>
                    <a:pt x="1804" y="4543"/>
                    <a:pt x="1804" y="4543"/>
                  </a:cubicBezTo>
                  <a:cubicBezTo>
                    <a:pt x="2375" y="4269"/>
                    <a:pt x="2854" y="3881"/>
                    <a:pt x="3425" y="3584"/>
                  </a:cubicBezTo>
                  <a:lnTo>
                    <a:pt x="3425" y="3584"/>
                  </a:lnTo>
                  <a:cubicBezTo>
                    <a:pt x="3242" y="4269"/>
                    <a:pt x="3037" y="5022"/>
                    <a:pt x="2763" y="5775"/>
                  </a:cubicBezTo>
                  <a:cubicBezTo>
                    <a:pt x="2763" y="5839"/>
                    <a:pt x="2852" y="5914"/>
                    <a:pt x="2937" y="5914"/>
                  </a:cubicBezTo>
                  <a:cubicBezTo>
                    <a:pt x="2974" y="5914"/>
                    <a:pt x="3009" y="5901"/>
                    <a:pt x="3037" y="5867"/>
                  </a:cubicBezTo>
                  <a:cubicBezTo>
                    <a:pt x="3333" y="5205"/>
                    <a:pt x="3516" y="4634"/>
                    <a:pt x="3721" y="3972"/>
                  </a:cubicBezTo>
                  <a:lnTo>
                    <a:pt x="4566" y="5410"/>
                  </a:lnTo>
                  <a:cubicBezTo>
                    <a:pt x="4383" y="5775"/>
                    <a:pt x="4292" y="6163"/>
                    <a:pt x="4087" y="6551"/>
                  </a:cubicBezTo>
                  <a:cubicBezTo>
                    <a:pt x="4087" y="6616"/>
                    <a:pt x="4189" y="6680"/>
                    <a:pt x="4282" y="6680"/>
                  </a:cubicBezTo>
                  <a:cubicBezTo>
                    <a:pt x="4320" y="6680"/>
                    <a:pt x="4357" y="6669"/>
                    <a:pt x="4383" y="6643"/>
                  </a:cubicBezTo>
                  <a:cubicBezTo>
                    <a:pt x="4475" y="6346"/>
                    <a:pt x="4657" y="5981"/>
                    <a:pt x="4748" y="5684"/>
                  </a:cubicBezTo>
                  <a:cubicBezTo>
                    <a:pt x="4827" y="5754"/>
                    <a:pt x="4902" y="5783"/>
                    <a:pt x="4960" y="5783"/>
                  </a:cubicBezTo>
                  <a:cubicBezTo>
                    <a:pt x="5053" y="5783"/>
                    <a:pt x="5102" y="5706"/>
                    <a:pt x="5045" y="5593"/>
                  </a:cubicBezTo>
                  <a:cubicBezTo>
                    <a:pt x="4954" y="5501"/>
                    <a:pt x="4954" y="5410"/>
                    <a:pt x="4863" y="5205"/>
                  </a:cubicBezTo>
                  <a:lnTo>
                    <a:pt x="4863" y="5113"/>
                  </a:lnTo>
                  <a:cubicBezTo>
                    <a:pt x="5228" y="5205"/>
                    <a:pt x="5616" y="5205"/>
                    <a:pt x="6095" y="5205"/>
                  </a:cubicBezTo>
                  <a:cubicBezTo>
                    <a:pt x="6186" y="5205"/>
                    <a:pt x="6186" y="5022"/>
                    <a:pt x="6095" y="5022"/>
                  </a:cubicBezTo>
                  <a:cubicBezTo>
                    <a:pt x="5616" y="4931"/>
                    <a:pt x="5136" y="4931"/>
                    <a:pt x="4657" y="4931"/>
                  </a:cubicBezTo>
                  <a:cubicBezTo>
                    <a:pt x="4383" y="4451"/>
                    <a:pt x="4087" y="3881"/>
                    <a:pt x="3813" y="3401"/>
                  </a:cubicBezTo>
                  <a:lnTo>
                    <a:pt x="3813" y="3401"/>
                  </a:lnTo>
                  <a:cubicBezTo>
                    <a:pt x="4657" y="3698"/>
                    <a:pt x="5616" y="3972"/>
                    <a:pt x="6460" y="4155"/>
                  </a:cubicBezTo>
                  <a:cubicBezTo>
                    <a:pt x="6666" y="4155"/>
                    <a:pt x="6757" y="3972"/>
                    <a:pt x="6574" y="3881"/>
                  </a:cubicBezTo>
                  <a:cubicBezTo>
                    <a:pt x="5707" y="3584"/>
                    <a:pt x="4954" y="3310"/>
                    <a:pt x="4087" y="3013"/>
                  </a:cubicBezTo>
                  <a:cubicBezTo>
                    <a:pt x="4566" y="2739"/>
                    <a:pt x="4954" y="2443"/>
                    <a:pt x="5319" y="2078"/>
                  </a:cubicBezTo>
                  <a:cubicBezTo>
                    <a:pt x="5319" y="2169"/>
                    <a:pt x="5433" y="2169"/>
                    <a:pt x="5433" y="2260"/>
                  </a:cubicBezTo>
                  <a:cubicBezTo>
                    <a:pt x="5890" y="2351"/>
                    <a:pt x="6369" y="2557"/>
                    <a:pt x="6757" y="2648"/>
                  </a:cubicBezTo>
                  <a:cubicBezTo>
                    <a:pt x="6940" y="2648"/>
                    <a:pt x="6940" y="2443"/>
                    <a:pt x="6848" y="2351"/>
                  </a:cubicBezTo>
                  <a:cubicBezTo>
                    <a:pt x="6369" y="2260"/>
                    <a:pt x="6004" y="2169"/>
                    <a:pt x="5525" y="1986"/>
                  </a:cubicBezTo>
                  <a:cubicBezTo>
                    <a:pt x="5798" y="1690"/>
                    <a:pt x="6186" y="1416"/>
                    <a:pt x="6460" y="1119"/>
                  </a:cubicBezTo>
                  <a:cubicBezTo>
                    <a:pt x="6553" y="1045"/>
                    <a:pt x="6496" y="911"/>
                    <a:pt x="6422" y="911"/>
                  </a:cubicBezTo>
                  <a:cubicBezTo>
                    <a:pt x="6405" y="911"/>
                    <a:pt x="6386" y="919"/>
                    <a:pt x="6369" y="936"/>
                  </a:cubicBezTo>
                  <a:lnTo>
                    <a:pt x="5525" y="1507"/>
                  </a:lnTo>
                  <a:lnTo>
                    <a:pt x="5525" y="1028"/>
                  </a:lnTo>
                  <a:cubicBezTo>
                    <a:pt x="5525" y="731"/>
                    <a:pt x="5616" y="457"/>
                    <a:pt x="5525" y="160"/>
                  </a:cubicBezTo>
                  <a:cubicBezTo>
                    <a:pt x="5525" y="115"/>
                    <a:pt x="5502" y="92"/>
                    <a:pt x="5465" y="92"/>
                  </a:cubicBezTo>
                  <a:cubicBezTo>
                    <a:pt x="5428" y="92"/>
                    <a:pt x="5376" y="115"/>
                    <a:pt x="5319" y="160"/>
                  </a:cubicBezTo>
                  <a:lnTo>
                    <a:pt x="5319" y="1028"/>
                  </a:lnTo>
                  <a:cubicBezTo>
                    <a:pt x="5228" y="1301"/>
                    <a:pt x="5228" y="1507"/>
                    <a:pt x="5228" y="1690"/>
                  </a:cubicBezTo>
                  <a:cubicBezTo>
                    <a:pt x="4863" y="1986"/>
                    <a:pt x="4383" y="2260"/>
                    <a:pt x="3995" y="2557"/>
                  </a:cubicBezTo>
                  <a:cubicBezTo>
                    <a:pt x="4087" y="1690"/>
                    <a:pt x="4178" y="936"/>
                    <a:pt x="4292" y="69"/>
                  </a:cubicBezTo>
                  <a:cubicBezTo>
                    <a:pt x="4292" y="23"/>
                    <a:pt x="4241" y="0"/>
                    <a:pt x="41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4"/>
            <p:cNvSpPr/>
            <p:nvPr/>
          </p:nvSpPr>
          <p:spPr>
            <a:xfrm>
              <a:off x="1638156" y="3860842"/>
              <a:ext cx="11121" cy="41126"/>
            </a:xfrm>
            <a:custGeom>
              <a:avLst/>
              <a:gdLst/>
              <a:ahLst/>
              <a:cxnLst/>
              <a:rect l="l" t="t" r="r" b="b"/>
              <a:pathLst>
                <a:path w="457" h="1690" extrusionOk="0">
                  <a:moveTo>
                    <a:pt x="365" y="1"/>
                  </a:moveTo>
                  <a:cubicBezTo>
                    <a:pt x="183" y="480"/>
                    <a:pt x="0" y="1051"/>
                    <a:pt x="183" y="1621"/>
                  </a:cubicBezTo>
                  <a:cubicBezTo>
                    <a:pt x="183" y="1667"/>
                    <a:pt x="228" y="1690"/>
                    <a:pt x="274" y="1690"/>
                  </a:cubicBezTo>
                  <a:cubicBezTo>
                    <a:pt x="320" y="1690"/>
                    <a:pt x="365" y="1667"/>
                    <a:pt x="365" y="1621"/>
                  </a:cubicBezTo>
                  <a:cubicBezTo>
                    <a:pt x="274" y="1051"/>
                    <a:pt x="274" y="57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4"/>
            <p:cNvSpPr/>
            <p:nvPr/>
          </p:nvSpPr>
          <p:spPr>
            <a:xfrm>
              <a:off x="1968638" y="4066903"/>
              <a:ext cx="16669" cy="13920"/>
            </a:xfrm>
            <a:custGeom>
              <a:avLst/>
              <a:gdLst/>
              <a:ahLst/>
              <a:cxnLst/>
              <a:rect l="l" t="t" r="r" b="b"/>
              <a:pathLst>
                <a:path w="685" h="572" extrusionOk="0">
                  <a:moveTo>
                    <a:pt x="297" y="1"/>
                  </a:moveTo>
                  <a:cubicBezTo>
                    <a:pt x="0" y="1"/>
                    <a:pt x="0" y="571"/>
                    <a:pt x="297" y="571"/>
                  </a:cubicBezTo>
                  <a:cubicBezTo>
                    <a:pt x="685" y="571"/>
                    <a:pt x="685" y="1"/>
                    <a:pt x="2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4"/>
            <p:cNvSpPr/>
            <p:nvPr/>
          </p:nvSpPr>
          <p:spPr>
            <a:xfrm>
              <a:off x="2771787" y="3900287"/>
              <a:ext cx="18908" cy="13895"/>
            </a:xfrm>
            <a:custGeom>
              <a:avLst/>
              <a:gdLst/>
              <a:ahLst/>
              <a:cxnLst/>
              <a:rect l="l" t="t" r="r" b="b"/>
              <a:pathLst>
                <a:path w="777" h="571" extrusionOk="0">
                  <a:moveTo>
                    <a:pt x="389" y="0"/>
                  </a:moveTo>
                  <a:cubicBezTo>
                    <a:pt x="1" y="0"/>
                    <a:pt x="1" y="571"/>
                    <a:pt x="389" y="571"/>
                  </a:cubicBezTo>
                  <a:cubicBezTo>
                    <a:pt x="777" y="571"/>
                    <a:pt x="777" y="0"/>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4"/>
            <p:cNvSpPr/>
            <p:nvPr/>
          </p:nvSpPr>
          <p:spPr>
            <a:xfrm>
              <a:off x="3068396" y="4490146"/>
              <a:ext cx="20563" cy="18908"/>
            </a:xfrm>
            <a:custGeom>
              <a:avLst/>
              <a:gdLst/>
              <a:ahLst/>
              <a:cxnLst/>
              <a:rect l="l" t="t" r="r" b="b"/>
              <a:pathLst>
                <a:path w="845" h="777" extrusionOk="0">
                  <a:moveTo>
                    <a:pt x="365" y="1"/>
                  </a:moveTo>
                  <a:cubicBezTo>
                    <a:pt x="0" y="1"/>
                    <a:pt x="0" y="777"/>
                    <a:pt x="365" y="777"/>
                  </a:cubicBezTo>
                  <a:cubicBezTo>
                    <a:pt x="845" y="777"/>
                    <a:pt x="845" y="1"/>
                    <a:pt x="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4"/>
            <p:cNvSpPr/>
            <p:nvPr/>
          </p:nvSpPr>
          <p:spPr>
            <a:xfrm>
              <a:off x="795562" y="4159665"/>
              <a:ext cx="39447" cy="32244"/>
            </a:xfrm>
            <a:custGeom>
              <a:avLst/>
              <a:gdLst/>
              <a:ahLst/>
              <a:cxnLst/>
              <a:rect l="l" t="t" r="r" b="b"/>
              <a:pathLst>
                <a:path w="1621" h="1325" extrusionOk="0">
                  <a:moveTo>
                    <a:pt x="959" y="1"/>
                  </a:moveTo>
                  <a:cubicBezTo>
                    <a:pt x="753" y="1"/>
                    <a:pt x="571" y="92"/>
                    <a:pt x="388" y="183"/>
                  </a:cubicBezTo>
                  <a:cubicBezTo>
                    <a:pt x="0" y="457"/>
                    <a:pt x="0" y="845"/>
                    <a:pt x="388" y="1142"/>
                  </a:cubicBezTo>
                  <a:cubicBezTo>
                    <a:pt x="571" y="1233"/>
                    <a:pt x="753" y="1324"/>
                    <a:pt x="959" y="1324"/>
                  </a:cubicBezTo>
                  <a:cubicBezTo>
                    <a:pt x="1324" y="1324"/>
                    <a:pt x="1621" y="1028"/>
                    <a:pt x="1621" y="663"/>
                  </a:cubicBezTo>
                  <a:cubicBezTo>
                    <a:pt x="1621" y="275"/>
                    <a:pt x="1324" y="1"/>
                    <a:pt x="9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4"/>
            <p:cNvSpPr/>
            <p:nvPr/>
          </p:nvSpPr>
          <p:spPr>
            <a:xfrm>
              <a:off x="1505949" y="4427948"/>
              <a:ext cx="16134" cy="13895"/>
            </a:xfrm>
            <a:custGeom>
              <a:avLst/>
              <a:gdLst/>
              <a:ahLst/>
              <a:cxnLst/>
              <a:rect l="l" t="t" r="r" b="b"/>
              <a:pathLst>
                <a:path w="663" h="571" extrusionOk="0">
                  <a:moveTo>
                    <a:pt x="297" y="0"/>
                  </a:moveTo>
                  <a:cubicBezTo>
                    <a:pt x="1" y="0"/>
                    <a:pt x="1" y="571"/>
                    <a:pt x="297" y="571"/>
                  </a:cubicBezTo>
                  <a:cubicBezTo>
                    <a:pt x="663" y="571"/>
                    <a:pt x="663" y="0"/>
                    <a:pt x="2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4"/>
            <p:cNvSpPr/>
            <p:nvPr/>
          </p:nvSpPr>
          <p:spPr>
            <a:xfrm>
              <a:off x="1573160" y="4909496"/>
              <a:ext cx="23362" cy="13920"/>
            </a:xfrm>
            <a:custGeom>
              <a:avLst/>
              <a:gdLst/>
              <a:ahLst/>
              <a:cxnLst/>
              <a:rect l="l" t="t" r="r" b="b"/>
              <a:pathLst>
                <a:path w="960" h="572" extrusionOk="0">
                  <a:moveTo>
                    <a:pt x="571" y="1"/>
                  </a:moveTo>
                  <a:cubicBezTo>
                    <a:pt x="480" y="1"/>
                    <a:pt x="274" y="92"/>
                    <a:pt x="183" y="92"/>
                  </a:cubicBezTo>
                  <a:cubicBezTo>
                    <a:pt x="0" y="183"/>
                    <a:pt x="0" y="366"/>
                    <a:pt x="183" y="457"/>
                  </a:cubicBezTo>
                  <a:cubicBezTo>
                    <a:pt x="274" y="457"/>
                    <a:pt x="480" y="571"/>
                    <a:pt x="571" y="571"/>
                  </a:cubicBezTo>
                  <a:cubicBezTo>
                    <a:pt x="959" y="571"/>
                    <a:pt x="959" y="1"/>
                    <a:pt x="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4"/>
            <p:cNvSpPr/>
            <p:nvPr/>
          </p:nvSpPr>
          <p:spPr>
            <a:xfrm>
              <a:off x="2901755" y="4900055"/>
              <a:ext cx="18349" cy="13920"/>
            </a:xfrm>
            <a:custGeom>
              <a:avLst/>
              <a:gdLst/>
              <a:ahLst/>
              <a:cxnLst/>
              <a:rect l="l" t="t" r="r" b="b"/>
              <a:pathLst>
                <a:path w="754" h="572" extrusionOk="0">
                  <a:moveTo>
                    <a:pt x="366" y="1"/>
                  </a:moveTo>
                  <a:cubicBezTo>
                    <a:pt x="1" y="1"/>
                    <a:pt x="1" y="571"/>
                    <a:pt x="366" y="571"/>
                  </a:cubicBezTo>
                  <a:cubicBezTo>
                    <a:pt x="754" y="571"/>
                    <a:pt x="754" y="1"/>
                    <a:pt x="3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4"/>
            <p:cNvSpPr/>
            <p:nvPr/>
          </p:nvSpPr>
          <p:spPr>
            <a:xfrm>
              <a:off x="2211907" y="4930059"/>
              <a:ext cx="11681" cy="9466"/>
            </a:xfrm>
            <a:custGeom>
              <a:avLst/>
              <a:gdLst/>
              <a:ahLst/>
              <a:cxnLst/>
              <a:rect l="l" t="t" r="r" b="b"/>
              <a:pathLst>
                <a:path w="480" h="389" extrusionOk="0">
                  <a:moveTo>
                    <a:pt x="183" y="0"/>
                  </a:moveTo>
                  <a:cubicBezTo>
                    <a:pt x="1" y="0"/>
                    <a:pt x="1" y="388"/>
                    <a:pt x="183" y="388"/>
                  </a:cubicBezTo>
                  <a:cubicBezTo>
                    <a:pt x="480" y="388"/>
                    <a:pt x="480"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4"/>
            <p:cNvSpPr/>
            <p:nvPr/>
          </p:nvSpPr>
          <p:spPr>
            <a:xfrm>
              <a:off x="2327445" y="3872498"/>
              <a:ext cx="18908" cy="13920"/>
            </a:xfrm>
            <a:custGeom>
              <a:avLst/>
              <a:gdLst/>
              <a:ahLst/>
              <a:cxnLst/>
              <a:rect l="l" t="t" r="r" b="b"/>
              <a:pathLst>
                <a:path w="777" h="572" extrusionOk="0">
                  <a:moveTo>
                    <a:pt x="388" y="1"/>
                  </a:moveTo>
                  <a:cubicBezTo>
                    <a:pt x="0" y="1"/>
                    <a:pt x="0" y="572"/>
                    <a:pt x="388" y="572"/>
                  </a:cubicBezTo>
                  <a:cubicBezTo>
                    <a:pt x="776" y="572"/>
                    <a:pt x="776" y="1"/>
                    <a:pt x="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20">
    <p:bg>
      <p:bgPr>
        <a:solidFill>
          <a:schemeClr val="accent2"/>
        </a:solidFill>
        <a:effectLst/>
      </p:bgPr>
    </p:bg>
    <p:spTree>
      <p:nvGrpSpPr>
        <p:cNvPr id="1" name="Shape 2668"/>
        <p:cNvGrpSpPr/>
        <p:nvPr/>
      </p:nvGrpSpPr>
      <p:grpSpPr>
        <a:xfrm>
          <a:off x="0" y="0"/>
          <a:ext cx="0" cy="0"/>
          <a:chOff x="0" y="0"/>
          <a:chExt cx="0" cy="0"/>
        </a:xfrm>
      </p:grpSpPr>
      <p:sp>
        <p:nvSpPr>
          <p:cNvPr id="2669" name="Google Shape;2669;p35"/>
          <p:cNvSpPr/>
          <p:nvPr/>
        </p:nvSpPr>
        <p:spPr>
          <a:xfrm>
            <a:off x="536864" y="1933361"/>
            <a:ext cx="371021" cy="346126"/>
          </a:xfrm>
          <a:custGeom>
            <a:avLst/>
            <a:gdLst/>
            <a:ahLst/>
            <a:cxnLst/>
            <a:rect l="l" t="t" r="r" b="b"/>
            <a:pathLst>
              <a:path w="9756" h="9457" extrusionOk="0">
                <a:moveTo>
                  <a:pt x="6047" y="1"/>
                </a:moveTo>
                <a:cubicBezTo>
                  <a:pt x="5795" y="1"/>
                  <a:pt x="5540" y="88"/>
                  <a:pt x="5329" y="281"/>
                </a:cubicBezTo>
                <a:lnTo>
                  <a:pt x="4327" y="1182"/>
                </a:lnTo>
                <a:cubicBezTo>
                  <a:pt x="4071" y="1378"/>
                  <a:pt x="3814" y="1472"/>
                  <a:pt x="3566" y="1472"/>
                </a:cubicBezTo>
                <a:cubicBezTo>
                  <a:pt x="3485" y="1472"/>
                  <a:pt x="3405" y="1462"/>
                  <a:pt x="3326" y="1442"/>
                </a:cubicBezTo>
                <a:lnTo>
                  <a:pt x="1904" y="1102"/>
                </a:lnTo>
                <a:cubicBezTo>
                  <a:pt x="1839" y="1090"/>
                  <a:pt x="1774" y="1084"/>
                  <a:pt x="1710" y="1084"/>
                </a:cubicBezTo>
                <a:cubicBezTo>
                  <a:pt x="955" y="1084"/>
                  <a:pt x="354" y="1921"/>
                  <a:pt x="742" y="2604"/>
                </a:cubicBezTo>
                <a:lnTo>
                  <a:pt x="1243" y="3946"/>
                </a:lnTo>
                <a:cubicBezTo>
                  <a:pt x="1403" y="4287"/>
                  <a:pt x="1403" y="4607"/>
                  <a:pt x="1243" y="4948"/>
                </a:cubicBezTo>
                <a:lnTo>
                  <a:pt x="482" y="6109"/>
                </a:lnTo>
                <a:cubicBezTo>
                  <a:pt x="0" y="6841"/>
                  <a:pt x="594" y="7796"/>
                  <a:pt x="1388" y="7796"/>
                </a:cubicBezTo>
                <a:cubicBezTo>
                  <a:pt x="1420" y="7796"/>
                  <a:pt x="1451" y="7795"/>
                  <a:pt x="1483" y="7792"/>
                </a:cubicBezTo>
                <a:lnTo>
                  <a:pt x="2905" y="7611"/>
                </a:lnTo>
                <a:cubicBezTo>
                  <a:pt x="3246" y="7611"/>
                  <a:pt x="3646" y="7691"/>
                  <a:pt x="3827" y="8032"/>
                </a:cubicBezTo>
                <a:lnTo>
                  <a:pt x="4748" y="9033"/>
                </a:lnTo>
                <a:cubicBezTo>
                  <a:pt x="4972" y="9327"/>
                  <a:pt x="5283" y="9457"/>
                  <a:pt x="5589" y="9457"/>
                </a:cubicBezTo>
                <a:cubicBezTo>
                  <a:pt x="6077" y="9457"/>
                  <a:pt x="6552" y="9129"/>
                  <a:pt x="6651" y="8613"/>
                </a:cubicBezTo>
                <a:lnTo>
                  <a:pt x="6911" y="7191"/>
                </a:lnTo>
                <a:cubicBezTo>
                  <a:pt x="6991" y="6870"/>
                  <a:pt x="7252" y="6530"/>
                  <a:pt x="7572" y="6450"/>
                </a:cubicBezTo>
                <a:lnTo>
                  <a:pt x="8914" y="5869"/>
                </a:lnTo>
                <a:cubicBezTo>
                  <a:pt x="9755" y="5528"/>
                  <a:pt x="9755" y="4447"/>
                  <a:pt x="8994" y="3946"/>
                </a:cubicBezTo>
                <a:lnTo>
                  <a:pt x="7752" y="3285"/>
                </a:lnTo>
                <a:cubicBezTo>
                  <a:pt x="7492" y="3105"/>
                  <a:pt x="7252" y="2784"/>
                  <a:pt x="7252" y="2444"/>
                </a:cubicBezTo>
                <a:lnTo>
                  <a:pt x="7151" y="1022"/>
                </a:lnTo>
                <a:cubicBezTo>
                  <a:pt x="7097" y="396"/>
                  <a:pt x="6580" y="1"/>
                  <a:pt x="60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5"/>
          <p:cNvSpPr/>
          <p:nvPr/>
        </p:nvSpPr>
        <p:spPr>
          <a:xfrm>
            <a:off x="8154725" y="1586763"/>
            <a:ext cx="370222" cy="346602"/>
          </a:xfrm>
          <a:custGeom>
            <a:avLst/>
            <a:gdLst/>
            <a:ahLst/>
            <a:cxnLst/>
            <a:rect l="l" t="t" r="r" b="b"/>
            <a:pathLst>
              <a:path w="9735" h="9470" extrusionOk="0">
                <a:moveTo>
                  <a:pt x="4147" y="1"/>
                </a:moveTo>
                <a:cubicBezTo>
                  <a:pt x="3661" y="1"/>
                  <a:pt x="3187" y="328"/>
                  <a:pt x="3085" y="850"/>
                </a:cubicBezTo>
                <a:lnTo>
                  <a:pt x="2825" y="2272"/>
                </a:lnTo>
                <a:cubicBezTo>
                  <a:pt x="2745" y="2613"/>
                  <a:pt x="2504" y="2953"/>
                  <a:pt x="2164" y="3033"/>
                </a:cubicBezTo>
                <a:lnTo>
                  <a:pt x="922" y="3614"/>
                </a:lnTo>
                <a:cubicBezTo>
                  <a:pt x="81" y="3955"/>
                  <a:pt x="1" y="5116"/>
                  <a:pt x="822" y="5537"/>
                </a:cubicBezTo>
                <a:lnTo>
                  <a:pt x="2004" y="6278"/>
                </a:lnTo>
                <a:cubicBezTo>
                  <a:pt x="2324" y="6458"/>
                  <a:pt x="2584" y="6699"/>
                  <a:pt x="2584" y="7119"/>
                </a:cubicBezTo>
                <a:lnTo>
                  <a:pt x="2745" y="8461"/>
                </a:lnTo>
                <a:cubicBezTo>
                  <a:pt x="2800" y="9078"/>
                  <a:pt x="3285" y="9469"/>
                  <a:pt x="3805" y="9469"/>
                </a:cubicBezTo>
                <a:cubicBezTo>
                  <a:pt x="4045" y="9469"/>
                  <a:pt x="4292" y="9386"/>
                  <a:pt x="4507" y="9202"/>
                </a:cubicBezTo>
                <a:lnTo>
                  <a:pt x="5589" y="8201"/>
                </a:lnTo>
                <a:cubicBezTo>
                  <a:pt x="5767" y="8023"/>
                  <a:pt x="5999" y="7922"/>
                  <a:pt x="6246" y="7922"/>
                </a:cubicBezTo>
                <a:cubicBezTo>
                  <a:pt x="6333" y="7922"/>
                  <a:pt x="6422" y="7934"/>
                  <a:pt x="6510" y="7960"/>
                </a:cubicBezTo>
                <a:lnTo>
                  <a:pt x="7932" y="8281"/>
                </a:lnTo>
                <a:cubicBezTo>
                  <a:pt x="8003" y="8296"/>
                  <a:pt x="8073" y="8304"/>
                  <a:pt x="8141" y="8304"/>
                </a:cubicBezTo>
                <a:cubicBezTo>
                  <a:pt x="8875" y="8304"/>
                  <a:pt x="9478" y="7468"/>
                  <a:pt x="9094" y="6699"/>
                </a:cubicBezTo>
                <a:lnTo>
                  <a:pt x="8513" y="5457"/>
                </a:lnTo>
                <a:cubicBezTo>
                  <a:pt x="8333" y="5116"/>
                  <a:pt x="8433" y="4776"/>
                  <a:pt x="8593" y="4455"/>
                </a:cubicBezTo>
                <a:lnTo>
                  <a:pt x="9254" y="3274"/>
                </a:lnTo>
                <a:cubicBezTo>
                  <a:pt x="9734" y="2486"/>
                  <a:pt x="9146" y="1606"/>
                  <a:pt x="8355" y="1606"/>
                </a:cubicBezTo>
                <a:cubicBezTo>
                  <a:pt x="8321" y="1606"/>
                  <a:pt x="8287" y="1608"/>
                  <a:pt x="8253" y="1611"/>
                </a:cubicBezTo>
                <a:lnTo>
                  <a:pt x="6831" y="1771"/>
                </a:lnTo>
                <a:cubicBezTo>
                  <a:pt x="6774" y="1786"/>
                  <a:pt x="6714" y="1792"/>
                  <a:pt x="6653" y="1792"/>
                </a:cubicBezTo>
                <a:cubicBezTo>
                  <a:pt x="6369" y="1792"/>
                  <a:pt x="6061" y="1649"/>
                  <a:pt x="5929" y="1451"/>
                </a:cubicBezTo>
                <a:lnTo>
                  <a:pt x="4928" y="349"/>
                </a:lnTo>
                <a:cubicBezTo>
                  <a:pt x="4709" y="108"/>
                  <a:pt x="4426" y="1"/>
                  <a:pt x="41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5"/>
          <p:cNvSpPr/>
          <p:nvPr/>
        </p:nvSpPr>
        <p:spPr>
          <a:xfrm>
            <a:off x="7135550" y="1048293"/>
            <a:ext cx="303951" cy="284550"/>
          </a:xfrm>
          <a:custGeom>
            <a:avLst/>
            <a:gdLst/>
            <a:ahLst/>
            <a:cxnLst/>
            <a:rect l="l" t="t" r="r" b="b"/>
            <a:pathLst>
              <a:path w="9735" h="9470" extrusionOk="0">
                <a:moveTo>
                  <a:pt x="4147" y="1"/>
                </a:moveTo>
                <a:cubicBezTo>
                  <a:pt x="3661" y="1"/>
                  <a:pt x="3187" y="328"/>
                  <a:pt x="3085" y="850"/>
                </a:cubicBezTo>
                <a:lnTo>
                  <a:pt x="2825" y="2272"/>
                </a:lnTo>
                <a:cubicBezTo>
                  <a:pt x="2745" y="2613"/>
                  <a:pt x="2504" y="2953"/>
                  <a:pt x="2164" y="3033"/>
                </a:cubicBezTo>
                <a:lnTo>
                  <a:pt x="922" y="3614"/>
                </a:lnTo>
                <a:cubicBezTo>
                  <a:pt x="81" y="3955"/>
                  <a:pt x="1" y="5116"/>
                  <a:pt x="822" y="5537"/>
                </a:cubicBezTo>
                <a:lnTo>
                  <a:pt x="2004" y="6278"/>
                </a:lnTo>
                <a:cubicBezTo>
                  <a:pt x="2324" y="6458"/>
                  <a:pt x="2584" y="6699"/>
                  <a:pt x="2584" y="7119"/>
                </a:cubicBezTo>
                <a:lnTo>
                  <a:pt x="2745" y="8461"/>
                </a:lnTo>
                <a:cubicBezTo>
                  <a:pt x="2800" y="9078"/>
                  <a:pt x="3285" y="9469"/>
                  <a:pt x="3805" y="9469"/>
                </a:cubicBezTo>
                <a:cubicBezTo>
                  <a:pt x="4045" y="9469"/>
                  <a:pt x="4292" y="9386"/>
                  <a:pt x="4507" y="9202"/>
                </a:cubicBezTo>
                <a:lnTo>
                  <a:pt x="5589" y="8201"/>
                </a:lnTo>
                <a:cubicBezTo>
                  <a:pt x="5767" y="8023"/>
                  <a:pt x="5999" y="7922"/>
                  <a:pt x="6246" y="7922"/>
                </a:cubicBezTo>
                <a:cubicBezTo>
                  <a:pt x="6333" y="7922"/>
                  <a:pt x="6422" y="7934"/>
                  <a:pt x="6510" y="7960"/>
                </a:cubicBezTo>
                <a:lnTo>
                  <a:pt x="7932" y="8281"/>
                </a:lnTo>
                <a:cubicBezTo>
                  <a:pt x="8003" y="8296"/>
                  <a:pt x="8073" y="8304"/>
                  <a:pt x="8141" y="8304"/>
                </a:cubicBezTo>
                <a:cubicBezTo>
                  <a:pt x="8875" y="8304"/>
                  <a:pt x="9478" y="7468"/>
                  <a:pt x="9094" y="6699"/>
                </a:cubicBezTo>
                <a:lnTo>
                  <a:pt x="8513" y="5457"/>
                </a:lnTo>
                <a:cubicBezTo>
                  <a:pt x="8333" y="5116"/>
                  <a:pt x="8433" y="4776"/>
                  <a:pt x="8593" y="4455"/>
                </a:cubicBezTo>
                <a:lnTo>
                  <a:pt x="9254" y="3274"/>
                </a:lnTo>
                <a:cubicBezTo>
                  <a:pt x="9734" y="2486"/>
                  <a:pt x="9146" y="1606"/>
                  <a:pt x="8355" y="1606"/>
                </a:cubicBezTo>
                <a:cubicBezTo>
                  <a:pt x="8321" y="1606"/>
                  <a:pt x="8287" y="1608"/>
                  <a:pt x="8253" y="1611"/>
                </a:cubicBezTo>
                <a:lnTo>
                  <a:pt x="6831" y="1771"/>
                </a:lnTo>
                <a:cubicBezTo>
                  <a:pt x="6774" y="1786"/>
                  <a:pt x="6714" y="1792"/>
                  <a:pt x="6653" y="1792"/>
                </a:cubicBezTo>
                <a:cubicBezTo>
                  <a:pt x="6369" y="1792"/>
                  <a:pt x="6061" y="1649"/>
                  <a:pt x="5929" y="1451"/>
                </a:cubicBezTo>
                <a:lnTo>
                  <a:pt x="4928" y="349"/>
                </a:lnTo>
                <a:cubicBezTo>
                  <a:pt x="4709" y="108"/>
                  <a:pt x="4426" y="1"/>
                  <a:pt x="41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5"/>
          <p:cNvSpPr/>
          <p:nvPr/>
        </p:nvSpPr>
        <p:spPr>
          <a:xfrm>
            <a:off x="2384714" y="866561"/>
            <a:ext cx="371021" cy="346126"/>
          </a:xfrm>
          <a:custGeom>
            <a:avLst/>
            <a:gdLst/>
            <a:ahLst/>
            <a:cxnLst/>
            <a:rect l="l" t="t" r="r" b="b"/>
            <a:pathLst>
              <a:path w="9756" h="9457" extrusionOk="0">
                <a:moveTo>
                  <a:pt x="6047" y="1"/>
                </a:moveTo>
                <a:cubicBezTo>
                  <a:pt x="5795" y="1"/>
                  <a:pt x="5540" y="88"/>
                  <a:pt x="5329" y="281"/>
                </a:cubicBezTo>
                <a:lnTo>
                  <a:pt x="4327" y="1182"/>
                </a:lnTo>
                <a:cubicBezTo>
                  <a:pt x="4071" y="1378"/>
                  <a:pt x="3814" y="1472"/>
                  <a:pt x="3566" y="1472"/>
                </a:cubicBezTo>
                <a:cubicBezTo>
                  <a:pt x="3485" y="1472"/>
                  <a:pt x="3405" y="1462"/>
                  <a:pt x="3326" y="1442"/>
                </a:cubicBezTo>
                <a:lnTo>
                  <a:pt x="1904" y="1102"/>
                </a:lnTo>
                <a:cubicBezTo>
                  <a:pt x="1839" y="1090"/>
                  <a:pt x="1774" y="1084"/>
                  <a:pt x="1710" y="1084"/>
                </a:cubicBezTo>
                <a:cubicBezTo>
                  <a:pt x="955" y="1084"/>
                  <a:pt x="354" y="1921"/>
                  <a:pt x="742" y="2604"/>
                </a:cubicBezTo>
                <a:lnTo>
                  <a:pt x="1243" y="3946"/>
                </a:lnTo>
                <a:cubicBezTo>
                  <a:pt x="1403" y="4287"/>
                  <a:pt x="1403" y="4607"/>
                  <a:pt x="1243" y="4948"/>
                </a:cubicBezTo>
                <a:lnTo>
                  <a:pt x="482" y="6109"/>
                </a:lnTo>
                <a:cubicBezTo>
                  <a:pt x="0" y="6841"/>
                  <a:pt x="594" y="7796"/>
                  <a:pt x="1388" y="7796"/>
                </a:cubicBezTo>
                <a:cubicBezTo>
                  <a:pt x="1420" y="7796"/>
                  <a:pt x="1451" y="7795"/>
                  <a:pt x="1483" y="7792"/>
                </a:cubicBezTo>
                <a:lnTo>
                  <a:pt x="2905" y="7611"/>
                </a:lnTo>
                <a:cubicBezTo>
                  <a:pt x="3246" y="7611"/>
                  <a:pt x="3646" y="7691"/>
                  <a:pt x="3827" y="8032"/>
                </a:cubicBezTo>
                <a:lnTo>
                  <a:pt x="4748" y="9033"/>
                </a:lnTo>
                <a:cubicBezTo>
                  <a:pt x="4972" y="9327"/>
                  <a:pt x="5283" y="9457"/>
                  <a:pt x="5589" y="9457"/>
                </a:cubicBezTo>
                <a:cubicBezTo>
                  <a:pt x="6077" y="9457"/>
                  <a:pt x="6552" y="9129"/>
                  <a:pt x="6651" y="8613"/>
                </a:cubicBezTo>
                <a:lnTo>
                  <a:pt x="6911" y="7191"/>
                </a:lnTo>
                <a:cubicBezTo>
                  <a:pt x="6991" y="6870"/>
                  <a:pt x="7252" y="6530"/>
                  <a:pt x="7572" y="6450"/>
                </a:cubicBezTo>
                <a:lnTo>
                  <a:pt x="8914" y="5869"/>
                </a:lnTo>
                <a:cubicBezTo>
                  <a:pt x="9755" y="5528"/>
                  <a:pt x="9755" y="4447"/>
                  <a:pt x="8994" y="3946"/>
                </a:cubicBezTo>
                <a:lnTo>
                  <a:pt x="7752" y="3285"/>
                </a:lnTo>
                <a:cubicBezTo>
                  <a:pt x="7492" y="3105"/>
                  <a:pt x="7252" y="2784"/>
                  <a:pt x="7252" y="2444"/>
                </a:cubicBezTo>
                <a:lnTo>
                  <a:pt x="7151" y="1022"/>
                </a:lnTo>
                <a:cubicBezTo>
                  <a:pt x="7097" y="396"/>
                  <a:pt x="6580" y="1"/>
                  <a:pt x="60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5"/>
          <p:cNvSpPr/>
          <p:nvPr/>
        </p:nvSpPr>
        <p:spPr>
          <a:xfrm rot="3580605">
            <a:off x="2582598" y="2527134"/>
            <a:ext cx="250906" cy="234907"/>
          </a:xfrm>
          <a:custGeom>
            <a:avLst/>
            <a:gdLst/>
            <a:ahLst/>
            <a:cxnLst/>
            <a:rect l="l" t="t" r="r" b="b"/>
            <a:pathLst>
              <a:path w="9735" h="9470" extrusionOk="0">
                <a:moveTo>
                  <a:pt x="4147" y="1"/>
                </a:moveTo>
                <a:cubicBezTo>
                  <a:pt x="3661" y="1"/>
                  <a:pt x="3187" y="328"/>
                  <a:pt x="3085" y="850"/>
                </a:cubicBezTo>
                <a:lnTo>
                  <a:pt x="2825" y="2272"/>
                </a:lnTo>
                <a:cubicBezTo>
                  <a:pt x="2745" y="2613"/>
                  <a:pt x="2504" y="2953"/>
                  <a:pt x="2164" y="3033"/>
                </a:cubicBezTo>
                <a:lnTo>
                  <a:pt x="922" y="3614"/>
                </a:lnTo>
                <a:cubicBezTo>
                  <a:pt x="81" y="3955"/>
                  <a:pt x="1" y="5116"/>
                  <a:pt x="822" y="5537"/>
                </a:cubicBezTo>
                <a:lnTo>
                  <a:pt x="2004" y="6278"/>
                </a:lnTo>
                <a:cubicBezTo>
                  <a:pt x="2324" y="6458"/>
                  <a:pt x="2584" y="6699"/>
                  <a:pt x="2584" y="7119"/>
                </a:cubicBezTo>
                <a:lnTo>
                  <a:pt x="2745" y="8461"/>
                </a:lnTo>
                <a:cubicBezTo>
                  <a:pt x="2800" y="9078"/>
                  <a:pt x="3285" y="9469"/>
                  <a:pt x="3805" y="9469"/>
                </a:cubicBezTo>
                <a:cubicBezTo>
                  <a:pt x="4045" y="9469"/>
                  <a:pt x="4292" y="9386"/>
                  <a:pt x="4507" y="9202"/>
                </a:cubicBezTo>
                <a:lnTo>
                  <a:pt x="5589" y="8201"/>
                </a:lnTo>
                <a:cubicBezTo>
                  <a:pt x="5767" y="8023"/>
                  <a:pt x="5999" y="7922"/>
                  <a:pt x="6246" y="7922"/>
                </a:cubicBezTo>
                <a:cubicBezTo>
                  <a:pt x="6333" y="7922"/>
                  <a:pt x="6422" y="7934"/>
                  <a:pt x="6510" y="7960"/>
                </a:cubicBezTo>
                <a:lnTo>
                  <a:pt x="7932" y="8281"/>
                </a:lnTo>
                <a:cubicBezTo>
                  <a:pt x="8003" y="8296"/>
                  <a:pt x="8073" y="8304"/>
                  <a:pt x="8141" y="8304"/>
                </a:cubicBezTo>
                <a:cubicBezTo>
                  <a:pt x="8875" y="8304"/>
                  <a:pt x="9478" y="7468"/>
                  <a:pt x="9094" y="6699"/>
                </a:cubicBezTo>
                <a:lnTo>
                  <a:pt x="8513" y="5457"/>
                </a:lnTo>
                <a:cubicBezTo>
                  <a:pt x="8333" y="5116"/>
                  <a:pt x="8433" y="4776"/>
                  <a:pt x="8593" y="4455"/>
                </a:cubicBezTo>
                <a:lnTo>
                  <a:pt x="9254" y="3274"/>
                </a:lnTo>
                <a:cubicBezTo>
                  <a:pt x="9734" y="2486"/>
                  <a:pt x="9146" y="1606"/>
                  <a:pt x="8355" y="1606"/>
                </a:cubicBezTo>
                <a:cubicBezTo>
                  <a:pt x="8321" y="1606"/>
                  <a:pt x="8287" y="1608"/>
                  <a:pt x="8253" y="1611"/>
                </a:cubicBezTo>
                <a:lnTo>
                  <a:pt x="6831" y="1771"/>
                </a:lnTo>
                <a:cubicBezTo>
                  <a:pt x="6774" y="1786"/>
                  <a:pt x="6714" y="1792"/>
                  <a:pt x="6653" y="1792"/>
                </a:cubicBezTo>
                <a:cubicBezTo>
                  <a:pt x="6369" y="1792"/>
                  <a:pt x="6061" y="1649"/>
                  <a:pt x="5929" y="1451"/>
                </a:cubicBezTo>
                <a:lnTo>
                  <a:pt x="4928" y="349"/>
                </a:lnTo>
                <a:cubicBezTo>
                  <a:pt x="4709" y="108"/>
                  <a:pt x="4426" y="1"/>
                  <a:pt x="41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5"/>
          <p:cNvSpPr/>
          <p:nvPr/>
        </p:nvSpPr>
        <p:spPr>
          <a:xfrm>
            <a:off x="7811825" y="3924843"/>
            <a:ext cx="303951" cy="284550"/>
          </a:xfrm>
          <a:custGeom>
            <a:avLst/>
            <a:gdLst/>
            <a:ahLst/>
            <a:cxnLst/>
            <a:rect l="l" t="t" r="r" b="b"/>
            <a:pathLst>
              <a:path w="9735" h="9470" extrusionOk="0">
                <a:moveTo>
                  <a:pt x="4147" y="1"/>
                </a:moveTo>
                <a:cubicBezTo>
                  <a:pt x="3661" y="1"/>
                  <a:pt x="3187" y="328"/>
                  <a:pt x="3085" y="850"/>
                </a:cubicBezTo>
                <a:lnTo>
                  <a:pt x="2825" y="2272"/>
                </a:lnTo>
                <a:cubicBezTo>
                  <a:pt x="2745" y="2613"/>
                  <a:pt x="2504" y="2953"/>
                  <a:pt x="2164" y="3033"/>
                </a:cubicBezTo>
                <a:lnTo>
                  <a:pt x="922" y="3614"/>
                </a:lnTo>
                <a:cubicBezTo>
                  <a:pt x="81" y="3955"/>
                  <a:pt x="1" y="5116"/>
                  <a:pt x="822" y="5537"/>
                </a:cubicBezTo>
                <a:lnTo>
                  <a:pt x="2004" y="6278"/>
                </a:lnTo>
                <a:cubicBezTo>
                  <a:pt x="2324" y="6458"/>
                  <a:pt x="2584" y="6699"/>
                  <a:pt x="2584" y="7119"/>
                </a:cubicBezTo>
                <a:lnTo>
                  <a:pt x="2745" y="8461"/>
                </a:lnTo>
                <a:cubicBezTo>
                  <a:pt x="2800" y="9078"/>
                  <a:pt x="3285" y="9469"/>
                  <a:pt x="3805" y="9469"/>
                </a:cubicBezTo>
                <a:cubicBezTo>
                  <a:pt x="4045" y="9469"/>
                  <a:pt x="4292" y="9386"/>
                  <a:pt x="4507" y="9202"/>
                </a:cubicBezTo>
                <a:lnTo>
                  <a:pt x="5589" y="8201"/>
                </a:lnTo>
                <a:cubicBezTo>
                  <a:pt x="5767" y="8023"/>
                  <a:pt x="5999" y="7922"/>
                  <a:pt x="6246" y="7922"/>
                </a:cubicBezTo>
                <a:cubicBezTo>
                  <a:pt x="6333" y="7922"/>
                  <a:pt x="6422" y="7934"/>
                  <a:pt x="6510" y="7960"/>
                </a:cubicBezTo>
                <a:lnTo>
                  <a:pt x="7932" y="8281"/>
                </a:lnTo>
                <a:cubicBezTo>
                  <a:pt x="8003" y="8296"/>
                  <a:pt x="8073" y="8304"/>
                  <a:pt x="8141" y="8304"/>
                </a:cubicBezTo>
                <a:cubicBezTo>
                  <a:pt x="8875" y="8304"/>
                  <a:pt x="9478" y="7468"/>
                  <a:pt x="9094" y="6699"/>
                </a:cubicBezTo>
                <a:lnTo>
                  <a:pt x="8513" y="5457"/>
                </a:lnTo>
                <a:cubicBezTo>
                  <a:pt x="8333" y="5116"/>
                  <a:pt x="8433" y="4776"/>
                  <a:pt x="8593" y="4455"/>
                </a:cubicBezTo>
                <a:lnTo>
                  <a:pt x="9254" y="3274"/>
                </a:lnTo>
                <a:cubicBezTo>
                  <a:pt x="9734" y="2486"/>
                  <a:pt x="9146" y="1606"/>
                  <a:pt x="8355" y="1606"/>
                </a:cubicBezTo>
                <a:cubicBezTo>
                  <a:pt x="8321" y="1606"/>
                  <a:pt x="8287" y="1608"/>
                  <a:pt x="8253" y="1611"/>
                </a:cubicBezTo>
                <a:lnTo>
                  <a:pt x="6831" y="1771"/>
                </a:lnTo>
                <a:cubicBezTo>
                  <a:pt x="6774" y="1786"/>
                  <a:pt x="6714" y="1792"/>
                  <a:pt x="6653" y="1792"/>
                </a:cubicBezTo>
                <a:cubicBezTo>
                  <a:pt x="6369" y="1792"/>
                  <a:pt x="6061" y="1649"/>
                  <a:pt x="5929" y="1451"/>
                </a:cubicBezTo>
                <a:lnTo>
                  <a:pt x="4928" y="349"/>
                </a:lnTo>
                <a:cubicBezTo>
                  <a:pt x="4709" y="108"/>
                  <a:pt x="4426" y="1"/>
                  <a:pt x="41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5"/>
          <p:cNvSpPr/>
          <p:nvPr/>
        </p:nvSpPr>
        <p:spPr>
          <a:xfrm rot="3144258">
            <a:off x="5278173" y="2355692"/>
            <a:ext cx="250920" cy="234908"/>
          </a:xfrm>
          <a:custGeom>
            <a:avLst/>
            <a:gdLst/>
            <a:ahLst/>
            <a:cxnLst/>
            <a:rect l="l" t="t" r="r" b="b"/>
            <a:pathLst>
              <a:path w="9735" h="9470" extrusionOk="0">
                <a:moveTo>
                  <a:pt x="4147" y="1"/>
                </a:moveTo>
                <a:cubicBezTo>
                  <a:pt x="3661" y="1"/>
                  <a:pt x="3187" y="328"/>
                  <a:pt x="3085" y="850"/>
                </a:cubicBezTo>
                <a:lnTo>
                  <a:pt x="2825" y="2272"/>
                </a:lnTo>
                <a:cubicBezTo>
                  <a:pt x="2745" y="2613"/>
                  <a:pt x="2504" y="2953"/>
                  <a:pt x="2164" y="3033"/>
                </a:cubicBezTo>
                <a:lnTo>
                  <a:pt x="922" y="3614"/>
                </a:lnTo>
                <a:cubicBezTo>
                  <a:pt x="81" y="3955"/>
                  <a:pt x="1" y="5116"/>
                  <a:pt x="822" y="5537"/>
                </a:cubicBezTo>
                <a:lnTo>
                  <a:pt x="2004" y="6278"/>
                </a:lnTo>
                <a:cubicBezTo>
                  <a:pt x="2324" y="6458"/>
                  <a:pt x="2584" y="6699"/>
                  <a:pt x="2584" y="7119"/>
                </a:cubicBezTo>
                <a:lnTo>
                  <a:pt x="2745" y="8461"/>
                </a:lnTo>
                <a:cubicBezTo>
                  <a:pt x="2800" y="9078"/>
                  <a:pt x="3285" y="9469"/>
                  <a:pt x="3805" y="9469"/>
                </a:cubicBezTo>
                <a:cubicBezTo>
                  <a:pt x="4045" y="9469"/>
                  <a:pt x="4292" y="9386"/>
                  <a:pt x="4507" y="9202"/>
                </a:cubicBezTo>
                <a:lnTo>
                  <a:pt x="5589" y="8201"/>
                </a:lnTo>
                <a:cubicBezTo>
                  <a:pt x="5767" y="8023"/>
                  <a:pt x="5999" y="7922"/>
                  <a:pt x="6246" y="7922"/>
                </a:cubicBezTo>
                <a:cubicBezTo>
                  <a:pt x="6333" y="7922"/>
                  <a:pt x="6422" y="7934"/>
                  <a:pt x="6510" y="7960"/>
                </a:cubicBezTo>
                <a:lnTo>
                  <a:pt x="7932" y="8281"/>
                </a:lnTo>
                <a:cubicBezTo>
                  <a:pt x="8003" y="8296"/>
                  <a:pt x="8073" y="8304"/>
                  <a:pt x="8141" y="8304"/>
                </a:cubicBezTo>
                <a:cubicBezTo>
                  <a:pt x="8875" y="8304"/>
                  <a:pt x="9478" y="7468"/>
                  <a:pt x="9094" y="6699"/>
                </a:cubicBezTo>
                <a:lnTo>
                  <a:pt x="8513" y="5457"/>
                </a:lnTo>
                <a:cubicBezTo>
                  <a:pt x="8333" y="5116"/>
                  <a:pt x="8433" y="4776"/>
                  <a:pt x="8593" y="4455"/>
                </a:cubicBezTo>
                <a:lnTo>
                  <a:pt x="9254" y="3274"/>
                </a:lnTo>
                <a:cubicBezTo>
                  <a:pt x="9734" y="2486"/>
                  <a:pt x="9146" y="1606"/>
                  <a:pt x="8355" y="1606"/>
                </a:cubicBezTo>
                <a:cubicBezTo>
                  <a:pt x="8321" y="1606"/>
                  <a:pt x="8287" y="1608"/>
                  <a:pt x="8253" y="1611"/>
                </a:cubicBezTo>
                <a:lnTo>
                  <a:pt x="6831" y="1771"/>
                </a:lnTo>
                <a:cubicBezTo>
                  <a:pt x="6774" y="1786"/>
                  <a:pt x="6714" y="1792"/>
                  <a:pt x="6653" y="1792"/>
                </a:cubicBezTo>
                <a:cubicBezTo>
                  <a:pt x="6369" y="1792"/>
                  <a:pt x="6061" y="1649"/>
                  <a:pt x="5929" y="1451"/>
                </a:cubicBezTo>
                <a:lnTo>
                  <a:pt x="4928" y="349"/>
                </a:lnTo>
                <a:cubicBezTo>
                  <a:pt x="4709" y="108"/>
                  <a:pt x="4426" y="1"/>
                  <a:pt x="41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5"/>
          <p:cNvSpPr/>
          <p:nvPr/>
        </p:nvSpPr>
        <p:spPr>
          <a:xfrm rot="-10593052">
            <a:off x="4599841" y="4039352"/>
            <a:ext cx="617429" cy="576003"/>
          </a:xfrm>
          <a:custGeom>
            <a:avLst/>
            <a:gdLst/>
            <a:ahLst/>
            <a:cxnLst/>
            <a:rect l="l" t="t" r="r" b="b"/>
            <a:pathLst>
              <a:path w="9756" h="9457" extrusionOk="0">
                <a:moveTo>
                  <a:pt x="6047" y="1"/>
                </a:moveTo>
                <a:cubicBezTo>
                  <a:pt x="5795" y="1"/>
                  <a:pt x="5540" y="88"/>
                  <a:pt x="5329" y="281"/>
                </a:cubicBezTo>
                <a:lnTo>
                  <a:pt x="4327" y="1182"/>
                </a:lnTo>
                <a:cubicBezTo>
                  <a:pt x="4071" y="1378"/>
                  <a:pt x="3814" y="1472"/>
                  <a:pt x="3566" y="1472"/>
                </a:cubicBezTo>
                <a:cubicBezTo>
                  <a:pt x="3485" y="1472"/>
                  <a:pt x="3405" y="1462"/>
                  <a:pt x="3326" y="1442"/>
                </a:cubicBezTo>
                <a:lnTo>
                  <a:pt x="1904" y="1102"/>
                </a:lnTo>
                <a:cubicBezTo>
                  <a:pt x="1839" y="1090"/>
                  <a:pt x="1774" y="1084"/>
                  <a:pt x="1710" y="1084"/>
                </a:cubicBezTo>
                <a:cubicBezTo>
                  <a:pt x="955" y="1084"/>
                  <a:pt x="354" y="1921"/>
                  <a:pt x="742" y="2604"/>
                </a:cubicBezTo>
                <a:lnTo>
                  <a:pt x="1243" y="3946"/>
                </a:lnTo>
                <a:cubicBezTo>
                  <a:pt x="1403" y="4287"/>
                  <a:pt x="1403" y="4607"/>
                  <a:pt x="1243" y="4948"/>
                </a:cubicBezTo>
                <a:lnTo>
                  <a:pt x="482" y="6109"/>
                </a:lnTo>
                <a:cubicBezTo>
                  <a:pt x="0" y="6841"/>
                  <a:pt x="594" y="7796"/>
                  <a:pt x="1388" y="7796"/>
                </a:cubicBezTo>
                <a:cubicBezTo>
                  <a:pt x="1420" y="7796"/>
                  <a:pt x="1451" y="7795"/>
                  <a:pt x="1483" y="7792"/>
                </a:cubicBezTo>
                <a:lnTo>
                  <a:pt x="2905" y="7611"/>
                </a:lnTo>
                <a:cubicBezTo>
                  <a:pt x="3246" y="7611"/>
                  <a:pt x="3646" y="7691"/>
                  <a:pt x="3827" y="8032"/>
                </a:cubicBezTo>
                <a:lnTo>
                  <a:pt x="4748" y="9033"/>
                </a:lnTo>
                <a:cubicBezTo>
                  <a:pt x="4972" y="9327"/>
                  <a:pt x="5283" y="9457"/>
                  <a:pt x="5589" y="9457"/>
                </a:cubicBezTo>
                <a:cubicBezTo>
                  <a:pt x="6077" y="9457"/>
                  <a:pt x="6552" y="9129"/>
                  <a:pt x="6651" y="8613"/>
                </a:cubicBezTo>
                <a:lnTo>
                  <a:pt x="6911" y="7191"/>
                </a:lnTo>
                <a:cubicBezTo>
                  <a:pt x="6991" y="6870"/>
                  <a:pt x="7252" y="6530"/>
                  <a:pt x="7572" y="6450"/>
                </a:cubicBezTo>
                <a:lnTo>
                  <a:pt x="8914" y="5869"/>
                </a:lnTo>
                <a:cubicBezTo>
                  <a:pt x="9755" y="5528"/>
                  <a:pt x="9755" y="4447"/>
                  <a:pt x="8994" y="3946"/>
                </a:cubicBezTo>
                <a:lnTo>
                  <a:pt x="7752" y="3285"/>
                </a:lnTo>
                <a:cubicBezTo>
                  <a:pt x="7492" y="3105"/>
                  <a:pt x="7252" y="2784"/>
                  <a:pt x="7252" y="2444"/>
                </a:cubicBezTo>
                <a:lnTo>
                  <a:pt x="7151" y="1022"/>
                </a:lnTo>
                <a:cubicBezTo>
                  <a:pt x="7097" y="396"/>
                  <a:pt x="6580" y="1"/>
                  <a:pt x="60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5"/>
          <p:cNvSpPr/>
          <p:nvPr/>
        </p:nvSpPr>
        <p:spPr>
          <a:xfrm rot="-10593089">
            <a:off x="1522174" y="3935688"/>
            <a:ext cx="371010" cy="346137"/>
          </a:xfrm>
          <a:custGeom>
            <a:avLst/>
            <a:gdLst/>
            <a:ahLst/>
            <a:cxnLst/>
            <a:rect l="l" t="t" r="r" b="b"/>
            <a:pathLst>
              <a:path w="9756" h="9457" extrusionOk="0">
                <a:moveTo>
                  <a:pt x="6047" y="1"/>
                </a:moveTo>
                <a:cubicBezTo>
                  <a:pt x="5795" y="1"/>
                  <a:pt x="5540" y="88"/>
                  <a:pt x="5329" y="281"/>
                </a:cubicBezTo>
                <a:lnTo>
                  <a:pt x="4327" y="1182"/>
                </a:lnTo>
                <a:cubicBezTo>
                  <a:pt x="4071" y="1378"/>
                  <a:pt x="3814" y="1472"/>
                  <a:pt x="3566" y="1472"/>
                </a:cubicBezTo>
                <a:cubicBezTo>
                  <a:pt x="3485" y="1472"/>
                  <a:pt x="3405" y="1462"/>
                  <a:pt x="3326" y="1442"/>
                </a:cubicBezTo>
                <a:lnTo>
                  <a:pt x="1904" y="1102"/>
                </a:lnTo>
                <a:cubicBezTo>
                  <a:pt x="1839" y="1090"/>
                  <a:pt x="1774" y="1084"/>
                  <a:pt x="1710" y="1084"/>
                </a:cubicBezTo>
                <a:cubicBezTo>
                  <a:pt x="955" y="1084"/>
                  <a:pt x="354" y="1921"/>
                  <a:pt x="742" y="2604"/>
                </a:cubicBezTo>
                <a:lnTo>
                  <a:pt x="1243" y="3946"/>
                </a:lnTo>
                <a:cubicBezTo>
                  <a:pt x="1403" y="4287"/>
                  <a:pt x="1403" y="4607"/>
                  <a:pt x="1243" y="4948"/>
                </a:cubicBezTo>
                <a:lnTo>
                  <a:pt x="482" y="6109"/>
                </a:lnTo>
                <a:cubicBezTo>
                  <a:pt x="0" y="6841"/>
                  <a:pt x="594" y="7796"/>
                  <a:pt x="1388" y="7796"/>
                </a:cubicBezTo>
                <a:cubicBezTo>
                  <a:pt x="1420" y="7796"/>
                  <a:pt x="1451" y="7795"/>
                  <a:pt x="1483" y="7792"/>
                </a:cubicBezTo>
                <a:lnTo>
                  <a:pt x="2905" y="7611"/>
                </a:lnTo>
                <a:cubicBezTo>
                  <a:pt x="3246" y="7611"/>
                  <a:pt x="3646" y="7691"/>
                  <a:pt x="3827" y="8032"/>
                </a:cubicBezTo>
                <a:lnTo>
                  <a:pt x="4748" y="9033"/>
                </a:lnTo>
                <a:cubicBezTo>
                  <a:pt x="4972" y="9327"/>
                  <a:pt x="5283" y="9457"/>
                  <a:pt x="5589" y="9457"/>
                </a:cubicBezTo>
                <a:cubicBezTo>
                  <a:pt x="6077" y="9457"/>
                  <a:pt x="6552" y="9129"/>
                  <a:pt x="6651" y="8613"/>
                </a:cubicBezTo>
                <a:lnTo>
                  <a:pt x="6911" y="7191"/>
                </a:lnTo>
                <a:cubicBezTo>
                  <a:pt x="6991" y="6870"/>
                  <a:pt x="7252" y="6530"/>
                  <a:pt x="7572" y="6450"/>
                </a:cubicBezTo>
                <a:lnTo>
                  <a:pt x="8914" y="5869"/>
                </a:lnTo>
                <a:cubicBezTo>
                  <a:pt x="9755" y="5528"/>
                  <a:pt x="9755" y="4447"/>
                  <a:pt x="8994" y="3946"/>
                </a:cubicBezTo>
                <a:lnTo>
                  <a:pt x="7752" y="3285"/>
                </a:lnTo>
                <a:cubicBezTo>
                  <a:pt x="7492" y="3105"/>
                  <a:pt x="7252" y="2784"/>
                  <a:pt x="7252" y="2444"/>
                </a:cubicBezTo>
                <a:lnTo>
                  <a:pt x="7151" y="1022"/>
                </a:lnTo>
                <a:cubicBezTo>
                  <a:pt x="7097" y="396"/>
                  <a:pt x="6580" y="1"/>
                  <a:pt x="60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5"/>
          <p:cNvSpPr/>
          <p:nvPr/>
        </p:nvSpPr>
        <p:spPr>
          <a:xfrm rot="-10593137">
            <a:off x="5240855" y="682732"/>
            <a:ext cx="250911" cy="234903"/>
          </a:xfrm>
          <a:custGeom>
            <a:avLst/>
            <a:gdLst/>
            <a:ahLst/>
            <a:cxnLst/>
            <a:rect l="l" t="t" r="r" b="b"/>
            <a:pathLst>
              <a:path w="9735" h="9470" extrusionOk="0">
                <a:moveTo>
                  <a:pt x="4147" y="1"/>
                </a:moveTo>
                <a:cubicBezTo>
                  <a:pt x="3661" y="1"/>
                  <a:pt x="3187" y="328"/>
                  <a:pt x="3085" y="850"/>
                </a:cubicBezTo>
                <a:lnTo>
                  <a:pt x="2825" y="2272"/>
                </a:lnTo>
                <a:cubicBezTo>
                  <a:pt x="2745" y="2613"/>
                  <a:pt x="2504" y="2953"/>
                  <a:pt x="2164" y="3033"/>
                </a:cubicBezTo>
                <a:lnTo>
                  <a:pt x="922" y="3614"/>
                </a:lnTo>
                <a:cubicBezTo>
                  <a:pt x="81" y="3955"/>
                  <a:pt x="1" y="5116"/>
                  <a:pt x="822" y="5537"/>
                </a:cubicBezTo>
                <a:lnTo>
                  <a:pt x="2004" y="6278"/>
                </a:lnTo>
                <a:cubicBezTo>
                  <a:pt x="2324" y="6458"/>
                  <a:pt x="2584" y="6699"/>
                  <a:pt x="2584" y="7119"/>
                </a:cubicBezTo>
                <a:lnTo>
                  <a:pt x="2745" y="8461"/>
                </a:lnTo>
                <a:cubicBezTo>
                  <a:pt x="2800" y="9078"/>
                  <a:pt x="3285" y="9469"/>
                  <a:pt x="3805" y="9469"/>
                </a:cubicBezTo>
                <a:cubicBezTo>
                  <a:pt x="4045" y="9469"/>
                  <a:pt x="4292" y="9386"/>
                  <a:pt x="4507" y="9202"/>
                </a:cubicBezTo>
                <a:lnTo>
                  <a:pt x="5589" y="8201"/>
                </a:lnTo>
                <a:cubicBezTo>
                  <a:pt x="5767" y="8023"/>
                  <a:pt x="5999" y="7922"/>
                  <a:pt x="6246" y="7922"/>
                </a:cubicBezTo>
                <a:cubicBezTo>
                  <a:pt x="6333" y="7922"/>
                  <a:pt x="6422" y="7934"/>
                  <a:pt x="6510" y="7960"/>
                </a:cubicBezTo>
                <a:lnTo>
                  <a:pt x="7932" y="8281"/>
                </a:lnTo>
                <a:cubicBezTo>
                  <a:pt x="8003" y="8296"/>
                  <a:pt x="8073" y="8304"/>
                  <a:pt x="8141" y="8304"/>
                </a:cubicBezTo>
                <a:cubicBezTo>
                  <a:pt x="8875" y="8304"/>
                  <a:pt x="9478" y="7468"/>
                  <a:pt x="9094" y="6699"/>
                </a:cubicBezTo>
                <a:lnTo>
                  <a:pt x="8513" y="5457"/>
                </a:lnTo>
                <a:cubicBezTo>
                  <a:pt x="8333" y="5116"/>
                  <a:pt x="8433" y="4776"/>
                  <a:pt x="8593" y="4455"/>
                </a:cubicBezTo>
                <a:lnTo>
                  <a:pt x="9254" y="3274"/>
                </a:lnTo>
                <a:cubicBezTo>
                  <a:pt x="9734" y="2486"/>
                  <a:pt x="9146" y="1606"/>
                  <a:pt x="8355" y="1606"/>
                </a:cubicBezTo>
                <a:cubicBezTo>
                  <a:pt x="8321" y="1606"/>
                  <a:pt x="8287" y="1608"/>
                  <a:pt x="8253" y="1611"/>
                </a:cubicBezTo>
                <a:lnTo>
                  <a:pt x="6831" y="1771"/>
                </a:lnTo>
                <a:cubicBezTo>
                  <a:pt x="6774" y="1786"/>
                  <a:pt x="6714" y="1792"/>
                  <a:pt x="6653" y="1792"/>
                </a:cubicBezTo>
                <a:cubicBezTo>
                  <a:pt x="6369" y="1792"/>
                  <a:pt x="6061" y="1649"/>
                  <a:pt x="5929" y="1451"/>
                </a:cubicBezTo>
                <a:lnTo>
                  <a:pt x="4928" y="349"/>
                </a:lnTo>
                <a:cubicBezTo>
                  <a:pt x="4709" y="108"/>
                  <a:pt x="4426" y="1"/>
                  <a:pt x="41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CUSTOM_21">
    <p:bg>
      <p:bgPr>
        <a:solidFill>
          <a:schemeClr val="accent6"/>
        </a:solidFill>
        <a:effectLst/>
      </p:bgPr>
    </p:bg>
    <p:spTree>
      <p:nvGrpSpPr>
        <p:cNvPr id="1" name="Shape 2679"/>
        <p:cNvGrpSpPr/>
        <p:nvPr/>
      </p:nvGrpSpPr>
      <p:grpSpPr>
        <a:xfrm>
          <a:off x="0" y="0"/>
          <a:ext cx="0" cy="0"/>
          <a:chOff x="0" y="0"/>
          <a:chExt cx="0" cy="0"/>
        </a:xfrm>
      </p:grpSpPr>
      <p:grpSp>
        <p:nvGrpSpPr>
          <p:cNvPr id="2680" name="Google Shape;2680;p36"/>
          <p:cNvGrpSpPr/>
          <p:nvPr/>
        </p:nvGrpSpPr>
        <p:grpSpPr>
          <a:xfrm>
            <a:off x="409900" y="593175"/>
            <a:ext cx="8043900" cy="4067225"/>
            <a:chOff x="409900" y="593175"/>
            <a:chExt cx="8043900" cy="4067225"/>
          </a:xfrm>
        </p:grpSpPr>
        <p:sp>
          <p:nvSpPr>
            <p:cNvPr id="2681" name="Google Shape;2681;p36"/>
            <p:cNvSpPr/>
            <p:nvPr/>
          </p:nvSpPr>
          <p:spPr>
            <a:xfrm>
              <a:off x="7335863" y="619175"/>
              <a:ext cx="176700" cy="220625"/>
            </a:xfrm>
            <a:custGeom>
              <a:avLst/>
              <a:gdLst/>
              <a:ahLst/>
              <a:cxnLst/>
              <a:rect l="l" t="t" r="r" b="b"/>
              <a:pathLst>
                <a:path w="7068" h="8825" extrusionOk="0">
                  <a:moveTo>
                    <a:pt x="3414" y="1"/>
                  </a:moveTo>
                  <a:cubicBezTo>
                    <a:pt x="2995" y="1"/>
                    <a:pt x="2915" y="2257"/>
                    <a:pt x="2336" y="3075"/>
                  </a:cubicBezTo>
                  <a:cubicBezTo>
                    <a:pt x="1837" y="3834"/>
                    <a:pt x="1" y="4333"/>
                    <a:pt x="1" y="4752"/>
                  </a:cubicBezTo>
                  <a:cubicBezTo>
                    <a:pt x="1" y="5171"/>
                    <a:pt x="1757" y="5251"/>
                    <a:pt x="2336" y="5990"/>
                  </a:cubicBezTo>
                  <a:cubicBezTo>
                    <a:pt x="2915" y="6669"/>
                    <a:pt x="3255" y="8825"/>
                    <a:pt x="3574" y="8825"/>
                  </a:cubicBezTo>
                  <a:cubicBezTo>
                    <a:pt x="3913" y="8825"/>
                    <a:pt x="4173" y="6748"/>
                    <a:pt x="4672" y="5990"/>
                  </a:cubicBezTo>
                  <a:cubicBezTo>
                    <a:pt x="5171" y="5331"/>
                    <a:pt x="7068" y="4912"/>
                    <a:pt x="7068" y="4493"/>
                  </a:cubicBezTo>
                  <a:cubicBezTo>
                    <a:pt x="7068" y="4173"/>
                    <a:pt x="5171" y="3754"/>
                    <a:pt x="4672" y="3075"/>
                  </a:cubicBezTo>
                  <a:cubicBezTo>
                    <a:pt x="3993" y="2257"/>
                    <a:pt x="3834" y="1"/>
                    <a:pt x="34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6"/>
            <p:cNvSpPr/>
            <p:nvPr/>
          </p:nvSpPr>
          <p:spPr>
            <a:xfrm>
              <a:off x="7458400" y="3636575"/>
              <a:ext cx="89350" cy="112325"/>
            </a:xfrm>
            <a:custGeom>
              <a:avLst/>
              <a:gdLst/>
              <a:ahLst/>
              <a:cxnLst/>
              <a:rect l="l" t="t" r="r" b="b"/>
              <a:pathLst>
                <a:path w="3574" h="4493" extrusionOk="0">
                  <a:moveTo>
                    <a:pt x="1737" y="1"/>
                  </a:moveTo>
                  <a:cubicBezTo>
                    <a:pt x="1498" y="1"/>
                    <a:pt x="1498" y="1159"/>
                    <a:pt x="1158" y="1578"/>
                  </a:cubicBezTo>
                  <a:cubicBezTo>
                    <a:pt x="899" y="1917"/>
                    <a:pt x="0" y="2157"/>
                    <a:pt x="0" y="2416"/>
                  </a:cubicBezTo>
                  <a:cubicBezTo>
                    <a:pt x="0" y="2656"/>
                    <a:pt x="899" y="2656"/>
                    <a:pt x="1158" y="3075"/>
                  </a:cubicBezTo>
                  <a:cubicBezTo>
                    <a:pt x="1498" y="3414"/>
                    <a:pt x="1657" y="4492"/>
                    <a:pt x="1817" y="4492"/>
                  </a:cubicBezTo>
                  <a:cubicBezTo>
                    <a:pt x="1997" y="4492"/>
                    <a:pt x="2077" y="3414"/>
                    <a:pt x="2396" y="3075"/>
                  </a:cubicBezTo>
                  <a:cubicBezTo>
                    <a:pt x="2655" y="2736"/>
                    <a:pt x="3574" y="2496"/>
                    <a:pt x="3574" y="2316"/>
                  </a:cubicBezTo>
                  <a:cubicBezTo>
                    <a:pt x="3574" y="2077"/>
                    <a:pt x="2655" y="1917"/>
                    <a:pt x="2316" y="1578"/>
                  </a:cubicBezTo>
                  <a:cubicBezTo>
                    <a:pt x="1997" y="1159"/>
                    <a:pt x="1897" y="1"/>
                    <a:pt x="1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6"/>
            <p:cNvSpPr/>
            <p:nvPr/>
          </p:nvSpPr>
          <p:spPr>
            <a:xfrm>
              <a:off x="634038" y="2340475"/>
              <a:ext cx="176675" cy="220625"/>
            </a:xfrm>
            <a:custGeom>
              <a:avLst/>
              <a:gdLst/>
              <a:ahLst/>
              <a:cxnLst/>
              <a:rect l="l" t="t" r="r" b="b"/>
              <a:pathLst>
                <a:path w="7067" h="8825" extrusionOk="0">
                  <a:moveTo>
                    <a:pt x="3414" y="1"/>
                  </a:moveTo>
                  <a:cubicBezTo>
                    <a:pt x="2995" y="1"/>
                    <a:pt x="2915" y="2257"/>
                    <a:pt x="2316" y="3075"/>
                  </a:cubicBezTo>
                  <a:cubicBezTo>
                    <a:pt x="1817" y="3834"/>
                    <a:pt x="0" y="4333"/>
                    <a:pt x="0" y="4752"/>
                  </a:cubicBezTo>
                  <a:cubicBezTo>
                    <a:pt x="0" y="5171"/>
                    <a:pt x="1737" y="5331"/>
                    <a:pt x="2316" y="6070"/>
                  </a:cubicBezTo>
                  <a:cubicBezTo>
                    <a:pt x="2915" y="6668"/>
                    <a:pt x="3234" y="8824"/>
                    <a:pt x="3573" y="8824"/>
                  </a:cubicBezTo>
                  <a:cubicBezTo>
                    <a:pt x="3913" y="8824"/>
                    <a:pt x="4152" y="6748"/>
                    <a:pt x="4651" y="6070"/>
                  </a:cubicBezTo>
                  <a:cubicBezTo>
                    <a:pt x="5151" y="5331"/>
                    <a:pt x="7067" y="4912"/>
                    <a:pt x="7067" y="4572"/>
                  </a:cubicBezTo>
                  <a:cubicBezTo>
                    <a:pt x="7067" y="4173"/>
                    <a:pt x="5151" y="3754"/>
                    <a:pt x="4651" y="3075"/>
                  </a:cubicBezTo>
                  <a:cubicBezTo>
                    <a:pt x="3993" y="2257"/>
                    <a:pt x="3813" y="1"/>
                    <a:pt x="34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6"/>
            <p:cNvSpPr/>
            <p:nvPr/>
          </p:nvSpPr>
          <p:spPr>
            <a:xfrm>
              <a:off x="1797675" y="593175"/>
              <a:ext cx="130775" cy="162225"/>
            </a:xfrm>
            <a:custGeom>
              <a:avLst/>
              <a:gdLst/>
              <a:ahLst/>
              <a:cxnLst/>
              <a:rect l="l" t="t" r="r" b="b"/>
              <a:pathLst>
                <a:path w="5231" h="6489" extrusionOk="0">
                  <a:moveTo>
                    <a:pt x="2495" y="0"/>
                  </a:moveTo>
                  <a:cubicBezTo>
                    <a:pt x="2236" y="0"/>
                    <a:pt x="2156" y="1677"/>
                    <a:pt x="1737" y="2256"/>
                  </a:cubicBezTo>
                  <a:cubicBezTo>
                    <a:pt x="1417" y="2835"/>
                    <a:pt x="0" y="3175"/>
                    <a:pt x="0" y="3494"/>
                  </a:cubicBezTo>
                  <a:cubicBezTo>
                    <a:pt x="0" y="3833"/>
                    <a:pt x="1318" y="3913"/>
                    <a:pt x="1737" y="4412"/>
                  </a:cubicBezTo>
                  <a:cubicBezTo>
                    <a:pt x="2156" y="4911"/>
                    <a:pt x="2416" y="6488"/>
                    <a:pt x="2655" y="6488"/>
                  </a:cubicBezTo>
                  <a:cubicBezTo>
                    <a:pt x="2915" y="6488"/>
                    <a:pt x="3074" y="4991"/>
                    <a:pt x="3494" y="4412"/>
                  </a:cubicBezTo>
                  <a:cubicBezTo>
                    <a:pt x="3813" y="3913"/>
                    <a:pt x="5230" y="3674"/>
                    <a:pt x="5230" y="3334"/>
                  </a:cubicBezTo>
                  <a:cubicBezTo>
                    <a:pt x="5230" y="3075"/>
                    <a:pt x="3813" y="2755"/>
                    <a:pt x="3494" y="2256"/>
                  </a:cubicBezTo>
                  <a:cubicBezTo>
                    <a:pt x="2994" y="1677"/>
                    <a:pt x="2815" y="0"/>
                    <a:pt x="2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6"/>
            <p:cNvSpPr/>
            <p:nvPr/>
          </p:nvSpPr>
          <p:spPr>
            <a:xfrm>
              <a:off x="8173600" y="3438975"/>
              <a:ext cx="93850" cy="116325"/>
            </a:xfrm>
            <a:custGeom>
              <a:avLst/>
              <a:gdLst/>
              <a:ahLst/>
              <a:cxnLst/>
              <a:rect l="l" t="t" r="r" b="b"/>
              <a:pathLst>
                <a:path w="3754" h="4653" extrusionOk="0">
                  <a:moveTo>
                    <a:pt x="1837" y="1"/>
                  </a:moveTo>
                  <a:cubicBezTo>
                    <a:pt x="1677" y="1"/>
                    <a:pt x="1597" y="1159"/>
                    <a:pt x="1258" y="1658"/>
                  </a:cubicBezTo>
                  <a:cubicBezTo>
                    <a:pt x="998" y="1997"/>
                    <a:pt x="0" y="2336"/>
                    <a:pt x="0" y="2496"/>
                  </a:cubicBezTo>
                  <a:cubicBezTo>
                    <a:pt x="0" y="2756"/>
                    <a:pt x="919" y="2835"/>
                    <a:pt x="1258" y="3255"/>
                  </a:cubicBezTo>
                  <a:cubicBezTo>
                    <a:pt x="1597" y="3574"/>
                    <a:pt x="1757" y="4652"/>
                    <a:pt x="1917" y="4652"/>
                  </a:cubicBezTo>
                  <a:cubicBezTo>
                    <a:pt x="2176" y="4652"/>
                    <a:pt x="2256" y="3574"/>
                    <a:pt x="2496" y="3155"/>
                  </a:cubicBezTo>
                  <a:cubicBezTo>
                    <a:pt x="2755" y="2835"/>
                    <a:pt x="3753" y="2576"/>
                    <a:pt x="3753" y="2416"/>
                  </a:cubicBezTo>
                  <a:cubicBezTo>
                    <a:pt x="3753" y="2157"/>
                    <a:pt x="2755" y="1997"/>
                    <a:pt x="2496" y="1658"/>
                  </a:cubicBezTo>
                  <a:cubicBezTo>
                    <a:pt x="2176" y="1159"/>
                    <a:pt x="2096" y="1"/>
                    <a:pt x="1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6"/>
            <p:cNvSpPr/>
            <p:nvPr/>
          </p:nvSpPr>
          <p:spPr>
            <a:xfrm>
              <a:off x="8079750" y="1043400"/>
              <a:ext cx="93850" cy="116300"/>
            </a:xfrm>
            <a:custGeom>
              <a:avLst/>
              <a:gdLst/>
              <a:ahLst/>
              <a:cxnLst/>
              <a:rect l="l" t="t" r="r" b="b"/>
              <a:pathLst>
                <a:path w="3754" h="4652" extrusionOk="0">
                  <a:moveTo>
                    <a:pt x="1837" y="0"/>
                  </a:moveTo>
                  <a:cubicBezTo>
                    <a:pt x="1597" y="0"/>
                    <a:pt x="1597" y="1158"/>
                    <a:pt x="1258" y="1578"/>
                  </a:cubicBezTo>
                  <a:cubicBezTo>
                    <a:pt x="998" y="1997"/>
                    <a:pt x="0" y="2236"/>
                    <a:pt x="0" y="2496"/>
                  </a:cubicBezTo>
                  <a:cubicBezTo>
                    <a:pt x="0" y="2735"/>
                    <a:pt x="919" y="2835"/>
                    <a:pt x="1258" y="3155"/>
                  </a:cubicBezTo>
                  <a:cubicBezTo>
                    <a:pt x="1498" y="3494"/>
                    <a:pt x="1757" y="4652"/>
                    <a:pt x="1917" y="4652"/>
                  </a:cubicBezTo>
                  <a:cubicBezTo>
                    <a:pt x="2096" y="4652"/>
                    <a:pt x="2256" y="3574"/>
                    <a:pt x="2496" y="3155"/>
                  </a:cubicBezTo>
                  <a:cubicBezTo>
                    <a:pt x="2755" y="2835"/>
                    <a:pt x="3753" y="2576"/>
                    <a:pt x="3753" y="2416"/>
                  </a:cubicBezTo>
                  <a:cubicBezTo>
                    <a:pt x="3753" y="2156"/>
                    <a:pt x="2755" y="1997"/>
                    <a:pt x="2496" y="1578"/>
                  </a:cubicBezTo>
                  <a:cubicBezTo>
                    <a:pt x="2096" y="1158"/>
                    <a:pt x="1997" y="0"/>
                    <a:pt x="1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6"/>
            <p:cNvSpPr/>
            <p:nvPr/>
          </p:nvSpPr>
          <p:spPr>
            <a:xfrm>
              <a:off x="8389400" y="4346125"/>
              <a:ext cx="64400" cy="80875"/>
            </a:xfrm>
            <a:custGeom>
              <a:avLst/>
              <a:gdLst/>
              <a:ahLst/>
              <a:cxnLst/>
              <a:rect l="l" t="t" r="r" b="b"/>
              <a:pathLst>
                <a:path w="2576" h="3235" extrusionOk="0">
                  <a:moveTo>
                    <a:pt x="1258" y="1"/>
                  </a:moveTo>
                  <a:cubicBezTo>
                    <a:pt x="1178" y="1"/>
                    <a:pt x="1078" y="819"/>
                    <a:pt x="919" y="1159"/>
                  </a:cubicBezTo>
                  <a:cubicBezTo>
                    <a:pt x="759" y="1398"/>
                    <a:pt x="0" y="1578"/>
                    <a:pt x="0" y="1738"/>
                  </a:cubicBezTo>
                  <a:cubicBezTo>
                    <a:pt x="0" y="1897"/>
                    <a:pt x="679" y="1997"/>
                    <a:pt x="919" y="2237"/>
                  </a:cubicBezTo>
                  <a:cubicBezTo>
                    <a:pt x="1078" y="2496"/>
                    <a:pt x="1258" y="3235"/>
                    <a:pt x="1338" y="3235"/>
                  </a:cubicBezTo>
                  <a:cubicBezTo>
                    <a:pt x="1498" y="3235"/>
                    <a:pt x="1577" y="2496"/>
                    <a:pt x="1757" y="2237"/>
                  </a:cubicBezTo>
                  <a:cubicBezTo>
                    <a:pt x="1917" y="1997"/>
                    <a:pt x="2576" y="1817"/>
                    <a:pt x="2576" y="1658"/>
                  </a:cubicBezTo>
                  <a:cubicBezTo>
                    <a:pt x="2576" y="1498"/>
                    <a:pt x="1917" y="1398"/>
                    <a:pt x="1757" y="1159"/>
                  </a:cubicBezTo>
                  <a:cubicBezTo>
                    <a:pt x="1498" y="819"/>
                    <a:pt x="1418" y="1"/>
                    <a:pt x="1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6"/>
            <p:cNvSpPr/>
            <p:nvPr/>
          </p:nvSpPr>
          <p:spPr>
            <a:xfrm>
              <a:off x="990825" y="1504000"/>
              <a:ext cx="64900" cy="81375"/>
            </a:xfrm>
            <a:custGeom>
              <a:avLst/>
              <a:gdLst/>
              <a:ahLst/>
              <a:cxnLst/>
              <a:rect l="l" t="t" r="r" b="b"/>
              <a:pathLst>
                <a:path w="2596" h="3255" extrusionOk="0">
                  <a:moveTo>
                    <a:pt x="1258" y="1"/>
                  </a:moveTo>
                  <a:cubicBezTo>
                    <a:pt x="1098" y="1"/>
                    <a:pt x="1098" y="839"/>
                    <a:pt x="839" y="1159"/>
                  </a:cubicBezTo>
                  <a:cubicBezTo>
                    <a:pt x="679" y="1418"/>
                    <a:pt x="0" y="1578"/>
                    <a:pt x="0" y="1758"/>
                  </a:cubicBezTo>
                  <a:cubicBezTo>
                    <a:pt x="0" y="1917"/>
                    <a:pt x="599" y="1917"/>
                    <a:pt x="839" y="2257"/>
                  </a:cubicBezTo>
                  <a:cubicBezTo>
                    <a:pt x="999" y="2416"/>
                    <a:pt x="1178" y="3255"/>
                    <a:pt x="1338" y="3255"/>
                  </a:cubicBezTo>
                  <a:cubicBezTo>
                    <a:pt x="1418" y="3255"/>
                    <a:pt x="1498" y="2496"/>
                    <a:pt x="1677" y="2157"/>
                  </a:cubicBezTo>
                  <a:cubicBezTo>
                    <a:pt x="1917" y="1917"/>
                    <a:pt x="2596" y="1837"/>
                    <a:pt x="2596" y="1658"/>
                  </a:cubicBezTo>
                  <a:cubicBezTo>
                    <a:pt x="2596" y="1498"/>
                    <a:pt x="1917" y="1418"/>
                    <a:pt x="1677" y="1159"/>
                  </a:cubicBezTo>
                  <a:cubicBezTo>
                    <a:pt x="1418" y="839"/>
                    <a:pt x="1418" y="1"/>
                    <a:pt x="1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6"/>
            <p:cNvSpPr/>
            <p:nvPr/>
          </p:nvSpPr>
          <p:spPr>
            <a:xfrm>
              <a:off x="409900" y="3293875"/>
              <a:ext cx="89350" cy="112325"/>
            </a:xfrm>
            <a:custGeom>
              <a:avLst/>
              <a:gdLst/>
              <a:ahLst/>
              <a:cxnLst/>
              <a:rect l="l" t="t" r="r" b="b"/>
              <a:pathLst>
                <a:path w="3574" h="4493" extrusionOk="0">
                  <a:moveTo>
                    <a:pt x="1737" y="1"/>
                  </a:moveTo>
                  <a:cubicBezTo>
                    <a:pt x="1498" y="1"/>
                    <a:pt x="1498" y="1159"/>
                    <a:pt x="1158" y="1578"/>
                  </a:cubicBezTo>
                  <a:cubicBezTo>
                    <a:pt x="899" y="1917"/>
                    <a:pt x="0" y="2157"/>
                    <a:pt x="0" y="2416"/>
                  </a:cubicBezTo>
                  <a:cubicBezTo>
                    <a:pt x="0" y="2656"/>
                    <a:pt x="899" y="2656"/>
                    <a:pt x="1158" y="3075"/>
                  </a:cubicBezTo>
                  <a:cubicBezTo>
                    <a:pt x="1498" y="3414"/>
                    <a:pt x="1657" y="4492"/>
                    <a:pt x="1817" y="4492"/>
                  </a:cubicBezTo>
                  <a:cubicBezTo>
                    <a:pt x="1997" y="4492"/>
                    <a:pt x="2077" y="3414"/>
                    <a:pt x="2396" y="3075"/>
                  </a:cubicBezTo>
                  <a:cubicBezTo>
                    <a:pt x="2655" y="2736"/>
                    <a:pt x="3574" y="2496"/>
                    <a:pt x="3574" y="2316"/>
                  </a:cubicBezTo>
                  <a:cubicBezTo>
                    <a:pt x="3574" y="2077"/>
                    <a:pt x="2655" y="1917"/>
                    <a:pt x="2316" y="1578"/>
                  </a:cubicBezTo>
                  <a:cubicBezTo>
                    <a:pt x="1997" y="1159"/>
                    <a:pt x="1897" y="1"/>
                    <a:pt x="1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6"/>
            <p:cNvSpPr/>
            <p:nvPr/>
          </p:nvSpPr>
          <p:spPr>
            <a:xfrm>
              <a:off x="4630300" y="4544075"/>
              <a:ext cx="93850" cy="116325"/>
            </a:xfrm>
            <a:custGeom>
              <a:avLst/>
              <a:gdLst/>
              <a:ahLst/>
              <a:cxnLst/>
              <a:rect l="l" t="t" r="r" b="b"/>
              <a:pathLst>
                <a:path w="3754" h="4653" extrusionOk="0">
                  <a:moveTo>
                    <a:pt x="1837" y="1"/>
                  </a:moveTo>
                  <a:cubicBezTo>
                    <a:pt x="1677" y="1"/>
                    <a:pt x="1597" y="1159"/>
                    <a:pt x="1258" y="1658"/>
                  </a:cubicBezTo>
                  <a:cubicBezTo>
                    <a:pt x="998" y="1997"/>
                    <a:pt x="0" y="2336"/>
                    <a:pt x="0" y="2496"/>
                  </a:cubicBezTo>
                  <a:cubicBezTo>
                    <a:pt x="0" y="2756"/>
                    <a:pt x="919" y="2835"/>
                    <a:pt x="1258" y="3255"/>
                  </a:cubicBezTo>
                  <a:cubicBezTo>
                    <a:pt x="1597" y="3574"/>
                    <a:pt x="1757" y="4652"/>
                    <a:pt x="1917" y="4652"/>
                  </a:cubicBezTo>
                  <a:cubicBezTo>
                    <a:pt x="2176" y="4652"/>
                    <a:pt x="2256" y="3574"/>
                    <a:pt x="2496" y="3155"/>
                  </a:cubicBezTo>
                  <a:cubicBezTo>
                    <a:pt x="2755" y="2835"/>
                    <a:pt x="3753" y="2576"/>
                    <a:pt x="3753" y="2416"/>
                  </a:cubicBezTo>
                  <a:cubicBezTo>
                    <a:pt x="3753" y="2157"/>
                    <a:pt x="2755" y="1997"/>
                    <a:pt x="2496" y="1658"/>
                  </a:cubicBezTo>
                  <a:cubicBezTo>
                    <a:pt x="2176" y="1159"/>
                    <a:pt x="2096" y="1"/>
                    <a:pt x="1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6"/>
            <p:cNvSpPr/>
            <p:nvPr/>
          </p:nvSpPr>
          <p:spPr>
            <a:xfrm>
              <a:off x="2560100" y="4384425"/>
              <a:ext cx="64400" cy="80875"/>
            </a:xfrm>
            <a:custGeom>
              <a:avLst/>
              <a:gdLst/>
              <a:ahLst/>
              <a:cxnLst/>
              <a:rect l="l" t="t" r="r" b="b"/>
              <a:pathLst>
                <a:path w="2576" h="3235" extrusionOk="0">
                  <a:moveTo>
                    <a:pt x="1258" y="1"/>
                  </a:moveTo>
                  <a:cubicBezTo>
                    <a:pt x="1178" y="1"/>
                    <a:pt x="1078" y="819"/>
                    <a:pt x="919" y="1159"/>
                  </a:cubicBezTo>
                  <a:cubicBezTo>
                    <a:pt x="759" y="1398"/>
                    <a:pt x="0" y="1578"/>
                    <a:pt x="0" y="1738"/>
                  </a:cubicBezTo>
                  <a:cubicBezTo>
                    <a:pt x="0" y="1897"/>
                    <a:pt x="679" y="1997"/>
                    <a:pt x="919" y="2237"/>
                  </a:cubicBezTo>
                  <a:cubicBezTo>
                    <a:pt x="1078" y="2496"/>
                    <a:pt x="1258" y="3235"/>
                    <a:pt x="1338" y="3235"/>
                  </a:cubicBezTo>
                  <a:cubicBezTo>
                    <a:pt x="1498" y="3235"/>
                    <a:pt x="1577" y="2496"/>
                    <a:pt x="1757" y="2237"/>
                  </a:cubicBezTo>
                  <a:cubicBezTo>
                    <a:pt x="1917" y="1997"/>
                    <a:pt x="2576" y="1817"/>
                    <a:pt x="2576" y="1658"/>
                  </a:cubicBezTo>
                  <a:cubicBezTo>
                    <a:pt x="2576" y="1498"/>
                    <a:pt x="1917" y="1398"/>
                    <a:pt x="1757" y="1159"/>
                  </a:cubicBezTo>
                  <a:cubicBezTo>
                    <a:pt x="1498" y="819"/>
                    <a:pt x="1418" y="1"/>
                    <a:pt x="1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4">
  <p:cSld name="CUSTOM_22">
    <p:bg>
      <p:bgPr>
        <a:solidFill>
          <a:schemeClr val="accent3"/>
        </a:solidFill>
        <a:effectLst/>
      </p:bgPr>
    </p:bg>
    <p:spTree>
      <p:nvGrpSpPr>
        <p:cNvPr id="1" name="Shape 2692"/>
        <p:cNvGrpSpPr/>
        <p:nvPr/>
      </p:nvGrpSpPr>
      <p:grpSpPr>
        <a:xfrm>
          <a:off x="0" y="0"/>
          <a:ext cx="0" cy="0"/>
          <a:chOff x="0" y="0"/>
          <a:chExt cx="0" cy="0"/>
        </a:xfrm>
      </p:grpSpPr>
      <p:grpSp>
        <p:nvGrpSpPr>
          <p:cNvPr id="2693" name="Google Shape;2693;p37"/>
          <p:cNvGrpSpPr/>
          <p:nvPr/>
        </p:nvGrpSpPr>
        <p:grpSpPr>
          <a:xfrm>
            <a:off x="4311313" y="197650"/>
            <a:ext cx="6486488" cy="4841650"/>
            <a:chOff x="2863513" y="197650"/>
            <a:chExt cx="6486488" cy="4841650"/>
          </a:xfrm>
        </p:grpSpPr>
        <p:grpSp>
          <p:nvGrpSpPr>
            <p:cNvPr id="2694" name="Google Shape;2694;p37"/>
            <p:cNvGrpSpPr/>
            <p:nvPr/>
          </p:nvGrpSpPr>
          <p:grpSpPr>
            <a:xfrm>
              <a:off x="3281350" y="197650"/>
              <a:ext cx="1420450" cy="3177350"/>
              <a:chOff x="3281350" y="1188250"/>
              <a:chExt cx="1420450" cy="3177350"/>
            </a:xfrm>
          </p:grpSpPr>
          <p:sp>
            <p:nvSpPr>
              <p:cNvPr id="2695" name="Google Shape;2695;p37"/>
              <p:cNvSpPr/>
              <p:nvPr/>
            </p:nvSpPr>
            <p:spPr>
              <a:xfrm>
                <a:off x="3365325" y="1770325"/>
                <a:ext cx="237475" cy="355300"/>
              </a:xfrm>
              <a:custGeom>
                <a:avLst/>
                <a:gdLst/>
                <a:ahLst/>
                <a:cxnLst/>
                <a:rect l="l" t="t" r="r" b="b"/>
                <a:pathLst>
                  <a:path w="9499" h="14212" extrusionOk="0">
                    <a:moveTo>
                      <a:pt x="100" y="1"/>
                    </a:moveTo>
                    <a:cubicBezTo>
                      <a:pt x="0" y="101"/>
                      <a:pt x="2080" y="3234"/>
                      <a:pt x="4587" y="7194"/>
                    </a:cubicBezTo>
                    <a:cubicBezTo>
                      <a:pt x="7193" y="11079"/>
                      <a:pt x="9298" y="14211"/>
                      <a:pt x="9399" y="14211"/>
                    </a:cubicBezTo>
                    <a:cubicBezTo>
                      <a:pt x="9499" y="14086"/>
                      <a:pt x="7419" y="10953"/>
                      <a:pt x="4787" y="6993"/>
                    </a:cubicBezTo>
                    <a:cubicBezTo>
                      <a:pt x="2281" y="3134"/>
                      <a:pt x="100" y="1"/>
                      <a:pt x="1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7"/>
              <p:cNvSpPr/>
              <p:nvPr/>
            </p:nvSpPr>
            <p:spPr>
              <a:xfrm>
                <a:off x="3310175" y="1822350"/>
                <a:ext cx="326475" cy="214400"/>
              </a:xfrm>
              <a:custGeom>
                <a:avLst/>
                <a:gdLst/>
                <a:ahLst/>
                <a:cxnLst/>
                <a:rect l="l" t="t" r="r" b="b"/>
                <a:pathLst>
                  <a:path w="13059" h="8576" extrusionOk="0">
                    <a:moveTo>
                      <a:pt x="12958" y="0"/>
                    </a:moveTo>
                    <a:cubicBezTo>
                      <a:pt x="12958" y="0"/>
                      <a:pt x="10025" y="1880"/>
                      <a:pt x="6492" y="4186"/>
                    </a:cubicBezTo>
                    <a:cubicBezTo>
                      <a:pt x="2833" y="6592"/>
                      <a:pt x="0" y="8471"/>
                      <a:pt x="0" y="8572"/>
                    </a:cubicBezTo>
                    <a:cubicBezTo>
                      <a:pt x="0" y="8574"/>
                      <a:pt x="2" y="8575"/>
                      <a:pt x="6" y="8575"/>
                    </a:cubicBezTo>
                    <a:cubicBezTo>
                      <a:pt x="156" y="8575"/>
                      <a:pt x="3124" y="6731"/>
                      <a:pt x="6592" y="4386"/>
                    </a:cubicBezTo>
                    <a:cubicBezTo>
                      <a:pt x="10126" y="2105"/>
                      <a:pt x="13058" y="100"/>
                      <a:pt x="12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7"/>
              <p:cNvSpPr/>
              <p:nvPr/>
            </p:nvSpPr>
            <p:spPr>
              <a:xfrm>
                <a:off x="3425475" y="1762200"/>
                <a:ext cx="78325" cy="357775"/>
              </a:xfrm>
              <a:custGeom>
                <a:avLst/>
                <a:gdLst/>
                <a:ahLst/>
                <a:cxnLst/>
                <a:rect l="l" t="t" r="r" b="b"/>
                <a:pathLst>
                  <a:path w="3133" h="14311" extrusionOk="0">
                    <a:moveTo>
                      <a:pt x="3008" y="0"/>
                    </a:moveTo>
                    <a:cubicBezTo>
                      <a:pt x="2907" y="0"/>
                      <a:pt x="2181" y="3258"/>
                      <a:pt x="1454" y="7118"/>
                    </a:cubicBezTo>
                    <a:cubicBezTo>
                      <a:pt x="627" y="11078"/>
                      <a:pt x="0" y="14311"/>
                      <a:pt x="100" y="14311"/>
                    </a:cubicBezTo>
                    <a:cubicBezTo>
                      <a:pt x="100" y="14311"/>
                      <a:pt x="827" y="11178"/>
                      <a:pt x="1654" y="7218"/>
                    </a:cubicBezTo>
                    <a:cubicBezTo>
                      <a:pt x="2506" y="3258"/>
                      <a:pt x="3133" y="0"/>
                      <a:pt x="3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7"/>
              <p:cNvSpPr/>
              <p:nvPr/>
            </p:nvSpPr>
            <p:spPr>
              <a:xfrm>
                <a:off x="3281350" y="1882500"/>
                <a:ext cx="391625" cy="81100"/>
              </a:xfrm>
              <a:custGeom>
                <a:avLst/>
                <a:gdLst/>
                <a:ahLst/>
                <a:cxnLst/>
                <a:rect l="l" t="t" r="r" b="b"/>
                <a:pathLst>
                  <a:path w="15665" h="3244" extrusionOk="0">
                    <a:moveTo>
                      <a:pt x="126" y="0"/>
                    </a:moveTo>
                    <a:lnTo>
                      <a:pt x="126" y="0"/>
                    </a:lnTo>
                    <a:cubicBezTo>
                      <a:pt x="1" y="100"/>
                      <a:pt x="3560" y="952"/>
                      <a:pt x="7845" y="1780"/>
                    </a:cubicBezTo>
                    <a:cubicBezTo>
                      <a:pt x="11829" y="2642"/>
                      <a:pt x="15163" y="3244"/>
                      <a:pt x="15613" y="3244"/>
                    </a:cubicBezTo>
                    <a:cubicBezTo>
                      <a:pt x="15647" y="3244"/>
                      <a:pt x="15665" y="3240"/>
                      <a:pt x="15665" y="3233"/>
                    </a:cubicBezTo>
                    <a:cubicBezTo>
                      <a:pt x="15665" y="3233"/>
                      <a:pt x="12231" y="2406"/>
                      <a:pt x="7946" y="1579"/>
                    </a:cubicBezTo>
                    <a:cubicBezTo>
                      <a:pt x="3560" y="627"/>
                      <a:pt x="126"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7"/>
              <p:cNvSpPr/>
              <p:nvPr/>
            </p:nvSpPr>
            <p:spPr>
              <a:xfrm>
                <a:off x="3347150" y="1762200"/>
                <a:ext cx="62675" cy="70825"/>
              </a:xfrm>
              <a:custGeom>
                <a:avLst/>
                <a:gdLst/>
                <a:ahLst/>
                <a:cxnLst/>
                <a:rect l="l" t="t" r="r" b="b"/>
                <a:pathLst>
                  <a:path w="2507" h="2833" extrusionOk="0">
                    <a:moveTo>
                      <a:pt x="2181" y="0"/>
                    </a:moveTo>
                    <a:lnTo>
                      <a:pt x="2181" y="752"/>
                    </a:lnTo>
                    <a:lnTo>
                      <a:pt x="2181" y="2426"/>
                    </a:lnTo>
                    <a:lnTo>
                      <a:pt x="2181" y="2426"/>
                    </a:lnTo>
                    <a:cubicBezTo>
                      <a:pt x="1142" y="2010"/>
                      <a:pt x="292" y="1665"/>
                      <a:pt x="57" y="1665"/>
                    </a:cubicBezTo>
                    <a:cubicBezTo>
                      <a:pt x="29" y="1665"/>
                      <a:pt x="10" y="1669"/>
                      <a:pt x="0" y="1679"/>
                    </a:cubicBezTo>
                    <a:cubicBezTo>
                      <a:pt x="0" y="1779"/>
                      <a:pt x="1028" y="2206"/>
                      <a:pt x="2281" y="2732"/>
                    </a:cubicBezTo>
                    <a:lnTo>
                      <a:pt x="2506" y="2832"/>
                    </a:lnTo>
                    <a:lnTo>
                      <a:pt x="2506" y="2632"/>
                    </a:lnTo>
                    <a:lnTo>
                      <a:pt x="2506" y="2506"/>
                    </a:lnTo>
                    <a:cubicBezTo>
                      <a:pt x="2506" y="1779"/>
                      <a:pt x="2381" y="1153"/>
                      <a:pt x="2381" y="752"/>
                    </a:cubicBezTo>
                    <a:cubicBezTo>
                      <a:pt x="2281" y="326"/>
                      <a:pt x="2281" y="0"/>
                      <a:pt x="21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7"/>
              <p:cNvSpPr/>
              <p:nvPr/>
            </p:nvSpPr>
            <p:spPr>
              <a:xfrm>
                <a:off x="3540125" y="2039125"/>
                <a:ext cx="62675" cy="67700"/>
              </a:xfrm>
              <a:custGeom>
                <a:avLst/>
                <a:gdLst/>
                <a:ahLst/>
                <a:cxnLst/>
                <a:rect l="l" t="t" r="r" b="b"/>
                <a:pathLst>
                  <a:path w="2507" h="2708" extrusionOk="0">
                    <a:moveTo>
                      <a:pt x="101" y="1"/>
                    </a:moveTo>
                    <a:lnTo>
                      <a:pt x="101" y="101"/>
                    </a:lnTo>
                    <a:lnTo>
                      <a:pt x="101" y="201"/>
                    </a:lnTo>
                    <a:cubicBezTo>
                      <a:pt x="1" y="953"/>
                      <a:pt x="101" y="1580"/>
                      <a:pt x="201" y="1981"/>
                    </a:cubicBezTo>
                    <a:cubicBezTo>
                      <a:pt x="201" y="2507"/>
                      <a:pt x="301" y="2708"/>
                      <a:pt x="301" y="2708"/>
                    </a:cubicBezTo>
                    <a:cubicBezTo>
                      <a:pt x="301" y="2708"/>
                      <a:pt x="427" y="2407"/>
                      <a:pt x="301" y="1981"/>
                    </a:cubicBezTo>
                    <a:lnTo>
                      <a:pt x="301" y="400"/>
                    </a:lnTo>
                    <a:lnTo>
                      <a:pt x="301" y="400"/>
                    </a:lnTo>
                    <a:cubicBezTo>
                      <a:pt x="1395" y="800"/>
                      <a:pt x="2258" y="1072"/>
                      <a:pt x="2461" y="1072"/>
                    </a:cubicBezTo>
                    <a:cubicBezTo>
                      <a:pt x="2491" y="1072"/>
                      <a:pt x="2507" y="1066"/>
                      <a:pt x="2507" y="1053"/>
                    </a:cubicBezTo>
                    <a:cubicBezTo>
                      <a:pt x="2507" y="1053"/>
                      <a:pt x="1554" y="527"/>
                      <a:pt x="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7"/>
              <p:cNvSpPr/>
              <p:nvPr/>
            </p:nvSpPr>
            <p:spPr>
              <a:xfrm>
                <a:off x="3519450" y="2002800"/>
                <a:ext cx="41375" cy="49525"/>
              </a:xfrm>
              <a:custGeom>
                <a:avLst/>
                <a:gdLst/>
                <a:ahLst/>
                <a:cxnLst/>
                <a:rect l="l" t="t" r="r" b="b"/>
                <a:pathLst>
                  <a:path w="1655" h="1981" extrusionOk="0">
                    <a:moveTo>
                      <a:pt x="0" y="0"/>
                    </a:moveTo>
                    <a:lnTo>
                      <a:pt x="0" y="201"/>
                    </a:lnTo>
                    <a:cubicBezTo>
                      <a:pt x="0" y="727"/>
                      <a:pt x="0" y="1153"/>
                      <a:pt x="101" y="1454"/>
                    </a:cubicBezTo>
                    <a:cubicBezTo>
                      <a:pt x="101" y="1780"/>
                      <a:pt x="101" y="1980"/>
                      <a:pt x="201" y="1980"/>
                    </a:cubicBezTo>
                    <a:lnTo>
                      <a:pt x="201" y="1454"/>
                    </a:lnTo>
                    <a:lnTo>
                      <a:pt x="201" y="340"/>
                    </a:lnTo>
                    <a:lnTo>
                      <a:pt x="201" y="340"/>
                    </a:lnTo>
                    <a:cubicBezTo>
                      <a:pt x="877" y="607"/>
                      <a:pt x="1466" y="847"/>
                      <a:pt x="1617" y="847"/>
                    </a:cubicBezTo>
                    <a:cubicBezTo>
                      <a:pt x="1642" y="847"/>
                      <a:pt x="1655" y="841"/>
                      <a:pt x="1655" y="827"/>
                    </a:cubicBezTo>
                    <a:cubicBezTo>
                      <a:pt x="1655" y="727"/>
                      <a:pt x="1028" y="401"/>
                      <a:pt x="201" y="100"/>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7"/>
              <p:cNvSpPr/>
              <p:nvPr/>
            </p:nvSpPr>
            <p:spPr>
              <a:xfrm>
                <a:off x="3573950" y="1799150"/>
                <a:ext cx="70825" cy="61200"/>
              </a:xfrm>
              <a:custGeom>
                <a:avLst/>
                <a:gdLst/>
                <a:ahLst/>
                <a:cxnLst/>
                <a:rect l="l" t="t" r="r" b="b"/>
                <a:pathLst>
                  <a:path w="2833" h="2448" extrusionOk="0">
                    <a:moveTo>
                      <a:pt x="1154" y="1"/>
                    </a:moveTo>
                    <a:cubicBezTo>
                      <a:pt x="1054" y="1"/>
                      <a:pt x="627" y="928"/>
                      <a:pt x="101" y="2281"/>
                    </a:cubicBezTo>
                    <a:lnTo>
                      <a:pt x="1" y="2407"/>
                    </a:lnTo>
                    <a:lnTo>
                      <a:pt x="327" y="2407"/>
                    </a:lnTo>
                    <a:cubicBezTo>
                      <a:pt x="506" y="2435"/>
                      <a:pt x="685" y="2448"/>
                      <a:pt x="861" y="2448"/>
                    </a:cubicBezTo>
                    <a:cubicBezTo>
                      <a:pt x="1301" y="2448"/>
                      <a:pt x="1723" y="2371"/>
                      <a:pt x="2081" y="2281"/>
                    </a:cubicBezTo>
                    <a:cubicBezTo>
                      <a:pt x="2507" y="2281"/>
                      <a:pt x="2833" y="2181"/>
                      <a:pt x="2833" y="2181"/>
                    </a:cubicBezTo>
                    <a:cubicBezTo>
                      <a:pt x="2833" y="2181"/>
                      <a:pt x="2507" y="2081"/>
                      <a:pt x="2081" y="2081"/>
                    </a:cubicBezTo>
                    <a:cubicBezTo>
                      <a:pt x="1591" y="2081"/>
                      <a:pt x="980" y="2177"/>
                      <a:pt x="367" y="2181"/>
                    </a:cubicBezTo>
                    <a:lnTo>
                      <a:pt x="367" y="2181"/>
                    </a:lnTo>
                    <a:cubicBezTo>
                      <a:pt x="850" y="974"/>
                      <a:pt x="1251" y="1"/>
                      <a:pt x="1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7"/>
              <p:cNvSpPr/>
              <p:nvPr/>
            </p:nvSpPr>
            <p:spPr>
              <a:xfrm>
                <a:off x="3540125" y="1840500"/>
                <a:ext cx="47025" cy="42025"/>
              </a:xfrm>
              <a:custGeom>
                <a:avLst/>
                <a:gdLst/>
                <a:ahLst/>
                <a:cxnLst/>
                <a:rect l="l" t="t" r="r" b="b"/>
                <a:pathLst>
                  <a:path w="1881" h="1681" extrusionOk="0">
                    <a:moveTo>
                      <a:pt x="828" y="1"/>
                    </a:moveTo>
                    <a:cubicBezTo>
                      <a:pt x="727" y="1"/>
                      <a:pt x="427" y="627"/>
                      <a:pt x="1" y="1480"/>
                    </a:cubicBezTo>
                    <a:lnTo>
                      <a:pt x="1" y="1680"/>
                    </a:lnTo>
                    <a:lnTo>
                      <a:pt x="201" y="1680"/>
                    </a:lnTo>
                    <a:cubicBezTo>
                      <a:pt x="627" y="1680"/>
                      <a:pt x="1153" y="1680"/>
                      <a:pt x="1454" y="1580"/>
                    </a:cubicBezTo>
                    <a:cubicBezTo>
                      <a:pt x="1780" y="1580"/>
                      <a:pt x="1880" y="1580"/>
                      <a:pt x="1880" y="1480"/>
                    </a:cubicBezTo>
                    <a:cubicBezTo>
                      <a:pt x="1880" y="1480"/>
                      <a:pt x="1680" y="1379"/>
                      <a:pt x="1354" y="1379"/>
                    </a:cubicBezTo>
                    <a:cubicBezTo>
                      <a:pt x="1086" y="1379"/>
                      <a:pt x="719" y="1459"/>
                      <a:pt x="342" y="1476"/>
                    </a:cubicBezTo>
                    <a:lnTo>
                      <a:pt x="342" y="1476"/>
                    </a:lnTo>
                    <a:cubicBezTo>
                      <a:pt x="644" y="691"/>
                      <a:pt x="828" y="1"/>
                      <a:pt x="8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7"/>
              <p:cNvSpPr/>
              <p:nvPr/>
            </p:nvSpPr>
            <p:spPr>
              <a:xfrm>
                <a:off x="3294500" y="2000275"/>
                <a:ext cx="68325" cy="59825"/>
              </a:xfrm>
              <a:custGeom>
                <a:avLst/>
                <a:gdLst/>
                <a:ahLst/>
                <a:cxnLst/>
                <a:rect l="l" t="t" r="r" b="b"/>
                <a:pathLst>
                  <a:path w="2733" h="2393" extrusionOk="0">
                    <a:moveTo>
                      <a:pt x="2507" y="1"/>
                    </a:moveTo>
                    <a:cubicBezTo>
                      <a:pt x="1780" y="1"/>
                      <a:pt x="1154" y="101"/>
                      <a:pt x="728" y="101"/>
                    </a:cubicBezTo>
                    <a:cubicBezTo>
                      <a:pt x="226" y="201"/>
                      <a:pt x="1" y="201"/>
                      <a:pt x="1" y="302"/>
                    </a:cubicBezTo>
                    <a:lnTo>
                      <a:pt x="2324" y="302"/>
                    </a:lnTo>
                    <a:cubicBezTo>
                      <a:pt x="1849" y="1462"/>
                      <a:pt x="1585" y="2382"/>
                      <a:pt x="1680" y="2382"/>
                    </a:cubicBezTo>
                    <a:cubicBezTo>
                      <a:pt x="1680" y="2389"/>
                      <a:pt x="1682" y="2392"/>
                      <a:pt x="1685" y="2392"/>
                    </a:cubicBezTo>
                    <a:cubicBezTo>
                      <a:pt x="1737" y="2392"/>
                      <a:pt x="2235" y="1386"/>
                      <a:pt x="2733" y="201"/>
                    </a:cubicBezTo>
                    <a:lnTo>
                      <a:pt x="27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7"/>
              <p:cNvSpPr/>
              <p:nvPr/>
            </p:nvSpPr>
            <p:spPr>
              <a:xfrm>
                <a:off x="3349650" y="1976475"/>
                <a:ext cx="49525" cy="44500"/>
              </a:xfrm>
              <a:custGeom>
                <a:avLst/>
                <a:gdLst/>
                <a:ahLst/>
                <a:cxnLst/>
                <a:rect l="l" t="t" r="r" b="b"/>
                <a:pathLst>
                  <a:path w="1981" h="1780" extrusionOk="0">
                    <a:moveTo>
                      <a:pt x="1780" y="1"/>
                    </a:moveTo>
                    <a:cubicBezTo>
                      <a:pt x="1254" y="1"/>
                      <a:pt x="828" y="101"/>
                      <a:pt x="527" y="101"/>
                    </a:cubicBezTo>
                    <a:cubicBezTo>
                      <a:pt x="201" y="201"/>
                      <a:pt x="0" y="201"/>
                      <a:pt x="0" y="201"/>
                    </a:cubicBezTo>
                    <a:cubicBezTo>
                      <a:pt x="0" y="326"/>
                      <a:pt x="201" y="326"/>
                      <a:pt x="527" y="326"/>
                    </a:cubicBezTo>
                    <a:lnTo>
                      <a:pt x="1560" y="326"/>
                    </a:lnTo>
                    <a:cubicBezTo>
                      <a:pt x="1219" y="1151"/>
                      <a:pt x="1038" y="1688"/>
                      <a:pt x="1153" y="1780"/>
                    </a:cubicBezTo>
                    <a:cubicBezTo>
                      <a:pt x="1254" y="1780"/>
                      <a:pt x="1554" y="1153"/>
                      <a:pt x="1880" y="201"/>
                    </a:cubicBezTo>
                    <a:lnTo>
                      <a:pt x="1980" y="101"/>
                    </a:lnTo>
                    <a:lnTo>
                      <a:pt x="17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7"/>
              <p:cNvSpPr/>
              <p:nvPr/>
            </p:nvSpPr>
            <p:spPr>
              <a:xfrm>
                <a:off x="3318325" y="1869325"/>
                <a:ext cx="41375" cy="47500"/>
              </a:xfrm>
              <a:custGeom>
                <a:avLst/>
                <a:gdLst/>
                <a:ahLst/>
                <a:cxnLst/>
                <a:rect l="l" t="t" r="r" b="b"/>
                <a:pathLst>
                  <a:path w="1655" h="1900" extrusionOk="0">
                    <a:moveTo>
                      <a:pt x="101" y="1"/>
                    </a:moveTo>
                    <a:cubicBezTo>
                      <a:pt x="101" y="101"/>
                      <a:pt x="201" y="226"/>
                      <a:pt x="401" y="427"/>
                    </a:cubicBezTo>
                    <a:cubicBezTo>
                      <a:pt x="607" y="609"/>
                      <a:pt x="957" y="812"/>
                      <a:pt x="1264" y="1074"/>
                    </a:cubicBezTo>
                    <a:lnTo>
                      <a:pt x="1264" y="1074"/>
                    </a:lnTo>
                    <a:cubicBezTo>
                      <a:pt x="533" y="1540"/>
                      <a:pt x="0" y="1880"/>
                      <a:pt x="0" y="1880"/>
                    </a:cubicBezTo>
                    <a:cubicBezTo>
                      <a:pt x="0" y="1894"/>
                      <a:pt x="13" y="1900"/>
                      <a:pt x="36" y="1900"/>
                    </a:cubicBezTo>
                    <a:cubicBezTo>
                      <a:pt x="192" y="1900"/>
                      <a:pt x="835" y="1624"/>
                      <a:pt x="1554" y="1254"/>
                    </a:cubicBezTo>
                    <a:lnTo>
                      <a:pt x="1654" y="1154"/>
                    </a:lnTo>
                    <a:lnTo>
                      <a:pt x="1554" y="1053"/>
                    </a:lnTo>
                    <a:lnTo>
                      <a:pt x="1554" y="953"/>
                    </a:lnTo>
                    <a:cubicBezTo>
                      <a:pt x="1153" y="627"/>
                      <a:pt x="827" y="427"/>
                      <a:pt x="527" y="327"/>
                    </a:cubicBezTo>
                    <a:cubicBezTo>
                      <a:pt x="301" y="101"/>
                      <a:pt x="101"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7"/>
              <p:cNvSpPr/>
              <p:nvPr/>
            </p:nvSpPr>
            <p:spPr>
              <a:xfrm>
                <a:off x="3469325" y="1777850"/>
                <a:ext cx="50150" cy="47025"/>
              </a:xfrm>
              <a:custGeom>
                <a:avLst/>
                <a:gdLst/>
                <a:ahLst/>
                <a:cxnLst/>
                <a:rect l="l" t="t" r="r" b="b"/>
                <a:pathLst>
                  <a:path w="2006" h="1881" extrusionOk="0">
                    <a:moveTo>
                      <a:pt x="126" y="1"/>
                    </a:moveTo>
                    <a:cubicBezTo>
                      <a:pt x="0" y="126"/>
                      <a:pt x="226" y="853"/>
                      <a:pt x="527" y="1680"/>
                    </a:cubicBezTo>
                    <a:lnTo>
                      <a:pt x="627" y="1880"/>
                    </a:lnTo>
                    <a:lnTo>
                      <a:pt x="752" y="1780"/>
                    </a:lnTo>
                    <a:lnTo>
                      <a:pt x="752" y="1680"/>
                    </a:lnTo>
                    <a:cubicBezTo>
                      <a:pt x="1153" y="1479"/>
                      <a:pt x="1479" y="1053"/>
                      <a:pt x="1680" y="853"/>
                    </a:cubicBezTo>
                    <a:cubicBezTo>
                      <a:pt x="1880" y="627"/>
                      <a:pt x="2005" y="427"/>
                      <a:pt x="2005" y="427"/>
                    </a:cubicBezTo>
                    <a:cubicBezTo>
                      <a:pt x="1880" y="427"/>
                      <a:pt x="1780" y="527"/>
                      <a:pt x="1479" y="752"/>
                    </a:cubicBezTo>
                    <a:cubicBezTo>
                      <a:pt x="1287" y="923"/>
                      <a:pt x="1041" y="1166"/>
                      <a:pt x="771" y="1374"/>
                    </a:cubicBezTo>
                    <a:lnTo>
                      <a:pt x="771" y="1374"/>
                    </a:lnTo>
                    <a:cubicBezTo>
                      <a:pt x="478" y="632"/>
                      <a:pt x="218"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7"/>
              <p:cNvSpPr/>
              <p:nvPr/>
            </p:nvSpPr>
            <p:spPr>
              <a:xfrm>
                <a:off x="3409800" y="2036625"/>
                <a:ext cx="49525" cy="44500"/>
              </a:xfrm>
              <a:custGeom>
                <a:avLst/>
                <a:gdLst/>
                <a:ahLst/>
                <a:cxnLst/>
                <a:rect l="l" t="t" r="r" b="b"/>
                <a:pathLst>
                  <a:path w="1981" h="1780" extrusionOk="0">
                    <a:moveTo>
                      <a:pt x="1354" y="1"/>
                    </a:moveTo>
                    <a:lnTo>
                      <a:pt x="1254" y="101"/>
                    </a:lnTo>
                    <a:cubicBezTo>
                      <a:pt x="828" y="427"/>
                      <a:pt x="502" y="727"/>
                      <a:pt x="301" y="1053"/>
                    </a:cubicBezTo>
                    <a:cubicBezTo>
                      <a:pt x="101" y="1254"/>
                      <a:pt x="0" y="1354"/>
                      <a:pt x="101" y="1454"/>
                    </a:cubicBezTo>
                    <a:cubicBezTo>
                      <a:pt x="101" y="1454"/>
                      <a:pt x="201" y="1354"/>
                      <a:pt x="502" y="1153"/>
                    </a:cubicBezTo>
                    <a:lnTo>
                      <a:pt x="1213" y="442"/>
                    </a:lnTo>
                    <a:lnTo>
                      <a:pt x="1213" y="442"/>
                    </a:lnTo>
                    <a:cubicBezTo>
                      <a:pt x="1505" y="1258"/>
                      <a:pt x="1766" y="1780"/>
                      <a:pt x="1880" y="1780"/>
                    </a:cubicBezTo>
                    <a:cubicBezTo>
                      <a:pt x="1980" y="1780"/>
                      <a:pt x="1755" y="1053"/>
                      <a:pt x="1454" y="201"/>
                    </a:cubicBezTo>
                    <a:lnTo>
                      <a:pt x="13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7"/>
              <p:cNvSpPr/>
              <p:nvPr/>
            </p:nvSpPr>
            <p:spPr>
              <a:xfrm>
                <a:off x="3573950" y="1924075"/>
                <a:ext cx="42025" cy="47400"/>
              </a:xfrm>
              <a:custGeom>
                <a:avLst/>
                <a:gdLst/>
                <a:ahLst/>
                <a:cxnLst/>
                <a:rect l="l" t="t" r="r" b="b"/>
                <a:pathLst>
                  <a:path w="1681" h="1896" extrusionOk="0">
                    <a:moveTo>
                      <a:pt x="1560" y="1"/>
                    </a:moveTo>
                    <a:cubicBezTo>
                      <a:pt x="1445" y="1"/>
                      <a:pt x="864" y="362"/>
                      <a:pt x="101" y="743"/>
                    </a:cubicBezTo>
                    <a:lnTo>
                      <a:pt x="1" y="843"/>
                    </a:lnTo>
                    <a:lnTo>
                      <a:pt x="101" y="1044"/>
                    </a:lnTo>
                    <a:cubicBezTo>
                      <a:pt x="527" y="1370"/>
                      <a:pt x="953" y="1470"/>
                      <a:pt x="1154" y="1670"/>
                    </a:cubicBezTo>
                    <a:cubicBezTo>
                      <a:pt x="1455" y="1796"/>
                      <a:pt x="1680" y="1896"/>
                      <a:pt x="1680" y="1896"/>
                    </a:cubicBezTo>
                    <a:cubicBezTo>
                      <a:pt x="1680" y="1796"/>
                      <a:pt x="1580" y="1670"/>
                      <a:pt x="1254" y="1470"/>
                    </a:cubicBezTo>
                    <a:cubicBezTo>
                      <a:pt x="1075" y="1291"/>
                      <a:pt x="715" y="1091"/>
                      <a:pt x="426" y="908"/>
                    </a:cubicBezTo>
                    <a:lnTo>
                      <a:pt x="426" y="908"/>
                    </a:lnTo>
                    <a:cubicBezTo>
                      <a:pt x="1161" y="452"/>
                      <a:pt x="1671" y="16"/>
                      <a:pt x="1580" y="16"/>
                    </a:cubicBezTo>
                    <a:cubicBezTo>
                      <a:pt x="1580" y="6"/>
                      <a:pt x="1573" y="1"/>
                      <a:pt x="1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7"/>
              <p:cNvSpPr/>
              <p:nvPr/>
            </p:nvSpPr>
            <p:spPr>
              <a:xfrm>
                <a:off x="3456800" y="1822350"/>
                <a:ext cx="67675" cy="65175"/>
              </a:xfrm>
              <a:custGeom>
                <a:avLst/>
                <a:gdLst/>
                <a:ahLst/>
                <a:cxnLst/>
                <a:rect l="l" t="t" r="r" b="b"/>
                <a:pathLst>
                  <a:path w="2707" h="2607" extrusionOk="0">
                    <a:moveTo>
                      <a:pt x="0" y="0"/>
                    </a:moveTo>
                    <a:cubicBezTo>
                      <a:pt x="0" y="0"/>
                      <a:pt x="201" y="1153"/>
                      <a:pt x="627" y="2406"/>
                    </a:cubicBezTo>
                    <a:lnTo>
                      <a:pt x="627" y="2607"/>
                    </a:lnTo>
                    <a:lnTo>
                      <a:pt x="827" y="2506"/>
                    </a:lnTo>
                    <a:cubicBezTo>
                      <a:pt x="1454" y="2105"/>
                      <a:pt x="1880" y="1579"/>
                      <a:pt x="2181" y="1253"/>
                    </a:cubicBezTo>
                    <a:cubicBezTo>
                      <a:pt x="2506" y="952"/>
                      <a:pt x="2707" y="727"/>
                      <a:pt x="2707" y="727"/>
                    </a:cubicBezTo>
                    <a:cubicBezTo>
                      <a:pt x="2690" y="710"/>
                      <a:pt x="2671" y="703"/>
                      <a:pt x="2648" y="703"/>
                    </a:cubicBezTo>
                    <a:cubicBezTo>
                      <a:pt x="2531" y="703"/>
                      <a:pt x="2332" y="902"/>
                      <a:pt x="2080" y="1153"/>
                    </a:cubicBezTo>
                    <a:cubicBezTo>
                      <a:pt x="1669" y="1346"/>
                      <a:pt x="1281" y="1843"/>
                      <a:pt x="782" y="2171"/>
                    </a:cubicBezTo>
                    <a:lnTo>
                      <a:pt x="782" y="2171"/>
                    </a:lnTo>
                    <a:cubicBezTo>
                      <a:pt x="380" y="978"/>
                      <a:pt x="97"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7"/>
              <p:cNvSpPr/>
              <p:nvPr/>
            </p:nvSpPr>
            <p:spPr>
              <a:xfrm>
                <a:off x="3370325" y="1866825"/>
                <a:ext cx="65200" cy="65675"/>
              </a:xfrm>
              <a:custGeom>
                <a:avLst/>
                <a:gdLst/>
                <a:ahLst/>
                <a:cxnLst/>
                <a:rect l="l" t="t" r="r" b="b"/>
                <a:pathLst>
                  <a:path w="2608" h="2627" extrusionOk="0">
                    <a:moveTo>
                      <a:pt x="727" y="1"/>
                    </a:moveTo>
                    <a:cubicBezTo>
                      <a:pt x="627" y="1"/>
                      <a:pt x="828" y="201"/>
                      <a:pt x="1153" y="627"/>
                    </a:cubicBezTo>
                    <a:cubicBezTo>
                      <a:pt x="1336" y="925"/>
                      <a:pt x="1791" y="1368"/>
                      <a:pt x="2117" y="1844"/>
                    </a:cubicBezTo>
                    <a:lnTo>
                      <a:pt x="2117" y="1844"/>
                    </a:lnTo>
                    <a:cubicBezTo>
                      <a:pt x="949" y="2236"/>
                      <a:pt x="1" y="2512"/>
                      <a:pt x="1" y="2607"/>
                    </a:cubicBezTo>
                    <a:cubicBezTo>
                      <a:pt x="1" y="2620"/>
                      <a:pt x="21" y="2627"/>
                      <a:pt x="60" y="2627"/>
                    </a:cubicBezTo>
                    <a:cubicBezTo>
                      <a:pt x="310" y="2627"/>
                      <a:pt x="1320" y="2363"/>
                      <a:pt x="2407" y="2081"/>
                    </a:cubicBezTo>
                    <a:lnTo>
                      <a:pt x="2607" y="1980"/>
                    </a:lnTo>
                    <a:lnTo>
                      <a:pt x="2507" y="1880"/>
                    </a:lnTo>
                    <a:lnTo>
                      <a:pt x="2507" y="1780"/>
                    </a:lnTo>
                    <a:cubicBezTo>
                      <a:pt x="2081" y="1254"/>
                      <a:pt x="1579" y="828"/>
                      <a:pt x="1254" y="427"/>
                    </a:cubicBezTo>
                    <a:cubicBezTo>
                      <a:pt x="953" y="101"/>
                      <a:pt x="727"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7"/>
              <p:cNvSpPr/>
              <p:nvPr/>
            </p:nvSpPr>
            <p:spPr>
              <a:xfrm>
                <a:off x="3414800" y="1958300"/>
                <a:ext cx="67700" cy="65200"/>
              </a:xfrm>
              <a:custGeom>
                <a:avLst/>
                <a:gdLst/>
                <a:ahLst/>
                <a:cxnLst/>
                <a:rect l="l" t="t" r="r" b="b"/>
                <a:pathLst>
                  <a:path w="2708" h="2608" extrusionOk="0">
                    <a:moveTo>
                      <a:pt x="2081" y="1"/>
                    </a:moveTo>
                    <a:lnTo>
                      <a:pt x="1881" y="101"/>
                    </a:lnTo>
                    <a:lnTo>
                      <a:pt x="1881" y="201"/>
                    </a:lnTo>
                    <a:cubicBezTo>
                      <a:pt x="1254" y="627"/>
                      <a:pt x="828" y="1053"/>
                      <a:pt x="527" y="1354"/>
                    </a:cubicBezTo>
                    <a:cubicBezTo>
                      <a:pt x="201" y="1680"/>
                      <a:pt x="1" y="1880"/>
                      <a:pt x="1" y="1880"/>
                    </a:cubicBezTo>
                    <a:cubicBezTo>
                      <a:pt x="1" y="1898"/>
                      <a:pt x="10" y="1906"/>
                      <a:pt x="27" y="1906"/>
                    </a:cubicBezTo>
                    <a:cubicBezTo>
                      <a:pt x="107" y="1906"/>
                      <a:pt x="359" y="1723"/>
                      <a:pt x="628" y="1454"/>
                    </a:cubicBezTo>
                    <a:cubicBezTo>
                      <a:pt x="1038" y="1261"/>
                      <a:pt x="1425" y="859"/>
                      <a:pt x="1923" y="472"/>
                    </a:cubicBezTo>
                    <a:lnTo>
                      <a:pt x="1923" y="472"/>
                    </a:lnTo>
                    <a:cubicBezTo>
                      <a:pt x="2220" y="1648"/>
                      <a:pt x="2612" y="2607"/>
                      <a:pt x="2708" y="2607"/>
                    </a:cubicBezTo>
                    <a:cubicBezTo>
                      <a:pt x="2708" y="2607"/>
                      <a:pt x="2507" y="1555"/>
                      <a:pt x="2081" y="201"/>
                    </a:cubicBezTo>
                    <a:lnTo>
                      <a:pt x="20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7"/>
              <p:cNvSpPr/>
              <p:nvPr/>
            </p:nvSpPr>
            <p:spPr>
              <a:xfrm>
                <a:off x="3503775" y="1913325"/>
                <a:ext cx="65200" cy="66325"/>
              </a:xfrm>
              <a:custGeom>
                <a:avLst/>
                <a:gdLst/>
                <a:ahLst/>
                <a:cxnLst/>
                <a:rect l="l" t="t" r="r" b="b"/>
                <a:pathLst>
                  <a:path w="2608" h="2653" extrusionOk="0">
                    <a:moveTo>
                      <a:pt x="2518" y="1"/>
                    </a:moveTo>
                    <a:cubicBezTo>
                      <a:pt x="2223" y="1"/>
                      <a:pt x="1287" y="264"/>
                      <a:pt x="201" y="547"/>
                    </a:cubicBezTo>
                    <a:lnTo>
                      <a:pt x="1" y="647"/>
                    </a:lnTo>
                    <a:lnTo>
                      <a:pt x="101" y="747"/>
                    </a:lnTo>
                    <a:lnTo>
                      <a:pt x="101" y="847"/>
                    </a:lnTo>
                    <a:cubicBezTo>
                      <a:pt x="502" y="1374"/>
                      <a:pt x="1028" y="1900"/>
                      <a:pt x="1354" y="2226"/>
                    </a:cubicBezTo>
                    <a:cubicBezTo>
                      <a:pt x="1602" y="2473"/>
                      <a:pt x="1798" y="2653"/>
                      <a:pt x="1860" y="2653"/>
                    </a:cubicBezTo>
                    <a:cubicBezTo>
                      <a:pt x="1874" y="2653"/>
                      <a:pt x="1881" y="2645"/>
                      <a:pt x="1881" y="2627"/>
                    </a:cubicBezTo>
                    <a:cubicBezTo>
                      <a:pt x="1881" y="2627"/>
                      <a:pt x="1755" y="2426"/>
                      <a:pt x="1455" y="2000"/>
                    </a:cubicBezTo>
                    <a:cubicBezTo>
                      <a:pt x="1154" y="1723"/>
                      <a:pt x="789" y="1338"/>
                      <a:pt x="400" y="788"/>
                    </a:cubicBezTo>
                    <a:lnTo>
                      <a:pt x="400" y="788"/>
                    </a:lnTo>
                    <a:cubicBezTo>
                      <a:pt x="1656" y="415"/>
                      <a:pt x="2607" y="116"/>
                      <a:pt x="2607" y="20"/>
                    </a:cubicBezTo>
                    <a:cubicBezTo>
                      <a:pt x="2594" y="7"/>
                      <a:pt x="2564" y="1"/>
                      <a:pt x="2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7"/>
              <p:cNvSpPr/>
              <p:nvPr/>
            </p:nvSpPr>
            <p:spPr>
              <a:xfrm>
                <a:off x="4393525" y="3106800"/>
                <a:ext cx="234975" cy="355350"/>
              </a:xfrm>
              <a:custGeom>
                <a:avLst/>
                <a:gdLst/>
                <a:ahLst/>
                <a:cxnLst/>
                <a:rect l="l" t="t" r="r" b="b"/>
                <a:pathLst>
                  <a:path w="9399" h="14214" extrusionOk="0">
                    <a:moveTo>
                      <a:pt x="125" y="1"/>
                    </a:moveTo>
                    <a:lnTo>
                      <a:pt x="125" y="1"/>
                    </a:lnTo>
                    <a:cubicBezTo>
                      <a:pt x="0" y="101"/>
                      <a:pt x="2105" y="3359"/>
                      <a:pt x="4612" y="7219"/>
                    </a:cubicBezTo>
                    <a:cubicBezTo>
                      <a:pt x="7177" y="11117"/>
                      <a:pt x="9233" y="14214"/>
                      <a:pt x="9392" y="14214"/>
                    </a:cubicBezTo>
                    <a:cubicBezTo>
                      <a:pt x="9395" y="14214"/>
                      <a:pt x="9397" y="14213"/>
                      <a:pt x="9399" y="14211"/>
                    </a:cubicBezTo>
                    <a:cubicBezTo>
                      <a:pt x="9399" y="14211"/>
                      <a:pt x="7419" y="10978"/>
                      <a:pt x="4812" y="7119"/>
                    </a:cubicBezTo>
                    <a:cubicBezTo>
                      <a:pt x="2306" y="3134"/>
                      <a:pt x="126" y="1"/>
                      <a:pt x="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7"/>
              <p:cNvSpPr/>
              <p:nvPr/>
            </p:nvSpPr>
            <p:spPr>
              <a:xfrm>
                <a:off x="4339000" y="3161850"/>
                <a:ext cx="326475" cy="211375"/>
              </a:xfrm>
              <a:custGeom>
                <a:avLst/>
                <a:gdLst/>
                <a:ahLst/>
                <a:cxnLst/>
                <a:rect l="l" t="t" r="r" b="b"/>
                <a:pathLst>
                  <a:path w="13059" h="8455" extrusionOk="0">
                    <a:moveTo>
                      <a:pt x="12952" y="0"/>
                    </a:moveTo>
                    <a:cubicBezTo>
                      <a:pt x="12808" y="0"/>
                      <a:pt x="9935" y="1842"/>
                      <a:pt x="6467" y="4064"/>
                    </a:cubicBezTo>
                    <a:cubicBezTo>
                      <a:pt x="2808" y="6471"/>
                      <a:pt x="1" y="8450"/>
                      <a:pt x="1" y="8450"/>
                    </a:cubicBezTo>
                    <a:cubicBezTo>
                      <a:pt x="1" y="8453"/>
                      <a:pt x="3" y="8454"/>
                      <a:pt x="6" y="8454"/>
                    </a:cubicBezTo>
                    <a:cubicBezTo>
                      <a:pt x="156" y="8454"/>
                      <a:pt x="3124" y="6613"/>
                      <a:pt x="6567" y="4390"/>
                    </a:cubicBezTo>
                    <a:cubicBezTo>
                      <a:pt x="10126" y="1984"/>
                      <a:pt x="13058" y="4"/>
                      <a:pt x="12958" y="4"/>
                    </a:cubicBezTo>
                    <a:cubicBezTo>
                      <a:pt x="12958" y="2"/>
                      <a:pt x="12956" y="0"/>
                      <a:pt x="12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7"/>
              <p:cNvSpPr/>
              <p:nvPr/>
            </p:nvSpPr>
            <p:spPr>
              <a:xfrm>
                <a:off x="4453675" y="3099300"/>
                <a:ext cx="78325" cy="360300"/>
              </a:xfrm>
              <a:custGeom>
                <a:avLst/>
                <a:gdLst/>
                <a:ahLst/>
                <a:cxnLst/>
                <a:rect l="l" t="t" r="r" b="b"/>
                <a:pathLst>
                  <a:path w="3133" h="14412" extrusionOk="0">
                    <a:moveTo>
                      <a:pt x="3033" y="0"/>
                    </a:moveTo>
                    <a:lnTo>
                      <a:pt x="3033" y="0"/>
                    </a:lnTo>
                    <a:cubicBezTo>
                      <a:pt x="2932" y="0"/>
                      <a:pt x="2206" y="3233"/>
                      <a:pt x="1479" y="7193"/>
                    </a:cubicBezTo>
                    <a:cubicBezTo>
                      <a:pt x="627" y="11178"/>
                      <a:pt x="0" y="14311"/>
                      <a:pt x="100" y="14411"/>
                    </a:cubicBezTo>
                    <a:cubicBezTo>
                      <a:pt x="100" y="14411"/>
                      <a:pt x="852" y="11178"/>
                      <a:pt x="1679" y="7193"/>
                    </a:cubicBezTo>
                    <a:cubicBezTo>
                      <a:pt x="2506" y="3233"/>
                      <a:pt x="3133" y="100"/>
                      <a:pt x="30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7"/>
              <p:cNvSpPr/>
              <p:nvPr/>
            </p:nvSpPr>
            <p:spPr>
              <a:xfrm>
                <a:off x="4310175" y="3221700"/>
                <a:ext cx="391625" cy="81250"/>
              </a:xfrm>
              <a:custGeom>
                <a:avLst/>
                <a:gdLst/>
                <a:ahLst/>
                <a:cxnLst/>
                <a:rect l="l" t="t" r="r" b="b"/>
                <a:pathLst>
                  <a:path w="15665" h="3250" extrusionOk="0">
                    <a:moveTo>
                      <a:pt x="175" y="0"/>
                    </a:moveTo>
                    <a:cubicBezTo>
                      <a:pt x="126" y="0"/>
                      <a:pt x="101" y="6"/>
                      <a:pt x="101" y="16"/>
                    </a:cubicBezTo>
                    <a:cubicBezTo>
                      <a:pt x="1" y="117"/>
                      <a:pt x="3560" y="843"/>
                      <a:pt x="7845" y="1771"/>
                    </a:cubicBezTo>
                    <a:cubicBezTo>
                      <a:pt x="12106" y="2623"/>
                      <a:pt x="15665" y="3249"/>
                      <a:pt x="15665" y="3249"/>
                    </a:cubicBezTo>
                    <a:cubicBezTo>
                      <a:pt x="15665" y="3149"/>
                      <a:pt x="12231" y="2397"/>
                      <a:pt x="7946" y="1470"/>
                    </a:cubicBezTo>
                    <a:cubicBezTo>
                      <a:pt x="3934" y="599"/>
                      <a:pt x="698" y="0"/>
                      <a:pt x="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7"/>
              <p:cNvSpPr/>
              <p:nvPr/>
            </p:nvSpPr>
            <p:spPr>
              <a:xfrm>
                <a:off x="4375350" y="3099300"/>
                <a:ext cx="62675" cy="70200"/>
              </a:xfrm>
              <a:custGeom>
                <a:avLst/>
                <a:gdLst/>
                <a:ahLst/>
                <a:cxnLst/>
                <a:rect l="l" t="t" r="r" b="b"/>
                <a:pathLst>
                  <a:path w="2507" h="2808" extrusionOk="0">
                    <a:moveTo>
                      <a:pt x="2206" y="0"/>
                    </a:moveTo>
                    <a:lnTo>
                      <a:pt x="2206" y="827"/>
                    </a:lnTo>
                    <a:lnTo>
                      <a:pt x="2206" y="2423"/>
                    </a:lnTo>
                    <a:lnTo>
                      <a:pt x="2206" y="2423"/>
                    </a:lnTo>
                    <a:cubicBezTo>
                      <a:pt x="1043" y="1946"/>
                      <a:pt x="95" y="1654"/>
                      <a:pt x="0" y="1654"/>
                    </a:cubicBezTo>
                    <a:cubicBezTo>
                      <a:pt x="0" y="1779"/>
                      <a:pt x="1053" y="2180"/>
                      <a:pt x="2306" y="2707"/>
                    </a:cubicBezTo>
                    <a:lnTo>
                      <a:pt x="2507" y="2807"/>
                    </a:lnTo>
                    <a:lnTo>
                      <a:pt x="2507" y="2607"/>
                    </a:lnTo>
                    <a:cubicBezTo>
                      <a:pt x="2507" y="1880"/>
                      <a:pt x="2406" y="1253"/>
                      <a:pt x="2406" y="727"/>
                    </a:cubicBezTo>
                    <a:cubicBezTo>
                      <a:pt x="2306" y="301"/>
                      <a:pt x="2306" y="0"/>
                      <a:pt x="22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7"/>
              <p:cNvSpPr/>
              <p:nvPr/>
            </p:nvSpPr>
            <p:spPr>
              <a:xfrm>
                <a:off x="4568950" y="3375600"/>
                <a:ext cx="62675" cy="70825"/>
              </a:xfrm>
              <a:custGeom>
                <a:avLst/>
                <a:gdLst/>
                <a:ahLst/>
                <a:cxnLst/>
                <a:rect l="l" t="t" r="r" b="b"/>
                <a:pathLst>
                  <a:path w="2507" h="2833" extrusionOk="0">
                    <a:moveTo>
                      <a:pt x="101" y="1"/>
                    </a:moveTo>
                    <a:lnTo>
                      <a:pt x="101" y="226"/>
                    </a:lnTo>
                    <a:cubicBezTo>
                      <a:pt x="1" y="953"/>
                      <a:pt x="101" y="1580"/>
                      <a:pt x="201" y="2106"/>
                    </a:cubicBezTo>
                    <a:cubicBezTo>
                      <a:pt x="201" y="2507"/>
                      <a:pt x="201" y="2833"/>
                      <a:pt x="301" y="2833"/>
                    </a:cubicBezTo>
                    <a:cubicBezTo>
                      <a:pt x="301" y="2833"/>
                      <a:pt x="402" y="2507"/>
                      <a:pt x="301" y="2006"/>
                    </a:cubicBezTo>
                    <a:lnTo>
                      <a:pt x="301" y="404"/>
                    </a:lnTo>
                    <a:lnTo>
                      <a:pt x="301" y="404"/>
                    </a:lnTo>
                    <a:cubicBezTo>
                      <a:pt x="1557" y="882"/>
                      <a:pt x="2507" y="1154"/>
                      <a:pt x="2507" y="1154"/>
                    </a:cubicBezTo>
                    <a:cubicBezTo>
                      <a:pt x="2507" y="1053"/>
                      <a:pt x="1454" y="627"/>
                      <a:pt x="201" y="126"/>
                    </a:cubicBezTo>
                    <a:lnTo>
                      <a:pt x="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7"/>
              <p:cNvSpPr/>
              <p:nvPr/>
            </p:nvSpPr>
            <p:spPr>
              <a:xfrm>
                <a:off x="4547650" y="3339275"/>
                <a:ext cx="42000" cy="49525"/>
              </a:xfrm>
              <a:custGeom>
                <a:avLst/>
                <a:gdLst/>
                <a:ahLst/>
                <a:cxnLst/>
                <a:rect l="l" t="t" r="r" b="b"/>
                <a:pathLst>
                  <a:path w="1680" h="1981" extrusionOk="0">
                    <a:moveTo>
                      <a:pt x="0" y="0"/>
                    </a:moveTo>
                    <a:lnTo>
                      <a:pt x="0" y="201"/>
                    </a:lnTo>
                    <a:lnTo>
                      <a:pt x="0" y="326"/>
                    </a:lnTo>
                    <a:cubicBezTo>
                      <a:pt x="0" y="727"/>
                      <a:pt x="0" y="1153"/>
                      <a:pt x="101" y="1454"/>
                    </a:cubicBezTo>
                    <a:cubicBezTo>
                      <a:pt x="101" y="1780"/>
                      <a:pt x="101" y="1980"/>
                      <a:pt x="226" y="1980"/>
                    </a:cubicBezTo>
                    <a:lnTo>
                      <a:pt x="226" y="1454"/>
                    </a:lnTo>
                    <a:lnTo>
                      <a:pt x="226" y="384"/>
                    </a:lnTo>
                    <a:lnTo>
                      <a:pt x="226" y="384"/>
                    </a:lnTo>
                    <a:cubicBezTo>
                      <a:pt x="866" y="677"/>
                      <a:pt x="1415" y="862"/>
                      <a:pt x="1607" y="862"/>
                    </a:cubicBezTo>
                    <a:cubicBezTo>
                      <a:pt x="1654" y="862"/>
                      <a:pt x="1680" y="851"/>
                      <a:pt x="1680" y="827"/>
                    </a:cubicBezTo>
                    <a:cubicBezTo>
                      <a:pt x="1680" y="827"/>
                      <a:pt x="1053" y="426"/>
                      <a:pt x="226" y="100"/>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7"/>
              <p:cNvSpPr/>
              <p:nvPr/>
            </p:nvSpPr>
            <p:spPr>
              <a:xfrm>
                <a:off x="4602800" y="3135625"/>
                <a:ext cx="70200" cy="62675"/>
              </a:xfrm>
              <a:custGeom>
                <a:avLst/>
                <a:gdLst/>
                <a:ahLst/>
                <a:cxnLst/>
                <a:rect l="l" t="t" r="r" b="b"/>
                <a:pathLst>
                  <a:path w="2808" h="2507" extrusionOk="0">
                    <a:moveTo>
                      <a:pt x="1153" y="1"/>
                    </a:moveTo>
                    <a:cubicBezTo>
                      <a:pt x="1028" y="1"/>
                      <a:pt x="627" y="1053"/>
                      <a:pt x="100" y="2306"/>
                    </a:cubicBezTo>
                    <a:lnTo>
                      <a:pt x="0" y="2507"/>
                    </a:lnTo>
                    <a:lnTo>
                      <a:pt x="301" y="2507"/>
                    </a:lnTo>
                    <a:cubicBezTo>
                      <a:pt x="927" y="2507"/>
                      <a:pt x="1554" y="2407"/>
                      <a:pt x="2080" y="2407"/>
                    </a:cubicBezTo>
                    <a:cubicBezTo>
                      <a:pt x="2506" y="2306"/>
                      <a:pt x="2807" y="2306"/>
                      <a:pt x="2807" y="2206"/>
                    </a:cubicBezTo>
                    <a:lnTo>
                      <a:pt x="384" y="2206"/>
                    </a:lnTo>
                    <a:cubicBezTo>
                      <a:pt x="861" y="1043"/>
                      <a:pt x="1153" y="96"/>
                      <a:pt x="1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7"/>
              <p:cNvSpPr/>
              <p:nvPr/>
            </p:nvSpPr>
            <p:spPr>
              <a:xfrm>
                <a:off x="4568950" y="3177600"/>
                <a:ext cx="47025" cy="42775"/>
              </a:xfrm>
              <a:custGeom>
                <a:avLst/>
                <a:gdLst/>
                <a:ahLst/>
                <a:cxnLst/>
                <a:rect l="l" t="t" r="r" b="b"/>
                <a:pathLst>
                  <a:path w="1881" h="1711" extrusionOk="0">
                    <a:moveTo>
                      <a:pt x="727" y="1"/>
                    </a:moveTo>
                    <a:cubicBezTo>
                      <a:pt x="727" y="1"/>
                      <a:pt x="402" y="627"/>
                      <a:pt x="1" y="1555"/>
                    </a:cubicBezTo>
                    <a:lnTo>
                      <a:pt x="1" y="1655"/>
                    </a:lnTo>
                    <a:lnTo>
                      <a:pt x="201" y="1655"/>
                    </a:lnTo>
                    <a:cubicBezTo>
                      <a:pt x="343" y="1697"/>
                      <a:pt x="494" y="1711"/>
                      <a:pt x="643" y="1711"/>
                    </a:cubicBezTo>
                    <a:cubicBezTo>
                      <a:pt x="942" y="1711"/>
                      <a:pt x="1237" y="1655"/>
                      <a:pt x="1454" y="1655"/>
                    </a:cubicBezTo>
                    <a:cubicBezTo>
                      <a:pt x="1655" y="1555"/>
                      <a:pt x="1880" y="1555"/>
                      <a:pt x="1880" y="1455"/>
                    </a:cubicBezTo>
                    <a:lnTo>
                      <a:pt x="371" y="1455"/>
                    </a:lnTo>
                    <a:cubicBezTo>
                      <a:pt x="655" y="625"/>
                      <a:pt x="820"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7"/>
              <p:cNvSpPr/>
              <p:nvPr/>
            </p:nvSpPr>
            <p:spPr>
              <a:xfrm>
                <a:off x="4323350" y="3338225"/>
                <a:ext cx="67675" cy="61225"/>
              </a:xfrm>
              <a:custGeom>
                <a:avLst/>
                <a:gdLst/>
                <a:ahLst/>
                <a:cxnLst/>
                <a:rect l="l" t="t" r="r" b="b"/>
                <a:pathLst>
                  <a:path w="2707" h="2449" extrusionOk="0">
                    <a:moveTo>
                      <a:pt x="1896" y="1"/>
                    </a:moveTo>
                    <a:cubicBezTo>
                      <a:pt x="1430" y="1"/>
                      <a:pt x="1028" y="71"/>
                      <a:pt x="727" y="142"/>
                    </a:cubicBezTo>
                    <a:cubicBezTo>
                      <a:pt x="201" y="142"/>
                      <a:pt x="0" y="243"/>
                      <a:pt x="0" y="243"/>
                    </a:cubicBezTo>
                    <a:cubicBezTo>
                      <a:pt x="0" y="243"/>
                      <a:pt x="89" y="298"/>
                      <a:pt x="304" y="298"/>
                    </a:cubicBezTo>
                    <a:cubicBezTo>
                      <a:pt x="412" y="298"/>
                      <a:pt x="551" y="284"/>
                      <a:pt x="727" y="243"/>
                    </a:cubicBezTo>
                    <a:lnTo>
                      <a:pt x="2329" y="243"/>
                    </a:lnTo>
                    <a:cubicBezTo>
                      <a:pt x="1848" y="1498"/>
                      <a:pt x="1560" y="2448"/>
                      <a:pt x="1679" y="2448"/>
                    </a:cubicBezTo>
                    <a:cubicBezTo>
                      <a:pt x="1679" y="2448"/>
                      <a:pt x="2180" y="1496"/>
                      <a:pt x="2707" y="142"/>
                    </a:cubicBezTo>
                    <a:lnTo>
                      <a:pt x="2707" y="42"/>
                    </a:lnTo>
                    <a:lnTo>
                      <a:pt x="2506" y="42"/>
                    </a:lnTo>
                    <a:cubicBezTo>
                      <a:pt x="2293" y="13"/>
                      <a:pt x="2089" y="1"/>
                      <a:pt x="18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7"/>
              <p:cNvSpPr/>
              <p:nvPr/>
            </p:nvSpPr>
            <p:spPr>
              <a:xfrm>
                <a:off x="4377850" y="3316075"/>
                <a:ext cx="50150" cy="41375"/>
              </a:xfrm>
              <a:custGeom>
                <a:avLst/>
                <a:gdLst/>
                <a:ahLst/>
                <a:cxnLst/>
                <a:rect l="l" t="t" r="r" b="b"/>
                <a:pathLst>
                  <a:path w="2006" h="1655" extrusionOk="0">
                    <a:moveTo>
                      <a:pt x="1780" y="1"/>
                    </a:moveTo>
                    <a:cubicBezTo>
                      <a:pt x="1254" y="1"/>
                      <a:pt x="853" y="1"/>
                      <a:pt x="527" y="101"/>
                    </a:cubicBezTo>
                    <a:cubicBezTo>
                      <a:pt x="226" y="101"/>
                      <a:pt x="0" y="101"/>
                      <a:pt x="0" y="201"/>
                    </a:cubicBezTo>
                    <a:lnTo>
                      <a:pt x="1629" y="201"/>
                    </a:lnTo>
                    <a:cubicBezTo>
                      <a:pt x="1238" y="986"/>
                      <a:pt x="1057" y="1655"/>
                      <a:pt x="1153" y="1655"/>
                    </a:cubicBezTo>
                    <a:cubicBezTo>
                      <a:pt x="1254" y="1655"/>
                      <a:pt x="1579" y="1028"/>
                      <a:pt x="1880" y="201"/>
                    </a:cubicBezTo>
                    <a:lnTo>
                      <a:pt x="20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7"/>
              <p:cNvSpPr/>
              <p:nvPr/>
            </p:nvSpPr>
            <p:spPr>
              <a:xfrm>
                <a:off x="4346525" y="3207950"/>
                <a:ext cx="42000" cy="48000"/>
              </a:xfrm>
              <a:custGeom>
                <a:avLst/>
                <a:gdLst/>
                <a:ahLst/>
                <a:cxnLst/>
                <a:rect l="l" t="t" r="r" b="b"/>
                <a:pathLst>
                  <a:path w="1680" h="1920" extrusionOk="0">
                    <a:moveTo>
                      <a:pt x="165" y="1"/>
                    </a:moveTo>
                    <a:cubicBezTo>
                      <a:pt x="140" y="1"/>
                      <a:pt x="126" y="13"/>
                      <a:pt x="126" y="40"/>
                    </a:cubicBezTo>
                    <a:cubicBezTo>
                      <a:pt x="126" y="40"/>
                      <a:pt x="226" y="140"/>
                      <a:pt x="426" y="341"/>
                    </a:cubicBezTo>
                    <a:cubicBezTo>
                      <a:pt x="603" y="540"/>
                      <a:pt x="956" y="797"/>
                      <a:pt x="1260" y="1079"/>
                    </a:cubicBezTo>
                    <a:lnTo>
                      <a:pt x="1260" y="1079"/>
                    </a:lnTo>
                    <a:cubicBezTo>
                      <a:pt x="522" y="1466"/>
                      <a:pt x="0" y="1828"/>
                      <a:pt x="0" y="1920"/>
                    </a:cubicBezTo>
                    <a:cubicBezTo>
                      <a:pt x="0" y="1920"/>
                      <a:pt x="752" y="1594"/>
                      <a:pt x="1579" y="1193"/>
                    </a:cubicBezTo>
                    <a:lnTo>
                      <a:pt x="1680" y="1068"/>
                    </a:lnTo>
                    <a:lnTo>
                      <a:pt x="1579" y="967"/>
                    </a:lnTo>
                    <a:cubicBezTo>
                      <a:pt x="1153" y="667"/>
                      <a:pt x="852" y="341"/>
                      <a:pt x="527" y="241"/>
                    </a:cubicBezTo>
                    <a:cubicBezTo>
                      <a:pt x="380" y="94"/>
                      <a:pt x="233" y="1"/>
                      <a:pt x="1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7"/>
              <p:cNvSpPr/>
              <p:nvPr/>
            </p:nvSpPr>
            <p:spPr>
              <a:xfrm>
                <a:off x="4498150" y="3117450"/>
                <a:ext cx="49525" cy="44525"/>
              </a:xfrm>
              <a:custGeom>
                <a:avLst/>
                <a:gdLst/>
                <a:ahLst/>
                <a:cxnLst/>
                <a:rect l="l" t="t" r="r" b="b"/>
                <a:pathLst>
                  <a:path w="1981" h="1781" extrusionOk="0">
                    <a:moveTo>
                      <a:pt x="101" y="1"/>
                    </a:moveTo>
                    <a:cubicBezTo>
                      <a:pt x="1" y="1"/>
                      <a:pt x="201" y="728"/>
                      <a:pt x="527" y="1555"/>
                    </a:cubicBezTo>
                    <a:lnTo>
                      <a:pt x="627" y="1780"/>
                    </a:lnTo>
                    <a:lnTo>
                      <a:pt x="727" y="1680"/>
                    </a:lnTo>
                    <a:cubicBezTo>
                      <a:pt x="1153" y="1354"/>
                      <a:pt x="1454" y="1053"/>
                      <a:pt x="1680" y="728"/>
                    </a:cubicBezTo>
                    <a:cubicBezTo>
                      <a:pt x="1880" y="527"/>
                      <a:pt x="1980" y="427"/>
                      <a:pt x="1980" y="302"/>
                    </a:cubicBezTo>
                    <a:cubicBezTo>
                      <a:pt x="1880" y="302"/>
                      <a:pt x="1780" y="427"/>
                      <a:pt x="1454" y="627"/>
                    </a:cubicBezTo>
                    <a:cubicBezTo>
                      <a:pt x="1280" y="802"/>
                      <a:pt x="1030" y="1070"/>
                      <a:pt x="754" y="1335"/>
                    </a:cubicBezTo>
                    <a:lnTo>
                      <a:pt x="754" y="1335"/>
                    </a:lnTo>
                    <a:cubicBezTo>
                      <a:pt x="475" y="530"/>
                      <a:pt x="193"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7"/>
              <p:cNvSpPr/>
              <p:nvPr/>
            </p:nvSpPr>
            <p:spPr>
              <a:xfrm>
                <a:off x="4438000" y="3373100"/>
                <a:ext cx="49525" cy="47025"/>
              </a:xfrm>
              <a:custGeom>
                <a:avLst/>
                <a:gdLst/>
                <a:ahLst/>
                <a:cxnLst/>
                <a:rect l="l" t="t" r="r" b="b"/>
                <a:pathLst>
                  <a:path w="1981" h="1881" extrusionOk="0">
                    <a:moveTo>
                      <a:pt x="1354" y="0"/>
                    </a:moveTo>
                    <a:lnTo>
                      <a:pt x="1254" y="101"/>
                    </a:lnTo>
                    <a:lnTo>
                      <a:pt x="1153" y="226"/>
                    </a:lnTo>
                    <a:lnTo>
                      <a:pt x="326" y="1053"/>
                    </a:lnTo>
                    <a:cubicBezTo>
                      <a:pt x="101" y="1254"/>
                      <a:pt x="1" y="1479"/>
                      <a:pt x="1" y="1479"/>
                    </a:cubicBezTo>
                    <a:cubicBezTo>
                      <a:pt x="101" y="1479"/>
                      <a:pt x="226" y="1354"/>
                      <a:pt x="527" y="1153"/>
                    </a:cubicBezTo>
                    <a:cubicBezTo>
                      <a:pt x="700" y="981"/>
                      <a:pt x="966" y="715"/>
                      <a:pt x="1228" y="516"/>
                    </a:cubicBezTo>
                    <a:lnTo>
                      <a:pt x="1228" y="516"/>
                    </a:lnTo>
                    <a:cubicBezTo>
                      <a:pt x="1525" y="1261"/>
                      <a:pt x="1788" y="1880"/>
                      <a:pt x="1880" y="1880"/>
                    </a:cubicBezTo>
                    <a:cubicBezTo>
                      <a:pt x="1980" y="1780"/>
                      <a:pt x="1780" y="1053"/>
                      <a:pt x="1479" y="226"/>
                    </a:cubicBezTo>
                    <a:lnTo>
                      <a:pt x="13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7"/>
              <p:cNvSpPr/>
              <p:nvPr/>
            </p:nvSpPr>
            <p:spPr>
              <a:xfrm>
                <a:off x="4600275" y="3260575"/>
                <a:ext cx="43900" cy="47375"/>
              </a:xfrm>
              <a:custGeom>
                <a:avLst/>
                <a:gdLst/>
                <a:ahLst/>
                <a:cxnLst/>
                <a:rect l="l" t="t" r="r" b="b"/>
                <a:pathLst>
                  <a:path w="1756" h="1895" extrusionOk="0">
                    <a:moveTo>
                      <a:pt x="1634" y="0"/>
                    </a:moveTo>
                    <a:cubicBezTo>
                      <a:pt x="1510" y="0"/>
                      <a:pt x="856" y="391"/>
                      <a:pt x="201" y="842"/>
                    </a:cubicBezTo>
                    <a:lnTo>
                      <a:pt x="1" y="968"/>
                    </a:lnTo>
                    <a:lnTo>
                      <a:pt x="201" y="1068"/>
                    </a:lnTo>
                    <a:cubicBezTo>
                      <a:pt x="627" y="1369"/>
                      <a:pt x="1028" y="1594"/>
                      <a:pt x="1254" y="1694"/>
                    </a:cubicBezTo>
                    <a:cubicBezTo>
                      <a:pt x="1555" y="1795"/>
                      <a:pt x="1755" y="1895"/>
                      <a:pt x="1755" y="1895"/>
                    </a:cubicBezTo>
                    <a:cubicBezTo>
                      <a:pt x="1755" y="1895"/>
                      <a:pt x="1655" y="1694"/>
                      <a:pt x="1354" y="1594"/>
                    </a:cubicBezTo>
                    <a:cubicBezTo>
                      <a:pt x="1152" y="1392"/>
                      <a:pt x="808" y="1209"/>
                      <a:pt x="504" y="938"/>
                    </a:cubicBezTo>
                    <a:lnTo>
                      <a:pt x="504" y="938"/>
                    </a:lnTo>
                    <a:cubicBezTo>
                      <a:pt x="1228" y="473"/>
                      <a:pt x="1747" y="107"/>
                      <a:pt x="1655" y="15"/>
                    </a:cubicBezTo>
                    <a:cubicBezTo>
                      <a:pt x="1655" y="5"/>
                      <a:pt x="1648" y="0"/>
                      <a:pt x="16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7"/>
              <p:cNvSpPr/>
              <p:nvPr/>
            </p:nvSpPr>
            <p:spPr>
              <a:xfrm>
                <a:off x="4482475" y="3159450"/>
                <a:ext cx="70850" cy="65175"/>
              </a:xfrm>
              <a:custGeom>
                <a:avLst/>
                <a:gdLst/>
                <a:ahLst/>
                <a:cxnLst/>
                <a:rect l="l" t="t" r="r" b="b"/>
                <a:pathLst>
                  <a:path w="2834" h="2607" extrusionOk="0">
                    <a:moveTo>
                      <a:pt x="101" y="0"/>
                    </a:moveTo>
                    <a:cubicBezTo>
                      <a:pt x="1" y="100"/>
                      <a:pt x="327" y="1128"/>
                      <a:pt x="728" y="2506"/>
                    </a:cubicBezTo>
                    <a:lnTo>
                      <a:pt x="728" y="2607"/>
                    </a:lnTo>
                    <a:lnTo>
                      <a:pt x="953" y="2506"/>
                    </a:lnTo>
                    <a:cubicBezTo>
                      <a:pt x="1580" y="2080"/>
                      <a:pt x="1981" y="1654"/>
                      <a:pt x="2307" y="1253"/>
                    </a:cubicBezTo>
                    <a:lnTo>
                      <a:pt x="2833" y="727"/>
                    </a:lnTo>
                    <a:cubicBezTo>
                      <a:pt x="2708" y="727"/>
                      <a:pt x="2507" y="827"/>
                      <a:pt x="2206" y="1128"/>
                    </a:cubicBezTo>
                    <a:cubicBezTo>
                      <a:pt x="1818" y="1425"/>
                      <a:pt x="1429" y="1806"/>
                      <a:pt x="888" y="2175"/>
                    </a:cubicBezTo>
                    <a:lnTo>
                      <a:pt x="888" y="2175"/>
                    </a:lnTo>
                    <a:cubicBezTo>
                      <a:pt x="494" y="925"/>
                      <a:pt x="196" y="0"/>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7"/>
              <p:cNvSpPr/>
              <p:nvPr/>
            </p:nvSpPr>
            <p:spPr>
              <a:xfrm>
                <a:off x="4399150" y="3203300"/>
                <a:ext cx="65200" cy="68325"/>
              </a:xfrm>
              <a:custGeom>
                <a:avLst/>
                <a:gdLst/>
                <a:ahLst/>
                <a:cxnLst/>
                <a:rect l="l" t="t" r="r" b="b"/>
                <a:pathLst>
                  <a:path w="2608" h="2733" extrusionOk="0">
                    <a:moveTo>
                      <a:pt x="727" y="0"/>
                    </a:moveTo>
                    <a:cubicBezTo>
                      <a:pt x="627" y="0"/>
                      <a:pt x="828" y="326"/>
                      <a:pt x="1154" y="627"/>
                    </a:cubicBezTo>
                    <a:cubicBezTo>
                      <a:pt x="1343" y="935"/>
                      <a:pt x="1824" y="1423"/>
                      <a:pt x="2130" y="1920"/>
                    </a:cubicBezTo>
                    <a:lnTo>
                      <a:pt x="2130" y="1920"/>
                    </a:lnTo>
                    <a:cubicBezTo>
                      <a:pt x="947" y="2240"/>
                      <a:pt x="1" y="2636"/>
                      <a:pt x="1" y="2732"/>
                    </a:cubicBezTo>
                    <a:cubicBezTo>
                      <a:pt x="1" y="2732"/>
                      <a:pt x="1154" y="2507"/>
                      <a:pt x="2407" y="2106"/>
                    </a:cubicBezTo>
                    <a:lnTo>
                      <a:pt x="2607" y="2106"/>
                    </a:lnTo>
                    <a:lnTo>
                      <a:pt x="2507" y="1880"/>
                    </a:lnTo>
                    <a:lnTo>
                      <a:pt x="2407" y="1880"/>
                    </a:lnTo>
                    <a:cubicBezTo>
                      <a:pt x="1981" y="1254"/>
                      <a:pt x="1555" y="853"/>
                      <a:pt x="1254" y="527"/>
                    </a:cubicBezTo>
                    <a:lnTo>
                      <a:pt x="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7"/>
              <p:cNvSpPr/>
              <p:nvPr/>
            </p:nvSpPr>
            <p:spPr>
              <a:xfrm>
                <a:off x="4443650" y="3297275"/>
                <a:ext cx="67675" cy="62950"/>
              </a:xfrm>
              <a:custGeom>
                <a:avLst/>
                <a:gdLst/>
                <a:ahLst/>
                <a:cxnLst/>
                <a:rect l="l" t="t" r="r" b="b"/>
                <a:pathLst>
                  <a:path w="2707" h="2518" extrusionOk="0">
                    <a:moveTo>
                      <a:pt x="2080" y="1"/>
                    </a:moveTo>
                    <a:lnTo>
                      <a:pt x="1880" y="126"/>
                    </a:lnTo>
                    <a:cubicBezTo>
                      <a:pt x="1253" y="527"/>
                      <a:pt x="827" y="953"/>
                      <a:pt x="501" y="1254"/>
                    </a:cubicBezTo>
                    <a:cubicBezTo>
                      <a:pt x="201" y="1680"/>
                      <a:pt x="0" y="1780"/>
                      <a:pt x="0" y="1881"/>
                    </a:cubicBezTo>
                    <a:cubicBezTo>
                      <a:pt x="0" y="1881"/>
                      <a:pt x="301" y="1780"/>
                      <a:pt x="627" y="1480"/>
                    </a:cubicBezTo>
                    <a:cubicBezTo>
                      <a:pt x="915" y="1167"/>
                      <a:pt x="1410" y="786"/>
                      <a:pt x="1915" y="380"/>
                    </a:cubicBezTo>
                    <a:lnTo>
                      <a:pt x="1915" y="380"/>
                    </a:lnTo>
                    <a:cubicBezTo>
                      <a:pt x="2196" y="1586"/>
                      <a:pt x="2566" y="2517"/>
                      <a:pt x="2688" y="2517"/>
                    </a:cubicBezTo>
                    <a:cubicBezTo>
                      <a:pt x="2695" y="2517"/>
                      <a:pt x="2701" y="2514"/>
                      <a:pt x="2707" y="2507"/>
                    </a:cubicBezTo>
                    <a:cubicBezTo>
                      <a:pt x="2707" y="2507"/>
                      <a:pt x="2506" y="1480"/>
                      <a:pt x="2080" y="126"/>
                    </a:cubicBezTo>
                    <a:lnTo>
                      <a:pt x="20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7"/>
              <p:cNvSpPr/>
              <p:nvPr/>
            </p:nvSpPr>
            <p:spPr>
              <a:xfrm>
                <a:off x="4531975" y="3250300"/>
                <a:ext cx="65200" cy="68300"/>
              </a:xfrm>
              <a:custGeom>
                <a:avLst/>
                <a:gdLst/>
                <a:ahLst/>
                <a:cxnLst/>
                <a:rect l="l" t="t" r="r" b="b"/>
                <a:pathLst>
                  <a:path w="2608" h="2732" extrusionOk="0">
                    <a:moveTo>
                      <a:pt x="2607" y="0"/>
                    </a:moveTo>
                    <a:cubicBezTo>
                      <a:pt x="2507" y="0"/>
                      <a:pt x="1480" y="226"/>
                      <a:pt x="226" y="627"/>
                    </a:cubicBezTo>
                    <a:lnTo>
                      <a:pt x="1" y="627"/>
                    </a:lnTo>
                    <a:lnTo>
                      <a:pt x="101" y="852"/>
                    </a:lnTo>
                    <a:cubicBezTo>
                      <a:pt x="527" y="1479"/>
                      <a:pt x="1054" y="1880"/>
                      <a:pt x="1354" y="2206"/>
                    </a:cubicBezTo>
                    <a:lnTo>
                      <a:pt x="1881" y="2732"/>
                    </a:lnTo>
                    <a:cubicBezTo>
                      <a:pt x="1881" y="2732"/>
                      <a:pt x="1780" y="2406"/>
                      <a:pt x="1480" y="2105"/>
                    </a:cubicBezTo>
                    <a:cubicBezTo>
                      <a:pt x="1168" y="1697"/>
                      <a:pt x="764" y="1289"/>
                      <a:pt x="378" y="815"/>
                    </a:cubicBezTo>
                    <a:lnTo>
                      <a:pt x="378" y="815"/>
                    </a:lnTo>
                    <a:cubicBezTo>
                      <a:pt x="1656" y="497"/>
                      <a:pt x="2607" y="121"/>
                      <a:pt x="26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7"/>
              <p:cNvSpPr/>
              <p:nvPr/>
            </p:nvSpPr>
            <p:spPr>
              <a:xfrm>
                <a:off x="3620950" y="3255925"/>
                <a:ext cx="109675" cy="164200"/>
              </a:xfrm>
              <a:custGeom>
                <a:avLst/>
                <a:gdLst/>
                <a:ahLst/>
                <a:cxnLst/>
                <a:rect l="l" t="t" r="r" b="b"/>
                <a:pathLst>
                  <a:path w="4387" h="6568" extrusionOk="0">
                    <a:moveTo>
                      <a:pt x="1" y="1"/>
                    </a:moveTo>
                    <a:cubicBezTo>
                      <a:pt x="1" y="1"/>
                      <a:pt x="953" y="1555"/>
                      <a:pt x="2206" y="3334"/>
                    </a:cubicBezTo>
                    <a:cubicBezTo>
                      <a:pt x="3334" y="5114"/>
                      <a:pt x="4387" y="6567"/>
                      <a:pt x="4387" y="6567"/>
                    </a:cubicBezTo>
                    <a:cubicBezTo>
                      <a:pt x="4387" y="6567"/>
                      <a:pt x="3459" y="5114"/>
                      <a:pt x="2306" y="3234"/>
                    </a:cubicBezTo>
                    <a:cubicBezTo>
                      <a:pt x="1053" y="1454"/>
                      <a:pt x="10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7"/>
              <p:cNvSpPr/>
              <p:nvPr/>
            </p:nvSpPr>
            <p:spPr>
              <a:xfrm>
                <a:off x="3594625" y="3279125"/>
                <a:ext cx="151675" cy="99825"/>
              </a:xfrm>
              <a:custGeom>
                <a:avLst/>
                <a:gdLst/>
                <a:ahLst/>
                <a:cxnLst/>
                <a:rect l="l" t="t" r="r" b="b"/>
                <a:pathLst>
                  <a:path w="6067" h="3993" extrusionOk="0">
                    <a:moveTo>
                      <a:pt x="6066" y="0"/>
                    </a:moveTo>
                    <a:cubicBezTo>
                      <a:pt x="6066" y="0"/>
                      <a:pt x="4713" y="852"/>
                      <a:pt x="3034" y="1980"/>
                    </a:cubicBezTo>
                    <a:cubicBezTo>
                      <a:pt x="1379" y="3033"/>
                      <a:pt x="1" y="3985"/>
                      <a:pt x="1" y="3985"/>
                    </a:cubicBezTo>
                    <a:cubicBezTo>
                      <a:pt x="7" y="3990"/>
                      <a:pt x="16" y="3992"/>
                      <a:pt x="28" y="3992"/>
                    </a:cubicBezTo>
                    <a:cubicBezTo>
                      <a:pt x="259" y="3992"/>
                      <a:pt x="1560" y="3083"/>
                      <a:pt x="3134" y="2105"/>
                    </a:cubicBezTo>
                    <a:cubicBezTo>
                      <a:pt x="4813" y="952"/>
                      <a:pt x="6066" y="100"/>
                      <a:pt x="6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7"/>
              <p:cNvSpPr/>
              <p:nvPr/>
            </p:nvSpPr>
            <p:spPr>
              <a:xfrm>
                <a:off x="3649775" y="3253425"/>
                <a:ext cx="36375" cy="164175"/>
              </a:xfrm>
              <a:custGeom>
                <a:avLst/>
                <a:gdLst/>
                <a:ahLst/>
                <a:cxnLst/>
                <a:rect l="l" t="t" r="r" b="b"/>
                <a:pathLst>
                  <a:path w="1455" h="6567" extrusionOk="0">
                    <a:moveTo>
                      <a:pt x="1354" y="0"/>
                    </a:moveTo>
                    <a:cubicBezTo>
                      <a:pt x="1354" y="0"/>
                      <a:pt x="1053" y="1454"/>
                      <a:pt x="627" y="3234"/>
                    </a:cubicBezTo>
                    <a:cubicBezTo>
                      <a:pt x="201" y="5113"/>
                      <a:pt x="1" y="6567"/>
                      <a:pt x="1" y="6567"/>
                    </a:cubicBezTo>
                    <a:cubicBezTo>
                      <a:pt x="1" y="6567"/>
                      <a:pt x="427" y="5113"/>
                      <a:pt x="727" y="3334"/>
                    </a:cubicBezTo>
                    <a:cubicBezTo>
                      <a:pt x="1153" y="1454"/>
                      <a:pt x="1454" y="0"/>
                      <a:pt x="1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7"/>
              <p:cNvSpPr/>
              <p:nvPr/>
            </p:nvSpPr>
            <p:spPr>
              <a:xfrm>
                <a:off x="3582100" y="3307925"/>
                <a:ext cx="182350" cy="39500"/>
              </a:xfrm>
              <a:custGeom>
                <a:avLst/>
                <a:gdLst/>
                <a:ahLst/>
                <a:cxnLst/>
                <a:rect l="l" t="t" r="r" b="b"/>
                <a:pathLst>
                  <a:path w="7294" h="1580" extrusionOk="0">
                    <a:moveTo>
                      <a:pt x="1" y="1"/>
                    </a:moveTo>
                    <a:cubicBezTo>
                      <a:pt x="1" y="101"/>
                      <a:pt x="1655" y="427"/>
                      <a:pt x="3635" y="828"/>
                    </a:cubicBezTo>
                    <a:cubicBezTo>
                      <a:pt x="5640" y="1254"/>
                      <a:pt x="7294" y="1580"/>
                      <a:pt x="7294" y="1580"/>
                    </a:cubicBezTo>
                    <a:cubicBezTo>
                      <a:pt x="7294" y="1455"/>
                      <a:pt x="5740" y="1154"/>
                      <a:pt x="3635" y="728"/>
                    </a:cubicBezTo>
                    <a:cubicBezTo>
                      <a:pt x="1655" y="327"/>
                      <a:pt x="10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7"/>
              <p:cNvSpPr/>
              <p:nvPr/>
            </p:nvSpPr>
            <p:spPr>
              <a:xfrm>
                <a:off x="3613425" y="3253425"/>
                <a:ext cx="28225" cy="31350"/>
              </a:xfrm>
              <a:custGeom>
                <a:avLst/>
                <a:gdLst/>
                <a:ahLst/>
                <a:cxnLst/>
                <a:rect l="l" t="t" r="r" b="b"/>
                <a:pathLst>
                  <a:path w="1129" h="1254" extrusionOk="0">
                    <a:moveTo>
                      <a:pt x="1028" y="0"/>
                    </a:moveTo>
                    <a:cubicBezTo>
                      <a:pt x="1028" y="0"/>
                      <a:pt x="928" y="101"/>
                      <a:pt x="928" y="301"/>
                    </a:cubicBezTo>
                    <a:cubicBezTo>
                      <a:pt x="1028" y="502"/>
                      <a:pt x="1028" y="828"/>
                      <a:pt x="1028" y="1128"/>
                    </a:cubicBezTo>
                    <a:cubicBezTo>
                      <a:pt x="502" y="828"/>
                      <a:pt x="1" y="727"/>
                      <a:pt x="1" y="727"/>
                    </a:cubicBezTo>
                    <a:lnTo>
                      <a:pt x="1" y="727"/>
                    </a:lnTo>
                    <a:cubicBezTo>
                      <a:pt x="1" y="727"/>
                      <a:pt x="402" y="928"/>
                      <a:pt x="1028" y="1254"/>
                    </a:cubicBezTo>
                    <a:lnTo>
                      <a:pt x="1129" y="1254"/>
                    </a:lnTo>
                    <a:lnTo>
                      <a:pt x="1129" y="1128"/>
                    </a:lnTo>
                    <a:cubicBezTo>
                      <a:pt x="1129" y="828"/>
                      <a:pt x="1129" y="502"/>
                      <a:pt x="1028" y="301"/>
                    </a:cubicBezTo>
                    <a:lnTo>
                      <a:pt x="10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7"/>
              <p:cNvSpPr/>
              <p:nvPr/>
            </p:nvSpPr>
            <p:spPr>
              <a:xfrm>
                <a:off x="3701775" y="3381250"/>
                <a:ext cx="28850" cy="31350"/>
              </a:xfrm>
              <a:custGeom>
                <a:avLst/>
                <a:gdLst/>
                <a:ahLst/>
                <a:cxnLst/>
                <a:rect l="l" t="t" r="r" b="b"/>
                <a:pathLst>
                  <a:path w="1154" h="1254" extrusionOk="0">
                    <a:moveTo>
                      <a:pt x="1" y="0"/>
                    </a:moveTo>
                    <a:lnTo>
                      <a:pt x="1" y="101"/>
                    </a:lnTo>
                    <a:cubicBezTo>
                      <a:pt x="1" y="401"/>
                      <a:pt x="101" y="727"/>
                      <a:pt x="101" y="928"/>
                    </a:cubicBezTo>
                    <a:cubicBezTo>
                      <a:pt x="101" y="1153"/>
                      <a:pt x="101" y="1253"/>
                      <a:pt x="226" y="1253"/>
                    </a:cubicBezTo>
                    <a:lnTo>
                      <a:pt x="226" y="928"/>
                    </a:lnTo>
                    <a:lnTo>
                      <a:pt x="226" y="149"/>
                    </a:lnTo>
                    <a:lnTo>
                      <a:pt x="226" y="149"/>
                    </a:lnTo>
                    <a:cubicBezTo>
                      <a:pt x="708" y="335"/>
                      <a:pt x="1154" y="527"/>
                      <a:pt x="1154" y="527"/>
                    </a:cubicBezTo>
                    <a:cubicBezTo>
                      <a:pt x="1154" y="401"/>
                      <a:pt x="728" y="201"/>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7"/>
              <p:cNvSpPr/>
              <p:nvPr/>
            </p:nvSpPr>
            <p:spPr>
              <a:xfrm>
                <a:off x="3691750" y="3363075"/>
                <a:ext cx="20700" cy="23200"/>
              </a:xfrm>
              <a:custGeom>
                <a:avLst/>
                <a:gdLst/>
                <a:ahLst/>
                <a:cxnLst/>
                <a:rect l="l" t="t" r="r" b="b"/>
                <a:pathLst>
                  <a:path w="828" h="928" extrusionOk="0">
                    <a:moveTo>
                      <a:pt x="1" y="0"/>
                    </a:moveTo>
                    <a:lnTo>
                      <a:pt x="1" y="101"/>
                    </a:lnTo>
                    <a:cubicBezTo>
                      <a:pt x="1" y="401"/>
                      <a:pt x="101" y="627"/>
                      <a:pt x="101" y="727"/>
                    </a:cubicBezTo>
                    <a:lnTo>
                      <a:pt x="101" y="928"/>
                    </a:lnTo>
                    <a:cubicBezTo>
                      <a:pt x="101" y="928"/>
                      <a:pt x="201" y="828"/>
                      <a:pt x="201" y="727"/>
                    </a:cubicBezTo>
                    <a:cubicBezTo>
                      <a:pt x="201" y="534"/>
                      <a:pt x="128" y="433"/>
                      <a:pt x="170" y="218"/>
                    </a:cubicBezTo>
                    <a:lnTo>
                      <a:pt x="170" y="218"/>
                    </a:lnTo>
                    <a:cubicBezTo>
                      <a:pt x="539" y="312"/>
                      <a:pt x="828" y="401"/>
                      <a:pt x="828" y="401"/>
                    </a:cubicBezTo>
                    <a:cubicBezTo>
                      <a:pt x="828" y="401"/>
                      <a:pt x="551" y="231"/>
                      <a:pt x="193" y="126"/>
                    </a:cubicBezTo>
                    <a:lnTo>
                      <a:pt x="193" y="126"/>
                    </a:lnTo>
                    <a:cubicBezTo>
                      <a:pt x="196" y="118"/>
                      <a:pt x="198" y="109"/>
                      <a:pt x="201" y="101"/>
                    </a:cubicBezTo>
                    <a:lnTo>
                      <a:pt x="201" y="101"/>
                    </a:lnTo>
                    <a:lnTo>
                      <a:pt x="180" y="122"/>
                    </a:lnTo>
                    <a:lnTo>
                      <a:pt x="180" y="122"/>
                    </a:lnTo>
                    <a:cubicBezTo>
                      <a:pt x="154" y="115"/>
                      <a:pt x="128" y="107"/>
                      <a:pt x="101" y="101"/>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7"/>
              <p:cNvSpPr/>
              <p:nvPr/>
            </p:nvSpPr>
            <p:spPr>
              <a:xfrm>
                <a:off x="3717450" y="3269100"/>
                <a:ext cx="23825" cy="28200"/>
              </a:xfrm>
              <a:custGeom>
                <a:avLst/>
                <a:gdLst/>
                <a:ahLst/>
                <a:cxnLst/>
                <a:rect l="l" t="t" r="r" b="b"/>
                <a:pathLst>
                  <a:path w="953" h="1128" extrusionOk="0">
                    <a:moveTo>
                      <a:pt x="527" y="0"/>
                    </a:moveTo>
                    <a:cubicBezTo>
                      <a:pt x="527" y="0"/>
                      <a:pt x="326" y="401"/>
                      <a:pt x="101" y="1028"/>
                    </a:cubicBezTo>
                    <a:lnTo>
                      <a:pt x="0" y="1128"/>
                    </a:lnTo>
                    <a:lnTo>
                      <a:pt x="101" y="1128"/>
                    </a:lnTo>
                    <a:cubicBezTo>
                      <a:pt x="145" y="1128"/>
                      <a:pt x="186" y="1128"/>
                      <a:pt x="226" y="1128"/>
                    </a:cubicBezTo>
                    <a:lnTo>
                      <a:pt x="226" y="1128"/>
                    </a:lnTo>
                    <a:lnTo>
                      <a:pt x="226" y="1128"/>
                    </a:lnTo>
                    <a:cubicBezTo>
                      <a:pt x="226" y="1128"/>
                      <a:pt x="226" y="1128"/>
                      <a:pt x="226" y="1128"/>
                    </a:cubicBezTo>
                    <a:lnTo>
                      <a:pt x="226" y="1128"/>
                    </a:lnTo>
                    <a:cubicBezTo>
                      <a:pt x="568" y="1127"/>
                      <a:pt x="750" y="1117"/>
                      <a:pt x="953" y="1028"/>
                    </a:cubicBezTo>
                    <a:lnTo>
                      <a:pt x="258" y="1028"/>
                    </a:lnTo>
                    <a:cubicBezTo>
                      <a:pt x="447" y="449"/>
                      <a:pt x="621"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7"/>
              <p:cNvSpPr/>
              <p:nvPr/>
            </p:nvSpPr>
            <p:spPr>
              <a:xfrm>
                <a:off x="3701775" y="3287250"/>
                <a:ext cx="23850" cy="20700"/>
              </a:xfrm>
              <a:custGeom>
                <a:avLst/>
                <a:gdLst/>
                <a:ahLst/>
                <a:cxnLst/>
                <a:rect l="l" t="t" r="r" b="b"/>
                <a:pathLst>
                  <a:path w="954" h="828" extrusionOk="0">
                    <a:moveTo>
                      <a:pt x="427" y="1"/>
                    </a:moveTo>
                    <a:cubicBezTo>
                      <a:pt x="327" y="1"/>
                      <a:pt x="226" y="302"/>
                      <a:pt x="1" y="728"/>
                    </a:cubicBezTo>
                    <a:lnTo>
                      <a:pt x="1" y="828"/>
                    </a:lnTo>
                    <a:lnTo>
                      <a:pt x="627" y="828"/>
                    </a:lnTo>
                    <a:cubicBezTo>
                      <a:pt x="853" y="728"/>
                      <a:pt x="953" y="728"/>
                      <a:pt x="953" y="728"/>
                    </a:cubicBezTo>
                    <a:lnTo>
                      <a:pt x="153" y="728"/>
                    </a:lnTo>
                    <a:cubicBezTo>
                      <a:pt x="342" y="355"/>
                      <a:pt x="427" y="93"/>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7"/>
              <p:cNvSpPr/>
              <p:nvPr/>
            </p:nvSpPr>
            <p:spPr>
              <a:xfrm>
                <a:off x="3597775" y="3363075"/>
                <a:ext cx="23200" cy="28225"/>
              </a:xfrm>
              <a:custGeom>
                <a:avLst/>
                <a:gdLst/>
                <a:ahLst/>
                <a:cxnLst/>
                <a:rect l="l" t="t" r="r" b="b"/>
                <a:pathLst>
                  <a:path w="928" h="1129" extrusionOk="0">
                    <a:moveTo>
                      <a:pt x="727" y="0"/>
                    </a:moveTo>
                    <a:cubicBezTo>
                      <a:pt x="727" y="0"/>
                      <a:pt x="727" y="1"/>
                      <a:pt x="727" y="1"/>
                    </a:cubicBezTo>
                    <a:lnTo>
                      <a:pt x="727" y="1"/>
                    </a:lnTo>
                    <a:cubicBezTo>
                      <a:pt x="368" y="1"/>
                      <a:pt x="184" y="9"/>
                      <a:pt x="0" y="101"/>
                    </a:cubicBezTo>
                    <a:lnTo>
                      <a:pt x="691" y="101"/>
                    </a:lnTo>
                    <a:cubicBezTo>
                      <a:pt x="481" y="680"/>
                      <a:pt x="306" y="1128"/>
                      <a:pt x="401" y="1128"/>
                    </a:cubicBezTo>
                    <a:cubicBezTo>
                      <a:pt x="401" y="1128"/>
                      <a:pt x="627" y="727"/>
                      <a:pt x="827" y="101"/>
                    </a:cubicBezTo>
                    <a:lnTo>
                      <a:pt x="928" y="0"/>
                    </a:lnTo>
                    <a:lnTo>
                      <a:pt x="827" y="0"/>
                    </a:lnTo>
                    <a:cubicBezTo>
                      <a:pt x="793" y="0"/>
                      <a:pt x="759" y="0"/>
                      <a:pt x="727" y="1"/>
                    </a:cubicBezTo>
                    <a:lnTo>
                      <a:pt x="727" y="1"/>
                    </a:lnTo>
                    <a:lnTo>
                      <a:pt x="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7"/>
              <p:cNvSpPr/>
              <p:nvPr/>
            </p:nvSpPr>
            <p:spPr>
              <a:xfrm>
                <a:off x="3613425" y="3352425"/>
                <a:ext cx="23225" cy="18675"/>
              </a:xfrm>
              <a:custGeom>
                <a:avLst/>
                <a:gdLst/>
                <a:ahLst/>
                <a:cxnLst/>
                <a:rect l="l" t="t" r="r" b="b"/>
                <a:pathLst>
                  <a:path w="929" h="747" extrusionOk="0">
                    <a:moveTo>
                      <a:pt x="302" y="0"/>
                    </a:moveTo>
                    <a:cubicBezTo>
                      <a:pt x="101" y="101"/>
                      <a:pt x="1" y="101"/>
                      <a:pt x="1" y="101"/>
                    </a:cubicBezTo>
                    <a:lnTo>
                      <a:pt x="781" y="101"/>
                    </a:lnTo>
                    <a:cubicBezTo>
                      <a:pt x="608" y="473"/>
                      <a:pt x="502" y="727"/>
                      <a:pt x="502" y="727"/>
                    </a:cubicBezTo>
                    <a:cubicBezTo>
                      <a:pt x="519" y="740"/>
                      <a:pt x="535" y="747"/>
                      <a:pt x="550" y="747"/>
                    </a:cubicBezTo>
                    <a:cubicBezTo>
                      <a:pt x="655" y="747"/>
                      <a:pt x="754" y="471"/>
                      <a:pt x="928" y="101"/>
                    </a:cubicBezTo>
                    <a:lnTo>
                      <a:pt x="9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7"/>
              <p:cNvSpPr/>
              <p:nvPr/>
            </p:nvSpPr>
            <p:spPr>
              <a:xfrm>
                <a:off x="3600275" y="3302925"/>
                <a:ext cx="18200" cy="20700"/>
              </a:xfrm>
              <a:custGeom>
                <a:avLst/>
                <a:gdLst/>
                <a:ahLst/>
                <a:cxnLst/>
                <a:rect l="l" t="t" r="r" b="b"/>
                <a:pathLst>
                  <a:path w="728" h="828" extrusionOk="0">
                    <a:moveTo>
                      <a:pt x="1" y="0"/>
                    </a:moveTo>
                    <a:lnTo>
                      <a:pt x="201" y="201"/>
                    </a:lnTo>
                    <a:cubicBezTo>
                      <a:pt x="284" y="201"/>
                      <a:pt x="368" y="340"/>
                      <a:pt x="523" y="458"/>
                    </a:cubicBezTo>
                    <a:lnTo>
                      <a:pt x="523" y="458"/>
                    </a:lnTo>
                    <a:cubicBezTo>
                      <a:pt x="168" y="660"/>
                      <a:pt x="1" y="828"/>
                      <a:pt x="1" y="828"/>
                    </a:cubicBezTo>
                    <a:cubicBezTo>
                      <a:pt x="1" y="828"/>
                      <a:pt x="301" y="727"/>
                      <a:pt x="727" y="527"/>
                    </a:cubicBezTo>
                    <a:lnTo>
                      <a:pt x="727" y="401"/>
                    </a:lnTo>
                    <a:cubicBezTo>
                      <a:pt x="527" y="301"/>
                      <a:pt x="301" y="201"/>
                      <a:pt x="201" y="101"/>
                    </a:cubicBezTo>
                    <a:cubicBezTo>
                      <a:pt x="101" y="0"/>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7"/>
              <p:cNvSpPr/>
              <p:nvPr/>
            </p:nvSpPr>
            <p:spPr>
              <a:xfrm>
                <a:off x="3670450" y="3260575"/>
                <a:ext cx="21325" cy="21075"/>
              </a:xfrm>
              <a:custGeom>
                <a:avLst/>
                <a:gdLst/>
                <a:ahLst/>
                <a:cxnLst/>
                <a:rect l="l" t="t" r="r" b="b"/>
                <a:pathLst>
                  <a:path w="853" h="843" extrusionOk="0">
                    <a:moveTo>
                      <a:pt x="7" y="0"/>
                    </a:moveTo>
                    <a:cubicBezTo>
                      <a:pt x="3" y="0"/>
                      <a:pt x="1" y="5"/>
                      <a:pt x="1" y="15"/>
                    </a:cubicBezTo>
                    <a:cubicBezTo>
                      <a:pt x="1" y="15"/>
                      <a:pt x="101" y="341"/>
                      <a:pt x="226" y="742"/>
                    </a:cubicBezTo>
                    <a:lnTo>
                      <a:pt x="226" y="842"/>
                    </a:lnTo>
                    <a:lnTo>
                      <a:pt x="326" y="742"/>
                    </a:lnTo>
                    <a:cubicBezTo>
                      <a:pt x="527" y="642"/>
                      <a:pt x="627" y="441"/>
                      <a:pt x="727" y="341"/>
                    </a:cubicBezTo>
                    <a:cubicBezTo>
                      <a:pt x="853" y="216"/>
                      <a:pt x="853" y="116"/>
                      <a:pt x="853" y="115"/>
                    </a:cubicBezTo>
                    <a:lnTo>
                      <a:pt x="853" y="115"/>
                    </a:lnTo>
                    <a:cubicBezTo>
                      <a:pt x="853" y="116"/>
                      <a:pt x="727" y="216"/>
                      <a:pt x="627" y="341"/>
                    </a:cubicBezTo>
                    <a:cubicBezTo>
                      <a:pt x="542" y="341"/>
                      <a:pt x="456" y="487"/>
                      <a:pt x="309" y="592"/>
                    </a:cubicBezTo>
                    <a:lnTo>
                      <a:pt x="309" y="592"/>
                    </a:lnTo>
                    <a:cubicBezTo>
                      <a:pt x="214" y="328"/>
                      <a:pt x="43" y="0"/>
                      <a:pt x="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7"/>
              <p:cNvSpPr/>
              <p:nvPr/>
            </p:nvSpPr>
            <p:spPr>
              <a:xfrm>
                <a:off x="3641625" y="3378750"/>
                <a:ext cx="23850" cy="21075"/>
              </a:xfrm>
              <a:custGeom>
                <a:avLst/>
                <a:gdLst/>
                <a:ahLst/>
                <a:cxnLst/>
                <a:rect l="l" t="t" r="r" b="b"/>
                <a:pathLst>
                  <a:path w="954" h="843" extrusionOk="0">
                    <a:moveTo>
                      <a:pt x="627" y="0"/>
                    </a:moveTo>
                    <a:lnTo>
                      <a:pt x="527" y="100"/>
                    </a:lnTo>
                    <a:cubicBezTo>
                      <a:pt x="427" y="201"/>
                      <a:pt x="226" y="401"/>
                      <a:pt x="126" y="501"/>
                    </a:cubicBezTo>
                    <a:cubicBezTo>
                      <a:pt x="126" y="627"/>
                      <a:pt x="1" y="727"/>
                      <a:pt x="1" y="727"/>
                    </a:cubicBezTo>
                    <a:cubicBezTo>
                      <a:pt x="1" y="727"/>
                      <a:pt x="126" y="627"/>
                      <a:pt x="226" y="627"/>
                    </a:cubicBezTo>
                    <a:cubicBezTo>
                      <a:pt x="314" y="517"/>
                      <a:pt x="402" y="349"/>
                      <a:pt x="557" y="242"/>
                    </a:cubicBezTo>
                    <a:lnTo>
                      <a:pt x="557" y="242"/>
                    </a:lnTo>
                    <a:cubicBezTo>
                      <a:pt x="740" y="507"/>
                      <a:pt x="832" y="842"/>
                      <a:pt x="850" y="842"/>
                    </a:cubicBezTo>
                    <a:cubicBezTo>
                      <a:pt x="852" y="842"/>
                      <a:pt x="853" y="837"/>
                      <a:pt x="853" y="827"/>
                    </a:cubicBezTo>
                    <a:cubicBezTo>
                      <a:pt x="953" y="827"/>
                      <a:pt x="853" y="501"/>
                      <a:pt x="627" y="100"/>
                    </a:cubicBezTo>
                    <a:lnTo>
                      <a:pt x="6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7"/>
              <p:cNvSpPr/>
              <p:nvPr/>
            </p:nvSpPr>
            <p:spPr>
              <a:xfrm>
                <a:off x="3717450" y="3326100"/>
                <a:ext cx="21325" cy="23850"/>
              </a:xfrm>
              <a:custGeom>
                <a:avLst/>
                <a:gdLst/>
                <a:ahLst/>
                <a:cxnLst/>
                <a:rect l="l" t="t" r="r" b="b"/>
                <a:pathLst>
                  <a:path w="853" h="954" extrusionOk="0">
                    <a:moveTo>
                      <a:pt x="727" y="1"/>
                    </a:moveTo>
                    <a:lnTo>
                      <a:pt x="101" y="427"/>
                    </a:lnTo>
                    <a:lnTo>
                      <a:pt x="0" y="427"/>
                    </a:lnTo>
                    <a:lnTo>
                      <a:pt x="101" y="527"/>
                    </a:lnTo>
                    <a:cubicBezTo>
                      <a:pt x="326" y="627"/>
                      <a:pt x="426" y="728"/>
                      <a:pt x="627" y="853"/>
                    </a:cubicBezTo>
                    <a:cubicBezTo>
                      <a:pt x="727" y="853"/>
                      <a:pt x="852" y="953"/>
                      <a:pt x="852" y="953"/>
                    </a:cubicBezTo>
                    <a:cubicBezTo>
                      <a:pt x="852" y="853"/>
                      <a:pt x="727" y="853"/>
                      <a:pt x="627" y="728"/>
                    </a:cubicBezTo>
                    <a:cubicBezTo>
                      <a:pt x="534" y="635"/>
                      <a:pt x="357" y="543"/>
                      <a:pt x="251" y="450"/>
                    </a:cubicBezTo>
                    <a:lnTo>
                      <a:pt x="251" y="450"/>
                    </a:lnTo>
                    <a:cubicBezTo>
                      <a:pt x="574" y="272"/>
                      <a:pt x="727" y="88"/>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7"/>
              <p:cNvSpPr/>
              <p:nvPr/>
            </p:nvSpPr>
            <p:spPr>
              <a:xfrm>
                <a:off x="3662925" y="3279125"/>
                <a:ext cx="31350" cy="31350"/>
              </a:xfrm>
              <a:custGeom>
                <a:avLst/>
                <a:gdLst/>
                <a:ahLst/>
                <a:cxnLst/>
                <a:rect l="l" t="t" r="r" b="b"/>
                <a:pathLst>
                  <a:path w="1254" h="1254" extrusionOk="0">
                    <a:moveTo>
                      <a:pt x="1" y="0"/>
                    </a:moveTo>
                    <a:cubicBezTo>
                      <a:pt x="1" y="0"/>
                      <a:pt x="101" y="526"/>
                      <a:pt x="302" y="1153"/>
                    </a:cubicBezTo>
                    <a:lnTo>
                      <a:pt x="302" y="1253"/>
                    </a:lnTo>
                    <a:lnTo>
                      <a:pt x="402" y="1153"/>
                    </a:lnTo>
                    <a:cubicBezTo>
                      <a:pt x="728" y="952"/>
                      <a:pt x="928" y="727"/>
                      <a:pt x="1028" y="627"/>
                    </a:cubicBezTo>
                    <a:cubicBezTo>
                      <a:pt x="1154" y="426"/>
                      <a:pt x="1254" y="426"/>
                      <a:pt x="1254" y="326"/>
                    </a:cubicBezTo>
                    <a:lnTo>
                      <a:pt x="1254" y="326"/>
                    </a:lnTo>
                    <a:cubicBezTo>
                      <a:pt x="1254" y="326"/>
                      <a:pt x="1154" y="426"/>
                      <a:pt x="928" y="526"/>
                    </a:cubicBezTo>
                    <a:cubicBezTo>
                      <a:pt x="834" y="715"/>
                      <a:pt x="651" y="837"/>
                      <a:pt x="359" y="1017"/>
                    </a:cubicBezTo>
                    <a:lnTo>
                      <a:pt x="359" y="1017"/>
                    </a:lnTo>
                    <a:cubicBezTo>
                      <a:pt x="187" y="452"/>
                      <a:pt x="94"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7"/>
              <p:cNvSpPr/>
              <p:nvPr/>
            </p:nvSpPr>
            <p:spPr>
              <a:xfrm>
                <a:off x="3623450" y="3300425"/>
                <a:ext cx="31375" cy="31350"/>
              </a:xfrm>
              <a:custGeom>
                <a:avLst/>
                <a:gdLst/>
                <a:ahLst/>
                <a:cxnLst/>
                <a:rect l="l" t="t" r="r" b="b"/>
                <a:pathLst>
                  <a:path w="1255" h="1254" extrusionOk="0">
                    <a:moveTo>
                      <a:pt x="327" y="0"/>
                    </a:moveTo>
                    <a:cubicBezTo>
                      <a:pt x="328" y="1"/>
                      <a:pt x="427" y="101"/>
                      <a:pt x="527" y="301"/>
                    </a:cubicBezTo>
                    <a:cubicBezTo>
                      <a:pt x="618" y="392"/>
                      <a:pt x="813" y="587"/>
                      <a:pt x="999" y="848"/>
                    </a:cubicBezTo>
                    <a:lnTo>
                      <a:pt x="999" y="848"/>
                    </a:lnTo>
                    <a:cubicBezTo>
                      <a:pt x="491" y="1043"/>
                      <a:pt x="1" y="1253"/>
                      <a:pt x="1" y="1253"/>
                    </a:cubicBezTo>
                    <a:cubicBezTo>
                      <a:pt x="1" y="1253"/>
                      <a:pt x="527" y="1128"/>
                      <a:pt x="1154" y="928"/>
                    </a:cubicBezTo>
                    <a:lnTo>
                      <a:pt x="1254" y="928"/>
                    </a:lnTo>
                    <a:lnTo>
                      <a:pt x="1154" y="827"/>
                    </a:lnTo>
                    <a:cubicBezTo>
                      <a:pt x="953" y="627"/>
                      <a:pt x="728" y="401"/>
                      <a:pt x="627" y="201"/>
                    </a:cubicBezTo>
                    <a:cubicBezTo>
                      <a:pt x="428" y="101"/>
                      <a:pt x="328" y="1"/>
                      <a:pt x="3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7"/>
              <p:cNvSpPr/>
              <p:nvPr/>
            </p:nvSpPr>
            <p:spPr>
              <a:xfrm>
                <a:off x="3644775" y="3344275"/>
                <a:ext cx="31350" cy="28850"/>
              </a:xfrm>
              <a:custGeom>
                <a:avLst/>
                <a:gdLst/>
                <a:ahLst/>
                <a:cxnLst/>
                <a:rect l="l" t="t" r="r" b="b"/>
                <a:pathLst>
                  <a:path w="1254" h="1154" extrusionOk="0">
                    <a:moveTo>
                      <a:pt x="827" y="1"/>
                    </a:moveTo>
                    <a:cubicBezTo>
                      <a:pt x="627" y="226"/>
                      <a:pt x="401" y="427"/>
                      <a:pt x="201" y="627"/>
                    </a:cubicBezTo>
                    <a:cubicBezTo>
                      <a:pt x="100" y="752"/>
                      <a:pt x="0" y="853"/>
                      <a:pt x="0" y="853"/>
                    </a:cubicBezTo>
                    <a:cubicBezTo>
                      <a:pt x="0" y="853"/>
                      <a:pt x="100" y="752"/>
                      <a:pt x="301" y="627"/>
                    </a:cubicBezTo>
                    <a:cubicBezTo>
                      <a:pt x="392" y="536"/>
                      <a:pt x="585" y="363"/>
                      <a:pt x="845" y="182"/>
                    </a:cubicBezTo>
                    <a:lnTo>
                      <a:pt x="845" y="182"/>
                    </a:lnTo>
                    <a:cubicBezTo>
                      <a:pt x="1034" y="776"/>
                      <a:pt x="1132" y="1153"/>
                      <a:pt x="1253" y="1153"/>
                    </a:cubicBezTo>
                    <a:cubicBezTo>
                      <a:pt x="1253" y="1153"/>
                      <a:pt x="1128" y="627"/>
                      <a:pt x="9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7"/>
              <p:cNvSpPr/>
              <p:nvPr/>
            </p:nvSpPr>
            <p:spPr>
              <a:xfrm>
                <a:off x="3686125" y="3322625"/>
                <a:ext cx="28850" cy="29825"/>
              </a:xfrm>
              <a:custGeom>
                <a:avLst/>
                <a:gdLst/>
                <a:ahLst/>
                <a:cxnLst/>
                <a:rect l="l" t="t" r="r" b="b"/>
                <a:pathLst>
                  <a:path w="1154" h="1193" extrusionOk="0">
                    <a:moveTo>
                      <a:pt x="1048" y="0"/>
                    </a:moveTo>
                    <a:cubicBezTo>
                      <a:pt x="864" y="0"/>
                      <a:pt x="459" y="93"/>
                      <a:pt x="0" y="240"/>
                    </a:cubicBezTo>
                    <a:lnTo>
                      <a:pt x="0" y="365"/>
                    </a:lnTo>
                    <a:cubicBezTo>
                      <a:pt x="226" y="666"/>
                      <a:pt x="426" y="867"/>
                      <a:pt x="627" y="992"/>
                    </a:cubicBezTo>
                    <a:cubicBezTo>
                      <a:pt x="526" y="766"/>
                      <a:pt x="326" y="566"/>
                      <a:pt x="100" y="365"/>
                    </a:cubicBezTo>
                    <a:cubicBezTo>
                      <a:pt x="727" y="240"/>
                      <a:pt x="1153" y="40"/>
                      <a:pt x="1153" y="40"/>
                    </a:cubicBezTo>
                    <a:cubicBezTo>
                      <a:pt x="1153" y="13"/>
                      <a:pt x="1115" y="0"/>
                      <a:pt x="1048" y="0"/>
                    </a:cubicBezTo>
                    <a:close/>
                    <a:moveTo>
                      <a:pt x="627" y="992"/>
                    </a:moveTo>
                    <a:cubicBezTo>
                      <a:pt x="727" y="1192"/>
                      <a:pt x="852" y="1192"/>
                      <a:pt x="852" y="1192"/>
                    </a:cubicBezTo>
                    <a:cubicBezTo>
                      <a:pt x="852" y="1192"/>
                      <a:pt x="852" y="1092"/>
                      <a:pt x="627" y="9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7"/>
              <p:cNvSpPr/>
              <p:nvPr/>
            </p:nvSpPr>
            <p:spPr>
              <a:xfrm>
                <a:off x="4033225" y="1190750"/>
                <a:ext cx="109675" cy="164200"/>
              </a:xfrm>
              <a:custGeom>
                <a:avLst/>
                <a:gdLst/>
                <a:ahLst/>
                <a:cxnLst/>
                <a:rect l="l" t="t" r="r" b="b"/>
                <a:pathLst>
                  <a:path w="4387" h="6568" extrusionOk="0">
                    <a:moveTo>
                      <a:pt x="1" y="1"/>
                    </a:moveTo>
                    <a:cubicBezTo>
                      <a:pt x="1" y="1"/>
                      <a:pt x="954" y="1555"/>
                      <a:pt x="2106" y="3334"/>
                    </a:cubicBezTo>
                    <a:cubicBezTo>
                      <a:pt x="3359" y="5214"/>
                      <a:pt x="4287" y="6567"/>
                      <a:pt x="4287" y="6567"/>
                    </a:cubicBezTo>
                    <a:cubicBezTo>
                      <a:pt x="4387" y="6567"/>
                      <a:pt x="3460" y="5114"/>
                      <a:pt x="2206" y="3234"/>
                    </a:cubicBezTo>
                    <a:cubicBezTo>
                      <a:pt x="1054" y="1455"/>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7"/>
              <p:cNvSpPr/>
              <p:nvPr/>
            </p:nvSpPr>
            <p:spPr>
              <a:xfrm>
                <a:off x="4007550" y="1216800"/>
                <a:ext cx="151025" cy="99300"/>
              </a:xfrm>
              <a:custGeom>
                <a:avLst/>
                <a:gdLst/>
                <a:ahLst/>
                <a:cxnLst/>
                <a:rect l="l" t="t" r="r" b="b"/>
                <a:pathLst>
                  <a:path w="6041" h="3972" extrusionOk="0">
                    <a:moveTo>
                      <a:pt x="6026" y="0"/>
                    </a:moveTo>
                    <a:cubicBezTo>
                      <a:pt x="5878" y="0"/>
                      <a:pt x="4588" y="901"/>
                      <a:pt x="3033" y="1891"/>
                    </a:cubicBezTo>
                    <a:cubicBezTo>
                      <a:pt x="1354" y="3019"/>
                      <a:pt x="0" y="3871"/>
                      <a:pt x="0" y="3971"/>
                    </a:cubicBezTo>
                    <a:cubicBezTo>
                      <a:pt x="0" y="3971"/>
                      <a:pt x="1354" y="3144"/>
                      <a:pt x="3033" y="1991"/>
                    </a:cubicBezTo>
                    <a:cubicBezTo>
                      <a:pt x="4687" y="939"/>
                      <a:pt x="6041" y="11"/>
                      <a:pt x="6041" y="11"/>
                    </a:cubicBezTo>
                    <a:cubicBezTo>
                      <a:pt x="6041" y="4"/>
                      <a:pt x="6036" y="0"/>
                      <a:pt x="6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7"/>
              <p:cNvSpPr/>
              <p:nvPr/>
            </p:nvSpPr>
            <p:spPr>
              <a:xfrm>
                <a:off x="4059550" y="1188250"/>
                <a:ext cx="36375" cy="166700"/>
              </a:xfrm>
              <a:custGeom>
                <a:avLst/>
                <a:gdLst/>
                <a:ahLst/>
                <a:cxnLst/>
                <a:rect l="l" t="t" r="r" b="b"/>
                <a:pathLst>
                  <a:path w="1455" h="6668" extrusionOk="0">
                    <a:moveTo>
                      <a:pt x="1454" y="1"/>
                    </a:moveTo>
                    <a:cubicBezTo>
                      <a:pt x="1454" y="1"/>
                      <a:pt x="1053" y="1455"/>
                      <a:pt x="727" y="3334"/>
                    </a:cubicBezTo>
                    <a:cubicBezTo>
                      <a:pt x="326" y="5113"/>
                      <a:pt x="1" y="6567"/>
                      <a:pt x="101" y="6667"/>
                    </a:cubicBezTo>
                    <a:cubicBezTo>
                      <a:pt x="101" y="6667"/>
                      <a:pt x="427" y="5113"/>
                      <a:pt x="828" y="3334"/>
                    </a:cubicBezTo>
                    <a:cubicBezTo>
                      <a:pt x="1254" y="1455"/>
                      <a:pt x="1454"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7"/>
              <p:cNvSpPr/>
              <p:nvPr/>
            </p:nvSpPr>
            <p:spPr>
              <a:xfrm>
                <a:off x="3994400" y="1242750"/>
                <a:ext cx="182975" cy="39500"/>
              </a:xfrm>
              <a:custGeom>
                <a:avLst/>
                <a:gdLst/>
                <a:ahLst/>
                <a:cxnLst/>
                <a:rect l="l" t="t" r="r" b="b"/>
                <a:pathLst>
                  <a:path w="7319" h="1580" extrusionOk="0">
                    <a:moveTo>
                      <a:pt x="0" y="1"/>
                    </a:moveTo>
                    <a:cubicBezTo>
                      <a:pt x="0" y="101"/>
                      <a:pt x="1679" y="427"/>
                      <a:pt x="3659" y="853"/>
                    </a:cubicBezTo>
                    <a:cubicBezTo>
                      <a:pt x="5639" y="1254"/>
                      <a:pt x="7318" y="1580"/>
                      <a:pt x="7318" y="1580"/>
                    </a:cubicBezTo>
                    <a:cubicBezTo>
                      <a:pt x="7318" y="1480"/>
                      <a:pt x="5639" y="1154"/>
                      <a:pt x="3659" y="728"/>
                    </a:cubicBezTo>
                    <a:cubicBezTo>
                      <a:pt x="1679" y="327"/>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7"/>
              <p:cNvSpPr/>
              <p:nvPr/>
            </p:nvSpPr>
            <p:spPr>
              <a:xfrm>
                <a:off x="4025725" y="1188250"/>
                <a:ext cx="28850" cy="31350"/>
              </a:xfrm>
              <a:custGeom>
                <a:avLst/>
                <a:gdLst/>
                <a:ahLst/>
                <a:cxnLst/>
                <a:rect l="l" t="t" r="r" b="b"/>
                <a:pathLst>
                  <a:path w="1154" h="1254" extrusionOk="0">
                    <a:moveTo>
                      <a:pt x="928" y="1"/>
                    </a:moveTo>
                    <a:lnTo>
                      <a:pt x="928" y="301"/>
                    </a:lnTo>
                    <a:lnTo>
                      <a:pt x="928" y="1090"/>
                    </a:lnTo>
                    <a:lnTo>
                      <a:pt x="928" y="1090"/>
                    </a:lnTo>
                    <a:cubicBezTo>
                      <a:pt x="370" y="814"/>
                      <a:pt x="0" y="727"/>
                      <a:pt x="0" y="727"/>
                    </a:cubicBezTo>
                    <a:lnTo>
                      <a:pt x="0" y="727"/>
                    </a:lnTo>
                    <a:cubicBezTo>
                      <a:pt x="0" y="727"/>
                      <a:pt x="426" y="1028"/>
                      <a:pt x="1053" y="1254"/>
                    </a:cubicBezTo>
                    <a:lnTo>
                      <a:pt x="1053" y="1153"/>
                    </a:lnTo>
                    <a:cubicBezTo>
                      <a:pt x="1153" y="828"/>
                      <a:pt x="1053" y="527"/>
                      <a:pt x="1053" y="301"/>
                    </a:cubicBezTo>
                    <a:cubicBezTo>
                      <a:pt x="1053" y="101"/>
                      <a:pt x="1053" y="1"/>
                      <a:pt x="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7"/>
              <p:cNvSpPr/>
              <p:nvPr/>
            </p:nvSpPr>
            <p:spPr>
              <a:xfrm>
                <a:off x="4114700" y="1316075"/>
                <a:ext cx="28200" cy="31350"/>
              </a:xfrm>
              <a:custGeom>
                <a:avLst/>
                <a:gdLst/>
                <a:ahLst/>
                <a:cxnLst/>
                <a:rect l="l" t="t" r="r" b="b"/>
                <a:pathLst>
                  <a:path w="1128" h="1254" extrusionOk="0">
                    <a:moveTo>
                      <a:pt x="0" y="0"/>
                    </a:moveTo>
                    <a:lnTo>
                      <a:pt x="0" y="101"/>
                    </a:lnTo>
                    <a:cubicBezTo>
                      <a:pt x="0" y="426"/>
                      <a:pt x="0" y="727"/>
                      <a:pt x="100" y="928"/>
                    </a:cubicBezTo>
                    <a:lnTo>
                      <a:pt x="100" y="101"/>
                    </a:lnTo>
                    <a:cubicBezTo>
                      <a:pt x="627" y="426"/>
                      <a:pt x="1128" y="527"/>
                      <a:pt x="1128" y="527"/>
                    </a:cubicBezTo>
                    <a:cubicBezTo>
                      <a:pt x="1128" y="527"/>
                      <a:pt x="727" y="201"/>
                      <a:pt x="100" y="0"/>
                    </a:cubicBezTo>
                    <a:close/>
                    <a:moveTo>
                      <a:pt x="100" y="928"/>
                    </a:moveTo>
                    <a:lnTo>
                      <a:pt x="100" y="1253"/>
                    </a:lnTo>
                    <a:cubicBezTo>
                      <a:pt x="100" y="1253"/>
                      <a:pt x="201" y="1153"/>
                      <a:pt x="100" y="92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7"/>
              <p:cNvSpPr/>
              <p:nvPr/>
            </p:nvSpPr>
            <p:spPr>
              <a:xfrm>
                <a:off x="4104050" y="1300400"/>
                <a:ext cx="20700" cy="20700"/>
              </a:xfrm>
              <a:custGeom>
                <a:avLst/>
                <a:gdLst/>
                <a:ahLst/>
                <a:cxnLst/>
                <a:rect l="l" t="t" r="r" b="b"/>
                <a:pathLst>
                  <a:path w="828" h="828" extrusionOk="0">
                    <a:moveTo>
                      <a:pt x="0" y="1"/>
                    </a:moveTo>
                    <a:lnTo>
                      <a:pt x="0" y="101"/>
                    </a:lnTo>
                    <a:lnTo>
                      <a:pt x="0" y="627"/>
                    </a:lnTo>
                    <a:cubicBezTo>
                      <a:pt x="100" y="728"/>
                      <a:pt x="100" y="828"/>
                      <a:pt x="100" y="828"/>
                    </a:cubicBezTo>
                    <a:lnTo>
                      <a:pt x="100" y="627"/>
                    </a:lnTo>
                    <a:lnTo>
                      <a:pt x="100" y="148"/>
                    </a:lnTo>
                    <a:lnTo>
                      <a:pt x="100" y="148"/>
                    </a:lnTo>
                    <a:cubicBezTo>
                      <a:pt x="361" y="268"/>
                      <a:pt x="567" y="352"/>
                      <a:pt x="699" y="352"/>
                    </a:cubicBezTo>
                    <a:cubicBezTo>
                      <a:pt x="756" y="352"/>
                      <a:pt x="799" y="336"/>
                      <a:pt x="827" y="302"/>
                    </a:cubicBezTo>
                    <a:cubicBezTo>
                      <a:pt x="827" y="302"/>
                      <a:pt x="526" y="101"/>
                      <a:pt x="1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7"/>
              <p:cNvSpPr/>
              <p:nvPr/>
            </p:nvSpPr>
            <p:spPr>
              <a:xfrm>
                <a:off x="4130350" y="1203925"/>
                <a:ext cx="31350" cy="28825"/>
              </a:xfrm>
              <a:custGeom>
                <a:avLst/>
                <a:gdLst/>
                <a:ahLst/>
                <a:cxnLst/>
                <a:rect l="l" t="t" r="r" b="b"/>
                <a:pathLst>
                  <a:path w="1254" h="1153" extrusionOk="0">
                    <a:moveTo>
                      <a:pt x="502" y="0"/>
                    </a:moveTo>
                    <a:cubicBezTo>
                      <a:pt x="502" y="0"/>
                      <a:pt x="301" y="527"/>
                      <a:pt x="1" y="1028"/>
                    </a:cubicBezTo>
                    <a:lnTo>
                      <a:pt x="1" y="1153"/>
                    </a:lnTo>
                    <a:lnTo>
                      <a:pt x="928" y="1153"/>
                    </a:lnTo>
                    <a:cubicBezTo>
                      <a:pt x="1129" y="1028"/>
                      <a:pt x="1254" y="1028"/>
                      <a:pt x="1254" y="1028"/>
                    </a:cubicBezTo>
                    <a:lnTo>
                      <a:pt x="159" y="1028"/>
                    </a:lnTo>
                    <a:cubicBezTo>
                      <a:pt x="415" y="458"/>
                      <a:pt x="502" y="0"/>
                      <a:pt x="5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7"/>
              <p:cNvSpPr/>
              <p:nvPr/>
            </p:nvSpPr>
            <p:spPr>
              <a:xfrm>
                <a:off x="4114700" y="1224600"/>
                <a:ext cx="20700" cy="18175"/>
              </a:xfrm>
              <a:custGeom>
                <a:avLst/>
                <a:gdLst/>
                <a:ahLst/>
                <a:cxnLst/>
                <a:rect l="l" t="t" r="r" b="b"/>
                <a:pathLst>
                  <a:path w="828" h="727" extrusionOk="0">
                    <a:moveTo>
                      <a:pt x="301" y="0"/>
                    </a:moveTo>
                    <a:cubicBezTo>
                      <a:pt x="301" y="0"/>
                      <a:pt x="201" y="326"/>
                      <a:pt x="0" y="627"/>
                    </a:cubicBezTo>
                    <a:lnTo>
                      <a:pt x="0" y="727"/>
                    </a:lnTo>
                    <a:lnTo>
                      <a:pt x="627" y="727"/>
                    </a:lnTo>
                    <a:cubicBezTo>
                      <a:pt x="827" y="727"/>
                      <a:pt x="827" y="627"/>
                      <a:pt x="827" y="627"/>
                    </a:cubicBezTo>
                    <a:lnTo>
                      <a:pt x="149" y="627"/>
                    </a:lnTo>
                    <a:cubicBezTo>
                      <a:pt x="316" y="273"/>
                      <a:pt x="393"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7"/>
              <p:cNvSpPr/>
              <p:nvPr/>
            </p:nvSpPr>
            <p:spPr>
              <a:xfrm>
                <a:off x="3999400" y="1297900"/>
                <a:ext cx="31350" cy="28850"/>
              </a:xfrm>
              <a:custGeom>
                <a:avLst/>
                <a:gdLst/>
                <a:ahLst/>
                <a:cxnLst/>
                <a:rect l="l" t="t" r="r" b="b"/>
                <a:pathLst>
                  <a:path w="1254" h="1154" extrusionOk="0">
                    <a:moveTo>
                      <a:pt x="1153" y="1"/>
                    </a:moveTo>
                    <a:cubicBezTo>
                      <a:pt x="853" y="1"/>
                      <a:pt x="527" y="1"/>
                      <a:pt x="326" y="101"/>
                    </a:cubicBezTo>
                    <a:lnTo>
                      <a:pt x="1" y="101"/>
                    </a:lnTo>
                    <a:cubicBezTo>
                      <a:pt x="1" y="101"/>
                      <a:pt x="101" y="201"/>
                      <a:pt x="326" y="201"/>
                    </a:cubicBezTo>
                    <a:cubicBezTo>
                      <a:pt x="527" y="101"/>
                      <a:pt x="853" y="101"/>
                      <a:pt x="1153" y="101"/>
                    </a:cubicBezTo>
                    <a:cubicBezTo>
                      <a:pt x="953" y="627"/>
                      <a:pt x="727" y="1153"/>
                      <a:pt x="727" y="1153"/>
                    </a:cubicBezTo>
                    <a:cubicBezTo>
                      <a:pt x="853" y="1153"/>
                      <a:pt x="1053" y="727"/>
                      <a:pt x="1254" y="101"/>
                    </a:cubicBez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7"/>
              <p:cNvSpPr/>
              <p:nvPr/>
            </p:nvSpPr>
            <p:spPr>
              <a:xfrm>
                <a:off x="4025725" y="1287250"/>
                <a:ext cx="23200" cy="20700"/>
              </a:xfrm>
              <a:custGeom>
                <a:avLst/>
                <a:gdLst/>
                <a:ahLst/>
                <a:cxnLst/>
                <a:rect l="l" t="t" r="r" b="b"/>
                <a:pathLst>
                  <a:path w="928" h="828" extrusionOk="0">
                    <a:moveTo>
                      <a:pt x="201" y="0"/>
                    </a:moveTo>
                    <a:cubicBezTo>
                      <a:pt x="100" y="101"/>
                      <a:pt x="0" y="101"/>
                      <a:pt x="0" y="101"/>
                    </a:cubicBezTo>
                    <a:lnTo>
                      <a:pt x="703" y="101"/>
                    </a:lnTo>
                    <a:cubicBezTo>
                      <a:pt x="612" y="487"/>
                      <a:pt x="527" y="828"/>
                      <a:pt x="527" y="828"/>
                    </a:cubicBezTo>
                    <a:cubicBezTo>
                      <a:pt x="527" y="828"/>
                      <a:pt x="727" y="527"/>
                      <a:pt x="827" y="101"/>
                    </a:cubicBezTo>
                    <a:lnTo>
                      <a:pt x="9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7"/>
              <p:cNvSpPr/>
              <p:nvPr/>
            </p:nvSpPr>
            <p:spPr>
              <a:xfrm>
                <a:off x="4010050" y="1237750"/>
                <a:ext cx="20700" cy="21375"/>
              </a:xfrm>
              <a:custGeom>
                <a:avLst/>
                <a:gdLst/>
                <a:ahLst/>
                <a:cxnLst/>
                <a:rect l="l" t="t" r="r" b="b"/>
                <a:pathLst>
                  <a:path w="828" h="855" extrusionOk="0">
                    <a:moveTo>
                      <a:pt x="101" y="0"/>
                    </a:moveTo>
                    <a:cubicBezTo>
                      <a:pt x="101" y="0"/>
                      <a:pt x="101" y="101"/>
                      <a:pt x="201" y="201"/>
                    </a:cubicBezTo>
                    <a:cubicBezTo>
                      <a:pt x="290" y="290"/>
                      <a:pt x="479" y="399"/>
                      <a:pt x="590" y="493"/>
                    </a:cubicBezTo>
                    <a:lnTo>
                      <a:pt x="590" y="493"/>
                    </a:lnTo>
                    <a:cubicBezTo>
                      <a:pt x="238" y="669"/>
                      <a:pt x="1" y="828"/>
                      <a:pt x="1" y="828"/>
                    </a:cubicBezTo>
                    <a:cubicBezTo>
                      <a:pt x="19" y="846"/>
                      <a:pt x="45" y="854"/>
                      <a:pt x="77" y="854"/>
                    </a:cubicBezTo>
                    <a:cubicBezTo>
                      <a:pt x="220" y="854"/>
                      <a:pt x="482" y="691"/>
                      <a:pt x="727" y="527"/>
                    </a:cubicBezTo>
                    <a:lnTo>
                      <a:pt x="828" y="527"/>
                    </a:lnTo>
                    <a:lnTo>
                      <a:pt x="727" y="427"/>
                    </a:lnTo>
                    <a:cubicBezTo>
                      <a:pt x="627" y="301"/>
                      <a:pt x="427" y="201"/>
                      <a:pt x="301" y="101"/>
                    </a:cubicBezTo>
                    <a:cubicBezTo>
                      <a:pt x="201" y="0"/>
                      <a:pt x="101" y="0"/>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7"/>
              <p:cNvSpPr/>
              <p:nvPr/>
            </p:nvSpPr>
            <p:spPr>
              <a:xfrm>
                <a:off x="4083350" y="1195775"/>
                <a:ext cx="20725" cy="21325"/>
              </a:xfrm>
              <a:custGeom>
                <a:avLst/>
                <a:gdLst/>
                <a:ahLst/>
                <a:cxnLst/>
                <a:rect l="l" t="t" r="r" b="b"/>
                <a:pathLst>
                  <a:path w="829" h="853" extrusionOk="0">
                    <a:moveTo>
                      <a:pt x="1" y="0"/>
                    </a:moveTo>
                    <a:cubicBezTo>
                      <a:pt x="1" y="0"/>
                      <a:pt x="1" y="326"/>
                      <a:pt x="201" y="727"/>
                    </a:cubicBezTo>
                    <a:lnTo>
                      <a:pt x="201" y="852"/>
                    </a:lnTo>
                    <a:lnTo>
                      <a:pt x="302" y="727"/>
                    </a:lnTo>
                    <a:cubicBezTo>
                      <a:pt x="402" y="627"/>
                      <a:pt x="628" y="426"/>
                      <a:pt x="728" y="326"/>
                    </a:cubicBezTo>
                    <a:cubicBezTo>
                      <a:pt x="828" y="226"/>
                      <a:pt x="828" y="226"/>
                      <a:pt x="828" y="101"/>
                    </a:cubicBezTo>
                    <a:lnTo>
                      <a:pt x="828" y="101"/>
                    </a:lnTo>
                    <a:cubicBezTo>
                      <a:pt x="828" y="101"/>
                      <a:pt x="728" y="226"/>
                      <a:pt x="628" y="326"/>
                    </a:cubicBezTo>
                    <a:cubicBezTo>
                      <a:pt x="511" y="419"/>
                      <a:pt x="416" y="512"/>
                      <a:pt x="243" y="605"/>
                    </a:cubicBezTo>
                    <a:lnTo>
                      <a:pt x="243" y="605"/>
                    </a:lnTo>
                    <a:cubicBezTo>
                      <a:pt x="82" y="262"/>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7"/>
              <p:cNvSpPr/>
              <p:nvPr/>
            </p:nvSpPr>
            <p:spPr>
              <a:xfrm>
                <a:off x="4054550" y="1313575"/>
                <a:ext cx="20700" cy="23200"/>
              </a:xfrm>
              <a:custGeom>
                <a:avLst/>
                <a:gdLst/>
                <a:ahLst/>
                <a:cxnLst/>
                <a:rect l="l" t="t" r="r" b="b"/>
                <a:pathLst>
                  <a:path w="828" h="928" extrusionOk="0">
                    <a:moveTo>
                      <a:pt x="627" y="0"/>
                    </a:moveTo>
                    <a:lnTo>
                      <a:pt x="526" y="100"/>
                    </a:lnTo>
                    <a:cubicBezTo>
                      <a:pt x="301" y="301"/>
                      <a:pt x="201" y="401"/>
                      <a:pt x="100" y="526"/>
                    </a:cubicBezTo>
                    <a:cubicBezTo>
                      <a:pt x="0" y="627"/>
                      <a:pt x="0" y="727"/>
                      <a:pt x="0" y="727"/>
                    </a:cubicBezTo>
                    <a:cubicBezTo>
                      <a:pt x="0" y="727"/>
                      <a:pt x="100" y="727"/>
                      <a:pt x="201" y="627"/>
                    </a:cubicBezTo>
                    <a:cubicBezTo>
                      <a:pt x="287" y="540"/>
                      <a:pt x="373" y="362"/>
                      <a:pt x="539" y="250"/>
                    </a:cubicBezTo>
                    <a:lnTo>
                      <a:pt x="539" y="250"/>
                    </a:lnTo>
                    <a:cubicBezTo>
                      <a:pt x="642" y="650"/>
                      <a:pt x="827" y="927"/>
                      <a:pt x="827" y="927"/>
                    </a:cubicBezTo>
                    <a:cubicBezTo>
                      <a:pt x="827" y="827"/>
                      <a:pt x="727" y="526"/>
                      <a:pt x="627" y="100"/>
                    </a:cubicBezTo>
                    <a:lnTo>
                      <a:pt x="6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7"/>
              <p:cNvSpPr/>
              <p:nvPr/>
            </p:nvSpPr>
            <p:spPr>
              <a:xfrm>
                <a:off x="4130350" y="1260925"/>
                <a:ext cx="18200" cy="23850"/>
              </a:xfrm>
              <a:custGeom>
                <a:avLst/>
                <a:gdLst/>
                <a:ahLst/>
                <a:cxnLst/>
                <a:rect l="l" t="t" r="r" b="b"/>
                <a:pathLst>
                  <a:path w="728" h="954" extrusionOk="0">
                    <a:moveTo>
                      <a:pt x="727" y="1"/>
                    </a:moveTo>
                    <a:cubicBezTo>
                      <a:pt x="727" y="1"/>
                      <a:pt x="402" y="226"/>
                      <a:pt x="1" y="427"/>
                    </a:cubicBezTo>
                    <a:lnTo>
                      <a:pt x="1" y="527"/>
                    </a:lnTo>
                    <a:cubicBezTo>
                      <a:pt x="201" y="627"/>
                      <a:pt x="402" y="753"/>
                      <a:pt x="502" y="853"/>
                    </a:cubicBezTo>
                    <a:cubicBezTo>
                      <a:pt x="627" y="853"/>
                      <a:pt x="727" y="953"/>
                      <a:pt x="727" y="953"/>
                    </a:cubicBezTo>
                    <a:cubicBezTo>
                      <a:pt x="727" y="953"/>
                      <a:pt x="727" y="853"/>
                      <a:pt x="627" y="753"/>
                    </a:cubicBezTo>
                    <a:cubicBezTo>
                      <a:pt x="435" y="646"/>
                      <a:pt x="334" y="558"/>
                      <a:pt x="185" y="472"/>
                    </a:cubicBezTo>
                    <a:lnTo>
                      <a:pt x="185" y="472"/>
                    </a:lnTo>
                    <a:cubicBezTo>
                      <a:pt x="459" y="290"/>
                      <a:pt x="727" y="115"/>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7"/>
              <p:cNvSpPr/>
              <p:nvPr/>
            </p:nvSpPr>
            <p:spPr>
              <a:xfrm>
                <a:off x="4075225" y="1216600"/>
                <a:ext cx="31350" cy="28700"/>
              </a:xfrm>
              <a:custGeom>
                <a:avLst/>
                <a:gdLst/>
                <a:ahLst/>
                <a:cxnLst/>
                <a:rect l="l" t="t" r="r" b="b"/>
                <a:pathLst>
                  <a:path w="1254" h="1148" extrusionOk="0">
                    <a:moveTo>
                      <a:pt x="6" y="1"/>
                    </a:moveTo>
                    <a:cubicBezTo>
                      <a:pt x="2" y="1"/>
                      <a:pt x="0" y="7"/>
                      <a:pt x="0" y="19"/>
                    </a:cubicBezTo>
                    <a:cubicBezTo>
                      <a:pt x="0" y="19"/>
                      <a:pt x="100" y="420"/>
                      <a:pt x="326" y="1047"/>
                    </a:cubicBezTo>
                    <a:lnTo>
                      <a:pt x="326" y="1147"/>
                    </a:lnTo>
                    <a:lnTo>
                      <a:pt x="426" y="1147"/>
                    </a:lnTo>
                    <a:lnTo>
                      <a:pt x="426" y="1047"/>
                    </a:lnTo>
                    <a:cubicBezTo>
                      <a:pt x="627" y="947"/>
                      <a:pt x="827" y="646"/>
                      <a:pt x="1053" y="521"/>
                    </a:cubicBezTo>
                    <a:lnTo>
                      <a:pt x="1253" y="320"/>
                    </a:lnTo>
                    <a:cubicBezTo>
                      <a:pt x="1253" y="291"/>
                      <a:pt x="1245" y="279"/>
                      <a:pt x="1227" y="279"/>
                    </a:cubicBezTo>
                    <a:cubicBezTo>
                      <a:pt x="1186" y="279"/>
                      <a:pt x="1094" y="350"/>
                      <a:pt x="953" y="420"/>
                    </a:cubicBezTo>
                    <a:cubicBezTo>
                      <a:pt x="838" y="627"/>
                      <a:pt x="577" y="812"/>
                      <a:pt x="380" y="919"/>
                    </a:cubicBezTo>
                    <a:lnTo>
                      <a:pt x="380" y="919"/>
                    </a:lnTo>
                    <a:cubicBezTo>
                      <a:pt x="196" y="412"/>
                      <a:pt x="38" y="1"/>
                      <a:pt x="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7"/>
              <p:cNvSpPr/>
              <p:nvPr/>
            </p:nvSpPr>
            <p:spPr>
              <a:xfrm>
                <a:off x="4036375" y="1235250"/>
                <a:ext cx="28225" cy="31350"/>
              </a:xfrm>
              <a:custGeom>
                <a:avLst/>
                <a:gdLst/>
                <a:ahLst/>
                <a:cxnLst/>
                <a:rect l="l" t="t" r="r" b="b"/>
                <a:pathLst>
                  <a:path w="1129" h="1254" extrusionOk="0">
                    <a:moveTo>
                      <a:pt x="301" y="0"/>
                    </a:moveTo>
                    <a:cubicBezTo>
                      <a:pt x="301" y="0"/>
                      <a:pt x="301" y="101"/>
                      <a:pt x="502" y="301"/>
                    </a:cubicBezTo>
                    <a:cubicBezTo>
                      <a:pt x="611" y="498"/>
                      <a:pt x="778" y="676"/>
                      <a:pt x="952" y="852"/>
                    </a:cubicBezTo>
                    <a:lnTo>
                      <a:pt x="952" y="852"/>
                    </a:lnTo>
                    <a:cubicBezTo>
                      <a:pt x="369" y="1046"/>
                      <a:pt x="0" y="1253"/>
                      <a:pt x="0" y="1253"/>
                    </a:cubicBezTo>
                    <a:lnTo>
                      <a:pt x="1028" y="1028"/>
                    </a:lnTo>
                    <a:lnTo>
                      <a:pt x="1128" y="928"/>
                    </a:lnTo>
                    <a:lnTo>
                      <a:pt x="1128" y="827"/>
                    </a:lnTo>
                    <a:cubicBezTo>
                      <a:pt x="928" y="627"/>
                      <a:pt x="727" y="401"/>
                      <a:pt x="502" y="201"/>
                    </a:cubicBezTo>
                    <a:cubicBezTo>
                      <a:pt x="401" y="100"/>
                      <a:pt x="301"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7"/>
              <p:cNvSpPr/>
              <p:nvPr/>
            </p:nvSpPr>
            <p:spPr>
              <a:xfrm>
                <a:off x="4057050" y="1279725"/>
                <a:ext cx="31350" cy="28225"/>
              </a:xfrm>
              <a:custGeom>
                <a:avLst/>
                <a:gdLst/>
                <a:ahLst/>
                <a:cxnLst/>
                <a:rect l="l" t="t" r="r" b="b"/>
                <a:pathLst>
                  <a:path w="1254" h="1129" extrusionOk="0">
                    <a:moveTo>
                      <a:pt x="201" y="627"/>
                    </a:moveTo>
                    <a:cubicBezTo>
                      <a:pt x="0" y="728"/>
                      <a:pt x="0" y="828"/>
                      <a:pt x="0" y="828"/>
                    </a:cubicBezTo>
                    <a:cubicBezTo>
                      <a:pt x="0" y="828"/>
                      <a:pt x="101" y="828"/>
                      <a:pt x="201" y="627"/>
                    </a:cubicBezTo>
                    <a:close/>
                    <a:moveTo>
                      <a:pt x="827" y="1"/>
                    </a:moveTo>
                    <a:cubicBezTo>
                      <a:pt x="527" y="201"/>
                      <a:pt x="301" y="402"/>
                      <a:pt x="201" y="627"/>
                    </a:cubicBezTo>
                    <a:cubicBezTo>
                      <a:pt x="426" y="502"/>
                      <a:pt x="627" y="301"/>
                      <a:pt x="827" y="101"/>
                    </a:cubicBezTo>
                    <a:cubicBezTo>
                      <a:pt x="928" y="728"/>
                      <a:pt x="1153" y="1129"/>
                      <a:pt x="1153" y="1129"/>
                    </a:cubicBezTo>
                    <a:cubicBezTo>
                      <a:pt x="1253" y="1129"/>
                      <a:pt x="1153" y="627"/>
                      <a:pt x="928" y="101"/>
                    </a:cubicBezTo>
                    <a:lnTo>
                      <a:pt x="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7"/>
              <p:cNvSpPr/>
              <p:nvPr/>
            </p:nvSpPr>
            <p:spPr>
              <a:xfrm>
                <a:off x="4095900" y="1257750"/>
                <a:ext cx="31350" cy="32025"/>
              </a:xfrm>
              <a:custGeom>
                <a:avLst/>
                <a:gdLst/>
                <a:ahLst/>
                <a:cxnLst/>
                <a:rect l="l" t="t" r="r" b="b"/>
                <a:pathLst>
                  <a:path w="1254" h="1281" extrusionOk="0">
                    <a:moveTo>
                      <a:pt x="1202" y="0"/>
                    </a:moveTo>
                    <a:cubicBezTo>
                      <a:pt x="1059" y="0"/>
                      <a:pt x="634" y="151"/>
                      <a:pt x="126" y="253"/>
                    </a:cubicBezTo>
                    <a:lnTo>
                      <a:pt x="0" y="253"/>
                    </a:lnTo>
                    <a:lnTo>
                      <a:pt x="126" y="353"/>
                    </a:lnTo>
                    <a:cubicBezTo>
                      <a:pt x="326" y="654"/>
                      <a:pt x="527" y="880"/>
                      <a:pt x="627" y="980"/>
                    </a:cubicBezTo>
                    <a:cubicBezTo>
                      <a:pt x="852" y="1180"/>
                      <a:pt x="953" y="1281"/>
                      <a:pt x="953" y="1281"/>
                    </a:cubicBezTo>
                    <a:cubicBezTo>
                      <a:pt x="953" y="1180"/>
                      <a:pt x="852" y="1080"/>
                      <a:pt x="752" y="980"/>
                    </a:cubicBezTo>
                    <a:cubicBezTo>
                      <a:pt x="627" y="754"/>
                      <a:pt x="426" y="554"/>
                      <a:pt x="226" y="353"/>
                    </a:cubicBezTo>
                    <a:lnTo>
                      <a:pt x="226" y="336"/>
                    </a:lnTo>
                    <a:lnTo>
                      <a:pt x="226" y="336"/>
                    </a:lnTo>
                    <a:cubicBezTo>
                      <a:pt x="805" y="229"/>
                      <a:pt x="1253" y="28"/>
                      <a:pt x="1253" y="28"/>
                    </a:cubicBezTo>
                    <a:cubicBezTo>
                      <a:pt x="1253" y="9"/>
                      <a:pt x="1235" y="0"/>
                      <a:pt x="12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7"/>
              <p:cNvSpPr/>
              <p:nvPr/>
            </p:nvSpPr>
            <p:spPr>
              <a:xfrm>
                <a:off x="3352150" y="4200675"/>
                <a:ext cx="109675" cy="164925"/>
              </a:xfrm>
              <a:custGeom>
                <a:avLst/>
                <a:gdLst/>
                <a:ahLst/>
                <a:cxnLst/>
                <a:rect l="l" t="t" r="r" b="b"/>
                <a:pathLst>
                  <a:path w="4387" h="6597" extrusionOk="0">
                    <a:moveTo>
                      <a:pt x="4" y="1"/>
                    </a:moveTo>
                    <a:cubicBezTo>
                      <a:pt x="2" y="1"/>
                      <a:pt x="1" y="2"/>
                      <a:pt x="1" y="5"/>
                    </a:cubicBezTo>
                    <a:cubicBezTo>
                      <a:pt x="1" y="5"/>
                      <a:pt x="928" y="1459"/>
                      <a:pt x="2081" y="3239"/>
                    </a:cubicBezTo>
                    <a:cubicBezTo>
                      <a:pt x="3334" y="5118"/>
                      <a:pt x="4286" y="6597"/>
                      <a:pt x="4286" y="6597"/>
                    </a:cubicBezTo>
                    <a:cubicBezTo>
                      <a:pt x="4387" y="6472"/>
                      <a:pt x="3434" y="5018"/>
                      <a:pt x="2181" y="3239"/>
                    </a:cubicBezTo>
                    <a:cubicBezTo>
                      <a:pt x="1090" y="1420"/>
                      <a:pt x="69" y="1"/>
                      <a:pt x="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7"/>
              <p:cNvSpPr/>
              <p:nvPr/>
            </p:nvSpPr>
            <p:spPr>
              <a:xfrm>
                <a:off x="3325850" y="4224600"/>
                <a:ext cx="151650" cy="99025"/>
              </a:xfrm>
              <a:custGeom>
                <a:avLst/>
                <a:gdLst/>
                <a:ahLst/>
                <a:cxnLst/>
                <a:rect l="l" t="t" r="r" b="b"/>
                <a:pathLst>
                  <a:path w="6066" h="3961" extrusionOk="0">
                    <a:moveTo>
                      <a:pt x="6065" y="1"/>
                    </a:moveTo>
                    <a:cubicBezTo>
                      <a:pt x="5965" y="1"/>
                      <a:pt x="4612" y="828"/>
                      <a:pt x="2932" y="1881"/>
                    </a:cubicBezTo>
                    <a:cubicBezTo>
                      <a:pt x="1253" y="3008"/>
                      <a:pt x="0" y="3961"/>
                      <a:pt x="0" y="3961"/>
                    </a:cubicBezTo>
                    <a:cubicBezTo>
                      <a:pt x="0" y="3961"/>
                      <a:pt x="1353" y="3134"/>
                      <a:pt x="3033" y="1981"/>
                    </a:cubicBezTo>
                    <a:cubicBezTo>
                      <a:pt x="4712" y="928"/>
                      <a:pt x="6065" y="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7"/>
              <p:cNvSpPr/>
              <p:nvPr/>
            </p:nvSpPr>
            <p:spPr>
              <a:xfrm>
                <a:off x="3378475" y="4195775"/>
                <a:ext cx="36350" cy="166700"/>
              </a:xfrm>
              <a:custGeom>
                <a:avLst/>
                <a:gdLst/>
                <a:ahLst/>
                <a:cxnLst/>
                <a:rect l="l" t="t" r="r" b="b"/>
                <a:pathLst>
                  <a:path w="1454" h="6668" extrusionOk="0">
                    <a:moveTo>
                      <a:pt x="1454" y="1"/>
                    </a:moveTo>
                    <a:cubicBezTo>
                      <a:pt x="1354" y="1"/>
                      <a:pt x="1028" y="1455"/>
                      <a:pt x="727" y="3334"/>
                    </a:cubicBezTo>
                    <a:cubicBezTo>
                      <a:pt x="301" y="5114"/>
                      <a:pt x="0" y="6668"/>
                      <a:pt x="101" y="6668"/>
                    </a:cubicBezTo>
                    <a:cubicBezTo>
                      <a:pt x="101" y="6668"/>
                      <a:pt x="401" y="5214"/>
                      <a:pt x="827" y="3334"/>
                    </a:cubicBezTo>
                    <a:cubicBezTo>
                      <a:pt x="1128" y="1555"/>
                      <a:pt x="1454"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7"/>
              <p:cNvSpPr/>
              <p:nvPr/>
            </p:nvSpPr>
            <p:spPr>
              <a:xfrm>
                <a:off x="3312675" y="4252350"/>
                <a:ext cx="183000" cy="37450"/>
              </a:xfrm>
              <a:custGeom>
                <a:avLst/>
                <a:gdLst/>
                <a:ahLst/>
                <a:cxnLst/>
                <a:rect l="l" t="t" r="r" b="b"/>
                <a:pathLst>
                  <a:path w="7320" h="1498" extrusionOk="0">
                    <a:moveTo>
                      <a:pt x="76" y="0"/>
                    </a:moveTo>
                    <a:cubicBezTo>
                      <a:pt x="27" y="0"/>
                      <a:pt x="1" y="6"/>
                      <a:pt x="1" y="19"/>
                    </a:cubicBezTo>
                    <a:lnTo>
                      <a:pt x="3660" y="771"/>
                    </a:lnTo>
                    <a:cubicBezTo>
                      <a:pt x="5640" y="1172"/>
                      <a:pt x="7219" y="1497"/>
                      <a:pt x="7319" y="1497"/>
                    </a:cubicBezTo>
                    <a:cubicBezTo>
                      <a:pt x="7319" y="1497"/>
                      <a:pt x="5640" y="1071"/>
                      <a:pt x="3660" y="645"/>
                    </a:cubicBezTo>
                    <a:cubicBezTo>
                      <a:pt x="1925" y="294"/>
                      <a:pt x="422"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7"/>
              <p:cNvSpPr/>
              <p:nvPr/>
            </p:nvSpPr>
            <p:spPr>
              <a:xfrm>
                <a:off x="3341650" y="4195775"/>
                <a:ext cx="28700" cy="31375"/>
              </a:xfrm>
              <a:custGeom>
                <a:avLst/>
                <a:gdLst/>
                <a:ahLst/>
                <a:cxnLst/>
                <a:rect l="l" t="t" r="r" b="b"/>
                <a:pathLst>
                  <a:path w="1148" h="1255" extrusionOk="0">
                    <a:moveTo>
                      <a:pt x="1047" y="1"/>
                    </a:moveTo>
                    <a:lnTo>
                      <a:pt x="1047" y="302"/>
                    </a:lnTo>
                    <a:lnTo>
                      <a:pt x="1047" y="1117"/>
                    </a:lnTo>
                    <a:lnTo>
                      <a:pt x="1047" y="1117"/>
                    </a:lnTo>
                    <a:cubicBezTo>
                      <a:pt x="586" y="948"/>
                      <a:pt x="248" y="801"/>
                      <a:pt x="136" y="801"/>
                    </a:cubicBezTo>
                    <a:cubicBezTo>
                      <a:pt x="109" y="801"/>
                      <a:pt x="95" y="810"/>
                      <a:pt x="95" y="828"/>
                    </a:cubicBezTo>
                    <a:cubicBezTo>
                      <a:pt x="0" y="828"/>
                      <a:pt x="466" y="1007"/>
                      <a:pt x="1047" y="1218"/>
                    </a:cubicBezTo>
                    <a:lnTo>
                      <a:pt x="1047" y="1218"/>
                    </a:lnTo>
                    <a:lnTo>
                      <a:pt x="1047" y="1254"/>
                    </a:lnTo>
                    <a:lnTo>
                      <a:pt x="1074" y="1227"/>
                    </a:lnTo>
                    <a:lnTo>
                      <a:pt x="1074" y="1227"/>
                    </a:lnTo>
                    <a:cubicBezTo>
                      <a:pt x="1098" y="1236"/>
                      <a:pt x="1123" y="1245"/>
                      <a:pt x="1148" y="1254"/>
                    </a:cubicBezTo>
                    <a:lnTo>
                      <a:pt x="1148" y="1154"/>
                    </a:lnTo>
                    <a:lnTo>
                      <a:pt x="1148" y="302"/>
                    </a:lnTo>
                    <a:cubicBezTo>
                      <a:pt x="1148" y="101"/>
                      <a:pt x="1047"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7"/>
              <p:cNvSpPr/>
              <p:nvPr/>
            </p:nvSpPr>
            <p:spPr>
              <a:xfrm>
                <a:off x="3432975" y="4323600"/>
                <a:ext cx="28850" cy="33875"/>
              </a:xfrm>
              <a:custGeom>
                <a:avLst/>
                <a:gdLst/>
                <a:ahLst/>
                <a:cxnLst/>
                <a:rect l="l" t="t" r="r" b="b"/>
                <a:pathLst>
                  <a:path w="1154" h="1355" extrusionOk="0">
                    <a:moveTo>
                      <a:pt x="1" y="1"/>
                    </a:moveTo>
                    <a:lnTo>
                      <a:pt x="1" y="101"/>
                    </a:lnTo>
                    <a:lnTo>
                      <a:pt x="1" y="928"/>
                    </a:lnTo>
                    <a:cubicBezTo>
                      <a:pt x="101" y="1154"/>
                      <a:pt x="101" y="1354"/>
                      <a:pt x="101" y="1354"/>
                    </a:cubicBezTo>
                    <a:lnTo>
                      <a:pt x="101" y="928"/>
                    </a:lnTo>
                    <a:lnTo>
                      <a:pt x="101" y="237"/>
                    </a:lnTo>
                    <a:lnTo>
                      <a:pt x="101" y="237"/>
                    </a:lnTo>
                    <a:cubicBezTo>
                      <a:pt x="683" y="437"/>
                      <a:pt x="1154" y="527"/>
                      <a:pt x="1154" y="527"/>
                    </a:cubicBezTo>
                    <a:cubicBezTo>
                      <a:pt x="1154" y="527"/>
                      <a:pt x="627" y="30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7"/>
              <p:cNvSpPr/>
              <p:nvPr/>
            </p:nvSpPr>
            <p:spPr>
              <a:xfrm>
                <a:off x="3422325" y="4307950"/>
                <a:ext cx="21325" cy="23200"/>
              </a:xfrm>
              <a:custGeom>
                <a:avLst/>
                <a:gdLst/>
                <a:ahLst/>
                <a:cxnLst/>
                <a:rect l="l" t="t" r="r" b="b"/>
                <a:pathLst>
                  <a:path w="853" h="928" extrusionOk="0">
                    <a:moveTo>
                      <a:pt x="1" y="0"/>
                    </a:moveTo>
                    <a:lnTo>
                      <a:pt x="1" y="100"/>
                    </a:lnTo>
                    <a:lnTo>
                      <a:pt x="1" y="627"/>
                    </a:lnTo>
                    <a:cubicBezTo>
                      <a:pt x="126" y="827"/>
                      <a:pt x="126" y="927"/>
                      <a:pt x="126" y="927"/>
                    </a:cubicBezTo>
                    <a:lnTo>
                      <a:pt x="126" y="627"/>
                    </a:lnTo>
                    <a:lnTo>
                      <a:pt x="126" y="159"/>
                    </a:lnTo>
                    <a:lnTo>
                      <a:pt x="126" y="159"/>
                    </a:lnTo>
                    <a:cubicBezTo>
                      <a:pt x="489" y="325"/>
                      <a:pt x="753" y="426"/>
                      <a:pt x="753" y="426"/>
                    </a:cubicBezTo>
                    <a:cubicBezTo>
                      <a:pt x="853" y="301"/>
                      <a:pt x="527" y="201"/>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7"/>
              <p:cNvSpPr/>
              <p:nvPr/>
            </p:nvSpPr>
            <p:spPr>
              <a:xfrm>
                <a:off x="3448650" y="4213950"/>
                <a:ext cx="31350" cy="27450"/>
              </a:xfrm>
              <a:custGeom>
                <a:avLst/>
                <a:gdLst/>
                <a:ahLst/>
                <a:cxnLst/>
                <a:rect l="l" t="t" r="r" b="b"/>
                <a:pathLst>
                  <a:path w="1254" h="1098" extrusionOk="0">
                    <a:moveTo>
                      <a:pt x="527" y="1"/>
                    </a:moveTo>
                    <a:cubicBezTo>
                      <a:pt x="527" y="1"/>
                      <a:pt x="201" y="427"/>
                      <a:pt x="0" y="1053"/>
                    </a:cubicBezTo>
                    <a:lnTo>
                      <a:pt x="101" y="1053"/>
                    </a:lnTo>
                    <a:cubicBezTo>
                      <a:pt x="209" y="1087"/>
                      <a:pt x="315" y="1098"/>
                      <a:pt x="416" y="1098"/>
                    </a:cubicBezTo>
                    <a:cubicBezTo>
                      <a:pt x="619" y="1098"/>
                      <a:pt x="802" y="1053"/>
                      <a:pt x="953" y="1053"/>
                    </a:cubicBezTo>
                    <a:cubicBezTo>
                      <a:pt x="1153" y="1053"/>
                      <a:pt x="1254" y="1053"/>
                      <a:pt x="1254" y="928"/>
                    </a:cubicBezTo>
                    <a:lnTo>
                      <a:pt x="164" y="928"/>
                    </a:lnTo>
                    <a:cubicBezTo>
                      <a:pt x="440" y="371"/>
                      <a:pt x="527"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7"/>
              <p:cNvSpPr/>
              <p:nvPr/>
            </p:nvSpPr>
            <p:spPr>
              <a:xfrm>
                <a:off x="3432975" y="4232125"/>
                <a:ext cx="20700" cy="20700"/>
              </a:xfrm>
              <a:custGeom>
                <a:avLst/>
                <a:gdLst/>
                <a:ahLst/>
                <a:cxnLst/>
                <a:rect l="l" t="t" r="r" b="b"/>
                <a:pathLst>
                  <a:path w="828" h="828" extrusionOk="0">
                    <a:moveTo>
                      <a:pt x="327" y="1"/>
                    </a:moveTo>
                    <a:cubicBezTo>
                      <a:pt x="327" y="1"/>
                      <a:pt x="138" y="273"/>
                      <a:pt x="29" y="627"/>
                    </a:cubicBezTo>
                    <a:lnTo>
                      <a:pt x="1" y="627"/>
                    </a:lnTo>
                    <a:lnTo>
                      <a:pt x="22" y="649"/>
                    </a:lnTo>
                    <a:lnTo>
                      <a:pt x="22" y="649"/>
                    </a:lnTo>
                    <a:cubicBezTo>
                      <a:pt x="15" y="675"/>
                      <a:pt x="7" y="701"/>
                      <a:pt x="1" y="727"/>
                    </a:cubicBezTo>
                    <a:lnTo>
                      <a:pt x="1" y="828"/>
                    </a:lnTo>
                    <a:lnTo>
                      <a:pt x="101" y="828"/>
                    </a:lnTo>
                    <a:cubicBezTo>
                      <a:pt x="327" y="828"/>
                      <a:pt x="527" y="727"/>
                      <a:pt x="627" y="727"/>
                    </a:cubicBezTo>
                    <a:lnTo>
                      <a:pt x="828" y="727"/>
                    </a:lnTo>
                    <a:cubicBezTo>
                      <a:pt x="828" y="627"/>
                      <a:pt x="728" y="627"/>
                      <a:pt x="627" y="627"/>
                    </a:cubicBezTo>
                    <a:lnTo>
                      <a:pt x="156" y="627"/>
                    </a:lnTo>
                    <a:cubicBezTo>
                      <a:pt x="342" y="273"/>
                      <a:pt x="418" y="1"/>
                      <a:pt x="3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7"/>
              <p:cNvSpPr/>
              <p:nvPr/>
            </p:nvSpPr>
            <p:spPr>
              <a:xfrm>
                <a:off x="3318325" y="4305425"/>
                <a:ext cx="31350" cy="28850"/>
              </a:xfrm>
              <a:custGeom>
                <a:avLst/>
                <a:gdLst/>
                <a:ahLst/>
                <a:cxnLst/>
                <a:rect l="l" t="t" r="r" b="b"/>
                <a:pathLst>
                  <a:path w="1254" h="1154" extrusionOk="0">
                    <a:moveTo>
                      <a:pt x="1153" y="1"/>
                    </a:moveTo>
                    <a:cubicBezTo>
                      <a:pt x="827" y="1"/>
                      <a:pt x="527" y="101"/>
                      <a:pt x="301" y="101"/>
                    </a:cubicBezTo>
                    <a:cubicBezTo>
                      <a:pt x="101" y="101"/>
                      <a:pt x="0" y="101"/>
                      <a:pt x="0" y="201"/>
                    </a:cubicBezTo>
                    <a:lnTo>
                      <a:pt x="1117" y="201"/>
                    </a:lnTo>
                    <a:cubicBezTo>
                      <a:pt x="906" y="773"/>
                      <a:pt x="727" y="1154"/>
                      <a:pt x="727" y="1154"/>
                    </a:cubicBezTo>
                    <a:cubicBezTo>
                      <a:pt x="827" y="1154"/>
                      <a:pt x="1028" y="728"/>
                      <a:pt x="1253" y="101"/>
                    </a:cubicBezTo>
                    <a:lnTo>
                      <a:pt x="11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7"/>
              <p:cNvSpPr/>
              <p:nvPr/>
            </p:nvSpPr>
            <p:spPr>
              <a:xfrm>
                <a:off x="3344000" y="4294775"/>
                <a:ext cx="23850" cy="20700"/>
              </a:xfrm>
              <a:custGeom>
                <a:avLst/>
                <a:gdLst/>
                <a:ahLst/>
                <a:cxnLst/>
                <a:rect l="l" t="t" r="r" b="b"/>
                <a:pathLst>
                  <a:path w="954" h="828" extrusionOk="0">
                    <a:moveTo>
                      <a:pt x="853" y="1"/>
                    </a:moveTo>
                    <a:cubicBezTo>
                      <a:pt x="527" y="1"/>
                      <a:pt x="327" y="101"/>
                      <a:pt x="226" y="101"/>
                    </a:cubicBezTo>
                    <a:lnTo>
                      <a:pt x="1" y="101"/>
                    </a:lnTo>
                    <a:cubicBezTo>
                      <a:pt x="1" y="101"/>
                      <a:pt x="126" y="201"/>
                      <a:pt x="226" y="201"/>
                    </a:cubicBezTo>
                    <a:lnTo>
                      <a:pt x="723" y="201"/>
                    </a:lnTo>
                    <a:cubicBezTo>
                      <a:pt x="612" y="574"/>
                      <a:pt x="527" y="828"/>
                      <a:pt x="527" y="828"/>
                    </a:cubicBezTo>
                    <a:cubicBezTo>
                      <a:pt x="527" y="828"/>
                      <a:pt x="718" y="574"/>
                      <a:pt x="827" y="201"/>
                    </a:cubicBezTo>
                    <a:lnTo>
                      <a:pt x="853" y="201"/>
                    </a:lnTo>
                    <a:lnTo>
                      <a:pt x="832" y="181"/>
                    </a:lnTo>
                    <a:lnTo>
                      <a:pt x="832" y="181"/>
                    </a:lnTo>
                    <a:cubicBezTo>
                      <a:pt x="840" y="155"/>
                      <a:pt x="847" y="128"/>
                      <a:pt x="853" y="101"/>
                    </a:cubicBezTo>
                    <a:lnTo>
                      <a:pt x="9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7"/>
              <p:cNvSpPr/>
              <p:nvPr/>
            </p:nvSpPr>
            <p:spPr>
              <a:xfrm>
                <a:off x="3328350" y="4245275"/>
                <a:ext cx="21325" cy="23225"/>
              </a:xfrm>
              <a:custGeom>
                <a:avLst/>
                <a:gdLst/>
                <a:ahLst/>
                <a:cxnLst/>
                <a:rect l="l" t="t" r="r" b="b"/>
                <a:pathLst>
                  <a:path w="853" h="929" extrusionOk="0">
                    <a:moveTo>
                      <a:pt x="126" y="1"/>
                    </a:moveTo>
                    <a:cubicBezTo>
                      <a:pt x="126" y="2"/>
                      <a:pt x="126" y="102"/>
                      <a:pt x="226" y="201"/>
                    </a:cubicBezTo>
                    <a:cubicBezTo>
                      <a:pt x="326" y="302"/>
                      <a:pt x="527" y="427"/>
                      <a:pt x="627" y="527"/>
                    </a:cubicBezTo>
                    <a:lnTo>
                      <a:pt x="627" y="585"/>
                    </a:lnTo>
                    <a:lnTo>
                      <a:pt x="627" y="585"/>
                    </a:lnTo>
                    <a:cubicBezTo>
                      <a:pt x="264" y="748"/>
                      <a:pt x="0" y="838"/>
                      <a:pt x="0" y="928"/>
                    </a:cubicBezTo>
                    <a:cubicBezTo>
                      <a:pt x="0" y="928"/>
                      <a:pt x="326" y="828"/>
                      <a:pt x="752" y="627"/>
                    </a:cubicBezTo>
                    <a:lnTo>
                      <a:pt x="852" y="527"/>
                    </a:lnTo>
                    <a:lnTo>
                      <a:pt x="752" y="527"/>
                    </a:lnTo>
                    <a:cubicBezTo>
                      <a:pt x="527" y="302"/>
                      <a:pt x="426" y="201"/>
                      <a:pt x="326" y="101"/>
                    </a:cubicBezTo>
                    <a:cubicBezTo>
                      <a:pt x="127" y="101"/>
                      <a:pt x="126" y="2"/>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7"/>
              <p:cNvSpPr/>
              <p:nvPr/>
            </p:nvSpPr>
            <p:spPr>
              <a:xfrm>
                <a:off x="3399150" y="4203300"/>
                <a:ext cx="23200" cy="21325"/>
              </a:xfrm>
              <a:custGeom>
                <a:avLst/>
                <a:gdLst/>
                <a:ahLst/>
                <a:cxnLst/>
                <a:rect l="l" t="t" r="r" b="b"/>
                <a:pathLst>
                  <a:path w="928" h="853" extrusionOk="0">
                    <a:moveTo>
                      <a:pt x="101" y="1"/>
                    </a:moveTo>
                    <a:cubicBezTo>
                      <a:pt x="0" y="1"/>
                      <a:pt x="101" y="326"/>
                      <a:pt x="301" y="727"/>
                    </a:cubicBezTo>
                    <a:lnTo>
                      <a:pt x="301" y="853"/>
                    </a:lnTo>
                    <a:lnTo>
                      <a:pt x="426" y="853"/>
                    </a:lnTo>
                    <a:cubicBezTo>
                      <a:pt x="527" y="627"/>
                      <a:pt x="727" y="527"/>
                      <a:pt x="827" y="427"/>
                    </a:cubicBezTo>
                    <a:cubicBezTo>
                      <a:pt x="827" y="326"/>
                      <a:pt x="928" y="226"/>
                      <a:pt x="928" y="226"/>
                    </a:cubicBezTo>
                    <a:lnTo>
                      <a:pt x="928" y="226"/>
                    </a:lnTo>
                    <a:cubicBezTo>
                      <a:pt x="928" y="226"/>
                      <a:pt x="827" y="226"/>
                      <a:pt x="727" y="326"/>
                    </a:cubicBezTo>
                    <a:cubicBezTo>
                      <a:pt x="645" y="409"/>
                      <a:pt x="494" y="492"/>
                      <a:pt x="373" y="630"/>
                    </a:cubicBezTo>
                    <a:lnTo>
                      <a:pt x="373" y="630"/>
                    </a:lnTo>
                    <a:cubicBezTo>
                      <a:pt x="185" y="275"/>
                      <a:pt x="101"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7"/>
              <p:cNvSpPr/>
              <p:nvPr/>
            </p:nvSpPr>
            <p:spPr>
              <a:xfrm>
                <a:off x="3372825" y="4323600"/>
                <a:ext cx="21325" cy="20700"/>
              </a:xfrm>
              <a:custGeom>
                <a:avLst/>
                <a:gdLst/>
                <a:ahLst/>
                <a:cxnLst/>
                <a:rect l="l" t="t" r="r" b="b"/>
                <a:pathLst>
                  <a:path w="853" h="828" extrusionOk="0">
                    <a:moveTo>
                      <a:pt x="527" y="1"/>
                    </a:moveTo>
                    <a:cubicBezTo>
                      <a:pt x="327" y="201"/>
                      <a:pt x="226" y="301"/>
                      <a:pt x="101" y="427"/>
                    </a:cubicBezTo>
                    <a:cubicBezTo>
                      <a:pt x="1" y="527"/>
                      <a:pt x="1" y="627"/>
                      <a:pt x="1" y="627"/>
                    </a:cubicBezTo>
                    <a:cubicBezTo>
                      <a:pt x="1" y="627"/>
                      <a:pt x="101" y="627"/>
                      <a:pt x="226" y="527"/>
                    </a:cubicBezTo>
                    <a:cubicBezTo>
                      <a:pt x="312" y="441"/>
                      <a:pt x="398" y="336"/>
                      <a:pt x="548" y="182"/>
                    </a:cubicBezTo>
                    <a:lnTo>
                      <a:pt x="548" y="182"/>
                    </a:lnTo>
                    <a:cubicBezTo>
                      <a:pt x="655" y="565"/>
                      <a:pt x="853" y="828"/>
                      <a:pt x="853" y="828"/>
                    </a:cubicBezTo>
                    <a:cubicBezTo>
                      <a:pt x="853" y="828"/>
                      <a:pt x="728" y="527"/>
                      <a:pt x="627" y="101"/>
                    </a:cubicBezTo>
                    <a:lnTo>
                      <a:pt x="6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7"/>
              <p:cNvSpPr/>
              <p:nvPr/>
            </p:nvSpPr>
            <p:spPr>
              <a:xfrm>
                <a:off x="3448650" y="4270700"/>
                <a:ext cx="18200" cy="21600"/>
              </a:xfrm>
              <a:custGeom>
                <a:avLst/>
                <a:gdLst/>
                <a:ahLst/>
                <a:cxnLst/>
                <a:rect l="l" t="t" r="r" b="b"/>
                <a:pathLst>
                  <a:path w="728" h="864" extrusionOk="0">
                    <a:moveTo>
                      <a:pt x="692" y="0"/>
                    </a:moveTo>
                    <a:cubicBezTo>
                      <a:pt x="602" y="0"/>
                      <a:pt x="341" y="177"/>
                      <a:pt x="0" y="337"/>
                    </a:cubicBezTo>
                    <a:lnTo>
                      <a:pt x="0" y="438"/>
                    </a:lnTo>
                    <a:cubicBezTo>
                      <a:pt x="201" y="663"/>
                      <a:pt x="426" y="763"/>
                      <a:pt x="527" y="763"/>
                    </a:cubicBezTo>
                    <a:cubicBezTo>
                      <a:pt x="627" y="864"/>
                      <a:pt x="727" y="864"/>
                      <a:pt x="727" y="864"/>
                    </a:cubicBezTo>
                    <a:cubicBezTo>
                      <a:pt x="727" y="864"/>
                      <a:pt x="727" y="763"/>
                      <a:pt x="627" y="663"/>
                    </a:cubicBezTo>
                    <a:cubicBezTo>
                      <a:pt x="447" y="663"/>
                      <a:pt x="348" y="562"/>
                      <a:pt x="167" y="397"/>
                    </a:cubicBezTo>
                    <a:lnTo>
                      <a:pt x="167" y="397"/>
                    </a:lnTo>
                    <a:cubicBezTo>
                      <a:pt x="466" y="211"/>
                      <a:pt x="727" y="37"/>
                      <a:pt x="727" y="37"/>
                    </a:cubicBezTo>
                    <a:cubicBezTo>
                      <a:pt x="727" y="11"/>
                      <a:pt x="715" y="0"/>
                      <a:pt x="6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7"/>
              <p:cNvSpPr/>
              <p:nvPr/>
            </p:nvSpPr>
            <p:spPr>
              <a:xfrm>
                <a:off x="3394125" y="4224600"/>
                <a:ext cx="31375" cy="28225"/>
              </a:xfrm>
              <a:custGeom>
                <a:avLst/>
                <a:gdLst/>
                <a:ahLst/>
                <a:cxnLst/>
                <a:rect l="l" t="t" r="r" b="b"/>
                <a:pathLst>
                  <a:path w="1255" h="1129" extrusionOk="0">
                    <a:moveTo>
                      <a:pt x="1" y="1"/>
                    </a:moveTo>
                    <a:lnTo>
                      <a:pt x="1" y="1"/>
                    </a:lnTo>
                    <a:cubicBezTo>
                      <a:pt x="1" y="1"/>
                      <a:pt x="101" y="502"/>
                      <a:pt x="201" y="1129"/>
                    </a:cubicBezTo>
                    <a:lnTo>
                      <a:pt x="402" y="1129"/>
                    </a:lnTo>
                    <a:lnTo>
                      <a:pt x="1028" y="502"/>
                    </a:lnTo>
                    <a:lnTo>
                      <a:pt x="1254" y="302"/>
                    </a:lnTo>
                    <a:lnTo>
                      <a:pt x="1254" y="302"/>
                    </a:lnTo>
                    <a:cubicBezTo>
                      <a:pt x="1254" y="302"/>
                      <a:pt x="1129" y="302"/>
                      <a:pt x="928" y="502"/>
                    </a:cubicBezTo>
                    <a:cubicBezTo>
                      <a:pt x="753" y="612"/>
                      <a:pt x="558" y="779"/>
                      <a:pt x="378" y="954"/>
                    </a:cubicBezTo>
                    <a:lnTo>
                      <a:pt x="378" y="954"/>
                    </a:lnTo>
                    <a:cubicBezTo>
                      <a:pt x="186" y="370"/>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7"/>
              <p:cNvSpPr/>
              <p:nvPr/>
            </p:nvSpPr>
            <p:spPr>
              <a:xfrm>
                <a:off x="3352275" y="4244300"/>
                <a:ext cx="31225" cy="30800"/>
              </a:xfrm>
              <a:custGeom>
                <a:avLst/>
                <a:gdLst/>
                <a:ahLst/>
                <a:cxnLst/>
                <a:rect l="l" t="t" r="r" b="b"/>
                <a:pathLst>
                  <a:path w="1249" h="1232" extrusionOk="0">
                    <a:moveTo>
                      <a:pt x="441" y="1"/>
                    </a:moveTo>
                    <a:cubicBezTo>
                      <a:pt x="429" y="1"/>
                      <a:pt x="422" y="13"/>
                      <a:pt x="422" y="40"/>
                    </a:cubicBezTo>
                    <a:cubicBezTo>
                      <a:pt x="422" y="40"/>
                      <a:pt x="422" y="140"/>
                      <a:pt x="522" y="240"/>
                    </a:cubicBezTo>
                    <a:cubicBezTo>
                      <a:pt x="723" y="466"/>
                      <a:pt x="923" y="666"/>
                      <a:pt x="1048" y="867"/>
                    </a:cubicBezTo>
                    <a:lnTo>
                      <a:pt x="1063" y="882"/>
                    </a:lnTo>
                    <a:lnTo>
                      <a:pt x="1063" y="882"/>
                    </a:lnTo>
                    <a:cubicBezTo>
                      <a:pt x="475" y="987"/>
                      <a:pt x="0" y="1193"/>
                      <a:pt x="96" y="1193"/>
                    </a:cubicBezTo>
                    <a:cubicBezTo>
                      <a:pt x="96" y="1219"/>
                      <a:pt x="125" y="1232"/>
                      <a:pt x="180" y="1232"/>
                    </a:cubicBezTo>
                    <a:cubicBezTo>
                      <a:pt x="334" y="1232"/>
                      <a:pt x="687" y="1133"/>
                      <a:pt x="1149" y="967"/>
                    </a:cubicBezTo>
                    <a:lnTo>
                      <a:pt x="1249" y="967"/>
                    </a:lnTo>
                    <a:lnTo>
                      <a:pt x="1249" y="867"/>
                    </a:lnTo>
                    <a:lnTo>
                      <a:pt x="1149" y="867"/>
                    </a:lnTo>
                    <a:cubicBezTo>
                      <a:pt x="1048" y="566"/>
                      <a:pt x="823" y="341"/>
                      <a:pt x="622" y="240"/>
                    </a:cubicBezTo>
                    <a:cubicBezTo>
                      <a:pt x="549" y="94"/>
                      <a:pt x="475" y="1"/>
                      <a:pt x="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7"/>
              <p:cNvSpPr/>
              <p:nvPr/>
            </p:nvSpPr>
            <p:spPr>
              <a:xfrm>
                <a:off x="3372825" y="4287275"/>
                <a:ext cx="33875" cy="31350"/>
              </a:xfrm>
              <a:custGeom>
                <a:avLst/>
                <a:gdLst/>
                <a:ahLst/>
                <a:cxnLst/>
                <a:rect l="l" t="t" r="r" b="b"/>
                <a:pathLst>
                  <a:path w="1355" h="1254" extrusionOk="0">
                    <a:moveTo>
                      <a:pt x="1053" y="0"/>
                    </a:moveTo>
                    <a:lnTo>
                      <a:pt x="953" y="100"/>
                    </a:lnTo>
                    <a:cubicBezTo>
                      <a:pt x="627" y="301"/>
                      <a:pt x="427" y="501"/>
                      <a:pt x="327" y="627"/>
                    </a:cubicBezTo>
                    <a:cubicBezTo>
                      <a:pt x="101" y="727"/>
                      <a:pt x="1" y="827"/>
                      <a:pt x="1" y="827"/>
                    </a:cubicBezTo>
                    <a:cubicBezTo>
                      <a:pt x="30" y="857"/>
                      <a:pt x="62" y="869"/>
                      <a:pt x="94" y="869"/>
                    </a:cubicBezTo>
                    <a:cubicBezTo>
                      <a:pt x="172" y="869"/>
                      <a:pt x="256" y="798"/>
                      <a:pt x="327" y="727"/>
                    </a:cubicBezTo>
                    <a:cubicBezTo>
                      <a:pt x="527" y="501"/>
                      <a:pt x="728" y="301"/>
                      <a:pt x="953" y="201"/>
                    </a:cubicBezTo>
                    <a:lnTo>
                      <a:pt x="970" y="201"/>
                    </a:lnTo>
                    <a:cubicBezTo>
                      <a:pt x="1074" y="782"/>
                      <a:pt x="1254" y="1253"/>
                      <a:pt x="1254" y="1253"/>
                    </a:cubicBezTo>
                    <a:cubicBezTo>
                      <a:pt x="1354" y="1128"/>
                      <a:pt x="1154" y="727"/>
                      <a:pt x="1053" y="100"/>
                    </a:cubicBezTo>
                    <a:lnTo>
                      <a:pt x="10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7"/>
              <p:cNvSpPr/>
              <p:nvPr/>
            </p:nvSpPr>
            <p:spPr>
              <a:xfrm>
                <a:off x="3417325" y="4265950"/>
                <a:ext cx="28850" cy="31375"/>
              </a:xfrm>
              <a:custGeom>
                <a:avLst/>
                <a:gdLst/>
                <a:ahLst/>
                <a:cxnLst/>
                <a:rect l="l" t="t" r="r" b="b"/>
                <a:pathLst>
                  <a:path w="1154" h="1255" extrusionOk="0">
                    <a:moveTo>
                      <a:pt x="1153" y="1"/>
                    </a:moveTo>
                    <a:cubicBezTo>
                      <a:pt x="1153" y="1"/>
                      <a:pt x="627" y="101"/>
                      <a:pt x="0" y="327"/>
                    </a:cubicBezTo>
                    <a:lnTo>
                      <a:pt x="0" y="427"/>
                    </a:lnTo>
                    <a:cubicBezTo>
                      <a:pt x="201" y="628"/>
                      <a:pt x="426" y="853"/>
                      <a:pt x="527" y="1054"/>
                    </a:cubicBezTo>
                    <a:cubicBezTo>
                      <a:pt x="727" y="1154"/>
                      <a:pt x="727" y="1254"/>
                      <a:pt x="827" y="1254"/>
                    </a:cubicBezTo>
                    <a:cubicBezTo>
                      <a:pt x="827" y="1254"/>
                      <a:pt x="727" y="1154"/>
                      <a:pt x="627" y="953"/>
                    </a:cubicBezTo>
                    <a:cubicBezTo>
                      <a:pt x="443" y="746"/>
                      <a:pt x="343" y="561"/>
                      <a:pt x="154" y="377"/>
                    </a:cubicBezTo>
                    <a:lnTo>
                      <a:pt x="154" y="377"/>
                    </a:lnTo>
                    <a:cubicBezTo>
                      <a:pt x="711" y="191"/>
                      <a:pt x="1153" y="1"/>
                      <a:pt x="1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7"/>
              <p:cNvSpPr/>
              <p:nvPr/>
            </p:nvSpPr>
            <p:spPr>
              <a:xfrm>
                <a:off x="4461800" y="2169450"/>
                <a:ext cx="109675" cy="164825"/>
              </a:xfrm>
              <a:custGeom>
                <a:avLst/>
                <a:gdLst/>
                <a:ahLst/>
                <a:cxnLst/>
                <a:rect l="l" t="t" r="r" b="b"/>
                <a:pathLst>
                  <a:path w="4387" h="6593" extrusionOk="0">
                    <a:moveTo>
                      <a:pt x="1" y="1"/>
                    </a:moveTo>
                    <a:cubicBezTo>
                      <a:pt x="1" y="2"/>
                      <a:pt x="929" y="1480"/>
                      <a:pt x="2081" y="3359"/>
                    </a:cubicBezTo>
                    <a:cubicBezTo>
                      <a:pt x="3334" y="5139"/>
                      <a:pt x="4287" y="6592"/>
                      <a:pt x="4387" y="6592"/>
                    </a:cubicBezTo>
                    <a:cubicBezTo>
                      <a:pt x="4387" y="6592"/>
                      <a:pt x="3434" y="5139"/>
                      <a:pt x="2181" y="3259"/>
                    </a:cubicBezTo>
                    <a:cubicBezTo>
                      <a:pt x="1029" y="1480"/>
                      <a:pt x="1" y="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7"/>
              <p:cNvSpPr/>
              <p:nvPr/>
            </p:nvSpPr>
            <p:spPr>
              <a:xfrm>
                <a:off x="4435500" y="2193275"/>
                <a:ext cx="151650" cy="99200"/>
              </a:xfrm>
              <a:custGeom>
                <a:avLst/>
                <a:gdLst/>
                <a:ahLst/>
                <a:cxnLst/>
                <a:rect l="l" t="t" r="r" b="b"/>
                <a:pathLst>
                  <a:path w="6066" h="3968" extrusionOk="0">
                    <a:moveTo>
                      <a:pt x="6065" y="0"/>
                    </a:moveTo>
                    <a:cubicBezTo>
                      <a:pt x="6065" y="0"/>
                      <a:pt x="4712" y="827"/>
                      <a:pt x="3033" y="1980"/>
                    </a:cubicBezTo>
                    <a:cubicBezTo>
                      <a:pt x="1354" y="3033"/>
                      <a:pt x="0" y="3960"/>
                      <a:pt x="0" y="3960"/>
                    </a:cubicBezTo>
                    <a:cubicBezTo>
                      <a:pt x="0" y="3965"/>
                      <a:pt x="4" y="3968"/>
                      <a:pt x="10" y="3968"/>
                    </a:cubicBezTo>
                    <a:cubicBezTo>
                      <a:pt x="136" y="3968"/>
                      <a:pt x="1437" y="3081"/>
                      <a:pt x="3033" y="2080"/>
                    </a:cubicBezTo>
                    <a:cubicBezTo>
                      <a:pt x="4712" y="928"/>
                      <a:pt x="6065" y="100"/>
                      <a:pt x="6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7"/>
              <p:cNvSpPr/>
              <p:nvPr/>
            </p:nvSpPr>
            <p:spPr>
              <a:xfrm>
                <a:off x="4487500" y="2166950"/>
                <a:ext cx="37000" cy="164825"/>
              </a:xfrm>
              <a:custGeom>
                <a:avLst/>
                <a:gdLst/>
                <a:ahLst/>
                <a:cxnLst/>
                <a:rect l="l" t="t" r="r" b="b"/>
                <a:pathLst>
                  <a:path w="1480" h="6593" extrusionOk="0">
                    <a:moveTo>
                      <a:pt x="1479" y="1"/>
                    </a:moveTo>
                    <a:cubicBezTo>
                      <a:pt x="1479" y="1"/>
                      <a:pt x="1053" y="1480"/>
                      <a:pt x="752" y="3234"/>
                    </a:cubicBezTo>
                    <a:cubicBezTo>
                      <a:pt x="326" y="5113"/>
                      <a:pt x="0" y="6592"/>
                      <a:pt x="126" y="6592"/>
                    </a:cubicBezTo>
                    <a:cubicBezTo>
                      <a:pt x="126" y="6592"/>
                      <a:pt x="427" y="5113"/>
                      <a:pt x="853" y="3359"/>
                    </a:cubicBezTo>
                    <a:cubicBezTo>
                      <a:pt x="1254" y="1480"/>
                      <a:pt x="1479" y="1"/>
                      <a:pt x="1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7"/>
              <p:cNvSpPr/>
              <p:nvPr/>
            </p:nvSpPr>
            <p:spPr>
              <a:xfrm>
                <a:off x="4422325" y="2222100"/>
                <a:ext cx="183000" cy="38875"/>
              </a:xfrm>
              <a:custGeom>
                <a:avLst/>
                <a:gdLst/>
                <a:ahLst/>
                <a:cxnLst/>
                <a:rect l="l" t="t" r="r" b="b"/>
                <a:pathLst>
                  <a:path w="7320" h="1555" extrusionOk="0">
                    <a:moveTo>
                      <a:pt x="1" y="0"/>
                    </a:moveTo>
                    <a:cubicBezTo>
                      <a:pt x="1" y="100"/>
                      <a:pt x="1680" y="401"/>
                      <a:pt x="3660" y="827"/>
                    </a:cubicBezTo>
                    <a:cubicBezTo>
                      <a:pt x="5640" y="1253"/>
                      <a:pt x="7319" y="1554"/>
                      <a:pt x="7319" y="1554"/>
                    </a:cubicBezTo>
                    <a:cubicBezTo>
                      <a:pt x="7319" y="1454"/>
                      <a:pt x="5640" y="1153"/>
                      <a:pt x="3660" y="727"/>
                    </a:cubicBezTo>
                    <a:cubicBezTo>
                      <a:pt x="1680" y="301"/>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7"/>
              <p:cNvSpPr/>
              <p:nvPr/>
            </p:nvSpPr>
            <p:spPr>
              <a:xfrm>
                <a:off x="4453675" y="2166950"/>
                <a:ext cx="28825" cy="31350"/>
              </a:xfrm>
              <a:custGeom>
                <a:avLst/>
                <a:gdLst/>
                <a:ahLst/>
                <a:cxnLst/>
                <a:rect l="l" t="t" r="r" b="b"/>
                <a:pathLst>
                  <a:path w="1153" h="1254" extrusionOk="0">
                    <a:moveTo>
                      <a:pt x="952" y="1"/>
                    </a:moveTo>
                    <a:lnTo>
                      <a:pt x="952" y="326"/>
                    </a:lnTo>
                    <a:lnTo>
                      <a:pt x="952" y="1098"/>
                    </a:lnTo>
                    <a:lnTo>
                      <a:pt x="952" y="1098"/>
                    </a:lnTo>
                    <a:cubicBezTo>
                      <a:pt x="462" y="837"/>
                      <a:pt x="0" y="727"/>
                      <a:pt x="0" y="727"/>
                    </a:cubicBezTo>
                    <a:lnTo>
                      <a:pt x="0" y="727"/>
                    </a:lnTo>
                    <a:cubicBezTo>
                      <a:pt x="0" y="727"/>
                      <a:pt x="426" y="953"/>
                      <a:pt x="1053" y="1254"/>
                    </a:cubicBezTo>
                    <a:lnTo>
                      <a:pt x="1153" y="1254"/>
                    </a:lnTo>
                    <a:lnTo>
                      <a:pt x="1153" y="1153"/>
                    </a:lnTo>
                    <a:cubicBezTo>
                      <a:pt x="1153" y="853"/>
                      <a:pt x="1053" y="527"/>
                      <a:pt x="1053" y="326"/>
                    </a:cubicBezTo>
                    <a:cubicBezTo>
                      <a:pt x="1053" y="101"/>
                      <a:pt x="1053" y="1"/>
                      <a:pt x="9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7"/>
              <p:cNvSpPr/>
              <p:nvPr/>
            </p:nvSpPr>
            <p:spPr>
              <a:xfrm>
                <a:off x="4542625" y="2294775"/>
                <a:ext cx="28850" cy="31350"/>
              </a:xfrm>
              <a:custGeom>
                <a:avLst/>
                <a:gdLst/>
                <a:ahLst/>
                <a:cxnLst/>
                <a:rect l="l" t="t" r="r" b="b"/>
                <a:pathLst>
                  <a:path w="1154" h="1254" extrusionOk="0">
                    <a:moveTo>
                      <a:pt x="1" y="0"/>
                    </a:moveTo>
                    <a:lnTo>
                      <a:pt x="1" y="126"/>
                    </a:lnTo>
                    <a:cubicBezTo>
                      <a:pt x="1" y="426"/>
                      <a:pt x="1" y="752"/>
                      <a:pt x="101" y="953"/>
                    </a:cubicBezTo>
                    <a:lnTo>
                      <a:pt x="101" y="1254"/>
                    </a:lnTo>
                    <a:cubicBezTo>
                      <a:pt x="101" y="1254"/>
                      <a:pt x="201" y="1153"/>
                      <a:pt x="201" y="953"/>
                    </a:cubicBezTo>
                    <a:cubicBezTo>
                      <a:pt x="101" y="752"/>
                      <a:pt x="101" y="426"/>
                      <a:pt x="101" y="126"/>
                    </a:cubicBezTo>
                    <a:lnTo>
                      <a:pt x="101" y="126"/>
                    </a:lnTo>
                    <a:cubicBezTo>
                      <a:pt x="628" y="326"/>
                      <a:pt x="1154" y="527"/>
                      <a:pt x="1154" y="527"/>
                    </a:cubicBezTo>
                    <a:cubicBezTo>
                      <a:pt x="1154" y="426"/>
                      <a:pt x="728" y="226"/>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7"/>
              <p:cNvSpPr/>
              <p:nvPr/>
            </p:nvSpPr>
            <p:spPr>
              <a:xfrm>
                <a:off x="4531975" y="2276600"/>
                <a:ext cx="21350" cy="23825"/>
              </a:xfrm>
              <a:custGeom>
                <a:avLst/>
                <a:gdLst/>
                <a:ahLst/>
                <a:cxnLst/>
                <a:rect l="l" t="t" r="r" b="b"/>
                <a:pathLst>
                  <a:path w="854" h="953" extrusionOk="0">
                    <a:moveTo>
                      <a:pt x="1" y="1"/>
                    </a:moveTo>
                    <a:lnTo>
                      <a:pt x="1" y="101"/>
                    </a:lnTo>
                    <a:lnTo>
                      <a:pt x="1" y="727"/>
                    </a:lnTo>
                    <a:cubicBezTo>
                      <a:pt x="101" y="853"/>
                      <a:pt x="101" y="953"/>
                      <a:pt x="101" y="953"/>
                    </a:cubicBezTo>
                    <a:lnTo>
                      <a:pt x="101" y="727"/>
                    </a:lnTo>
                    <a:lnTo>
                      <a:pt x="101" y="250"/>
                    </a:lnTo>
                    <a:lnTo>
                      <a:pt x="101" y="250"/>
                    </a:lnTo>
                    <a:cubicBezTo>
                      <a:pt x="491" y="342"/>
                      <a:pt x="853" y="427"/>
                      <a:pt x="853" y="427"/>
                    </a:cubicBezTo>
                    <a:cubicBezTo>
                      <a:pt x="853" y="427"/>
                      <a:pt x="527" y="226"/>
                      <a:pt x="101" y="101"/>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7"/>
              <p:cNvSpPr/>
              <p:nvPr/>
            </p:nvSpPr>
            <p:spPr>
              <a:xfrm>
                <a:off x="4558300" y="2182625"/>
                <a:ext cx="23200" cy="28850"/>
              </a:xfrm>
              <a:custGeom>
                <a:avLst/>
                <a:gdLst/>
                <a:ahLst/>
                <a:cxnLst/>
                <a:rect l="l" t="t" r="r" b="b"/>
                <a:pathLst>
                  <a:path w="928" h="1154" extrusionOk="0">
                    <a:moveTo>
                      <a:pt x="527" y="0"/>
                    </a:moveTo>
                    <a:lnTo>
                      <a:pt x="527" y="0"/>
                    </a:lnTo>
                    <a:cubicBezTo>
                      <a:pt x="527" y="0"/>
                      <a:pt x="301" y="426"/>
                      <a:pt x="1" y="1053"/>
                    </a:cubicBezTo>
                    <a:lnTo>
                      <a:pt x="1" y="1153"/>
                    </a:lnTo>
                    <a:lnTo>
                      <a:pt x="101" y="1153"/>
                    </a:lnTo>
                    <a:cubicBezTo>
                      <a:pt x="427" y="1153"/>
                      <a:pt x="727" y="1153"/>
                      <a:pt x="928" y="1053"/>
                    </a:cubicBezTo>
                    <a:lnTo>
                      <a:pt x="151" y="1053"/>
                    </a:lnTo>
                    <a:cubicBezTo>
                      <a:pt x="437" y="471"/>
                      <a:pt x="527"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7"/>
              <p:cNvSpPr/>
              <p:nvPr/>
            </p:nvSpPr>
            <p:spPr>
              <a:xfrm>
                <a:off x="4542625" y="2200775"/>
                <a:ext cx="20725" cy="21350"/>
              </a:xfrm>
              <a:custGeom>
                <a:avLst/>
                <a:gdLst/>
                <a:ahLst/>
                <a:cxnLst/>
                <a:rect l="l" t="t" r="r" b="b"/>
                <a:pathLst>
                  <a:path w="829" h="854" extrusionOk="0">
                    <a:moveTo>
                      <a:pt x="302" y="1"/>
                    </a:moveTo>
                    <a:lnTo>
                      <a:pt x="302" y="1"/>
                    </a:lnTo>
                    <a:cubicBezTo>
                      <a:pt x="302" y="1"/>
                      <a:pt x="201" y="327"/>
                      <a:pt x="1" y="753"/>
                    </a:cubicBezTo>
                    <a:lnTo>
                      <a:pt x="1" y="853"/>
                    </a:lnTo>
                    <a:lnTo>
                      <a:pt x="628" y="853"/>
                    </a:lnTo>
                    <a:lnTo>
                      <a:pt x="828" y="753"/>
                    </a:lnTo>
                    <a:lnTo>
                      <a:pt x="148" y="753"/>
                    </a:lnTo>
                    <a:cubicBezTo>
                      <a:pt x="320" y="380"/>
                      <a:pt x="417" y="116"/>
                      <a:pt x="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7"/>
              <p:cNvSpPr/>
              <p:nvPr/>
            </p:nvSpPr>
            <p:spPr>
              <a:xfrm>
                <a:off x="4427975" y="2276600"/>
                <a:ext cx="31350" cy="28850"/>
              </a:xfrm>
              <a:custGeom>
                <a:avLst/>
                <a:gdLst/>
                <a:ahLst/>
                <a:cxnLst/>
                <a:rect l="l" t="t" r="r" b="b"/>
                <a:pathLst>
                  <a:path w="1254" h="1154" extrusionOk="0">
                    <a:moveTo>
                      <a:pt x="301" y="1"/>
                    </a:moveTo>
                    <a:cubicBezTo>
                      <a:pt x="101" y="101"/>
                      <a:pt x="1" y="101"/>
                      <a:pt x="1" y="101"/>
                    </a:cubicBezTo>
                    <a:lnTo>
                      <a:pt x="1096" y="101"/>
                    </a:lnTo>
                    <a:cubicBezTo>
                      <a:pt x="907" y="682"/>
                      <a:pt x="727" y="1153"/>
                      <a:pt x="727" y="1153"/>
                    </a:cubicBezTo>
                    <a:cubicBezTo>
                      <a:pt x="828" y="1153"/>
                      <a:pt x="1028" y="627"/>
                      <a:pt x="1254" y="101"/>
                    </a:cubicBez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7"/>
              <p:cNvSpPr/>
              <p:nvPr/>
            </p:nvSpPr>
            <p:spPr>
              <a:xfrm>
                <a:off x="4453675" y="2266575"/>
                <a:ext cx="23825" cy="18650"/>
              </a:xfrm>
              <a:custGeom>
                <a:avLst/>
                <a:gdLst/>
                <a:ahLst/>
                <a:cxnLst/>
                <a:rect l="l" t="t" r="r" b="b"/>
                <a:pathLst>
                  <a:path w="953" h="746" extrusionOk="0">
                    <a:moveTo>
                      <a:pt x="226" y="1"/>
                    </a:moveTo>
                    <a:cubicBezTo>
                      <a:pt x="100" y="101"/>
                      <a:pt x="0" y="101"/>
                      <a:pt x="0" y="101"/>
                    </a:cubicBezTo>
                    <a:lnTo>
                      <a:pt x="701" y="101"/>
                    </a:lnTo>
                    <a:cubicBezTo>
                      <a:pt x="610" y="455"/>
                      <a:pt x="526" y="727"/>
                      <a:pt x="526" y="727"/>
                    </a:cubicBezTo>
                    <a:cubicBezTo>
                      <a:pt x="526" y="740"/>
                      <a:pt x="529" y="746"/>
                      <a:pt x="535" y="746"/>
                    </a:cubicBezTo>
                    <a:cubicBezTo>
                      <a:pt x="575" y="746"/>
                      <a:pt x="742" y="452"/>
                      <a:pt x="852" y="101"/>
                    </a:cubicBezTo>
                    <a:lnTo>
                      <a:pt x="9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7"/>
              <p:cNvSpPr/>
              <p:nvPr/>
            </p:nvSpPr>
            <p:spPr>
              <a:xfrm>
                <a:off x="4438000" y="2216450"/>
                <a:ext cx="21325" cy="21325"/>
              </a:xfrm>
              <a:custGeom>
                <a:avLst/>
                <a:gdLst/>
                <a:ahLst/>
                <a:cxnLst/>
                <a:rect l="l" t="t" r="r" b="b"/>
                <a:pathLst>
                  <a:path w="853" h="853" extrusionOk="0">
                    <a:moveTo>
                      <a:pt x="101" y="1"/>
                    </a:moveTo>
                    <a:cubicBezTo>
                      <a:pt x="101" y="1"/>
                      <a:pt x="101" y="126"/>
                      <a:pt x="226" y="226"/>
                    </a:cubicBezTo>
                    <a:cubicBezTo>
                      <a:pt x="317" y="226"/>
                      <a:pt x="489" y="389"/>
                      <a:pt x="595" y="495"/>
                    </a:cubicBezTo>
                    <a:lnTo>
                      <a:pt x="595" y="495"/>
                    </a:lnTo>
                    <a:cubicBezTo>
                      <a:pt x="257" y="675"/>
                      <a:pt x="1" y="853"/>
                      <a:pt x="1" y="853"/>
                    </a:cubicBezTo>
                    <a:cubicBezTo>
                      <a:pt x="101" y="853"/>
                      <a:pt x="427" y="752"/>
                      <a:pt x="727" y="527"/>
                    </a:cubicBezTo>
                    <a:lnTo>
                      <a:pt x="853" y="527"/>
                    </a:lnTo>
                    <a:lnTo>
                      <a:pt x="727" y="427"/>
                    </a:lnTo>
                    <a:cubicBezTo>
                      <a:pt x="627" y="326"/>
                      <a:pt x="427" y="226"/>
                      <a:pt x="326" y="126"/>
                    </a:cubicBezTo>
                    <a:cubicBezTo>
                      <a:pt x="226" y="1"/>
                      <a:pt x="101"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7"/>
              <p:cNvSpPr/>
              <p:nvPr/>
            </p:nvSpPr>
            <p:spPr>
              <a:xfrm>
                <a:off x="4511300" y="2174700"/>
                <a:ext cx="20700" cy="21100"/>
              </a:xfrm>
              <a:custGeom>
                <a:avLst/>
                <a:gdLst/>
                <a:ahLst/>
                <a:cxnLst/>
                <a:rect l="l" t="t" r="r" b="b"/>
                <a:pathLst>
                  <a:path w="828" h="844" extrusionOk="0">
                    <a:moveTo>
                      <a:pt x="7" y="1"/>
                    </a:moveTo>
                    <a:cubicBezTo>
                      <a:pt x="3" y="1"/>
                      <a:pt x="1" y="6"/>
                      <a:pt x="1" y="16"/>
                    </a:cubicBezTo>
                    <a:cubicBezTo>
                      <a:pt x="1" y="16"/>
                      <a:pt x="1" y="317"/>
                      <a:pt x="201" y="743"/>
                    </a:cubicBezTo>
                    <a:lnTo>
                      <a:pt x="201" y="843"/>
                    </a:lnTo>
                    <a:lnTo>
                      <a:pt x="302" y="743"/>
                    </a:lnTo>
                    <a:cubicBezTo>
                      <a:pt x="527" y="643"/>
                      <a:pt x="627" y="417"/>
                      <a:pt x="728" y="317"/>
                    </a:cubicBezTo>
                    <a:cubicBezTo>
                      <a:pt x="828" y="217"/>
                      <a:pt x="828" y="117"/>
                      <a:pt x="828" y="117"/>
                    </a:cubicBezTo>
                    <a:lnTo>
                      <a:pt x="828" y="117"/>
                    </a:lnTo>
                    <a:lnTo>
                      <a:pt x="627" y="317"/>
                    </a:lnTo>
                    <a:cubicBezTo>
                      <a:pt x="541" y="317"/>
                      <a:pt x="454" y="486"/>
                      <a:pt x="287" y="596"/>
                    </a:cubicBezTo>
                    <a:lnTo>
                      <a:pt x="287" y="596"/>
                    </a:lnTo>
                    <a:cubicBezTo>
                      <a:pt x="194" y="316"/>
                      <a:pt x="41" y="1"/>
                      <a:pt x="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7"/>
              <p:cNvSpPr/>
              <p:nvPr/>
            </p:nvSpPr>
            <p:spPr>
              <a:xfrm>
                <a:off x="4482475" y="2292275"/>
                <a:ext cx="20725" cy="21325"/>
              </a:xfrm>
              <a:custGeom>
                <a:avLst/>
                <a:gdLst/>
                <a:ahLst/>
                <a:cxnLst/>
                <a:rect l="l" t="t" r="r" b="b"/>
                <a:pathLst>
                  <a:path w="829" h="853" extrusionOk="0">
                    <a:moveTo>
                      <a:pt x="628" y="0"/>
                    </a:moveTo>
                    <a:lnTo>
                      <a:pt x="527" y="100"/>
                    </a:lnTo>
                    <a:cubicBezTo>
                      <a:pt x="327" y="226"/>
                      <a:pt x="201" y="426"/>
                      <a:pt x="101" y="526"/>
                    </a:cubicBezTo>
                    <a:cubicBezTo>
                      <a:pt x="1" y="627"/>
                      <a:pt x="1" y="727"/>
                      <a:pt x="1" y="727"/>
                    </a:cubicBezTo>
                    <a:cubicBezTo>
                      <a:pt x="1" y="727"/>
                      <a:pt x="101" y="627"/>
                      <a:pt x="201" y="526"/>
                    </a:cubicBezTo>
                    <a:cubicBezTo>
                      <a:pt x="308" y="526"/>
                      <a:pt x="397" y="381"/>
                      <a:pt x="545" y="276"/>
                    </a:cubicBezTo>
                    <a:lnTo>
                      <a:pt x="545" y="276"/>
                    </a:lnTo>
                    <a:cubicBezTo>
                      <a:pt x="649" y="562"/>
                      <a:pt x="828" y="852"/>
                      <a:pt x="828" y="852"/>
                    </a:cubicBezTo>
                    <a:cubicBezTo>
                      <a:pt x="828" y="852"/>
                      <a:pt x="828" y="526"/>
                      <a:pt x="628" y="100"/>
                    </a:cubicBezTo>
                    <a:lnTo>
                      <a:pt x="6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7"/>
              <p:cNvSpPr/>
              <p:nvPr/>
            </p:nvSpPr>
            <p:spPr>
              <a:xfrm>
                <a:off x="4558300" y="2240250"/>
                <a:ext cx="18200" cy="23225"/>
              </a:xfrm>
              <a:custGeom>
                <a:avLst/>
                <a:gdLst/>
                <a:ahLst/>
                <a:cxnLst/>
                <a:rect l="l" t="t" r="r" b="b"/>
                <a:pathLst>
                  <a:path w="728" h="929" extrusionOk="0">
                    <a:moveTo>
                      <a:pt x="727" y="1"/>
                    </a:moveTo>
                    <a:cubicBezTo>
                      <a:pt x="727" y="1"/>
                      <a:pt x="427" y="201"/>
                      <a:pt x="1" y="427"/>
                    </a:cubicBezTo>
                    <a:lnTo>
                      <a:pt x="1" y="527"/>
                    </a:lnTo>
                    <a:lnTo>
                      <a:pt x="101" y="527"/>
                    </a:lnTo>
                    <a:cubicBezTo>
                      <a:pt x="201" y="628"/>
                      <a:pt x="427" y="728"/>
                      <a:pt x="527" y="828"/>
                    </a:cubicBezTo>
                    <a:cubicBezTo>
                      <a:pt x="727" y="828"/>
                      <a:pt x="727" y="928"/>
                      <a:pt x="727" y="928"/>
                    </a:cubicBezTo>
                    <a:cubicBezTo>
                      <a:pt x="727" y="828"/>
                      <a:pt x="727" y="828"/>
                      <a:pt x="627" y="728"/>
                    </a:cubicBezTo>
                    <a:cubicBezTo>
                      <a:pt x="542" y="643"/>
                      <a:pt x="368" y="558"/>
                      <a:pt x="196" y="474"/>
                    </a:cubicBezTo>
                    <a:lnTo>
                      <a:pt x="196" y="474"/>
                    </a:lnTo>
                    <a:cubicBezTo>
                      <a:pt x="557" y="257"/>
                      <a:pt x="727"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7"/>
              <p:cNvSpPr/>
              <p:nvPr/>
            </p:nvSpPr>
            <p:spPr>
              <a:xfrm>
                <a:off x="4503175" y="2193275"/>
                <a:ext cx="31350" cy="31350"/>
              </a:xfrm>
              <a:custGeom>
                <a:avLst/>
                <a:gdLst/>
                <a:ahLst/>
                <a:cxnLst/>
                <a:rect l="l" t="t" r="r" b="b"/>
                <a:pathLst>
                  <a:path w="1254" h="1254" extrusionOk="0">
                    <a:moveTo>
                      <a:pt x="0" y="0"/>
                    </a:moveTo>
                    <a:cubicBezTo>
                      <a:pt x="0" y="1"/>
                      <a:pt x="125" y="527"/>
                      <a:pt x="326" y="1153"/>
                    </a:cubicBezTo>
                    <a:lnTo>
                      <a:pt x="326" y="1253"/>
                    </a:lnTo>
                    <a:lnTo>
                      <a:pt x="426" y="1153"/>
                    </a:lnTo>
                    <a:cubicBezTo>
                      <a:pt x="627" y="928"/>
                      <a:pt x="852" y="727"/>
                      <a:pt x="1053" y="627"/>
                    </a:cubicBezTo>
                    <a:cubicBezTo>
                      <a:pt x="1153" y="426"/>
                      <a:pt x="1253" y="426"/>
                      <a:pt x="1253" y="301"/>
                    </a:cubicBezTo>
                    <a:lnTo>
                      <a:pt x="1253" y="301"/>
                    </a:lnTo>
                    <a:cubicBezTo>
                      <a:pt x="1253" y="301"/>
                      <a:pt x="1153" y="426"/>
                      <a:pt x="952" y="527"/>
                    </a:cubicBezTo>
                    <a:cubicBezTo>
                      <a:pt x="858" y="715"/>
                      <a:pt x="654" y="815"/>
                      <a:pt x="380" y="1013"/>
                    </a:cubicBezTo>
                    <a:lnTo>
                      <a:pt x="380" y="1013"/>
                    </a:lnTo>
                    <a:cubicBezTo>
                      <a:pt x="193" y="450"/>
                      <a:pt x="0" y="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7"/>
              <p:cNvSpPr/>
              <p:nvPr/>
            </p:nvSpPr>
            <p:spPr>
              <a:xfrm>
                <a:off x="4464325" y="2213950"/>
                <a:ext cx="28850" cy="31350"/>
              </a:xfrm>
              <a:custGeom>
                <a:avLst/>
                <a:gdLst/>
                <a:ahLst/>
                <a:cxnLst/>
                <a:rect l="l" t="t" r="r" b="b"/>
                <a:pathLst>
                  <a:path w="1154" h="1254" extrusionOk="0">
                    <a:moveTo>
                      <a:pt x="301" y="0"/>
                    </a:moveTo>
                    <a:cubicBezTo>
                      <a:pt x="301" y="0"/>
                      <a:pt x="301" y="101"/>
                      <a:pt x="526" y="326"/>
                    </a:cubicBezTo>
                    <a:cubicBezTo>
                      <a:pt x="618" y="418"/>
                      <a:pt x="793" y="593"/>
                      <a:pt x="995" y="871"/>
                    </a:cubicBezTo>
                    <a:lnTo>
                      <a:pt x="995" y="871"/>
                    </a:lnTo>
                    <a:cubicBezTo>
                      <a:pt x="400" y="1065"/>
                      <a:pt x="0" y="1253"/>
                      <a:pt x="0" y="1253"/>
                    </a:cubicBezTo>
                    <a:cubicBezTo>
                      <a:pt x="0" y="1253"/>
                      <a:pt x="526" y="1153"/>
                      <a:pt x="1053" y="953"/>
                    </a:cubicBezTo>
                    <a:lnTo>
                      <a:pt x="1153" y="953"/>
                    </a:lnTo>
                    <a:lnTo>
                      <a:pt x="1153" y="852"/>
                    </a:lnTo>
                    <a:cubicBezTo>
                      <a:pt x="927" y="627"/>
                      <a:pt x="727" y="426"/>
                      <a:pt x="526" y="226"/>
                    </a:cubicBezTo>
                    <a:cubicBezTo>
                      <a:pt x="426" y="101"/>
                      <a:pt x="301"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7"/>
              <p:cNvSpPr/>
              <p:nvPr/>
            </p:nvSpPr>
            <p:spPr>
              <a:xfrm>
                <a:off x="4485000" y="2258425"/>
                <a:ext cx="31350" cy="28850"/>
              </a:xfrm>
              <a:custGeom>
                <a:avLst/>
                <a:gdLst/>
                <a:ahLst/>
                <a:cxnLst/>
                <a:rect l="l" t="t" r="r" b="b"/>
                <a:pathLst>
                  <a:path w="1254" h="1154" extrusionOk="0">
                    <a:moveTo>
                      <a:pt x="226" y="627"/>
                    </a:moveTo>
                    <a:lnTo>
                      <a:pt x="226" y="627"/>
                    </a:lnTo>
                    <a:cubicBezTo>
                      <a:pt x="0" y="728"/>
                      <a:pt x="0" y="828"/>
                      <a:pt x="0" y="828"/>
                    </a:cubicBezTo>
                    <a:lnTo>
                      <a:pt x="226" y="627"/>
                    </a:lnTo>
                    <a:close/>
                    <a:moveTo>
                      <a:pt x="852" y="1"/>
                    </a:moveTo>
                    <a:cubicBezTo>
                      <a:pt x="527" y="201"/>
                      <a:pt x="326" y="427"/>
                      <a:pt x="226" y="627"/>
                    </a:cubicBezTo>
                    <a:cubicBezTo>
                      <a:pt x="409" y="536"/>
                      <a:pt x="592" y="361"/>
                      <a:pt x="871" y="159"/>
                    </a:cubicBezTo>
                    <a:lnTo>
                      <a:pt x="871" y="159"/>
                    </a:lnTo>
                    <a:cubicBezTo>
                      <a:pt x="1059" y="754"/>
                      <a:pt x="1153" y="1154"/>
                      <a:pt x="1153" y="1154"/>
                    </a:cubicBezTo>
                    <a:cubicBezTo>
                      <a:pt x="1253" y="1154"/>
                      <a:pt x="1153" y="627"/>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7"/>
              <p:cNvSpPr/>
              <p:nvPr/>
            </p:nvSpPr>
            <p:spPr>
              <a:xfrm>
                <a:off x="4524475" y="2236775"/>
                <a:ext cx="31350" cy="29825"/>
              </a:xfrm>
              <a:custGeom>
                <a:avLst/>
                <a:gdLst/>
                <a:ahLst/>
                <a:cxnLst/>
                <a:rect l="l" t="t" r="r" b="b"/>
                <a:pathLst>
                  <a:path w="1254" h="1193" extrusionOk="0">
                    <a:moveTo>
                      <a:pt x="1148" y="0"/>
                    </a:moveTo>
                    <a:cubicBezTo>
                      <a:pt x="964" y="0"/>
                      <a:pt x="559" y="93"/>
                      <a:pt x="100" y="240"/>
                    </a:cubicBezTo>
                    <a:lnTo>
                      <a:pt x="0" y="240"/>
                    </a:lnTo>
                    <a:lnTo>
                      <a:pt x="100" y="340"/>
                    </a:lnTo>
                    <a:cubicBezTo>
                      <a:pt x="301" y="666"/>
                      <a:pt x="526" y="867"/>
                      <a:pt x="627" y="967"/>
                    </a:cubicBezTo>
                    <a:cubicBezTo>
                      <a:pt x="827" y="1193"/>
                      <a:pt x="927" y="1193"/>
                      <a:pt x="927" y="1193"/>
                    </a:cubicBezTo>
                    <a:cubicBezTo>
                      <a:pt x="927" y="1193"/>
                      <a:pt x="827" y="1067"/>
                      <a:pt x="727" y="967"/>
                    </a:cubicBezTo>
                    <a:cubicBezTo>
                      <a:pt x="633" y="779"/>
                      <a:pt x="428" y="590"/>
                      <a:pt x="237" y="298"/>
                    </a:cubicBezTo>
                    <a:lnTo>
                      <a:pt x="237" y="298"/>
                    </a:lnTo>
                    <a:cubicBezTo>
                      <a:pt x="802" y="126"/>
                      <a:pt x="1253" y="40"/>
                      <a:pt x="1253" y="40"/>
                    </a:cubicBezTo>
                    <a:cubicBezTo>
                      <a:pt x="1253" y="13"/>
                      <a:pt x="1216" y="0"/>
                      <a:pt x="1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9" name="Google Shape;2809;p37"/>
            <p:cNvGrpSpPr/>
            <p:nvPr/>
          </p:nvGrpSpPr>
          <p:grpSpPr>
            <a:xfrm flipH="1">
              <a:off x="7349975" y="197650"/>
              <a:ext cx="2000025" cy="3177350"/>
              <a:chOff x="2701775" y="1188250"/>
              <a:chExt cx="2000025" cy="3177350"/>
            </a:xfrm>
          </p:grpSpPr>
          <p:sp>
            <p:nvSpPr>
              <p:cNvPr id="2810" name="Google Shape;2810;p37"/>
              <p:cNvSpPr/>
              <p:nvPr/>
            </p:nvSpPr>
            <p:spPr>
              <a:xfrm>
                <a:off x="3365325" y="1770325"/>
                <a:ext cx="237475" cy="355300"/>
              </a:xfrm>
              <a:custGeom>
                <a:avLst/>
                <a:gdLst/>
                <a:ahLst/>
                <a:cxnLst/>
                <a:rect l="l" t="t" r="r" b="b"/>
                <a:pathLst>
                  <a:path w="9499" h="14212" extrusionOk="0">
                    <a:moveTo>
                      <a:pt x="100" y="1"/>
                    </a:moveTo>
                    <a:cubicBezTo>
                      <a:pt x="0" y="101"/>
                      <a:pt x="2080" y="3234"/>
                      <a:pt x="4587" y="7194"/>
                    </a:cubicBezTo>
                    <a:cubicBezTo>
                      <a:pt x="7193" y="11079"/>
                      <a:pt x="9298" y="14211"/>
                      <a:pt x="9399" y="14211"/>
                    </a:cubicBezTo>
                    <a:cubicBezTo>
                      <a:pt x="9499" y="14086"/>
                      <a:pt x="7419" y="10953"/>
                      <a:pt x="4787" y="6993"/>
                    </a:cubicBezTo>
                    <a:cubicBezTo>
                      <a:pt x="2281" y="3134"/>
                      <a:pt x="100" y="1"/>
                      <a:pt x="1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7"/>
              <p:cNvSpPr/>
              <p:nvPr/>
            </p:nvSpPr>
            <p:spPr>
              <a:xfrm>
                <a:off x="3310175" y="1822350"/>
                <a:ext cx="326475" cy="214400"/>
              </a:xfrm>
              <a:custGeom>
                <a:avLst/>
                <a:gdLst/>
                <a:ahLst/>
                <a:cxnLst/>
                <a:rect l="l" t="t" r="r" b="b"/>
                <a:pathLst>
                  <a:path w="13059" h="8576" extrusionOk="0">
                    <a:moveTo>
                      <a:pt x="12958" y="0"/>
                    </a:moveTo>
                    <a:cubicBezTo>
                      <a:pt x="12958" y="0"/>
                      <a:pt x="10025" y="1880"/>
                      <a:pt x="6492" y="4186"/>
                    </a:cubicBezTo>
                    <a:cubicBezTo>
                      <a:pt x="2833" y="6592"/>
                      <a:pt x="0" y="8471"/>
                      <a:pt x="0" y="8572"/>
                    </a:cubicBezTo>
                    <a:cubicBezTo>
                      <a:pt x="0" y="8574"/>
                      <a:pt x="2" y="8575"/>
                      <a:pt x="6" y="8575"/>
                    </a:cubicBezTo>
                    <a:cubicBezTo>
                      <a:pt x="156" y="8575"/>
                      <a:pt x="3124" y="6731"/>
                      <a:pt x="6592" y="4386"/>
                    </a:cubicBezTo>
                    <a:cubicBezTo>
                      <a:pt x="10126" y="2105"/>
                      <a:pt x="13058" y="100"/>
                      <a:pt x="12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7"/>
              <p:cNvSpPr/>
              <p:nvPr/>
            </p:nvSpPr>
            <p:spPr>
              <a:xfrm>
                <a:off x="3425475" y="1762200"/>
                <a:ext cx="78325" cy="357775"/>
              </a:xfrm>
              <a:custGeom>
                <a:avLst/>
                <a:gdLst/>
                <a:ahLst/>
                <a:cxnLst/>
                <a:rect l="l" t="t" r="r" b="b"/>
                <a:pathLst>
                  <a:path w="3133" h="14311" extrusionOk="0">
                    <a:moveTo>
                      <a:pt x="3008" y="0"/>
                    </a:moveTo>
                    <a:cubicBezTo>
                      <a:pt x="2907" y="0"/>
                      <a:pt x="2181" y="3258"/>
                      <a:pt x="1454" y="7118"/>
                    </a:cubicBezTo>
                    <a:cubicBezTo>
                      <a:pt x="627" y="11078"/>
                      <a:pt x="0" y="14311"/>
                      <a:pt x="100" y="14311"/>
                    </a:cubicBezTo>
                    <a:cubicBezTo>
                      <a:pt x="100" y="14311"/>
                      <a:pt x="827" y="11178"/>
                      <a:pt x="1654" y="7218"/>
                    </a:cubicBezTo>
                    <a:cubicBezTo>
                      <a:pt x="2506" y="3258"/>
                      <a:pt x="3133" y="0"/>
                      <a:pt x="3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7"/>
              <p:cNvSpPr/>
              <p:nvPr/>
            </p:nvSpPr>
            <p:spPr>
              <a:xfrm>
                <a:off x="3281350" y="1882500"/>
                <a:ext cx="391625" cy="81100"/>
              </a:xfrm>
              <a:custGeom>
                <a:avLst/>
                <a:gdLst/>
                <a:ahLst/>
                <a:cxnLst/>
                <a:rect l="l" t="t" r="r" b="b"/>
                <a:pathLst>
                  <a:path w="15665" h="3244" extrusionOk="0">
                    <a:moveTo>
                      <a:pt x="126" y="0"/>
                    </a:moveTo>
                    <a:lnTo>
                      <a:pt x="126" y="0"/>
                    </a:lnTo>
                    <a:cubicBezTo>
                      <a:pt x="1" y="100"/>
                      <a:pt x="3560" y="952"/>
                      <a:pt x="7845" y="1780"/>
                    </a:cubicBezTo>
                    <a:cubicBezTo>
                      <a:pt x="11829" y="2642"/>
                      <a:pt x="15163" y="3244"/>
                      <a:pt x="15613" y="3244"/>
                    </a:cubicBezTo>
                    <a:cubicBezTo>
                      <a:pt x="15647" y="3244"/>
                      <a:pt x="15665" y="3240"/>
                      <a:pt x="15665" y="3233"/>
                    </a:cubicBezTo>
                    <a:cubicBezTo>
                      <a:pt x="15665" y="3233"/>
                      <a:pt x="12231" y="2406"/>
                      <a:pt x="7946" y="1579"/>
                    </a:cubicBezTo>
                    <a:cubicBezTo>
                      <a:pt x="3560" y="627"/>
                      <a:pt x="126"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7"/>
              <p:cNvSpPr/>
              <p:nvPr/>
            </p:nvSpPr>
            <p:spPr>
              <a:xfrm>
                <a:off x="3347150" y="1762200"/>
                <a:ext cx="62675" cy="70825"/>
              </a:xfrm>
              <a:custGeom>
                <a:avLst/>
                <a:gdLst/>
                <a:ahLst/>
                <a:cxnLst/>
                <a:rect l="l" t="t" r="r" b="b"/>
                <a:pathLst>
                  <a:path w="2507" h="2833" extrusionOk="0">
                    <a:moveTo>
                      <a:pt x="2181" y="0"/>
                    </a:moveTo>
                    <a:lnTo>
                      <a:pt x="2181" y="752"/>
                    </a:lnTo>
                    <a:lnTo>
                      <a:pt x="2181" y="2426"/>
                    </a:lnTo>
                    <a:lnTo>
                      <a:pt x="2181" y="2426"/>
                    </a:lnTo>
                    <a:cubicBezTo>
                      <a:pt x="1142" y="2010"/>
                      <a:pt x="292" y="1665"/>
                      <a:pt x="57" y="1665"/>
                    </a:cubicBezTo>
                    <a:cubicBezTo>
                      <a:pt x="29" y="1665"/>
                      <a:pt x="10" y="1669"/>
                      <a:pt x="0" y="1679"/>
                    </a:cubicBezTo>
                    <a:cubicBezTo>
                      <a:pt x="0" y="1779"/>
                      <a:pt x="1028" y="2206"/>
                      <a:pt x="2281" y="2732"/>
                    </a:cubicBezTo>
                    <a:lnTo>
                      <a:pt x="2506" y="2832"/>
                    </a:lnTo>
                    <a:lnTo>
                      <a:pt x="2506" y="2632"/>
                    </a:lnTo>
                    <a:lnTo>
                      <a:pt x="2506" y="2506"/>
                    </a:lnTo>
                    <a:cubicBezTo>
                      <a:pt x="2506" y="1779"/>
                      <a:pt x="2381" y="1153"/>
                      <a:pt x="2381" y="752"/>
                    </a:cubicBezTo>
                    <a:cubicBezTo>
                      <a:pt x="2281" y="326"/>
                      <a:pt x="2281" y="0"/>
                      <a:pt x="21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7"/>
              <p:cNvSpPr/>
              <p:nvPr/>
            </p:nvSpPr>
            <p:spPr>
              <a:xfrm>
                <a:off x="3540125" y="2039125"/>
                <a:ext cx="62675" cy="67700"/>
              </a:xfrm>
              <a:custGeom>
                <a:avLst/>
                <a:gdLst/>
                <a:ahLst/>
                <a:cxnLst/>
                <a:rect l="l" t="t" r="r" b="b"/>
                <a:pathLst>
                  <a:path w="2507" h="2708" extrusionOk="0">
                    <a:moveTo>
                      <a:pt x="101" y="1"/>
                    </a:moveTo>
                    <a:lnTo>
                      <a:pt x="101" y="101"/>
                    </a:lnTo>
                    <a:lnTo>
                      <a:pt x="101" y="201"/>
                    </a:lnTo>
                    <a:cubicBezTo>
                      <a:pt x="1" y="953"/>
                      <a:pt x="101" y="1580"/>
                      <a:pt x="201" y="1981"/>
                    </a:cubicBezTo>
                    <a:cubicBezTo>
                      <a:pt x="201" y="2507"/>
                      <a:pt x="301" y="2708"/>
                      <a:pt x="301" y="2708"/>
                    </a:cubicBezTo>
                    <a:cubicBezTo>
                      <a:pt x="301" y="2708"/>
                      <a:pt x="427" y="2407"/>
                      <a:pt x="301" y="1981"/>
                    </a:cubicBezTo>
                    <a:lnTo>
                      <a:pt x="301" y="400"/>
                    </a:lnTo>
                    <a:lnTo>
                      <a:pt x="301" y="400"/>
                    </a:lnTo>
                    <a:cubicBezTo>
                      <a:pt x="1395" y="800"/>
                      <a:pt x="2258" y="1072"/>
                      <a:pt x="2461" y="1072"/>
                    </a:cubicBezTo>
                    <a:cubicBezTo>
                      <a:pt x="2491" y="1072"/>
                      <a:pt x="2507" y="1066"/>
                      <a:pt x="2507" y="1053"/>
                    </a:cubicBezTo>
                    <a:cubicBezTo>
                      <a:pt x="2507" y="1053"/>
                      <a:pt x="1554" y="527"/>
                      <a:pt x="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7"/>
              <p:cNvSpPr/>
              <p:nvPr/>
            </p:nvSpPr>
            <p:spPr>
              <a:xfrm>
                <a:off x="3519450" y="2002800"/>
                <a:ext cx="41375" cy="49525"/>
              </a:xfrm>
              <a:custGeom>
                <a:avLst/>
                <a:gdLst/>
                <a:ahLst/>
                <a:cxnLst/>
                <a:rect l="l" t="t" r="r" b="b"/>
                <a:pathLst>
                  <a:path w="1655" h="1981" extrusionOk="0">
                    <a:moveTo>
                      <a:pt x="0" y="0"/>
                    </a:moveTo>
                    <a:lnTo>
                      <a:pt x="0" y="201"/>
                    </a:lnTo>
                    <a:cubicBezTo>
                      <a:pt x="0" y="727"/>
                      <a:pt x="0" y="1153"/>
                      <a:pt x="101" y="1454"/>
                    </a:cubicBezTo>
                    <a:cubicBezTo>
                      <a:pt x="101" y="1780"/>
                      <a:pt x="101" y="1980"/>
                      <a:pt x="201" y="1980"/>
                    </a:cubicBezTo>
                    <a:lnTo>
                      <a:pt x="201" y="1454"/>
                    </a:lnTo>
                    <a:lnTo>
                      <a:pt x="201" y="340"/>
                    </a:lnTo>
                    <a:lnTo>
                      <a:pt x="201" y="340"/>
                    </a:lnTo>
                    <a:cubicBezTo>
                      <a:pt x="877" y="607"/>
                      <a:pt x="1466" y="847"/>
                      <a:pt x="1617" y="847"/>
                    </a:cubicBezTo>
                    <a:cubicBezTo>
                      <a:pt x="1642" y="847"/>
                      <a:pt x="1655" y="841"/>
                      <a:pt x="1655" y="827"/>
                    </a:cubicBezTo>
                    <a:cubicBezTo>
                      <a:pt x="1655" y="727"/>
                      <a:pt x="1028" y="401"/>
                      <a:pt x="201" y="100"/>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7"/>
              <p:cNvSpPr/>
              <p:nvPr/>
            </p:nvSpPr>
            <p:spPr>
              <a:xfrm>
                <a:off x="3573950" y="1799150"/>
                <a:ext cx="70825" cy="61200"/>
              </a:xfrm>
              <a:custGeom>
                <a:avLst/>
                <a:gdLst/>
                <a:ahLst/>
                <a:cxnLst/>
                <a:rect l="l" t="t" r="r" b="b"/>
                <a:pathLst>
                  <a:path w="2833" h="2448" extrusionOk="0">
                    <a:moveTo>
                      <a:pt x="1154" y="1"/>
                    </a:moveTo>
                    <a:cubicBezTo>
                      <a:pt x="1054" y="1"/>
                      <a:pt x="627" y="928"/>
                      <a:pt x="101" y="2281"/>
                    </a:cubicBezTo>
                    <a:lnTo>
                      <a:pt x="1" y="2407"/>
                    </a:lnTo>
                    <a:lnTo>
                      <a:pt x="327" y="2407"/>
                    </a:lnTo>
                    <a:cubicBezTo>
                      <a:pt x="506" y="2435"/>
                      <a:pt x="685" y="2448"/>
                      <a:pt x="861" y="2448"/>
                    </a:cubicBezTo>
                    <a:cubicBezTo>
                      <a:pt x="1301" y="2448"/>
                      <a:pt x="1723" y="2371"/>
                      <a:pt x="2081" y="2281"/>
                    </a:cubicBezTo>
                    <a:cubicBezTo>
                      <a:pt x="2507" y="2281"/>
                      <a:pt x="2833" y="2181"/>
                      <a:pt x="2833" y="2181"/>
                    </a:cubicBezTo>
                    <a:cubicBezTo>
                      <a:pt x="2833" y="2181"/>
                      <a:pt x="2507" y="2081"/>
                      <a:pt x="2081" y="2081"/>
                    </a:cubicBezTo>
                    <a:cubicBezTo>
                      <a:pt x="1591" y="2081"/>
                      <a:pt x="980" y="2177"/>
                      <a:pt x="367" y="2181"/>
                    </a:cubicBezTo>
                    <a:lnTo>
                      <a:pt x="367" y="2181"/>
                    </a:lnTo>
                    <a:cubicBezTo>
                      <a:pt x="850" y="974"/>
                      <a:pt x="1251" y="1"/>
                      <a:pt x="1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7"/>
              <p:cNvSpPr/>
              <p:nvPr/>
            </p:nvSpPr>
            <p:spPr>
              <a:xfrm>
                <a:off x="3540125" y="1840500"/>
                <a:ext cx="47025" cy="42025"/>
              </a:xfrm>
              <a:custGeom>
                <a:avLst/>
                <a:gdLst/>
                <a:ahLst/>
                <a:cxnLst/>
                <a:rect l="l" t="t" r="r" b="b"/>
                <a:pathLst>
                  <a:path w="1881" h="1681" extrusionOk="0">
                    <a:moveTo>
                      <a:pt x="828" y="1"/>
                    </a:moveTo>
                    <a:cubicBezTo>
                      <a:pt x="727" y="1"/>
                      <a:pt x="427" y="627"/>
                      <a:pt x="1" y="1480"/>
                    </a:cubicBezTo>
                    <a:lnTo>
                      <a:pt x="1" y="1680"/>
                    </a:lnTo>
                    <a:lnTo>
                      <a:pt x="201" y="1680"/>
                    </a:lnTo>
                    <a:cubicBezTo>
                      <a:pt x="627" y="1680"/>
                      <a:pt x="1153" y="1680"/>
                      <a:pt x="1454" y="1580"/>
                    </a:cubicBezTo>
                    <a:cubicBezTo>
                      <a:pt x="1780" y="1580"/>
                      <a:pt x="1880" y="1580"/>
                      <a:pt x="1880" y="1480"/>
                    </a:cubicBezTo>
                    <a:cubicBezTo>
                      <a:pt x="1880" y="1480"/>
                      <a:pt x="1680" y="1379"/>
                      <a:pt x="1354" y="1379"/>
                    </a:cubicBezTo>
                    <a:cubicBezTo>
                      <a:pt x="1086" y="1379"/>
                      <a:pt x="719" y="1459"/>
                      <a:pt x="342" y="1476"/>
                    </a:cubicBezTo>
                    <a:lnTo>
                      <a:pt x="342" y="1476"/>
                    </a:lnTo>
                    <a:cubicBezTo>
                      <a:pt x="644" y="691"/>
                      <a:pt x="828" y="1"/>
                      <a:pt x="8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7"/>
              <p:cNvSpPr/>
              <p:nvPr/>
            </p:nvSpPr>
            <p:spPr>
              <a:xfrm>
                <a:off x="3294500" y="2000275"/>
                <a:ext cx="68325" cy="59825"/>
              </a:xfrm>
              <a:custGeom>
                <a:avLst/>
                <a:gdLst/>
                <a:ahLst/>
                <a:cxnLst/>
                <a:rect l="l" t="t" r="r" b="b"/>
                <a:pathLst>
                  <a:path w="2733" h="2393" extrusionOk="0">
                    <a:moveTo>
                      <a:pt x="2507" y="1"/>
                    </a:moveTo>
                    <a:cubicBezTo>
                      <a:pt x="1780" y="1"/>
                      <a:pt x="1154" y="101"/>
                      <a:pt x="728" y="101"/>
                    </a:cubicBezTo>
                    <a:cubicBezTo>
                      <a:pt x="226" y="201"/>
                      <a:pt x="1" y="201"/>
                      <a:pt x="1" y="302"/>
                    </a:cubicBezTo>
                    <a:lnTo>
                      <a:pt x="2324" y="302"/>
                    </a:lnTo>
                    <a:cubicBezTo>
                      <a:pt x="1849" y="1462"/>
                      <a:pt x="1585" y="2382"/>
                      <a:pt x="1680" y="2382"/>
                    </a:cubicBezTo>
                    <a:cubicBezTo>
                      <a:pt x="1680" y="2389"/>
                      <a:pt x="1682" y="2392"/>
                      <a:pt x="1685" y="2392"/>
                    </a:cubicBezTo>
                    <a:cubicBezTo>
                      <a:pt x="1737" y="2392"/>
                      <a:pt x="2235" y="1386"/>
                      <a:pt x="2733" y="201"/>
                    </a:cubicBezTo>
                    <a:lnTo>
                      <a:pt x="27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7"/>
              <p:cNvSpPr/>
              <p:nvPr/>
            </p:nvSpPr>
            <p:spPr>
              <a:xfrm>
                <a:off x="3349650" y="1976475"/>
                <a:ext cx="49525" cy="44500"/>
              </a:xfrm>
              <a:custGeom>
                <a:avLst/>
                <a:gdLst/>
                <a:ahLst/>
                <a:cxnLst/>
                <a:rect l="l" t="t" r="r" b="b"/>
                <a:pathLst>
                  <a:path w="1981" h="1780" extrusionOk="0">
                    <a:moveTo>
                      <a:pt x="1780" y="1"/>
                    </a:moveTo>
                    <a:cubicBezTo>
                      <a:pt x="1254" y="1"/>
                      <a:pt x="828" y="101"/>
                      <a:pt x="527" y="101"/>
                    </a:cubicBezTo>
                    <a:cubicBezTo>
                      <a:pt x="201" y="201"/>
                      <a:pt x="0" y="201"/>
                      <a:pt x="0" y="201"/>
                    </a:cubicBezTo>
                    <a:cubicBezTo>
                      <a:pt x="0" y="326"/>
                      <a:pt x="201" y="326"/>
                      <a:pt x="527" y="326"/>
                    </a:cubicBezTo>
                    <a:lnTo>
                      <a:pt x="1560" y="326"/>
                    </a:lnTo>
                    <a:cubicBezTo>
                      <a:pt x="1219" y="1151"/>
                      <a:pt x="1038" y="1688"/>
                      <a:pt x="1153" y="1780"/>
                    </a:cubicBezTo>
                    <a:cubicBezTo>
                      <a:pt x="1254" y="1780"/>
                      <a:pt x="1554" y="1153"/>
                      <a:pt x="1880" y="201"/>
                    </a:cubicBezTo>
                    <a:lnTo>
                      <a:pt x="1980" y="101"/>
                    </a:lnTo>
                    <a:lnTo>
                      <a:pt x="17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7"/>
              <p:cNvSpPr/>
              <p:nvPr/>
            </p:nvSpPr>
            <p:spPr>
              <a:xfrm>
                <a:off x="3318325" y="1869325"/>
                <a:ext cx="41375" cy="47500"/>
              </a:xfrm>
              <a:custGeom>
                <a:avLst/>
                <a:gdLst/>
                <a:ahLst/>
                <a:cxnLst/>
                <a:rect l="l" t="t" r="r" b="b"/>
                <a:pathLst>
                  <a:path w="1655" h="1900" extrusionOk="0">
                    <a:moveTo>
                      <a:pt x="101" y="1"/>
                    </a:moveTo>
                    <a:cubicBezTo>
                      <a:pt x="101" y="101"/>
                      <a:pt x="201" y="226"/>
                      <a:pt x="401" y="427"/>
                    </a:cubicBezTo>
                    <a:cubicBezTo>
                      <a:pt x="607" y="609"/>
                      <a:pt x="957" y="812"/>
                      <a:pt x="1264" y="1074"/>
                    </a:cubicBezTo>
                    <a:lnTo>
                      <a:pt x="1264" y="1074"/>
                    </a:lnTo>
                    <a:cubicBezTo>
                      <a:pt x="533" y="1540"/>
                      <a:pt x="0" y="1880"/>
                      <a:pt x="0" y="1880"/>
                    </a:cubicBezTo>
                    <a:cubicBezTo>
                      <a:pt x="0" y="1894"/>
                      <a:pt x="13" y="1900"/>
                      <a:pt x="36" y="1900"/>
                    </a:cubicBezTo>
                    <a:cubicBezTo>
                      <a:pt x="192" y="1900"/>
                      <a:pt x="835" y="1624"/>
                      <a:pt x="1554" y="1254"/>
                    </a:cubicBezTo>
                    <a:lnTo>
                      <a:pt x="1654" y="1154"/>
                    </a:lnTo>
                    <a:lnTo>
                      <a:pt x="1554" y="1053"/>
                    </a:lnTo>
                    <a:lnTo>
                      <a:pt x="1554" y="953"/>
                    </a:lnTo>
                    <a:cubicBezTo>
                      <a:pt x="1153" y="627"/>
                      <a:pt x="827" y="427"/>
                      <a:pt x="527" y="327"/>
                    </a:cubicBezTo>
                    <a:cubicBezTo>
                      <a:pt x="301" y="101"/>
                      <a:pt x="101"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7"/>
              <p:cNvSpPr/>
              <p:nvPr/>
            </p:nvSpPr>
            <p:spPr>
              <a:xfrm>
                <a:off x="3469325" y="1777850"/>
                <a:ext cx="50150" cy="47025"/>
              </a:xfrm>
              <a:custGeom>
                <a:avLst/>
                <a:gdLst/>
                <a:ahLst/>
                <a:cxnLst/>
                <a:rect l="l" t="t" r="r" b="b"/>
                <a:pathLst>
                  <a:path w="2006" h="1881" extrusionOk="0">
                    <a:moveTo>
                      <a:pt x="126" y="1"/>
                    </a:moveTo>
                    <a:cubicBezTo>
                      <a:pt x="0" y="126"/>
                      <a:pt x="226" y="853"/>
                      <a:pt x="527" y="1680"/>
                    </a:cubicBezTo>
                    <a:lnTo>
                      <a:pt x="627" y="1880"/>
                    </a:lnTo>
                    <a:lnTo>
                      <a:pt x="752" y="1780"/>
                    </a:lnTo>
                    <a:lnTo>
                      <a:pt x="752" y="1680"/>
                    </a:lnTo>
                    <a:cubicBezTo>
                      <a:pt x="1153" y="1479"/>
                      <a:pt x="1479" y="1053"/>
                      <a:pt x="1680" y="853"/>
                    </a:cubicBezTo>
                    <a:cubicBezTo>
                      <a:pt x="1880" y="627"/>
                      <a:pt x="2005" y="427"/>
                      <a:pt x="2005" y="427"/>
                    </a:cubicBezTo>
                    <a:cubicBezTo>
                      <a:pt x="1880" y="427"/>
                      <a:pt x="1780" y="527"/>
                      <a:pt x="1479" y="752"/>
                    </a:cubicBezTo>
                    <a:cubicBezTo>
                      <a:pt x="1287" y="923"/>
                      <a:pt x="1041" y="1166"/>
                      <a:pt x="771" y="1374"/>
                    </a:cubicBezTo>
                    <a:lnTo>
                      <a:pt x="771" y="1374"/>
                    </a:lnTo>
                    <a:cubicBezTo>
                      <a:pt x="478" y="632"/>
                      <a:pt x="218"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7"/>
              <p:cNvSpPr/>
              <p:nvPr/>
            </p:nvSpPr>
            <p:spPr>
              <a:xfrm>
                <a:off x="3409800" y="2036625"/>
                <a:ext cx="49525" cy="44500"/>
              </a:xfrm>
              <a:custGeom>
                <a:avLst/>
                <a:gdLst/>
                <a:ahLst/>
                <a:cxnLst/>
                <a:rect l="l" t="t" r="r" b="b"/>
                <a:pathLst>
                  <a:path w="1981" h="1780" extrusionOk="0">
                    <a:moveTo>
                      <a:pt x="1354" y="1"/>
                    </a:moveTo>
                    <a:lnTo>
                      <a:pt x="1254" y="101"/>
                    </a:lnTo>
                    <a:cubicBezTo>
                      <a:pt x="828" y="427"/>
                      <a:pt x="502" y="727"/>
                      <a:pt x="301" y="1053"/>
                    </a:cubicBezTo>
                    <a:cubicBezTo>
                      <a:pt x="101" y="1254"/>
                      <a:pt x="0" y="1354"/>
                      <a:pt x="101" y="1454"/>
                    </a:cubicBezTo>
                    <a:cubicBezTo>
                      <a:pt x="101" y="1454"/>
                      <a:pt x="201" y="1354"/>
                      <a:pt x="502" y="1153"/>
                    </a:cubicBezTo>
                    <a:lnTo>
                      <a:pt x="1213" y="442"/>
                    </a:lnTo>
                    <a:lnTo>
                      <a:pt x="1213" y="442"/>
                    </a:lnTo>
                    <a:cubicBezTo>
                      <a:pt x="1505" y="1258"/>
                      <a:pt x="1766" y="1780"/>
                      <a:pt x="1880" y="1780"/>
                    </a:cubicBezTo>
                    <a:cubicBezTo>
                      <a:pt x="1980" y="1780"/>
                      <a:pt x="1755" y="1053"/>
                      <a:pt x="1454" y="201"/>
                    </a:cubicBezTo>
                    <a:lnTo>
                      <a:pt x="13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7"/>
              <p:cNvSpPr/>
              <p:nvPr/>
            </p:nvSpPr>
            <p:spPr>
              <a:xfrm>
                <a:off x="3573950" y="1924075"/>
                <a:ext cx="42025" cy="47400"/>
              </a:xfrm>
              <a:custGeom>
                <a:avLst/>
                <a:gdLst/>
                <a:ahLst/>
                <a:cxnLst/>
                <a:rect l="l" t="t" r="r" b="b"/>
                <a:pathLst>
                  <a:path w="1681" h="1896" extrusionOk="0">
                    <a:moveTo>
                      <a:pt x="1560" y="1"/>
                    </a:moveTo>
                    <a:cubicBezTo>
                      <a:pt x="1445" y="1"/>
                      <a:pt x="864" y="362"/>
                      <a:pt x="101" y="743"/>
                    </a:cubicBezTo>
                    <a:lnTo>
                      <a:pt x="1" y="843"/>
                    </a:lnTo>
                    <a:lnTo>
                      <a:pt x="101" y="1044"/>
                    </a:lnTo>
                    <a:cubicBezTo>
                      <a:pt x="527" y="1370"/>
                      <a:pt x="953" y="1470"/>
                      <a:pt x="1154" y="1670"/>
                    </a:cubicBezTo>
                    <a:cubicBezTo>
                      <a:pt x="1455" y="1796"/>
                      <a:pt x="1680" y="1896"/>
                      <a:pt x="1680" y="1896"/>
                    </a:cubicBezTo>
                    <a:cubicBezTo>
                      <a:pt x="1680" y="1796"/>
                      <a:pt x="1580" y="1670"/>
                      <a:pt x="1254" y="1470"/>
                    </a:cubicBezTo>
                    <a:cubicBezTo>
                      <a:pt x="1075" y="1291"/>
                      <a:pt x="715" y="1091"/>
                      <a:pt x="426" y="908"/>
                    </a:cubicBezTo>
                    <a:lnTo>
                      <a:pt x="426" y="908"/>
                    </a:lnTo>
                    <a:cubicBezTo>
                      <a:pt x="1161" y="452"/>
                      <a:pt x="1671" y="16"/>
                      <a:pt x="1580" y="16"/>
                    </a:cubicBezTo>
                    <a:cubicBezTo>
                      <a:pt x="1580" y="6"/>
                      <a:pt x="1573" y="1"/>
                      <a:pt x="1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7"/>
              <p:cNvSpPr/>
              <p:nvPr/>
            </p:nvSpPr>
            <p:spPr>
              <a:xfrm>
                <a:off x="3456800" y="1822350"/>
                <a:ext cx="67675" cy="65175"/>
              </a:xfrm>
              <a:custGeom>
                <a:avLst/>
                <a:gdLst/>
                <a:ahLst/>
                <a:cxnLst/>
                <a:rect l="l" t="t" r="r" b="b"/>
                <a:pathLst>
                  <a:path w="2707" h="2607" extrusionOk="0">
                    <a:moveTo>
                      <a:pt x="0" y="0"/>
                    </a:moveTo>
                    <a:cubicBezTo>
                      <a:pt x="0" y="0"/>
                      <a:pt x="201" y="1153"/>
                      <a:pt x="627" y="2406"/>
                    </a:cubicBezTo>
                    <a:lnTo>
                      <a:pt x="627" y="2607"/>
                    </a:lnTo>
                    <a:lnTo>
                      <a:pt x="827" y="2506"/>
                    </a:lnTo>
                    <a:cubicBezTo>
                      <a:pt x="1454" y="2105"/>
                      <a:pt x="1880" y="1579"/>
                      <a:pt x="2181" y="1253"/>
                    </a:cubicBezTo>
                    <a:cubicBezTo>
                      <a:pt x="2506" y="952"/>
                      <a:pt x="2707" y="727"/>
                      <a:pt x="2707" y="727"/>
                    </a:cubicBezTo>
                    <a:cubicBezTo>
                      <a:pt x="2690" y="710"/>
                      <a:pt x="2671" y="703"/>
                      <a:pt x="2648" y="703"/>
                    </a:cubicBezTo>
                    <a:cubicBezTo>
                      <a:pt x="2531" y="703"/>
                      <a:pt x="2332" y="902"/>
                      <a:pt x="2080" y="1153"/>
                    </a:cubicBezTo>
                    <a:cubicBezTo>
                      <a:pt x="1669" y="1346"/>
                      <a:pt x="1281" y="1843"/>
                      <a:pt x="782" y="2171"/>
                    </a:cubicBezTo>
                    <a:lnTo>
                      <a:pt x="782" y="2171"/>
                    </a:lnTo>
                    <a:cubicBezTo>
                      <a:pt x="380" y="978"/>
                      <a:pt x="97"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7"/>
              <p:cNvSpPr/>
              <p:nvPr/>
            </p:nvSpPr>
            <p:spPr>
              <a:xfrm>
                <a:off x="3370325" y="1866825"/>
                <a:ext cx="65200" cy="65675"/>
              </a:xfrm>
              <a:custGeom>
                <a:avLst/>
                <a:gdLst/>
                <a:ahLst/>
                <a:cxnLst/>
                <a:rect l="l" t="t" r="r" b="b"/>
                <a:pathLst>
                  <a:path w="2608" h="2627" extrusionOk="0">
                    <a:moveTo>
                      <a:pt x="727" y="1"/>
                    </a:moveTo>
                    <a:cubicBezTo>
                      <a:pt x="627" y="1"/>
                      <a:pt x="828" y="201"/>
                      <a:pt x="1153" y="627"/>
                    </a:cubicBezTo>
                    <a:cubicBezTo>
                      <a:pt x="1336" y="925"/>
                      <a:pt x="1791" y="1368"/>
                      <a:pt x="2117" y="1844"/>
                    </a:cubicBezTo>
                    <a:lnTo>
                      <a:pt x="2117" y="1844"/>
                    </a:lnTo>
                    <a:cubicBezTo>
                      <a:pt x="949" y="2236"/>
                      <a:pt x="1" y="2512"/>
                      <a:pt x="1" y="2607"/>
                    </a:cubicBezTo>
                    <a:cubicBezTo>
                      <a:pt x="1" y="2620"/>
                      <a:pt x="21" y="2627"/>
                      <a:pt x="60" y="2627"/>
                    </a:cubicBezTo>
                    <a:cubicBezTo>
                      <a:pt x="310" y="2627"/>
                      <a:pt x="1320" y="2363"/>
                      <a:pt x="2407" y="2081"/>
                    </a:cubicBezTo>
                    <a:lnTo>
                      <a:pt x="2607" y="1980"/>
                    </a:lnTo>
                    <a:lnTo>
                      <a:pt x="2507" y="1880"/>
                    </a:lnTo>
                    <a:lnTo>
                      <a:pt x="2507" y="1780"/>
                    </a:lnTo>
                    <a:cubicBezTo>
                      <a:pt x="2081" y="1254"/>
                      <a:pt x="1579" y="828"/>
                      <a:pt x="1254" y="427"/>
                    </a:cubicBezTo>
                    <a:cubicBezTo>
                      <a:pt x="953" y="101"/>
                      <a:pt x="727"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7"/>
              <p:cNvSpPr/>
              <p:nvPr/>
            </p:nvSpPr>
            <p:spPr>
              <a:xfrm>
                <a:off x="3414800" y="1958300"/>
                <a:ext cx="67700" cy="65200"/>
              </a:xfrm>
              <a:custGeom>
                <a:avLst/>
                <a:gdLst/>
                <a:ahLst/>
                <a:cxnLst/>
                <a:rect l="l" t="t" r="r" b="b"/>
                <a:pathLst>
                  <a:path w="2708" h="2608" extrusionOk="0">
                    <a:moveTo>
                      <a:pt x="2081" y="1"/>
                    </a:moveTo>
                    <a:lnTo>
                      <a:pt x="1881" y="101"/>
                    </a:lnTo>
                    <a:lnTo>
                      <a:pt x="1881" y="201"/>
                    </a:lnTo>
                    <a:cubicBezTo>
                      <a:pt x="1254" y="627"/>
                      <a:pt x="828" y="1053"/>
                      <a:pt x="527" y="1354"/>
                    </a:cubicBezTo>
                    <a:cubicBezTo>
                      <a:pt x="201" y="1680"/>
                      <a:pt x="1" y="1880"/>
                      <a:pt x="1" y="1880"/>
                    </a:cubicBezTo>
                    <a:cubicBezTo>
                      <a:pt x="1" y="1898"/>
                      <a:pt x="10" y="1906"/>
                      <a:pt x="27" y="1906"/>
                    </a:cubicBezTo>
                    <a:cubicBezTo>
                      <a:pt x="107" y="1906"/>
                      <a:pt x="359" y="1723"/>
                      <a:pt x="628" y="1454"/>
                    </a:cubicBezTo>
                    <a:cubicBezTo>
                      <a:pt x="1038" y="1261"/>
                      <a:pt x="1425" y="859"/>
                      <a:pt x="1923" y="472"/>
                    </a:cubicBezTo>
                    <a:lnTo>
                      <a:pt x="1923" y="472"/>
                    </a:lnTo>
                    <a:cubicBezTo>
                      <a:pt x="2220" y="1648"/>
                      <a:pt x="2612" y="2607"/>
                      <a:pt x="2708" y="2607"/>
                    </a:cubicBezTo>
                    <a:cubicBezTo>
                      <a:pt x="2708" y="2607"/>
                      <a:pt x="2507" y="1555"/>
                      <a:pt x="2081" y="201"/>
                    </a:cubicBezTo>
                    <a:lnTo>
                      <a:pt x="20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7"/>
              <p:cNvSpPr/>
              <p:nvPr/>
            </p:nvSpPr>
            <p:spPr>
              <a:xfrm>
                <a:off x="3503775" y="1913325"/>
                <a:ext cx="65200" cy="66325"/>
              </a:xfrm>
              <a:custGeom>
                <a:avLst/>
                <a:gdLst/>
                <a:ahLst/>
                <a:cxnLst/>
                <a:rect l="l" t="t" r="r" b="b"/>
                <a:pathLst>
                  <a:path w="2608" h="2653" extrusionOk="0">
                    <a:moveTo>
                      <a:pt x="2518" y="1"/>
                    </a:moveTo>
                    <a:cubicBezTo>
                      <a:pt x="2223" y="1"/>
                      <a:pt x="1287" y="264"/>
                      <a:pt x="201" y="547"/>
                    </a:cubicBezTo>
                    <a:lnTo>
                      <a:pt x="1" y="647"/>
                    </a:lnTo>
                    <a:lnTo>
                      <a:pt x="101" y="747"/>
                    </a:lnTo>
                    <a:lnTo>
                      <a:pt x="101" y="847"/>
                    </a:lnTo>
                    <a:cubicBezTo>
                      <a:pt x="502" y="1374"/>
                      <a:pt x="1028" y="1900"/>
                      <a:pt x="1354" y="2226"/>
                    </a:cubicBezTo>
                    <a:cubicBezTo>
                      <a:pt x="1602" y="2473"/>
                      <a:pt x="1798" y="2653"/>
                      <a:pt x="1860" y="2653"/>
                    </a:cubicBezTo>
                    <a:cubicBezTo>
                      <a:pt x="1874" y="2653"/>
                      <a:pt x="1881" y="2645"/>
                      <a:pt x="1881" y="2627"/>
                    </a:cubicBezTo>
                    <a:cubicBezTo>
                      <a:pt x="1881" y="2627"/>
                      <a:pt x="1755" y="2426"/>
                      <a:pt x="1455" y="2000"/>
                    </a:cubicBezTo>
                    <a:cubicBezTo>
                      <a:pt x="1154" y="1723"/>
                      <a:pt x="789" y="1338"/>
                      <a:pt x="400" y="788"/>
                    </a:cubicBezTo>
                    <a:lnTo>
                      <a:pt x="400" y="788"/>
                    </a:lnTo>
                    <a:cubicBezTo>
                      <a:pt x="1656" y="415"/>
                      <a:pt x="2607" y="116"/>
                      <a:pt x="2607" y="20"/>
                    </a:cubicBezTo>
                    <a:cubicBezTo>
                      <a:pt x="2594" y="7"/>
                      <a:pt x="2564" y="1"/>
                      <a:pt x="2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7"/>
              <p:cNvSpPr/>
              <p:nvPr/>
            </p:nvSpPr>
            <p:spPr>
              <a:xfrm>
                <a:off x="4393525" y="3106800"/>
                <a:ext cx="234975" cy="355350"/>
              </a:xfrm>
              <a:custGeom>
                <a:avLst/>
                <a:gdLst/>
                <a:ahLst/>
                <a:cxnLst/>
                <a:rect l="l" t="t" r="r" b="b"/>
                <a:pathLst>
                  <a:path w="9399" h="14214" extrusionOk="0">
                    <a:moveTo>
                      <a:pt x="125" y="1"/>
                    </a:moveTo>
                    <a:lnTo>
                      <a:pt x="125" y="1"/>
                    </a:lnTo>
                    <a:cubicBezTo>
                      <a:pt x="0" y="101"/>
                      <a:pt x="2105" y="3359"/>
                      <a:pt x="4612" y="7219"/>
                    </a:cubicBezTo>
                    <a:cubicBezTo>
                      <a:pt x="7177" y="11117"/>
                      <a:pt x="9233" y="14214"/>
                      <a:pt x="9392" y="14214"/>
                    </a:cubicBezTo>
                    <a:cubicBezTo>
                      <a:pt x="9395" y="14214"/>
                      <a:pt x="9397" y="14213"/>
                      <a:pt x="9399" y="14211"/>
                    </a:cubicBezTo>
                    <a:cubicBezTo>
                      <a:pt x="9399" y="14211"/>
                      <a:pt x="7419" y="10978"/>
                      <a:pt x="4812" y="7119"/>
                    </a:cubicBezTo>
                    <a:cubicBezTo>
                      <a:pt x="2306" y="3134"/>
                      <a:pt x="126" y="1"/>
                      <a:pt x="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7"/>
              <p:cNvSpPr/>
              <p:nvPr/>
            </p:nvSpPr>
            <p:spPr>
              <a:xfrm>
                <a:off x="4339000" y="3161850"/>
                <a:ext cx="326475" cy="211375"/>
              </a:xfrm>
              <a:custGeom>
                <a:avLst/>
                <a:gdLst/>
                <a:ahLst/>
                <a:cxnLst/>
                <a:rect l="l" t="t" r="r" b="b"/>
                <a:pathLst>
                  <a:path w="13059" h="8455" extrusionOk="0">
                    <a:moveTo>
                      <a:pt x="12952" y="0"/>
                    </a:moveTo>
                    <a:cubicBezTo>
                      <a:pt x="12808" y="0"/>
                      <a:pt x="9935" y="1842"/>
                      <a:pt x="6467" y="4064"/>
                    </a:cubicBezTo>
                    <a:cubicBezTo>
                      <a:pt x="2808" y="6471"/>
                      <a:pt x="1" y="8450"/>
                      <a:pt x="1" y="8450"/>
                    </a:cubicBezTo>
                    <a:cubicBezTo>
                      <a:pt x="1" y="8453"/>
                      <a:pt x="3" y="8454"/>
                      <a:pt x="6" y="8454"/>
                    </a:cubicBezTo>
                    <a:cubicBezTo>
                      <a:pt x="156" y="8454"/>
                      <a:pt x="3124" y="6613"/>
                      <a:pt x="6567" y="4390"/>
                    </a:cubicBezTo>
                    <a:cubicBezTo>
                      <a:pt x="10126" y="1984"/>
                      <a:pt x="13058" y="4"/>
                      <a:pt x="12958" y="4"/>
                    </a:cubicBezTo>
                    <a:cubicBezTo>
                      <a:pt x="12958" y="2"/>
                      <a:pt x="12956" y="0"/>
                      <a:pt x="12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7"/>
              <p:cNvSpPr/>
              <p:nvPr/>
            </p:nvSpPr>
            <p:spPr>
              <a:xfrm>
                <a:off x="4453675" y="3099300"/>
                <a:ext cx="78325" cy="360300"/>
              </a:xfrm>
              <a:custGeom>
                <a:avLst/>
                <a:gdLst/>
                <a:ahLst/>
                <a:cxnLst/>
                <a:rect l="l" t="t" r="r" b="b"/>
                <a:pathLst>
                  <a:path w="3133" h="14412" extrusionOk="0">
                    <a:moveTo>
                      <a:pt x="3033" y="0"/>
                    </a:moveTo>
                    <a:lnTo>
                      <a:pt x="3033" y="0"/>
                    </a:lnTo>
                    <a:cubicBezTo>
                      <a:pt x="2932" y="0"/>
                      <a:pt x="2206" y="3233"/>
                      <a:pt x="1479" y="7193"/>
                    </a:cubicBezTo>
                    <a:cubicBezTo>
                      <a:pt x="627" y="11178"/>
                      <a:pt x="0" y="14311"/>
                      <a:pt x="100" y="14411"/>
                    </a:cubicBezTo>
                    <a:cubicBezTo>
                      <a:pt x="100" y="14411"/>
                      <a:pt x="852" y="11178"/>
                      <a:pt x="1679" y="7193"/>
                    </a:cubicBezTo>
                    <a:cubicBezTo>
                      <a:pt x="2506" y="3233"/>
                      <a:pt x="3133" y="100"/>
                      <a:pt x="30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7"/>
              <p:cNvSpPr/>
              <p:nvPr/>
            </p:nvSpPr>
            <p:spPr>
              <a:xfrm>
                <a:off x="4310175" y="3221700"/>
                <a:ext cx="391625" cy="81250"/>
              </a:xfrm>
              <a:custGeom>
                <a:avLst/>
                <a:gdLst/>
                <a:ahLst/>
                <a:cxnLst/>
                <a:rect l="l" t="t" r="r" b="b"/>
                <a:pathLst>
                  <a:path w="15665" h="3250" extrusionOk="0">
                    <a:moveTo>
                      <a:pt x="175" y="0"/>
                    </a:moveTo>
                    <a:cubicBezTo>
                      <a:pt x="126" y="0"/>
                      <a:pt x="101" y="6"/>
                      <a:pt x="101" y="16"/>
                    </a:cubicBezTo>
                    <a:cubicBezTo>
                      <a:pt x="1" y="117"/>
                      <a:pt x="3560" y="843"/>
                      <a:pt x="7845" y="1771"/>
                    </a:cubicBezTo>
                    <a:cubicBezTo>
                      <a:pt x="12106" y="2623"/>
                      <a:pt x="15665" y="3249"/>
                      <a:pt x="15665" y="3249"/>
                    </a:cubicBezTo>
                    <a:cubicBezTo>
                      <a:pt x="15665" y="3149"/>
                      <a:pt x="12231" y="2397"/>
                      <a:pt x="7946" y="1470"/>
                    </a:cubicBezTo>
                    <a:cubicBezTo>
                      <a:pt x="3934" y="599"/>
                      <a:pt x="698" y="0"/>
                      <a:pt x="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7"/>
              <p:cNvSpPr/>
              <p:nvPr/>
            </p:nvSpPr>
            <p:spPr>
              <a:xfrm>
                <a:off x="4375350" y="3099300"/>
                <a:ext cx="62675" cy="70200"/>
              </a:xfrm>
              <a:custGeom>
                <a:avLst/>
                <a:gdLst/>
                <a:ahLst/>
                <a:cxnLst/>
                <a:rect l="l" t="t" r="r" b="b"/>
                <a:pathLst>
                  <a:path w="2507" h="2808" extrusionOk="0">
                    <a:moveTo>
                      <a:pt x="2206" y="0"/>
                    </a:moveTo>
                    <a:lnTo>
                      <a:pt x="2206" y="827"/>
                    </a:lnTo>
                    <a:lnTo>
                      <a:pt x="2206" y="2423"/>
                    </a:lnTo>
                    <a:lnTo>
                      <a:pt x="2206" y="2423"/>
                    </a:lnTo>
                    <a:cubicBezTo>
                      <a:pt x="1043" y="1946"/>
                      <a:pt x="95" y="1654"/>
                      <a:pt x="0" y="1654"/>
                    </a:cubicBezTo>
                    <a:cubicBezTo>
                      <a:pt x="0" y="1779"/>
                      <a:pt x="1053" y="2180"/>
                      <a:pt x="2306" y="2707"/>
                    </a:cubicBezTo>
                    <a:lnTo>
                      <a:pt x="2507" y="2807"/>
                    </a:lnTo>
                    <a:lnTo>
                      <a:pt x="2507" y="2607"/>
                    </a:lnTo>
                    <a:cubicBezTo>
                      <a:pt x="2507" y="1880"/>
                      <a:pt x="2406" y="1253"/>
                      <a:pt x="2406" y="727"/>
                    </a:cubicBezTo>
                    <a:cubicBezTo>
                      <a:pt x="2306" y="301"/>
                      <a:pt x="2306" y="0"/>
                      <a:pt x="22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7"/>
              <p:cNvSpPr/>
              <p:nvPr/>
            </p:nvSpPr>
            <p:spPr>
              <a:xfrm>
                <a:off x="4568950" y="3375600"/>
                <a:ext cx="62675" cy="70825"/>
              </a:xfrm>
              <a:custGeom>
                <a:avLst/>
                <a:gdLst/>
                <a:ahLst/>
                <a:cxnLst/>
                <a:rect l="l" t="t" r="r" b="b"/>
                <a:pathLst>
                  <a:path w="2507" h="2833" extrusionOk="0">
                    <a:moveTo>
                      <a:pt x="101" y="1"/>
                    </a:moveTo>
                    <a:lnTo>
                      <a:pt x="101" y="226"/>
                    </a:lnTo>
                    <a:cubicBezTo>
                      <a:pt x="1" y="953"/>
                      <a:pt x="101" y="1580"/>
                      <a:pt x="201" y="2106"/>
                    </a:cubicBezTo>
                    <a:cubicBezTo>
                      <a:pt x="201" y="2507"/>
                      <a:pt x="201" y="2833"/>
                      <a:pt x="301" y="2833"/>
                    </a:cubicBezTo>
                    <a:cubicBezTo>
                      <a:pt x="301" y="2833"/>
                      <a:pt x="402" y="2507"/>
                      <a:pt x="301" y="2006"/>
                    </a:cubicBezTo>
                    <a:lnTo>
                      <a:pt x="301" y="404"/>
                    </a:lnTo>
                    <a:lnTo>
                      <a:pt x="301" y="404"/>
                    </a:lnTo>
                    <a:cubicBezTo>
                      <a:pt x="1557" y="882"/>
                      <a:pt x="2507" y="1154"/>
                      <a:pt x="2507" y="1154"/>
                    </a:cubicBezTo>
                    <a:cubicBezTo>
                      <a:pt x="2507" y="1053"/>
                      <a:pt x="1454" y="627"/>
                      <a:pt x="201" y="126"/>
                    </a:cubicBezTo>
                    <a:lnTo>
                      <a:pt x="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7"/>
              <p:cNvSpPr/>
              <p:nvPr/>
            </p:nvSpPr>
            <p:spPr>
              <a:xfrm>
                <a:off x="4547650" y="3339275"/>
                <a:ext cx="42000" cy="49525"/>
              </a:xfrm>
              <a:custGeom>
                <a:avLst/>
                <a:gdLst/>
                <a:ahLst/>
                <a:cxnLst/>
                <a:rect l="l" t="t" r="r" b="b"/>
                <a:pathLst>
                  <a:path w="1680" h="1981" extrusionOk="0">
                    <a:moveTo>
                      <a:pt x="0" y="0"/>
                    </a:moveTo>
                    <a:lnTo>
                      <a:pt x="0" y="201"/>
                    </a:lnTo>
                    <a:lnTo>
                      <a:pt x="0" y="326"/>
                    </a:lnTo>
                    <a:cubicBezTo>
                      <a:pt x="0" y="727"/>
                      <a:pt x="0" y="1153"/>
                      <a:pt x="101" y="1454"/>
                    </a:cubicBezTo>
                    <a:cubicBezTo>
                      <a:pt x="101" y="1780"/>
                      <a:pt x="101" y="1980"/>
                      <a:pt x="226" y="1980"/>
                    </a:cubicBezTo>
                    <a:lnTo>
                      <a:pt x="226" y="1454"/>
                    </a:lnTo>
                    <a:lnTo>
                      <a:pt x="226" y="384"/>
                    </a:lnTo>
                    <a:lnTo>
                      <a:pt x="226" y="384"/>
                    </a:lnTo>
                    <a:cubicBezTo>
                      <a:pt x="866" y="677"/>
                      <a:pt x="1415" y="862"/>
                      <a:pt x="1607" y="862"/>
                    </a:cubicBezTo>
                    <a:cubicBezTo>
                      <a:pt x="1654" y="862"/>
                      <a:pt x="1680" y="851"/>
                      <a:pt x="1680" y="827"/>
                    </a:cubicBezTo>
                    <a:cubicBezTo>
                      <a:pt x="1680" y="827"/>
                      <a:pt x="1053" y="426"/>
                      <a:pt x="226" y="100"/>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7"/>
              <p:cNvSpPr/>
              <p:nvPr/>
            </p:nvSpPr>
            <p:spPr>
              <a:xfrm>
                <a:off x="4602800" y="3135625"/>
                <a:ext cx="70200" cy="62675"/>
              </a:xfrm>
              <a:custGeom>
                <a:avLst/>
                <a:gdLst/>
                <a:ahLst/>
                <a:cxnLst/>
                <a:rect l="l" t="t" r="r" b="b"/>
                <a:pathLst>
                  <a:path w="2808" h="2507" extrusionOk="0">
                    <a:moveTo>
                      <a:pt x="1153" y="1"/>
                    </a:moveTo>
                    <a:cubicBezTo>
                      <a:pt x="1028" y="1"/>
                      <a:pt x="627" y="1053"/>
                      <a:pt x="100" y="2306"/>
                    </a:cubicBezTo>
                    <a:lnTo>
                      <a:pt x="0" y="2507"/>
                    </a:lnTo>
                    <a:lnTo>
                      <a:pt x="301" y="2507"/>
                    </a:lnTo>
                    <a:cubicBezTo>
                      <a:pt x="927" y="2507"/>
                      <a:pt x="1554" y="2407"/>
                      <a:pt x="2080" y="2407"/>
                    </a:cubicBezTo>
                    <a:cubicBezTo>
                      <a:pt x="2506" y="2306"/>
                      <a:pt x="2807" y="2306"/>
                      <a:pt x="2807" y="2206"/>
                    </a:cubicBezTo>
                    <a:lnTo>
                      <a:pt x="384" y="2206"/>
                    </a:lnTo>
                    <a:cubicBezTo>
                      <a:pt x="861" y="1043"/>
                      <a:pt x="1153" y="96"/>
                      <a:pt x="1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7"/>
              <p:cNvSpPr/>
              <p:nvPr/>
            </p:nvSpPr>
            <p:spPr>
              <a:xfrm>
                <a:off x="4568950" y="3177600"/>
                <a:ext cx="47025" cy="42775"/>
              </a:xfrm>
              <a:custGeom>
                <a:avLst/>
                <a:gdLst/>
                <a:ahLst/>
                <a:cxnLst/>
                <a:rect l="l" t="t" r="r" b="b"/>
                <a:pathLst>
                  <a:path w="1881" h="1711" extrusionOk="0">
                    <a:moveTo>
                      <a:pt x="727" y="1"/>
                    </a:moveTo>
                    <a:cubicBezTo>
                      <a:pt x="727" y="1"/>
                      <a:pt x="402" y="627"/>
                      <a:pt x="1" y="1555"/>
                    </a:cubicBezTo>
                    <a:lnTo>
                      <a:pt x="1" y="1655"/>
                    </a:lnTo>
                    <a:lnTo>
                      <a:pt x="201" y="1655"/>
                    </a:lnTo>
                    <a:cubicBezTo>
                      <a:pt x="343" y="1697"/>
                      <a:pt x="494" y="1711"/>
                      <a:pt x="643" y="1711"/>
                    </a:cubicBezTo>
                    <a:cubicBezTo>
                      <a:pt x="942" y="1711"/>
                      <a:pt x="1237" y="1655"/>
                      <a:pt x="1454" y="1655"/>
                    </a:cubicBezTo>
                    <a:cubicBezTo>
                      <a:pt x="1655" y="1555"/>
                      <a:pt x="1880" y="1555"/>
                      <a:pt x="1880" y="1455"/>
                    </a:cubicBezTo>
                    <a:lnTo>
                      <a:pt x="371" y="1455"/>
                    </a:lnTo>
                    <a:cubicBezTo>
                      <a:pt x="655" y="625"/>
                      <a:pt x="820"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7"/>
              <p:cNvSpPr/>
              <p:nvPr/>
            </p:nvSpPr>
            <p:spPr>
              <a:xfrm>
                <a:off x="4323350" y="3338225"/>
                <a:ext cx="67675" cy="61225"/>
              </a:xfrm>
              <a:custGeom>
                <a:avLst/>
                <a:gdLst/>
                <a:ahLst/>
                <a:cxnLst/>
                <a:rect l="l" t="t" r="r" b="b"/>
                <a:pathLst>
                  <a:path w="2707" h="2449" extrusionOk="0">
                    <a:moveTo>
                      <a:pt x="1896" y="1"/>
                    </a:moveTo>
                    <a:cubicBezTo>
                      <a:pt x="1430" y="1"/>
                      <a:pt x="1028" y="71"/>
                      <a:pt x="727" y="142"/>
                    </a:cubicBezTo>
                    <a:cubicBezTo>
                      <a:pt x="201" y="142"/>
                      <a:pt x="0" y="243"/>
                      <a:pt x="0" y="243"/>
                    </a:cubicBezTo>
                    <a:cubicBezTo>
                      <a:pt x="0" y="243"/>
                      <a:pt x="89" y="298"/>
                      <a:pt x="304" y="298"/>
                    </a:cubicBezTo>
                    <a:cubicBezTo>
                      <a:pt x="412" y="298"/>
                      <a:pt x="551" y="284"/>
                      <a:pt x="727" y="243"/>
                    </a:cubicBezTo>
                    <a:lnTo>
                      <a:pt x="2329" y="243"/>
                    </a:lnTo>
                    <a:cubicBezTo>
                      <a:pt x="1848" y="1498"/>
                      <a:pt x="1560" y="2448"/>
                      <a:pt x="1679" y="2448"/>
                    </a:cubicBezTo>
                    <a:cubicBezTo>
                      <a:pt x="1679" y="2448"/>
                      <a:pt x="2180" y="1496"/>
                      <a:pt x="2707" y="142"/>
                    </a:cubicBezTo>
                    <a:lnTo>
                      <a:pt x="2707" y="42"/>
                    </a:lnTo>
                    <a:lnTo>
                      <a:pt x="2506" y="42"/>
                    </a:lnTo>
                    <a:cubicBezTo>
                      <a:pt x="2293" y="13"/>
                      <a:pt x="2089" y="1"/>
                      <a:pt x="18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7"/>
              <p:cNvSpPr/>
              <p:nvPr/>
            </p:nvSpPr>
            <p:spPr>
              <a:xfrm>
                <a:off x="4377850" y="3316075"/>
                <a:ext cx="50150" cy="41375"/>
              </a:xfrm>
              <a:custGeom>
                <a:avLst/>
                <a:gdLst/>
                <a:ahLst/>
                <a:cxnLst/>
                <a:rect l="l" t="t" r="r" b="b"/>
                <a:pathLst>
                  <a:path w="2006" h="1655" extrusionOk="0">
                    <a:moveTo>
                      <a:pt x="1780" y="1"/>
                    </a:moveTo>
                    <a:cubicBezTo>
                      <a:pt x="1254" y="1"/>
                      <a:pt x="853" y="1"/>
                      <a:pt x="527" y="101"/>
                    </a:cubicBezTo>
                    <a:cubicBezTo>
                      <a:pt x="226" y="101"/>
                      <a:pt x="0" y="101"/>
                      <a:pt x="0" y="201"/>
                    </a:cubicBezTo>
                    <a:lnTo>
                      <a:pt x="1629" y="201"/>
                    </a:lnTo>
                    <a:cubicBezTo>
                      <a:pt x="1238" y="986"/>
                      <a:pt x="1057" y="1655"/>
                      <a:pt x="1153" y="1655"/>
                    </a:cubicBezTo>
                    <a:cubicBezTo>
                      <a:pt x="1254" y="1655"/>
                      <a:pt x="1579" y="1028"/>
                      <a:pt x="1880" y="201"/>
                    </a:cubicBezTo>
                    <a:lnTo>
                      <a:pt x="20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7"/>
              <p:cNvSpPr/>
              <p:nvPr/>
            </p:nvSpPr>
            <p:spPr>
              <a:xfrm>
                <a:off x="4346525" y="3207950"/>
                <a:ext cx="42000" cy="48000"/>
              </a:xfrm>
              <a:custGeom>
                <a:avLst/>
                <a:gdLst/>
                <a:ahLst/>
                <a:cxnLst/>
                <a:rect l="l" t="t" r="r" b="b"/>
                <a:pathLst>
                  <a:path w="1680" h="1920" extrusionOk="0">
                    <a:moveTo>
                      <a:pt x="165" y="1"/>
                    </a:moveTo>
                    <a:cubicBezTo>
                      <a:pt x="140" y="1"/>
                      <a:pt x="126" y="13"/>
                      <a:pt x="126" y="40"/>
                    </a:cubicBezTo>
                    <a:cubicBezTo>
                      <a:pt x="126" y="40"/>
                      <a:pt x="226" y="140"/>
                      <a:pt x="426" y="341"/>
                    </a:cubicBezTo>
                    <a:cubicBezTo>
                      <a:pt x="603" y="540"/>
                      <a:pt x="956" y="797"/>
                      <a:pt x="1260" y="1079"/>
                    </a:cubicBezTo>
                    <a:lnTo>
                      <a:pt x="1260" y="1079"/>
                    </a:lnTo>
                    <a:cubicBezTo>
                      <a:pt x="522" y="1466"/>
                      <a:pt x="0" y="1828"/>
                      <a:pt x="0" y="1920"/>
                    </a:cubicBezTo>
                    <a:cubicBezTo>
                      <a:pt x="0" y="1920"/>
                      <a:pt x="752" y="1594"/>
                      <a:pt x="1579" y="1193"/>
                    </a:cubicBezTo>
                    <a:lnTo>
                      <a:pt x="1680" y="1068"/>
                    </a:lnTo>
                    <a:lnTo>
                      <a:pt x="1579" y="967"/>
                    </a:lnTo>
                    <a:cubicBezTo>
                      <a:pt x="1153" y="667"/>
                      <a:pt x="852" y="341"/>
                      <a:pt x="527" y="241"/>
                    </a:cubicBezTo>
                    <a:cubicBezTo>
                      <a:pt x="380" y="94"/>
                      <a:pt x="233" y="1"/>
                      <a:pt x="1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7"/>
              <p:cNvSpPr/>
              <p:nvPr/>
            </p:nvSpPr>
            <p:spPr>
              <a:xfrm>
                <a:off x="4498150" y="3117450"/>
                <a:ext cx="49525" cy="44525"/>
              </a:xfrm>
              <a:custGeom>
                <a:avLst/>
                <a:gdLst/>
                <a:ahLst/>
                <a:cxnLst/>
                <a:rect l="l" t="t" r="r" b="b"/>
                <a:pathLst>
                  <a:path w="1981" h="1781" extrusionOk="0">
                    <a:moveTo>
                      <a:pt x="101" y="1"/>
                    </a:moveTo>
                    <a:cubicBezTo>
                      <a:pt x="1" y="1"/>
                      <a:pt x="201" y="728"/>
                      <a:pt x="527" y="1555"/>
                    </a:cubicBezTo>
                    <a:lnTo>
                      <a:pt x="627" y="1780"/>
                    </a:lnTo>
                    <a:lnTo>
                      <a:pt x="727" y="1680"/>
                    </a:lnTo>
                    <a:cubicBezTo>
                      <a:pt x="1153" y="1354"/>
                      <a:pt x="1454" y="1053"/>
                      <a:pt x="1680" y="728"/>
                    </a:cubicBezTo>
                    <a:cubicBezTo>
                      <a:pt x="1880" y="527"/>
                      <a:pt x="1980" y="427"/>
                      <a:pt x="1980" y="302"/>
                    </a:cubicBezTo>
                    <a:cubicBezTo>
                      <a:pt x="1880" y="302"/>
                      <a:pt x="1780" y="427"/>
                      <a:pt x="1454" y="627"/>
                    </a:cubicBezTo>
                    <a:cubicBezTo>
                      <a:pt x="1280" y="802"/>
                      <a:pt x="1030" y="1070"/>
                      <a:pt x="754" y="1335"/>
                    </a:cubicBezTo>
                    <a:lnTo>
                      <a:pt x="754" y="1335"/>
                    </a:lnTo>
                    <a:cubicBezTo>
                      <a:pt x="475" y="530"/>
                      <a:pt x="193"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7"/>
              <p:cNvSpPr/>
              <p:nvPr/>
            </p:nvSpPr>
            <p:spPr>
              <a:xfrm>
                <a:off x="4438000" y="3373100"/>
                <a:ext cx="49525" cy="47025"/>
              </a:xfrm>
              <a:custGeom>
                <a:avLst/>
                <a:gdLst/>
                <a:ahLst/>
                <a:cxnLst/>
                <a:rect l="l" t="t" r="r" b="b"/>
                <a:pathLst>
                  <a:path w="1981" h="1881" extrusionOk="0">
                    <a:moveTo>
                      <a:pt x="1354" y="0"/>
                    </a:moveTo>
                    <a:lnTo>
                      <a:pt x="1254" y="101"/>
                    </a:lnTo>
                    <a:lnTo>
                      <a:pt x="1153" y="226"/>
                    </a:lnTo>
                    <a:lnTo>
                      <a:pt x="326" y="1053"/>
                    </a:lnTo>
                    <a:cubicBezTo>
                      <a:pt x="101" y="1254"/>
                      <a:pt x="1" y="1479"/>
                      <a:pt x="1" y="1479"/>
                    </a:cubicBezTo>
                    <a:cubicBezTo>
                      <a:pt x="101" y="1479"/>
                      <a:pt x="226" y="1354"/>
                      <a:pt x="527" y="1153"/>
                    </a:cubicBezTo>
                    <a:cubicBezTo>
                      <a:pt x="700" y="981"/>
                      <a:pt x="966" y="715"/>
                      <a:pt x="1228" y="516"/>
                    </a:cubicBezTo>
                    <a:lnTo>
                      <a:pt x="1228" y="516"/>
                    </a:lnTo>
                    <a:cubicBezTo>
                      <a:pt x="1525" y="1261"/>
                      <a:pt x="1788" y="1880"/>
                      <a:pt x="1880" y="1880"/>
                    </a:cubicBezTo>
                    <a:cubicBezTo>
                      <a:pt x="1980" y="1780"/>
                      <a:pt x="1780" y="1053"/>
                      <a:pt x="1479" y="226"/>
                    </a:cubicBezTo>
                    <a:lnTo>
                      <a:pt x="13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7"/>
              <p:cNvSpPr/>
              <p:nvPr/>
            </p:nvSpPr>
            <p:spPr>
              <a:xfrm>
                <a:off x="4600275" y="3260575"/>
                <a:ext cx="43900" cy="47375"/>
              </a:xfrm>
              <a:custGeom>
                <a:avLst/>
                <a:gdLst/>
                <a:ahLst/>
                <a:cxnLst/>
                <a:rect l="l" t="t" r="r" b="b"/>
                <a:pathLst>
                  <a:path w="1756" h="1895" extrusionOk="0">
                    <a:moveTo>
                      <a:pt x="1634" y="0"/>
                    </a:moveTo>
                    <a:cubicBezTo>
                      <a:pt x="1510" y="0"/>
                      <a:pt x="856" y="391"/>
                      <a:pt x="201" y="842"/>
                    </a:cubicBezTo>
                    <a:lnTo>
                      <a:pt x="1" y="968"/>
                    </a:lnTo>
                    <a:lnTo>
                      <a:pt x="201" y="1068"/>
                    </a:lnTo>
                    <a:cubicBezTo>
                      <a:pt x="627" y="1369"/>
                      <a:pt x="1028" y="1594"/>
                      <a:pt x="1254" y="1694"/>
                    </a:cubicBezTo>
                    <a:cubicBezTo>
                      <a:pt x="1555" y="1795"/>
                      <a:pt x="1755" y="1895"/>
                      <a:pt x="1755" y="1895"/>
                    </a:cubicBezTo>
                    <a:cubicBezTo>
                      <a:pt x="1755" y="1895"/>
                      <a:pt x="1655" y="1694"/>
                      <a:pt x="1354" y="1594"/>
                    </a:cubicBezTo>
                    <a:cubicBezTo>
                      <a:pt x="1152" y="1392"/>
                      <a:pt x="808" y="1209"/>
                      <a:pt x="504" y="938"/>
                    </a:cubicBezTo>
                    <a:lnTo>
                      <a:pt x="504" y="938"/>
                    </a:lnTo>
                    <a:cubicBezTo>
                      <a:pt x="1228" y="473"/>
                      <a:pt x="1747" y="107"/>
                      <a:pt x="1655" y="15"/>
                    </a:cubicBezTo>
                    <a:cubicBezTo>
                      <a:pt x="1655" y="5"/>
                      <a:pt x="1648" y="0"/>
                      <a:pt x="16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7"/>
              <p:cNvSpPr/>
              <p:nvPr/>
            </p:nvSpPr>
            <p:spPr>
              <a:xfrm>
                <a:off x="4482475" y="3159450"/>
                <a:ext cx="70850" cy="65175"/>
              </a:xfrm>
              <a:custGeom>
                <a:avLst/>
                <a:gdLst/>
                <a:ahLst/>
                <a:cxnLst/>
                <a:rect l="l" t="t" r="r" b="b"/>
                <a:pathLst>
                  <a:path w="2834" h="2607" extrusionOk="0">
                    <a:moveTo>
                      <a:pt x="101" y="0"/>
                    </a:moveTo>
                    <a:cubicBezTo>
                      <a:pt x="1" y="100"/>
                      <a:pt x="327" y="1128"/>
                      <a:pt x="728" y="2506"/>
                    </a:cubicBezTo>
                    <a:lnTo>
                      <a:pt x="728" y="2607"/>
                    </a:lnTo>
                    <a:lnTo>
                      <a:pt x="953" y="2506"/>
                    </a:lnTo>
                    <a:cubicBezTo>
                      <a:pt x="1580" y="2080"/>
                      <a:pt x="1981" y="1654"/>
                      <a:pt x="2307" y="1253"/>
                    </a:cubicBezTo>
                    <a:lnTo>
                      <a:pt x="2833" y="727"/>
                    </a:lnTo>
                    <a:cubicBezTo>
                      <a:pt x="2708" y="727"/>
                      <a:pt x="2507" y="827"/>
                      <a:pt x="2206" y="1128"/>
                    </a:cubicBezTo>
                    <a:cubicBezTo>
                      <a:pt x="1818" y="1425"/>
                      <a:pt x="1429" y="1806"/>
                      <a:pt x="888" y="2175"/>
                    </a:cubicBezTo>
                    <a:lnTo>
                      <a:pt x="888" y="2175"/>
                    </a:lnTo>
                    <a:cubicBezTo>
                      <a:pt x="494" y="925"/>
                      <a:pt x="196" y="0"/>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7"/>
              <p:cNvSpPr/>
              <p:nvPr/>
            </p:nvSpPr>
            <p:spPr>
              <a:xfrm>
                <a:off x="4399150" y="3203300"/>
                <a:ext cx="65200" cy="68325"/>
              </a:xfrm>
              <a:custGeom>
                <a:avLst/>
                <a:gdLst/>
                <a:ahLst/>
                <a:cxnLst/>
                <a:rect l="l" t="t" r="r" b="b"/>
                <a:pathLst>
                  <a:path w="2608" h="2733" extrusionOk="0">
                    <a:moveTo>
                      <a:pt x="727" y="0"/>
                    </a:moveTo>
                    <a:cubicBezTo>
                      <a:pt x="627" y="0"/>
                      <a:pt x="828" y="326"/>
                      <a:pt x="1154" y="627"/>
                    </a:cubicBezTo>
                    <a:cubicBezTo>
                      <a:pt x="1343" y="935"/>
                      <a:pt x="1824" y="1423"/>
                      <a:pt x="2130" y="1920"/>
                    </a:cubicBezTo>
                    <a:lnTo>
                      <a:pt x="2130" y="1920"/>
                    </a:lnTo>
                    <a:cubicBezTo>
                      <a:pt x="947" y="2240"/>
                      <a:pt x="1" y="2636"/>
                      <a:pt x="1" y="2732"/>
                    </a:cubicBezTo>
                    <a:cubicBezTo>
                      <a:pt x="1" y="2732"/>
                      <a:pt x="1154" y="2507"/>
                      <a:pt x="2407" y="2106"/>
                    </a:cubicBezTo>
                    <a:lnTo>
                      <a:pt x="2607" y="2106"/>
                    </a:lnTo>
                    <a:lnTo>
                      <a:pt x="2507" y="1880"/>
                    </a:lnTo>
                    <a:lnTo>
                      <a:pt x="2407" y="1880"/>
                    </a:lnTo>
                    <a:cubicBezTo>
                      <a:pt x="1981" y="1254"/>
                      <a:pt x="1555" y="853"/>
                      <a:pt x="1254" y="527"/>
                    </a:cubicBezTo>
                    <a:lnTo>
                      <a:pt x="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7"/>
              <p:cNvSpPr/>
              <p:nvPr/>
            </p:nvSpPr>
            <p:spPr>
              <a:xfrm>
                <a:off x="4443650" y="3297275"/>
                <a:ext cx="67675" cy="62950"/>
              </a:xfrm>
              <a:custGeom>
                <a:avLst/>
                <a:gdLst/>
                <a:ahLst/>
                <a:cxnLst/>
                <a:rect l="l" t="t" r="r" b="b"/>
                <a:pathLst>
                  <a:path w="2707" h="2518" extrusionOk="0">
                    <a:moveTo>
                      <a:pt x="2080" y="1"/>
                    </a:moveTo>
                    <a:lnTo>
                      <a:pt x="1880" y="126"/>
                    </a:lnTo>
                    <a:cubicBezTo>
                      <a:pt x="1253" y="527"/>
                      <a:pt x="827" y="953"/>
                      <a:pt x="501" y="1254"/>
                    </a:cubicBezTo>
                    <a:cubicBezTo>
                      <a:pt x="201" y="1680"/>
                      <a:pt x="0" y="1780"/>
                      <a:pt x="0" y="1881"/>
                    </a:cubicBezTo>
                    <a:cubicBezTo>
                      <a:pt x="0" y="1881"/>
                      <a:pt x="301" y="1780"/>
                      <a:pt x="627" y="1480"/>
                    </a:cubicBezTo>
                    <a:cubicBezTo>
                      <a:pt x="915" y="1167"/>
                      <a:pt x="1410" y="786"/>
                      <a:pt x="1915" y="380"/>
                    </a:cubicBezTo>
                    <a:lnTo>
                      <a:pt x="1915" y="380"/>
                    </a:lnTo>
                    <a:cubicBezTo>
                      <a:pt x="2196" y="1586"/>
                      <a:pt x="2566" y="2517"/>
                      <a:pt x="2688" y="2517"/>
                    </a:cubicBezTo>
                    <a:cubicBezTo>
                      <a:pt x="2695" y="2517"/>
                      <a:pt x="2701" y="2514"/>
                      <a:pt x="2707" y="2507"/>
                    </a:cubicBezTo>
                    <a:cubicBezTo>
                      <a:pt x="2707" y="2507"/>
                      <a:pt x="2506" y="1480"/>
                      <a:pt x="2080" y="126"/>
                    </a:cubicBezTo>
                    <a:lnTo>
                      <a:pt x="20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7"/>
              <p:cNvSpPr/>
              <p:nvPr/>
            </p:nvSpPr>
            <p:spPr>
              <a:xfrm>
                <a:off x="4531975" y="3250300"/>
                <a:ext cx="65200" cy="68300"/>
              </a:xfrm>
              <a:custGeom>
                <a:avLst/>
                <a:gdLst/>
                <a:ahLst/>
                <a:cxnLst/>
                <a:rect l="l" t="t" r="r" b="b"/>
                <a:pathLst>
                  <a:path w="2608" h="2732" extrusionOk="0">
                    <a:moveTo>
                      <a:pt x="2607" y="0"/>
                    </a:moveTo>
                    <a:cubicBezTo>
                      <a:pt x="2507" y="0"/>
                      <a:pt x="1480" y="226"/>
                      <a:pt x="226" y="627"/>
                    </a:cubicBezTo>
                    <a:lnTo>
                      <a:pt x="1" y="627"/>
                    </a:lnTo>
                    <a:lnTo>
                      <a:pt x="101" y="852"/>
                    </a:lnTo>
                    <a:cubicBezTo>
                      <a:pt x="527" y="1479"/>
                      <a:pt x="1054" y="1880"/>
                      <a:pt x="1354" y="2206"/>
                    </a:cubicBezTo>
                    <a:lnTo>
                      <a:pt x="1881" y="2732"/>
                    </a:lnTo>
                    <a:cubicBezTo>
                      <a:pt x="1881" y="2732"/>
                      <a:pt x="1780" y="2406"/>
                      <a:pt x="1480" y="2105"/>
                    </a:cubicBezTo>
                    <a:cubicBezTo>
                      <a:pt x="1168" y="1697"/>
                      <a:pt x="764" y="1289"/>
                      <a:pt x="378" y="815"/>
                    </a:cubicBezTo>
                    <a:lnTo>
                      <a:pt x="378" y="815"/>
                    </a:lnTo>
                    <a:cubicBezTo>
                      <a:pt x="1656" y="497"/>
                      <a:pt x="2607" y="121"/>
                      <a:pt x="26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7"/>
              <p:cNvSpPr/>
              <p:nvPr/>
            </p:nvSpPr>
            <p:spPr>
              <a:xfrm>
                <a:off x="2783225" y="3428175"/>
                <a:ext cx="237500" cy="352275"/>
              </a:xfrm>
              <a:custGeom>
                <a:avLst/>
                <a:gdLst/>
                <a:ahLst/>
                <a:cxnLst/>
                <a:rect l="l" t="t" r="r" b="b"/>
                <a:pathLst>
                  <a:path w="9500" h="14091" extrusionOk="0">
                    <a:moveTo>
                      <a:pt x="107" y="1"/>
                    </a:moveTo>
                    <a:cubicBezTo>
                      <a:pt x="105" y="1"/>
                      <a:pt x="102" y="1"/>
                      <a:pt x="101" y="3"/>
                    </a:cubicBezTo>
                    <a:cubicBezTo>
                      <a:pt x="1" y="3"/>
                      <a:pt x="2081" y="3236"/>
                      <a:pt x="4587" y="7096"/>
                    </a:cubicBezTo>
                    <a:cubicBezTo>
                      <a:pt x="7153" y="10994"/>
                      <a:pt x="9330" y="14091"/>
                      <a:pt x="9398" y="14091"/>
                    </a:cubicBezTo>
                    <a:cubicBezTo>
                      <a:pt x="9399" y="14091"/>
                      <a:pt x="9399" y="14090"/>
                      <a:pt x="9399" y="14088"/>
                    </a:cubicBezTo>
                    <a:cubicBezTo>
                      <a:pt x="9499" y="14088"/>
                      <a:pt x="7394" y="10855"/>
                      <a:pt x="4888" y="6996"/>
                    </a:cubicBezTo>
                    <a:cubicBezTo>
                      <a:pt x="2322" y="3097"/>
                      <a:pt x="266"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7"/>
              <p:cNvSpPr/>
              <p:nvPr/>
            </p:nvSpPr>
            <p:spPr>
              <a:xfrm>
                <a:off x="2728100" y="3480150"/>
                <a:ext cx="326450" cy="212000"/>
              </a:xfrm>
              <a:custGeom>
                <a:avLst/>
                <a:gdLst/>
                <a:ahLst/>
                <a:cxnLst/>
                <a:rect l="l" t="t" r="r" b="b"/>
                <a:pathLst>
                  <a:path w="13058" h="8480" extrusionOk="0">
                    <a:moveTo>
                      <a:pt x="13045" y="0"/>
                    </a:moveTo>
                    <a:cubicBezTo>
                      <a:pt x="12807" y="0"/>
                      <a:pt x="9934" y="1845"/>
                      <a:pt x="6466" y="4190"/>
                    </a:cubicBezTo>
                    <a:cubicBezTo>
                      <a:pt x="2832" y="6470"/>
                      <a:pt x="0" y="8475"/>
                      <a:pt x="0" y="8475"/>
                    </a:cubicBezTo>
                    <a:cubicBezTo>
                      <a:pt x="3" y="8478"/>
                      <a:pt x="7" y="8479"/>
                      <a:pt x="13" y="8479"/>
                    </a:cubicBezTo>
                    <a:cubicBezTo>
                      <a:pt x="251" y="8479"/>
                      <a:pt x="3124" y="6637"/>
                      <a:pt x="6592" y="4390"/>
                    </a:cubicBezTo>
                    <a:cubicBezTo>
                      <a:pt x="10226" y="1984"/>
                      <a:pt x="13058" y="4"/>
                      <a:pt x="13058" y="4"/>
                    </a:cubicBezTo>
                    <a:cubicBezTo>
                      <a:pt x="13055" y="2"/>
                      <a:pt x="13051" y="0"/>
                      <a:pt x="130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7"/>
              <p:cNvSpPr/>
              <p:nvPr/>
            </p:nvSpPr>
            <p:spPr>
              <a:xfrm>
                <a:off x="2842750" y="3420025"/>
                <a:ext cx="78350" cy="357875"/>
              </a:xfrm>
              <a:custGeom>
                <a:avLst/>
                <a:gdLst/>
                <a:ahLst/>
                <a:cxnLst/>
                <a:rect l="l" t="t" r="r" b="b"/>
                <a:pathLst>
                  <a:path w="3134" h="14315" extrusionOk="0">
                    <a:moveTo>
                      <a:pt x="3033" y="1"/>
                    </a:moveTo>
                    <a:cubicBezTo>
                      <a:pt x="3011" y="1"/>
                      <a:pt x="2294" y="3196"/>
                      <a:pt x="1479" y="7121"/>
                    </a:cubicBezTo>
                    <a:cubicBezTo>
                      <a:pt x="627" y="11081"/>
                      <a:pt x="1" y="14214"/>
                      <a:pt x="126" y="14314"/>
                    </a:cubicBezTo>
                    <a:cubicBezTo>
                      <a:pt x="226" y="14314"/>
                      <a:pt x="953" y="11081"/>
                      <a:pt x="1680" y="7121"/>
                    </a:cubicBezTo>
                    <a:cubicBezTo>
                      <a:pt x="2507" y="3136"/>
                      <a:pt x="3133" y="3"/>
                      <a:pt x="3033" y="3"/>
                    </a:cubicBezTo>
                    <a:cubicBezTo>
                      <a:pt x="3033" y="2"/>
                      <a:pt x="3033" y="1"/>
                      <a:pt x="3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7"/>
              <p:cNvSpPr/>
              <p:nvPr/>
            </p:nvSpPr>
            <p:spPr>
              <a:xfrm>
                <a:off x="2701775" y="3540150"/>
                <a:ext cx="391625" cy="81325"/>
              </a:xfrm>
              <a:custGeom>
                <a:avLst/>
                <a:gdLst/>
                <a:ahLst/>
                <a:cxnLst/>
                <a:rect l="l" t="t" r="r" b="b"/>
                <a:pathLst>
                  <a:path w="15665" h="3253" extrusionOk="0">
                    <a:moveTo>
                      <a:pt x="41" y="1"/>
                    </a:moveTo>
                    <a:cubicBezTo>
                      <a:pt x="14" y="1"/>
                      <a:pt x="1" y="4"/>
                      <a:pt x="1" y="10"/>
                    </a:cubicBezTo>
                    <a:cubicBezTo>
                      <a:pt x="1" y="110"/>
                      <a:pt x="3459" y="837"/>
                      <a:pt x="7745" y="1790"/>
                    </a:cubicBezTo>
                    <a:cubicBezTo>
                      <a:pt x="11858" y="2565"/>
                      <a:pt x="15133" y="3253"/>
                      <a:pt x="15525" y="3253"/>
                    </a:cubicBezTo>
                    <a:cubicBezTo>
                      <a:pt x="15551" y="3253"/>
                      <a:pt x="15565" y="3250"/>
                      <a:pt x="15565" y="3243"/>
                    </a:cubicBezTo>
                    <a:cubicBezTo>
                      <a:pt x="15665" y="3143"/>
                      <a:pt x="12131" y="2416"/>
                      <a:pt x="7845" y="1464"/>
                    </a:cubicBezTo>
                    <a:cubicBezTo>
                      <a:pt x="3826" y="688"/>
                      <a:pt x="447" y="1"/>
                      <a:pt x="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7"/>
              <p:cNvSpPr/>
              <p:nvPr/>
            </p:nvSpPr>
            <p:spPr>
              <a:xfrm>
                <a:off x="2960550" y="3694525"/>
                <a:ext cx="60175" cy="70200"/>
              </a:xfrm>
              <a:custGeom>
                <a:avLst/>
                <a:gdLst/>
                <a:ahLst/>
                <a:cxnLst/>
                <a:rect l="l" t="t" r="r" b="b"/>
                <a:pathLst>
                  <a:path w="2407" h="2808" extrusionOk="0">
                    <a:moveTo>
                      <a:pt x="0" y="1"/>
                    </a:moveTo>
                    <a:lnTo>
                      <a:pt x="0" y="201"/>
                    </a:lnTo>
                    <a:cubicBezTo>
                      <a:pt x="0" y="928"/>
                      <a:pt x="0" y="1555"/>
                      <a:pt x="101" y="2081"/>
                    </a:cubicBezTo>
                    <a:cubicBezTo>
                      <a:pt x="101" y="2507"/>
                      <a:pt x="201" y="2808"/>
                      <a:pt x="201" y="2808"/>
                    </a:cubicBezTo>
                    <a:cubicBezTo>
                      <a:pt x="201" y="2808"/>
                      <a:pt x="301" y="2507"/>
                      <a:pt x="301" y="1981"/>
                    </a:cubicBezTo>
                    <a:cubicBezTo>
                      <a:pt x="301" y="1564"/>
                      <a:pt x="205" y="956"/>
                      <a:pt x="201" y="343"/>
                    </a:cubicBezTo>
                    <a:lnTo>
                      <a:pt x="201" y="343"/>
                    </a:lnTo>
                    <a:cubicBezTo>
                      <a:pt x="1410" y="845"/>
                      <a:pt x="2406" y="1154"/>
                      <a:pt x="2406" y="1154"/>
                    </a:cubicBezTo>
                    <a:cubicBezTo>
                      <a:pt x="2406" y="1028"/>
                      <a:pt x="1454" y="627"/>
                      <a:pt x="201" y="101"/>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7"/>
              <p:cNvSpPr/>
              <p:nvPr/>
            </p:nvSpPr>
            <p:spPr>
              <a:xfrm>
                <a:off x="2936750" y="3657550"/>
                <a:ext cx="42000" cy="50150"/>
              </a:xfrm>
              <a:custGeom>
                <a:avLst/>
                <a:gdLst/>
                <a:ahLst/>
                <a:cxnLst/>
                <a:rect l="l" t="t" r="r" b="b"/>
                <a:pathLst>
                  <a:path w="1680" h="2006" extrusionOk="0">
                    <a:moveTo>
                      <a:pt x="0" y="1"/>
                    </a:moveTo>
                    <a:lnTo>
                      <a:pt x="0" y="227"/>
                    </a:lnTo>
                    <a:lnTo>
                      <a:pt x="0" y="327"/>
                    </a:lnTo>
                    <a:cubicBezTo>
                      <a:pt x="0" y="753"/>
                      <a:pt x="0" y="1154"/>
                      <a:pt x="125" y="1480"/>
                    </a:cubicBezTo>
                    <a:cubicBezTo>
                      <a:pt x="125" y="1780"/>
                      <a:pt x="226" y="2006"/>
                      <a:pt x="226" y="2006"/>
                    </a:cubicBezTo>
                    <a:cubicBezTo>
                      <a:pt x="226" y="2006"/>
                      <a:pt x="326" y="1780"/>
                      <a:pt x="326" y="1480"/>
                    </a:cubicBezTo>
                    <a:cubicBezTo>
                      <a:pt x="326" y="1197"/>
                      <a:pt x="250" y="857"/>
                      <a:pt x="296" y="493"/>
                    </a:cubicBezTo>
                    <a:lnTo>
                      <a:pt x="296" y="493"/>
                    </a:lnTo>
                    <a:cubicBezTo>
                      <a:pt x="908" y="725"/>
                      <a:pt x="1437" y="879"/>
                      <a:pt x="1615" y="879"/>
                    </a:cubicBezTo>
                    <a:cubicBezTo>
                      <a:pt x="1657" y="879"/>
                      <a:pt x="1679" y="871"/>
                      <a:pt x="1679" y="853"/>
                    </a:cubicBezTo>
                    <a:cubicBezTo>
                      <a:pt x="1679" y="853"/>
                      <a:pt x="1053" y="427"/>
                      <a:pt x="226" y="126"/>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7"/>
              <p:cNvSpPr/>
              <p:nvPr/>
            </p:nvSpPr>
            <p:spPr>
              <a:xfrm>
                <a:off x="2991875" y="3456800"/>
                <a:ext cx="70200" cy="59800"/>
              </a:xfrm>
              <a:custGeom>
                <a:avLst/>
                <a:gdLst/>
                <a:ahLst/>
                <a:cxnLst/>
                <a:rect l="l" t="t" r="r" b="b"/>
                <a:pathLst>
                  <a:path w="2808" h="2392" extrusionOk="0">
                    <a:moveTo>
                      <a:pt x="1134" y="1"/>
                    </a:moveTo>
                    <a:cubicBezTo>
                      <a:pt x="1007" y="1"/>
                      <a:pt x="599" y="1006"/>
                      <a:pt x="101" y="2191"/>
                    </a:cubicBezTo>
                    <a:lnTo>
                      <a:pt x="1" y="2392"/>
                    </a:lnTo>
                    <a:lnTo>
                      <a:pt x="301" y="2392"/>
                    </a:lnTo>
                    <a:cubicBezTo>
                      <a:pt x="1053" y="2392"/>
                      <a:pt x="1680" y="2292"/>
                      <a:pt x="2081" y="2292"/>
                    </a:cubicBezTo>
                    <a:cubicBezTo>
                      <a:pt x="2507" y="2191"/>
                      <a:pt x="2808" y="2191"/>
                      <a:pt x="2808" y="2091"/>
                    </a:cubicBezTo>
                    <a:lnTo>
                      <a:pt x="385" y="2091"/>
                    </a:lnTo>
                    <a:cubicBezTo>
                      <a:pt x="872" y="931"/>
                      <a:pt x="1248" y="11"/>
                      <a:pt x="1153" y="11"/>
                    </a:cubicBezTo>
                    <a:cubicBezTo>
                      <a:pt x="1148" y="4"/>
                      <a:pt x="1142" y="1"/>
                      <a:pt x="1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7"/>
              <p:cNvSpPr/>
              <p:nvPr/>
            </p:nvSpPr>
            <p:spPr>
              <a:xfrm>
                <a:off x="2958050" y="3495900"/>
                <a:ext cx="49525" cy="44525"/>
              </a:xfrm>
              <a:custGeom>
                <a:avLst/>
                <a:gdLst/>
                <a:ahLst/>
                <a:cxnLst/>
                <a:rect l="l" t="t" r="r" b="b"/>
                <a:pathLst>
                  <a:path w="1981" h="1781" extrusionOk="0">
                    <a:moveTo>
                      <a:pt x="827" y="1"/>
                    </a:moveTo>
                    <a:cubicBezTo>
                      <a:pt x="727" y="1"/>
                      <a:pt x="401" y="627"/>
                      <a:pt x="0" y="1580"/>
                    </a:cubicBezTo>
                    <a:lnTo>
                      <a:pt x="0" y="1680"/>
                    </a:lnTo>
                    <a:lnTo>
                      <a:pt x="201" y="1780"/>
                    </a:lnTo>
                    <a:cubicBezTo>
                      <a:pt x="727" y="1780"/>
                      <a:pt x="1153" y="1680"/>
                      <a:pt x="1454" y="1680"/>
                    </a:cubicBezTo>
                    <a:cubicBezTo>
                      <a:pt x="1780" y="1580"/>
                      <a:pt x="1980" y="1580"/>
                      <a:pt x="1980" y="1580"/>
                    </a:cubicBezTo>
                    <a:cubicBezTo>
                      <a:pt x="1980" y="1454"/>
                      <a:pt x="1780" y="1454"/>
                      <a:pt x="1454" y="1454"/>
                    </a:cubicBezTo>
                    <a:lnTo>
                      <a:pt x="378" y="1454"/>
                    </a:lnTo>
                    <a:cubicBezTo>
                      <a:pt x="658" y="629"/>
                      <a:pt x="827" y="93"/>
                      <a:pt x="8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7"/>
              <p:cNvSpPr/>
              <p:nvPr/>
            </p:nvSpPr>
            <p:spPr>
              <a:xfrm>
                <a:off x="2889750" y="3435750"/>
                <a:ext cx="47025" cy="44525"/>
              </a:xfrm>
              <a:custGeom>
                <a:avLst/>
                <a:gdLst/>
                <a:ahLst/>
                <a:cxnLst/>
                <a:rect l="l" t="t" r="r" b="b"/>
                <a:pathLst>
                  <a:path w="1881" h="1781" extrusionOk="0">
                    <a:moveTo>
                      <a:pt x="0" y="1"/>
                    </a:moveTo>
                    <a:cubicBezTo>
                      <a:pt x="0" y="1"/>
                      <a:pt x="126" y="728"/>
                      <a:pt x="426" y="1680"/>
                    </a:cubicBezTo>
                    <a:lnTo>
                      <a:pt x="527" y="1780"/>
                    </a:lnTo>
                    <a:lnTo>
                      <a:pt x="627" y="1680"/>
                    </a:lnTo>
                    <a:lnTo>
                      <a:pt x="752" y="1680"/>
                    </a:lnTo>
                    <a:lnTo>
                      <a:pt x="1579" y="853"/>
                    </a:lnTo>
                    <a:cubicBezTo>
                      <a:pt x="1780" y="527"/>
                      <a:pt x="1880" y="427"/>
                      <a:pt x="1880" y="427"/>
                    </a:cubicBezTo>
                    <a:cubicBezTo>
                      <a:pt x="1880" y="400"/>
                      <a:pt x="1866" y="387"/>
                      <a:pt x="1841" y="387"/>
                    </a:cubicBezTo>
                    <a:cubicBezTo>
                      <a:pt x="1773" y="387"/>
                      <a:pt x="1626" y="481"/>
                      <a:pt x="1479" y="627"/>
                    </a:cubicBezTo>
                    <a:cubicBezTo>
                      <a:pt x="1201" y="820"/>
                      <a:pt x="941" y="1067"/>
                      <a:pt x="668" y="1339"/>
                    </a:cubicBezTo>
                    <a:lnTo>
                      <a:pt x="668" y="1339"/>
                    </a:lnTo>
                    <a:cubicBezTo>
                      <a:pt x="375" y="523"/>
                      <a:pt x="115"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7"/>
              <p:cNvSpPr/>
              <p:nvPr/>
            </p:nvSpPr>
            <p:spPr>
              <a:xfrm>
                <a:off x="2991875" y="3578875"/>
                <a:ext cx="42000" cy="47375"/>
              </a:xfrm>
              <a:custGeom>
                <a:avLst/>
                <a:gdLst/>
                <a:ahLst/>
                <a:cxnLst/>
                <a:rect l="l" t="t" r="r" b="b"/>
                <a:pathLst>
                  <a:path w="1680" h="1895" extrusionOk="0">
                    <a:moveTo>
                      <a:pt x="1536" y="0"/>
                    </a:moveTo>
                    <a:cubicBezTo>
                      <a:pt x="1428" y="0"/>
                      <a:pt x="846" y="393"/>
                      <a:pt x="101" y="867"/>
                    </a:cubicBezTo>
                    <a:lnTo>
                      <a:pt x="1" y="968"/>
                    </a:lnTo>
                    <a:lnTo>
                      <a:pt x="101" y="1068"/>
                    </a:lnTo>
                    <a:cubicBezTo>
                      <a:pt x="527" y="1394"/>
                      <a:pt x="928" y="1594"/>
                      <a:pt x="1254" y="1694"/>
                    </a:cubicBezTo>
                    <a:cubicBezTo>
                      <a:pt x="1454" y="1795"/>
                      <a:pt x="1680" y="1895"/>
                      <a:pt x="1680" y="1895"/>
                    </a:cubicBezTo>
                    <a:cubicBezTo>
                      <a:pt x="1680" y="1895"/>
                      <a:pt x="1554" y="1694"/>
                      <a:pt x="1354" y="1594"/>
                    </a:cubicBezTo>
                    <a:cubicBezTo>
                      <a:pt x="1088" y="1417"/>
                      <a:pt x="802" y="1220"/>
                      <a:pt x="444" y="968"/>
                    </a:cubicBezTo>
                    <a:lnTo>
                      <a:pt x="444" y="968"/>
                    </a:lnTo>
                    <a:cubicBezTo>
                      <a:pt x="1131" y="491"/>
                      <a:pt x="1672" y="132"/>
                      <a:pt x="1554" y="15"/>
                    </a:cubicBezTo>
                    <a:cubicBezTo>
                      <a:pt x="1554" y="5"/>
                      <a:pt x="1548" y="0"/>
                      <a:pt x="15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7"/>
              <p:cNvSpPr/>
              <p:nvPr/>
            </p:nvSpPr>
            <p:spPr>
              <a:xfrm>
                <a:off x="2874075" y="3480075"/>
                <a:ext cx="68325" cy="62850"/>
              </a:xfrm>
              <a:custGeom>
                <a:avLst/>
                <a:gdLst/>
                <a:ahLst/>
                <a:cxnLst/>
                <a:rect l="l" t="t" r="r" b="b"/>
                <a:pathLst>
                  <a:path w="2733" h="2514" extrusionOk="0">
                    <a:moveTo>
                      <a:pt x="19" y="1"/>
                    </a:moveTo>
                    <a:cubicBezTo>
                      <a:pt x="12" y="1"/>
                      <a:pt x="6" y="3"/>
                      <a:pt x="1" y="7"/>
                    </a:cubicBezTo>
                    <a:cubicBezTo>
                      <a:pt x="1" y="7"/>
                      <a:pt x="226" y="1060"/>
                      <a:pt x="627" y="2413"/>
                    </a:cubicBezTo>
                    <a:lnTo>
                      <a:pt x="627" y="2513"/>
                    </a:lnTo>
                    <a:lnTo>
                      <a:pt x="853" y="2413"/>
                    </a:lnTo>
                    <a:cubicBezTo>
                      <a:pt x="1479" y="1987"/>
                      <a:pt x="1880" y="1586"/>
                      <a:pt x="2206" y="1260"/>
                    </a:cubicBezTo>
                    <a:cubicBezTo>
                      <a:pt x="2507" y="834"/>
                      <a:pt x="2733" y="634"/>
                      <a:pt x="2733" y="634"/>
                    </a:cubicBezTo>
                    <a:lnTo>
                      <a:pt x="2733" y="634"/>
                    </a:lnTo>
                    <a:cubicBezTo>
                      <a:pt x="2733" y="634"/>
                      <a:pt x="2407" y="734"/>
                      <a:pt x="2106" y="1060"/>
                    </a:cubicBezTo>
                    <a:cubicBezTo>
                      <a:pt x="1698" y="1348"/>
                      <a:pt x="1290" y="1751"/>
                      <a:pt x="815" y="2159"/>
                    </a:cubicBezTo>
                    <a:lnTo>
                      <a:pt x="815" y="2159"/>
                    </a:lnTo>
                    <a:cubicBezTo>
                      <a:pt x="511" y="940"/>
                      <a:pt x="156" y="1"/>
                      <a:pt x="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7"/>
              <p:cNvSpPr/>
              <p:nvPr/>
            </p:nvSpPr>
            <p:spPr>
              <a:xfrm>
                <a:off x="2832725" y="3616200"/>
                <a:ext cx="67700" cy="62850"/>
              </a:xfrm>
              <a:custGeom>
                <a:avLst/>
                <a:gdLst/>
                <a:ahLst/>
                <a:cxnLst/>
                <a:rect l="l" t="t" r="r" b="b"/>
                <a:pathLst>
                  <a:path w="2708" h="2514" extrusionOk="0">
                    <a:moveTo>
                      <a:pt x="2081" y="1"/>
                    </a:moveTo>
                    <a:lnTo>
                      <a:pt x="1880" y="101"/>
                    </a:lnTo>
                    <a:cubicBezTo>
                      <a:pt x="1254" y="527"/>
                      <a:pt x="828" y="928"/>
                      <a:pt x="527" y="1354"/>
                    </a:cubicBezTo>
                    <a:cubicBezTo>
                      <a:pt x="201" y="1655"/>
                      <a:pt x="1" y="1881"/>
                      <a:pt x="1" y="1881"/>
                    </a:cubicBezTo>
                    <a:cubicBezTo>
                      <a:pt x="101" y="1881"/>
                      <a:pt x="301" y="1780"/>
                      <a:pt x="627" y="1454"/>
                    </a:cubicBezTo>
                    <a:cubicBezTo>
                      <a:pt x="1014" y="1165"/>
                      <a:pt x="1423" y="758"/>
                      <a:pt x="1924" y="348"/>
                    </a:cubicBezTo>
                    <a:lnTo>
                      <a:pt x="1924" y="348"/>
                    </a:lnTo>
                    <a:cubicBezTo>
                      <a:pt x="2287" y="1571"/>
                      <a:pt x="2583" y="2514"/>
                      <a:pt x="2693" y="2514"/>
                    </a:cubicBezTo>
                    <a:cubicBezTo>
                      <a:pt x="2698" y="2514"/>
                      <a:pt x="2703" y="2512"/>
                      <a:pt x="2707" y="2507"/>
                    </a:cubicBezTo>
                    <a:cubicBezTo>
                      <a:pt x="2707" y="2507"/>
                      <a:pt x="2507" y="1454"/>
                      <a:pt x="2081" y="101"/>
                    </a:cubicBezTo>
                    <a:lnTo>
                      <a:pt x="20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7"/>
              <p:cNvSpPr/>
              <p:nvPr/>
            </p:nvSpPr>
            <p:spPr>
              <a:xfrm>
                <a:off x="2921075" y="3569225"/>
                <a:ext cx="65825" cy="67675"/>
              </a:xfrm>
              <a:custGeom>
                <a:avLst/>
                <a:gdLst/>
                <a:ahLst/>
                <a:cxnLst/>
                <a:rect l="l" t="t" r="r" b="b"/>
                <a:pathLst>
                  <a:path w="2633" h="2707" extrusionOk="0">
                    <a:moveTo>
                      <a:pt x="2632" y="0"/>
                    </a:moveTo>
                    <a:lnTo>
                      <a:pt x="2632" y="0"/>
                    </a:lnTo>
                    <a:cubicBezTo>
                      <a:pt x="2632" y="0"/>
                      <a:pt x="1479" y="201"/>
                      <a:pt x="226" y="627"/>
                    </a:cubicBezTo>
                    <a:lnTo>
                      <a:pt x="0" y="627"/>
                    </a:lnTo>
                    <a:lnTo>
                      <a:pt x="126" y="827"/>
                    </a:lnTo>
                    <a:cubicBezTo>
                      <a:pt x="527" y="1454"/>
                      <a:pt x="1053" y="1880"/>
                      <a:pt x="1379" y="2181"/>
                    </a:cubicBezTo>
                    <a:lnTo>
                      <a:pt x="1880" y="2707"/>
                    </a:lnTo>
                    <a:cubicBezTo>
                      <a:pt x="2006" y="2707"/>
                      <a:pt x="1780" y="2406"/>
                      <a:pt x="1479" y="2080"/>
                    </a:cubicBezTo>
                    <a:cubicBezTo>
                      <a:pt x="1263" y="1672"/>
                      <a:pt x="794" y="1287"/>
                      <a:pt x="468" y="792"/>
                    </a:cubicBezTo>
                    <a:lnTo>
                      <a:pt x="468" y="792"/>
                    </a:lnTo>
                    <a:cubicBezTo>
                      <a:pt x="1658" y="495"/>
                      <a:pt x="2632" y="97"/>
                      <a:pt x="26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7"/>
              <p:cNvSpPr/>
              <p:nvPr/>
            </p:nvSpPr>
            <p:spPr>
              <a:xfrm>
                <a:off x="3620950" y="3255925"/>
                <a:ext cx="109675" cy="164200"/>
              </a:xfrm>
              <a:custGeom>
                <a:avLst/>
                <a:gdLst/>
                <a:ahLst/>
                <a:cxnLst/>
                <a:rect l="l" t="t" r="r" b="b"/>
                <a:pathLst>
                  <a:path w="4387" h="6568" extrusionOk="0">
                    <a:moveTo>
                      <a:pt x="1" y="1"/>
                    </a:moveTo>
                    <a:cubicBezTo>
                      <a:pt x="1" y="1"/>
                      <a:pt x="953" y="1555"/>
                      <a:pt x="2206" y="3334"/>
                    </a:cubicBezTo>
                    <a:cubicBezTo>
                      <a:pt x="3334" y="5114"/>
                      <a:pt x="4387" y="6567"/>
                      <a:pt x="4387" y="6567"/>
                    </a:cubicBezTo>
                    <a:cubicBezTo>
                      <a:pt x="4387" y="6567"/>
                      <a:pt x="3459" y="5114"/>
                      <a:pt x="2306" y="3234"/>
                    </a:cubicBezTo>
                    <a:cubicBezTo>
                      <a:pt x="1053" y="1454"/>
                      <a:pt x="10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7"/>
              <p:cNvSpPr/>
              <p:nvPr/>
            </p:nvSpPr>
            <p:spPr>
              <a:xfrm>
                <a:off x="3594625" y="3279125"/>
                <a:ext cx="151675" cy="99825"/>
              </a:xfrm>
              <a:custGeom>
                <a:avLst/>
                <a:gdLst/>
                <a:ahLst/>
                <a:cxnLst/>
                <a:rect l="l" t="t" r="r" b="b"/>
                <a:pathLst>
                  <a:path w="6067" h="3993" extrusionOk="0">
                    <a:moveTo>
                      <a:pt x="6066" y="0"/>
                    </a:moveTo>
                    <a:cubicBezTo>
                      <a:pt x="6066" y="0"/>
                      <a:pt x="4713" y="852"/>
                      <a:pt x="3034" y="1980"/>
                    </a:cubicBezTo>
                    <a:cubicBezTo>
                      <a:pt x="1379" y="3033"/>
                      <a:pt x="1" y="3985"/>
                      <a:pt x="1" y="3985"/>
                    </a:cubicBezTo>
                    <a:cubicBezTo>
                      <a:pt x="7" y="3990"/>
                      <a:pt x="16" y="3992"/>
                      <a:pt x="28" y="3992"/>
                    </a:cubicBezTo>
                    <a:cubicBezTo>
                      <a:pt x="259" y="3992"/>
                      <a:pt x="1560" y="3083"/>
                      <a:pt x="3134" y="2105"/>
                    </a:cubicBezTo>
                    <a:cubicBezTo>
                      <a:pt x="4813" y="952"/>
                      <a:pt x="6066" y="100"/>
                      <a:pt x="6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7"/>
              <p:cNvSpPr/>
              <p:nvPr/>
            </p:nvSpPr>
            <p:spPr>
              <a:xfrm>
                <a:off x="3649775" y="3253425"/>
                <a:ext cx="36375" cy="164175"/>
              </a:xfrm>
              <a:custGeom>
                <a:avLst/>
                <a:gdLst/>
                <a:ahLst/>
                <a:cxnLst/>
                <a:rect l="l" t="t" r="r" b="b"/>
                <a:pathLst>
                  <a:path w="1455" h="6567" extrusionOk="0">
                    <a:moveTo>
                      <a:pt x="1354" y="0"/>
                    </a:moveTo>
                    <a:cubicBezTo>
                      <a:pt x="1354" y="0"/>
                      <a:pt x="1053" y="1454"/>
                      <a:pt x="627" y="3234"/>
                    </a:cubicBezTo>
                    <a:cubicBezTo>
                      <a:pt x="201" y="5113"/>
                      <a:pt x="1" y="6567"/>
                      <a:pt x="1" y="6567"/>
                    </a:cubicBezTo>
                    <a:cubicBezTo>
                      <a:pt x="1" y="6567"/>
                      <a:pt x="427" y="5113"/>
                      <a:pt x="727" y="3334"/>
                    </a:cubicBezTo>
                    <a:cubicBezTo>
                      <a:pt x="1153" y="1454"/>
                      <a:pt x="1454" y="0"/>
                      <a:pt x="1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7"/>
              <p:cNvSpPr/>
              <p:nvPr/>
            </p:nvSpPr>
            <p:spPr>
              <a:xfrm>
                <a:off x="3582100" y="3307925"/>
                <a:ext cx="182350" cy="39500"/>
              </a:xfrm>
              <a:custGeom>
                <a:avLst/>
                <a:gdLst/>
                <a:ahLst/>
                <a:cxnLst/>
                <a:rect l="l" t="t" r="r" b="b"/>
                <a:pathLst>
                  <a:path w="7294" h="1580" extrusionOk="0">
                    <a:moveTo>
                      <a:pt x="1" y="1"/>
                    </a:moveTo>
                    <a:cubicBezTo>
                      <a:pt x="1" y="101"/>
                      <a:pt x="1655" y="427"/>
                      <a:pt x="3635" y="828"/>
                    </a:cubicBezTo>
                    <a:cubicBezTo>
                      <a:pt x="5640" y="1254"/>
                      <a:pt x="7294" y="1580"/>
                      <a:pt x="7294" y="1580"/>
                    </a:cubicBezTo>
                    <a:cubicBezTo>
                      <a:pt x="7294" y="1455"/>
                      <a:pt x="5740" y="1154"/>
                      <a:pt x="3635" y="728"/>
                    </a:cubicBezTo>
                    <a:cubicBezTo>
                      <a:pt x="1655" y="327"/>
                      <a:pt x="10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7"/>
              <p:cNvSpPr/>
              <p:nvPr/>
            </p:nvSpPr>
            <p:spPr>
              <a:xfrm>
                <a:off x="3613425" y="3253425"/>
                <a:ext cx="28225" cy="31350"/>
              </a:xfrm>
              <a:custGeom>
                <a:avLst/>
                <a:gdLst/>
                <a:ahLst/>
                <a:cxnLst/>
                <a:rect l="l" t="t" r="r" b="b"/>
                <a:pathLst>
                  <a:path w="1129" h="1254" extrusionOk="0">
                    <a:moveTo>
                      <a:pt x="1028" y="0"/>
                    </a:moveTo>
                    <a:cubicBezTo>
                      <a:pt x="1028" y="0"/>
                      <a:pt x="928" y="101"/>
                      <a:pt x="928" y="301"/>
                    </a:cubicBezTo>
                    <a:cubicBezTo>
                      <a:pt x="1028" y="502"/>
                      <a:pt x="1028" y="828"/>
                      <a:pt x="1028" y="1128"/>
                    </a:cubicBezTo>
                    <a:cubicBezTo>
                      <a:pt x="502" y="828"/>
                      <a:pt x="1" y="727"/>
                      <a:pt x="1" y="727"/>
                    </a:cubicBezTo>
                    <a:lnTo>
                      <a:pt x="1" y="727"/>
                    </a:lnTo>
                    <a:cubicBezTo>
                      <a:pt x="1" y="727"/>
                      <a:pt x="402" y="928"/>
                      <a:pt x="1028" y="1254"/>
                    </a:cubicBezTo>
                    <a:lnTo>
                      <a:pt x="1129" y="1254"/>
                    </a:lnTo>
                    <a:lnTo>
                      <a:pt x="1129" y="1128"/>
                    </a:lnTo>
                    <a:cubicBezTo>
                      <a:pt x="1129" y="828"/>
                      <a:pt x="1129" y="502"/>
                      <a:pt x="1028" y="301"/>
                    </a:cubicBezTo>
                    <a:lnTo>
                      <a:pt x="10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7"/>
              <p:cNvSpPr/>
              <p:nvPr/>
            </p:nvSpPr>
            <p:spPr>
              <a:xfrm>
                <a:off x="3701775" y="3381250"/>
                <a:ext cx="28850" cy="31350"/>
              </a:xfrm>
              <a:custGeom>
                <a:avLst/>
                <a:gdLst/>
                <a:ahLst/>
                <a:cxnLst/>
                <a:rect l="l" t="t" r="r" b="b"/>
                <a:pathLst>
                  <a:path w="1154" h="1254" extrusionOk="0">
                    <a:moveTo>
                      <a:pt x="1" y="0"/>
                    </a:moveTo>
                    <a:lnTo>
                      <a:pt x="1" y="101"/>
                    </a:lnTo>
                    <a:cubicBezTo>
                      <a:pt x="1" y="401"/>
                      <a:pt x="101" y="727"/>
                      <a:pt x="101" y="928"/>
                    </a:cubicBezTo>
                    <a:cubicBezTo>
                      <a:pt x="101" y="1153"/>
                      <a:pt x="101" y="1253"/>
                      <a:pt x="226" y="1253"/>
                    </a:cubicBezTo>
                    <a:lnTo>
                      <a:pt x="226" y="928"/>
                    </a:lnTo>
                    <a:lnTo>
                      <a:pt x="226" y="149"/>
                    </a:lnTo>
                    <a:lnTo>
                      <a:pt x="226" y="149"/>
                    </a:lnTo>
                    <a:cubicBezTo>
                      <a:pt x="708" y="335"/>
                      <a:pt x="1154" y="527"/>
                      <a:pt x="1154" y="527"/>
                    </a:cubicBezTo>
                    <a:cubicBezTo>
                      <a:pt x="1154" y="401"/>
                      <a:pt x="728" y="201"/>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7"/>
              <p:cNvSpPr/>
              <p:nvPr/>
            </p:nvSpPr>
            <p:spPr>
              <a:xfrm>
                <a:off x="3691750" y="3363075"/>
                <a:ext cx="20700" cy="23200"/>
              </a:xfrm>
              <a:custGeom>
                <a:avLst/>
                <a:gdLst/>
                <a:ahLst/>
                <a:cxnLst/>
                <a:rect l="l" t="t" r="r" b="b"/>
                <a:pathLst>
                  <a:path w="828" h="928" extrusionOk="0">
                    <a:moveTo>
                      <a:pt x="1" y="0"/>
                    </a:moveTo>
                    <a:lnTo>
                      <a:pt x="1" y="101"/>
                    </a:lnTo>
                    <a:cubicBezTo>
                      <a:pt x="1" y="401"/>
                      <a:pt x="101" y="627"/>
                      <a:pt x="101" y="727"/>
                    </a:cubicBezTo>
                    <a:lnTo>
                      <a:pt x="101" y="928"/>
                    </a:lnTo>
                    <a:cubicBezTo>
                      <a:pt x="101" y="928"/>
                      <a:pt x="201" y="828"/>
                      <a:pt x="201" y="727"/>
                    </a:cubicBezTo>
                    <a:cubicBezTo>
                      <a:pt x="201" y="534"/>
                      <a:pt x="128" y="433"/>
                      <a:pt x="170" y="218"/>
                    </a:cubicBezTo>
                    <a:lnTo>
                      <a:pt x="170" y="218"/>
                    </a:lnTo>
                    <a:cubicBezTo>
                      <a:pt x="539" y="312"/>
                      <a:pt x="828" y="401"/>
                      <a:pt x="828" y="401"/>
                    </a:cubicBezTo>
                    <a:cubicBezTo>
                      <a:pt x="828" y="401"/>
                      <a:pt x="551" y="231"/>
                      <a:pt x="193" y="126"/>
                    </a:cubicBezTo>
                    <a:lnTo>
                      <a:pt x="193" y="126"/>
                    </a:lnTo>
                    <a:cubicBezTo>
                      <a:pt x="196" y="118"/>
                      <a:pt x="198" y="109"/>
                      <a:pt x="201" y="101"/>
                    </a:cubicBezTo>
                    <a:lnTo>
                      <a:pt x="201" y="101"/>
                    </a:lnTo>
                    <a:lnTo>
                      <a:pt x="180" y="122"/>
                    </a:lnTo>
                    <a:lnTo>
                      <a:pt x="180" y="122"/>
                    </a:lnTo>
                    <a:cubicBezTo>
                      <a:pt x="154" y="115"/>
                      <a:pt x="128" y="107"/>
                      <a:pt x="101" y="101"/>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7"/>
              <p:cNvSpPr/>
              <p:nvPr/>
            </p:nvSpPr>
            <p:spPr>
              <a:xfrm>
                <a:off x="3717450" y="3269100"/>
                <a:ext cx="23825" cy="28200"/>
              </a:xfrm>
              <a:custGeom>
                <a:avLst/>
                <a:gdLst/>
                <a:ahLst/>
                <a:cxnLst/>
                <a:rect l="l" t="t" r="r" b="b"/>
                <a:pathLst>
                  <a:path w="953" h="1128" extrusionOk="0">
                    <a:moveTo>
                      <a:pt x="527" y="0"/>
                    </a:moveTo>
                    <a:cubicBezTo>
                      <a:pt x="527" y="0"/>
                      <a:pt x="326" y="401"/>
                      <a:pt x="101" y="1028"/>
                    </a:cubicBezTo>
                    <a:lnTo>
                      <a:pt x="0" y="1128"/>
                    </a:lnTo>
                    <a:lnTo>
                      <a:pt x="101" y="1128"/>
                    </a:lnTo>
                    <a:cubicBezTo>
                      <a:pt x="145" y="1128"/>
                      <a:pt x="186" y="1128"/>
                      <a:pt x="226" y="1128"/>
                    </a:cubicBezTo>
                    <a:lnTo>
                      <a:pt x="226" y="1128"/>
                    </a:lnTo>
                    <a:lnTo>
                      <a:pt x="226" y="1128"/>
                    </a:lnTo>
                    <a:cubicBezTo>
                      <a:pt x="226" y="1128"/>
                      <a:pt x="226" y="1128"/>
                      <a:pt x="226" y="1128"/>
                    </a:cubicBezTo>
                    <a:lnTo>
                      <a:pt x="226" y="1128"/>
                    </a:lnTo>
                    <a:cubicBezTo>
                      <a:pt x="568" y="1127"/>
                      <a:pt x="750" y="1117"/>
                      <a:pt x="953" y="1028"/>
                    </a:cubicBezTo>
                    <a:lnTo>
                      <a:pt x="258" y="1028"/>
                    </a:lnTo>
                    <a:cubicBezTo>
                      <a:pt x="447" y="449"/>
                      <a:pt x="621"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7"/>
              <p:cNvSpPr/>
              <p:nvPr/>
            </p:nvSpPr>
            <p:spPr>
              <a:xfrm>
                <a:off x="3701775" y="3287250"/>
                <a:ext cx="23850" cy="20700"/>
              </a:xfrm>
              <a:custGeom>
                <a:avLst/>
                <a:gdLst/>
                <a:ahLst/>
                <a:cxnLst/>
                <a:rect l="l" t="t" r="r" b="b"/>
                <a:pathLst>
                  <a:path w="954" h="828" extrusionOk="0">
                    <a:moveTo>
                      <a:pt x="427" y="1"/>
                    </a:moveTo>
                    <a:cubicBezTo>
                      <a:pt x="327" y="1"/>
                      <a:pt x="226" y="302"/>
                      <a:pt x="1" y="728"/>
                    </a:cubicBezTo>
                    <a:lnTo>
                      <a:pt x="1" y="828"/>
                    </a:lnTo>
                    <a:lnTo>
                      <a:pt x="627" y="828"/>
                    </a:lnTo>
                    <a:cubicBezTo>
                      <a:pt x="853" y="728"/>
                      <a:pt x="953" y="728"/>
                      <a:pt x="953" y="728"/>
                    </a:cubicBezTo>
                    <a:lnTo>
                      <a:pt x="153" y="728"/>
                    </a:lnTo>
                    <a:cubicBezTo>
                      <a:pt x="342" y="355"/>
                      <a:pt x="427" y="93"/>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7"/>
              <p:cNvSpPr/>
              <p:nvPr/>
            </p:nvSpPr>
            <p:spPr>
              <a:xfrm>
                <a:off x="3597775" y="3363075"/>
                <a:ext cx="23200" cy="28225"/>
              </a:xfrm>
              <a:custGeom>
                <a:avLst/>
                <a:gdLst/>
                <a:ahLst/>
                <a:cxnLst/>
                <a:rect l="l" t="t" r="r" b="b"/>
                <a:pathLst>
                  <a:path w="928" h="1129" extrusionOk="0">
                    <a:moveTo>
                      <a:pt x="727" y="0"/>
                    </a:moveTo>
                    <a:cubicBezTo>
                      <a:pt x="727" y="0"/>
                      <a:pt x="727" y="1"/>
                      <a:pt x="727" y="1"/>
                    </a:cubicBezTo>
                    <a:lnTo>
                      <a:pt x="727" y="1"/>
                    </a:lnTo>
                    <a:cubicBezTo>
                      <a:pt x="368" y="1"/>
                      <a:pt x="184" y="9"/>
                      <a:pt x="0" y="101"/>
                    </a:cubicBezTo>
                    <a:lnTo>
                      <a:pt x="691" y="101"/>
                    </a:lnTo>
                    <a:cubicBezTo>
                      <a:pt x="481" y="680"/>
                      <a:pt x="306" y="1128"/>
                      <a:pt x="401" y="1128"/>
                    </a:cubicBezTo>
                    <a:cubicBezTo>
                      <a:pt x="401" y="1128"/>
                      <a:pt x="627" y="727"/>
                      <a:pt x="827" y="101"/>
                    </a:cubicBezTo>
                    <a:lnTo>
                      <a:pt x="928" y="0"/>
                    </a:lnTo>
                    <a:lnTo>
                      <a:pt x="827" y="0"/>
                    </a:lnTo>
                    <a:cubicBezTo>
                      <a:pt x="793" y="0"/>
                      <a:pt x="759" y="0"/>
                      <a:pt x="727" y="1"/>
                    </a:cubicBezTo>
                    <a:lnTo>
                      <a:pt x="727" y="1"/>
                    </a:lnTo>
                    <a:lnTo>
                      <a:pt x="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7"/>
              <p:cNvSpPr/>
              <p:nvPr/>
            </p:nvSpPr>
            <p:spPr>
              <a:xfrm>
                <a:off x="3613425" y="3352425"/>
                <a:ext cx="23225" cy="18675"/>
              </a:xfrm>
              <a:custGeom>
                <a:avLst/>
                <a:gdLst/>
                <a:ahLst/>
                <a:cxnLst/>
                <a:rect l="l" t="t" r="r" b="b"/>
                <a:pathLst>
                  <a:path w="929" h="747" extrusionOk="0">
                    <a:moveTo>
                      <a:pt x="302" y="0"/>
                    </a:moveTo>
                    <a:cubicBezTo>
                      <a:pt x="101" y="101"/>
                      <a:pt x="1" y="101"/>
                      <a:pt x="1" y="101"/>
                    </a:cubicBezTo>
                    <a:lnTo>
                      <a:pt x="781" y="101"/>
                    </a:lnTo>
                    <a:cubicBezTo>
                      <a:pt x="608" y="473"/>
                      <a:pt x="502" y="727"/>
                      <a:pt x="502" y="727"/>
                    </a:cubicBezTo>
                    <a:cubicBezTo>
                      <a:pt x="519" y="740"/>
                      <a:pt x="535" y="747"/>
                      <a:pt x="550" y="747"/>
                    </a:cubicBezTo>
                    <a:cubicBezTo>
                      <a:pt x="655" y="747"/>
                      <a:pt x="754" y="471"/>
                      <a:pt x="928" y="101"/>
                    </a:cubicBezTo>
                    <a:lnTo>
                      <a:pt x="9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7"/>
              <p:cNvSpPr/>
              <p:nvPr/>
            </p:nvSpPr>
            <p:spPr>
              <a:xfrm>
                <a:off x="3600275" y="3302925"/>
                <a:ext cx="18200" cy="20700"/>
              </a:xfrm>
              <a:custGeom>
                <a:avLst/>
                <a:gdLst/>
                <a:ahLst/>
                <a:cxnLst/>
                <a:rect l="l" t="t" r="r" b="b"/>
                <a:pathLst>
                  <a:path w="728" h="828" extrusionOk="0">
                    <a:moveTo>
                      <a:pt x="1" y="0"/>
                    </a:moveTo>
                    <a:lnTo>
                      <a:pt x="201" y="201"/>
                    </a:lnTo>
                    <a:cubicBezTo>
                      <a:pt x="284" y="201"/>
                      <a:pt x="368" y="340"/>
                      <a:pt x="523" y="458"/>
                    </a:cubicBezTo>
                    <a:lnTo>
                      <a:pt x="523" y="458"/>
                    </a:lnTo>
                    <a:cubicBezTo>
                      <a:pt x="168" y="660"/>
                      <a:pt x="1" y="828"/>
                      <a:pt x="1" y="828"/>
                    </a:cubicBezTo>
                    <a:cubicBezTo>
                      <a:pt x="1" y="828"/>
                      <a:pt x="301" y="727"/>
                      <a:pt x="727" y="527"/>
                    </a:cubicBezTo>
                    <a:lnTo>
                      <a:pt x="727" y="401"/>
                    </a:lnTo>
                    <a:cubicBezTo>
                      <a:pt x="527" y="301"/>
                      <a:pt x="301" y="201"/>
                      <a:pt x="201" y="101"/>
                    </a:cubicBezTo>
                    <a:cubicBezTo>
                      <a:pt x="101" y="0"/>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7"/>
              <p:cNvSpPr/>
              <p:nvPr/>
            </p:nvSpPr>
            <p:spPr>
              <a:xfrm>
                <a:off x="3670450" y="3260575"/>
                <a:ext cx="21325" cy="21075"/>
              </a:xfrm>
              <a:custGeom>
                <a:avLst/>
                <a:gdLst/>
                <a:ahLst/>
                <a:cxnLst/>
                <a:rect l="l" t="t" r="r" b="b"/>
                <a:pathLst>
                  <a:path w="853" h="843" extrusionOk="0">
                    <a:moveTo>
                      <a:pt x="7" y="0"/>
                    </a:moveTo>
                    <a:cubicBezTo>
                      <a:pt x="3" y="0"/>
                      <a:pt x="1" y="5"/>
                      <a:pt x="1" y="15"/>
                    </a:cubicBezTo>
                    <a:cubicBezTo>
                      <a:pt x="1" y="15"/>
                      <a:pt x="101" y="341"/>
                      <a:pt x="226" y="742"/>
                    </a:cubicBezTo>
                    <a:lnTo>
                      <a:pt x="226" y="842"/>
                    </a:lnTo>
                    <a:lnTo>
                      <a:pt x="326" y="742"/>
                    </a:lnTo>
                    <a:cubicBezTo>
                      <a:pt x="527" y="642"/>
                      <a:pt x="627" y="441"/>
                      <a:pt x="727" y="341"/>
                    </a:cubicBezTo>
                    <a:cubicBezTo>
                      <a:pt x="853" y="216"/>
                      <a:pt x="853" y="116"/>
                      <a:pt x="853" y="115"/>
                    </a:cubicBezTo>
                    <a:lnTo>
                      <a:pt x="853" y="115"/>
                    </a:lnTo>
                    <a:cubicBezTo>
                      <a:pt x="853" y="116"/>
                      <a:pt x="727" y="216"/>
                      <a:pt x="627" y="341"/>
                    </a:cubicBezTo>
                    <a:cubicBezTo>
                      <a:pt x="542" y="341"/>
                      <a:pt x="456" y="487"/>
                      <a:pt x="309" y="592"/>
                    </a:cubicBezTo>
                    <a:lnTo>
                      <a:pt x="309" y="592"/>
                    </a:lnTo>
                    <a:cubicBezTo>
                      <a:pt x="214" y="328"/>
                      <a:pt x="43" y="0"/>
                      <a:pt x="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7"/>
              <p:cNvSpPr/>
              <p:nvPr/>
            </p:nvSpPr>
            <p:spPr>
              <a:xfrm>
                <a:off x="3641625" y="3378750"/>
                <a:ext cx="23850" cy="21075"/>
              </a:xfrm>
              <a:custGeom>
                <a:avLst/>
                <a:gdLst/>
                <a:ahLst/>
                <a:cxnLst/>
                <a:rect l="l" t="t" r="r" b="b"/>
                <a:pathLst>
                  <a:path w="954" h="843" extrusionOk="0">
                    <a:moveTo>
                      <a:pt x="627" y="0"/>
                    </a:moveTo>
                    <a:lnTo>
                      <a:pt x="527" y="100"/>
                    </a:lnTo>
                    <a:cubicBezTo>
                      <a:pt x="427" y="201"/>
                      <a:pt x="226" y="401"/>
                      <a:pt x="126" y="501"/>
                    </a:cubicBezTo>
                    <a:cubicBezTo>
                      <a:pt x="126" y="627"/>
                      <a:pt x="1" y="727"/>
                      <a:pt x="1" y="727"/>
                    </a:cubicBezTo>
                    <a:cubicBezTo>
                      <a:pt x="1" y="727"/>
                      <a:pt x="126" y="627"/>
                      <a:pt x="226" y="627"/>
                    </a:cubicBezTo>
                    <a:cubicBezTo>
                      <a:pt x="314" y="517"/>
                      <a:pt x="402" y="349"/>
                      <a:pt x="557" y="242"/>
                    </a:cubicBezTo>
                    <a:lnTo>
                      <a:pt x="557" y="242"/>
                    </a:lnTo>
                    <a:cubicBezTo>
                      <a:pt x="740" y="507"/>
                      <a:pt x="832" y="842"/>
                      <a:pt x="850" y="842"/>
                    </a:cubicBezTo>
                    <a:cubicBezTo>
                      <a:pt x="852" y="842"/>
                      <a:pt x="853" y="837"/>
                      <a:pt x="853" y="827"/>
                    </a:cubicBezTo>
                    <a:cubicBezTo>
                      <a:pt x="953" y="827"/>
                      <a:pt x="853" y="501"/>
                      <a:pt x="627" y="100"/>
                    </a:cubicBezTo>
                    <a:lnTo>
                      <a:pt x="6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7"/>
              <p:cNvSpPr/>
              <p:nvPr/>
            </p:nvSpPr>
            <p:spPr>
              <a:xfrm>
                <a:off x="3717450" y="3326100"/>
                <a:ext cx="21325" cy="23850"/>
              </a:xfrm>
              <a:custGeom>
                <a:avLst/>
                <a:gdLst/>
                <a:ahLst/>
                <a:cxnLst/>
                <a:rect l="l" t="t" r="r" b="b"/>
                <a:pathLst>
                  <a:path w="853" h="954" extrusionOk="0">
                    <a:moveTo>
                      <a:pt x="727" y="1"/>
                    </a:moveTo>
                    <a:lnTo>
                      <a:pt x="101" y="427"/>
                    </a:lnTo>
                    <a:lnTo>
                      <a:pt x="0" y="427"/>
                    </a:lnTo>
                    <a:lnTo>
                      <a:pt x="101" y="527"/>
                    </a:lnTo>
                    <a:cubicBezTo>
                      <a:pt x="326" y="627"/>
                      <a:pt x="426" y="728"/>
                      <a:pt x="627" y="853"/>
                    </a:cubicBezTo>
                    <a:cubicBezTo>
                      <a:pt x="727" y="853"/>
                      <a:pt x="852" y="953"/>
                      <a:pt x="852" y="953"/>
                    </a:cubicBezTo>
                    <a:cubicBezTo>
                      <a:pt x="852" y="853"/>
                      <a:pt x="727" y="853"/>
                      <a:pt x="627" y="728"/>
                    </a:cubicBezTo>
                    <a:cubicBezTo>
                      <a:pt x="534" y="635"/>
                      <a:pt x="357" y="543"/>
                      <a:pt x="251" y="450"/>
                    </a:cubicBezTo>
                    <a:lnTo>
                      <a:pt x="251" y="450"/>
                    </a:lnTo>
                    <a:cubicBezTo>
                      <a:pt x="574" y="272"/>
                      <a:pt x="727" y="88"/>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7"/>
              <p:cNvSpPr/>
              <p:nvPr/>
            </p:nvSpPr>
            <p:spPr>
              <a:xfrm>
                <a:off x="3662925" y="3279125"/>
                <a:ext cx="31350" cy="31350"/>
              </a:xfrm>
              <a:custGeom>
                <a:avLst/>
                <a:gdLst/>
                <a:ahLst/>
                <a:cxnLst/>
                <a:rect l="l" t="t" r="r" b="b"/>
                <a:pathLst>
                  <a:path w="1254" h="1254" extrusionOk="0">
                    <a:moveTo>
                      <a:pt x="1" y="0"/>
                    </a:moveTo>
                    <a:cubicBezTo>
                      <a:pt x="1" y="0"/>
                      <a:pt x="101" y="526"/>
                      <a:pt x="302" y="1153"/>
                    </a:cubicBezTo>
                    <a:lnTo>
                      <a:pt x="302" y="1253"/>
                    </a:lnTo>
                    <a:lnTo>
                      <a:pt x="402" y="1153"/>
                    </a:lnTo>
                    <a:cubicBezTo>
                      <a:pt x="728" y="952"/>
                      <a:pt x="928" y="727"/>
                      <a:pt x="1028" y="627"/>
                    </a:cubicBezTo>
                    <a:cubicBezTo>
                      <a:pt x="1154" y="426"/>
                      <a:pt x="1254" y="426"/>
                      <a:pt x="1254" y="326"/>
                    </a:cubicBezTo>
                    <a:lnTo>
                      <a:pt x="1254" y="326"/>
                    </a:lnTo>
                    <a:cubicBezTo>
                      <a:pt x="1254" y="326"/>
                      <a:pt x="1154" y="426"/>
                      <a:pt x="928" y="526"/>
                    </a:cubicBezTo>
                    <a:cubicBezTo>
                      <a:pt x="834" y="715"/>
                      <a:pt x="651" y="837"/>
                      <a:pt x="359" y="1017"/>
                    </a:cubicBezTo>
                    <a:lnTo>
                      <a:pt x="359" y="1017"/>
                    </a:lnTo>
                    <a:cubicBezTo>
                      <a:pt x="187" y="452"/>
                      <a:pt x="94"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7"/>
              <p:cNvSpPr/>
              <p:nvPr/>
            </p:nvSpPr>
            <p:spPr>
              <a:xfrm>
                <a:off x="3623450" y="3300425"/>
                <a:ext cx="31375" cy="31350"/>
              </a:xfrm>
              <a:custGeom>
                <a:avLst/>
                <a:gdLst/>
                <a:ahLst/>
                <a:cxnLst/>
                <a:rect l="l" t="t" r="r" b="b"/>
                <a:pathLst>
                  <a:path w="1255" h="1254" extrusionOk="0">
                    <a:moveTo>
                      <a:pt x="327" y="0"/>
                    </a:moveTo>
                    <a:cubicBezTo>
                      <a:pt x="328" y="1"/>
                      <a:pt x="427" y="101"/>
                      <a:pt x="527" y="301"/>
                    </a:cubicBezTo>
                    <a:cubicBezTo>
                      <a:pt x="618" y="392"/>
                      <a:pt x="813" y="587"/>
                      <a:pt x="999" y="848"/>
                    </a:cubicBezTo>
                    <a:lnTo>
                      <a:pt x="999" y="848"/>
                    </a:lnTo>
                    <a:cubicBezTo>
                      <a:pt x="491" y="1043"/>
                      <a:pt x="1" y="1253"/>
                      <a:pt x="1" y="1253"/>
                    </a:cubicBezTo>
                    <a:cubicBezTo>
                      <a:pt x="1" y="1253"/>
                      <a:pt x="527" y="1128"/>
                      <a:pt x="1154" y="928"/>
                    </a:cubicBezTo>
                    <a:lnTo>
                      <a:pt x="1254" y="928"/>
                    </a:lnTo>
                    <a:lnTo>
                      <a:pt x="1154" y="827"/>
                    </a:lnTo>
                    <a:cubicBezTo>
                      <a:pt x="953" y="627"/>
                      <a:pt x="728" y="401"/>
                      <a:pt x="627" y="201"/>
                    </a:cubicBezTo>
                    <a:cubicBezTo>
                      <a:pt x="428" y="101"/>
                      <a:pt x="328" y="1"/>
                      <a:pt x="3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7"/>
              <p:cNvSpPr/>
              <p:nvPr/>
            </p:nvSpPr>
            <p:spPr>
              <a:xfrm>
                <a:off x="3644775" y="3344275"/>
                <a:ext cx="31350" cy="28850"/>
              </a:xfrm>
              <a:custGeom>
                <a:avLst/>
                <a:gdLst/>
                <a:ahLst/>
                <a:cxnLst/>
                <a:rect l="l" t="t" r="r" b="b"/>
                <a:pathLst>
                  <a:path w="1254" h="1154" extrusionOk="0">
                    <a:moveTo>
                      <a:pt x="827" y="1"/>
                    </a:moveTo>
                    <a:cubicBezTo>
                      <a:pt x="627" y="226"/>
                      <a:pt x="401" y="427"/>
                      <a:pt x="201" y="627"/>
                    </a:cubicBezTo>
                    <a:cubicBezTo>
                      <a:pt x="100" y="752"/>
                      <a:pt x="0" y="853"/>
                      <a:pt x="0" y="853"/>
                    </a:cubicBezTo>
                    <a:cubicBezTo>
                      <a:pt x="0" y="853"/>
                      <a:pt x="100" y="752"/>
                      <a:pt x="301" y="627"/>
                    </a:cubicBezTo>
                    <a:cubicBezTo>
                      <a:pt x="392" y="536"/>
                      <a:pt x="585" y="363"/>
                      <a:pt x="845" y="182"/>
                    </a:cubicBezTo>
                    <a:lnTo>
                      <a:pt x="845" y="182"/>
                    </a:lnTo>
                    <a:cubicBezTo>
                      <a:pt x="1034" y="776"/>
                      <a:pt x="1132" y="1153"/>
                      <a:pt x="1253" y="1153"/>
                    </a:cubicBezTo>
                    <a:cubicBezTo>
                      <a:pt x="1253" y="1153"/>
                      <a:pt x="1128" y="627"/>
                      <a:pt x="9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7"/>
              <p:cNvSpPr/>
              <p:nvPr/>
            </p:nvSpPr>
            <p:spPr>
              <a:xfrm>
                <a:off x="3686125" y="3322625"/>
                <a:ext cx="28850" cy="29825"/>
              </a:xfrm>
              <a:custGeom>
                <a:avLst/>
                <a:gdLst/>
                <a:ahLst/>
                <a:cxnLst/>
                <a:rect l="l" t="t" r="r" b="b"/>
                <a:pathLst>
                  <a:path w="1154" h="1193" extrusionOk="0">
                    <a:moveTo>
                      <a:pt x="1048" y="0"/>
                    </a:moveTo>
                    <a:cubicBezTo>
                      <a:pt x="864" y="0"/>
                      <a:pt x="459" y="93"/>
                      <a:pt x="0" y="240"/>
                    </a:cubicBezTo>
                    <a:lnTo>
                      <a:pt x="0" y="365"/>
                    </a:lnTo>
                    <a:cubicBezTo>
                      <a:pt x="226" y="666"/>
                      <a:pt x="426" y="867"/>
                      <a:pt x="627" y="992"/>
                    </a:cubicBezTo>
                    <a:cubicBezTo>
                      <a:pt x="526" y="766"/>
                      <a:pt x="326" y="566"/>
                      <a:pt x="100" y="365"/>
                    </a:cubicBezTo>
                    <a:cubicBezTo>
                      <a:pt x="727" y="240"/>
                      <a:pt x="1153" y="40"/>
                      <a:pt x="1153" y="40"/>
                    </a:cubicBezTo>
                    <a:cubicBezTo>
                      <a:pt x="1153" y="13"/>
                      <a:pt x="1115" y="0"/>
                      <a:pt x="1048" y="0"/>
                    </a:cubicBezTo>
                    <a:close/>
                    <a:moveTo>
                      <a:pt x="627" y="992"/>
                    </a:moveTo>
                    <a:cubicBezTo>
                      <a:pt x="727" y="1192"/>
                      <a:pt x="852" y="1192"/>
                      <a:pt x="852" y="1192"/>
                    </a:cubicBezTo>
                    <a:cubicBezTo>
                      <a:pt x="852" y="1192"/>
                      <a:pt x="852" y="1092"/>
                      <a:pt x="627" y="9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7"/>
              <p:cNvSpPr/>
              <p:nvPr/>
            </p:nvSpPr>
            <p:spPr>
              <a:xfrm>
                <a:off x="4033225" y="1190750"/>
                <a:ext cx="109675" cy="164200"/>
              </a:xfrm>
              <a:custGeom>
                <a:avLst/>
                <a:gdLst/>
                <a:ahLst/>
                <a:cxnLst/>
                <a:rect l="l" t="t" r="r" b="b"/>
                <a:pathLst>
                  <a:path w="4387" h="6568" extrusionOk="0">
                    <a:moveTo>
                      <a:pt x="1" y="1"/>
                    </a:moveTo>
                    <a:cubicBezTo>
                      <a:pt x="1" y="1"/>
                      <a:pt x="954" y="1555"/>
                      <a:pt x="2106" y="3334"/>
                    </a:cubicBezTo>
                    <a:cubicBezTo>
                      <a:pt x="3359" y="5214"/>
                      <a:pt x="4287" y="6567"/>
                      <a:pt x="4287" y="6567"/>
                    </a:cubicBezTo>
                    <a:cubicBezTo>
                      <a:pt x="4387" y="6567"/>
                      <a:pt x="3460" y="5114"/>
                      <a:pt x="2206" y="3234"/>
                    </a:cubicBezTo>
                    <a:cubicBezTo>
                      <a:pt x="1054" y="1455"/>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7"/>
              <p:cNvSpPr/>
              <p:nvPr/>
            </p:nvSpPr>
            <p:spPr>
              <a:xfrm>
                <a:off x="4007550" y="1216800"/>
                <a:ext cx="151025" cy="99300"/>
              </a:xfrm>
              <a:custGeom>
                <a:avLst/>
                <a:gdLst/>
                <a:ahLst/>
                <a:cxnLst/>
                <a:rect l="l" t="t" r="r" b="b"/>
                <a:pathLst>
                  <a:path w="6041" h="3972" extrusionOk="0">
                    <a:moveTo>
                      <a:pt x="6026" y="0"/>
                    </a:moveTo>
                    <a:cubicBezTo>
                      <a:pt x="5878" y="0"/>
                      <a:pt x="4588" y="901"/>
                      <a:pt x="3033" y="1891"/>
                    </a:cubicBezTo>
                    <a:cubicBezTo>
                      <a:pt x="1354" y="3019"/>
                      <a:pt x="0" y="3871"/>
                      <a:pt x="0" y="3971"/>
                    </a:cubicBezTo>
                    <a:cubicBezTo>
                      <a:pt x="0" y="3971"/>
                      <a:pt x="1354" y="3144"/>
                      <a:pt x="3033" y="1991"/>
                    </a:cubicBezTo>
                    <a:cubicBezTo>
                      <a:pt x="4687" y="939"/>
                      <a:pt x="6041" y="11"/>
                      <a:pt x="6041" y="11"/>
                    </a:cubicBezTo>
                    <a:cubicBezTo>
                      <a:pt x="6041" y="4"/>
                      <a:pt x="6036" y="0"/>
                      <a:pt x="6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7"/>
              <p:cNvSpPr/>
              <p:nvPr/>
            </p:nvSpPr>
            <p:spPr>
              <a:xfrm>
                <a:off x="4059550" y="1188250"/>
                <a:ext cx="36375" cy="166700"/>
              </a:xfrm>
              <a:custGeom>
                <a:avLst/>
                <a:gdLst/>
                <a:ahLst/>
                <a:cxnLst/>
                <a:rect l="l" t="t" r="r" b="b"/>
                <a:pathLst>
                  <a:path w="1455" h="6668" extrusionOk="0">
                    <a:moveTo>
                      <a:pt x="1454" y="1"/>
                    </a:moveTo>
                    <a:cubicBezTo>
                      <a:pt x="1454" y="1"/>
                      <a:pt x="1053" y="1455"/>
                      <a:pt x="727" y="3334"/>
                    </a:cubicBezTo>
                    <a:cubicBezTo>
                      <a:pt x="326" y="5113"/>
                      <a:pt x="1" y="6567"/>
                      <a:pt x="101" y="6667"/>
                    </a:cubicBezTo>
                    <a:cubicBezTo>
                      <a:pt x="101" y="6667"/>
                      <a:pt x="427" y="5113"/>
                      <a:pt x="828" y="3334"/>
                    </a:cubicBezTo>
                    <a:cubicBezTo>
                      <a:pt x="1254" y="1455"/>
                      <a:pt x="1454"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7"/>
              <p:cNvSpPr/>
              <p:nvPr/>
            </p:nvSpPr>
            <p:spPr>
              <a:xfrm>
                <a:off x="3994400" y="1242750"/>
                <a:ext cx="182975" cy="39500"/>
              </a:xfrm>
              <a:custGeom>
                <a:avLst/>
                <a:gdLst/>
                <a:ahLst/>
                <a:cxnLst/>
                <a:rect l="l" t="t" r="r" b="b"/>
                <a:pathLst>
                  <a:path w="7319" h="1580" extrusionOk="0">
                    <a:moveTo>
                      <a:pt x="0" y="1"/>
                    </a:moveTo>
                    <a:cubicBezTo>
                      <a:pt x="0" y="101"/>
                      <a:pt x="1679" y="427"/>
                      <a:pt x="3659" y="853"/>
                    </a:cubicBezTo>
                    <a:cubicBezTo>
                      <a:pt x="5639" y="1254"/>
                      <a:pt x="7318" y="1580"/>
                      <a:pt x="7318" y="1580"/>
                    </a:cubicBezTo>
                    <a:cubicBezTo>
                      <a:pt x="7318" y="1480"/>
                      <a:pt x="5639" y="1154"/>
                      <a:pt x="3659" y="728"/>
                    </a:cubicBezTo>
                    <a:cubicBezTo>
                      <a:pt x="1679" y="327"/>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7"/>
              <p:cNvSpPr/>
              <p:nvPr/>
            </p:nvSpPr>
            <p:spPr>
              <a:xfrm>
                <a:off x="4025725" y="1188250"/>
                <a:ext cx="28850" cy="31350"/>
              </a:xfrm>
              <a:custGeom>
                <a:avLst/>
                <a:gdLst/>
                <a:ahLst/>
                <a:cxnLst/>
                <a:rect l="l" t="t" r="r" b="b"/>
                <a:pathLst>
                  <a:path w="1154" h="1254" extrusionOk="0">
                    <a:moveTo>
                      <a:pt x="928" y="1"/>
                    </a:moveTo>
                    <a:lnTo>
                      <a:pt x="928" y="301"/>
                    </a:lnTo>
                    <a:lnTo>
                      <a:pt x="928" y="1090"/>
                    </a:lnTo>
                    <a:lnTo>
                      <a:pt x="928" y="1090"/>
                    </a:lnTo>
                    <a:cubicBezTo>
                      <a:pt x="370" y="814"/>
                      <a:pt x="0" y="727"/>
                      <a:pt x="0" y="727"/>
                    </a:cubicBezTo>
                    <a:lnTo>
                      <a:pt x="0" y="727"/>
                    </a:lnTo>
                    <a:cubicBezTo>
                      <a:pt x="0" y="727"/>
                      <a:pt x="426" y="1028"/>
                      <a:pt x="1053" y="1254"/>
                    </a:cubicBezTo>
                    <a:lnTo>
                      <a:pt x="1053" y="1153"/>
                    </a:lnTo>
                    <a:cubicBezTo>
                      <a:pt x="1153" y="828"/>
                      <a:pt x="1053" y="527"/>
                      <a:pt x="1053" y="301"/>
                    </a:cubicBezTo>
                    <a:cubicBezTo>
                      <a:pt x="1053" y="101"/>
                      <a:pt x="1053" y="1"/>
                      <a:pt x="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7"/>
              <p:cNvSpPr/>
              <p:nvPr/>
            </p:nvSpPr>
            <p:spPr>
              <a:xfrm>
                <a:off x="4114700" y="1316075"/>
                <a:ext cx="28200" cy="31350"/>
              </a:xfrm>
              <a:custGeom>
                <a:avLst/>
                <a:gdLst/>
                <a:ahLst/>
                <a:cxnLst/>
                <a:rect l="l" t="t" r="r" b="b"/>
                <a:pathLst>
                  <a:path w="1128" h="1254" extrusionOk="0">
                    <a:moveTo>
                      <a:pt x="0" y="0"/>
                    </a:moveTo>
                    <a:lnTo>
                      <a:pt x="0" y="101"/>
                    </a:lnTo>
                    <a:cubicBezTo>
                      <a:pt x="0" y="426"/>
                      <a:pt x="0" y="727"/>
                      <a:pt x="100" y="928"/>
                    </a:cubicBezTo>
                    <a:lnTo>
                      <a:pt x="100" y="101"/>
                    </a:lnTo>
                    <a:cubicBezTo>
                      <a:pt x="627" y="426"/>
                      <a:pt x="1128" y="527"/>
                      <a:pt x="1128" y="527"/>
                    </a:cubicBezTo>
                    <a:cubicBezTo>
                      <a:pt x="1128" y="527"/>
                      <a:pt x="727" y="201"/>
                      <a:pt x="100" y="0"/>
                    </a:cubicBezTo>
                    <a:close/>
                    <a:moveTo>
                      <a:pt x="100" y="928"/>
                    </a:moveTo>
                    <a:lnTo>
                      <a:pt x="100" y="1253"/>
                    </a:lnTo>
                    <a:cubicBezTo>
                      <a:pt x="100" y="1253"/>
                      <a:pt x="201" y="1153"/>
                      <a:pt x="100" y="92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7"/>
              <p:cNvSpPr/>
              <p:nvPr/>
            </p:nvSpPr>
            <p:spPr>
              <a:xfrm>
                <a:off x="4104050" y="1300400"/>
                <a:ext cx="20700" cy="20700"/>
              </a:xfrm>
              <a:custGeom>
                <a:avLst/>
                <a:gdLst/>
                <a:ahLst/>
                <a:cxnLst/>
                <a:rect l="l" t="t" r="r" b="b"/>
                <a:pathLst>
                  <a:path w="828" h="828" extrusionOk="0">
                    <a:moveTo>
                      <a:pt x="0" y="1"/>
                    </a:moveTo>
                    <a:lnTo>
                      <a:pt x="0" y="101"/>
                    </a:lnTo>
                    <a:lnTo>
                      <a:pt x="0" y="627"/>
                    </a:lnTo>
                    <a:cubicBezTo>
                      <a:pt x="100" y="728"/>
                      <a:pt x="100" y="828"/>
                      <a:pt x="100" y="828"/>
                    </a:cubicBezTo>
                    <a:lnTo>
                      <a:pt x="100" y="627"/>
                    </a:lnTo>
                    <a:lnTo>
                      <a:pt x="100" y="148"/>
                    </a:lnTo>
                    <a:lnTo>
                      <a:pt x="100" y="148"/>
                    </a:lnTo>
                    <a:cubicBezTo>
                      <a:pt x="361" y="268"/>
                      <a:pt x="567" y="352"/>
                      <a:pt x="699" y="352"/>
                    </a:cubicBezTo>
                    <a:cubicBezTo>
                      <a:pt x="756" y="352"/>
                      <a:pt x="799" y="336"/>
                      <a:pt x="827" y="302"/>
                    </a:cubicBezTo>
                    <a:cubicBezTo>
                      <a:pt x="827" y="302"/>
                      <a:pt x="526" y="101"/>
                      <a:pt x="1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7"/>
              <p:cNvSpPr/>
              <p:nvPr/>
            </p:nvSpPr>
            <p:spPr>
              <a:xfrm>
                <a:off x="4130350" y="1203925"/>
                <a:ext cx="31350" cy="28825"/>
              </a:xfrm>
              <a:custGeom>
                <a:avLst/>
                <a:gdLst/>
                <a:ahLst/>
                <a:cxnLst/>
                <a:rect l="l" t="t" r="r" b="b"/>
                <a:pathLst>
                  <a:path w="1254" h="1153" extrusionOk="0">
                    <a:moveTo>
                      <a:pt x="502" y="0"/>
                    </a:moveTo>
                    <a:cubicBezTo>
                      <a:pt x="502" y="0"/>
                      <a:pt x="301" y="527"/>
                      <a:pt x="1" y="1028"/>
                    </a:cubicBezTo>
                    <a:lnTo>
                      <a:pt x="1" y="1153"/>
                    </a:lnTo>
                    <a:lnTo>
                      <a:pt x="928" y="1153"/>
                    </a:lnTo>
                    <a:cubicBezTo>
                      <a:pt x="1129" y="1028"/>
                      <a:pt x="1254" y="1028"/>
                      <a:pt x="1254" y="1028"/>
                    </a:cubicBezTo>
                    <a:lnTo>
                      <a:pt x="159" y="1028"/>
                    </a:lnTo>
                    <a:cubicBezTo>
                      <a:pt x="415" y="458"/>
                      <a:pt x="502" y="0"/>
                      <a:pt x="5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7"/>
              <p:cNvSpPr/>
              <p:nvPr/>
            </p:nvSpPr>
            <p:spPr>
              <a:xfrm>
                <a:off x="4114700" y="1224600"/>
                <a:ext cx="20700" cy="18175"/>
              </a:xfrm>
              <a:custGeom>
                <a:avLst/>
                <a:gdLst/>
                <a:ahLst/>
                <a:cxnLst/>
                <a:rect l="l" t="t" r="r" b="b"/>
                <a:pathLst>
                  <a:path w="828" h="727" extrusionOk="0">
                    <a:moveTo>
                      <a:pt x="301" y="0"/>
                    </a:moveTo>
                    <a:cubicBezTo>
                      <a:pt x="301" y="0"/>
                      <a:pt x="201" y="326"/>
                      <a:pt x="0" y="627"/>
                    </a:cubicBezTo>
                    <a:lnTo>
                      <a:pt x="0" y="727"/>
                    </a:lnTo>
                    <a:lnTo>
                      <a:pt x="627" y="727"/>
                    </a:lnTo>
                    <a:cubicBezTo>
                      <a:pt x="827" y="727"/>
                      <a:pt x="827" y="627"/>
                      <a:pt x="827" y="627"/>
                    </a:cubicBezTo>
                    <a:lnTo>
                      <a:pt x="149" y="627"/>
                    </a:lnTo>
                    <a:cubicBezTo>
                      <a:pt x="316" y="273"/>
                      <a:pt x="393"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7"/>
              <p:cNvSpPr/>
              <p:nvPr/>
            </p:nvSpPr>
            <p:spPr>
              <a:xfrm>
                <a:off x="3999400" y="1297900"/>
                <a:ext cx="31350" cy="28850"/>
              </a:xfrm>
              <a:custGeom>
                <a:avLst/>
                <a:gdLst/>
                <a:ahLst/>
                <a:cxnLst/>
                <a:rect l="l" t="t" r="r" b="b"/>
                <a:pathLst>
                  <a:path w="1254" h="1154" extrusionOk="0">
                    <a:moveTo>
                      <a:pt x="1153" y="1"/>
                    </a:moveTo>
                    <a:cubicBezTo>
                      <a:pt x="853" y="1"/>
                      <a:pt x="527" y="1"/>
                      <a:pt x="326" y="101"/>
                    </a:cubicBezTo>
                    <a:lnTo>
                      <a:pt x="1" y="101"/>
                    </a:lnTo>
                    <a:cubicBezTo>
                      <a:pt x="1" y="101"/>
                      <a:pt x="101" y="201"/>
                      <a:pt x="326" y="201"/>
                    </a:cubicBezTo>
                    <a:cubicBezTo>
                      <a:pt x="527" y="101"/>
                      <a:pt x="853" y="101"/>
                      <a:pt x="1153" y="101"/>
                    </a:cubicBezTo>
                    <a:cubicBezTo>
                      <a:pt x="953" y="627"/>
                      <a:pt x="727" y="1153"/>
                      <a:pt x="727" y="1153"/>
                    </a:cubicBezTo>
                    <a:cubicBezTo>
                      <a:pt x="853" y="1153"/>
                      <a:pt x="1053" y="727"/>
                      <a:pt x="1254" y="101"/>
                    </a:cubicBez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7"/>
              <p:cNvSpPr/>
              <p:nvPr/>
            </p:nvSpPr>
            <p:spPr>
              <a:xfrm>
                <a:off x="4025725" y="1287250"/>
                <a:ext cx="23200" cy="20700"/>
              </a:xfrm>
              <a:custGeom>
                <a:avLst/>
                <a:gdLst/>
                <a:ahLst/>
                <a:cxnLst/>
                <a:rect l="l" t="t" r="r" b="b"/>
                <a:pathLst>
                  <a:path w="928" h="828" extrusionOk="0">
                    <a:moveTo>
                      <a:pt x="201" y="0"/>
                    </a:moveTo>
                    <a:cubicBezTo>
                      <a:pt x="100" y="101"/>
                      <a:pt x="0" y="101"/>
                      <a:pt x="0" y="101"/>
                    </a:cubicBezTo>
                    <a:lnTo>
                      <a:pt x="703" y="101"/>
                    </a:lnTo>
                    <a:cubicBezTo>
                      <a:pt x="612" y="487"/>
                      <a:pt x="527" y="828"/>
                      <a:pt x="527" y="828"/>
                    </a:cubicBezTo>
                    <a:cubicBezTo>
                      <a:pt x="527" y="828"/>
                      <a:pt x="727" y="527"/>
                      <a:pt x="827" y="101"/>
                    </a:cubicBezTo>
                    <a:lnTo>
                      <a:pt x="9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7"/>
              <p:cNvSpPr/>
              <p:nvPr/>
            </p:nvSpPr>
            <p:spPr>
              <a:xfrm>
                <a:off x="4010050" y="1237750"/>
                <a:ext cx="20700" cy="21375"/>
              </a:xfrm>
              <a:custGeom>
                <a:avLst/>
                <a:gdLst/>
                <a:ahLst/>
                <a:cxnLst/>
                <a:rect l="l" t="t" r="r" b="b"/>
                <a:pathLst>
                  <a:path w="828" h="855" extrusionOk="0">
                    <a:moveTo>
                      <a:pt x="101" y="0"/>
                    </a:moveTo>
                    <a:cubicBezTo>
                      <a:pt x="101" y="0"/>
                      <a:pt x="101" y="101"/>
                      <a:pt x="201" y="201"/>
                    </a:cubicBezTo>
                    <a:cubicBezTo>
                      <a:pt x="290" y="290"/>
                      <a:pt x="479" y="399"/>
                      <a:pt x="590" y="493"/>
                    </a:cubicBezTo>
                    <a:lnTo>
                      <a:pt x="590" y="493"/>
                    </a:lnTo>
                    <a:cubicBezTo>
                      <a:pt x="238" y="669"/>
                      <a:pt x="1" y="828"/>
                      <a:pt x="1" y="828"/>
                    </a:cubicBezTo>
                    <a:cubicBezTo>
                      <a:pt x="19" y="846"/>
                      <a:pt x="45" y="854"/>
                      <a:pt x="77" y="854"/>
                    </a:cubicBezTo>
                    <a:cubicBezTo>
                      <a:pt x="220" y="854"/>
                      <a:pt x="482" y="691"/>
                      <a:pt x="727" y="527"/>
                    </a:cubicBezTo>
                    <a:lnTo>
                      <a:pt x="828" y="527"/>
                    </a:lnTo>
                    <a:lnTo>
                      <a:pt x="727" y="427"/>
                    </a:lnTo>
                    <a:cubicBezTo>
                      <a:pt x="627" y="301"/>
                      <a:pt x="427" y="201"/>
                      <a:pt x="301" y="101"/>
                    </a:cubicBezTo>
                    <a:cubicBezTo>
                      <a:pt x="201" y="0"/>
                      <a:pt x="101" y="0"/>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7"/>
              <p:cNvSpPr/>
              <p:nvPr/>
            </p:nvSpPr>
            <p:spPr>
              <a:xfrm>
                <a:off x="4083350" y="1195775"/>
                <a:ext cx="20725" cy="21325"/>
              </a:xfrm>
              <a:custGeom>
                <a:avLst/>
                <a:gdLst/>
                <a:ahLst/>
                <a:cxnLst/>
                <a:rect l="l" t="t" r="r" b="b"/>
                <a:pathLst>
                  <a:path w="829" h="853" extrusionOk="0">
                    <a:moveTo>
                      <a:pt x="1" y="0"/>
                    </a:moveTo>
                    <a:cubicBezTo>
                      <a:pt x="1" y="0"/>
                      <a:pt x="1" y="326"/>
                      <a:pt x="201" y="727"/>
                    </a:cubicBezTo>
                    <a:lnTo>
                      <a:pt x="201" y="852"/>
                    </a:lnTo>
                    <a:lnTo>
                      <a:pt x="302" y="727"/>
                    </a:lnTo>
                    <a:cubicBezTo>
                      <a:pt x="402" y="627"/>
                      <a:pt x="628" y="426"/>
                      <a:pt x="728" y="326"/>
                    </a:cubicBezTo>
                    <a:cubicBezTo>
                      <a:pt x="828" y="226"/>
                      <a:pt x="828" y="226"/>
                      <a:pt x="828" y="101"/>
                    </a:cubicBezTo>
                    <a:lnTo>
                      <a:pt x="828" y="101"/>
                    </a:lnTo>
                    <a:cubicBezTo>
                      <a:pt x="828" y="101"/>
                      <a:pt x="728" y="226"/>
                      <a:pt x="628" y="326"/>
                    </a:cubicBezTo>
                    <a:cubicBezTo>
                      <a:pt x="511" y="419"/>
                      <a:pt x="416" y="512"/>
                      <a:pt x="243" y="605"/>
                    </a:cubicBezTo>
                    <a:lnTo>
                      <a:pt x="243" y="605"/>
                    </a:lnTo>
                    <a:cubicBezTo>
                      <a:pt x="82" y="262"/>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7"/>
              <p:cNvSpPr/>
              <p:nvPr/>
            </p:nvSpPr>
            <p:spPr>
              <a:xfrm>
                <a:off x="4054550" y="1313575"/>
                <a:ext cx="20700" cy="23200"/>
              </a:xfrm>
              <a:custGeom>
                <a:avLst/>
                <a:gdLst/>
                <a:ahLst/>
                <a:cxnLst/>
                <a:rect l="l" t="t" r="r" b="b"/>
                <a:pathLst>
                  <a:path w="828" h="928" extrusionOk="0">
                    <a:moveTo>
                      <a:pt x="627" y="0"/>
                    </a:moveTo>
                    <a:lnTo>
                      <a:pt x="526" y="100"/>
                    </a:lnTo>
                    <a:cubicBezTo>
                      <a:pt x="301" y="301"/>
                      <a:pt x="201" y="401"/>
                      <a:pt x="100" y="526"/>
                    </a:cubicBezTo>
                    <a:cubicBezTo>
                      <a:pt x="0" y="627"/>
                      <a:pt x="0" y="727"/>
                      <a:pt x="0" y="727"/>
                    </a:cubicBezTo>
                    <a:cubicBezTo>
                      <a:pt x="0" y="727"/>
                      <a:pt x="100" y="727"/>
                      <a:pt x="201" y="627"/>
                    </a:cubicBezTo>
                    <a:cubicBezTo>
                      <a:pt x="287" y="540"/>
                      <a:pt x="373" y="362"/>
                      <a:pt x="539" y="250"/>
                    </a:cubicBezTo>
                    <a:lnTo>
                      <a:pt x="539" y="250"/>
                    </a:lnTo>
                    <a:cubicBezTo>
                      <a:pt x="642" y="650"/>
                      <a:pt x="827" y="927"/>
                      <a:pt x="827" y="927"/>
                    </a:cubicBezTo>
                    <a:cubicBezTo>
                      <a:pt x="827" y="827"/>
                      <a:pt x="727" y="526"/>
                      <a:pt x="627" y="100"/>
                    </a:cubicBezTo>
                    <a:lnTo>
                      <a:pt x="6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7"/>
              <p:cNvSpPr/>
              <p:nvPr/>
            </p:nvSpPr>
            <p:spPr>
              <a:xfrm>
                <a:off x="4130350" y="1260925"/>
                <a:ext cx="18200" cy="23850"/>
              </a:xfrm>
              <a:custGeom>
                <a:avLst/>
                <a:gdLst/>
                <a:ahLst/>
                <a:cxnLst/>
                <a:rect l="l" t="t" r="r" b="b"/>
                <a:pathLst>
                  <a:path w="728" h="954" extrusionOk="0">
                    <a:moveTo>
                      <a:pt x="727" y="1"/>
                    </a:moveTo>
                    <a:cubicBezTo>
                      <a:pt x="727" y="1"/>
                      <a:pt x="402" y="226"/>
                      <a:pt x="1" y="427"/>
                    </a:cubicBezTo>
                    <a:lnTo>
                      <a:pt x="1" y="527"/>
                    </a:lnTo>
                    <a:cubicBezTo>
                      <a:pt x="201" y="627"/>
                      <a:pt x="402" y="753"/>
                      <a:pt x="502" y="853"/>
                    </a:cubicBezTo>
                    <a:cubicBezTo>
                      <a:pt x="627" y="853"/>
                      <a:pt x="727" y="953"/>
                      <a:pt x="727" y="953"/>
                    </a:cubicBezTo>
                    <a:cubicBezTo>
                      <a:pt x="727" y="953"/>
                      <a:pt x="727" y="853"/>
                      <a:pt x="627" y="753"/>
                    </a:cubicBezTo>
                    <a:cubicBezTo>
                      <a:pt x="435" y="646"/>
                      <a:pt x="334" y="558"/>
                      <a:pt x="185" y="472"/>
                    </a:cubicBezTo>
                    <a:lnTo>
                      <a:pt x="185" y="472"/>
                    </a:lnTo>
                    <a:cubicBezTo>
                      <a:pt x="459" y="290"/>
                      <a:pt x="727" y="115"/>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7"/>
              <p:cNvSpPr/>
              <p:nvPr/>
            </p:nvSpPr>
            <p:spPr>
              <a:xfrm>
                <a:off x="4075225" y="1216600"/>
                <a:ext cx="31350" cy="28700"/>
              </a:xfrm>
              <a:custGeom>
                <a:avLst/>
                <a:gdLst/>
                <a:ahLst/>
                <a:cxnLst/>
                <a:rect l="l" t="t" r="r" b="b"/>
                <a:pathLst>
                  <a:path w="1254" h="1148" extrusionOk="0">
                    <a:moveTo>
                      <a:pt x="6" y="1"/>
                    </a:moveTo>
                    <a:cubicBezTo>
                      <a:pt x="2" y="1"/>
                      <a:pt x="0" y="7"/>
                      <a:pt x="0" y="19"/>
                    </a:cubicBezTo>
                    <a:cubicBezTo>
                      <a:pt x="0" y="19"/>
                      <a:pt x="100" y="420"/>
                      <a:pt x="326" y="1047"/>
                    </a:cubicBezTo>
                    <a:lnTo>
                      <a:pt x="326" y="1147"/>
                    </a:lnTo>
                    <a:lnTo>
                      <a:pt x="426" y="1147"/>
                    </a:lnTo>
                    <a:lnTo>
                      <a:pt x="426" y="1047"/>
                    </a:lnTo>
                    <a:cubicBezTo>
                      <a:pt x="627" y="947"/>
                      <a:pt x="827" y="646"/>
                      <a:pt x="1053" y="521"/>
                    </a:cubicBezTo>
                    <a:lnTo>
                      <a:pt x="1253" y="320"/>
                    </a:lnTo>
                    <a:cubicBezTo>
                      <a:pt x="1253" y="291"/>
                      <a:pt x="1245" y="279"/>
                      <a:pt x="1227" y="279"/>
                    </a:cubicBezTo>
                    <a:cubicBezTo>
                      <a:pt x="1186" y="279"/>
                      <a:pt x="1094" y="350"/>
                      <a:pt x="953" y="420"/>
                    </a:cubicBezTo>
                    <a:cubicBezTo>
                      <a:pt x="838" y="627"/>
                      <a:pt x="577" y="812"/>
                      <a:pt x="380" y="919"/>
                    </a:cubicBezTo>
                    <a:lnTo>
                      <a:pt x="380" y="919"/>
                    </a:lnTo>
                    <a:cubicBezTo>
                      <a:pt x="196" y="412"/>
                      <a:pt x="38" y="1"/>
                      <a:pt x="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7"/>
              <p:cNvSpPr/>
              <p:nvPr/>
            </p:nvSpPr>
            <p:spPr>
              <a:xfrm>
                <a:off x="4036375" y="1235250"/>
                <a:ext cx="28225" cy="31350"/>
              </a:xfrm>
              <a:custGeom>
                <a:avLst/>
                <a:gdLst/>
                <a:ahLst/>
                <a:cxnLst/>
                <a:rect l="l" t="t" r="r" b="b"/>
                <a:pathLst>
                  <a:path w="1129" h="1254" extrusionOk="0">
                    <a:moveTo>
                      <a:pt x="301" y="0"/>
                    </a:moveTo>
                    <a:cubicBezTo>
                      <a:pt x="301" y="0"/>
                      <a:pt x="301" y="101"/>
                      <a:pt x="502" y="301"/>
                    </a:cubicBezTo>
                    <a:cubicBezTo>
                      <a:pt x="611" y="498"/>
                      <a:pt x="778" y="676"/>
                      <a:pt x="952" y="852"/>
                    </a:cubicBezTo>
                    <a:lnTo>
                      <a:pt x="952" y="852"/>
                    </a:lnTo>
                    <a:cubicBezTo>
                      <a:pt x="369" y="1046"/>
                      <a:pt x="0" y="1253"/>
                      <a:pt x="0" y="1253"/>
                    </a:cubicBezTo>
                    <a:lnTo>
                      <a:pt x="1028" y="1028"/>
                    </a:lnTo>
                    <a:lnTo>
                      <a:pt x="1128" y="928"/>
                    </a:lnTo>
                    <a:lnTo>
                      <a:pt x="1128" y="827"/>
                    </a:lnTo>
                    <a:cubicBezTo>
                      <a:pt x="928" y="627"/>
                      <a:pt x="727" y="401"/>
                      <a:pt x="502" y="201"/>
                    </a:cubicBezTo>
                    <a:cubicBezTo>
                      <a:pt x="401" y="100"/>
                      <a:pt x="301"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7"/>
              <p:cNvSpPr/>
              <p:nvPr/>
            </p:nvSpPr>
            <p:spPr>
              <a:xfrm>
                <a:off x="4057050" y="1279725"/>
                <a:ext cx="31350" cy="28225"/>
              </a:xfrm>
              <a:custGeom>
                <a:avLst/>
                <a:gdLst/>
                <a:ahLst/>
                <a:cxnLst/>
                <a:rect l="l" t="t" r="r" b="b"/>
                <a:pathLst>
                  <a:path w="1254" h="1129" extrusionOk="0">
                    <a:moveTo>
                      <a:pt x="201" y="627"/>
                    </a:moveTo>
                    <a:cubicBezTo>
                      <a:pt x="0" y="728"/>
                      <a:pt x="0" y="828"/>
                      <a:pt x="0" y="828"/>
                    </a:cubicBezTo>
                    <a:cubicBezTo>
                      <a:pt x="0" y="828"/>
                      <a:pt x="101" y="828"/>
                      <a:pt x="201" y="627"/>
                    </a:cubicBezTo>
                    <a:close/>
                    <a:moveTo>
                      <a:pt x="827" y="1"/>
                    </a:moveTo>
                    <a:cubicBezTo>
                      <a:pt x="527" y="201"/>
                      <a:pt x="301" y="402"/>
                      <a:pt x="201" y="627"/>
                    </a:cubicBezTo>
                    <a:cubicBezTo>
                      <a:pt x="426" y="502"/>
                      <a:pt x="627" y="301"/>
                      <a:pt x="827" y="101"/>
                    </a:cubicBezTo>
                    <a:cubicBezTo>
                      <a:pt x="928" y="728"/>
                      <a:pt x="1153" y="1129"/>
                      <a:pt x="1153" y="1129"/>
                    </a:cubicBezTo>
                    <a:cubicBezTo>
                      <a:pt x="1253" y="1129"/>
                      <a:pt x="1153" y="627"/>
                      <a:pt x="928" y="101"/>
                    </a:cubicBezTo>
                    <a:lnTo>
                      <a:pt x="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7"/>
              <p:cNvSpPr/>
              <p:nvPr/>
            </p:nvSpPr>
            <p:spPr>
              <a:xfrm>
                <a:off x="4095900" y="1257750"/>
                <a:ext cx="31350" cy="32025"/>
              </a:xfrm>
              <a:custGeom>
                <a:avLst/>
                <a:gdLst/>
                <a:ahLst/>
                <a:cxnLst/>
                <a:rect l="l" t="t" r="r" b="b"/>
                <a:pathLst>
                  <a:path w="1254" h="1281" extrusionOk="0">
                    <a:moveTo>
                      <a:pt x="1202" y="0"/>
                    </a:moveTo>
                    <a:cubicBezTo>
                      <a:pt x="1059" y="0"/>
                      <a:pt x="634" y="151"/>
                      <a:pt x="126" y="253"/>
                    </a:cubicBezTo>
                    <a:lnTo>
                      <a:pt x="0" y="253"/>
                    </a:lnTo>
                    <a:lnTo>
                      <a:pt x="126" y="353"/>
                    </a:lnTo>
                    <a:cubicBezTo>
                      <a:pt x="326" y="654"/>
                      <a:pt x="527" y="880"/>
                      <a:pt x="627" y="980"/>
                    </a:cubicBezTo>
                    <a:cubicBezTo>
                      <a:pt x="852" y="1180"/>
                      <a:pt x="953" y="1281"/>
                      <a:pt x="953" y="1281"/>
                    </a:cubicBezTo>
                    <a:cubicBezTo>
                      <a:pt x="953" y="1180"/>
                      <a:pt x="852" y="1080"/>
                      <a:pt x="752" y="980"/>
                    </a:cubicBezTo>
                    <a:cubicBezTo>
                      <a:pt x="627" y="754"/>
                      <a:pt x="426" y="554"/>
                      <a:pt x="226" y="353"/>
                    </a:cubicBezTo>
                    <a:lnTo>
                      <a:pt x="226" y="336"/>
                    </a:lnTo>
                    <a:lnTo>
                      <a:pt x="226" y="336"/>
                    </a:lnTo>
                    <a:cubicBezTo>
                      <a:pt x="805" y="229"/>
                      <a:pt x="1253" y="28"/>
                      <a:pt x="1253" y="28"/>
                    </a:cubicBezTo>
                    <a:cubicBezTo>
                      <a:pt x="1253" y="9"/>
                      <a:pt x="1235" y="0"/>
                      <a:pt x="12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7"/>
              <p:cNvSpPr/>
              <p:nvPr/>
            </p:nvSpPr>
            <p:spPr>
              <a:xfrm>
                <a:off x="3352150" y="4200675"/>
                <a:ext cx="109675" cy="164925"/>
              </a:xfrm>
              <a:custGeom>
                <a:avLst/>
                <a:gdLst/>
                <a:ahLst/>
                <a:cxnLst/>
                <a:rect l="l" t="t" r="r" b="b"/>
                <a:pathLst>
                  <a:path w="4387" h="6597" extrusionOk="0">
                    <a:moveTo>
                      <a:pt x="4" y="1"/>
                    </a:moveTo>
                    <a:cubicBezTo>
                      <a:pt x="2" y="1"/>
                      <a:pt x="1" y="2"/>
                      <a:pt x="1" y="5"/>
                    </a:cubicBezTo>
                    <a:cubicBezTo>
                      <a:pt x="1" y="5"/>
                      <a:pt x="928" y="1459"/>
                      <a:pt x="2081" y="3239"/>
                    </a:cubicBezTo>
                    <a:cubicBezTo>
                      <a:pt x="3334" y="5118"/>
                      <a:pt x="4286" y="6597"/>
                      <a:pt x="4286" y="6597"/>
                    </a:cubicBezTo>
                    <a:cubicBezTo>
                      <a:pt x="4387" y="6472"/>
                      <a:pt x="3434" y="5018"/>
                      <a:pt x="2181" y="3239"/>
                    </a:cubicBezTo>
                    <a:cubicBezTo>
                      <a:pt x="1090" y="1420"/>
                      <a:pt x="69" y="1"/>
                      <a:pt x="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7"/>
              <p:cNvSpPr/>
              <p:nvPr/>
            </p:nvSpPr>
            <p:spPr>
              <a:xfrm>
                <a:off x="3325850" y="4224600"/>
                <a:ext cx="151650" cy="99025"/>
              </a:xfrm>
              <a:custGeom>
                <a:avLst/>
                <a:gdLst/>
                <a:ahLst/>
                <a:cxnLst/>
                <a:rect l="l" t="t" r="r" b="b"/>
                <a:pathLst>
                  <a:path w="6066" h="3961" extrusionOk="0">
                    <a:moveTo>
                      <a:pt x="6065" y="1"/>
                    </a:moveTo>
                    <a:cubicBezTo>
                      <a:pt x="5965" y="1"/>
                      <a:pt x="4612" y="828"/>
                      <a:pt x="2932" y="1881"/>
                    </a:cubicBezTo>
                    <a:cubicBezTo>
                      <a:pt x="1253" y="3008"/>
                      <a:pt x="0" y="3961"/>
                      <a:pt x="0" y="3961"/>
                    </a:cubicBezTo>
                    <a:cubicBezTo>
                      <a:pt x="0" y="3961"/>
                      <a:pt x="1353" y="3134"/>
                      <a:pt x="3033" y="1981"/>
                    </a:cubicBezTo>
                    <a:cubicBezTo>
                      <a:pt x="4712" y="928"/>
                      <a:pt x="6065" y="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7"/>
              <p:cNvSpPr/>
              <p:nvPr/>
            </p:nvSpPr>
            <p:spPr>
              <a:xfrm>
                <a:off x="3378475" y="4195775"/>
                <a:ext cx="36350" cy="166700"/>
              </a:xfrm>
              <a:custGeom>
                <a:avLst/>
                <a:gdLst/>
                <a:ahLst/>
                <a:cxnLst/>
                <a:rect l="l" t="t" r="r" b="b"/>
                <a:pathLst>
                  <a:path w="1454" h="6668" extrusionOk="0">
                    <a:moveTo>
                      <a:pt x="1454" y="1"/>
                    </a:moveTo>
                    <a:cubicBezTo>
                      <a:pt x="1354" y="1"/>
                      <a:pt x="1028" y="1455"/>
                      <a:pt x="727" y="3334"/>
                    </a:cubicBezTo>
                    <a:cubicBezTo>
                      <a:pt x="301" y="5114"/>
                      <a:pt x="0" y="6668"/>
                      <a:pt x="101" y="6668"/>
                    </a:cubicBezTo>
                    <a:cubicBezTo>
                      <a:pt x="101" y="6668"/>
                      <a:pt x="401" y="5214"/>
                      <a:pt x="827" y="3334"/>
                    </a:cubicBezTo>
                    <a:cubicBezTo>
                      <a:pt x="1128" y="1555"/>
                      <a:pt x="1454"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7"/>
              <p:cNvSpPr/>
              <p:nvPr/>
            </p:nvSpPr>
            <p:spPr>
              <a:xfrm>
                <a:off x="3312675" y="4252350"/>
                <a:ext cx="183000" cy="37450"/>
              </a:xfrm>
              <a:custGeom>
                <a:avLst/>
                <a:gdLst/>
                <a:ahLst/>
                <a:cxnLst/>
                <a:rect l="l" t="t" r="r" b="b"/>
                <a:pathLst>
                  <a:path w="7320" h="1498" extrusionOk="0">
                    <a:moveTo>
                      <a:pt x="76" y="0"/>
                    </a:moveTo>
                    <a:cubicBezTo>
                      <a:pt x="27" y="0"/>
                      <a:pt x="1" y="6"/>
                      <a:pt x="1" y="19"/>
                    </a:cubicBezTo>
                    <a:lnTo>
                      <a:pt x="3660" y="771"/>
                    </a:lnTo>
                    <a:cubicBezTo>
                      <a:pt x="5640" y="1172"/>
                      <a:pt x="7219" y="1497"/>
                      <a:pt x="7319" y="1497"/>
                    </a:cubicBezTo>
                    <a:cubicBezTo>
                      <a:pt x="7319" y="1497"/>
                      <a:pt x="5640" y="1071"/>
                      <a:pt x="3660" y="645"/>
                    </a:cubicBezTo>
                    <a:cubicBezTo>
                      <a:pt x="1925" y="294"/>
                      <a:pt x="422"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7"/>
              <p:cNvSpPr/>
              <p:nvPr/>
            </p:nvSpPr>
            <p:spPr>
              <a:xfrm>
                <a:off x="3341650" y="4195775"/>
                <a:ext cx="28700" cy="31375"/>
              </a:xfrm>
              <a:custGeom>
                <a:avLst/>
                <a:gdLst/>
                <a:ahLst/>
                <a:cxnLst/>
                <a:rect l="l" t="t" r="r" b="b"/>
                <a:pathLst>
                  <a:path w="1148" h="1255" extrusionOk="0">
                    <a:moveTo>
                      <a:pt x="1047" y="1"/>
                    </a:moveTo>
                    <a:lnTo>
                      <a:pt x="1047" y="302"/>
                    </a:lnTo>
                    <a:lnTo>
                      <a:pt x="1047" y="1117"/>
                    </a:lnTo>
                    <a:lnTo>
                      <a:pt x="1047" y="1117"/>
                    </a:lnTo>
                    <a:cubicBezTo>
                      <a:pt x="586" y="948"/>
                      <a:pt x="248" y="801"/>
                      <a:pt x="136" y="801"/>
                    </a:cubicBezTo>
                    <a:cubicBezTo>
                      <a:pt x="109" y="801"/>
                      <a:pt x="95" y="810"/>
                      <a:pt x="95" y="828"/>
                    </a:cubicBezTo>
                    <a:cubicBezTo>
                      <a:pt x="0" y="828"/>
                      <a:pt x="466" y="1007"/>
                      <a:pt x="1047" y="1218"/>
                    </a:cubicBezTo>
                    <a:lnTo>
                      <a:pt x="1047" y="1218"/>
                    </a:lnTo>
                    <a:lnTo>
                      <a:pt x="1047" y="1254"/>
                    </a:lnTo>
                    <a:lnTo>
                      <a:pt x="1074" y="1227"/>
                    </a:lnTo>
                    <a:lnTo>
                      <a:pt x="1074" y="1227"/>
                    </a:lnTo>
                    <a:cubicBezTo>
                      <a:pt x="1098" y="1236"/>
                      <a:pt x="1123" y="1245"/>
                      <a:pt x="1148" y="1254"/>
                    </a:cubicBezTo>
                    <a:lnTo>
                      <a:pt x="1148" y="1154"/>
                    </a:lnTo>
                    <a:lnTo>
                      <a:pt x="1148" y="302"/>
                    </a:lnTo>
                    <a:cubicBezTo>
                      <a:pt x="1148" y="101"/>
                      <a:pt x="1047"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7"/>
              <p:cNvSpPr/>
              <p:nvPr/>
            </p:nvSpPr>
            <p:spPr>
              <a:xfrm>
                <a:off x="3432975" y="4323600"/>
                <a:ext cx="28850" cy="33875"/>
              </a:xfrm>
              <a:custGeom>
                <a:avLst/>
                <a:gdLst/>
                <a:ahLst/>
                <a:cxnLst/>
                <a:rect l="l" t="t" r="r" b="b"/>
                <a:pathLst>
                  <a:path w="1154" h="1355" extrusionOk="0">
                    <a:moveTo>
                      <a:pt x="1" y="1"/>
                    </a:moveTo>
                    <a:lnTo>
                      <a:pt x="1" y="101"/>
                    </a:lnTo>
                    <a:lnTo>
                      <a:pt x="1" y="928"/>
                    </a:lnTo>
                    <a:cubicBezTo>
                      <a:pt x="101" y="1154"/>
                      <a:pt x="101" y="1354"/>
                      <a:pt x="101" y="1354"/>
                    </a:cubicBezTo>
                    <a:lnTo>
                      <a:pt x="101" y="928"/>
                    </a:lnTo>
                    <a:lnTo>
                      <a:pt x="101" y="237"/>
                    </a:lnTo>
                    <a:lnTo>
                      <a:pt x="101" y="237"/>
                    </a:lnTo>
                    <a:cubicBezTo>
                      <a:pt x="683" y="437"/>
                      <a:pt x="1154" y="527"/>
                      <a:pt x="1154" y="527"/>
                    </a:cubicBezTo>
                    <a:cubicBezTo>
                      <a:pt x="1154" y="527"/>
                      <a:pt x="627" y="30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7"/>
              <p:cNvSpPr/>
              <p:nvPr/>
            </p:nvSpPr>
            <p:spPr>
              <a:xfrm>
                <a:off x="3422325" y="4307950"/>
                <a:ext cx="21325" cy="23200"/>
              </a:xfrm>
              <a:custGeom>
                <a:avLst/>
                <a:gdLst/>
                <a:ahLst/>
                <a:cxnLst/>
                <a:rect l="l" t="t" r="r" b="b"/>
                <a:pathLst>
                  <a:path w="853" h="928" extrusionOk="0">
                    <a:moveTo>
                      <a:pt x="1" y="0"/>
                    </a:moveTo>
                    <a:lnTo>
                      <a:pt x="1" y="100"/>
                    </a:lnTo>
                    <a:lnTo>
                      <a:pt x="1" y="627"/>
                    </a:lnTo>
                    <a:cubicBezTo>
                      <a:pt x="126" y="827"/>
                      <a:pt x="126" y="927"/>
                      <a:pt x="126" y="927"/>
                    </a:cubicBezTo>
                    <a:lnTo>
                      <a:pt x="126" y="627"/>
                    </a:lnTo>
                    <a:lnTo>
                      <a:pt x="126" y="159"/>
                    </a:lnTo>
                    <a:lnTo>
                      <a:pt x="126" y="159"/>
                    </a:lnTo>
                    <a:cubicBezTo>
                      <a:pt x="489" y="325"/>
                      <a:pt x="753" y="426"/>
                      <a:pt x="753" y="426"/>
                    </a:cubicBezTo>
                    <a:cubicBezTo>
                      <a:pt x="853" y="301"/>
                      <a:pt x="527" y="201"/>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7"/>
              <p:cNvSpPr/>
              <p:nvPr/>
            </p:nvSpPr>
            <p:spPr>
              <a:xfrm>
                <a:off x="3448650" y="4213950"/>
                <a:ext cx="31350" cy="27450"/>
              </a:xfrm>
              <a:custGeom>
                <a:avLst/>
                <a:gdLst/>
                <a:ahLst/>
                <a:cxnLst/>
                <a:rect l="l" t="t" r="r" b="b"/>
                <a:pathLst>
                  <a:path w="1254" h="1098" extrusionOk="0">
                    <a:moveTo>
                      <a:pt x="527" y="1"/>
                    </a:moveTo>
                    <a:cubicBezTo>
                      <a:pt x="527" y="1"/>
                      <a:pt x="201" y="427"/>
                      <a:pt x="0" y="1053"/>
                    </a:cubicBezTo>
                    <a:lnTo>
                      <a:pt x="101" y="1053"/>
                    </a:lnTo>
                    <a:cubicBezTo>
                      <a:pt x="209" y="1087"/>
                      <a:pt x="315" y="1098"/>
                      <a:pt x="416" y="1098"/>
                    </a:cubicBezTo>
                    <a:cubicBezTo>
                      <a:pt x="619" y="1098"/>
                      <a:pt x="802" y="1053"/>
                      <a:pt x="953" y="1053"/>
                    </a:cubicBezTo>
                    <a:cubicBezTo>
                      <a:pt x="1153" y="1053"/>
                      <a:pt x="1254" y="1053"/>
                      <a:pt x="1254" y="928"/>
                    </a:cubicBezTo>
                    <a:lnTo>
                      <a:pt x="164" y="928"/>
                    </a:lnTo>
                    <a:cubicBezTo>
                      <a:pt x="440" y="371"/>
                      <a:pt x="527"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7"/>
              <p:cNvSpPr/>
              <p:nvPr/>
            </p:nvSpPr>
            <p:spPr>
              <a:xfrm>
                <a:off x="3432975" y="4232125"/>
                <a:ext cx="20700" cy="20700"/>
              </a:xfrm>
              <a:custGeom>
                <a:avLst/>
                <a:gdLst/>
                <a:ahLst/>
                <a:cxnLst/>
                <a:rect l="l" t="t" r="r" b="b"/>
                <a:pathLst>
                  <a:path w="828" h="828" extrusionOk="0">
                    <a:moveTo>
                      <a:pt x="327" y="1"/>
                    </a:moveTo>
                    <a:cubicBezTo>
                      <a:pt x="327" y="1"/>
                      <a:pt x="138" y="273"/>
                      <a:pt x="29" y="627"/>
                    </a:cubicBezTo>
                    <a:lnTo>
                      <a:pt x="1" y="627"/>
                    </a:lnTo>
                    <a:lnTo>
                      <a:pt x="22" y="649"/>
                    </a:lnTo>
                    <a:lnTo>
                      <a:pt x="22" y="649"/>
                    </a:lnTo>
                    <a:cubicBezTo>
                      <a:pt x="15" y="675"/>
                      <a:pt x="7" y="701"/>
                      <a:pt x="1" y="727"/>
                    </a:cubicBezTo>
                    <a:lnTo>
                      <a:pt x="1" y="828"/>
                    </a:lnTo>
                    <a:lnTo>
                      <a:pt x="101" y="828"/>
                    </a:lnTo>
                    <a:cubicBezTo>
                      <a:pt x="327" y="828"/>
                      <a:pt x="527" y="727"/>
                      <a:pt x="627" y="727"/>
                    </a:cubicBezTo>
                    <a:lnTo>
                      <a:pt x="828" y="727"/>
                    </a:lnTo>
                    <a:cubicBezTo>
                      <a:pt x="828" y="627"/>
                      <a:pt x="728" y="627"/>
                      <a:pt x="627" y="627"/>
                    </a:cubicBezTo>
                    <a:lnTo>
                      <a:pt x="156" y="627"/>
                    </a:lnTo>
                    <a:cubicBezTo>
                      <a:pt x="342" y="273"/>
                      <a:pt x="418" y="1"/>
                      <a:pt x="3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7"/>
              <p:cNvSpPr/>
              <p:nvPr/>
            </p:nvSpPr>
            <p:spPr>
              <a:xfrm>
                <a:off x="3318325" y="4305425"/>
                <a:ext cx="31350" cy="28850"/>
              </a:xfrm>
              <a:custGeom>
                <a:avLst/>
                <a:gdLst/>
                <a:ahLst/>
                <a:cxnLst/>
                <a:rect l="l" t="t" r="r" b="b"/>
                <a:pathLst>
                  <a:path w="1254" h="1154" extrusionOk="0">
                    <a:moveTo>
                      <a:pt x="1153" y="1"/>
                    </a:moveTo>
                    <a:cubicBezTo>
                      <a:pt x="827" y="1"/>
                      <a:pt x="527" y="101"/>
                      <a:pt x="301" y="101"/>
                    </a:cubicBezTo>
                    <a:cubicBezTo>
                      <a:pt x="101" y="101"/>
                      <a:pt x="0" y="101"/>
                      <a:pt x="0" y="201"/>
                    </a:cubicBezTo>
                    <a:lnTo>
                      <a:pt x="1117" y="201"/>
                    </a:lnTo>
                    <a:cubicBezTo>
                      <a:pt x="906" y="773"/>
                      <a:pt x="727" y="1154"/>
                      <a:pt x="727" y="1154"/>
                    </a:cubicBezTo>
                    <a:cubicBezTo>
                      <a:pt x="827" y="1154"/>
                      <a:pt x="1028" y="728"/>
                      <a:pt x="1253" y="101"/>
                    </a:cubicBezTo>
                    <a:lnTo>
                      <a:pt x="11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7"/>
              <p:cNvSpPr/>
              <p:nvPr/>
            </p:nvSpPr>
            <p:spPr>
              <a:xfrm>
                <a:off x="3344000" y="4294775"/>
                <a:ext cx="23850" cy="20700"/>
              </a:xfrm>
              <a:custGeom>
                <a:avLst/>
                <a:gdLst/>
                <a:ahLst/>
                <a:cxnLst/>
                <a:rect l="l" t="t" r="r" b="b"/>
                <a:pathLst>
                  <a:path w="954" h="828" extrusionOk="0">
                    <a:moveTo>
                      <a:pt x="853" y="1"/>
                    </a:moveTo>
                    <a:cubicBezTo>
                      <a:pt x="527" y="1"/>
                      <a:pt x="327" y="101"/>
                      <a:pt x="226" y="101"/>
                    </a:cubicBezTo>
                    <a:lnTo>
                      <a:pt x="1" y="101"/>
                    </a:lnTo>
                    <a:cubicBezTo>
                      <a:pt x="1" y="101"/>
                      <a:pt x="126" y="201"/>
                      <a:pt x="226" y="201"/>
                    </a:cubicBezTo>
                    <a:lnTo>
                      <a:pt x="723" y="201"/>
                    </a:lnTo>
                    <a:cubicBezTo>
                      <a:pt x="612" y="574"/>
                      <a:pt x="527" y="828"/>
                      <a:pt x="527" y="828"/>
                    </a:cubicBezTo>
                    <a:cubicBezTo>
                      <a:pt x="527" y="828"/>
                      <a:pt x="718" y="574"/>
                      <a:pt x="827" y="201"/>
                    </a:cubicBezTo>
                    <a:lnTo>
                      <a:pt x="853" y="201"/>
                    </a:lnTo>
                    <a:lnTo>
                      <a:pt x="832" y="181"/>
                    </a:lnTo>
                    <a:lnTo>
                      <a:pt x="832" y="181"/>
                    </a:lnTo>
                    <a:cubicBezTo>
                      <a:pt x="840" y="155"/>
                      <a:pt x="847" y="128"/>
                      <a:pt x="853" y="101"/>
                    </a:cubicBezTo>
                    <a:lnTo>
                      <a:pt x="9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7"/>
              <p:cNvSpPr/>
              <p:nvPr/>
            </p:nvSpPr>
            <p:spPr>
              <a:xfrm>
                <a:off x="3328350" y="4245275"/>
                <a:ext cx="21325" cy="23225"/>
              </a:xfrm>
              <a:custGeom>
                <a:avLst/>
                <a:gdLst/>
                <a:ahLst/>
                <a:cxnLst/>
                <a:rect l="l" t="t" r="r" b="b"/>
                <a:pathLst>
                  <a:path w="853" h="929" extrusionOk="0">
                    <a:moveTo>
                      <a:pt x="126" y="1"/>
                    </a:moveTo>
                    <a:cubicBezTo>
                      <a:pt x="126" y="2"/>
                      <a:pt x="126" y="102"/>
                      <a:pt x="226" y="201"/>
                    </a:cubicBezTo>
                    <a:cubicBezTo>
                      <a:pt x="326" y="302"/>
                      <a:pt x="527" y="427"/>
                      <a:pt x="627" y="527"/>
                    </a:cubicBezTo>
                    <a:lnTo>
                      <a:pt x="627" y="585"/>
                    </a:lnTo>
                    <a:lnTo>
                      <a:pt x="627" y="585"/>
                    </a:lnTo>
                    <a:cubicBezTo>
                      <a:pt x="264" y="748"/>
                      <a:pt x="0" y="838"/>
                      <a:pt x="0" y="928"/>
                    </a:cubicBezTo>
                    <a:cubicBezTo>
                      <a:pt x="0" y="928"/>
                      <a:pt x="326" y="828"/>
                      <a:pt x="752" y="627"/>
                    </a:cubicBezTo>
                    <a:lnTo>
                      <a:pt x="852" y="527"/>
                    </a:lnTo>
                    <a:lnTo>
                      <a:pt x="752" y="527"/>
                    </a:lnTo>
                    <a:cubicBezTo>
                      <a:pt x="527" y="302"/>
                      <a:pt x="426" y="201"/>
                      <a:pt x="326" y="101"/>
                    </a:cubicBezTo>
                    <a:cubicBezTo>
                      <a:pt x="127" y="101"/>
                      <a:pt x="126" y="2"/>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7"/>
              <p:cNvSpPr/>
              <p:nvPr/>
            </p:nvSpPr>
            <p:spPr>
              <a:xfrm>
                <a:off x="3399150" y="4203300"/>
                <a:ext cx="23200" cy="21325"/>
              </a:xfrm>
              <a:custGeom>
                <a:avLst/>
                <a:gdLst/>
                <a:ahLst/>
                <a:cxnLst/>
                <a:rect l="l" t="t" r="r" b="b"/>
                <a:pathLst>
                  <a:path w="928" h="853" extrusionOk="0">
                    <a:moveTo>
                      <a:pt x="101" y="1"/>
                    </a:moveTo>
                    <a:cubicBezTo>
                      <a:pt x="0" y="1"/>
                      <a:pt x="101" y="326"/>
                      <a:pt x="301" y="727"/>
                    </a:cubicBezTo>
                    <a:lnTo>
                      <a:pt x="301" y="853"/>
                    </a:lnTo>
                    <a:lnTo>
                      <a:pt x="426" y="853"/>
                    </a:lnTo>
                    <a:cubicBezTo>
                      <a:pt x="527" y="627"/>
                      <a:pt x="727" y="527"/>
                      <a:pt x="827" y="427"/>
                    </a:cubicBezTo>
                    <a:cubicBezTo>
                      <a:pt x="827" y="326"/>
                      <a:pt x="928" y="226"/>
                      <a:pt x="928" y="226"/>
                    </a:cubicBezTo>
                    <a:lnTo>
                      <a:pt x="928" y="226"/>
                    </a:lnTo>
                    <a:cubicBezTo>
                      <a:pt x="928" y="226"/>
                      <a:pt x="827" y="226"/>
                      <a:pt x="727" y="326"/>
                    </a:cubicBezTo>
                    <a:cubicBezTo>
                      <a:pt x="645" y="409"/>
                      <a:pt x="494" y="492"/>
                      <a:pt x="373" y="630"/>
                    </a:cubicBezTo>
                    <a:lnTo>
                      <a:pt x="373" y="630"/>
                    </a:lnTo>
                    <a:cubicBezTo>
                      <a:pt x="185" y="275"/>
                      <a:pt x="101"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7"/>
              <p:cNvSpPr/>
              <p:nvPr/>
            </p:nvSpPr>
            <p:spPr>
              <a:xfrm>
                <a:off x="3372825" y="4323600"/>
                <a:ext cx="21325" cy="20700"/>
              </a:xfrm>
              <a:custGeom>
                <a:avLst/>
                <a:gdLst/>
                <a:ahLst/>
                <a:cxnLst/>
                <a:rect l="l" t="t" r="r" b="b"/>
                <a:pathLst>
                  <a:path w="853" h="828" extrusionOk="0">
                    <a:moveTo>
                      <a:pt x="527" y="1"/>
                    </a:moveTo>
                    <a:cubicBezTo>
                      <a:pt x="327" y="201"/>
                      <a:pt x="226" y="301"/>
                      <a:pt x="101" y="427"/>
                    </a:cubicBezTo>
                    <a:cubicBezTo>
                      <a:pt x="1" y="527"/>
                      <a:pt x="1" y="627"/>
                      <a:pt x="1" y="627"/>
                    </a:cubicBezTo>
                    <a:cubicBezTo>
                      <a:pt x="1" y="627"/>
                      <a:pt x="101" y="627"/>
                      <a:pt x="226" y="527"/>
                    </a:cubicBezTo>
                    <a:cubicBezTo>
                      <a:pt x="312" y="441"/>
                      <a:pt x="398" y="336"/>
                      <a:pt x="548" y="182"/>
                    </a:cubicBezTo>
                    <a:lnTo>
                      <a:pt x="548" y="182"/>
                    </a:lnTo>
                    <a:cubicBezTo>
                      <a:pt x="655" y="565"/>
                      <a:pt x="853" y="828"/>
                      <a:pt x="853" y="828"/>
                    </a:cubicBezTo>
                    <a:cubicBezTo>
                      <a:pt x="853" y="828"/>
                      <a:pt x="728" y="527"/>
                      <a:pt x="627" y="101"/>
                    </a:cubicBezTo>
                    <a:lnTo>
                      <a:pt x="6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7"/>
              <p:cNvSpPr/>
              <p:nvPr/>
            </p:nvSpPr>
            <p:spPr>
              <a:xfrm>
                <a:off x="3448650" y="4270700"/>
                <a:ext cx="18200" cy="21600"/>
              </a:xfrm>
              <a:custGeom>
                <a:avLst/>
                <a:gdLst/>
                <a:ahLst/>
                <a:cxnLst/>
                <a:rect l="l" t="t" r="r" b="b"/>
                <a:pathLst>
                  <a:path w="728" h="864" extrusionOk="0">
                    <a:moveTo>
                      <a:pt x="692" y="0"/>
                    </a:moveTo>
                    <a:cubicBezTo>
                      <a:pt x="602" y="0"/>
                      <a:pt x="341" y="177"/>
                      <a:pt x="0" y="337"/>
                    </a:cubicBezTo>
                    <a:lnTo>
                      <a:pt x="0" y="438"/>
                    </a:lnTo>
                    <a:cubicBezTo>
                      <a:pt x="201" y="663"/>
                      <a:pt x="426" y="763"/>
                      <a:pt x="527" y="763"/>
                    </a:cubicBezTo>
                    <a:cubicBezTo>
                      <a:pt x="627" y="864"/>
                      <a:pt x="727" y="864"/>
                      <a:pt x="727" y="864"/>
                    </a:cubicBezTo>
                    <a:cubicBezTo>
                      <a:pt x="727" y="864"/>
                      <a:pt x="727" y="763"/>
                      <a:pt x="627" y="663"/>
                    </a:cubicBezTo>
                    <a:cubicBezTo>
                      <a:pt x="447" y="663"/>
                      <a:pt x="348" y="562"/>
                      <a:pt x="167" y="397"/>
                    </a:cubicBezTo>
                    <a:lnTo>
                      <a:pt x="167" y="397"/>
                    </a:lnTo>
                    <a:cubicBezTo>
                      <a:pt x="466" y="211"/>
                      <a:pt x="727" y="37"/>
                      <a:pt x="727" y="37"/>
                    </a:cubicBezTo>
                    <a:cubicBezTo>
                      <a:pt x="727" y="11"/>
                      <a:pt x="715" y="0"/>
                      <a:pt x="6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7"/>
              <p:cNvSpPr/>
              <p:nvPr/>
            </p:nvSpPr>
            <p:spPr>
              <a:xfrm>
                <a:off x="3394125" y="4224600"/>
                <a:ext cx="31375" cy="28225"/>
              </a:xfrm>
              <a:custGeom>
                <a:avLst/>
                <a:gdLst/>
                <a:ahLst/>
                <a:cxnLst/>
                <a:rect l="l" t="t" r="r" b="b"/>
                <a:pathLst>
                  <a:path w="1255" h="1129" extrusionOk="0">
                    <a:moveTo>
                      <a:pt x="1" y="1"/>
                    </a:moveTo>
                    <a:lnTo>
                      <a:pt x="1" y="1"/>
                    </a:lnTo>
                    <a:cubicBezTo>
                      <a:pt x="1" y="1"/>
                      <a:pt x="101" y="502"/>
                      <a:pt x="201" y="1129"/>
                    </a:cubicBezTo>
                    <a:lnTo>
                      <a:pt x="402" y="1129"/>
                    </a:lnTo>
                    <a:lnTo>
                      <a:pt x="1028" y="502"/>
                    </a:lnTo>
                    <a:lnTo>
                      <a:pt x="1254" y="302"/>
                    </a:lnTo>
                    <a:lnTo>
                      <a:pt x="1254" y="302"/>
                    </a:lnTo>
                    <a:cubicBezTo>
                      <a:pt x="1254" y="302"/>
                      <a:pt x="1129" y="302"/>
                      <a:pt x="928" y="502"/>
                    </a:cubicBezTo>
                    <a:cubicBezTo>
                      <a:pt x="753" y="612"/>
                      <a:pt x="558" y="779"/>
                      <a:pt x="378" y="954"/>
                    </a:cubicBezTo>
                    <a:lnTo>
                      <a:pt x="378" y="954"/>
                    </a:lnTo>
                    <a:cubicBezTo>
                      <a:pt x="186" y="370"/>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7"/>
              <p:cNvSpPr/>
              <p:nvPr/>
            </p:nvSpPr>
            <p:spPr>
              <a:xfrm>
                <a:off x="3352275" y="4244300"/>
                <a:ext cx="31225" cy="30800"/>
              </a:xfrm>
              <a:custGeom>
                <a:avLst/>
                <a:gdLst/>
                <a:ahLst/>
                <a:cxnLst/>
                <a:rect l="l" t="t" r="r" b="b"/>
                <a:pathLst>
                  <a:path w="1249" h="1232" extrusionOk="0">
                    <a:moveTo>
                      <a:pt x="441" y="1"/>
                    </a:moveTo>
                    <a:cubicBezTo>
                      <a:pt x="429" y="1"/>
                      <a:pt x="422" y="13"/>
                      <a:pt x="422" y="40"/>
                    </a:cubicBezTo>
                    <a:cubicBezTo>
                      <a:pt x="422" y="40"/>
                      <a:pt x="422" y="140"/>
                      <a:pt x="522" y="240"/>
                    </a:cubicBezTo>
                    <a:cubicBezTo>
                      <a:pt x="723" y="466"/>
                      <a:pt x="923" y="666"/>
                      <a:pt x="1048" y="867"/>
                    </a:cubicBezTo>
                    <a:lnTo>
                      <a:pt x="1063" y="882"/>
                    </a:lnTo>
                    <a:lnTo>
                      <a:pt x="1063" y="882"/>
                    </a:lnTo>
                    <a:cubicBezTo>
                      <a:pt x="475" y="987"/>
                      <a:pt x="0" y="1193"/>
                      <a:pt x="96" y="1193"/>
                    </a:cubicBezTo>
                    <a:cubicBezTo>
                      <a:pt x="96" y="1219"/>
                      <a:pt x="125" y="1232"/>
                      <a:pt x="180" y="1232"/>
                    </a:cubicBezTo>
                    <a:cubicBezTo>
                      <a:pt x="334" y="1232"/>
                      <a:pt x="687" y="1133"/>
                      <a:pt x="1149" y="967"/>
                    </a:cubicBezTo>
                    <a:lnTo>
                      <a:pt x="1249" y="967"/>
                    </a:lnTo>
                    <a:lnTo>
                      <a:pt x="1249" y="867"/>
                    </a:lnTo>
                    <a:lnTo>
                      <a:pt x="1149" y="867"/>
                    </a:lnTo>
                    <a:cubicBezTo>
                      <a:pt x="1048" y="566"/>
                      <a:pt x="823" y="341"/>
                      <a:pt x="622" y="240"/>
                    </a:cubicBezTo>
                    <a:cubicBezTo>
                      <a:pt x="549" y="94"/>
                      <a:pt x="475" y="1"/>
                      <a:pt x="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7"/>
              <p:cNvSpPr/>
              <p:nvPr/>
            </p:nvSpPr>
            <p:spPr>
              <a:xfrm>
                <a:off x="3372825" y="4287275"/>
                <a:ext cx="33875" cy="31350"/>
              </a:xfrm>
              <a:custGeom>
                <a:avLst/>
                <a:gdLst/>
                <a:ahLst/>
                <a:cxnLst/>
                <a:rect l="l" t="t" r="r" b="b"/>
                <a:pathLst>
                  <a:path w="1355" h="1254" extrusionOk="0">
                    <a:moveTo>
                      <a:pt x="1053" y="0"/>
                    </a:moveTo>
                    <a:lnTo>
                      <a:pt x="953" y="100"/>
                    </a:lnTo>
                    <a:cubicBezTo>
                      <a:pt x="627" y="301"/>
                      <a:pt x="427" y="501"/>
                      <a:pt x="327" y="627"/>
                    </a:cubicBezTo>
                    <a:cubicBezTo>
                      <a:pt x="101" y="727"/>
                      <a:pt x="1" y="827"/>
                      <a:pt x="1" y="827"/>
                    </a:cubicBezTo>
                    <a:cubicBezTo>
                      <a:pt x="30" y="857"/>
                      <a:pt x="62" y="869"/>
                      <a:pt x="94" y="869"/>
                    </a:cubicBezTo>
                    <a:cubicBezTo>
                      <a:pt x="172" y="869"/>
                      <a:pt x="256" y="798"/>
                      <a:pt x="327" y="727"/>
                    </a:cubicBezTo>
                    <a:cubicBezTo>
                      <a:pt x="527" y="501"/>
                      <a:pt x="728" y="301"/>
                      <a:pt x="953" y="201"/>
                    </a:cubicBezTo>
                    <a:lnTo>
                      <a:pt x="970" y="201"/>
                    </a:lnTo>
                    <a:cubicBezTo>
                      <a:pt x="1074" y="782"/>
                      <a:pt x="1254" y="1253"/>
                      <a:pt x="1254" y="1253"/>
                    </a:cubicBezTo>
                    <a:cubicBezTo>
                      <a:pt x="1354" y="1128"/>
                      <a:pt x="1154" y="727"/>
                      <a:pt x="1053" y="100"/>
                    </a:cubicBezTo>
                    <a:lnTo>
                      <a:pt x="10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7"/>
              <p:cNvSpPr/>
              <p:nvPr/>
            </p:nvSpPr>
            <p:spPr>
              <a:xfrm>
                <a:off x="3417325" y="4265950"/>
                <a:ext cx="28850" cy="31375"/>
              </a:xfrm>
              <a:custGeom>
                <a:avLst/>
                <a:gdLst/>
                <a:ahLst/>
                <a:cxnLst/>
                <a:rect l="l" t="t" r="r" b="b"/>
                <a:pathLst>
                  <a:path w="1154" h="1255" extrusionOk="0">
                    <a:moveTo>
                      <a:pt x="1153" y="1"/>
                    </a:moveTo>
                    <a:cubicBezTo>
                      <a:pt x="1153" y="1"/>
                      <a:pt x="627" y="101"/>
                      <a:pt x="0" y="327"/>
                    </a:cubicBezTo>
                    <a:lnTo>
                      <a:pt x="0" y="427"/>
                    </a:lnTo>
                    <a:cubicBezTo>
                      <a:pt x="201" y="628"/>
                      <a:pt x="426" y="853"/>
                      <a:pt x="527" y="1054"/>
                    </a:cubicBezTo>
                    <a:cubicBezTo>
                      <a:pt x="727" y="1154"/>
                      <a:pt x="727" y="1254"/>
                      <a:pt x="827" y="1254"/>
                    </a:cubicBezTo>
                    <a:cubicBezTo>
                      <a:pt x="827" y="1254"/>
                      <a:pt x="727" y="1154"/>
                      <a:pt x="627" y="953"/>
                    </a:cubicBezTo>
                    <a:cubicBezTo>
                      <a:pt x="443" y="746"/>
                      <a:pt x="343" y="561"/>
                      <a:pt x="154" y="377"/>
                    </a:cubicBezTo>
                    <a:lnTo>
                      <a:pt x="154" y="377"/>
                    </a:lnTo>
                    <a:cubicBezTo>
                      <a:pt x="711" y="191"/>
                      <a:pt x="1153" y="1"/>
                      <a:pt x="1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7"/>
              <p:cNvSpPr/>
              <p:nvPr/>
            </p:nvSpPr>
            <p:spPr>
              <a:xfrm>
                <a:off x="4461800" y="2169450"/>
                <a:ext cx="109675" cy="164825"/>
              </a:xfrm>
              <a:custGeom>
                <a:avLst/>
                <a:gdLst/>
                <a:ahLst/>
                <a:cxnLst/>
                <a:rect l="l" t="t" r="r" b="b"/>
                <a:pathLst>
                  <a:path w="4387" h="6593" extrusionOk="0">
                    <a:moveTo>
                      <a:pt x="1" y="1"/>
                    </a:moveTo>
                    <a:cubicBezTo>
                      <a:pt x="1" y="2"/>
                      <a:pt x="929" y="1480"/>
                      <a:pt x="2081" y="3359"/>
                    </a:cubicBezTo>
                    <a:cubicBezTo>
                      <a:pt x="3334" y="5139"/>
                      <a:pt x="4287" y="6592"/>
                      <a:pt x="4387" y="6592"/>
                    </a:cubicBezTo>
                    <a:cubicBezTo>
                      <a:pt x="4387" y="6592"/>
                      <a:pt x="3434" y="5139"/>
                      <a:pt x="2181" y="3259"/>
                    </a:cubicBezTo>
                    <a:cubicBezTo>
                      <a:pt x="1029" y="1480"/>
                      <a:pt x="1" y="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7"/>
              <p:cNvSpPr/>
              <p:nvPr/>
            </p:nvSpPr>
            <p:spPr>
              <a:xfrm>
                <a:off x="4435500" y="2193275"/>
                <a:ext cx="151650" cy="99200"/>
              </a:xfrm>
              <a:custGeom>
                <a:avLst/>
                <a:gdLst/>
                <a:ahLst/>
                <a:cxnLst/>
                <a:rect l="l" t="t" r="r" b="b"/>
                <a:pathLst>
                  <a:path w="6066" h="3968" extrusionOk="0">
                    <a:moveTo>
                      <a:pt x="6065" y="0"/>
                    </a:moveTo>
                    <a:cubicBezTo>
                      <a:pt x="6065" y="0"/>
                      <a:pt x="4712" y="827"/>
                      <a:pt x="3033" y="1980"/>
                    </a:cubicBezTo>
                    <a:cubicBezTo>
                      <a:pt x="1354" y="3033"/>
                      <a:pt x="0" y="3960"/>
                      <a:pt x="0" y="3960"/>
                    </a:cubicBezTo>
                    <a:cubicBezTo>
                      <a:pt x="0" y="3965"/>
                      <a:pt x="4" y="3968"/>
                      <a:pt x="10" y="3968"/>
                    </a:cubicBezTo>
                    <a:cubicBezTo>
                      <a:pt x="136" y="3968"/>
                      <a:pt x="1437" y="3081"/>
                      <a:pt x="3033" y="2080"/>
                    </a:cubicBezTo>
                    <a:cubicBezTo>
                      <a:pt x="4712" y="928"/>
                      <a:pt x="6065" y="100"/>
                      <a:pt x="6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7"/>
              <p:cNvSpPr/>
              <p:nvPr/>
            </p:nvSpPr>
            <p:spPr>
              <a:xfrm>
                <a:off x="4487500" y="2166950"/>
                <a:ext cx="37000" cy="164825"/>
              </a:xfrm>
              <a:custGeom>
                <a:avLst/>
                <a:gdLst/>
                <a:ahLst/>
                <a:cxnLst/>
                <a:rect l="l" t="t" r="r" b="b"/>
                <a:pathLst>
                  <a:path w="1480" h="6593" extrusionOk="0">
                    <a:moveTo>
                      <a:pt x="1479" y="1"/>
                    </a:moveTo>
                    <a:cubicBezTo>
                      <a:pt x="1479" y="1"/>
                      <a:pt x="1053" y="1480"/>
                      <a:pt x="752" y="3234"/>
                    </a:cubicBezTo>
                    <a:cubicBezTo>
                      <a:pt x="326" y="5113"/>
                      <a:pt x="0" y="6592"/>
                      <a:pt x="126" y="6592"/>
                    </a:cubicBezTo>
                    <a:cubicBezTo>
                      <a:pt x="126" y="6592"/>
                      <a:pt x="427" y="5113"/>
                      <a:pt x="853" y="3359"/>
                    </a:cubicBezTo>
                    <a:cubicBezTo>
                      <a:pt x="1254" y="1480"/>
                      <a:pt x="1479" y="1"/>
                      <a:pt x="1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7"/>
              <p:cNvSpPr/>
              <p:nvPr/>
            </p:nvSpPr>
            <p:spPr>
              <a:xfrm>
                <a:off x="4422325" y="2222100"/>
                <a:ext cx="183000" cy="38875"/>
              </a:xfrm>
              <a:custGeom>
                <a:avLst/>
                <a:gdLst/>
                <a:ahLst/>
                <a:cxnLst/>
                <a:rect l="l" t="t" r="r" b="b"/>
                <a:pathLst>
                  <a:path w="7320" h="1555" extrusionOk="0">
                    <a:moveTo>
                      <a:pt x="1" y="0"/>
                    </a:moveTo>
                    <a:cubicBezTo>
                      <a:pt x="1" y="100"/>
                      <a:pt x="1680" y="401"/>
                      <a:pt x="3660" y="827"/>
                    </a:cubicBezTo>
                    <a:cubicBezTo>
                      <a:pt x="5640" y="1253"/>
                      <a:pt x="7319" y="1554"/>
                      <a:pt x="7319" y="1554"/>
                    </a:cubicBezTo>
                    <a:cubicBezTo>
                      <a:pt x="7319" y="1454"/>
                      <a:pt x="5640" y="1153"/>
                      <a:pt x="3660" y="727"/>
                    </a:cubicBezTo>
                    <a:cubicBezTo>
                      <a:pt x="1680" y="301"/>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7"/>
              <p:cNvSpPr/>
              <p:nvPr/>
            </p:nvSpPr>
            <p:spPr>
              <a:xfrm>
                <a:off x="4453675" y="2166950"/>
                <a:ext cx="28825" cy="31350"/>
              </a:xfrm>
              <a:custGeom>
                <a:avLst/>
                <a:gdLst/>
                <a:ahLst/>
                <a:cxnLst/>
                <a:rect l="l" t="t" r="r" b="b"/>
                <a:pathLst>
                  <a:path w="1153" h="1254" extrusionOk="0">
                    <a:moveTo>
                      <a:pt x="952" y="1"/>
                    </a:moveTo>
                    <a:lnTo>
                      <a:pt x="952" y="326"/>
                    </a:lnTo>
                    <a:lnTo>
                      <a:pt x="952" y="1098"/>
                    </a:lnTo>
                    <a:lnTo>
                      <a:pt x="952" y="1098"/>
                    </a:lnTo>
                    <a:cubicBezTo>
                      <a:pt x="462" y="837"/>
                      <a:pt x="0" y="727"/>
                      <a:pt x="0" y="727"/>
                    </a:cubicBezTo>
                    <a:lnTo>
                      <a:pt x="0" y="727"/>
                    </a:lnTo>
                    <a:cubicBezTo>
                      <a:pt x="0" y="727"/>
                      <a:pt x="426" y="953"/>
                      <a:pt x="1053" y="1254"/>
                    </a:cubicBezTo>
                    <a:lnTo>
                      <a:pt x="1153" y="1254"/>
                    </a:lnTo>
                    <a:lnTo>
                      <a:pt x="1153" y="1153"/>
                    </a:lnTo>
                    <a:cubicBezTo>
                      <a:pt x="1153" y="853"/>
                      <a:pt x="1053" y="527"/>
                      <a:pt x="1053" y="326"/>
                    </a:cubicBezTo>
                    <a:cubicBezTo>
                      <a:pt x="1053" y="101"/>
                      <a:pt x="1053" y="1"/>
                      <a:pt x="9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7"/>
              <p:cNvSpPr/>
              <p:nvPr/>
            </p:nvSpPr>
            <p:spPr>
              <a:xfrm>
                <a:off x="4542625" y="2294775"/>
                <a:ext cx="28850" cy="31350"/>
              </a:xfrm>
              <a:custGeom>
                <a:avLst/>
                <a:gdLst/>
                <a:ahLst/>
                <a:cxnLst/>
                <a:rect l="l" t="t" r="r" b="b"/>
                <a:pathLst>
                  <a:path w="1154" h="1254" extrusionOk="0">
                    <a:moveTo>
                      <a:pt x="1" y="0"/>
                    </a:moveTo>
                    <a:lnTo>
                      <a:pt x="1" y="126"/>
                    </a:lnTo>
                    <a:cubicBezTo>
                      <a:pt x="1" y="426"/>
                      <a:pt x="1" y="752"/>
                      <a:pt x="101" y="953"/>
                    </a:cubicBezTo>
                    <a:lnTo>
                      <a:pt x="101" y="1254"/>
                    </a:lnTo>
                    <a:cubicBezTo>
                      <a:pt x="101" y="1254"/>
                      <a:pt x="201" y="1153"/>
                      <a:pt x="201" y="953"/>
                    </a:cubicBezTo>
                    <a:cubicBezTo>
                      <a:pt x="101" y="752"/>
                      <a:pt x="101" y="426"/>
                      <a:pt x="101" y="126"/>
                    </a:cubicBezTo>
                    <a:lnTo>
                      <a:pt x="101" y="126"/>
                    </a:lnTo>
                    <a:cubicBezTo>
                      <a:pt x="628" y="326"/>
                      <a:pt x="1154" y="527"/>
                      <a:pt x="1154" y="527"/>
                    </a:cubicBezTo>
                    <a:cubicBezTo>
                      <a:pt x="1154" y="426"/>
                      <a:pt x="728" y="226"/>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7"/>
              <p:cNvSpPr/>
              <p:nvPr/>
            </p:nvSpPr>
            <p:spPr>
              <a:xfrm>
                <a:off x="4531975" y="2276600"/>
                <a:ext cx="21350" cy="23825"/>
              </a:xfrm>
              <a:custGeom>
                <a:avLst/>
                <a:gdLst/>
                <a:ahLst/>
                <a:cxnLst/>
                <a:rect l="l" t="t" r="r" b="b"/>
                <a:pathLst>
                  <a:path w="854" h="953" extrusionOk="0">
                    <a:moveTo>
                      <a:pt x="1" y="1"/>
                    </a:moveTo>
                    <a:lnTo>
                      <a:pt x="1" y="101"/>
                    </a:lnTo>
                    <a:lnTo>
                      <a:pt x="1" y="727"/>
                    </a:lnTo>
                    <a:cubicBezTo>
                      <a:pt x="101" y="853"/>
                      <a:pt x="101" y="953"/>
                      <a:pt x="101" y="953"/>
                    </a:cubicBezTo>
                    <a:lnTo>
                      <a:pt x="101" y="727"/>
                    </a:lnTo>
                    <a:lnTo>
                      <a:pt x="101" y="250"/>
                    </a:lnTo>
                    <a:lnTo>
                      <a:pt x="101" y="250"/>
                    </a:lnTo>
                    <a:cubicBezTo>
                      <a:pt x="491" y="342"/>
                      <a:pt x="853" y="427"/>
                      <a:pt x="853" y="427"/>
                    </a:cubicBezTo>
                    <a:cubicBezTo>
                      <a:pt x="853" y="427"/>
                      <a:pt x="527" y="226"/>
                      <a:pt x="101" y="101"/>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7"/>
              <p:cNvSpPr/>
              <p:nvPr/>
            </p:nvSpPr>
            <p:spPr>
              <a:xfrm>
                <a:off x="4558300" y="2182625"/>
                <a:ext cx="23200" cy="28850"/>
              </a:xfrm>
              <a:custGeom>
                <a:avLst/>
                <a:gdLst/>
                <a:ahLst/>
                <a:cxnLst/>
                <a:rect l="l" t="t" r="r" b="b"/>
                <a:pathLst>
                  <a:path w="928" h="1154" extrusionOk="0">
                    <a:moveTo>
                      <a:pt x="527" y="0"/>
                    </a:moveTo>
                    <a:lnTo>
                      <a:pt x="527" y="0"/>
                    </a:lnTo>
                    <a:cubicBezTo>
                      <a:pt x="527" y="0"/>
                      <a:pt x="301" y="426"/>
                      <a:pt x="1" y="1053"/>
                    </a:cubicBezTo>
                    <a:lnTo>
                      <a:pt x="1" y="1153"/>
                    </a:lnTo>
                    <a:lnTo>
                      <a:pt x="101" y="1153"/>
                    </a:lnTo>
                    <a:cubicBezTo>
                      <a:pt x="427" y="1153"/>
                      <a:pt x="727" y="1153"/>
                      <a:pt x="928" y="1053"/>
                    </a:cubicBezTo>
                    <a:lnTo>
                      <a:pt x="151" y="1053"/>
                    </a:lnTo>
                    <a:cubicBezTo>
                      <a:pt x="437" y="471"/>
                      <a:pt x="527"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7"/>
              <p:cNvSpPr/>
              <p:nvPr/>
            </p:nvSpPr>
            <p:spPr>
              <a:xfrm>
                <a:off x="4542625" y="2200775"/>
                <a:ext cx="20725" cy="21350"/>
              </a:xfrm>
              <a:custGeom>
                <a:avLst/>
                <a:gdLst/>
                <a:ahLst/>
                <a:cxnLst/>
                <a:rect l="l" t="t" r="r" b="b"/>
                <a:pathLst>
                  <a:path w="829" h="854" extrusionOk="0">
                    <a:moveTo>
                      <a:pt x="302" y="1"/>
                    </a:moveTo>
                    <a:lnTo>
                      <a:pt x="302" y="1"/>
                    </a:lnTo>
                    <a:cubicBezTo>
                      <a:pt x="302" y="1"/>
                      <a:pt x="201" y="327"/>
                      <a:pt x="1" y="753"/>
                    </a:cubicBezTo>
                    <a:lnTo>
                      <a:pt x="1" y="853"/>
                    </a:lnTo>
                    <a:lnTo>
                      <a:pt x="628" y="853"/>
                    </a:lnTo>
                    <a:lnTo>
                      <a:pt x="828" y="753"/>
                    </a:lnTo>
                    <a:lnTo>
                      <a:pt x="148" y="753"/>
                    </a:lnTo>
                    <a:cubicBezTo>
                      <a:pt x="320" y="380"/>
                      <a:pt x="417" y="116"/>
                      <a:pt x="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7"/>
              <p:cNvSpPr/>
              <p:nvPr/>
            </p:nvSpPr>
            <p:spPr>
              <a:xfrm>
                <a:off x="4427975" y="2276600"/>
                <a:ext cx="31350" cy="28850"/>
              </a:xfrm>
              <a:custGeom>
                <a:avLst/>
                <a:gdLst/>
                <a:ahLst/>
                <a:cxnLst/>
                <a:rect l="l" t="t" r="r" b="b"/>
                <a:pathLst>
                  <a:path w="1254" h="1154" extrusionOk="0">
                    <a:moveTo>
                      <a:pt x="301" y="1"/>
                    </a:moveTo>
                    <a:cubicBezTo>
                      <a:pt x="101" y="101"/>
                      <a:pt x="1" y="101"/>
                      <a:pt x="1" y="101"/>
                    </a:cubicBezTo>
                    <a:lnTo>
                      <a:pt x="1096" y="101"/>
                    </a:lnTo>
                    <a:cubicBezTo>
                      <a:pt x="907" y="682"/>
                      <a:pt x="727" y="1153"/>
                      <a:pt x="727" y="1153"/>
                    </a:cubicBezTo>
                    <a:cubicBezTo>
                      <a:pt x="828" y="1153"/>
                      <a:pt x="1028" y="627"/>
                      <a:pt x="1254" y="101"/>
                    </a:cubicBez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7"/>
              <p:cNvSpPr/>
              <p:nvPr/>
            </p:nvSpPr>
            <p:spPr>
              <a:xfrm>
                <a:off x="4453675" y="2266575"/>
                <a:ext cx="23825" cy="18650"/>
              </a:xfrm>
              <a:custGeom>
                <a:avLst/>
                <a:gdLst/>
                <a:ahLst/>
                <a:cxnLst/>
                <a:rect l="l" t="t" r="r" b="b"/>
                <a:pathLst>
                  <a:path w="953" h="746" extrusionOk="0">
                    <a:moveTo>
                      <a:pt x="226" y="1"/>
                    </a:moveTo>
                    <a:cubicBezTo>
                      <a:pt x="100" y="101"/>
                      <a:pt x="0" y="101"/>
                      <a:pt x="0" y="101"/>
                    </a:cubicBezTo>
                    <a:lnTo>
                      <a:pt x="701" y="101"/>
                    </a:lnTo>
                    <a:cubicBezTo>
                      <a:pt x="610" y="455"/>
                      <a:pt x="526" y="727"/>
                      <a:pt x="526" y="727"/>
                    </a:cubicBezTo>
                    <a:cubicBezTo>
                      <a:pt x="526" y="740"/>
                      <a:pt x="529" y="746"/>
                      <a:pt x="535" y="746"/>
                    </a:cubicBezTo>
                    <a:cubicBezTo>
                      <a:pt x="575" y="746"/>
                      <a:pt x="742" y="452"/>
                      <a:pt x="852" y="101"/>
                    </a:cubicBezTo>
                    <a:lnTo>
                      <a:pt x="9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7"/>
              <p:cNvSpPr/>
              <p:nvPr/>
            </p:nvSpPr>
            <p:spPr>
              <a:xfrm>
                <a:off x="4438000" y="2216450"/>
                <a:ext cx="21325" cy="21325"/>
              </a:xfrm>
              <a:custGeom>
                <a:avLst/>
                <a:gdLst/>
                <a:ahLst/>
                <a:cxnLst/>
                <a:rect l="l" t="t" r="r" b="b"/>
                <a:pathLst>
                  <a:path w="853" h="853" extrusionOk="0">
                    <a:moveTo>
                      <a:pt x="101" y="1"/>
                    </a:moveTo>
                    <a:cubicBezTo>
                      <a:pt x="101" y="1"/>
                      <a:pt x="101" y="126"/>
                      <a:pt x="226" y="226"/>
                    </a:cubicBezTo>
                    <a:cubicBezTo>
                      <a:pt x="317" y="226"/>
                      <a:pt x="489" y="389"/>
                      <a:pt x="595" y="495"/>
                    </a:cubicBezTo>
                    <a:lnTo>
                      <a:pt x="595" y="495"/>
                    </a:lnTo>
                    <a:cubicBezTo>
                      <a:pt x="257" y="675"/>
                      <a:pt x="1" y="853"/>
                      <a:pt x="1" y="853"/>
                    </a:cubicBezTo>
                    <a:cubicBezTo>
                      <a:pt x="101" y="853"/>
                      <a:pt x="427" y="752"/>
                      <a:pt x="727" y="527"/>
                    </a:cubicBezTo>
                    <a:lnTo>
                      <a:pt x="853" y="527"/>
                    </a:lnTo>
                    <a:lnTo>
                      <a:pt x="727" y="427"/>
                    </a:lnTo>
                    <a:cubicBezTo>
                      <a:pt x="627" y="326"/>
                      <a:pt x="427" y="226"/>
                      <a:pt x="326" y="126"/>
                    </a:cubicBezTo>
                    <a:cubicBezTo>
                      <a:pt x="226" y="1"/>
                      <a:pt x="101"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7"/>
              <p:cNvSpPr/>
              <p:nvPr/>
            </p:nvSpPr>
            <p:spPr>
              <a:xfrm>
                <a:off x="4511300" y="2174700"/>
                <a:ext cx="20700" cy="21100"/>
              </a:xfrm>
              <a:custGeom>
                <a:avLst/>
                <a:gdLst/>
                <a:ahLst/>
                <a:cxnLst/>
                <a:rect l="l" t="t" r="r" b="b"/>
                <a:pathLst>
                  <a:path w="828" h="844" extrusionOk="0">
                    <a:moveTo>
                      <a:pt x="7" y="1"/>
                    </a:moveTo>
                    <a:cubicBezTo>
                      <a:pt x="3" y="1"/>
                      <a:pt x="1" y="6"/>
                      <a:pt x="1" y="16"/>
                    </a:cubicBezTo>
                    <a:cubicBezTo>
                      <a:pt x="1" y="16"/>
                      <a:pt x="1" y="317"/>
                      <a:pt x="201" y="743"/>
                    </a:cubicBezTo>
                    <a:lnTo>
                      <a:pt x="201" y="843"/>
                    </a:lnTo>
                    <a:lnTo>
                      <a:pt x="302" y="743"/>
                    </a:lnTo>
                    <a:cubicBezTo>
                      <a:pt x="527" y="643"/>
                      <a:pt x="627" y="417"/>
                      <a:pt x="728" y="317"/>
                    </a:cubicBezTo>
                    <a:cubicBezTo>
                      <a:pt x="828" y="217"/>
                      <a:pt x="828" y="117"/>
                      <a:pt x="828" y="117"/>
                    </a:cubicBezTo>
                    <a:lnTo>
                      <a:pt x="828" y="117"/>
                    </a:lnTo>
                    <a:lnTo>
                      <a:pt x="627" y="317"/>
                    </a:lnTo>
                    <a:cubicBezTo>
                      <a:pt x="541" y="317"/>
                      <a:pt x="454" y="486"/>
                      <a:pt x="287" y="596"/>
                    </a:cubicBezTo>
                    <a:lnTo>
                      <a:pt x="287" y="596"/>
                    </a:lnTo>
                    <a:cubicBezTo>
                      <a:pt x="194" y="316"/>
                      <a:pt x="41" y="1"/>
                      <a:pt x="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7"/>
              <p:cNvSpPr/>
              <p:nvPr/>
            </p:nvSpPr>
            <p:spPr>
              <a:xfrm>
                <a:off x="4482475" y="2292275"/>
                <a:ext cx="20725" cy="21325"/>
              </a:xfrm>
              <a:custGeom>
                <a:avLst/>
                <a:gdLst/>
                <a:ahLst/>
                <a:cxnLst/>
                <a:rect l="l" t="t" r="r" b="b"/>
                <a:pathLst>
                  <a:path w="829" h="853" extrusionOk="0">
                    <a:moveTo>
                      <a:pt x="628" y="0"/>
                    </a:moveTo>
                    <a:lnTo>
                      <a:pt x="527" y="100"/>
                    </a:lnTo>
                    <a:cubicBezTo>
                      <a:pt x="327" y="226"/>
                      <a:pt x="201" y="426"/>
                      <a:pt x="101" y="526"/>
                    </a:cubicBezTo>
                    <a:cubicBezTo>
                      <a:pt x="1" y="627"/>
                      <a:pt x="1" y="727"/>
                      <a:pt x="1" y="727"/>
                    </a:cubicBezTo>
                    <a:cubicBezTo>
                      <a:pt x="1" y="727"/>
                      <a:pt x="101" y="627"/>
                      <a:pt x="201" y="526"/>
                    </a:cubicBezTo>
                    <a:cubicBezTo>
                      <a:pt x="308" y="526"/>
                      <a:pt x="397" y="381"/>
                      <a:pt x="545" y="276"/>
                    </a:cubicBezTo>
                    <a:lnTo>
                      <a:pt x="545" y="276"/>
                    </a:lnTo>
                    <a:cubicBezTo>
                      <a:pt x="649" y="562"/>
                      <a:pt x="828" y="852"/>
                      <a:pt x="828" y="852"/>
                    </a:cubicBezTo>
                    <a:cubicBezTo>
                      <a:pt x="828" y="852"/>
                      <a:pt x="828" y="526"/>
                      <a:pt x="628" y="100"/>
                    </a:cubicBezTo>
                    <a:lnTo>
                      <a:pt x="6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7"/>
              <p:cNvSpPr/>
              <p:nvPr/>
            </p:nvSpPr>
            <p:spPr>
              <a:xfrm>
                <a:off x="4558300" y="2240250"/>
                <a:ext cx="18200" cy="23225"/>
              </a:xfrm>
              <a:custGeom>
                <a:avLst/>
                <a:gdLst/>
                <a:ahLst/>
                <a:cxnLst/>
                <a:rect l="l" t="t" r="r" b="b"/>
                <a:pathLst>
                  <a:path w="728" h="929" extrusionOk="0">
                    <a:moveTo>
                      <a:pt x="727" y="1"/>
                    </a:moveTo>
                    <a:cubicBezTo>
                      <a:pt x="727" y="1"/>
                      <a:pt x="427" y="201"/>
                      <a:pt x="1" y="427"/>
                    </a:cubicBezTo>
                    <a:lnTo>
                      <a:pt x="1" y="527"/>
                    </a:lnTo>
                    <a:lnTo>
                      <a:pt x="101" y="527"/>
                    </a:lnTo>
                    <a:cubicBezTo>
                      <a:pt x="201" y="628"/>
                      <a:pt x="427" y="728"/>
                      <a:pt x="527" y="828"/>
                    </a:cubicBezTo>
                    <a:cubicBezTo>
                      <a:pt x="727" y="828"/>
                      <a:pt x="727" y="928"/>
                      <a:pt x="727" y="928"/>
                    </a:cubicBezTo>
                    <a:cubicBezTo>
                      <a:pt x="727" y="828"/>
                      <a:pt x="727" y="828"/>
                      <a:pt x="627" y="728"/>
                    </a:cubicBezTo>
                    <a:cubicBezTo>
                      <a:pt x="542" y="643"/>
                      <a:pt x="368" y="558"/>
                      <a:pt x="196" y="474"/>
                    </a:cubicBezTo>
                    <a:lnTo>
                      <a:pt x="196" y="474"/>
                    </a:lnTo>
                    <a:cubicBezTo>
                      <a:pt x="557" y="257"/>
                      <a:pt x="727"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7"/>
              <p:cNvSpPr/>
              <p:nvPr/>
            </p:nvSpPr>
            <p:spPr>
              <a:xfrm>
                <a:off x="4503175" y="2193275"/>
                <a:ext cx="31350" cy="31350"/>
              </a:xfrm>
              <a:custGeom>
                <a:avLst/>
                <a:gdLst/>
                <a:ahLst/>
                <a:cxnLst/>
                <a:rect l="l" t="t" r="r" b="b"/>
                <a:pathLst>
                  <a:path w="1254" h="1254" extrusionOk="0">
                    <a:moveTo>
                      <a:pt x="0" y="0"/>
                    </a:moveTo>
                    <a:cubicBezTo>
                      <a:pt x="0" y="1"/>
                      <a:pt x="125" y="527"/>
                      <a:pt x="326" y="1153"/>
                    </a:cubicBezTo>
                    <a:lnTo>
                      <a:pt x="326" y="1253"/>
                    </a:lnTo>
                    <a:lnTo>
                      <a:pt x="426" y="1153"/>
                    </a:lnTo>
                    <a:cubicBezTo>
                      <a:pt x="627" y="928"/>
                      <a:pt x="852" y="727"/>
                      <a:pt x="1053" y="627"/>
                    </a:cubicBezTo>
                    <a:cubicBezTo>
                      <a:pt x="1153" y="426"/>
                      <a:pt x="1253" y="426"/>
                      <a:pt x="1253" y="301"/>
                    </a:cubicBezTo>
                    <a:lnTo>
                      <a:pt x="1253" y="301"/>
                    </a:lnTo>
                    <a:cubicBezTo>
                      <a:pt x="1253" y="301"/>
                      <a:pt x="1153" y="426"/>
                      <a:pt x="952" y="527"/>
                    </a:cubicBezTo>
                    <a:cubicBezTo>
                      <a:pt x="858" y="715"/>
                      <a:pt x="654" y="815"/>
                      <a:pt x="380" y="1013"/>
                    </a:cubicBezTo>
                    <a:lnTo>
                      <a:pt x="380" y="1013"/>
                    </a:lnTo>
                    <a:cubicBezTo>
                      <a:pt x="193" y="450"/>
                      <a:pt x="0" y="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7"/>
              <p:cNvSpPr/>
              <p:nvPr/>
            </p:nvSpPr>
            <p:spPr>
              <a:xfrm>
                <a:off x="4464325" y="2213950"/>
                <a:ext cx="28850" cy="31350"/>
              </a:xfrm>
              <a:custGeom>
                <a:avLst/>
                <a:gdLst/>
                <a:ahLst/>
                <a:cxnLst/>
                <a:rect l="l" t="t" r="r" b="b"/>
                <a:pathLst>
                  <a:path w="1154" h="1254" extrusionOk="0">
                    <a:moveTo>
                      <a:pt x="301" y="0"/>
                    </a:moveTo>
                    <a:cubicBezTo>
                      <a:pt x="301" y="0"/>
                      <a:pt x="301" y="101"/>
                      <a:pt x="526" y="326"/>
                    </a:cubicBezTo>
                    <a:cubicBezTo>
                      <a:pt x="618" y="418"/>
                      <a:pt x="793" y="593"/>
                      <a:pt x="995" y="871"/>
                    </a:cubicBezTo>
                    <a:lnTo>
                      <a:pt x="995" y="871"/>
                    </a:lnTo>
                    <a:cubicBezTo>
                      <a:pt x="400" y="1065"/>
                      <a:pt x="0" y="1253"/>
                      <a:pt x="0" y="1253"/>
                    </a:cubicBezTo>
                    <a:cubicBezTo>
                      <a:pt x="0" y="1253"/>
                      <a:pt x="526" y="1153"/>
                      <a:pt x="1053" y="953"/>
                    </a:cubicBezTo>
                    <a:lnTo>
                      <a:pt x="1153" y="953"/>
                    </a:lnTo>
                    <a:lnTo>
                      <a:pt x="1153" y="852"/>
                    </a:lnTo>
                    <a:cubicBezTo>
                      <a:pt x="927" y="627"/>
                      <a:pt x="727" y="426"/>
                      <a:pt x="526" y="226"/>
                    </a:cubicBezTo>
                    <a:cubicBezTo>
                      <a:pt x="426" y="101"/>
                      <a:pt x="301"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7"/>
              <p:cNvSpPr/>
              <p:nvPr/>
            </p:nvSpPr>
            <p:spPr>
              <a:xfrm>
                <a:off x="4485000" y="2258425"/>
                <a:ext cx="31350" cy="28850"/>
              </a:xfrm>
              <a:custGeom>
                <a:avLst/>
                <a:gdLst/>
                <a:ahLst/>
                <a:cxnLst/>
                <a:rect l="l" t="t" r="r" b="b"/>
                <a:pathLst>
                  <a:path w="1254" h="1154" extrusionOk="0">
                    <a:moveTo>
                      <a:pt x="226" y="627"/>
                    </a:moveTo>
                    <a:lnTo>
                      <a:pt x="226" y="627"/>
                    </a:lnTo>
                    <a:cubicBezTo>
                      <a:pt x="0" y="728"/>
                      <a:pt x="0" y="828"/>
                      <a:pt x="0" y="828"/>
                    </a:cubicBezTo>
                    <a:lnTo>
                      <a:pt x="226" y="627"/>
                    </a:lnTo>
                    <a:close/>
                    <a:moveTo>
                      <a:pt x="852" y="1"/>
                    </a:moveTo>
                    <a:cubicBezTo>
                      <a:pt x="527" y="201"/>
                      <a:pt x="326" y="427"/>
                      <a:pt x="226" y="627"/>
                    </a:cubicBezTo>
                    <a:cubicBezTo>
                      <a:pt x="409" y="536"/>
                      <a:pt x="592" y="361"/>
                      <a:pt x="871" y="159"/>
                    </a:cubicBezTo>
                    <a:lnTo>
                      <a:pt x="871" y="159"/>
                    </a:lnTo>
                    <a:cubicBezTo>
                      <a:pt x="1059" y="754"/>
                      <a:pt x="1153" y="1154"/>
                      <a:pt x="1153" y="1154"/>
                    </a:cubicBezTo>
                    <a:cubicBezTo>
                      <a:pt x="1253" y="1154"/>
                      <a:pt x="1153" y="627"/>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7"/>
              <p:cNvSpPr/>
              <p:nvPr/>
            </p:nvSpPr>
            <p:spPr>
              <a:xfrm>
                <a:off x="4524475" y="2236775"/>
                <a:ext cx="31350" cy="29825"/>
              </a:xfrm>
              <a:custGeom>
                <a:avLst/>
                <a:gdLst/>
                <a:ahLst/>
                <a:cxnLst/>
                <a:rect l="l" t="t" r="r" b="b"/>
                <a:pathLst>
                  <a:path w="1254" h="1193" extrusionOk="0">
                    <a:moveTo>
                      <a:pt x="1148" y="0"/>
                    </a:moveTo>
                    <a:cubicBezTo>
                      <a:pt x="964" y="0"/>
                      <a:pt x="559" y="93"/>
                      <a:pt x="100" y="240"/>
                    </a:cubicBezTo>
                    <a:lnTo>
                      <a:pt x="0" y="240"/>
                    </a:lnTo>
                    <a:lnTo>
                      <a:pt x="100" y="340"/>
                    </a:lnTo>
                    <a:cubicBezTo>
                      <a:pt x="301" y="666"/>
                      <a:pt x="526" y="867"/>
                      <a:pt x="627" y="967"/>
                    </a:cubicBezTo>
                    <a:cubicBezTo>
                      <a:pt x="827" y="1193"/>
                      <a:pt x="927" y="1193"/>
                      <a:pt x="927" y="1193"/>
                    </a:cubicBezTo>
                    <a:cubicBezTo>
                      <a:pt x="927" y="1193"/>
                      <a:pt x="827" y="1067"/>
                      <a:pt x="727" y="967"/>
                    </a:cubicBezTo>
                    <a:cubicBezTo>
                      <a:pt x="633" y="779"/>
                      <a:pt x="428" y="590"/>
                      <a:pt x="237" y="298"/>
                    </a:cubicBezTo>
                    <a:lnTo>
                      <a:pt x="237" y="298"/>
                    </a:lnTo>
                    <a:cubicBezTo>
                      <a:pt x="802" y="126"/>
                      <a:pt x="1253" y="40"/>
                      <a:pt x="1253" y="40"/>
                    </a:cubicBezTo>
                    <a:cubicBezTo>
                      <a:pt x="1253" y="13"/>
                      <a:pt x="1216" y="0"/>
                      <a:pt x="1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7" name="Google Shape;2937;p37"/>
            <p:cNvGrpSpPr/>
            <p:nvPr/>
          </p:nvGrpSpPr>
          <p:grpSpPr>
            <a:xfrm>
              <a:off x="8058163" y="4260938"/>
              <a:ext cx="363425" cy="391625"/>
              <a:chOff x="6486688" y="4948425"/>
              <a:chExt cx="363425" cy="391625"/>
            </a:xfrm>
          </p:grpSpPr>
          <p:sp>
            <p:nvSpPr>
              <p:cNvPr id="2938" name="Google Shape;2938;p37"/>
              <p:cNvSpPr/>
              <p:nvPr/>
            </p:nvSpPr>
            <p:spPr>
              <a:xfrm rot="5400000" flipH="1">
                <a:off x="6545600" y="4959688"/>
                <a:ext cx="237475" cy="355300"/>
              </a:xfrm>
              <a:custGeom>
                <a:avLst/>
                <a:gdLst/>
                <a:ahLst/>
                <a:cxnLst/>
                <a:rect l="l" t="t" r="r" b="b"/>
                <a:pathLst>
                  <a:path w="9499" h="14212" extrusionOk="0">
                    <a:moveTo>
                      <a:pt x="100" y="1"/>
                    </a:moveTo>
                    <a:cubicBezTo>
                      <a:pt x="0" y="101"/>
                      <a:pt x="2080" y="3234"/>
                      <a:pt x="4587" y="7194"/>
                    </a:cubicBezTo>
                    <a:cubicBezTo>
                      <a:pt x="7193" y="11079"/>
                      <a:pt x="9298" y="14211"/>
                      <a:pt x="9399" y="14211"/>
                    </a:cubicBezTo>
                    <a:cubicBezTo>
                      <a:pt x="9499" y="14086"/>
                      <a:pt x="7419" y="10953"/>
                      <a:pt x="4787" y="6993"/>
                    </a:cubicBezTo>
                    <a:cubicBezTo>
                      <a:pt x="2281" y="3134"/>
                      <a:pt x="100" y="1"/>
                      <a:pt x="1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7"/>
              <p:cNvSpPr/>
              <p:nvPr/>
            </p:nvSpPr>
            <p:spPr>
              <a:xfrm rot="5400000" flipH="1">
                <a:off x="6519525" y="5040788"/>
                <a:ext cx="326475" cy="214400"/>
              </a:xfrm>
              <a:custGeom>
                <a:avLst/>
                <a:gdLst/>
                <a:ahLst/>
                <a:cxnLst/>
                <a:rect l="l" t="t" r="r" b="b"/>
                <a:pathLst>
                  <a:path w="13059" h="8576" extrusionOk="0">
                    <a:moveTo>
                      <a:pt x="12958" y="0"/>
                    </a:moveTo>
                    <a:cubicBezTo>
                      <a:pt x="12958" y="0"/>
                      <a:pt x="10025" y="1880"/>
                      <a:pt x="6492" y="4186"/>
                    </a:cubicBezTo>
                    <a:cubicBezTo>
                      <a:pt x="2833" y="6592"/>
                      <a:pt x="0" y="8471"/>
                      <a:pt x="0" y="8572"/>
                    </a:cubicBezTo>
                    <a:cubicBezTo>
                      <a:pt x="0" y="8574"/>
                      <a:pt x="2" y="8575"/>
                      <a:pt x="6" y="8575"/>
                    </a:cubicBezTo>
                    <a:cubicBezTo>
                      <a:pt x="156" y="8575"/>
                      <a:pt x="3124" y="6731"/>
                      <a:pt x="6592" y="4386"/>
                    </a:cubicBezTo>
                    <a:cubicBezTo>
                      <a:pt x="10126" y="2105"/>
                      <a:pt x="13058" y="100"/>
                      <a:pt x="12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7"/>
              <p:cNvSpPr/>
              <p:nvPr/>
            </p:nvSpPr>
            <p:spPr>
              <a:xfrm rot="5400000" flipH="1">
                <a:off x="6632063" y="4977875"/>
                <a:ext cx="78325" cy="357775"/>
              </a:xfrm>
              <a:custGeom>
                <a:avLst/>
                <a:gdLst/>
                <a:ahLst/>
                <a:cxnLst/>
                <a:rect l="l" t="t" r="r" b="b"/>
                <a:pathLst>
                  <a:path w="3133" h="14311" extrusionOk="0">
                    <a:moveTo>
                      <a:pt x="3008" y="0"/>
                    </a:moveTo>
                    <a:cubicBezTo>
                      <a:pt x="2907" y="0"/>
                      <a:pt x="2181" y="3258"/>
                      <a:pt x="1454" y="7118"/>
                    </a:cubicBezTo>
                    <a:cubicBezTo>
                      <a:pt x="627" y="11078"/>
                      <a:pt x="0" y="14311"/>
                      <a:pt x="100" y="14311"/>
                    </a:cubicBezTo>
                    <a:cubicBezTo>
                      <a:pt x="100" y="14311"/>
                      <a:pt x="827" y="11178"/>
                      <a:pt x="1654" y="7218"/>
                    </a:cubicBezTo>
                    <a:cubicBezTo>
                      <a:pt x="2506" y="3258"/>
                      <a:pt x="3133" y="0"/>
                      <a:pt x="3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7"/>
              <p:cNvSpPr/>
              <p:nvPr/>
            </p:nvSpPr>
            <p:spPr>
              <a:xfrm rot="5400000" flipH="1">
                <a:off x="6493450" y="5103688"/>
                <a:ext cx="391625" cy="81100"/>
              </a:xfrm>
              <a:custGeom>
                <a:avLst/>
                <a:gdLst/>
                <a:ahLst/>
                <a:cxnLst/>
                <a:rect l="l" t="t" r="r" b="b"/>
                <a:pathLst>
                  <a:path w="15665" h="3244" extrusionOk="0">
                    <a:moveTo>
                      <a:pt x="126" y="0"/>
                    </a:moveTo>
                    <a:lnTo>
                      <a:pt x="126" y="0"/>
                    </a:lnTo>
                    <a:cubicBezTo>
                      <a:pt x="1" y="100"/>
                      <a:pt x="3560" y="952"/>
                      <a:pt x="7845" y="1780"/>
                    </a:cubicBezTo>
                    <a:cubicBezTo>
                      <a:pt x="11829" y="2642"/>
                      <a:pt x="15163" y="3244"/>
                      <a:pt x="15613" y="3244"/>
                    </a:cubicBezTo>
                    <a:cubicBezTo>
                      <a:pt x="15647" y="3244"/>
                      <a:pt x="15665" y="3240"/>
                      <a:pt x="15665" y="3233"/>
                    </a:cubicBezTo>
                    <a:cubicBezTo>
                      <a:pt x="15665" y="3233"/>
                      <a:pt x="12231" y="2406"/>
                      <a:pt x="7946" y="1579"/>
                    </a:cubicBezTo>
                    <a:cubicBezTo>
                      <a:pt x="3560" y="627"/>
                      <a:pt x="126"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7"/>
              <p:cNvSpPr/>
              <p:nvPr/>
            </p:nvSpPr>
            <p:spPr>
              <a:xfrm rot="5400000" flipH="1">
                <a:off x="6783363" y="5207500"/>
                <a:ext cx="62675" cy="70825"/>
              </a:xfrm>
              <a:custGeom>
                <a:avLst/>
                <a:gdLst/>
                <a:ahLst/>
                <a:cxnLst/>
                <a:rect l="l" t="t" r="r" b="b"/>
                <a:pathLst>
                  <a:path w="2507" h="2833" extrusionOk="0">
                    <a:moveTo>
                      <a:pt x="2181" y="0"/>
                    </a:moveTo>
                    <a:lnTo>
                      <a:pt x="2181" y="752"/>
                    </a:lnTo>
                    <a:lnTo>
                      <a:pt x="2181" y="2426"/>
                    </a:lnTo>
                    <a:lnTo>
                      <a:pt x="2181" y="2426"/>
                    </a:lnTo>
                    <a:cubicBezTo>
                      <a:pt x="1142" y="2010"/>
                      <a:pt x="292" y="1665"/>
                      <a:pt x="57" y="1665"/>
                    </a:cubicBezTo>
                    <a:cubicBezTo>
                      <a:pt x="29" y="1665"/>
                      <a:pt x="10" y="1669"/>
                      <a:pt x="0" y="1679"/>
                    </a:cubicBezTo>
                    <a:cubicBezTo>
                      <a:pt x="0" y="1779"/>
                      <a:pt x="1028" y="2206"/>
                      <a:pt x="2281" y="2732"/>
                    </a:cubicBezTo>
                    <a:lnTo>
                      <a:pt x="2506" y="2832"/>
                    </a:lnTo>
                    <a:lnTo>
                      <a:pt x="2506" y="2632"/>
                    </a:lnTo>
                    <a:lnTo>
                      <a:pt x="2506" y="2506"/>
                    </a:lnTo>
                    <a:cubicBezTo>
                      <a:pt x="2506" y="1779"/>
                      <a:pt x="2381" y="1153"/>
                      <a:pt x="2381" y="752"/>
                    </a:cubicBezTo>
                    <a:cubicBezTo>
                      <a:pt x="2281" y="326"/>
                      <a:pt x="2281" y="0"/>
                      <a:pt x="21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7"/>
              <p:cNvSpPr/>
              <p:nvPr/>
            </p:nvSpPr>
            <p:spPr>
              <a:xfrm rot="5400000" flipH="1">
                <a:off x="6508000" y="5016088"/>
                <a:ext cx="62675" cy="67700"/>
              </a:xfrm>
              <a:custGeom>
                <a:avLst/>
                <a:gdLst/>
                <a:ahLst/>
                <a:cxnLst/>
                <a:rect l="l" t="t" r="r" b="b"/>
                <a:pathLst>
                  <a:path w="2507" h="2708" extrusionOk="0">
                    <a:moveTo>
                      <a:pt x="101" y="1"/>
                    </a:moveTo>
                    <a:lnTo>
                      <a:pt x="101" y="101"/>
                    </a:lnTo>
                    <a:lnTo>
                      <a:pt x="101" y="201"/>
                    </a:lnTo>
                    <a:cubicBezTo>
                      <a:pt x="1" y="953"/>
                      <a:pt x="101" y="1580"/>
                      <a:pt x="201" y="1981"/>
                    </a:cubicBezTo>
                    <a:cubicBezTo>
                      <a:pt x="201" y="2507"/>
                      <a:pt x="301" y="2708"/>
                      <a:pt x="301" y="2708"/>
                    </a:cubicBezTo>
                    <a:cubicBezTo>
                      <a:pt x="301" y="2708"/>
                      <a:pt x="427" y="2407"/>
                      <a:pt x="301" y="1981"/>
                    </a:cubicBezTo>
                    <a:lnTo>
                      <a:pt x="301" y="400"/>
                    </a:lnTo>
                    <a:lnTo>
                      <a:pt x="301" y="400"/>
                    </a:lnTo>
                    <a:cubicBezTo>
                      <a:pt x="1395" y="800"/>
                      <a:pt x="2258" y="1072"/>
                      <a:pt x="2461" y="1072"/>
                    </a:cubicBezTo>
                    <a:cubicBezTo>
                      <a:pt x="2491" y="1072"/>
                      <a:pt x="2507" y="1066"/>
                      <a:pt x="2507" y="1053"/>
                    </a:cubicBezTo>
                    <a:cubicBezTo>
                      <a:pt x="2507" y="1053"/>
                      <a:pt x="1554" y="527"/>
                      <a:pt x="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7"/>
              <p:cNvSpPr/>
              <p:nvPr/>
            </p:nvSpPr>
            <p:spPr>
              <a:xfrm rot="5400000" flipH="1">
                <a:off x="6564063" y="5056500"/>
                <a:ext cx="41375" cy="49525"/>
              </a:xfrm>
              <a:custGeom>
                <a:avLst/>
                <a:gdLst/>
                <a:ahLst/>
                <a:cxnLst/>
                <a:rect l="l" t="t" r="r" b="b"/>
                <a:pathLst>
                  <a:path w="1655" h="1981" extrusionOk="0">
                    <a:moveTo>
                      <a:pt x="0" y="0"/>
                    </a:moveTo>
                    <a:lnTo>
                      <a:pt x="0" y="201"/>
                    </a:lnTo>
                    <a:cubicBezTo>
                      <a:pt x="0" y="727"/>
                      <a:pt x="0" y="1153"/>
                      <a:pt x="101" y="1454"/>
                    </a:cubicBezTo>
                    <a:cubicBezTo>
                      <a:pt x="101" y="1780"/>
                      <a:pt x="101" y="1980"/>
                      <a:pt x="201" y="1980"/>
                    </a:cubicBezTo>
                    <a:lnTo>
                      <a:pt x="201" y="1454"/>
                    </a:lnTo>
                    <a:lnTo>
                      <a:pt x="201" y="340"/>
                    </a:lnTo>
                    <a:lnTo>
                      <a:pt x="201" y="340"/>
                    </a:lnTo>
                    <a:cubicBezTo>
                      <a:pt x="877" y="607"/>
                      <a:pt x="1466" y="847"/>
                      <a:pt x="1617" y="847"/>
                    </a:cubicBezTo>
                    <a:cubicBezTo>
                      <a:pt x="1642" y="847"/>
                      <a:pt x="1655" y="841"/>
                      <a:pt x="1655" y="827"/>
                    </a:cubicBezTo>
                    <a:cubicBezTo>
                      <a:pt x="1655" y="727"/>
                      <a:pt x="1028" y="401"/>
                      <a:pt x="201" y="100"/>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7"/>
              <p:cNvSpPr/>
              <p:nvPr/>
            </p:nvSpPr>
            <p:spPr>
              <a:xfrm rot="5400000" flipH="1">
                <a:off x="6747150" y="4981438"/>
                <a:ext cx="70825" cy="61200"/>
              </a:xfrm>
              <a:custGeom>
                <a:avLst/>
                <a:gdLst/>
                <a:ahLst/>
                <a:cxnLst/>
                <a:rect l="l" t="t" r="r" b="b"/>
                <a:pathLst>
                  <a:path w="2833" h="2448" extrusionOk="0">
                    <a:moveTo>
                      <a:pt x="1154" y="1"/>
                    </a:moveTo>
                    <a:cubicBezTo>
                      <a:pt x="1054" y="1"/>
                      <a:pt x="627" y="928"/>
                      <a:pt x="101" y="2281"/>
                    </a:cubicBezTo>
                    <a:lnTo>
                      <a:pt x="1" y="2407"/>
                    </a:lnTo>
                    <a:lnTo>
                      <a:pt x="327" y="2407"/>
                    </a:lnTo>
                    <a:cubicBezTo>
                      <a:pt x="506" y="2435"/>
                      <a:pt x="685" y="2448"/>
                      <a:pt x="861" y="2448"/>
                    </a:cubicBezTo>
                    <a:cubicBezTo>
                      <a:pt x="1301" y="2448"/>
                      <a:pt x="1723" y="2371"/>
                      <a:pt x="2081" y="2281"/>
                    </a:cubicBezTo>
                    <a:cubicBezTo>
                      <a:pt x="2507" y="2281"/>
                      <a:pt x="2833" y="2181"/>
                      <a:pt x="2833" y="2181"/>
                    </a:cubicBezTo>
                    <a:cubicBezTo>
                      <a:pt x="2833" y="2181"/>
                      <a:pt x="2507" y="2081"/>
                      <a:pt x="2081" y="2081"/>
                    </a:cubicBezTo>
                    <a:cubicBezTo>
                      <a:pt x="1591" y="2081"/>
                      <a:pt x="980" y="2177"/>
                      <a:pt x="367" y="2181"/>
                    </a:cubicBezTo>
                    <a:lnTo>
                      <a:pt x="367" y="2181"/>
                    </a:lnTo>
                    <a:cubicBezTo>
                      <a:pt x="850" y="974"/>
                      <a:pt x="1251" y="1"/>
                      <a:pt x="1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7"/>
              <p:cNvSpPr/>
              <p:nvPr/>
            </p:nvSpPr>
            <p:spPr>
              <a:xfrm rot="5400000" flipH="1">
                <a:off x="6727288" y="5036750"/>
                <a:ext cx="47025" cy="42025"/>
              </a:xfrm>
              <a:custGeom>
                <a:avLst/>
                <a:gdLst/>
                <a:ahLst/>
                <a:cxnLst/>
                <a:rect l="l" t="t" r="r" b="b"/>
                <a:pathLst>
                  <a:path w="1881" h="1681" extrusionOk="0">
                    <a:moveTo>
                      <a:pt x="828" y="1"/>
                    </a:moveTo>
                    <a:cubicBezTo>
                      <a:pt x="727" y="1"/>
                      <a:pt x="427" y="627"/>
                      <a:pt x="1" y="1480"/>
                    </a:cubicBezTo>
                    <a:lnTo>
                      <a:pt x="1" y="1680"/>
                    </a:lnTo>
                    <a:lnTo>
                      <a:pt x="201" y="1680"/>
                    </a:lnTo>
                    <a:cubicBezTo>
                      <a:pt x="627" y="1680"/>
                      <a:pt x="1153" y="1680"/>
                      <a:pt x="1454" y="1580"/>
                    </a:cubicBezTo>
                    <a:cubicBezTo>
                      <a:pt x="1780" y="1580"/>
                      <a:pt x="1880" y="1580"/>
                      <a:pt x="1880" y="1480"/>
                    </a:cubicBezTo>
                    <a:cubicBezTo>
                      <a:pt x="1880" y="1480"/>
                      <a:pt x="1680" y="1379"/>
                      <a:pt x="1354" y="1379"/>
                    </a:cubicBezTo>
                    <a:cubicBezTo>
                      <a:pt x="1086" y="1379"/>
                      <a:pt x="719" y="1459"/>
                      <a:pt x="342" y="1476"/>
                    </a:cubicBezTo>
                    <a:lnTo>
                      <a:pt x="342" y="1476"/>
                    </a:lnTo>
                    <a:cubicBezTo>
                      <a:pt x="644" y="691"/>
                      <a:pt x="828" y="1"/>
                      <a:pt x="8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7"/>
              <p:cNvSpPr/>
              <p:nvPr/>
            </p:nvSpPr>
            <p:spPr>
              <a:xfrm rot="5400000" flipH="1">
                <a:off x="6547963" y="5262825"/>
                <a:ext cx="68325" cy="59825"/>
              </a:xfrm>
              <a:custGeom>
                <a:avLst/>
                <a:gdLst/>
                <a:ahLst/>
                <a:cxnLst/>
                <a:rect l="l" t="t" r="r" b="b"/>
                <a:pathLst>
                  <a:path w="2733" h="2393" extrusionOk="0">
                    <a:moveTo>
                      <a:pt x="2507" y="1"/>
                    </a:moveTo>
                    <a:cubicBezTo>
                      <a:pt x="1780" y="1"/>
                      <a:pt x="1154" y="101"/>
                      <a:pt x="728" y="101"/>
                    </a:cubicBezTo>
                    <a:cubicBezTo>
                      <a:pt x="226" y="201"/>
                      <a:pt x="1" y="201"/>
                      <a:pt x="1" y="302"/>
                    </a:cubicBezTo>
                    <a:lnTo>
                      <a:pt x="2324" y="302"/>
                    </a:lnTo>
                    <a:cubicBezTo>
                      <a:pt x="1849" y="1462"/>
                      <a:pt x="1585" y="2382"/>
                      <a:pt x="1680" y="2382"/>
                    </a:cubicBezTo>
                    <a:cubicBezTo>
                      <a:pt x="1680" y="2389"/>
                      <a:pt x="1682" y="2392"/>
                      <a:pt x="1685" y="2392"/>
                    </a:cubicBezTo>
                    <a:cubicBezTo>
                      <a:pt x="1737" y="2392"/>
                      <a:pt x="2235" y="1386"/>
                      <a:pt x="2733" y="201"/>
                    </a:cubicBezTo>
                    <a:lnTo>
                      <a:pt x="27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7"/>
              <p:cNvSpPr/>
              <p:nvPr/>
            </p:nvSpPr>
            <p:spPr>
              <a:xfrm rot="5400000" flipH="1">
                <a:off x="6588825" y="5224738"/>
                <a:ext cx="49525" cy="44500"/>
              </a:xfrm>
              <a:custGeom>
                <a:avLst/>
                <a:gdLst/>
                <a:ahLst/>
                <a:cxnLst/>
                <a:rect l="l" t="t" r="r" b="b"/>
                <a:pathLst>
                  <a:path w="1981" h="1780" extrusionOk="0">
                    <a:moveTo>
                      <a:pt x="1780" y="1"/>
                    </a:moveTo>
                    <a:cubicBezTo>
                      <a:pt x="1254" y="1"/>
                      <a:pt x="828" y="101"/>
                      <a:pt x="527" y="101"/>
                    </a:cubicBezTo>
                    <a:cubicBezTo>
                      <a:pt x="201" y="201"/>
                      <a:pt x="0" y="201"/>
                      <a:pt x="0" y="201"/>
                    </a:cubicBezTo>
                    <a:cubicBezTo>
                      <a:pt x="0" y="326"/>
                      <a:pt x="201" y="326"/>
                      <a:pt x="527" y="326"/>
                    </a:cubicBezTo>
                    <a:lnTo>
                      <a:pt x="1560" y="326"/>
                    </a:lnTo>
                    <a:cubicBezTo>
                      <a:pt x="1219" y="1151"/>
                      <a:pt x="1038" y="1688"/>
                      <a:pt x="1153" y="1780"/>
                    </a:cubicBezTo>
                    <a:cubicBezTo>
                      <a:pt x="1254" y="1780"/>
                      <a:pt x="1554" y="1153"/>
                      <a:pt x="1880" y="201"/>
                    </a:cubicBezTo>
                    <a:lnTo>
                      <a:pt x="1980" y="101"/>
                    </a:lnTo>
                    <a:lnTo>
                      <a:pt x="17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7"/>
              <p:cNvSpPr/>
              <p:nvPr/>
            </p:nvSpPr>
            <p:spPr>
              <a:xfrm rot="5400000" flipH="1">
                <a:off x="6698550" y="5258638"/>
                <a:ext cx="41375" cy="47500"/>
              </a:xfrm>
              <a:custGeom>
                <a:avLst/>
                <a:gdLst/>
                <a:ahLst/>
                <a:cxnLst/>
                <a:rect l="l" t="t" r="r" b="b"/>
                <a:pathLst>
                  <a:path w="1655" h="1900" extrusionOk="0">
                    <a:moveTo>
                      <a:pt x="101" y="1"/>
                    </a:moveTo>
                    <a:cubicBezTo>
                      <a:pt x="101" y="101"/>
                      <a:pt x="201" y="226"/>
                      <a:pt x="401" y="427"/>
                    </a:cubicBezTo>
                    <a:cubicBezTo>
                      <a:pt x="607" y="609"/>
                      <a:pt x="957" y="812"/>
                      <a:pt x="1264" y="1074"/>
                    </a:cubicBezTo>
                    <a:lnTo>
                      <a:pt x="1264" y="1074"/>
                    </a:lnTo>
                    <a:cubicBezTo>
                      <a:pt x="533" y="1540"/>
                      <a:pt x="0" y="1880"/>
                      <a:pt x="0" y="1880"/>
                    </a:cubicBezTo>
                    <a:cubicBezTo>
                      <a:pt x="0" y="1894"/>
                      <a:pt x="13" y="1900"/>
                      <a:pt x="36" y="1900"/>
                    </a:cubicBezTo>
                    <a:cubicBezTo>
                      <a:pt x="192" y="1900"/>
                      <a:pt x="835" y="1624"/>
                      <a:pt x="1554" y="1254"/>
                    </a:cubicBezTo>
                    <a:lnTo>
                      <a:pt x="1654" y="1154"/>
                    </a:lnTo>
                    <a:lnTo>
                      <a:pt x="1554" y="1053"/>
                    </a:lnTo>
                    <a:lnTo>
                      <a:pt x="1554" y="953"/>
                    </a:lnTo>
                    <a:cubicBezTo>
                      <a:pt x="1153" y="627"/>
                      <a:pt x="827" y="427"/>
                      <a:pt x="527" y="327"/>
                    </a:cubicBezTo>
                    <a:cubicBezTo>
                      <a:pt x="301" y="101"/>
                      <a:pt x="101"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7"/>
              <p:cNvSpPr/>
              <p:nvPr/>
            </p:nvSpPr>
            <p:spPr>
              <a:xfrm rot="5400000" flipH="1">
                <a:off x="6785875" y="5103488"/>
                <a:ext cx="50150" cy="47025"/>
              </a:xfrm>
              <a:custGeom>
                <a:avLst/>
                <a:gdLst/>
                <a:ahLst/>
                <a:cxnLst/>
                <a:rect l="l" t="t" r="r" b="b"/>
                <a:pathLst>
                  <a:path w="2006" h="1881" extrusionOk="0">
                    <a:moveTo>
                      <a:pt x="126" y="1"/>
                    </a:moveTo>
                    <a:cubicBezTo>
                      <a:pt x="0" y="126"/>
                      <a:pt x="226" y="853"/>
                      <a:pt x="527" y="1680"/>
                    </a:cubicBezTo>
                    <a:lnTo>
                      <a:pt x="627" y="1880"/>
                    </a:lnTo>
                    <a:lnTo>
                      <a:pt x="752" y="1780"/>
                    </a:lnTo>
                    <a:lnTo>
                      <a:pt x="752" y="1680"/>
                    </a:lnTo>
                    <a:cubicBezTo>
                      <a:pt x="1153" y="1479"/>
                      <a:pt x="1479" y="1053"/>
                      <a:pt x="1680" y="853"/>
                    </a:cubicBezTo>
                    <a:cubicBezTo>
                      <a:pt x="1880" y="627"/>
                      <a:pt x="2005" y="427"/>
                      <a:pt x="2005" y="427"/>
                    </a:cubicBezTo>
                    <a:cubicBezTo>
                      <a:pt x="1880" y="427"/>
                      <a:pt x="1780" y="527"/>
                      <a:pt x="1479" y="752"/>
                    </a:cubicBezTo>
                    <a:cubicBezTo>
                      <a:pt x="1287" y="923"/>
                      <a:pt x="1041" y="1166"/>
                      <a:pt x="771" y="1374"/>
                    </a:cubicBezTo>
                    <a:lnTo>
                      <a:pt x="771" y="1374"/>
                    </a:lnTo>
                    <a:cubicBezTo>
                      <a:pt x="478" y="632"/>
                      <a:pt x="218"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7"/>
              <p:cNvSpPr/>
              <p:nvPr/>
            </p:nvSpPr>
            <p:spPr>
              <a:xfrm rot="5400000" flipH="1">
                <a:off x="6528675" y="5164588"/>
                <a:ext cx="49525" cy="44500"/>
              </a:xfrm>
              <a:custGeom>
                <a:avLst/>
                <a:gdLst/>
                <a:ahLst/>
                <a:cxnLst/>
                <a:rect l="l" t="t" r="r" b="b"/>
                <a:pathLst>
                  <a:path w="1981" h="1780" extrusionOk="0">
                    <a:moveTo>
                      <a:pt x="1354" y="1"/>
                    </a:moveTo>
                    <a:lnTo>
                      <a:pt x="1254" y="101"/>
                    </a:lnTo>
                    <a:cubicBezTo>
                      <a:pt x="828" y="427"/>
                      <a:pt x="502" y="727"/>
                      <a:pt x="301" y="1053"/>
                    </a:cubicBezTo>
                    <a:cubicBezTo>
                      <a:pt x="101" y="1254"/>
                      <a:pt x="0" y="1354"/>
                      <a:pt x="101" y="1454"/>
                    </a:cubicBezTo>
                    <a:cubicBezTo>
                      <a:pt x="101" y="1454"/>
                      <a:pt x="201" y="1354"/>
                      <a:pt x="502" y="1153"/>
                    </a:cubicBezTo>
                    <a:lnTo>
                      <a:pt x="1213" y="442"/>
                    </a:lnTo>
                    <a:lnTo>
                      <a:pt x="1213" y="442"/>
                    </a:lnTo>
                    <a:cubicBezTo>
                      <a:pt x="1505" y="1258"/>
                      <a:pt x="1766" y="1780"/>
                      <a:pt x="1880" y="1780"/>
                    </a:cubicBezTo>
                    <a:cubicBezTo>
                      <a:pt x="1980" y="1780"/>
                      <a:pt x="1755" y="1053"/>
                      <a:pt x="1454" y="201"/>
                    </a:cubicBezTo>
                    <a:lnTo>
                      <a:pt x="13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7"/>
              <p:cNvSpPr/>
              <p:nvPr/>
            </p:nvSpPr>
            <p:spPr>
              <a:xfrm rot="5400000" flipH="1">
                <a:off x="6643525" y="5002738"/>
                <a:ext cx="42025" cy="47400"/>
              </a:xfrm>
              <a:custGeom>
                <a:avLst/>
                <a:gdLst/>
                <a:ahLst/>
                <a:cxnLst/>
                <a:rect l="l" t="t" r="r" b="b"/>
                <a:pathLst>
                  <a:path w="1681" h="1896" extrusionOk="0">
                    <a:moveTo>
                      <a:pt x="1560" y="1"/>
                    </a:moveTo>
                    <a:cubicBezTo>
                      <a:pt x="1445" y="1"/>
                      <a:pt x="864" y="362"/>
                      <a:pt x="101" y="743"/>
                    </a:cubicBezTo>
                    <a:lnTo>
                      <a:pt x="1" y="843"/>
                    </a:lnTo>
                    <a:lnTo>
                      <a:pt x="101" y="1044"/>
                    </a:lnTo>
                    <a:cubicBezTo>
                      <a:pt x="527" y="1370"/>
                      <a:pt x="953" y="1470"/>
                      <a:pt x="1154" y="1670"/>
                    </a:cubicBezTo>
                    <a:cubicBezTo>
                      <a:pt x="1455" y="1796"/>
                      <a:pt x="1680" y="1896"/>
                      <a:pt x="1680" y="1896"/>
                    </a:cubicBezTo>
                    <a:cubicBezTo>
                      <a:pt x="1680" y="1796"/>
                      <a:pt x="1580" y="1670"/>
                      <a:pt x="1254" y="1470"/>
                    </a:cubicBezTo>
                    <a:cubicBezTo>
                      <a:pt x="1075" y="1291"/>
                      <a:pt x="715" y="1091"/>
                      <a:pt x="426" y="908"/>
                    </a:cubicBezTo>
                    <a:lnTo>
                      <a:pt x="426" y="908"/>
                    </a:lnTo>
                    <a:cubicBezTo>
                      <a:pt x="1161" y="452"/>
                      <a:pt x="1671" y="16"/>
                      <a:pt x="1580" y="16"/>
                    </a:cubicBezTo>
                    <a:cubicBezTo>
                      <a:pt x="1580" y="6"/>
                      <a:pt x="1573" y="1"/>
                      <a:pt x="1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7"/>
              <p:cNvSpPr/>
              <p:nvPr/>
            </p:nvSpPr>
            <p:spPr>
              <a:xfrm rot="5400000" flipH="1">
                <a:off x="6723538" y="5098175"/>
                <a:ext cx="67675" cy="65175"/>
              </a:xfrm>
              <a:custGeom>
                <a:avLst/>
                <a:gdLst/>
                <a:ahLst/>
                <a:cxnLst/>
                <a:rect l="l" t="t" r="r" b="b"/>
                <a:pathLst>
                  <a:path w="2707" h="2607" extrusionOk="0">
                    <a:moveTo>
                      <a:pt x="0" y="0"/>
                    </a:moveTo>
                    <a:cubicBezTo>
                      <a:pt x="0" y="0"/>
                      <a:pt x="201" y="1153"/>
                      <a:pt x="627" y="2406"/>
                    </a:cubicBezTo>
                    <a:lnTo>
                      <a:pt x="627" y="2607"/>
                    </a:lnTo>
                    <a:lnTo>
                      <a:pt x="827" y="2506"/>
                    </a:lnTo>
                    <a:cubicBezTo>
                      <a:pt x="1454" y="2105"/>
                      <a:pt x="1880" y="1579"/>
                      <a:pt x="2181" y="1253"/>
                    </a:cubicBezTo>
                    <a:cubicBezTo>
                      <a:pt x="2506" y="952"/>
                      <a:pt x="2707" y="727"/>
                      <a:pt x="2707" y="727"/>
                    </a:cubicBezTo>
                    <a:cubicBezTo>
                      <a:pt x="2690" y="710"/>
                      <a:pt x="2671" y="703"/>
                      <a:pt x="2648" y="703"/>
                    </a:cubicBezTo>
                    <a:cubicBezTo>
                      <a:pt x="2531" y="703"/>
                      <a:pt x="2332" y="902"/>
                      <a:pt x="2080" y="1153"/>
                    </a:cubicBezTo>
                    <a:cubicBezTo>
                      <a:pt x="1669" y="1346"/>
                      <a:pt x="1281" y="1843"/>
                      <a:pt x="782" y="2171"/>
                    </a:cubicBezTo>
                    <a:lnTo>
                      <a:pt x="782" y="2171"/>
                    </a:lnTo>
                    <a:cubicBezTo>
                      <a:pt x="380" y="978"/>
                      <a:pt x="97"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7"/>
              <p:cNvSpPr/>
              <p:nvPr/>
            </p:nvSpPr>
            <p:spPr>
              <a:xfrm rot="5400000" flipH="1">
                <a:off x="6680050" y="5185638"/>
                <a:ext cx="65200" cy="65675"/>
              </a:xfrm>
              <a:custGeom>
                <a:avLst/>
                <a:gdLst/>
                <a:ahLst/>
                <a:cxnLst/>
                <a:rect l="l" t="t" r="r" b="b"/>
                <a:pathLst>
                  <a:path w="2608" h="2627" extrusionOk="0">
                    <a:moveTo>
                      <a:pt x="727" y="1"/>
                    </a:moveTo>
                    <a:cubicBezTo>
                      <a:pt x="627" y="1"/>
                      <a:pt x="828" y="201"/>
                      <a:pt x="1153" y="627"/>
                    </a:cubicBezTo>
                    <a:cubicBezTo>
                      <a:pt x="1336" y="925"/>
                      <a:pt x="1791" y="1368"/>
                      <a:pt x="2117" y="1844"/>
                    </a:cubicBezTo>
                    <a:lnTo>
                      <a:pt x="2117" y="1844"/>
                    </a:lnTo>
                    <a:cubicBezTo>
                      <a:pt x="949" y="2236"/>
                      <a:pt x="1" y="2512"/>
                      <a:pt x="1" y="2607"/>
                    </a:cubicBezTo>
                    <a:cubicBezTo>
                      <a:pt x="1" y="2620"/>
                      <a:pt x="21" y="2627"/>
                      <a:pt x="60" y="2627"/>
                    </a:cubicBezTo>
                    <a:cubicBezTo>
                      <a:pt x="310" y="2627"/>
                      <a:pt x="1320" y="2363"/>
                      <a:pt x="2407" y="2081"/>
                    </a:cubicBezTo>
                    <a:lnTo>
                      <a:pt x="2607" y="1980"/>
                    </a:lnTo>
                    <a:lnTo>
                      <a:pt x="2507" y="1880"/>
                    </a:lnTo>
                    <a:lnTo>
                      <a:pt x="2507" y="1780"/>
                    </a:lnTo>
                    <a:cubicBezTo>
                      <a:pt x="2081" y="1254"/>
                      <a:pt x="1579" y="828"/>
                      <a:pt x="1254" y="427"/>
                    </a:cubicBezTo>
                    <a:cubicBezTo>
                      <a:pt x="953" y="101"/>
                      <a:pt x="727"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7"/>
              <p:cNvSpPr/>
              <p:nvPr/>
            </p:nvSpPr>
            <p:spPr>
              <a:xfrm rot="5400000" flipH="1">
                <a:off x="6587563" y="5140150"/>
                <a:ext cx="67700" cy="65200"/>
              </a:xfrm>
              <a:custGeom>
                <a:avLst/>
                <a:gdLst/>
                <a:ahLst/>
                <a:cxnLst/>
                <a:rect l="l" t="t" r="r" b="b"/>
                <a:pathLst>
                  <a:path w="2708" h="2608" extrusionOk="0">
                    <a:moveTo>
                      <a:pt x="2081" y="1"/>
                    </a:moveTo>
                    <a:lnTo>
                      <a:pt x="1881" y="101"/>
                    </a:lnTo>
                    <a:lnTo>
                      <a:pt x="1881" y="201"/>
                    </a:lnTo>
                    <a:cubicBezTo>
                      <a:pt x="1254" y="627"/>
                      <a:pt x="828" y="1053"/>
                      <a:pt x="527" y="1354"/>
                    </a:cubicBezTo>
                    <a:cubicBezTo>
                      <a:pt x="201" y="1680"/>
                      <a:pt x="1" y="1880"/>
                      <a:pt x="1" y="1880"/>
                    </a:cubicBezTo>
                    <a:cubicBezTo>
                      <a:pt x="1" y="1898"/>
                      <a:pt x="10" y="1906"/>
                      <a:pt x="27" y="1906"/>
                    </a:cubicBezTo>
                    <a:cubicBezTo>
                      <a:pt x="107" y="1906"/>
                      <a:pt x="359" y="1723"/>
                      <a:pt x="628" y="1454"/>
                    </a:cubicBezTo>
                    <a:cubicBezTo>
                      <a:pt x="1038" y="1261"/>
                      <a:pt x="1425" y="859"/>
                      <a:pt x="1923" y="472"/>
                    </a:cubicBezTo>
                    <a:lnTo>
                      <a:pt x="1923" y="472"/>
                    </a:lnTo>
                    <a:cubicBezTo>
                      <a:pt x="2220" y="1648"/>
                      <a:pt x="2612" y="2607"/>
                      <a:pt x="2708" y="2607"/>
                    </a:cubicBezTo>
                    <a:cubicBezTo>
                      <a:pt x="2708" y="2607"/>
                      <a:pt x="2507" y="1555"/>
                      <a:pt x="2081" y="201"/>
                    </a:cubicBezTo>
                    <a:lnTo>
                      <a:pt x="20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7"/>
              <p:cNvSpPr/>
              <p:nvPr/>
            </p:nvSpPr>
            <p:spPr>
              <a:xfrm rot="5400000" flipH="1">
                <a:off x="6633225" y="5051863"/>
                <a:ext cx="65200" cy="66325"/>
              </a:xfrm>
              <a:custGeom>
                <a:avLst/>
                <a:gdLst/>
                <a:ahLst/>
                <a:cxnLst/>
                <a:rect l="l" t="t" r="r" b="b"/>
                <a:pathLst>
                  <a:path w="2608" h="2653" extrusionOk="0">
                    <a:moveTo>
                      <a:pt x="2518" y="1"/>
                    </a:moveTo>
                    <a:cubicBezTo>
                      <a:pt x="2223" y="1"/>
                      <a:pt x="1287" y="264"/>
                      <a:pt x="201" y="547"/>
                    </a:cubicBezTo>
                    <a:lnTo>
                      <a:pt x="1" y="647"/>
                    </a:lnTo>
                    <a:lnTo>
                      <a:pt x="101" y="747"/>
                    </a:lnTo>
                    <a:lnTo>
                      <a:pt x="101" y="847"/>
                    </a:lnTo>
                    <a:cubicBezTo>
                      <a:pt x="502" y="1374"/>
                      <a:pt x="1028" y="1900"/>
                      <a:pt x="1354" y="2226"/>
                    </a:cubicBezTo>
                    <a:cubicBezTo>
                      <a:pt x="1602" y="2473"/>
                      <a:pt x="1798" y="2653"/>
                      <a:pt x="1860" y="2653"/>
                    </a:cubicBezTo>
                    <a:cubicBezTo>
                      <a:pt x="1874" y="2653"/>
                      <a:pt x="1881" y="2645"/>
                      <a:pt x="1881" y="2627"/>
                    </a:cubicBezTo>
                    <a:cubicBezTo>
                      <a:pt x="1881" y="2627"/>
                      <a:pt x="1755" y="2426"/>
                      <a:pt x="1455" y="2000"/>
                    </a:cubicBezTo>
                    <a:cubicBezTo>
                      <a:pt x="1154" y="1723"/>
                      <a:pt x="789" y="1338"/>
                      <a:pt x="400" y="788"/>
                    </a:cubicBezTo>
                    <a:lnTo>
                      <a:pt x="400" y="788"/>
                    </a:lnTo>
                    <a:cubicBezTo>
                      <a:pt x="1656" y="415"/>
                      <a:pt x="2607" y="116"/>
                      <a:pt x="2607" y="20"/>
                    </a:cubicBezTo>
                    <a:cubicBezTo>
                      <a:pt x="2594" y="7"/>
                      <a:pt x="2564" y="1"/>
                      <a:pt x="2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7" name="Google Shape;2957;p37"/>
            <p:cNvSpPr/>
            <p:nvPr/>
          </p:nvSpPr>
          <p:spPr>
            <a:xfrm rot="5400000" flipH="1">
              <a:off x="5210350" y="3932713"/>
              <a:ext cx="234975" cy="355350"/>
            </a:xfrm>
            <a:custGeom>
              <a:avLst/>
              <a:gdLst/>
              <a:ahLst/>
              <a:cxnLst/>
              <a:rect l="l" t="t" r="r" b="b"/>
              <a:pathLst>
                <a:path w="9399" h="14214" extrusionOk="0">
                  <a:moveTo>
                    <a:pt x="125" y="1"/>
                  </a:moveTo>
                  <a:lnTo>
                    <a:pt x="125" y="1"/>
                  </a:lnTo>
                  <a:cubicBezTo>
                    <a:pt x="0" y="101"/>
                    <a:pt x="2105" y="3359"/>
                    <a:pt x="4612" y="7219"/>
                  </a:cubicBezTo>
                  <a:cubicBezTo>
                    <a:pt x="7177" y="11117"/>
                    <a:pt x="9233" y="14214"/>
                    <a:pt x="9392" y="14214"/>
                  </a:cubicBezTo>
                  <a:cubicBezTo>
                    <a:pt x="9395" y="14214"/>
                    <a:pt x="9397" y="14213"/>
                    <a:pt x="9399" y="14211"/>
                  </a:cubicBezTo>
                  <a:cubicBezTo>
                    <a:pt x="9399" y="14211"/>
                    <a:pt x="7419" y="10978"/>
                    <a:pt x="4812" y="7119"/>
                  </a:cubicBezTo>
                  <a:cubicBezTo>
                    <a:pt x="2306" y="3134"/>
                    <a:pt x="126" y="1"/>
                    <a:pt x="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7"/>
            <p:cNvSpPr/>
            <p:nvPr/>
          </p:nvSpPr>
          <p:spPr>
            <a:xfrm rot="5400000" flipH="1">
              <a:off x="5181538" y="4013475"/>
              <a:ext cx="326475" cy="211375"/>
            </a:xfrm>
            <a:custGeom>
              <a:avLst/>
              <a:gdLst/>
              <a:ahLst/>
              <a:cxnLst/>
              <a:rect l="l" t="t" r="r" b="b"/>
              <a:pathLst>
                <a:path w="13059" h="8455" extrusionOk="0">
                  <a:moveTo>
                    <a:pt x="12952" y="0"/>
                  </a:moveTo>
                  <a:cubicBezTo>
                    <a:pt x="12808" y="0"/>
                    <a:pt x="9935" y="1842"/>
                    <a:pt x="6467" y="4064"/>
                  </a:cubicBezTo>
                  <a:cubicBezTo>
                    <a:pt x="2808" y="6471"/>
                    <a:pt x="1" y="8450"/>
                    <a:pt x="1" y="8450"/>
                  </a:cubicBezTo>
                  <a:cubicBezTo>
                    <a:pt x="1" y="8453"/>
                    <a:pt x="3" y="8454"/>
                    <a:pt x="6" y="8454"/>
                  </a:cubicBezTo>
                  <a:cubicBezTo>
                    <a:pt x="156" y="8454"/>
                    <a:pt x="3124" y="6613"/>
                    <a:pt x="6567" y="4390"/>
                  </a:cubicBezTo>
                  <a:cubicBezTo>
                    <a:pt x="10126" y="1984"/>
                    <a:pt x="13058" y="4"/>
                    <a:pt x="12958" y="4"/>
                  </a:cubicBezTo>
                  <a:cubicBezTo>
                    <a:pt x="12958" y="2"/>
                    <a:pt x="12956" y="0"/>
                    <a:pt x="12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7"/>
            <p:cNvSpPr/>
            <p:nvPr/>
          </p:nvSpPr>
          <p:spPr>
            <a:xfrm rot="5400000" flipH="1">
              <a:off x="5293700" y="3948413"/>
              <a:ext cx="78325" cy="360300"/>
            </a:xfrm>
            <a:custGeom>
              <a:avLst/>
              <a:gdLst/>
              <a:ahLst/>
              <a:cxnLst/>
              <a:rect l="l" t="t" r="r" b="b"/>
              <a:pathLst>
                <a:path w="3133" h="14412" extrusionOk="0">
                  <a:moveTo>
                    <a:pt x="3033" y="0"/>
                  </a:moveTo>
                  <a:lnTo>
                    <a:pt x="3033" y="0"/>
                  </a:lnTo>
                  <a:cubicBezTo>
                    <a:pt x="2932" y="0"/>
                    <a:pt x="2206" y="3233"/>
                    <a:pt x="1479" y="7193"/>
                  </a:cubicBezTo>
                  <a:cubicBezTo>
                    <a:pt x="627" y="11178"/>
                    <a:pt x="0" y="14311"/>
                    <a:pt x="100" y="14411"/>
                  </a:cubicBezTo>
                  <a:cubicBezTo>
                    <a:pt x="100" y="14411"/>
                    <a:pt x="852" y="11178"/>
                    <a:pt x="1679" y="7193"/>
                  </a:cubicBezTo>
                  <a:cubicBezTo>
                    <a:pt x="2506" y="3233"/>
                    <a:pt x="3133" y="100"/>
                    <a:pt x="30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7"/>
            <p:cNvSpPr/>
            <p:nvPr/>
          </p:nvSpPr>
          <p:spPr>
            <a:xfrm rot="5400000" flipH="1">
              <a:off x="5154175" y="4074788"/>
              <a:ext cx="391625" cy="81250"/>
            </a:xfrm>
            <a:custGeom>
              <a:avLst/>
              <a:gdLst/>
              <a:ahLst/>
              <a:cxnLst/>
              <a:rect l="l" t="t" r="r" b="b"/>
              <a:pathLst>
                <a:path w="15665" h="3250" extrusionOk="0">
                  <a:moveTo>
                    <a:pt x="175" y="0"/>
                  </a:moveTo>
                  <a:cubicBezTo>
                    <a:pt x="126" y="0"/>
                    <a:pt x="101" y="6"/>
                    <a:pt x="101" y="16"/>
                  </a:cubicBezTo>
                  <a:cubicBezTo>
                    <a:pt x="1" y="117"/>
                    <a:pt x="3560" y="843"/>
                    <a:pt x="7845" y="1771"/>
                  </a:cubicBezTo>
                  <a:cubicBezTo>
                    <a:pt x="12106" y="2623"/>
                    <a:pt x="15665" y="3249"/>
                    <a:pt x="15665" y="3249"/>
                  </a:cubicBezTo>
                  <a:cubicBezTo>
                    <a:pt x="15665" y="3149"/>
                    <a:pt x="12231" y="2397"/>
                    <a:pt x="7946" y="1470"/>
                  </a:cubicBezTo>
                  <a:cubicBezTo>
                    <a:pt x="3934" y="599"/>
                    <a:pt x="698" y="0"/>
                    <a:pt x="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7"/>
            <p:cNvSpPr/>
            <p:nvPr/>
          </p:nvSpPr>
          <p:spPr>
            <a:xfrm rot="5400000" flipH="1">
              <a:off x="5446575" y="4179613"/>
              <a:ext cx="62675" cy="70200"/>
            </a:xfrm>
            <a:custGeom>
              <a:avLst/>
              <a:gdLst/>
              <a:ahLst/>
              <a:cxnLst/>
              <a:rect l="l" t="t" r="r" b="b"/>
              <a:pathLst>
                <a:path w="2507" h="2808" extrusionOk="0">
                  <a:moveTo>
                    <a:pt x="2206" y="0"/>
                  </a:moveTo>
                  <a:lnTo>
                    <a:pt x="2206" y="827"/>
                  </a:lnTo>
                  <a:lnTo>
                    <a:pt x="2206" y="2423"/>
                  </a:lnTo>
                  <a:lnTo>
                    <a:pt x="2206" y="2423"/>
                  </a:lnTo>
                  <a:cubicBezTo>
                    <a:pt x="1043" y="1946"/>
                    <a:pt x="95" y="1654"/>
                    <a:pt x="0" y="1654"/>
                  </a:cubicBezTo>
                  <a:cubicBezTo>
                    <a:pt x="0" y="1779"/>
                    <a:pt x="1053" y="2180"/>
                    <a:pt x="2306" y="2707"/>
                  </a:cubicBezTo>
                  <a:lnTo>
                    <a:pt x="2507" y="2807"/>
                  </a:lnTo>
                  <a:lnTo>
                    <a:pt x="2507" y="2607"/>
                  </a:lnTo>
                  <a:cubicBezTo>
                    <a:pt x="2507" y="1880"/>
                    <a:pt x="2406" y="1253"/>
                    <a:pt x="2406" y="727"/>
                  </a:cubicBezTo>
                  <a:cubicBezTo>
                    <a:pt x="2306" y="301"/>
                    <a:pt x="2306" y="0"/>
                    <a:pt x="22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7"/>
            <p:cNvSpPr/>
            <p:nvPr/>
          </p:nvSpPr>
          <p:spPr>
            <a:xfrm rot="5400000" flipH="1">
              <a:off x="5169963" y="3985700"/>
              <a:ext cx="62675" cy="70825"/>
            </a:xfrm>
            <a:custGeom>
              <a:avLst/>
              <a:gdLst/>
              <a:ahLst/>
              <a:cxnLst/>
              <a:rect l="l" t="t" r="r" b="b"/>
              <a:pathLst>
                <a:path w="2507" h="2833" extrusionOk="0">
                  <a:moveTo>
                    <a:pt x="101" y="1"/>
                  </a:moveTo>
                  <a:lnTo>
                    <a:pt x="101" y="226"/>
                  </a:lnTo>
                  <a:cubicBezTo>
                    <a:pt x="1" y="953"/>
                    <a:pt x="101" y="1580"/>
                    <a:pt x="201" y="2106"/>
                  </a:cubicBezTo>
                  <a:cubicBezTo>
                    <a:pt x="201" y="2507"/>
                    <a:pt x="201" y="2833"/>
                    <a:pt x="301" y="2833"/>
                  </a:cubicBezTo>
                  <a:cubicBezTo>
                    <a:pt x="301" y="2833"/>
                    <a:pt x="402" y="2507"/>
                    <a:pt x="301" y="2006"/>
                  </a:cubicBezTo>
                  <a:lnTo>
                    <a:pt x="301" y="404"/>
                  </a:lnTo>
                  <a:lnTo>
                    <a:pt x="301" y="404"/>
                  </a:lnTo>
                  <a:cubicBezTo>
                    <a:pt x="1557" y="882"/>
                    <a:pt x="2507" y="1154"/>
                    <a:pt x="2507" y="1154"/>
                  </a:cubicBezTo>
                  <a:cubicBezTo>
                    <a:pt x="2507" y="1053"/>
                    <a:pt x="1454" y="627"/>
                    <a:pt x="201" y="126"/>
                  </a:cubicBezTo>
                  <a:lnTo>
                    <a:pt x="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7"/>
            <p:cNvSpPr/>
            <p:nvPr/>
          </p:nvSpPr>
          <p:spPr>
            <a:xfrm rot="5400000" flipH="1">
              <a:off x="5227275" y="4027988"/>
              <a:ext cx="42000" cy="49525"/>
            </a:xfrm>
            <a:custGeom>
              <a:avLst/>
              <a:gdLst/>
              <a:ahLst/>
              <a:cxnLst/>
              <a:rect l="l" t="t" r="r" b="b"/>
              <a:pathLst>
                <a:path w="1680" h="1981" extrusionOk="0">
                  <a:moveTo>
                    <a:pt x="0" y="0"/>
                  </a:moveTo>
                  <a:lnTo>
                    <a:pt x="0" y="201"/>
                  </a:lnTo>
                  <a:lnTo>
                    <a:pt x="0" y="326"/>
                  </a:lnTo>
                  <a:cubicBezTo>
                    <a:pt x="0" y="727"/>
                    <a:pt x="0" y="1153"/>
                    <a:pt x="101" y="1454"/>
                  </a:cubicBezTo>
                  <a:cubicBezTo>
                    <a:pt x="101" y="1780"/>
                    <a:pt x="101" y="1980"/>
                    <a:pt x="226" y="1980"/>
                  </a:cubicBezTo>
                  <a:lnTo>
                    <a:pt x="226" y="1454"/>
                  </a:lnTo>
                  <a:lnTo>
                    <a:pt x="226" y="384"/>
                  </a:lnTo>
                  <a:lnTo>
                    <a:pt x="226" y="384"/>
                  </a:lnTo>
                  <a:cubicBezTo>
                    <a:pt x="866" y="677"/>
                    <a:pt x="1415" y="862"/>
                    <a:pt x="1607" y="862"/>
                  </a:cubicBezTo>
                  <a:cubicBezTo>
                    <a:pt x="1654" y="862"/>
                    <a:pt x="1680" y="851"/>
                    <a:pt x="1680" y="827"/>
                  </a:cubicBezTo>
                  <a:cubicBezTo>
                    <a:pt x="1680" y="827"/>
                    <a:pt x="1053" y="426"/>
                    <a:pt x="226" y="100"/>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7"/>
            <p:cNvSpPr/>
            <p:nvPr/>
          </p:nvSpPr>
          <p:spPr>
            <a:xfrm rot="5400000" flipH="1">
              <a:off x="5410250" y="3952163"/>
              <a:ext cx="70200" cy="62675"/>
            </a:xfrm>
            <a:custGeom>
              <a:avLst/>
              <a:gdLst/>
              <a:ahLst/>
              <a:cxnLst/>
              <a:rect l="l" t="t" r="r" b="b"/>
              <a:pathLst>
                <a:path w="2808" h="2507" extrusionOk="0">
                  <a:moveTo>
                    <a:pt x="1153" y="1"/>
                  </a:moveTo>
                  <a:cubicBezTo>
                    <a:pt x="1028" y="1"/>
                    <a:pt x="627" y="1053"/>
                    <a:pt x="100" y="2306"/>
                  </a:cubicBezTo>
                  <a:lnTo>
                    <a:pt x="0" y="2507"/>
                  </a:lnTo>
                  <a:lnTo>
                    <a:pt x="301" y="2507"/>
                  </a:lnTo>
                  <a:cubicBezTo>
                    <a:pt x="927" y="2507"/>
                    <a:pt x="1554" y="2407"/>
                    <a:pt x="2080" y="2407"/>
                  </a:cubicBezTo>
                  <a:cubicBezTo>
                    <a:pt x="2506" y="2306"/>
                    <a:pt x="2807" y="2306"/>
                    <a:pt x="2807" y="2206"/>
                  </a:cubicBezTo>
                  <a:lnTo>
                    <a:pt x="384" y="2206"/>
                  </a:lnTo>
                  <a:cubicBezTo>
                    <a:pt x="861" y="1043"/>
                    <a:pt x="1153" y="96"/>
                    <a:pt x="1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7"/>
            <p:cNvSpPr/>
            <p:nvPr/>
          </p:nvSpPr>
          <p:spPr>
            <a:xfrm rot="5400000" flipH="1">
              <a:off x="5389813" y="4007550"/>
              <a:ext cx="47025" cy="42775"/>
            </a:xfrm>
            <a:custGeom>
              <a:avLst/>
              <a:gdLst/>
              <a:ahLst/>
              <a:cxnLst/>
              <a:rect l="l" t="t" r="r" b="b"/>
              <a:pathLst>
                <a:path w="1881" h="1711" extrusionOk="0">
                  <a:moveTo>
                    <a:pt x="727" y="1"/>
                  </a:moveTo>
                  <a:cubicBezTo>
                    <a:pt x="727" y="1"/>
                    <a:pt x="402" y="627"/>
                    <a:pt x="1" y="1555"/>
                  </a:cubicBezTo>
                  <a:lnTo>
                    <a:pt x="1" y="1655"/>
                  </a:lnTo>
                  <a:lnTo>
                    <a:pt x="201" y="1655"/>
                  </a:lnTo>
                  <a:cubicBezTo>
                    <a:pt x="343" y="1697"/>
                    <a:pt x="494" y="1711"/>
                    <a:pt x="643" y="1711"/>
                  </a:cubicBezTo>
                  <a:cubicBezTo>
                    <a:pt x="942" y="1711"/>
                    <a:pt x="1237" y="1655"/>
                    <a:pt x="1454" y="1655"/>
                  </a:cubicBezTo>
                  <a:cubicBezTo>
                    <a:pt x="1655" y="1555"/>
                    <a:pt x="1880" y="1555"/>
                    <a:pt x="1880" y="1455"/>
                  </a:cubicBezTo>
                  <a:lnTo>
                    <a:pt x="371" y="1455"/>
                  </a:lnTo>
                  <a:cubicBezTo>
                    <a:pt x="655" y="625"/>
                    <a:pt x="820"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7"/>
            <p:cNvSpPr/>
            <p:nvPr/>
          </p:nvSpPr>
          <p:spPr>
            <a:xfrm rot="5400000" flipH="1">
              <a:off x="5209638" y="4233600"/>
              <a:ext cx="67675" cy="61225"/>
            </a:xfrm>
            <a:custGeom>
              <a:avLst/>
              <a:gdLst/>
              <a:ahLst/>
              <a:cxnLst/>
              <a:rect l="l" t="t" r="r" b="b"/>
              <a:pathLst>
                <a:path w="2707" h="2449" extrusionOk="0">
                  <a:moveTo>
                    <a:pt x="1896" y="1"/>
                  </a:moveTo>
                  <a:cubicBezTo>
                    <a:pt x="1430" y="1"/>
                    <a:pt x="1028" y="71"/>
                    <a:pt x="727" y="142"/>
                  </a:cubicBezTo>
                  <a:cubicBezTo>
                    <a:pt x="201" y="142"/>
                    <a:pt x="0" y="243"/>
                    <a:pt x="0" y="243"/>
                  </a:cubicBezTo>
                  <a:cubicBezTo>
                    <a:pt x="0" y="243"/>
                    <a:pt x="89" y="298"/>
                    <a:pt x="304" y="298"/>
                  </a:cubicBezTo>
                  <a:cubicBezTo>
                    <a:pt x="412" y="298"/>
                    <a:pt x="551" y="284"/>
                    <a:pt x="727" y="243"/>
                  </a:cubicBezTo>
                  <a:lnTo>
                    <a:pt x="2329" y="243"/>
                  </a:lnTo>
                  <a:cubicBezTo>
                    <a:pt x="1848" y="1498"/>
                    <a:pt x="1560" y="2448"/>
                    <a:pt x="1679" y="2448"/>
                  </a:cubicBezTo>
                  <a:cubicBezTo>
                    <a:pt x="1679" y="2448"/>
                    <a:pt x="2180" y="1496"/>
                    <a:pt x="2707" y="142"/>
                  </a:cubicBezTo>
                  <a:lnTo>
                    <a:pt x="2707" y="42"/>
                  </a:lnTo>
                  <a:lnTo>
                    <a:pt x="2506" y="42"/>
                  </a:lnTo>
                  <a:cubicBezTo>
                    <a:pt x="2293" y="13"/>
                    <a:pt x="2089" y="1"/>
                    <a:pt x="18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7"/>
            <p:cNvSpPr/>
            <p:nvPr/>
          </p:nvSpPr>
          <p:spPr>
            <a:xfrm rot="5400000" flipH="1">
              <a:off x="5250475" y="4197788"/>
              <a:ext cx="50150" cy="41375"/>
            </a:xfrm>
            <a:custGeom>
              <a:avLst/>
              <a:gdLst/>
              <a:ahLst/>
              <a:cxnLst/>
              <a:rect l="l" t="t" r="r" b="b"/>
              <a:pathLst>
                <a:path w="2006" h="1655" extrusionOk="0">
                  <a:moveTo>
                    <a:pt x="1780" y="1"/>
                  </a:moveTo>
                  <a:cubicBezTo>
                    <a:pt x="1254" y="1"/>
                    <a:pt x="853" y="1"/>
                    <a:pt x="527" y="101"/>
                  </a:cubicBezTo>
                  <a:cubicBezTo>
                    <a:pt x="226" y="101"/>
                    <a:pt x="0" y="101"/>
                    <a:pt x="0" y="201"/>
                  </a:cubicBezTo>
                  <a:lnTo>
                    <a:pt x="1629" y="201"/>
                  </a:lnTo>
                  <a:cubicBezTo>
                    <a:pt x="1238" y="986"/>
                    <a:pt x="1057" y="1655"/>
                    <a:pt x="1153" y="1655"/>
                  </a:cubicBezTo>
                  <a:cubicBezTo>
                    <a:pt x="1254" y="1655"/>
                    <a:pt x="1579" y="1028"/>
                    <a:pt x="1880" y="201"/>
                  </a:cubicBezTo>
                  <a:lnTo>
                    <a:pt x="20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7"/>
            <p:cNvSpPr/>
            <p:nvPr/>
          </p:nvSpPr>
          <p:spPr>
            <a:xfrm rot="5400000" flipH="1">
              <a:off x="5359363" y="4229875"/>
              <a:ext cx="42000" cy="48000"/>
            </a:xfrm>
            <a:custGeom>
              <a:avLst/>
              <a:gdLst/>
              <a:ahLst/>
              <a:cxnLst/>
              <a:rect l="l" t="t" r="r" b="b"/>
              <a:pathLst>
                <a:path w="1680" h="1920" extrusionOk="0">
                  <a:moveTo>
                    <a:pt x="165" y="1"/>
                  </a:moveTo>
                  <a:cubicBezTo>
                    <a:pt x="140" y="1"/>
                    <a:pt x="126" y="13"/>
                    <a:pt x="126" y="40"/>
                  </a:cubicBezTo>
                  <a:cubicBezTo>
                    <a:pt x="126" y="40"/>
                    <a:pt x="226" y="140"/>
                    <a:pt x="426" y="341"/>
                  </a:cubicBezTo>
                  <a:cubicBezTo>
                    <a:pt x="603" y="540"/>
                    <a:pt x="956" y="797"/>
                    <a:pt x="1260" y="1079"/>
                  </a:cubicBezTo>
                  <a:lnTo>
                    <a:pt x="1260" y="1079"/>
                  </a:lnTo>
                  <a:cubicBezTo>
                    <a:pt x="522" y="1466"/>
                    <a:pt x="0" y="1828"/>
                    <a:pt x="0" y="1920"/>
                  </a:cubicBezTo>
                  <a:cubicBezTo>
                    <a:pt x="0" y="1920"/>
                    <a:pt x="752" y="1594"/>
                    <a:pt x="1579" y="1193"/>
                  </a:cubicBezTo>
                  <a:lnTo>
                    <a:pt x="1680" y="1068"/>
                  </a:lnTo>
                  <a:lnTo>
                    <a:pt x="1579" y="967"/>
                  </a:lnTo>
                  <a:cubicBezTo>
                    <a:pt x="1153" y="667"/>
                    <a:pt x="852" y="341"/>
                    <a:pt x="527" y="241"/>
                  </a:cubicBezTo>
                  <a:cubicBezTo>
                    <a:pt x="380" y="94"/>
                    <a:pt x="233" y="1"/>
                    <a:pt x="1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7"/>
            <p:cNvSpPr/>
            <p:nvPr/>
          </p:nvSpPr>
          <p:spPr>
            <a:xfrm rot="5400000" flipH="1">
              <a:off x="5447838" y="4076225"/>
              <a:ext cx="49525" cy="44525"/>
            </a:xfrm>
            <a:custGeom>
              <a:avLst/>
              <a:gdLst/>
              <a:ahLst/>
              <a:cxnLst/>
              <a:rect l="l" t="t" r="r" b="b"/>
              <a:pathLst>
                <a:path w="1981" h="1781" extrusionOk="0">
                  <a:moveTo>
                    <a:pt x="101" y="1"/>
                  </a:moveTo>
                  <a:cubicBezTo>
                    <a:pt x="1" y="1"/>
                    <a:pt x="201" y="728"/>
                    <a:pt x="527" y="1555"/>
                  </a:cubicBezTo>
                  <a:lnTo>
                    <a:pt x="627" y="1780"/>
                  </a:lnTo>
                  <a:lnTo>
                    <a:pt x="727" y="1680"/>
                  </a:lnTo>
                  <a:cubicBezTo>
                    <a:pt x="1153" y="1354"/>
                    <a:pt x="1454" y="1053"/>
                    <a:pt x="1680" y="728"/>
                  </a:cubicBezTo>
                  <a:cubicBezTo>
                    <a:pt x="1880" y="527"/>
                    <a:pt x="1980" y="427"/>
                    <a:pt x="1980" y="302"/>
                  </a:cubicBezTo>
                  <a:cubicBezTo>
                    <a:pt x="1880" y="302"/>
                    <a:pt x="1780" y="427"/>
                    <a:pt x="1454" y="627"/>
                  </a:cubicBezTo>
                  <a:cubicBezTo>
                    <a:pt x="1280" y="802"/>
                    <a:pt x="1030" y="1070"/>
                    <a:pt x="754" y="1335"/>
                  </a:cubicBezTo>
                  <a:lnTo>
                    <a:pt x="754" y="1335"/>
                  </a:lnTo>
                  <a:cubicBezTo>
                    <a:pt x="475" y="530"/>
                    <a:pt x="193"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7"/>
            <p:cNvSpPr/>
            <p:nvPr/>
          </p:nvSpPr>
          <p:spPr>
            <a:xfrm rot="5400000" flipH="1">
              <a:off x="5190938" y="4135125"/>
              <a:ext cx="49525" cy="47025"/>
            </a:xfrm>
            <a:custGeom>
              <a:avLst/>
              <a:gdLst/>
              <a:ahLst/>
              <a:cxnLst/>
              <a:rect l="l" t="t" r="r" b="b"/>
              <a:pathLst>
                <a:path w="1981" h="1881" extrusionOk="0">
                  <a:moveTo>
                    <a:pt x="1354" y="0"/>
                  </a:moveTo>
                  <a:lnTo>
                    <a:pt x="1254" y="101"/>
                  </a:lnTo>
                  <a:lnTo>
                    <a:pt x="1153" y="226"/>
                  </a:lnTo>
                  <a:lnTo>
                    <a:pt x="326" y="1053"/>
                  </a:lnTo>
                  <a:cubicBezTo>
                    <a:pt x="101" y="1254"/>
                    <a:pt x="1" y="1479"/>
                    <a:pt x="1" y="1479"/>
                  </a:cubicBezTo>
                  <a:cubicBezTo>
                    <a:pt x="101" y="1479"/>
                    <a:pt x="226" y="1354"/>
                    <a:pt x="527" y="1153"/>
                  </a:cubicBezTo>
                  <a:cubicBezTo>
                    <a:pt x="700" y="981"/>
                    <a:pt x="966" y="715"/>
                    <a:pt x="1228" y="516"/>
                  </a:cubicBezTo>
                  <a:lnTo>
                    <a:pt x="1228" y="516"/>
                  </a:lnTo>
                  <a:cubicBezTo>
                    <a:pt x="1525" y="1261"/>
                    <a:pt x="1788" y="1880"/>
                    <a:pt x="1880" y="1880"/>
                  </a:cubicBezTo>
                  <a:cubicBezTo>
                    <a:pt x="1980" y="1780"/>
                    <a:pt x="1780" y="1053"/>
                    <a:pt x="1479" y="226"/>
                  </a:cubicBezTo>
                  <a:lnTo>
                    <a:pt x="13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7"/>
            <p:cNvSpPr/>
            <p:nvPr/>
          </p:nvSpPr>
          <p:spPr>
            <a:xfrm rot="5400000" flipH="1">
              <a:off x="5306100" y="3975488"/>
              <a:ext cx="43900" cy="47375"/>
            </a:xfrm>
            <a:custGeom>
              <a:avLst/>
              <a:gdLst/>
              <a:ahLst/>
              <a:cxnLst/>
              <a:rect l="l" t="t" r="r" b="b"/>
              <a:pathLst>
                <a:path w="1756" h="1895" extrusionOk="0">
                  <a:moveTo>
                    <a:pt x="1634" y="0"/>
                  </a:moveTo>
                  <a:cubicBezTo>
                    <a:pt x="1510" y="0"/>
                    <a:pt x="856" y="391"/>
                    <a:pt x="201" y="842"/>
                  </a:cubicBezTo>
                  <a:lnTo>
                    <a:pt x="1" y="968"/>
                  </a:lnTo>
                  <a:lnTo>
                    <a:pt x="201" y="1068"/>
                  </a:lnTo>
                  <a:cubicBezTo>
                    <a:pt x="627" y="1369"/>
                    <a:pt x="1028" y="1594"/>
                    <a:pt x="1254" y="1694"/>
                  </a:cubicBezTo>
                  <a:cubicBezTo>
                    <a:pt x="1555" y="1795"/>
                    <a:pt x="1755" y="1895"/>
                    <a:pt x="1755" y="1895"/>
                  </a:cubicBezTo>
                  <a:cubicBezTo>
                    <a:pt x="1755" y="1895"/>
                    <a:pt x="1655" y="1694"/>
                    <a:pt x="1354" y="1594"/>
                  </a:cubicBezTo>
                  <a:cubicBezTo>
                    <a:pt x="1152" y="1392"/>
                    <a:pt x="808" y="1209"/>
                    <a:pt x="504" y="938"/>
                  </a:cubicBezTo>
                  <a:lnTo>
                    <a:pt x="504" y="938"/>
                  </a:lnTo>
                  <a:cubicBezTo>
                    <a:pt x="1228" y="473"/>
                    <a:pt x="1747" y="107"/>
                    <a:pt x="1655" y="15"/>
                  </a:cubicBezTo>
                  <a:cubicBezTo>
                    <a:pt x="1655" y="5"/>
                    <a:pt x="1648" y="0"/>
                    <a:pt x="16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7"/>
            <p:cNvSpPr/>
            <p:nvPr/>
          </p:nvSpPr>
          <p:spPr>
            <a:xfrm rot="5400000" flipH="1">
              <a:off x="5384850" y="4070913"/>
              <a:ext cx="70850" cy="65175"/>
            </a:xfrm>
            <a:custGeom>
              <a:avLst/>
              <a:gdLst/>
              <a:ahLst/>
              <a:cxnLst/>
              <a:rect l="l" t="t" r="r" b="b"/>
              <a:pathLst>
                <a:path w="2834" h="2607" extrusionOk="0">
                  <a:moveTo>
                    <a:pt x="101" y="0"/>
                  </a:moveTo>
                  <a:cubicBezTo>
                    <a:pt x="1" y="100"/>
                    <a:pt x="327" y="1128"/>
                    <a:pt x="728" y="2506"/>
                  </a:cubicBezTo>
                  <a:lnTo>
                    <a:pt x="728" y="2607"/>
                  </a:lnTo>
                  <a:lnTo>
                    <a:pt x="953" y="2506"/>
                  </a:lnTo>
                  <a:cubicBezTo>
                    <a:pt x="1580" y="2080"/>
                    <a:pt x="1981" y="1654"/>
                    <a:pt x="2307" y="1253"/>
                  </a:cubicBezTo>
                  <a:lnTo>
                    <a:pt x="2833" y="727"/>
                  </a:lnTo>
                  <a:cubicBezTo>
                    <a:pt x="2708" y="727"/>
                    <a:pt x="2507" y="827"/>
                    <a:pt x="2206" y="1128"/>
                  </a:cubicBezTo>
                  <a:cubicBezTo>
                    <a:pt x="1818" y="1425"/>
                    <a:pt x="1429" y="1806"/>
                    <a:pt x="888" y="2175"/>
                  </a:cubicBezTo>
                  <a:lnTo>
                    <a:pt x="888" y="2175"/>
                  </a:lnTo>
                  <a:cubicBezTo>
                    <a:pt x="494" y="925"/>
                    <a:pt x="196" y="0"/>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7"/>
            <p:cNvSpPr/>
            <p:nvPr/>
          </p:nvSpPr>
          <p:spPr>
            <a:xfrm rot="5400000" flipH="1">
              <a:off x="5342250" y="4155488"/>
              <a:ext cx="65200" cy="68325"/>
            </a:xfrm>
            <a:custGeom>
              <a:avLst/>
              <a:gdLst/>
              <a:ahLst/>
              <a:cxnLst/>
              <a:rect l="l" t="t" r="r" b="b"/>
              <a:pathLst>
                <a:path w="2608" h="2733" extrusionOk="0">
                  <a:moveTo>
                    <a:pt x="727" y="0"/>
                  </a:moveTo>
                  <a:cubicBezTo>
                    <a:pt x="627" y="0"/>
                    <a:pt x="828" y="326"/>
                    <a:pt x="1154" y="627"/>
                  </a:cubicBezTo>
                  <a:cubicBezTo>
                    <a:pt x="1343" y="935"/>
                    <a:pt x="1824" y="1423"/>
                    <a:pt x="2130" y="1920"/>
                  </a:cubicBezTo>
                  <a:lnTo>
                    <a:pt x="2130" y="1920"/>
                  </a:lnTo>
                  <a:cubicBezTo>
                    <a:pt x="947" y="2240"/>
                    <a:pt x="1" y="2636"/>
                    <a:pt x="1" y="2732"/>
                  </a:cubicBezTo>
                  <a:cubicBezTo>
                    <a:pt x="1" y="2732"/>
                    <a:pt x="1154" y="2507"/>
                    <a:pt x="2407" y="2106"/>
                  </a:cubicBezTo>
                  <a:lnTo>
                    <a:pt x="2607" y="2106"/>
                  </a:lnTo>
                  <a:lnTo>
                    <a:pt x="2507" y="1880"/>
                  </a:lnTo>
                  <a:lnTo>
                    <a:pt x="2407" y="1880"/>
                  </a:lnTo>
                  <a:cubicBezTo>
                    <a:pt x="1981" y="1254"/>
                    <a:pt x="1555" y="853"/>
                    <a:pt x="1254" y="527"/>
                  </a:cubicBezTo>
                  <a:lnTo>
                    <a:pt x="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7"/>
            <p:cNvSpPr/>
            <p:nvPr/>
          </p:nvSpPr>
          <p:spPr>
            <a:xfrm rot="5400000" flipH="1">
              <a:off x="5249725" y="4112438"/>
              <a:ext cx="67675" cy="62950"/>
            </a:xfrm>
            <a:custGeom>
              <a:avLst/>
              <a:gdLst/>
              <a:ahLst/>
              <a:cxnLst/>
              <a:rect l="l" t="t" r="r" b="b"/>
              <a:pathLst>
                <a:path w="2707" h="2518" extrusionOk="0">
                  <a:moveTo>
                    <a:pt x="2080" y="1"/>
                  </a:moveTo>
                  <a:lnTo>
                    <a:pt x="1880" y="126"/>
                  </a:lnTo>
                  <a:cubicBezTo>
                    <a:pt x="1253" y="527"/>
                    <a:pt x="827" y="953"/>
                    <a:pt x="501" y="1254"/>
                  </a:cubicBezTo>
                  <a:cubicBezTo>
                    <a:pt x="201" y="1680"/>
                    <a:pt x="0" y="1780"/>
                    <a:pt x="0" y="1881"/>
                  </a:cubicBezTo>
                  <a:cubicBezTo>
                    <a:pt x="0" y="1881"/>
                    <a:pt x="301" y="1780"/>
                    <a:pt x="627" y="1480"/>
                  </a:cubicBezTo>
                  <a:cubicBezTo>
                    <a:pt x="915" y="1167"/>
                    <a:pt x="1410" y="786"/>
                    <a:pt x="1915" y="380"/>
                  </a:cubicBezTo>
                  <a:lnTo>
                    <a:pt x="1915" y="380"/>
                  </a:lnTo>
                  <a:cubicBezTo>
                    <a:pt x="2196" y="1586"/>
                    <a:pt x="2566" y="2517"/>
                    <a:pt x="2688" y="2517"/>
                  </a:cubicBezTo>
                  <a:cubicBezTo>
                    <a:pt x="2695" y="2517"/>
                    <a:pt x="2701" y="2514"/>
                    <a:pt x="2707" y="2507"/>
                  </a:cubicBezTo>
                  <a:cubicBezTo>
                    <a:pt x="2707" y="2507"/>
                    <a:pt x="2506" y="1480"/>
                    <a:pt x="2080" y="126"/>
                  </a:cubicBezTo>
                  <a:lnTo>
                    <a:pt x="20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7"/>
            <p:cNvSpPr/>
            <p:nvPr/>
          </p:nvSpPr>
          <p:spPr>
            <a:xfrm rot="5400000" flipH="1">
              <a:off x="5295263" y="4022675"/>
              <a:ext cx="65200" cy="68300"/>
            </a:xfrm>
            <a:custGeom>
              <a:avLst/>
              <a:gdLst/>
              <a:ahLst/>
              <a:cxnLst/>
              <a:rect l="l" t="t" r="r" b="b"/>
              <a:pathLst>
                <a:path w="2608" h="2732" extrusionOk="0">
                  <a:moveTo>
                    <a:pt x="2607" y="0"/>
                  </a:moveTo>
                  <a:cubicBezTo>
                    <a:pt x="2507" y="0"/>
                    <a:pt x="1480" y="226"/>
                    <a:pt x="226" y="627"/>
                  </a:cubicBezTo>
                  <a:lnTo>
                    <a:pt x="1" y="627"/>
                  </a:lnTo>
                  <a:lnTo>
                    <a:pt x="101" y="852"/>
                  </a:lnTo>
                  <a:cubicBezTo>
                    <a:pt x="527" y="1479"/>
                    <a:pt x="1054" y="1880"/>
                    <a:pt x="1354" y="2206"/>
                  </a:cubicBezTo>
                  <a:lnTo>
                    <a:pt x="1881" y="2732"/>
                  </a:lnTo>
                  <a:cubicBezTo>
                    <a:pt x="1881" y="2732"/>
                    <a:pt x="1780" y="2406"/>
                    <a:pt x="1480" y="2105"/>
                  </a:cubicBezTo>
                  <a:cubicBezTo>
                    <a:pt x="1168" y="1697"/>
                    <a:pt x="764" y="1289"/>
                    <a:pt x="378" y="815"/>
                  </a:cubicBezTo>
                  <a:lnTo>
                    <a:pt x="378" y="815"/>
                  </a:lnTo>
                  <a:cubicBezTo>
                    <a:pt x="1656" y="497"/>
                    <a:pt x="2607" y="121"/>
                    <a:pt x="26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7"/>
            <p:cNvSpPr/>
            <p:nvPr/>
          </p:nvSpPr>
          <p:spPr>
            <a:xfrm rot="5400000" flipH="1">
              <a:off x="5219450" y="4863513"/>
              <a:ext cx="109675" cy="164200"/>
            </a:xfrm>
            <a:custGeom>
              <a:avLst/>
              <a:gdLst/>
              <a:ahLst/>
              <a:cxnLst/>
              <a:rect l="l" t="t" r="r" b="b"/>
              <a:pathLst>
                <a:path w="4387" h="6568" extrusionOk="0">
                  <a:moveTo>
                    <a:pt x="1" y="1"/>
                  </a:moveTo>
                  <a:cubicBezTo>
                    <a:pt x="1" y="1"/>
                    <a:pt x="953" y="1555"/>
                    <a:pt x="2206" y="3334"/>
                  </a:cubicBezTo>
                  <a:cubicBezTo>
                    <a:pt x="3334" y="5114"/>
                    <a:pt x="4387" y="6567"/>
                    <a:pt x="4387" y="6567"/>
                  </a:cubicBezTo>
                  <a:cubicBezTo>
                    <a:pt x="4387" y="6567"/>
                    <a:pt x="3459" y="5114"/>
                    <a:pt x="2306" y="3234"/>
                  </a:cubicBezTo>
                  <a:cubicBezTo>
                    <a:pt x="1053" y="1454"/>
                    <a:pt x="10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7"/>
            <p:cNvSpPr/>
            <p:nvPr/>
          </p:nvSpPr>
          <p:spPr>
            <a:xfrm rot="5400000" flipH="1">
              <a:off x="5207438" y="4901025"/>
              <a:ext cx="151675" cy="99825"/>
            </a:xfrm>
            <a:custGeom>
              <a:avLst/>
              <a:gdLst/>
              <a:ahLst/>
              <a:cxnLst/>
              <a:rect l="l" t="t" r="r" b="b"/>
              <a:pathLst>
                <a:path w="6067" h="3993" extrusionOk="0">
                  <a:moveTo>
                    <a:pt x="6066" y="0"/>
                  </a:moveTo>
                  <a:cubicBezTo>
                    <a:pt x="6066" y="0"/>
                    <a:pt x="4713" y="852"/>
                    <a:pt x="3034" y="1980"/>
                  </a:cubicBezTo>
                  <a:cubicBezTo>
                    <a:pt x="1379" y="3033"/>
                    <a:pt x="1" y="3985"/>
                    <a:pt x="1" y="3985"/>
                  </a:cubicBezTo>
                  <a:cubicBezTo>
                    <a:pt x="7" y="3990"/>
                    <a:pt x="16" y="3992"/>
                    <a:pt x="28" y="3992"/>
                  </a:cubicBezTo>
                  <a:cubicBezTo>
                    <a:pt x="259" y="3992"/>
                    <a:pt x="1560" y="3083"/>
                    <a:pt x="3134" y="2105"/>
                  </a:cubicBezTo>
                  <a:cubicBezTo>
                    <a:pt x="4813" y="952"/>
                    <a:pt x="6066" y="100"/>
                    <a:pt x="6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7"/>
            <p:cNvSpPr/>
            <p:nvPr/>
          </p:nvSpPr>
          <p:spPr>
            <a:xfrm rot="5400000" flipH="1">
              <a:off x="5258613" y="4871350"/>
              <a:ext cx="36375" cy="164175"/>
            </a:xfrm>
            <a:custGeom>
              <a:avLst/>
              <a:gdLst/>
              <a:ahLst/>
              <a:cxnLst/>
              <a:rect l="l" t="t" r="r" b="b"/>
              <a:pathLst>
                <a:path w="1455" h="6567" extrusionOk="0">
                  <a:moveTo>
                    <a:pt x="1354" y="0"/>
                  </a:moveTo>
                  <a:cubicBezTo>
                    <a:pt x="1354" y="0"/>
                    <a:pt x="1053" y="1454"/>
                    <a:pt x="627" y="3234"/>
                  </a:cubicBezTo>
                  <a:cubicBezTo>
                    <a:pt x="201" y="5113"/>
                    <a:pt x="1" y="6567"/>
                    <a:pt x="1" y="6567"/>
                  </a:cubicBezTo>
                  <a:cubicBezTo>
                    <a:pt x="1" y="6567"/>
                    <a:pt x="427" y="5113"/>
                    <a:pt x="727" y="3334"/>
                  </a:cubicBezTo>
                  <a:cubicBezTo>
                    <a:pt x="1153" y="1454"/>
                    <a:pt x="1454" y="0"/>
                    <a:pt x="1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7"/>
            <p:cNvSpPr/>
            <p:nvPr/>
          </p:nvSpPr>
          <p:spPr>
            <a:xfrm rot="5400000" flipH="1">
              <a:off x="5193463" y="4928375"/>
              <a:ext cx="182350" cy="39500"/>
            </a:xfrm>
            <a:custGeom>
              <a:avLst/>
              <a:gdLst/>
              <a:ahLst/>
              <a:cxnLst/>
              <a:rect l="l" t="t" r="r" b="b"/>
              <a:pathLst>
                <a:path w="7294" h="1580" extrusionOk="0">
                  <a:moveTo>
                    <a:pt x="1" y="1"/>
                  </a:moveTo>
                  <a:cubicBezTo>
                    <a:pt x="1" y="101"/>
                    <a:pt x="1655" y="427"/>
                    <a:pt x="3635" y="828"/>
                  </a:cubicBezTo>
                  <a:cubicBezTo>
                    <a:pt x="5640" y="1254"/>
                    <a:pt x="7294" y="1580"/>
                    <a:pt x="7294" y="1580"/>
                  </a:cubicBezTo>
                  <a:cubicBezTo>
                    <a:pt x="7294" y="1455"/>
                    <a:pt x="5740" y="1154"/>
                    <a:pt x="3635" y="728"/>
                  </a:cubicBezTo>
                  <a:cubicBezTo>
                    <a:pt x="1655" y="327"/>
                    <a:pt x="10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7"/>
            <p:cNvSpPr/>
            <p:nvPr/>
          </p:nvSpPr>
          <p:spPr>
            <a:xfrm rot="5400000" flipH="1">
              <a:off x="5329100" y="4978188"/>
              <a:ext cx="28225" cy="31350"/>
            </a:xfrm>
            <a:custGeom>
              <a:avLst/>
              <a:gdLst/>
              <a:ahLst/>
              <a:cxnLst/>
              <a:rect l="l" t="t" r="r" b="b"/>
              <a:pathLst>
                <a:path w="1129" h="1254" extrusionOk="0">
                  <a:moveTo>
                    <a:pt x="1028" y="0"/>
                  </a:moveTo>
                  <a:cubicBezTo>
                    <a:pt x="1028" y="0"/>
                    <a:pt x="928" y="101"/>
                    <a:pt x="928" y="301"/>
                  </a:cubicBezTo>
                  <a:cubicBezTo>
                    <a:pt x="1028" y="502"/>
                    <a:pt x="1028" y="828"/>
                    <a:pt x="1028" y="1128"/>
                  </a:cubicBezTo>
                  <a:cubicBezTo>
                    <a:pt x="502" y="828"/>
                    <a:pt x="1" y="727"/>
                    <a:pt x="1" y="727"/>
                  </a:cubicBezTo>
                  <a:lnTo>
                    <a:pt x="1" y="727"/>
                  </a:lnTo>
                  <a:cubicBezTo>
                    <a:pt x="1" y="727"/>
                    <a:pt x="402" y="928"/>
                    <a:pt x="1028" y="1254"/>
                  </a:cubicBezTo>
                  <a:lnTo>
                    <a:pt x="1129" y="1254"/>
                  </a:lnTo>
                  <a:lnTo>
                    <a:pt x="1129" y="1128"/>
                  </a:lnTo>
                  <a:cubicBezTo>
                    <a:pt x="1129" y="828"/>
                    <a:pt x="1129" y="502"/>
                    <a:pt x="1028" y="301"/>
                  </a:cubicBezTo>
                  <a:lnTo>
                    <a:pt x="10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7"/>
            <p:cNvSpPr/>
            <p:nvPr/>
          </p:nvSpPr>
          <p:spPr>
            <a:xfrm rot="5400000" flipH="1">
              <a:off x="5200963" y="4889525"/>
              <a:ext cx="28850" cy="31350"/>
            </a:xfrm>
            <a:custGeom>
              <a:avLst/>
              <a:gdLst/>
              <a:ahLst/>
              <a:cxnLst/>
              <a:rect l="l" t="t" r="r" b="b"/>
              <a:pathLst>
                <a:path w="1154" h="1254" extrusionOk="0">
                  <a:moveTo>
                    <a:pt x="1" y="0"/>
                  </a:moveTo>
                  <a:lnTo>
                    <a:pt x="1" y="101"/>
                  </a:lnTo>
                  <a:cubicBezTo>
                    <a:pt x="1" y="401"/>
                    <a:pt x="101" y="727"/>
                    <a:pt x="101" y="928"/>
                  </a:cubicBezTo>
                  <a:cubicBezTo>
                    <a:pt x="101" y="1153"/>
                    <a:pt x="101" y="1253"/>
                    <a:pt x="226" y="1253"/>
                  </a:cubicBezTo>
                  <a:lnTo>
                    <a:pt x="226" y="928"/>
                  </a:lnTo>
                  <a:lnTo>
                    <a:pt x="226" y="149"/>
                  </a:lnTo>
                  <a:lnTo>
                    <a:pt x="226" y="149"/>
                  </a:lnTo>
                  <a:cubicBezTo>
                    <a:pt x="708" y="335"/>
                    <a:pt x="1154" y="527"/>
                    <a:pt x="1154" y="527"/>
                  </a:cubicBezTo>
                  <a:cubicBezTo>
                    <a:pt x="1154" y="401"/>
                    <a:pt x="728" y="201"/>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7"/>
            <p:cNvSpPr/>
            <p:nvPr/>
          </p:nvSpPr>
          <p:spPr>
            <a:xfrm rot="5400000" flipH="1">
              <a:off x="5227288" y="4907700"/>
              <a:ext cx="20700" cy="23200"/>
            </a:xfrm>
            <a:custGeom>
              <a:avLst/>
              <a:gdLst/>
              <a:ahLst/>
              <a:cxnLst/>
              <a:rect l="l" t="t" r="r" b="b"/>
              <a:pathLst>
                <a:path w="828" h="928" extrusionOk="0">
                  <a:moveTo>
                    <a:pt x="1" y="0"/>
                  </a:moveTo>
                  <a:lnTo>
                    <a:pt x="1" y="101"/>
                  </a:lnTo>
                  <a:cubicBezTo>
                    <a:pt x="1" y="401"/>
                    <a:pt x="101" y="627"/>
                    <a:pt x="101" y="727"/>
                  </a:cubicBezTo>
                  <a:lnTo>
                    <a:pt x="101" y="928"/>
                  </a:lnTo>
                  <a:cubicBezTo>
                    <a:pt x="101" y="928"/>
                    <a:pt x="201" y="828"/>
                    <a:pt x="201" y="727"/>
                  </a:cubicBezTo>
                  <a:cubicBezTo>
                    <a:pt x="201" y="534"/>
                    <a:pt x="128" y="433"/>
                    <a:pt x="170" y="218"/>
                  </a:cubicBezTo>
                  <a:lnTo>
                    <a:pt x="170" y="218"/>
                  </a:lnTo>
                  <a:cubicBezTo>
                    <a:pt x="539" y="312"/>
                    <a:pt x="828" y="401"/>
                    <a:pt x="828" y="401"/>
                  </a:cubicBezTo>
                  <a:cubicBezTo>
                    <a:pt x="828" y="401"/>
                    <a:pt x="551" y="231"/>
                    <a:pt x="193" y="126"/>
                  </a:cubicBezTo>
                  <a:lnTo>
                    <a:pt x="193" y="126"/>
                  </a:lnTo>
                  <a:cubicBezTo>
                    <a:pt x="196" y="118"/>
                    <a:pt x="198" y="109"/>
                    <a:pt x="201" y="101"/>
                  </a:cubicBezTo>
                  <a:lnTo>
                    <a:pt x="201" y="101"/>
                  </a:lnTo>
                  <a:lnTo>
                    <a:pt x="180" y="122"/>
                  </a:lnTo>
                  <a:lnTo>
                    <a:pt x="180" y="122"/>
                  </a:lnTo>
                  <a:cubicBezTo>
                    <a:pt x="154" y="115"/>
                    <a:pt x="128" y="107"/>
                    <a:pt x="101" y="101"/>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7"/>
            <p:cNvSpPr/>
            <p:nvPr/>
          </p:nvSpPr>
          <p:spPr>
            <a:xfrm rot="5400000" flipH="1">
              <a:off x="5317200" y="4877938"/>
              <a:ext cx="23825" cy="28200"/>
            </a:xfrm>
            <a:custGeom>
              <a:avLst/>
              <a:gdLst/>
              <a:ahLst/>
              <a:cxnLst/>
              <a:rect l="l" t="t" r="r" b="b"/>
              <a:pathLst>
                <a:path w="953" h="1128" extrusionOk="0">
                  <a:moveTo>
                    <a:pt x="527" y="0"/>
                  </a:moveTo>
                  <a:cubicBezTo>
                    <a:pt x="527" y="0"/>
                    <a:pt x="326" y="401"/>
                    <a:pt x="101" y="1028"/>
                  </a:cubicBezTo>
                  <a:lnTo>
                    <a:pt x="0" y="1128"/>
                  </a:lnTo>
                  <a:lnTo>
                    <a:pt x="101" y="1128"/>
                  </a:lnTo>
                  <a:cubicBezTo>
                    <a:pt x="145" y="1128"/>
                    <a:pt x="186" y="1128"/>
                    <a:pt x="226" y="1128"/>
                  </a:cubicBezTo>
                  <a:lnTo>
                    <a:pt x="226" y="1128"/>
                  </a:lnTo>
                  <a:lnTo>
                    <a:pt x="226" y="1128"/>
                  </a:lnTo>
                  <a:cubicBezTo>
                    <a:pt x="226" y="1128"/>
                    <a:pt x="226" y="1128"/>
                    <a:pt x="226" y="1128"/>
                  </a:cubicBezTo>
                  <a:lnTo>
                    <a:pt x="226" y="1128"/>
                  </a:lnTo>
                  <a:cubicBezTo>
                    <a:pt x="568" y="1127"/>
                    <a:pt x="750" y="1117"/>
                    <a:pt x="953" y="1028"/>
                  </a:cubicBezTo>
                  <a:lnTo>
                    <a:pt x="258" y="1028"/>
                  </a:lnTo>
                  <a:cubicBezTo>
                    <a:pt x="447" y="449"/>
                    <a:pt x="621"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7"/>
            <p:cNvSpPr/>
            <p:nvPr/>
          </p:nvSpPr>
          <p:spPr>
            <a:xfrm rot="5400000" flipH="1">
              <a:off x="5302788" y="4897350"/>
              <a:ext cx="23850" cy="20700"/>
            </a:xfrm>
            <a:custGeom>
              <a:avLst/>
              <a:gdLst/>
              <a:ahLst/>
              <a:cxnLst/>
              <a:rect l="l" t="t" r="r" b="b"/>
              <a:pathLst>
                <a:path w="954" h="828" extrusionOk="0">
                  <a:moveTo>
                    <a:pt x="427" y="1"/>
                  </a:moveTo>
                  <a:cubicBezTo>
                    <a:pt x="327" y="1"/>
                    <a:pt x="226" y="302"/>
                    <a:pt x="1" y="728"/>
                  </a:cubicBezTo>
                  <a:lnTo>
                    <a:pt x="1" y="828"/>
                  </a:lnTo>
                  <a:lnTo>
                    <a:pt x="627" y="828"/>
                  </a:lnTo>
                  <a:cubicBezTo>
                    <a:pt x="853" y="728"/>
                    <a:pt x="953" y="728"/>
                    <a:pt x="953" y="728"/>
                  </a:cubicBezTo>
                  <a:lnTo>
                    <a:pt x="153" y="728"/>
                  </a:lnTo>
                  <a:cubicBezTo>
                    <a:pt x="342" y="355"/>
                    <a:pt x="427" y="93"/>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7"/>
            <p:cNvSpPr/>
            <p:nvPr/>
          </p:nvSpPr>
          <p:spPr>
            <a:xfrm rot="5400000" flipH="1">
              <a:off x="5223525" y="4997913"/>
              <a:ext cx="23200" cy="28225"/>
            </a:xfrm>
            <a:custGeom>
              <a:avLst/>
              <a:gdLst/>
              <a:ahLst/>
              <a:cxnLst/>
              <a:rect l="l" t="t" r="r" b="b"/>
              <a:pathLst>
                <a:path w="928" h="1129" extrusionOk="0">
                  <a:moveTo>
                    <a:pt x="727" y="0"/>
                  </a:moveTo>
                  <a:cubicBezTo>
                    <a:pt x="727" y="0"/>
                    <a:pt x="727" y="1"/>
                    <a:pt x="727" y="1"/>
                  </a:cubicBezTo>
                  <a:lnTo>
                    <a:pt x="727" y="1"/>
                  </a:lnTo>
                  <a:cubicBezTo>
                    <a:pt x="368" y="1"/>
                    <a:pt x="184" y="9"/>
                    <a:pt x="0" y="101"/>
                  </a:cubicBezTo>
                  <a:lnTo>
                    <a:pt x="691" y="101"/>
                  </a:lnTo>
                  <a:cubicBezTo>
                    <a:pt x="481" y="680"/>
                    <a:pt x="306" y="1128"/>
                    <a:pt x="401" y="1128"/>
                  </a:cubicBezTo>
                  <a:cubicBezTo>
                    <a:pt x="401" y="1128"/>
                    <a:pt x="627" y="727"/>
                    <a:pt x="827" y="101"/>
                  </a:cubicBezTo>
                  <a:lnTo>
                    <a:pt x="928" y="0"/>
                  </a:lnTo>
                  <a:lnTo>
                    <a:pt x="827" y="0"/>
                  </a:lnTo>
                  <a:cubicBezTo>
                    <a:pt x="793" y="0"/>
                    <a:pt x="759" y="0"/>
                    <a:pt x="727" y="1"/>
                  </a:cubicBezTo>
                  <a:lnTo>
                    <a:pt x="727" y="1"/>
                  </a:lnTo>
                  <a:lnTo>
                    <a:pt x="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7"/>
            <p:cNvSpPr/>
            <p:nvPr/>
          </p:nvSpPr>
          <p:spPr>
            <a:xfrm rot="5400000" flipH="1">
              <a:off x="5238938" y="4987025"/>
              <a:ext cx="23225" cy="18675"/>
            </a:xfrm>
            <a:custGeom>
              <a:avLst/>
              <a:gdLst/>
              <a:ahLst/>
              <a:cxnLst/>
              <a:rect l="l" t="t" r="r" b="b"/>
              <a:pathLst>
                <a:path w="929" h="747" extrusionOk="0">
                  <a:moveTo>
                    <a:pt x="302" y="0"/>
                  </a:moveTo>
                  <a:cubicBezTo>
                    <a:pt x="101" y="101"/>
                    <a:pt x="1" y="101"/>
                    <a:pt x="1" y="101"/>
                  </a:cubicBezTo>
                  <a:lnTo>
                    <a:pt x="781" y="101"/>
                  </a:lnTo>
                  <a:cubicBezTo>
                    <a:pt x="608" y="473"/>
                    <a:pt x="502" y="727"/>
                    <a:pt x="502" y="727"/>
                  </a:cubicBezTo>
                  <a:cubicBezTo>
                    <a:pt x="519" y="740"/>
                    <a:pt x="535" y="747"/>
                    <a:pt x="550" y="747"/>
                  </a:cubicBezTo>
                  <a:cubicBezTo>
                    <a:pt x="655" y="747"/>
                    <a:pt x="754" y="471"/>
                    <a:pt x="928" y="101"/>
                  </a:cubicBezTo>
                  <a:lnTo>
                    <a:pt x="9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37"/>
            <p:cNvSpPr/>
            <p:nvPr/>
          </p:nvSpPr>
          <p:spPr>
            <a:xfrm rot="5400000" flipH="1">
              <a:off x="5289938" y="5001675"/>
              <a:ext cx="18200" cy="20700"/>
            </a:xfrm>
            <a:custGeom>
              <a:avLst/>
              <a:gdLst/>
              <a:ahLst/>
              <a:cxnLst/>
              <a:rect l="l" t="t" r="r" b="b"/>
              <a:pathLst>
                <a:path w="728" h="828" extrusionOk="0">
                  <a:moveTo>
                    <a:pt x="1" y="0"/>
                  </a:moveTo>
                  <a:lnTo>
                    <a:pt x="201" y="201"/>
                  </a:lnTo>
                  <a:cubicBezTo>
                    <a:pt x="284" y="201"/>
                    <a:pt x="368" y="340"/>
                    <a:pt x="523" y="458"/>
                  </a:cubicBezTo>
                  <a:lnTo>
                    <a:pt x="523" y="458"/>
                  </a:lnTo>
                  <a:cubicBezTo>
                    <a:pt x="168" y="660"/>
                    <a:pt x="1" y="828"/>
                    <a:pt x="1" y="828"/>
                  </a:cubicBezTo>
                  <a:cubicBezTo>
                    <a:pt x="1" y="828"/>
                    <a:pt x="301" y="727"/>
                    <a:pt x="727" y="527"/>
                  </a:cubicBezTo>
                  <a:lnTo>
                    <a:pt x="727" y="401"/>
                  </a:lnTo>
                  <a:cubicBezTo>
                    <a:pt x="527" y="301"/>
                    <a:pt x="301" y="201"/>
                    <a:pt x="201" y="101"/>
                  </a:cubicBezTo>
                  <a:cubicBezTo>
                    <a:pt x="101" y="0"/>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37"/>
            <p:cNvSpPr/>
            <p:nvPr/>
          </p:nvSpPr>
          <p:spPr>
            <a:xfrm rot="5400000" flipH="1">
              <a:off x="5330538" y="4929750"/>
              <a:ext cx="21325" cy="21075"/>
            </a:xfrm>
            <a:custGeom>
              <a:avLst/>
              <a:gdLst/>
              <a:ahLst/>
              <a:cxnLst/>
              <a:rect l="l" t="t" r="r" b="b"/>
              <a:pathLst>
                <a:path w="853" h="843" extrusionOk="0">
                  <a:moveTo>
                    <a:pt x="7" y="0"/>
                  </a:moveTo>
                  <a:cubicBezTo>
                    <a:pt x="3" y="0"/>
                    <a:pt x="1" y="5"/>
                    <a:pt x="1" y="15"/>
                  </a:cubicBezTo>
                  <a:cubicBezTo>
                    <a:pt x="1" y="15"/>
                    <a:pt x="101" y="341"/>
                    <a:pt x="226" y="742"/>
                  </a:cubicBezTo>
                  <a:lnTo>
                    <a:pt x="226" y="842"/>
                  </a:lnTo>
                  <a:lnTo>
                    <a:pt x="326" y="742"/>
                  </a:lnTo>
                  <a:cubicBezTo>
                    <a:pt x="527" y="642"/>
                    <a:pt x="627" y="441"/>
                    <a:pt x="727" y="341"/>
                  </a:cubicBezTo>
                  <a:cubicBezTo>
                    <a:pt x="853" y="216"/>
                    <a:pt x="853" y="116"/>
                    <a:pt x="853" y="115"/>
                  </a:cubicBezTo>
                  <a:lnTo>
                    <a:pt x="853" y="115"/>
                  </a:lnTo>
                  <a:cubicBezTo>
                    <a:pt x="853" y="116"/>
                    <a:pt x="727" y="216"/>
                    <a:pt x="627" y="341"/>
                  </a:cubicBezTo>
                  <a:cubicBezTo>
                    <a:pt x="542" y="341"/>
                    <a:pt x="456" y="487"/>
                    <a:pt x="309" y="592"/>
                  </a:cubicBezTo>
                  <a:lnTo>
                    <a:pt x="309" y="592"/>
                  </a:lnTo>
                  <a:cubicBezTo>
                    <a:pt x="214" y="328"/>
                    <a:pt x="43" y="0"/>
                    <a:pt x="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37"/>
            <p:cNvSpPr/>
            <p:nvPr/>
          </p:nvSpPr>
          <p:spPr>
            <a:xfrm rot="5400000" flipH="1">
              <a:off x="5211100" y="4957313"/>
              <a:ext cx="23850" cy="21075"/>
            </a:xfrm>
            <a:custGeom>
              <a:avLst/>
              <a:gdLst/>
              <a:ahLst/>
              <a:cxnLst/>
              <a:rect l="l" t="t" r="r" b="b"/>
              <a:pathLst>
                <a:path w="954" h="843" extrusionOk="0">
                  <a:moveTo>
                    <a:pt x="627" y="0"/>
                  </a:moveTo>
                  <a:lnTo>
                    <a:pt x="527" y="100"/>
                  </a:lnTo>
                  <a:cubicBezTo>
                    <a:pt x="427" y="201"/>
                    <a:pt x="226" y="401"/>
                    <a:pt x="126" y="501"/>
                  </a:cubicBezTo>
                  <a:cubicBezTo>
                    <a:pt x="126" y="627"/>
                    <a:pt x="1" y="727"/>
                    <a:pt x="1" y="727"/>
                  </a:cubicBezTo>
                  <a:cubicBezTo>
                    <a:pt x="1" y="727"/>
                    <a:pt x="126" y="627"/>
                    <a:pt x="226" y="627"/>
                  </a:cubicBezTo>
                  <a:cubicBezTo>
                    <a:pt x="314" y="517"/>
                    <a:pt x="402" y="349"/>
                    <a:pt x="557" y="242"/>
                  </a:cubicBezTo>
                  <a:lnTo>
                    <a:pt x="557" y="242"/>
                  </a:lnTo>
                  <a:cubicBezTo>
                    <a:pt x="740" y="507"/>
                    <a:pt x="832" y="842"/>
                    <a:pt x="850" y="842"/>
                  </a:cubicBezTo>
                  <a:cubicBezTo>
                    <a:pt x="852" y="842"/>
                    <a:pt x="853" y="837"/>
                    <a:pt x="853" y="827"/>
                  </a:cubicBezTo>
                  <a:cubicBezTo>
                    <a:pt x="953" y="827"/>
                    <a:pt x="853" y="501"/>
                    <a:pt x="627" y="100"/>
                  </a:cubicBezTo>
                  <a:lnTo>
                    <a:pt x="6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37"/>
            <p:cNvSpPr/>
            <p:nvPr/>
          </p:nvSpPr>
          <p:spPr>
            <a:xfrm rot="5400000" flipH="1">
              <a:off x="5263625" y="4881363"/>
              <a:ext cx="21325" cy="23850"/>
            </a:xfrm>
            <a:custGeom>
              <a:avLst/>
              <a:gdLst/>
              <a:ahLst/>
              <a:cxnLst/>
              <a:rect l="l" t="t" r="r" b="b"/>
              <a:pathLst>
                <a:path w="853" h="954" extrusionOk="0">
                  <a:moveTo>
                    <a:pt x="727" y="1"/>
                  </a:moveTo>
                  <a:lnTo>
                    <a:pt x="101" y="427"/>
                  </a:lnTo>
                  <a:lnTo>
                    <a:pt x="0" y="427"/>
                  </a:lnTo>
                  <a:lnTo>
                    <a:pt x="101" y="527"/>
                  </a:lnTo>
                  <a:cubicBezTo>
                    <a:pt x="326" y="627"/>
                    <a:pt x="426" y="728"/>
                    <a:pt x="627" y="853"/>
                  </a:cubicBezTo>
                  <a:cubicBezTo>
                    <a:pt x="727" y="853"/>
                    <a:pt x="852" y="953"/>
                    <a:pt x="852" y="953"/>
                  </a:cubicBezTo>
                  <a:cubicBezTo>
                    <a:pt x="852" y="853"/>
                    <a:pt x="727" y="853"/>
                    <a:pt x="627" y="728"/>
                  </a:cubicBezTo>
                  <a:cubicBezTo>
                    <a:pt x="534" y="635"/>
                    <a:pt x="357" y="543"/>
                    <a:pt x="251" y="450"/>
                  </a:cubicBezTo>
                  <a:lnTo>
                    <a:pt x="251" y="450"/>
                  </a:lnTo>
                  <a:cubicBezTo>
                    <a:pt x="574" y="272"/>
                    <a:pt x="727" y="88"/>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37"/>
            <p:cNvSpPr/>
            <p:nvPr/>
          </p:nvSpPr>
          <p:spPr>
            <a:xfrm rot="5400000" flipH="1">
              <a:off x="5301838" y="4927125"/>
              <a:ext cx="31350" cy="31350"/>
            </a:xfrm>
            <a:custGeom>
              <a:avLst/>
              <a:gdLst/>
              <a:ahLst/>
              <a:cxnLst/>
              <a:rect l="l" t="t" r="r" b="b"/>
              <a:pathLst>
                <a:path w="1254" h="1254" extrusionOk="0">
                  <a:moveTo>
                    <a:pt x="1" y="0"/>
                  </a:moveTo>
                  <a:cubicBezTo>
                    <a:pt x="1" y="0"/>
                    <a:pt x="101" y="526"/>
                    <a:pt x="302" y="1153"/>
                  </a:cubicBezTo>
                  <a:lnTo>
                    <a:pt x="302" y="1253"/>
                  </a:lnTo>
                  <a:lnTo>
                    <a:pt x="402" y="1153"/>
                  </a:lnTo>
                  <a:cubicBezTo>
                    <a:pt x="728" y="952"/>
                    <a:pt x="928" y="727"/>
                    <a:pt x="1028" y="627"/>
                  </a:cubicBezTo>
                  <a:cubicBezTo>
                    <a:pt x="1154" y="426"/>
                    <a:pt x="1254" y="426"/>
                    <a:pt x="1254" y="326"/>
                  </a:cubicBezTo>
                  <a:lnTo>
                    <a:pt x="1254" y="326"/>
                  </a:lnTo>
                  <a:cubicBezTo>
                    <a:pt x="1254" y="326"/>
                    <a:pt x="1154" y="426"/>
                    <a:pt x="928" y="526"/>
                  </a:cubicBezTo>
                  <a:cubicBezTo>
                    <a:pt x="834" y="715"/>
                    <a:pt x="651" y="837"/>
                    <a:pt x="359" y="1017"/>
                  </a:cubicBezTo>
                  <a:lnTo>
                    <a:pt x="359" y="1017"/>
                  </a:lnTo>
                  <a:cubicBezTo>
                    <a:pt x="187" y="452"/>
                    <a:pt x="94"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7"/>
            <p:cNvSpPr/>
            <p:nvPr/>
          </p:nvSpPr>
          <p:spPr>
            <a:xfrm rot="5400000" flipH="1">
              <a:off x="5280525" y="4966588"/>
              <a:ext cx="31375" cy="31350"/>
            </a:xfrm>
            <a:custGeom>
              <a:avLst/>
              <a:gdLst/>
              <a:ahLst/>
              <a:cxnLst/>
              <a:rect l="l" t="t" r="r" b="b"/>
              <a:pathLst>
                <a:path w="1255" h="1254" extrusionOk="0">
                  <a:moveTo>
                    <a:pt x="327" y="0"/>
                  </a:moveTo>
                  <a:cubicBezTo>
                    <a:pt x="328" y="1"/>
                    <a:pt x="427" y="101"/>
                    <a:pt x="527" y="301"/>
                  </a:cubicBezTo>
                  <a:cubicBezTo>
                    <a:pt x="618" y="392"/>
                    <a:pt x="813" y="587"/>
                    <a:pt x="999" y="848"/>
                  </a:cubicBezTo>
                  <a:lnTo>
                    <a:pt x="999" y="848"/>
                  </a:lnTo>
                  <a:cubicBezTo>
                    <a:pt x="491" y="1043"/>
                    <a:pt x="1" y="1253"/>
                    <a:pt x="1" y="1253"/>
                  </a:cubicBezTo>
                  <a:cubicBezTo>
                    <a:pt x="1" y="1253"/>
                    <a:pt x="527" y="1128"/>
                    <a:pt x="1154" y="928"/>
                  </a:cubicBezTo>
                  <a:lnTo>
                    <a:pt x="1254" y="928"/>
                  </a:lnTo>
                  <a:lnTo>
                    <a:pt x="1154" y="827"/>
                  </a:lnTo>
                  <a:cubicBezTo>
                    <a:pt x="953" y="627"/>
                    <a:pt x="728" y="401"/>
                    <a:pt x="627" y="201"/>
                  </a:cubicBezTo>
                  <a:cubicBezTo>
                    <a:pt x="428" y="101"/>
                    <a:pt x="328" y="1"/>
                    <a:pt x="3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7"/>
            <p:cNvSpPr/>
            <p:nvPr/>
          </p:nvSpPr>
          <p:spPr>
            <a:xfrm rot="5400000" flipH="1">
              <a:off x="5237938" y="4946525"/>
              <a:ext cx="31350" cy="28850"/>
            </a:xfrm>
            <a:custGeom>
              <a:avLst/>
              <a:gdLst/>
              <a:ahLst/>
              <a:cxnLst/>
              <a:rect l="l" t="t" r="r" b="b"/>
              <a:pathLst>
                <a:path w="1254" h="1154" extrusionOk="0">
                  <a:moveTo>
                    <a:pt x="827" y="1"/>
                  </a:moveTo>
                  <a:cubicBezTo>
                    <a:pt x="627" y="226"/>
                    <a:pt x="401" y="427"/>
                    <a:pt x="201" y="627"/>
                  </a:cubicBezTo>
                  <a:cubicBezTo>
                    <a:pt x="100" y="752"/>
                    <a:pt x="0" y="853"/>
                    <a:pt x="0" y="853"/>
                  </a:cubicBezTo>
                  <a:cubicBezTo>
                    <a:pt x="0" y="853"/>
                    <a:pt x="100" y="752"/>
                    <a:pt x="301" y="627"/>
                  </a:cubicBezTo>
                  <a:cubicBezTo>
                    <a:pt x="392" y="536"/>
                    <a:pt x="585" y="363"/>
                    <a:pt x="845" y="182"/>
                  </a:cubicBezTo>
                  <a:lnTo>
                    <a:pt x="845" y="182"/>
                  </a:lnTo>
                  <a:cubicBezTo>
                    <a:pt x="1034" y="776"/>
                    <a:pt x="1132" y="1153"/>
                    <a:pt x="1253" y="1153"/>
                  </a:cubicBezTo>
                  <a:cubicBezTo>
                    <a:pt x="1253" y="1153"/>
                    <a:pt x="1128" y="627"/>
                    <a:pt x="9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7"/>
            <p:cNvSpPr/>
            <p:nvPr/>
          </p:nvSpPr>
          <p:spPr>
            <a:xfrm rot="5400000" flipH="1">
              <a:off x="5260350" y="4905938"/>
              <a:ext cx="28850" cy="29825"/>
            </a:xfrm>
            <a:custGeom>
              <a:avLst/>
              <a:gdLst/>
              <a:ahLst/>
              <a:cxnLst/>
              <a:rect l="l" t="t" r="r" b="b"/>
              <a:pathLst>
                <a:path w="1154" h="1193" extrusionOk="0">
                  <a:moveTo>
                    <a:pt x="1048" y="0"/>
                  </a:moveTo>
                  <a:cubicBezTo>
                    <a:pt x="864" y="0"/>
                    <a:pt x="459" y="93"/>
                    <a:pt x="0" y="240"/>
                  </a:cubicBezTo>
                  <a:lnTo>
                    <a:pt x="0" y="365"/>
                  </a:lnTo>
                  <a:cubicBezTo>
                    <a:pt x="226" y="666"/>
                    <a:pt x="426" y="867"/>
                    <a:pt x="627" y="992"/>
                  </a:cubicBezTo>
                  <a:cubicBezTo>
                    <a:pt x="526" y="766"/>
                    <a:pt x="326" y="566"/>
                    <a:pt x="100" y="365"/>
                  </a:cubicBezTo>
                  <a:cubicBezTo>
                    <a:pt x="727" y="240"/>
                    <a:pt x="1153" y="40"/>
                    <a:pt x="1153" y="40"/>
                  </a:cubicBezTo>
                  <a:cubicBezTo>
                    <a:pt x="1153" y="13"/>
                    <a:pt x="1115" y="0"/>
                    <a:pt x="1048" y="0"/>
                  </a:cubicBezTo>
                  <a:close/>
                  <a:moveTo>
                    <a:pt x="627" y="992"/>
                  </a:moveTo>
                  <a:cubicBezTo>
                    <a:pt x="727" y="1192"/>
                    <a:pt x="852" y="1192"/>
                    <a:pt x="852" y="1192"/>
                  </a:cubicBezTo>
                  <a:cubicBezTo>
                    <a:pt x="852" y="1192"/>
                    <a:pt x="852" y="1092"/>
                    <a:pt x="627" y="9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7"/>
            <p:cNvSpPr/>
            <p:nvPr/>
          </p:nvSpPr>
          <p:spPr>
            <a:xfrm rot="5400000" flipH="1">
              <a:off x="7284625" y="4451238"/>
              <a:ext cx="109675" cy="164200"/>
            </a:xfrm>
            <a:custGeom>
              <a:avLst/>
              <a:gdLst/>
              <a:ahLst/>
              <a:cxnLst/>
              <a:rect l="l" t="t" r="r" b="b"/>
              <a:pathLst>
                <a:path w="4387" h="6568" extrusionOk="0">
                  <a:moveTo>
                    <a:pt x="1" y="1"/>
                  </a:moveTo>
                  <a:cubicBezTo>
                    <a:pt x="1" y="1"/>
                    <a:pt x="954" y="1555"/>
                    <a:pt x="2106" y="3334"/>
                  </a:cubicBezTo>
                  <a:cubicBezTo>
                    <a:pt x="3359" y="5214"/>
                    <a:pt x="4287" y="6567"/>
                    <a:pt x="4287" y="6567"/>
                  </a:cubicBezTo>
                  <a:cubicBezTo>
                    <a:pt x="4387" y="6567"/>
                    <a:pt x="3460" y="5114"/>
                    <a:pt x="2206" y="3234"/>
                  </a:cubicBezTo>
                  <a:cubicBezTo>
                    <a:pt x="1054" y="1455"/>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7"/>
            <p:cNvSpPr/>
            <p:nvPr/>
          </p:nvSpPr>
          <p:spPr>
            <a:xfrm rot="5400000" flipH="1">
              <a:off x="7270350" y="4488688"/>
              <a:ext cx="151025" cy="99300"/>
            </a:xfrm>
            <a:custGeom>
              <a:avLst/>
              <a:gdLst/>
              <a:ahLst/>
              <a:cxnLst/>
              <a:rect l="l" t="t" r="r" b="b"/>
              <a:pathLst>
                <a:path w="6041" h="3972" extrusionOk="0">
                  <a:moveTo>
                    <a:pt x="6026" y="0"/>
                  </a:moveTo>
                  <a:cubicBezTo>
                    <a:pt x="5878" y="0"/>
                    <a:pt x="4588" y="901"/>
                    <a:pt x="3033" y="1891"/>
                  </a:cubicBezTo>
                  <a:cubicBezTo>
                    <a:pt x="1354" y="3019"/>
                    <a:pt x="0" y="3871"/>
                    <a:pt x="0" y="3971"/>
                  </a:cubicBezTo>
                  <a:cubicBezTo>
                    <a:pt x="0" y="3971"/>
                    <a:pt x="1354" y="3144"/>
                    <a:pt x="3033" y="1991"/>
                  </a:cubicBezTo>
                  <a:cubicBezTo>
                    <a:pt x="4687" y="939"/>
                    <a:pt x="6041" y="11"/>
                    <a:pt x="6041" y="11"/>
                  </a:cubicBezTo>
                  <a:cubicBezTo>
                    <a:pt x="6041" y="4"/>
                    <a:pt x="6036" y="0"/>
                    <a:pt x="6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7"/>
            <p:cNvSpPr/>
            <p:nvPr/>
          </p:nvSpPr>
          <p:spPr>
            <a:xfrm rot="5400000" flipH="1">
              <a:off x="7322525" y="4460313"/>
              <a:ext cx="36375" cy="166700"/>
            </a:xfrm>
            <a:custGeom>
              <a:avLst/>
              <a:gdLst/>
              <a:ahLst/>
              <a:cxnLst/>
              <a:rect l="l" t="t" r="r" b="b"/>
              <a:pathLst>
                <a:path w="1455" h="6668" extrusionOk="0">
                  <a:moveTo>
                    <a:pt x="1454" y="1"/>
                  </a:moveTo>
                  <a:cubicBezTo>
                    <a:pt x="1454" y="1"/>
                    <a:pt x="1053" y="1455"/>
                    <a:pt x="727" y="3334"/>
                  </a:cubicBezTo>
                  <a:cubicBezTo>
                    <a:pt x="326" y="5113"/>
                    <a:pt x="1" y="6567"/>
                    <a:pt x="101" y="6667"/>
                  </a:cubicBezTo>
                  <a:cubicBezTo>
                    <a:pt x="101" y="6667"/>
                    <a:pt x="427" y="5113"/>
                    <a:pt x="828" y="3334"/>
                  </a:cubicBezTo>
                  <a:cubicBezTo>
                    <a:pt x="1254" y="1455"/>
                    <a:pt x="1454"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7"/>
            <p:cNvSpPr/>
            <p:nvPr/>
          </p:nvSpPr>
          <p:spPr>
            <a:xfrm rot="5400000" flipH="1">
              <a:off x="7258325" y="4515763"/>
              <a:ext cx="182975" cy="39500"/>
            </a:xfrm>
            <a:custGeom>
              <a:avLst/>
              <a:gdLst/>
              <a:ahLst/>
              <a:cxnLst/>
              <a:rect l="l" t="t" r="r" b="b"/>
              <a:pathLst>
                <a:path w="7319" h="1580" extrusionOk="0">
                  <a:moveTo>
                    <a:pt x="0" y="1"/>
                  </a:moveTo>
                  <a:cubicBezTo>
                    <a:pt x="0" y="101"/>
                    <a:pt x="1679" y="427"/>
                    <a:pt x="3659" y="853"/>
                  </a:cubicBezTo>
                  <a:cubicBezTo>
                    <a:pt x="5639" y="1254"/>
                    <a:pt x="7318" y="1580"/>
                    <a:pt x="7318" y="1580"/>
                  </a:cubicBezTo>
                  <a:cubicBezTo>
                    <a:pt x="7318" y="1480"/>
                    <a:pt x="5639" y="1154"/>
                    <a:pt x="3659" y="728"/>
                  </a:cubicBezTo>
                  <a:cubicBezTo>
                    <a:pt x="1679" y="327"/>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7"/>
            <p:cNvSpPr/>
            <p:nvPr/>
          </p:nvSpPr>
          <p:spPr>
            <a:xfrm rot="5400000" flipH="1">
              <a:off x="7393963" y="4565575"/>
              <a:ext cx="28850" cy="31350"/>
            </a:xfrm>
            <a:custGeom>
              <a:avLst/>
              <a:gdLst/>
              <a:ahLst/>
              <a:cxnLst/>
              <a:rect l="l" t="t" r="r" b="b"/>
              <a:pathLst>
                <a:path w="1154" h="1254" extrusionOk="0">
                  <a:moveTo>
                    <a:pt x="928" y="1"/>
                  </a:moveTo>
                  <a:lnTo>
                    <a:pt x="928" y="301"/>
                  </a:lnTo>
                  <a:lnTo>
                    <a:pt x="928" y="1090"/>
                  </a:lnTo>
                  <a:lnTo>
                    <a:pt x="928" y="1090"/>
                  </a:lnTo>
                  <a:cubicBezTo>
                    <a:pt x="370" y="814"/>
                    <a:pt x="0" y="727"/>
                    <a:pt x="0" y="727"/>
                  </a:cubicBezTo>
                  <a:lnTo>
                    <a:pt x="0" y="727"/>
                  </a:lnTo>
                  <a:cubicBezTo>
                    <a:pt x="0" y="727"/>
                    <a:pt x="426" y="1028"/>
                    <a:pt x="1053" y="1254"/>
                  </a:cubicBezTo>
                  <a:lnTo>
                    <a:pt x="1053" y="1153"/>
                  </a:lnTo>
                  <a:cubicBezTo>
                    <a:pt x="1153" y="828"/>
                    <a:pt x="1053" y="527"/>
                    <a:pt x="1053" y="301"/>
                  </a:cubicBezTo>
                  <a:cubicBezTo>
                    <a:pt x="1053" y="101"/>
                    <a:pt x="1053" y="1"/>
                    <a:pt x="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7"/>
            <p:cNvSpPr/>
            <p:nvPr/>
          </p:nvSpPr>
          <p:spPr>
            <a:xfrm rot="5400000" flipH="1">
              <a:off x="7266463" y="4476925"/>
              <a:ext cx="28200" cy="31350"/>
            </a:xfrm>
            <a:custGeom>
              <a:avLst/>
              <a:gdLst/>
              <a:ahLst/>
              <a:cxnLst/>
              <a:rect l="l" t="t" r="r" b="b"/>
              <a:pathLst>
                <a:path w="1128" h="1254" extrusionOk="0">
                  <a:moveTo>
                    <a:pt x="0" y="0"/>
                  </a:moveTo>
                  <a:lnTo>
                    <a:pt x="0" y="101"/>
                  </a:lnTo>
                  <a:cubicBezTo>
                    <a:pt x="0" y="426"/>
                    <a:pt x="0" y="727"/>
                    <a:pt x="100" y="928"/>
                  </a:cubicBezTo>
                  <a:lnTo>
                    <a:pt x="100" y="101"/>
                  </a:lnTo>
                  <a:cubicBezTo>
                    <a:pt x="627" y="426"/>
                    <a:pt x="1128" y="527"/>
                    <a:pt x="1128" y="527"/>
                  </a:cubicBezTo>
                  <a:cubicBezTo>
                    <a:pt x="1128" y="527"/>
                    <a:pt x="727" y="201"/>
                    <a:pt x="100" y="0"/>
                  </a:cubicBezTo>
                  <a:close/>
                  <a:moveTo>
                    <a:pt x="100" y="928"/>
                  </a:moveTo>
                  <a:lnTo>
                    <a:pt x="100" y="1253"/>
                  </a:lnTo>
                  <a:cubicBezTo>
                    <a:pt x="100" y="1253"/>
                    <a:pt x="201" y="1153"/>
                    <a:pt x="100" y="92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7"/>
            <p:cNvSpPr/>
            <p:nvPr/>
          </p:nvSpPr>
          <p:spPr>
            <a:xfrm rot="5400000" flipH="1">
              <a:off x="7291213" y="4496650"/>
              <a:ext cx="20700" cy="20700"/>
            </a:xfrm>
            <a:custGeom>
              <a:avLst/>
              <a:gdLst/>
              <a:ahLst/>
              <a:cxnLst/>
              <a:rect l="l" t="t" r="r" b="b"/>
              <a:pathLst>
                <a:path w="828" h="828" extrusionOk="0">
                  <a:moveTo>
                    <a:pt x="0" y="1"/>
                  </a:moveTo>
                  <a:lnTo>
                    <a:pt x="0" y="101"/>
                  </a:lnTo>
                  <a:lnTo>
                    <a:pt x="0" y="627"/>
                  </a:lnTo>
                  <a:cubicBezTo>
                    <a:pt x="100" y="728"/>
                    <a:pt x="100" y="828"/>
                    <a:pt x="100" y="828"/>
                  </a:cubicBezTo>
                  <a:lnTo>
                    <a:pt x="100" y="627"/>
                  </a:lnTo>
                  <a:lnTo>
                    <a:pt x="100" y="148"/>
                  </a:lnTo>
                  <a:lnTo>
                    <a:pt x="100" y="148"/>
                  </a:lnTo>
                  <a:cubicBezTo>
                    <a:pt x="361" y="268"/>
                    <a:pt x="567" y="352"/>
                    <a:pt x="699" y="352"/>
                  </a:cubicBezTo>
                  <a:cubicBezTo>
                    <a:pt x="756" y="352"/>
                    <a:pt x="799" y="336"/>
                    <a:pt x="827" y="302"/>
                  </a:cubicBezTo>
                  <a:cubicBezTo>
                    <a:pt x="827" y="302"/>
                    <a:pt x="526" y="101"/>
                    <a:pt x="1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7"/>
            <p:cNvSpPr/>
            <p:nvPr/>
          </p:nvSpPr>
          <p:spPr>
            <a:xfrm rot="5400000" flipH="1">
              <a:off x="7378300" y="4460963"/>
              <a:ext cx="31350" cy="28825"/>
            </a:xfrm>
            <a:custGeom>
              <a:avLst/>
              <a:gdLst/>
              <a:ahLst/>
              <a:cxnLst/>
              <a:rect l="l" t="t" r="r" b="b"/>
              <a:pathLst>
                <a:path w="1254" h="1153" extrusionOk="0">
                  <a:moveTo>
                    <a:pt x="502" y="0"/>
                  </a:moveTo>
                  <a:cubicBezTo>
                    <a:pt x="502" y="0"/>
                    <a:pt x="301" y="527"/>
                    <a:pt x="1" y="1028"/>
                  </a:cubicBezTo>
                  <a:lnTo>
                    <a:pt x="1" y="1153"/>
                  </a:lnTo>
                  <a:lnTo>
                    <a:pt x="928" y="1153"/>
                  </a:lnTo>
                  <a:cubicBezTo>
                    <a:pt x="1129" y="1028"/>
                    <a:pt x="1254" y="1028"/>
                    <a:pt x="1254" y="1028"/>
                  </a:cubicBezTo>
                  <a:lnTo>
                    <a:pt x="159" y="1028"/>
                  </a:lnTo>
                  <a:cubicBezTo>
                    <a:pt x="415" y="458"/>
                    <a:pt x="502" y="0"/>
                    <a:pt x="5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7"/>
            <p:cNvSpPr/>
            <p:nvPr/>
          </p:nvSpPr>
          <p:spPr>
            <a:xfrm rot="5400000" flipH="1">
              <a:off x="7368275" y="4487263"/>
              <a:ext cx="20700" cy="18175"/>
            </a:xfrm>
            <a:custGeom>
              <a:avLst/>
              <a:gdLst/>
              <a:ahLst/>
              <a:cxnLst/>
              <a:rect l="l" t="t" r="r" b="b"/>
              <a:pathLst>
                <a:path w="828" h="727" extrusionOk="0">
                  <a:moveTo>
                    <a:pt x="301" y="0"/>
                  </a:moveTo>
                  <a:cubicBezTo>
                    <a:pt x="301" y="0"/>
                    <a:pt x="201" y="326"/>
                    <a:pt x="0" y="627"/>
                  </a:cubicBezTo>
                  <a:lnTo>
                    <a:pt x="0" y="727"/>
                  </a:lnTo>
                  <a:lnTo>
                    <a:pt x="627" y="727"/>
                  </a:lnTo>
                  <a:cubicBezTo>
                    <a:pt x="827" y="727"/>
                    <a:pt x="827" y="627"/>
                    <a:pt x="827" y="627"/>
                  </a:cubicBezTo>
                  <a:lnTo>
                    <a:pt x="149" y="627"/>
                  </a:lnTo>
                  <a:cubicBezTo>
                    <a:pt x="316" y="273"/>
                    <a:pt x="393"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7"/>
            <p:cNvSpPr/>
            <p:nvPr/>
          </p:nvSpPr>
          <p:spPr>
            <a:xfrm rot="5400000" flipH="1">
              <a:off x="7284313" y="4591900"/>
              <a:ext cx="31350" cy="28850"/>
            </a:xfrm>
            <a:custGeom>
              <a:avLst/>
              <a:gdLst/>
              <a:ahLst/>
              <a:cxnLst/>
              <a:rect l="l" t="t" r="r" b="b"/>
              <a:pathLst>
                <a:path w="1254" h="1154" extrusionOk="0">
                  <a:moveTo>
                    <a:pt x="1153" y="1"/>
                  </a:moveTo>
                  <a:cubicBezTo>
                    <a:pt x="853" y="1"/>
                    <a:pt x="527" y="1"/>
                    <a:pt x="326" y="101"/>
                  </a:cubicBezTo>
                  <a:lnTo>
                    <a:pt x="1" y="101"/>
                  </a:lnTo>
                  <a:cubicBezTo>
                    <a:pt x="1" y="101"/>
                    <a:pt x="101" y="201"/>
                    <a:pt x="326" y="201"/>
                  </a:cubicBezTo>
                  <a:cubicBezTo>
                    <a:pt x="527" y="101"/>
                    <a:pt x="853" y="101"/>
                    <a:pt x="1153" y="101"/>
                  </a:cubicBezTo>
                  <a:cubicBezTo>
                    <a:pt x="953" y="627"/>
                    <a:pt x="727" y="1153"/>
                    <a:pt x="727" y="1153"/>
                  </a:cubicBezTo>
                  <a:cubicBezTo>
                    <a:pt x="853" y="1153"/>
                    <a:pt x="1053" y="727"/>
                    <a:pt x="1254" y="101"/>
                  </a:cubicBez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7"/>
            <p:cNvSpPr/>
            <p:nvPr/>
          </p:nvSpPr>
          <p:spPr>
            <a:xfrm rot="5400000" flipH="1">
              <a:off x="7303113" y="4573725"/>
              <a:ext cx="23200" cy="20700"/>
            </a:xfrm>
            <a:custGeom>
              <a:avLst/>
              <a:gdLst/>
              <a:ahLst/>
              <a:cxnLst/>
              <a:rect l="l" t="t" r="r" b="b"/>
              <a:pathLst>
                <a:path w="928" h="828" extrusionOk="0">
                  <a:moveTo>
                    <a:pt x="201" y="0"/>
                  </a:moveTo>
                  <a:cubicBezTo>
                    <a:pt x="100" y="101"/>
                    <a:pt x="0" y="101"/>
                    <a:pt x="0" y="101"/>
                  </a:cubicBezTo>
                  <a:lnTo>
                    <a:pt x="703" y="101"/>
                  </a:lnTo>
                  <a:cubicBezTo>
                    <a:pt x="612" y="487"/>
                    <a:pt x="527" y="828"/>
                    <a:pt x="527" y="828"/>
                  </a:cubicBezTo>
                  <a:cubicBezTo>
                    <a:pt x="527" y="828"/>
                    <a:pt x="727" y="527"/>
                    <a:pt x="827" y="101"/>
                  </a:cubicBezTo>
                  <a:lnTo>
                    <a:pt x="9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7"/>
            <p:cNvSpPr/>
            <p:nvPr/>
          </p:nvSpPr>
          <p:spPr>
            <a:xfrm rot="5400000" flipH="1">
              <a:off x="7353525" y="4590313"/>
              <a:ext cx="20700" cy="21375"/>
            </a:xfrm>
            <a:custGeom>
              <a:avLst/>
              <a:gdLst/>
              <a:ahLst/>
              <a:cxnLst/>
              <a:rect l="l" t="t" r="r" b="b"/>
              <a:pathLst>
                <a:path w="828" h="855" extrusionOk="0">
                  <a:moveTo>
                    <a:pt x="101" y="0"/>
                  </a:moveTo>
                  <a:cubicBezTo>
                    <a:pt x="101" y="0"/>
                    <a:pt x="101" y="101"/>
                    <a:pt x="201" y="201"/>
                  </a:cubicBezTo>
                  <a:cubicBezTo>
                    <a:pt x="290" y="290"/>
                    <a:pt x="479" y="399"/>
                    <a:pt x="590" y="493"/>
                  </a:cubicBezTo>
                  <a:lnTo>
                    <a:pt x="590" y="493"/>
                  </a:lnTo>
                  <a:cubicBezTo>
                    <a:pt x="238" y="669"/>
                    <a:pt x="1" y="828"/>
                    <a:pt x="1" y="828"/>
                  </a:cubicBezTo>
                  <a:cubicBezTo>
                    <a:pt x="19" y="846"/>
                    <a:pt x="45" y="854"/>
                    <a:pt x="77" y="854"/>
                  </a:cubicBezTo>
                  <a:cubicBezTo>
                    <a:pt x="220" y="854"/>
                    <a:pt x="482" y="691"/>
                    <a:pt x="727" y="527"/>
                  </a:cubicBezTo>
                  <a:lnTo>
                    <a:pt x="828" y="527"/>
                  </a:lnTo>
                  <a:lnTo>
                    <a:pt x="727" y="427"/>
                  </a:lnTo>
                  <a:cubicBezTo>
                    <a:pt x="627" y="301"/>
                    <a:pt x="427" y="201"/>
                    <a:pt x="301" y="101"/>
                  </a:cubicBezTo>
                  <a:cubicBezTo>
                    <a:pt x="201" y="0"/>
                    <a:pt x="101" y="0"/>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7"/>
            <p:cNvSpPr/>
            <p:nvPr/>
          </p:nvSpPr>
          <p:spPr>
            <a:xfrm rot="5400000" flipH="1">
              <a:off x="7395513" y="4517025"/>
              <a:ext cx="20725" cy="21325"/>
            </a:xfrm>
            <a:custGeom>
              <a:avLst/>
              <a:gdLst/>
              <a:ahLst/>
              <a:cxnLst/>
              <a:rect l="l" t="t" r="r" b="b"/>
              <a:pathLst>
                <a:path w="829" h="853" extrusionOk="0">
                  <a:moveTo>
                    <a:pt x="1" y="0"/>
                  </a:moveTo>
                  <a:cubicBezTo>
                    <a:pt x="1" y="0"/>
                    <a:pt x="1" y="326"/>
                    <a:pt x="201" y="727"/>
                  </a:cubicBezTo>
                  <a:lnTo>
                    <a:pt x="201" y="852"/>
                  </a:lnTo>
                  <a:lnTo>
                    <a:pt x="302" y="727"/>
                  </a:lnTo>
                  <a:cubicBezTo>
                    <a:pt x="402" y="627"/>
                    <a:pt x="628" y="426"/>
                    <a:pt x="728" y="326"/>
                  </a:cubicBezTo>
                  <a:cubicBezTo>
                    <a:pt x="828" y="226"/>
                    <a:pt x="828" y="226"/>
                    <a:pt x="828" y="101"/>
                  </a:cubicBezTo>
                  <a:lnTo>
                    <a:pt x="828" y="101"/>
                  </a:lnTo>
                  <a:cubicBezTo>
                    <a:pt x="828" y="101"/>
                    <a:pt x="728" y="226"/>
                    <a:pt x="628" y="326"/>
                  </a:cubicBezTo>
                  <a:cubicBezTo>
                    <a:pt x="511" y="419"/>
                    <a:pt x="416" y="512"/>
                    <a:pt x="243" y="605"/>
                  </a:cubicBezTo>
                  <a:lnTo>
                    <a:pt x="243" y="605"/>
                  </a:lnTo>
                  <a:cubicBezTo>
                    <a:pt x="82" y="262"/>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7"/>
            <p:cNvSpPr/>
            <p:nvPr/>
          </p:nvSpPr>
          <p:spPr>
            <a:xfrm rot="5400000" flipH="1">
              <a:off x="7276788" y="4544900"/>
              <a:ext cx="20700" cy="23200"/>
            </a:xfrm>
            <a:custGeom>
              <a:avLst/>
              <a:gdLst/>
              <a:ahLst/>
              <a:cxnLst/>
              <a:rect l="l" t="t" r="r" b="b"/>
              <a:pathLst>
                <a:path w="828" h="928" extrusionOk="0">
                  <a:moveTo>
                    <a:pt x="627" y="0"/>
                  </a:moveTo>
                  <a:lnTo>
                    <a:pt x="526" y="100"/>
                  </a:lnTo>
                  <a:cubicBezTo>
                    <a:pt x="301" y="301"/>
                    <a:pt x="201" y="401"/>
                    <a:pt x="100" y="526"/>
                  </a:cubicBezTo>
                  <a:cubicBezTo>
                    <a:pt x="0" y="627"/>
                    <a:pt x="0" y="727"/>
                    <a:pt x="0" y="727"/>
                  </a:cubicBezTo>
                  <a:cubicBezTo>
                    <a:pt x="0" y="727"/>
                    <a:pt x="100" y="727"/>
                    <a:pt x="201" y="627"/>
                  </a:cubicBezTo>
                  <a:cubicBezTo>
                    <a:pt x="287" y="540"/>
                    <a:pt x="373" y="362"/>
                    <a:pt x="539" y="250"/>
                  </a:cubicBezTo>
                  <a:lnTo>
                    <a:pt x="539" y="250"/>
                  </a:lnTo>
                  <a:cubicBezTo>
                    <a:pt x="642" y="650"/>
                    <a:pt x="827" y="927"/>
                    <a:pt x="827" y="927"/>
                  </a:cubicBezTo>
                  <a:cubicBezTo>
                    <a:pt x="827" y="827"/>
                    <a:pt x="727" y="526"/>
                    <a:pt x="627" y="100"/>
                  </a:cubicBezTo>
                  <a:lnTo>
                    <a:pt x="6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7"/>
            <p:cNvSpPr/>
            <p:nvPr/>
          </p:nvSpPr>
          <p:spPr>
            <a:xfrm rot="5400000" flipH="1">
              <a:off x="7330363" y="4470025"/>
              <a:ext cx="18200" cy="23850"/>
            </a:xfrm>
            <a:custGeom>
              <a:avLst/>
              <a:gdLst/>
              <a:ahLst/>
              <a:cxnLst/>
              <a:rect l="l" t="t" r="r" b="b"/>
              <a:pathLst>
                <a:path w="728" h="954" extrusionOk="0">
                  <a:moveTo>
                    <a:pt x="727" y="1"/>
                  </a:moveTo>
                  <a:cubicBezTo>
                    <a:pt x="727" y="1"/>
                    <a:pt x="402" y="226"/>
                    <a:pt x="1" y="427"/>
                  </a:cubicBezTo>
                  <a:lnTo>
                    <a:pt x="1" y="527"/>
                  </a:lnTo>
                  <a:cubicBezTo>
                    <a:pt x="201" y="627"/>
                    <a:pt x="402" y="753"/>
                    <a:pt x="502" y="853"/>
                  </a:cubicBezTo>
                  <a:cubicBezTo>
                    <a:pt x="627" y="853"/>
                    <a:pt x="727" y="953"/>
                    <a:pt x="727" y="953"/>
                  </a:cubicBezTo>
                  <a:cubicBezTo>
                    <a:pt x="727" y="953"/>
                    <a:pt x="727" y="853"/>
                    <a:pt x="627" y="753"/>
                  </a:cubicBezTo>
                  <a:cubicBezTo>
                    <a:pt x="435" y="646"/>
                    <a:pt x="334" y="558"/>
                    <a:pt x="185" y="472"/>
                  </a:cubicBezTo>
                  <a:lnTo>
                    <a:pt x="185" y="472"/>
                  </a:lnTo>
                  <a:cubicBezTo>
                    <a:pt x="459" y="290"/>
                    <a:pt x="727" y="115"/>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7"/>
            <p:cNvSpPr/>
            <p:nvPr/>
          </p:nvSpPr>
          <p:spPr>
            <a:xfrm rot="5400000" flipH="1">
              <a:off x="7365688" y="4516150"/>
              <a:ext cx="31350" cy="28700"/>
            </a:xfrm>
            <a:custGeom>
              <a:avLst/>
              <a:gdLst/>
              <a:ahLst/>
              <a:cxnLst/>
              <a:rect l="l" t="t" r="r" b="b"/>
              <a:pathLst>
                <a:path w="1254" h="1148" extrusionOk="0">
                  <a:moveTo>
                    <a:pt x="6" y="1"/>
                  </a:moveTo>
                  <a:cubicBezTo>
                    <a:pt x="2" y="1"/>
                    <a:pt x="0" y="7"/>
                    <a:pt x="0" y="19"/>
                  </a:cubicBezTo>
                  <a:cubicBezTo>
                    <a:pt x="0" y="19"/>
                    <a:pt x="100" y="420"/>
                    <a:pt x="326" y="1047"/>
                  </a:cubicBezTo>
                  <a:lnTo>
                    <a:pt x="326" y="1147"/>
                  </a:lnTo>
                  <a:lnTo>
                    <a:pt x="426" y="1147"/>
                  </a:lnTo>
                  <a:lnTo>
                    <a:pt x="426" y="1047"/>
                  </a:lnTo>
                  <a:cubicBezTo>
                    <a:pt x="627" y="947"/>
                    <a:pt x="827" y="646"/>
                    <a:pt x="1053" y="521"/>
                  </a:cubicBezTo>
                  <a:lnTo>
                    <a:pt x="1253" y="320"/>
                  </a:lnTo>
                  <a:cubicBezTo>
                    <a:pt x="1253" y="291"/>
                    <a:pt x="1245" y="279"/>
                    <a:pt x="1227" y="279"/>
                  </a:cubicBezTo>
                  <a:cubicBezTo>
                    <a:pt x="1186" y="279"/>
                    <a:pt x="1094" y="350"/>
                    <a:pt x="953" y="420"/>
                  </a:cubicBezTo>
                  <a:cubicBezTo>
                    <a:pt x="838" y="627"/>
                    <a:pt x="577" y="812"/>
                    <a:pt x="380" y="919"/>
                  </a:cubicBezTo>
                  <a:lnTo>
                    <a:pt x="380" y="919"/>
                  </a:lnTo>
                  <a:cubicBezTo>
                    <a:pt x="196" y="412"/>
                    <a:pt x="38" y="1"/>
                    <a:pt x="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7"/>
            <p:cNvSpPr/>
            <p:nvPr/>
          </p:nvSpPr>
          <p:spPr>
            <a:xfrm rot="5400000" flipH="1">
              <a:off x="7347275" y="4555238"/>
              <a:ext cx="28225" cy="31350"/>
            </a:xfrm>
            <a:custGeom>
              <a:avLst/>
              <a:gdLst/>
              <a:ahLst/>
              <a:cxnLst/>
              <a:rect l="l" t="t" r="r" b="b"/>
              <a:pathLst>
                <a:path w="1129" h="1254" extrusionOk="0">
                  <a:moveTo>
                    <a:pt x="301" y="0"/>
                  </a:moveTo>
                  <a:cubicBezTo>
                    <a:pt x="301" y="0"/>
                    <a:pt x="301" y="101"/>
                    <a:pt x="502" y="301"/>
                  </a:cubicBezTo>
                  <a:cubicBezTo>
                    <a:pt x="611" y="498"/>
                    <a:pt x="778" y="676"/>
                    <a:pt x="952" y="852"/>
                  </a:cubicBezTo>
                  <a:lnTo>
                    <a:pt x="952" y="852"/>
                  </a:lnTo>
                  <a:cubicBezTo>
                    <a:pt x="369" y="1046"/>
                    <a:pt x="0" y="1253"/>
                    <a:pt x="0" y="1253"/>
                  </a:cubicBezTo>
                  <a:lnTo>
                    <a:pt x="1028" y="1028"/>
                  </a:lnTo>
                  <a:lnTo>
                    <a:pt x="1128" y="928"/>
                  </a:lnTo>
                  <a:lnTo>
                    <a:pt x="1128" y="827"/>
                  </a:lnTo>
                  <a:cubicBezTo>
                    <a:pt x="928" y="627"/>
                    <a:pt x="727" y="401"/>
                    <a:pt x="502" y="201"/>
                  </a:cubicBezTo>
                  <a:cubicBezTo>
                    <a:pt x="401" y="100"/>
                    <a:pt x="301"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7"/>
            <p:cNvSpPr/>
            <p:nvPr/>
          </p:nvSpPr>
          <p:spPr>
            <a:xfrm rot="5400000" flipH="1">
              <a:off x="7302800" y="4534563"/>
              <a:ext cx="31350" cy="28225"/>
            </a:xfrm>
            <a:custGeom>
              <a:avLst/>
              <a:gdLst/>
              <a:ahLst/>
              <a:cxnLst/>
              <a:rect l="l" t="t" r="r" b="b"/>
              <a:pathLst>
                <a:path w="1254" h="1129" extrusionOk="0">
                  <a:moveTo>
                    <a:pt x="201" y="627"/>
                  </a:moveTo>
                  <a:cubicBezTo>
                    <a:pt x="0" y="728"/>
                    <a:pt x="0" y="828"/>
                    <a:pt x="0" y="828"/>
                  </a:cubicBezTo>
                  <a:cubicBezTo>
                    <a:pt x="0" y="828"/>
                    <a:pt x="101" y="828"/>
                    <a:pt x="201" y="627"/>
                  </a:cubicBezTo>
                  <a:close/>
                  <a:moveTo>
                    <a:pt x="827" y="1"/>
                  </a:moveTo>
                  <a:cubicBezTo>
                    <a:pt x="527" y="201"/>
                    <a:pt x="301" y="402"/>
                    <a:pt x="201" y="627"/>
                  </a:cubicBezTo>
                  <a:cubicBezTo>
                    <a:pt x="426" y="502"/>
                    <a:pt x="627" y="301"/>
                    <a:pt x="827" y="101"/>
                  </a:cubicBezTo>
                  <a:cubicBezTo>
                    <a:pt x="928" y="728"/>
                    <a:pt x="1153" y="1129"/>
                    <a:pt x="1153" y="1129"/>
                  </a:cubicBezTo>
                  <a:cubicBezTo>
                    <a:pt x="1253" y="1129"/>
                    <a:pt x="1153" y="627"/>
                    <a:pt x="928" y="101"/>
                  </a:cubicBezTo>
                  <a:lnTo>
                    <a:pt x="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7"/>
            <p:cNvSpPr/>
            <p:nvPr/>
          </p:nvSpPr>
          <p:spPr>
            <a:xfrm rot="5400000" flipH="1">
              <a:off x="7322875" y="4493813"/>
              <a:ext cx="31350" cy="32025"/>
            </a:xfrm>
            <a:custGeom>
              <a:avLst/>
              <a:gdLst/>
              <a:ahLst/>
              <a:cxnLst/>
              <a:rect l="l" t="t" r="r" b="b"/>
              <a:pathLst>
                <a:path w="1254" h="1281" extrusionOk="0">
                  <a:moveTo>
                    <a:pt x="1202" y="0"/>
                  </a:moveTo>
                  <a:cubicBezTo>
                    <a:pt x="1059" y="0"/>
                    <a:pt x="634" y="151"/>
                    <a:pt x="126" y="253"/>
                  </a:cubicBezTo>
                  <a:lnTo>
                    <a:pt x="0" y="253"/>
                  </a:lnTo>
                  <a:lnTo>
                    <a:pt x="126" y="353"/>
                  </a:lnTo>
                  <a:cubicBezTo>
                    <a:pt x="326" y="654"/>
                    <a:pt x="527" y="880"/>
                    <a:pt x="627" y="980"/>
                  </a:cubicBezTo>
                  <a:cubicBezTo>
                    <a:pt x="852" y="1180"/>
                    <a:pt x="953" y="1281"/>
                    <a:pt x="953" y="1281"/>
                  </a:cubicBezTo>
                  <a:cubicBezTo>
                    <a:pt x="953" y="1180"/>
                    <a:pt x="852" y="1080"/>
                    <a:pt x="752" y="980"/>
                  </a:cubicBezTo>
                  <a:cubicBezTo>
                    <a:pt x="627" y="754"/>
                    <a:pt x="426" y="554"/>
                    <a:pt x="226" y="353"/>
                  </a:cubicBezTo>
                  <a:lnTo>
                    <a:pt x="226" y="336"/>
                  </a:lnTo>
                  <a:lnTo>
                    <a:pt x="226" y="336"/>
                  </a:lnTo>
                  <a:cubicBezTo>
                    <a:pt x="805" y="229"/>
                    <a:pt x="1253" y="28"/>
                    <a:pt x="1253" y="28"/>
                  </a:cubicBezTo>
                  <a:cubicBezTo>
                    <a:pt x="1253" y="9"/>
                    <a:pt x="1235" y="0"/>
                    <a:pt x="12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7"/>
            <p:cNvSpPr/>
            <p:nvPr/>
          </p:nvSpPr>
          <p:spPr>
            <a:xfrm rot="5400000" flipH="1">
              <a:off x="3969538" y="4217550"/>
              <a:ext cx="109675" cy="164925"/>
            </a:xfrm>
            <a:custGeom>
              <a:avLst/>
              <a:gdLst/>
              <a:ahLst/>
              <a:cxnLst/>
              <a:rect l="l" t="t" r="r" b="b"/>
              <a:pathLst>
                <a:path w="4387" h="6597" extrusionOk="0">
                  <a:moveTo>
                    <a:pt x="4" y="1"/>
                  </a:moveTo>
                  <a:cubicBezTo>
                    <a:pt x="2" y="1"/>
                    <a:pt x="1" y="2"/>
                    <a:pt x="1" y="5"/>
                  </a:cubicBezTo>
                  <a:cubicBezTo>
                    <a:pt x="1" y="5"/>
                    <a:pt x="928" y="1459"/>
                    <a:pt x="2081" y="3239"/>
                  </a:cubicBezTo>
                  <a:cubicBezTo>
                    <a:pt x="3334" y="5118"/>
                    <a:pt x="4286" y="6597"/>
                    <a:pt x="4286" y="6597"/>
                  </a:cubicBezTo>
                  <a:cubicBezTo>
                    <a:pt x="4387" y="6472"/>
                    <a:pt x="3434" y="5018"/>
                    <a:pt x="2181" y="3239"/>
                  </a:cubicBezTo>
                  <a:cubicBezTo>
                    <a:pt x="1090" y="1420"/>
                    <a:pt x="69" y="1"/>
                    <a:pt x="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7"/>
            <p:cNvSpPr/>
            <p:nvPr/>
          </p:nvSpPr>
          <p:spPr>
            <a:xfrm rot="5400000" flipH="1">
              <a:off x="3957575" y="4255813"/>
              <a:ext cx="151650" cy="99025"/>
            </a:xfrm>
            <a:custGeom>
              <a:avLst/>
              <a:gdLst/>
              <a:ahLst/>
              <a:cxnLst/>
              <a:rect l="l" t="t" r="r" b="b"/>
              <a:pathLst>
                <a:path w="6066" h="3961" extrusionOk="0">
                  <a:moveTo>
                    <a:pt x="6065" y="1"/>
                  </a:moveTo>
                  <a:cubicBezTo>
                    <a:pt x="5965" y="1"/>
                    <a:pt x="4612" y="828"/>
                    <a:pt x="2932" y="1881"/>
                  </a:cubicBezTo>
                  <a:cubicBezTo>
                    <a:pt x="1253" y="3008"/>
                    <a:pt x="0" y="3961"/>
                    <a:pt x="0" y="3961"/>
                  </a:cubicBezTo>
                  <a:cubicBezTo>
                    <a:pt x="0" y="3961"/>
                    <a:pt x="1353" y="3134"/>
                    <a:pt x="3033" y="1981"/>
                  </a:cubicBezTo>
                  <a:cubicBezTo>
                    <a:pt x="4712" y="928"/>
                    <a:pt x="6065" y="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37"/>
            <p:cNvSpPr/>
            <p:nvPr/>
          </p:nvSpPr>
          <p:spPr>
            <a:xfrm rot="5400000" flipH="1">
              <a:off x="4010213" y="4227000"/>
              <a:ext cx="36350" cy="166700"/>
            </a:xfrm>
            <a:custGeom>
              <a:avLst/>
              <a:gdLst/>
              <a:ahLst/>
              <a:cxnLst/>
              <a:rect l="l" t="t" r="r" b="b"/>
              <a:pathLst>
                <a:path w="1454" h="6668" extrusionOk="0">
                  <a:moveTo>
                    <a:pt x="1454" y="1"/>
                  </a:moveTo>
                  <a:cubicBezTo>
                    <a:pt x="1354" y="1"/>
                    <a:pt x="1028" y="1455"/>
                    <a:pt x="727" y="3334"/>
                  </a:cubicBezTo>
                  <a:cubicBezTo>
                    <a:pt x="301" y="5114"/>
                    <a:pt x="0" y="6668"/>
                    <a:pt x="101" y="6668"/>
                  </a:cubicBezTo>
                  <a:cubicBezTo>
                    <a:pt x="101" y="6668"/>
                    <a:pt x="401" y="5214"/>
                    <a:pt x="827" y="3334"/>
                  </a:cubicBezTo>
                  <a:cubicBezTo>
                    <a:pt x="1128" y="1555"/>
                    <a:pt x="1454"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37"/>
            <p:cNvSpPr/>
            <p:nvPr/>
          </p:nvSpPr>
          <p:spPr>
            <a:xfrm rot="5400000" flipH="1">
              <a:off x="3944938" y="4284100"/>
              <a:ext cx="183000" cy="37450"/>
            </a:xfrm>
            <a:custGeom>
              <a:avLst/>
              <a:gdLst/>
              <a:ahLst/>
              <a:cxnLst/>
              <a:rect l="l" t="t" r="r" b="b"/>
              <a:pathLst>
                <a:path w="7320" h="1498" extrusionOk="0">
                  <a:moveTo>
                    <a:pt x="76" y="0"/>
                  </a:moveTo>
                  <a:cubicBezTo>
                    <a:pt x="27" y="0"/>
                    <a:pt x="1" y="6"/>
                    <a:pt x="1" y="19"/>
                  </a:cubicBezTo>
                  <a:lnTo>
                    <a:pt x="3660" y="771"/>
                  </a:lnTo>
                  <a:cubicBezTo>
                    <a:pt x="5640" y="1172"/>
                    <a:pt x="7219" y="1497"/>
                    <a:pt x="7319" y="1497"/>
                  </a:cubicBezTo>
                  <a:cubicBezTo>
                    <a:pt x="7319" y="1497"/>
                    <a:pt x="5640" y="1071"/>
                    <a:pt x="3660" y="645"/>
                  </a:cubicBezTo>
                  <a:cubicBezTo>
                    <a:pt x="1925" y="294"/>
                    <a:pt x="422"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7"/>
            <p:cNvSpPr/>
            <p:nvPr/>
          </p:nvSpPr>
          <p:spPr>
            <a:xfrm rot="5400000" flipH="1">
              <a:off x="4081700" y="4335313"/>
              <a:ext cx="28700" cy="31375"/>
            </a:xfrm>
            <a:custGeom>
              <a:avLst/>
              <a:gdLst/>
              <a:ahLst/>
              <a:cxnLst/>
              <a:rect l="l" t="t" r="r" b="b"/>
              <a:pathLst>
                <a:path w="1148" h="1255" extrusionOk="0">
                  <a:moveTo>
                    <a:pt x="1047" y="1"/>
                  </a:moveTo>
                  <a:lnTo>
                    <a:pt x="1047" y="302"/>
                  </a:lnTo>
                  <a:lnTo>
                    <a:pt x="1047" y="1117"/>
                  </a:lnTo>
                  <a:lnTo>
                    <a:pt x="1047" y="1117"/>
                  </a:lnTo>
                  <a:cubicBezTo>
                    <a:pt x="586" y="948"/>
                    <a:pt x="248" y="801"/>
                    <a:pt x="136" y="801"/>
                  </a:cubicBezTo>
                  <a:cubicBezTo>
                    <a:pt x="109" y="801"/>
                    <a:pt x="95" y="810"/>
                    <a:pt x="95" y="828"/>
                  </a:cubicBezTo>
                  <a:cubicBezTo>
                    <a:pt x="0" y="828"/>
                    <a:pt x="466" y="1007"/>
                    <a:pt x="1047" y="1218"/>
                  </a:cubicBezTo>
                  <a:lnTo>
                    <a:pt x="1047" y="1218"/>
                  </a:lnTo>
                  <a:lnTo>
                    <a:pt x="1047" y="1254"/>
                  </a:lnTo>
                  <a:lnTo>
                    <a:pt x="1074" y="1227"/>
                  </a:lnTo>
                  <a:lnTo>
                    <a:pt x="1074" y="1227"/>
                  </a:lnTo>
                  <a:cubicBezTo>
                    <a:pt x="1098" y="1236"/>
                    <a:pt x="1123" y="1245"/>
                    <a:pt x="1148" y="1254"/>
                  </a:cubicBezTo>
                  <a:lnTo>
                    <a:pt x="1148" y="1154"/>
                  </a:lnTo>
                  <a:lnTo>
                    <a:pt x="1148" y="302"/>
                  </a:lnTo>
                  <a:cubicBezTo>
                    <a:pt x="1148" y="101"/>
                    <a:pt x="1047"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7"/>
            <p:cNvSpPr/>
            <p:nvPr/>
          </p:nvSpPr>
          <p:spPr>
            <a:xfrm rot="5400000" flipH="1">
              <a:off x="3971988" y="4358575"/>
              <a:ext cx="31350" cy="28850"/>
            </a:xfrm>
            <a:custGeom>
              <a:avLst/>
              <a:gdLst/>
              <a:ahLst/>
              <a:cxnLst/>
              <a:rect l="l" t="t" r="r" b="b"/>
              <a:pathLst>
                <a:path w="1254" h="1154" extrusionOk="0">
                  <a:moveTo>
                    <a:pt x="1153" y="1"/>
                  </a:moveTo>
                  <a:cubicBezTo>
                    <a:pt x="827" y="1"/>
                    <a:pt x="527" y="101"/>
                    <a:pt x="301" y="101"/>
                  </a:cubicBezTo>
                  <a:cubicBezTo>
                    <a:pt x="101" y="101"/>
                    <a:pt x="0" y="101"/>
                    <a:pt x="0" y="201"/>
                  </a:cubicBezTo>
                  <a:lnTo>
                    <a:pt x="1117" y="201"/>
                  </a:lnTo>
                  <a:cubicBezTo>
                    <a:pt x="906" y="773"/>
                    <a:pt x="727" y="1154"/>
                    <a:pt x="727" y="1154"/>
                  </a:cubicBezTo>
                  <a:cubicBezTo>
                    <a:pt x="827" y="1154"/>
                    <a:pt x="1028" y="728"/>
                    <a:pt x="1253" y="101"/>
                  </a:cubicBezTo>
                  <a:lnTo>
                    <a:pt x="11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7"/>
            <p:cNvSpPr/>
            <p:nvPr/>
          </p:nvSpPr>
          <p:spPr>
            <a:xfrm rot="5400000" flipH="1">
              <a:off x="3990463" y="4340725"/>
              <a:ext cx="23850" cy="20700"/>
            </a:xfrm>
            <a:custGeom>
              <a:avLst/>
              <a:gdLst/>
              <a:ahLst/>
              <a:cxnLst/>
              <a:rect l="l" t="t" r="r" b="b"/>
              <a:pathLst>
                <a:path w="954" h="828" extrusionOk="0">
                  <a:moveTo>
                    <a:pt x="853" y="1"/>
                  </a:moveTo>
                  <a:cubicBezTo>
                    <a:pt x="527" y="1"/>
                    <a:pt x="327" y="101"/>
                    <a:pt x="226" y="101"/>
                  </a:cubicBezTo>
                  <a:lnTo>
                    <a:pt x="1" y="101"/>
                  </a:lnTo>
                  <a:cubicBezTo>
                    <a:pt x="1" y="101"/>
                    <a:pt x="126" y="201"/>
                    <a:pt x="226" y="201"/>
                  </a:cubicBezTo>
                  <a:lnTo>
                    <a:pt x="723" y="201"/>
                  </a:lnTo>
                  <a:cubicBezTo>
                    <a:pt x="612" y="574"/>
                    <a:pt x="527" y="828"/>
                    <a:pt x="527" y="828"/>
                  </a:cubicBezTo>
                  <a:cubicBezTo>
                    <a:pt x="527" y="828"/>
                    <a:pt x="718" y="574"/>
                    <a:pt x="827" y="201"/>
                  </a:cubicBezTo>
                  <a:lnTo>
                    <a:pt x="853" y="201"/>
                  </a:lnTo>
                  <a:lnTo>
                    <a:pt x="832" y="181"/>
                  </a:lnTo>
                  <a:lnTo>
                    <a:pt x="832" y="181"/>
                  </a:lnTo>
                  <a:cubicBezTo>
                    <a:pt x="840" y="155"/>
                    <a:pt x="847" y="128"/>
                    <a:pt x="853" y="101"/>
                  </a:cubicBezTo>
                  <a:lnTo>
                    <a:pt x="9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37"/>
            <p:cNvSpPr/>
            <p:nvPr/>
          </p:nvSpPr>
          <p:spPr>
            <a:xfrm rot="5400000" flipH="1">
              <a:off x="4039963" y="4356375"/>
              <a:ext cx="21325" cy="23225"/>
            </a:xfrm>
            <a:custGeom>
              <a:avLst/>
              <a:gdLst/>
              <a:ahLst/>
              <a:cxnLst/>
              <a:rect l="l" t="t" r="r" b="b"/>
              <a:pathLst>
                <a:path w="853" h="929" extrusionOk="0">
                  <a:moveTo>
                    <a:pt x="126" y="1"/>
                  </a:moveTo>
                  <a:cubicBezTo>
                    <a:pt x="126" y="2"/>
                    <a:pt x="126" y="102"/>
                    <a:pt x="226" y="201"/>
                  </a:cubicBezTo>
                  <a:cubicBezTo>
                    <a:pt x="326" y="302"/>
                    <a:pt x="527" y="427"/>
                    <a:pt x="627" y="527"/>
                  </a:cubicBezTo>
                  <a:lnTo>
                    <a:pt x="627" y="585"/>
                  </a:lnTo>
                  <a:lnTo>
                    <a:pt x="627" y="585"/>
                  </a:lnTo>
                  <a:cubicBezTo>
                    <a:pt x="264" y="748"/>
                    <a:pt x="0" y="838"/>
                    <a:pt x="0" y="928"/>
                  </a:cubicBezTo>
                  <a:cubicBezTo>
                    <a:pt x="0" y="928"/>
                    <a:pt x="326" y="828"/>
                    <a:pt x="752" y="627"/>
                  </a:cubicBezTo>
                  <a:lnTo>
                    <a:pt x="852" y="527"/>
                  </a:lnTo>
                  <a:lnTo>
                    <a:pt x="752" y="527"/>
                  </a:lnTo>
                  <a:cubicBezTo>
                    <a:pt x="527" y="302"/>
                    <a:pt x="426" y="201"/>
                    <a:pt x="326" y="101"/>
                  </a:cubicBezTo>
                  <a:cubicBezTo>
                    <a:pt x="127" y="101"/>
                    <a:pt x="126" y="2"/>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37"/>
            <p:cNvSpPr/>
            <p:nvPr/>
          </p:nvSpPr>
          <p:spPr>
            <a:xfrm rot="5400000" flipH="1">
              <a:off x="4081950" y="4285588"/>
              <a:ext cx="23200" cy="21325"/>
            </a:xfrm>
            <a:custGeom>
              <a:avLst/>
              <a:gdLst/>
              <a:ahLst/>
              <a:cxnLst/>
              <a:rect l="l" t="t" r="r" b="b"/>
              <a:pathLst>
                <a:path w="928" h="853" extrusionOk="0">
                  <a:moveTo>
                    <a:pt x="101" y="1"/>
                  </a:moveTo>
                  <a:cubicBezTo>
                    <a:pt x="0" y="1"/>
                    <a:pt x="101" y="326"/>
                    <a:pt x="301" y="727"/>
                  </a:cubicBezTo>
                  <a:lnTo>
                    <a:pt x="301" y="853"/>
                  </a:lnTo>
                  <a:lnTo>
                    <a:pt x="426" y="853"/>
                  </a:lnTo>
                  <a:cubicBezTo>
                    <a:pt x="527" y="627"/>
                    <a:pt x="727" y="527"/>
                    <a:pt x="827" y="427"/>
                  </a:cubicBezTo>
                  <a:cubicBezTo>
                    <a:pt x="827" y="326"/>
                    <a:pt x="928" y="226"/>
                    <a:pt x="928" y="226"/>
                  </a:cubicBezTo>
                  <a:lnTo>
                    <a:pt x="928" y="226"/>
                  </a:lnTo>
                  <a:cubicBezTo>
                    <a:pt x="928" y="226"/>
                    <a:pt x="827" y="226"/>
                    <a:pt x="727" y="326"/>
                  </a:cubicBezTo>
                  <a:cubicBezTo>
                    <a:pt x="645" y="409"/>
                    <a:pt x="494" y="492"/>
                    <a:pt x="373" y="630"/>
                  </a:cubicBezTo>
                  <a:lnTo>
                    <a:pt x="373" y="630"/>
                  </a:lnTo>
                  <a:cubicBezTo>
                    <a:pt x="185" y="275"/>
                    <a:pt x="101"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7"/>
            <p:cNvSpPr/>
            <p:nvPr/>
          </p:nvSpPr>
          <p:spPr>
            <a:xfrm rot="5400000" flipH="1">
              <a:off x="3962900" y="4313163"/>
              <a:ext cx="21325" cy="20700"/>
            </a:xfrm>
            <a:custGeom>
              <a:avLst/>
              <a:gdLst/>
              <a:ahLst/>
              <a:cxnLst/>
              <a:rect l="l" t="t" r="r" b="b"/>
              <a:pathLst>
                <a:path w="853" h="828" extrusionOk="0">
                  <a:moveTo>
                    <a:pt x="527" y="1"/>
                  </a:moveTo>
                  <a:cubicBezTo>
                    <a:pt x="327" y="201"/>
                    <a:pt x="226" y="301"/>
                    <a:pt x="101" y="427"/>
                  </a:cubicBezTo>
                  <a:cubicBezTo>
                    <a:pt x="1" y="527"/>
                    <a:pt x="1" y="627"/>
                    <a:pt x="1" y="627"/>
                  </a:cubicBezTo>
                  <a:cubicBezTo>
                    <a:pt x="1" y="627"/>
                    <a:pt x="101" y="627"/>
                    <a:pt x="226" y="527"/>
                  </a:cubicBezTo>
                  <a:cubicBezTo>
                    <a:pt x="312" y="441"/>
                    <a:pt x="398" y="336"/>
                    <a:pt x="548" y="182"/>
                  </a:cubicBezTo>
                  <a:lnTo>
                    <a:pt x="548" y="182"/>
                  </a:lnTo>
                  <a:cubicBezTo>
                    <a:pt x="655" y="565"/>
                    <a:pt x="853" y="828"/>
                    <a:pt x="853" y="828"/>
                  </a:cubicBezTo>
                  <a:cubicBezTo>
                    <a:pt x="853" y="828"/>
                    <a:pt x="728" y="527"/>
                    <a:pt x="627" y="101"/>
                  </a:cubicBezTo>
                  <a:lnTo>
                    <a:pt x="6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7"/>
            <p:cNvSpPr/>
            <p:nvPr/>
          </p:nvSpPr>
          <p:spPr>
            <a:xfrm rot="5400000" flipH="1">
              <a:off x="4053113" y="4283075"/>
              <a:ext cx="31375" cy="28225"/>
            </a:xfrm>
            <a:custGeom>
              <a:avLst/>
              <a:gdLst/>
              <a:ahLst/>
              <a:cxnLst/>
              <a:rect l="l" t="t" r="r" b="b"/>
              <a:pathLst>
                <a:path w="1255" h="1129" extrusionOk="0">
                  <a:moveTo>
                    <a:pt x="1" y="1"/>
                  </a:moveTo>
                  <a:lnTo>
                    <a:pt x="1" y="1"/>
                  </a:lnTo>
                  <a:cubicBezTo>
                    <a:pt x="1" y="1"/>
                    <a:pt x="101" y="502"/>
                    <a:pt x="201" y="1129"/>
                  </a:cubicBezTo>
                  <a:lnTo>
                    <a:pt x="402" y="1129"/>
                  </a:lnTo>
                  <a:lnTo>
                    <a:pt x="1028" y="502"/>
                  </a:lnTo>
                  <a:lnTo>
                    <a:pt x="1254" y="302"/>
                  </a:lnTo>
                  <a:lnTo>
                    <a:pt x="1254" y="302"/>
                  </a:lnTo>
                  <a:cubicBezTo>
                    <a:pt x="1254" y="302"/>
                    <a:pt x="1129" y="302"/>
                    <a:pt x="928" y="502"/>
                  </a:cubicBezTo>
                  <a:cubicBezTo>
                    <a:pt x="753" y="612"/>
                    <a:pt x="558" y="779"/>
                    <a:pt x="378" y="954"/>
                  </a:cubicBezTo>
                  <a:lnTo>
                    <a:pt x="378" y="954"/>
                  </a:lnTo>
                  <a:cubicBezTo>
                    <a:pt x="186" y="370"/>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37"/>
            <p:cNvSpPr/>
            <p:nvPr/>
          </p:nvSpPr>
          <p:spPr>
            <a:xfrm rot="5400000" flipH="1">
              <a:off x="4032200" y="4323713"/>
              <a:ext cx="31225" cy="30800"/>
            </a:xfrm>
            <a:custGeom>
              <a:avLst/>
              <a:gdLst/>
              <a:ahLst/>
              <a:cxnLst/>
              <a:rect l="l" t="t" r="r" b="b"/>
              <a:pathLst>
                <a:path w="1249" h="1232" extrusionOk="0">
                  <a:moveTo>
                    <a:pt x="441" y="1"/>
                  </a:moveTo>
                  <a:cubicBezTo>
                    <a:pt x="429" y="1"/>
                    <a:pt x="422" y="13"/>
                    <a:pt x="422" y="40"/>
                  </a:cubicBezTo>
                  <a:cubicBezTo>
                    <a:pt x="422" y="40"/>
                    <a:pt x="422" y="140"/>
                    <a:pt x="522" y="240"/>
                  </a:cubicBezTo>
                  <a:cubicBezTo>
                    <a:pt x="723" y="466"/>
                    <a:pt x="923" y="666"/>
                    <a:pt x="1048" y="867"/>
                  </a:cubicBezTo>
                  <a:lnTo>
                    <a:pt x="1063" y="882"/>
                  </a:lnTo>
                  <a:lnTo>
                    <a:pt x="1063" y="882"/>
                  </a:lnTo>
                  <a:cubicBezTo>
                    <a:pt x="475" y="987"/>
                    <a:pt x="0" y="1193"/>
                    <a:pt x="96" y="1193"/>
                  </a:cubicBezTo>
                  <a:cubicBezTo>
                    <a:pt x="96" y="1219"/>
                    <a:pt x="125" y="1232"/>
                    <a:pt x="180" y="1232"/>
                  </a:cubicBezTo>
                  <a:cubicBezTo>
                    <a:pt x="334" y="1232"/>
                    <a:pt x="687" y="1133"/>
                    <a:pt x="1149" y="967"/>
                  </a:cubicBezTo>
                  <a:lnTo>
                    <a:pt x="1249" y="967"/>
                  </a:lnTo>
                  <a:lnTo>
                    <a:pt x="1249" y="867"/>
                  </a:lnTo>
                  <a:lnTo>
                    <a:pt x="1149" y="867"/>
                  </a:lnTo>
                  <a:cubicBezTo>
                    <a:pt x="1048" y="566"/>
                    <a:pt x="823" y="341"/>
                    <a:pt x="622" y="240"/>
                  </a:cubicBezTo>
                  <a:cubicBezTo>
                    <a:pt x="549" y="94"/>
                    <a:pt x="475" y="1"/>
                    <a:pt x="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7"/>
            <p:cNvSpPr/>
            <p:nvPr/>
          </p:nvSpPr>
          <p:spPr>
            <a:xfrm rot="5400000" flipH="1">
              <a:off x="3987625" y="4301563"/>
              <a:ext cx="33875" cy="31350"/>
            </a:xfrm>
            <a:custGeom>
              <a:avLst/>
              <a:gdLst/>
              <a:ahLst/>
              <a:cxnLst/>
              <a:rect l="l" t="t" r="r" b="b"/>
              <a:pathLst>
                <a:path w="1355" h="1254" extrusionOk="0">
                  <a:moveTo>
                    <a:pt x="1053" y="0"/>
                  </a:moveTo>
                  <a:lnTo>
                    <a:pt x="953" y="100"/>
                  </a:lnTo>
                  <a:cubicBezTo>
                    <a:pt x="627" y="301"/>
                    <a:pt x="427" y="501"/>
                    <a:pt x="327" y="627"/>
                  </a:cubicBezTo>
                  <a:cubicBezTo>
                    <a:pt x="101" y="727"/>
                    <a:pt x="1" y="827"/>
                    <a:pt x="1" y="827"/>
                  </a:cubicBezTo>
                  <a:cubicBezTo>
                    <a:pt x="30" y="857"/>
                    <a:pt x="62" y="869"/>
                    <a:pt x="94" y="869"/>
                  </a:cubicBezTo>
                  <a:cubicBezTo>
                    <a:pt x="172" y="869"/>
                    <a:pt x="256" y="798"/>
                    <a:pt x="327" y="727"/>
                  </a:cubicBezTo>
                  <a:cubicBezTo>
                    <a:pt x="527" y="501"/>
                    <a:pt x="728" y="301"/>
                    <a:pt x="953" y="201"/>
                  </a:cubicBezTo>
                  <a:lnTo>
                    <a:pt x="970" y="201"/>
                  </a:lnTo>
                  <a:cubicBezTo>
                    <a:pt x="1074" y="782"/>
                    <a:pt x="1254" y="1253"/>
                    <a:pt x="1254" y="1253"/>
                  </a:cubicBezTo>
                  <a:cubicBezTo>
                    <a:pt x="1354" y="1128"/>
                    <a:pt x="1154" y="727"/>
                    <a:pt x="1053" y="100"/>
                  </a:cubicBezTo>
                  <a:lnTo>
                    <a:pt x="10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7"/>
            <p:cNvSpPr/>
            <p:nvPr/>
          </p:nvSpPr>
          <p:spPr>
            <a:xfrm rot="5400000" flipH="1">
              <a:off x="6305613" y="4022350"/>
              <a:ext cx="109675" cy="164825"/>
            </a:xfrm>
            <a:custGeom>
              <a:avLst/>
              <a:gdLst/>
              <a:ahLst/>
              <a:cxnLst/>
              <a:rect l="l" t="t" r="r" b="b"/>
              <a:pathLst>
                <a:path w="4387" h="6593" extrusionOk="0">
                  <a:moveTo>
                    <a:pt x="1" y="1"/>
                  </a:moveTo>
                  <a:cubicBezTo>
                    <a:pt x="1" y="2"/>
                    <a:pt x="929" y="1480"/>
                    <a:pt x="2081" y="3359"/>
                  </a:cubicBezTo>
                  <a:cubicBezTo>
                    <a:pt x="3334" y="5139"/>
                    <a:pt x="4287" y="6592"/>
                    <a:pt x="4387" y="6592"/>
                  </a:cubicBezTo>
                  <a:cubicBezTo>
                    <a:pt x="4387" y="6592"/>
                    <a:pt x="3434" y="5139"/>
                    <a:pt x="2181" y="3259"/>
                  </a:cubicBezTo>
                  <a:cubicBezTo>
                    <a:pt x="1029" y="1480"/>
                    <a:pt x="1" y="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7"/>
            <p:cNvSpPr/>
            <p:nvPr/>
          </p:nvSpPr>
          <p:spPr>
            <a:xfrm rot="5400000" flipH="1">
              <a:off x="6293613" y="4060475"/>
              <a:ext cx="151650" cy="99200"/>
            </a:xfrm>
            <a:custGeom>
              <a:avLst/>
              <a:gdLst/>
              <a:ahLst/>
              <a:cxnLst/>
              <a:rect l="l" t="t" r="r" b="b"/>
              <a:pathLst>
                <a:path w="6066" h="3968" extrusionOk="0">
                  <a:moveTo>
                    <a:pt x="6065" y="0"/>
                  </a:moveTo>
                  <a:cubicBezTo>
                    <a:pt x="6065" y="0"/>
                    <a:pt x="4712" y="827"/>
                    <a:pt x="3033" y="1980"/>
                  </a:cubicBezTo>
                  <a:cubicBezTo>
                    <a:pt x="1354" y="3033"/>
                    <a:pt x="0" y="3960"/>
                    <a:pt x="0" y="3960"/>
                  </a:cubicBezTo>
                  <a:cubicBezTo>
                    <a:pt x="0" y="3965"/>
                    <a:pt x="4" y="3968"/>
                    <a:pt x="10" y="3968"/>
                  </a:cubicBezTo>
                  <a:cubicBezTo>
                    <a:pt x="136" y="3968"/>
                    <a:pt x="1437" y="3081"/>
                    <a:pt x="3033" y="2080"/>
                  </a:cubicBezTo>
                  <a:cubicBezTo>
                    <a:pt x="4712" y="928"/>
                    <a:pt x="6065" y="100"/>
                    <a:pt x="6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7"/>
            <p:cNvSpPr/>
            <p:nvPr/>
          </p:nvSpPr>
          <p:spPr>
            <a:xfrm rot="5400000" flipH="1">
              <a:off x="6344450" y="4032988"/>
              <a:ext cx="37000" cy="164825"/>
            </a:xfrm>
            <a:custGeom>
              <a:avLst/>
              <a:gdLst/>
              <a:ahLst/>
              <a:cxnLst/>
              <a:rect l="l" t="t" r="r" b="b"/>
              <a:pathLst>
                <a:path w="1480" h="6593" extrusionOk="0">
                  <a:moveTo>
                    <a:pt x="1479" y="1"/>
                  </a:moveTo>
                  <a:cubicBezTo>
                    <a:pt x="1479" y="1"/>
                    <a:pt x="1053" y="1480"/>
                    <a:pt x="752" y="3234"/>
                  </a:cubicBezTo>
                  <a:cubicBezTo>
                    <a:pt x="326" y="5113"/>
                    <a:pt x="0" y="6592"/>
                    <a:pt x="126" y="6592"/>
                  </a:cubicBezTo>
                  <a:cubicBezTo>
                    <a:pt x="126" y="6592"/>
                    <a:pt x="427" y="5113"/>
                    <a:pt x="853" y="3359"/>
                  </a:cubicBezTo>
                  <a:cubicBezTo>
                    <a:pt x="1254" y="1480"/>
                    <a:pt x="1479" y="1"/>
                    <a:pt x="1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7"/>
            <p:cNvSpPr/>
            <p:nvPr/>
          </p:nvSpPr>
          <p:spPr>
            <a:xfrm rot="5400000" flipH="1">
              <a:off x="6279275" y="4088138"/>
              <a:ext cx="183000" cy="38875"/>
            </a:xfrm>
            <a:custGeom>
              <a:avLst/>
              <a:gdLst/>
              <a:ahLst/>
              <a:cxnLst/>
              <a:rect l="l" t="t" r="r" b="b"/>
              <a:pathLst>
                <a:path w="7320" h="1555" extrusionOk="0">
                  <a:moveTo>
                    <a:pt x="1" y="0"/>
                  </a:moveTo>
                  <a:cubicBezTo>
                    <a:pt x="1" y="100"/>
                    <a:pt x="1680" y="401"/>
                    <a:pt x="3660" y="827"/>
                  </a:cubicBezTo>
                  <a:cubicBezTo>
                    <a:pt x="5640" y="1253"/>
                    <a:pt x="7319" y="1554"/>
                    <a:pt x="7319" y="1554"/>
                  </a:cubicBezTo>
                  <a:cubicBezTo>
                    <a:pt x="7319" y="1454"/>
                    <a:pt x="5640" y="1153"/>
                    <a:pt x="3660" y="727"/>
                  </a:cubicBezTo>
                  <a:cubicBezTo>
                    <a:pt x="1680" y="301"/>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37"/>
            <p:cNvSpPr/>
            <p:nvPr/>
          </p:nvSpPr>
          <p:spPr>
            <a:xfrm rot="5400000" flipH="1">
              <a:off x="6415275" y="4137638"/>
              <a:ext cx="28825" cy="31350"/>
            </a:xfrm>
            <a:custGeom>
              <a:avLst/>
              <a:gdLst/>
              <a:ahLst/>
              <a:cxnLst/>
              <a:rect l="l" t="t" r="r" b="b"/>
              <a:pathLst>
                <a:path w="1153" h="1254" extrusionOk="0">
                  <a:moveTo>
                    <a:pt x="952" y="1"/>
                  </a:moveTo>
                  <a:lnTo>
                    <a:pt x="952" y="326"/>
                  </a:lnTo>
                  <a:lnTo>
                    <a:pt x="952" y="1098"/>
                  </a:lnTo>
                  <a:lnTo>
                    <a:pt x="952" y="1098"/>
                  </a:lnTo>
                  <a:cubicBezTo>
                    <a:pt x="462" y="837"/>
                    <a:pt x="0" y="727"/>
                    <a:pt x="0" y="727"/>
                  </a:cubicBezTo>
                  <a:lnTo>
                    <a:pt x="0" y="727"/>
                  </a:lnTo>
                  <a:cubicBezTo>
                    <a:pt x="0" y="727"/>
                    <a:pt x="426" y="953"/>
                    <a:pt x="1053" y="1254"/>
                  </a:cubicBezTo>
                  <a:lnTo>
                    <a:pt x="1153" y="1254"/>
                  </a:lnTo>
                  <a:lnTo>
                    <a:pt x="1153" y="1153"/>
                  </a:lnTo>
                  <a:cubicBezTo>
                    <a:pt x="1153" y="853"/>
                    <a:pt x="1053" y="527"/>
                    <a:pt x="1053" y="326"/>
                  </a:cubicBezTo>
                  <a:cubicBezTo>
                    <a:pt x="1053" y="101"/>
                    <a:pt x="1053" y="1"/>
                    <a:pt x="9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37"/>
            <p:cNvSpPr/>
            <p:nvPr/>
          </p:nvSpPr>
          <p:spPr>
            <a:xfrm rot="5400000" flipH="1">
              <a:off x="6287438" y="4048675"/>
              <a:ext cx="28850" cy="31350"/>
            </a:xfrm>
            <a:custGeom>
              <a:avLst/>
              <a:gdLst/>
              <a:ahLst/>
              <a:cxnLst/>
              <a:rect l="l" t="t" r="r" b="b"/>
              <a:pathLst>
                <a:path w="1154" h="1254" extrusionOk="0">
                  <a:moveTo>
                    <a:pt x="1" y="0"/>
                  </a:moveTo>
                  <a:lnTo>
                    <a:pt x="1" y="126"/>
                  </a:lnTo>
                  <a:cubicBezTo>
                    <a:pt x="1" y="426"/>
                    <a:pt x="1" y="752"/>
                    <a:pt x="101" y="953"/>
                  </a:cubicBezTo>
                  <a:lnTo>
                    <a:pt x="101" y="1254"/>
                  </a:lnTo>
                  <a:cubicBezTo>
                    <a:pt x="101" y="1254"/>
                    <a:pt x="201" y="1153"/>
                    <a:pt x="201" y="953"/>
                  </a:cubicBezTo>
                  <a:cubicBezTo>
                    <a:pt x="101" y="752"/>
                    <a:pt x="101" y="426"/>
                    <a:pt x="101" y="126"/>
                  </a:cubicBezTo>
                  <a:lnTo>
                    <a:pt x="101" y="126"/>
                  </a:lnTo>
                  <a:cubicBezTo>
                    <a:pt x="628" y="326"/>
                    <a:pt x="1154" y="527"/>
                    <a:pt x="1154" y="527"/>
                  </a:cubicBezTo>
                  <a:cubicBezTo>
                    <a:pt x="1154" y="426"/>
                    <a:pt x="728" y="226"/>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37"/>
            <p:cNvSpPr/>
            <p:nvPr/>
          </p:nvSpPr>
          <p:spPr>
            <a:xfrm rot="5400000" flipH="1">
              <a:off x="6313125" y="4066838"/>
              <a:ext cx="21350" cy="23825"/>
            </a:xfrm>
            <a:custGeom>
              <a:avLst/>
              <a:gdLst/>
              <a:ahLst/>
              <a:cxnLst/>
              <a:rect l="l" t="t" r="r" b="b"/>
              <a:pathLst>
                <a:path w="854" h="953" extrusionOk="0">
                  <a:moveTo>
                    <a:pt x="1" y="1"/>
                  </a:moveTo>
                  <a:lnTo>
                    <a:pt x="1" y="101"/>
                  </a:lnTo>
                  <a:lnTo>
                    <a:pt x="1" y="727"/>
                  </a:lnTo>
                  <a:cubicBezTo>
                    <a:pt x="101" y="853"/>
                    <a:pt x="101" y="953"/>
                    <a:pt x="101" y="953"/>
                  </a:cubicBezTo>
                  <a:lnTo>
                    <a:pt x="101" y="727"/>
                  </a:lnTo>
                  <a:lnTo>
                    <a:pt x="101" y="250"/>
                  </a:lnTo>
                  <a:lnTo>
                    <a:pt x="101" y="250"/>
                  </a:lnTo>
                  <a:cubicBezTo>
                    <a:pt x="491" y="342"/>
                    <a:pt x="853" y="427"/>
                    <a:pt x="853" y="427"/>
                  </a:cubicBezTo>
                  <a:cubicBezTo>
                    <a:pt x="853" y="427"/>
                    <a:pt x="527" y="226"/>
                    <a:pt x="101" y="101"/>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7"/>
            <p:cNvSpPr/>
            <p:nvPr/>
          </p:nvSpPr>
          <p:spPr>
            <a:xfrm rot="5400000" flipH="1">
              <a:off x="6403663" y="4037075"/>
              <a:ext cx="23200" cy="28850"/>
            </a:xfrm>
            <a:custGeom>
              <a:avLst/>
              <a:gdLst/>
              <a:ahLst/>
              <a:cxnLst/>
              <a:rect l="l" t="t" r="r" b="b"/>
              <a:pathLst>
                <a:path w="928" h="1154" extrusionOk="0">
                  <a:moveTo>
                    <a:pt x="527" y="0"/>
                  </a:moveTo>
                  <a:lnTo>
                    <a:pt x="527" y="0"/>
                  </a:lnTo>
                  <a:cubicBezTo>
                    <a:pt x="527" y="0"/>
                    <a:pt x="301" y="426"/>
                    <a:pt x="1" y="1053"/>
                  </a:cubicBezTo>
                  <a:lnTo>
                    <a:pt x="1" y="1153"/>
                  </a:lnTo>
                  <a:lnTo>
                    <a:pt x="101" y="1153"/>
                  </a:lnTo>
                  <a:cubicBezTo>
                    <a:pt x="427" y="1153"/>
                    <a:pt x="727" y="1153"/>
                    <a:pt x="928" y="1053"/>
                  </a:cubicBezTo>
                  <a:lnTo>
                    <a:pt x="151" y="1053"/>
                  </a:lnTo>
                  <a:cubicBezTo>
                    <a:pt x="437" y="471"/>
                    <a:pt x="527"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7"/>
            <p:cNvSpPr/>
            <p:nvPr/>
          </p:nvSpPr>
          <p:spPr>
            <a:xfrm rot="5400000" flipH="1">
              <a:off x="6390500" y="4057738"/>
              <a:ext cx="20725" cy="21350"/>
            </a:xfrm>
            <a:custGeom>
              <a:avLst/>
              <a:gdLst/>
              <a:ahLst/>
              <a:cxnLst/>
              <a:rect l="l" t="t" r="r" b="b"/>
              <a:pathLst>
                <a:path w="829" h="854" extrusionOk="0">
                  <a:moveTo>
                    <a:pt x="302" y="1"/>
                  </a:moveTo>
                  <a:lnTo>
                    <a:pt x="302" y="1"/>
                  </a:lnTo>
                  <a:cubicBezTo>
                    <a:pt x="302" y="1"/>
                    <a:pt x="201" y="327"/>
                    <a:pt x="1" y="753"/>
                  </a:cubicBezTo>
                  <a:lnTo>
                    <a:pt x="1" y="853"/>
                  </a:lnTo>
                  <a:lnTo>
                    <a:pt x="628" y="853"/>
                  </a:lnTo>
                  <a:lnTo>
                    <a:pt x="828" y="753"/>
                  </a:lnTo>
                  <a:lnTo>
                    <a:pt x="148" y="753"/>
                  </a:lnTo>
                  <a:cubicBezTo>
                    <a:pt x="320" y="380"/>
                    <a:pt x="417" y="116"/>
                    <a:pt x="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7"/>
            <p:cNvSpPr/>
            <p:nvPr/>
          </p:nvSpPr>
          <p:spPr>
            <a:xfrm rot="5400000" flipH="1">
              <a:off x="6305613" y="4163325"/>
              <a:ext cx="31350" cy="28850"/>
            </a:xfrm>
            <a:custGeom>
              <a:avLst/>
              <a:gdLst/>
              <a:ahLst/>
              <a:cxnLst/>
              <a:rect l="l" t="t" r="r" b="b"/>
              <a:pathLst>
                <a:path w="1254" h="1154" extrusionOk="0">
                  <a:moveTo>
                    <a:pt x="301" y="1"/>
                  </a:moveTo>
                  <a:cubicBezTo>
                    <a:pt x="101" y="101"/>
                    <a:pt x="1" y="101"/>
                    <a:pt x="1" y="101"/>
                  </a:cubicBezTo>
                  <a:lnTo>
                    <a:pt x="1096" y="101"/>
                  </a:lnTo>
                  <a:cubicBezTo>
                    <a:pt x="907" y="682"/>
                    <a:pt x="727" y="1153"/>
                    <a:pt x="727" y="1153"/>
                  </a:cubicBezTo>
                  <a:cubicBezTo>
                    <a:pt x="828" y="1153"/>
                    <a:pt x="1028" y="627"/>
                    <a:pt x="1254" y="101"/>
                  </a:cubicBez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7"/>
            <p:cNvSpPr/>
            <p:nvPr/>
          </p:nvSpPr>
          <p:spPr>
            <a:xfrm rot="5400000" flipH="1">
              <a:off x="6324500" y="4146488"/>
              <a:ext cx="23825" cy="18650"/>
            </a:xfrm>
            <a:custGeom>
              <a:avLst/>
              <a:gdLst/>
              <a:ahLst/>
              <a:cxnLst/>
              <a:rect l="l" t="t" r="r" b="b"/>
              <a:pathLst>
                <a:path w="953" h="746" extrusionOk="0">
                  <a:moveTo>
                    <a:pt x="226" y="1"/>
                  </a:moveTo>
                  <a:cubicBezTo>
                    <a:pt x="100" y="101"/>
                    <a:pt x="0" y="101"/>
                    <a:pt x="0" y="101"/>
                  </a:cubicBezTo>
                  <a:lnTo>
                    <a:pt x="701" y="101"/>
                  </a:lnTo>
                  <a:cubicBezTo>
                    <a:pt x="610" y="455"/>
                    <a:pt x="526" y="727"/>
                    <a:pt x="526" y="727"/>
                  </a:cubicBezTo>
                  <a:cubicBezTo>
                    <a:pt x="526" y="740"/>
                    <a:pt x="529" y="746"/>
                    <a:pt x="535" y="746"/>
                  </a:cubicBezTo>
                  <a:cubicBezTo>
                    <a:pt x="575" y="746"/>
                    <a:pt x="742" y="452"/>
                    <a:pt x="852" y="101"/>
                  </a:cubicBezTo>
                  <a:lnTo>
                    <a:pt x="9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7"/>
            <p:cNvSpPr/>
            <p:nvPr/>
          </p:nvSpPr>
          <p:spPr>
            <a:xfrm rot="5400000" flipH="1">
              <a:off x="6374538" y="4162075"/>
              <a:ext cx="21325" cy="21325"/>
            </a:xfrm>
            <a:custGeom>
              <a:avLst/>
              <a:gdLst/>
              <a:ahLst/>
              <a:cxnLst/>
              <a:rect l="l" t="t" r="r" b="b"/>
              <a:pathLst>
                <a:path w="853" h="853" extrusionOk="0">
                  <a:moveTo>
                    <a:pt x="101" y="1"/>
                  </a:moveTo>
                  <a:cubicBezTo>
                    <a:pt x="101" y="1"/>
                    <a:pt x="101" y="126"/>
                    <a:pt x="226" y="226"/>
                  </a:cubicBezTo>
                  <a:cubicBezTo>
                    <a:pt x="317" y="226"/>
                    <a:pt x="489" y="389"/>
                    <a:pt x="595" y="495"/>
                  </a:cubicBezTo>
                  <a:lnTo>
                    <a:pt x="595" y="495"/>
                  </a:lnTo>
                  <a:cubicBezTo>
                    <a:pt x="257" y="675"/>
                    <a:pt x="1" y="853"/>
                    <a:pt x="1" y="853"/>
                  </a:cubicBezTo>
                  <a:cubicBezTo>
                    <a:pt x="101" y="853"/>
                    <a:pt x="427" y="752"/>
                    <a:pt x="727" y="527"/>
                  </a:cubicBezTo>
                  <a:lnTo>
                    <a:pt x="853" y="527"/>
                  </a:lnTo>
                  <a:lnTo>
                    <a:pt x="727" y="427"/>
                  </a:lnTo>
                  <a:cubicBezTo>
                    <a:pt x="627" y="326"/>
                    <a:pt x="427" y="226"/>
                    <a:pt x="326" y="126"/>
                  </a:cubicBezTo>
                  <a:cubicBezTo>
                    <a:pt x="226" y="1"/>
                    <a:pt x="101"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7"/>
            <p:cNvSpPr/>
            <p:nvPr/>
          </p:nvSpPr>
          <p:spPr>
            <a:xfrm rot="5400000" flipH="1">
              <a:off x="6416713" y="4089200"/>
              <a:ext cx="20700" cy="21100"/>
            </a:xfrm>
            <a:custGeom>
              <a:avLst/>
              <a:gdLst/>
              <a:ahLst/>
              <a:cxnLst/>
              <a:rect l="l" t="t" r="r" b="b"/>
              <a:pathLst>
                <a:path w="828" h="844" extrusionOk="0">
                  <a:moveTo>
                    <a:pt x="7" y="1"/>
                  </a:moveTo>
                  <a:cubicBezTo>
                    <a:pt x="3" y="1"/>
                    <a:pt x="1" y="6"/>
                    <a:pt x="1" y="16"/>
                  </a:cubicBezTo>
                  <a:cubicBezTo>
                    <a:pt x="1" y="16"/>
                    <a:pt x="1" y="317"/>
                    <a:pt x="201" y="743"/>
                  </a:cubicBezTo>
                  <a:lnTo>
                    <a:pt x="201" y="843"/>
                  </a:lnTo>
                  <a:lnTo>
                    <a:pt x="302" y="743"/>
                  </a:lnTo>
                  <a:cubicBezTo>
                    <a:pt x="527" y="643"/>
                    <a:pt x="627" y="417"/>
                    <a:pt x="728" y="317"/>
                  </a:cubicBezTo>
                  <a:cubicBezTo>
                    <a:pt x="828" y="217"/>
                    <a:pt x="828" y="117"/>
                    <a:pt x="828" y="117"/>
                  </a:cubicBezTo>
                  <a:lnTo>
                    <a:pt x="828" y="117"/>
                  </a:lnTo>
                  <a:lnTo>
                    <a:pt x="627" y="317"/>
                  </a:lnTo>
                  <a:cubicBezTo>
                    <a:pt x="541" y="317"/>
                    <a:pt x="454" y="486"/>
                    <a:pt x="287" y="596"/>
                  </a:cubicBezTo>
                  <a:lnTo>
                    <a:pt x="287" y="596"/>
                  </a:lnTo>
                  <a:cubicBezTo>
                    <a:pt x="194" y="316"/>
                    <a:pt x="41" y="1"/>
                    <a:pt x="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7"/>
            <p:cNvSpPr/>
            <p:nvPr/>
          </p:nvSpPr>
          <p:spPr>
            <a:xfrm rot="5400000" flipH="1">
              <a:off x="6299013" y="4117900"/>
              <a:ext cx="20725" cy="21325"/>
            </a:xfrm>
            <a:custGeom>
              <a:avLst/>
              <a:gdLst/>
              <a:ahLst/>
              <a:cxnLst/>
              <a:rect l="l" t="t" r="r" b="b"/>
              <a:pathLst>
                <a:path w="829" h="853" extrusionOk="0">
                  <a:moveTo>
                    <a:pt x="628" y="0"/>
                  </a:moveTo>
                  <a:lnTo>
                    <a:pt x="527" y="100"/>
                  </a:lnTo>
                  <a:cubicBezTo>
                    <a:pt x="327" y="226"/>
                    <a:pt x="201" y="426"/>
                    <a:pt x="101" y="526"/>
                  </a:cubicBezTo>
                  <a:cubicBezTo>
                    <a:pt x="1" y="627"/>
                    <a:pt x="1" y="727"/>
                    <a:pt x="1" y="727"/>
                  </a:cubicBezTo>
                  <a:cubicBezTo>
                    <a:pt x="1" y="727"/>
                    <a:pt x="101" y="627"/>
                    <a:pt x="201" y="526"/>
                  </a:cubicBezTo>
                  <a:cubicBezTo>
                    <a:pt x="308" y="526"/>
                    <a:pt x="397" y="381"/>
                    <a:pt x="545" y="276"/>
                  </a:cubicBezTo>
                  <a:lnTo>
                    <a:pt x="545" y="276"/>
                  </a:lnTo>
                  <a:cubicBezTo>
                    <a:pt x="649" y="562"/>
                    <a:pt x="828" y="852"/>
                    <a:pt x="828" y="852"/>
                  </a:cubicBezTo>
                  <a:cubicBezTo>
                    <a:pt x="828" y="852"/>
                    <a:pt x="828" y="526"/>
                    <a:pt x="628" y="100"/>
                  </a:cubicBezTo>
                  <a:lnTo>
                    <a:pt x="6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7"/>
            <p:cNvSpPr/>
            <p:nvPr/>
          </p:nvSpPr>
          <p:spPr>
            <a:xfrm rot="5400000" flipH="1">
              <a:off x="6351350" y="4042388"/>
              <a:ext cx="18200" cy="23225"/>
            </a:xfrm>
            <a:custGeom>
              <a:avLst/>
              <a:gdLst/>
              <a:ahLst/>
              <a:cxnLst/>
              <a:rect l="l" t="t" r="r" b="b"/>
              <a:pathLst>
                <a:path w="728" h="929" extrusionOk="0">
                  <a:moveTo>
                    <a:pt x="727" y="1"/>
                  </a:moveTo>
                  <a:cubicBezTo>
                    <a:pt x="727" y="1"/>
                    <a:pt x="427" y="201"/>
                    <a:pt x="1" y="427"/>
                  </a:cubicBezTo>
                  <a:lnTo>
                    <a:pt x="1" y="527"/>
                  </a:lnTo>
                  <a:lnTo>
                    <a:pt x="101" y="527"/>
                  </a:lnTo>
                  <a:cubicBezTo>
                    <a:pt x="201" y="628"/>
                    <a:pt x="427" y="728"/>
                    <a:pt x="527" y="828"/>
                  </a:cubicBezTo>
                  <a:cubicBezTo>
                    <a:pt x="727" y="828"/>
                    <a:pt x="727" y="928"/>
                    <a:pt x="727" y="928"/>
                  </a:cubicBezTo>
                  <a:cubicBezTo>
                    <a:pt x="727" y="828"/>
                    <a:pt x="727" y="828"/>
                    <a:pt x="627" y="728"/>
                  </a:cubicBezTo>
                  <a:cubicBezTo>
                    <a:pt x="542" y="643"/>
                    <a:pt x="368" y="558"/>
                    <a:pt x="196" y="474"/>
                  </a:cubicBezTo>
                  <a:lnTo>
                    <a:pt x="196" y="474"/>
                  </a:lnTo>
                  <a:cubicBezTo>
                    <a:pt x="557" y="257"/>
                    <a:pt x="727"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7"/>
            <p:cNvSpPr/>
            <p:nvPr/>
          </p:nvSpPr>
          <p:spPr>
            <a:xfrm rot="5400000" flipH="1">
              <a:off x="6387688" y="4086875"/>
              <a:ext cx="31350" cy="31350"/>
            </a:xfrm>
            <a:custGeom>
              <a:avLst/>
              <a:gdLst/>
              <a:ahLst/>
              <a:cxnLst/>
              <a:rect l="l" t="t" r="r" b="b"/>
              <a:pathLst>
                <a:path w="1254" h="1254" extrusionOk="0">
                  <a:moveTo>
                    <a:pt x="0" y="0"/>
                  </a:moveTo>
                  <a:cubicBezTo>
                    <a:pt x="0" y="1"/>
                    <a:pt x="125" y="527"/>
                    <a:pt x="326" y="1153"/>
                  </a:cubicBezTo>
                  <a:lnTo>
                    <a:pt x="326" y="1253"/>
                  </a:lnTo>
                  <a:lnTo>
                    <a:pt x="426" y="1153"/>
                  </a:lnTo>
                  <a:cubicBezTo>
                    <a:pt x="627" y="928"/>
                    <a:pt x="852" y="727"/>
                    <a:pt x="1053" y="627"/>
                  </a:cubicBezTo>
                  <a:cubicBezTo>
                    <a:pt x="1153" y="426"/>
                    <a:pt x="1253" y="426"/>
                    <a:pt x="1253" y="301"/>
                  </a:cubicBezTo>
                  <a:lnTo>
                    <a:pt x="1253" y="301"/>
                  </a:lnTo>
                  <a:cubicBezTo>
                    <a:pt x="1253" y="301"/>
                    <a:pt x="1153" y="426"/>
                    <a:pt x="952" y="527"/>
                  </a:cubicBezTo>
                  <a:cubicBezTo>
                    <a:pt x="858" y="715"/>
                    <a:pt x="654" y="815"/>
                    <a:pt x="380" y="1013"/>
                  </a:cubicBezTo>
                  <a:lnTo>
                    <a:pt x="380" y="1013"/>
                  </a:lnTo>
                  <a:cubicBezTo>
                    <a:pt x="193" y="450"/>
                    <a:pt x="0" y="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7"/>
            <p:cNvSpPr/>
            <p:nvPr/>
          </p:nvSpPr>
          <p:spPr>
            <a:xfrm rot="5400000" flipH="1">
              <a:off x="6368263" y="4126975"/>
              <a:ext cx="28850" cy="31350"/>
            </a:xfrm>
            <a:custGeom>
              <a:avLst/>
              <a:gdLst/>
              <a:ahLst/>
              <a:cxnLst/>
              <a:rect l="l" t="t" r="r" b="b"/>
              <a:pathLst>
                <a:path w="1154" h="1254" extrusionOk="0">
                  <a:moveTo>
                    <a:pt x="301" y="0"/>
                  </a:moveTo>
                  <a:cubicBezTo>
                    <a:pt x="301" y="0"/>
                    <a:pt x="301" y="101"/>
                    <a:pt x="526" y="326"/>
                  </a:cubicBezTo>
                  <a:cubicBezTo>
                    <a:pt x="618" y="418"/>
                    <a:pt x="793" y="593"/>
                    <a:pt x="995" y="871"/>
                  </a:cubicBezTo>
                  <a:lnTo>
                    <a:pt x="995" y="871"/>
                  </a:lnTo>
                  <a:cubicBezTo>
                    <a:pt x="400" y="1065"/>
                    <a:pt x="0" y="1253"/>
                    <a:pt x="0" y="1253"/>
                  </a:cubicBezTo>
                  <a:cubicBezTo>
                    <a:pt x="0" y="1253"/>
                    <a:pt x="526" y="1153"/>
                    <a:pt x="1053" y="953"/>
                  </a:cubicBezTo>
                  <a:lnTo>
                    <a:pt x="1153" y="953"/>
                  </a:lnTo>
                  <a:lnTo>
                    <a:pt x="1153" y="852"/>
                  </a:lnTo>
                  <a:cubicBezTo>
                    <a:pt x="927" y="627"/>
                    <a:pt x="727" y="426"/>
                    <a:pt x="526" y="226"/>
                  </a:cubicBezTo>
                  <a:cubicBezTo>
                    <a:pt x="426" y="101"/>
                    <a:pt x="301"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7"/>
            <p:cNvSpPr/>
            <p:nvPr/>
          </p:nvSpPr>
          <p:spPr>
            <a:xfrm rot="5400000" flipH="1">
              <a:off x="6323788" y="4106300"/>
              <a:ext cx="31350" cy="28850"/>
            </a:xfrm>
            <a:custGeom>
              <a:avLst/>
              <a:gdLst/>
              <a:ahLst/>
              <a:cxnLst/>
              <a:rect l="l" t="t" r="r" b="b"/>
              <a:pathLst>
                <a:path w="1254" h="1154" extrusionOk="0">
                  <a:moveTo>
                    <a:pt x="226" y="627"/>
                  </a:moveTo>
                  <a:lnTo>
                    <a:pt x="226" y="627"/>
                  </a:lnTo>
                  <a:cubicBezTo>
                    <a:pt x="0" y="728"/>
                    <a:pt x="0" y="828"/>
                    <a:pt x="0" y="828"/>
                  </a:cubicBezTo>
                  <a:lnTo>
                    <a:pt x="226" y="627"/>
                  </a:lnTo>
                  <a:close/>
                  <a:moveTo>
                    <a:pt x="852" y="1"/>
                  </a:moveTo>
                  <a:cubicBezTo>
                    <a:pt x="527" y="201"/>
                    <a:pt x="326" y="427"/>
                    <a:pt x="226" y="627"/>
                  </a:cubicBezTo>
                  <a:cubicBezTo>
                    <a:pt x="409" y="536"/>
                    <a:pt x="592" y="361"/>
                    <a:pt x="871" y="159"/>
                  </a:cubicBezTo>
                  <a:lnTo>
                    <a:pt x="871" y="159"/>
                  </a:lnTo>
                  <a:cubicBezTo>
                    <a:pt x="1059" y="754"/>
                    <a:pt x="1153" y="1154"/>
                    <a:pt x="1153" y="1154"/>
                  </a:cubicBezTo>
                  <a:cubicBezTo>
                    <a:pt x="1253" y="1154"/>
                    <a:pt x="1153" y="627"/>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7"/>
            <p:cNvSpPr/>
            <p:nvPr/>
          </p:nvSpPr>
          <p:spPr>
            <a:xfrm rot="5400000" flipH="1">
              <a:off x="6344950" y="4066338"/>
              <a:ext cx="31350" cy="29825"/>
            </a:xfrm>
            <a:custGeom>
              <a:avLst/>
              <a:gdLst/>
              <a:ahLst/>
              <a:cxnLst/>
              <a:rect l="l" t="t" r="r" b="b"/>
              <a:pathLst>
                <a:path w="1254" h="1193" extrusionOk="0">
                  <a:moveTo>
                    <a:pt x="1148" y="0"/>
                  </a:moveTo>
                  <a:cubicBezTo>
                    <a:pt x="964" y="0"/>
                    <a:pt x="559" y="93"/>
                    <a:pt x="100" y="240"/>
                  </a:cubicBezTo>
                  <a:lnTo>
                    <a:pt x="0" y="240"/>
                  </a:lnTo>
                  <a:lnTo>
                    <a:pt x="100" y="340"/>
                  </a:lnTo>
                  <a:cubicBezTo>
                    <a:pt x="301" y="666"/>
                    <a:pt x="526" y="867"/>
                    <a:pt x="627" y="967"/>
                  </a:cubicBezTo>
                  <a:cubicBezTo>
                    <a:pt x="827" y="1193"/>
                    <a:pt x="927" y="1193"/>
                    <a:pt x="927" y="1193"/>
                  </a:cubicBezTo>
                  <a:cubicBezTo>
                    <a:pt x="927" y="1193"/>
                    <a:pt x="827" y="1067"/>
                    <a:pt x="727" y="967"/>
                  </a:cubicBezTo>
                  <a:cubicBezTo>
                    <a:pt x="633" y="779"/>
                    <a:pt x="428" y="590"/>
                    <a:pt x="237" y="298"/>
                  </a:cubicBezTo>
                  <a:lnTo>
                    <a:pt x="237" y="298"/>
                  </a:lnTo>
                  <a:cubicBezTo>
                    <a:pt x="802" y="126"/>
                    <a:pt x="1253" y="40"/>
                    <a:pt x="1253" y="40"/>
                  </a:cubicBezTo>
                  <a:cubicBezTo>
                    <a:pt x="1253" y="13"/>
                    <a:pt x="1216" y="0"/>
                    <a:pt x="1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6" name="Google Shape;3046;p37"/>
            <p:cNvGrpSpPr/>
            <p:nvPr/>
          </p:nvGrpSpPr>
          <p:grpSpPr>
            <a:xfrm>
              <a:off x="2863513" y="4314000"/>
              <a:ext cx="363425" cy="391625"/>
              <a:chOff x="6486688" y="4948425"/>
              <a:chExt cx="363425" cy="391625"/>
            </a:xfrm>
          </p:grpSpPr>
          <p:sp>
            <p:nvSpPr>
              <p:cNvPr id="3047" name="Google Shape;3047;p37"/>
              <p:cNvSpPr/>
              <p:nvPr/>
            </p:nvSpPr>
            <p:spPr>
              <a:xfrm rot="5400000" flipH="1">
                <a:off x="6545600" y="4959688"/>
                <a:ext cx="237475" cy="355300"/>
              </a:xfrm>
              <a:custGeom>
                <a:avLst/>
                <a:gdLst/>
                <a:ahLst/>
                <a:cxnLst/>
                <a:rect l="l" t="t" r="r" b="b"/>
                <a:pathLst>
                  <a:path w="9499" h="14212" extrusionOk="0">
                    <a:moveTo>
                      <a:pt x="100" y="1"/>
                    </a:moveTo>
                    <a:cubicBezTo>
                      <a:pt x="0" y="101"/>
                      <a:pt x="2080" y="3234"/>
                      <a:pt x="4587" y="7194"/>
                    </a:cubicBezTo>
                    <a:cubicBezTo>
                      <a:pt x="7193" y="11079"/>
                      <a:pt x="9298" y="14211"/>
                      <a:pt x="9399" y="14211"/>
                    </a:cubicBezTo>
                    <a:cubicBezTo>
                      <a:pt x="9499" y="14086"/>
                      <a:pt x="7419" y="10953"/>
                      <a:pt x="4787" y="6993"/>
                    </a:cubicBezTo>
                    <a:cubicBezTo>
                      <a:pt x="2281" y="3134"/>
                      <a:pt x="100" y="1"/>
                      <a:pt x="1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7"/>
              <p:cNvSpPr/>
              <p:nvPr/>
            </p:nvSpPr>
            <p:spPr>
              <a:xfrm rot="5400000" flipH="1">
                <a:off x="6519525" y="5040788"/>
                <a:ext cx="326475" cy="214400"/>
              </a:xfrm>
              <a:custGeom>
                <a:avLst/>
                <a:gdLst/>
                <a:ahLst/>
                <a:cxnLst/>
                <a:rect l="l" t="t" r="r" b="b"/>
                <a:pathLst>
                  <a:path w="13059" h="8576" extrusionOk="0">
                    <a:moveTo>
                      <a:pt x="12958" y="0"/>
                    </a:moveTo>
                    <a:cubicBezTo>
                      <a:pt x="12958" y="0"/>
                      <a:pt x="10025" y="1880"/>
                      <a:pt x="6492" y="4186"/>
                    </a:cubicBezTo>
                    <a:cubicBezTo>
                      <a:pt x="2833" y="6592"/>
                      <a:pt x="0" y="8471"/>
                      <a:pt x="0" y="8572"/>
                    </a:cubicBezTo>
                    <a:cubicBezTo>
                      <a:pt x="0" y="8574"/>
                      <a:pt x="2" y="8575"/>
                      <a:pt x="6" y="8575"/>
                    </a:cubicBezTo>
                    <a:cubicBezTo>
                      <a:pt x="156" y="8575"/>
                      <a:pt x="3124" y="6731"/>
                      <a:pt x="6592" y="4386"/>
                    </a:cubicBezTo>
                    <a:cubicBezTo>
                      <a:pt x="10126" y="2105"/>
                      <a:pt x="13058" y="100"/>
                      <a:pt x="12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37"/>
              <p:cNvSpPr/>
              <p:nvPr/>
            </p:nvSpPr>
            <p:spPr>
              <a:xfrm rot="5400000" flipH="1">
                <a:off x="6632063" y="4977875"/>
                <a:ext cx="78325" cy="357775"/>
              </a:xfrm>
              <a:custGeom>
                <a:avLst/>
                <a:gdLst/>
                <a:ahLst/>
                <a:cxnLst/>
                <a:rect l="l" t="t" r="r" b="b"/>
                <a:pathLst>
                  <a:path w="3133" h="14311" extrusionOk="0">
                    <a:moveTo>
                      <a:pt x="3008" y="0"/>
                    </a:moveTo>
                    <a:cubicBezTo>
                      <a:pt x="2907" y="0"/>
                      <a:pt x="2181" y="3258"/>
                      <a:pt x="1454" y="7118"/>
                    </a:cubicBezTo>
                    <a:cubicBezTo>
                      <a:pt x="627" y="11078"/>
                      <a:pt x="0" y="14311"/>
                      <a:pt x="100" y="14311"/>
                    </a:cubicBezTo>
                    <a:cubicBezTo>
                      <a:pt x="100" y="14311"/>
                      <a:pt x="827" y="11178"/>
                      <a:pt x="1654" y="7218"/>
                    </a:cubicBezTo>
                    <a:cubicBezTo>
                      <a:pt x="2506" y="3258"/>
                      <a:pt x="3133" y="0"/>
                      <a:pt x="3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37"/>
              <p:cNvSpPr/>
              <p:nvPr/>
            </p:nvSpPr>
            <p:spPr>
              <a:xfrm rot="5400000" flipH="1">
                <a:off x="6493450" y="5103688"/>
                <a:ext cx="391625" cy="81100"/>
              </a:xfrm>
              <a:custGeom>
                <a:avLst/>
                <a:gdLst/>
                <a:ahLst/>
                <a:cxnLst/>
                <a:rect l="l" t="t" r="r" b="b"/>
                <a:pathLst>
                  <a:path w="15665" h="3244" extrusionOk="0">
                    <a:moveTo>
                      <a:pt x="126" y="0"/>
                    </a:moveTo>
                    <a:lnTo>
                      <a:pt x="126" y="0"/>
                    </a:lnTo>
                    <a:cubicBezTo>
                      <a:pt x="1" y="100"/>
                      <a:pt x="3560" y="952"/>
                      <a:pt x="7845" y="1780"/>
                    </a:cubicBezTo>
                    <a:cubicBezTo>
                      <a:pt x="11829" y="2642"/>
                      <a:pt x="15163" y="3244"/>
                      <a:pt x="15613" y="3244"/>
                    </a:cubicBezTo>
                    <a:cubicBezTo>
                      <a:pt x="15647" y="3244"/>
                      <a:pt x="15665" y="3240"/>
                      <a:pt x="15665" y="3233"/>
                    </a:cubicBezTo>
                    <a:cubicBezTo>
                      <a:pt x="15665" y="3233"/>
                      <a:pt x="12231" y="2406"/>
                      <a:pt x="7946" y="1579"/>
                    </a:cubicBezTo>
                    <a:cubicBezTo>
                      <a:pt x="3560" y="627"/>
                      <a:pt x="126"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37"/>
              <p:cNvSpPr/>
              <p:nvPr/>
            </p:nvSpPr>
            <p:spPr>
              <a:xfrm rot="5400000" flipH="1">
                <a:off x="6783363" y="5207500"/>
                <a:ext cx="62675" cy="70825"/>
              </a:xfrm>
              <a:custGeom>
                <a:avLst/>
                <a:gdLst/>
                <a:ahLst/>
                <a:cxnLst/>
                <a:rect l="l" t="t" r="r" b="b"/>
                <a:pathLst>
                  <a:path w="2507" h="2833" extrusionOk="0">
                    <a:moveTo>
                      <a:pt x="2181" y="0"/>
                    </a:moveTo>
                    <a:lnTo>
                      <a:pt x="2181" y="752"/>
                    </a:lnTo>
                    <a:lnTo>
                      <a:pt x="2181" y="2426"/>
                    </a:lnTo>
                    <a:lnTo>
                      <a:pt x="2181" y="2426"/>
                    </a:lnTo>
                    <a:cubicBezTo>
                      <a:pt x="1142" y="2010"/>
                      <a:pt x="292" y="1665"/>
                      <a:pt x="57" y="1665"/>
                    </a:cubicBezTo>
                    <a:cubicBezTo>
                      <a:pt x="29" y="1665"/>
                      <a:pt x="10" y="1669"/>
                      <a:pt x="0" y="1679"/>
                    </a:cubicBezTo>
                    <a:cubicBezTo>
                      <a:pt x="0" y="1779"/>
                      <a:pt x="1028" y="2206"/>
                      <a:pt x="2281" y="2732"/>
                    </a:cubicBezTo>
                    <a:lnTo>
                      <a:pt x="2506" y="2832"/>
                    </a:lnTo>
                    <a:lnTo>
                      <a:pt x="2506" y="2632"/>
                    </a:lnTo>
                    <a:lnTo>
                      <a:pt x="2506" y="2506"/>
                    </a:lnTo>
                    <a:cubicBezTo>
                      <a:pt x="2506" y="1779"/>
                      <a:pt x="2381" y="1153"/>
                      <a:pt x="2381" y="752"/>
                    </a:cubicBezTo>
                    <a:cubicBezTo>
                      <a:pt x="2281" y="326"/>
                      <a:pt x="2281" y="0"/>
                      <a:pt x="21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37"/>
              <p:cNvSpPr/>
              <p:nvPr/>
            </p:nvSpPr>
            <p:spPr>
              <a:xfrm rot="5400000" flipH="1">
                <a:off x="6508000" y="5016088"/>
                <a:ext cx="62675" cy="67700"/>
              </a:xfrm>
              <a:custGeom>
                <a:avLst/>
                <a:gdLst/>
                <a:ahLst/>
                <a:cxnLst/>
                <a:rect l="l" t="t" r="r" b="b"/>
                <a:pathLst>
                  <a:path w="2507" h="2708" extrusionOk="0">
                    <a:moveTo>
                      <a:pt x="101" y="1"/>
                    </a:moveTo>
                    <a:lnTo>
                      <a:pt x="101" y="101"/>
                    </a:lnTo>
                    <a:lnTo>
                      <a:pt x="101" y="201"/>
                    </a:lnTo>
                    <a:cubicBezTo>
                      <a:pt x="1" y="953"/>
                      <a:pt x="101" y="1580"/>
                      <a:pt x="201" y="1981"/>
                    </a:cubicBezTo>
                    <a:cubicBezTo>
                      <a:pt x="201" y="2507"/>
                      <a:pt x="301" y="2708"/>
                      <a:pt x="301" y="2708"/>
                    </a:cubicBezTo>
                    <a:cubicBezTo>
                      <a:pt x="301" y="2708"/>
                      <a:pt x="427" y="2407"/>
                      <a:pt x="301" y="1981"/>
                    </a:cubicBezTo>
                    <a:lnTo>
                      <a:pt x="301" y="400"/>
                    </a:lnTo>
                    <a:lnTo>
                      <a:pt x="301" y="400"/>
                    </a:lnTo>
                    <a:cubicBezTo>
                      <a:pt x="1395" y="800"/>
                      <a:pt x="2258" y="1072"/>
                      <a:pt x="2461" y="1072"/>
                    </a:cubicBezTo>
                    <a:cubicBezTo>
                      <a:pt x="2491" y="1072"/>
                      <a:pt x="2507" y="1066"/>
                      <a:pt x="2507" y="1053"/>
                    </a:cubicBezTo>
                    <a:cubicBezTo>
                      <a:pt x="2507" y="1053"/>
                      <a:pt x="1554" y="527"/>
                      <a:pt x="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rot="5400000" flipH="1">
                <a:off x="6564063" y="5056500"/>
                <a:ext cx="41375" cy="49525"/>
              </a:xfrm>
              <a:custGeom>
                <a:avLst/>
                <a:gdLst/>
                <a:ahLst/>
                <a:cxnLst/>
                <a:rect l="l" t="t" r="r" b="b"/>
                <a:pathLst>
                  <a:path w="1655" h="1981" extrusionOk="0">
                    <a:moveTo>
                      <a:pt x="0" y="0"/>
                    </a:moveTo>
                    <a:lnTo>
                      <a:pt x="0" y="201"/>
                    </a:lnTo>
                    <a:cubicBezTo>
                      <a:pt x="0" y="727"/>
                      <a:pt x="0" y="1153"/>
                      <a:pt x="101" y="1454"/>
                    </a:cubicBezTo>
                    <a:cubicBezTo>
                      <a:pt x="101" y="1780"/>
                      <a:pt x="101" y="1980"/>
                      <a:pt x="201" y="1980"/>
                    </a:cubicBezTo>
                    <a:lnTo>
                      <a:pt x="201" y="1454"/>
                    </a:lnTo>
                    <a:lnTo>
                      <a:pt x="201" y="340"/>
                    </a:lnTo>
                    <a:lnTo>
                      <a:pt x="201" y="340"/>
                    </a:lnTo>
                    <a:cubicBezTo>
                      <a:pt x="877" y="607"/>
                      <a:pt x="1466" y="847"/>
                      <a:pt x="1617" y="847"/>
                    </a:cubicBezTo>
                    <a:cubicBezTo>
                      <a:pt x="1642" y="847"/>
                      <a:pt x="1655" y="841"/>
                      <a:pt x="1655" y="827"/>
                    </a:cubicBezTo>
                    <a:cubicBezTo>
                      <a:pt x="1655" y="727"/>
                      <a:pt x="1028" y="401"/>
                      <a:pt x="201" y="100"/>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rot="5400000" flipH="1">
                <a:off x="6747150" y="4981438"/>
                <a:ext cx="70825" cy="61200"/>
              </a:xfrm>
              <a:custGeom>
                <a:avLst/>
                <a:gdLst/>
                <a:ahLst/>
                <a:cxnLst/>
                <a:rect l="l" t="t" r="r" b="b"/>
                <a:pathLst>
                  <a:path w="2833" h="2448" extrusionOk="0">
                    <a:moveTo>
                      <a:pt x="1154" y="1"/>
                    </a:moveTo>
                    <a:cubicBezTo>
                      <a:pt x="1054" y="1"/>
                      <a:pt x="627" y="928"/>
                      <a:pt x="101" y="2281"/>
                    </a:cubicBezTo>
                    <a:lnTo>
                      <a:pt x="1" y="2407"/>
                    </a:lnTo>
                    <a:lnTo>
                      <a:pt x="327" y="2407"/>
                    </a:lnTo>
                    <a:cubicBezTo>
                      <a:pt x="506" y="2435"/>
                      <a:pt x="685" y="2448"/>
                      <a:pt x="861" y="2448"/>
                    </a:cubicBezTo>
                    <a:cubicBezTo>
                      <a:pt x="1301" y="2448"/>
                      <a:pt x="1723" y="2371"/>
                      <a:pt x="2081" y="2281"/>
                    </a:cubicBezTo>
                    <a:cubicBezTo>
                      <a:pt x="2507" y="2281"/>
                      <a:pt x="2833" y="2181"/>
                      <a:pt x="2833" y="2181"/>
                    </a:cubicBezTo>
                    <a:cubicBezTo>
                      <a:pt x="2833" y="2181"/>
                      <a:pt x="2507" y="2081"/>
                      <a:pt x="2081" y="2081"/>
                    </a:cubicBezTo>
                    <a:cubicBezTo>
                      <a:pt x="1591" y="2081"/>
                      <a:pt x="980" y="2177"/>
                      <a:pt x="367" y="2181"/>
                    </a:cubicBezTo>
                    <a:lnTo>
                      <a:pt x="367" y="2181"/>
                    </a:lnTo>
                    <a:cubicBezTo>
                      <a:pt x="850" y="974"/>
                      <a:pt x="1251" y="1"/>
                      <a:pt x="1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rot="5400000" flipH="1">
                <a:off x="6727288" y="5036750"/>
                <a:ext cx="47025" cy="42025"/>
              </a:xfrm>
              <a:custGeom>
                <a:avLst/>
                <a:gdLst/>
                <a:ahLst/>
                <a:cxnLst/>
                <a:rect l="l" t="t" r="r" b="b"/>
                <a:pathLst>
                  <a:path w="1881" h="1681" extrusionOk="0">
                    <a:moveTo>
                      <a:pt x="828" y="1"/>
                    </a:moveTo>
                    <a:cubicBezTo>
                      <a:pt x="727" y="1"/>
                      <a:pt x="427" y="627"/>
                      <a:pt x="1" y="1480"/>
                    </a:cubicBezTo>
                    <a:lnTo>
                      <a:pt x="1" y="1680"/>
                    </a:lnTo>
                    <a:lnTo>
                      <a:pt x="201" y="1680"/>
                    </a:lnTo>
                    <a:cubicBezTo>
                      <a:pt x="627" y="1680"/>
                      <a:pt x="1153" y="1680"/>
                      <a:pt x="1454" y="1580"/>
                    </a:cubicBezTo>
                    <a:cubicBezTo>
                      <a:pt x="1780" y="1580"/>
                      <a:pt x="1880" y="1580"/>
                      <a:pt x="1880" y="1480"/>
                    </a:cubicBezTo>
                    <a:cubicBezTo>
                      <a:pt x="1880" y="1480"/>
                      <a:pt x="1680" y="1379"/>
                      <a:pt x="1354" y="1379"/>
                    </a:cubicBezTo>
                    <a:cubicBezTo>
                      <a:pt x="1086" y="1379"/>
                      <a:pt x="719" y="1459"/>
                      <a:pt x="342" y="1476"/>
                    </a:cubicBezTo>
                    <a:lnTo>
                      <a:pt x="342" y="1476"/>
                    </a:lnTo>
                    <a:cubicBezTo>
                      <a:pt x="644" y="691"/>
                      <a:pt x="828" y="1"/>
                      <a:pt x="8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rot="5400000" flipH="1">
                <a:off x="6547963" y="5262825"/>
                <a:ext cx="68325" cy="59825"/>
              </a:xfrm>
              <a:custGeom>
                <a:avLst/>
                <a:gdLst/>
                <a:ahLst/>
                <a:cxnLst/>
                <a:rect l="l" t="t" r="r" b="b"/>
                <a:pathLst>
                  <a:path w="2733" h="2393" extrusionOk="0">
                    <a:moveTo>
                      <a:pt x="2507" y="1"/>
                    </a:moveTo>
                    <a:cubicBezTo>
                      <a:pt x="1780" y="1"/>
                      <a:pt x="1154" y="101"/>
                      <a:pt x="728" y="101"/>
                    </a:cubicBezTo>
                    <a:cubicBezTo>
                      <a:pt x="226" y="201"/>
                      <a:pt x="1" y="201"/>
                      <a:pt x="1" y="302"/>
                    </a:cubicBezTo>
                    <a:lnTo>
                      <a:pt x="2324" y="302"/>
                    </a:lnTo>
                    <a:cubicBezTo>
                      <a:pt x="1849" y="1462"/>
                      <a:pt x="1585" y="2382"/>
                      <a:pt x="1680" y="2382"/>
                    </a:cubicBezTo>
                    <a:cubicBezTo>
                      <a:pt x="1680" y="2389"/>
                      <a:pt x="1682" y="2392"/>
                      <a:pt x="1685" y="2392"/>
                    </a:cubicBezTo>
                    <a:cubicBezTo>
                      <a:pt x="1737" y="2392"/>
                      <a:pt x="2235" y="1386"/>
                      <a:pt x="2733" y="201"/>
                    </a:cubicBezTo>
                    <a:lnTo>
                      <a:pt x="27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rot="5400000" flipH="1">
                <a:off x="6588825" y="5224738"/>
                <a:ext cx="49525" cy="44500"/>
              </a:xfrm>
              <a:custGeom>
                <a:avLst/>
                <a:gdLst/>
                <a:ahLst/>
                <a:cxnLst/>
                <a:rect l="l" t="t" r="r" b="b"/>
                <a:pathLst>
                  <a:path w="1981" h="1780" extrusionOk="0">
                    <a:moveTo>
                      <a:pt x="1780" y="1"/>
                    </a:moveTo>
                    <a:cubicBezTo>
                      <a:pt x="1254" y="1"/>
                      <a:pt x="828" y="101"/>
                      <a:pt x="527" y="101"/>
                    </a:cubicBezTo>
                    <a:cubicBezTo>
                      <a:pt x="201" y="201"/>
                      <a:pt x="0" y="201"/>
                      <a:pt x="0" y="201"/>
                    </a:cubicBezTo>
                    <a:cubicBezTo>
                      <a:pt x="0" y="326"/>
                      <a:pt x="201" y="326"/>
                      <a:pt x="527" y="326"/>
                    </a:cubicBezTo>
                    <a:lnTo>
                      <a:pt x="1560" y="326"/>
                    </a:lnTo>
                    <a:cubicBezTo>
                      <a:pt x="1219" y="1151"/>
                      <a:pt x="1038" y="1688"/>
                      <a:pt x="1153" y="1780"/>
                    </a:cubicBezTo>
                    <a:cubicBezTo>
                      <a:pt x="1254" y="1780"/>
                      <a:pt x="1554" y="1153"/>
                      <a:pt x="1880" y="201"/>
                    </a:cubicBezTo>
                    <a:lnTo>
                      <a:pt x="1980" y="101"/>
                    </a:lnTo>
                    <a:lnTo>
                      <a:pt x="17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rot="5400000" flipH="1">
                <a:off x="6698550" y="5258638"/>
                <a:ext cx="41375" cy="47500"/>
              </a:xfrm>
              <a:custGeom>
                <a:avLst/>
                <a:gdLst/>
                <a:ahLst/>
                <a:cxnLst/>
                <a:rect l="l" t="t" r="r" b="b"/>
                <a:pathLst>
                  <a:path w="1655" h="1900" extrusionOk="0">
                    <a:moveTo>
                      <a:pt x="101" y="1"/>
                    </a:moveTo>
                    <a:cubicBezTo>
                      <a:pt x="101" y="101"/>
                      <a:pt x="201" y="226"/>
                      <a:pt x="401" y="427"/>
                    </a:cubicBezTo>
                    <a:cubicBezTo>
                      <a:pt x="607" y="609"/>
                      <a:pt x="957" y="812"/>
                      <a:pt x="1264" y="1074"/>
                    </a:cubicBezTo>
                    <a:lnTo>
                      <a:pt x="1264" y="1074"/>
                    </a:lnTo>
                    <a:cubicBezTo>
                      <a:pt x="533" y="1540"/>
                      <a:pt x="0" y="1880"/>
                      <a:pt x="0" y="1880"/>
                    </a:cubicBezTo>
                    <a:cubicBezTo>
                      <a:pt x="0" y="1894"/>
                      <a:pt x="13" y="1900"/>
                      <a:pt x="36" y="1900"/>
                    </a:cubicBezTo>
                    <a:cubicBezTo>
                      <a:pt x="192" y="1900"/>
                      <a:pt x="835" y="1624"/>
                      <a:pt x="1554" y="1254"/>
                    </a:cubicBezTo>
                    <a:lnTo>
                      <a:pt x="1654" y="1154"/>
                    </a:lnTo>
                    <a:lnTo>
                      <a:pt x="1554" y="1053"/>
                    </a:lnTo>
                    <a:lnTo>
                      <a:pt x="1554" y="953"/>
                    </a:lnTo>
                    <a:cubicBezTo>
                      <a:pt x="1153" y="627"/>
                      <a:pt x="827" y="427"/>
                      <a:pt x="527" y="327"/>
                    </a:cubicBezTo>
                    <a:cubicBezTo>
                      <a:pt x="301" y="101"/>
                      <a:pt x="101"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rot="5400000" flipH="1">
                <a:off x="6785875" y="5103488"/>
                <a:ext cx="50150" cy="47025"/>
              </a:xfrm>
              <a:custGeom>
                <a:avLst/>
                <a:gdLst/>
                <a:ahLst/>
                <a:cxnLst/>
                <a:rect l="l" t="t" r="r" b="b"/>
                <a:pathLst>
                  <a:path w="2006" h="1881" extrusionOk="0">
                    <a:moveTo>
                      <a:pt x="126" y="1"/>
                    </a:moveTo>
                    <a:cubicBezTo>
                      <a:pt x="0" y="126"/>
                      <a:pt x="226" y="853"/>
                      <a:pt x="527" y="1680"/>
                    </a:cubicBezTo>
                    <a:lnTo>
                      <a:pt x="627" y="1880"/>
                    </a:lnTo>
                    <a:lnTo>
                      <a:pt x="752" y="1780"/>
                    </a:lnTo>
                    <a:lnTo>
                      <a:pt x="752" y="1680"/>
                    </a:lnTo>
                    <a:cubicBezTo>
                      <a:pt x="1153" y="1479"/>
                      <a:pt x="1479" y="1053"/>
                      <a:pt x="1680" y="853"/>
                    </a:cubicBezTo>
                    <a:cubicBezTo>
                      <a:pt x="1880" y="627"/>
                      <a:pt x="2005" y="427"/>
                      <a:pt x="2005" y="427"/>
                    </a:cubicBezTo>
                    <a:cubicBezTo>
                      <a:pt x="1880" y="427"/>
                      <a:pt x="1780" y="527"/>
                      <a:pt x="1479" y="752"/>
                    </a:cubicBezTo>
                    <a:cubicBezTo>
                      <a:pt x="1287" y="923"/>
                      <a:pt x="1041" y="1166"/>
                      <a:pt x="771" y="1374"/>
                    </a:cubicBezTo>
                    <a:lnTo>
                      <a:pt x="771" y="1374"/>
                    </a:lnTo>
                    <a:cubicBezTo>
                      <a:pt x="478" y="632"/>
                      <a:pt x="218"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rot="5400000" flipH="1">
                <a:off x="6528675" y="5164588"/>
                <a:ext cx="49525" cy="44500"/>
              </a:xfrm>
              <a:custGeom>
                <a:avLst/>
                <a:gdLst/>
                <a:ahLst/>
                <a:cxnLst/>
                <a:rect l="l" t="t" r="r" b="b"/>
                <a:pathLst>
                  <a:path w="1981" h="1780" extrusionOk="0">
                    <a:moveTo>
                      <a:pt x="1354" y="1"/>
                    </a:moveTo>
                    <a:lnTo>
                      <a:pt x="1254" y="101"/>
                    </a:lnTo>
                    <a:cubicBezTo>
                      <a:pt x="828" y="427"/>
                      <a:pt x="502" y="727"/>
                      <a:pt x="301" y="1053"/>
                    </a:cubicBezTo>
                    <a:cubicBezTo>
                      <a:pt x="101" y="1254"/>
                      <a:pt x="0" y="1354"/>
                      <a:pt x="101" y="1454"/>
                    </a:cubicBezTo>
                    <a:cubicBezTo>
                      <a:pt x="101" y="1454"/>
                      <a:pt x="201" y="1354"/>
                      <a:pt x="502" y="1153"/>
                    </a:cubicBezTo>
                    <a:lnTo>
                      <a:pt x="1213" y="442"/>
                    </a:lnTo>
                    <a:lnTo>
                      <a:pt x="1213" y="442"/>
                    </a:lnTo>
                    <a:cubicBezTo>
                      <a:pt x="1505" y="1258"/>
                      <a:pt x="1766" y="1780"/>
                      <a:pt x="1880" y="1780"/>
                    </a:cubicBezTo>
                    <a:cubicBezTo>
                      <a:pt x="1980" y="1780"/>
                      <a:pt x="1755" y="1053"/>
                      <a:pt x="1454" y="201"/>
                    </a:cubicBezTo>
                    <a:lnTo>
                      <a:pt x="13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rot="5400000" flipH="1">
                <a:off x="6643525" y="5002738"/>
                <a:ext cx="42025" cy="47400"/>
              </a:xfrm>
              <a:custGeom>
                <a:avLst/>
                <a:gdLst/>
                <a:ahLst/>
                <a:cxnLst/>
                <a:rect l="l" t="t" r="r" b="b"/>
                <a:pathLst>
                  <a:path w="1681" h="1896" extrusionOk="0">
                    <a:moveTo>
                      <a:pt x="1560" y="1"/>
                    </a:moveTo>
                    <a:cubicBezTo>
                      <a:pt x="1445" y="1"/>
                      <a:pt x="864" y="362"/>
                      <a:pt x="101" y="743"/>
                    </a:cubicBezTo>
                    <a:lnTo>
                      <a:pt x="1" y="843"/>
                    </a:lnTo>
                    <a:lnTo>
                      <a:pt x="101" y="1044"/>
                    </a:lnTo>
                    <a:cubicBezTo>
                      <a:pt x="527" y="1370"/>
                      <a:pt x="953" y="1470"/>
                      <a:pt x="1154" y="1670"/>
                    </a:cubicBezTo>
                    <a:cubicBezTo>
                      <a:pt x="1455" y="1796"/>
                      <a:pt x="1680" y="1896"/>
                      <a:pt x="1680" y="1896"/>
                    </a:cubicBezTo>
                    <a:cubicBezTo>
                      <a:pt x="1680" y="1796"/>
                      <a:pt x="1580" y="1670"/>
                      <a:pt x="1254" y="1470"/>
                    </a:cubicBezTo>
                    <a:cubicBezTo>
                      <a:pt x="1075" y="1291"/>
                      <a:pt x="715" y="1091"/>
                      <a:pt x="426" y="908"/>
                    </a:cubicBezTo>
                    <a:lnTo>
                      <a:pt x="426" y="908"/>
                    </a:lnTo>
                    <a:cubicBezTo>
                      <a:pt x="1161" y="452"/>
                      <a:pt x="1671" y="16"/>
                      <a:pt x="1580" y="16"/>
                    </a:cubicBezTo>
                    <a:cubicBezTo>
                      <a:pt x="1580" y="6"/>
                      <a:pt x="1573" y="1"/>
                      <a:pt x="1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rot="5400000" flipH="1">
                <a:off x="6723538" y="5098175"/>
                <a:ext cx="67675" cy="65175"/>
              </a:xfrm>
              <a:custGeom>
                <a:avLst/>
                <a:gdLst/>
                <a:ahLst/>
                <a:cxnLst/>
                <a:rect l="l" t="t" r="r" b="b"/>
                <a:pathLst>
                  <a:path w="2707" h="2607" extrusionOk="0">
                    <a:moveTo>
                      <a:pt x="0" y="0"/>
                    </a:moveTo>
                    <a:cubicBezTo>
                      <a:pt x="0" y="0"/>
                      <a:pt x="201" y="1153"/>
                      <a:pt x="627" y="2406"/>
                    </a:cubicBezTo>
                    <a:lnTo>
                      <a:pt x="627" y="2607"/>
                    </a:lnTo>
                    <a:lnTo>
                      <a:pt x="827" y="2506"/>
                    </a:lnTo>
                    <a:cubicBezTo>
                      <a:pt x="1454" y="2105"/>
                      <a:pt x="1880" y="1579"/>
                      <a:pt x="2181" y="1253"/>
                    </a:cubicBezTo>
                    <a:cubicBezTo>
                      <a:pt x="2506" y="952"/>
                      <a:pt x="2707" y="727"/>
                      <a:pt x="2707" y="727"/>
                    </a:cubicBezTo>
                    <a:cubicBezTo>
                      <a:pt x="2690" y="710"/>
                      <a:pt x="2671" y="703"/>
                      <a:pt x="2648" y="703"/>
                    </a:cubicBezTo>
                    <a:cubicBezTo>
                      <a:pt x="2531" y="703"/>
                      <a:pt x="2332" y="902"/>
                      <a:pt x="2080" y="1153"/>
                    </a:cubicBezTo>
                    <a:cubicBezTo>
                      <a:pt x="1669" y="1346"/>
                      <a:pt x="1281" y="1843"/>
                      <a:pt x="782" y="2171"/>
                    </a:cubicBezTo>
                    <a:lnTo>
                      <a:pt x="782" y="2171"/>
                    </a:lnTo>
                    <a:cubicBezTo>
                      <a:pt x="380" y="978"/>
                      <a:pt x="97"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rot="5400000" flipH="1">
                <a:off x="6680050" y="5185638"/>
                <a:ext cx="65200" cy="65675"/>
              </a:xfrm>
              <a:custGeom>
                <a:avLst/>
                <a:gdLst/>
                <a:ahLst/>
                <a:cxnLst/>
                <a:rect l="l" t="t" r="r" b="b"/>
                <a:pathLst>
                  <a:path w="2608" h="2627" extrusionOk="0">
                    <a:moveTo>
                      <a:pt x="727" y="1"/>
                    </a:moveTo>
                    <a:cubicBezTo>
                      <a:pt x="627" y="1"/>
                      <a:pt x="828" y="201"/>
                      <a:pt x="1153" y="627"/>
                    </a:cubicBezTo>
                    <a:cubicBezTo>
                      <a:pt x="1336" y="925"/>
                      <a:pt x="1791" y="1368"/>
                      <a:pt x="2117" y="1844"/>
                    </a:cubicBezTo>
                    <a:lnTo>
                      <a:pt x="2117" y="1844"/>
                    </a:lnTo>
                    <a:cubicBezTo>
                      <a:pt x="949" y="2236"/>
                      <a:pt x="1" y="2512"/>
                      <a:pt x="1" y="2607"/>
                    </a:cubicBezTo>
                    <a:cubicBezTo>
                      <a:pt x="1" y="2620"/>
                      <a:pt x="21" y="2627"/>
                      <a:pt x="60" y="2627"/>
                    </a:cubicBezTo>
                    <a:cubicBezTo>
                      <a:pt x="310" y="2627"/>
                      <a:pt x="1320" y="2363"/>
                      <a:pt x="2407" y="2081"/>
                    </a:cubicBezTo>
                    <a:lnTo>
                      <a:pt x="2607" y="1980"/>
                    </a:lnTo>
                    <a:lnTo>
                      <a:pt x="2507" y="1880"/>
                    </a:lnTo>
                    <a:lnTo>
                      <a:pt x="2507" y="1780"/>
                    </a:lnTo>
                    <a:cubicBezTo>
                      <a:pt x="2081" y="1254"/>
                      <a:pt x="1579" y="828"/>
                      <a:pt x="1254" y="427"/>
                    </a:cubicBezTo>
                    <a:cubicBezTo>
                      <a:pt x="953" y="101"/>
                      <a:pt x="727"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rot="5400000" flipH="1">
                <a:off x="6587563" y="5140150"/>
                <a:ext cx="67700" cy="65200"/>
              </a:xfrm>
              <a:custGeom>
                <a:avLst/>
                <a:gdLst/>
                <a:ahLst/>
                <a:cxnLst/>
                <a:rect l="l" t="t" r="r" b="b"/>
                <a:pathLst>
                  <a:path w="2708" h="2608" extrusionOk="0">
                    <a:moveTo>
                      <a:pt x="2081" y="1"/>
                    </a:moveTo>
                    <a:lnTo>
                      <a:pt x="1881" y="101"/>
                    </a:lnTo>
                    <a:lnTo>
                      <a:pt x="1881" y="201"/>
                    </a:lnTo>
                    <a:cubicBezTo>
                      <a:pt x="1254" y="627"/>
                      <a:pt x="828" y="1053"/>
                      <a:pt x="527" y="1354"/>
                    </a:cubicBezTo>
                    <a:cubicBezTo>
                      <a:pt x="201" y="1680"/>
                      <a:pt x="1" y="1880"/>
                      <a:pt x="1" y="1880"/>
                    </a:cubicBezTo>
                    <a:cubicBezTo>
                      <a:pt x="1" y="1898"/>
                      <a:pt x="10" y="1906"/>
                      <a:pt x="27" y="1906"/>
                    </a:cubicBezTo>
                    <a:cubicBezTo>
                      <a:pt x="107" y="1906"/>
                      <a:pt x="359" y="1723"/>
                      <a:pt x="628" y="1454"/>
                    </a:cubicBezTo>
                    <a:cubicBezTo>
                      <a:pt x="1038" y="1261"/>
                      <a:pt x="1425" y="859"/>
                      <a:pt x="1923" y="472"/>
                    </a:cubicBezTo>
                    <a:lnTo>
                      <a:pt x="1923" y="472"/>
                    </a:lnTo>
                    <a:cubicBezTo>
                      <a:pt x="2220" y="1648"/>
                      <a:pt x="2612" y="2607"/>
                      <a:pt x="2708" y="2607"/>
                    </a:cubicBezTo>
                    <a:cubicBezTo>
                      <a:pt x="2708" y="2607"/>
                      <a:pt x="2507" y="1555"/>
                      <a:pt x="2081" y="201"/>
                    </a:cubicBezTo>
                    <a:lnTo>
                      <a:pt x="20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rot="5400000" flipH="1">
                <a:off x="6633225" y="5051863"/>
                <a:ext cx="65200" cy="66325"/>
              </a:xfrm>
              <a:custGeom>
                <a:avLst/>
                <a:gdLst/>
                <a:ahLst/>
                <a:cxnLst/>
                <a:rect l="l" t="t" r="r" b="b"/>
                <a:pathLst>
                  <a:path w="2608" h="2653" extrusionOk="0">
                    <a:moveTo>
                      <a:pt x="2518" y="1"/>
                    </a:moveTo>
                    <a:cubicBezTo>
                      <a:pt x="2223" y="1"/>
                      <a:pt x="1287" y="264"/>
                      <a:pt x="201" y="547"/>
                    </a:cubicBezTo>
                    <a:lnTo>
                      <a:pt x="1" y="647"/>
                    </a:lnTo>
                    <a:lnTo>
                      <a:pt x="101" y="747"/>
                    </a:lnTo>
                    <a:lnTo>
                      <a:pt x="101" y="847"/>
                    </a:lnTo>
                    <a:cubicBezTo>
                      <a:pt x="502" y="1374"/>
                      <a:pt x="1028" y="1900"/>
                      <a:pt x="1354" y="2226"/>
                    </a:cubicBezTo>
                    <a:cubicBezTo>
                      <a:pt x="1602" y="2473"/>
                      <a:pt x="1798" y="2653"/>
                      <a:pt x="1860" y="2653"/>
                    </a:cubicBezTo>
                    <a:cubicBezTo>
                      <a:pt x="1874" y="2653"/>
                      <a:pt x="1881" y="2645"/>
                      <a:pt x="1881" y="2627"/>
                    </a:cubicBezTo>
                    <a:cubicBezTo>
                      <a:pt x="1881" y="2627"/>
                      <a:pt x="1755" y="2426"/>
                      <a:pt x="1455" y="2000"/>
                    </a:cubicBezTo>
                    <a:cubicBezTo>
                      <a:pt x="1154" y="1723"/>
                      <a:pt x="789" y="1338"/>
                      <a:pt x="400" y="788"/>
                    </a:cubicBezTo>
                    <a:lnTo>
                      <a:pt x="400" y="788"/>
                    </a:lnTo>
                    <a:cubicBezTo>
                      <a:pt x="1656" y="415"/>
                      <a:pt x="2607" y="116"/>
                      <a:pt x="2607" y="20"/>
                    </a:cubicBezTo>
                    <a:cubicBezTo>
                      <a:pt x="2594" y="7"/>
                      <a:pt x="2564" y="1"/>
                      <a:pt x="2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66" name="Google Shape;3066;p37"/>
          <p:cNvGrpSpPr/>
          <p:nvPr/>
        </p:nvGrpSpPr>
        <p:grpSpPr>
          <a:xfrm>
            <a:off x="-2356187" y="197650"/>
            <a:ext cx="6486488" cy="4841650"/>
            <a:chOff x="2863513" y="197650"/>
            <a:chExt cx="6486488" cy="4841650"/>
          </a:xfrm>
        </p:grpSpPr>
        <p:grpSp>
          <p:nvGrpSpPr>
            <p:cNvPr id="3067" name="Google Shape;3067;p37"/>
            <p:cNvGrpSpPr/>
            <p:nvPr/>
          </p:nvGrpSpPr>
          <p:grpSpPr>
            <a:xfrm>
              <a:off x="3281350" y="197650"/>
              <a:ext cx="1420450" cy="3177350"/>
              <a:chOff x="3281350" y="1188250"/>
              <a:chExt cx="1420450" cy="3177350"/>
            </a:xfrm>
          </p:grpSpPr>
          <p:sp>
            <p:nvSpPr>
              <p:cNvPr id="3068" name="Google Shape;3068;p37"/>
              <p:cNvSpPr/>
              <p:nvPr/>
            </p:nvSpPr>
            <p:spPr>
              <a:xfrm>
                <a:off x="3365325" y="1770325"/>
                <a:ext cx="237475" cy="355300"/>
              </a:xfrm>
              <a:custGeom>
                <a:avLst/>
                <a:gdLst/>
                <a:ahLst/>
                <a:cxnLst/>
                <a:rect l="l" t="t" r="r" b="b"/>
                <a:pathLst>
                  <a:path w="9499" h="14212" extrusionOk="0">
                    <a:moveTo>
                      <a:pt x="100" y="1"/>
                    </a:moveTo>
                    <a:cubicBezTo>
                      <a:pt x="0" y="101"/>
                      <a:pt x="2080" y="3234"/>
                      <a:pt x="4587" y="7194"/>
                    </a:cubicBezTo>
                    <a:cubicBezTo>
                      <a:pt x="7193" y="11079"/>
                      <a:pt x="9298" y="14211"/>
                      <a:pt x="9399" y="14211"/>
                    </a:cubicBezTo>
                    <a:cubicBezTo>
                      <a:pt x="9499" y="14086"/>
                      <a:pt x="7419" y="10953"/>
                      <a:pt x="4787" y="6993"/>
                    </a:cubicBezTo>
                    <a:cubicBezTo>
                      <a:pt x="2281" y="3134"/>
                      <a:pt x="100" y="1"/>
                      <a:pt x="1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3310175" y="1822350"/>
                <a:ext cx="326475" cy="214400"/>
              </a:xfrm>
              <a:custGeom>
                <a:avLst/>
                <a:gdLst/>
                <a:ahLst/>
                <a:cxnLst/>
                <a:rect l="l" t="t" r="r" b="b"/>
                <a:pathLst>
                  <a:path w="13059" h="8576" extrusionOk="0">
                    <a:moveTo>
                      <a:pt x="12958" y="0"/>
                    </a:moveTo>
                    <a:cubicBezTo>
                      <a:pt x="12958" y="0"/>
                      <a:pt x="10025" y="1880"/>
                      <a:pt x="6492" y="4186"/>
                    </a:cubicBezTo>
                    <a:cubicBezTo>
                      <a:pt x="2833" y="6592"/>
                      <a:pt x="0" y="8471"/>
                      <a:pt x="0" y="8572"/>
                    </a:cubicBezTo>
                    <a:cubicBezTo>
                      <a:pt x="0" y="8574"/>
                      <a:pt x="2" y="8575"/>
                      <a:pt x="6" y="8575"/>
                    </a:cubicBezTo>
                    <a:cubicBezTo>
                      <a:pt x="156" y="8575"/>
                      <a:pt x="3124" y="6731"/>
                      <a:pt x="6592" y="4386"/>
                    </a:cubicBezTo>
                    <a:cubicBezTo>
                      <a:pt x="10126" y="2105"/>
                      <a:pt x="13058" y="100"/>
                      <a:pt x="12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3425475" y="1762200"/>
                <a:ext cx="78325" cy="357775"/>
              </a:xfrm>
              <a:custGeom>
                <a:avLst/>
                <a:gdLst/>
                <a:ahLst/>
                <a:cxnLst/>
                <a:rect l="l" t="t" r="r" b="b"/>
                <a:pathLst>
                  <a:path w="3133" h="14311" extrusionOk="0">
                    <a:moveTo>
                      <a:pt x="3008" y="0"/>
                    </a:moveTo>
                    <a:cubicBezTo>
                      <a:pt x="2907" y="0"/>
                      <a:pt x="2181" y="3258"/>
                      <a:pt x="1454" y="7118"/>
                    </a:cubicBezTo>
                    <a:cubicBezTo>
                      <a:pt x="627" y="11078"/>
                      <a:pt x="0" y="14311"/>
                      <a:pt x="100" y="14311"/>
                    </a:cubicBezTo>
                    <a:cubicBezTo>
                      <a:pt x="100" y="14311"/>
                      <a:pt x="827" y="11178"/>
                      <a:pt x="1654" y="7218"/>
                    </a:cubicBezTo>
                    <a:cubicBezTo>
                      <a:pt x="2506" y="3258"/>
                      <a:pt x="3133" y="0"/>
                      <a:pt x="3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281350" y="1882500"/>
                <a:ext cx="391625" cy="81100"/>
              </a:xfrm>
              <a:custGeom>
                <a:avLst/>
                <a:gdLst/>
                <a:ahLst/>
                <a:cxnLst/>
                <a:rect l="l" t="t" r="r" b="b"/>
                <a:pathLst>
                  <a:path w="15665" h="3244" extrusionOk="0">
                    <a:moveTo>
                      <a:pt x="126" y="0"/>
                    </a:moveTo>
                    <a:lnTo>
                      <a:pt x="126" y="0"/>
                    </a:lnTo>
                    <a:cubicBezTo>
                      <a:pt x="1" y="100"/>
                      <a:pt x="3560" y="952"/>
                      <a:pt x="7845" y="1780"/>
                    </a:cubicBezTo>
                    <a:cubicBezTo>
                      <a:pt x="11829" y="2642"/>
                      <a:pt x="15163" y="3244"/>
                      <a:pt x="15613" y="3244"/>
                    </a:cubicBezTo>
                    <a:cubicBezTo>
                      <a:pt x="15647" y="3244"/>
                      <a:pt x="15665" y="3240"/>
                      <a:pt x="15665" y="3233"/>
                    </a:cubicBezTo>
                    <a:cubicBezTo>
                      <a:pt x="15665" y="3233"/>
                      <a:pt x="12231" y="2406"/>
                      <a:pt x="7946" y="1579"/>
                    </a:cubicBezTo>
                    <a:cubicBezTo>
                      <a:pt x="3560" y="627"/>
                      <a:pt x="126"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3347150" y="1762200"/>
                <a:ext cx="62675" cy="70825"/>
              </a:xfrm>
              <a:custGeom>
                <a:avLst/>
                <a:gdLst/>
                <a:ahLst/>
                <a:cxnLst/>
                <a:rect l="l" t="t" r="r" b="b"/>
                <a:pathLst>
                  <a:path w="2507" h="2833" extrusionOk="0">
                    <a:moveTo>
                      <a:pt x="2181" y="0"/>
                    </a:moveTo>
                    <a:lnTo>
                      <a:pt x="2181" y="752"/>
                    </a:lnTo>
                    <a:lnTo>
                      <a:pt x="2181" y="2426"/>
                    </a:lnTo>
                    <a:lnTo>
                      <a:pt x="2181" y="2426"/>
                    </a:lnTo>
                    <a:cubicBezTo>
                      <a:pt x="1142" y="2010"/>
                      <a:pt x="292" y="1665"/>
                      <a:pt x="57" y="1665"/>
                    </a:cubicBezTo>
                    <a:cubicBezTo>
                      <a:pt x="29" y="1665"/>
                      <a:pt x="10" y="1669"/>
                      <a:pt x="0" y="1679"/>
                    </a:cubicBezTo>
                    <a:cubicBezTo>
                      <a:pt x="0" y="1779"/>
                      <a:pt x="1028" y="2206"/>
                      <a:pt x="2281" y="2732"/>
                    </a:cubicBezTo>
                    <a:lnTo>
                      <a:pt x="2506" y="2832"/>
                    </a:lnTo>
                    <a:lnTo>
                      <a:pt x="2506" y="2632"/>
                    </a:lnTo>
                    <a:lnTo>
                      <a:pt x="2506" y="2506"/>
                    </a:lnTo>
                    <a:cubicBezTo>
                      <a:pt x="2506" y="1779"/>
                      <a:pt x="2381" y="1153"/>
                      <a:pt x="2381" y="752"/>
                    </a:cubicBezTo>
                    <a:cubicBezTo>
                      <a:pt x="2281" y="326"/>
                      <a:pt x="2281" y="0"/>
                      <a:pt x="21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3540125" y="2039125"/>
                <a:ext cx="62675" cy="67700"/>
              </a:xfrm>
              <a:custGeom>
                <a:avLst/>
                <a:gdLst/>
                <a:ahLst/>
                <a:cxnLst/>
                <a:rect l="l" t="t" r="r" b="b"/>
                <a:pathLst>
                  <a:path w="2507" h="2708" extrusionOk="0">
                    <a:moveTo>
                      <a:pt x="101" y="1"/>
                    </a:moveTo>
                    <a:lnTo>
                      <a:pt x="101" y="101"/>
                    </a:lnTo>
                    <a:lnTo>
                      <a:pt x="101" y="201"/>
                    </a:lnTo>
                    <a:cubicBezTo>
                      <a:pt x="1" y="953"/>
                      <a:pt x="101" y="1580"/>
                      <a:pt x="201" y="1981"/>
                    </a:cubicBezTo>
                    <a:cubicBezTo>
                      <a:pt x="201" y="2507"/>
                      <a:pt x="301" y="2708"/>
                      <a:pt x="301" y="2708"/>
                    </a:cubicBezTo>
                    <a:cubicBezTo>
                      <a:pt x="301" y="2708"/>
                      <a:pt x="427" y="2407"/>
                      <a:pt x="301" y="1981"/>
                    </a:cubicBezTo>
                    <a:lnTo>
                      <a:pt x="301" y="400"/>
                    </a:lnTo>
                    <a:lnTo>
                      <a:pt x="301" y="400"/>
                    </a:lnTo>
                    <a:cubicBezTo>
                      <a:pt x="1395" y="800"/>
                      <a:pt x="2258" y="1072"/>
                      <a:pt x="2461" y="1072"/>
                    </a:cubicBezTo>
                    <a:cubicBezTo>
                      <a:pt x="2491" y="1072"/>
                      <a:pt x="2507" y="1066"/>
                      <a:pt x="2507" y="1053"/>
                    </a:cubicBezTo>
                    <a:cubicBezTo>
                      <a:pt x="2507" y="1053"/>
                      <a:pt x="1554" y="527"/>
                      <a:pt x="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3519450" y="2002800"/>
                <a:ext cx="41375" cy="49525"/>
              </a:xfrm>
              <a:custGeom>
                <a:avLst/>
                <a:gdLst/>
                <a:ahLst/>
                <a:cxnLst/>
                <a:rect l="l" t="t" r="r" b="b"/>
                <a:pathLst>
                  <a:path w="1655" h="1981" extrusionOk="0">
                    <a:moveTo>
                      <a:pt x="0" y="0"/>
                    </a:moveTo>
                    <a:lnTo>
                      <a:pt x="0" y="201"/>
                    </a:lnTo>
                    <a:cubicBezTo>
                      <a:pt x="0" y="727"/>
                      <a:pt x="0" y="1153"/>
                      <a:pt x="101" y="1454"/>
                    </a:cubicBezTo>
                    <a:cubicBezTo>
                      <a:pt x="101" y="1780"/>
                      <a:pt x="101" y="1980"/>
                      <a:pt x="201" y="1980"/>
                    </a:cubicBezTo>
                    <a:lnTo>
                      <a:pt x="201" y="1454"/>
                    </a:lnTo>
                    <a:lnTo>
                      <a:pt x="201" y="340"/>
                    </a:lnTo>
                    <a:lnTo>
                      <a:pt x="201" y="340"/>
                    </a:lnTo>
                    <a:cubicBezTo>
                      <a:pt x="877" y="607"/>
                      <a:pt x="1466" y="847"/>
                      <a:pt x="1617" y="847"/>
                    </a:cubicBezTo>
                    <a:cubicBezTo>
                      <a:pt x="1642" y="847"/>
                      <a:pt x="1655" y="841"/>
                      <a:pt x="1655" y="827"/>
                    </a:cubicBezTo>
                    <a:cubicBezTo>
                      <a:pt x="1655" y="727"/>
                      <a:pt x="1028" y="401"/>
                      <a:pt x="201" y="100"/>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3573950" y="1799150"/>
                <a:ext cx="70825" cy="61200"/>
              </a:xfrm>
              <a:custGeom>
                <a:avLst/>
                <a:gdLst/>
                <a:ahLst/>
                <a:cxnLst/>
                <a:rect l="l" t="t" r="r" b="b"/>
                <a:pathLst>
                  <a:path w="2833" h="2448" extrusionOk="0">
                    <a:moveTo>
                      <a:pt x="1154" y="1"/>
                    </a:moveTo>
                    <a:cubicBezTo>
                      <a:pt x="1054" y="1"/>
                      <a:pt x="627" y="928"/>
                      <a:pt x="101" y="2281"/>
                    </a:cubicBezTo>
                    <a:lnTo>
                      <a:pt x="1" y="2407"/>
                    </a:lnTo>
                    <a:lnTo>
                      <a:pt x="327" y="2407"/>
                    </a:lnTo>
                    <a:cubicBezTo>
                      <a:pt x="506" y="2435"/>
                      <a:pt x="685" y="2448"/>
                      <a:pt x="861" y="2448"/>
                    </a:cubicBezTo>
                    <a:cubicBezTo>
                      <a:pt x="1301" y="2448"/>
                      <a:pt x="1723" y="2371"/>
                      <a:pt x="2081" y="2281"/>
                    </a:cubicBezTo>
                    <a:cubicBezTo>
                      <a:pt x="2507" y="2281"/>
                      <a:pt x="2833" y="2181"/>
                      <a:pt x="2833" y="2181"/>
                    </a:cubicBezTo>
                    <a:cubicBezTo>
                      <a:pt x="2833" y="2181"/>
                      <a:pt x="2507" y="2081"/>
                      <a:pt x="2081" y="2081"/>
                    </a:cubicBezTo>
                    <a:cubicBezTo>
                      <a:pt x="1591" y="2081"/>
                      <a:pt x="980" y="2177"/>
                      <a:pt x="367" y="2181"/>
                    </a:cubicBezTo>
                    <a:lnTo>
                      <a:pt x="367" y="2181"/>
                    </a:lnTo>
                    <a:cubicBezTo>
                      <a:pt x="850" y="974"/>
                      <a:pt x="1251" y="1"/>
                      <a:pt x="1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3540125" y="1840500"/>
                <a:ext cx="47025" cy="42025"/>
              </a:xfrm>
              <a:custGeom>
                <a:avLst/>
                <a:gdLst/>
                <a:ahLst/>
                <a:cxnLst/>
                <a:rect l="l" t="t" r="r" b="b"/>
                <a:pathLst>
                  <a:path w="1881" h="1681" extrusionOk="0">
                    <a:moveTo>
                      <a:pt x="828" y="1"/>
                    </a:moveTo>
                    <a:cubicBezTo>
                      <a:pt x="727" y="1"/>
                      <a:pt x="427" y="627"/>
                      <a:pt x="1" y="1480"/>
                    </a:cubicBezTo>
                    <a:lnTo>
                      <a:pt x="1" y="1680"/>
                    </a:lnTo>
                    <a:lnTo>
                      <a:pt x="201" y="1680"/>
                    </a:lnTo>
                    <a:cubicBezTo>
                      <a:pt x="627" y="1680"/>
                      <a:pt x="1153" y="1680"/>
                      <a:pt x="1454" y="1580"/>
                    </a:cubicBezTo>
                    <a:cubicBezTo>
                      <a:pt x="1780" y="1580"/>
                      <a:pt x="1880" y="1580"/>
                      <a:pt x="1880" y="1480"/>
                    </a:cubicBezTo>
                    <a:cubicBezTo>
                      <a:pt x="1880" y="1480"/>
                      <a:pt x="1680" y="1379"/>
                      <a:pt x="1354" y="1379"/>
                    </a:cubicBezTo>
                    <a:cubicBezTo>
                      <a:pt x="1086" y="1379"/>
                      <a:pt x="719" y="1459"/>
                      <a:pt x="342" y="1476"/>
                    </a:cubicBezTo>
                    <a:lnTo>
                      <a:pt x="342" y="1476"/>
                    </a:lnTo>
                    <a:cubicBezTo>
                      <a:pt x="644" y="691"/>
                      <a:pt x="828" y="1"/>
                      <a:pt x="8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3294500" y="2000275"/>
                <a:ext cx="68325" cy="59825"/>
              </a:xfrm>
              <a:custGeom>
                <a:avLst/>
                <a:gdLst/>
                <a:ahLst/>
                <a:cxnLst/>
                <a:rect l="l" t="t" r="r" b="b"/>
                <a:pathLst>
                  <a:path w="2733" h="2393" extrusionOk="0">
                    <a:moveTo>
                      <a:pt x="2507" y="1"/>
                    </a:moveTo>
                    <a:cubicBezTo>
                      <a:pt x="1780" y="1"/>
                      <a:pt x="1154" y="101"/>
                      <a:pt x="728" y="101"/>
                    </a:cubicBezTo>
                    <a:cubicBezTo>
                      <a:pt x="226" y="201"/>
                      <a:pt x="1" y="201"/>
                      <a:pt x="1" y="302"/>
                    </a:cubicBezTo>
                    <a:lnTo>
                      <a:pt x="2324" y="302"/>
                    </a:lnTo>
                    <a:cubicBezTo>
                      <a:pt x="1849" y="1462"/>
                      <a:pt x="1585" y="2382"/>
                      <a:pt x="1680" y="2382"/>
                    </a:cubicBezTo>
                    <a:cubicBezTo>
                      <a:pt x="1680" y="2389"/>
                      <a:pt x="1682" y="2392"/>
                      <a:pt x="1685" y="2392"/>
                    </a:cubicBezTo>
                    <a:cubicBezTo>
                      <a:pt x="1737" y="2392"/>
                      <a:pt x="2235" y="1386"/>
                      <a:pt x="2733" y="201"/>
                    </a:cubicBezTo>
                    <a:lnTo>
                      <a:pt x="27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3349650" y="1976475"/>
                <a:ext cx="49525" cy="44500"/>
              </a:xfrm>
              <a:custGeom>
                <a:avLst/>
                <a:gdLst/>
                <a:ahLst/>
                <a:cxnLst/>
                <a:rect l="l" t="t" r="r" b="b"/>
                <a:pathLst>
                  <a:path w="1981" h="1780" extrusionOk="0">
                    <a:moveTo>
                      <a:pt x="1780" y="1"/>
                    </a:moveTo>
                    <a:cubicBezTo>
                      <a:pt x="1254" y="1"/>
                      <a:pt x="828" y="101"/>
                      <a:pt x="527" y="101"/>
                    </a:cubicBezTo>
                    <a:cubicBezTo>
                      <a:pt x="201" y="201"/>
                      <a:pt x="0" y="201"/>
                      <a:pt x="0" y="201"/>
                    </a:cubicBezTo>
                    <a:cubicBezTo>
                      <a:pt x="0" y="326"/>
                      <a:pt x="201" y="326"/>
                      <a:pt x="527" y="326"/>
                    </a:cubicBezTo>
                    <a:lnTo>
                      <a:pt x="1560" y="326"/>
                    </a:lnTo>
                    <a:cubicBezTo>
                      <a:pt x="1219" y="1151"/>
                      <a:pt x="1038" y="1688"/>
                      <a:pt x="1153" y="1780"/>
                    </a:cubicBezTo>
                    <a:cubicBezTo>
                      <a:pt x="1254" y="1780"/>
                      <a:pt x="1554" y="1153"/>
                      <a:pt x="1880" y="201"/>
                    </a:cubicBezTo>
                    <a:lnTo>
                      <a:pt x="1980" y="101"/>
                    </a:lnTo>
                    <a:lnTo>
                      <a:pt x="17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3318325" y="1869325"/>
                <a:ext cx="41375" cy="47500"/>
              </a:xfrm>
              <a:custGeom>
                <a:avLst/>
                <a:gdLst/>
                <a:ahLst/>
                <a:cxnLst/>
                <a:rect l="l" t="t" r="r" b="b"/>
                <a:pathLst>
                  <a:path w="1655" h="1900" extrusionOk="0">
                    <a:moveTo>
                      <a:pt x="101" y="1"/>
                    </a:moveTo>
                    <a:cubicBezTo>
                      <a:pt x="101" y="101"/>
                      <a:pt x="201" y="226"/>
                      <a:pt x="401" y="427"/>
                    </a:cubicBezTo>
                    <a:cubicBezTo>
                      <a:pt x="607" y="609"/>
                      <a:pt x="957" y="812"/>
                      <a:pt x="1264" y="1074"/>
                    </a:cubicBezTo>
                    <a:lnTo>
                      <a:pt x="1264" y="1074"/>
                    </a:lnTo>
                    <a:cubicBezTo>
                      <a:pt x="533" y="1540"/>
                      <a:pt x="0" y="1880"/>
                      <a:pt x="0" y="1880"/>
                    </a:cubicBezTo>
                    <a:cubicBezTo>
                      <a:pt x="0" y="1894"/>
                      <a:pt x="13" y="1900"/>
                      <a:pt x="36" y="1900"/>
                    </a:cubicBezTo>
                    <a:cubicBezTo>
                      <a:pt x="192" y="1900"/>
                      <a:pt x="835" y="1624"/>
                      <a:pt x="1554" y="1254"/>
                    </a:cubicBezTo>
                    <a:lnTo>
                      <a:pt x="1654" y="1154"/>
                    </a:lnTo>
                    <a:lnTo>
                      <a:pt x="1554" y="1053"/>
                    </a:lnTo>
                    <a:lnTo>
                      <a:pt x="1554" y="953"/>
                    </a:lnTo>
                    <a:cubicBezTo>
                      <a:pt x="1153" y="627"/>
                      <a:pt x="827" y="427"/>
                      <a:pt x="527" y="327"/>
                    </a:cubicBezTo>
                    <a:cubicBezTo>
                      <a:pt x="301" y="101"/>
                      <a:pt x="101"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3469325" y="1777850"/>
                <a:ext cx="50150" cy="47025"/>
              </a:xfrm>
              <a:custGeom>
                <a:avLst/>
                <a:gdLst/>
                <a:ahLst/>
                <a:cxnLst/>
                <a:rect l="l" t="t" r="r" b="b"/>
                <a:pathLst>
                  <a:path w="2006" h="1881" extrusionOk="0">
                    <a:moveTo>
                      <a:pt x="126" y="1"/>
                    </a:moveTo>
                    <a:cubicBezTo>
                      <a:pt x="0" y="126"/>
                      <a:pt x="226" y="853"/>
                      <a:pt x="527" y="1680"/>
                    </a:cubicBezTo>
                    <a:lnTo>
                      <a:pt x="627" y="1880"/>
                    </a:lnTo>
                    <a:lnTo>
                      <a:pt x="752" y="1780"/>
                    </a:lnTo>
                    <a:lnTo>
                      <a:pt x="752" y="1680"/>
                    </a:lnTo>
                    <a:cubicBezTo>
                      <a:pt x="1153" y="1479"/>
                      <a:pt x="1479" y="1053"/>
                      <a:pt x="1680" y="853"/>
                    </a:cubicBezTo>
                    <a:cubicBezTo>
                      <a:pt x="1880" y="627"/>
                      <a:pt x="2005" y="427"/>
                      <a:pt x="2005" y="427"/>
                    </a:cubicBezTo>
                    <a:cubicBezTo>
                      <a:pt x="1880" y="427"/>
                      <a:pt x="1780" y="527"/>
                      <a:pt x="1479" y="752"/>
                    </a:cubicBezTo>
                    <a:cubicBezTo>
                      <a:pt x="1287" y="923"/>
                      <a:pt x="1041" y="1166"/>
                      <a:pt x="771" y="1374"/>
                    </a:cubicBezTo>
                    <a:lnTo>
                      <a:pt x="771" y="1374"/>
                    </a:lnTo>
                    <a:cubicBezTo>
                      <a:pt x="478" y="632"/>
                      <a:pt x="218"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3409800" y="2036625"/>
                <a:ext cx="49525" cy="44500"/>
              </a:xfrm>
              <a:custGeom>
                <a:avLst/>
                <a:gdLst/>
                <a:ahLst/>
                <a:cxnLst/>
                <a:rect l="l" t="t" r="r" b="b"/>
                <a:pathLst>
                  <a:path w="1981" h="1780" extrusionOk="0">
                    <a:moveTo>
                      <a:pt x="1354" y="1"/>
                    </a:moveTo>
                    <a:lnTo>
                      <a:pt x="1254" y="101"/>
                    </a:lnTo>
                    <a:cubicBezTo>
                      <a:pt x="828" y="427"/>
                      <a:pt x="502" y="727"/>
                      <a:pt x="301" y="1053"/>
                    </a:cubicBezTo>
                    <a:cubicBezTo>
                      <a:pt x="101" y="1254"/>
                      <a:pt x="0" y="1354"/>
                      <a:pt x="101" y="1454"/>
                    </a:cubicBezTo>
                    <a:cubicBezTo>
                      <a:pt x="101" y="1454"/>
                      <a:pt x="201" y="1354"/>
                      <a:pt x="502" y="1153"/>
                    </a:cubicBezTo>
                    <a:lnTo>
                      <a:pt x="1213" y="442"/>
                    </a:lnTo>
                    <a:lnTo>
                      <a:pt x="1213" y="442"/>
                    </a:lnTo>
                    <a:cubicBezTo>
                      <a:pt x="1505" y="1258"/>
                      <a:pt x="1766" y="1780"/>
                      <a:pt x="1880" y="1780"/>
                    </a:cubicBezTo>
                    <a:cubicBezTo>
                      <a:pt x="1980" y="1780"/>
                      <a:pt x="1755" y="1053"/>
                      <a:pt x="1454" y="201"/>
                    </a:cubicBezTo>
                    <a:lnTo>
                      <a:pt x="13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3573950" y="1924075"/>
                <a:ext cx="42025" cy="47400"/>
              </a:xfrm>
              <a:custGeom>
                <a:avLst/>
                <a:gdLst/>
                <a:ahLst/>
                <a:cxnLst/>
                <a:rect l="l" t="t" r="r" b="b"/>
                <a:pathLst>
                  <a:path w="1681" h="1896" extrusionOk="0">
                    <a:moveTo>
                      <a:pt x="1560" y="1"/>
                    </a:moveTo>
                    <a:cubicBezTo>
                      <a:pt x="1445" y="1"/>
                      <a:pt x="864" y="362"/>
                      <a:pt x="101" y="743"/>
                    </a:cubicBezTo>
                    <a:lnTo>
                      <a:pt x="1" y="843"/>
                    </a:lnTo>
                    <a:lnTo>
                      <a:pt x="101" y="1044"/>
                    </a:lnTo>
                    <a:cubicBezTo>
                      <a:pt x="527" y="1370"/>
                      <a:pt x="953" y="1470"/>
                      <a:pt x="1154" y="1670"/>
                    </a:cubicBezTo>
                    <a:cubicBezTo>
                      <a:pt x="1455" y="1796"/>
                      <a:pt x="1680" y="1896"/>
                      <a:pt x="1680" y="1896"/>
                    </a:cubicBezTo>
                    <a:cubicBezTo>
                      <a:pt x="1680" y="1796"/>
                      <a:pt x="1580" y="1670"/>
                      <a:pt x="1254" y="1470"/>
                    </a:cubicBezTo>
                    <a:cubicBezTo>
                      <a:pt x="1075" y="1291"/>
                      <a:pt x="715" y="1091"/>
                      <a:pt x="426" y="908"/>
                    </a:cubicBezTo>
                    <a:lnTo>
                      <a:pt x="426" y="908"/>
                    </a:lnTo>
                    <a:cubicBezTo>
                      <a:pt x="1161" y="452"/>
                      <a:pt x="1671" y="16"/>
                      <a:pt x="1580" y="16"/>
                    </a:cubicBezTo>
                    <a:cubicBezTo>
                      <a:pt x="1580" y="6"/>
                      <a:pt x="1573" y="1"/>
                      <a:pt x="1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3456800" y="1822350"/>
                <a:ext cx="67675" cy="65175"/>
              </a:xfrm>
              <a:custGeom>
                <a:avLst/>
                <a:gdLst/>
                <a:ahLst/>
                <a:cxnLst/>
                <a:rect l="l" t="t" r="r" b="b"/>
                <a:pathLst>
                  <a:path w="2707" h="2607" extrusionOk="0">
                    <a:moveTo>
                      <a:pt x="0" y="0"/>
                    </a:moveTo>
                    <a:cubicBezTo>
                      <a:pt x="0" y="0"/>
                      <a:pt x="201" y="1153"/>
                      <a:pt x="627" y="2406"/>
                    </a:cubicBezTo>
                    <a:lnTo>
                      <a:pt x="627" y="2607"/>
                    </a:lnTo>
                    <a:lnTo>
                      <a:pt x="827" y="2506"/>
                    </a:lnTo>
                    <a:cubicBezTo>
                      <a:pt x="1454" y="2105"/>
                      <a:pt x="1880" y="1579"/>
                      <a:pt x="2181" y="1253"/>
                    </a:cubicBezTo>
                    <a:cubicBezTo>
                      <a:pt x="2506" y="952"/>
                      <a:pt x="2707" y="727"/>
                      <a:pt x="2707" y="727"/>
                    </a:cubicBezTo>
                    <a:cubicBezTo>
                      <a:pt x="2690" y="710"/>
                      <a:pt x="2671" y="703"/>
                      <a:pt x="2648" y="703"/>
                    </a:cubicBezTo>
                    <a:cubicBezTo>
                      <a:pt x="2531" y="703"/>
                      <a:pt x="2332" y="902"/>
                      <a:pt x="2080" y="1153"/>
                    </a:cubicBezTo>
                    <a:cubicBezTo>
                      <a:pt x="1669" y="1346"/>
                      <a:pt x="1281" y="1843"/>
                      <a:pt x="782" y="2171"/>
                    </a:cubicBezTo>
                    <a:lnTo>
                      <a:pt x="782" y="2171"/>
                    </a:lnTo>
                    <a:cubicBezTo>
                      <a:pt x="380" y="978"/>
                      <a:pt x="97"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3370325" y="1866825"/>
                <a:ext cx="65200" cy="65675"/>
              </a:xfrm>
              <a:custGeom>
                <a:avLst/>
                <a:gdLst/>
                <a:ahLst/>
                <a:cxnLst/>
                <a:rect l="l" t="t" r="r" b="b"/>
                <a:pathLst>
                  <a:path w="2608" h="2627" extrusionOk="0">
                    <a:moveTo>
                      <a:pt x="727" y="1"/>
                    </a:moveTo>
                    <a:cubicBezTo>
                      <a:pt x="627" y="1"/>
                      <a:pt x="828" y="201"/>
                      <a:pt x="1153" y="627"/>
                    </a:cubicBezTo>
                    <a:cubicBezTo>
                      <a:pt x="1336" y="925"/>
                      <a:pt x="1791" y="1368"/>
                      <a:pt x="2117" y="1844"/>
                    </a:cubicBezTo>
                    <a:lnTo>
                      <a:pt x="2117" y="1844"/>
                    </a:lnTo>
                    <a:cubicBezTo>
                      <a:pt x="949" y="2236"/>
                      <a:pt x="1" y="2512"/>
                      <a:pt x="1" y="2607"/>
                    </a:cubicBezTo>
                    <a:cubicBezTo>
                      <a:pt x="1" y="2620"/>
                      <a:pt x="21" y="2627"/>
                      <a:pt x="60" y="2627"/>
                    </a:cubicBezTo>
                    <a:cubicBezTo>
                      <a:pt x="310" y="2627"/>
                      <a:pt x="1320" y="2363"/>
                      <a:pt x="2407" y="2081"/>
                    </a:cubicBezTo>
                    <a:lnTo>
                      <a:pt x="2607" y="1980"/>
                    </a:lnTo>
                    <a:lnTo>
                      <a:pt x="2507" y="1880"/>
                    </a:lnTo>
                    <a:lnTo>
                      <a:pt x="2507" y="1780"/>
                    </a:lnTo>
                    <a:cubicBezTo>
                      <a:pt x="2081" y="1254"/>
                      <a:pt x="1579" y="828"/>
                      <a:pt x="1254" y="427"/>
                    </a:cubicBezTo>
                    <a:cubicBezTo>
                      <a:pt x="953" y="101"/>
                      <a:pt x="727"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3414800" y="1958300"/>
                <a:ext cx="67700" cy="65200"/>
              </a:xfrm>
              <a:custGeom>
                <a:avLst/>
                <a:gdLst/>
                <a:ahLst/>
                <a:cxnLst/>
                <a:rect l="l" t="t" r="r" b="b"/>
                <a:pathLst>
                  <a:path w="2708" h="2608" extrusionOk="0">
                    <a:moveTo>
                      <a:pt x="2081" y="1"/>
                    </a:moveTo>
                    <a:lnTo>
                      <a:pt x="1881" y="101"/>
                    </a:lnTo>
                    <a:lnTo>
                      <a:pt x="1881" y="201"/>
                    </a:lnTo>
                    <a:cubicBezTo>
                      <a:pt x="1254" y="627"/>
                      <a:pt x="828" y="1053"/>
                      <a:pt x="527" y="1354"/>
                    </a:cubicBezTo>
                    <a:cubicBezTo>
                      <a:pt x="201" y="1680"/>
                      <a:pt x="1" y="1880"/>
                      <a:pt x="1" y="1880"/>
                    </a:cubicBezTo>
                    <a:cubicBezTo>
                      <a:pt x="1" y="1898"/>
                      <a:pt x="10" y="1906"/>
                      <a:pt x="27" y="1906"/>
                    </a:cubicBezTo>
                    <a:cubicBezTo>
                      <a:pt x="107" y="1906"/>
                      <a:pt x="359" y="1723"/>
                      <a:pt x="628" y="1454"/>
                    </a:cubicBezTo>
                    <a:cubicBezTo>
                      <a:pt x="1038" y="1261"/>
                      <a:pt x="1425" y="859"/>
                      <a:pt x="1923" y="472"/>
                    </a:cubicBezTo>
                    <a:lnTo>
                      <a:pt x="1923" y="472"/>
                    </a:lnTo>
                    <a:cubicBezTo>
                      <a:pt x="2220" y="1648"/>
                      <a:pt x="2612" y="2607"/>
                      <a:pt x="2708" y="2607"/>
                    </a:cubicBezTo>
                    <a:cubicBezTo>
                      <a:pt x="2708" y="2607"/>
                      <a:pt x="2507" y="1555"/>
                      <a:pt x="2081" y="201"/>
                    </a:cubicBezTo>
                    <a:lnTo>
                      <a:pt x="20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3503775" y="1913325"/>
                <a:ext cx="65200" cy="66325"/>
              </a:xfrm>
              <a:custGeom>
                <a:avLst/>
                <a:gdLst/>
                <a:ahLst/>
                <a:cxnLst/>
                <a:rect l="l" t="t" r="r" b="b"/>
                <a:pathLst>
                  <a:path w="2608" h="2653" extrusionOk="0">
                    <a:moveTo>
                      <a:pt x="2518" y="1"/>
                    </a:moveTo>
                    <a:cubicBezTo>
                      <a:pt x="2223" y="1"/>
                      <a:pt x="1287" y="264"/>
                      <a:pt x="201" y="547"/>
                    </a:cubicBezTo>
                    <a:lnTo>
                      <a:pt x="1" y="647"/>
                    </a:lnTo>
                    <a:lnTo>
                      <a:pt x="101" y="747"/>
                    </a:lnTo>
                    <a:lnTo>
                      <a:pt x="101" y="847"/>
                    </a:lnTo>
                    <a:cubicBezTo>
                      <a:pt x="502" y="1374"/>
                      <a:pt x="1028" y="1900"/>
                      <a:pt x="1354" y="2226"/>
                    </a:cubicBezTo>
                    <a:cubicBezTo>
                      <a:pt x="1602" y="2473"/>
                      <a:pt x="1798" y="2653"/>
                      <a:pt x="1860" y="2653"/>
                    </a:cubicBezTo>
                    <a:cubicBezTo>
                      <a:pt x="1874" y="2653"/>
                      <a:pt x="1881" y="2645"/>
                      <a:pt x="1881" y="2627"/>
                    </a:cubicBezTo>
                    <a:cubicBezTo>
                      <a:pt x="1881" y="2627"/>
                      <a:pt x="1755" y="2426"/>
                      <a:pt x="1455" y="2000"/>
                    </a:cubicBezTo>
                    <a:cubicBezTo>
                      <a:pt x="1154" y="1723"/>
                      <a:pt x="789" y="1338"/>
                      <a:pt x="400" y="788"/>
                    </a:cubicBezTo>
                    <a:lnTo>
                      <a:pt x="400" y="788"/>
                    </a:lnTo>
                    <a:cubicBezTo>
                      <a:pt x="1656" y="415"/>
                      <a:pt x="2607" y="116"/>
                      <a:pt x="2607" y="20"/>
                    </a:cubicBezTo>
                    <a:cubicBezTo>
                      <a:pt x="2594" y="7"/>
                      <a:pt x="2564" y="1"/>
                      <a:pt x="2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4393525" y="3106800"/>
                <a:ext cx="234975" cy="355350"/>
              </a:xfrm>
              <a:custGeom>
                <a:avLst/>
                <a:gdLst/>
                <a:ahLst/>
                <a:cxnLst/>
                <a:rect l="l" t="t" r="r" b="b"/>
                <a:pathLst>
                  <a:path w="9399" h="14214" extrusionOk="0">
                    <a:moveTo>
                      <a:pt x="125" y="1"/>
                    </a:moveTo>
                    <a:lnTo>
                      <a:pt x="125" y="1"/>
                    </a:lnTo>
                    <a:cubicBezTo>
                      <a:pt x="0" y="101"/>
                      <a:pt x="2105" y="3359"/>
                      <a:pt x="4612" y="7219"/>
                    </a:cubicBezTo>
                    <a:cubicBezTo>
                      <a:pt x="7177" y="11117"/>
                      <a:pt x="9233" y="14214"/>
                      <a:pt x="9392" y="14214"/>
                    </a:cubicBezTo>
                    <a:cubicBezTo>
                      <a:pt x="9395" y="14214"/>
                      <a:pt x="9397" y="14213"/>
                      <a:pt x="9399" y="14211"/>
                    </a:cubicBezTo>
                    <a:cubicBezTo>
                      <a:pt x="9399" y="14211"/>
                      <a:pt x="7419" y="10978"/>
                      <a:pt x="4812" y="7119"/>
                    </a:cubicBezTo>
                    <a:cubicBezTo>
                      <a:pt x="2306" y="3134"/>
                      <a:pt x="126" y="1"/>
                      <a:pt x="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4339000" y="3161850"/>
                <a:ext cx="326475" cy="211375"/>
              </a:xfrm>
              <a:custGeom>
                <a:avLst/>
                <a:gdLst/>
                <a:ahLst/>
                <a:cxnLst/>
                <a:rect l="l" t="t" r="r" b="b"/>
                <a:pathLst>
                  <a:path w="13059" h="8455" extrusionOk="0">
                    <a:moveTo>
                      <a:pt x="12952" y="0"/>
                    </a:moveTo>
                    <a:cubicBezTo>
                      <a:pt x="12808" y="0"/>
                      <a:pt x="9935" y="1842"/>
                      <a:pt x="6467" y="4064"/>
                    </a:cubicBezTo>
                    <a:cubicBezTo>
                      <a:pt x="2808" y="6471"/>
                      <a:pt x="1" y="8450"/>
                      <a:pt x="1" y="8450"/>
                    </a:cubicBezTo>
                    <a:cubicBezTo>
                      <a:pt x="1" y="8453"/>
                      <a:pt x="3" y="8454"/>
                      <a:pt x="6" y="8454"/>
                    </a:cubicBezTo>
                    <a:cubicBezTo>
                      <a:pt x="156" y="8454"/>
                      <a:pt x="3124" y="6613"/>
                      <a:pt x="6567" y="4390"/>
                    </a:cubicBezTo>
                    <a:cubicBezTo>
                      <a:pt x="10126" y="1984"/>
                      <a:pt x="13058" y="4"/>
                      <a:pt x="12958" y="4"/>
                    </a:cubicBezTo>
                    <a:cubicBezTo>
                      <a:pt x="12958" y="2"/>
                      <a:pt x="12956" y="0"/>
                      <a:pt x="12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4453675" y="3099300"/>
                <a:ext cx="78325" cy="360300"/>
              </a:xfrm>
              <a:custGeom>
                <a:avLst/>
                <a:gdLst/>
                <a:ahLst/>
                <a:cxnLst/>
                <a:rect l="l" t="t" r="r" b="b"/>
                <a:pathLst>
                  <a:path w="3133" h="14412" extrusionOk="0">
                    <a:moveTo>
                      <a:pt x="3033" y="0"/>
                    </a:moveTo>
                    <a:lnTo>
                      <a:pt x="3033" y="0"/>
                    </a:lnTo>
                    <a:cubicBezTo>
                      <a:pt x="2932" y="0"/>
                      <a:pt x="2206" y="3233"/>
                      <a:pt x="1479" y="7193"/>
                    </a:cubicBezTo>
                    <a:cubicBezTo>
                      <a:pt x="627" y="11178"/>
                      <a:pt x="0" y="14311"/>
                      <a:pt x="100" y="14411"/>
                    </a:cubicBezTo>
                    <a:cubicBezTo>
                      <a:pt x="100" y="14411"/>
                      <a:pt x="852" y="11178"/>
                      <a:pt x="1679" y="7193"/>
                    </a:cubicBezTo>
                    <a:cubicBezTo>
                      <a:pt x="2506" y="3233"/>
                      <a:pt x="3133" y="100"/>
                      <a:pt x="30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4310175" y="3221700"/>
                <a:ext cx="391625" cy="81250"/>
              </a:xfrm>
              <a:custGeom>
                <a:avLst/>
                <a:gdLst/>
                <a:ahLst/>
                <a:cxnLst/>
                <a:rect l="l" t="t" r="r" b="b"/>
                <a:pathLst>
                  <a:path w="15665" h="3250" extrusionOk="0">
                    <a:moveTo>
                      <a:pt x="175" y="0"/>
                    </a:moveTo>
                    <a:cubicBezTo>
                      <a:pt x="126" y="0"/>
                      <a:pt x="101" y="6"/>
                      <a:pt x="101" y="16"/>
                    </a:cubicBezTo>
                    <a:cubicBezTo>
                      <a:pt x="1" y="117"/>
                      <a:pt x="3560" y="843"/>
                      <a:pt x="7845" y="1771"/>
                    </a:cubicBezTo>
                    <a:cubicBezTo>
                      <a:pt x="12106" y="2623"/>
                      <a:pt x="15665" y="3249"/>
                      <a:pt x="15665" y="3249"/>
                    </a:cubicBezTo>
                    <a:cubicBezTo>
                      <a:pt x="15665" y="3149"/>
                      <a:pt x="12231" y="2397"/>
                      <a:pt x="7946" y="1470"/>
                    </a:cubicBezTo>
                    <a:cubicBezTo>
                      <a:pt x="3934" y="599"/>
                      <a:pt x="698" y="0"/>
                      <a:pt x="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4375350" y="3099300"/>
                <a:ext cx="62675" cy="70200"/>
              </a:xfrm>
              <a:custGeom>
                <a:avLst/>
                <a:gdLst/>
                <a:ahLst/>
                <a:cxnLst/>
                <a:rect l="l" t="t" r="r" b="b"/>
                <a:pathLst>
                  <a:path w="2507" h="2808" extrusionOk="0">
                    <a:moveTo>
                      <a:pt x="2206" y="0"/>
                    </a:moveTo>
                    <a:lnTo>
                      <a:pt x="2206" y="827"/>
                    </a:lnTo>
                    <a:lnTo>
                      <a:pt x="2206" y="2423"/>
                    </a:lnTo>
                    <a:lnTo>
                      <a:pt x="2206" y="2423"/>
                    </a:lnTo>
                    <a:cubicBezTo>
                      <a:pt x="1043" y="1946"/>
                      <a:pt x="95" y="1654"/>
                      <a:pt x="0" y="1654"/>
                    </a:cubicBezTo>
                    <a:cubicBezTo>
                      <a:pt x="0" y="1779"/>
                      <a:pt x="1053" y="2180"/>
                      <a:pt x="2306" y="2707"/>
                    </a:cubicBezTo>
                    <a:lnTo>
                      <a:pt x="2507" y="2807"/>
                    </a:lnTo>
                    <a:lnTo>
                      <a:pt x="2507" y="2607"/>
                    </a:lnTo>
                    <a:cubicBezTo>
                      <a:pt x="2507" y="1880"/>
                      <a:pt x="2406" y="1253"/>
                      <a:pt x="2406" y="727"/>
                    </a:cubicBezTo>
                    <a:cubicBezTo>
                      <a:pt x="2306" y="301"/>
                      <a:pt x="2306" y="0"/>
                      <a:pt x="22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4568950" y="3375600"/>
                <a:ext cx="62675" cy="70825"/>
              </a:xfrm>
              <a:custGeom>
                <a:avLst/>
                <a:gdLst/>
                <a:ahLst/>
                <a:cxnLst/>
                <a:rect l="l" t="t" r="r" b="b"/>
                <a:pathLst>
                  <a:path w="2507" h="2833" extrusionOk="0">
                    <a:moveTo>
                      <a:pt x="101" y="1"/>
                    </a:moveTo>
                    <a:lnTo>
                      <a:pt x="101" y="226"/>
                    </a:lnTo>
                    <a:cubicBezTo>
                      <a:pt x="1" y="953"/>
                      <a:pt x="101" y="1580"/>
                      <a:pt x="201" y="2106"/>
                    </a:cubicBezTo>
                    <a:cubicBezTo>
                      <a:pt x="201" y="2507"/>
                      <a:pt x="201" y="2833"/>
                      <a:pt x="301" y="2833"/>
                    </a:cubicBezTo>
                    <a:cubicBezTo>
                      <a:pt x="301" y="2833"/>
                      <a:pt x="402" y="2507"/>
                      <a:pt x="301" y="2006"/>
                    </a:cubicBezTo>
                    <a:lnTo>
                      <a:pt x="301" y="404"/>
                    </a:lnTo>
                    <a:lnTo>
                      <a:pt x="301" y="404"/>
                    </a:lnTo>
                    <a:cubicBezTo>
                      <a:pt x="1557" y="882"/>
                      <a:pt x="2507" y="1154"/>
                      <a:pt x="2507" y="1154"/>
                    </a:cubicBezTo>
                    <a:cubicBezTo>
                      <a:pt x="2507" y="1053"/>
                      <a:pt x="1454" y="627"/>
                      <a:pt x="201" y="126"/>
                    </a:cubicBezTo>
                    <a:lnTo>
                      <a:pt x="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4547650" y="3339275"/>
                <a:ext cx="42000" cy="49525"/>
              </a:xfrm>
              <a:custGeom>
                <a:avLst/>
                <a:gdLst/>
                <a:ahLst/>
                <a:cxnLst/>
                <a:rect l="l" t="t" r="r" b="b"/>
                <a:pathLst>
                  <a:path w="1680" h="1981" extrusionOk="0">
                    <a:moveTo>
                      <a:pt x="0" y="0"/>
                    </a:moveTo>
                    <a:lnTo>
                      <a:pt x="0" y="201"/>
                    </a:lnTo>
                    <a:lnTo>
                      <a:pt x="0" y="326"/>
                    </a:lnTo>
                    <a:cubicBezTo>
                      <a:pt x="0" y="727"/>
                      <a:pt x="0" y="1153"/>
                      <a:pt x="101" y="1454"/>
                    </a:cubicBezTo>
                    <a:cubicBezTo>
                      <a:pt x="101" y="1780"/>
                      <a:pt x="101" y="1980"/>
                      <a:pt x="226" y="1980"/>
                    </a:cubicBezTo>
                    <a:lnTo>
                      <a:pt x="226" y="1454"/>
                    </a:lnTo>
                    <a:lnTo>
                      <a:pt x="226" y="384"/>
                    </a:lnTo>
                    <a:lnTo>
                      <a:pt x="226" y="384"/>
                    </a:lnTo>
                    <a:cubicBezTo>
                      <a:pt x="866" y="677"/>
                      <a:pt x="1415" y="862"/>
                      <a:pt x="1607" y="862"/>
                    </a:cubicBezTo>
                    <a:cubicBezTo>
                      <a:pt x="1654" y="862"/>
                      <a:pt x="1680" y="851"/>
                      <a:pt x="1680" y="827"/>
                    </a:cubicBezTo>
                    <a:cubicBezTo>
                      <a:pt x="1680" y="827"/>
                      <a:pt x="1053" y="426"/>
                      <a:pt x="226" y="100"/>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4602800" y="3135625"/>
                <a:ext cx="70200" cy="62675"/>
              </a:xfrm>
              <a:custGeom>
                <a:avLst/>
                <a:gdLst/>
                <a:ahLst/>
                <a:cxnLst/>
                <a:rect l="l" t="t" r="r" b="b"/>
                <a:pathLst>
                  <a:path w="2808" h="2507" extrusionOk="0">
                    <a:moveTo>
                      <a:pt x="1153" y="1"/>
                    </a:moveTo>
                    <a:cubicBezTo>
                      <a:pt x="1028" y="1"/>
                      <a:pt x="627" y="1053"/>
                      <a:pt x="100" y="2306"/>
                    </a:cubicBezTo>
                    <a:lnTo>
                      <a:pt x="0" y="2507"/>
                    </a:lnTo>
                    <a:lnTo>
                      <a:pt x="301" y="2507"/>
                    </a:lnTo>
                    <a:cubicBezTo>
                      <a:pt x="927" y="2507"/>
                      <a:pt x="1554" y="2407"/>
                      <a:pt x="2080" y="2407"/>
                    </a:cubicBezTo>
                    <a:cubicBezTo>
                      <a:pt x="2506" y="2306"/>
                      <a:pt x="2807" y="2306"/>
                      <a:pt x="2807" y="2206"/>
                    </a:cubicBezTo>
                    <a:lnTo>
                      <a:pt x="384" y="2206"/>
                    </a:lnTo>
                    <a:cubicBezTo>
                      <a:pt x="861" y="1043"/>
                      <a:pt x="1153" y="96"/>
                      <a:pt x="1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4568950" y="3177600"/>
                <a:ext cx="47025" cy="42775"/>
              </a:xfrm>
              <a:custGeom>
                <a:avLst/>
                <a:gdLst/>
                <a:ahLst/>
                <a:cxnLst/>
                <a:rect l="l" t="t" r="r" b="b"/>
                <a:pathLst>
                  <a:path w="1881" h="1711" extrusionOk="0">
                    <a:moveTo>
                      <a:pt x="727" y="1"/>
                    </a:moveTo>
                    <a:cubicBezTo>
                      <a:pt x="727" y="1"/>
                      <a:pt x="402" y="627"/>
                      <a:pt x="1" y="1555"/>
                    </a:cubicBezTo>
                    <a:lnTo>
                      <a:pt x="1" y="1655"/>
                    </a:lnTo>
                    <a:lnTo>
                      <a:pt x="201" y="1655"/>
                    </a:lnTo>
                    <a:cubicBezTo>
                      <a:pt x="343" y="1697"/>
                      <a:pt x="494" y="1711"/>
                      <a:pt x="643" y="1711"/>
                    </a:cubicBezTo>
                    <a:cubicBezTo>
                      <a:pt x="942" y="1711"/>
                      <a:pt x="1237" y="1655"/>
                      <a:pt x="1454" y="1655"/>
                    </a:cubicBezTo>
                    <a:cubicBezTo>
                      <a:pt x="1655" y="1555"/>
                      <a:pt x="1880" y="1555"/>
                      <a:pt x="1880" y="1455"/>
                    </a:cubicBezTo>
                    <a:lnTo>
                      <a:pt x="371" y="1455"/>
                    </a:lnTo>
                    <a:cubicBezTo>
                      <a:pt x="655" y="625"/>
                      <a:pt x="820"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4323350" y="3338225"/>
                <a:ext cx="67675" cy="61225"/>
              </a:xfrm>
              <a:custGeom>
                <a:avLst/>
                <a:gdLst/>
                <a:ahLst/>
                <a:cxnLst/>
                <a:rect l="l" t="t" r="r" b="b"/>
                <a:pathLst>
                  <a:path w="2707" h="2449" extrusionOk="0">
                    <a:moveTo>
                      <a:pt x="1896" y="1"/>
                    </a:moveTo>
                    <a:cubicBezTo>
                      <a:pt x="1430" y="1"/>
                      <a:pt x="1028" y="71"/>
                      <a:pt x="727" y="142"/>
                    </a:cubicBezTo>
                    <a:cubicBezTo>
                      <a:pt x="201" y="142"/>
                      <a:pt x="0" y="243"/>
                      <a:pt x="0" y="243"/>
                    </a:cubicBezTo>
                    <a:cubicBezTo>
                      <a:pt x="0" y="243"/>
                      <a:pt x="89" y="298"/>
                      <a:pt x="304" y="298"/>
                    </a:cubicBezTo>
                    <a:cubicBezTo>
                      <a:pt x="412" y="298"/>
                      <a:pt x="551" y="284"/>
                      <a:pt x="727" y="243"/>
                    </a:cubicBezTo>
                    <a:lnTo>
                      <a:pt x="2329" y="243"/>
                    </a:lnTo>
                    <a:cubicBezTo>
                      <a:pt x="1848" y="1498"/>
                      <a:pt x="1560" y="2448"/>
                      <a:pt x="1679" y="2448"/>
                    </a:cubicBezTo>
                    <a:cubicBezTo>
                      <a:pt x="1679" y="2448"/>
                      <a:pt x="2180" y="1496"/>
                      <a:pt x="2707" y="142"/>
                    </a:cubicBezTo>
                    <a:lnTo>
                      <a:pt x="2707" y="42"/>
                    </a:lnTo>
                    <a:lnTo>
                      <a:pt x="2506" y="42"/>
                    </a:lnTo>
                    <a:cubicBezTo>
                      <a:pt x="2293" y="13"/>
                      <a:pt x="2089" y="1"/>
                      <a:pt x="18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4377850" y="3316075"/>
                <a:ext cx="50150" cy="41375"/>
              </a:xfrm>
              <a:custGeom>
                <a:avLst/>
                <a:gdLst/>
                <a:ahLst/>
                <a:cxnLst/>
                <a:rect l="l" t="t" r="r" b="b"/>
                <a:pathLst>
                  <a:path w="2006" h="1655" extrusionOk="0">
                    <a:moveTo>
                      <a:pt x="1780" y="1"/>
                    </a:moveTo>
                    <a:cubicBezTo>
                      <a:pt x="1254" y="1"/>
                      <a:pt x="853" y="1"/>
                      <a:pt x="527" y="101"/>
                    </a:cubicBezTo>
                    <a:cubicBezTo>
                      <a:pt x="226" y="101"/>
                      <a:pt x="0" y="101"/>
                      <a:pt x="0" y="201"/>
                    </a:cubicBezTo>
                    <a:lnTo>
                      <a:pt x="1629" y="201"/>
                    </a:lnTo>
                    <a:cubicBezTo>
                      <a:pt x="1238" y="986"/>
                      <a:pt x="1057" y="1655"/>
                      <a:pt x="1153" y="1655"/>
                    </a:cubicBezTo>
                    <a:cubicBezTo>
                      <a:pt x="1254" y="1655"/>
                      <a:pt x="1579" y="1028"/>
                      <a:pt x="1880" y="201"/>
                    </a:cubicBezTo>
                    <a:lnTo>
                      <a:pt x="20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4346525" y="3207950"/>
                <a:ext cx="42000" cy="48000"/>
              </a:xfrm>
              <a:custGeom>
                <a:avLst/>
                <a:gdLst/>
                <a:ahLst/>
                <a:cxnLst/>
                <a:rect l="l" t="t" r="r" b="b"/>
                <a:pathLst>
                  <a:path w="1680" h="1920" extrusionOk="0">
                    <a:moveTo>
                      <a:pt x="165" y="1"/>
                    </a:moveTo>
                    <a:cubicBezTo>
                      <a:pt x="140" y="1"/>
                      <a:pt x="126" y="13"/>
                      <a:pt x="126" y="40"/>
                    </a:cubicBezTo>
                    <a:cubicBezTo>
                      <a:pt x="126" y="40"/>
                      <a:pt x="226" y="140"/>
                      <a:pt x="426" y="341"/>
                    </a:cubicBezTo>
                    <a:cubicBezTo>
                      <a:pt x="603" y="540"/>
                      <a:pt x="956" y="797"/>
                      <a:pt x="1260" y="1079"/>
                    </a:cubicBezTo>
                    <a:lnTo>
                      <a:pt x="1260" y="1079"/>
                    </a:lnTo>
                    <a:cubicBezTo>
                      <a:pt x="522" y="1466"/>
                      <a:pt x="0" y="1828"/>
                      <a:pt x="0" y="1920"/>
                    </a:cubicBezTo>
                    <a:cubicBezTo>
                      <a:pt x="0" y="1920"/>
                      <a:pt x="752" y="1594"/>
                      <a:pt x="1579" y="1193"/>
                    </a:cubicBezTo>
                    <a:lnTo>
                      <a:pt x="1680" y="1068"/>
                    </a:lnTo>
                    <a:lnTo>
                      <a:pt x="1579" y="967"/>
                    </a:lnTo>
                    <a:cubicBezTo>
                      <a:pt x="1153" y="667"/>
                      <a:pt x="852" y="341"/>
                      <a:pt x="527" y="241"/>
                    </a:cubicBezTo>
                    <a:cubicBezTo>
                      <a:pt x="380" y="94"/>
                      <a:pt x="233" y="1"/>
                      <a:pt x="1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4498150" y="3117450"/>
                <a:ext cx="49525" cy="44525"/>
              </a:xfrm>
              <a:custGeom>
                <a:avLst/>
                <a:gdLst/>
                <a:ahLst/>
                <a:cxnLst/>
                <a:rect l="l" t="t" r="r" b="b"/>
                <a:pathLst>
                  <a:path w="1981" h="1781" extrusionOk="0">
                    <a:moveTo>
                      <a:pt x="101" y="1"/>
                    </a:moveTo>
                    <a:cubicBezTo>
                      <a:pt x="1" y="1"/>
                      <a:pt x="201" y="728"/>
                      <a:pt x="527" y="1555"/>
                    </a:cubicBezTo>
                    <a:lnTo>
                      <a:pt x="627" y="1780"/>
                    </a:lnTo>
                    <a:lnTo>
                      <a:pt x="727" y="1680"/>
                    </a:lnTo>
                    <a:cubicBezTo>
                      <a:pt x="1153" y="1354"/>
                      <a:pt x="1454" y="1053"/>
                      <a:pt x="1680" y="728"/>
                    </a:cubicBezTo>
                    <a:cubicBezTo>
                      <a:pt x="1880" y="527"/>
                      <a:pt x="1980" y="427"/>
                      <a:pt x="1980" y="302"/>
                    </a:cubicBezTo>
                    <a:cubicBezTo>
                      <a:pt x="1880" y="302"/>
                      <a:pt x="1780" y="427"/>
                      <a:pt x="1454" y="627"/>
                    </a:cubicBezTo>
                    <a:cubicBezTo>
                      <a:pt x="1280" y="802"/>
                      <a:pt x="1030" y="1070"/>
                      <a:pt x="754" y="1335"/>
                    </a:cubicBezTo>
                    <a:lnTo>
                      <a:pt x="754" y="1335"/>
                    </a:lnTo>
                    <a:cubicBezTo>
                      <a:pt x="475" y="530"/>
                      <a:pt x="193"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4438000" y="3373100"/>
                <a:ext cx="49525" cy="47025"/>
              </a:xfrm>
              <a:custGeom>
                <a:avLst/>
                <a:gdLst/>
                <a:ahLst/>
                <a:cxnLst/>
                <a:rect l="l" t="t" r="r" b="b"/>
                <a:pathLst>
                  <a:path w="1981" h="1881" extrusionOk="0">
                    <a:moveTo>
                      <a:pt x="1354" y="0"/>
                    </a:moveTo>
                    <a:lnTo>
                      <a:pt x="1254" y="101"/>
                    </a:lnTo>
                    <a:lnTo>
                      <a:pt x="1153" y="226"/>
                    </a:lnTo>
                    <a:lnTo>
                      <a:pt x="326" y="1053"/>
                    </a:lnTo>
                    <a:cubicBezTo>
                      <a:pt x="101" y="1254"/>
                      <a:pt x="1" y="1479"/>
                      <a:pt x="1" y="1479"/>
                    </a:cubicBezTo>
                    <a:cubicBezTo>
                      <a:pt x="101" y="1479"/>
                      <a:pt x="226" y="1354"/>
                      <a:pt x="527" y="1153"/>
                    </a:cubicBezTo>
                    <a:cubicBezTo>
                      <a:pt x="700" y="981"/>
                      <a:pt x="966" y="715"/>
                      <a:pt x="1228" y="516"/>
                    </a:cubicBezTo>
                    <a:lnTo>
                      <a:pt x="1228" y="516"/>
                    </a:lnTo>
                    <a:cubicBezTo>
                      <a:pt x="1525" y="1261"/>
                      <a:pt x="1788" y="1880"/>
                      <a:pt x="1880" y="1880"/>
                    </a:cubicBezTo>
                    <a:cubicBezTo>
                      <a:pt x="1980" y="1780"/>
                      <a:pt x="1780" y="1053"/>
                      <a:pt x="1479" y="226"/>
                    </a:cubicBezTo>
                    <a:lnTo>
                      <a:pt x="13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4600275" y="3260575"/>
                <a:ext cx="43900" cy="47375"/>
              </a:xfrm>
              <a:custGeom>
                <a:avLst/>
                <a:gdLst/>
                <a:ahLst/>
                <a:cxnLst/>
                <a:rect l="l" t="t" r="r" b="b"/>
                <a:pathLst>
                  <a:path w="1756" h="1895" extrusionOk="0">
                    <a:moveTo>
                      <a:pt x="1634" y="0"/>
                    </a:moveTo>
                    <a:cubicBezTo>
                      <a:pt x="1510" y="0"/>
                      <a:pt x="856" y="391"/>
                      <a:pt x="201" y="842"/>
                    </a:cubicBezTo>
                    <a:lnTo>
                      <a:pt x="1" y="968"/>
                    </a:lnTo>
                    <a:lnTo>
                      <a:pt x="201" y="1068"/>
                    </a:lnTo>
                    <a:cubicBezTo>
                      <a:pt x="627" y="1369"/>
                      <a:pt x="1028" y="1594"/>
                      <a:pt x="1254" y="1694"/>
                    </a:cubicBezTo>
                    <a:cubicBezTo>
                      <a:pt x="1555" y="1795"/>
                      <a:pt x="1755" y="1895"/>
                      <a:pt x="1755" y="1895"/>
                    </a:cubicBezTo>
                    <a:cubicBezTo>
                      <a:pt x="1755" y="1895"/>
                      <a:pt x="1655" y="1694"/>
                      <a:pt x="1354" y="1594"/>
                    </a:cubicBezTo>
                    <a:cubicBezTo>
                      <a:pt x="1152" y="1392"/>
                      <a:pt x="808" y="1209"/>
                      <a:pt x="504" y="938"/>
                    </a:cubicBezTo>
                    <a:lnTo>
                      <a:pt x="504" y="938"/>
                    </a:lnTo>
                    <a:cubicBezTo>
                      <a:pt x="1228" y="473"/>
                      <a:pt x="1747" y="107"/>
                      <a:pt x="1655" y="15"/>
                    </a:cubicBezTo>
                    <a:cubicBezTo>
                      <a:pt x="1655" y="5"/>
                      <a:pt x="1648" y="0"/>
                      <a:pt x="16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4482475" y="3159450"/>
                <a:ext cx="70850" cy="65175"/>
              </a:xfrm>
              <a:custGeom>
                <a:avLst/>
                <a:gdLst/>
                <a:ahLst/>
                <a:cxnLst/>
                <a:rect l="l" t="t" r="r" b="b"/>
                <a:pathLst>
                  <a:path w="2834" h="2607" extrusionOk="0">
                    <a:moveTo>
                      <a:pt x="101" y="0"/>
                    </a:moveTo>
                    <a:cubicBezTo>
                      <a:pt x="1" y="100"/>
                      <a:pt x="327" y="1128"/>
                      <a:pt x="728" y="2506"/>
                    </a:cubicBezTo>
                    <a:lnTo>
                      <a:pt x="728" y="2607"/>
                    </a:lnTo>
                    <a:lnTo>
                      <a:pt x="953" y="2506"/>
                    </a:lnTo>
                    <a:cubicBezTo>
                      <a:pt x="1580" y="2080"/>
                      <a:pt x="1981" y="1654"/>
                      <a:pt x="2307" y="1253"/>
                    </a:cubicBezTo>
                    <a:lnTo>
                      <a:pt x="2833" y="727"/>
                    </a:lnTo>
                    <a:cubicBezTo>
                      <a:pt x="2708" y="727"/>
                      <a:pt x="2507" y="827"/>
                      <a:pt x="2206" y="1128"/>
                    </a:cubicBezTo>
                    <a:cubicBezTo>
                      <a:pt x="1818" y="1425"/>
                      <a:pt x="1429" y="1806"/>
                      <a:pt x="888" y="2175"/>
                    </a:cubicBezTo>
                    <a:lnTo>
                      <a:pt x="888" y="2175"/>
                    </a:lnTo>
                    <a:cubicBezTo>
                      <a:pt x="494" y="925"/>
                      <a:pt x="196" y="0"/>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4399150" y="3203300"/>
                <a:ext cx="65200" cy="68325"/>
              </a:xfrm>
              <a:custGeom>
                <a:avLst/>
                <a:gdLst/>
                <a:ahLst/>
                <a:cxnLst/>
                <a:rect l="l" t="t" r="r" b="b"/>
                <a:pathLst>
                  <a:path w="2608" h="2733" extrusionOk="0">
                    <a:moveTo>
                      <a:pt x="727" y="0"/>
                    </a:moveTo>
                    <a:cubicBezTo>
                      <a:pt x="627" y="0"/>
                      <a:pt x="828" y="326"/>
                      <a:pt x="1154" y="627"/>
                    </a:cubicBezTo>
                    <a:cubicBezTo>
                      <a:pt x="1343" y="935"/>
                      <a:pt x="1824" y="1423"/>
                      <a:pt x="2130" y="1920"/>
                    </a:cubicBezTo>
                    <a:lnTo>
                      <a:pt x="2130" y="1920"/>
                    </a:lnTo>
                    <a:cubicBezTo>
                      <a:pt x="947" y="2240"/>
                      <a:pt x="1" y="2636"/>
                      <a:pt x="1" y="2732"/>
                    </a:cubicBezTo>
                    <a:cubicBezTo>
                      <a:pt x="1" y="2732"/>
                      <a:pt x="1154" y="2507"/>
                      <a:pt x="2407" y="2106"/>
                    </a:cubicBezTo>
                    <a:lnTo>
                      <a:pt x="2607" y="2106"/>
                    </a:lnTo>
                    <a:lnTo>
                      <a:pt x="2507" y="1880"/>
                    </a:lnTo>
                    <a:lnTo>
                      <a:pt x="2407" y="1880"/>
                    </a:lnTo>
                    <a:cubicBezTo>
                      <a:pt x="1981" y="1254"/>
                      <a:pt x="1555" y="853"/>
                      <a:pt x="1254" y="527"/>
                    </a:cubicBezTo>
                    <a:lnTo>
                      <a:pt x="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4443650" y="3297275"/>
                <a:ext cx="67675" cy="62950"/>
              </a:xfrm>
              <a:custGeom>
                <a:avLst/>
                <a:gdLst/>
                <a:ahLst/>
                <a:cxnLst/>
                <a:rect l="l" t="t" r="r" b="b"/>
                <a:pathLst>
                  <a:path w="2707" h="2518" extrusionOk="0">
                    <a:moveTo>
                      <a:pt x="2080" y="1"/>
                    </a:moveTo>
                    <a:lnTo>
                      <a:pt x="1880" y="126"/>
                    </a:lnTo>
                    <a:cubicBezTo>
                      <a:pt x="1253" y="527"/>
                      <a:pt x="827" y="953"/>
                      <a:pt x="501" y="1254"/>
                    </a:cubicBezTo>
                    <a:cubicBezTo>
                      <a:pt x="201" y="1680"/>
                      <a:pt x="0" y="1780"/>
                      <a:pt x="0" y="1881"/>
                    </a:cubicBezTo>
                    <a:cubicBezTo>
                      <a:pt x="0" y="1881"/>
                      <a:pt x="301" y="1780"/>
                      <a:pt x="627" y="1480"/>
                    </a:cubicBezTo>
                    <a:cubicBezTo>
                      <a:pt x="915" y="1167"/>
                      <a:pt x="1410" y="786"/>
                      <a:pt x="1915" y="380"/>
                    </a:cubicBezTo>
                    <a:lnTo>
                      <a:pt x="1915" y="380"/>
                    </a:lnTo>
                    <a:cubicBezTo>
                      <a:pt x="2196" y="1586"/>
                      <a:pt x="2566" y="2517"/>
                      <a:pt x="2688" y="2517"/>
                    </a:cubicBezTo>
                    <a:cubicBezTo>
                      <a:pt x="2695" y="2517"/>
                      <a:pt x="2701" y="2514"/>
                      <a:pt x="2707" y="2507"/>
                    </a:cubicBezTo>
                    <a:cubicBezTo>
                      <a:pt x="2707" y="2507"/>
                      <a:pt x="2506" y="1480"/>
                      <a:pt x="2080" y="126"/>
                    </a:cubicBezTo>
                    <a:lnTo>
                      <a:pt x="20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4531975" y="3250300"/>
                <a:ext cx="65200" cy="68300"/>
              </a:xfrm>
              <a:custGeom>
                <a:avLst/>
                <a:gdLst/>
                <a:ahLst/>
                <a:cxnLst/>
                <a:rect l="l" t="t" r="r" b="b"/>
                <a:pathLst>
                  <a:path w="2608" h="2732" extrusionOk="0">
                    <a:moveTo>
                      <a:pt x="2607" y="0"/>
                    </a:moveTo>
                    <a:cubicBezTo>
                      <a:pt x="2507" y="0"/>
                      <a:pt x="1480" y="226"/>
                      <a:pt x="226" y="627"/>
                    </a:cubicBezTo>
                    <a:lnTo>
                      <a:pt x="1" y="627"/>
                    </a:lnTo>
                    <a:lnTo>
                      <a:pt x="101" y="852"/>
                    </a:lnTo>
                    <a:cubicBezTo>
                      <a:pt x="527" y="1479"/>
                      <a:pt x="1054" y="1880"/>
                      <a:pt x="1354" y="2206"/>
                    </a:cubicBezTo>
                    <a:lnTo>
                      <a:pt x="1881" y="2732"/>
                    </a:lnTo>
                    <a:cubicBezTo>
                      <a:pt x="1881" y="2732"/>
                      <a:pt x="1780" y="2406"/>
                      <a:pt x="1480" y="2105"/>
                    </a:cubicBezTo>
                    <a:cubicBezTo>
                      <a:pt x="1168" y="1697"/>
                      <a:pt x="764" y="1289"/>
                      <a:pt x="378" y="815"/>
                    </a:cubicBezTo>
                    <a:lnTo>
                      <a:pt x="378" y="815"/>
                    </a:lnTo>
                    <a:cubicBezTo>
                      <a:pt x="1656" y="497"/>
                      <a:pt x="2607" y="121"/>
                      <a:pt x="26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3620950" y="3255925"/>
                <a:ext cx="109675" cy="164200"/>
              </a:xfrm>
              <a:custGeom>
                <a:avLst/>
                <a:gdLst/>
                <a:ahLst/>
                <a:cxnLst/>
                <a:rect l="l" t="t" r="r" b="b"/>
                <a:pathLst>
                  <a:path w="4387" h="6568" extrusionOk="0">
                    <a:moveTo>
                      <a:pt x="1" y="1"/>
                    </a:moveTo>
                    <a:cubicBezTo>
                      <a:pt x="1" y="1"/>
                      <a:pt x="953" y="1555"/>
                      <a:pt x="2206" y="3334"/>
                    </a:cubicBezTo>
                    <a:cubicBezTo>
                      <a:pt x="3334" y="5114"/>
                      <a:pt x="4387" y="6567"/>
                      <a:pt x="4387" y="6567"/>
                    </a:cubicBezTo>
                    <a:cubicBezTo>
                      <a:pt x="4387" y="6567"/>
                      <a:pt x="3459" y="5114"/>
                      <a:pt x="2306" y="3234"/>
                    </a:cubicBezTo>
                    <a:cubicBezTo>
                      <a:pt x="1053" y="1454"/>
                      <a:pt x="10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3594625" y="3279125"/>
                <a:ext cx="151675" cy="99825"/>
              </a:xfrm>
              <a:custGeom>
                <a:avLst/>
                <a:gdLst/>
                <a:ahLst/>
                <a:cxnLst/>
                <a:rect l="l" t="t" r="r" b="b"/>
                <a:pathLst>
                  <a:path w="6067" h="3993" extrusionOk="0">
                    <a:moveTo>
                      <a:pt x="6066" y="0"/>
                    </a:moveTo>
                    <a:cubicBezTo>
                      <a:pt x="6066" y="0"/>
                      <a:pt x="4713" y="852"/>
                      <a:pt x="3034" y="1980"/>
                    </a:cubicBezTo>
                    <a:cubicBezTo>
                      <a:pt x="1379" y="3033"/>
                      <a:pt x="1" y="3985"/>
                      <a:pt x="1" y="3985"/>
                    </a:cubicBezTo>
                    <a:cubicBezTo>
                      <a:pt x="7" y="3990"/>
                      <a:pt x="16" y="3992"/>
                      <a:pt x="28" y="3992"/>
                    </a:cubicBezTo>
                    <a:cubicBezTo>
                      <a:pt x="259" y="3992"/>
                      <a:pt x="1560" y="3083"/>
                      <a:pt x="3134" y="2105"/>
                    </a:cubicBezTo>
                    <a:cubicBezTo>
                      <a:pt x="4813" y="952"/>
                      <a:pt x="6066" y="100"/>
                      <a:pt x="6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3649775" y="3253425"/>
                <a:ext cx="36375" cy="164175"/>
              </a:xfrm>
              <a:custGeom>
                <a:avLst/>
                <a:gdLst/>
                <a:ahLst/>
                <a:cxnLst/>
                <a:rect l="l" t="t" r="r" b="b"/>
                <a:pathLst>
                  <a:path w="1455" h="6567" extrusionOk="0">
                    <a:moveTo>
                      <a:pt x="1354" y="0"/>
                    </a:moveTo>
                    <a:cubicBezTo>
                      <a:pt x="1354" y="0"/>
                      <a:pt x="1053" y="1454"/>
                      <a:pt x="627" y="3234"/>
                    </a:cubicBezTo>
                    <a:cubicBezTo>
                      <a:pt x="201" y="5113"/>
                      <a:pt x="1" y="6567"/>
                      <a:pt x="1" y="6567"/>
                    </a:cubicBezTo>
                    <a:cubicBezTo>
                      <a:pt x="1" y="6567"/>
                      <a:pt x="427" y="5113"/>
                      <a:pt x="727" y="3334"/>
                    </a:cubicBezTo>
                    <a:cubicBezTo>
                      <a:pt x="1153" y="1454"/>
                      <a:pt x="1454" y="0"/>
                      <a:pt x="1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3582100" y="3307925"/>
                <a:ext cx="182350" cy="39500"/>
              </a:xfrm>
              <a:custGeom>
                <a:avLst/>
                <a:gdLst/>
                <a:ahLst/>
                <a:cxnLst/>
                <a:rect l="l" t="t" r="r" b="b"/>
                <a:pathLst>
                  <a:path w="7294" h="1580" extrusionOk="0">
                    <a:moveTo>
                      <a:pt x="1" y="1"/>
                    </a:moveTo>
                    <a:cubicBezTo>
                      <a:pt x="1" y="101"/>
                      <a:pt x="1655" y="427"/>
                      <a:pt x="3635" y="828"/>
                    </a:cubicBezTo>
                    <a:cubicBezTo>
                      <a:pt x="5640" y="1254"/>
                      <a:pt x="7294" y="1580"/>
                      <a:pt x="7294" y="1580"/>
                    </a:cubicBezTo>
                    <a:cubicBezTo>
                      <a:pt x="7294" y="1455"/>
                      <a:pt x="5740" y="1154"/>
                      <a:pt x="3635" y="728"/>
                    </a:cubicBezTo>
                    <a:cubicBezTo>
                      <a:pt x="1655" y="327"/>
                      <a:pt x="10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3613425" y="3253425"/>
                <a:ext cx="28225" cy="31350"/>
              </a:xfrm>
              <a:custGeom>
                <a:avLst/>
                <a:gdLst/>
                <a:ahLst/>
                <a:cxnLst/>
                <a:rect l="l" t="t" r="r" b="b"/>
                <a:pathLst>
                  <a:path w="1129" h="1254" extrusionOk="0">
                    <a:moveTo>
                      <a:pt x="1028" y="0"/>
                    </a:moveTo>
                    <a:cubicBezTo>
                      <a:pt x="1028" y="0"/>
                      <a:pt x="928" y="101"/>
                      <a:pt x="928" y="301"/>
                    </a:cubicBezTo>
                    <a:cubicBezTo>
                      <a:pt x="1028" y="502"/>
                      <a:pt x="1028" y="828"/>
                      <a:pt x="1028" y="1128"/>
                    </a:cubicBezTo>
                    <a:cubicBezTo>
                      <a:pt x="502" y="828"/>
                      <a:pt x="1" y="727"/>
                      <a:pt x="1" y="727"/>
                    </a:cubicBezTo>
                    <a:lnTo>
                      <a:pt x="1" y="727"/>
                    </a:lnTo>
                    <a:cubicBezTo>
                      <a:pt x="1" y="727"/>
                      <a:pt x="402" y="928"/>
                      <a:pt x="1028" y="1254"/>
                    </a:cubicBezTo>
                    <a:lnTo>
                      <a:pt x="1129" y="1254"/>
                    </a:lnTo>
                    <a:lnTo>
                      <a:pt x="1129" y="1128"/>
                    </a:lnTo>
                    <a:cubicBezTo>
                      <a:pt x="1129" y="828"/>
                      <a:pt x="1129" y="502"/>
                      <a:pt x="1028" y="301"/>
                    </a:cubicBezTo>
                    <a:lnTo>
                      <a:pt x="10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01775" y="3381250"/>
                <a:ext cx="28850" cy="31350"/>
              </a:xfrm>
              <a:custGeom>
                <a:avLst/>
                <a:gdLst/>
                <a:ahLst/>
                <a:cxnLst/>
                <a:rect l="l" t="t" r="r" b="b"/>
                <a:pathLst>
                  <a:path w="1154" h="1254" extrusionOk="0">
                    <a:moveTo>
                      <a:pt x="1" y="0"/>
                    </a:moveTo>
                    <a:lnTo>
                      <a:pt x="1" y="101"/>
                    </a:lnTo>
                    <a:cubicBezTo>
                      <a:pt x="1" y="401"/>
                      <a:pt x="101" y="727"/>
                      <a:pt x="101" y="928"/>
                    </a:cubicBezTo>
                    <a:cubicBezTo>
                      <a:pt x="101" y="1153"/>
                      <a:pt x="101" y="1253"/>
                      <a:pt x="226" y="1253"/>
                    </a:cubicBezTo>
                    <a:lnTo>
                      <a:pt x="226" y="928"/>
                    </a:lnTo>
                    <a:lnTo>
                      <a:pt x="226" y="149"/>
                    </a:lnTo>
                    <a:lnTo>
                      <a:pt x="226" y="149"/>
                    </a:lnTo>
                    <a:cubicBezTo>
                      <a:pt x="708" y="335"/>
                      <a:pt x="1154" y="527"/>
                      <a:pt x="1154" y="527"/>
                    </a:cubicBezTo>
                    <a:cubicBezTo>
                      <a:pt x="1154" y="401"/>
                      <a:pt x="728" y="201"/>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691750" y="3363075"/>
                <a:ext cx="20700" cy="23200"/>
              </a:xfrm>
              <a:custGeom>
                <a:avLst/>
                <a:gdLst/>
                <a:ahLst/>
                <a:cxnLst/>
                <a:rect l="l" t="t" r="r" b="b"/>
                <a:pathLst>
                  <a:path w="828" h="928" extrusionOk="0">
                    <a:moveTo>
                      <a:pt x="1" y="0"/>
                    </a:moveTo>
                    <a:lnTo>
                      <a:pt x="1" y="101"/>
                    </a:lnTo>
                    <a:cubicBezTo>
                      <a:pt x="1" y="401"/>
                      <a:pt x="101" y="627"/>
                      <a:pt x="101" y="727"/>
                    </a:cubicBezTo>
                    <a:lnTo>
                      <a:pt x="101" y="928"/>
                    </a:lnTo>
                    <a:cubicBezTo>
                      <a:pt x="101" y="928"/>
                      <a:pt x="201" y="828"/>
                      <a:pt x="201" y="727"/>
                    </a:cubicBezTo>
                    <a:cubicBezTo>
                      <a:pt x="201" y="534"/>
                      <a:pt x="128" y="433"/>
                      <a:pt x="170" y="218"/>
                    </a:cubicBezTo>
                    <a:lnTo>
                      <a:pt x="170" y="218"/>
                    </a:lnTo>
                    <a:cubicBezTo>
                      <a:pt x="539" y="312"/>
                      <a:pt x="828" y="401"/>
                      <a:pt x="828" y="401"/>
                    </a:cubicBezTo>
                    <a:cubicBezTo>
                      <a:pt x="828" y="401"/>
                      <a:pt x="551" y="231"/>
                      <a:pt x="193" y="126"/>
                    </a:cubicBezTo>
                    <a:lnTo>
                      <a:pt x="193" y="126"/>
                    </a:lnTo>
                    <a:cubicBezTo>
                      <a:pt x="196" y="118"/>
                      <a:pt x="198" y="109"/>
                      <a:pt x="201" y="101"/>
                    </a:cubicBezTo>
                    <a:lnTo>
                      <a:pt x="201" y="101"/>
                    </a:lnTo>
                    <a:lnTo>
                      <a:pt x="180" y="122"/>
                    </a:lnTo>
                    <a:lnTo>
                      <a:pt x="180" y="122"/>
                    </a:lnTo>
                    <a:cubicBezTo>
                      <a:pt x="154" y="115"/>
                      <a:pt x="128" y="107"/>
                      <a:pt x="101" y="101"/>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3717450" y="3269100"/>
                <a:ext cx="23825" cy="28200"/>
              </a:xfrm>
              <a:custGeom>
                <a:avLst/>
                <a:gdLst/>
                <a:ahLst/>
                <a:cxnLst/>
                <a:rect l="l" t="t" r="r" b="b"/>
                <a:pathLst>
                  <a:path w="953" h="1128" extrusionOk="0">
                    <a:moveTo>
                      <a:pt x="527" y="0"/>
                    </a:moveTo>
                    <a:cubicBezTo>
                      <a:pt x="527" y="0"/>
                      <a:pt x="326" y="401"/>
                      <a:pt x="101" y="1028"/>
                    </a:cubicBezTo>
                    <a:lnTo>
                      <a:pt x="0" y="1128"/>
                    </a:lnTo>
                    <a:lnTo>
                      <a:pt x="101" y="1128"/>
                    </a:lnTo>
                    <a:cubicBezTo>
                      <a:pt x="145" y="1128"/>
                      <a:pt x="186" y="1128"/>
                      <a:pt x="226" y="1128"/>
                    </a:cubicBezTo>
                    <a:lnTo>
                      <a:pt x="226" y="1128"/>
                    </a:lnTo>
                    <a:lnTo>
                      <a:pt x="226" y="1128"/>
                    </a:lnTo>
                    <a:cubicBezTo>
                      <a:pt x="226" y="1128"/>
                      <a:pt x="226" y="1128"/>
                      <a:pt x="226" y="1128"/>
                    </a:cubicBezTo>
                    <a:lnTo>
                      <a:pt x="226" y="1128"/>
                    </a:lnTo>
                    <a:cubicBezTo>
                      <a:pt x="568" y="1127"/>
                      <a:pt x="750" y="1117"/>
                      <a:pt x="953" y="1028"/>
                    </a:cubicBezTo>
                    <a:lnTo>
                      <a:pt x="258" y="1028"/>
                    </a:lnTo>
                    <a:cubicBezTo>
                      <a:pt x="447" y="449"/>
                      <a:pt x="621"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3701775" y="3287250"/>
                <a:ext cx="23850" cy="20700"/>
              </a:xfrm>
              <a:custGeom>
                <a:avLst/>
                <a:gdLst/>
                <a:ahLst/>
                <a:cxnLst/>
                <a:rect l="l" t="t" r="r" b="b"/>
                <a:pathLst>
                  <a:path w="954" h="828" extrusionOk="0">
                    <a:moveTo>
                      <a:pt x="427" y="1"/>
                    </a:moveTo>
                    <a:cubicBezTo>
                      <a:pt x="327" y="1"/>
                      <a:pt x="226" y="302"/>
                      <a:pt x="1" y="728"/>
                    </a:cubicBezTo>
                    <a:lnTo>
                      <a:pt x="1" y="828"/>
                    </a:lnTo>
                    <a:lnTo>
                      <a:pt x="627" y="828"/>
                    </a:lnTo>
                    <a:cubicBezTo>
                      <a:pt x="853" y="728"/>
                      <a:pt x="953" y="728"/>
                      <a:pt x="953" y="728"/>
                    </a:cubicBezTo>
                    <a:lnTo>
                      <a:pt x="153" y="728"/>
                    </a:lnTo>
                    <a:cubicBezTo>
                      <a:pt x="342" y="355"/>
                      <a:pt x="427" y="93"/>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597775" y="3363075"/>
                <a:ext cx="23200" cy="28225"/>
              </a:xfrm>
              <a:custGeom>
                <a:avLst/>
                <a:gdLst/>
                <a:ahLst/>
                <a:cxnLst/>
                <a:rect l="l" t="t" r="r" b="b"/>
                <a:pathLst>
                  <a:path w="928" h="1129" extrusionOk="0">
                    <a:moveTo>
                      <a:pt x="727" y="0"/>
                    </a:moveTo>
                    <a:cubicBezTo>
                      <a:pt x="727" y="0"/>
                      <a:pt x="727" y="1"/>
                      <a:pt x="727" y="1"/>
                    </a:cubicBezTo>
                    <a:lnTo>
                      <a:pt x="727" y="1"/>
                    </a:lnTo>
                    <a:cubicBezTo>
                      <a:pt x="368" y="1"/>
                      <a:pt x="184" y="9"/>
                      <a:pt x="0" y="101"/>
                    </a:cubicBezTo>
                    <a:lnTo>
                      <a:pt x="691" y="101"/>
                    </a:lnTo>
                    <a:cubicBezTo>
                      <a:pt x="481" y="680"/>
                      <a:pt x="306" y="1128"/>
                      <a:pt x="401" y="1128"/>
                    </a:cubicBezTo>
                    <a:cubicBezTo>
                      <a:pt x="401" y="1128"/>
                      <a:pt x="627" y="727"/>
                      <a:pt x="827" y="101"/>
                    </a:cubicBezTo>
                    <a:lnTo>
                      <a:pt x="928" y="0"/>
                    </a:lnTo>
                    <a:lnTo>
                      <a:pt x="827" y="0"/>
                    </a:lnTo>
                    <a:cubicBezTo>
                      <a:pt x="793" y="0"/>
                      <a:pt x="759" y="0"/>
                      <a:pt x="727" y="1"/>
                    </a:cubicBezTo>
                    <a:lnTo>
                      <a:pt x="727" y="1"/>
                    </a:lnTo>
                    <a:lnTo>
                      <a:pt x="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613425" y="3352425"/>
                <a:ext cx="23225" cy="18675"/>
              </a:xfrm>
              <a:custGeom>
                <a:avLst/>
                <a:gdLst/>
                <a:ahLst/>
                <a:cxnLst/>
                <a:rect l="l" t="t" r="r" b="b"/>
                <a:pathLst>
                  <a:path w="929" h="747" extrusionOk="0">
                    <a:moveTo>
                      <a:pt x="302" y="0"/>
                    </a:moveTo>
                    <a:cubicBezTo>
                      <a:pt x="101" y="101"/>
                      <a:pt x="1" y="101"/>
                      <a:pt x="1" y="101"/>
                    </a:cubicBezTo>
                    <a:lnTo>
                      <a:pt x="781" y="101"/>
                    </a:lnTo>
                    <a:cubicBezTo>
                      <a:pt x="608" y="473"/>
                      <a:pt x="502" y="727"/>
                      <a:pt x="502" y="727"/>
                    </a:cubicBezTo>
                    <a:cubicBezTo>
                      <a:pt x="519" y="740"/>
                      <a:pt x="535" y="747"/>
                      <a:pt x="550" y="747"/>
                    </a:cubicBezTo>
                    <a:cubicBezTo>
                      <a:pt x="655" y="747"/>
                      <a:pt x="754" y="471"/>
                      <a:pt x="928" y="101"/>
                    </a:cubicBezTo>
                    <a:lnTo>
                      <a:pt x="9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3600275" y="3302925"/>
                <a:ext cx="18200" cy="20700"/>
              </a:xfrm>
              <a:custGeom>
                <a:avLst/>
                <a:gdLst/>
                <a:ahLst/>
                <a:cxnLst/>
                <a:rect l="l" t="t" r="r" b="b"/>
                <a:pathLst>
                  <a:path w="728" h="828" extrusionOk="0">
                    <a:moveTo>
                      <a:pt x="1" y="0"/>
                    </a:moveTo>
                    <a:lnTo>
                      <a:pt x="201" y="201"/>
                    </a:lnTo>
                    <a:cubicBezTo>
                      <a:pt x="284" y="201"/>
                      <a:pt x="368" y="340"/>
                      <a:pt x="523" y="458"/>
                    </a:cubicBezTo>
                    <a:lnTo>
                      <a:pt x="523" y="458"/>
                    </a:lnTo>
                    <a:cubicBezTo>
                      <a:pt x="168" y="660"/>
                      <a:pt x="1" y="828"/>
                      <a:pt x="1" y="828"/>
                    </a:cubicBezTo>
                    <a:cubicBezTo>
                      <a:pt x="1" y="828"/>
                      <a:pt x="301" y="727"/>
                      <a:pt x="727" y="527"/>
                    </a:cubicBezTo>
                    <a:lnTo>
                      <a:pt x="727" y="401"/>
                    </a:lnTo>
                    <a:cubicBezTo>
                      <a:pt x="527" y="301"/>
                      <a:pt x="301" y="201"/>
                      <a:pt x="201" y="101"/>
                    </a:cubicBezTo>
                    <a:cubicBezTo>
                      <a:pt x="101" y="0"/>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3670450" y="3260575"/>
                <a:ext cx="21325" cy="21075"/>
              </a:xfrm>
              <a:custGeom>
                <a:avLst/>
                <a:gdLst/>
                <a:ahLst/>
                <a:cxnLst/>
                <a:rect l="l" t="t" r="r" b="b"/>
                <a:pathLst>
                  <a:path w="853" h="843" extrusionOk="0">
                    <a:moveTo>
                      <a:pt x="7" y="0"/>
                    </a:moveTo>
                    <a:cubicBezTo>
                      <a:pt x="3" y="0"/>
                      <a:pt x="1" y="5"/>
                      <a:pt x="1" y="15"/>
                    </a:cubicBezTo>
                    <a:cubicBezTo>
                      <a:pt x="1" y="15"/>
                      <a:pt x="101" y="341"/>
                      <a:pt x="226" y="742"/>
                    </a:cubicBezTo>
                    <a:lnTo>
                      <a:pt x="226" y="842"/>
                    </a:lnTo>
                    <a:lnTo>
                      <a:pt x="326" y="742"/>
                    </a:lnTo>
                    <a:cubicBezTo>
                      <a:pt x="527" y="642"/>
                      <a:pt x="627" y="441"/>
                      <a:pt x="727" y="341"/>
                    </a:cubicBezTo>
                    <a:cubicBezTo>
                      <a:pt x="853" y="216"/>
                      <a:pt x="853" y="116"/>
                      <a:pt x="853" y="115"/>
                    </a:cubicBezTo>
                    <a:lnTo>
                      <a:pt x="853" y="115"/>
                    </a:lnTo>
                    <a:cubicBezTo>
                      <a:pt x="853" y="116"/>
                      <a:pt x="727" y="216"/>
                      <a:pt x="627" y="341"/>
                    </a:cubicBezTo>
                    <a:cubicBezTo>
                      <a:pt x="542" y="341"/>
                      <a:pt x="456" y="487"/>
                      <a:pt x="309" y="592"/>
                    </a:cubicBezTo>
                    <a:lnTo>
                      <a:pt x="309" y="592"/>
                    </a:lnTo>
                    <a:cubicBezTo>
                      <a:pt x="214" y="328"/>
                      <a:pt x="43" y="0"/>
                      <a:pt x="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3641625" y="3378750"/>
                <a:ext cx="23850" cy="21075"/>
              </a:xfrm>
              <a:custGeom>
                <a:avLst/>
                <a:gdLst/>
                <a:ahLst/>
                <a:cxnLst/>
                <a:rect l="l" t="t" r="r" b="b"/>
                <a:pathLst>
                  <a:path w="954" h="843" extrusionOk="0">
                    <a:moveTo>
                      <a:pt x="627" y="0"/>
                    </a:moveTo>
                    <a:lnTo>
                      <a:pt x="527" y="100"/>
                    </a:lnTo>
                    <a:cubicBezTo>
                      <a:pt x="427" y="201"/>
                      <a:pt x="226" y="401"/>
                      <a:pt x="126" y="501"/>
                    </a:cubicBezTo>
                    <a:cubicBezTo>
                      <a:pt x="126" y="627"/>
                      <a:pt x="1" y="727"/>
                      <a:pt x="1" y="727"/>
                    </a:cubicBezTo>
                    <a:cubicBezTo>
                      <a:pt x="1" y="727"/>
                      <a:pt x="126" y="627"/>
                      <a:pt x="226" y="627"/>
                    </a:cubicBezTo>
                    <a:cubicBezTo>
                      <a:pt x="314" y="517"/>
                      <a:pt x="402" y="349"/>
                      <a:pt x="557" y="242"/>
                    </a:cubicBezTo>
                    <a:lnTo>
                      <a:pt x="557" y="242"/>
                    </a:lnTo>
                    <a:cubicBezTo>
                      <a:pt x="740" y="507"/>
                      <a:pt x="832" y="842"/>
                      <a:pt x="850" y="842"/>
                    </a:cubicBezTo>
                    <a:cubicBezTo>
                      <a:pt x="852" y="842"/>
                      <a:pt x="853" y="837"/>
                      <a:pt x="853" y="827"/>
                    </a:cubicBezTo>
                    <a:cubicBezTo>
                      <a:pt x="953" y="827"/>
                      <a:pt x="853" y="501"/>
                      <a:pt x="627" y="100"/>
                    </a:cubicBezTo>
                    <a:lnTo>
                      <a:pt x="6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3717450" y="3326100"/>
                <a:ext cx="21325" cy="23850"/>
              </a:xfrm>
              <a:custGeom>
                <a:avLst/>
                <a:gdLst/>
                <a:ahLst/>
                <a:cxnLst/>
                <a:rect l="l" t="t" r="r" b="b"/>
                <a:pathLst>
                  <a:path w="853" h="954" extrusionOk="0">
                    <a:moveTo>
                      <a:pt x="727" y="1"/>
                    </a:moveTo>
                    <a:lnTo>
                      <a:pt x="101" y="427"/>
                    </a:lnTo>
                    <a:lnTo>
                      <a:pt x="0" y="427"/>
                    </a:lnTo>
                    <a:lnTo>
                      <a:pt x="101" y="527"/>
                    </a:lnTo>
                    <a:cubicBezTo>
                      <a:pt x="326" y="627"/>
                      <a:pt x="426" y="728"/>
                      <a:pt x="627" y="853"/>
                    </a:cubicBezTo>
                    <a:cubicBezTo>
                      <a:pt x="727" y="853"/>
                      <a:pt x="852" y="953"/>
                      <a:pt x="852" y="953"/>
                    </a:cubicBezTo>
                    <a:cubicBezTo>
                      <a:pt x="852" y="853"/>
                      <a:pt x="727" y="853"/>
                      <a:pt x="627" y="728"/>
                    </a:cubicBezTo>
                    <a:cubicBezTo>
                      <a:pt x="534" y="635"/>
                      <a:pt x="357" y="543"/>
                      <a:pt x="251" y="450"/>
                    </a:cubicBezTo>
                    <a:lnTo>
                      <a:pt x="251" y="450"/>
                    </a:lnTo>
                    <a:cubicBezTo>
                      <a:pt x="574" y="272"/>
                      <a:pt x="727" y="88"/>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3662925" y="3279125"/>
                <a:ext cx="31350" cy="31350"/>
              </a:xfrm>
              <a:custGeom>
                <a:avLst/>
                <a:gdLst/>
                <a:ahLst/>
                <a:cxnLst/>
                <a:rect l="l" t="t" r="r" b="b"/>
                <a:pathLst>
                  <a:path w="1254" h="1254" extrusionOk="0">
                    <a:moveTo>
                      <a:pt x="1" y="0"/>
                    </a:moveTo>
                    <a:cubicBezTo>
                      <a:pt x="1" y="0"/>
                      <a:pt x="101" y="526"/>
                      <a:pt x="302" y="1153"/>
                    </a:cubicBezTo>
                    <a:lnTo>
                      <a:pt x="302" y="1253"/>
                    </a:lnTo>
                    <a:lnTo>
                      <a:pt x="402" y="1153"/>
                    </a:lnTo>
                    <a:cubicBezTo>
                      <a:pt x="728" y="952"/>
                      <a:pt x="928" y="727"/>
                      <a:pt x="1028" y="627"/>
                    </a:cubicBezTo>
                    <a:cubicBezTo>
                      <a:pt x="1154" y="426"/>
                      <a:pt x="1254" y="426"/>
                      <a:pt x="1254" y="326"/>
                    </a:cubicBezTo>
                    <a:lnTo>
                      <a:pt x="1254" y="326"/>
                    </a:lnTo>
                    <a:cubicBezTo>
                      <a:pt x="1254" y="326"/>
                      <a:pt x="1154" y="426"/>
                      <a:pt x="928" y="526"/>
                    </a:cubicBezTo>
                    <a:cubicBezTo>
                      <a:pt x="834" y="715"/>
                      <a:pt x="651" y="837"/>
                      <a:pt x="359" y="1017"/>
                    </a:cubicBezTo>
                    <a:lnTo>
                      <a:pt x="359" y="1017"/>
                    </a:lnTo>
                    <a:cubicBezTo>
                      <a:pt x="187" y="452"/>
                      <a:pt x="94"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3623450" y="3300425"/>
                <a:ext cx="31375" cy="31350"/>
              </a:xfrm>
              <a:custGeom>
                <a:avLst/>
                <a:gdLst/>
                <a:ahLst/>
                <a:cxnLst/>
                <a:rect l="l" t="t" r="r" b="b"/>
                <a:pathLst>
                  <a:path w="1255" h="1254" extrusionOk="0">
                    <a:moveTo>
                      <a:pt x="327" y="0"/>
                    </a:moveTo>
                    <a:cubicBezTo>
                      <a:pt x="328" y="1"/>
                      <a:pt x="427" y="101"/>
                      <a:pt x="527" y="301"/>
                    </a:cubicBezTo>
                    <a:cubicBezTo>
                      <a:pt x="618" y="392"/>
                      <a:pt x="813" y="587"/>
                      <a:pt x="999" y="848"/>
                    </a:cubicBezTo>
                    <a:lnTo>
                      <a:pt x="999" y="848"/>
                    </a:lnTo>
                    <a:cubicBezTo>
                      <a:pt x="491" y="1043"/>
                      <a:pt x="1" y="1253"/>
                      <a:pt x="1" y="1253"/>
                    </a:cubicBezTo>
                    <a:cubicBezTo>
                      <a:pt x="1" y="1253"/>
                      <a:pt x="527" y="1128"/>
                      <a:pt x="1154" y="928"/>
                    </a:cubicBezTo>
                    <a:lnTo>
                      <a:pt x="1254" y="928"/>
                    </a:lnTo>
                    <a:lnTo>
                      <a:pt x="1154" y="827"/>
                    </a:lnTo>
                    <a:cubicBezTo>
                      <a:pt x="953" y="627"/>
                      <a:pt x="728" y="401"/>
                      <a:pt x="627" y="201"/>
                    </a:cubicBezTo>
                    <a:cubicBezTo>
                      <a:pt x="428" y="101"/>
                      <a:pt x="328" y="1"/>
                      <a:pt x="3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3644775" y="3344275"/>
                <a:ext cx="31350" cy="28850"/>
              </a:xfrm>
              <a:custGeom>
                <a:avLst/>
                <a:gdLst/>
                <a:ahLst/>
                <a:cxnLst/>
                <a:rect l="l" t="t" r="r" b="b"/>
                <a:pathLst>
                  <a:path w="1254" h="1154" extrusionOk="0">
                    <a:moveTo>
                      <a:pt x="827" y="1"/>
                    </a:moveTo>
                    <a:cubicBezTo>
                      <a:pt x="627" y="226"/>
                      <a:pt x="401" y="427"/>
                      <a:pt x="201" y="627"/>
                    </a:cubicBezTo>
                    <a:cubicBezTo>
                      <a:pt x="100" y="752"/>
                      <a:pt x="0" y="853"/>
                      <a:pt x="0" y="853"/>
                    </a:cubicBezTo>
                    <a:cubicBezTo>
                      <a:pt x="0" y="853"/>
                      <a:pt x="100" y="752"/>
                      <a:pt x="301" y="627"/>
                    </a:cubicBezTo>
                    <a:cubicBezTo>
                      <a:pt x="392" y="536"/>
                      <a:pt x="585" y="363"/>
                      <a:pt x="845" y="182"/>
                    </a:cubicBezTo>
                    <a:lnTo>
                      <a:pt x="845" y="182"/>
                    </a:lnTo>
                    <a:cubicBezTo>
                      <a:pt x="1034" y="776"/>
                      <a:pt x="1132" y="1153"/>
                      <a:pt x="1253" y="1153"/>
                    </a:cubicBezTo>
                    <a:cubicBezTo>
                      <a:pt x="1253" y="1153"/>
                      <a:pt x="1128" y="627"/>
                      <a:pt x="9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3686125" y="3322625"/>
                <a:ext cx="28850" cy="29825"/>
              </a:xfrm>
              <a:custGeom>
                <a:avLst/>
                <a:gdLst/>
                <a:ahLst/>
                <a:cxnLst/>
                <a:rect l="l" t="t" r="r" b="b"/>
                <a:pathLst>
                  <a:path w="1154" h="1193" extrusionOk="0">
                    <a:moveTo>
                      <a:pt x="1048" y="0"/>
                    </a:moveTo>
                    <a:cubicBezTo>
                      <a:pt x="864" y="0"/>
                      <a:pt x="459" y="93"/>
                      <a:pt x="0" y="240"/>
                    </a:cubicBezTo>
                    <a:lnTo>
                      <a:pt x="0" y="365"/>
                    </a:lnTo>
                    <a:cubicBezTo>
                      <a:pt x="226" y="666"/>
                      <a:pt x="426" y="867"/>
                      <a:pt x="627" y="992"/>
                    </a:cubicBezTo>
                    <a:cubicBezTo>
                      <a:pt x="526" y="766"/>
                      <a:pt x="326" y="566"/>
                      <a:pt x="100" y="365"/>
                    </a:cubicBezTo>
                    <a:cubicBezTo>
                      <a:pt x="727" y="240"/>
                      <a:pt x="1153" y="40"/>
                      <a:pt x="1153" y="40"/>
                    </a:cubicBezTo>
                    <a:cubicBezTo>
                      <a:pt x="1153" y="13"/>
                      <a:pt x="1115" y="0"/>
                      <a:pt x="1048" y="0"/>
                    </a:cubicBezTo>
                    <a:close/>
                    <a:moveTo>
                      <a:pt x="627" y="992"/>
                    </a:moveTo>
                    <a:cubicBezTo>
                      <a:pt x="727" y="1192"/>
                      <a:pt x="852" y="1192"/>
                      <a:pt x="852" y="1192"/>
                    </a:cubicBezTo>
                    <a:cubicBezTo>
                      <a:pt x="852" y="1192"/>
                      <a:pt x="852" y="1092"/>
                      <a:pt x="627" y="9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4033225" y="1190750"/>
                <a:ext cx="109675" cy="164200"/>
              </a:xfrm>
              <a:custGeom>
                <a:avLst/>
                <a:gdLst/>
                <a:ahLst/>
                <a:cxnLst/>
                <a:rect l="l" t="t" r="r" b="b"/>
                <a:pathLst>
                  <a:path w="4387" h="6568" extrusionOk="0">
                    <a:moveTo>
                      <a:pt x="1" y="1"/>
                    </a:moveTo>
                    <a:cubicBezTo>
                      <a:pt x="1" y="1"/>
                      <a:pt x="954" y="1555"/>
                      <a:pt x="2106" y="3334"/>
                    </a:cubicBezTo>
                    <a:cubicBezTo>
                      <a:pt x="3359" y="5214"/>
                      <a:pt x="4287" y="6567"/>
                      <a:pt x="4287" y="6567"/>
                    </a:cubicBezTo>
                    <a:cubicBezTo>
                      <a:pt x="4387" y="6567"/>
                      <a:pt x="3460" y="5114"/>
                      <a:pt x="2206" y="3234"/>
                    </a:cubicBezTo>
                    <a:cubicBezTo>
                      <a:pt x="1054" y="1455"/>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4007550" y="1216800"/>
                <a:ext cx="151025" cy="99300"/>
              </a:xfrm>
              <a:custGeom>
                <a:avLst/>
                <a:gdLst/>
                <a:ahLst/>
                <a:cxnLst/>
                <a:rect l="l" t="t" r="r" b="b"/>
                <a:pathLst>
                  <a:path w="6041" h="3972" extrusionOk="0">
                    <a:moveTo>
                      <a:pt x="6026" y="0"/>
                    </a:moveTo>
                    <a:cubicBezTo>
                      <a:pt x="5878" y="0"/>
                      <a:pt x="4588" y="901"/>
                      <a:pt x="3033" y="1891"/>
                    </a:cubicBezTo>
                    <a:cubicBezTo>
                      <a:pt x="1354" y="3019"/>
                      <a:pt x="0" y="3871"/>
                      <a:pt x="0" y="3971"/>
                    </a:cubicBezTo>
                    <a:cubicBezTo>
                      <a:pt x="0" y="3971"/>
                      <a:pt x="1354" y="3144"/>
                      <a:pt x="3033" y="1991"/>
                    </a:cubicBezTo>
                    <a:cubicBezTo>
                      <a:pt x="4687" y="939"/>
                      <a:pt x="6041" y="11"/>
                      <a:pt x="6041" y="11"/>
                    </a:cubicBezTo>
                    <a:cubicBezTo>
                      <a:pt x="6041" y="4"/>
                      <a:pt x="6036" y="0"/>
                      <a:pt x="6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4059550" y="1188250"/>
                <a:ext cx="36375" cy="166700"/>
              </a:xfrm>
              <a:custGeom>
                <a:avLst/>
                <a:gdLst/>
                <a:ahLst/>
                <a:cxnLst/>
                <a:rect l="l" t="t" r="r" b="b"/>
                <a:pathLst>
                  <a:path w="1455" h="6668" extrusionOk="0">
                    <a:moveTo>
                      <a:pt x="1454" y="1"/>
                    </a:moveTo>
                    <a:cubicBezTo>
                      <a:pt x="1454" y="1"/>
                      <a:pt x="1053" y="1455"/>
                      <a:pt x="727" y="3334"/>
                    </a:cubicBezTo>
                    <a:cubicBezTo>
                      <a:pt x="326" y="5113"/>
                      <a:pt x="1" y="6567"/>
                      <a:pt x="101" y="6667"/>
                    </a:cubicBezTo>
                    <a:cubicBezTo>
                      <a:pt x="101" y="6667"/>
                      <a:pt x="427" y="5113"/>
                      <a:pt x="828" y="3334"/>
                    </a:cubicBezTo>
                    <a:cubicBezTo>
                      <a:pt x="1254" y="1455"/>
                      <a:pt x="1454"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3994400" y="1242750"/>
                <a:ext cx="182975" cy="39500"/>
              </a:xfrm>
              <a:custGeom>
                <a:avLst/>
                <a:gdLst/>
                <a:ahLst/>
                <a:cxnLst/>
                <a:rect l="l" t="t" r="r" b="b"/>
                <a:pathLst>
                  <a:path w="7319" h="1580" extrusionOk="0">
                    <a:moveTo>
                      <a:pt x="0" y="1"/>
                    </a:moveTo>
                    <a:cubicBezTo>
                      <a:pt x="0" y="101"/>
                      <a:pt x="1679" y="427"/>
                      <a:pt x="3659" y="853"/>
                    </a:cubicBezTo>
                    <a:cubicBezTo>
                      <a:pt x="5639" y="1254"/>
                      <a:pt x="7318" y="1580"/>
                      <a:pt x="7318" y="1580"/>
                    </a:cubicBezTo>
                    <a:cubicBezTo>
                      <a:pt x="7318" y="1480"/>
                      <a:pt x="5639" y="1154"/>
                      <a:pt x="3659" y="728"/>
                    </a:cubicBezTo>
                    <a:cubicBezTo>
                      <a:pt x="1679" y="327"/>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4025725" y="1188250"/>
                <a:ext cx="28850" cy="31350"/>
              </a:xfrm>
              <a:custGeom>
                <a:avLst/>
                <a:gdLst/>
                <a:ahLst/>
                <a:cxnLst/>
                <a:rect l="l" t="t" r="r" b="b"/>
                <a:pathLst>
                  <a:path w="1154" h="1254" extrusionOk="0">
                    <a:moveTo>
                      <a:pt x="928" y="1"/>
                    </a:moveTo>
                    <a:lnTo>
                      <a:pt x="928" y="301"/>
                    </a:lnTo>
                    <a:lnTo>
                      <a:pt x="928" y="1090"/>
                    </a:lnTo>
                    <a:lnTo>
                      <a:pt x="928" y="1090"/>
                    </a:lnTo>
                    <a:cubicBezTo>
                      <a:pt x="370" y="814"/>
                      <a:pt x="0" y="727"/>
                      <a:pt x="0" y="727"/>
                    </a:cubicBezTo>
                    <a:lnTo>
                      <a:pt x="0" y="727"/>
                    </a:lnTo>
                    <a:cubicBezTo>
                      <a:pt x="0" y="727"/>
                      <a:pt x="426" y="1028"/>
                      <a:pt x="1053" y="1254"/>
                    </a:cubicBezTo>
                    <a:lnTo>
                      <a:pt x="1053" y="1153"/>
                    </a:lnTo>
                    <a:cubicBezTo>
                      <a:pt x="1153" y="828"/>
                      <a:pt x="1053" y="527"/>
                      <a:pt x="1053" y="301"/>
                    </a:cubicBezTo>
                    <a:cubicBezTo>
                      <a:pt x="1053" y="101"/>
                      <a:pt x="1053" y="1"/>
                      <a:pt x="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4114700" y="1316075"/>
                <a:ext cx="28200" cy="31350"/>
              </a:xfrm>
              <a:custGeom>
                <a:avLst/>
                <a:gdLst/>
                <a:ahLst/>
                <a:cxnLst/>
                <a:rect l="l" t="t" r="r" b="b"/>
                <a:pathLst>
                  <a:path w="1128" h="1254" extrusionOk="0">
                    <a:moveTo>
                      <a:pt x="0" y="0"/>
                    </a:moveTo>
                    <a:lnTo>
                      <a:pt x="0" y="101"/>
                    </a:lnTo>
                    <a:cubicBezTo>
                      <a:pt x="0" y="426"/>
                      <a:pt x="0" y="727"/>
                      <a:pt x="100" y="928"/>
                    </a:cubicBezTo>
                    <a:lnTo>
                      <a:pt x="100" y="101"/>
                    </a:lnTo>
                    <a:cubicBezTo>
                      <a:pt x="627" y="426"/>
                      <a:pt x="1128" y="527"/>
                      <a:pt x="1128" y="527"/>
                    </a:cubicBezTo>
                    <a:cubicBezTo>
                      <a:pt x="1128" y="527"/>
                      <a:pt x="727" y="201"/>
                      <a:pt x="100" y="0"/>
                    </a:cubicBezTo>
                    <a:close/>
                    <a:moveTo>
                      <a:pt x="100" y="928"/>
                    </a:moveTo>
                    <a:lnTo>
                      <a:pt x="100" y="1253"/>
                    </a:lnTo>
                    <a:cubicBezTo>
                      <a:pt x="100" y="1253"/>
                      <a:pt x="201" y="1153"/>
                      <a:pt x="100" y="92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4104050" y="1300400"/>
                <a:ext cx="20700" cy="20700"/>
              </a:xfrm>
              <a:custGeom>
                <a:avLst/>
                <a:gdLst/>
                <a:ahLst/>
                <a:cxnLst/>
                <a:rect l="l" t="t" r="r" b="b"/>
                <a:pathLst>
                  <a:path w="828" h="828" extrusionOk="0">
                    <a:moveTo>
                      <a:pt x="0" y="1"/>
                    </a:moveTo>
                    <a:lnTo>
                      <a:pt x="0" y="101"/>
                    </a:lnTo>
                    <a:lnTo>
                      <a:pt x="0" y="627"/>
                    </a:lnTo>
                    <a:cubicBezTo>
                      <a:pt x="100" y="728"/>
                      <a:pt x="100" y="828"/>
                      <a:pt x="100" y="828"/>
                    </a:cubicBezTo>
                    <a:lnTo>
                      <a:pt x="100" y="627"/>
                    </a:lnTo>
                    <a:lnTo>
                      <a:pt x="100" y="148"/>
                    </a:lnTo>
                    <a:lnTo>
                      <a:pt x="100" y="148"/>
                    </a:lnTo>
                    <a:cubicBezTo>
                      <a:pt x="361" y="268"/>
                      <a:pt x="567" y="352"/>
                      <a:pt x="699" y="352"/>
                    </a:cubicBezTo>
                    <a:cubicBezTo>
                      <a:pt x="756" y="352"/>
                      <a:pt x="799" y="336"/>
                      <a:pt x="827" y="302"/>
                    </a:cubicBezTo>
                    <a:cubicBezTo>
                      <a:pt x="827" y="302"/>
                      <a:pt x="526" y="101"/>
                      <a:pt x="1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4130350" y="1203925"/>
                <a:ext cx="31350" cy="28825"/>
              </a:xfrm>
              <a:custGeom>
                <a:avLst/>
                <a:gdLst/>
                <a:ahLst/>
                <a:cxnLst/>
                <a:rect l="l" t="t" r="r" b="b"/>
                <a:pathLst>
                  <a:path w="1254" h="1153" extrusionOk="0">
                    <a:moveTo>
                      <a:pt x="502" y="0"/>
                    </a:moveTo>
                    <a:cubicBezTo>
                      <a:pt x="502" y="0"/>
                      <a:pt x="301" y="527"/>
                      <a:pt x="1" y="1028"/>
                    </a:cubicBezTo>
                    <a:lnTo>
                      <a:pt x="1" y="1153"/>
                    </a:lnTo>
                    <a:lnTo>
                      <a:pt x="928" y="1153"/>
                    </a:lnTo>
                    <a:cubicBezTo>
                      <a:pt x="1129" y="1028"/>
                      <a:pt x="1254" y="1028"/>
                      <a:pt x="1254" y="1028"/>
                    </a:cubicBezTo>
                    <a:lnTo>
                      <a:pt x="159" y="1028"/>
                    </a:lnTo>
                    <a:cubicBezTo>
                      <a:pt x="415" y="458"/>
                      <a:pt x="502" y="0"/>
                      <a:pt x="5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4114700" y="1224600"/>
                <a:ext cx="20700" cy="18175"/>
              </a:xfrm>
              <a:custGeom>
                <a:avLst/>
                <a:gdLst/>
                <a:ahLst/>
                <a:cxnLst/>
                <a:rect l="l" t="t" r="r" b="b"/>
                <a:pathLst>
                  <a:path w="828" h="727" extrusionOk="0">
                    <a:moveTo>
                      <a:pt x="301" y="0"/>
                    </a:moveTo>
                    <a:cubicBezTo>
                      <a:pt x="301" y="0"/>
                      <a:pt x="201" y="326"/>
                      <a:pt x="0" y="627"/>
                    </a:cubicBezTo>
                    <a:lnTo>
                      <a:pt x="0" y="727"/>
                    </a:lnTo>
                    <a:lnTo>
                      <a:pt x="627" y="727"/>
                    </a:lnTo>
                    <a:cubicBezTo>
                      <a:pt x="827" y="727"/>
                      <a:pt x="827" y="627"/>
                      <a:pt x="827" y="627"/>
                    </a:cubicBezTo>
                    <a:lnTo>
                      <a:pt x="149" y="627"/>
                    </a:lnTo>
                    <a:cubicBezTo>
                      <a:pt x="316" y="273"/>
                      <a:pt x="393"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3999400" y="1297900"/>
                <a:ext cx="31350" cy="28850"/>
              </a:xfrm>
              <a:custGeom>
                <a:avLst/>
                <a:gdLst/>
                <a:ahLst/>
                <a:cxnLst/>
                <a:rect l="l" t="t" r="r" b="b"/>
                <a:pathLst>
                  <a:path w="1254" h="1154" extrusionOk="0">
                    <a:moveTo>
                      <a:pt x="1153" y="1"/>
                    </a:moveTo>
                    <a:cubicBezTo>
                      <a:pt x="853" y="1"/>
                      <a:pt x="527" y="1"/>
                      <a:pt x="326" y="101"/>
                    </a:cubicBezTo>
                    <a:lnTo>
                      <a:pt x="1" y="101"/>
                    </a:lnTo>
                    <a:cubicBezTo>
                      <a:pt x="1" y="101"/>
                      <a:pt x="101" y="201"/>
                      <a:pt x="326" y="201"/>
                    </a:cubicBezTo>
                    <a:cubicBezTo>
                      <a:pt x="527" y="101"/>
                      <a:pt x="853" y="101"/>
                      <a:pt x="1153" y="101"/>
                    </a:cubicBezTo>
                    <a:cubicBezTo>
                      <a:pt x="953" y="627"/>
                      <a:pt x="727" y="1153"/>
                      <a:pt x="727" y="1153"/>
                    </a:cubicBezTo>
                    <a:cubicBezTo>
                      <a:pt x="853" y="1153"/>
                      <a:pt x="1053" y="727"/>
                      <a:pt x="1254" y="101"/>
                    </a:cubicBez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4025725" y="1287250"/>
                <a:ext cx="23200" cy="20700"/>
              </a:xfrm>
              <a:custGeom>
                <a:avLst/>
                <a:gdLst/>
                <a:ahLst/>
                <a:cxnLst/>
                <a:rect l="l" t="t" r="r" b="b"/>
                <a:pathLst>
                  <a:path w="928" h="828" extrusionOk="0">
                    <a:moveTo>
                      <a:pt x="201" y="0"/>
                    </a:moveTo>
                    <a:cubicBezTo>
                      <a:pt x="100" y="101"/>
                      <a:pt x="0" y="101"/>
                      <a:pt x="0" y="101"/>
                    </a:cubicBezTo>
                    <a:lnTo>
                      <a:pt x="703" y="101"/>
                    </a:lnTo>
                    <a:cubicBezTo>
                      <a:pt x="612" y="487"/>
                      <a:pt x="527" y="828"/>
                      <a:pt x="527" y="828"/>
                    </a:cubicBezTo>
                    <a:cubicBezTo>
                      <a:pt x="527" y="828"/>
                      <a:pt x="727" y="527"/>
                      <a:pt x="827" y="101"/>
                    </a:cubicBezTo>
                    <a:lnTo>
                      <a:pt x="9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4010050" y="1237750"/>
                <a:ext cx="20700" cy="21375"/>
              </a:xfrm>
              <a:custGeom>
                <a:avLst/>
                <a:gdLst/>
                <a:ahLst/>
                <a:cxnLst/>
                <a:rect l="l" t="t" r="r" b="b"/>
                <a:pathLst>
                  <a:path w="828" h="855" extrusionOk="0">
                    <a:moveTo>
                      <a:pt x="101" y="0"/>
                    </a:moveTo>
                    <a:cubicBezTo>
                      <a:pt x="101" y="0"/>
                      <a:pt x="101" y="101"/>
                      <a:pt x="201" y="201"/>
                    </a:cubicBezTo>
                    <a:cubicBezTo>
                      <a:pt x="290" y="290"/>
                      <a:pt x="479" y="399"/>
                      <a:pt x="590" y="493"/>
                    </a:cubicBezTo>
                    <a:lnTo>
                      <a:pt x="590" y="493"/>
                    </a:lnTo>
                    <a:cubicBezTo>
                      <a:pt x="238" y="669"/>
                      <a:pt x="1" y="828"/>
                      <a:pt x="1" y="828"/>
                    </a:cubicBezTo>
                    <a:cubicBezTo>
                      <a:pt x="19" y="846"/>
                      <a:pt x="45" y="854"/>
                      <a:pt x="77" y="854"/>
                    </a:cubicBezTo>
                    <a:cubicBezTo>
                      <a:pt x="220" y="854"/>
                      <a:pt x="482" y="691"/>
                      <a:pt x="727" y="527"/>
                    </a:cubicBezTo>
                    <a:lnTo>
                      <a:pt x="828" y="527"/>
                    </a:lnTo>
                    <a:lnTo>
                      <a:pt x="727" y="427"/>
                    </a:lnTo>
                    <a:cubicBezTo>
                      <a:pt x="627" y="301"/>
                      <a:pt x="427" y="201"/>
                      <a:pt x="301" y="101"/>
                    </a:cubicBezTo>
                    <a:cubicBezTo>
                      <a:pt x="201" y="0"/>
                      <a:pt x="101" y="0"/>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4083350" y="1195775"/>
                <a:ext cx="20725" cy="21325"/>
              </a:xfrm>
              <a:custGeom>
                <a:avLst/>
                <a:gdLst/>
                <a:ahLst/>
                <a:cxnLst/>
                <a:rect l="l" t="t" r="r" b="b"/>
                <a:pathLst>
                  <a:path w="829" h="853" extrusionOk="0">
                    <a:moveTo>
                      <a:pt x="1" y="0"/>
                    </a:moveTo>
                    <a:cubicBezTo>
                      <a:pt x="1" y="0"/>
                      <a:pt x="1" y="326"/>
                      <a:pt x="201" y="727"/>
                    </a:cubicBezTo>
                    <a:lnTo>
                      <a:pt x="201" y="852"/>
                    </a:lnTo>
                    <a:lnTo>
                      <a:pt x="302" y="727"/>
                    </a:lnTo>
                    <a:cubicBezTo>
                      <a:pt x="402" y="627"/>
                      <a:pt x="628" y="426"/>
                      <a:pt x="728" y="326"/>
                    </a:cubicBezTo>
                    <a:cubicBezTo>
                      <a:pt x="828" y="226"/>
                      <a:pt x="828" y="226"/>
                      <a:pt x="828" y="101"/>
                    </a:cubicBezTo>
                    <a:lnTo>
                      <a:pt x="828" y="101"/>
                    </a:lnTo>
                    <a:cubicBezTo>
                      <a:pt x="828" y="101"/>
                      <a:pt x="728" y="226"/>
                      <a:pt x="628" y="326"/>
                    </a:cubicBezTo>
                    <a:cubicBezTo>
                      <a:pt x="511" y="419"/>
                      <a:pt x="416" y="512"/>
                      <a:pt x="243" y="605"/>
                    </a:cubicBezTo>
                    <a:lnTo>
                      <a:pt x="243" y="605"/>
                    </a:lnTo>
                    <a:cubicBezTo>
                      <a:pt x="82" y="262"/>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4054550" y="1313575"/>
                <a:ext cx="20700" cy="23200"/>
              </a:xfrm>
              <a:custGeom>
                <a:avLst/>
                <a:gdLst/>
                <a:ahLst/>
                <a:cxnLst/>
                <a:rect l="l" t="t" r="r" b="b"/>
                <a:pathLst>
                  <a:path w="828" h="928" extrusionOk="0">
                    <a:moveTo>
                      <a:pt x="627" y="0"/>
                    </a:moveTo>
                    <a:lnTo>
                      <a:pt x="526" y="100"/>
                    </a:lnTo>
                    <a:cubicBezTo>
                      <a:pt x="301" y="301"/>
                      <a:pt x="201" y="401"/>
                      <a:pt x="100" y="526"/>
                    </a:cubicBezTo>
                    <a:cubicBezTo>
                      <a:pt x="0" y="627"/>
                      <a:pt x="0" y="727"/>
                      <a:pt x="0" y="727"/>
                    </a:cubicBezTo>
                    <a:cubicBezTo>
                      <a:pt x="0" y="727"/>
                      <a:pt x="100" y="727"/>
                      <a:pt x="201" y="627"/>
                    </a:cubicBezTo>
                    <a:cubicBezTo>
                      <a:pt x="287" y="540"/>
                      <a:pt x="373" y="362"/>
                      <a:pt x="539" y="250"/>
                    </a:cubicBezTo>
                    <a:lnTo>
                      <a:pt x="539" y="250"/>
                    </a:lnTo>
                    <a:cubicBezTo>
                      <a:pt x="642" y="650"/>
                      <a:pt x="827" y="927"/>
                      <a:pt x="827" y="927"/>
                    </a:cubicBezTo>
                    <a:cubicBezTo>
                      <a:pt x="827" y="827"/>
                      <a:pt x="727" y="526"/>
                      <a:pt x="627" y="100"/>
                    </a:cubicBezTo>
                    <a:lnTo>
                      <a:pt x="6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4130350" y="1260925"/>
                <a:ext cx="18200" cy="23850"/>
              </a:xfrm>
              <a:custGeom>
                <a:avLst/>
                <a:gdLst/>
                <a:ahLst/>
                <a:cxnLst/>
                <a:rect l="l" t="t" r="r" b="b"/>
                <a:pathLst>
                  <a:path w="728" h="954" extrusionOk="0">
                    <a:moveTo>
                      <a:pt x="727" y="1"/>
                    </a:moveTo>
                    <a:cubicBezTo>
                      <a:pt x="727" y="1"/>
                      <a:pt x="402" y="226"/>
                      <a:pt x="1" y="427"/>
                    </a:cubicBezTo>
                    <a:lnTo>
                      <a:pt x="1" y="527"/>
                    </a:lnTo>
                    <a:cubicBezTo>
                      <a:pt x="201" y="627"/>
                      <a:pt x="402" y="753"/>
                      <a:pt x="502" y="853"/>
                    </a:cubicBezTo>
                    <a:cubicBezTo>
                      <a:pt x="627" y="853"/>
                      <a:pt x="727" y="953"/>
                      <a:pt x="727" y="953"/>
                    </a:cubicBezTo>
                    <a:cubicBezTo>
                      <a:pt x="727" y="953"/>
                      <a:pt x="727" y="853"/>
                      <a:pt x="627" y="753"/>
                    </a:cubicBezTo>
                    <a:cubicBezTo>
                      <a:pt x="435" y="646"/>
                      <a:pt x="334" y="558"/>
                      <a:pt x="185" y="472"/>
                    </a:cubicBezTo>
                    <a:lnTo>
                      <a:pt x="185" y="472"/>
                    </a:lnTo>
                    <a:cubicBezTo>
                      <a:pt x="459" y="290"/>
                      <a:pt x="727" y="115"/>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4075225" y="1216600"/>
                <a:ext cx="31350" cy="28700"/>
              </a:xfrm>
              <a:custGeom>
                <a:avLst/>
                <a:gdLst/>
                <a:ahLst/>
                <a:cxnLst/>
                <a:rect l="l" t="t" r="r" b="b"/>
                <a:pathLst>
                  <a:path w="1254" h="1148" extrusionOk="0">
                    <a:moveTo>
                      <a:pt x="6" y="1"/>
                    </a:moveTo>
                    <a:cubicBezTo>
                      <a:pt x="2" y="1"/>
                      <a:pt x="0" y="7"/>
                      <a:pt x="0" y="19"/>
                    </a:cubicBezTo>
                    <a:cubicBezTo>
                      <a:pt x="0" y="19"/>
                      <a:pt x="100" y="420"/>
                      <a:pt x="326" y="1047"/>
                    </a:cubicBezTo>
                    <a:lnTo>
                      <a:pt x="326" y="1147"/>
                    </a:lnTo>
                    <a:lnTo>
                      <a:pt x="426" y="1147"/>
                    </a:lnTo>
                    <a:lnTo>
                      <a:pt x="426" y="1047"/>
                    </a:lnTo>
                    <a:cubicBezTo>
                      <a:pt x="627" y="947"/>
                      <a:pt x="827" y="646"/>
                      <a:pt x="1053" y="521"/>
                    </a:cubicBezTo>
                    <a:lnTo>
                      <a:pt x="1253" y="320"/>
                    </a:lnTo>
                    <a:cubicBezTo>
                      <a:pt x="1253" y="291"/>
                      <a:pt x="1245" y="279"/>
                      <a:pt x="1227" y="279"/>
                    </a:cubicBezTo>
                    <a:cubicBezTo>
                      <a:pt x="1186" y="279"/>
                      <a:pt x="1094" y="350"/>
                      <a:pt x="953" y="420"/>
                    </a:cubicBezTo>
                    <a:cubicBezTo>
                      <a:pt x="838" y="627"/>
                      <a:pt x="577" y="812"/>
                      <a:pt x="380" y="919"/>
                    </a:cubicBezTo>
                    <a:lnTo>
                      <a:pt x="380" y="919"/>
                    </a:lnTo>
                    <a:cubicBezTo>
                      <a:pt x="196" y="412"/>
                      <a:pt x="38" y="1"/>
                      <a:pt x="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036375" y="1235250"/>
                <a:ext cx="28225" cy="31350"/>
              </a:xfrm>
              <a:custGeom>
                <a:avLst/>
                <a:gdLst/>
                <a:ahLst/>
                <a:cxnLst/>
                <a:rect l="l" t="t" r="r" b="b"/>
                <a:pathLst>
                  <a:path w="1129" h="1254" extrusionOk="0">
                    <a:moveTo>
                      <a:pt x="301" y="0"/>
                    </a:moveTo>
                    <a:cubicBezTo>
                      <a:pt x="301" y="0"/>
                      <a:pt x="301" y="101"/>
                      <a:pt x="502" y="301"/>
                    </a:cubicBezTo>
                    <a:cubicBezTo>
                      <a:pt x="611" y="498"/>
                      <a:pt x="778" y="676"/>
                      <a:pt x="952" y="852"/>
                    </a:cubicBezTo>
                    <a:lnTo>
                      <a:pt x="952" y="852"/>
                    </a:lnTo>
                    <a:cubicBezTo>
                      <a:pt x="369" y="1046"/>
                      <a:pt x="0" y="1253"/>
                      <a:pt x="0" y="1253"/>
                    </a:cubicBezTo>
                    <a:lnTo>
                      <a:pt x="1028" y="1028"/>
                    </a:lnTo>
                    <a:lnTo>
                      <a:pt x="1128" y="928"/>
                    </a:lnTo>
                    <a:lnTo>
                      <a:pt x="1128" y="827"/>
                    </a:lnTo>
                    <a:cubicBezTo>
                      <a:pt x="928" y="627"/>
                      <a:pt x="727" y="401"/>
                      <a:pt x="502" y="201"/>
                    </a:cubicBezTo>
                    <a:cubicBezTo>
                      <a:pt x="401" y="100"/>
                      <a:pt x="301"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4057050" y="1279725"/>
                <a:ext cx="31350" cy="28225"/>
              </a:xfrm>
              <a:custGeom>
                <a:avLst/>
                <a:gdLst/>
                <a:ahLst/>
                <a:cxnLst/>
                <a:rect l="l" t="t" r="r" b="b"/>
                <a:pathLst>
                  <a:path w="1254" h="1129" extrusionOk="0">
                    <a:moveTo>
                      <a:pt x="201" y="627"/>
                    </a:moveTo>
                    <a:cubicBezTo>
                      <a:pt x="0" y="728"/>
                      <a:pt x="0" y="828"/>
                      <a:pt x="0" y="828"/>
                    </a:cubicBezTo>
                    <a:cubicBezTo>
                      <a:pt x="0" y="828"/>
                      <a:pt x="101" y="828"/>
                      <a:pt x="201" y="627"/>
                    </a:cubicBezTo>
                    <a:close/>
                    <a:moveTo>
                      <a:pt x="827" y="1"/>
                    </a:moveTo>
                    <a:cubicBezTo>
                      <a:pt x="527" y="201"/>
                      <a:pt x="301" y="402"/>
                      <a:pt x="201" y="627"/>
                    </a:cubicBezTo>
                    <a:cubicBezTo>
                      <a:pt x="426" y="502"/>
                      <a:pt x="627" y="301"/>
                      <a:pt x="827" y="101"/>
                    </a:cubicBezTo>
                    <a:cubicBezTo>
                      <a:pt x="928" y="728"/>
                      <a:pt x="1153" y="1129"/>
                      <a:pt x="1153" y="1129"/>
                    </a:cubicBezTo>
                    <a:cubicBezTo>
                      <a:pt x="1253" y="1129"/>
                      <a:pt x="1153" y="627"/>
                      <a:pt x="928" y="101"/>
                    </a:cubicBezTo>
                    <a:lnTo>
                      <a:pt x="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4095900" y="1257750"/>
                <a:ext cx="31350" cy="32025"/>
              </a:xfrm>
              <a:custGeom>
                <a:avLst/>
                <a:gdLst/>
                <a:ahLst/>
                <a:cxnLst/>
                <a:rect l="l" t="t" r="r" b="b"/>
                <a:pathLst>
                  <a:path w="1254" h="1281" extrusionOk="0">
                    <a:moveTo>
                      <a:pt x="1202" y="0"/>
                    </a:moveTo>
                    <a:cubicBezTo>
                      <a:pt x="1059" y="0"/>
                      <a:pt x="634" y="151"/>
                      <a:pt x="126" y="253"/>
                    </a:cubicBezTo>
                    <a:lnTo>
                      <a:pt x="0" y="253"/>
                    </a:lnTo>
                    <a:lnTo>
                      <a:pt x="126" y="353"/>
                    </a:lnTo>
                    <a:cubicBezTo>
                      <a:pt x="326" y="654"/>
                      <a:pt x="527" y="880"/>
                      <a:pt x="627" y="980"/>
                    </a:cubicBezTo>
                    <a:cubicBezTo>
                      <a:pt x="852" y="1180"/>
                      <a:pt x="953" y="1281"/>
                      <a:pt x="953" y="1281"/>
                    </a:cubicBezTo>
                    <a:cubicBezTo>
                      <a:pt x="953" y="1180"/>
                      <a:pt x="852" y="1080"/>
                      <a:pt x="752" y="980"/>
                    </a:cubicBezTo>
                    <a:cubicBezTo>
                      <a:pt x="627" y="754"/>
                      <a:pt x="426" y="554"/>
                      <a:pt x="226" y="353"/>
                    </a:cubicBezTo>
                    <a:lnTo>
                      <a:pt x="226" y="336"/>
                    </a:lnTo>
                    <a:lnTo>
                      <a:pt x="226" y="336"/>
                    </a:lnTo>
                    <a:cubicBezTo>
                      <a:pt x="805" y="229"/>
                      <a:pt x="1253" y="28"/>
                      <a:pt x="1253" y="28"/>
                    </a:cubicBezTo>
                    <a:cubicBezTo>
                      <a:pt x="1253" y="9"/>
                      <a:pt x="1235" y="0"/>
                      <a:pt x="12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3352150" y="4200675"/>
                <a:ext cx="109675" cy="164925"/>
              </a:xfrm>
              <a:custGeom>
                <a:avLst/>
                <a:gdLst/>
                <a:ahLst/>
                <a:cxnLst/>
                <a:rect l="l" t="t" r="r" b="b"/>
                <a:pathLst>
                  <a:path w="4387" h="6597" extrusionOk="0">
                    <a:moveTo>
                      <a:pt x="4" y="1"/>
                    </a:moveTo>
                    <a:cubicBezTo>
                      <a:pt x="2" y="1"/>
                      <a:pt x="1" y="2"/>
                      <a:pt x="1" y="5"/>
                    </a:cubicBezTo>
                    <a:cubicBezTo>
                      <a:pt x="1" y="5"/>
                      <a:pt x="928" y="1459"/>
                      <a:pt x="2081" y="3239"/>
                    </a:cubicBezTo>
                    <a:cubicBezTo>
                      <a:pt x="3334" y="5118"/>
                      <a:pt x="4286" y="6597"/>
                      <a:pt x="4286" y="6597"/>
                    </a:cubicBezTo>
                    <a:cubicBezTo>
                      <a:pt x="4387" y="6472"/>
                      <a:pt x="3434" y="5018"/>
                      <a:pt x="2181" y="3239"/>
                    </a:cubicBezTo>
                    <a:cubicBezTo>
                      <a:pt x="1090" y="1420"/>
                      <a:pt x="69" y="1"/>
                      <a:pt x="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3325850" y="4224600"/>
                <a:ext cx="151650" cy="99025"/>
              </a:xfrm>
              <a:custGeom>
                <a:avLst/>
                <a:gdLst/>
                <a:ahLst/>
                <a:cxnLst/>
                <a:rect l="l" t="t" r="r" b="b"/>
                <a:pathLst>
                  <a:path w="6066" h="3961" extrusionOk="0">
                    <a:moveTo>
                      <a:pt x="6065" y="1"/>
                    </a:moveTo>
                    <a:cubicBezTo>
                      <a:pt x="5965" y="1"/>
                      <a:pt x="4612" y="828"/>
                      <a:pt x="2932" y="1881"/>
                    </a:cubicBezTo>
                    <a:cubicBezTo>
                      <a:pt x="1253" y="3008"/>
                      <a:pt x="0" y="3961"/>
                      <a:pt x="0" y="3961"/>
                    </a:cubicBezTo>
                    <a:cubicBezTo>
                      <a:pt x="0" y="3961"/>
                      <a:pt x="1353" y="3134"/>
                      <a:pt x="3033" y="1981"/>
                    </a:cubicBezTo>
                    <a:cubicBezTo>
                      <a:pt x="4712" y="928"/>
                      <a:pt x="6065" y="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3378475" y="4195775"/>
                <a:ext cx="36350" cy="166700"/>
              </a:xfrm>
              <a:custGeom>
                <a:avLst/>
                <a:gdLst/>
                <a:ahLst/>
                <a:cxnLst/>
                <a:rect l="l" t="t" r="r" b="b"/>
                <a:pathLst>
                  <a:path w="1454" h="6668" extrusionOk="0">
                    <a:moveTo>
                      <a:pt x="1454" y="1"/>
                    </a:moveTo>
                    <a:cubicBezTo>
                      <a:pt x="1354" y="1"/>
                      <a:pt x="1028" y="1455"/>
                      <a:pt x="727" y="3334"/>
                    </a:cubicBezTo>
                    <a:cubicBezTo>
                      <a:pt x="301" y="5114"/>
                      <a:pt x="0" y="6668"/>
                      <a:pt x="101" y="6668"/>
                    </a:cubicBezTo>
                    <a:cubicBezTo>
                      <a:pt x="101" y="6668"/>
                      <a:pt x="401" y="5214"/>
                      <a:pt x="827" y="3334"/>
                    </a:cubicBezTo>
                    <a:cubicBezTo>
                      <a:pt x="1128" y="1555"/>
                      <a:pt x="1454"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3312675" y="4252350"/>
                <a:ext cx="183000" cy="37450"/>
              </a:xfrm>
              <a:custGeom>
                <a:avLst/>
                <a:gdLst/>
                <a:ahLst/>
                <a:cxnLst/>
                <a:rect l="l" t="t" r="r" b="b"/>
                <a:pathLst>
                  <a:path w="7320" h="1498" extrusionOk="0">
                    <a:moveTo>
                      <a:pt x="76" y="0"/>
                    </a:moveTo>
                    <a:cubicBezTo>
                      <a:pt x="27" y="0"/>
                      <a:pt x="1" y="6"/>
                      <a:pt x="1" y="19"/>
                    </a:cubicBezTo>
                    <a:lnTo>
                      <a:pt x="3660" y="771"/>
                    </a:lnTo>
                    <a:cubicBezTo>
                      <a:pt x="5640" y="1172"/>
                      <a:pt x="7219" y="1497"/>
                      <a:pt x="7319" y="1497"/>
                    </a:cubicBezTo>
                    <a:cubicBezTo>
                      <a:pt x="7319" y="1497"/>
                      <a:pt x="5640" y="1071"/>
                      <a:pt x="3660" y="645"/>
                    </a:cubicBezTo>
                    <a:cubicBezTo>
                      <a:pt x="1925" y="294"/>
                      <a:pt x="422"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3341650" y="4195775"/>
                <a:ext cx="28700" cy="31375"/>
              </a:xfrm>
              <a:custGeom>
                <a:avLst/>
                <a:gdLst/>
                <a:ahLst/>
                <a:cxnLst/>
                <a:rect l="l" t="t" r="r" b="b"/>
                <a:pathLst>
                  <a:path w="1148" h="1255" extrusionOk="0">
                    <a:moveTo>
                      <a:pt x="1047" y="1"/>
                    </a:moveTo>
                    <a:lnTo>
                      <a:pt x="1047" y="302"/>
                    </a:lnTo>
                    <a:lnTo>
                      <a:pt x="1047" y="1117"/>
                    </a:lnTo>
                    <a:lnTo>
                      <a:pt x="1047" y="1117"/>
                    </a:lnTo>
                    <a:cubicBezTo>
                      <a:pt x="586" y="948"/>
                      <a:pt x="248" y="801"/>
                      <a:pt x="136" y="801"/>
                    </a:cubicBezTo>
                    <a:cubicBezTo>
                      <a:pt x="109" y="801"/>
                      <a:pt x="95" y="810"/>
                      <a:pt x="95" y="828"/>
                    </a:cubicBezTo>
                    <a:cubicBezTo>
                      <a:pt x="0" y="828"/>
                      <a:pt x="466" y="1007"/>
                      <a:pt x="1047" y="1218"/>
                    </a:cubicBezTo>
                    <a:lnTo>
                      <a:pt x="1047" y="1218"/>
                    </a:lnTo>
                    <a:lnTo>
                      <a:pt x="1047" y="1254"/>
                    </a:lnTo>
                    <a:lnTo>
                      <a:pt x="1074" y="1227"/>
                    </a:lnTo>
                    <a:lnTo>
                      <a:pt x="1074" y="1227"/>
                    </a:lnTo>
                    <a:cubicBezTo>
                      <a:pt x="1098" y="1236"/>
                      <a:pt x="1123" y="1245"/>
                      <a:pt x="1148" y="1254"/>
                    </a:cubicBezTo>
                    <a:lnTo>
                      <a:pt x="1148" y="1154"/>
                    </a:lnTo>
                    <a:lnTo>
                      <a:pt x="1148" y="302"/>
                    </a:lnTo>
                    <a:cubicBezTo>
                      <a:pt x="1148" y="101"/>
                      <a:pt x="1047"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3432975" y="4323600"/>
                <a:ext cx="28850" cy="33875"/>
              </a:xfrm>
              <a:custGeom>
                <a:avLst/>
                <a:gdLst/>
                <a:ahLst/>
                <a:cxnLst/>
                <a:rect l="l" t="t" r="r" b="b"/>
                <a:pathLst>
                  <a:path w="1154" h="1355" extrusionOk="0">
                    <a:moveTo>
                      <a:pt x="1" y="1"/>
                    </a:moveTo>
                    <a:lnTo>
                      <a:pt x="1" y="101"/>
                    </a:lnTo>
                    <a:lnTo>
                      <a:pt x="1" y="928"/>
                    </a:lnTo>
                    <a:cubicBezTo>
                      <a:pt x="101" y="1154"/>
                      <a:pt x="101" y="1354"/>
                      <a:pt x="101" y="1354"/>
                    </a:cubicBezTo>
                    <a:lnTo>
                      <a:pt x="101" y="928"/>
                    </a:lnTo>
                    <a:lnTo>
                      <a:pt x="101" y="237"/>
                    </a:lnTo>
                    <a:lnTo>
                      <a:pt x="101" y="237"/>
                    </a:lnTo>
                    <a:cubicBezTo>
                      <a:pt x="683" y="437"/>
                      <a:pt x="1154" y="527"/>
                      <a:pt x="1154" y="527"/>
                    </a:cubicBezTo>
                    <a:cubicBezTo>
                      <a:pt x="1154" y="527"/>
                      <a:pt x="627" y="30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3422325" y="4307950"/>
                <a:ext cx="21325" cy="23200"/>
              </a:xfrm>
              <a:custGeom>
                <a:avLst/>
                <a:gdLst/>
                <a:ahLst/>
                <a:cxnLst/>
                <a:rect l="l" t="t" r="r" b="b"/>
                <a:pathLst>
                  <a:path w="853" h="928" extrusionOk="0">
                    <a:moveTo>
                      <a:pt x="1" y="0"/>
                    </a:moveTo>
                    <a:lnTo>
                      <a:pt x="1" y="100"/>
                    </a:lnTo>
                    <a:lnTo>
                      <a:pt x="1" y="627"/>
                    </a:lnTo>
                    <a:cubicBezTo>
                      <a:pt x="126" y="827"/>
                      <a:pt x="126" y="927"/>
                      <a:pt x="126" y="927"/>
                    </a:cubicBezTo>
                    <a:lnTo>
                      <a:pt x="126" y="627"/>
                    </a:lnTo>
                    <a:lnTo>
                      <a:pt x="126" y="159"/>
                    </a:lnTo>
                    <a:lnTo>
                      <a:pt x="126" y="159"/>
                    </a:lnTo>
                    <a:cubicBezTo>
                      <a:pt x="489" y="325"/>
                      <a:pt x="753" y="426"/>
                      <a:pt x="753" y="426"/>
                    </a:cubicBezTo>
                    <a:cubicBezTo>
                      <a:pt x="853" y="301"/>
                      <a:pt x="527" y="201"/>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3448650" y="4213950"/>
                <a:ext cx="31350" cy="27450"/>
              </a:xfrm>
              <a:custGeom>
                <a:avLst/>
                <a:gdLst/>
                <a:ahLst/>
                <a:cxnLst/>
                <a:rect l="l" t="t" r="r" b="b"/>
                <a:pathLst>
                  <a:path w="1254" h="1098" extrusionOk="0">
                    <a:moveTo>
                      <a:pt x="527" y="1"/>
                    </a:moveTo>
                    <a:cubicBezTo>
                      <a:pt x="527" y="1"/>
                      <a:pt x="201" y="427"/>
                      <a:pt x="0" y="1053"/>
                    </a:cubicBezTo>
                    <a:lnTo>
                      <a:pt x="101" y="1053"/>
                    </a:lnTo>
                    <a:cubicBezTo>
                      <a:pt x="209" y="1087"/>
                      <a:pt x="315" y="1098"/>
                      <a:pt x="416" y="1098"/>
                    </a:cubicBezTo>
                    <a:cubicBezTo>
                      <a:pt x="619" y="1098"/>
                      <a:pt x="802" y="1053"/>
                      <a:pt x="953" y="1053"/>
                    </a:cubicBezTo>
                    <a:cubicBezTo>
                      <a:pt x="1153" y="1053"/>
                      <a:pt x="1254" y="1053"/>
                      <a:pt x="1254" y="928"/>
                    </a:cubicBezTo>
                    <a:lnTo>
                      <a:pt x="164" y="928"/>
                    </a:lnTo>
                    <a:cubicBezTo>
                      <a:pt x="440" y="371"/>
                      <a:pt x="527"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3432975" y="4232125"/>
                <a:ext cx="20700" cy="20700"/>
              </a:xfrm>
              <a:custGeom>
                <a:avLst/>
                <a:gdLst/>
                <a:ahLst/>
                <a:cxnLst/>
                <a:rect l="l" t="t" r="r" b="b"/>
                <a:pathLst>
                  <a:path w="828" h="828" extrusionOk="0">
                    <a:moveTo>
                      <a:pt x="327" y="1"/>
                    </a:moveTo>
                    <a:cubicBezTo>
                      <a:pt x="327" y="1"/>
                      <a:pt x="138" y="273"/>
                      <a:pt x="29" y="627"/>
                    </a:cubicBezTo>
                    <a:lnTo>
                      <a:pt x="1" y="627"/>
                    </a:lnTo>
                    <a:lnTo>
                      <a:pt x="22" y="649"/>
                    </a:lnTo>
                    <a:lnTo>
                      <a:pt x="22" y="649"/>
                    </a:lnTo>
                    <a:cubicBezTo>
                      <a:pt x="15" y="675"/>
                      <a:pt x="7" y="701"/>
                      <a:pt x="1" y="727"/>
                    </a:cubicBezTo>
                    <a:lnTo>
                      <a:pt x="1" y="828"/>
                    </a:lnTo>
                    <a:lnTo>
                      <a:pt x="101" y="828"/>
                    </a:lnTo>
                    <a:cubicBezTo>
                      <a:pt x="327" y="828"/>
                      <a:pt x="527" y="727"/>
                      <a:pt x="627" y="727"/>
                    </a:cubicBezTo>
                    <a:lnTo>
                      <a:pt x="828" y="727"/>
                    </a:lnTo>
                    <a:cubicBezTo>
                      <a:pt x="828" y="627"/>
                      <a:pt x="728" y="627"/>
                      <a:pt x="627" y="627"/>
                    </a:cubicBezTo>
                    <a:lnTo>
                      <a:pt x="156" y="627"/>
                    </a:lnTo>
                    <a:cubicBezTo>
                      <a:pt x="342" y="273"/>
                      <a:pt x="418" y="1"/>
                      <a:pt x="3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3318325" y="4305425"/>
                <a:ext cx="31350" cy="28850"/>
              </a:xfrm>
              <a:custGeom>
                <a:avLst/>
                <a:gdLst/>
                <a:ahLst/>
                <a:cxnLst/>
                <a:rect l="l" t="t" r="r" b="b"/>
                <a:pathLst>
                  <a:path w="1254" h="1154" extrusionOk="0">
                    <a:moveTo>
                      <a:pt x="1153" y="1"/>
                    </a:moveTo>
                    <a:cubicBezTo>
                      <a:pt x="827" y="1"/>
                      <a:pt x="527" y="101"/>
                      <a:pt x="301" y="101"/>
                    </a:cubicBezTo>
                    <a:cubicBezTo>
                      <a:pt x="101" y="101"/>
                      <a:pt x="0" y="101"/>
                      <a:pt x="0" y="201"/>
                    </a:cubicBezTo>
                    <a:lnTo>
                      <a:pt x="1117" y="201"/>
                    </a:lnTo>
                    <a:cubicBezTo>
                      <a:pt x="906" y="773"/>
                      <a:pt x="727" y="1154"/>
                      <a:pt x="727" y="1154"/>
                    </a:cubicBezTo>
                    <a:cubicBezTo>
                      <a:pt x="827" y="1154"/>
                      <a:pt x="1028" y="728"/>
                      <a:pt x="1253" y="101"/>
                    </a:cubicBezTo>
                    <a:lnTo>
                      <a:pt x="11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3344000" y="4294775"/>
                <a:ext cx="23850" cy="20700"/>
              </a:xfrm>
              <a:custGeom>
                <a:avLst/>
                <a:gdLst/>
                <a:ahLst/>
                <a:cxnLst/>
                <a:rect l="l" t="t" r="r" b="b"/>
                <a:pathLst>
                  <a:path w="954" h="828" extrusionOk="0">
                    <a:moveTo>
                      <a:pt x="853" y="1"/>
                    </a:moveTo>
                    <a:cubicBezTo>
                      <a:pt x="527" y="1"/>
                      <a:pt x="327" y="101"/>
                      <a:pt x="226" y="101"/>
                    </a:cubicBezTo>
                    <a:lnTo>
                      <a:pt x="1" y="101"/>
                    </a:lnTo>
                    <a:cubicBezTo>
                      <a:pt x="1" y="101"/>
                      <a:pt x="126" y="201"/>
                      <a:pt x="226" y="201"/>
                    </a:cubicBezTo>
                    <a:lnTo>
                      <a:pt x="723" y="201"/>
                    </a:lnTo>
                    <a:cubicBezTo>
                      <a:pt x="612" y="574"/>
                      <a:pt x="527" y="828"/>
                      <a:pt x="527" y="828"/>
                    </a:cubicBezTo>
                    <a:cubicBezTo>
                      <a:pt x="527" y="828"/>
                      <a:pt x="718" y="574"/>
                      <a:pt x="827" y="201"/>
                    </a:cubicBezTo>
                    <a:lnTo>
                      <a:pt x="853" y="201"/>
                    </a:lnTo>
                    <a:lnTo>
                      <a:pt x="832" y="181"/>
                    </a:lnTo>
                    <a:lnTo>
                      <a:pt x="832" y="181"/>
                    </a:lnTo>
                    <a:cubicBezTo>
                      <a:pt x="840" y="155"/>
                      <a:pt x="847" y="128"/>
                      <a:pt x="853" y="101"/>
                    </a:cubicBezTo>
                    <a:lnTo>
                      <a:pt x="9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3328350" y="4245275"/>
                <a:ext cx="21325" cy="23225"/>
              </a:xfrm>
              <a:custGeom>
                <a:avLst/>
                <a:gdLst/>
                <a:ahLst/>
                <a:cxnLst/>
                <a:rect l="l" t="t" r="r" b="b"/>
                <a:pathLst>
                  <a:path w="853" h="929" extrusionOk="0">
                    <a:moveTo>
                      <a:pt x="126" y="1"/>
                    </a:moveTo>
                    <a:cubicBezTo>
                      <a:pt x="126" y="2"/>
                      <a:pt x="126" y="102"/>
                      <a:pt x="226" y="201"/>
                    </a:cubicBezTo>
                    <a:cubicBezTo>
                      <a:pt x="326" y="302"/>
                      <a:pt x="527" y="427"/>
                      <a:pt x="627" y="527"/>
                    </a:cubicBezTo>
                    <a:lnTo>
                      <a:pt x="627" y="585"/>
                    </a:lnTo>
                    <a:lnTo>
                      <a:pt x="627" y="585"/>
                    </a:lnTo>
                    <a:cubicBezTo>
                      <a:pt x="264" y="748"/>
                      <a:pt x="0" y="838"/>
                      <a:pt x="0" y="928"/>
                    </a:cubicBezTo>
                    <a:cubicBezTo>
                      <a:pt x="0" y="928"/>
                      <a:pt x="326" y="828"/>
                      <a:pt x="752" y="627"/>
                    </a:cubicBezTo>
                    <a:lnTo>
                      <a:pt x="852" y="527"/>
                    </a:lnTo>
                    <a:lnTo>
                      <a:pt x="752" y="527"/>
                    </a:lnTo>
                    <a:cubicBezTo>
                      <a:pt x="527" y="302"/>
                      <a:pt x="426" y="201"/>
                      <a:pt x="326" y="101"/>
                    </a:cubicBezTo>
                    <a:cubicBezTo>
                      <a:pt x="127" y="101"/>
                      <a:pt x="126" y="2"/>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3399150" y="4203300"/>
                <a:ext cx="23200" cy="21325"/>
              </a:xfrm>
              <a:custGeom>
                <a:avLst/>
                <a:gdLst/>
                <a:ahLst/>
                <a:cxnLst/>
                <a:rect l="l" t="t" r="r" b="b"/>
                <a:pathLst>
                  <a:path w="928" h="853" extrusionOk="0">
                    <a:moveTo>
                      <a:pt x="101" y="1"/>
                    </a:moveTo>
                    <a:cubicBezTo>
                      <a:pt x="0" y="1"/>
                      <a:pt x="101" y="326"/>
                      <a:pt x="301" y="727"/>
                    </a:cubicBezTo>
                    <a:lnTo>
                      <a:pt x="301" y="853"/>
                    </a:lnTo>
                    <a:lnTo>
                      <a:pt x="426" y="853"/>
                    </a:lnTo>
                    <a:cubicBezTo>
                      <a:pt x="527" y="627"/>
                      <a:pt x="727" y="527"/>
                      <a:pt x="827" y="427"/>
                    </a:cubicBezTo>
                    <a:cubicBezTo>
                      <a:pt x="827" y="326"/>
                      <a:pt x="928" y="226"/>
                      <a:pt x="928" y="226"/>
                    </a:cubicBezTo>
                    <a:lnTo>
                      <a:pt x="928" y="226"/>
                    </a:lnTo>
                    <a:cubicBezTo>
                      <a:pt x="928" y="226"/>
                      <a:pt x="827" y="226"/>
                      <a:pt x="727" y="326"/>
                    </a:cubicBezTo>
                    <a:cubicBezTo>
                      <a:pt x="645" y="409"/>
                      <a:pt x="494" y="492"/>
                      <a:pt x="373" y="630"/>
                    </a:cubicBezTo>
                    <a:lnTo>
                      <a:pt x="373" y="630"/>
                    </a:lnTo>
                    <a:cubicBezTo>
                      <a:pt x="185" y="275"/>
                      <a:pt x="101"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3372825" y="4323600"/>
                <a:ext cx="21325" cy="20700"/>
              </a:xfrm>
              <a:custGeom>
                <a:avLst/>
                <a:gdLst/>
                <a:ahLst/>
                <a:cxnLst/>
                <a:rect l="l" t="t" r="r" b="b"/>
                <a:pathLst>
                  <a:path w="853" h="828" extrusionOk="0">
                    <a:moveTo>
                      <a:pt x="527" y="1"/>
                    </a:moveTo>
                    <a:cubicBezTo>
                      <a:pt x="327" y="201"/>
                      <a:pt x="226" y="301"/>
                      <a:pt x="101" y="427"/>
                    </a:cubicBezTo>
                    <a:cubicBezTo>
                      <a:pt x="1" y="527"/>
                      <a:pt x="1" y="627"/>
                      <a:pt x="1" y="627"/>
                    </a:cubicBezTo>
                    <a:cubicBezTo>
                      <a:pt x="1" y="627"/>
                      <a:pt x="101" y="627"/>
                      <a:pt x="226" y="527"/>
                    </a:cubicBezTo>
                    <a:cubicBezTo>
                      <a:pt x="312" y="441"/>
                      <a:pt x="398" y="336"/>
                      <a:pt x="548" y="182"/>
                    </a:cubicBezTo>
                    <a:lnTo>
                      <a:pt x="548" y="182"/>
                    </a:lnTo>
                    <a:cubicBezTo>
                      <a:pt x="655" y="565"/>
                      <a:pt x="853" y="828"/>
                      <a:pt x="853" y="828"/>
                    </a:cubicBezTo>
                    <a:cubicBezTo>
                      <a:pt x="853" y="828"/>
                      <a:pt x="728" y="527"/>
                      <a:pt x="627" y="101"/>
                    </a:cubicBezTo>
                    <a:lnTo>
                      <a:pt x="6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3448650" y="4270700"/>
                <a:ext cx="18200" cy="21600"/>
              </a:xfrm>
              <a:custGeom>
                <a:avLst/>
                <a:gdLst/>
                <a:ahLst/>
                <a:cxnLst/>
                <a:rect l="l" t="t" r="r" b="b"/>
                <a:pathLst>
                  <a:path w="728" h="864" extrusionOk="0">
                    <a:moveTo>
                      <a:pt x="692" y="0"/>
                    </a:moveTo>
                    <a:cubicBezTo>
                      <a:pt x="602" y="0"/>
                      <a:pt x="341" y="177"/>
                      <a:pt x="0" y="337"/>
                    </a:cubicBezTo>
                    <a:lnTo>
                      <a:pt x="0" y="438"/>
                    </a:lnTo>
                    <a:cubicBezTo>
                      <a:pt x="201" y="663"/>
                      <a:pt x="426" y="763"/>
                      <a:pt x="527" y="763"/>
                    </a:cubicBezTo>
                    <a:cubicBezTo>
                      <a:pt x="627" y="864"/>
                      <a:pt x="727" y="864"/>
                      <a:pt x="727" y="864"/>
                    </a:cubicBezTo>
                    <a:cubicBezTo>
                      <a:pt x="727" y="864"/>
                      <a:pt x="727" y="763"/>
                      <a:pt x="627" y="663"/>
                    </a:cubicBezTo>
                    <a:cubicBezTo>
                      <a:pt x="447" y="663"/>
                      <a:pt x="348" y="562"/>
                      <a:pt x="167" y="397"/>
                    </a:cubicBezTo>
                    <a:lnTo>
                      <a:pt x="167" y="397"/>
                    </a:lnTo>
                    <a:cubicBezTo>
                      <a:pt x="466" y="211"/>
                      <a:pt x="727" y="37"/>
                      <a:pt x="727" y="37"/>
                    </a:cubicBezTo>
                    <a:cubicBezTo>
                      <a:pt x="727" y="11"/>
                      <a:pt x="715" y="0"/>
                      <a:pt x="6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3394125" y="4224600"/>
                <a:ext cx="31375" cy="28225"/>
              </a:xfrm>
              <a:custGeom>
                <a:avLst/>
                <a:gdLst/>
                <a:ahLst/>
                <a:cxnLst/>
                <a:rect l="l" t="t" r="r" b="b"/>
                <a:pathLst>
                  <a:path w="1255" h="1129" extrusionOk="0">
                    <a:moveTo>
                      <a:pt x="1" y="1"/>
                    </a:moveTo>
                    <a:lnTo>
                      <a:pt x="1" y="1"/>
                    </a:lnTo>
                    <a:cubicBezTo>
                      <a:pt x="1" y="1"/>
                      <a:pt x="101" y="502"/>
                      <a:pt x="201" y="1129"/>
                    </a:cubicBezTo>
                    <a:lnTo>
                      <a:pt x="402" y="1129"/>
                    </a:lnTo>
                    <a:lnTo>
                      <a:pt x="1028" y="502"/>
                    </a:lnTo>
                    <a:lnTo>
                      <a:pt x="1254" y="302"/>
                    </a:lnTo>
                    <a:lnTo>
                      <a:pt x="1254" y="302"/>
                    </a:lnTo>
                    <a:cubicBezTo>
                      <a:pt x="1254" y="302"/>
                      <a:pt x="1129" y="302"/>
                      <a:pt x="928" y="502"/>
                    </a:cubicBezTo>
                    <a:cubicBezTo>
                      <a:pt x="753" y="612"/>
                      <a:pt x="558" y="779"/>
                      <a:pt x="378" y="954"/>
                    </a:cubicBezTo>
                    <a:lnTo>
                      <a:pt x="378" y="954"/>
                    </a:lnTo>
                    <a:cubicBezTo>
                      <a:pt x="186" y="370"/>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3352275" y="4244300"/>
                <a:ext cx="31225" cy="30800"/>
              </a:xfrm>
              <a:custGeom>
                <a:avLst/>
                <a:gdLst/>
                <a:ahLst/>
                <a:cxnLst/>
                <a:rect l="l" t="t" r="r" b="b"/>
                <a:pathLst>
                  <a:path w="1249" h="1232" extrusionOk="0">
                    <a:moveTo>
                      <a:pt x="441" y="1"/>
                    </a:moveTo>
                    <a:cubicBezTo>
                      <a:pt x="429" y="1"/>
                      <a:pt x="422" y="13"/>
                      <a:pt x="422" y="40"/>
                    </a:cubicBezTo>
                    <a:cubicBezTo>
                      <a:pt x="422" y="40"/>
                      <a:pt x="422" y="140"/>
                      <a:pt x="522" y="240"/>
                    </a:cubicBezTo>
                    <a:cubicBezTo>
                      <a:pt x="723" y="466"/>
                      <a:pt x="923" y="666"/>
                      <a:pt x="1048" y="867"/>
                    </a:cubicBezTo>
                    <a:lnTo>
                      <a:pt x="1063" y="882"/>
                    </a:lnTo>
                    <a:lnTo>
                      <a:pt x="1063" y="882"/>
                    </a:lnTo>
                    <a:cubicBezTo>
                      <a:pt x="475" y="987"/>
                      <a:pt x="0" y="1193"/>
                      <a:pt x="96" y="1193"/>
                    </a:cubicBezTo>
                    <a:cubicBezTo>
                      <a:pt x="96" y="1219"/>
                      <a:pt x="125" y="1232"/>
                      <a:pt x="180" y="1232"/>
                    </a:cubicBezTo>
                    <a:cubicBezTo>
                      <a:pt x="334" y="1232"/>
                      <a:pt x="687" y="1133"/>
                      <a:pt x="1149" y="967"/>
                    </a:cubicBezTo>
                    <a:lnTo>
                      <a:pt x="1249" y="967"/>
                    </a:lnTo>
                    <a:lnTo>
                      <a:pt x="1249" y="867"/>
                    </a:lnTo>
                    <a:lnTo>
                      <a:pt x="1149" y="867"/>
                    </a:lnTo>
                    <a:cubicBezTo>
                      <a:pt x="1048" y="566"/>
                      <a:pt x="823" y="341"/>
                      <a:pt x="622" y="240"/>
                    </a:cubicBezTo>
                    <a:cubicBezTo>
                      <a:pt x="549" y="94"/>
                      <a:pt x="475" y="1"/>
                      <a:pt x="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3372825" y="4287275"/>
                <a:ext cx="33875" cy="31350"/>
              </a:xfrm>
              <a:custGeom>
                <a:avLst/>
                <a:gdLst/>
                <a:ahLst/>
                <a:cxnLst/>
                <a:rect l="l" t="t" r="r" b="b"/>
                <a:pathLst>
                  <a:path w="1355" h="1254" extrusionOk="0">
                    <a:moveTo>
                      <a:pt x="1053" y="0"/>
                    </a:moveTo>
                    <a:lnTo>
                      <a:pt x="953" y="100"/>
                    </a:lnTo>
                    <a:cubicBezTo>
                      <a:pt x="627" y="301"/>
                      <a:pt x="427" y="501"/>
                      <a:pt x="327" y="627"/>
                    </a:cubicBezTo>
                    <a:cubicBezTo>
                      <a:pt x="101" y="727"/>
                      <a:pt x="1" y="827"/>
                      <a:pt x="1" y="827"/>
                    </a:cubicBezTo>
                    <a:cubicBezTo>
                      <a:pt x="30" y="857"/>
                      <a:pt x="62" y="869"/>
                      <a:pt x="94" y="869"/>
                    </a:cubicBezTo>
                    <a:cubicBezTo>
                      <a:pt x="172" y="869"/>
                      <a:pt x="256" y="798"/>
                      <a:pt x="327" y="727"/>
                    </a:cubicBezTo>
                    <a:cubicBezTo>
                      <a:pt x="527" y="501"/>
                      <a:pt x="728" y="301"/>
                      <a:pt x="953" y="201"/>
                    </a:cubicBezTo>
                    <a:lnTo>
                      <a:pt x="970" y="201"/>
                    </a:lnTo>
                    <a:cubicBezTo>
                      <a:pt x="1074" y="782"/>
                      <a:pt x="1254" y="1253"/>
                      <a:pt x="1254" y="1253"/>
                    </a:cubicBezTo>
                    <a:cubicBezTo>
                      <a:pt x="1354" y="1128"/>
                      <a:pt x="1154" y="727"/>
                      <a:pt x="1053" y="100"/>
                    </a:cubicBezTo>
                    <a:lnTo>
                      <a:pt x="10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3417325" y="4265950"/>
                <a:ext cx="28850" cy="31375"/>
              </a:xfrm>
              <a:custGeom>
                <a:avLst/>
                <a:gdLst/>
                <a:ahLst/>
                <a:cxnLst/>
                <a:rect l="l" t="t" r="r" b="b"/>
                <a:pathLst>
                  <a:path w="1154" h="1255" extrusionOk="0">
                    <a:moveTo>
                      <a:pt x="1153" y="1"/>
                    </a:moveTo>
                    <a:cubicBezTo>
                      <a:pt x="1153" y="1"/>
                      <a:pt x="627" y="101"/>
                      <a:pt x="0" y="327"/>
                    </a:cubicBezTo>
                    <a:lnTo>
                      <a:pt x="0" y="427"/>
                    </a:lnTo>
                    <a:cubicBezTo>
                      <a:pt x="201" y="628"/>
                      <a:pt x="426" y="853"/>
                      <a:pt x="527" y="1054"/>
                    </a:cubicBezTo>
                    <a:cubicBezTo>
                      <a:pt x="727" y="1154"/>
                      <a:pt x="727" y="1254"/>
                      <a:pt x="827" y="1254"/>
                    </a:cubicBezTo>
                    <a:cubicBezTo>
                      <a:pt x="827" y="1254"/>
                      <a:pt x="727" y="1154"/>
                      <a:pt x="627" y="953"/>
                    </a:cubicBezTo>
                    <a:cubicBezTo>
                      <a:pt x="443" y="746"/>
                      <a:pt x="343" y="561"/>
                      <a:pt x="154" y="377"/>
                    </a:cubicBezTo>
                    <a:lnTo>
                      <a:pt x="154" y="377"/>
                    </a:lnTo>
                    <a:cubicBezTo>
                      <a:pt x="711" y="191"/>
                      <a:pt x="1153" y="1"/>
                      <a:pt x="1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4461800" y="2169450"/>
                <a:ext cx="109675" cy="164825"/>
              </a:xfrm>
              <a:custGeom>
                <a:avLst/>
                <a:gdLst/>
                <a:ahLst/>
                <a:cxnLst/>
                <a:rect l="l" t="t" r="r" b="b"/>
                <a:pathLst>
                  <a:path w="4387" h="6593" extrusionOk="0">
                    <a:moveTo>
                      <a:pt x="1" y="1"/>
                    </a:moveTo>
                    <a:cubicBezTo>
                      <a:pt x="1" y="2"/>
                      <a:pt x="929" y="1480"/>
                      <a:pt x="2081" y="3359"/>
                    </a:cubicBezTo>
                    <a:cubicBezTo>
                      <a:pt x="3334" y="5139"/>
                      <a:pt x="4287" y="6592"/>
                      <a:pt x="4387" y="6592"/>
                    </a:cubicBezTo>
                    <a:cubicBezTo>
                      <a:pt x="4387" y="6592"/>
                      <a:pt x="3434" y="5139"/>
                      <a:pt x="2181" y="3259"/>
                    </a:cubicBezTo>
                    <a:cubicBezTo>
                      <a:pt x="1029" y="1480"/>
                      <a:pt x="1" y="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4435500" y="2193275"/>
                <a:ext cx="151650" cy="99200"/>
              </a:xfrm>
              <a:custGeom>
                <a:avLst/>
                <a:gdLst/>
                <a:ahLst/>
                <a:cxnLst/>
                <a:rect l="l" t="t" r="r" b="b"/>
                <a:pathLst>
                  <a:path w="6066" h="3968" extrusionOk="0">
                    <a:moveTo>
                      <a:pt x="6065" y="0"/>
                    </a:moveTo>
                    <a:cubicBezTo>
                      <a:pt x="6065" y="0"/>
                      <a:pt x="4712" y="827"/>
                      <a:pt x="3033" y="1980"/>
                    </a:cubicBezTo>
                    <a:cubicBezTo>
                      <a:pt x="1354" y="3033"/>
                      <a:pt x="0" y="3960"/>
                      <a:pt x="0" y="3960"/>
                    </a:cubicBezTo>
                    <a:cubicBezTo>
                      <a:pt x="0" y="3965"/>
                      <a:pt x="4" y="3968"/>
                      <a:pt x="10" y="3968"/>
                    </a:cubicBezTo>
                    <a:cubicBezTo>
                      <a:pt x="136" y="3968"/>
                      <a:pt x="1437" y="3081"/>
                      <a:pt x="3033" y="2080"/>
                    </a:cubicBezTo>
                    <a:cubicBezTo>
                      <a:pt x="4712" y="928"/>
                      <a:pt x="6065" y="100"/>
                      <a:pt x="6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4487500" y="2166950"/>
                <a:ext cx="37000" cy="164825"/>
              </a:xfrm>
              <a:custGeom>
                <a:avLst/>
                <a:gdLst/>
                <a:ahLst/>
                <a:cxnLst/>
                <a:rect l="l" t="t" r="r" b="b"/>
                <a:pathLst>
                  <a:path w="1480" h="6593" extrusionOk="0">
                    <a:moveTo>
                      <a:pt x="1479" y="1"/>
                    </a:moveTo>
                    <a:cubicBezTo>
                      <a:pt x="1479" y="1"/>
                      <a:pt x="1053" y="1480"/>
                      <a:pt x="752" y="3234"/>
                    </a:cubicBezTo>
                    <a:cubicBezTo>
                      <a:pt x="326" y="5113"/>
                      <a:pt x="0" y="6592"/>
                      <a:pt x="126" y="6592"/>
                    </a:cubicBezTo>
                    <a:cubicBezTo>
                      <a:pt x="126" y="6592"/>
                      <a:pt x="427" y="5113"/>
                      <a:pt x="853" y="3359"/>
                    </a:cubicBezTo>
                    <a:cubicBezTo>
                      <a:pt x="1254" y="1480"/>
                      <a:pt x="1479" y="1"/>
                      <a:pt x="1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4422325" y="2222100"/>
                <a:ext cx="183000" cy="38875"/>
              </a:xfrm>
              <a:custGeom>
                <a:avLst/>
                <a:gdLst/>
                <a:ahLst/>
                <a:cxnLst/>
                <a:rect l="l" t="t" r="r" b="b"/>
                <a:pathLst>
                  <a:path w="7320" h="1555" extrusionOk="0">
                    <a:moveTo>
                      <a:pt x="1" y="0"/>
                    </a:moveTo>
                    <a:cubicBezTo>
                      <a:pt x="1" y="100"/>
                      <a:pt x="1680" y="401"/>
                      <a:pt x="3660" y="827"/>
                    </a:cubicBezTo>
                    <a:cubicBezTo>
                      <a:pt x="5640" y="1253"/>
                      <a:pt x="7319" y="1554"/>
                      <a:pt x="7319" y="1554"/>
                    </a:cubicBezTo>
                    <a:cubicBezTo>
                      <a:pt x="7319" y="1454"/>
                      <a:pt x="5640" y="1153"/>
                      <a:pt x="3660" y="727"/>
                    </a:cubicBezTo>
                    <a:cubicBezTo>
                      <a:pt x="1680" y="301"/>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4453675" y="2166950"/>
                <a:ext cx="28825" cy="31350"/>
              </a:xfrm>
              <a:custGeom>
                <a:avLst/>
                <a:gdLst/>
                <a:ahLst/>
                <a:cxnLst/>
                <a:rect l="l" t="t" r="r" b="b"/>
                <a:pathLst>
                  <a:path w="1153" h="1254" extrusionOk="0">
                    <a:moveTo>
                      <a:pt x="952" y="1"/>
                    </a:moveTo>
                    <a:lnTo>
                      <a:pt x="952" y="326"/>
                    </a:lnTo>
                    <a:lnTo>
                      <a:pt x="952" y="1098"/>
                    </a:lnTo>
                    <a:lnTo>
                      <a:pt x="952" y="1098"/>
                    </a:lnTo>
                    <a:cubicBezTo>
                      <a:pt x="462" y="837"/>
                      <a:pt x="0" y="727"/>
                      <a:pt x="0" y="727"/>
                    </a:cubicBezTo>
                    <a:lnTo>
                      <a:pt x="0" y="727"/>
                    </a:lnTo>
                    <a:cubicBezTo>
                      <a:pt x="0" y="727"/>
                      <a:pt x="426" y="953"/>
                      <a:pt x="1053" y="1254"/>
                    </a:cubicBezTo>
                    <a:lnTo>
                      <a:pt x="1153" y="1254"/>
                    </a:lnTo>
                    <a:lnTo>
                      <a:pt x="1153" y="1153"/>
                    </a:lnTo>
                    <a:cubicBezTo>
                      <a:pt x="1153" y="853"/>
                      <a:pt x="1053" y="527"/>
                      <a:pt x="1053" y="326"/>
                    </a:cubicBezTo>
                    <a:cubicBezTo>
                      <a:pt x="1053" y="101"/>
                      <a:pt x="1053" y="1"/>
                      <a:pt x="9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4542625" y="2294775"/>
                <a:ext cx="28850" cy="31350"/>
              </a:xfrm>
              <a:custGeom>
                <a:avLst/>
                <a:gdLst/>
                <a:ahLst/>
                <a:cxnLst/>
                <a:rect l="l" t="t" r="r" b="b"/>
                <a:pathLst>
                  <a:path w="1154" h="1254" extrusionOk="0">
                    <a:moveTo>
                      <a:pt x="1" y="0"/>
                    </a:moveTo>
                    <a:lnTo>
                      <a:pt x="1" y="126"/>
                    </a:lnTo>
                    <a:cubicBezTo>
                      <a:pt x="1" y="426"/>
                      <a:pt x="1" y="752"/>
                      <a:pt x="101" y="953"/>
                    </a:cubicBezTo>
                    <a:lnTo>
                      <a:pt x="101" y="1254"/>
                    </a:lnTo>
                    <a:cubicBezTo>
                      <a:pt x="101" y="1254"/>
                      <a:pt x="201" y="1153"/>
                      <a:pt x="201" y="953"/>
                    </a:cubicBezTo>
                    <a:cubicBezTo>
                      <a:pt x="101" y="752"/>
                      <a:pt x="101" y="426"/>
                      <a:pt x="101" y="126"/>
                    </a:cubicBezTo>
                    <a:lnTo>
                      <a:pt x="101" y="126"/>
                    </a:lnTo>
                    <a:cubicBezTo>
                      <a:pt x="628" y="326"/>
                      <a:pt x="1154" y="527"/>
                      <a:pt x="1154" y="527"/>
                    </a:cubicBezTo>
                    <a:cubicBezTo>
                      <a:pt x="1154" y="426"/>
                      <a:pt x="728" y="226"/>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4531975" y="2276600"/>
                <a:ext cx="21350" cy="23825"/>
              </a:xfrm>
              <a:custGeom>
                <a:avLst/>
                <a:gdLst/>
                <a:ahLst/>
                <a:cxnLst/>
                <a:rect l="l" t="t" r="r" b="b"/>
                <a:pathLst>
                  <a:path w="854" h="953" extrusionOk="0">
                    <a:moveTo>
                      <a:pt x="1" y="1"/>
                    </a:moveTo>
                    <a:lnTo>
                      <a:pt x="1" y="101"/>
                    </a:lnTo>
                    <a:lnTo>
                      <a:pt x="1" y="727"/>
                    </a:lnTo>
                    <a:cubicBezTo>
                      <a:pt x="101" y="853"/>
                      <a:pt x="101" y="953"/>
                      <a:pt x="101" y="953"/>
                    </a:cubicBezTo>
                    <a:lnTo>
                      <a:pt x="101" y="727"/>
                    </a:lnTo>
                    <a:lnTo>
                      <a:pt x="101" y="250"/>
                    </a:lnTo>
                    <a:lnTo>
                      <a:pt x="101" y="250"/>
                    </a:lnTo>
                    <a:cubicBezTo>
                      <a:pt x="491" y="342"/>
                      <a:pt x="853" y="427"/>
                      <a:pt x="853" y="427"/>
                    </a:cubicBezTo>
                    <a:cubicBezTo>
                      <a:pt x="853" y="427"/>
                      <a:pt x="527" y="226"/>
                      <a:pt x="101" y="101"/>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4558300" y="2182625"/>
                <a:ext cx="23200" cy="28850"/>
              </a:xfrm>
              <a:custGeom>
                <a:avLst/>
                <a:gdLst/>
                <a:ahLst/>
                <a:cxnLst/>
                <a:rect l="l" t="t" r="r" b="b"/>
                <a:pathLst>
                  <a:path w="928" h="1154" extrusionOk="0">
                    <a:moveTo>
                      <a:pt x="527" y="0"/>
                    </a:moveTo>
                    <a:lnTo>
                      <a:pt x="527" y="0"/>
                    </a:lnTo>
                    <a:cubicBezTo>
                      <a:pt x="527" y="0"/>
                      <a:pt x="301" y="426"/>
                      <a:pt x="1" y="1053"/>
                    </a:cubicBezTo>
                    <a:lnTo>
                      <a:pt x="1" y="1153"/>
                    </a:lnTo>
                    <a:lnTo>
                      <a:pt x="101" y="1153"/>
                    </a:lnTo>
                    <a:cubicBezTo>
                      <a:pt x="427" y="1153"/>
                      <a:pt x="727" y="1153"/>
                      <a:pt x="928" y="1053"/>
                    </a:cubicBezTo>
                    <a:lnTo>
                      <a:pt x="151" y="1053"/>
                    </a:lnTo>
                    <a:cubicBezTo>
                      <a:pt x="437" y="471"/>
                      <a:pt x="527"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4542625" y="2200775"/>
                <a:ext cx="20725" cy="21350"/>
              </a:xfrm>
              <a:custGeom>
                <a:avLst/>
                <a:gdLst/>
                <a:ahLst/>
                <a:cxnLst/>
                <a:rect l="l" t="t" r="r" b="b"/>
                <a:pathLst>
                  <a:path w="829" h="854" extrusionOk="0">
                    <a:moveTo>
                      <a:pt x="302" y="1"/>
                    </a:moveTo>
                    <a:lnTo>
                      <a:pt x="302" y="1"/>
                    </a:lnTo>
                    <a:cubicBezTo>
                      <a:pt x="302" y="1"/>
                      <a:pt x="201" y="327"/>
                      <a:pt x="1" y="753"/>
                    </a:cubicBezTo>
                    <a:lnTo>
                      <a:pt x="1" y="853"/>
                    </a:lnTo>
                    <a:lnTo>
                      <a:pt x="628" y="853"/>
                    </a:lnTo>
                    <a:lnTo>
                      <a:pt x="828" y="753"/>
                    </a:lnTo>
                    <a:lnTo>
                      <a:pt x="148" y="753"/>
                    </a:lnTo>
                    <a:cubicBezTo>
                      <a:pt x="320" y="380"/>
                      <a:pt x="417" y="116"/>
                      <a:pt x="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4427975" y="2276600"/>
                <a:ext cx="31350" cy="28850"/>
              </a:xfrm>
              <a:custGeom>
                <a:avLst/>
                <a:gdLst/>
                <a:ahLst/>
                <a:cxnLst/>
                <a:rect l="l" t="t" r="r" b="b"/>
                <a:pathLst>
                  <a:path w="1254" h="1154" extrusionOk="0">
                    <a:moveTo>
                      <a:pt x="301" y="1"/>
                    </a:moveTo>
                    <a:cubicBezTo>
                      <a:pt x="101" y="101"/>
                      <a:pt x="1" y="101"/>
                      <a:pt x="1" y="101"/>
                    </a:cubicBezTo>
                    <a:lnTo>
                      <a:pt x="1096" y="101"/>
                    </a:lnTo>
                    <a:cubicBezTo>
                      <a:pt x="907" y="682"/>
                      <a:pt x="727" y="1153"/>
                      <a:pt x="727" y="1153"/>
                    </a:cubicBezTo>
                    <a:cubicBezTo>
                      <a:pt x="828" y="1153"/>
                      <a:pt x="1028" y="627"/>
                      <a:pt x="1254" y="101"/>
                    </a:cubicBez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37"/>
              <p:cNvSpPr/>
              <p:nvPr/>
            </p:nvSpPr>
            <p:spPr>
              <a:xfrm>
                <a:off x="4453675" y="2266575"/>
                <a:ext cx="23825" cy="18650"/>
              </a:xfrm>
              <a:custGeom>
                <a:avLst/>
                <a:gdLst/>
                <a:ahLst/>
                <a:cxnLst/>
                <a:rect l="l" t="t" r="r" b="b"/>
                <a:pathLst>
                  <a:path w="953" h="746" extrusionOk="0">
                    <a:moveTo>
                      <a:pt x="226" y="1"/>
                    </a:moveTo>
                    <a:cubicBezTo>
                      <a:pt x="100" y="101"/>
                      <a:pt x="0" y="101"/>
                      <a:pt x="0" y="101"/>
                    </a:cubicBezTo>
                    <a:lnTo>
                      <a:pt x="701" y="101"/>
                    </a:lnTo>
                    <a:cubicBezTo>
                      <a:pt x="610" y="455"/>
                      <a:pt x="526" y="727"/>
                      <a:pt x="526" y="727"/>
                    </a:cubicBezTo>
                    <a:cubicBezTo>
                      <a:pt x="526" y="740"/>
                      <a:pt x="529" y="746"/>
                      <a:pt x="535" y="746"/>
                    </a:cubicBezTo>
                    <a:cubicBezTo>
                      <a:pt x="575" y="746"/>
                      <a:pt x="742" y="452"/>
                      <a:pt x="852" y="101"/>
                    </a:cubicBezTo>
                    <a:lnTo>
                      <a:pt x="9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37"/>
              <p:cNvSpPr/>
              <p:nvPr/>
            </p:nvSpPr>
            <p:spPr>
              <a:xfrm>
                <a:off x="4438000" y="2216450"/>
                <a:ext cx="21325" cy="21325"/>
              </a:xfrm>
              <a:custGeom>
                <a:avLst/>
                <a:gdLst/>
                <a:ahLst/>
                <a:cxnLst/>
                <a:rect l="l" t="t" r="r" b="b"/>
                <a:pathLst>
                  <a:path w="853" h="853" extrusionOk="0">
                    <a:moveTo>
                      <a:pt x="101" y="1"/>
                    </a:moveTo>
                    <a:cubicBezTo>
                      <a:pt x="101" y="1"/>
                      <a:pt x="101" y="126"/>
                      <a:pt x="226" y="226"/>
                    </a:cubicBezTo>
                    <a:cubicBezTo>
                      <a:pt x="317" y="226"/>
                      <a:pt x="489" y="389"/>
                      <a:pt x="595" y="495"/>
                    </a:cubicBezTo>
                    <a:lnTo>
                      <a:pt x="595" y="495"/>
                    </a:lnTo>
                    <a:cubicBezTo>
                      <a:pt x="257" y="675"/>
                      <a:pt x="1" y="853"/>
                      <a:pt x="1" y="853"/>
                    </a:cubicBezTo>
                    <a:cubicBezTo>
                      <a:pt x="101" y="853"/>
                      <a:pt x="427" y="752"/>
                      <a:pt x="727" y="527"/>
                    </a:cubicBezTo>
                    <a:lnTo>
                      <a:pt x="853" y="527"/>
                    </a:lnTo>
                    <a:lnTo>
                      <a:pt x="727" y="427"/>
                    </a:lnTo>
                    <a:cubicBezTo>
                      <a:pt x="627" y="326"/>
                      <a:pt x="427" y="226"/>
                      <a:pt x="326" y="126"/>
                    </a:cubicBezTo>
                    <a:cubicBezTo>
                      <a:pt x="226" y="1"/>
                      <a:pt x="101"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37"/>
              <p:cNvSpPr/>
              <p:nvPr/>
            </p:nvSpPr>
            <p:spPr>
              <a:xfrm>
                <a:off x="4511300" y="2174700"/>
                <a:ext cx="20700" cy="21100"/>
              </a:xfrm>
              <a:custGeom>
                <a:avLst/>
                <a:gdLst/>
                <a:ahLst/>
                <a:cxnLst/>
                <a:rect l="l" t="t" r="r" b="b"/>
                <a:pathLst>
                  <a:path w="828" h="844" extrusionOk="0">
                    <a:moveTo>
                      <a:pt x="7" y="1"/>
                    </a:moveTo>
                    <a:cubicBezTo>
                      <a:pt x="3" y="1"/>
                      <a:pt x="1" y="6"/>
                      <a:pt x="1" y="16"/>
                    </a:cubicBezTo>
                    <a:cubicBezTo>
                      <a:pt x="1" y="16"/>
                      <a:pt x="1" y="317"/>
                      <a:pt x="201" y="743"/>
                    </a:cubicBezTo>
                    <a:lnTo>
                      <a:pt x="201" y="843"/>
                    </a:lnTo>
                    <a:lnTo>
                      <a:pt x="302" y="743"/>
                    </a:lnTo>
                    <a:cubicBezTo>
                      <a:pt x="527" y="643"/>
                      <a:pt x="627" y="417"/>
                      <a:pt x="728" y="317"/>
                    </a:cubicBezTo>
                    <a:cubicBezTo>
                      <a:pt x="828" y="217"/>
                      <a:pt x="828" y="117"/>
                      <a:pt x="828" y="117"/>
                    </a:cubicBezTo>
                    <a:lnTo>
                      <a:pt x="828" y="117"/>
                    </a:lnTo>
                    <a:lnTo>
                      <a:pt x="627" y="317"/>
                    </a:lnTo>
                    <a:cubicBezTo>
                      <a:pt x="541" y="317"/>
                      <a:pt x="454" y="486"/>
                      <a:pt x="287" y="596"/>
                    </a:cubicBezTo>
                    <a:lnTo>
                      <a:pt x="287" y="596"/>
                    </a:lnTo>
                    <a:cubicBezTo>
                      <a:pt x="194" y="316"/>
                      <a:pt x="41" y="1"/>
                      <a:pt x="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37"/>
              <p:cNvSpPr/>
              <p:nvPr/>
            </p:nvSpPr>
            <p:spPr>
              <a:xfrm>
                <a:off x="4482475" y="2292275"/>
                <a:ext cx="20725" cy="21325"/>
              </a:xfrm>
              <a:custGeom>
                <a:avLst/>
                <a:gdLst/>
                <a:ahLst/>
                <a:cxnLst/>
                <a:rect l="l" t="t" r="r" b="b"/>
                <a:pathLst>
                  <a:path w="829" h="853" extrusionOk="0">
                    <a:moveTo>
                      <a:pt x="628" y="0"/>
                    </a:moveTo>
                    <a:lnTo>
                      <a:pt x="527" y="100"/>
                    </a:lnTo>
                    <a:cubicBezTo>
                      <a:pt x="327" y="226"/>
                      <a:pt x="201" y="426"/>
                      <a:pt x="101" y="526"/>
                    </a:cubicBezTo>
                    <a:cubicBezTo>
                      <a:pt x="1" y="627"/>
                      <a:pt x="1" y="727"/>
                      <a:pt x="1" y="727"/>
                    </a:cubicBezTo>
                    <a:cubicBezTo>
                      <a:pt x="1" y="727"/>
                      <a:pt x="101" y="627"/>
                      <a:pt x="201" y="526"/>
                    </a:cubicBezTo>
                    <a:cubicBezTo>
                      <a:pt x="308" y="526"/>
                      <a:pt x="397" y="381"/>
                      <a:pt x="545" y="276"/>
                    </a:cubicBezTo>
                    <a:lnTo>
                      <a:pt x="545" y="276"/>
                    </a:lnTo>
                    <a:cubicBezTo>
                      <a:pt x="649" y="562"/>
                      <a:pt x="828" y="852"/>
                      <a:pt x="828" y="852"/>
                    </a:cubicBezTo>
                    <a:cubicBezTo>
                      <a:pt x="828" y="852"/>
                      <a:pt x="828" y="526"/>
                      <a:pt x="628" y="100"/>
                    </a:cubicBezTo>
                    <a:lnTo>
                      <a:pt x="6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37"/>
              <p:cNvSpPr/>
              <p:nvPr/>
            </p:nvSpPr>
            <p:spPr>
              <a:xfrm>
                <a:off x="4558300" y="2240250"/>
                <a:ext cx="18200" cy="23225"/>
              </a:xfrm>
              <a:custGeom>
                <a:avLst/>
                <a:gdLst/>
                <a:ahLst/>
                <a:cxnLst/>
                <a:rect l="l" t="t" r="r" b="b"/>
                <a:pathLst>
                  <a:path w="728" h="929" extrusionOk="0">
                    <a:moveTo>
                      <a:pt x="727" y="1"/>
                    </a:moveTo>
                    <a:cubicBezTo>
                      <a:pt x="727" y="1"/>
                      <a:pt x="427" y="201"/>
                      <a:pt x="1" y="427"/>
                    </a:cubicBezTo>
                    <a:lnTo>
                      <a:pt x="1" y="527"/>
                    </a:lnTo>
                    <a:lnTo>
                      <a:pt x="101" y="527"/>
                    </a:lnTo>
                    <a:cubicBezTo>
                      <a:pt x="201" y="628"/>
                      <a:pt x="427" y="728"/>
                      <a:pt x="527" y="828"/>
                    </a:cubicBezTo>
                    <a:cubicBezTo>
                      <a:pt x="727" y="828"/>
                      <a:pt x="727" y="928"/>
                      <a:pt x="727" y="928"/>
                    </a:cubicBezTo>
                    <a:cubicBezTo>
                      <a:pt x="727" y="828"/>
                      <a:pt x="727" y="828"/>
                      <a:pt x="627" y="728"/>
                    </a:cubicBezTo>
                    <a:cubicBezTo>
                      <a:pt x="542" y="643"/>
                      <a:pt x="368" y="558"/>
                      <a:pt x="196" y="474"/>
                    </a:cubicBezTo>
                    <a:lnTo>
                      <a:pt x="196" y="474"/>
                    </a:lnTo>
                    <a:cubicBezTo>
                      <a:pt x="557" y="257"/>
                      <a:pt x="727"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37"/>
              <p:cNvSpPr/>
              <p:nvPr/>
            </p:nvSpPr>
            <p:spPr>
              <a:xfrm>
                <a:off x="4503175" y="2193275"/>
                <a:ext cx="31350" cy="31350"/>
              </a:xfrm>
              <a:custGeom>
                <a:avLst/>
                <a:gdLst/>
                <a:ahLst/>
                <a:cxnLst/>
                <a:rect l="l" t="t" r="r" b="b"/>
                <a:pathLst>
                  <a:path w="1254" h="1254" extrusionOk="0">
                    <a:moveTo>
                      <a:pt x="0" y="0"/>
                    </a:moveTo>
                    <a:cubicBezTo>
                      <a:pt x="0" y="1"/>
                      <a:pt x="125" y="527"/>
                      <a:pt x="326" y="1153"/>
                    </a:cubicBezTo>
                    <a:lnTo>
                      <a:pt x="326" y="1253"/>
                    </a:lnTo>
                    <a:lnTo>
                      <a:pt x="426" y="1153"/>
                    </a:lnTo>
                    <a:cubicBezTo>
                      <a:pt x="627" y="928"/>
                      <a:pt x="852" y="727"/>
                      <a:pt x="1053" y="627"/>
                    </a:cubicBezTo>
                    <a:cubicBezTo>
                      <a:pt x="1153" y="426"/>
                      <a:pt x="1253" y="426"/>
                      <a:pt x="1253" y="301"/>
                    </a:cubicBezTo>
                    <a:lnTo>
                      <a:pt x="1253" y="301"/>
                    </a:lnTo>
                    <a:cubicBezTo>
                      <a:pt x="1253" y="301"/>
                      <a:pt x="1153" y="426"/>
                      <a:pt x="952" y="527"/>
                    </a:cubicBezTo>
                    <a:cubicBezTo>
                      <a:pt x="858" y="715"/>
                      <a:pt x="654" y="815"/>
                      <a:pt x="380" y="1013"/>
                    </a:cubicBezTo>
                    <a:lnTo>
                      <a:pt x="380" y="1013"/>
                    </a:lnTo>
                    <a:cubicBezTo>
                      <a:pt x="193" y="450"/>
                      <a:pt x="0" y="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37"/>
              <p:cNvSpPr/>
              <p:nvPr/>
            </p:nvSpPr>
            <p:spPr>
              <a:xfrm>
                <a:off x="4464325" y="2213950"/>
                <a:ext cx="28850" cy="31350"/>
              </a:xfrm>
              <a:custGeom>
                <a:avLst/>
                <a:gdLst/>
                <a:ahLst/>
                <a:cxnLst/>
                <a:rect l="l" t="t" r="r" b="b"/>
                <a:pathLst>
                  <a:path w="1154" h="1254" extrusionOk="0">
                    <a:moveTo>
                      <a:pt x="301" y="0"/>
                    </a:moveTo>
                    <a:cubicBezTo>
                      <a:pt x="301" y="0"/>
                      <a:pt x="301" y="101"/>
                      <a:pt x="526" y="326"/>
                    </a:cubicBezTo>
                    <a:cubicBezTo>
                      <a:pt x="618" y="418"/>
                      <a:pt x="793" y="593"/>
                      <a:pt x="995" y="871"/>
                    </a:cubicBezTo>
                    <a:lnTo>
                      <a:pt x="995" y="871"/>
                    </a:lnTo>
                    <a:cubicBezTo>
                      <a:pt x="400" y="1065"/>
                      <a:pt x="0" y="1253"/>
                      <a:pt x="0" y="1253"/>
                    </a:cubicBezTo>
                    <a:cubicBezTo>
                      <a:pt x="0" y="1253"/>
                      <a:pt x="526" y="1153"/>
                      <a:pt x="1053" y="953"/>
                    </a:cubicBezTo>
                    <a:lnTo>
                      <a:pt x="1153" y="953"/>
                    </a:lnTo>
                    <a:lnTo>
                      <a:pt x="1153" y="852"/>
                    </a:lnTo>
                    <a:cubicBezTo>
                      <a:pt x="927" y="627"/>
                      <a:pt x="727" y="426"/>
                      <a:pt x="526" y="226"/>
                    </a:cubicBezTo>
                    <a:cubicBezTo>
                      <a:pt x="426" y="101"/>
                      <a:pt x="301"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37"/>
              <p:cNvSpPr/>
              <p:nvPr/>
            </p:nvSpPr>
            <p:spPr>
              <a:xfrm>
                <a:off x="4485000" y="2258425"/>
                <a:ext cx="31350" cy="28850"/>
              </a:xfrm>
              <a:custGeom>
                <a:avLst/>
                <a:gdLst/>
                <a:ahLst/>
                <a:cxnLst/>
                <a:rect l="l" t="t" r="r" b="b"/>
                <a:pathLst>
                  <a:path w="1254" h="1154" extrusionOk="0">
                    <a:moveTo>
                      <a:pt x="226" y="627"/>
                    </a:moveTo>
                    <a:lnTo>
                      <a:pt x="226" y="627"/>
                    </a:lnTo>
                    <a:cubicBezTo>
                      <a:pt x="0" y="728"/>
                      <a:pt x="0" y="828"/>
                      <a:pt x="0" y="828"/>
                    </a:cubicBezTo>
                    <a:lnTo>
                      <a:pt x="226" y="627"/>
                    </a:lnTo>
                    <a:close/>
                    <a:moveTo>
                      <a:pt x="852" y="1"/>
                    </a:moveTo>
                    <a:cubicBezTo>
                      <a:pt x="527" y="201"/>
                      <a:pt x="326" y="427"/>
                      <a:pt x="226" y="627"/>
                    </a:cubicBezTo>
                    <a:cubicBezTo>
                      <a:pt x="409" y="536"/>
                      <a:pt x="592" y="361"/>
                      <a:pt x="871" y="159"/>
                    </a:cubicBezTo>
                    <a:lnTo>
                      <a:pt x="871" y="159"/>
                    </a:lnTo>
                    <a:cubicBezTo>
                      <a:pt x="1059" y="754"/>
                      <a:pt x="1153" y="1154"/>
                      <a:pt x="1153" y="1154"/>
                    </a:cubicBezTo>
                    <a:cubicBezTo>
                      <a:pt x="1253" y="1154"/>
                      <a:pt x="1153" y="627"/>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37"/>
              <p:cNvSpPr/>
              <p:nvPr/>
            </p:nvSpPr>
            <p:spPr>
              <a:xfrm>
                <a:off x="4524475" y="2236775"/>
                <a:ext cx="31350" cy="29825"/>
              </a:xfrm>
              <a:custGeom>
                <a:avLst/>
                <a:gdLst/>
                <a:ahLst/>
                <a:cxnLst/>
                <a:rect l="l" t="t" r="r" b="b"/>
                <a:pathLst>
                  <a:path w="1254" h="1193" extrusionOk="0">
                    <a:moveTo>
                      <a:pt x="1148" y="0"/>
                    </a:moveTo>
                    <a:cubicBezTo>
                      <a:pt x="964" y="0"/>
                      <a:pt x="559" y="93"/>
                      <a:pt x="100" y="240"/>
                    </a:cubicBezTo>
                    <a:lnTo>
                      <a:pt x="0" y="240"/>
                    </a:lnTo>
                    <a:lnTo>
                      <a:pt x="100" y="340"/>
                    </a:lnTo>
                    <a:cubicBezTo>
                      <a:pt x="301" y="666"/>
                      <a:pt x="526" y="867"/>
                      <a:pt x="627" y="967"/>
                    </a:cubicBezTo>
                    <a:cubicBezTo>
                      <a:pt x="827" y="1193"/>
                      <a:pt x="927" y="1193"/>
                      <a:pt x="927" y="1193"/>
                    </a:cubicBezTo>
                    <a:cubicBezTo>
                      <a:pt x="927" y="1193"/>
                      <a:pt x="827" y="1067"/>
                      <a:pt x="727" y="967"/>
                    </a:cubicBezTo>
                    <a:cubicBezTo>
                      <a:pt x="633" y="779"/>
                      <a:pt x="428" y="590"/>
                      <a:pt x="237" y="298"/>
                    </a:cubicBezTo>
                    <a:lnTo>
                      <a:pt x="237" y="298"/>
                    </a:lnTo>
                    <a:cubicBezTo>
                      <a:pt x="802" y="126"/>
                      <a:pt x="1253" y="40"/>
                      <a:pt x="1253" y="40"/>
                    </a:cubicBezTo>
                    <a:cubicBezTo>
                      <a:pt x="1253" y="13"/>
                      <a:pt x="1216" y="0"/>
                      <a:pt x="1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2" name="Google Shape;3182;p37"/>
            <p:cNvGrpSpPr/>
            <p:nvPr/>
          </p:nvGrpSpPr>
          <p:grpSpPr>
            <a:xfrm flipH="1">
              <a:off x="7349975" y="197650"/>
              <a:ext cx="2000025" cy="3177350"/>
              <a:chOff x="2701775" y="1188250"/>
              <a:chExt cx="2000025" cy="3177350"/>
            </a:xfrm>
          </p:grpSpPr>
          <p:sp>
            <p:nvSpPr>
              <p:cNvPr id="3183" name="Google Shape;3183;p37"/>
              <p:cNvSpPr/>
              <p:nvPr/>
            </p:nvSpPr>
            <p:spPr>
              <a:xfrm>
                <a:off x="3365325" y="1770325"/>
                <a:ext cx="237475" cy="355300"/>
              </a:xfrm>
              <a:custGeom>
                <a:avLst/>
                <a:gdLst/>
                <a:ahLst/>
                <a:cxnLst/>
                <a:rect l="l" t="t" r="r" b="b"/>
                <a:pathLst>
                  <a:path w="9499" h="14212" extrusionOk="0">
                    <a:moveTo>
                      <a:pt x="100" y="1"/>
                    </a:moveTo>
                    <a:cubicBezTo>
                      <a:pt x="0" y="101"/>
                      <a:pt x="2080" y="3234"/>
                      <a:pt x="4587" y="7194"/>
                    </a:cubicBezTo>
                    <a:cubicBezTo>
                      <a:pt x="7193" y="11079"/>
                      <a:pt x="9298" y="14211"/>
                      <a:pt x="9399" y="14211"/>
                    </a:cubicBezTo>
                    <a:cubicBezTo>
                      <a:pt x="9499" y="14086"/>
                      <a:pt x="7419" y="10953"/>
                      <a:pt x="4787" y="6993"/>
                    </a:cubicBezTo>
                    <a:cubicBezTo>
                      <a:pt x="2281" y="3134"/>
                      <a:pt x="100" y="1"/>
                      <a:pt x="1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7"/>
              <p:cNvSpPr/>
              <p:nvPr/>
            </p:nvSpPr>
            <p:spPr>
              <a:xfrm>
                <a:off x="3310175" y="1822350"/>
                <a:ext cx="326475" cy="214400"/>
              </a:xfrm>
              <a:custGeom>
                <a:avLst/>
                <a:gdLst/>
                <a:ahLst/>
                <a:cxnLst/>
                <a:rect l="l" t="t" r="r" b="b"/>
                <a:pathLst>
                  <a:path w="13059" h="8576" extrusionOk="0">
                    <a:moveTo>
                      <a:pt x="12958" y="0"/>
                    </a:moveTo>
                    <a:cubicBezTo>
                      <a:pt x="12958" y="0"/>
                      <a:pt x="10025" y="1880"/>
                      <a:pt x="6492" y="4186"/>
                    </a:cubicBezTo>
                    <a:cubicBezTo>
                      <a:pt x="2833" y="6592"/>
                      <a:pt x="0" y="8471"/>
                      <a:pt x="0" y="8572"/>
                    </a:cubicBezTo>
                    <a:cubicBezTo>
                      <a:pt x="0" y="8574"/>
                      <a:pt x="2" y="8575"/>
                      <a:pt x="6" y="8575"/>
                    </a:cubicBezTo>
                    <a:cubicBezTo>
                      <a:pt x="156" y="8575"/>
                      <a:pt x="3124" y="6731"/>
                      <a:pt x="6592" y="4386"/>
                    </a:cubicBezTo>
                    <a:cubicBezTo>
                      <a:pt x="10126" y="2105"/>
                      <a:pt x="13058" y="100"/>
                      <a:pt x="12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7"/>
              <p:cNvSpPr/>
              <p:nvPr/>
            </p:nvSpPr>
            <p:spPr>
              <a:xfrm>
                <a:off x="3425475" y="1762200"/>
                <a:ext cx="78325" cy="357775"/>
              </a:xfrm>
              <a:custGeom>
                <a:avLst/>
                <a:gdLst/>
                <a:ahLst/>
                <a:cxnLst/>
                <a:rect l="l" t="t" r="r" b="b"/>
                <a:pathLst>
                  <a:path w="3133" h="14311" extrusionOk="0">
                    <a:moveTo>
                      <a:pt x="3008" y="0"/>
                    </a:moveTo>
                    <a:cubicBezTo>
                      <a:pt x="2907" y="0"/>
                      <a:pt x="2181" y="3258"/>
                      <a:pt x="1454" y="7118"/>
                    </a:cubicBezTo>
                    <a:cubicBezTo>
                      <a:pt x="627" y="11078"/>
                      <a:pt x="0" y="14311"/>
                      <a:pt x="100" y="14311"/>
                    </a:cubicBezTo>
                    <a:cubicBezTo>
                      <a:pt x="100" y="14311"/>
                      <a:pt x="827" y="11178"/>
                      <a:pt x="1654" y="7218"/>
                    </a:cubicBezTo>
                    <a:cubicBezTo>
                      <a:pt x="2506" y="3258"/>
                      <a:pt x="3133" y="0"/>
                      <a:pt x="3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37"/>
              <p:cNvSpPr/>
              <p:nvPr/>
            </p:nvSpPr>
            <p:spPr>
              <a:xfrm>
                <a:off x="3281350" y="1882500"/>
                <a:ext cx="391625" cy="81100"/>
              </a:xfrm>
              <a:custGeom>
                <a:avLst/>
                <a:gdLst/>
                <a:ahLst/>
                <a:cxnLst/>
                <a:rect l="l" t="t" r="r" b="b"/>
                <a:pathLst>
                  <a:path w="15665" h="3244" extrusionOk="0">
                    <a:moveTo>
                      <a:pt x="126" y="0"/>
                    </a:moveTo>
                    <a:lnTo>
                      <a:pt x="126" y="0"/>
                    </a:lnTo>
                    <a:cubicBezTo>
                      <a:pt x="1" y="100"/>
                      <a:pt x="3560" y="952"/>
                      <a:pt x="7845" y="1780"/>
                    </a:cubicBezTo>
                    <a:cubicBezTo>
                      <a:pt x="11829" y="2642"/>
                      <a:pt x="15163" y="3244"/>
                      <a:pt x="15613" y="3244"/>
                    </a:cubicBezTo>
                    <a:cubicBezTo>
                      <a:pt x="15647" y="3244"/>
                      <a:pt x="15665" y="3240"/>
                      <a:pt x="15665" y="3233"/>
                    </a:cubicBezTo>
                    <a:cubicBezTo>
                      <a:pt x="15665" y="3233"/>
                      <a:pt x="12231" y="2406"/>
                      <a:pt x="7946" y="1579"/>
                    </a:cubicBezTo>
                    <a:cubicBezTo>
                      <a:pt x="3560" y="627"/>
                      <a:pt x="126"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7"/>
              <p:cNvSpPr/>
              <p:nvPr/>
            </p:nvSpPr>
            <p:spPr>
              <a:xfrm>
                <a:off x="3347150" y="1762200"/>
                <a:ext cx="62675" cy="70825"/>
              </a:xfrm>
              <a:custGeom>
                <a:avLst/>
                <a:gdLst/>
                <a:ahLst/>
                <a:cxnLst/>
                <a:rect l="l" t="t" r="r" b="b"/>
                <a:pathLst>
                  <a:path w="2507" h="2833" extrusionOk="0">
                    <a:moveTo>
                      <a:pt x="2181" y="0"/>
                    </a:moveTo>
                    <a:lnTo>
                      <a:pt x="2181" y="752"/>
                    </a:lnTo>
                    <a:lnTo>
                      <a:pt x="2181" y="2426"/>
                    </a:lnTo>
                    <a:lnTo>
                      <a:pt x="2181" y="2426"/>
                    </a:lnTo>
                    <a:cubicBezTo>
                      <a:pt x="1142" y="2010"/>
                      <a:pt x="292" y="1665"/>
                      <a:pt x="57" y="1665"/>
                    </a:cubicBezTo>
                    <a:cubicBezTo>
                      <a:pt x="29" y="1665"/>
                      <a:pt x="10" y="1669"/>
                      <a:pt x="0" y="1679"/>
                    </a:cubicBezTo>
                    <a:cubicBezTo>
                      <a:pt x="0" y="1779"/>
                      <a:pt x="1028" y="2206"/>
                      <a:pt x="2281" y="2732"/>
                    </a:cubicBezTo>
                    <a:lnTo>
                      <a:pt x="2506" y="2832"/>
                    </a:lnTo>
                    <a:lnTo>
                      <a:pt x="2506" y="2632"/>
                    </a:lnTo>
                    <a:lnTo>
                      <a:pt x="2506" y="2506"/>
                    </a:lnTo>
                    <a:cubicBezTo>
                      <a:pt x="2506" y="1779"/>
                      <a:pt x="2381" y="1153"/>
                      <a:pt x="2381" y="752"/>
                    </a:cubicBezTo>
                    <a:cubicBezTo>
                      <a:pt x="2281" y="326"/>
                      <a:pt x="2281" y="0"/>
                      <a:pt x="21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7"/>
              <p:cNvSpPr/>
              <p:nvPr/>
            </p:nvSpPr>
            <p:spPr>
              <a:xfrm>
                <a:off x="3540125" y="2039125"/>
                <a:ext cx="62675" cy="67700"/>
              </a:xfrm>
              <a:custGeom>
                <a:avLst/>
                <a:gdLst/>
                <a:ahLst/>
                <a:cxnLst/>
                <a:rect l="l" t="t" r="r" b="b"/>
                <a:pathLst>
                  <a:path w="2507" h="2708" extrusionOk="0">
                    <a:moveTo>
                      <a:pt x="101" y="1"/>
                    </a:moveTo>
                    <a:lnTo>
                      <a:pt x="101" y="101"/>
                    </a:lnTo>
                    <a:lnTo>
                      <a:pt x="101" y="201"/>
                    </a:lnTo>
                    <a:cubicBezTo>
                      <a:pt x="1" y="953"/>
                      <a:pt x="101" y="1580"/>
                      <a:pt x="201" y="1981"/>
                    </a:cubicBezTo>
                    <a:cubicBezTo>
                      <a:pt x="201" y="2507"/>
                      <a:pt x="301" y="2708"/>
                      <a:pt x="301" y="2708"/>
                    </a:cubicBezTo>
                    <a:cubicBezTo>
                      <a:pt x="301" y="2708"/>
                      <a:pt x="427" y="2407"/>
                      <a:pt x="301" y="1981"/>
                    </a:cubicBezTo>
                    <a:lnTo>
                      <a:pt x="301" y="400"/>
                    </a:lnTo>
                    <a:lnTo>
                      <a:pt x="301" y="400"/>
                    </a:lnTo>
                    <a:cubicBezTo>
                      <a:pt x="1395" y="800"/>
                      <a:pt x="2258" y="1072"/>
                      <a:pt x="2461" y="1072"/>
                    </a:cubicBezTo>
                    <a:cubicBezTo>
                      <a:pt x="2491" y="1072"/>
                      <a:pt x="2507" y="1066"/>
                      <a:pt x="2507" y="1053"/>
                    </a:cubicBezTo>
                    <a:cubicBezTo>
                      <a:pt x="2507" y="1053"/>
                      <a:pt x="1554" y="527"/>
                      <a:pt x="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7"/>
              <p:cNvSpPr/>
              <p:nvPr/>
            </p:nvSpPr>
            <p:spPr>
              <a:xfrm>
                <a:off x="3519450" y="2002800"/>
                <a:ext cx="41375" cy="49525"/>
              </a:xfrm>
              <a:custGeom>
                <a:avLst/>
                <a:gdLst/>
                <a:ahLst/>
                <a:cxnLst/>
                <a:rect l="l" t="t" r="r" b="b"/>
                <a:pathLst>
                  <a:path w="1655" h="1981" extrusionOk="0">
                    <a:moveTo>
                      <a:pt x="0" y="0"/>
                    </a:moveTo>
                    <a:lnTo>
                      <a:pt x="0" y="201"/>
                    </a:lnTo>
                    <a:cubicBezTo>
                      <a:pt x="0" y="727"/>
                      <a:pt x="0" y="1153"/>
                      <a:pt x="101" y="1454"/>
                    </a:cubicBezTo>
                    <a:cubicBezTo>
                      <a:pt x="101" y="1780"/>
                      <a:pt x="101" y="1980"/>
                      <a:pt x="201" y="1980"/>
                    </a:cubicBezTo>
                    <a:lnTo>
                      <a:pt x="201" y="1454"/>
                    </a:lnTo>
                    <a:lnTo>
                      <a:pt x="201" y="340"/>
                    </a:lnTo>
                    <a:lnTo>
                      <a:pt x="201" y="340"/>
                    </a:lnTo>
                    <a:cubicBezTo>
                      <a:pt x="877" y="607"/>
                      <a:pt x="1466" y="847"/>
                      <a:pt x="1617" y="847"/>
                    </a:cubicBezTo>
                    <a:cubicBezTo>
                      <a:pt x="1642" y="847"/>
                      <a:pt x="1655" y="841"/>
                      <a:pt x="1655" y="827"/>
                    </a:cubicBezTo>
                    <a:cubicBezTo>
                      <a:pt x="1655" y="727"/>
                      <a:pt x="1028" y="401"/>
                      <a:pt x="201" y="100"/>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7"/>
              <p:cNvSpPr/>
              <p:nvPr/>
            </p:nvSpPr>
            <p:spPr>
              <a:xfrm>
                <a:off x="3573950" y="1799150"/>
                <a:ext cx="70825" cy="61200"/>
              </a:xfrm>
              <a:custGeom>
                <a:avLst/>
                <a:gdLst/>
                <a:ahLst/>
                <a:cxnLst/>
                <a:rect l="l" t="t" r="r" b="b"/>
                <a:pathLst>
                  <a:path w="2833" h="2448" extrusionOk="0">
                    <a:moveTo>
                      <a:pt x="1154" y="1"/>
                    </a:moveTo>
                    <a:cubicBezTo>
                      <a:pt x="1054" y="1"/>
                      <a:pt x="627" y="928"/>
                      <a:pt x="101" y="2281"/>
                    </a:cubicBezTo>
                    <a:lnTo>
                      <a:pt x="1" y="2407"/>
                    </a:lnTo>
                    <a:lnTo>
                      <a:pt x="327" y="2407"/>
                    </a:lnTo>
                    <a:cubicBezTo>
                      <a:pt x="506" y="2435"/>
                      <a:pt x="685" y="2448"/>
                      <a:pt x="861" y="2448"/>
                    </a:cubicBezTo>
                    <a:cubicBezTo>
                      <a:pt x="1301" y="2448"/>
                      <a:pt x="1723" y="2371"/>
                      <a:pt x="2081" y="2281"/>
                    </a:cubicBezTo>
                    <a:cubicBezTo>
                      <a:pt x="2507" y="2281"/>
                      <a:pt x="2833" y="2181"/>
                      <a:pt x="2833" y="2181"/>
                    </a:cubicBezTo>
                    <a:cubicBezTo>
                      <a:pt x="2833" y="2181"/>
                      <a:pt x="2507" y="2081"/>
                      <a:pt x="2081" y="2081"/>
                    </a:cubicBezTo>
                    <a:cubicBezTo>
                      <a:pt x="1591" y="2081"/>
                      <a:pt x="980" y="2177"/>
                      <a:pt x="367" y="2181"/>
                    </a:cubicBezTo>
                    <a:lnTo>
                      <a:pt x="367" y="2181"/>
                    </a:lnTo>
                    <a:cubicBezTo>
                      <a:pt x="850" y="974"/>
                      <a:pt x="1251" y="1"/>
                      <a:pt x="1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7"/>
              <p:cNvSpPr/>
              <p:nvPr/>
            </p:nvSpPr>
            <p:spPr>
              <a:xfrm>
                <a:off x="3540125" y="1840500"/>
                <a:ext cx="47025" cy="42025"/>
              </a:xfrm>
              <a:custGeom>
                <a:avLst/>
                <a:gdLst/>
                <a:ahLst/>
                <a:cxnLst/>
                <a:rect l="l" t="t" r="r" b="b"/>
                <a:pathLst>
                  <a:path w="1881" h="1681" extrusionOk="0">
                    <a:moveTo>
                      <a:pt x="828" y="1"/>
                    </a:moveTo>
                    <a:cubicBezTo>
                      <a:pt x="727" y="1"/>
                      <a:pt x="427" y="627"/>
                      <a:pt x="1" y="1480"/>
                    </a:cubicBezTo>
                    <a:lnTo>
                      <a:pt x="1" y="1680"/>
                    </a:lnTo>
                    <a:lnTo>
                      <a:pt x="201" y="1680"/>
                    </a:lnTo>
                    <a:cubicBezTo>
                      <a:pt x="627" y="1680"/>
                      <a:pt x="1153" y="1680"/>
                      <a:pt x="1454" y="1580"/>
                    </a:cubicBezTo>
                    <a:cubicBezTo>
                      <a:pt x="1780" y="1580"/>
                      <a:pt x="1880" y="1580"/>
                      <a:pt x="1880" y="1480"/>
                    </a:cubicBezTo>
                    <a:cubicBezTo>
                      <a:pt x="1880" y="1480"/>
                      <a:pt x="1680" y="1379"/>
                      <a:pt x="1354" y="1379"/>
                    </a:cubicBezTo>
                    <a:cubicBezTo>
                      <a:pt x="1086" y="1379"/>
                      <a:pt x="719" y="1459"/>
                      <a:pt x="342" y="1476"/>
                    </a:cubicBezTo>
                    <a:lnTo>
                      <a:pt x="342" y="1476"/>
                    </a:lnTo>
                    <a:cubicBezTo>
                      <a:pt x="644" y="691"/>
                      <a:pt x="828" y="1"/>
                      <a:pt x="8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7"/>
              <p:cNvSpPr/>
              <p:nvPr/>
            </p:nvSpPr>
            <p:spPr>
              <a:xfrm>
                <a:off x="3294500" y="2000275"/>
                <a:ext cx="68325" cy="59825"/>
              </a:xfrm>
              <a:custGeom>
                <a:avLst/>
                <a:gdLst/>
                <a:ahLst/>
                <a:cxnLst/>
                <a:rect l="l" t="t" r="r" b="b"/>
                <a:pathLst>
                  <a:path w="2733" h="2393" extrusionOk="0">
                    <a:moveTo>
                      <a:pt x="2507" y="1"/>
                    </a:moveTo>
                    <a:cubicBezTo>
                      <a:pt x="1780" y="1"/>
                      <a:pt x="1154" y="101"/>
                      <a:pt x="728" y="101"/>
                    </a:cubicBezTo>
                    <a:cubicBezTo>
                      <a:pt x="226" y="201"/>
                      <a:pt x="1" y="201"/>
                      <a:pt x="1" y="302"/>
                    </a:cubicBezTo>
                    <a:lnTo>
                      <a:pt x="2324" y="302"/>
                    </a:lnTo>
                    <a:cubicBezTo>
                      <a:pt x="1849" y="1462"/>
                      <a:pt x="1585" y="2382"/>
                      <a:pt x="1680" y="2382"/>
                    </a:cubicBezTo>
                    <a:cubicBezTo>
                      <a:pt x="1680" y="2389"/>
                      <a:pt x="1682" y="2392"/>
                      <a:pt x="1685" y="2392"/>
                    </a:cubicBezTo>
                    <a:cubicBezTo>
                      <a:pt x="1737" y="2392"/>
                      <a:pt x="2235" y="1386"/>
                      <a:pt x="2733" y="201"/>
                    </a:cubicBezTo>
                    <a:lnTo>
                      <a:pt x="27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7"/>
              <p:cNvSpPr/>
              <p:nvPr/>
            </p:nvSpPr>
            <p:spPr>
              <a:xfrm>
                <a:off x="3349650" y="1976475"/>
                <a:ext cx="49525" cy="44500"/>
              </a:xfrm>
              <a:custGeom>
                <a:avLst/>
                <a:gdLst/>
                <a:ahLst/>
                <a:cxnLst/>
                <a:rect l="l" t="t" r="r" b="b"/>
                <a:pathLst>
                  <a:path w="1981" h="1780" extrusionOk="0">
                    <a:moveTo>
                      <a:pt x="1780" y="1"/>
                    </a:moveTo>
                    <a:cubicBezTo>
                      <a:pt x="1254" y="1"/>
                      <a:pt x="828" y="101"/>
                      <a:pt x="527" y="101"/>
                    </a:cubicBezTo>
                    <a:cubicBezTo>
                      <a:pt x="201" y="201"/>
                      <a:pt x="0" y="201"/>
                      <a:pt x="0" y="201"/>
                    </a:cubicBezTo>
                    <a:cubicBezTo>
                      <a:pt x="0" y="326"/>
                      <a:pt x="201" y="326"/>
                      <a:pt x="527" y="326"/>
                    </a:cubicBezTo>
                    <a:lnTo>
                      <a:pt x="1560" y="326"/>
                    </a:lnTo>
                    <a:cubicBezTo>
                      <a:pt x="1219" y="1151"/>
                      <a:pt x="1038" y="1688"/>
                      <a:pt x="1153" y="1780"/>
                    </a:cubicBezTo>
                    <a:cubicBezTo>
                      <a:pt x="1254" y="1780"/>
                      <a:pt x="1554" y="1153"/>
                      <a:pt x="1880" y="201"/>
                    </a:cubicBezTo>
                    <a:lnTo>
                      <a:pt x="1980" y="101"/>
                    </a:lnTo>
                    <a:lnTo>
                      <a:pt x="17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7"/>
              <p:cNvSpPr/>
              <p:nvPr/>
            </p:nvSpPr>
            <p:spPr>
              <a:xfrm>
                <a:off x="3318325" y="1869325"/>
                <a:ext cx="41375" cy="47500"/>
              </a:xfrm>
              <a:custGeom>
                <a:avLst/>
                <a:gdLst/>
                <a:ahLst/>
                <a:cxnLst/>
                <a:rect l="l" t="t" r="r" b="b"/>
                <a:pathLst>
                  <a:path w="1655" h="1900" extrusionOk="0">
                    <a:moveTo>
                      <a:pt x="101" y="1"/>
                    </a:moveTo>
                    <a:cubicBezTo>
                      <a:pt x="101" y="101"/>
                      <a:pt x="201" y="226"/>
                      <a:pt x="401" y="427"/>
                    </a:cubicBezTo>
                    <a:cubicBezTo>
                      <a:pt x="607" y="609"/>
                      <a:pt x="957" y="812"/>
                      <a:pt x="1264" y="1074"/>
                    </a:cubicBezTo>
                    <a:lnTo>
                      <a:pt x="1264" y="1074"/>
                    </a:lnTo>
                    <a:cubicBezTo>
                      <a:pt x="533" y="1540"/>
                      <a:pt x="0" y="1880"/>
                      <a:pt x="0" y="1880"/>
                    </a:cubicBezTo>
                    <a:cubicBezTo>
                      <a:pt x="0" y="1894"/>
                      <a:pt x="13" y="1900"/>
                      <a:pt x="36" y="1900"/>
                    </a:cubicBezTo>
                    <a:cubicBezTo>
                      <a:pt x="192" y="1900"/>
                      <a:pt x="835" y="1624"/>
                      <a:pt x="1554" y="1254"/>
                    </a:cubicBezTo>
                    <a:lnTo>
                      <a:pt x="1654" y="1154"/>
                    </a:lnTo>
                    <a:lnTo>
                      <a:pt x="1554" y="1053"/>
                    </a:lnTo>
                    <a:lnTo>
                      <a:pt x="1554" y="953"/>
                    </a:lnTo>
                    <a:cubicBezTo>
                      <a:pt x="1153" y="627"/>
                      <a:pt x="827" y="427"/>
                      <a:pt x="527" y="327"/>
                    </a:cubicBezTo>
                    <a:cubicBezTo>
                      <a:pt x="301" y="101"/>
                      <a:pt x="101"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7"/>
              <p:cNvSpPr/>
              <p:nvPr/>
            </p:nvSpPr>
            <p:spPr>
              <a:xfrm>
                <a:off x="3469325" y="1777850"/>
                <a:ext cx="50150" cy="47025"/>
              </a:xfrm>
              <a:custGeom>
                <a:avLst/>
                <a:gdLst/>
                <a:ahLst/>
                <a:cxnLst/>
                <a:rect l="l" t="t" r="r" b="b"/>
                <a:pathLst>
                  <a:path w="2006" h="1881" extrusionOk="0">
                    <a:moveTo>
                      <a:pt x="126" y="1"/>
                    </a:moveTo>
                    <a:cubicBezTo>
                      <a:pt x="0" y="126"/>
                      <a:pt x="226" y="853"/>
                      <a:pt x="527" y="1680"/>
                    </a:cubicBezTo>
                    <a:lnTo>
                      <a:pt x="627" y="1880"/>
                    </a:lnTo>
                    <a:lnTo>
                      <a:pt x="752" y="1780"/>
                    </a:lnTo>
                    <a:lnTo>
                      <a:pt x="752" y="1680"/>
                    </a:lnTo>
                    <a:cubicBezTo>
                      <a:pt x="1153" y="1479"/>
                      <a:pt x="1479" y="1053"/>
                      <a:pt x="1680" y="853"/>
                    </a:cubicBezTo>
                    <a:cubicBezTo>
                      <a:pt x="1880" y="627"/>
                      <a:pt x="2005" y="427"/>
                      <a:pt x="2005" y="427"/>
                    </a:cubicBezTo>
                    <a:cubicBezTo>
                      <a:pt x="1880" y="427"/>
                      <a:pt x="1780" y="527"/>
                      <a:pt x="1479" y="752"/>
                    </a:cubicBezTo>
                    <a:cubicBezTo>
                      <a:pt x="1287" y="923"/>
                      <a:pt x="1041" y="1166"/>
                      <a:pt x="771" y="1374"/>
                    </a:cubicBezTo>
                    <a:lnTo>
                      <a:pt x="771" y="1374"/>
                    </a:lnTo>
                    <a:cubicBezTo>
                      <a:pt x="478" y="632"/>
                      <a:pt x="218"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7"/>
              <p:cNvSpPr/>
              <p:nvPr/>
            </p:nvSpPr>
            <p:spPr>
              <a:xfrm>
                <a:off x="3409800" y="2036625"/>
                <a:ext cx="49525" cy="44500"/>
              </a:xfrm>
              <a:custGeom>
                <a:avLst/>
                <a:gdLst/>
                <a:ahLst/>
                <a:cxnLst/>
                <a:rect l="l" t="t" r="r" b="b"/>
                <a:pathLst>
                  <a:path w="1981" h="1780" extrusionOk="0">
                    <a:moveTo>
                      <a:pt x="1354" y="1"/>
                    </a:moveTo>
                    <a:lnTo>
                      <a:pt x="1254" y="101"/>
                    </a:lnTo>
                    <a:cubicBezTo>
                      <a:pt x="828" y="427"/>
                      <a:pt x="502" y="727"/>
                      <a:pt x="301" y="1053"/>
                    </a:cubicBezTo>
                    <a:cubicBezTo>
                      <a:pt x="101" y="1254"/>
                      <a:pt x="0" y="1354"/>
                      <a:pt x="101" y="1454"/>
                    </a:cubicBezTo>
                    <a:cubicBezTo>
                      <a:pt x="101" y="1454"/>
                      <a:pt x="201" y="1354"/>
                      <a:pt x="502" y="1153"/>
                    </a:cubicBezTo>
                    <a:lnTo>
                      <a:pt x="1213" y="442"/>
                    </a:lnTo>
                    <a:lnTo>
                      <a:pt x="1213" y="442"/>
                    </a:lnTo>
                    <a:cubicBezTo>
                      <a:pt x="1505" y="1258"/>
                      <a:pt x="1766" y="1780"/>
                      <a:pt x="1880" y="1780"/>
                    </a:cubicBezTo>
                    <a:cubicBezTo>
                      <a:pt x="1980" y="1780"/>
                      <a:pt x="1755" y="1053"/>
                      <a:pt x="1454" y="201"/>
                    </a:cubicBezTo>
                    <a:lnTo>
                      <a:pt x="13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7"/>
              <p:cNvSpPr/>
              <p:nvPr/>
            </p:nvSpPr>
            <p:spPr>
              <a:xfrm>
                <a:off x="3573950" y="1924075"/>
                <a:ext cx="42025" cy="47400"/>
              </a:xfrm>
              <a:custGeom>
                <a:avLst/>
                <a:gdLst/>
                <a:ahLst/>
                <a:cxnLst/>
                <a:rect l="l" t="t" r="r" b="b"/>
                <a:pathLst>
                  <a:path w="1681" h="1896" extrusionOk="0">
                    <a:moveTo>
                      <a:pt x="1560" y="1"/>
                    </a:moveTo>
                    <a:cubicBezTo>
                      <a:pt x="1445" y="1"/>
                      <a:pt x="864" y="362"/>
                      <a:pt x="101" y="743"/>
                    </a:cubicBezTo>
                    <a:lnTo>
                      <a:pt x="1" y="843"/>
                    </a:lnTo>
                    <a:lnTo>
                      <a:pt x="101" y="1044"/>
                    </a:lnTo>
                    <a:cubicBezTo>
                      <a:pt x="527" y="1370"/>
                      <a:pt x="953" y="1470"/>
                      <a:pt x="1154" y="1670"/>
                    </a:cubicBezTo>
                    <a:cubicBezTo>
                      <a:pt x="1455" y="1796"/>
                      <a:pt x="1680" y="1896"/>
                      <a:pt x="1680" y="1896"/>
                    </a:cubicBezTo>
                    <a:cubicBezTo>
                      <a:pt x="1680" y="1796"/>
                      <a:pt x="1580" y="1670"/>
                      <a:pt x="1254" y="1470"/>
                    </a:cubicBezTo>
                    <a:cubicBezTo>
                      <a:pt x="1075" y="1291"/>
                      <a:pt x="715" y="1091"/>
                      <a:pt x="426" y="908"/>
                    </a:cubicBezTo>
                    <a:lnTo>
                      <a:pt x="426" y="908"/>
                    </a:lnTo>
                    <a:cubicBezTo>
                      <a:pt x="1161" y="452"/>
                      <a:pt x="1671" y="16"/>
                      <a:pt x="1580" y="16"/>
                    </a:cubicBezTo>
                    <a:cubicBezTo>
                      <a:pt x="1580" y="6"/>
                      <a:pt x="1573" y="1"/>
                      <a:pt x="1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7"/>
              <p:cNvSpPr/>
              <p:nvPr/>
            </p:nvSpPr>
            <p:spPr>
              <a:xfrm>
                <a:off x="3456800" y="1822350"/>
                <a:ext cx="67675" cy="65175"/>
              </a:xfrm>
              <a:custGeom>
                <a:avLst/>
                <a:gdLst/>
                <a:ahLst/>
                <a:cxnLst/>
                <a:rect l="l" t="t" r="r" b="b"/>
                <a:pathLst>
                  <a:path w="2707" h="2607" extrusionOk="0">
                    <a:moveTo>
                      <a:pt x="0" y="0"/>
                    </a:moveTo>
                    <a:cubicBezTo>
                      <a:pt x="0" y="0"/>
                      <a:pt x="201" y="1153"/>
                      <a:pt x="627" y="2406"/>
                    </a:cubicBezTo>
                    <a:lnTo>
                      <a:pt x="627" y="2607"/>
                    </a:lnTo>
                    <a:lnTo>
                      <a:pt x="827" y="2506"/>
                    </a:lnTo>
                    <a:cubicBezTo>
                      <a:pt x="1454" y="2105"/>
                      <a:pt x="1880" y="1579"/>
                      <a:pt x="2181" y="1253"/>
                    </a:cubicBezTo>
                    <a:cubicBezTo>
                      <a:pt x="2506" y="952"/>
                      <a:pt x="2707" y="727"/>
                      <a:pt x="2707" y="727"/>
                    </a:cubicBezTo>
                    <a:cubicBezTo>
                      <a:pt x="2690" y="710"/>
                      <a:pt x="2671" y="703"/>
                      <a:pt x="2648" y="703"/>
                    </a:cubicBezTo>
                    <a:cubicBezTo>
                      <a:pt x="2531" y="703"/>
                      <a:pt x="2332" y="902"/>
                      <a:pt x="2080" y="1153"/>
                    </a:cubicBezTo>
                    <a:cubicBezTo>
                      <a:pt x="1669" y="1346"/>
                      <a:pt x="1281" y="1843"/>
                      <a:pt x="782" y="2171"/>
                    </a:cubicBezTo>
                    <a:lnTo>
                      <a:pt x="782" y="2171"/>
                    </a:lnTo>
                    <a:cubicBezTo>
                      <a:pt x="380" y="978"/>
                      <a:pt x="97"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7"/>
              <p:cNvSpPr/>
              <p:nvPr/>
            </p:nvSpPr>
            <p:spPr>
              <a:xfrm>
                <a:off x="3370325" y="1866825"/>
                <a:ext cx="65200" cy="65675"/>
              </a:xfrm>
              <a:custGeom>
                <a:avLst/>
                <a:gdLst/>
                <a:ahLst/>
                <a:cxnLst/>
                <a:rect l="l" t="t" r="r" b="b"/>
                <a:pathLst>
                  <a:path w="2608" h="2627" extrusionOk="0">
                    <a:moveTo>
                      <a:pt x="727" y="1"/>
                    </a:moveTo>
                    <a:cubicBezTo>
                      <a:pt x="627" y="1"/>
                      <a:pt x="828" y="201"/>
                      <a:pt x="1153" y="627"/>
                    </a:cubicBezTo>
                    <a:cubicBezTo>
                      <a:pt x="1336" y="925"/>
                      <a:pt x="1791" y="1368"/>
                      <a:pt x="2117" y="1844"/>
                    </a:cubicBezTo>
                    <a:lnTo>
                      <a:pt x="2117" y="1844"/>
                    </a:lnTo>
                    <a:cubicBezTo>
                      <a:pt x="949" y="2236"/>
                      <a:pt x="1" y="2512"/>
                      <a:pt x="1" y="2607"/>
                    </a:cubicBezTo>
                    <a:cubicBezTo>
                      <a:pt x="1" y="2620"/>
                      <a:pt x="21" y="2627"/>
                      <a:pt x="60" y="2627"/>
                    </a:cubicBezTo>
                    <a:cubicBezTo>
                      <a:pt x="310" y="2627"/>
                      <a:pt x="1320" y="2363"/>
                      <a:pt x="2407" y="2081"/>
                    </a:cubicBezTo>
                    <a:lnTo>
                      <a:pt x="2607" y="1980"/>
                    </a:lnTo>
                    <a:lnTo>
                      <a:pt x="2507" y="1880"/>
                    </a:lnTo>
                    <a:lnTo>
                      <a:pt x="2507" y="1780"/>
                    </a:lnTo>
                    <a:cubicBezTo>
                      <a:pt x="2081" y="1254"/>
                      <a:pt x="1579" y="828"/>
                      <a:pt x="1254" y="427"/>
                    </a:cubicBezTo>
                    <a:cubicBezTo>
                      <a:pt x="953" y="101"/>
                      <a:pt x="727"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37"/>
              <p:cNvSpPr/>
              <p:nvPr/>
            </p:nvSpPr>
            <p:spPr>
              <a:xfrm>
                <a:off x="3414800" y="1958300"/>
                <a:ext cx="67700" cy="65200"/>
              </a:xfrm>
              <a:custGeom>
                <a:avLst/>
                <a:gdLst/>
                <a:ahLst/>
                <a:cxnLst/>
                <a:rect l="l" t="t" r="r" b="b"/>
                <a:pathLst>
                  <a:path w="2708" h="2608" extrusionOk="0">
                    <a:moveTo>
                      <a:pt x="2081" y="1"/>
                    </a:moveTo>
                    <a:lnTo>
                      <a:pt x="1881" y="101"/>
                    </a:lnTo>
                    <a:lnTo>
                      <a:pt x="1881" y="201"/>
                    </a:lnTo>
                    <a:cubicBezTo>
                      <a:pt x="1254" y="627"/>
                      <a:pt x="828" y="1053"/>
                      <a:pt x="527" y="1354"/>
                    </a:cubicBezTo>
                    <a:cubicBezTo>
                      <a:pt x="201" y="1680"/>
                      <a:pt x="1" y="1880"/>
                      <a:pt x="1" y="1880"/>
                    </a:cubicBezTo>
                    <a:cubicBezTo>
                      <a:pt x="1" y="1898"/>
                      <a:pt x="10" y="1906"/>
                      <a:pt x="27" y="1906"/>
                    </a:cubicBezTo>
                    <a:cubicBezTo>
                      <a:pt x="107" y="1906"/>
                      <a:pt x="359" y="1723"/>
                      <a:pt x="628" y="1454"/>
                    </a:cubicBezTo>
                    <a:cubicBezTo>
                      <a:pt x="1038" y="1261"/>
                      <a:pt x="1425" y="859"/>
                      <a:pt x="1923" y="472"/>
                    </a:cubicBezTo>
                    <a:lnTo>
                      <a:pt x="1923" y="472"/>
                    </a:lnTo>
                    <a:cubicBezTo>
                      <a:pt x="2220" y="1648"/>
                      <a:pt x="2612" y="2607"/>
                      <a:pt x="2708" y="2607"/>
                    </a:cubicBezTo>
                    <a:cubicBezTo>
                      <a:pt x="2708" y="2607"/>
                      <a:pt x="2507" y="1555"/>
                      <a:pt x="2081" y="201"/>
                    </a:cubicBezTo>
                    <a:lnTo>
                      <a:pt x="20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37"/>
              <p:cNvSpPr/>
              <p:nvPr/>
            </p:nvSpPr>
            <p:spPr>
              <a:xfrm>
                <a:off x="3503775" y="1913325"/>
                <a:ext cx="65200" cy="66325"/>
              </a:xfrm>
              <a:custGeom>
                <a:avLst/>
                <a:gdLst/>
                <a:ahLst/>
                <a:cxnLst/>
                <a:rect l="l" t="t" r="r" b="b"/>
                <a:pathLst>
                  <a:path w="2608" h="2653" extrusionOk="0">
                    <a:moveTo>
                      <a:pt x="2518" y="1"/>
                    </a:moveTo>
                    <a:cubicBezTo>
                      <a:pt x="2223" y="1"/>
                      <a:pt x="1287" y="264"/>
                      <a:pt x="201" y="547"/>
                    </a:cubicBezTo>
                    <a:lnTo>
                      <a:pt x="1" y="647"/>
                    </a:lnTo>
                    <a:lnTo>
                      <a:pt x="101" y="747"/>
                    </a:lnTo>
                    <a:lnTo>
                      <a:pt x="101" y="847"/>
                    </a:lnTo>
                    <a:cubicBezTo>
                      <a:pt x="502" y="1374"/>
                      <a:pt x="1028" y="1900"/>
                      <a:pt x="1354" y="2226"/>
                    </a:cubicBezTo>
                    <a:cubicBezTo>
                      <a:pt x="1602" y="2473"/>
                      <a:pt x="1798" y="2653"/>
                      <a:pt x="1860" y="2653"/>
                    </a:cubicBezTo>
                    <a:cubicBezTo>
                      <a:pt x="1874" y="2653"/>
                      <a:pt x="1881" y="2645"/>
                      <a:pt x="1881" y="2627"/>
                    </a:cubicBezTo>
                    <a:cubicBezTo>
                      <a:pt x="1881" y="2627"/>
                      <a:pt x="1755" y="2426"/>
                      <a:pt x="1455" y="2000"/>
                    </a:cubicBezTo>
                    <a:cubicBezTo>
                      <a:pt x="1154" y="1723"/>
                      <a:pt x="789" y="1338"/>
                      <a:pt x="400" y="788"/>
                    </a:cubicBezTo>
                    <a:lnTo>
                      <a:pt x="400" y="788"/>
                    </a:lnTo>
                    <a:cubicBezTo>
                      <a:pt x="1656" y="415"/>
                      <a:pt x="2607" y="116"/>
                      <a:pt x="2607" y="20"/>
                    </a:cubicBezTo>
                    <a:cubicBezTo>
                      <a:pt x="2594" y="7"/>
                      <a:pt x="2564" y="1"/>
                      <a:pt x="2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7"/>
              <p:cNvSpPr/>
              <p:nvPr/>
            </p:nvSpPr>
            <p:spPr>
              <a:xfrm>
                <a:off x="4393525" y="3106800"/>
                <a:ext cx="234975" cy="355350"/>
              </a:xfrm>
              <a:custGeom>
                <a:avLst/>
                <a:gdLst/>
                <a:ahLst/>
                <a:cxnLst/>
                <a:rect l="l" t="t" r="r" b="b"/>
                <a:pathLst>
                  <a:path w="9399" h="14214" extrusionOk="0">
                    <a:moveTo>
                      <a:pt x="125" y="1"/>
                    </a:moveTo>
                    <a:lnTo>
                      <a:pt x="125" y="1"/>
                    </a:lnTo>
                    <a:cubicBezTo>
                      <a:pt x="0" y="101"/>
                      <a:pt x="2105" y="3359"/>
                      <a:pt x="4612" y="7219"/>
                    </a:cubicBezTo>
                    <a:cubicBezTo>
                      <a:pt x="7177" y="11117"/>
                      <a:pt x="9233" y="14214"/>
                      <a:pt x="9392" y="14214"/>
                    </a:cubicBezTo>
                    <a:cubicBezTo>
                      <a:pt x="9395" y="14214"/>
                      <a:pt x="9397" y="14213"/>
                      <a:pt x="9399" y="14211"/>
                    </a:cubicBezTo>
                    <a:cubicBezTo>
                      <a:pt x="9399" y="14211"/>
                      <a:pt x="7419" y="10978"/>
                      <a:pt x="4812" y="7119"/>
                    </a:cubicBezTo>
                    <a:cubicBezTo>
                      <a:pt x="2306" y="3134"/>
                      <a:pt x="126" y="1"/>
                      <a:pt x="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7"/>
              <p:cNvSpPr/>
              <p:nvPr/>
            </p:nvSpPr>
            <p:spPr>
              <a:xfrm>
                <a:off x="4339000" y="3161850"/>
                <a:ext cx="326475" cy="211375"/>
              </a:xfrm>
              <a:custGeom>
                <a:avLst/>
                <a:gdLst/>
                <a:ahLst/>
                <a:cxnLst/>
                <a:rect l="l" t="t" r="r" b="b"/>
                <a:pathLst>
                  <a:path w="13059" h="8455" extrusionOk="0">
                    <a:moveTo>
                      <a:pt x="12952" y="0"/>
                    </a:moveTo>
                    <a:cubicBezTo>
                      <a:pt x="12808" y="0"/>
                      <a:pt x="9935" y="1842"/>
                      <a:pt x="6467" y="4064"/>
                    </a:cubicBezTo>
                    <a:cubicBezTo>
                      <a:pt x="2808" y="6471"/>
                      <a:pt x="1" y="8450"/>
                      <a:pt x="1" y="8450"/>
                    </a:cubicBezTo>
                    <a:cubicBezTo>
                      <a:pt x="1" y="8453"/>
                      <a:pt x="3" y="8454"/>
                      <a:pt x="6" y="8454"/>
                    </a:cubicBezTo>
                    <a:cubicBezTo>
                      <a:pt x="156" y="8454"/>
                      <a:pt x="3124" y="6613"/>
                      <a:pt x="6567" y="4390"/>
                    </a:cubicBezTo>
                    <a:cubicBezTo>
                      <a:pt x="10126" y="1984"/>
                      <a:pt x="13058" y="4"/>
                      <a:pt x="12958" y="4"/>
                    </a:cubicBezTo>
                    <a:cubicBezTo>
                      <a:pt x="12958" y="2"/>
                      <a:pt x="12956" y="0"/>
                      <a:pt x="12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37"/>
              <p:cNvSpPr/>
              <p:nvPr/>
            </p:nvSpPr>
            <p:spPr>
              <a:xfrm>
                <a:off x="4453675" y="3099300"/>
                <a:ext cx="78325" cy="360300"/>
              </a:xfrm>
              <a:custGeom>
                <a:avLst/>
                <a:gdLst/>
                <a:ahLst/>
                <a:cxnLst/>
                <a:rect l="l" t="t" r="r" b="b"/>
                <a:pathLst>
                  <a:path w="3133" h="14412" extrusionOk="0">
                    <a:moveTo>
                      <a:pt x="3033" y="0"/>
                    </a:moveTo>
                    <a:lnTo>
                      <a:pt x="3033" y="0"/>
                    </a:lnTo>
                    <a:cubicBezTo>
                      <a:pt x="2932" y="0"/>
                      <a:pt x="2206" y="3233"/>
                      <a:pt x="1479" y="7193"/>
                    </a:cubicBezTo>
                    <a:cubicBezTo>
                      <a:pt x="627" y="11178"/>
                      <a:pt x="0" y="14311"/>
                      <a:pt x="100" y="14411"/>
                    </a:cubicBezTo>
                    <a:cubicBezTo>
                      <a:pt x="100" y="14411"/>
                      <a:pt x="852" y="11178"/>
                      <a:pt x="1679" y="7193"/>
                    </a:cubicBezTo>
                    <a:cubicBezTo>
                      <a:pt x="2506" y="3233"/>
                      <a:pt x="3133" y="100"/>
                      <a:pt x="30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7"/>
              <p:cNvSpPr/>
              <p:nvPr/>
            </p:nvSpPr>
            <p:spPr>
              <a:xfrm>
                <a:off x="4310175" y="3221700"/>
                <a:ext cx="391625" cy="81250"/>
              </a:xfrm>
              <a:custGeom>
                <a:avLst/>
                <a:gdLst/>
                <a:ahLst/>
                <a:cxnLst/>
                <a:rect l="l" t="t" r="r" b="b"/>
                <a:pathLst>
                  <a:path w="15665" h="3250" extrusionOk="0">
                    <a:moveTo>
                      <a:pt x="175" y="0"/>
                    </a:moveTo>
                    <a:cubicBezTo>
                      <a:pt x="126" y="0"/>
                      <a:pt x="101" y="6"/>
                      <a:pt x="101" y="16"/>
                    </a:cubicBezTo>
                    <a:cubicBezTo>
                      <a:pt x="1" y="117"/>
                      <a:pt x="3560" y="843"/>
                      <a:pt x="7845" y="1771"/>
                    </a:cubicBezTo>
                    <a:cubicBezTo>
                      <a:pt x="12106" y="2623"/>
                      <a:pt x="15665" y="3249"/>
                      <a:pt x="15665" y="3249"/>
                    </a:cubicBezTo>
                    <a:cubicBezTo>
                      <a:pt x="15665" y="3149"/>
                      <a:pt x="12231" y="2397"/>
                      <a:pt x="7946" y="1470"/>
                    </a:cubicBezTo>
                    <a:cubicBezTo>
                      <a:pt x="3934" y="599"/>
                      <a:pt x="698" y="0"/>
                      <a:pt x="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7"/>
              <p:cNvSpPr/>
              <p:nvPr/>
            </p:nvSpPr>
            <p:spPr>
              <a:xfrm>
                <a:off x="4375350" y="3099300"/>
                <a:ext cx="62675" cy="70200"/>
              </a:xfrm>
              <a:custGeom>
                <a:avLst/>
                <a:gdLst/>
                <a:ahLst/>
                <a:cxnLst/>
                <a:rect l="l" t="t" r="r" b="b"/>
                <a:pathLst>
                  <a:path w="2507" h="2808" extrusionOk="0">
                    <a:moveTo>
                      <a:pt x="2206" y="0"/>
                    </a:moveTo>
                    <a:lnTo>
                      <a:pt x="2206" y="827"/>
                    </a:lnTo>
                    <a:lnTo>
                      <a:pt x="2206" y="2423"/>
                    </a:lnTo>
                    <a:lnTo>
                      <a:pt x="2206" y="2423"/>
                    </a:lnTo>
                    <a:cubicBezTo>
                      <a:pt x="1043" y="1946"/>
                      <a:pt x="95" y="1654"/>
                      <a:pt x="0" y="1654"/>
                    </a:cubicBezTo>
                    <a:cubicBezTo>
                      <a:pt x="0" y="1779"/>
                      <a:pt x="1053" y="2180"/>
                      <a:pt x="2306" y="2707"/>
                    </a:cubicBezTo>
                    <a:lnTo>
                      <a:pt x="2507" y="2807"/>
                    </a:lnTo>
                    <a:lnTo>
                      <a:pt x="2507" y="2607"/>
                    </a:lnTo>
                    <a:cubicBezTo>
                      <a:pt x="2507" y="1880"/>
                      <a:pt x="2406" y="1253"/>
                      <a:pt x="2406" y="727"/>
                    </a:cubicBezTo>
                    <a:cubicBezTo>
                      <a:pt x="2306" y="301"/>
                      <a:pt x="2306" y="0"/>
                      <a:pt x="22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7"/>
              <p:cNvSpPr/>
              <p:nvPr/>
            </p:nvSpPr>
            <p:spPr>
              <a:xfrm>
                <a:off x="4568950" y="3375600"/>
                <a:ext cx="62675" cy="70825"/>
              </a:xfrm>
              <a:custGeom>
                <a:avLst/>
                <a:gdLst/>
                <a:ahLst/>
                <a:cxnLst/>
                <a:rect l="l" t="t" r="r" b="b"/>
                <a:pathLst>
                  <a:path w="2507" h="2833" extrusionOk="0">
                    <a:moveTo>
                      <a:pt x="101" y="1"/>
                    </a:moveTo>
                    <a:lnTo>
                      <a:pt x="101" y="226"/>
                    </a:lnTo>
                    <a:cubicBezTo>
                      <a:pt x="1" y="953"/>
                      <a:pt x="101" y="1580"/>
                      <a:pt x="201" y="2106"/>
                    </a:cubicBezTo>
                    <a:cubicBezTo>
                      <a:pt x="201" y="2507"/>
                      <a:pt x="201" y="2833"/>
                      <a:pt x="301" y="2833"/>
                    </a:cubicBezTo>
                    <a:cubicBezTo>
                      <a:pt x="301" y="2833"/>
                      <a:pt x="402" y="2507"/>
                      <a:pt x="301" y="2006"/>
                    </a:cubicBezTo>
                    <a:lnTo>
                      <a:pt x="301" y="404"/>
                    </a:lnTo>
                    <a:lnTo>
                      <a:pt x="301" y="404"/>
                    </a:lnTo>
                    <a:cubicBezTo>
                      <a:pt x="1557" y="882"/>
                      <a:pt x="2507" y="1154"/>
                      <a:pt x="2507" y="1154"/>
                    </a:cubicBezTo>
                    <a:cubicBezTo>
                      <a:pt x="2507" y="1053"/>
                      <a:pt x="1454" y="627"/>
                      <a:pt x="201" y="126"/>
                    </a:cubicBezTo>
                    <a:lnTo>
                      <a:pt x="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7"/>
              <p:cNvSpPr/>
              <p:nvPr/>
            </p:nvSpPr>
            <p:spPr>
              <a:xfrm>
                <a:off x="4547650" y="3339275"/>
                <a:ext cx="42000" cy="49525"/>
              </a:xfrm>
              <a:custGeom>
                <a:avLst/>
                <a:gdLst/>
                <a:ahLst/>
                <a:cxnLst/>
                <a:rect l="l" t="t" r="r" b="b"/>
                <a:pathLst>
                  <a:path w="1680" h="1981" extrusionOk="0">
                    <a:moveTo>
                      <a:pt x="0" y="0"/>
                    </a:moveTo>
                    <a:lnTo>
                      <a:pt x="0" y="201"/>
                    </a:lnTo>
                    <a:lnTo>
                      <a:pt x="0" y="326"/>
                    </a:lnTo>
                    <a:cubicBezTo>
                      <a:pt x="0" y="727"/>
                      <a:pt x="0" y="1153"/>
                      <a:pt x="101" y="1454"/>
                    </a:cubicBezTo>
                    <a:cubicBezTo>
                      <a:pt x="101" y="1780"/>
                      <a:pt x="101" y="1980"/>
                      <a:pt x="226" y="1980"/>
                    </a:cubicBezTo>
                    <a:lnTo>
                      <a:pt x="226" y="1454"/>
                    </a:lnTo>
                    <a:lnTo>
                      <a:pt x="226" y="384"/>
                    </a:lnTo>
                    <a:lnTo>
                      <a:pt x="226" y="384"/>
                    </a:lnTo>
                    <a:cubicBezTo>
                      <a:pt x="866" y="677"/>
                      <a:pt x="1415" y="862"/>
                      <a:pt x="1607" y="862"/>
                    </a:cubicBezTo>
                    <a:cubicBezTo>
                      <a:pt x="1654" y="862"/>
                      <a:pt x="1680" y="851"/>
                      <a:pt x="1680" y="827"/>
                    </a:cubicBezTo>
                    <a:cubicBezTo>
                      <a:pt x="1680" y="827"/>
                      <a:pt x="1053" y="426"/>
                      <a:pt x="226" y="100"/>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7"/>
              <p:cNvSpPr/>
              <p:nvPr/>
            </p:nvSpPr>
            <p:spPr>
              <a:xfrm>
                <a:off x="4602800" y="3135625"/>
                <a:ext cx="70200" cy="62675"/>
              </a:xfrm>
              <a:custGeom>
                <a:avLst/>
                <a:gdLst/>
                <a:ahLst/>
                <a:cxnLst/>
                <a:rect l="l" t="t" r="r" b="b"/>
                <a:pathLst>
                  <a:path w="2808" h="2507" extrusionOk="0">
                    <a:moveTo>
                      <a:pt x="1153" y="1"/>
                    </a:moveTo>
                    <a:cubicBezTo>
                      <a:pt x="1028" y="1"/>
                      <a:pt x="627" y="1053"/>
                      <a:pt x="100" y="2306"/>
                    </a:cubicBezTo>
                    <a:lnTo>
                      <a:pt x="0" y="2507"/>
                    </a:lnTo>
                    <a:lnTo>
                      <a:pt x="301" y="2507"/>
                    </a:lnTo>
                    <a:cubicBezTo>
                      <a:pt x="927" y="2507"/>
                      <a:pt x="1554" y="2407"/>
                      <a:pt x="2080" y="2407"/>
                    </a:cubicBezTo>
                    <a:cubicBezTo>
                      <a:pt x="2506" y="2306"/>
                      <a:pt x="2807" y="2306"/>
                      <a:pt x="2807" y="2206"/>
                    </a:cubicBezTo>
                    <a:lnTo>
                      <a:pt x="384" y="2206"/>
                    </a:lnTo>
                    <a:cubicBezTo>
                      <a:pt x="861" y="1043"/>
                      <a:pt x="1153" y="96"/>
                      <a:pt x="1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7"/>
              <p:cNvSpPr/>
              <p:nvPr/>
            </p:nvSpPr>
            <p:spPr>
              <a:xfrm>
                <a:off x="4568950" y="3177600"/>
                <a:ext cx="47025" cy="42775"/>
              </a:xfrm>
              <a:custGeom>
                <a:avLst/>
                <a:gdLst/>
                <a:ahLst/>
                <a:cxnLst/>
                <a:rect l="l" t="t" r="r" b="b"/>
                <a:pathLst>
                  <a:path w="1881" h="1711" extrusionOk="0">
                    <a:moveTo>
                      <a:pt x="727" y="1"/>
                    </a:moveTo>
                    <a:cubicBezTo>
                      <a:pt x="727" y="1"/>
                      <a:pt x="402" y="627"/>
                      <a:pt x="1" y="1555"/>
                    </a:cubicBezTo>
                    <a:lnTo>
                      <a:pt x="1" y="1655"/>
                    </a:lnTo>
                    <a:lnTo>
                      <a:pt x="201" y="1655"/>
                    </a:lnTo>
                    <a:cubicBezTo>
                      <a:pt x="343" y="1697"/>
                      <a:pt x="494" y="1711"/>
                      <a:pt x="643" y="1711"/>
                    </a:cubicBezTo>
                    <a:cubicBezTo>
                      <a:pt x="942" y="1711"/>
                      <a:pt x="1237" y="1655"/>
                      <a:pt x="1454" y="1655"/>
                    </a:cubicBezTo>
                    <a:cubicBezTo>
                      <a:pt x="1655" y="1555"/>
                      <a:pt x="1880" y="1555"/>
                      <a:pt x="1880" y="1455"/>
                    </a:cubicBezTo>
                    <a:lnTo>
                      <a:pt x="371" y="1455"/>
                    </a:lnTo>
                    <a:cubicBezTo>
                      <a:pt x="655" y="625"/>
                      <a:pt x="820"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7"/>
              <p:cNvSpPr/>
              <p:nvPr/>
            </p:nvSpPr>
            <p:spPr>
              <a:xfrm>
                <a:off x="4323350" y="3338225"/>
                <a:ext cx="67675" cy="61225"/>
              </a:xfrm>
              <a:custGeom>
                <a:avLst/>
                <a:gdLst/>
                <a:ahLst/>
                <a:cxnLst/>
                <a:rect l="l" t="t" r="r" b="b"/>
                <a:pathLst>
                  <a:path w="2707" h="2449" extrusionOk="0">
                    <a:moveTo>
                      <a:pt x="1896" y="1"/>
                    </a:moveTo>
                    <a:cubicBezTo>
                      <a:pt x="1430" y="1"/>
                      <a:pt x="1028" y="71"/>
                      <a:pt x="727" y="142"/>
                    </a:cubicBezTo>
                    <a:cubicBezTo>
                      <a:pt x="201" y="142"/>
                      <a:pt x="0" y="243"/>
                      <a:pt x="0" y="243"/>
                    </a:cubicBezTo>
                    <a:cubicBezTo>
                      <a:pt x="0" y="243"/>
                      <a:pt x="89" y="298"/>
                      <a:pt x="304" y="298"/>
                    </a:cubicBezTo>
                    <a:cubicBezTo>
                      <a:pt x="412" y="298"/>
                      <a:pt x="551" y="284"/>
                      <a:pt x="727" y="243"/>
                    </a:cubicBezTo>
                    <a:lnTo>
                      <a:pt x="2329" y="243"/>
                    </a:lnTo>
                    <a:cubicBezTo>
                      <a:pt x="1848" y="1498"/>
                      <a:pt x="1560" y="2448"/>
                      <a:pt x="1679" y="2448"/>
                    </a:cubicBezTo>
                    <a:cubicBezTo>
                      <a:pt x="1679" y="2448"/>
                      <a:pt x="2180" y="1496"/>
                      <a:pt x="2707" y="142"/>
                    </a:cubicBezTo>
                    <a:lnTo>
                      <a:pt x="2707" y="42"/>
                    </a:lnTo>
                    <a:lnTo>
                      <a:pt x="2506" y="42"/>
                    </a:lnTo>
                    <a:cubicBezTo>
                      <a:pt x="2293" y="13"/>
                      <a:pt x="2089" y="1"/>
                      <a:pt x="18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7"/>
              <p:cNvSpPr/>
              <p:nvPr/>
            </p:nvSpPr>
            <p:spPr>
              <a:xfrm>
                <a:off x="4377850" y="3316075"/>
                <a:ext cx="50150" cy="41375"/>
              </a:xfrm>
              <a:custGeom>
                <a:avLst/>
                <a:gdLst/>
                <a:ahLst/>
                <a:cxnLst/>
                <a:rect l="l" t="t" r="r" b="b"/>
                <a:pathLst>
                  <a:path w="2006" h="1655" extrusionOk="0">
                    <a:moveTo>
                      <a:pt x="1780" y="1"/>
                    </a:moveTo>
                    <a:cubicBezTo>
                      <a:pt x="1254" y="1"/>
                      <a:pt x="853" y="1"/>
                      <a:pt x="527" y="101"/>
                    </a:cubicBezTo>
                    <a:cubicBezTo>
                      <a:pt x="226" y="101"/>
                      <a:pt x="0" y="101"/>
                      <a:pt x="0" y="201"/>
                    </a:cubicBezTo>
                    <a:lnTo>
                      <a:pt x="1629" y="201"/>
                    </a:lnTo>
                    <a:cubicBezTo>
                      <a:pt x="1238" y="986"/>
                      <a:pt x="1057" y="1655"/>
                      <a:pt x="1153" y="1655"/>
                    </a:cubicBezTo>
                    <a:cubicBezTo>
                      <a:pt x="1254" y="1655"/>
                      <a:pt x="1579" y="1028"/>
                      <a:pt x="1880" y="201"/>
                    </a:cubicBezTo>
                    <a:lnTo>
                      <a:pt x="20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7"/>
              <p:cNvSpPr/>
              <p:nvPr/>
            </p:nvSpPr>
            <p:spPr>
              <a:xfrm>
                <a:off x="4346525" y="3207950"/>
                <a:ext cx="42000" cy="48000"/>
              </a:xfrm>
              <a:custGeom>
                <a:avLst/>
                <a:gdLst/>
                <a:ahLst/>
                <a:cxnLst/>
                <a:rect l="l" t="t" r="r" b="b"/>
                <a:pathLst>
                  <a:path w="1680" h="1920" extrusionOk="0">
                    <a:moveTo>
                      <a:pt x="165" y="1"/>
                    </a:moveTo>
                    <a:cubicBezTo>
                      <a:pt x="140" y="1"/>
                      <a:pt x="126" y="13"/>
                      <a:pt x="126" y="40"/>
                    </a:cubicBezTo>
                    <a:cubicBezTo>
                      <a:pt x="126" y="40"/>
                      <a:pt x="226" y="140"/>
                      <a:pt x="426" y="341"/>
                    </a:cubicBezTo>
                    <a:cubicBezTo>
                      <a:pt x="603" y="540"/>
                      <a:pt x="956" y="797"/>
                      <a:pt x="1260" y="1079"/>
                    </a:cubicBezTo>
                    <a:lnTo>
                      <a:pt x="1260" y="1079"/>
                    </a:lnTo>
                    <a:cubicBezTo>
                      <a:pt x="522" y="1466"/>
                      <a:pt x="0" y="1828"/>
                      <a:pt x="0" y="1920"/>
                    </a:cubicBezTo>
                    <a:cubicBezTo>
                      <a:pt x="0" y="1920"/>
                      <a:pt x="752" y="1594"/>
                      <a:pt x="1579" y="1193"/>
                    </a:cubicBezTo>
                    <a:lnTo>
                      <a:pt x="1680" y="1068"/>
                    </a:lnTo>
                    <a:lnTo>
                      <a:pt x="1579" y="967"/>
                    </a:lnTo>
                    <a:cubicBezTo>
                      <a:pt x="1153" y="667"/>
                      <a:pt x="852" y="341"/>
                      <a:pt x="527" y="241"/>
                    </a:cubicBezTo>
                    <a:cubicBezTo>
                      <a:pt x="380" y="94"/>
                      <a:pt x="233" y="1"/>
                      <a:pt x="1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7"/>
              <p:cNvSpPr/>
              <p:nvPr/>
            </p:nvSpPr>
            <p:spPr>
              <a:xfrm>
                <a:off x="4498150" y="3117450"/>
                <a:ext cx="49525" cy="44525"/>
              </a:xfrm>
              <a:custGeom>
                <a:avLst/>
                <a:gdLst/>
                <a:ahLst/>
                <a:cxnLst/>
                <a:rect l="l" t="t" r="r" b="b"/>
                <a:pathLst>
                  <a:path w="1981" h="1781" extrusionOk="0">
                    <a:moveTo>
                      <a:pt x="101" y="1"/>
                    </a:moveTo>
                    <a:cubicBezTo>
                      <a:pt x="1" y="1"/>
                      <a:pt x="201" y="728"/>
                      <a:pt x="527" y="1555"/>
                    </a:cubicBezTo>
                    <a:lnTo>
                      <a:pt x="627" y="1780"/>
                    </a:lnTo>
                    <a:lnTo>
                      <a:pt x="727" y="1680"/>
                    </a:lnTo>
                    <a:cubicBezTo>
                      <a:pt x="1153" y="1354"/>
                      <a:pt x="1454" y="1053"/>
                      <a:pt x="1680" y="728"/>
                    </a:cubicBezTo>
                    <a:cubicBezTo>
                      <a:pt x="1880" y="527"/>
                      <a:pt x="1980" y="427"/>
                      <a:pt x="1980" y="302"/>
                    </a:cubicBezTo>
                    <a:cubicBezTo>
                      <a:pt x="1880" y="302"/>
                      <a:pt x="1780" y="427"/>
                      <a:pt x="1454" y="627"/>
                    </a:cubicBezTo>
                    <a:cubicBezTo>
                      <a:pt x="1280" y="802"/>
                      <a:pt x="1030" y="1070"/>
                      <a:pt x="754" y="1335"/>
                    </a:cubicBezTo>
                    <a:lnTo>
                      <a:pt x="754" y="1335"/>
                    </a:lnTo>
                    <a:cubicBezTo>
                      <a:pt x="475" y="530"/>
                      <a:pt x="193"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7"/>
              <p:cNvSpPr/>
              <p:nvPr/>
            </p:nvSpPr>
            <p:spPr>
              <a:xfrm>
                <a:off x="4438000" y="3373100"/>
                <a:ext cx="49525" cy="47025"/>
              </a:xfrm>
              <a:custGeom>
                <a:avLst/>
                <a:gdLst/>
                <a:ahLst/>
                <a:cxnLst/>
                <a:rect l="l" t="t" r="r" b="b"/>
                <a:pathLst>
                  <a:path w="1981" h="1881" extrusionOk="0">
                    <a:moveTo>
                      <a:pt x="1354" y="0"/>
                    </a:moveTo>
                    <a:lnTo>
                      <a:pt x="1254" y="101"/>
                    </a:lnTo>
                    <a:lnTo>
                      <a:pt x="1153" y="226"/>
                    </a:lnTo>
                    <a:lnTo>
                      <a:pt x="326" y="1053"/>
                    </a:lnTo>
                    <a:cubicBezTo>
                      <a:pt x="101" y="1254"/>
                      <a:pt x="1" y="1479"/>
                      <a:pt x="1" y="1479"/>
                    </a:cubicBezTo>
                    <a:cubicBezTo>
                      <a:pt x="101" y="1479"/>
                      <a:pt x="226" y="1354"/>
                      <a:pt x="527" y="1153"/>
                    </a:cubicBezTo>
                    <a:cubicBezTo>
                      <a:pt x="700" y="981"/>
                      <a:pt x="966" y="715"/>
                      <a:pt x="1228" y="516"/>
                    </a:cubicBezTo>
                    <a:lnTo>
                      <a:pt x="1228" y="516"/>
                    </a:lnTo>
                    <a:cubicBezTo>
                      <a:pt x="1525" y="1261"/>
                      <a:pt x="1788" y="1880"/>
                      <a:pt x="1880" y="1880"/>
                    </a:cubicBezTo>
                    <a:cubicBezTo>
                      <a:pt x="1980" y="1780"/>
                      <a:pt x="1780" y="1053"/>
                      <a:pt x="1479" y="226"/>
                    </a:cubicBezTo>
                    <a:lnTo>
                      <a:pt x="13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7"/>
              <p:cNvSpPr/>
              <p:nvPr/>
            </p:nvSpPr>
            <p:spPr>
              <a:xfrm>
                <a:off x="4600275" y="3260575"/>
                <a:ext cx="43900" cy="47375"/>
              </a:xfrm>
              <a:custGeom>
                <a:avLst/>
                <a:gdLst/>
                <a:ahLst/>
                <a:cxnLst/>
                <a:rect l="l" t="t" r="r" b="b"/>
                <a:pathLst>
                  <a:path w="1756" h="1895" extrusionOk="0">
                    <a:moveTo>
                      <a:pt x="1634" y="0"/>
                    </a:moveTo>
                    <a:cubicBezTo>
                      <a:pt x="1510" y="0"/>
                      <a:pt x="856" y="391"/>
                      <a:pt x="201" y="842"/>
                    </a:cubicBezTo>
                    <a:lnTo>
                      <a:pt x="1" y="968"/>
                    </a:lnTo>
                    <a:lnTo>
                      <a:pt x="201" y="1068"/>
                    </a:lnTo>
                    <a:cubicBezTo>
                      <a:pt x="627" y="1369"/>
                      <a:pt x="1028" y="1594"/>
                      <a:pt x="1254" y="1694"/>
                    </a:cubicBezTo>
                    <a:cubicBezTo>
                      <a:pt x="1555" y="1795"/>
                      <a:pt x="1755" y="1895"/>
                      <a:pt x="1755" y="1895"/>
                    </a:cubicBezTo>
                    <a:cubicBezTo>
                      <a:pt x="1755" y="1895"/>
                      <a:pt x="1655" y="1694"/>
                      <a:pt x="1354" y="1594"/>
                    </a:cubicBezTo>
                    <a:cubicBezTo>
                      <a:pt x="1152" y="1392"/>
                      <a:pt x="808" y="1209"/>
                      <a:pt x="504" y="938"/>
                    </a:cubicBezTo>
                    <a:lnTo>
                      <a:pt x="504" y="938"/>
                    </a:lnTo>
                    <a:cubicBezTo>
                      <a:pt x="1228" y="473"/>
                      <a:pt x="1747" y="107"/>
                      <a:pt x="1655" y="15"/>
                    </a:cubicBezTo>
                    <a:cubicBezTo>
                      <a:pt x="1655" y="5"/>
                      <a:pt x="1648" y="0"/>
                      <a:pt x="16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7"/>
              <p:cNvSpPr/>
              <p:nvPr/>
            </p:nvSpPr>
            <p:spPr>
              <a:xfrm>
                <a:off x="4482475" y="3159450"/>
                <a:ext cx="70850" cy="65175"/>
              </a:xfrm>
              <a:custGeom>
                <a:avLst/>
                <a:gdLst/>
                <a:ahLst/>
                <a:cxnLst/>
                <a:rect l="l" t="t" r="r" b="b"/>
                <a:pathLst>
                  <a:path w="2834" h="2607" extrusionOk="0">
                    <a:moveTo>
                      <a:pt x="101" y="0"/>
                    </a:moveTo>
                    <a:cubicBezTo>
                      <a:pt x="1" y="100"/>
                      <a:pt x="327" y="1128"/>
                      <a:pt x="728" y="2506"/>
                    </a:cubicBezTo>
                    <a:lnTo>
                      <a:pt x="728" y="2607"/>
                    </a:lnTo>
                    <a:lnTo>
                      <a:pt x="953" y="2506"/>
                    </a:lnTo>
                    <a:cubicBezTo>
                      <a:pt x="1580" y="2080"/>
                      <a:pt x="1981" y="1654"/>
                      <a:pt x="2307" y="1253"/>
                    </a:cubicBezTo>
                    <a:lnTo>
                      <a:pt x="2833" y="727"/>
                    </a:lnTo>
                    <a:cubicBezTo>
                      <a:pt x="2708" y="727"/>
                      <a:pt x="2507" y="827"/>
                      <a:pt x="2206" y="1128"/>
                    </a:cubicBezTo>
                    <a:cubicBezTo>
                      <a:pt x="1818" y="1425"/>
                      <a:pt x="1429" y="1806"/>
                      <a:pt x="888" y="2175"/>
                    </a:cubicBezTo>
                    <a:lnTo>
                      <a:pt x="888" y="2175"/>
                    </a:lnTo>
                    <a:cubicBezTo>
                      <a:pt x="494" y="925"/>
                      <a:pt x="196" y="0"/>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7"/>
              <p:cNvSpPr/>
              <p:nvPr/>
            </p:nvSpPr>
            <p:spPr>
              <a:xfrm>
                <a:off x="4399150" y="3203300"/>
                <a:ext cx="65200" cy="68325"/>
              </a:xfrm>
              <a:custGeom>
                <a:avLst/>
                <a:gdLst/>
                <a:ahLst/>
                <a:cxnLst/>
                <a:rect l="l" t="t" r="r" b="b"/>
                <a:pathLst>
                  <a:path w="2608" h="2733" extrusionOk="0">
                    <a:moveTo>
                      <a:pt x="727" y="0"/>
                    </a:moveTo>
                    <a:cubicBezTo>
                      <a:pt x="627" y="0"/>
                      <a:pt x="828" y="326"/>
                      <a:pt x="1154" y="627"/>
                    </a:cubicBezTo>
                    <a:cubicBezTo>
                      <a:pt x="1343" y="935"/>
                      <a:pt x="1824" y="1423"/>
                      <a:pt x="2130" y="1920"/>
                    </a:cubicBezTo>
                    <a:lnTo>
                      <a:pt x="2130" y="1920"/>
                    </a:lnTo>
                    <a:cubicBezTo>
                      <a:pt x="947" y="2240"/>
                      <a:pt x="1" y="2636"/>
                      <a:pt x="1" y="2732"/>
                    </a:cubicBezTo>
                    <a:cubicBezTo>
                      <a:pt x="1" y="2732"/>
                      <a:pt x="1154" y="2507"/>
                      <a:pt x="2407" y="2106"/>
                    </a:cubicBezTo>
                    <a:lnTo>
                      <a:pt x="2607" y="2106"/>
                    </a:lnTo>
                    <a:lnTo>
                      <a:pt x="2507" y="1880"/>
                    </a:lnTo>
                    <a:lnTo>
                      <a:pt x="2407" y="1880"/>
                    </a:lnTo>
                    <a:cubicBezTo>
                      <a:pt x="1981" y="1254"/>
                      <a:pt x="1555" y="853"/>
                      <a:pt x="1254" y="527"/>
                    </a:cubicBezTo>
                    <a:lnTo>
                      <a:pt x="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7"/>
              <p:cNvSpPr/>
              <p:nvPr/>
            </p:nvSpPr>
            <p:spPr>
              <a:xfrm>
                <a:off x="4443650" y="3297275"/>
                <a:ext cx="67675" cy="62950"/>
              </a:xfrm>
              <a:custGeom>
                <a:avLst/>
                <a:gdLst/>
                <a:ahLst/>
                <a:cxnLst/>
                <a:rect l="l" t="t" r="r" b="b"/>
                <a:pathLst>
                  <a:path w="2707" h="2518" extrusionOk="0">
                    <a:moveTo>
                      <a:pt x="2080" y="1"/>
                    </a:moveTo>
                    <a:lnTo>
                      <a:pt x="1880" y="126"/>
                    </a:lnTo>
                    <a:cubicBezTo>
                      <a:pt x="1253" y="527"/>
                      <a:pt x="827" y="953"/>
                      <a:pt x="501" y="1254"/>
                    </a:cubicBezTo>
                    <a:cubicBezTo>
                      <a:pt x="201" y="1680"/>
                      <a:pt x="0" y="1780"/>
                      <a:pt x="0" y="1881"/>
                    </a:cubicBezTo>
                    <a:cubicBezTo>
                      <a:pt x="0" y="1881"/>
                      <a:pt x="301" y="1780"/>
                      <a:pt x="627" y="1480"/>
                    </a:cubicBezTo>
                    <a:cubicBezTo>
                      <a:pt x="915" y="1167"/>
                      <a:pt x="1410" y="786"/>
                      <a:pt x="1915" y="380"/>
                    </a:cubicBezTo>
                    <a:lnTo>
                      <a:pt x="1915" y="380"/>
                    </a:lnTo>
                    <a:cubicBezTo>
                      <a:pt x="2196" y="1586"/>
                      <a:pt x="2566" y="2517"/>
                      <a:pt x="2688" y="2517"/>
                    </a:cubicBezTo>
                    <a:cubicBezTo>
                      <a:pt x="2695" y="2517"/>
                      <a:pt x="2701" y="2514"/>
                      <a:pt x="2707" y="2507"/>
                    </a:cubicBezTo>
                    <a:cubicBezTo>
                      <a:pt x="2707" y="2507"/>
                      <a:pt x="2506" y="1480"/>
                      <a:pt x="2080" y="126"/>
                    </a:cubicBezTo>
                    <a:lnTo>
                      <a:pt x="20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7"/>
              <p:cNvSpPr/>
              <p:nvPr/>
            </p:nvSpPr>
            <p:spPr>
              <a:xfrm>
                <a:off x="4531975" y="3250300"/>
                <a:ext cx="65200" cy="68300"/>
              </a:xfrm>
              <a:custGeom>
                <a:avLst/>
                <a:gdLst/>
                <a:ahLst/>
                <a:cxnLst/>
                <a:rect l="l" t="t" r="r" b="b"/>
                <a:pathLst>
                  <a:path w="2608" h="2732" extrusionOk="0">
                    <a:moveTo>
                      <a:pt x="2607" y="0"/>
                    </a:moveTo>
                    <a:cubicBezTo>
                      <a:pt x="2507" y="0"/>
                      <a:pt x="1480" y="226"/>
                      <a:pt x="226" y="627"/>
                    </a:cubicBezTo>
                    <a:lnTo>
                      <a:pt x="1" y="627"/>
                    </a:lnTo>
                    <a:lnTo>
                      <a:pt x="101" y="852"/>
                    </a:lnTo>
                    <a:cubicBezTo>
                      <a:pt x="527" y="1479"/>
                      <a:pt x="1054" y="1880"/>
                      <a:pt x="1354" y="2206"/>
                    </a:cubicBezTo>
                    <a:lnTo>
                      <a:pt x="1881" y="2732"/>
                    </a:lnTo>
                    <a:cubicBezTo>
                      <a:pt x="1881" y="2732"/>
                      <a:pt x="1780" y="2406"/>
                      <a:pt x="1480" y="2105"/>
                    </a:cubicBezTo>
                    <a:cubicBezTo>
                      <a:pt x="1168" y="1697"/>
                      <a:pt x="764" y="1289"/>
                      <a:pt x="378" y="815"/>
                    </a:cubicBezTo>
                    <a:lnTo>
                      <a:pt x="378" y="815"/>
                    </a:lnTo>
                    <a:cubicBezTo>
                      <a:pt x="1656" y="497"/>
                      <a:pt x="2607" y="121"/>
                      <a:pt x="26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7"/>
              <p:cNvSpPr/>
              <p:nvPr/>
            </p:nvSpPr>
            <p:spPr>
              <a:xfrm>
                <a:off x="2783225" y="3428175"/>
                <a:ext cx="237500" cy="352275"/>
              </a:xfrm>
              <a:custGeom>
                <a:avLst/>
                <a:gdLst/>
                <a:ahLst/>
                <a:cxnLst/>
                <a:rect l="l" t="t" r="r" b="b"/>
                <a:pathLst>
                  <a:path w="9500" h="14091" extrusionOk="0">
                    <a:moveTo>
                      <a:pt x="107" y="1"/>
                    </a:moveTo>
                    <a:cubicBezTo>
                      <a:pt x="105" y="1"/>
                      <a:pt x="102" y="1"/>
                      <a:pt x="101" y="3"/>
                    </a:cubicBezTo>
                    <a:cubicBezTo>
                      <a:pt x="1" y="3"/>
                      <a:pt x="2081" y="3236"/>
                      <a:pt x="4587" y="7096"/>
                    </a:cubicBezTo>
                    <a:cubicBezTo>
                      <a:pt x="7153" y="10994"/>
                      <a:pt x="9330" y="14091"/>
                      <a:pt x="9398" y="14091"/>
                    </a:cubicBezTo>
                    <a:cubicBezTo>
                      <a:pt x="9399" y="14091"/>
                      <a:pt x="9399" y="14090"/>
                      <a:pt x="9399" y="14088"/>
                    </a:cubicBezTo>
                    <a:cubicBezTo>
                      <a:pt x="9499" y="14088"/>
                      <a:pt x="7394" y="10855"/>
                      <a:pt x="4888" y="6996"/>
                    </a:cubicBezTo>
                    <a:cubicBezTo>
                      <a:pt x="2322" y="3097"/>
                      <a:pt x="266"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7"/>
              <p:cNvSpPr/>
              <p:nvPr/>
            </p:nvSpPr>
            <p:spPr>
              <a:xfrm>
                <a:off x="2728100" y="3480150"/>
                <a:ext cx="326450" cy="212000"/>
              </a:xfrm>
              <a:custGeom>
                <a:avLst/>
                <a:gdLst/>
                <a:ahLst/>
                <a:cxnLst/>
                <a:rect l="l" t="t" r="r" b="b"/>
                <a:pathLst>
                  <a:path w="13058" h="8480" extrusionOk="0">
                    <a:moveTo>
                      <a:pt x="13045" y="0"/>
                    </a:moveTo>
                    <a:cubicBezTo>
                      <a:pt x="12807" y="0"/>
                      <a:pt x="9934" y="1845"/>
                      <a:pt x="6466" y="4190"/>
                    </a:cubicBezTo>
                    <a:cubicBezTo>
                      <a:pt x="2832" y="6470"/>
                      <a:pt x="0" y="8475"/>
                      <a:pt x="0" y="8475"/>
                    </a:cubicBezTo>
                    <a:cubicBezTo>
                      <a:pt x="3" y="8478"/>
                      <a:pt x="7" y="8479"/>
                      <a:pt x="13" y="8479"/>
                    </a:cubicBezTo>
                    <a:cubicBezTo>
                      <a:pt x="251" y="8479"/>
                      <a:pt x="3124" y="6637"/>
                      <a:pt x="6592" y="4390"/>
                    </a:cubicBezTo>
                    <a:cubicBezTo>
                      <a:pt x="10226" y="1984"/>
                      <a:pt x="13058" y="4"/>
                      <a:pt x="13058" y="4"/>
                    </a:cubicBezTo>
                    <a:cubicBezTo>
                      <a:pt x="13055" y="2"/>
                      <a:pt x="13051" y="0"/>
                      <a:pt x="130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7"/>
              <p:cNvSpPr/>
              <p:nvPr/>
            </p:nvSpPr>
            <p:spPr>
              <a:xfrm>
                <a:off x="2842750" y="3420025"/>
                <a:ext cx="78350" cy="357875"/>
              </a:xfrm>
              <a:custGeom>
                <a:avLst/>
                <a:gdLst/>
                <a:ahLst/>
                <a:cxnLst/>
                <a:rect l="l" t="t" r="r" b="b"/>
                <a:pathLst>
                  <a:path w="3134" h="14315" extrusionOk="0">
                    <a:moveTo>
                      <a:pt x="3033" y="1"/>
                    </a:moveTo>
                    <a:cubicBezTo>
                      <a:pt x="3011" y="1"/>
                      <a:pt x="2294" y="3196"/>
                      <a:pt x="1479" y="7121"/>
                    </a:cubicBezTo>
                    <a:cubicBezTo>
                      <a:pt x="627" y="11081"/>
                      <a:pt x="1" y="14214"/>
                      <a:pt x="126" y="14314"/>
                    </a:cubicBezTo>
                    <a:cubicBezTo>
                      <a:pt x="226" y="14314"/>
                      <a:pt x="953" y="11081"/>
                      <a:pt x="1680" y="7121"/>
                    </a:cubicBezTo>
                    <a:cubicBezTo>
                      <a:pt x="2507" y="3136"/>
                      <a:pt x="3133" y="3"/>
                      <a:pt x="3033" y="3"/>
                    </a:cubicBezTo>
                    <a:cubicBezTo>
                      <a:pt x="3033" y="2"/>
                      <a:pt x="3033" y="1"/>
                      <a:pt x="3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7"/>
              <p:cNvSpPr/>
              <p:nvPr/>
            </p:nvSpPr>
            <p:spPr>
              <a:xfrm>
                <a:off x="2701775" y="3540150"/>
                <a:ext cx="391625" cy="81325"/>
              </a:xfrm>
              <a:custGeom>
                <a:avLst/>
                <a:gdLst/>
                <a:ahLst/>
                <a:cxnLst/>
                <a:rect l="l" t="t" r="r" b="b"/>
                <a:pathLst>
                  <a:path w="15665" h="3253" extrusionOk="0">
                    <a:moveTo>
                      <a:pt x="41" y="1"/>
                    </a:moveTo>
                    <a:cubicBezTo>
                      <a:pt x="14" y="1"/>
                      <a:pt x="1" y="4"/>
                      <a:pt x="1" y="10"/>
                    </a:cubicBezTo>
                    <a:cubicBezTo>
                      <a:pt x="1" y="110"/>
                      <a:pt x="3459" y="837"/>
                      <a:pt x="7745" y="1790"/>
                    </a:cubicBezTo>
                    <a:cubicBezTo>
                      <a:pt x="11858" y="2565"/>
                      <a:pt x="15133" y="3253"/>
                      <a:pt x="15525" y="3253"/>
                    </a:cubicBezTo>
                    <a:cubicBezTo>
                      <a:pt x="15551" y="3253"/>
                      <a:pt x="15565" y="3250"/>
                      <a:pt x="15565" y="3243"/>
                    </a:cubicBezTo>
                    <a:cubicBezTo>
                      <a:pt x="15665" y="3143"/>
                      <a:pt x="12131" y="2416"/>
                      <a:pt x="7845" y="1464"/>
                    </a:cubicBezTo>
                    <a:cubicBezTo>
                      <a:pt x="3826" y="688"/>
                      <a:pt x="447" y="1"/>
                      <a:pt x="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7"/>
              <p:cNvSpPr/>
              <p:nvPr/>
            </p:nvSpPr>
            <p:spPr>
              <a:xfrm>
                <a:off x="2960550" y="3694525"/>
                <a:ext cx="60175" cy="70200"/>
              </a:xfrm>
              <a:custGeom>
                <a:avLst/>
                <a:gdLst/>
                <a:ahLst/>
                <a:cxnLst/>
                <a:rect l="l" t="t" r="r" b="b"/>
                <a:pathLst>
                  <a:path w="2407" h="2808" extrusionOk="0">
                    <a:moveTo>
                      <a:pt x="0" y="1"/>
                    </a:moveTo>
                    <a:lnTo>
                      <a:pt x="0" y="201"/>
                    </a:lnTo>
                    <a:cubicBezTo>
                      <a:pt x="0" y="928"/>
                      <a:pt x="0" y="1555"/>
                      <a:pt x="101" y="2081"/>
                    </a:cubicBezTo>
                    <a:cubicBezTo>
                      <a:pt x="101" y="2507"/>
                      <a:pt x="201" y="2808"/>
                      <a:pt x="201" y="2808"/>
                    </a:cubicBezTo>
                    <a:cubicBezTo>
                      <a:pt x="201" y="2808"/>
                      <a:pt x="301" y="2507"/>
                      <a:pt x="301" y="1981"/>
                    </a:cubicBezTo>
                    <a:cubicBezTo>
                      <a:pt x="301" y="1564"/>
                      <a:pt x="205" y="956"/>
                      <a:pt x="201" y="343"/>
                    </a:cubicBezTo>
                    <a:lnTo>
                      <a:pt x="201" y="343"/>
                    </a:lnTo>
                    <a:cubicBezTo>
                      <a:pt x="1410" y="845"/>
                      <a:pt x="2406" y="1154"/>
                      <a:pt x="2406" y="1154"/>
                    </a:cubicBezTo>
                    <a:cubicBezTo>
                      <a:pt x="2406" y="1028"/>
                      <a:pt x="1454" y="627"/>
                      <a:pt x="201" y="101"/>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7"/>
              <p:cNvSpPr/>
              <p:nvPr/>
            </p:nvSpPr>
            <p:spPr>
              <a:xfrm>
                <a:off x="2936750" y="3657550"/>
                <a:ext cx="42000" cy="50150"/>
              </a:xfrm>
              <a:custGeom>
                <a:avLst/>
                <a:gdLst/>
                <a:ahLst/>
                <a:cxnLst/>
                <a:rect l="l" t="t" r="r" b="b"/>
                <a:pathLst>
                  <a:path w="1680" h="2006" extrusionOk="0">
                    <a:moveTo>
                      <a:pt x="0" y="1"/>
                    </a:moveTo>
                    <a:lnTo>
                      <a:pt x="0" y="227"/>
                    </a:lnTo>
                    <a:lnTo>
                      <a:pt x="0" y="327"/>
                    </a:lnTo>
                    <a:cubicBezTo>
                      <a:pt x="0" y="753"/>
                      <a:pt x="0" y="1154"/>
                      <a:pt x="125" y="1480"/>
                    </a:cubicBezTo>
                    <a:cubicBezTo>
                      <a:pt x="125" y="1780"/>
                      <a:pt x="226" y="2006"/>
                      <a:pt x="226" y="2006"/>
                    </a:cubicBezTo>
                    <a:cubicBezTo>
                      <a:pt x="226" y="2006"/>
                      <a:pt x="326" y="1780"/>
                      <a:pt x="326" y="1480"/>
                    </a:cubicBezTo>
                    <a:cubicBezTo>
                      <a:pt x="326" y="1197"/>
                      <a:pt x="250" y="857"/>
                      <a:pt x="296" y="493"/>
                    </a:cubicBezTo>
                    <a:lnTo>
                      <a:pt x="296" y="493"/>
                    </a:lnTo>
                    <a:cubicBezTo>
                      <a:pt x="908" y="725"/>
                      <a:pt x="1437" y="879"/>
                      <a:pt x="1615" y="879"/>
                    </a:cubicBezTo>
                    <a:cubicBezTo>
                      <a:pt x="1657" y="879"/>
                      <a:pt x="1679" y="871"/>
                      <a:pt x="1679" y="853"/>
                    </a:cubicBezTo>
                    <a:cubicBezTo>
                      <a:pt x="1679" y="853"/>
                      <a:pt x="1053" y="427"/>
                      <a:pt x="226" y="126"/>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37"/>
              <p:cNvSpPr/>
              <p:nvPr/>
            </p:nvSpPr>
            <p:spPr>
              <a:xfrm>
                <a:off x="2991875" y="3456800"/>
                <a:ext cx="70200" cy="59800"/>
              </a:xfrm>
              <a:custGeom>
                <a:avLst/>
                <a:gdLst/>
                <a:ahLst/>
                <a:cxnLst/>
                <a:rect l="l" t="t" r="r" b="b"/>
                <a:pathLst>
                  <a:path w="2808" h="2392" extrusionOk="0">
                    <a:moveTo>
                      <a:pt x="1134" y="1"/>
                    </a:moveTo>
                    <a:cubicBezTo>
                      <a:pt x="1007" y="1"/>
                      <a:pt x="599" y="1006"/>
                      <a:pt x="101" y="2191"/>
                    </a:cubicBezTo>
                    <a:lnTo>
                      <a:pt x="1" y="2392"/>
                    </a:lnTo>
                    <a:lnTo>
                      <a:pt x="301" y="2392"/>
                    </a:lnTo>
                    <a:cubicBezTo>
                      <a:pt x="1053" y="2392"/>
                      <a:pt x="1680" y="2292"/>
                      <a:pt x="2081" y="2292"/>
                    </a:cubicBezTo>
                    <a:cubicBezTo>
                      <a:pt x="2507" y="2191"/>
                      <a:pt x="2808" y="2191"/>
                      <a:pt x="2808" y="2091"/>
                    </a:cubicBezTo>
                    <a:lnTo>
                      <a:pt x="385" y="2091"/>
                    </a:lnTo>
                    <a:cubicBezTo>
                      <a:pt x="872" y="931"/>
                      <a:pt x="1248" y="11"/>
                      <a:pt x="1153" y="11"/>
                    </a:cubicBezTo>
                    <a:cubicBezTo>
                      <a:pt x="1148" y="4"/>
                      <a:pt x="1142" y="1"/>
                      <a:pt x="1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37"/>
              <p:cNvSpPr/>
              <p:nvPr/>
            </p:nvSpPr>
            <p:spPr>
              <a:xfrm>
                <a:off x="2958050" y="3495900"/>
                <a:ext cx="49525" cy="44525"/>
              </a:xfrm>
              <a:custGeom>
                <a:avLst/>
                <a:gdLst/>
                <a:ahLst/>
                <a:cxnLst/>
                <a:rect l="l" t="t" r="r" b="b"/>
                <a:pathLst>
                  <a:path w="1981" h="1781" extrusionOk="0">
                    <a:moveTo>
                      <a:pt x="827" y="1"/>
                    </a:moveTo>
                    <a:cubicBezTo>
                      <a:pt x="727" y="1"/>
                      <a:pt x="401" y="627"/>
                      <a:pt x="0" y="1580"/>
                    </a:cubicBezTo>
                    <a:lnTo>
                      <a:pt x="0" y="1680"/>
                    </a:lnTo>
                    <a:lnTo>
                      <a:pt x="201" y="1780"/>
                    </a:lnTo>
                    <a:cubicBezTo>
                      <a:pt x="727" y="1780"/>
                      <a:pt x="1153" y="1680"/>
                      <a:pt x="1454" y="1680"/>
                    </a:cubicBezTo>
                    <a:cubicBezTo>
                      <a:pt x="1780" y="1580"/>
                      <a:pt x="1980" y="1580"/>
                      <a:pt x="1980" y="1580"/>
                    </a:cubicBezTo>
                    <a:cubicBezTo>
                      <a:pt x="1980" y="1454"/>
                      <a:pt x="1780" y="1454"/>
                      <a:pt x="1454" y="1454"/>
                    </a:cubicBezTo>
                    <a:lnTo>
                      <a:pt x="378" y="1454"/>
                    </a:lnTo>
                    <a:cubicBezTo>
                      <a:pt x="658" y="629"/>
                      <a:pt x="827" y="93"/>
                      <a:pt x="8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37"/>
              <p:cNvSpPr/>
              <p:nvPr/>
            </p:nvSpPr>
            <p:spPr>
              <a:xfrm>
                <a:off x="2889750" y="3435750"/>
                <a:ext cx="47025" cy="44525"/>
              </a:xfrm>
              <a:custGeom>
                <a:avLst/>
                <a:gdLst/>
                <a:ahLst/>
                <a:cxnLst/>
                <a:rect l="l" t="t" r="r" b="b"/>
                <a:pathLst>
                  <a:path w="1881" h="1781" extrusionOk="0">
                    <a:moveTo>
                      <a:pt x="0" y="1"/>
                    </a:moveTo>
                    <a:cubicBezTo>
                      <a:pt x="0" y="1"/>
                      <a:pt x="126" y="728"/>
                      <a:pt x="426" y="1680"/>
                    </a:cubicBezTo>
                    <a:lnTo>
                      <a:pt x="527" y="1780"/>
                    </a:lnTo>
                    <a:lnTo>
                      <a:pt x="627" y="1680"/>
                    </a:lnTo>
                    <a:lnTo>
                      <a:pt x="752" y="1680"/>
                    </a:lnTo>
                    <a:lnTo>
                      <a:pt x="1579" y="853"/>
                    </a:lnTo>
                    <a:cubicBezTo>
                      <a:pt x="1780" y="527"/>
                      <a:pt x="1880" y="427"/>
                      <a:pt x="1880" y="427"/>
                    </a:cubicBezTo>
                    <a:cubicBezTo>
                      <a:pt x="1880" y="400"/>
                      <a:pt x="1866" y="387"/>
                      <a:pt x="1841" y="387"/>
                    </a:cubicBezTo>
                    <a:cubicBezTo>
                      <a:pt x="1773" y="387"/>
                      <a:pt x="1626" y="481"/>
                      <a:pt x="1479" y="627"/>
                    </a:cubicBezTo>
                    <a:cubicBezTo>
                      <a:pt x="1201" y="820"/>
                      <a:pt x="941" y="1067"/>
                      <a:pt x="668" y="1339"/>
                    </a:cubicBezTo>
                    <a:lnTo>
                      <a:pt x="668" y="1339"/>
                    </a:lnTo>
                    <a:cubicBezTo>
                      <a:pt x="375" y="523"/>
                      <a:pt x="115"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7"/>
              <p:cNvSpPr/>
              <p:nvPr/>
            </p:nvSpPr>
            <p:spPr>
              <a:xfrm>
                <a:off x="2991875" y="3578875"/>
                <a:ext cx="42000" cy="47375"/>
              </a:xfrm>
              <a:custGeom>
                <a:avLst/>
                <a:gdLst/>
                <a:ahLst/>
                <a:cxnLst/>
                <a:rect l="l" t="t" r="r" b="b"/>
                <a:pathLst>
                  <a:path w="1680" h="1895" extrusionOk="0">
                    <a:moveTo>
                      <a:pt x="1536" y="0"/>
                    </a:moveTo>
                    <a:cubicBezTo>
                      <a:pt x="1428" y="0"/>
                      <a:pt x="846" y="393"/>
                      <a:pt x="101" y="867"/>
                    </a:cubicBezTo>
                    <a:lnTo>
                      <a:pt x="1" y="968"/>
                    </a:lnTo>
                    <a:lnTo>
                      <a:pt x="101" y="1068"/>
                    </a:lnTo>
                    <a:cubicBezTo>
                      <a:pt x="527" y="1394"/>
                      <a:pt x="928" y="1594"/>
                      <a:pt x="1254" y="1694"/>
                    </a:cubicBezTo>
                    <a:cubicBezTo>
                      <a:pt x="1454" y="1795"/>
                      <a:pt x="1680" y="1895"/>
                      <a:pt x="1680" y="1895"/>
                    </a:cubicBezTo>
                    <a:cubicBezTo>
                      <a:pt x="1680" y="1895"/>
                      <a:pt x="1554" y="1694"/>
                      <a:pt x="1354" y="1594"/>
                    </a:cubicBezTo>
                    <a:cubicBezTo>
                      <a:pt x="1088" y="1417"/>
                      <a:pt x="802" y="1220"/>
                      <a:pt x="444" y="968"/>
                    </a:cubicBezTo>
                    <a:lnTo>
                      <a:pt x="444" y="968"/>
                    </a:lnTo>
                    <a:cubicBezTo>
                      <a:pt x="1131" y="491"/>
                      <a:pt x="1672" y="132"/>
                      <a:pt x="1554" y="15"/>
                    </a:cubicBezTo>
                    <a:cubicBezTo>
                      <a:pt x="1554" y="5"/>
                      <a:pt x="1548" y="0"/>
                      <a:pt x="15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7"/>
              <p:cNvSpPr/>
              <p:nvPr/>
            </p:nvSpPr>
            <p:spPr>
              <a:xfrm>
                <a:off x="2874075" y="3480075"/>
                <a:ext cx="68325" cy="62850"/>
              </a:xfrm>
              <a:custGeom>
                <a:avLst/>
                <a:gdLst/>
                <a:ahLst/>
                <a:cxnLst/>
                <a:rect l="l" t="t" r="r" b="b"/>
                <a:pathLst>
                  <a:path w="2733" h="2514" extrusionOk="0">
                    <a:moveTo>
                      <a:pt x="19" y="1"/>
                    </a:moveTo>
                    <a:cubicBezTo>
                      <a:pt x="12" y="1"/>
                      <a:pt x="6" y="3"/>
                      <a:pt x="1" y="7"/>
                    </a:cubicBezTo>
                    <a:cubicBezTo>
                      <a:pt x="1" y="7"/>
                      <a:pt x="226" y="1060"/>
                      <a:pt x="627" y="2413"/>
                    </a:cubicBezTo>
                    <a:lnTo>
                      <a:pt x="627" y="2513"/>
                    </a:lnTo>
                    <a:lnTo>
                      <a:pt x="853" y="2413"/>
                    </a:lnTo>
                    <a:cubicBezTo>
                      <a:pt x="1479" y="1987"/>
                      <a:pt x="1880" y="1586"/>
                      <a:pt x="2206" y="1260"/>
                    </a:cubicBezTo>
                    <a:cubicBezTo>
                      <a:pt x="2507" y="834"/>
                      <a:pt x="2733" y="634"/>
                      <a:pt x="2733" y="634"/>
                    </a:cubicBezTo>
                    <a:lnTo>
                      <a:pt x="2733" y="634"/>
                    </a:lnTo>
                    <a:cubicBezTo>
                      <a:pt x="2733" y="634"/>
                      <a:pt x="2407" y="734"/>
                      <a:pt x="2106" y="1060"/>
                    </a:cubicBezTo>
                    <a:cubicBezTo>
                      <a:pt x="1698" y="1348"/>
                      <a:pt x="1290" y="1751"/>
                      <a:pt x="815" y="2159"/>
                    </a:cubicBezTo>
                    <a:lnTo>
                      <a:pt x="815" y="2159"/>
                    </a:lnTo>
                    <a:cubicBezTo>
                      <a:pt x="511" y="940"/>
                      <a:pt x="156" y="1"/>
                      <a:pt x="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37"/>
              <p:cNvSpPr/>
              <p:nvPr/>
            </p:nvSpPr>
            <p:spPr>
              <a:xfrm>
                <a:off x="2832725" y="3616200"/>
                <a:ext cx="67700" cy="62850"/>
              </a:xfrm>
              <a:custGeom>
                <a:avLst/>
                <a:gdLst/>
                <a:ahLst/>
                <a:cxnLst/>
                <a:rect l="l" t="t" r="r" b="b"/>
                <a:pathLst>
                  <a:path w="2708" h="2514" extrusionOk="0">
                    <a:moveTo>
                      <a:pt x="2081" y="1"/>
                    </a:moveTo>
                    <a:lnTo>
                      <a:pt x="1880" y="101"/>
                    </a:lnTo>
                    <a:cubicBezTo>
                      <a:pt x="1254" y="527"/>
                      <a:pt x="828" y="928"/>
                      <a:pt x="527" y="1354"/>
                    </a:cubicBezTo>
                    <a:cubicBezTo>
                      <a:pt x="201" y="1655"/>
                      <a:pt x="1" y="1881"/>
                      <a:pt x="1" y="1881"/>
                    </a:cubicBezTo>
                    <a:cubicBezTo>
                      <a:pt x="101" y="1881"/>
                      <a:pt x="301" y="1780"/>
                      <a:pt x="627" y="1454"/>
                    </a:cubicBezTo>
                    <a:cubicBezTo>
                      <a:pt x="1014" y="1165"/>
                      <a:pt x="1423" y="758"/>
                      <a:pt x="1924" y="348"/>
                    </a:cubicBezTo>
                    <a:lnTo>
                      <a:pt x="1924" y="348"/>
                    </a:lnTo>
                    <a:cubicBezTo>
                      <a:pt x="2287" y="1571"/>
                      <a:pt x="2583" y="2514"/>
                      <a:pt x="2693" y="2514"/>
                    </a:cubicBezTo>
                    <a:cubicBezTo>
                      <a:pt x="2698" y="2514"/>
                      <a:pt x="2703" y="2512"/>
                      <a:pt x="2707" y="2507"/>
                    </a:cubicBezTo>
                    <a:cubicBezTo>
                      <a:pt x="2707" y="2507"/>
                      <a:pt x="2507" y="1454"/>
                      <a:pt x="2081" y="101"/>
                    </a:cubicBezTo>
                    <a:lnTo>
                      <a:pt x="20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37"/>
              <p:cNvSpPr/>
              <p:nvPr/>
            </p:nvSpPr>
            <p:spPr>
              <a:xfrm>
                <a:off x="2921075" y="3569225"/>
                <a:ext cx="65825" cy="67675"/>
              </a:xfrm>
              <a:custGeom>
                <a:avLst/>
                <a:gdLst/>
                <a:ahLst/>
                <a:cxnLst/>
                <a:rect l="l" t="t" r="r" b="b"/>
                <a:pathLst>
                  <a:path w="2633" h="2707" extrusionOk="0">
                    <a:moveTo>
                      <a:pt x="2632" y="0"/>
                    </a:moveTo>
                    <a:lnTo>
                      <a:pt x="2632" y="0"/>
                    </a:lnTo>
                    <a:cubicBezTo>
                      <a:pt x="2632" y="0"/>
                      <a:pt x="1479" y="201"/>
                      <a:pt x="226" y="627"/>
                    </a:cubicBezTo>
                    <a:lnTo>
                      <a:pt x="0" y="627"/>
                    </a:lnTo>
                    <a:lnTo>
                      <a:pt x="126" y="827"/>
                    </a:lnTo>
                    <a:cubicBezTo>
                      <a:pt x="527" y="1454"/>
                      <a:pt x="1053" y="1880"/>
                      <a:pt x="1379" y="2181"/>
                    </a:cubicBezTo>
                    <a:lnTo>
                      <a:pt x="1880" y="2707"/>
                    </a:lnTo>
                    <a:cubicBezTo>
                      <a:pt x="2006" y="2707"/>
                      <a:pt x="1780" y="2406"/>
                      <a:pt x="1479" y="2080"/>
                    </a:cubicBezTo>
                    <a:cubicBezTo>
                      <a:pt x="1263" y="1672"/>
                      <a:pt x="794" y="1287"/>
                      <a:pt x="468" y="792"/>
                    </a:cubicBezTo>
                    <a:lnTo>
                      <a:pt x="468" y="792"/>
                    </a:lnTo>
                    <a:cubicBezTo>
                      <a:pt x="1658" y="495"/>
                      <a:pt x="2632" y="97"/>
                      <a:pt x="26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37"/>
              <p:cNvSpPr/>
              <p:nvPr/>
            </p:nvSpPr>
            <p:spPr>
              <a:xfrm>
                <a:off x="3620950" y="3255925"/>
                <a:ext cx="109675" cy="164200"/>
              </a:xfrm>
              <a:custGeom>
                <a:avLst/>
                <a:gdLst/>
                <a:ahLst/>
                <a:cxnLst/>
                <a:rect l="l" t="t" r="r" b="b"/>
                <a:pathLst>
                  <a:path w="4387" h="6568" extrusionOk="0">
                    <a:moveTo>
                      <a:pt x="1" y="1"/>
                    </a:moveTo>
                    <a:cubicBezTo>
                      <a:pt x="1" y="1"/>
                      <a:pt x="953" y="1555"/>
                      <a:pt x="2206" y="3334"/>
                    </a:cubicBezTo>
                    <a:cubicBezTo>
                      <a:pt x="3334" y="5114"/>
                      <a:pt x="4387" y="6567"/>
                      <a:pt x="4387" y="6567"/>
                    </a:cubicBezTo>
                    <a:cubicBezTo>
                      <a:pt x="4387" y="6567"/>
                      <a:pt x="3459" y="5114"/>
                      <a:pt x="2306" y="3234"/>
                    </a:cubicBezTo>
                    <a:cubicBezTo>
                      <a:pt x="1053" y="1454"/>
                      <a:pt x="10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37"/>
              <p:cNvSpPr/>
              <p:nvPr/>
            </p:nvSpPr>
            <p:spPr>
              <a:xfrm>
                <a:off x="3594625" y="3279125"/>
                <a:ext cx="151675" cy="99825"/>
              </a:xfrm>
              <a:custGeom>
                <a:avLst/>
                <a:gdLst/>
                <a:ahLst/>
                <a:cxnLst/>
                <a:rect l="l" t="t" r="r" b="b"/>
                <a:pathLst>
                  <a:path w="6067" h="3993" extrusionOk="0">
                    <a:moveTo>
                      <a:pt x="6066" y="0"/>
                    </a:moveTo>
                    <a:cubicBezTo>
                      <a:pt x="6066" y="0"/>
                      <a:pt x="4713" y="852"/>
                      <a:pt x="3034" y="1980"/>
                    </a:cubicBezTo>
                    <a:cubicBezTo>
                      <a:pt x="1379" y="3033"/>
                      <a:pt x="1" y="3985"/>
                      <a:pt x="1" y="3985"/>
                    </a:cubicBezTo>
                    <a:cubicBezTo>
                      <a:pt x="7" y="3990"/>
                      <a:pt x="16" y="3992"/>
                      <a:pt x="28" y="3992"/>
                    </a:cubicBezTo>
                    <a:cubicBezTo>
                      <a:pt x="259" y="3992"/>
                      <a:pt x="1560" y="3083"/>
                      <a:pt x="3134" y="2105"/>
                    </a:cubicBezTo>
                    <a:cubicBezTo>
                      <a:pt x="4813" y="952"/>
                      <a:pt x="6066" y="100"/>
                      <a:pt x="6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7"/>
              <p:cNvSpPr/>
              <p:nvPr/>
            </p:nvSpPr>
            <p:spPr>
              <a:xfrm>
                <a:off x="3649775" y="3253425"/>
                <a:ext cx="36375" cy="164175"/>
              </a:xfrm>
              <a:custGeom>
                <a:avLst/>
                <a:gdLst/>
                <a:ahLst/>
                <a:cxnLst/>
                <a:rect l="l" t="t" r="r" b="b"/>
                <a:pathLst>
                  <a:path w="1455" h="6567" extrusionOk="0">
                    <a:moveTo>
                      <a:pt x="1354" y="0"/>
                    </a:moveTo>
                    <a:cubicBezTo>
                      <a:pt x="1354" y="0"/>
                      <a:pt x="1053" y="1454"/>
                      <a:pt x="627" y="3234"/>
                    </a:cubicBezTo>
                    <a:cubicBezTo>
                      <a:pt x="201" y="5113"/>
                      <a:pt x="1" y="6567"/>
                      <a:pt x="1" y="6567"/>
                    </a:cubicBezTo>
                    <a:cubicBezTo>
                      <a:pt x="1" y="6567"/>
                      <a:pt x="427" y="5113"/>
                      <a:pt x="727" y="3334"/>
                    </a:cubicBezTo>
                    <a:cubicBezTo>
                      <a:pt x="1153" y="1454"/>
                      <a:pt x="1454" y="0"/>
                      <a:pt x="1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37"/>
              <p:cNvSpPr/>
              <p:nvPr/>
            </p:nvSpPr>
            <p:spPr>
              <a:xfrm>
                <a:off x="3582100" y="3307925"/>
                <a:ext cx="182350" cy="39500"/>
              </a:xfrm>
              <a:custGeom>
                <a:avLst/>
                <a:gdLst/>
                <a:ahLst/>
                <a:cxnLst/>
                <a:rect l="l" t="t" r="r" b="b"/>
                <a:pathLst>
                  <a:path w="7294" h="1580" extrusionOk="0">
                    <a:moveTo>
                      <a:pt x="1" y="1"/>
                    </a:moveTo>
                    <a:cubicBezTo>
                      <a:pt x="1" y="101"/>
                      <a:pt x="1655" y="427"/>
                      <a:pt x="3635" y="828"/>
                    </a:cubicBezTo>
                    <a:cubicBezTo>
                      <a:pt x="5640" y="1254"/>
                      <a:pt x="7294" y="1580"/>
                      <a:pt x="7294" y="1580"/>
                    </a:cubicBezTo>
                    <a:cubicBezTo>
                      <a:pt x="7294" y="1455"/>
                      <a:pt x="5740" y="1154"/>
                      <a:pt x="3635" y="728"/>
                    </a:cubicBezTo>
                    <a:cubicBezTo>
                      <a:pt x="1655" y="327"/>
                      <a:pt x="10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37"/>
              <p:cNvSpPr/>
              <p:nvPr/>
            </p:nvSpPr>
            <p:spPr>
              <a:xfrm>
                <a:off x="3613425" y="3253425"/>
                <a:ext cx="28225" cy="31350"/>
              </a:xfrm>
              <a:custGeom>
                <a:avLst/>
                <a:gdLst/>
                <a:ahLst/>
                <a:cxnLst/>
                <a:rect l="l" t="t" r="r" b="b"/>
                <a:pathLst>
                  <a:path w="1129" h="1254" extrusionOk="0">
                    <a:moveTo>
                      <a:pt x="1028" y="0"/>
                    </a:moveTo>
                    <a:cubicBezTo>
                      <a:pt x="1028" y="0"/>
                      <a:pt x="928" y="101"/>
                      <a:pt x="928" y="301"/>
                    </a:cubicBezTo>
                    <a:cubicBezTo>
                      <a:pt x="1028" y="502"/>
                      <a:pt x="1028" y="828"/>
                      <a:pt x="1028" y="1128"/>
                    </a:cubicBezTo>
                    <a:cubicBezTo>
                      <a:pt x="502" y="828"/>
                      <a:pt x="1" y="727"/>
                      <a:pt x="1" y="727"/>
                    </a:cubicBezTo>
                    <a:lnTo>
                      <a:pt x="1" y="727"/>
                    </a:lnTo>
                    <a:cubicBezTo>
                      <a:pt x="1" y="727"/>
                      <a:pt x="402" y="928"/>
                      <a:pt x="1028" y="1254"/>
                    </a:cubicBezTo>
                    <a:lnTo>
                      <a:pt x="1129" y="1254"/>
                    </a:lnTo>
                    <a:lnTo>
                      <a:pt x="1129" y="1128"/>
                    </a:lnTo>
                    <a:cubicBezTo>
                      <a:pt x="1129" y="828"/>
                      <a:pt x="1129" y="502"/>
                      <a:pt x="1028" y="301"/>
                    </a:cubicBezTo>
                    <a:lnTo>
                      <a:pt x="10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37"/>
              <p:cNvSpPr/>
              <p:nvPr/>
            </p:nvSpPr>
            <p:spPr>
              <a:xfrm>
                <a:off x="3701775" y="3381250"/>
                <a:ext cx="28850" cy="31350"/>
              </a:xfrm>
              <a:custGeom>
                <a:avLst/>
                <a:gdLst/>
                <a:ahLst/>
                <a:cxnLst/>
                <a:rect l="l" t="t" r="r" b="b"/>
                <a:pathLst>
                  <a:path w="1154" h="1254" extrusionOk="0">
                    <a:moveTo>
                      <a:pt x="1" y="0"/>
                    </a:moveTo>
                    <a:lnTo>
                      <a:pt x="1" y="101"/>
                    </a:lnTo>
                    <a:cubicBezTo>
                      <a:pt x="1" y="401"/>
                      <a:pt x="101" y="727"/>
                      <a:pt x="101" y="928"/>
                    </a:cubicBezTo>
                    <a:cubicBezTo>
                      <a:pt x="101" y="1153"/>
                      <a:pt x="101" y="1253"/>
                      <a:pt x="226" y="1253"/>
                    </a:cubicBezTo>
                    <a:lnTo>
                      <a:pt x="226" y="928"/>
                    </a:lnTo>
                    <a:lnTo>
                      <a:pt x="226" y="149"/>
                    </a:lnTo>
                    <a:lnTo>
                      <a:pt x="226" y="149"/>
                    </a:lnTo>
                    <a:cubicBezTo>
                      <a:pt x="708" y="335"/>
                      <a:pt x="1154" y="527"/>
                      <a:pt x="1154" y="527"/>
                    </a:cubicBezTo>
                    <a:cubicBezTo>
                      <a:pt x="1154" y="401"/>
                      <a:pt x="728" y="201"/>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37"/>
              <p:cNvSpPr/>
              <p:nvPr/>
            </p:nvSpPr>
            <p:spPr>
              <a:xfrm>
                <a:off x="3691750" y="3363075"/>
                <a:ext cx="20700" cy="23200"/>
              </a:xfrm>
              <a:custGeom>
                <a:avLst/>
                <a:gdLst/>
                <a:ahLst/>
                <a:cxnLst/>
                <a:rect l="l" t="t" r="r" b="b"/>
                <a:pathLst>
                  <a:path w="828" h="928" extrusionOk="0">
                    <a:moveTo>
                      <a:pt x="1" y="0"/>
                    </a:moveTo>
                    <a:lnTo>
                      <a:pt x="1" y="101"/>
                    </a:lnTo>
                    <a:cubicBezTo>
                      <a:pt x="1" y="401"/>
                      <a:pt x="101" y="627"/>
                      <a:pt x="101" y="727"/>
                    </a:cubicBezTo>
                    <a:lnTo>
                      <a:pt x="101" y="928"/>
                    </a:lnTo>
                    <a:cubicBezTo>
                      <a:pt x="101" y="928"/>
                      <a:pt x="201" y="828"/>
                      <a:pt x="201" y="727"/>
                    </a:cubicBezTo>
                    <a:cubicBezTo>
                      <a:pt x="201" y="534"/>
                      <a:pt x="128" y="433"/>
                      <a:pt x="170" y="218"/>
                    </a:cubicBezTo>
                    <a:lnTo>
                      <a:pt x="170" y="218"/>
                    </a:lnTo>
                    <a:cubicBezTo>
                      <a:pt x="539" y="312"/>
                      <a:pt x="828" y="401"/>
                      <a:pt x="828" y="401"/>
                    </a:cubicBezTo>
                    <a:cubicBezTo>
                      <a:pt x="828" y="401"/>
                      <a:pt x="551" y="231"/>
                      <a:pt x="193" y="126"/>
                    </a:cubicBezTo>
                    <a:lnTo>
                      <a:pt x="193" y="126"/>
                    </a:lnTo>
                    <a:cubicBezTo>
                      <a:pt x="196" y="118"/>
                      <a:pt x="198" y="109"/>
                      <a:pt x="201" y="101"/>
                    </a:cubicBezTo>
                    <a:lnTo>
                      <a:pt x="201" y="101"/>
                    </a:lnTo>
                    <a:lnTo>
                      <a:pt x="180" y="122"/>
                    </a:lnTo>
                    <a:lnTo>
                      <a:pt x="180" y="122"/>
                    </a:lnTo>
                    <a:cubicBezTo>
                      <a:pt x="154" y="115"/>
                      <a:pt x="128" y="107"/>
                      <a:pt x="101" y="101"/>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37"/>
              <p:cNvSpPr/>
              <p:nvPr/>
            </p:nvSpPr>
            <p:spPr>
              <a:xfrm>
                <a:off x="3717450" y="3269100"/>
                <a:ext cx="23825" cy="28200"/>
              </a:xfrm>
              <a:custGeom>
                <a:avLst/>
                <a:gdLst/>
                <a:ahLst/>
                <a:cxnLst/>
                <a:rect l="l" t="t" r="r" b="b"/>
                <a:pathLst>
                  <a:path w="953" h="1128" extrusionOk="0">
                    <a:moveTo>
                      <a:pt x="527" y="0"/>
                    </a:moveTo>
                    <a:cubicBezTo>
                      <a:pt x="527" y="0"/>
                      <a:pt x="326" y="401"/>
                      <a:pt x="101" y="1028"/>
                    </a:cubicBezTo>
                    <a:lnTo>
                      <a:pt x="0" y="1128"/>
                    </a:lnTo>
                    <a:lnTo>
                      <a:pt x="101" y="1128"/>
                    </a:lnTo>
                    <a:cubicBezTo>
                      <a:pt x="145" y="1128"/>
                      <a:pt x="186" y="1128"/>
                      <a:pt x="226" y="1128"/>
                    </a:cubicBezTo>
                    <a:lnTo>
                      <a:pt x="226" y="1128"/>
                    </a:lnTo>
                    <a:lnTo>
                      <a:pt x="226" y="1128"/>
                    </a:lnTo>
                    <a:cubicBezTo>
                      <a:pt x="226" y="1128"/>
                      <a:pt x="226" y="1128"/>
                      <a:pt x="226" y="1128"/>
                    </a:cubicBezTo>
                    <a:lnTo>
                      <a:pt x="226" y="1128"/>
                    </a:lnTo>
                    <a:cubicBezTo>
                      <a:pt x="568" y="1127"/>
                      <a:pt x="750" y="1117"/>
                      <a:pt x="953" y="1028"/>
                    </a:cubicBezTo>
                    <a:lnTo>
                      <a:pt x="258" y="1028"/>
                    </a:lnTo>
                    <a:cubicBezTo>
                      <a:pt x="447" y="449"/>
                      <a:pt x="621"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37"/>
              <p:cNvSpPr/>
              <p:nvPr/>
            </p:nvSpPr>
            <p:spPr>
              <a:xfrm>
                <a:off x="3701775" y="3287250"/>
                <a:ext cx="23850" cy="20700"/>
              </a:xfrm>
              <a:custGeom>
                <a:avLst/>
                <a:gdLst/>
                <a:ahLst/>
                <a:cxnLst/>
                <a:rect l="l" t="t" r="r" b="b"/>
                <a:pathLst>
                  <a:path w="954" h="828" extrusionOk="0">
                    <a:moveTo>
                      <a:pt x="427" y="1"/>
                    </a:moveTo>
                    <a:cubicBezTo>
                      <a:pt x="327" y="1"/>
                      <a:pt x="226" y="302"/>
                      <a:pt x="1" y="728"/>
                    </a:cubicBezTo>
                    <a:lnTo>
                      <a:pt x="1" y="828"/>
                    </a:lnTo>
                    <a:lnTo>
                      <a:pt x="627" y="828"/>
                    </a:lnTo>
                    <a:cubicBezTo>
                      <a:pt x="853" y="728"/>
                      <a:pt x="953" y="728"/>
                      <a:pt x="953" y="728"/>
                    </a:cubicBezTo>
                    <a:lnTo>
                      <a:pt x="153" y="728"/>
                    </a:lnTo>
                    <a:cubicBezTo>
                      <a:pt x="342" y="355"/>
                      <a:pt x="427" y="93"/>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37"/>
              <p:cNvSpPr/>
              <p:nvPr/>
            </p:nvSpPr>
            <p:spPr>
              <a:xfrm>
                <a:off x="3597775" y="3363075"/>
                <a:ext cx="23200" cy="28225"/>
              </a:xfrm>
              <a:custGeom>
                <a:avLst/>
                <a:gdLst/>
                <a:ahLst/>
                <a:cxnLst/>
                <a:rect l="l" t="t" r="r" b="b"/>
                <a:pathLst>
                  <a:path w="928" h="1129" extrusionOk="0">
                    <a:moveTo>
                      <a:pt x="727" y="0"/>
                    </a:moveTo>
                    <a:cubicBezTo>
                      <a:pt x="727" y="0"/>
                      <a:pt x="727" y="1"/>
                      <a:pt x="727" y="1"/>
                    </a:cubicBezTo>
                    <a:lnTo>
                      <a:pt x="727" y="1"/>
                    </a:lnTo>
                    <a:cubicBezTo>
                      <a:pt x="368" y="1"/>
                      <a:pt x="184" y="9"/>
                      <a:pt x="0" y="101"/>
                    </a:cubicBezTo>
                    <a:lnTo>
                      <a:pt x="691" y="101"/>
                    </a:lnTo>
                    <a:cubicBezTo>
                      <a:pt x="481" y="680"/>
                      <a:pt x="306" y="1128"/>
                      <a:pt x="401" y="1128"/>
                    </a:cubicBezTo>
                    <a:cubicBezTo>
                      <a:pt x="401" y="1128"/>
                      <a:pt x="627" y="727"/>
                      <a:pt x="827" y="101"/>
                    </a:cubicBezTo>
                    <a:lnTo>
                      <a:pt x="928" y="0"/>
                    </a:lnTo>
                    <a:lnTo>
                      <a:pt x="827" y="0"/>
                    </a:lnTo>
                    <a:cubicBezTo>
                      <a:pt x="793" y="0"/>
                      <a:pt x="759" y="0"/>
                      <a:pt x="727" y="1"/>
                    </a:cubicBezTo>
                    <a:lnTo>
                      <a:pt x="727" y="1"/>
                    </a:lnTo>
                    <a:lnTo>
                      <a:pt x="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7"/>
              <p:cNvSpPr/>
              <p:nvPr/>
            </p:nvSpPr>
            <p:spPr>
              <a:xfrm>
                <a:off x="3613425" y="3352425"/>
                <a:ext cx="23225" cy="18675"/>
              </a:xfrm>
              <a:custGeom>
                <a:avLst/>
                <a:gdLst/>
                <a:ahLst/>
                <a:cxnLst/>
                <a:rect l="l" t="t" r="r" b="b"/>
                <a:pathLst>
                  <a:path w="929" h="747" extrusionOk="0">
                    <a:moveTo>
                      <a:pt x="302" y="0"/>
                    </a:moveTo>
                    <a:cubicBezTo>
                      <a:pt x="101" y="101"/>
                      <a:pt x="1" y="101"/>
                      <a:pt x="1" y="101"/>
                    </a:cubicBezTo>
                    <a:lnTo>
                      <a:pt x="781" y="101"/>
                    </a:lnTo>
                    <a:cubicBezTo>
                      <a:pt x="608" y="473"/>
                      <a:pt x="502" y="727"/>
                      <a:pt x="502" y="727"/>
                    </a:cubicBezTo>
                    <a:cubicBezTo>
                      <a:pt x="519" y="740"/>
                      <a:pt x="535" y="747"/>
                      <a:pt x="550" y="747"/>
                    </a:cubicBezTo>
                    <a:cubicBezTo>
                      <a:pt x="655" y="747"/>
                      <a:pt x="754" y="471"/>
                      <a:pt x="928" y="101"/>
                    </a:cubicBezTo>
                    <a:lnTo>
                      <a:pt x="9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37"/>
              <p:cNvSpPr/>
              <p:nvPr/>
            </p:nvSpPr>
            <p:spPr>
              <a:xfrm>
                <a:off x="3600275" y="3302925"/>
                <a:ext cx="18200" cy="20700"/>
              </a:xfrm>
              <a:custGeom>
                <a:avLst/>
                <a:gdLst/>
                <a:ahLst/>
                <a:cxnLst/>
                <a:rect l="l" t="t" r="r" b="b"/>
                <a:pathLst>
                  <a:path w="728" h="828" extrusionOk="0">
                    <a:moveTo>
                      <a:pt x="1" y="0"/>
                    </a:moveTo>
                    <a:lnTo>
                      <a:pt x="201" y="201"/>
                    </a:lnTo>
                    <a:cubicBezTo>
                      <a:pt x="284" y="201"/>
                      <a:pt x="368" y="340"/>
                      <a:pt x="523" y="458"/>
                    </a:cubicBezTo>
                    <a:lnTo>
                      <a:pt x="523" y="458"/>
                    </a:lnTo>
                    <a:cubicBezTo>
                      <a:pt x="168" y="660"/>
                      <a:pt x="1" y="828"/>
                      <a:pt x="1" y="828"/>
                    </a:cubicBezTo>
                    <a:cubicBezTo>
                      <a:pt x="1" y="828"/>
                      <a:pt x="301" y="727"/>
                      <a:pt x="727" y="527"/>
                    </a:cubicBezTo>
                    <a:lnTo>
                      <a:pt x="727" y="401"/>
                    </a:lnTo>
                    <a:cubicBezTo>
                      <a:pt x="527" y="301"/>
                      <a:pt x="301" y="201"/>
                      <a:pt x="201" y="101"/>
                    </a:cubicBezTo>
                    <a:cubicBezTo>
                      <a:pt x="101" y="0"/>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37"/>
              <p:cNvSpPr/>
              <p:nvPr/>
            </p:nvSpPr>
            <p:spPr>
              <a:xfrm>
                <a:off x="3670450" y="3260575"/>
                <a:ext cx="21325" cy="21075"/>
              </a:xfrm>
              <a:custGeom>
                <a:avLst/>
                <a:gdLst/>
                <a:ahLst/>
                <a:cxnLst/>
                <a:rect l="l" t="t" r="r" b="b"/>
                <a:pathLst>
                  <a:path w="853" h="843" extrusionOk="0">
                    <a:moveTo>
                      <a:pt x="7" y="0"/>
                    </a:moveTo>
                    <a:cubicBezTo>
                      <a:pt x="3" y="0"/>
                      <a:pt x="1" y="5"/>
                      <a:pt x="1" y="15"/>
                    </a:cubicBezTo>
                    <a:cubicBezTo>
                      <a:pt x="1" y="15"/>
                      <a:pt x="101" y="341"/>
                      <a:pt x="226" y="742"/>
                    </a:cubicBezTo>
                    <a:lnTo>
                      <a:pt x="226" y="842"/>
                    </a:lnTo>
                    <a:lnTo>
                      <a:pt x="326" y="742"/>
                    </a:lnTo>
                    <a:cubicBezTo>
                      <a:pt x="527" y="642"/>
                      <a:pt x="627" y="441"/>
                      <a:pt x="727" y="341"/>
                    </a:cubicBezTo>
                    <a:cubicBezTo>
                      <a:pt x="853" y="216"/>
                      <a:pt x="853" y="116"/>
                      <a:pt x="853" y="115"/>
                    </a:cubicBezTo>
                    <a:lnTo>
                      <a:pt x="853" y="115"/>
                    </a:lnTo>
                    <a:cubicBezTo>
                      <a:pt x="853" y="116"/>
                      <a:pt x="727" y="216"/>
                      <a:pt x="627" y="341"/>
                    </a:cubicBezTo>
                    <a:cubicBezTo>
                      <a:pt x="542" y="341"/>
                      <a:pt x="456" y="487"/>
                      <a:pt x="309" y="592"/>
                    </a:cubicBezTo>
                    <a:lnTo>
                      <a:pt x="309" y="592"/>
                    </a:lnTo>
                    <a:cubicBezTo>
                      <a:pt x="214" y="328"/>
                      <a:pt x="43" y="0"/>
                      <a:pt x="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37"/>
              <p:cNvSpPr/>
              <p:nvPr/>
            </p:nvSpPr>
            <p:spPr>
              <a:xfrm>
                <a:off x="3641625" y="3378750"/>
                <a:ext cx="23850" cy="21075"/>
              </a:xfrm>
              <a:custGeom>
                <a:avLst/>
                <a:gdLst/>
                <a:ahLst/>
                <a:cxnLst/>
                <a:rect l="l" t="t" r="r" b="b"/>
                <a:pathLst>
                  <a:path w="954" h="843" extrusionOk="0">
                    <a:moveTo>
                      <a:pt x="627" y="0"/>
                    </a:moveTo>
                    <a:lnTo>
                      <a:pt x="527" y="100"/>
                    </a:lnTo>
                    <a:cubicBezTo>
                      <a:pt x="427" y="201"/>
                      <a:pt x="226" y="401"/>
                      <a:pt x="126" y="501"/>
                    </a:cubicBezTo>
                    <a:cubicBezTo>
                      <a:pt x="126" y="627"/>
                      <a:pt x="1" y="727"/>
                      <a:pt x="1" y="727"/>
                    </a:cubicBezTo>
                    <a:cubicBezTo>
                      <a:pt x="1" y="727"/>
                      <a:pt x="126" y="627"/>
                      <a:pt x="226" y="627"/>
                    </a:cubicBezTo>
                    <a:cubicBezTo>
                      <a:pt x="314" y="517"/>
                      <a:pt x="402" y="349"/>
                      <a:pt x="557" y="242"/>
                    </a:cubicBezTo>
                    <a:lnTo>
                      <a:pt x="557" y="242"/>
                    </a:lnTo>
                    <a:cubicBezTo>
                      <a:pt x="740" y="507"/>
                      <a:pt x="832" y="842"/>
                      <a:pt x="850" y="842"/>
                    </a:cubicBezTo>
                    <a:cubicBezTo>
                      <a:pt x="852" y="842"/>
                      <a:pt x="853" y="837"/>
                      <a:pt x="853" y="827"/>
                    </a:cubicBezTo>
                    <a:cubicBezTo>
                      <a:pt x="953" y="827"/>
                      <a:pt x="853" y="501"/>
                      <a:pt x="627" y="100"/>
                    </a:cubicBezTo>
                    <a:lnTo>
                      <a:pt x="6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7"/>
              <p:cNvSpPr/>
              <p:nvPr/>
            </p:nvSpPr>
            <p:spPr>
              <a:xfrm>
                <a:off x="3717450" y="3326100"/>
                <a:ext cx="21325" cy="23850"/>
              </a:xfrm>
              <a:custGeom>
                <a:avLst/>
                <a:gdLst/>
                <a:ahLst/>
                <a:cxnLst/>
                <a:rect l="l" t="t" r="r" b="b"/>
                <a:pathLst>
                  <a:path w="853" h="954" extrusionOk="0">
                    <a:moveTo>
                      <a:pt x="727" y="1"/>
                    </a:moveTo>
                    <a:lnTo>
                      <a:pt x="101" y="427"/>
                    </a:lnTo>
                    <a:lnTo>
                      <a:pt x="0" y="427"/>
                    </a:lnTo>
                    <a:lnTo>
                      <a:pt x="101" y="527"/>
                    </a:lnTo>
                    <a:cubicBezTo>
                      <a:pt x="326" y="627"/>
                      <a:pt x="426" y="728"/>
                      <a:pt x="627" y="853"/>
                    </a:cubicBezTo>
                    <a:cubicBezTo>
                      <a:pt x="727" y="853"/>
                      <a:pt x="852" y="953"/>
                      <a:pt x="852" y="953"/>
                    </a:cubicBezTo>
                    <a:cubicBezTo>
                      <a:pt x="852" y="853"/>
                      <a:pt x="727" y="853"/>
                      <a:pt x="627" y="728"/>
                    </a:cubicBezTo>
                    <a:cubicBezTo>
                      <a:pt x="534" y="635"/>
                      <a:pt x="357" y="543"/>
                      <a:pt x="251" y="450"/>
                    </a:cubicBezTo>
                    <a:lnTo>
                      <a:pt x="251" y="450"/>
                    </a:lnTo>
                    <a:cubicBezTo>
                      <a:pt x="574" y="272"/>
                      <a:pt x="727" y="88"/>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37"/>
              <p:cNvSpPr/>
              <p:nvPr/>
            </p:nvSpPr>
            <p:spPr>
              <a:xfrm>
                <a:off x="3662925" y="3279125"/>
                <a:ext cx="31350" cy="31350"/>
              </a:xfrm>
              <a:custGeom>
                <a:avLst/>
                <a:gdLst/>
                <a:ahLst/>
                <a:cxnLst/>
                <a:rect l="l" t="t" r="r" b="b"/>
                <a:pathLst>
                  <a:path w="1254" h="1254" extrusionOk="0">
                    <a:moveTo>
                      <a:pt x="1" y="0"/>
                    </a:moveTo>
                    <a:cubicBezTo>
                      <a:pt x="1" y="0"/>
                      <a:pt x="101" y="526"/>
                      <a:pt x="302" y="1153"/>
                    </a:cubicBezTo>
                    <a:lnTo>
                      <a:pt x="302" y="1253"/>
                    </a:lnTo>
                    <a:lnTo>
                      <a:pt x="402" y="1153"/>
                    </a:lnTo>
                    <a:cubicBezTo>
                      <a:pt x="728" y="952"/>
                      <a:pt x="928" y="727"/>
                      <a:pt x="1028" y="627"/>
                    </a:cubicBezTo>
                    <a:cubicBezTo>
                      <a:pt x="1154" y="426"/>
                      <a:pt x="1254" y="426"/>
                      <a:pt x="1254" y="326"/>
                    </a:cubicBezTo>
                    <a:lnTo>
                      <a:pt x="1254" y="326"/>
                    </a:lnTo>
                    <a:cubicBezTo>
                      <a:pt x="1254" y="326"/>
                      <a:pt x="1154" y="426"/>
                      <a:pt x="928" y="526"/>
                    </a:cubicBezTo>
                    <a:cubicBezTo>
                      <a:pt x="834" y="715"/>
                      <a:pt x="651" y="837"/>
                      <a:pt x="359" y="1017"/>
                    </a:cubicBezTo>
                    <a:lnTo>
                      <a:pt x="359" y="1017"/>
                    </a:lnTo>
                    <a:cubicBezTo>
                      <a:pt x="187" y="452"/>
                      <a:pt x="94"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7"/>
              <p:cNvSpPr/>
              <p:nvPr/>
            </p:nvSpPr>
            <p:spPr>
              <a:xfrm>
                <a:off x="3623450" y="3300425"/>
                <a:ext cx="31375" cy="31350"/>
              </a:xfrm>
              <a:custGeom>
                <a:avLst/>
                <a:gdLst/>
                <a:ahLst/>
                <a:cxnLst/>
                <a:rect l="l" t="t" r="r" b="b"/>
                <a:pathLst>
                  <a:path w="1255" h="1254" extrusionOk="0">
                    <a:moveTo>
                      <a:pt x="327" y="0"/>
                    </a:moveTo>
                    <a:cubicBezTo>
                      <a:pt x="328" y="1"/>
                      <a:pt x="427" y="101"/>
                      <a:pt x="527" y="301"/>
                    </a:cubicBezTo>
                    <a:cubicBezTo>
                      <a:pt x="618" y="392"/>
                      <a:pt x="813" y="587"/>
                      <a:pt x="999" y="848"/>
                    </a:cubicBezTo>
                    <a:lnTo>
                      <a:pt x="999" y="848"/>
                    </a:lnTo>
                    <a:cubicBezTo>
                      <a:pt x="491" y="1043"/>
                      <a:pt x="1" y="1253"/>
                      <a:pt x="1" y="1253"/>
                    </a:cubicBezTo>
                    <a:cubicBezTo>
                      <a:pt x="1" y="1253"/>
                      <a:pt x="527" y="1128"/>
                      <a:pt x="1154" y="928"/>
                    </a:cubicBezTo>
                    <a:lnTo>
                      <a:pt x="1254" y="928"/>
                    </a:lnTo>
                    <a:lnTo>
                      <a:pt x="1154" y="827"/>
                    </a:lnTo>
                    <a:cubicBezTo>
                      <a:pt x="953" y="627"/>
                      <a:pt x="728" y="401"/>
                      <a:pt x="627" y="201"/>
                    </a:cubicBezTo>
                    <a:cubicBezTo>
                      <a:pt x="428" y="101"/>
                      <a:pt x="328" y="1"/>
                      <a:pt x="3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7"/>
              <p:cNvSpPr/>
              <p:nvPr/>
            </p:nvSpPr>
            <p:spPr>
              <a:xfrm>
                <a:off x="3644775" y="3344275"/>
                <a:ext cx="31350" cy="28850"/>
              </a:xfrm>
              <a:custGeom>
                <a:avLst/>
                <a:gdLst/>
                <a:ahLst/>
                <a:cxnLst/>
                <a:rect l="l" t="t" r="r" b="b"/>
                <a:pathLst>
                  <a:path w="1254" h="1154" extrusionOk="0">
                    <a:moveTo>
                      <a:pt x="827" y="1"/>
                    </a:moveTo>
                    <a:cubicBezTo>
                      <a:pt x="627" y="226"/>
                      <a:pt x="401" y="427"/>
                      <a:pt x="201" y="627"/>
                    </a:cubicBezTo>
                    <a:cubicBezTo>
                      <a:pt x="100" y="752"/>
                      <a:pt x="0" y="853"/>
                      <a:pt x="0" y="853"/>
                    </a:cubicBezTo>
                    <a:cubicBezTo>
                      <a:pt x="0" y="853"/>
                      <a:pt x="100" y="752"/>
                      <a:pt x="301" y="627"/>
                    </a:cubicBezTo>
                    <a:cubicBezTo>
                      <a:pt x="392" y="536"/>
                      <a:pt x="585" y="363"/>
                      <a:pt x="845" y="182"/>
                    </a:cubicBezTo>
                    <a:lnTo>
                      <a:pt x="845" y="182"/>
                    </a:lnTo>
                    <a:cubicBezTo>
                      <a:pt x="1034" y="776"/>
                      <a:pt x="1132" y="1153"/>
                      <a:pt x="1253" y="1153"/>
                    </a:cubicBezTo>
                    <a:cubicBezTo>
                      <a:pt x="1253" y="1153"/>
                      <a:pt x="1128" y="627"/>
                      <a:pt x="9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7"/>
              <p:cNvSpPr/>
              <p:nvPr/>
            </p:nvSpPr>
            <p:spPr>
              <a:xfrm>
                <a:off x="3686125" y="3322625"/>
                <a:ext cx="28850" cy="29825"/>
              </a:xfrm>
              <a:custGeom>
                <a:avLst/>
                <a:gdLst/>
                <a:ahLst/>
                <a:cxnLst/>
                <a:rect l="l" t="t" r="r" b="b"/>
                <a:pathLst>
                  <a:path w="1154" h="1193" extrusionOk="0">
                    <a:moveTo>
                      <a:pt x="1048" y="0"/>
                    </a:moveTo>
                    <a:cubicBezTo>
                      <a:pt x="864" y="0"/>
                      <a:pt x="459" y="93"/>
                      <a:pt x="0" y="240"/>
                    </a:cubicBezTo>
                    <a:lnTo>
                      <a:pt x="0" y="365"/>
                    </a:lnTo>
                    <a:cubicBezTo>
                      <a:pt x="226" y="666"/>
                      <a:pt x="426" y="867"/>
                      <a:pt x="627" y="992"/>
                    </a:cubicBezTo>
                    <a:cubicBezTo>
                      <a:pt x="526" y="766"/>
                      <a:pt x="326" y="566"/>
                      <a:pt x="100" y="365"/>
                    </a:cubicBezTo>
                    <a:cubicBezTo>
                      <a:pt x="727" y="240"/>
                      <a:pt x="1153" y="40"/>
                      <a:pt x="1153" y="40"/>
                    </a:cubicBezTo>
                    <a:cubicBezTo>
                      <a:pt x="1153" y="13"/>
                      <a:pt x="1115" y="0"/>
                      <a:pt x="1048" y="0"/>
                    </a:cubicBezTo>
                    <a:close/>
                    <a:moveTo>
                      <a:pt x="627" y="992"/>
                    </a:moveTo>
                    <a:cubicBezTo>
                      <a:pt x="727" y="1192"/>
                      <a:pt x="852" y="1192"/>
                      <a:pt x="852" y="1192"/>
                    </a:cubicBezTo>
                    <a:cubicBezTo>
                      <a:pt x="852" y="1192"/>
                      <a:pt x="852" y="1092"/>
                      <a:pt x="627" y="9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37"/>
              <p:cNvSpPr/>
              <p:nvPr/>
            </p:nvSpPr>
            <p:spPr>
              <a:xfrm>
                <a:off x="4033225" y="1190750"/>
                <a:ext cx="109675" cy="164200"/>
              </a:xfrm>
              <a:custGeom>
                <a:avLst/>
                <a:gdLst/>
                <a:ahLst/>
                <a:cxnLst/>
                <a:rect l="l" t="t" r="r" b="b"/>
                <a:pathLst>
                  <a:path w="4387" h="6568" extrusionOk="0">
                    <a:moveTo>
                      <a:pt x="1" y="1"/>
                    </a:moveTo>
                    <a:cubicBezTo>
                      <a:pt x="1" y="1"/>
                      <a:pt x="954" y="1555"/>
                      <a:pt x="2106" y="3334"/>
                    </a:cubicBezTo>
                    <a:cubicBezTo>
                      <a:pt x="3359" y="5214"/>
                      <a:pt x="4287" y="6567"/>
                      <a:pt x="4287" y="6567"/>
                    </a:cubicBezTo>
                    <a:cubicBezTo>
                      <a:pt x="4387" y="6567"/>
                      <a:pt x="3460" y="5114"/>
                      <a:pt x="2206" y="3234"/>
                    </a:cubicBezTo>
                    <a:cubicBezTo>
                      <a:pt x="1054" y="1455"/>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37"/>
              <p:cNvSpPr/>
              <p:nvPr/>
            </p:nvSpPr>
            <p:spPr>
              <a:xfrm>
                <a:off x="4007550" y="1216800"/>
                <a:ext cx="151025" cy="99300"/>
              </a:xfrm>
              <a:custGeom>
                <a:avLst/>
                <a:gdLst/>
                <a:ahLst/>
                <a:cxnLst/>
                <a:rect l="l" t="t" r="r" b="b"/>
                <a:pathLst>
                  <a:path w="6041" h="3972" extrusionOk="0">
                    <a:moveTo>
                      <a:pt x="6026" y="0"/>
                    </a:moveTo>
                    <a:cubicBezTo>
                      <a:pt x="5878" y="0"/>
                      <a:pt x="4588" y="901"/>
                      <a:pt x="3033" y="1891"/>
                    </a:cubicBezTo>
                    <a:cubicBezTo>
                      <a:pt x="1354" y="3019"/>
                      <a:pt x="0" y="3871"/>
                      <a:pt x="0" y="3971"/>
                    </a:cubicBezTo>
                    <a:cubicBezTo>
                      <a:pt x="0" y="3971"/>
                      <a:pt x="1354" y="3144"/>
                      <a:pt x="3033" y="1991"/>
                    </a:cubicBezTo>
                    <a:cubicBezTo>
                      <a:pt x="4687" y="939"/>
                      <a:pt x="6041" y="11"/>
                      <a:pt x="6041" y="11"/>
                    </a:cubicBezTo>
                    <a:cubicBezTo>
                      <a:pt x="6041" y="4"/>
                      <a:pt x="6036" y="0"/>
                      <a:pt x="6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37"/>
              <p:cNvSpPr/>
              <p:nvPr/>
            </p:nvSpPr>
            <p:spPr>
              <a:xfrm>
                <a:off x="4059550" y="1188250"/>
                <a:ext cx="36375" cy="166700"/>
              </a:xfrm>
              <a:custGeom>
                <a:avLst/>
                <a:gdLst/>
                <a:ahLst/>
                <a:cxnLst/>
                <a:rect l="l" t="t" r="r" b="b"/>
                <a:pathLst>
                  <a:path w="1455" h="6668" extrusionOk="0">
                    <a:moveTo>
                      <a:pt x="1454" y="1"/>
                    </a:moveTo>
                    <a:cubicBezTo>
                      <a:pt x="1454" y="1"/>
                      <a:pt x="1053" y="1455"/>
                      <a:pt x="727" y="3334"/>
                    </a:cubicBezTo>
                    <a:cubicBezTo>
                      <a:pt x="326" y="5113"/>
                      <a:pt x="1" y="6567"/>
                      <a:pt x="101" y="6667"/>
                    </a:cubicBezTo>
                    <a:cubicBezTo>
                      <a:pt x="101" y="6667"/>
                      <a:pt x="427" y="5113"/>
                      <a:pt x="828" y="3334"/>
                    </a:cubicBezTo>
                    <a:cubicBezTo>
                      <a:pt x="1254" y="1455"/>
                      <a:pt x="1454"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37"/>
              <p:cNvSpPr/>
              <p:nvPr/>
            </p:nvSpPr>
            <p:spPr>
              <a:xfrm>
                <a:off x="3994400" y="1242750"/>
                <a:ext cx="182975" cy="39500"/>
              </a:xfrm>
              <a:custGeom>
                <a:avLst/>
                <a:gdLst/>
                <a:ahLst/>
                <a:cxnLst/>
                <a:rect l="l" t="t" r="r" b="b"/>
                <a:pathLst>
                  <a:path w="7319" h="1580" extrusionOk="0">
                    <a:moveTo>
                      <a:pt x="0" y="1"/>
                    </a:moveTo>
                    <a:cubicBezTo>
                      <a:pt x="0" y="101"/>
                      <a:pt x="1679" y="427"/>
                      <a:pt x="3659" y="853"/>
                    </a:cubicBezTo>
                    <a:cubicBezTo>
                      <a:pt x="5639" y="1254"/>
                      <a:pt x="7318" y="1580"/>
                      <a:pt x="7318" y="1580"/>
                    </a:cubicBezTo>
                    <a:cubicBezTo>
                      <a:pt x="7318" y="1480"/>
                      <a:pt x="5639" y="1154"/>
                      <a:pt x="3659" y="728"/>
                    </a:cubicBezTo>
                    <a:cubicBezTo>
                      <a:pt x="1679" y="327"/>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37"/>
              <p:cNvSpPr/>
              <p:nvPr/>
            </p:nvSpPr>
            <p:spPr>
              <a:xfrm>
                <a:off x="4025725" y="1188250"/>
                <a:ext cx="28850" cy="31350"/>
              </a:xfrm>
              <a:custGeom>
                <a:avLst/>
                <a:gdLst/>
                <a:ahLst/>
                <a:cxnLst/>
                <a:rect l="l" t="t" r="r" b="b"/>
                <a:pathLst>
                  <a:path w="1154" h="1254" extrusionOk="0">
                    <a:moveTo>
                      <a:pt x="928" y="1"/>
                    </a:moveTo>
                    <a:lnTo>
                      <a:pt x="928" y="301"/>
                    </a:lnTo>
                    <a:lnTo>
                      <a:pt x="928" y="1090"/>
                    </a:lnTo>
                    <a:lnTo>
                      <a:pt x="928" y="1090"/>
                    </a:lnTo>
                    <a:cubicBezTo>
                      <a:pt x="370" y="814"/>
                      <a:pt x="0" y="727"/>
                      <a:pt x="0" y="727"/>
                    </a:cubicBezTo>
                    <a:lnTo>
                      <a:pt x="0" y="727"/>
                    </a:lnTo>
                    <a:cubicBezTo>
                      <a:pt x="0" y="727"/>
                      <a:pt x="426" y="1028"/>
                      <a:pt x="1053" y="1254"/>
                    </a:cubicBezTo>
                    <a:lnTo>
                      <a:pt x="1053" y="1153"/>
                    </a:lnTo>
                    <a:cubicBezTo>
                      <a:pt x="1153" y="828"/>
                      <a:pt x="1053" y="527"/>
                      <a:pt x="1053" y="301"/>
                    </a:cubicBezTo>
                    <a:cubicBezTo>
                      <a:pt x="1053" y="101"/>
                      <a:pt x="1053" y="1"/>
                      <a:pt x="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37"/>
              <p:cNvSpPr/>
              <p:nvPr/>
            </p:nvSpPr>
            <p:spPr>
              <a:xfrm>
                <a:off x="4114700" y="1316075"/>
                <a:ext cx="28200" cy="31350"/>
              </a:xfrm>
              <a:custGeom>
                <a:avLst/>
                <a:gdLst/>
                <a:ahLst/>
                <a:cxnLst/>
                <a:rect l="l" t="t" r="r" b="b"/>
                <a:pathLst>
                  <a:path w="1128" h="1254" extrusionOk="0">
                    <a:moveTo>
                      <a:pt x="0" y="0"/>
                    </a:moveTo>
                    <a:lnTo>
                      <a:pt x="0" y="101"/>
                    </a:lnTo>
                    <a:cubicBezTo>
                      <a:pt x="0" y="426"/>
                      <a:pt x="0" y="727"/>
                      <a:pt x="100" y="928"/>
                    </a:cubicBezTo>
                    <a:lnTo>
                      <a:pt x="100" y="101"/>
                    </a:lnTo>
                    <a:cubicBezTo>
                      <a:pt x="627" y="426"/>
                      <a:pt x="1128" y="527"/>
                      <a:pt x="1128" y="527"/>
                    </a:cubicBezTo>
                    <a:cubicBezTo>
                      <a:pt x="1128" y="527"/>
                      <a:pt x="727" y="201"/>
                      <a:pt x="100" y="0"/>
                    </a:cubicBezTo>
                    <a:close/>
                    <a:moveTo>
                      <a:pt x="100" y="928"/>
                    </a:moveTo>
                    <a:lnTo>
                      <a:pt x="100" y="1253"/>
                    </a:lnTo>
                    <a:cubicBezTo>
                      <a:pt x="100" y="1253"/>
                      <a:pt x="201" y="1153"/>
                      <a:pt x="100" y="92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37"/>
              <p:cNvSpPr/>
              <p:nvPr/>
            </p:nvSpPr>
            <p:spPr>
              <a:xfrm>
                <a:off x="4104050" y="1300400"/>
                <a:ext cx="20700" cy="20700"/>
              </a:xfrm>
              <a:custGeom>
                <a:avLst/>
                <a:gdLst/>
                <a:ahLst/>
                <a:cxnLst/>
                <a:rect l="l" t="t" r="r" b="b"/>
                <a:pathLst>
                  <a:path w="828" h="828" extrusionOk="0">
                    <a:moveTo>
                      <a:pt x="0" y="1"/>
                    </a:moveTo>
                    <a:lnTo>
                      <a:pt x="0" y="101"/>
                    </a:lnTo>
                    <a:lnTo>
                      <a:pt x="0" y="627"/>
                    </a:lnTo>
                    <a:cubicBezTo>
                      <a:pt x="100" y="728"/>
                      <a:pt x="100" y="828"/>
                      <a:pt x="100" y="828"/>
                    </a:cubicBezTo>
                    <a:lnTo>
                      <a:pt x="100" y="627"/>
                    </a:lnTo>
                    <a:lnTo>
                      <a:pt x="100" y="148"/>
                    </a:lnTo>
                    <a:lnTo>
                      <a:pt x="100" y="148"/>
                    </a:lnTo>
                    <a:cubicBezTo>
                      <a:pt x="361" y="268"/>
                      <a:pt x="567" y="352"/>
                      <a:pt x="699" y="352"/>
                    </a:cubicBezTo>
                    <a:cubicBezTo>
                      <a:pt x="756" y="352"/>
                      <a:pt x="799" y="336"/>
                      <a:pt x="827" y="302"/>
                    </a:cubicBezTo>
                    <a:cubicBezTo>
                      <a:pt x="827" y="302"/>
                      <a:pt x="526" y="101"/>
                      <a:pt x="1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37"/>
              <p:cNvSpPr/>
              <p:nvPr/>
            </p:nvSpPr>
            <p:spPr>
              <a:xfrm>
                <a:off x="4130350" y="1203925"/>
                <a:ext cx="31350" cy="28825"/>
              </a:xfrm>
              <a:custGeom>
                <a:avLst/>
                <a:gdLst/>
                <a:ahLst/>
                <a:cxnLst/>
                <a:rect l="l" t="t" r="r" b="b"/>
                <a:pathLst>
                  <a:path w="1254" h="1153" extrusionOk="0">
                    <a:moveTo>
                      <a:pt x="502" y="0"/>
                    </a:moveTo>
                    <a:cubicBezTo>
                      <a:pt x="502" y="0"/>
                      <a:pt x="301" y="527"/>
                      <a:pt x="1" y="1028"/>
                    </a:cubicBezTo>
                    <a:lnTo>
                      <a:pt x="1" y="1153"/>
                    </a:lnTo>
                    <a:lnTo>
                      <a:pt x="928" y="1153"/>
                    </a:lnTo>
                    <a:cubicBezTo>
                      <a:pt x="1129" y="1028"/>
                      <a:pt x="1254" y="1028"/>
                      <a:pt x="1254" y="1028"/>
                    </a:cubicBezTo>
                    <a:lnTo>
                      <a:pt x="159" y="1028"/>
                    </a:lnTo>
                    <a:cubicBezTo>
                      <a:pt x="415" y="458"/>
                      <a:pt x="502" y="0"/>
                      <a:pt x="5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37"/>
              <p:cNvSpPr/>
              <p:nvPr/>
            </p:nvSpPr>
            <p:spPr>
              <a:xfrm>
                <a:off x="4114700" y="1224600"/>
                <a:ext cx="20700" cy="18175"/>
              </a:xfrm>
              <a:custGeom>
                <a:avLst/>
                <a:gdLst/>
                <a:ahLst/>
                <a:cxnLst/>
                <a:rect l="l" t="t" r="r" b="b"/>
                <a:pathLst>
                  <a:path w="828" h="727" extrusionOk="0">
                    <a:moveTo>
                      <a:pt x="301" y="0"/>
                    </a:moveTo>
                    <a:cubicBezTo>
                      <a:pt x="301" y="0"/>
                      <a:pt x="201" y="326"/>
                      <a:pt x="0" y="627"/>
                    </a:cubicBezTo>
                    <a:lnTo>
                      <a:pt x="0" y="727"/>
                    </a:lnTo>
                    <a:lnTo>
                      <a:pt x="627" y="727"/>
                    </a:lnTo>
                    <a:cubicBezTo>
                      <a:pt x="827" y="727"/>
                      <a:pt x="827" y="627"/>
                      <a:pt x="827" y="627"/>
                    </a:cubicBezTo>
                    <a:lnTo>
                      <a:pt x="149" y="627"/>
                    </a:lnTo>
                    <a:cubicBezTo>
                      <a:pt x="316" y="273"/>
                      <a:pt x="393"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37"/>
              <p:cNvSpPr/>
              <p:nvPr/>
            </p:nvSpPr>
            <p:spPr>
              <a:xfrm>
                <a:off x="3999400" y="1297900"/>
                <a:ext cx="31350" cy="28850"/>
              </a:xfrm>
              <a:custGeom>
                <a:avLst/>
                <a:gdLst/>
                <a:ahLst/>
                <a:cxnLst/>
                <a:rect l="l" t="t" r="r" b="b"/>
                <a:pathLst>
                  <a:path w="1254" h="1154" extrusionOk="0">
                    <a:moveTo>
                      <a:pt x="1153" y="1"/>
                    </a:moveTo>
                    <a:cubicBezTo>
                      <a:pt x="853" y="1"/>
                      <a:pt x="527" y="1"/>
                      <a:pt x="326" y="101"/>
                    </a:cubicBezTo>
                    <a:lnTo>
                      <a:pt x="1" y="101"/>
                    </a:lnTo>
                    <a:cubicBezTo>
                      <a:pt x="1" y="101"/>
                      <a:pt x="101" y="201"/>
                      <a:pt x="326" y="201"/>
                    </a:cubicBezTo>
                    <a:cubicBezTo>
                      <a:pt x="527" y="101"/>
                      <a:pt x="853" y="101"/>
                      <a:pt x="1153" y="101"/>
                    </a:cubicBezTo>
                    <a:cubicBezTo>
                      <a:pt x="953" y="627"/>
                      <a:pt x="727" y="1153"/>
                      <a:pt x="727" y="1153"/>
                    </a:cubicBezTo>
                    <a:cubicBezTo>
                      <a:pt x="853" y="1153"/>
                      <a:pt x="1053" y="727"/>
                      <a:pt x="1254" y="101"/>
                    </a:cubicBez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37"/>
              <p:cNvSpPr/>
              <p:nvPr/>
            </p:nvSpPr>
            <p:spPr>
              <a:xfrm>
                <a:off x="4025725" y="1287250"/>
                <a:ext cx="23200" cy="20700"/>
              </a:xfrm>
              <a:custGeom>
                <a:avLst/>
                <a:gdLst/>
                <a:ahLst/>
                <a:cxnLst/>
                <a:rect l="l" t="t" r="r" b="b"/>
                <a:pathLst>
                  <a:path w="928" h="828" extrusionOk="0">
                    <a:moveTo>
                      <a:pt x="201" y="0"/>
                    </a:moveTo>
                    <a:cubicBezTo>
                      <a:pt x="100" y="101"/>
                      <a:pt x="0" y="101"/>
                      <a:pt x="0" y="101"/>
                    </a:cubicBezTo>
                    <a:lnTo>
                      <a:pt x="703" y="101"/>
                    </a:lnTo>
                    <a:cubicBezTo>
                      <a:pt x="612" y="487"/>
                      <a:pt x="527" y="828"/>
                      <a:pt x="527" y="828"/>
                    </a:cubicBezTo>
                    <a:cubicBezTo>
                      <a:pt x="527" y="828"/>
                      <a:pt x="727" y="527"/>
                      <a:pt x="827" y="101"/>
                    </a:cubicBezTo>
                    <a:lnTo>
                      <a:pt x="9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37"/>
              <p:cNvSpPr/>
              <p:nvPr/>
            </p:nvSpPr>
            <p:spPr>
              <a:xfrm>
                <a:off x="4010050" y="1237750"/>
                <a:ext cx="20700" cy="21375"/>
              </a:xfrm>
              <a:custGeom>
                <a:avLst/>
                <a:gdLst/>
                <a:ahLst/>
                <a:cxnLst/>
                <a:rect l="l" t="t" r="r" b="b"/>
                <a:pathLst>
                  <a:path w="828" h="855" extrusionOk="0">
                    <a:moveTo>
                      <a:pt x="101" y="0"/>
                    </a:moveTo>
                    <a:cubicBezTo>
                      <a:pt x="101" y="0"/>
                      <a:pt x="101" y="101"/>
                      <a:pt x="201" y="201"/>
                    </a:cubicBezTo>
                    <a:cubicBezTo>
                      <a:pt x="290" y="290"/>
                      <a:pt x="479" y="399"/>
                      <a:pt x="590" y="493"/>
                    </a:cubicBezTo>
                    <a:lnTo>
                      <a:pt x="590" y="493"/>
                    </a:lnTo>
                    <a:cubicBezTo>
                      <a:pt x="238" y="669"/>
                      <a:pt x="1" y="828"/>
                      <a:pt x="1" y="828"/>
                    </a:cubicBezTo>
                    <a:cubicBezTo>
                      <a:pt x="19" y="846"/>
                      <a:pt x="45" y="854"/>
                      <a:pt x="77" y="854"/>
                    </a:cubicBezTo>
                    <a:cubicBezTo>
                      <a:pt x="220" y="854"/>
                      <a:pt x="482" y="691"/>
                      <a:pt x="727" y="527"/>
                    </a:cubicBezTo>
                    <a:lnTo>
                      <a:pt x="828" y="527"/>
                    </a:lnTo>
                    <a:lnTo>
                      <a:pt x="727" y="427"/>
                    </a:lnTo>
                    <a:cubicBezTo>
                      <a:pt x="627" y="301"/>
                      <a:pt x="427" y="201"/>
                      <a:pt x="301" y="101"/>
                    </a:cubicBezTo>
                    <a:cubicBezTo>
                      <a:pt x="201" y="0"/>
                      <a:pt x="101" y="0"/>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37"/>
              <p:cNvSpPr/>
              <p:nvPr/>
            </p:nvSpPr>
            <p:spPr>
              <a:xfrm>
                <a:off x="4083350" y="1195775"/>
                <a:ext cx="20725" cy="21325"/>
              </a:xfrm>
              <a:custGeom>
                <a:avLst/>
                <a:gdLst/>
                <a:ahLst/>
                <a:cxnLst/>
                <a:rect l="l" t="t" r="r" b="b"/>
                <a:pathLst>
                  <a:path w="829" h="853" extrusionOk="0">
                    <a:moveTo>
                      <a:pt x="1" y="0"/>
                    </a:moveTo>
                    <a:cubicBezTo>
                      <a:pt x="1" y="0"/>
                      <a:pt x="1" y="326"/>
                      <a:pt x="201" y="727"/>
                    </a:cubicBezTo>
                    <a:lnTo>
                      <a:pt x="201" y="852"/>
                    </a:lnTo>
                    <a:lnTo>
                      <a:pt x="302" y="727"/>
                    </a:lnTo>
                    <a:cubicBezTo>
                      <a:pt x="402" y="627"/>
                      <a:pt x="628" y="426"/>
                      <a:pt x="728" y="326"/>
                    </a:cubicBezTo>
                    <a:cubicBezTo>
                      <a:pt x="828" y="226"/>
                      <a:pt x="828" y="226"/>
                      <a:pt x="828" y="101"/>
                    </a:cubicBezTo>
                    <a:lnTo>
                      <a:pt x="828" y="101"/>
                    </a:lnTo>
                    <a:cubicBezTo>
                      <a:pt x="828" y="101"/>
                      <a:pt x="728" y="226"/>
                      <a:pt x="628" y="326"/>
                    </a:cubicBezTo>
                    <a:cubicBezTo>
                      <a:pt x="511" y="419"/>
                      <a:pt x="416" y="512"/>
                      <a:pt x="243" y="605"/>
                    </a:cubicBezTo>
                    <a:lnTo>
                      <a:pt x="243" y="605"/>
                    </a:lnTo>
                    <a:cubicBezTo>
                      <a:pt x="82" y="262"/>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37"/>
              <p:cNvSpPr/>
              <p:nvPr/>
            </p:nvSpPr>
            <p:spPr>
              <a:xfrm>
                <a:off x="4054550" y="1313575"/>
                <a:ext cx="20700" cy="23200"/>
              </a:xfrm>
              <a:custGeom>
                <a:avLst/>
                <a:gdLst/>
                <a:ahLst/>
                <a:cxnLst/>
                <a:rect l="l" t="t" r="r" b="b"/>
                <a:pathLst>
                  <a:path w="828" h="928" extrusionOk="0">
                    <a:moveTo>
                      <a:pt x="627" y="0"/>
                    </a:moveTo>
                    <a:lnTo>
                      <a:pt x="526" y="100"/>
                    </a:lnTo>
                    <a:cubicBezTo>
                      <a:pt x="301" y="301"/>
                      <a:pt x="201" y="401"/>
                      <a:pt x="100" y="526"/>
                    </a:cubicBezTo>
                    <a:cubicBezTo>
                      <a:pt x="0" y="627"/>
                      <a:pt x="0" y="727"/>
                      <a:pt x="0" y="727"/>
                    </a:cubicBezTo>
                    <a:cubicBezTo>
                      <a:pt x="0" y="727"/>
                      <a:pt x="100" y="727"/>
                      <a:pt x="201" y="627"/>
                    </a:cubicBezTo>
                    <a:cubicBezTo>
                      <a:pt x="287" y="540"/>
                      <a:pt x="373" y="362"/>
                      <a:pt x="539" y="250"/>
                    </a:cubicBezTo>
                    <a:lnTo>
                      <a:pt x="539" y="250"/>
                    </a:lnTo>
                    <a:cubicBezTo>
                      <a:pt x="642" y="650"/>
                      <a:pt x="827" y="927"/>
                      <a:pt x="827" y="927"/>
                    </a:cubicBezTo>
                    <a:cubicBezTo>
                      <a:pt x="827" y="827"/>
                      <a:pt x="727" y="526"/>
                      <a:pt x="627" y="100"/>
                    </a:cubicBezTo>
                    <a:lnTo>
                      <a:pt x="6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37"/>
              <p:cNvSpPr/>
              <p:nvPr/>
            </p:nvSpPr>
            <p:spPr>
              <a:xfrm>
                <a:off x="4130350" y="1260925"/>
                <a:ext cx="18200" cy="23850"/>
              </a:xfrm>
              <a:custGeom>
                <a:avLst/>
                <a:gdLst/>
                <a:ahLst/>
                <a:cxnLst/>
                <a:rect l="l" t="t" r="r" b="b"/>
                <a:pathLst>
                  <a:path w="728" h="954" extrusionOk="0">
                    <a:moveTo>
                      <a:pt x="727" y="1"/>
                    </a:moveTo>
                    <a:cubicBezTo>
                      <a:pt x="727" y="1"/>
                      <a:pt x="402" y="226"/>
                      <a:pt x="1" y="427"/>
                    </a:cubicBezTo>
                    <a:lnTo>
                      <a:pt x="1" y="527"/>
                    </a:lnTo>
                    <a:cubicBezTo>
                      <a:pt x="201" y="627"/>
                      <a:pt x="402" y="753"/>
                      <a:pt x="502" y="853"/>
                    </a:cubicBezTo>
                    <a:cubicBezTo>
                      <a:pt x="627" y="853"/>
                      <a:pt x="727" y="953"/>
                      <a:pt x="727" y="953"/>
                    </a:cubicBezTo>
                    <a:cubicBezTo>
                      <a:pt x="727" y="953"/>
                      <a:pt x="727" y="853"/>
                      <a:pt x="627" y="753"/>
                    </a:cubicBezTo>
                    <a:cubicBezTo>
                      <a:pt x="435" y="646"/>
                      <a:pt x="334" y="558"/>
                      <a:pt x="185" y="472"/>
                    </a:cubicBezTo>
                    <a:lnTo>
                      <a:pt x="185" y="472"/>
                    </a:lnTo>
                    <a:cubicBezTo>
                      <a:pt x="459" y="290"/>
                      <a:pt x="727" y="115"/>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37"/>
              <p:cNvSpPr/>
              <p:nvPr/>
            </p:nvSpPr>
            <p:spPr>
              <a:xfrm>
                <a:off x="4075225" y="1216600"/>
                <a:ext cx="31350" cy="28700"/>
              </a:xfrm>
              <a:custGeom>
                <a:avLst/>
                <a:gdLst/>
                <a:ahLst/>
                <a:cxnLst/>
                <a:rect l="l" t="t" r="r" b="b"/>
                <a:pathLst>
                  <a:path w="1254" h="1148" extrusionOk="0">
                    <a:moveTo>
                      <a:pt x="6" y="1"/>
                    </a:moveTo>
                    <a:cubicBezTo>
                      <a:pt x="2" y="1"/>
                      <a:pt x="0" y="7"/>
                      <a:pt x="0" y="19"/>
                    </a:cubicBezTo>
                    <a:cubicBezTo>
                      <a:pt x="0" y="19"/>
                      <a:pt x="100" y="420"/>
                      <a:pt x="326" y="1047"/>
                    </a:cubicBezTo>
                    <a:lnTo>
                      <a:pt x="326" y="1147"/>
                    </a:lnTo>
                    <a:lnTo>
                      <a:pt x="426" y="1147"/>
                    </a:lnTo>
                    <a:lnTo>
                      <a:pt x="426" y="1047"/>
                    </a:lnTo>
                    <a:cubicBezTo>
                      <a:pt x="627" y="947"/>
                      <a:pt x="827" y="646"/>
                      <a:pt x="1053" y="521"/>
                    </a:cubicBezTo>
                    <a:lnTo>
                      <a:pt x="1253" y="320"/>
                    </a:lnTo>
                    <a:cubicBezTo>
                      <a:pt x="1253" y="291"/>
                      <a:pt x="1245" y="279"/>
                      <a:pt x="1227" y="279"/>
                    </a:cubicBezTo>
                    <a:cubicBezTo>
                      <a:pt x="1186" y="279"/>
                      <a:pt x="1094" y="350"/>
                      <a:pt x="953" y="420"/>
                    </a:cubicBezTo>
                    <a:cubicBezTo>
                      <a:pt x="838" y="627"/>
                      <a:pt x="577" y="812"/>
                      <a:pt x="380" y="919"/>
                    </a:cubicBezTo>
                    <a:lnTo>
                      <a:pt x="380" y="919"/>
                    </a:lnTo>
                    <a:cubicBezTo>
                      <a:pt x="196" y="412"/>
                      <a:pt x="38" y="1"/>
                      <a:pt x="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37"/>
              <p:cNvSpPr/>
              <p:nvPr/>
            </p:nvSpPr>
            <p:spPr>
              <a:xfrm>
                <a:off x="4036375" y="1235250"/>
                <a:ext cx="28225" cy="31350"/>
              </a:xfrm>
              <a:custGeom>
                <a:avLst/>
                <a:gdLst/>
                <a:ahLst/>
                <a:cxnLst/>
                <a:rect l="l" t="t" r="r" b="b"/>
                <a:pathLst>
                  <a:path w="1129" h="1254" extrusionOk="0">
                    <a:moveTo>
                      <a:pt x="301" y="0"/>
                    </a:moveTo>
                    <a:cubicBezTo>
                      <a:pt x="301" y="0"/>
                      <a:pt x="301" y="101"/>
                      <a:pt x="502" y="301"/>
                    </a:cubicBezTo>
                    <a:cubicBezTo>
                      <a:pt x="611" y="498"/>
                      <a:pt x="778" y="676"/>
                      <a:pt x="952" y="852"/>
                    </a:cubicBezTo>
                    <a:lnTo>
                      <a:pt x="952" y="852"/>
                    </a:lnTo>
                    <a:cubicBezTo>
                      <a:pt x="369" y="1046"/>
                      <a:pt x="0" y="1253"/>
                      <a:pt x="0" y="1253"/>
                    </a:cubicBezTo>
                    <a:lnTo>
                      <a:pt x="1028" y="1028"/>
                    </a:lnTo>
                    <a:lnTo>
                      <a:pt x="1128" y="928"/>
                    </a:lnTo>
                    <a:lnTo>
                      <a:pt x="1128" y="827"/>
                    </a:lnTo>
                    <a:cubicBezTo>
                      <a:pt x="928" y="627"/>
                      <a:pt x="727" y="401"/>
                      <a:pt x="502" y="201"/>
                    </a:cubicBezTo>
                    <a:cubicBezTo>
                      <a:pt x="401" y="100"/>
                      <a:pt x="301"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37"/>
              <p:cNvSpPr/>
              <p:nvPr/>
            </p:nvSpPr>
            <p:spPr>
              <a:xfrm>
                <a:off x="4057050" y="1279725"/>
                <a:ext cx="31350" cy="28225"/>
              </a:xfrm>
              <a:custGeom>
                <a:avLst/>
                <a:gdLst/>
                <a:ahLst/>
                <a:cxnLst/>
                <a:rect l="l" t="t" r="r" b="b"/>
                <a:pathLst>
                  <a:path w="1254" h="1129" extrusionOk="0">
                    <a:moveTo>
                      <a:pt x="201" y="627"/>
                    </a:moveTo>
                    <a:cubicBezTo>
                      <a:pt x="0" y="728"/>
                      <a:pt x="0" y="828"/>
                      <a:pt x="0" y="828"/>
                    </a:cubicBezTo>
                    <a:cubicBezTo>
                      <a:pt x="0" y="828"/>
                      <a:pt x="101" y="828"/>
                      <a:pt x="201" y="627"/>
                    </a:cubicBezTo>
                    <a:close/>
                    <a:moveTo>
                      <a:pt x="827" y="1"/>
                    </a:moveTo>
                    <a:cubicBezTo>
                      <a:pt x="527" y="201"/>
                      <a:pt x="301" y="402"/>
                      <a:pt x="201" y="627"/>
                    </a:cubicBezTo>
                    <a:cubicBezTo>
                      <a:pt x="426" y="502"/>
                      <a:pt x="627" y="301"/>
                      <a:pt x="827" y="101"/>
                    </a:cubicBezTo>
                    <a:cubicBezTo>
                      <a:pt x="928" y="728"/>
                      <a:pt x="1153" y="1129"/>
                      <a:pt x="1153" y="1129"/>
                    </a:cubicBezTo>
                    <a:cubicBezTo>
                      <a:pt x="1253" y="1129"/>
                      <a:pt x="1153" y="627"/>
                      <a:pt x="928" y="101"/>
                    </a:cubicBezTo>
                    <a:lnTo>
                      <a:pt x="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37"/>
              <p:cNvSpPr/>
              <p:nvPr/>
            </p:nvSpPr>
            <p:spPr>
              <a:xfrm>
                <a:off x="4095900" y="1257750"/>
                <a:ext cx="31350" cy="32025"/>
              </a:xfrm>
              <a:custGeom>
                <a:avLst/>
                <a:gdLst/>
                <a:ahLst/>
                <a:cxnLst/>
                <a:rect l="l" t="t" r="r" b="b"/>
                <a:pathLst>
                  <a:path w="1254" h="1281" extrusionOk="0">
                    <a:moveTo>
                      <a:pt x="1202" y="0"/>
                    </a:moveTo>
                    <a:cubicBezTo>
                      <a:pt x="1059" y="0"/>
                      <a:pt x="634" y="151"/>
                      <a:pt x="126" y="253"/>
                    </a:cubicBezTo>
                    <a:lnTo>
                      <a:pt x="0" y="253"/>
                    </a:lnTo>
                    <a:lnTo>
                      <a:pt x="126" y="353"/>
                    </a:lnTo>
                    <a:cubicBezTo>
                      <a:pt x="326" y="654"/>
                      <a:pt x="527" y="880"/>
                      <a:pt x="627" y="980"/>
                    </a:cubicBezTo>
                    <a:cubicBezTo>
                      <a:pt x="852" y="1180"/>
                      <a:pt x="953" y="1281"/>
                      <a:pt x="953" y="1281"/>
                    </a:cubicBezTo>
                    <a:cubicBezTo>
                      <a:pt x="953" y="1180"/>
                      <a:pt x="852" y="1080"/>
                      <a:pt x="752" y="980"/>
                    </a:cubicBezTo>
                    <a:cubicBezTo>
                      <a:pt x="627" y="754"/>
                      <a:pt x="426" y="554"/>
                      <a:pt x="226" y="353"/>
                    </a:cubicBezTo>
                    <a:lnTo>
                      <a:pt x="226" y="336"/>
                    </a:lnTo>
                    <a:lnTo>
                      <a:pt x="226" y="336"/>
                    </a:lnTo>
                    <a:cubicBezTo>
                      <a:pt x="805" y="229"/>
                      <a:pt x="1253" y="28"/>
                      <a:pt x="1253" y="28"/>
                    </a:cubicBezTo>
                    <a:cubicBezTo>
                      <a:pt x="1253" y="9"/>
                      <a:pt x="1235" y="0"/>
                      <a:pt x="12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37"/>
              <p:cNvSpPr/>
              <p:nvPr/>
            </p:nvSpPr>
            <p:spPr>
              <a:xfrm>
                <a:off x="3352150" y="4200675"/>
                <a:ext cx="109675" cy="164925"/>
              </a:xfrm>
              <a:custGeom>
                <a:avLst/>
                <a:gdLst/>
                <a:ahLst/>
                <a:cxnLst/>
                <a:rect l="l" t="t" r="r" b="b"/>
                <a:pathLst>
                  <a:path w="4387" h="6597" extrusionOk="0">
                    <a:moveTo>
                      <a:pt x="4" y="1"/>
                    </a:moveTo>
                    <a:cubicBezTo>
                      <a:pt x="2" y="1"/>
                      <a:pt x="1" y="2"/>
                      <a:pt x="1" y="5"/>
                    </a:cubicBezTo>
                    <a:cubicBezTo>
                      <a:pt x="1" y="5"/>
                      <a:pt x="928" y="1459"/>
                      <a:pt x="2081" y="3239"/>
                    </a:cubicBezTo>
                    <a:cubicBezTo>
                      <a:pt x="3334" y="5118"/>
                      <a:pt x="4286" y="6597"/>
                      <a:pt x="4286" y="6597"/>
                    </a:cubicBezTo>
                    <a:cubicBezTo>
                      <a:pt x="4387" y="6472"/>
                      <a:pt x="3434" y="5018"/>
                      <a:pt x="2181" y="3239"/>
                    </a:cubicBezTo>
                    <a:cubicBezTo>
                      <a:pt x="1090" y="1420"/>
                      <a:pt x="69" y="1"/>
                      <a:pt x="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37"/>
              <p:cNvSpPr/>
              <p:nvPr/>
            </p:nvSpPr>
            <p:spPr>
              <a:xfrm>
                <a:off x="3325850" y="4224600"/>
                <a:ext cx="151650" cy="99025"/>
              </a:xfrm>
              <a:custGeom>
                <a:avLst/>
                <a:gdLst/>
                <a:ahLst/>
                <a:cxnLst/>
                <a:rect l="l" t="t" r="r" b="b"/>
                <a:pathLst>
                  <a:path w="6066" h="3961" extrusionOk="0">
                    <a:moveTo>
                      <a:pt x="6065" y="1"/>
                    </a:moveTo>
                    <a:cubicBezTo>
                      <a:pt x="5965" y="1"/>
                      <a:pt x="4612" y="828"/>
                      <a:pt x="2932" y="1881"/>
                    </a:cubicBezTo>
                    <a:cubicBezTo>
                      <a:pt x="1253" y="3008"/>
                      <a:pt x="0" y="3961"/>
                      <a:pt x="0" y="3961"/>
                    </a:cubicBezTo>
                    <a:cubicBezTo>
                      <a:pt x="0" y="3961"/>
                      <a:pt x="1353" y="3134"/>
                      <a:pt x="3033" y="1981"/>
                    </a:cubicBezTo>
                    <a:cubicBezTo>
                      <a:pt x="4712" y="928"/>
                      <a:pt x="6065" y="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37"/>
              <p:cNvSpPr/>
              <p:nvPr/>
            </p:nvSpPr>
            <p:spPr>
              <a:xfrm>
                <a:off x="3378475" y="4195775"/>
                <a:ext cx="36350" cy="166700"/>
              </a:xfrm>
              <a:custGeom>
                <a:avLst/>
                <a:gdLst/>
                <a:ahLst/>
                <a:cxnLst/>
                <a:rect l="l" t="t" r="r" b="b"/>
                <a:pathLst>
                  <a:path w="1454" h="6668" extrusionOk="0">
                    <a:moveTo>
                      <a:pt x="1454" y="1"/>
                    </a:moveTo>
                    <a:cubicBezTo>
                      <a:pt x="1354" y="1"/>
                      <a:pt x="1028" y="1455"/>
                      <a:pt x="727" y="3334"/>
                    </a:cubicBezTo>
                    <a:cubicBezTo>
                      <a:pt x="301" y="5114"/>
                      <a:pt x="0" y="6668"/>
                      <a:pt x="101" y="6668"/>
                    </a:cubicBezTo>
                    <a:cubicBezTo>
                      <a:pt x="101" y="6668"/>
                      <a:pt x="401" y="5214"/>
                      <a:pt x="827" y="3334"/>
                    </a:cubicBezTo>
                    <a:cubicBezTo>
                      <a:pt x="1128" y="1555"/>
                      <a:pt x="1454"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37"/>
              <p:cNvSpPr/>
              <p:nvPr/>
            </p:nvSpPr>
            <p:spPr>
              <a:xfrm>
                <a:off x="3312675" y="4252350"/>
                <a:ext cx="183000" cy="37450"/>
              </a:xfrm>
              <a:custGeom>
                <a:avLst/>
                <a:gdLst/>
                <a:ahLst/>
                <a:cxnLst/>
                <a:rect l="l" t="t" r="r" b="b"/>
                <a:pathLst>
                  <a:path w="7320" h="1498" extrusionOk="0">
                    <a:moveTo>
                      <a:pt x="76" y="0"/>
                    </a:moveTo>
                    <a:cubicBezTo>
                      <a:pt x="27" y="0"/>
                      <a:pt x="1" y="6"/>
                      <a:pt x="1" y="19"/>
                    </a:cubicBezTo>
                    <a:lnTo>
                      <a:pt x="3660" y="771"/>
                    </a:lnTo>
                    <a:cubicBezTo>
                      <a:pt x="5640" y="1172"/>
                      <a:pt x="7219" y="1497"/>
                      <a:pt x="7319" y="1497"/>
                    </a:cubicBezTo>
                    <a:cubicBezTo>
                      <a:pt x="7319" y="1497"/>
                      <a:pt x="5640" y="1071"/>
                      <a:pt x="3660" y="645"/>
                    </a:cubicBezTo>
                    <a:cubicBezTo>
                      <a:pt x="1925" y="294"/>
                      <a:pt x="422"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37"/>
              <p:cNvSpPr/>
              <p:nvPr/>
            </p:nvSpPr>
            <p:spPr>
              <a:xfrm>
                <a:off x="3341650" y="4195775"/>
                <a:ext cx="28700" cy="31375"/>
              </a:xfrm>
              <a:custGeom>
                <a:avLst/>
                <a:gdLst/>
                <a:ahLst/>
                <a:cxnLst/>
                <a:rect l="l" t="t" r="r" b="b"/>
                <a:pathLst>
                  <a:path w="1148" h="1255" extrusionOk="0">
                    <a:moveTo>
                      <a:pt x="1047" y="1"/>
                    </a:moveTo>
                    <a:lnTo>
                      <a:pt x="1047" y="302"/>
                    </a:lnTo>
                    <a:lnTo>
                      <a:pt x="1047" y="1117"/>
                    </a:lnTo>
                    <a:lnTo>
                      <a:pt x="1047" y="1117"/>
                    </a:lnTo>
                    <a:cubicBezTo>
                      <a:pt x="586" y="948"/>
                      <a:pt x="248" y="801"/>
                      <a:pt x="136" y="801"/>
                    </a:cubicBezTo>
                    <a:cubicBezTo>
                      <a:pt x="109" y="801"/>
                      <a:pt x="95" y="810"/>
                      <a:pt x="95" y="828"/>
                    </a:cubicBezTo>
                    <a:cubicBezTo>
                      <a:pt x="0" y="828"/>
                      <a:pt x="466" y="1007"/>
                      <a:pt x="1047" y="1218"/>
                    </a:cubicBezTo>
                    <a:lnTo>
                      <a:pt x="1047" y="1218"/>
                    </a:lnTo>
                    <a:lnTo>
                      <a:pt x="1047" y="1254"/>
                    </a:lnTo>
                    <a:lnTo>
                      <a:pt x="1074" y="1227"/>
                    </a:lnTo>
                    <a:lnTo>
                      <a:pt x="1074" y="1227"/>
                    </a:lnTo>
                    <a:cubicBezTo>
                      <a:pt x="1098" y="1236"/>
                      <a:pt x="1123" y="1245"/>
                      <a:pt x="1148" y="1254"/>
                    </a:cubicBezTo>
                    <a:lnTo>
                      <a:pt x="1148" y="1154"/>
                    </a:lnTo>
                    <a:lnTo>
                      <a:pt x="1148" y="302"/>
                    </a:lnTo>
                    <a:cubicBezTo>
                      <a:pt x="1148" y="101"/>
                      <a:pt x="1047"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37"/>
              <p:cNvSpPr/>
              <p:nvPr/>
            </p:nvSpPr>
            <p:spPr>
              <a:xfrm>
                <a:off x="3432975" y="4323600"/>
                <a:ext cx="28850" cy="33875"/>
              </a:xfrm>
              <a:custGeom>
                <a:avLst/>
                <a:gdLst/>
                <a:ahLst/>
                <a:cxnLst/>
                <a:rect l="l" t="t" r="r" b="b"/>
                <a:pathLst>
                  <a:path w="1154" h="1355" extrusionOk="0">
                    <a:moveTo>
                      <a:pt x="1" y="1"/>
                    </a:moveTo>
                    <a:lnTo>
                      <a:pt x="1" y="101"/>
                    </a:lnTo>
                    <a:lnTo>
                      <a:pt x="1" y="928"/>
                    </a:lnTo>
                    <a:cubicBezTo>
                      <a:pt x="101" y="1154"/>
                      <a:pt x="101" y="1354"/>
                      <a:pt x="101" y="1354"/>
                    </a:cubicBezTo>
                    <a:lnTo>
                      <a:pt x="101" y="928"/>
                    </a:lnTo>
                    <a:lnTo>
                      <a:pt x="101" y="237"/>
                    </a:lnTo>
                    <a:lnTo>
                      <a:pt x="101" y="237"/>
                    </a:lnTo>
                    <a:cubicBezTo>
                      <a:pt x="683" y="437"/>
                      <a:pt x="1154" y="527"/>
                      <a:pt x="1154" y="527"/>
                    </a:cubicBezTo>
                    <a:cubicBezTo>
                      <a:pt x="1154" y="527"/>
                      <a:pt x="627" y="30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37"/>
              <p:cNvSpPr/>
              <p:nvPr/>
            </p:nvSpPr>
            <p:spPr>
              <a:xfrm>
                <a:off x="3422325" y="4307950"/>
                <a:ext cx="21325" cy="23200"/>
              </a:xfrm>
              <a:custGeom>
                <a:avLst/>
                <a:gdLst/>
                <a:ahLst/>
                <a:cxnLst/>
                <a:rect l="l" t="t" r="r" b="b"/>
                <a:pathLst>
                  <a:path w="853" h="928" extrusionOk="0">
                    <a:moveTo>
                      <a:pt x="1" y="0"/>
                    </a:moveTo>
                    <a:lnTo>
                      <a:pt x="1" y="100"/>
                    </a:lnTo>
                    <a:lnTo>
                      <a:pt x="1" y="627"/>
                    </a:lnTo>
                    <a:cubicBezTo>
                      <a:pt x="126" y="827"/>
                      <a:pt x="126" y="927"/>
                      <a:pt x="126" y="927"/>
                    </a:cubicBezTo>
                    <a:lnTo>
                      <a:pt x="126" y="627"/>
                    </a:lnTo>
                    <a:lnTo>
                      <a:pt x="126" y="159"/>
                    </a:lnTo>
                    <a:lnTo>
                      <a:pt x="126" y="159"/>
                    </a:lnTo>
                    <a:cubicBezTo>
                      <a:pt x="489" y="325"/>
                      <a:pt x="753" y="426"/>
                      <a:pt x="753" y="426"/>
                    </a:cubicBezTo>
                    <a:cubicBezTo>
                      <a:pt x="853" y="301"/>
                      <a:pt x="527" y="201"/>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37"/>
              <p:cNvSpPr/>
              <p:nvPr/>
            </p:nvSpPr>
            <p:spPr>
              <a:xfrm>
                <a:off x="3448650" y="4213950"/>
                <a:ext cx="31350" cy="27450"/>
              </a:xfrm>
              <a:custGeom>
                <a:avLst/>
                <a:gdLst/>
                <a:ahLst/>
                <a:cxnLst/>
                <a:rect l="l" t="t" r="r" b="b"/>
                <a:pathLst>
                  <a:path w="1254" h="1098" extrusionOk="0">
                    <a:moveTo>
                      <a:pt x="527" y="1"/>
                    </a:moveTo>
                    <a:cubicBezTo>
                      <a:pt x="527" y="1"/>
                      <a:pt x="201" y="427"/>
                      <a:pt x="0" y="1053"/>
                    </a:cubicBezTo>
                    <a:lnTo>
                      <a:pt x="101" y="1053"/>
                    </a:lnTo>
                    <a:cubicBezTo>
                      <a:pt x="209" y="1087"/>
                      <a:pt x="315" y="1098"/>
                      <a:pt x="416" y="1098"/>
                    </a:cubicBezTo>
                    <a:cubicBezTo>
                      <a:pt x="619" y="1098"/>
                      <a:pt x="802" y="1053"/>
                      <a:pt x="953" y="1053"/>
                    </a:cubicBezTo>
                    <a:cubicBezTo>
                      <a:pt x="1153" y="1053"/>
                      <a:pt x="1254" y="1053"/>
                      <a:pt x="1254" y="928"/>
                    </a:cubicBezTo>
                    <a:lnTo>
                      <a:pt x="164" y="928"/>
                    </a:lnTo>
                    <a:cubicBezTo>
                      <a:pt x="440" y="371"/>
                      <a:pt x="527"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37"/>
              <p:cNvSpPr/>
              <p:nvPr/>
            </p:nvSpPr>
            <p:spPr>
              <a:xfrm>
                <a:off x="3432975" y="4232125"/>
                <a:ext cx="20700" cy="20700"/>
              </a:xfrm>
              <a:custGeom>
                <a:avLst/>
                <a:gdLst/>
                <a:ahLst/>
                <a:cxnLst/>
                <a:rect l="l" t="t" r="r" b="b"/>
                <a:pathLst>
                  <a:path w="828" h="828" extrusionOk="0">
                    <a:moveTo>
                      <a:pt x="327" y="1"/>
                    </a:moveTo>
                    <a:cubicBezTo>
                      <a:pt x="327" y="1"/>
                      <a:pt x="138" y="273"/>
                      <a:pt x="29" y="627"/>
                    </a:cubicBezTo>
                    <a:lnTo>
                      <a:pt x="1" y="627"/>
                    </a:lnTo>
                    <a:lnTo>
                      <a:pt x="22" y="649"/>
                    </a:lnTo>
                    <a:lnTo>
                      <a:pt x="22" y="649"/>
                    </a:lnTo>
                    <a:cubicBezTo>
                      <a:pt x="15" y="675"/>
                      <a:pt x="7" y="701"/>
                      <a:pt x="1" y="727"/>
                    </a:cubicBezTo>
                    <a:lnTo>
                      <a:pt x="1" y="828"/>
                    </a:lnTo>
                    <a:lnTo>
                      <a:pt x="101" y="828"/>
                    </a:lnTo>
                    <a:cubicBezTo>
                      <a:pt x="327" y="828"/>
                      <a:pt x="527" y="727"/>
                      <a:pt x="627" y="727"/>
                    </a:cubicBezTo>
                    <a:lnTo>
                      <a:pt x="828" y="727"/>
                    </a:lnTo>
                    <a:cubicBezTo>
                      <a:pt x="828" y="627"/>
                      <a:pt x="728" y="627"/>
                      <a:pt x="627" y="627"/>
                    </a:cubicBezTo>
                    <a:lnTo>
                      <a:pt x="156" y="627"/>
                    </a:lnTo>
                    <a:cubicBezTo>
                      <a:pt x="342" y="273"/>
                      <a:pt x="418" y="1"/>
                      <a:pt x="3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37"/>
              <p:cNvSpPr/>
              <p:nvPr/>
            </p:nvSpPr>
            <p:spPr>
              <a:xfrm>
                <a:off x="3318325" y="4305425"/>
                <a:ext cx="31350" cy="28850"/>
              </a:xfrm>
              <a:custGeom>
                <a:avLst/>
                <a:gdLst/>
                <a:ahLst/>
                <a:cxnLst/>
                <a:rect l="l" t="t" r="r" b="b"/>
                <a:pathLst>
                  <a:path w="1254" h="1154" extrusionOk="0">
                    <a:moveTo>
                      <a:pt x="1153" y="1"/>
                    </a:moveTo>
                    <a:cubicBezTo>
                      <a:pt x="827" y="1"/>
                      <a:pt x="527" y="101"/>
                      <a:pt x="301" y="101"/>
                    </a:cubicBezTo>
                    <a:cubicBezTo>
                      <a:pt x="101" y="101"/>
                      <a:pt x="0" y="101"/>
                      <a:pt x="0" y="201"/>
                    </a:cubicBezTo>
                    <a:lnTo>
                      <a:pt x="1117" y="201"/>
                    </a:lnTo>
                    <a:cubicBezTo>
                      <a:pt x="906" y="773"/>
                      <a:pt x="727" y="1154"/>
                      <a:pt x="727" y="1154"/>
                    </a:cubicBezTo>
                    <a:cubicBezTo>
                      <a:pt x="827" y="1154"/>
                      <a:pt x="1028" y="728"/>
                      <a:pt x="1253" y="101"/>
                    </a:cubicBezTo>
                    <a:lnTo>
                      <a:pt x="11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37"/>
              <p:cNvSpPr/>
              <p:nvPr/>
            </p:nvSpPr>
            <p:spPr>
              <a:xfrm>
                <a:off x="3344000" y="4294775"/>
                <a:ext cx="23850" cy="20700"/>
              </a:xfrm>
              <a:custGeom>
                <a:avLst/>
                <a:gdLst/>
                <a:ahLst/>
                <a:cxnLst/>
                <a:rect l="l" t="t" r="r" b="b"/>
                <a:pathLst>
                  <a:path w="954" h="828" extrusionOk="0">
                    <a:moveTo>
                      <a:pt x="853" y="1"/>
                    </a:moveTo>
                    <a:cubicBezTo>
                      <a:pt x="527" y="1"/>
                      <a:pt x="327" y="101"/>
                      <a:pt x="226" y="101"/>
                    </a:cubicBezTo>
                    <a:lnTo>
                      <a:pt x="1" y="101"/>
                    </a:lnTo>
                    <a:cubicBezTo>
                      <a:pt x="1" y="101"/>
                      <a:pt x="126" y="201"/>
                      <a:pt x="226" y="201"/>
                    </a:cubicBezTo>
                    <a:lnTo>
                      <a:pt x="723" y="201"/>
                    </a:lnTo>
                    <a:cubicBezTo>
                      <a:pt x="612" y="574"/>
                      <a:pt x="527" y="828"/>
                      <a:pt x="527" y="828"/>
                    </a:cubicBezTo>
                    <a:cubicBezTo>
                      <a:pt x="527" y="828"/>
                      <a:pt x="718" y="574"/>
                      <a:pt x="827" y="201"/>
                    </a:cubicBezTo>
                    <a:lnTo>
                      <a:pt x="853" y="201"/>
                    </a:lnTo>
                    <a:lnTo>
                      <a:pt x="832" y="181"/>
                    </a:lnTo>
                    <a:lnTo>
                      <a:pt x="832" y="181"/>
                    </a:lnTo>
                    <a:cubicBezTo>
                      <a:pt x="840" y="155"/>
                      <a:pt x="847" y="128"/>
                      <a:pt x="853" y="101"/>
                    </a:cubicBezTo>
                    <a:lnTo>
                      <a:pt x="9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37"/>
              <p:cNvSpPr/>
              <p:nvPr/>
            </p:nvSpPr>
            <p:spPr>
              <a:xfrm>
                <a:off x="3328350" y="4245275"/>
                <a:ext cx="21325" cy="23225"/>
              </a:xfrm>
              <a:custGeom>
                <a:avLst/>
                <a:gdLst/>
                <a:ahLst/>
                <a:cxnLst/>
                <a:rect l="l" t="t" r="r" b="b"/>
                <a:pathLst>
                  <a:path w="853" h="929" extrusionOk="0">
                    <a:moveTo>
                      <a:pt x="126" y="1"/>
                    </a:moveTo>
                    <a:cubicBezTo>
                      <a:pt x="126" y="2"/>
                      <a:pt x="126" y="102"/>
                      <a:pt x="226" y="201"/>
                    </a:cubicBezTo>
                    <a:cubicBezTo>
                      <a:pt x="326" y="302"/>
                      <a:pt x="527" y="427"/>
                      <a:pt x="627" y="527"/>
                    </a:cubicBezTo>
                    <a:lnTo>
                      <a:pt x="627" y="585"/>
                    </a:lnTo>
                    <a:lnTo>
                      <a:pt x="627" y="585"/>
                    </a:lnTo>
                    <a:cubicBezTo>
                      <a:pt x="264" y="748"/>
                      <a:pt x="0" y="838"/>
                      <a:pt x="0" y="928"/>
                    </a:cubicBezTo>
                    <a:cubicBezTo>
                      <a:pt x="0" y="928"/>
                      <a:pt x="326" y="828"/>
                      <a:pt x="752" y="627"/>
                    </a:cubicBezTo>
                    <a:lnTo>
                      <a:pt x="852" y="527"/>
                    </a:lnTo>
                    <a:lnTo>
                      <a:pt x="752" y="527"/>
                    </a:lnTo>
                    <a:cubicBezTo>
                      <a:pt x="527" y="302"/>
                      <a:pt x="426" y="201"/>
                      <a:pt x="326" y="101"/>
                    </a:cubicBezTo>
                    <a:cubicBezTo>
                      <a:pt x="127" y="101"/>
                      <a:pt x="126" y="2"/>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37"/>
              <p:cNvSpPr/>
              <p:nvPr/>
            </p:nvSpPr>
            <p:spPr>
              <a:xfrm>
                <a:off x="3399150" y="4203300"/>
                <a:ext cx="23200" cy="21325"/>
              </a:xfrm>
              <a:custGeom>
                <a:avLst/>
                <a:gdLst/>
                <a:ahLst/>
                <a:cxnLst/>
                <a:rect l="l" t="t" r="r" b="b"/>
                <a:pathLst>
                  <a:path w="928" h="853" extrusionOk="0">
                    <a:moveTo>
                      <a:pt x="101" y="1"/>
                    </a:moveTo>
                    <a:cubicBezTo>
                      <a:pt x="0" y="1"/>
                      <a:pt x="101" y="326"/>
                      <a:pt x="301" y="727"/>
                    </a:cubicBezTo>
                    <a:lnTo>
                      <a:pt x="301" y="853"/>
                    </a:lnTo>
                    <a:lnTo>
                      <a:pt x="426" y="853"/>
                    </a:lnTo>
                    <a:cubicBezTo>
                      <a:pt x="527" y="627"/>
                      <a:pt x="727" y="527"/>
                      <a:pt x="827" y="427"/>
                    </a:cubicBezTo>
                    <a:cubicBezTo>
                      <a:pt x="827" y="326"/>
                      <a:pt x="928" y="226"/>
                      <a:pt x="928" y="226"/>
                    </a:cubicBezTo>
                    <a:lnTo>
                      <a:pt x="928" y="226"/>
                    </a:lnTo>
                    <a:cubicBezTo>
                      <a:pt x="928" y="226"/>
                      <a:pt x="827" y="226"/>
                      <a:pt x="727" y="326"/>
                    </a:cubicBezTo>
                    <a:cubicBezTo>
                      <a:pt x="645" y="409"/>
                      <a:pt x="494" y="492"/>
                      <a:pt x="373" y="630"/>
                    </a:cubicBezTo>
                    <a:lnTo>
                      <a:pt x="373" y="630"/>
                    </a:lnTo>
                    <a:cubicBezTo>
                      <a:pt x="185" y="275"/>
                      <a:pt x="101"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37"/>
              <p:cNvSpPr/>
              <p:nvPr/>
            </p:nvSpPr>
            <p:spPr>
              <a:xfrm>
                <a:off x="3372825" y="4323600"/>
                <a:ext cx="21325" cy="20700"/>
              </a:xfrm>
              <a:custGeom>
                <a:avLst/>
                <a:gdLst/>
                <a:ahLst/>
                <a:cxnLst/>
                <a:rect l="l" t="t" r="r" b="b"/>
                <a:pathLst>
                  <a:path w="853" h="828" extrusionOk="0">
                    <a:moveTo>
                      <a:pt x="527" y="1"/>
                    </a:moveTo>
                    <a:cubicBezTo>
                      <a:pt x="327" y="201"/>
                      <a:pt x="226" y="301"/>
                      <a:pt x="101" y="427"/>
                    </a:cubicBezTo>
                    <a:cubicBezTo>
                      <a:pt x="1" y="527"/>
                      <a:pt x="1" y="627"/>
                      <a:pt x="1" y="627"/>
                    </a:cubicBezTo>
                    <a:cubicBezTo>
                      <a:pt x="1" y="627"/>
                      <a:pt x="101" y="627"/>
                      <a:pt x="226" y="527"/>
                    </a:cubicBezTo>
                    <a:cubicBezTo>
                      <a:pt x="312" y="441"/>
                      <a:pt x="398" y="336"/>
                      <a:pt x="548" y="182"/>
                    </a:cubicBezTo>
                    <a:lnTo>
                      <a:pt x="548" y="182"/>
                    </a:lnTo>
                    <a:cubicBezTo>
                      <a:pt x="655" y="565"/>
                      <a:pt x="853" y="828"/>
                      <a:pt x="853" y="828"/>
                    </a:cubicBezTo>
                    <a:cubicBezTo>
                      <a:pt x="853" y="828"/>
                      <a:pt x="728" y="527"/>
                      <a:pt x="627" y="101"/>
                    </a:cubicBezTo>
                    <a:lnTo>
                      <a:pt x="6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37"/>
              <p:cNvSpPr/>
              <p:nvPr/>
            </p:nvSpPr>
            <p:spPr>
              <a:xfrm>
                <a:off x="3448650" y="4270700"/>
                <a:ext cx="18200" cy="21600"/>
              </a:xfrm>
              <a:custGeom>
                <a:avLst/>
                <a:gdLst/>
                <a:ahLst/>
                <a:cxnLst/>
                <a:rect l="l" t="t" r="r" b="b"/>
                <a:pathLst>
                  <a:path w="728" h="864" extrusionOk="0">
                    <a:moveTo>
                      <a:pt x="692" y="0"/>
                    </a:moveTo>
                    <a:cubicBezTo>
                      <a:pt x="602" y="0"/>
                      <a:pt x="341" y="177"/>
                      <a:pt x="0" y="337"/>
                    </a:cubicBezTo>
                    <a:lnTo>
                      <a:pt x="0" y="438"/>
                    </a:lnTo>
                    <a:cubicBezTo>
                      <a:pt x="201" y="663"/>
                      <a:pt x="426" y="763"/>
                      <a:pt x="527" y="763"/>
                    </a:cubicBezTo>
                    <a:cubicBezTo>
                      <a:pt x="627" y="864"/>
                      <a:pt x="727" y="864"/>
                      <a:pt x="727" y="864"/>
                    </a:cubicBezTo>
                    <a:cubicBezTo>
                      <a:pt x="727" y="864"/>
                      <a:pt x="727" y="763"/>
                      <a:pt x="627" y="663"/>
                    </a:cubicBezTo>
                    <a:cubicBezTo>
                      <a:pt x="447" y="663"/>
                      <a:pt x="348" y="562"/>
                      <a:pt x="167" y="397"/>
                    </a:cubicBezTo>
                    <a:lnTo>
                      <a:pt x="167" y="397"/>
                    </a:lnTo>
                    <a:cubicBezTo>
                      <a:pt x="466" y="211"/>
                      <a:pt x="727" y="37"/>
                      <a:pt x="727" y="37"/>
                    </a:cubicBezTo>
                    <a:cubicBezTo>
                      <a:pt x="727" y="11"/>
                      <a:pt x="715" y="0"/>
                      <a:pt x="6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37"/>
              <p:cNvSpPr/>
              <p:nvPr/>
            </p:nvSpPr>
            <p:spPr>
              <a:xfrm>
                <a:off x="3394125" y="4224600"/>
                <a:ext cx="31375" cy="28225"/>
              </a:xfrm>
              <a:custGeom>
                <a:avLst/>
                <a:gdLst/>
                <a:ahLst/>
                <a:cxnLst/>
                <a:rect l="l" t="t" r="r" b="b"/>
                <a:pathLst>
                  <a:path w="1255" h="1129" extrusionOk="0">
                    <a:moveTo>
                      <a:pt x="1" y="1"/>
                    </a:moveTo>
                    <a:lnTo>
                      <a:pt x="1" y="1"/>
                    </a:lnTo>
                    <a:cubicBezTo>
                      <a:pt x="1" y="1"/>
                      <a:pt x="101" y="502"/>
                      <a:pt x="201" y="1129"/>
                    </a:cubicBezTo>
                    <a:lnTo>
                      <a:pt x="402" y="1129"/>
                    </a:lnTo>
                    <a:lnTo>
                      <a:pt x="1028" y="502"/>
                    </a:lnTo>
                    <a:lnTo>
                      <a:pt x="1254" y="302"/>
                    </a:lnTo>
                    <a:lnTo>
                      <a:pt x="1254" y="302"/>
                    </a:lnTo>
                    <a:cubicBezTo>
                      <a:pt x="1254" y="302"/>
                      <a:pt x="1129" y="302"/>
                      <a:pt x="928" y="502"/>
                    </a:cubicBezTo>
                    <a:cubicBezTo>
                      <a:pt x="753" y="612"/>
                      <a:pt x="558" y="779"/>
                      <a:pt x="378" y="954"/>
                    </a:cubicBezTo>
                    <a:lnTo>
                      <a:pt x="378" y="954"/>
                    </a:lnTo>
                    <a:cubicBezTo>
                      <a:pt x="186" y="370"/>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37"/>
              <p:cNvSpPr/>
              <p:nvPr/>
            </p:nvSpPr>
            <p:spPr>
              <a:xfrm>
                <a:off x="3352275" y="4244300"/>
                <a:ext cx="31225" cy="30800"/>
              </a:xfrm>
              <a:custGeom>
                <a:avLst/>
                <a:gdLst/>
                <a:ahLst/>
                <a:cxnLst/>
                <a:rect l="l" t="t" r="r" b="b"/>
                <a:pathLst>
                  <a:path w="1249" h="1232" extrusionOk="0">
                    <a:moveTo>
                      <a:pt x="441" y="1"/>
                    </a:moveTo>
                    <a:cubicBezTo>
                      <a:pt x="429" y="1"/>
                      <a:pt x="422" y="13"/>
                      <a:pt x="422" y="40"/>
                    </a:cubicBezTo>
                    <a:cubicBezTo>
                      <a:pt x="422" y="40"/>
                      <a:pt x="422" y="140"/>
                      <a:pt x="522" y="240"/>
                    </a:cubicBezTo>
                    <a:cubicBezTo>
                      <a:pt x="723" y="466"/>
                      <a:pt x="923" y="666"/>
                      <a:pt x="1048" y="867"/>
                    </a:cubicBezTo>
                    <a:lnTo>
                      <a:pt x="1063" y="882"/>
                    </a:lnTo>
                    <a:lnTo>
                      <a:pt x="1063" y="882"/>
                    </a:lnTo>
                    <a:cubicBezTo>
                      <a:pt x="475" y="987"/>
                      <a:pt x="0" y="1193"/>
                      <a:pt x="96" y="1193"/>
                    </a:cubicBezTo>
                    <a:cubicBezTo>
                      <a:pt x="96" y="1219"/>
                      <a:pt x="125" y="1232"/>
                      <a:pt x="180" y="1232"/>
                    </a:cubicBezTo>
                    <a:cubicBezTo>
                      <a:pt x="334" y="1232"/>
                      <a:pt x="687" y="1133"/>
                      <a:pt x="1149" y="967"/>
                    </a:cubicBezTo>
                    <a:lnTo>
                      <a:pt x="1249" y="967"/>
                    </a:lnTo>
                    <a:lnTo>
                      <a:pt x="1249" y="867"/>
                    </a:lnTo>
                    <a:lnTo>
                      <a:pt x="1149" y="867"/>
                    </a:lnTo>
                    <a:cubicBezTo>
                      <a:pt x="1048" y="566"/>
                      <a:pt x="823" y="341"/>
                      <a:pt x="622" y="240"/>
                    </a:cubicBezTo>
                    <a:cubicBezTo>
                      <a:pt x="549" y="94"/>
                      <a:pt x="475" y="1"/>
                      <a:pt x="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37"/>
              <p:cNvSpPr/>
              <p:nvPr/>
            </p:nvSpPr>
            <p:spPr>
              <a:xfrm>
                <a:off x="3372825" y="4287275"/>
                <a:ext cx="33875" cy="31350"/>
              </a:xfrm>
              <a:custGeom>
                <a:avLst/>
                <a:gdLst/>
                <a:ahLst/>
                <a:cxnLst/>
                <a:rect l="l" t="t" r="r" b="b"/>
                <a:pathLst>
                  <a:path w="1355" h="1254" extrusionOk="0">
                    <a:moveTo>
                      <a:pt x="1053" y="0"/>
                    </a:moveTo>
                    <a:lnTo>
                      <a:pt x="953" y="100"/>
                    </a:lnTo>
                    <a:cubicBezTo>
                      <a:pt x="627" y="301"/>
                      <a:pt x="427" y="501"/>
                      <a:pt x="327" y="627"/>
                    </a:cubicBezTo>
                    <a:cubicBezTo>
                      <a:pt x="101" y="727"/>
                      <a:pt x="1" y="827"/>
                      <a:pt x="1" y="827"/>
                    </a:cubicBezTo>
                    <a:cubicBezTo>
                      <a:pt x="30" y="857"/>
                      <a:pt x="62" y="869"/>
                      <a:pt x="94" y="869"/>
                    </a:cubicBezTo>
                    <a:cubicBezTo>
                      <a:pt x="172" y="869"/>
                      <a:pt x="256" y="798"/>
                      <a:pt x="327" y="727"/>
                    </a:cubicBezTo>
                    <a:cubicBezTo>
                      <a:pt x="527" y="501"/>
                      <a:pt x="728" y="301"/>
                      <a:pt x="953" y="201"/>
                    </a:cubicBezTo>
                    <a:lnTo>
                      <a:pt x="970" y="201"/>
                    </a:lnTo>
                    <a:cubicBezTo>
                      <a:pt x="1074" y="782"/>
                      <a:pt x="1254" y="1253"/>
                      <a:pt x="1254" y="1253"/>
                    </a:cubicBezTo>
                    <a:cubicBezTo>
                      <a:pt x="1354" y="1128"/>
                      <a:pt x="1154" y="727"/>
                      <a:pt x="1053" y="100"/>
                    </a:cubicBezTo>
                    <a:lnTo>
                      <a:pt x="10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37"/>
              <p:cNvSpPr/>
              <p:nvPr/>
            </p:nvSpPr>
            <p:spPr>
              <a:xfrm>
                <a:off x="3417325" y="4265950"/>
                <a:ext cx="28850" cy="31375"/>
              </a:xfrm>
              <a:custGeom>
                <a:avLst/>
                <a:gdLst/>
                <a:ahLst/>
                <a:cxnLst/>
                <a:rect l="l" t="t" r="r" b="b"/>
                <a:pathLst>
                  <a:path w="1154" h="1255" extrusionOk="0">
                    <a:moveTo>
                      <a:pt x="1153" y="1"/>
                    </a:moveTo>
                    <a:cubicBezTo>
                      <a:pt x="1153" y="1"/>
                      <a:pt x="627" y="101"/>
                      <a:pt x="0" y="327"/>
                    </a:cubicBezTo>
                    <a:lnTo>
                      <a:pt x="0" y="427"/>
                    </a:lnTo>
                    <a:cubicBezTo>
                      <a:pt x="201" y="628"/>
                      <a:pt x="426" y="853"/>
                      <a:pt x="527" y="1054"/>
                    </a:cubicBezTo>
                    <a:cubicBezTo>
                      <a:pt x="727" y="1154"/>
                      <a:pt x="727" y="1254"/>
                      <a:pt x="827" y="1254"/>
                    </a:cubicBezTo>
                    <a:cubicBezTo>
                      <a:pt x="827" y="1254"/>
                      <a:pt x="727" y="1154"/>
                      <a:pt x="627" y="953"/>
                    </a:cubicBezTo>
                    <a:cubicBezTo>
                      <a:pt x="443" y="746"/>
                      <a:pt x="343" y="561"/>
                      <a:pt x="154" y="377"/>
                    </a:cubicBezTo>
                    <a:lnTo>
                      <a:pt x="154" y="377"/>
                    </a:lnTo>
                    <a:cubicBezTo>
                      <a:pt x="711" y="191"/>
                      <a:pt x="1153" y="1"/>
                      <a:pt x="1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37"/>
              <p:cNvSpPr/>
              <p:nvPr/>
            </p:nvSpPr>
            <p:spPr>
              <a:xfrm>
                <a:off x="4461800" y="2169450"/>
                <a:ext cx="109675" cy="164825"/>
              </a:xfrm>
              <a:custGeom>
                <a:avLst/>
                <a:gdLst/>
                <a:ahLst/>
                <a:cxnLst/>
                <a:rect l="l" t="t" r="r" b="b"/>
                <a:pathLst>
                  <a:path w="4387" h="6593" extrusionOk="0">
                    <a:moveTo>
                      <a:pt x="1" y="1"/>
                    </a:moveTo>
                    <a:cubicBezTo>
                      <a:pt x="1" y="2"/>
                      <a:pt x="929" y="1480"/>
                      <a:pt x="2081" y="3359"/>
                    </a:cubicBezTo>
                    <a:cubicBezTo>
                      <a:pt x="3334" y="5139"/>
                      <a:pt x="4287" y="6592"/>
                      <a:pt x="4387" y="6592"/>
                    </a:cubicBezTo>
                    <a:cubicBezTo>
                      <a:pt x="4387" y="6592"/>
                      <a:pt x="3434" y="5139"/>
                      <a:pt x="2181" y="3259"/>
                    </a:cubicBezTo>
                    <a:cubicBezTo>
                      <a:pt x="1029" y="1480"/>
                      <a:pt x="1" y="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37"/>
              <p:cNvSpPr/>
              <p:nvPr/>
            </p:nvSpPr>
            <p:spPr>
              <a:xfrm>
                <a:off x="4435500" y="2193275"/>
                <a:ext cx="151650" cy="99200"/>
              </a:xfrm>
              <a:custGeom>
                <a:avLst/>
                <a:gdLst/>
                <a:ahLst/>
                <a:cxnLst/>
                <a:rect l="l" t="t" r="r" b="b"/>
                <a:pathLst>
                  <a:path w="6066" h="3968" extrusionOk="0">
                    <a:moveTo>
                      <a:pt x="6065" y="0"/>
                    </a:moveTo>
                    <a:cubicBezTo>
                      <a:pt x="6065" y="0"/>
                      <a:pt x="4712" y="827"/>
                      <a:pt x="3033" y="1980"/>
                    </a:cubicBezTo>
                    <a:cubicBezTo>
                      <a:pt x="1354" y="3033"/>
                      <a:pt x="0" y="3960"/>
                      <a:pt x="0" y="3960"/>
                    </a:cubicBezTo>
                    <a:cubicBezTo>
                      <a:pt x="0" y="3965"/>
                      <a:pt x="4" y="3968"/>
                      <a:pt x="10" y="3968"/>
                    </a:cubicBezTo>
                    <a:cubicBezTo>
                      <a:pt x="136" y="3968"/>
                      <a:pt x="1437" y="3081"/>
                      <a:pt x="3033" y="2080"/>
                    </a:cubicBezTo>
                    <a:cubicBezTo>
                      <a:pt x="4712" y="928"/>
                      <a:pt x="6065" y="100"/>
                      <a:pt x="6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37"/>
              <p:cNvSpPr/>
              <p:nvPr/>
            </p:nvSpPr>
            <p:spPr>
              <a:xfrm>
                <a:off x="4487500" y="2166950"/>
                <a:ext cx="37000" cy="164825"/>
              </a:xfrm>
              <a:custGeom>
                <a:avLst/>
                <a:gdLst/>
                <a:ahLst/>
                <a:cxnLst/>
                <a:rect l="l" t="t" r="r" b="b"/>
                <a:pathLst>
                  <a:path w="1480" h="6593" extrusionOk="0">
                    <a:moveTo>
                      <a:pt x="1479" y="1"/>
                    </a:moveTo>
                    <a:cubicBezTo>
                      <a:pt x="1479" y="1"/>
                      <a:pt x="1053" y="1480"/>
                      <a:pt x="752" y="3234"/>
                    </a:cubicBezTo>
                    <a:cubicBezTo>
                      <a:pt x="326" y="5113"/>
                      <a:pt x="0" y="6592"/>
                      <a:pt x="126" y="6592"/>
                    </a:cubicBezTo>
                    <a:cubicBezTo>
                      <a:pt x="126" y="6592"/>
                      <a:pt x="427" y="5113"/>
                      <a:pt x="853" y="3359"/>
                    </a:cubicBezTo>
                    <a:cubicBezTo>
                      <a:pt x="1254" y="1480"/>
                      <a:pt x="1479" y="1"/>
                      <a:pt x="1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37"/>
              <p:cNvSpPr/>
              <p:nvPr/>
            </p:nvSpPr>
            <p:spPr>
              <a:xfrm>
                <a:off x="4422325" y="2222100"/>
                <a:ext cx="183000" cy="38875"/>
              </a:xfrm>
              <a:custGeom>
                <a:avLst/>
                <a:gdLst/>
                <a:ahLst/>
                <a:cxnLst/>
                <a:rect l="l" t="t" r="r" b="b"/>
                <a:pathLst>
                  <a:path w="7320" h="1555" extrusionOk="0">
                    <a:moveTo>
                      <a:pt x="1" y="0"/>
                    </a:moveTo>
                    <a:cubicBezTo>
                      <a:pt x="1" y="100"/>
                      <a:pt x="1680" y="401"/>
                      <a:pt x="3660" y="827"/>
                    </a:cubicBezTo>
                    <a:cubicBezTo>
                      <a:pt x="5640" y="1253"/>
                      <a:pt x="7319" y="1554"/>
                      <a:pt x="7319" y="1554"/>
                    </a:cubicBezTo>
                    <a:cubicBezTo>
                      <a:pt x="7319" y="1454"/>
                      <a:pt x="5640" y="1153"/>
                      <a:pt x="3660" y="727"/>
                    </a:cubicBezTo>
                    <a:cubicBezTo>
                      <a:pt x="1680" y="301"/>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37"/>
              <p:cNvSpPr/>
              <p:nvPr/>
            </p:nvSpPr>
            <p:spPr>
              <a:xfrm>
                <a:off x="4453675" y="2166950"/>
                <a:ext cx="28825" cy="31350"/>
              </a:xfrm>
              <a:custGeom>
                <a:avLst/>
                <a:gdLst/>
                <a:ahLst/>
                <a:cxnLst/>
                <a:rect l="l" t="t" r="r" b="b"/>
                <a:pathLst>
                  <a:path w="1153" h="1254" extrusionOk="0">
                    <a:moveTo>
                      <a:pt x="952" y="1"/>
                    </a:moveTo>
                    <a:lnTo>
                      <a:pt x="952" y="326"/>
                    </a:lnTo>
                    <a:lnTo>
                      <a:pt x="952" y="1098"/>
                    </a:lnTo>
                    <a:lnTo>
                      <a:pt x="952" y="1098"/>
                    </a:lnTo>
                    <a:cubicBezTo>
                      <a:pt x="462" y="837"/>
                      <a:pt x="0" y="727"/>
                      <a:pt x="0" y="727"/>
                    </a:cubicBezTo>
                    <a:lnTo>
                      <a:pt x="0" y="727"/>
                    </a:lnTo>
                    <a:cubicBezTo>
                      <a:pt x="0" y="727"/>
                      <a:pt x="426" y="953"/>
                      <a:pt x="1053" y="1254"/>
                    </a:cubicBezTo>
                    <a:lnTo>
                      <a:pt x="1153" y="1254"/>
                    </a:lnTo>
                    <a:lnTo>
                      <a:pt x="1153" y="1153"/>
                    </a:lnTo>
                    <a:cubicBezTo>
                      <a:pt x="1153" y="853"/>
                      <a:pt x="1053" y="527"/>
                      <a:pt x="1053" y="326"/>
                    </a:cubicBezTo>
                    <a:cubicBezTo>
                      <a:pt x="1053" y="101"/>
                      <a:pt x="1053" y="1"/>
                      <a:pt x="9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37"/>
              <p:cNvSpPr/>
              <p:nvPr/>
            </p:nvSpPr>
            <p:spPr>
              <a:xfrm>
                <a:off x="4542625" y="2294775"/>
                <a:ext cx="28850" cy="31350"/>
              </a:xfrm>
              <a:custGeom>
                <a:avLst/>
                <a:gdLst/>
                <a:ahLst/>
                <a:cxnLst/>
                <a:rect l="l" t="t" r="r" b="b"/>
                <a:pathLst>
                  <a:path w="1154" h="1254" extrusionOk="0">
                    <a:moveTo>
                      <a:pt x="1" y="0"/>
                    </a:moveTo>
                    <a:lnTo>
                      <a:pt x="1" y="126"/>
                    </a:lnTo>
                    <a:cubicBezTo>
                      <a:pt x="1" y="426"/>
                      <a:pt x="1" y="752"/>
                      <a:pt x="101" y="953"/>
                    </a:cubicBezTo>
                    <a:lnTo>
                      <a:pt x="101" y="1254"/>
                    </a:lnTo>
                    <a:cubicBezTo>
                      <a:pt x="101" y="1254"/>
                      <a:pt x="201" y="1153"/>
                      <a:pt x="201" y="953"/>
                    </a:cubicBezTo>
                    <a:cubicBezTo>
                      <a:pt x="101" y="752"/>
                      <a:pt x="101" y="426"/>
                      <a:pt x="101" y="126"/>
                    </a:cubicBezTo>
                    <a:lnTo>
                      <a:pt x="101" y="126"/>
                    </a:lnTo>
                    <a:cubicBezTo>
                      <a:pt x="628" y="326"/>
                      <a:pt x="1154" y="527"/>
                      <a:pt x="1154" y="527"/>
                    </a:cubicBezTo>
                    <a:cubicBezTo>
                      <a:pt x="1154" y="426"/>
                      <a:pt x="728" y="226"/>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37"/>
              <p:cNvSpPr/>
              <p:nvPr/>
            </p:nvSpPr>
            <p:spPr>
              <a:xfrm>
                <a:off x="4531975" y="2276600"/>
                <a:ext cx="21350" cy="23825"/>
              </a:xfrm>
              <a:custGeom>
                <a:avLst/>
                <a:gdLst/>
                <a:ahLst/>
                <a:cxnLst/>
                <a:rect l="l" t="t" r="r" b="b"/>
                <a:pathLst>
                  <a:path w="854" h="953" extrusionOk="0">
                    <a:moveTo>
                      <a:pt x="1" y="1"/>
                    </a:moveTo>
                    <a:lnTo>
                      <a:pt x="1" y="101"/>
                    </a:lnTo>
                    <a:lnTo>
                      <a:pt x="1" y="727"/>
                    </a:lnTo>
                    <a:cubicBezTo>
                      <a:pt x="101" y="853"/>
                      <a:pt x="101" y="953"/>
                      <a:pt x="101" y="953"/>
                    </a:cubicBezTo>
                    <a:lnTo>
                      <a:pt x="101" y="727"/>
                    </a:lnTo>
                    <a:lnTo>
                      <a:pt x="101" y="250"/>
                    </a:lnTo>
                    <a:lnTo>
                      <a:pt x="101" y="250"/>
                    </a:lnTo>
                    <a:cubicBezTo>
                      <a:pt x="491" y="342"/>
                      <a:pt x="853" y="427"/>
                      <a:pt x="853" y="427"/>
                    </a:cubicBezTo>
                    <a:cubicBezTo>
                      <a:pt x="853" y="427"/>
                      <a:pt x="527" y="226"/>
                      <a:pt x="101" y="101"/>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37"/>
              <p:cNvSpPr/>
              <p:nvPr/>
            </p:nvSpPr>
            <p:spPr>
              <a:xfrm>
                <a:off x="4558300" y="2182625"/>
                <a:ext cx="23200" cy="28850"/>
              </a:xfrm>
              <a:custGeom>
                <a:avLst/>
                <a:gdLst/>
                <a:ahLst/>
                <a:cxnLst/>
                <a:rect l="l" t="t" r="r" b="b"/>
                <a:pathLst>
                  <a:path w="928" h="1154" extrusionOk="0">
                    <a:moveTo>
                      <a:pt x="527" y="0"/>
                    </a:moveTo>
                    <a:lnTo>
                      <a:pt x="527" y="0"/>
                    </a:lnTo>
                    <a:cubicBezTo>
                      <a:pt x="527" y="0"/>
                      <a:pt x="301" y="426"/>
                      <a:pt x="1" y="1053"/>
                    </a:cubicBezTo>
                    <a:lnTo>
                      <a:pt x="1" y="1153"/>
                    </a:lnTo>
                    <a:lnTo>
                      <a:pt x="101" y="1153"/>
                    </a:lnTo>
                    <a:cubicBezTo>
                      <a:pt x="427" y="1153"/>
                      <a:pt x="727" y="1153"/>
                      <a:pt x="928" y="1053"/>
                    </a:cubicBezTo>
                    <a:lnTo>
                      <a:pt x="151" y="1053"/>
                    </a:lnTo>
                    <a:cubicBezTo>
                      <a:pt x="437" y="471"/>
                      <a:pt x="527"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37"/>
              <p:cNvSpPr/>
              <p:nvPr/>
            </p:nvSpPr>
            <p:spPr>
              <a:xfrm>
                <a:off x="4542625" y="2200775"/>
                <a:ext cx="20725" cy="21350"/>
              </a:xfrm>
              <a:custGeom>
                <a:avLst/>
                <a:gdLst/>
                <a:ahLst/>
                <a:cxnLst/>
                <a:rect l="l" t="t" r="r" b="b"/>
                <a:pathLst>
                  <a:path w="829" h="854" extrusionOk="0">
                    <a:moveTo>
                      <a:pt x="302" y="1"/>
                    </a:moveTo>
                    <a:lnTo>
                      <a:pt x="302" y="1"/>
                    </a:lnTo>
                    <a:cubicBezTo>
                      <a:pt x="302" y="1"/>
                      <a:pt x="201" y="327"/>
                      <a:pt x="1" y="753"/>
                    </a:cubicBezTo>
                    <a:lnTo>
                      <a:pt x="1" y="853"/>
                    </a:lnTo>
                    <a:lnTo>
                      <a:pt x="628" y="853"/>
                    </a:lnTo>
                    <a:lnTo>
                      <a:pt x="828" y="753"/>
                    </a:lnTo>
                    <a:lnTo>
                      <a:pt x="148" y="753"/>
                    </a:lnTo>
                    <a:cubicBezTo>
                      <a:pt x="320" y="380"/>
                      <a:pt x="417" y="116"/>
                      <a:pt x="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37"/>
              <p:cNvSpPr/>
              <p:nvPr/>
            </p:nvSpPr>
            <p:spPr>
              <a:xfrm>
                <a:off x="4427975" y="2276600"/>
                <a:ext cx="31350" cy="28850"/>
              </a:xfrm>
              <a:custGeom>
                <a:avLst/>
                <a:gdLst/>
                <a:ahLst/>
                <a:cxnLst/>
                <a:rect l="l" t="t" r="r" b="b"/>
                <a:pathLst>
                  <a:path w="1254" h="1154" extrusionOk="0">
                    <a:moveTo>
                      <a:pt x="301" y="1"/>
                    </a:moveTo>
                    <a:cubicBezTo>
                      <a:pt x="101" y="101"/>
                      <a:pt x="1" y="101"/>
                      <a:pt x="1" y="101"/>
                    </a:cubicBezTo>
                    <a:lnTo>
                      <a:pt x="1096" y="101"/>
                    </a:lnTo>
                    <a:cubicBezTo>
                      <a:pt x="907" y="682"/>
                      <a:pt x="727" y="1153"/>
                      <a:pt x="727" y="1153"/>
                    </a:cubicBezTo>
                    <a:cubicBezTo>
                      <a:pt x="828" y="1153"/>
                      <a:pt x="1028" y="627"/>
                      <a:pt x="1254" y="101"/>
                    </a:cubicBez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37"/>
              <p:cNvSpPr/>
              <p:nvPr/>
            </p:nvSpPr>
            <p:spPr>
              <a:xfrm>
                <a:off x="4453675" y="2266575"/>
                <a:ext cx="23825" cy="18650"/>
              </a:xfrm>
              <a:custGeom>
                <a:avLst/>
                <a:gdLst/>
                <a:ahLst/>
                <a:cxnLst/>
                <a:rect l="l" t="t" r="r" b="b"/>
                <a:pathLst>
                  <a:path w="953" h="746" extrusionOk="0">
                    <a:moveTo>
                      <a:pt x="226" y="1"/>
                    </a:moveTo>
                    <a:cubicBezTo>
                      <a:pt x="100" y="101"/>
                      <a:pt x="0" y="101"/>
                      <a:pt x="0" y="101"/>
                    </a:cubicBezTo>
                    <a:lnTo>
                      <a:pt x="701" y="101"/>
                    </a:lnTo>
                    <a:cubicBezTo>
                      <a:pt x="610" y="455"/>
                      <a:pt x="526" y="727"/>
                      <a:pt x="526" y="727"/>
                    </a:cubicBezTo>
                    <a:cubicBezTo>
                      <a:pt x="526" y="740"/>
                      <a:pt x="529" y="746"/>
                      <a:pt x="535" y="746"/>
                    </a:cubicBezTo>
                    <a:cubicBezTo>
                      <a:pt x="575" y="746"/>
                      <a:pt x="742" y="452"/>
                      <a:pt x="852" y="101"/>
                    </a:cubicBezTo>
                    <a:lnTo>
                      <a:pt x="9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37"/>
              <p:cNvSpPr/>
              <p:nvPr/>
            </p:nvSpPr>
            <p:spPr>
              <a:xfrm>
                <a:off x="4438000" y="2216450"/>
                <a:ext cx="21325" cy="21325"/>
              </a:xfrm>
              <a:custGeom>
                <a:avLst/>
                <a:gdLst/>
                <a:ahLst/>
                <a:cxnLst/>
                <a:rect l="l" t="t" r="r" b="b"/>
                <a:pathLst>
                  <a:path w="853" h="853" extrusionOk="0">
                    <a:moveTo>
                      <a:pt x="101" y="1"/>
                    </a:moveTo>
                    <a:cubicBezTo>
                      <a:pt x="101" y="1"/>
                      <a:pt x="101" y="126"/>
                      <a:pt x="226" y="226"/>
                    </a:cubicBezTo>
                    <a:cubicBezTo>
                      <a:pt x="317" y="226"/>
                      <a:pt x="489" y="389"/>
                      <a:pt x="595" y="495"/>
                    </a:cubicBezTo>
                    <a:lnTo>
                      <a:pt x="595" y="495"/>
                    </a:lnTo>
                    <a:cubicBezTo>
                      <a:pt x="257" y="675"/>
                      <a:pt x="1" y="853"/>
                      <a:pt x="1" y="853"/>
                    </a:cubicBezTo>
                    <a:cubicBezTo>
                      <a:pt x="101" y="853"/>
                      <a:pt x="427" y="752"/>
                      <a:pt x="727" y="527"/>
                    </a:cubicBezTo>
                    <a:lnTo>
                      <a:pt x="853" y="527"/>
                    </a:lnTo>
                    <a:lnTo>
                      <a:pt x="727" y="427"/>
                    </a:lnTo>
                    <a:cubicBezTo>
                      <a:pt x="627" y="326"/>
                      <a:pt x="427" y="226"/>
                      <a:pt x="326" y="126"/>
                    </a:cubicBezTo>
                    <a:cubicBezTo>
                      <a:pt x="226" y="1"/>
                      <a:pt x="101"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37"/>
              <p:cNvSpPr/>
              <p:nvPr/>
            </p:nvSpPr>
            <p:spPr>
              <a:xfrm>
                <a:off x="4511300" y="2174700"/>
                <a:ext cx="20700" cy="21100"/>
              </a:xfrm>
              <a:custGeom>
                <a:avLst/>
                <a:gdLst/>
                <a:ahLst/>
                <a:cxnLst/>
                <a:rect l="l" t="t" r="r" b="b"/>
                <a:pathLst>
                  <a:path w="828" h="844" extrusionOk="0">
                    <a:moveTo>
                      <a:pt x="7" y="1"/>
                    </a:moveTo>
                    <a:cubicBezTo>
                      <a:pt x="3" y="1"/>
                      <a:pt x="1" y="6"/>
                      <a:pt x="1" y="16"/>
                    </a:cubicBezTo>
                    <a:cubicBezTo>
                      <a:pt x="1" y="16"/>
                      <a:pt x="1" y="317"/>
                      <a:pt x="201" y="743"/>
                    </a:cubicBezTo>
                    <a:lnTo>
                      <a:pt x="201" y="843"/>
                    </a:lnTo>
                    <a:lnTo>
                      <a:pt x="302" y="743"/>
                    </a:lnTo>
                    <a:cubicBezTo>
                      <a:pt x="527" y="643"/>
                      <a:pt x="627" y="417"/>
                      <a:pt x="728" y="317"/>
                    </a:cubicBezTo>
                    <a:cubicBezTo>
                      <a:pt x="828" y="217"/>
                      <a:pt x="828" y="117"/>
                      <a:pt x="828" y="117"/>
                    </a:cubicBezTo>
                    <a:lnTo>
                      <a:pt x="828" y="117"/>
                    </a:lnTo>
                    <a:lnTo>
                      <a:pt x="627" y="317"/>
                    </a:lnTo>
                    <a:cubicBezTo>
                      <a:pt x="541" y="317"/>
                      <a:pt x="454" y="486"/>
                      <a:pt x="287" y="596"/>
                    </a:cubicBezTo>
                    <a:lnTo>
                      <a:pt x="287" y="596"/>
                    </a:lnTo>
                    <a:cubicBezTo>
                      <a:pt x="194" y="316"/>
                      <a:pt x="41" y="1"/>
                      <a:pt x="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37"/>
              <p:cNvSpPr/>
              <p:nvPr/>
            </p:nvSpPr>
            <p:spPr>
              <a:xfrm>
                <a:off x="4482475" y="2292275"/>
                <a:ext cx="20725" cy="21325"/>
              </a:xfrm>
              <a:custGeom>
                <a:avLst/>
                <a:gdLst/>
                <a:ahLst/>
                <a:cxnLst/>
                <a:rect l="l" t="t" r="r" b="b"/>
                <a:pathLst>
                  <a:path w="829" h="853" extrusionOk="0">
                    <a:moveTo>
                      <a:pt x="628" y="0"/>
                    </a:moveTo>
                    <a:lnTo>
                      <a:pt x="527" y="100"/>
                    </a:lnTo>
                    <a:cubicBezTo>
                      <a:pt x="327" y="226"/>
                      <a:pt x="201" y="426"/>
                      <a:pt x="101" y="526"/>
                    </a:cubicBezTo>
                    <a:cubicBezTo>
                      <a:pt x="1" y="627"/>
                      <a:pt x="1" y="727"/>
                      <a:pt x="1" y="727"/>
                    </a:cubicBezTo>
                    <a:cubicBezTo>
                      <a:pt x="1" y="727"/>
                      <a:pt x="101" y="627"/>
                      <a:pt x="201" y="526"/>
                    </a:cubicBezTo>
                    <a:cubicBezTo>
                      <a:pt x="308" y="526"/>
                      <a:pt x="397" y="381"/>
                      <a:pt x="545" y="276"/>
                    </a:cubicBezTo>
                    <a:lnTo>
                      <a:pt x="545" y="276"/>
                    </a:lnTo>
                    <a:cubicBezTo>
                      <a:pt x="649" y="562"/>
                      <a:pt x="828" y="852"/>
                      <a:pt x="828" y="852"/>
                    </a:cubicBezTo>
                    <a:cubicBezTo>
                      <a:pt x="828" y="852"/>
                      <a:pt x="828" y="526"/>
                      <a:pt x="628" y="100"/>
                    </a:cubicBezTo>
                    <a:lnTo>
                      <a:pt x="6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37"/>
              <p:cNvSpPr/>
              <p:nvPr/>
            </p:nvSpPr>
            <p:spPr>
              <a:xfrm>
                <a:off x="4558300" y="2240250"/>
                <a:ext cx="18200" cy="23225"/>
              </a:xfrm>
              <a:custGeom>
                <a:avLst/>
                <a:gdLst/>
                <a:ahLst/>
                <a:cxnLst/>
                <a:rect l="l" t="t" r="r" b="b"/>
                <a:pathLst>
                  <a:path w="728" h="929" extrusionOk="0">
                    <a:moveTo>
                      <a:pt x="727" y="1"/>
                    </a:moveTo>
                    <a:cubicBezTo>
                      <a:pt x="727" y="1"/>
                      <a:pt x="427" y="201"/>
                      <a:pt x="1" y="427"/>
                    </a:cubicBezTo>
                    <a:lnTo>
                      <a:pt x="1" y="527"/>
                    </a:lnTo>
                    <a:lnTo>
                      <a:pt x="101" y="527"/>
                    </a:lnTo>
                    <a:cubicBezTo>
                      <a:pt x="201" y="628"/>
                      <a:pt x="427" y="728"/>
                      <a:pt x="527" y="828"/>
                    </a:cubicBezTo>
                    <a:cubicBezTo>
                      <a:pt x="727" y="828"/>
                      <a:pt x="727" y="928"/>
                      <a:pt x="727" y="928"/>
                    </a:cubicBezTo>
                    <a:cubicBezTo>
                      <a:pt x="727" y="828"/>
                      <a:pt x="727" y="828"/>
                      <a:pt x="627" y="728"/>
                    </a:cubicBezTo>
                    <a:cubicBezTo>
                      <a:pt x="542" y="643"/>
                      <a:pt x="368" y="558"/>
                      <a:pt x="196" y="474"/>
                    </a:cubicBezTo>
                    <a:lnTo>
                      <a:pt x="196" y="474"/>
                    </a:lnTo>
                    <a:cubicBezTo>
                      <a:pt x="557" y="257"/>
                      <a:pt x="727"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37"/>
              <p:cNvSpPr/>
              <p:nvPr/>
            </p:nvSpPr>
            <p:spPr>
              <a:xfrm>
                <a:off x="4503175" y="2193275"/>
                <a:ext cx="31350" cy="31350"/>
              </a:xfrm>
              <a:custGeom>
                <a:avLst/>
                <a:gdLst/>
                <a:ahLst/>
                <a:cxnLst/>
                <a:rect l="l" t="t" r="r" b="b"/>
                <a:pathLst>
                  <a:path w="1254" h="1254" extrusionOk="0">
                    <a:moveTo>
                      <a:pt x="0" y="0"/>
                    </a:moveTo>
                    <a:cubicBezTo>
                      <a:pt x="0" y="1"/>
                      <a:pt x="125" y="527"/>
                      <a:pt x="326" y="1153"/>
                    </a:cubicBezTo>
                    <a:lnTo>
                      <a:pt x="326" y="1253"/>
                    </a:lnTo>
                    <a:lnTo>
                      <a:pt x="426" y="1153"/>
                    </a:lnTo>
                    <a:cubicBezTo>
                      <a:pt x="627" y="928"/>
                      <a:pt x="852" y="727"/>
                      <a:pt x="1053" y="627"/>
                    </a:cubicBezTo>
                    <a:cubicBezTo>
                      <a:pt x="1153" y="426"/>
                      <a:pt x="1253" y="426"/>
                      <a:pt x="1253" y="301"/>
                    </a:cubicBezTo>
                    <a:lnTo>
                      <a:pt x="1253" y="301"/>
                    </a:lnTo>
                    <a:cubicBezTo>
                      <a:pt x="1253" y="301"/>
                      <a:pt x="1153" y="426"/>
                      <a:pt x="952" y="527"/>
                    </a:cubicBezTo>
                    <a:cubicBezTo>
                      <a:pt x="858" y="715"/>
                      <a:pt x="654" y="815"/>
                      <a:pt x="380" y="1013"/>
                    </a:cubicBezTo>
                    <a:lnTo>
                      <a:pt x="380" y="1013"/>
                    </a:lnTo>
                    <a:cubicBezTo>
                      <a:pt x="193" y="450"/>
                      <a:pt x="0" y="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37"/>
              <p:cNvSpPr/>
              <p:nvPr/>
            </p:nvSpPr>
            <p:spPr>
              <a:xfrm>
                <a:off x="4464325" y="2213950"/>
                <a:ext cx="28850" cy="31350"/>
              </a:xfrm>
              <a:custGeom>
                <a:avLst/>
                <a:gdLst/>
                <a:ahLst/>
                <a:cxnLst/>
                <a:rect l="l" t="t" r="r" b="b"/>
                <a:pathLst>
                  <a:path w="1154" h="1254" extrusionOk="0">
                    <a:moveTo>
                      <a:pt x="301" y="0"/>
                    </a:moveTo>
                    <a:cubicBezTo>
                      <a:pt x="301" y="0"/>
                      <a:pt x="301" y="101"/>
                      <a:pt x="526" y="326"/>
                    </a:cubicBezTo>
                    <a:cubicBezTo>
                      <a:pt x="618" y="418"/>
                      <a:pt x="793" y="593"/>
                      <a:pt x="995" y="871"/>
                    </a:cubicBezTo>
                    <a:lnTo>
                      <a:pt x="995" y="871"/>
                    </a:lnTo>
                    <a:cubicBezTo>
                      <a:pt x="400" y="1065"/>
                      <a:pt x="0" y="1253"/>
                      <a:pt x="0" y="1253"/>
                    </a:cubicBezTo>
                    <a:cubicBezTo>
                      <a:pt x="0" y="1253"/>
                      <a:pt x="526" y="1153"/>
                      <a:pt x="1053" y="953"/>
                    </a:cubicBezTo>
                    <a:lnTo>
                      <a:pt x="1153" y="953"/>
                    </a:lnTo>
                    <a:lnTo>
                      <a:pt x="1153" y="852"/>
                    </a:lnTo>
                    <a:cubicBezTo>
                      <a:pt x="927" y="627"/>
                      <a:pt x="727" y="426"/>
                      <a:pt x="526" y="226"/>
                    </a:cubicBezTo>
                    <a:cubicBezTo>
                      <a:pt x="426" y="101"/>
                      <a:pt x="301"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37"/>
              <p:cNvSpPr/>
              <p:nvPr/>
            </p:nvSpPr>
            <p:spPr>
              <a:xfrm>
                <a:off x="4485000" y="2258425"/>
                <a:ext cx="31350" cy="28850"/>
              </a:xfrm>
              <a:custGeom>
                <a:avLst/>
                <a:gdLst/>
                <a:ahLst/>
                <a:cxnLst/>
                <a:rect l="l" t="t" r="r" b="b"/>
                <a:pathLst>
                  <a:path w="1254" h="1154" extrusionOk="0">
                    <a:moveTo>
                      <a:pt x="226" y="627"/>
                    </a:moveTo>
                    <a:lnTo>
                      <a:pt x="226" y="627"/>
                    </a:lnTo>
                    <a:cubicBezTo>
                      <a:pt x="0" y="728"/>
                      <a:pt x="0" y="828"/>
                      <a:pt x="0" y="828"/>
                    </a:cubicBezTo>
                    <a:lnTo>
                      <a:pt x="226" y="627"/>
                    </a:lnTo>
                    <a:close/>
                    <a:moveTo>
                      <a:pt x="852" y="1"/>
                    </a:moveTo>
                    <a:cubicBezTo>
                      <a:pt x="527" y="201"/>
                      <a:pt x="326" y="427"/>
                      <a:pt x="226" y="627"/>
                    </a:cubicBezTo>
                    <a:cubicBezTo>
                      <a:pt x="409" y="536"/>
                      <a:pt x="592" y="361"/>
                      <a:pt x="871" y="159"/>
                    </a:cubicBezTo>
                    <a:lnTo>
                      <a:pt x="871" y="159"/>
                    </a:lnTo>
                    <a:cubicBezTo>
                      <a:pt x="1059" y="754"/>
                      <a:pt x="1153" y="1154"/>
                      <a:pt x="1153" y="1154"/>
                    </a:cubicBezTo>
                    <a:cubicBezTo>
                      <a:pt x="1253" y="1154"/>
                      <a:pt x="1153" y="627"/>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37"/>
              <p:cNvSpPr/>
              <p:nvPr/>
            </p:nvSpPr>
            <p:spPr>
              <a:xfrm>
                <a:off x="4524475" y="2236775"/>
                <a:ext cx="31350" cy="29825"/>
              </a:xfrm>
              <a:custGeom>
                <a:avLst/>
                <a:gdLst/>
                <a:ahLst/>
                <a:cxnLst/>
                <a:rect l="l" t="t" r="r" b="b"/>
                <a:pathLst>
                  <a:path w="1254" h="1193" extrusionOk="0">
                    <a:moveTo>
                      <a:pt x="1148" y="0"/>
                    </a:moveTo>
                    <a:cubicBezTo>
                      <a:pt x="964" y="0"/>
                      <a:pt x="559" y="93"/>
                      <a:pt x="100" y="240"/>
                    </a:cubicBezTo>
                    <a:lnTo>
                      <a:pt x="0" y="240"/>
                    </a:lnTo>
                    <a:lnTo>
                      <a:pt x="100" y="340"/>
                    </a:lnTo>
                    <a:cubicBezTo>
                      <a:pt x="301" y="666"/>
                      <a:pt x="526" y="867"/>
                      <a:pt x="627" y="967"/>
                    </a:cubicBezTo>
                    <a:cubicBezTo>
                      <a:pt x="827" y="1193"/>
                      <a:pt x="927" y="1193"/>
                      <a:pt x="927" y="1193"/>
                    </a:cubicBezTo>
                    <a:cubicBezTo>
                      <a:pt x="927" y="1193"/>
                      <a:pt x="827" y="1067"/>
                      <a:pt x="727" y="967"/>
                    </a:cubicBezTo>
                    <a:cubicBezTo>
                      <a:pt x="633" y="779"/>
                      <a:pt x="428" y="590"/>
                      <a:pt x="237" y="298"/>
                    </a:cubicBezTo>
                    <a:lnTo>
                      <a:pt x="237" y="298"/>
                    </a:lnTo>
                    <a:cubicBezTo>
                      <a:pt x="802" y="126"/>
                      <a:pt x="1253" y="40"/>
                      <a:pt x="1253" y="40"/>
                    </a:cubicBezTo>
                    <a:cubicBezTo>
                      <a:pt x="1253" y="13"/>
                      <a:pt x="1216" y="0"/>
                      <a:pt x="1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0" name="Google Shape;3310;p37"/>
            <p:cNvGrpSpPr/>
            <p:nvPr/>
          </p:nvGrpSpPr>
          <p:grpSpPr>
            <a:xfrm>
              <a:off x="8058163" y="4260938"/>
              <a:ext cx="363425" cy="391625"/>
              <a:chOff x="6486688" y="4948425"/>
              <a:chExt cx="363425" cy="391625"/>
            </a:xfrm>
          </p:grpSpPr>
          <p:sp>
            <p:nvSpPr>
              <p:cNvPr id="3311" name="Google Shape;3311;p37"/>
              <p:cNvSpPr/>
              <p:nvPr/>
            </p:nvSpPr>
            <p:spPr>
              <a:xfrm rot="5400000" flipH="1">
                <a:off x="6545600" y="4959688"/>
                <a:ext cx="237475" cy="355300"/>
              </a:xfrm>
              <a:custGeom>
                <a:avLst/>
                <a:gdLst/>
                <a:ahLst/>
                <a:cxnLst/>
                <a:rect l="l" t="t" r="r" b="b"/>
                <a:pathLst>
                  <a:path w="9499" h="14212" extrusionOk="0">
                    <a:moveTo>
                      <a:pt x="100" y="1"/>
                    </a:moveTo>
                    <a:cubicBezTo>
                      <a:pt x="0" y="101"/>
                      <a:pt x="2080" y="3234"/>
                      <a:pt x="4587" y="7194"/>
                    </a:cubicBezTo>
                    <a:cubicBezTo>
                      <a:pt x="7193" y="11079"/>
                      <a:pt x="9298" y="14211"/>
                      <a:pt x="9399" y="14211"/>
                    </a:cubicBezTo>
                    <a:cubicBezTo>
                      <a:pt x="9499" y="14086"/>
                      <a:pt x="7419" y="10953"/>
                      <a:pt x="4787" y="6993"/>
                    </a:cubicBezTo>
                    <a:cubicBezTo>
                      <a:pt x="2281" y="3134"/>
                      <a:pt x="100" y="1"/>
                      <a:pt x="1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37"/>
              <p:cNvSpPr/>
              <p:nvPr/>
            </p:nvSpPr>
            <p:spPr>
              <a:xfrm rot="5400000" flipH="1">
                <a:off x="6519525" y="5040788"/>
                <a:ext cx="326475" cy="214400"/>
              </a:xfrm>
              <a:custGeom>
                <a:avLst/>
                <a:gdLst/>
                <a:ahLst/>
                <a:cxnLst/>
                <a:rect l="l" t="t" r="r" b="b"/>
                <a:pathLst>
                  <a:path w="13059" h="8576" extrusionOk="0">
                    <a:moveTo>
                      <a:pt x="12958" y="0"/>
                    </a:moveTo>
                    <a:cubicBezTo>
                      <a:pt x="12958" y="0"/>
                      <a:pt x="10025" y="1880"/>
                      <a:pt x="6492" y="4186"/>
                    </a:cubicBezTo>
                    <a:cubicBezTo>
                      <a:pt x="2833" y="6592"/>
                      <a:pt x="0" y="8471"/>
                      <a:pt x="0" y="8572"/>
                    </a:cubicBezTo>
                    <a:cubicBezTo>
                      <a:pt x="0" y="8574"/>
                      <a:pt x="2" y="8575"/>
                      <a:pt x="6" y="8575"/>
                    </a:cubicBezTo>
                    <a:cubicBezTo>
                      <a:pt x="156" y="8575"/>
                      <a:pt x="3124" y="6731"/>
                      <a:pt x="6592" y="4386"/>
                    </a:cubicBezTo>
                    <a:cubicBezTo>
                      <a:pt x="10126" y="2105"/>
                      <a:pt x="13058" y="100"/>
                      <a:pt x="12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7"/>
              <p:cNvSpPr/>
              <p:nvPr/>
            </p:nvSpPr>
            <p:spPr>
              <a:xfrm rot="5400000" flipH="1">
                <a:off x="6632063" y="4977875"/>
                <a:ext cx="78325" cy="357775"/>
              </a:xfrm>
              <a:custGeom>
                <a:avLst/>
                <a:gdLst/>
                <a:ahLst/>
                <a:cxnLst/>
                <a:rect l="l" t="t" r="r" b="b"/>
                <a:pathLst>
                  <a:path w="3133" h="14311" extrusionOk="0">
                    <a:moveTo>
                      <a:pt x="3008" y="0"/>
                    </a:moveTo>
                    <a:cubicBezTo>
                      <a:pt x="2907" y="0"/>
                      <a:pt x="2181" y="3258"/>
                      <a:pt x="1454" y="7118"/>
                    </a:cubicBezTo>
                    <a:cubicBezTo>
                      <a:pt x="627" y="11078"/>
                      <a:pt x="0" y="14311"/>
                      <a:pt x="100" y="14311"/>
                    </a:cubicBezTo>
                    <a:cubicBezTo>
                      <a:pt x="100" y="14311"/>
                      <a:pt x="827" y="11178"/>
                      <a:pt x="1654" y="7218"/>
                    </a:cubicBezTo>
                    <a:cubicBezTo>
                      <a:pt x="2506" y="3258"/>
                      <a:pt x="3133" y="0"/>
                      <a:pt x="3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37"/>
              <p:cNvSpPr/>
              <p:nvPr/>
            </p:nvSpPr>
            <p:spPr>
              <a:xfrm rot="5400000" flipH="1">
                <a:off x="6493450" y="5103688"/>
                <a:ext cx="391625" cy="81100"/>
              </a:xfrm>
              <a:custGeom>
                <a:avLst/>
                <a:gdLst/>
                <a:ahLst/>
                <a:cxnLst/>
                <a:rect l="l" t="t" r="r" b="b"/>
                <a:pathLst>
                  <a:path w="15665" h="3244" extrusionOk="0">
                    <a:moveTo>
                      <a:pt x="126" y="0"/>
                    </a:moveTo>
                    <a:lnTo>
                      <a:pt x="126" y="0"/>
                    </a:lnTo>
                    <a:cubicBezTo>
                      <a:pt x="1" y="100"/>
                      <a:pt x="3560" y="952"/>
                      <a:pt x="7845" y="1780"/>
                    </a:cubicBezTo>
                    <a:cubicBezTo>
                      <a:pt x="11829" y="2642"/>
                      <a:pt x="15163" y="3244"/>
                      <a:pt x="15613" y="3244"/>
                    </a:cubicBezTo>
                    <a:cubicBezTo>
                      <a:pt x="15647" y="3244"/>
                      <a:pt x="15665" y="3240"/>
                      <a:pt x="15665" y="3233"/>
                    </a:cubicBezTo>
                    <a:cubicBezTo>
                      <a:pt x="15665" y="3233"/>
                      <a:pt x="12231" y="2406"/>
                      <a:pt x="7946" y="1579"/>
                    </a:cubicBezTo>
                    <a:cubicBezTo>
                      <a:pt x="3560" y="627"/>
                      <a:pt x="126"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37"/>
              <p:cNvSpPr/>
              <p:nvPr/>
            </p:nvSpPr>
            <p:spPr>
              <a:xfrm rot="5400000" flipH="1">
                <a:off x="6783363" y="5207500"/>
                <a:ext cx="62675" cy="70825"/>
              </a:xfrm>
              <a:custGeom>
                <a:avLst/>
                <a:gdLst/>
                <a:ahLst/>
                <a:cxnLst/>
                <a:rect l="l" t="t" r="r" b="b"/>
                <a:pathLst>
                  <a:path w="2507" h="2833" extrusionOk="0">
                    <a:moveTo>
                      <a:pt x="2181" y="0"/>
                    </a:moveTo>
                    <a:lnTo>
                      <a:pt x="2181" y="752"/>
                    </a:lnTo>
                    <a:lnTo>
                      <a:pt x="2181" y="2426"/>
                    </a:lnTo>
                    <a:lnTo>
                      <a:pt x="2181" y="2426"/>
                    </a:lnTo>
                    <a:cubicBezTo>
                      <a:pt x="1142" y="2010"/>
                      <a:pt x="292" y="1665"/>
                      <a:pt x="57" y="1665"/>
                    </a:cubicBezTo>
                    <a:cubicBezTo>
                      <a:pt x="29" y="1665"/>
                      <a:pt x="10" y="1669"/>
                      <a:pt x="0" y="1679"/>
                    </a:cubicBezTo>
                    <a:cubicBezTo>
                      <a:pt x="0" y="1779"/>
                      <a:pt x="1028" y="2206"/>
                      <a:pt x="2281" y="2732"/>
                    </a:cubicBezTo>
                    <a:lnTo>
                      <a:pt x="2506" y="2832"/>
                    </a:lnTo>
                    <a:lnTo>
                      <a:pt x="2506" y="2632"/>
                    </a:lnTo>
                    <a:lnTo>
                      <a:pt x="2506" y="2506"/>
                    </a:lnTo>
                    <a:cubicBezTo>
                      <a:pt x="2506" y="1779"/>
                      <a:pt x="2381" y="1153"/>
                      <a:pt x="2381" y="752"/>
                    </a:cubicBezTo>
                    <a:cubicBezTo>
                      <a:pt x="2281" y="326"/>
                      <a:pt x="2281" y="0"/>
                      <a:pt x="21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7"/>
              <p:cNvSpPr/>
              <p:nvPr/>
            </p:nvSpPr>
            <p:spPr>
              <a:xfrm rot="5400000" flipH="1">
                <a:off x="6508000" y="5016088"/>
                <a:ext cx="62675" cy="67700"/>
              </a:xfrm>
              <a:custGeom>
                <a:avLst/>
                <a:gdLst/>
                <a:ahLst/>
                <a:cxnLst/>
                <a:rect l="l" t="t" r="r" b="b"/>
                <a:pathLst>
                  <a:path w="2507" h="2708" extrusionOk="0">
                    <a:moveTo>
                      <a:pt x="101" y="1"/>
                    </a:moveTo>
                    <a:lnTo>
                      <a:pt x="101" y="101"/>
                    </a:lnTo>
                    <a:lnTo>
                      <a:pt x="101" y="201"/>
                    </a:lnTo>
                    <a:cubicBezTo>
                      <a:pt x="1" y="953"/>
                      <a:pt x="101" y="1580"/>
                      <a:pt x="201" y="1981"/>
                    </a:cubicBezTo>
                    <a:cubicBezTo>
                      <a:pt x="201" y="2507"/>
                      <a:pt x="301" y="2708"/>
                      <a:pt x="301" y="2708"/>
                    </a:cubicBezTo>
                    <a:cubicBezTo>
                      <a:pt x="301" y="2708"/>
                      <a:pt x="427" y="2407"/>
                      <a:pt x="301" y="1981"/>
                    </a:cubicBezTo>
                    <a:lnTo>
                      <a:pt x="301" y="400"/>
                    </a:lnTo>
                    <a:lnTo>
                      <a:pt x="301" y="400"/>
                    </a:lnTo>
                    <a:cubicBezTo>
                      <a:pt x="1395" y="800"/>
                      <a:pt x="2258" y="1072"/>
                      <a:pt x="2461" y="1072"/>
                    </a:cubicBezTo>
                    <a:cubicBezTo>
                      <a:pt x="2491" y="1072"/>
                      <a:pt x="2507" y="1066"/>
                      <a:pt x="2507" y="1053"/>
                    </a:cubicBezTo>
                    <a:cubicBezTo>
                      <a:pt x="2507" y="1053"/>
                      <a:pt x="1554" y="527"/>
                      <a:pt x="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37"/>
              <p:cNvSpPr/>
              <p:nvPr/>
            </p:nvSpPr>
            <p:spPr>
              <a:xfrm rot="5400000" flipH="1">
                <a:off x="6564063" y="5056500"/>
                <a:ext cx="41375" cy="49525"/>
              </a:xfrm>
              <a:custGeom>
                <a:avLst/>
                <a:gdLst/>
                <a:ahLst/>
                <a:cxnLst/>
                <a:rect l="l" t="t" r="r" b="b"/>
                <a:pathLst>
                  <a:path w="1655" h="1981" extrusionOk="0">
                    <a:moveTo>
                      <a:pt x="0" y="0"/>
                    </a:moveTo>
                    <a:lnTo>
                      <a:pt x="0" y="201"/>
                    </a:lnTo>
                    <a:cubicBezTo>
                      <a:pt x="0" y="727"/>
                      <a:pt x="0" y="1153"/>
                      <a:pt x="101" y="1454"/>
                    </a:cubicBezTo>
                    <a:cubicBezTo>
                      <a:pt x="101" y="1780"/>
                      <a:pt x="101" y="1980"/>
                      <a:pt x="201" y="1980"/>
                    </a:cubicBezTo>
                    <a:lnTo>
                      <a:pt x="201" y="1454"/>
                    </a:lnTo>
                    <a:lnTo>
                      <a:pt x="201" y="340"/>
                    </a:lnTo>
                    <a:lnTo>
                      <a:pt x="201" y="340"/>
                    </a:lnTo>
                    <a:cubicBezTo>
                      <a:pt x="877" y="607"/>
                      <a:pt x="1466" y="847"/>
                      <a:pt x="1617" y="847"/>
                    </a:cubicBezTo>
                    <a:cubicBezTo>
                      <a:pt x="1642" y="847"/>
                      <a:pt x="1655" y="841"/>
                      <a:pt x="1655" y="827"/>
                    </a:cubicBezTo>
                    <a:cubicBezTo>
                      <a:pt x="1655" y="727"/>
                      <a:pt x="1028" y="401"/>
                      <a:pt x="201" y="100"/>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37"/>
              <p:cNvSpPr/>
              <p:nvPr/>
            </p:nvSpPr>
            <p:spPr>
              <a:xfrm rot="5400000" flipH="1">
                <a:off x="6747150" y="4981438"/>
                <a:ext cx="70825" cy="61200"/>
              </a:xfrm>
              <a:custGeom>
                <a:avLst/>
                <a:gdLst/>
                <a:ahLst/>
                <a:cxnLst/>
                <a:rect l="l" t="t" r="r" b="b"/>
                <a:pathLst>
                  <a:path w="2833" h="2448" extrusionOk="0">
                    <a:moveTo>
                      <a:pt x="1154" y="1"/>
                    </a:moveTo>
                    <a:cubicBezTo>
                      <a:pt x="1054" y="1"/>
                      <a:pt x="627" y="928"/>
                      <a:pt x="101" y="2281"/>
                    </a:cubicBezTo>
                    <a:lnTo>
                      <a:pt x="1" y="2407"/>
                    </a:lnTo>
                    <a:lnTo>
                      <a:pt x="327" y="2407"/>
                    </a:lnTo>
                    <a:cubicBezTo>
                      <a:pt x="506" y="2435"/>
                      <a:pt x="685" y="2448"/>
                      <a:pt x="861" y="2448"/>
                    </a:cubicBezTo>
                    <a:cubicBezTo>
                      <a:pt x="1301" y="2448"/>
                      <a:pt x="1723" y="2371"/>
                      <a:pt x="2081" y="2281"/>
                    </a:cubicBezTo>
                    <a:cubicBezTo>
                      <a:pt x="2507" y="2281"/>
                      <a:pt x="2833" y="2181"/>
                      <a:pt x="2833" y="2181"/>
                    </a:cubicBezTo>
                    <a:cubicBezTo>
                      <a:pt x="2833" y="2181"/>
                      <a:pt x="2507" y="2081"/>
                      <a:pt x="2081" y="2081"/>
                    </a:cubicBezTo>
                    <a:cubicBezTo>
                      <a:pt x="1591" y="2081"/>
                      <a:pt x="980" y="2177"/>
                      <a:pt x="367" y="2181"/>
                    </a:cubicBezTo>
                    <a:lnTo>
                      <a:pt x="367" y="2181"/>
                    </a:lnTo>
                    <a:cubicBezTo>
                      <a:pt x="850" y="974"/>
                      <a:pt x="1251" y="1"/>
                      <a:pt x="1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37"/>
              <p:cNvSpPr/>
              <p:nvPr/>
            </p:nvSpPr>
            <p:spPr>
              <a:xfrm rot="5400000" flipH="1">
                <a:off x="6727288" y="5036750"/>
                <a:ext cx="47025" cy="42025"/>
              </a:xfrm>
              <a:custGeom>
                <a:avLst/>
                <a:gdLst/>
                <a:ahLst/>
                <a:cxnLst/>
                <a:rect l="l" t="t" r="r" b="b"/>
                <a:pathLst>
                  <a:path w="1881" h="1681" extrusionOk="0">
                    <a:moveTo>
                      <a:pt x="828" y="1"/>
                    </a:moveTo>
                    <a:cubicBezTo>
                      <a:pt x="727" y="1"/>
                      <a:pt x="427" y="627"/>
                      <a:pt x="1" y="1480"/>
                    </a:cubicBezTo>
                    <a:lnTo>
                      <a:pt x="1" y="1680"/>
                    </a:lnTo>
                    <a:lnTo>
                      <a:pt x="201" y="1680"/>
                    </a:lnTo>
                    <a:cubicBezTo>
                      <a:pt x="627" y="1680"/>
                      <a:pt x="1153" y="1680"/>
                      <a:pt x="1454" y="1580"/>
                    </a:cubicBezTo>
                    <a:cubicBezTo>
                      <a:pt x="1780" y="1580"/>
                      <a:pt x="1880" y="1580"/>
                      <a:pt x="1880" y="1480"/>
                    </a:cubicBezTo>
                    <a:cubicBezTo>
                      <a:pt x="1880" y="1480"/>
                      <a:pt x="1680" y="1379"/>
                      <a:pt x="1354" y="1379"/>
                    </a:cubicBezTo>
                    <a:cubicBezTo>
                      <a:pt x="1086" y="1379"/>
                      <a:pt x="719" y="1459"/>
                      <a:pt x="342" y="1476"/>
                    </a:cubicBezTo>
                    <a:lnTo>
                      <a:pt x="342" y="1476"/>
                    </a:lnTo>
                    <a:cubicBezTo>
                      <a:pt x="644" y="691"/>
                      <a:pt x="828" y="1"/>
                      <a:pt x="8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37"/>
              <p:cNvSpPr/>
              <p:nvPr/>
            </p:nvSpPr>
            <p:spPr>
              <a:xfrm rot="5400000" flipH="1">
                <a:off x="6547963" y="5262825"/>
                <a:ext cx="68325" cy="59825"/>
              </a:xfrm>
              <a:custGeom>
                <a:avLst/>
                <a:gdLst/>
                <a:ahLst/>
                <a:cxnLst/>
                <a:rect l="l" t="t" r="r" b="b"/>
                <a:pathLst>
                  <a:path w="2733" h="2393" extrusionOk="0">
                    <a:moveTo>
                      <a:pt x="2507" y="1"/>
                    </a:moveTo>
                    <a:cubicBezTo>
                      <a:pt x="1780" y="1"/>
                      <a:pt x="1154" y="101"/>
                      <a:pt x="728" y="101"/>
                    </a:cubicBezTo>
                    <a:cubicBezTo>
                      <a:pt x="226" y="201"/>
                      <a:pt x="1" y="201"/>
                      <a:pt x="1" y="302"/>
                    </a:cubicBezTo>
                    <a:lnTo>
                      <a:pt x="2324" y="302"/>
                    </a:lnTo>
                    <a:cubicBezTo>
                      <a:pt x="1849" y="1462"/>
                      <a:pt x="1585" y="2382"/>
                      <a:pt x="1680" y="2382"/>
                    </a:cubicBezTo>
                    <a:cubicBezTo>
                      <a:pt x="1680" y="2389"/>
                      <a:pt x="1682" y="2392"/>
                      <a:pt x="1685" y="2392"/>
                    </a:cubicBezTo>
                    <a:cubicBezTo>
                      <a:pt x="1737" y="2392"/>
                      <a:pt x="2235" y="1386"/>
                      <a:pt x="2733" y="201"/>
                    </a:cubicBezTo>
                    <a:lnTo>
                      <a:pt x="27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37"/>
              <p:cNvSpPr/>
              <p:nvPr/>
            </p:nvSpPr>
            <p:spPr>
              <a:xfrm rot="5400000" flipH="1">
                <a:off x="6588825" y="5224738"/>
                <a:ext cx="49525" cy="44500"/>
              </a:xfrm>
              <a:custGeom>
                <a:avLst/>
                <a:gdLst/>
                <a:ahLst/>
                <a:cxnLst/>
                <a:rect l="l" t="t" r="r" b="b"/>
                <a:pathLst>
                  <a:path w="1981" h="1780" extrusionOk="0">
                    <a:moveTo>
                      <a:pt x="1780" y="1"/>
                    </a:moveTo>
                    <a:cubicBezTo>
                      <a:pt x="1254" y="1"/>
                      <a:pt x="828" y="101"/>
                      <a:pt x="527" y="101"/>
                    </a:cubicBezTo>
                    <a:cubicBezTo>
                      <a:pt x="201" y="201"/>
                      <a:pt x="0" y="201"/>
                      <a:pt x="0" y="201"/>
                    </a:cubicBezTo>
                    <a:cubicBezTo>
                      <a:pt x="0" y="326"/>
                      <a:pt x="201" y="326"/>
                      <a:pt x="527" y="326"/>
                    </a:cubicBezTo>
                    <a:lnTo>
                      <a:pt x="1560" y="326"/>
                    </a:lnTo>
                    <a:cubicBezTo>
                      <a:pt x="1219" y="1151"/>
                      <a:pt x="1038" y="1688"/>
                      <a:pt x="1153" y="1780"/>
                    </a:cubicBezTo>
                    <a:cubicBezTo>
                      <a:pt x="1254" y="1780"/>
                      <a:pt x="1554" y="1153"/>
                      <a:pt x="1880" y="201"/>
                    </a:cubicBezTo>
                    <a:lnTo>
                      <a:pt x="1980" y="101"/>
                    </a:lnTo>
                    <a:lnTo>
                      <a:pt x="17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7"/>
              <p:cNvSpPr/>
              <p:nvPr/>
            </p:nvSpPr>
            <p:spPr>
              <a:xfrm rot="5400000" flipH="1">
                <a:off x="6698550" y="5258638"/>
                <a:ext cx="41375" cy="47500"/>
              </a:xfrm>
              <a:custGeom>
                <a:avLst/>
                <a:gdLst/>
                <a:ahLst/>
                <a:cxnLst/>
                <a:rect l="l" t="t" r="r" b="b"/>
                <a:pathLst>
                  <a:path w="1655" h="1900" extrusionOk="0">
                    <a:moveTo>
                      <a:pt x="101" y="1"/>
                    </a:moveTo>
                    <a:cubicBezTo>
                      <a:pt x="101" y="101"/>
                      <a:pt x="201" y="226"/>
                      <a:pt x="401" y="427"/>
                    </a:cubicBezTo>
                    <a:cubicBezTo>
                      <a:pt x="607" y="609"/>
                      <a:pt x="957" y="812"/>
                      <a:pt x="1264" y="1074"/>
                    </a:cubicBezTo>
                    <a:lnTo>
                      <a:pt x="1264" y="1074"/>
                    </a:lnTo>
                    <a:cubicBezTo>
                      <a:pt x="533" y="1540"/>
                      <a:pt x="0" y="1880"/>
                      <a:pt x="0" y="1880"/>
                    </a:cubicBezTo>
                    <a:cubicBezTo>
                      <a:pt x="0" y="1894"/>
                      <a:pt x="13" y="1900"/>
                      <a:pt x="36" y="1900"/>
                    </a:cubicBezTo>
                    <a:cubicBezTo>
                      <a:pt x="192" y="1900"/>
                      <a:pt x="835" y="1624"/>
                      <a:pt x="1554" y="1254"/>
                    </a:cubicBezTo>
                    <a:lnTo>
                      <a:pt x="1654" y="1154"/>
                    </a:lnTo>
                    <a:lnTo>
                      <a:pt x="1554" y="1053"/>
                    </a:lnTo>
                    <a:lnTo>
                      <a:pt x="1554" y="953"/>
                    </a:lnTo>
                    <a:cubicBezTo>
                      <a:pt x="1153" y="627"/>
                      <a:pt x="827" y="427"/>
                      <a:pt x="527" y="327"/>
                    </a:cubicBezTo>
                    <a:cubicBezTo>
                      <a:pt x="301" y="101"/>
                      <a:pt x="101"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37"/>
              <p:cNvSpPr/>
              <p:nvPr/>
            </p:nvSpPr>
            <p:spPr>
              <a:xfrm rot="5400000" flipH="1">
                <a:off x="6785875" y="5103488"/>
                <a:ext cx="50150" cy="47025"/>
              </a:xfrm>
              <a:custGeom>
                <a:avLst/>
                <a:gdLst/>
                <a:ahLst/>
                <a:cxnLst/>
                <a:rect l="l" t="t" r="r" b="b"/>
                <a:pathLst>
                  <a:path w="2006" h="1881" extrusionOk="0">
                    <a:moveTo>
                      <a:pt x="126" y="1"/>
                    </a:moveTo>
                    <a:cubicBezTo>
                      <a:pt x="0" y="126"/>
                      <a:pt x="226" y="853"/>
                      <a:pt x="527" y="1680"/>
                    </a:cubicBezTo>
                    <a:lnTo>
                      <a:pt x="627" y="1880"/>
                    </a:lnTo>
                    <a:lnTo>
                      <a:pt x="752" y="1780"/>
                    </a:lnTo>
                    <a:lnTo>
                      <a:pt x="752" y="1680"/>
                    </a:lnTo>
                    <a:cubicBezTo>
                      <a:pt x="1153" y="1479"/>
                      <a:pt x="1479" y="1053"/>
                      <a:pt x="1680" y="853"/>
                    </a:cubicBezTo>
                    <a:cubicBezTo>
                      <a:pt x="1880" y="627"/>
                      <a:pt x="2005" y="427"/>
                      <a:pt x="2005" y="427"/>
                    </a:cubicBezTo>
                    <a:cubicBezTo>
                      <a:pt x="1880" y="427"/>
                      <a:pt x="1780" y="527"/>
                      <a:pt x="1479" y="752"/>
                    </a:cubicBezTo>
                    <a:cubicBezTo>
                      <a:pt x="1287" y="923"/>
                      <a:pt x="1041" y="1166"/>
                      <a:pt x="771" y="1374"/>
                    </a:cubicBezTo>
                    <a:lnTo>
                      <a:pt x="771" y="1374"/>
                    </a:lnTo>
                    <a:cubicBezTo>
                      <a:pt x="478" y="632"/>
                      <a:pt x="218"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7"/>
              <p:cNvSpPr/>
              <p:nvPr/>
            </p:nvSpPr>
            <p:spPr>
              <a:xfrm rot="5400000" flipH="1">
                <a:off x="6528675" y="5164588"/>
                <a:ext cx="49525" cy="44500"/>
              </a:xfrm>
              <a:custGeom>
                <a:avLst/>
                <a:gdLst/>
                <a:ahLst/>
                <a:cxnLst/>
                <a:rect l="l" t="t" r="r" b="b"/>
                <a:pathLst>
                  <a:path w="1981" h="1780" extrusionOk="0">
                    <a:moveTo>
                      <a:pt x="1354" y="1"/>
                    </a:moveTo>
                    <a:lnTo>
                      <a:pt x="1254" y="101"/>
                    </a:lnTo>
                    <a:cubicBezTo>
                      <a:pt x="828" y="427"/>
                      <a:pt x="502" y="727"/>
                      <a:pt x="301" y="1053"/>
                    </a:cubicBezTo>
                    <a:cubicBezTo>
                      <a:pt x="101" y="1254"/>
                      <a:pt x="0" y="1354"/>
                      <a:pt x="101" y="1454"/>
                    </a:cubicBezTo>
                    <a:cubicBezTo>
                      <a:pt x="101" y="1454"/>
                      <a:pt x="201" y="1354"/>
                      <a:pt x="502" y="1153"/>
                    </a:cubicBezTo>
                    <a:lnTo>
                      <a:pt x="1213" y="442"/>
                    </a:lnTo>
                    <a:lnTo>
                      <a:pt x="1213" y="442"/>
                    </a:lnTo>
                    <a:cubicBezTo>
                      <a:pt x="1505" y="1258"/>
                      <a:pt x="1766" y="1780"/>
                      <a:pt x="1880" y="1780"/>
                    </a:cubicBezTo>
                    <a:cubicBezTo>
                      <a:pt x="1980" y="1780"/>
                      <a:pt x="1755" y="1053"/>
                      <a:pt x="1454" y="201"/>
                    </a:cubicBezTo>
                    <a:lnTo>
                      <a:pt x="13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37"/>
              <p:cNvSpPr/>
              <p:nvPr/>
            </p:nvSpPr>
            <p:spPr>
              <a:xfrm rot="5400000" flipH="1">
                <a:off x="6643525" y="5002738"/>
                <a:ext cx="42025" cy="47400"/>
              </a:xfrm>
              <a:custGeom>
                <a:avLst/>
                <a:gdLst/>
                <a:ahLst/>
                <a:cxnLst/>
                <a:rect l="l" t="t" r="r" b="b"/>
                <a:pathLst>
                  <a:path w="1681" h="1896" extrusionOk="0">
                    <a:moveTo>
                      <a:pt x="1560" y="1"/>
                    </a:moveTo>
                    <a:cubicBezTo>
                      <a:pt x="1445" y="1"/>
                      <a:pt x="864" y="362"/>
                      <a:pt x="101" y="743"/>
                    </a:cubicBezTo>
                    <a:lnTo>
                      <a:pt x="1" y="843"/>
                    </a:lnTo>
                    <a:lnTo>
                      <a:pt x="101" y="1044"/>
                    </a:lnTo>
                    <a:cubicBezTo>
                      <a:pt x="527" y="1370"/>
                      <a:pt x="953" y="1470"/>
                      <a:pt x="1154" y="1670"/>
                    </a:cubicBezTo>
                    <a:cubicBezTo>
                      <a:pt x="1455" y="1796"/>
                      <a:pt x="1680" y="1896"/>
                      <a:pt x="1680" y="1896"/>
                    </a:cubicBezTo>
                    <a:cubicBezTo>
                      <a:pt x="1680" y="1796"/>
                      <a:pt x="1580" y="1670"/>
                      <a:pt x="1254" y="1470"/>
                    </a:cubicBezTo>
                    <a:cubicBezTo>
                      <a:pt x="1075" y="1291"/>
                      <a:pt x="715" y="1091"/>
                      <a:pt x="426" y="908"/>
                    </a:cubicBezTo>
                    <a:lnTo>
                      <a:pt x="426" y="908"/>
                    </a:lnTo>
                    <a:cubicBezTo>
                      <a:pt x="1161" y="452"/>
                      <a:pt x="1671" y="16"/>
                      <a:pt x="1580" y="16"/>
                    </a:cubicBezTo>
                    <a:cubicBezTo>
                      <a:pt x="1580" y="6"/>
                      <a:pt x="1573" y="1"/>
                      <a:pt x="1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7"/>
              <p:cNvSpPr/>
              <p:nvPr/>
            </p:nvSpPr>
            <p:spPr>
              <a:xfrm rot="5400000" flipH="1">
                <a:off x="6723538" y="5098175"/>
                <a:ext cx="67675" cy="65175"/>
              </a:xfrm>
              <a:custGeom>
                <a:avLst/>
                <a:gdLst/>
                <a:ahLst/>
                <a:cxnLst/>
                <a:rect l="l" t="t" r="r" b="b"/>
                <a:pathLst>
                  <a:path w="2707" h="2607" extrusionOk="0">
                    <a:moveTo>
                      <a:pt x="0" y="0"/>
                    </a:moveTo>
                    <a:cubicBezTo>
                      <a:pt x="0" y="0"/>
                      <a:pt x="201" y="1153"/>
                      <a:pt x="627" y="2406"/>
                    </a:cubicBezTo>
                    <a:lnTo>
                      <a:pt x="627" y="2607"/>
                    </a:lnTo>
                    <a:lnTo>
                      <a:pt x="827" y="2506"/>
                    </a:lnTo>
                    <a:cubicBezTo>
                      <a:pt x="1454" y="2105"/>
                      <a:pt x="1880" y="1579"/>
                      <a:pt x="2181" y="1253"/>
                    </a:cubicBezTo>
                    <a:cubicBezTo>
                      <a:pt x="2506" y="952"/>
                      <a:pt x="2707" y="727"/>
                      <a:pt x="2707" y="727"/>
                    </a:cubicBezTo>
                    <a:cubicBezTo>
                      <a:pt x="2690" y="710"/>
                      <a:pt x="2671" y="703"/>
                      <a:pt x="2648" y="703"/>
                    </a:cubicBezTo>
                    <a:cubicBezTo>
                      <a:pt x="2531" y="703"/>
                      <a:pt x="2332" y="902"/>
                      <a:pt x="2080" y="1153"/>
                    </a:cubicBezTo>
                    <a:cubicBezTo>
                      <a:pt x="1669" y="1346"/>
                      <a:pt x="1281" y="1843"/>
                      <a:pt x="782" y="2171"/>
                    </a:cubicBezTo>
                    <a:lnTo>
                      <a:pt x="782" y="2171"/>
                    </a:lnTo>
                    <a:cubicBezTo>
                      <a:pt x="380" y="978"/>
                      <a:pt x="97"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7"/>
              <p:cNvSpPr/>
              <p:nvPr/>
            </p:nvSpPr>
            <p:spPr>
              <a:xfrm rot="5400000" flipH="1">
                <a:off x="6680050" y="5185638"/>
                <a:ext cx="65200" cy="65675"/>
              </a:xfrm>
              <a:custGeom>
                <a:avLst/>
                <a:gdLst/>
                <a:ahLst/>
                <a:cxnLst/>
                <a:rect l="l" t="t" r="r" b="b"/>
                <a:pathLst>
                  <a:path w="2608" h="2627" extrusionOk="0">
                    <a:moveTo>
                      <a:pt x="727" y="1"/>
                    </a:moveTo>
                    <a:cubicBezTo>
                      <a:pt x="627" y="1"/>
                      <a:pt x="828" y="201"/>
                      <a:pt x="1153" y="627"/>
                    </a:cubicBezTo>
                    <a:cubicBezTo>
                      <a:pt x="1336" y="925"/>
                      <a:pt x="1791" y="1368"/>
                      <a:pt x="2117" y="1844"/>
                    </a:cubicBezTo>
                    <a:lnTo>
                      <a:pt x="2117" y="1844"/>
                    </a:lnTo>
                    <a:cubicBezTo>
                      <a:pt x="949" y="2236"/>
                      <a:pt x="1" y="2512"/>
                      <a:pt x="1" y="2607"/>
                    </a:cubicBezTo>
                    <a:cubicBezTo>
                      <a:pt x="1" y="2620"/>
                      <a:pt x="21" y="2627"/>
                      <a:pt x="60" y="2627"/>
                    </a:cubicBezTo>
                    <a:cubicBezTo>
                      <a:pt x="310" y="2627"/>
                      <a:pt x="1320" y="2363"/>
                      <a:pt x="2407" y="2081"/>
                    </a:cubicBezTo>
                    <a:lnTo>
                      <a:pt x="2607" y="1980"/>
                    </a:lnTo>
                    <a:lnTo>
                      <a:pt x="2507" y="1880"/>
                    </a:lnTo>
                    <a:lnTo>
                      <a:pt x="2507" y="1780"/>
                    </a:lnTo>
                    <a:cubicBezTo>
                      <a:pt x="2081" y="1254"/>
                      <a:pt x="1579" y="828"/>
                      <a:pt x="1254" y="427"/>
                    </a:cubicBezTo>
                    <a:cubicBezTo>
                      <a:pt x="953" y="101"/>
                      <a:pt x="727"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7"/>
              <p:cNvSpPr/>
              <p:nvPr/>
            </p:nvSpPr>
            <p:spPr>
              <a:xfrm rot="5400000" flipH="1">
                <a:off x="6587563" y="5140150"/>
                <a:ext cx="67700" cy="65200"/>
              </a:xfrm>
              <a:custGeom>
                <a:avLst/>
                <a:gdLst/>
                <a:ahLst/>
                <a:cxnLst/>
                <a:rect l="l" t="t" r="r" b="b"/>
                <a:pathLst>
                  <a:path w="2708" h="2608" extrusionOk="0">
                    <a:moveTo>
                      <a:pt x="2081" y="1"/>
                    </a:moveTo>
                    <a:lnTo>
                      <a:pt x="1881" y="101"/>
                    </a:lnTo>
                    <a:lnTo>
                      <a:pt x="1881" y="201"/>
                    </a:lnTo>
                    <a:cubicBezTo>
                      <a:pt x="1254" y="627"/>
                      <a:pt x="828" y="1053"/>
                      <a:pt x="527" y="1354"/>
                    </a:cubicBezTo>
                    <a:cubicBezTo>
                      <a:pt x="201" y="1680"/>
                      <a:pt x="1" y="1880"/>
                      <a:pt x="1" y="1880"/>
                    </a:cubicBezTo>
                    <a:cubicBezTo>
                      <a:pt x="1" y="1898"/>
                      <a:pt x="10" y="1906"/>
                      <a:pt x="27" y="1906"/>
                    </a:cubicBezTo>
                    <a:cubicBezTo>
                      <a:pt x="107" y="1906"/>
                      <a:pt x="359" y="1723"/>
                      <a:pt x="628" y="1454"/>
                    </a:cubicBezTo>
                    <a:cubicBezTo>
                      <a:pt x="1038" y="1261"/>
                      <a:pt x="1425" y="859"/>
                      <a:pt x="1923" y="472"/>
                    </a:cubicBezTo>
                    <a:lnTo>
                      <a:pt x="1923" y="472"/>
                    </a:lnTo>
                    <a:cubicBezTo>
                      <a:pt x="2220" y="1648"/>
                      <a:pt x="2612" y="2607"/>
                      <a:pt x="2708" y="2607"/>
                    </a:cubicBezTo>
                    <a:cubicBezTo>
                      <a:pt x="2708" y="2607"/>
                      <a:pt x="2507" y="1555"/>
                      <a:pt x="2081" y="201"/>
                    </a:cubicBezTo>
                    <a:lnTo>
                      <a:pt x="20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37"/>
              <p:cNvSpPr/>
              <p:nvPr/>
            </p:nvSpPr>
            <p:spPr>
              <a:xfrm rot="5400000" flipH="1">
                <a:off x="6633225" y="5051863"/>
                <a:ext cx="65200" cy="66325"/>
              </a:xfrm>
              <a:custGeom>
                <a:avLst/>
                <a:gdLst/>
                <a:ahLst/>
                <a:cxnLst/>
                <a:rect l="l" t="t" r="r" b="b"/>
                <a:pathLst>
                  <a:path w="2608" h="2653" extrusionOk="0">
                    <a:moveTo>
                      <a:pt x="2518" y="1"/>
                    </a:moveTo>
                    <a:cubicBezTo>
                      <a:pt x="2223" y="1"/>
                      <a:pt x="1287" y="264"/>
                      <a:pt x="201" y="547"/>
                    </a:cubicBezTo>
                    <a:lnTo>
                      <a:pt x="1" y="647"/>
                    </a:lnTo>
                    <a:lnTo>
                      <a:pt x="101" y="747"/>
                    </a:lnTo>
                    <a:lnTo>
                      <a:pt x="101" y="847"/>
                    </a:lnTo>
                    <a:cubicBezTo>
                      <a:pt x="502" y="1374"/>
                      <a:pt x="1028" y="1900"/>
                      <a:pt x="1354" y="2226"/>
                    </a:cubicBezTo>
                    <a:cubicBezTo>
                      <a:pt x="1602" y="2473"/>
                      <a:pt x="1798" y="2653"/>
                      <a:pt x="1860" y="2653"/>
                    </a:cubicBezTo>
                    <a:cubicBezTo>
                      <a:pt x="1874" y="2653"/>
                      <a:pt x="1881" y="2645"/>
                      <a:pt x="1881" y="2627"/>
                    </a:cubicBezTo>
                    <a:cubicBezTo>
                      <a:pt x="1881" y="2627"/>
                      <a:pt x="1755" y="2426"/>
                      <a:pt x="1455" y="2000"/>
                    </a:cubicBezTo>
                    <a:cubicBezTo>
                      <a:pt x="1154" y="1723"/>
                      <a:pt x="789" y="1338"/>
                      <a:pt x="400" y="788"/>
                    </a:cubicBezTo>
                    <a:lnTo>
                      <a:pt x="400" y="788"/>
                    </a:lnTo>
                    <a:cubicBezTo>
                      <a:pt x="1656" y="415"/>
                      <a:pt x="2607" y="116"/>
                      <a:pt x="2607" y="20"/>
                    </a:cubicBezTo>
                    <a:cubicBezTo>
                      <a:pt x="2594" y="7"/>
                      <a:pt x="2564" y="1"/>
                      <a:pt x="2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0" name="Google Shape;3330;p37"/>
            <p:cNvSpPr/>
            <p:nvPr/>
          </p:nvSpPr>
          <p:spPr>
            <a:xfrm rot="5400000" flipH="1">
              <a:off x="5210350" y="3932713"/>
              <a:ext cx="234975" cy="355350"/>
            </a:xfrm>
            <a:custGeom>
              <a:avLst/>
              <a:gdLst/>
              <a:ahLst/>
              <a:cxnLst/>
              <a:rect l="l" t="t" r="r" b="b"/>
              <a:pathLst>
                <a:path w="9399" h="14214" extrusionOk="0">
                  <a:moveTo>
                    <a:pt x="125" y="1"/>
                  </a:moveTo>
                  <a:lnTo>
                    <a:pt x="125" y="1"/>
                  </a:lnTo>
                  <a:cubicBezTo>
                    <a:pt x="0" y="101"/>
                    <a:pt x="2105" y="3359"/>
                    <a:pt x="4612" y="7219"/>
                  </a:cubicBezTo>
                  <a:cubicBezTo>
                    <a:pt x="7177" y="11117"/>
                    <a:pt x="9233" y="14214"/>
                    <a:pt x="9392" y="14214"/>
                  </a:cubicBezTo>
                  <a:cubicBezTo>
                    <a:pt x="9395" y="14214"/>
                    <a:pt x="9397" y="14213"/>
                    <a:pt x="9399" y="14211"/>
                  </a:cubicBezTo>
                  <a:cubicBezTo>
                    <a:pt x="9399" y="14211"/>
                    <a:pt x="7419" y="10978"/>
                    <a:pt x="4812" y="7119"/>
                  </a:cubicBezTo>
                  <a:cubicBezTo>
                    <a:pt x="2306" y="3134"/>
                    <a:pt x="126" y="1"/>
                    <a:pt x="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37"/>
            <p:cNvSpPr/>
            <p:nvPr/>
          </p:nvSpPr>
          <p:spPr>
            <a:xfrm rot="5400000" flipH="1">
              <a:off x="5181538" y="4013475"/>
              <a:ext cx="326475" cy="211375"/>
            </a:xfrm>
            <a:custGeom>
              <a:avLst/>
              <a:gdLst/>
              <a:ahLst/>
              <a:cxnLst/>
              <a:rect l="l" t="t" r="r" b="b"/>
              <a:pathLst>
                <a:path w="13059" h="8455" extrusionOk="0">
                  <a:moveTo>
                    <a:pt x="12952" y="0"/>
                  </a:moveTo>
                  <a:cubicBezTo>
                    <a:pt x="12808" y="0"/>
                    <a:pt x="9935" y="1842"/>
                    <a:pt x="6467" y="4064"/>
                  </a:cubicBezTo>
                  <a:cubicBezTo>
                    <a:pt x="2808" y="6471"/>
                    <a:pt x="1" y="8450"/>
                    <a:pt x="1" y="8450"/>
                  </a:cubicBezTo>
                  <a:cubicBezTo>
                    <a:pt x="1" y="8453"/>
                    <a:pt x="3" y="8454"/>
                    <a:pt x="6" y="8454"/>
                  </a:cubicBezTo>
                  <a:cubicBezTo>
                    <a:pt x="156" y="8454"/>
                    <a:pt x="3124" y="6613"/>
                    <a:pt x="6567" y="4390"/>
                  </a:cubicBezTo>
                  <a:cubicBezTo>
                    <a:pt x="10126" y="1984"/>
                    <a:pt x="13058" y="4"/>
                    <a:pt x="12958" y="4"/>
                  </a:cubicBezTo>
                  <a:cubicBezTo>
                    <a:pt x="12958" y="2"/>
                    <a:pt x="12956" y="0"/>
                    <a:pt x="12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37"/>
            <p:cNvSpPr/>
            <p:nvPr/>
          </p:nvSpPr>
          <p:spPr>
            <a:xfrm rot="5400000" flipH="1">
              <a:off x="5293700" y="3948413"/>
              <a:ext cx="78325" cy="360300"/>
            </a:xfrm>
            <a:custGeom>
              <a:avLst/>
              <a:gdLst/>
              <a:ahLst/>
              <a:cxnLst/>
              <a:rect l="l" t="t" r="r" b="b"/>
              <a:pathLst>
                <a:path w="3133" h="14412" extrusionOk="0">
                  <a:moveTo>
                    <a:pt x="3033" y="0"/>
                  </a:moveTo>
                  <a:lnTo>
                    <a:pt x="3033" y="0"/>
                  </a:lnTo>
                  <a:cubicBezTo>
                    <a:pt x="2932" y="0"/>
                    <a:pt x="2206" y="3233"/>
                    <a:pt x="1479" y="7193"/>
                  </a:cubicBezTo>
                  <a:cubicBezTo>
                    <a:pt x="627" y="11178"/>
                    <a:pt x="0" y="14311"/>
                    <a:pt x="100" y="14411"/>
                  </a:cubicBezTo>
                  <a:cubicBezTo>
                    <a:pt x="100" y="14411"/>
                    <a:pt x="852" y="11178"/>
                    <a:pt x="1679" y="7193"/>
                  </a:cubicBezTo>
                  <a:cubicBezTo>
                    <a:pt x="2506" y="3233"/>
                    <a:pt x="3133" y="100"/>
                    <a:pt x="30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37"/>
            <p:cNvSpPr/>
            <p:nvPr/>
          </p:nvSpPr>
          <p:spPr>
            <a:xfrm rot="5400000" flipH="1">
              <a:off x="5154175" y="4074788"/>
              <a:ext cx="391625" cy="81250"/>
            </a:xfrm>
            <a:custGeom>
              <a:avLst/>
              <a:gdLst/>
              <a:ahLst/>
              <a:cxnLst/>
              <a:rect l="l" t="t" r="r" b="b"/>
              <a:pathLst>
                <a:path w="15665" h="3250" extrusionOk="0">
                  <a:moveTo>
                    <a:pt x="175" y="0"/>
                  </a:moveTo>
                  <a:cubicBezTo>
                    <a:pt x="126" y="0"/>
                    <a:pt x="101" y="6"/>
                    <a:pt x="101" y="16"/>
                  </a:cubicBezTo>
                  <a:cubicBezTo>
                    <a:pt x="1" y="117"/>
                    <a:pt x="3560" y="843"/>
                    <a:pt x="7845" y="1771"/>
                  </a:cubicBezTo>
                  <a:cubicBezTo>
                    <a:pt x="12106" y="2623"/>
                    <a:pt x="15665" y="3249"/>
                    <a:pt x="15665" y="3249"/>
                  </a:cubicBezTo>
                  <a:cubicBezTo>
                    <a:pt x="15665" y="3149"/>
                    <a:pt x="12231" y="2397"/>
                    <a:pt x="7946" y="1470"/>
                  </a:cubicBezTo>
                  <a:cubicBezTo>
                    <a:pt x="3934" y="599"/>
                    <a:pt x="698" y="0"/>
                    <a:pt x="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37"/>
            <p:cNvSpPr/>
            <p:nvPr/>
          </p:nvSpPr>
          <p:spPr>
            <a:xfrm rot="5400000" flipH="1">
              <a:off x="5446575" y="4179613"/>
              <a:ext cx="62675" cy="70200"/>
            </a:xfrm>
            <a:custGeom>
              <a:avLst/>
              <a:gdLst/>
              <a:ahLst/>
              <a:cxnLst/>
              <a:rect l="l" t="t" r="r" b="b"/>
              <a:pathLst>
                <a:path w="2507" h="2808" extrusionOk="0">
                  <a:moveTo>
                    <a:pt x="2206" y="0"/>
                  </a:moveTo>
                  <a:lnTo>
                    <a:pt x="2206" y="827"/>
                  </a:lnTo>
                  <a:lnTo>
                    <a:pt x="2206" y="2423"/>
                  </a:lnTo>
                  <a:lnTo>
                    <a:pt x="2206" y="2423"/>
                  </a:lnTo>
                  <a:cubicBezTo>
                    <a:pt x="1043" y="1946"/>
                    <a:pt x="95" y="1654"/>
                    <a:pt x="0" y="1654"/>
                  </a:cubicBezTo>
                  <a:cubicBezTo>
                    <a:pt x="0" y="1779"/>
                    <a:pt x="1053" y="2180"/>
                    <a:pt x="2306" y="2707"/>
                  </a:cubicBezTo>
                  <a:lnTo>
                    <a:pt x="2507" y="2807"/>
                  </a:lnTo>
                  <a:lnTo>
                    <a:pt x="2507" y="2607"/>
                  </a:lnTo>
                  <a:cubicBezTo>
                    <a:pt x="2507" y="1880"/>
                    <a:pt x="2406" y="1253"/>
                    <a:pt x="2406" y="727"/>
                  </a:cubicBezTo>
                  <a:cubicBezTo>
                    <a:pt x="2306" y="301"/>
                    <a:pt x="2306" y="0"/>
                    <a:pt x="22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37"/>
            <p:cNvSpPr/>
            <p:nvPr/>
          </p:nvSpPr>
          <p:spPr>
            <a:xfrm rot="5400000" flipH="1">
              <a:off x="5169963" y="3985700"/>
              <a:ext cx="62675" cy="70825"/>
            </a:xfrm>
            <a:custGeom>
              <a:avLst/>
              <a:gdLst/>
              <a:ahLst/>
              <a:cxnLst/>
              <a:rect l="l" t="t" r="r" b="b"/>
              <a:pathLst>
                <a:path w="2507" h="2833" extrusionOk="0">
                  <a:moveTo>
                    <a:pt x="101" y="1"/>
                  </a:moveTo>
                  <a:lnTo>
                    <a:pt x="101" y="226"/>
                  </a:lnTo>
                  <a:cubicBezTo>
                    <a:pt x="1" y="953"/>
                    <a:pt x="101" y="1580"/>
                    <a:pt x="201" y="2106"/>
                  </a:cubicBezTo>
                  <a:cubicBezTo>
                    <a:pt x="201" y="2507"/>
                    <a:pt x="201" y="2833"/>
                    <a:pt x="301" y="2833"/>
                  </a:cubicBezTo>
                  <a:cubicBezTo>
                    <a:pt x="301" y="2833"/>
                    <a:pt x="402" y="2507"/>
                    <a:pt x="301" y="2006"/>
                  </a:cubicBezTo>
                  <a:lnTo>
                    <a:pt x="301" y="404"/>
                  </a:lnTo>
                  <a:lnTo>
                    <a:pt x="301" y="404"/>
                  </a:lnTo>
                  <a:cubicBezTo>
                    <a:pt x="1557" y="882"/>
                    <a:pt x="2507" y="1154"/>
                    <a:pt x="2507" y="1154"/>
                  </a:cubicBezTo>
                  <a:cubicBezTo>
                    <a:pt x="2507" y="1053"/>
                    <a:pt x="1454" y="627"/>
                    <a:pt x="201" y="126"/>
                  </a:cubicBezTo>
                  <a:lnTo>
                    <a:pt x="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37"/>
            <p:cNvSpPr/>
            <p:nvPr/>
          </p:nvSpPr>
          <p:spPr>
            <a:xfrm rot="5400000" flipH="1">
              <a:off x="5227275" y="4027988"/>
              <a:ext cx="42000" cy="49525"/>
            </a:xfrm>
            <a:custGeom>
              <a:avLst/>
              <a:gdLst/>
              <a:ahLst/>
              <a:cxnLst/>
              <a:rect l="l" t="t" r="r" b="b"/>
              <a:pathLst>
                <a:path w="1680" h="1981" extrusionOk="0">
                  <a:moveTo>
                    <a:pt x="0" y="0"/>
                  </a:moveTo>
                  <a:lnTo>
                    <a:pt x="0" y="201"/>
                  </a:lnTo>
                  <a:lnTo>
                    <a:pt x="0" y="326"/>
                  </a:lnTo>
                  <a:cubicBezTo>
                    <a:pt x="0" y="727"/>
                    <a:pt x="0" y="1153"/>
                    <a:pt x="101" y="1454"/>
                  </a:cubicBezTo>
                  <a:cubicBezTo>
                    <a:pt x="101" y="1780"/>
                    <a:pt x="101" y="1980"/>
                    <a:pt x="226" y="1980"/>
                  </a:cubicBezTo>
                  <a:lnTo>
                    <a:pt x="226" y="1454"/>
                  </a:lnTo>
                  <a:lnTo>
                    <a:pt x="226" y="384"/>
                  </a:lnTo>
                  <a:lnTo>
                    <a:pt x="226" y="384"/>
                  </a:lnTo>
                  <a:cubicBezTo>
                    <a:pt x="866" y="677"/>
                    <a:pt x="1415" y="862"/>
                    <a:pt x="1607" y="862"/>
                  </a:cubicBezTo>
                  <a:cubicBezTo>
                    <a:pt x="1654" y="862"/>
                    <a:pt x="1680" y="851"/>
                    <a:pt x="1680" y="827"/>
                  </a:cubicBezTo>
                  <a:cubicBezTo>
                    <a:pt x="1680" y="827"/>
                    <a:pt x="1053" y="426"/>
                    <a:pt x="226" y="100"/>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37"/>
            <p:cNvSpPr/>
            <p:nvPr/>
          </p:nvSpPr>
          <p:spPr>
            <a:xfrm rot="5400000" flipH="1">
              <a:off x="5410250" y="3952163"/>
              <a:ext cx="70200" cy="62675"/>
            </a:xfrm>
            <a:custGeom>
              <a:avLst/>
              <a:gdLst/>
              <a:ahLst/>
              <a:cxnLst/>
              <a:rect l="l" t="t" r="r" b="b"/>
              <a:pathLst>
                <a:path w="2808" h="2507" extrusionOk="0">
                  <a:moveTo>
                    <a:pt x="1153" y="1"/>
                  </a:moveTo>
                  <a:cubicBezTo>
                    <a:pt x="1028" y="1"/>
                    <a:pt x="627" y="1053"/>
                    <a:pt x="100" y="2306"/>
                  </a:cubicBezTo>
                  <a:lnTo>
                    <a:pt x="0" y="2507"/>
                  </a:lnTo>
                  <a:lnTo>
                    <a:pt x="301" y="2507"/>
                  </a:lnTo>
                  <a:cubicBezTo>
                    <a:pt x="927" y="2507"/>
                    <a:pt x="1554" y="2407"/>
                    <a:pt x="2080" y="2407"/>
                  </a:cubicBezTo>
                  <a:cubicBezTo>
                    <a:pt x="2506" y="2306"/>
                    <a:pt x="2807" y="2306"/>
                    <a:pt x="2807" y="2206"/>
                  </a:cubicBezTo>
                  <a:lnTo>
                    <a:pt x="384" y="2206"/>
                  </a:lnTo>
                  <a:cubicBezTo>
                    <a:pt x="861" y="1043"/>
                    <a:pt x="1153" y="96"/>
                    <a:pt x="1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7"/>
            <p:cNvSpPr/>
            <p:nvPr/>
          </p:nvSpPr>
          <p:spPr>
            <a:xfrm rot="5400000" flipH="1">
              <a:off x="5389813" y="4007550"/>
              <a:ext cx="47025" cy="42775"/>
            </a:xfrm>
            <a:custGeom>
              <a:avLst/>
              <a:gdLst/>
              <a:ahLst/>
              <a:cxnLst/>
              <a:rect l="l" t="t" r="r" b="b"/>
              <a:pathLst>
                <a:path w="1881" h="1711" extrusionOk="0">
                  <a:moveTo>
                    <a:pt x="727" y="1"/>
                  </a:moveTo>
                  <a:cubicBezTo>
                    <a:pt x="727" y="1"/>
                    <a:pt x="402" y="627"/>
                    <a:pt x="1" y="1555"/>
                  </a:cubicBezTo>
                  <a:lnTo>
                    <a:pt x="1" y="1655"/>
                  </a:lnTo>
                  <a:lnTo>
                    <a:pt x="201" y="1655"/>
                  </a:lnTo>
                  <a:cubicBezTo>
                    <a:pt x="343" y="1697"/>
                    <a:pt x="494" y="1711"/>
                    <a:pt x="643" y="1711"/>
                  </a:cubicBezTo>
                  <a:cubicBezTo>
                    <a:pt x="942" y="1711"/>
                    <a:pt x="1237" y="1655"/>
                    <a:pt x="1454" y="1655"/>
                  </a:cubicBezTo>
                  <a:cubicBezTo>
                    <a:pt x="1655" y="1555"/>
                    <a:pt x="1880" y="1555"/>
                    <a:pt x="1880" y="1455"/>
                  </a:cubicBezTo>
                  <a:lnTo>
                    <a:pt x="371" y="1455"/>
                  </a:lnTo>
                  <a:cubicBezTo>
                    <a:pt x="655" y="625"/>
                    <a:pt x="820"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7"/>
            <p:cNvSpPr/>
            <p:nvPr/>
          </p:nvSpPr>
          <p:spPr>
            <a:xfrm rot="5400000" flipH="1">
              <a:off x="5209638" y="4233600"/>
              <a:ext cx="67675" cy="61225"/>
            </a:xfrm>
            <a:custGeom>
              <a:avLst/>
              <a:gdLst/>
              <a:ahLst/>
              <a:cxnLst/>
              <a:rect l="l" t="t" r="r" b="b"/>
              <a:pathLst>
                <a:path w="2707" h="2449" extrusionOk="0">
                  <a:moveTo>
                    <a:pt x="1896" y="1"/>
                  </a:moveTo>
                  <a:cubicBezTo>
                    <a:pt x="1430" y="1"/>
                    <a:pt x="1028" y="71"/>
                    <a:pt x="727" y="142"/>
                  </a:cubicBezTo>
                  <a:cubicBezTo>
                    <a:pt x="201" y="142"/>
                    <a:pt x="0" y="243"/>
                    <a:pt x="0" y="243"/>
                  </a:cubicBezTo>
                  <a:cubicBezTo>
                    <a:pt x="0" y="243"/>
                    <a:pt x="89" y="298"/>
                    <a:pt x="304" y="298"/>
                  </a:cubicBezTo>
                  <a:cubicBezTo>
                    <a:pt x="412" y="298"/>
                    <a:pt x="551" y="284"/>
                    <a:pt x="727" y="243"/>
                  </a:cubicBezTo>
                  <a:lnTo>
                    <a:pt x="2329" y="243"/>
                  </a:lnTo>
                  <a:cubicBezTo>
                    <a:pt x="1848" y="1498"/>
                    <a:pt x="1560" y="2448"/>
                    <a:pt x="1679" y="2448"/>
                  </a:cubicBezTo>
                  <a:cubicBezTo>
                    <a:pt x="1679" y="2448"/>
                    <a:pt x="2180" y="1496"/>
                    <a:pt x="2707" y="142"/>
                  </a:cubicBezTo>
                  <a:lnTo>
                    <a:pt x="2707" y="42"/>
                  </a:lnTo>
                  <a:lnTo>
                    <a:pt x="2506" y="42"/>
                  </a:lnTo>
                  <a:cubicBezTo>
                    <a:pt x="2293" y="13"/>
                    <a:pt x="2089" y="1"/>
                    <a:pt x="18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7"/>
            <p:cNvSpPr/>
            <p:nvPr/>
          </p:nvSpPr>
          <p:spPr>
            <a:xfrm rot="5400000" flipH="1">
              <a:off x="5250475" y="4197788"/>
              <a:ext cx="50150" cy="41375"/>
            </a:xfrm>
            <a:custGeom>
              <a:avLst/>
              <a:gdLst/>
              <a:ahLst/>
              <a:cxnLst/>
              <a:rect l="l" t="t" r="r" b="b"/>
              <a:pathLst>
                <a:path w="2006" h="1655" extrusionOk="0">
                  <a:moveTo>
                    <a:pt x="1780" y="1"/>
                  </a:moveTo>
                  <a:cubicBezTo>
                    <a:pt x="1254" y="1"/>
                    <a:pt x="853" y="1"/>
                    <a:pt x="527" y="101"/>
                  </a:cubicBezTo>
                  <a:cubicBezTo>
                    <a:pt x="226" y="101"/>
                    <a:pt x="0" y="101"/>
                    <a:pt x="0" y="201"/>
                  </a:cubicBezTo>
                  <a:lnTo>
                    <a:pt x="1629" y="201"/>
                  </a:lnTo>
                  <a:cubicBezTo>
                    <a:pt x="1238" y="986"/>
                    <a:pt x="1057" y="1655"/>
                    <a:pt x="1153" y="1655"/>
                  </a:cubicBezTo>
                  <a:cubicBezTo>
                    <a:pt x="1254" y="1655"/>
                    <a:pt x="1579" y="1028"/>
                    <a:pt x="1880" y="201"/>
                  </a:cubicBezTo>
                  <a:lnTo>
                    <a:pt x="20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37"/>
            <p:cNvSpPr/>
            <p:nvPr/>
          </p:nvSpPr>
          <p:spPr>
            <a:xfrm rot="5400000" flipH="1">
              <a:off x="5359363" y="4229875"/>
              <a:ext cx="42000" cy="48000"/>
            </a:xfrm>
            <a:custGeom>
              <a:avLst/>
              <a:gdLst/>
              <a:ahLst/>
              <a:cxnLst/>
              <a:rect l="l" t="t" r="r" b="b"/>
              <a:pathLst>
                <a:path w="1680" h="1920" extrusionOk="0">
                  <a:moveTo>
                    <a:pt x="165" y="1"/>
                  </a:moveTo>
                  <a:cubicBezTo>
                    <a:pt x="140" y="1"/>
                    <a:pt x="126" y="13"/>
                    <a:pt x="126" y="40"/>
                  </a:cubicBezTo>
                  <a:cubicBezTo>
                    <a:pt x="126" y="40"/>
                    <a:pt x="226" y="140"/>
                    <a:pt x="426" y="341"/>
                  </a:cubicBezTo>
                  <a:cubicBezTo>
                    <a:pt x="603" y="540"/>
                    <a:pt x="956" y="797"/>
                    <a:pt x="1260" y="1079"/>
                  </a:cubicBezTo>
                  <a:lnTo>
                    <a:pt x="1260" y="1079"/>
                  </a:lnTo>
                  <a:cubicBezTo>
                    <a:pt x="522" y="1466"/>
                    <a:pt x="0" y="1828"/>
                    <a:pt x="0" y="1920"/>
                  </a:cubicBezTo>
                  <a:cubicBezTo>
                    <a:pt x="0" y="1920"/>
                    <a:pt x="752" y="1594"/>
                    <a:pt x="1579" y="1193"/>
                  </a:cubicBezTo>
                  <a:lnTo>
                    <a:pt x="1680" y="1068"/>
                  </a:lnTo>
                  <a:lnTo>
                    <a:pt x="1579" y="967"/>
                  </a:lnTo>
                  <a:cubicBezTo>
                    <a:pt x="1153" y="667"/>
                    <a:pt x="852" y="341"/>
                    <a:pt x="527" y="241"/>
                  </a:cubicBezTo>
                  <a:cubicBezTo>
                    <a:pt x="380" y="94"/>
                    <a:pt x="233" y="1"/>
                    <a:pt x="1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37"/>
            <p:cNvSpPr/>
            <p:nvPr/>
          </p:nvSpPr>
          <p:spPr>
            <a:xfrm rot="5400000" flipH="1">
              <a:off x="5447838" y="4076225"/>
              <a:ext cx="49525" cy="44525"/>
            </a:xfrm>
            <a:custGeom>
              <a:avLst/>
              <a:gdLst/>
              <a:ahLst/>
              <a:cxnLst/>
              <a:rect l="l" t="t" r="r" b="b"/>
              <a:pathLst>
                <a:path w="1981" h="1781" extrusionOk="0">
                  <a:moveTo>
                    <a:pt x="101" y="1"/>
                  </a:moveTo>
                  <a:cubicBezTo>
                    <a:pt x="1" y="1"/>
                    <a:pt x="201" y="728"/>
                    <a:pt x="527" y="1555"/>
                  </a:cubicBezTo>
                  <a:lnTo>
                    <a:pt x="627" y="1780"/>
                  </a:lnTo>
                  <a:lnTo>
                    <a:pt x="727" y="1680"/>
                  </a:lnTo>
                  <a:cubicBezTo>
                    <a:pt x="1153" y="1354"/>
                    <a:pt x="1454" y="1053"/>
                    <a:pt x="1680" y="728"/>
                  </a:cubicBezTo>
                  <a:cubicBezTo>
                    <a:pt x="1880" y="527"/>
                    <a:pt x="1980" y="427"/>
                    <a:pt x="1980" y="302"/>
                  </a:cubicBezTo>
                  <a:cubicBezTo>
                    <a:pt x="1880" y="302"/>
                    <a:pt x="1780" y="427"/>
                    <a:pt x="1454" y="627"/>
                  </a:cubicBezTo>
                  <a:cubicBezTo>
                    <a:pt x="1280" y="802"/>
                    <a:pt x="1030" y="1070"/>
                    <a:pt x="754" y="1335"/>
                  </a:cubicBezTo>
                  <a:lnTo>
                    <a:pt x="754" y="1335"/>
                  </a:lnTo>
                  <a:cubicBezTo>
                    <a:pt x="475" y="530"/>
                    <a:pt x="193"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37"/>
            <p:cNvSpPr/>
            <p:nvPr/>
          </p:nvSpPr>
          <p:spPr>
            <a:xfrm rot="5400000" flipH="1">
              <a:off x="5190938" y="4135125"/>
              <a:ext cx="49525" cy="47025"/>
            </a:xfrm>
            <a:custGeom>
              <a:avLst/>
              <a:gdLst/>
              <a:ahLst/>
              <a:cxnLst/>
              <a:rect l="l" t="t" r="r" b="b"/>
              <a:pathLst>
                <a:path w="1981" h="1881" extrusionOk="0">
                  <a:moveTo>
                    <a:pt x="1354" y="0"/>
                  </a:moveTo>
                  <a:lnTo>
                    <a:pt x="1254" y="101"/>
                  </a:lnTo>
                  <a:lnTo>
                    <a:pt x="1153" y="226"/>
                  </a:lnTo>
                  <a:lnTo>
                    <a:pt x="326" y="1053"/>
                  </a:lnTo>
                  <a:cubicBezTo>
                    <a:pt x="101" y="1254"/>
                    <a:pt x="1" y="1479"/>
                    <a:pt x="1" y="1479"/>
                  </a:cubicBezTo>
                  <a:cubicBezTo>
                    <a:pt x="101" y="1479"/>
                    <a:pt x="226" y="1354"/>
                    <a:pt x="527" y="1153"/>
                  </a:cubicBezTo>
                  <a:cubicBezTo>
                    <a:pt x="700" y="981"/>
                    <a:pt x="966" y="715"/>
                    <a:pt x="1228" y="516"/>
                  </a:cubicBezTo>
                  <a:lnTo>
                    <a:pt x="1228" y="516"/>
                  </a:lnTo>
                  <a:cubicBezTo>
                    <a:pt x="1525" y="1261"/>
                    <a:pt x="1788" y="1880"/>
                    <a:pt x="1880" y="1880"/>
                  </a:cubicBezTo>
                  <a:cubicBezTo>
                    <a:pt x="1980" y="1780"/>
                    <a:pt x="1780" y="1053"/>
                    <a:pt x="1479" y="226"/>
                  </a:cubicBezTo>
                  <a:lnTo>
                    <a:pt x="13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37"/>
            <p:cNvSpPr/>
            <p:nvPr/>
          </p:nvSpPr>
          <p:spPr>
            <a:xfrm rot="5400000" flipH="1">
              <a:off x="5306100" y="3975488"/>
              <a:ext cx="43900" cy="47375"/>
            </a:xfrm>
            <a:custGeom>
              <a:avLst/>
              <a:gdLst/>
              <a:ahLst/>
              <a:cxnLst/>
              <a:rect l="l" t="t" r="r" b="b"/>
              <a:pathLst>
                <a:path w="1756" h="1895" extrusionOk="0">
                  <a:moveTo>
                    <a:pt x="1634" y="0"/>
                  </a:moveTo>
                  <a:cubicBezTo>
                    <a:pt x="1510" y="0"/>
                    <a:pt x="856" y="391"/>
                    <a:pt x="201" y="842"/>
                  </a:cubicBezTo>
                  <a:lnTo>
                    <a:pt x="1" y="968"/>
                  </a:lnTo>
                  <a:lnTo>
                    <a:pt x="201" y="1068"/>
                  </a:lnTo>
                  <a:cubicBezTo>
                    <a:pt x="627" y="1369"/>
                    <a:pt x="1028" y="1594"/>
                    <a:pt x="1254" y="1694"/>
                  </a:cubicBezTo>
                  <a:cubicBezTo>
                    <a:pt x="1555" y="1795"/>
                    <a:pt x="1755" y="1895"/>
                    <a:pt x="1755" y="1895"/>
                  </a:cubicBezTo>
                  <a:cubicBezTo>
                    <a:pt x="1755" y="1895"/>
                    <a:pt x="1655" y="1694"/>
                    <a:pt x="1354" y="1594"/>
                  </a:cubicBezTo>
                  <a:cubicBezTo>
                    <a:pt x="1152" y="1392"/>
                    <a:pt x="808" y="1209"/>
                    <a:pt x="504" y="938"/>
                  </a:cubicBezTo>
                  <a:lnTo>
                    <a:pt x="504" y="938"/>
                  </a:lnTo>
                  <a:cubicBezTo>
                    <a:pt x="1228" y="473"/>
                    <a:pt x="1747" y="107"/>
                    <a:pt x="1655" y="15"/>
                  </a:cubicBezTo>
                  <a:cubicBezTo>
                    <a:pt x="1655" y="5"/>
                    <a:pt x="1648" y="0"/>
                    <a:pt x="16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37"/>
            <p:cNvSpPr/>
            <p:nvPr/>
          </p:nvSpPr>
          <p:spPr>
            <a:xfrm rot="5400000" flipH="1">
              <a:off x="5384850" y="4070913"/>
              <a:ext cx="70850" cy="65175"/>
            </a:xfrm>
            <a:custGeom>
              <a:avLst/>
              <a:gdLst/>
              <a:ahLst/>
              <a:cxnLst/>
              <a:rect l="l" t="t" r="r" b="b"/>
              <a:pathLst>
                <a:path w="2834" h="2607" extrusionOk="0">
                  <a:moveTo>
                    <a:pt x="101" y="0"/>
                  </a:moveTo>
                  <a:cubicBezTo>
                    <a:pt x="1" y="100"/>
                    <a:pt x="327" y="1128"/>
                    <a:pt x="728" y="2506"/>
                  </a:cubicBezTo>
                  <a:lnTo>
                    <a:pt x="728" y="2607"/>
                  </a:lnTo>
                  <a:lnTo>
                    <a:pt x="953" y="2506"/>
                  </a:lnTo>
                  <a:cubicBezTo>
                    <a:pt x="1580" y="2080"/>
                    <a:pt x="1981" y="1654"/>
                    <a:pt x="2307" y="1253"/>
                  </a:cubicBezTo>
                  <a:lnTo>
                    <a:pt x="2833" y="727"/>
                  </a:lnTo>
                  <a:cubicBezTo>
                    <a:pt x="2708" y="727"/>
                    <a:pt x="2507" y="827"/>
                    <a:pt x="2206" y="1128"/>
                  </a:cubicBezTo>
                  <a:cubicBezTo>
                    <a:pt x="1818" y="1425"/>
                    <a:pt x="1429" y="1806"/>
                    <a:pt x="888" y="2175"/>
                  </a:cubicBezTo>
                  <a:lnTo>
                    <a:pt x="888" y="2175"/>
                  </a:lnTo>
                  <a:cubicBezTo>
                    <a:pt x="494" y="925"/>
                    <a:pt x="196" y="0"/>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37"/>
            <p:cNvSpPr/>
            <p:nvPr/>
          </p:nvSpPr>
          <p:spPr>
            <a:xfrm rot="5400000" flipH="1">
              <a:off x="5342250" y="4155488"/>
              <a:ext cx="65200" cy="68325"/>
            </a:xfrm>
            <a:custGeom>
              <a:avLst/>
              <a:gdLst/>
              <a:ahLst/>
              <a:cxnLst/>
              <a:rect l="l" t="t" r="r" b="b"/>
              <a:pathLst>
                <a:path w="2608" h="2733" extrusionOk="0">
                  <a:moveTo>
                    <a:pt x="727" y="0"/>
                  </a:moveTo>
                  <a:cubicBezTo>
                    <a:pt x="627" y="0"/>
                    <a:pt x="828" y="326"/>
                    <a:pt x="1154" y="627"/>
                  </a:cubicBezTo>
                  <a:cubicBezTo>
                    <a:pt x="1343" y="935"/>
                    <a:pt x="1824" y="1423"/>
                    <a:pt x="2130" y="1920"/>
                  </a:cubicBezTo>
                  <a:lnTo>
                    <a:pt x="2130" y="1920"/>
                  </a:lnTo>
                  <a:cubicBezTo>
                    <a:pt x="947" y="2240"/>
                    <a:pt x="1" y="2636"/>
                    <a:pt x="1" y="2732"/>
                  </a:cubicBezTo>
                  <a:cubicBezTo>
                    <a:pt x="1" y="2732"/>
                    <a:pt x="1154" y="2507"/>
                    <a:pt x="2407" y="2106"/>
                  </a:cubicBezTo>
                  <a:lnTo>
                    <a:pt x="2607" y="2106"/>
                  </a:lnTo>
                  <a:lnTo>
                    <a:pt x="2507" y="1880"/>
                  </a:lnTo>
                  <a:lnTo>
                    <a:pt x="2407" y="1880"/>
                  </a:lnTo>
                  <a:cubicBezTo>
                    <a:pt x="1981" y="1254"/>
                    <a:pt x="1555" y="853"/>
                    <a:pt x="1254" y="527"/>
                  </a:cubicBezTo>
                  <a:lnTo>
                    <a:pt x="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37"/>
            <p:cNvSpPr/>
            <p:nvPr/>
          </p:nvSpPr>
          <p:spPr>
            <a:xfrm rot="5400000" flipH="1">
              <a:off x="5249725" y="4112438"/>
              <a:ext cx="67675" cy="62950"/>
            </a:xfrm>
            <a:custGeom>
              <a:avLst/>
              <a:gdLst/>
              <a:ahLst/>
              <a:cxnLst/>
              <a:rect l="l" t="t" r="r" b="b"/>
              <a:pathLst>
                <a:path w="2707" h="2518" extrusionOk="0">
                  <a:moveTo>
                    <a:pt x="2080" y="1"/>
                  </a:moveTo>
                  <a:lnTo>
                    <a:pt x="1880" y="126"/>
                  </a:lnTo>
                  <a:cubicBezTo>
                    <a:pt x="1253" y="527"/>
                    <a:pt x="827" y="953"/>
                    <a:pt x="501" y="1254"/>
                  </a:cubicBezTo>
                  <a:cubicBezTo>
                    <a:pt x="201" y="1680"/>
                    <a:pt x="0" y="1780"/>
                    <a:pt x="0" y="1881"/>
                  </a:cubicBezTo>
                  <a:cubicBezTo>
                    <a:pt x="0" y="1881"/>
                    <a:pt x="301" y="1780"/>
                    <a:pt x="627" y="1480"/>
                  </a:cubicBezTo>
                  <a:cubicBezTo>
                    <a:pt x="915" y="1167"/>
                    <a:pt x="1410" y="786"/>
                    <a:pt x="1915" y="380"/>
                  </a:cubicBezTo>
                  <a:lnTo>
                    <a:pt x="1915" y="380"/>
                  </a:lnTo>
                  <a:cubicBezTo>
                    <a:pt x="2196" y="1586"/>
                    <a:pt x="2566" y="2517"/>
                    <a:pt x="2688" y="2517"/>
                  </a:cubicBezTo>
                  <a:cubicBezTo>
                    <a:pt x="2695" y="2517"/>
                    <a:pt x="2701" y="2514"/>
                    <a:pt x="2707" y="2507"/>
                  </a:cubicBezTo>
                  <a:cubicBezTo>
                    <a:pt x="2707" y="2507"/>
                    <a:pt x="2506" y="1480"/>
                    <a:pt x="2080" y="126"/>
                  </a:cubicBezTo>
                  <a:lnTo>
                    <a:pt x="20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37"/>
            <p:cNvSpPr/>
            <p:nvPr/>
          </p:nvSpPr>
          <p:spPr>
            <a:xfrm rot="5400000" flipH="1">
              <a:off x="5295263" y="4022675"/>
              <a:ext cx="65200" cy="68300"/>
            </a:xfrm>
            <a:custGeom>
              <a:avLst/>
              <a:gdLst/>
              <a:ahLst/>
              <a:cxnLst/>
              <a:rect l="l" t="t" r="r" b="b"/>
              <a:pathLst>
                <a:path w="2608" h="2732" extrusionOk="0">
                  <a:moveTo>
                    <a:pt x="2607" y="0"/>
                  </a:moveTo>
                  <a:cubicBezTo>
                    <a:pt x="2507" y="0"/>
                    <a:pt x="1480" y="226"/>
                    <a:pt x="226" y="627"/>
                  </a:cubicBezTo>
                  <a:lnTo>
                    <a:pt x="1" y="627"/>
                  </a:lnTo>
                  <a:lnTo>
                    <a:pt x="101" y="852"/>
                  </a:lnTo>
                  <a:cubicBezTo>
                    <a:pt x="527" y="1479"/>
                    <a:pt x="1054" y="1880"/>
                    <a:pt x="1354" y="2206"/>
                  </a:cubicBezTo>
                  <a:lnTo>
                    <a:pt x="1881" y="2732"/>
                  </a:lnTo>
                  <a:cubicBezTo>
                    <a:pt x="1881" y="2732"/>
                    <a:pt x="1780" y="2406"/>
                    <a:pt x="1480" y="2105"/>
                  </a:cubicBezTo>
                  <a:cubicBezTo>
                    <a:pt x="1168" y="1697"/>
                    <a:pt x="764" y="1289"/>
                    <a:pt x="378" y="815"/>
                  </a:cubicBezTo>
                  <a:lnTo>
                    <a:pt x="378" y="815"/>
                  </a:lnTo>
                  <a:cubicBezTo>
                    <a:pt x="1656" y="497"/>
                    <a:pt x="2607" y="121"/>
                    <a:pt x="26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37"/>
            <p:cNvSpPr/>
            <p:nvPr/>
          </p:nvSpPr>
          <p:spPr>
            <a:xfrm rot="5400000" flipH="1">
              <a:off x="5219450" y="4863513"/>
              <a:ext cx="109675" cy="164200"/>
            </a:xfrm>
            <a:custGeom>
              <a:avLst/>
              <a:gdLst/>
              <a:ahLst/>
              <a:cxnLst/>
              <a:rect l="l" t="t" r="r" b="b"/>
              <a:pathLst>
                <a:path w="4387" h="6568" extrusionOk="0">
                  <a:moveTo>
                    <a:pt x="1" y="1"/>
                  </a:moveTo>
                  <a:cubicBezTo>
                    <a:pt x="1" y="1"/>
                    <a:pt x="953" y="1555"/>
                    <a:pt x="2206" y="3334"/>
                  </a:cubicBezTo>
                  <a:cubicBezTo>
                    <a:pt x="3334" y="5114"/>
                    <a:pt x="4387" y="6567"/>
                    <a:pt x="4387" y="6567"/>
                  </a:cubicBezTo>
                  <a:cubicBezTo>
                    <a:pt x="4387" y="6567"/>
                    <a:pt x="3459" y="5114"/>
                    <a:pt x="2306" y="3234"/>
                  </a:cubicBezTo>
                  <a:cubicBezTo>
                    <a:pt x="1053" y="1454"/>
                    <a:pt x="10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37"/>
            <p:cNvSpPr/>
            <p:nvPr/>
          </p:nvSpPr>
          <p:spPr>
            <a:xfrm rot="5400000" flipH="1">
              <a:off x="5207438" y="4901025"/>
              <a:ext cx="151675" cy="99825"/>
            </a:xfrm>
            <a:custGeom>
              <a:avLst/>
              <a:gdLst/>
              <a:ahLst/>
              <a:cxnLst/>
              <a:rect l="l" t="t" r="r" b="b"/>
              <a:pathLst>
                <a:path w="6067" h="3993" extrusionOk="0">
                  <a:moveTo>
                    <a:pt x="6066" y="0"/>
                  </a:moveTo>
                  <a:cubicBezTo>
                    <a:pt x="6066" y="0"/>
                    <a:pt x="4713" y="852"/>
                    <a:pt x="3034" y="1980"/>
                  </a:cubicBezTo>
                  <a:cubicBezTo>
                    <a:pt x="1379" y="3033"/>
                    <a:pt x="1" y="3985"/>
                    <a:pt x="1" y="3985"/>
                  </a:cubicBezTo>
                  <a:cubicBezTo>
                    <a:pt x="7" y="3990"/>
                    <a:pt x="16" y="3992"/>
                    <a:pt x="28" y="3992"/>
                  </a:cubicBezTo>
                  <a:cubicBezTo>
                    <a:pt x="259" y="3992"/>
                    <a:pt x="1560" y="3083"/>
                    <a:pt x="3134" y="2105"/>
                  </a:cubicBezTo>
                  <a:cubicBezTo>
                    <a:pt x="4813" y="952"/>
                    <a:pt x="6066" y="100"/>
                    <a:pt x="6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37"/>
            <p:cNvSpPr/>
            <p:nvPr/>
          </p:nvSpPr>
          <p:spPr>
            <a:xfrm rot="5400000" flipH="1">
              <a:off x="5258613" y="4871350"/>
              <a:ext cx="36375" cy="164175"/>
            </a:xfrm>
            <a:custGeom>
              <a:avLst/>
              <a:gdLst/>
              <a:ahLst/>
              <a:cxnLst/>
              <a:rect l="l" t="t" r="r" b="b"/>
              <a:pathLst>
                <a:path w="1455" h="6567" extrusionOk="0">
                  <a:moveTo>
                    <a:pt x="1354" y="0"/>
                  </a:moveTo>
                  <a:cubicBezTo>
                    <a:pt x="1354" y="0"/>
                    <a:pt x="1053" y="1454"/>
                    <a:pt x="627" y="3234"/>
                  </a:cubicBezTo>
                  <a:cubicBezTo>
                    <a:pt x="201" y="5113"/>
                    <a:pt x="1" y="6567"/>
                    <a:pt x="1" y="6567"/>
                  </a:cubicBezTo>
                  <a:cubicBezTo>
                    <a:pt x="1" y="6567"/>
                    <a:pt x="427" y="5113"/>
                    <a:pt x="727" y="3334"/>
                  </a:cubicBezTo>
                  <a:cubicBezTo>
                    <a:pt x="1153" y="1454"/>
                    <a:pt x="1454" y="0"/>
                    <a:pt x="1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7"/>
            <p:cNvSpPr/>
            <p:nvPr/>
          </p:nvSpPr>
          <p:spPr>
            <a:xfrm rot="5400000" flipH="1">
              <a:off x="5193463" y="4928375"/>
              <a:ext cx="182350" cy="39500"/>
            </a:xfrm>
            <a:custGeom>
              <a:avLst/>
              <a:gdLst/>
              <a:ahLst/>
              <a:cxnLst/>
              <a:rect l="l" t="t" r="r" b="b"/>
              <a:pathLst>
                <a:path w="7294" h="1580" extrusionOk="0">
                  <a:moveTo>
                    <a:pt x="1" y="1"/>
                  </a:moveTo>
                  <a:cubicBezTo>
                    <a:pt x="1" y="101"/>
                    <a:pt x="1655" y="427"/>
                    <a:pt x="3635" y="828"/>
                  </a:cubicBezTo>
                  <a:cubicBezTo>
                    <a:pt x="5640" y="1254"/>
                    <a:pt x="7294" y="1580"/>
                    <a:pt x="7294" y="1580"/>
                  </a:cubicBezTo>
                  <a:cubicBezTo>
                    <a:pt x="7294" y="1455"/>
                    <a:pt x="5740" y="1154"/>
                    <a:pt x="3635" y="728"/>
                  </a:cubicBezTo>
                  <a:cubicBezTo>
                    <a:pt x="1655" y="327"/>
                    <a:pt x="10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37"/>
            <p:cNvSpPr/>
            <p:nvPr/>
          </p:nvSpPr>
          <p:spPr>
            <a:xfrm rot="5400000" flipH="1">
              <a:off x="5329100" y="4978188"/>
              <a:ext cx="28225" cy="31350"/>
            </a:xfrm>
            <a:custGeom>
              <a:avLst/>
              <a:gdLst/>
              <a:ahLst/>
              <a:cxnLst/>
              <a:rect l="l" t="t" r="r" b="b"/>
              <a:pathLst>
                <a:path w="1129" h="1254" extrusionOk="0">
                  <a:moveTo>
                    <a:pt x="1028" y="0"/>
                  </a:moveTo>
                  <a:cubicBezTo>
                    <a:pt x="1028" y="0"/>
                    <a:pt x="928" y="101"/>
                    <a:pt x="928" y="301"/>
                  </a:cubicBezTo>
                  <a:cubicBezTo>
                    <a:pt x="1028" y="502"/>
                    <a:pt x="1028" y="828"/>
                    <a:pt x="1028" y="1128"/>
                  </a:cubicBezTo>
                  <a:cubicBezTo>
                    <a:pt x="502" y="828"/>
                    <a:pt x="1" y="727"/>
                    <a:pt x="1" y="727"/>
                  </a:cubicBezTo>
                  <a:lnTo>
                    <a:pt x="1" y="727"/>
                  </a:lnTo>
                  <a:cubicBezTo>
                    <a:pt x="1" y="727"/>
                    <a:pt x="402" y="928"/>
                    <a:pt x="1028" y="1254"/>
                  </a:cubicBezTo>
                  <a:lnTo>
                    <a:pt x="1129" y="1254"/>
                  </a:lnTo>
                  <a:lnTo>
                    <a:pt x="1129" y="1128"/>
                  </a:lnTo>
                  <a:cubicBezTo>
                    <a:pt x="1129" y="828"/>
                    <a:pt x="1129" y="502"/>
                    <a:pt x="1028" y="301"/>
                  </a:cubicBezTo>
                  <a:lnTo>
                    <a:pt x="10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37"/>
            <p:cNvSpPr/>
            <p:nvPr/>
          </p:nvSpPr>
          <p:spPr>
            <a:xfrm rot="5400000" flipH="1">
              <a:off x="5200963" y="4889525"/>
              <a:ext cx="28850" cy="31350"/>
            </a:xfrm>
            <a:custGeom>
              <a:avLst/>
              <a:gdLst/>
              <a:ahLst/>
              <a:cxnLst/>
              <a:rect l="l" t="t" r="r" b="b"/>
              <a:pathLst>
                <a:path w="1154" h="1254" extrusionOk="0">
                  <a:moveTo>
                    <a:pt x="1" y="0"/>
                  </a:moveTo>
                  <a:lnTo>
                    <a:pt x="1" y="101"/>
                  </a:lnTo>
                  <a:cubicBezTo>
                    <a:pt x="1" y="401"/>
                    <a:pt x="101" y="727"/>
                    <a:pt x="101" y="928"/>
                  </a:cubicBezTo>
                  <a:cubicBezTo>
                    <a:pt x="101" y="1153"/>
                    <a:pt x="101" y="1253"/>
                    <a:pt x="226" y="1253"/>
                  </a:cubicBezTo>
                  <a:lnTo>
                    <a:pt x="226" y="928"/>
                  </a:lnTo>
                  <a:lnTo>
                    <a:pt x="226" y="149"/>
                  </a:lnTo>
                  <a:lnTo>
                    <a:pt x="226" y="149"/>
                  </a:lnTo>
                  <a:cubicBezTo>
                    <a:pt x="708" y="335"/>
                    <a:pt x="1154" y="527"/>
                    <a:pt x="1154" y="527"/>
                  </a:cubicBezTo>
                  <a:cubicBezTo>
                    <a:pt x="1154" y="401"/>
                    <a:pt x="728" y="201"/>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7"/>
            <p:cNvSpPr/>
            <p:nvPr/>
          </p:nvSpPr>
          <p:spPr>
            <a:xfrm rot="5400000" flipH="1">
              <a:off x="5227288" y="4907700"/>
              <a:ext cx="20700" cy="23200"/>
            </a:xfrm>
            <a:custGeom>
              <a:avLst/>
              <a:gdLst/>
              <a:ahLst/>
              <a:cxnLst/>
              <a:rect l="l" t="t" r="r" b="b"/>
              <a:pathLst>
                <a:path w="828" h="928" extrusionOk="0">
                  <a:moveTo>
                    <a:pt x="1" y="0"/>
                  </a:moveTo>
                  <a:lnTo>
                    <a:pt x="1" y="101"/>
                  </a:lnTo>
                  <a:cubicBezTo>
                    <a:pt x="1" y="401"/>
                    <a:pt x="101" y="627"/>
                    <a:pt x="101" y="727"/>
                  </a:cubicBezTo>
                  <a:lnTo>
                    <a:pt x="101" y="928"/>
                  </a:lnTo>
                  <a:cubicBezTo>
                    <a:pt x="101" y="928"/>
                    <a:pt x="201" y="828"/>
                    <a:pt x="201" y="727"/>
                  </a:cubicBezTo>
                  <a:cubicBezTo>
                    <a:pt x="201" y="534"/>
                    <a:pt x="128" y="433"/>
                    <a:pt x="170" y="218"/>
                  </a:cubicBezTo>
                  <a:lnTo>
                    <a:pt x="170" y="218"/>
                  </a:lnTo>
                  <a:cubicBezTo>
                    <a:pt x="539" y="312"/>
                    <a:pt x="828" y="401"/>
                    <a:pt x="828" y="401"/>
                  </a:cubicBezTo>
                  <a:cubicBezTo>
                    <a:pt x="828" y="401"/>
                    <a:pt x="551" y="231"/>
                    <a:pt x="193" y="126"/>
                  </a:cubicBezTo>
                  <a:lnTo>
                    <a:pt x="193" y="126"/>
                  </a:lnTo>
                  <a:cubicBezTo>
                    <a:pt x="196" y="118"/>
                    <a:pt x="198" y="109"/>
                    <a:pt x="201" y="101"/>
                  </a:cubicBezTo>
                  <a:lnTo>
                    <a:pt x="201" y="101"/>
                  </a:lnTo>
                  <a:lnTo>
                    <a:pt x="180" y="122"/>
                  </a:lnTo>
                  <a:lnTo>
                    <a:pt x="180" y="122"/>
                  </a:lnTo>
                  <a:cubicBezTo>
                    <a:pt x="154" y="115"/>
                    <a:pt x="128" y="107"/>
                    <a:pt x="101" y="101"/>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7"/>
            <p:cNvSpPr/>
            <p:nvPr/>
          </p:nvSpPr>
          <p:spPr>
            <a:xfrm rot="5400000" flipH="1">
              <a:off x="5317200" y="4877938"/>
              <a:ext cx="23825" cy="28200"/>
            </a:xfrm>
            <a:custGeom>
              <a:avLst/>
              <a:gdLst/>
              <a:ahLst/>
              <a:cxnLst/>
              <a:rect l="l" t="t" r="r" b="b"/>
              <a:pathLst>
                <a:path w="953" h="1128" extrusionOk="0">
                  <a:moveTo>
                    <a:pt x="527" y="0"/>
                  </a:moveTo>
                  <a:cubicBezTo>
                    <a:pt x="527" y="0"/>
                    <a:pt x="326" y="401"/>
                    <a:pt x="101" y="1028"/>
                  </a:cubicBezTo>
                  <a:lnTo>
                    <a:pt x="0" y="1128"/>
                  </a:lnTo>
                  <a:lnTo>
                    <a:pt x="101" y="1128"/>
                  </a:lnTo>
                  <a:cubicBezTo>
                    <a:pt x="145" y="1128"/>
                    <a:pt x="186" y="1128"/>
                    <a:pt x="226" y="1128"/>
                  </a:cubicBezTo>
                  <a:lnTo>
                    <a:pt x="226" y="1128"/>
                  </a:lnTo>
                  <a:lnTo>
                    <a:pt x="226" y="1128"/>
                  </a:lnTo>
                  <a:cubicBezTo>
                    <a:pt x="226" y="1128"/>
                    <a:pt x="226" y="1128"/>
                    <a:pt x="226" y="1128"/>
                  </a:cubicBezTo>
                  <a:lnTo>
                    <a:pt x="226" y="1128"/>
                  </a:lnTo>
                  <a:cubicBezTo>
                    <a:pt x="568" y="1127"/>
                    <a:pt x="750" y="1117"/>
                    <a:pt x="953" y="1028"/>
                  </a:cubicBezTo>
                  <a:lnTo>
                    <a:pt x="258" y="1028"/>
                  </a:lnTo>
                  <a:cubicBezTo>
                    <a:pt x="447" y="449"/>
                    <a:pt x="621"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7"/>
            <p:cNvSpPr/>
            <p:nvPr/>
          </p:nvSpPr>
          <p:spPr>
            <a:xfrm rot="5400000" flipH="1">
              <a:off x="5302788" y="4897350"/>
              <a:ext cx="23850" cy="20700"/>
            </a:xfrm>
            <a:custGeom>
              <a:avLst/>
              <a:gdLst/>
              <a:ahLst/>
              <a:cxnLst/>
              <a:rect l="l" t="t" r="r" b="b"/>
              <a:pathLst>
                <a:path w="954" h="828" extrusionOk="0">
                  <a:moveTo>
                    <a:pt x="427" y="1"/>
                  </a:moveTo>
                  <a:cubicBezTo>
                    <a:pt x="327" y="1"/>
                    <a:pt x="226" y="302"/>
                    <a:pt x="1" y="728"/>
                  </a:cubicBezTo>
                  <a:lnTo>
                    <a:pt x="1" y="828"/>
                  </a:lnTo>
                  <a:lnTo>
                    <a:pt x="627" y="828"/>
                  </a:lnTo>
                  <a:cubicBezTo>
                    <a:pt x="853" y="728"/>
                    <a:pt x="953" y="728"/>
                    <a:pt x="953" y="728"/>
                  </a:cubicBezTo>
                  <a:lnTo>
                    <a:pt x="153" y="728"/>
                  </a:lnTo>
                  <a:cubicBezTo>
                    <a:pt x="342" y="355"/>
                    <a:pt x="427" y="93"/>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37"/>
            <p:cNvSpPr/>
            <p:nvPr/>
          </p:nvSpPr>
          <p:spPr>
            <a:xfrm rot="5400000" flipH="1">
              <a:off x="5223525" y="4997913"/>
              <a:ext cx="23200" cy="28225"/>
            </a:xfrm>
            <a:custGeom>
              <a:avLst/>
              <a:gdLst/>
              <a:ahLst/>
              <a:cxnLst/>
              <a:rect l="l" t="t" r="r" b="b"/>
              <a:pathLst>
                <a:path w="928" h="1129" extrusionOk="0">
                  <a:moveTo>
                    <a:pt x="727" y="0"/>
                  </a:moveTo>
                  <a:cubicBezTo>
                    <a:pt x="727" y="0"/>
                    <a:pt x="727" y="1"/>
                    <a:pt x="727" y="1"/>
                  </a:cubicBezTo>
                  <a:lnTo>
                    <a:pt x="727" y="1"/>
                  </a:lnTo>
                  <a:cubicBezTo>
                    <a:pt x="368" y="1"/>
                    <a:pt x="184" y="9"/>
                    <a:pt x="0" y="101"/>
                  </a:cubicBezTo>
                  <a:lnTo>
                    <a:pt x="691" y="101"/>
                  </a:lnTo>
                  <a:cubicBezTo>
                    <a:pt x="481" y="680"/>
                    <a:pt x="306" y="1128"/>
                    <a:pt x="401" y="1128"/>
                  </a:cubicBezTo>
                  <a:cubicBezTo>
                    <a:pt x="401" y="1128"/>
                    <a:pt x="627" y="727"/>
                    <a:pt x="827" y="101"/>
                  </a:cubicBezTo>
                  <a:lnTo>
                    <a:pt x="928" y="0"/>
                  </a:lnTo>
                  <a:lnTo>
                    <a:pt x="827" y="0"/>
                  </a:lnTo>
                  <a:cubicBezTo>
                    <a:pt x="793" y="0"/>
                    <a:pt x="759" y="0"/>
                    <a:pt x="727" y="1"/>
                  </a:cubicBezTo>
                  <a:lnTo>
                    <a:pt x="727" y="1"/>
                  </a:lnTo>
                  <a:lnTo>
                    <a:pt x="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37"/>
            <p:cNvSpPr/>
            <p:nvPr/>
          </p:nvSpPr>
          <p:spPr>
            <a:xfrm rot="5400000" flipH="1">
              <a:off x="5238938" y="4987025"/>
              <a:ext cx="23225" cy="18675"/>
            </a:xfrm>
            <a:custGeom>
              <a:avLst/>
              <a:gdLst/>
              <a:ahLst/>
              <a:cxnLst/>
              <a:rect l="l" t="t" r="r" b="b"/>
              <a:pathLst>
                <a:path w="929" h="747" extrusionOk="0">
                  <a:moveTo>
                    <a:pt x="302" y="0"/>
                  </a:moveTo>
                  <a:cubicBezTo>
                    <a:pt x="101" y="101"/>
                    <a:pt x="1" y="101"/>
                    <a:pt x="1" y="101"/>
                  </a:cubicBezTo>
                  <a:lnTo>
                    <a:pt x="781" y="101"/>
                  </a:lnTo>
                  <a:cubicBezTo>
                    <a:pt x="608" y="473"/>
                    <a:pt x="502" y="727"/>
                    <a:pt x="502" y="727"/>
                  </a:cubicBezTo>
                  <a:cubicBezTo>
                    <a:pt x="519" y="740"/>
                    <a:pt x="535" y="747"/>
                    <a:pt x="550" y="747"/>
                  </a:cubicBezTo>
                  <a:cubicBezTo>
                    <a:pt x="655" y="747"/>
                    <a:pt x="754" y="471"/>
                    <a:pt x="928" y="101"/>
                  </a:cubicBezTo>
                  <a:lnTo>
                    <a:pt x="9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37"/>
            <p:cNvSpPr/>
            <p:nvPr/>
          </p:nvSpPr>
          <p:spPr>
            <a:xfrm rot="5400000" flipH="1">
              <a:off x="5289938" y="5001675"/>
              <a:ext cx="18200" cy="20700"/>
            </a:xfrm>
            <a:custGeom>
              <a:avLst/>
              <a:gdLst/>
              <a:ahLst/>
              <a:cxnLst/>
              <a:rect l="l" t="t" r="r" b="b"/>
              <a:pathLst>
                <a:path w="728" h="828" extrusionOk="0">
                  <a:moveTo>
                    <a:pt x="1" y="0"/>
                  </a:moveTo>
                  <a:lnTo>
                    <a:pt x="201" y="201"/>
                  </a:lnTo>
                  <a:cubicBezTo>
                    <a:pt x="284" y="201"/>
                    <a:pt x="368" y="340"/>
                    <a:pt x="523" y="458"/>
                  </a:cubicBezTo>
                  <a:lnTo>
                    <a:pt x="523" y="458"/>
                  </a:lnTo>
                  <a:cubicBezTo>
                    <a:pt x="168" y="660"/>
                    <a:pt x="1" y="828"/>
                    <a:pt x="1" y="828"/>
                  </a:cubicBezTo>
                  <a:cubicBezTo>
                    <a:pt x="1" y="828"/>
                    <a:pt x="301" y="727"/>
                    <a:pt x="727" y="527"/>
                  </a:cubicBezTo>
                  <a:lnTo>
                    <a:pt x="727" y="401"/>
                  </a:lnTo>
                  <a:cubicBezTo>
                    <a:pt x="527" y="301"/>
                    <a:pt x="301" y="201"/>
                    <a:pt x="201" y="101"/>
                  </a:cubicBezTo>
                  <a:cubicBezTo>
                    <a:pt x="101" y="0"/>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37"/>
            <p:cNvSpPr/>
            <p:nvPr/>
          </p:nvSpPr>
          <p:spPr>
            <a:xfrm rot="5400000" flipH="1">
              <a:off x="5330538" y="4929750"/>
              <a:ext cx="21325" cy="21075"/>
            </a:xfrm>
            <a:custGeom>
              <a:avLst/>
              <a:gdLst/>
              <a:ahLst/>
              <a:cxnLst/>
              <a:rect l="l" t="t" r="r" b="b"/>
              <a:pathLst>
                <a:path w="853" h="843" extrusionOk="0">
                  <a:moveTo>
                    <a:pt x="7" y="0"/>
                  </a:moveTo>
                  <a:cubicBezTo>
                    <a:pt x="3" y="0"/>
                    <a:pt x="1" y="5"/>
                    <a:pt x="1" y="15"/>
                  </a:cubicBezTo>
                  <a:cubicBezTo>
                    <a:pt x="1" y="15"/>
                    <a:pt x="101" y="341"/>
                    <a:pt x="226" y="742"/>
                  </a:cubicBezTo>
                  <a:lnTo>
                    <a:pt x="226" y="842"/>
                  </a:lnTo>
                  <a:lnTo>
                    <a:pt x="326" y="742"/>
                  </a:lnTo>
                  <a:cubicBezTo>
                    <a:pt x="527" y="642"/>
                    <a:pt x="627" y="441"/>
                    <a:pt x="727" y="341"/>
                  </a:cubicBezTo>
                  <a:cubicBezTo>
                    <a:pt x="853" y="216"/>
                    <a:pt x="853" y="116"/>
                    <a:pt x="853" y="115"/>
                  </a:cubicBezTo>
                  <a:lnTo>
                    <a:pt x="853" y="115"/>
                  </a:lnTo>
                  <a:cubicBezTo>
                    <a:pt x="853" y="116"/>
                    <a:pt x="727" y="216"/>
                    <a:pt x="627" y="341"/>
                  </a:cubicBezTo>
                  <a:cubicBezTo>
                    <a:pt x="542" y="341"/>
                    <a:pt x="456" y="487"/>
                    <a:pt x="309" y="592"/>
                  </a:cubicBezTo>
                  <a:lnTo>
                    <a:pt x="309" y="592"/>
                  </a:lnTo>
                  <a:cubicBezTo>
                    <a:pt x="214" y="328"/>
                    <a:pt x="43" y="0"/>
                    <a:pt x="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37"/>
            <p:cNvSpPr/>
            <p:nvPr/>
          </p:nvSpPr>
          <p:spPr>
            <a:xfrm rot="5400000" flipH="1">
              <a:off x="5211100" y="4957313"/>
              <a:ext cx="23850" cy="21075"/>
            </a:xfrm>
            <a:custGeom>
              <a:avLst/>
              <a:gdLst/>
              <a:ahLst/>
              <a:cxnLst/>
              <a:rect l="l" t="t" r="r" b="b"/>
              <a:pathLst>
                <a:path w="954" h="843" extrusionOk="0">
                  <a:moveTo>
                    <a:pt x="627" y="0"/>
                  </a:moveTo>
                  <a:lnTo>
                    <a:pt x="527" y="100"/>
                  </a:lnTo>
                  <a:cubicBezTo>
                    <a:pt x="427" y="201"/>
                    <a:pt x="226" y="401"/>
                    <a:pt x="126" y="501"/>
                  </a:cubicBezTo>
                  <a:cubicBezTo>
                    <a:pt x="126" y="627"/>
                    <a:pt x="1" y="727"/>
                    <a:pt x="1" y="727"/>
                  </a:cubicBezTo>
                  <a:cubicBezTo>
                    <a:pt x="1" y="727"/>
                    <a:pt x="126" y="627"/>
                    <a:pt x="226" y="627"/>
                  </a:cubicBezTo>
                  <a:cubicBezTo>
                    <a:pt x="314" y="517"/>
                    <a:pt x="402" y="349"/>
                    <a:pt x="557" y="242"/>
                  </a:cubicBezTo>
                  <a:lnTo>
                    <a:pt x="557" y="242"/>
                  </a:lnTo>
                  <a:cubicBezTo>
                    <a:pt x="740" y="507"/>
                    <a:pt x="832" y="842"/>
                    <a:pt x="850" y="842"/>
                  </a:cubicBezTo>
                  <a:cubicBezTo>
                    <a:pt x="852" y="842"/>
                    <a:pt x="853" y="837"/>
                    <a:pt x="853" y="827"/>
                  </a:cubicBezTo>
                  <a:cubicBezTo>
                    <a:pt x="953" y="827"/>
                    <a:pt x="853" y="501"/>
                    <a:pt x="627" y="100"/>
                  </a:cubicBezTo>
                  <a:lnTo>
                    <a:pt x="6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37"/>
            <p:cNvSpPr/>
            <p:nvPr/>
          </p:nvSpPr>
          <p:spPr>
            <a:xfrm rot="5400000" flipH="1">
              <a:off x="5263625" y="4881363"/>
              <a:ext cx="21325" cy="23850"/>
            </a:xfrm>
            <a:custGeom>
              <a:avLst/>
              <a:gdLst/>
              <a:ahLst/>
              <a:cxnLst/>
              <a:rect l="l" t="t" r="r" b="b"/>
              <a:pathLst>
                <a:path w="853" h="954" extrusionOk="0">
                  <a:moveTo>
                    <a:pt x="727" y="1"/>
                  </a:moveTo>
                  <a:lnTo>
                    <a:pt x="101" y="427"/>
                  </a:lnTo>
                  <a:lnTo>
                    <a:pt x="0" y="427"/>
                  </a:lnTo>
                  <a:lnTo>
                    <a:pt x="101" y="527"/>
                  </a:lnTo>
                  <a:cubicBezTo>
                    <a:pt x="326" y="627"/>
                    <a:pt x="426" y="728"/>
                    <a:pt x="627" y="853"/>
                  </a:cubicBezTo>
                  <a:cubicBezTo>
                    <a:pt x="727" y="853"/>
                    <a:pt x="852" y="953"/>
                    <a:pt x="852" y="953"/>
                  </a:cubicBezTo>
                  <a:cubicBezTo>
                    <a:pt x="852" y="853"/>
                    <a:pt x="727" y="853"/>
                    <a:pt x="627" y="728"/>
                  </a:cubicBezTo>
                  <a:cubicBezTo>
                    <a:pt x="534" y="635"/>
                    <a:pt x="357" y="543"/>
                    <a:pt x="251" y="450"/>
                  </a:cubicBezTo>
                  <a:lnTo>
                    <a:pt x="251" y="450"/>
                  </a:lnTo>
                  <a:cubicBezTo>
                    <a:pt x="574" y="272"/>
                    <a:pt x="727" y="88"/>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7"/>
            <p:cNvSpPr/>
            <p:nvPr/>
          </p:nvSpPr>
          <p:spPr>
            <a:xfrm rot="5400000" flipH="1">
              <a:off x="5301838" y="4927125"/>
              <a:ext cx="31350" cy="31350"/>
            </a:xfrm>
            <a:custGeom>
              <a:avLst/>
              <a:gdLst/>
              <a:ahLst/>
              <a:cxnLst/>
              <a:rect l="l" t="t" r="r" b="b"/>
              <a:pathLst>
                <a:path w="1254" h="1254" extrusionOk="0">
                  <a:moveTo>
                    <a:pt x="1" y="0"/>
                  </a:moveTo>
                  <a:cubicBezTo>
                    <a:pt x="1" y="0"/>
                    <a:pt x="101" y="526"/>
                    <a:pt x="302" y="1153"/>
                  </a:cubicBezTo>
                  <a:lnTo>
                    <a:pt x="302" y="1253"/>
                  </a:lnTo>
                  <a:lnTo>
                    <a:pt x="402" y="1153"/>
                  </a:lnTo>
                  <a:cubicBezTo>
                    <a:pt x="728" y="952"/>
                    <a:pt x="928" y="727"/>
                    <a:pt x="1028" y="627"/>
                  </a:cubicBezTo>
                  <a:cubicBezTo>
                    <a:pt x="1154" y="426"/>
                    <a:pt x="1254" y="426"/>
                    <a:pt x="1254" y="326"/>
                  </a:cubicBezTo>
                  <a:lnTo>
                    <a:pt x="1254" y="326"/>
                  </a:lnTo>
                  <a:cubicBezTo>
                    <a:pt x="1254" y="326"/>
                    <a:pt x="1154" y="426"/>
                    <a:pt x="928" y="526"/>
                  </a:cubicBezTo>
                  <a:cubicBezTo>
                    <a:pt x="834" y="715"/>
                    <a:pt x="651" y="837"/>
                    <a:pt x="359" y="1017"/>
                  </a:cubicBezTo>
                  <a:lnTo>
                    <a:pt x="359" y="1017"/>
                  </a:lnTo>
                  <a:cubicBezTo>
                    <a:pt x="187" y="452"/>
                    <a:pt x="94"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7"/>
            <p:cNvSpPr/>
            <p:nvPr/>
          </p:nvSpPr>
          <p:spPr>
            <a:xfrm rot="5400000" flipH="1">
              <a:off x="5280525" y="4966588"/>
              <a:ext cx="31375" cy="31350"/>
            </a:xfrm>
            <a:custGeom>
              <a:avLst/>
              <a:gdLst/>
              <a:ahLst/>
              <a:cxnLst/>
              <a:rect l="l" t="t" r="r" b="b"/>
              <a:pathLst>
                <a:path w="1255" h="1254" extrusionOk="0">
                  <a:moveTo>
                    <a:pt x="327" y="0"/>
                  </a:moveTo>
                  <a:cubicBezTo>
                    <a:pt x="328" y="1"/>
                    <a:pt x="427" y="101"/>
                    <a:pt x="527" y="301"/>
                  </a:cubicBezTo>
                  <a:cubicBezTo>
                    <a:pt x="618" y="392"/>
                    <a:pt x="813" y="587"/>
                    <a:pt x="999" y="848"/>
                  </a:cubicBezTo>
                  <a:lnTo>
                    <a:pt x="999" y="848"/>
                  </a:lnTo>
                  <a:cubicBezTo>
                    <a:pt x="491" y="1043"/>
                    <a:pt x="1" y="1253"/>
                    <a:pt x="1" y="1253"/>
                  </a:cubicBezTo>
                  <a:cubicBezTo>
                    <a:pt x="1" y="1253"/>
                    <a:pt x="527" y="1128"/>
                    <a:pt x="1154" y="928"/>
                  </a:cubicBezTo>
                  <a:lnTo>
                    <a:pt x="1254" y="928"/>
                  </a:lnTo>
                  <a:lnTo>
                    <a:pt x="1154" y="827"/>
                  </a:lnTo>
                  <a:cubicBezTo>
                    <a:pt x="953" y="627"/>
                    <a:pt x="728" y="401"/>
                    <a:pt x="627" y="201"/>
                  </a:cubicBezTo>
                  <a:cubicBezTo>
                    <a:pt x="428" y="101"/>
                    <a:pt x="328" y="1"/>
                    <a:pt x="3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7"/>
            <p:cNvSpPr/>
            <p:nvPr/>
          </p:nvSpPr>
          <p:spPr>
            <a:xfrm rot="5400000" flipH="1">
              <a:off x="5237938" y="4946525"/>
              <a:ext cx="31350" cy="28850"/>
            </a:xfrm>
            <a:custGeom>
              <a:avLst/>
              <a:gdLst/>
              <a:ahLst/>
              <a:cxnLst/>
              <a:rect l="l" t="t" r="r" b="b"/>
              <a:pathLst>
                <a:path w="1254" h="1154" extrusionOk="0">
                  <a:moveTo>
                    <a:pt x="827" y="1"/>
                  </a:moveTo>
                  <a:cubicBezTo>
                    <a:pt x="627" y="226"/>
                    <a:pt x="401" y="427"/>
                    <a:pt x="201" y="627"/>
                  </a:cubicBezTo>
                  <a:cubicBezTo>
                    <a:pt x="100" y="752"/>
                    <a:pt x="0" y="853"/>
                    <a:pt x="0" y="853"/>
                  </a:cubicBezTo>
                  <a:cubicBezTo>
                    <a:pt x="0" y="853"/>
                    <a:pt x="100" y="752"/>
                    <a:pt x="301" y="627"/>
                  </a:cubicBezTo>
                  <a:cubicBezTo>
                    <a:pt x="392" y="536"/>
                    <a:pt x="585" y="363"/>
                    <a:pt x="845" y="182"/>
                  </a:cubicBezTo>
                  <a:lnTo>
                    <a:pt x="845" y="182"/>
                  </a:lnTo>
                  <a:cubicBezTo>
                    <a:pt x="1034" y="776"/>
                    <a:pt x="1132" y="1153"/>
                    <a:pt x="1253" y="1153"/>
                  </a:cubicBezTo>
                  <a:cubicBezTo>
                    <a:pt x="1253" y="1153"/>
                    <a:pt x="1128" y="627"/>
                    <a:pt x="9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37"/>
            <p:cNvSpPr/>
            <p:nvPr/>
          </p:nvSpPr>
          <p:spPr>
            <a:xfrm rot="5400000" flipH="1">
              <a:off x="5260350" y="4905938"/>
              <a:ext cx="28850" cy="29825"/>
            </a:xfrm>
            <a:custGeom>
              <a:avLst/>
              <a:gdLst/>
              <a:ahLst/>
              <a:cxnLst/>
              <a:rect l="l" t="t" r="r" b="b"/>
              <a:pathLst>
                <a:path w="1154" h="1193" extrusionOk="0">
                  <a:moveTo>
                    <a:pt x="1048" y="0"/>
                  </a:moveTo>
                  <a:cubicBezTo>
                    <a:pt x="864" y="0"/>
                    <a:pt x="459" y="93"/>
                    <a:pt x="0" y="240"/>
                  </a:cubicBezTo>
                  <a:lnTo>
                    <a:pt x="0" y="365"/>
                  </a:lnTo>
                  <a:cubicBezTo>
                    <a:pt x="226" y="666"/>
                    <a:pt x="426" y="867"/>
                    <a:pt x="627" y="992"/>
                  </a:cubicBezTo>
                  <a:cubicBezTo>
                    <a:pt x="526" y="766"/>
                    <a:pt x="326" y="566"/>
                    <a:pt x="100" y="365"/>
                  </a:cubicBezTo>
                  <a:cubicBezTo>
                    <a:pt x="727" y="240"/>
                    <a:pt x="1153" y="40"/>
                    <a:pt x="1153" y="40"/>
                  </a:cubicBezTo>
                  <a:cubicBezTo>
                    <a:pt x="1153" y="13"/>
                    <a:pt x="1115" y="0"/>
                    <a:pt x="1048" y="0"/>
                  </a:cubicBezTo>
                  <a:close/>
                  <a:moveTo>
                    <a:pt x="627" y="992"/>
                  </a:moveTo>
                  <a:cubicBezTo>
                    <a:pt x="727" y="1192"/>
                    <a:pt x="852" y="1192"/>
                    <a:pt x="852" y="1192"/>
                  </a:cubicBezTo>
                  <a:cubicBezTo>
                    <a:pt x="852" y="1192"/>
                    <a:pt x="852" y="1092"/>
                    <a:pt x="627" y="9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37"/>
            <p:cNvSpPr/>
            <p:nvPr/>
          </p:nvSpPr>
          <p:spPr>
            <a:xfrm rot="5400000" flipH="1">
              <a:off x="7284625" y="4451238"/>
              <a:ext cx="109675" cy="164200"/>
            </a:xfrm>
            <a:custGeom>
              <a:avLst/>
              <a:gdLst/>
              <a:ahLst/>
              <a:cxnLst/>
              <a:rect l="l" t="t" r="r" b="b"/>
              <a:pathLst>
                <a:path w="4387" h="6568" extrusionOk="0">
                  <a:moveTo>
                    <a:pt x="1" y="1"/>
                  </a:moveTo>
                  <a:cubicBezTo>
                    <a:pt x="1" y="1"/>
                    <a:pt x="954" y="1555"/>
                    <a:pt x="2106" y="3334"/>
                  </a:cubicBezTo>
                  <a:cubicBezTo>
                    <a:pt x="3359" y="5214"/>
                    <a:pt x="4287" y="6567"/>
                    <a:pt x="4287" y="6567"/>
                  </a:cubicBezTo>
                  <a:cubicBezTo>
                    <a:pt x="4387" y="6567"/>
                    <a:pt x="3460" y="5114"/>
                    <a:pt x="2206" y="3234"/>
                  </a:cubicBezTo>
                  <a:cubicBezTo>
                    <a:pt x="1054" y="1455"/>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37"/>
            <p:cNvSpPr/>
            <p:nvPr/>
          </p:nvSpPr>
          <p:spPr>
            <a:xfrm rot="5400000" flipH="1">
              <a:off x="7270350" y="4488688"/>
              <a:ext cx="151025" cy="99300"/>
            </a:xfrm>
            <a:custGeom>
              <a:avLst/>
              <a:gdLst/>
              <a:ahLst/>
              <a:cxnLst/>
              <a:rect l="l" t="t" r="r" b="b"/>
              <a:pathLst>
                <a:path w="6041" h="3972" extrusionOk="0">
                  <a:moveTo>
                    <a:pt x="6026" y="0"/>
                  </a:moveTo>
                  <a:cubicBezTo>
                    <a:pt x="5878" y="0"/>
                    <a:pt x="4588" y="901"/>
                    <a:pt x="3033" y="1891"/>
                  </a:cubicBezTo>
                  <a:cubicBezTo>
                    <a:pt x="1354" y="3019"/>
                    <a:pt x="0" y="3871"/>
                    <a:pt x="0" y="3971"/>
                  </a:cubicBezTo>
                  <a:cubicBezTo>
                    <a:pt x="0" y="3971"/>
                    <a:pt x="1354" y="3144"/>
                    <a:pt x="3033" y="1991"/>
                  </a:cubicBezTo>
                  <a:cubicBezTo>
                    <a:pt x="4687" y="939"/>
                    <a:pt x="6041" y="11"/>
                    <a:pt x="6041" y="11"/>
                  </a:cubicBezTo>
                  <a:cubicBezTo>
                    <a:pt x="6041" y="4"/>
                    <a:pt x="6036" y="0"/>
                    <a:pt x="6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7"/>
            <p:cNvSpPr/>
            <p:nvPr/>
          </p:nvSpPr>
          <p:spPr>
            <a:xfrm rot="5400000" flipH="1">
              <a:off x="7322525" y="4460313"/>
              <a:ext cx="36375" cy="166700"/>
            </a:xfrm>
            <a:custGeom>
              <a:avLst/>
              <a:gdLst/>
              <a:ahLst/>
              <a:cxnLst/>
              <a:rect l="l" t="t" r="r" b="b"/>
              <a:pathLst>
                <a:path w="1455" h="6668" extrusionOk="0">
                  <a:moveTo>
                    <a:pt x="1454" y="1"/>
                  </a:moveTo>
                  <a:cubicBezTo>
                    <a:pt x="1454" y="1"/>
                    <a:pt x="1053" y="1455"/>
                    <a:pt x="727" y="3334"/>
                  </a:cubicBezTo>
                  <a:cubicBezTo>
                    <a:pt x="326" y="5113"/>
                    <a:pt x="1" y="6567"/>
                    <a:pt x="101" y="6667"/>
                  </a:cubicBezTo>
                  <a:cubicBezTo>
                    <a:pt x="101" y="6667"/>
                    <a:pt x="427" y="5113"/>
                    <a:pt x="828" y="3334"/>
                  </a:cubicBezTo>
                  <a:cubicBezTo>
                    <a:pt x="1254" y="1455"/>
                    <a:pt x="1454"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7"/>
            <p:cNvSpPr/>
            <p:nvPr/>
          </p:nvSpPr>
          <p:spPr>
            <a:xfrm rot="5400000" flipH="1">
              <a:off x="7258325" y="4515763"/>
              <a:ext cx="182975" cy="39500"/>
            </a:xfrm>
            <a:custGeom>
              <a:avLst/>
              <a:gdLst/>
              <a:ahLst/>
              <a:cxnLst/>
              <a:rect l="l" t="t" r="r" b="b"/>
              <a:pathLst>
                <a:path w="7319" h="1580" extrusionOk="0">
                  <a:moveTo>
                    <a:pt x="0" y="1"/>
                  </a:moveTo>
                  <a:cubicBezTo>
                    <a:pt x="0" y="101"/>
                    <a:pt x="1679" y="427"/>
                    <a:pt x="3659" y="853"/>
                  </a:cubicBezTo>
                  <a:cubicBezTo>
                    <a:pt x="5639" y="1254"/>
                    <a:pt x="7318" y="1580"/>
                    <a:pt x="7318" y="1580"/>
                  </a:cubicBezTo>
                  <a:cubicBezTo>
                    <a:pt x="7318" y="1480"/>
                    <a:pt x="5639" y="1154"/>
                    <a:pt x="3659" y="728"/>
                  </a:cubicBezTo>
                  <a:cubicBezTo>
                    <a:pt x="1679" y="327"/>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7"/>
            <p:cNvSpPr/>
            <p:nvPr/>
          </p:nvSpPr>
          <p:spPr>
            <a:xfrm rot="5400000" flipH="1">
              <a:off x="7393963" y="4565575"/>
              <a:ext cx="28850" cy="31350"/>
            </a:xfrm>
            <a:custGeom>
              <a:avLst/>
              <a:gdLst/>
              <a:ahLst/>
              <a:cxnLst/>
              <a:rect l="l" t="t" r="r" b="b"/>
              <a:pathLst>
                <a:path w="1154" h="1254" extrusionOk="0">
                  <a:moveTo>
                    <a:pt x="928" y="1"/>
                  </a:moveTo>
                  <a:lnTo>
                    <a:pt x="928" y="301"/>
                  </a:lnTo>
                  <a:lnTo>
                    <a:pt x="928" y="1090"/>
                  </a:lnTo>
                  <a:lnTo>
                    <a:pt x="928" y="1090"/>
                  </a:lnTo>
                  <a:cubicBezTo>
                    <a:pt x="370" y="814"/>
                    <a:pt x="0" y="727"/>
                    <a:pt x="0" y="727"/>
                  </a:cubicBezTo>
                  <a:lnTo>
                    <a:pt x="0" y="727"/>
                  </a:lnTo>
                  <a:cubicBezTo>
                    <a:pt x="0" y="727"/>
                    <a:pt x="426" y="1028"/>
                    <a:pt x="1053" y="1254"/>
                  </a:cubicBezTo>
                  <a:lnTo>
                    <a:pt x="1053" y="1153"/>
                  </a:lnTo>
                  <a:cubicBezTo>
                    <a:pt x="1153" y="828"/>
                    <a:pt x="1053" y="527"/>
                    <a:pt x="1053" y="301"/>
                  </a:cubicBezTo>
                  <a:cubicBezTo>
                    <a:pt x="1053" y="101"/>
                    <a:pt x="1053" y="1"/>
                    <a:pt x="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7"/>
            <p:cNvSpPr/>
            <p:nvPr/>
          </p:nvSpPr>
          <p:spPr>
            <a:xfrm rot="5400000" flipH="1">
              <a:off x="7266463" y="4476925"/>
              <a:ext cx="28200" cy="31350"/>
            </a:xfrm>
            <a:custGeom>
              <a:avLst/>
              <a:gdLst/>
              <a:ahLst/>
              <a:cxnLst/>
              <a:rect l="l" t="t" r="r" b="b"/>
              <a:pathLst>
                <a:path w="1128" h="1254" extrusionOk="0">
                  <a:moveTo>
                    <a:pt x="0" y="0"/>
                  </a:moveTo>
                  <a:lnTo>
                    <a:pt x="0" y="101"/>
                  </a:lnTo>
                  <a:cubicBezTo>
                    <a:pt x="0" y="426"/>
                    <a:pt x="0" y="727"/>
                    <a:pt x="100" y="928"/>
                  </a:cubicBezTo>
                  <a:lnTo>
                    <a:pt x="100" y="101"/>
                  </a:lnTo>
                  <a:cubicBezTo>
                    <a:pt x="627" y="426"/>
                    <a:pt x="1128" y="527"/>
                    <a:pt x="1128" y="527"/>
                  </a:cubicBezTo>
                  <a:cubicBezTo>
                    <a:pt x="1128" y="527"/>
                    <a:pt x="727" y="201"/>
                    <a:pt x="100" y="0"/>
                  </a:cubicBezTo>
                  <a:close/>
                  <a:moveTo>
                    <a:pt x="100" y="928"/>
                  </a:moveTo>
                  <a:lnTo>
                    <a:pt x="100" y="1253"/>
                  </a:lnTo>
                  <a:cubicBezTo>
                    <a:pt x="100" y="1253"/>
                    <a:pt x="201" y="1153"/>
                    <a:pt x="100" y="92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37"/>
            <p:cNvSpPr/>
            <p:nvPr/>
          </p:nvSpPr>
          <p:spPr>
            <a:xfrm rot="5400000" flipH="1">
              <a:off x="7291213" y="4496650"/>
              <a:ext cx="20700" cy="20700"/>
            </a:xfrm>
            <a:custGeom>
              <a:avLst/>
              <a:gdLst/>
              <a:ahLst/>
              <a:cxnLst/>
              <a:rect l="l" t="t" r="r" b="b"/>
              <a:pathLst>
                <a:path w="828" h="828" extrusionOk="0">
                  <a:moveTo>
                    <a:pt x="0" y="1"/>
                  </a:moveTo>
                  <a:lnTo>
                    <a:pt x="0" y="101"/>
                  </a:lnTo>
                  <a:lnTo>
                    <a:pt x="0" y="627"/>
                  </a:lnTo>
                  <a:cubicBezTo>
                    <a:pt x="100" y="728"/>
                    <a:pt x="100" y="828"/>
                    <a:pt x="100" y="828"/>
                  </a:cubicBezTo>
                  <a:lnTo>
                    <a:pt x="100" y="627"/>
                  </a:lnTo>
                  <a:lnTo>
                    <a:pt x="100" y="148"/>
                  </a:lnTo>
                  <a:lnTo>
                    <a:pt x="100" y="148"/>
                  </a:lnTo>
                  <a:cubicBezTo>
                    <a:pt x="361" y="268"/>
                    <a:pt x="567" y="352"/>
                    <a:pt x="699" y="352"/>
                  </a:cubicBezTo>
                  <a:cubicBezTo>
                    <a:pt x="756" y="352"/>
                    <a:pt x="799" y="336"/>
                    <a:pt x="827" y="302"/>
                  </a:cubicBezTo>
                  <a:cubicBezTo>
                    <a:pt x="827" y="302"/>
                    <a:pt x="526" y="101"/>
                    <a:pt x="1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7"/>
            <p:cNvSpPr/>
            <p:nvPr/>
          </p:nvSpPr>
          <p:spPr>
            <a:xfrm rot="5400000" flipH="1">
              <a:off x="7378300" y="4460963"/>
              <a:ext cx="31350" cy="28825"/>
            </a:xfrm>
            <a:custGeom>
              <a:avLst/>
              <a:gdLst/>
              <a:ahLst/>
              <a:cxnLst/>
              <a:rect l="l" t="t" r="r" b="b"/>
              <a:pathLst>
                <a:path w="1254" h="1153" extrusionOk="0">
                  <a:moveTo>
                    <a:pt x="502" y="0"/>
                  </a:moveTo>
                  <a:cubicBezTo>
                    <a:pt x="502" y="0"/>
                    <a:pt x="301" y="527"/>
                    <a:pt x="1" y="1028"/>
                  </a:cubicBezTo>
                  <a:lnTo>
                    <a:pt x="1" y="1153"/>
                  </a:lnTo>
                  <a:lnTo>
                    <a:pt x="928" y="1153"/>
                  </a:lnTo>
                  <a:cubicBezTo>
                    <a:pt x="1129" y="1028"/>
                    <a:pt x="1254" y="1028"/>
                    <a:pt x="1254" y="1028"/>
                  </a:cubicBezTo>
                  <a:lnTo>
                    <a:pt x="159" y="1028"/>
                  </a:lnTo>
                  <a:cubicBezTo>
                    <a:pt x="415" y="458"/>
                    <a:pt x="502" y="0"/>
                    <a:pt x="5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37"/>
            <p:cNvSpPr/>
            <p:nvPr/>
          </p:nvSpPr>
          <p:spPr>
            <a:xfrm rot="5400000" flipH="1">
              <a:off x="7368275" y="4487263"/>
              <a:ext cx="20700" cy="18175"/>
            </a:xfrm>
            <a:custGeom>
              <a:avLst/>
              <a:gdLst/>
              <a:ahLst/>
              <a:cxnLst/>
              <a:rect l="l" t="t" r="r" b="b"/>
              <a:pathLst>
                <a:path w="828" h="727" extrusionOk="0">
                  <a:moveTo>
                    <a:pt x="301" y="0"/>
                  </a:moveTo>
                  <a:cubicBezTo>
                    <a:pt x="301" y="0"/>
                    <a:pt x="201" y="326"/>
                    <a:pt x="0" y="627"/>
                  </a:cubicBezTo>
                  <a:lnTo>
                    <a:pt x="0" y="727"/>
                  </a:lnTo>
                  <a:lnTo>
                    <a:pt x="627" y="727"/>
                  </a:lnTo>
                  <a:cubicBezTo>
                    <a:pt x="827" y="727"/>
                    <a:pt x="827" y="627"/>
                    <a:pt x="827" y="627"/>
                  </a:cubicBezTo>
                  <a:lnTo>
                    <a:pt x="149" y="627"/>
                  </a:lnTo>
                  <a:cubicBezTo>
                    <a:pt x="316" y="273"/>
                    <a:pt x="393"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37"/>
            <p:cNvSpPr/>
            <p:nvPr/>
          </p:nvSpPr>
          <p:spPr>
            <a:xfrm rot="5400000" flipH="1">
              <a:off x="7284313" y="4591900"/>
              <a:ext cx="31350" cy="28850"/>
            </a:xfrm>
            <a:custGeom>
              <a:avLst/>
              <a:gdLst/>
              <a:ahLst/>
              <a:cxnLst/>
              <a:rect l="l" t="t" r="r" b="b"/>
              <a:pathLst>
                <a:path w="1254" h="1154" extrusionOk="0">
                  <a:moveTo>
                    <a:pt x="1153" y="1"/>
                  </a:moveTo>
                  <a:cubicBezTo>
                    <a:pt x="853" y="1"/>
                    <a:pt x="527" y="1"/>
                    <a:pt x="326" y="101"/>
                  </a:cubicBezTo>
                  <a:lnTo>
                    <a:pt x="1" y="101"/>
                  </a:lnTo>
                  <a:cubicBezTo>
                    <a:pt x="1" y="101"/>
                    <a:pt x="101" y="201"/>
                    <a:pt x="326" y="201"/>
                  </a:cubicBezTo>
                  <a:cubicBezTo>
                    <a:pt x="527" y="101"/>
                    <a:pt x="853" y="101"/>
                    <a:pt x="1153" y="101"/>
                  </a:cubicBezTo>
                  <a:cubicBezTo>
                    <a:pt x="953" y="627"/>
                    <a:pt x="727" y="1153"/>
                    <a:pt x="727" y="1153"/>
                  </a:cubicBezTo>
                  <a:cubicBezTo>
                    <a:pt x="853" y="1153"/>
                    <a:pt x="1053" y="727"/>
                    <a:pt x="1254" y="101"/>
                  </a:cubicBez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37"/>
            <p:cNvSpPr/>
            <p:nvPr/>
          </p:nvSpPr>
          <p:spPr>
            <a:xfrm rot="5400000" flipH="1">
              <a:off x="7303113" y="4573725"/>
              <a:ext cx="23200" cy="20700"/>
            </a:xfrm>
            <a:custGeom>
              <a:avLst/>
              <a:gdLst/>
              <a:ahLst/>
              <a:cxnLst/>
              <a:rect l="l" t="t" r="r" b="b"/>
              <a:pathLst>
                <a:path w="928" h="828" extrusionOk="0">
                  <a:moveTo>
                    <a:pt x="201" y="0"/>
                  </a:moveTo>
                  <a:cubicBezTo>
                    <a:pt x="100" y="101"/>
                    <a:pt x="0" y="101"/>
                    <a:pt x="0" y="101"/>
                  </a:cubicBezTo>
                  <a:lnTo>
                    <a:pt x="703" y="101"/>
                  </a:lnTo>
                  <a:cubicBezTo>
                    <a:pt x="612" y="487"/>
                    <a:pt x="527" y="828"/>
                    <a:pt x="527" y="828"/>
                  </a:cubicBezTo>
                  <a:cubicBezTo>
                    <a:pt x="527" y="828"/>
                    <a:pt x="727" y="527"/>
                    <a:pt x="827" y="101"/>
                  </a:cubicBezTo>
                  <a:lnTo>
                    <a:pt x="9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37"/>
            <p:cNvSpPr/>
            <p:nvPr/>
          </p:nvSpPr>
          <p:spPr>
            <a:xfrm rot="5400000" flipH="1">
              <a:off x="7353525" y="4590313"/>
              <a:ext cx="20700" cy="21375"/>
            </a:xfrm>
            <a:custGeom>
              <a:avLst/>
              <a:gdLst/>
              <a:ahLst/>
              <a:cxnLst/>
              <a:rect l="l" t="t" r="r" b="b"/>
              <a:pathLst>
                <a:path w="828" h="855" extrusionOk="0">
                  <a:moveTo>
                    <a:pt x="101" y="0"/>
                  </a:moveTo>
                  <a:cubicBezTo>
                    <a:pt x="101" y="0"/>
                    <a:pt x="101" y="101"/>
                    <a:pt x="201" y="201"/>
                  </a:cubicBezTo>
                  <a:cubicBezTo>
                    <a:pt x="290" y="290"/>
                    <a:pt x="479" y="399"/>
                    <a:pt x="590" y="493"/>
                  </a:cubicBezTo>
                  <a:lnTo>
                    <a:pt x="590" y="493"/>
                  </a:lnTo>
                  <a:cubicBezTo>
                    <a:pt x="238" y="669"/>
                    <a:pt x="1" y="828"/>
                    <a:pt x="1" y="828"/>
                  </a:cubicBezTo>
                  <a:cubicBezTo>
                    <a:pt x="19" y="846"/>
                    <a:pt x="45" y="854"/>
                    <a:pt x="77" y="854"/>
                  </a:cubicBezTo>
                  <a:cubicBezTo>
                    <a:pt x="220" y="854"/>
                    <a:pt x="482" y="691"/>
                    <a:pt x="727" y="527"/>
                  </a:cubicBezTo>
                  <a:lnTo>
                    <a:pt x="828" y="527"/>
                  </a:lnTo>
                  <a:lnTo>
                    <a:pt x="727" y="427"/>
                  </a:lnTo>
                  <a:cubicBezTo>
                    <a:pt x="627" y="301"/>
                    <a:pt x="427" y="201"/>
                    <a:pt x="301" y="101"/>
                  </a:cubicBezTo>
                  <a:cubicBezTo>
                    <a:pt x="201" y="0"/>
                    <a:pt x="101" y="0"/>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37"/>
            <p:cNvSpPr/>
            <p:nvPr/>
          </p:nvSpPr>
          <p:spPr>
            <a:xfrm rot="5400000" flipH="1">
              <a:off x="7395513" y="4517025"/>
              <a:ext cx="20725" cy="21325"/>
            </a:xfrm>
            <a:custGeom>
              <a:avLst/>
              <a:gdLst/>
              <a:ahLst/>
              <a:cxnLst/>
              <a:rect l="l" t="t" r="r" b="b"/>
              <a:pathLst>
                <a:path w="829" h="853" extrusionOk="0">
                  <a:moveTo>
                    <a:pt x="1" y="0"/>
                  </a:moveTo>
                  <a:cubicBezTo>
                    <a:pt x="1" y="0"/>
                    <a:pt x="1" y="326"/>
                    <a:pt x="201" y="727"/>
                  </a:cubicBezTo>
                  <a:lnTo>
                    <a:pt x="201" y="852"/>
                  </a:lnTo>
                  <a:lnTo>
                    <a:pt x="302" y="727"/>
                  </a:lnTo>
                  <a:cubicBezTo>
                    <a:pt x="402" y="627"/>
                    <a:pt x="628" y="426"/>
                    <a:pt x="728" y="326"/>
                  </a:cubicBezTo>
                  <a:cubicBezTo>
                    <a:pt x="828" y="226"/>
                    <a:pt x="828" y="226"/>
                    <a:pt x="828" y="101"/>
                  </a:cubicBezTo>
                  <a:lnTo>
                    <a:pt x="828" y="101"/>
                  </a:lnTo>
                  <a:cubicBezTo>
                    <a:pt x="828" y="101"/>
                    <a:pt x="728" y="226"/>
                    <a:pt x="628" y="326"/>
                  </a:cubicBezTo>
                  <a:cubicBezTo>
                    <a:pt x="511" y="419"/>
                    <a:pt x="416" y="512"/>
                    <a:pt x="243" y="605"/>
                  </a:cubicBezTo>
                  <a:lnTo>
                    <a:pt x="243" y="605"/>
                  </a:lnTo>
                  <a:cubicBezTo>
                    <a:pt x="82" y="262"/>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37"/>
            <p:cNvSpPr/>
            <p:nvPr/>
          </p:nvSpPr>
          <p:spPr>
            <a:xfrm rot="5400000" flipH="1">
              <a:off x="7276788" y="4544900"/>
              <a:ext cx="20700" cy="23200"/>
            </a:xfrm>
            <a:custGeom>
              <a:avLst/>
              <a:gdLst/>
              <a:ahLst/>
              <a:cxnLst/>
              <a:rect l="l" t="t" r="r" b="b"/>
              <a:pathLst>
                <a:path w="828" h="928" extrusionOk="0">
                  <a:moveTo>
                    <a:pt x="627" y="0"/>
                  </a:moveTo>
                  <a:lnTo>
                    <a:pt x="526" y="100"/>
                  </a:lnTo>
                  <a:cubicBezTo>
                    <a:pt x="301" y="301"/>
                    <a:pt x="201" y="401"/>
                    <a:pt x="100" y="526"/>
                  </a:cubicBezTo>
                  <a:cubicBezTo>
                    <a:pt x="0" y="627"/>
                    <a:pt x="0" y="727"/>
                    <a:pt x="0" y="727"/>
                  </a:cubicBezTo>
                  <a:cubicBezTo>
                    <a:pt x="0" y="727"/>
                    <a:pt x="100" y="727"/>
                    <a:pt x="201" y="627"/>
                  </a:cubicBezTo>
                  <a:cubicBezTo>
                    <a:pt x="287" y="540"/>
                    <a:pt x="373" y="362"/>
                    <a:pt x="539" y="250"/>
                  </a:cubicBezTo>
                  <a:lnTo>
                    <a:pt x="539" y="250"/>
                  </a:lnTo>
                  <a:cubicBezTo>
                    <a:pt x="642" y="650"/>
                    <a:pt x="827" y="927"/>
                    <a:pt x="827" y="927"/>
                  </a:cubicBezTo>
                  <a:cubicBezTo>
                    <a:pt x="827" y="827"/>
                    <a:pt x="727" y="526"/>
                    <a:pt x="627" y="100"/>
                  </a:cubicBezTo>
                  <a:lnTo>
                    <a:pt x="6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37"/>
            <p:cNvSpPr/>
            <p:nvPr/>
          </p:nvSpPr>
          <p:spPr>
            <a:xfrm rot="5400000" flipH="1">
              <a:off x="7330363" y="4470025"/>
              <a:ext cx="18200" cy="23850"/>
            </a:xfrm>
            <a:custGeom>
              <a:avLst/>
              <a:gdLst/>
              <a:ahLst/>
              <a:cxnLst/>
              <a:rect l="l" t="t" r="r" b="b"/>
              <a:pathLst>
                <a:path w="728" h="954" extrusionOk="0">
                  <a:moveTo>
                    <a:pt x="727" y="1"/>
                  </a:moveTo>
                  <a:cubicBezTo>
                    <a:pt x="727" y="1"/>
                    <a:pt x="402" y="226"/>
                    <a:pt x="1" y="427"/>
                  </a:cubicBezTo>
                  <a:lnTo>
                    <a:pt x="1" y="527"/>
                  </a:lnTo>
                  <a:cubicBezTo>
                    <a:pt x="201" y="627"/>
                    <a:pt x="402" y="753"/>
                    <a:pt x="502" y="853"/>
                  </a:cubicBezTo>
                  <a:cubicBezTo>
                    <a:pt x="627" y="853"/>
                    <a:pt x="727" y="953"/>
                    <a:pt x="727" y="953"/>
                  </a:cubicBezTo>
                  <a:cubicBezTo>
                    <a:pt x="727" y="953"/>
                    <a:pt x="727" y="853"/>
                    <a:pt x="627" y="753"/>
                  </a:cubicBezTo>
                  <a:cubicBezTo>
                    <a:pt x="435" y="646"/>
                    <a:pt x="334" y="558"/>
                    <a:pt x="185" y="472"/>
                  </a:cubicBezTo>
                  <a:lnTo>
                    <a:pt x="185" y="472"/>
                  </a:lnTo>
                  <a:cubicBezTo>
                    <a:pt x="459" y="290"/>
                    <a:pt x="727" y="115"/>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37"/>
            <p:cNvSpPr/>
            <p:nvPr/>
          </p:nvSpPr>
          <p:spPr>
            <a:xfrm rot="5400000" flipH="1">
              <a:off x="7365688" y="4516150"/>
              <a:ext cx="31350" cy="28700"/>
            </a:xfrm>
            <a:custGeom>
              <a:avLst/>
              <a:gdLst/>
              <a:ahLst/>
              <a:cxnLst/>
              <a:rect l="l" t="t" r="r" b="b"/>
              <a:pathLst>
                <a:path w="1254" h="1148" extrusionOk="0">
                  <a:moveTo>
                    <a:pt x="6" y="1"/>
                  </a:moveTo>
                  <a:cubicBezTo>
                    <a:pt x="2" y="1"/>
                    <a:pt x="0" y="7"/>
                    <a:pt x="0" y="19"/>
                  </a:cubicBezTo>
                  <a:cubicBezTo>
                    <a:pt x="0" y="19"/>
                    <a:pt x="100" y="420"/>
                    <a:pt x="326" y="1047"/>
                  </a:cubicBezTo>
                  <a:lnTo>
                    <a:pt x="326" y="1147"/>
                  </a:lnTo>
                  <a:lnTo>
                    <a:pt x="426" y="1147"/>
                  </a:lnTo>
                  <a:lnTo>
                    <a:pt x="426" y="1047"/>
                  </a:lnTo>
                  <a:cubicBezTo>
                    <a:pt x="627" y="947"/>
                    <a:pt x="827" y="646"/>
                    <a:pt x="1053" y="521"/>
                  </a:cubicBezTo>
                  <a:lnTo>
                    <a:pt x="1253" y="320"/>
                  </a:lnTo>
                  <a:cubicBezTo>
                    <a:pt x="1253" y="291"/>
                    <a:pt x="1245" y="279"/>
                    <a:pt x="1227" y="279"/>
                  </a:cubicBezTo>
                  <a:cubicBezTo>
                    <a:pt x="1186" y="279"/>
                    <a:pt x="1094" y="350"/>
                    <a:pt x="953" y="420"/>
                  </a:cubicBezTo>
                  <a:cubicBezTo>
                    <a:pt x="838" y="627"/>
                    <a:pt x="577" y="812"/>
                    <a:pt x="380" y="919"/>
                  </a:cubicBezTo>
                  <a:lnTo>
                    <a:pt x="380" y="919"/>
                  </a:lnTo>
                  <a:cubicBezTo>
                    <a:pt x="196" y="412"/>
                    <a:pt x="38" y="1"/>
                    <a:pt x="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37"/>
            <p:cNvSpPr/>
            <p:nvPr/>
          </p:nvSpPr>
          <p:spPr>
            <a:xfrm rot="5400000" flipH="1">
              <a:off x="7347275" y="4555238"/>
              <a:ext cx="28225" cy="31350"/>
            </a:xfrm>
            <a:custGeom>
              <a:avLst/>
              <a:gdLst/>
              <a:ahLst/>
              <a:cxnLst/>
              <a:rect l="l" t="t" r="r" b="b"/>
              <a:pathLst>
                <a:path w="1129" h="1254" extrusionOk="0">
                  <a:moveTo>
                    <a:pt x="301" y="0"/>
                  </a:moveTo>
                  <a:cubicBezTo>
                    <a:pt x="301" y="0"/>
                    <a:pt x="301" y="101"/>
                    <a:pt x="502" y="301"/>
                  </a:cubicBezTo>
                  <a:cubicBezTo>
                    <a:pt x="611" y="498"/>
                    <a:pt x="778" y="676"/>
                    <a:pt x="952" y="852"/>
                  </a:cubicBezTo>
                  <a:lnTo>
                    <a:pt x="952" y="852"/>
                  </a:lnTo>
                  <a:cubicBezTo>
                    <a:pt x="369" y="1046"/>
                    <a:pt x="0" y="1253"/>
                    <a:pt x="0" y="1253"/>
                  </a:cubicBezTo>
                  <a:lnTo>
                    <a:pt x="1028" y="1028"/>
                  </a:lnTo>
                  <a:lnTo>
                    <a:pt x="1128" y="928"/>
                  </a:lnTo>
                  <a:lnTo>
                    <a:pt x="1128" y="827"/>
                  </a:lnTo>
                  <a:cubicBezTo>
                    <a:pt x="928" y="627"/>
                    <a:pt x="727" y="401"/>
                    <a:pt x="502" y="201"/>
                  </a:cubicBezTo>
                  <a:cubicBezTo>
                    <a:pt x="401" y="100"/>
                    <a:pt x="301"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37"/>
            <p:cNvSpPr/>
            <p:nvPr/>
          </p:nvSpPr>
          <p:spPr>
            <a:xfrm rot="5400000" flipH="1">
              <a:off x="7302800" y="4534563"/>
              <a:ext cx="31350" cy="28225"/>
            </a:xfrm>
            <a:custGeom>
              <a:avLst/>
              <a:gdLst/>
              <a:ahLst/>
              <a:cxnLst/>
              <a:rect l="l" t="t" r="r" b="b"/>
              <a:pathLst>
                <a:path w="1254" h="1129" extrusionOk="0">
                  <a:moveTo>
                    <a:pt x="201" y="627"/>
                  </a:moveTo>
                  <a:cubicBezTo>
                    <a:pt x="0" y="728"/>
                    <a:pt x="0" y="828"/>
                    <a:pt x="0" y="828"/>
                  </a:cubicBezTo>
                  <a:cubicBezTo>
                    <a:pt x="0" y="828"/>
                    <a:pt x="101" y="828"/>
                    <a:pt x="201" y="627"/>
                  </a:cubicBezTo>
                  <a:close/>
                  <a:moveTo>
                    <a:pt x="827" y="1"/>
                  </a:moveTo>
                  <a:cubicBezTo>
                    <a:pt x="527" y="201"/>
                    <a:pt x="301" y="402"/>
                    <a:pt x="201" y="627"/>
                  </a:cubicBezTo>
                  <a:cubicBezTo>
                    <a:pt x="426" y="502"/>
                    <a:pt x="627" y="301"/>
                    <a:pt x="827" y="101"/>
                  </a:cubicBezTo>
                  <a:cubicBezTo>
                    <a:pt x="928" y="728"/>
                    <a:pt x="1153" y="1129"/>
                    <a:pt x="1153" y="1129"/>
                  </a:cubicBezTo>
                  <a:cubicBezTo>
                    <a:pt x="1253" y="1129"/>
                    <a:pt x="1153" y="627"/>
                    <a:pt x="928" y="101"/>
                  </a:cubicBezTo>
                  <a:lnTo>
                    <a:pt x="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37"/>
            <p:cNvSpPr/>
            <p:nvPr/>
          </p:nvSpPr>
          <p:spPr>
            <a:xfrm rot="5400000" flipH="1">
              <a:off x="7322875" y="4493813"/>
              <a:ext cx="31350" cy="32025"/>
            </a:xfrm>
            <a:custGeom>
              <a:avLst/>
              <a:gdLst/>
              <a:ahLst/>
              <a:cxnLst/>
              <a:rect l="l" t="t" r="r" b="b"/>
              <a:pathLst>
                <a:path w="1254" h="1281" extrusionOk="0">
                  <a:moveTo>
                    <a:pt x="1202" y="0"/>
                  </a:moveTo>
                  <a:cubicBezTo>
                    <a:pt x="1059" y="0"/>
                    <a:pt x="634" y="151"/>
                    <a:pt x="126" y="253"/>
                  </a:cubicBezTo>
                  <a:lnTo>
                    <a:pt x="0" y="253"/>
                  </a:lnTo>
                  <a:lnTo>
                    <a:pt x="126" y="353"/>
                  </a:lnTo>
                  <a:cubicBezTo>
                    <a:pt x="326" y="654"/>
                    <a:pt x="527" y="880"/>
                    <a:pt x="627" y="980"/>
                  </a:cubicBezTo>
                  <a:cubicBezTo>
                    <a:pt x="852" y="1180"/>
                    <a:pt x="953" y="1281"/>
                    <a:pt x="953" y="1281"/>
                  </a:cubicBezTo>
                  <a:cubicBezTo>
                    <a:pt x="953" y="1180"/>
                    <a:pt x="852" y="1080"/>
                    <a:pt x="752" y="980"/>
                  </a:cubicBezTo>
                  <a:cubicBezTo>
                    <a:pt x="627" y="754"/>
                    <a:pt x="426" y="554"/>
                    <a:pt x="226" y="353"/>
                  </a:cubicBezTo>
                  <a:lnTo>
                    <a:pt x="226" y="336"/>
                  </a:lnTo>
                  <a:lnTo>
                    <a:pt x="226" y="336"/>
                  </a:lnTo>
                  <a:cubicBezTo>
                    <a:pt x="805" y="229"/>
                    <a:pt x="1253" y="28"/>
                    <a:pt x="1253" y="28"/>
                  </a:cubicBezTo>
                  <a:cubicBezTo>
                    <a:pt x="1253" y="9"/>
                    <a:pt x="1235" y="0"/>
                    <a:pt x="12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37"/>
            <p:cNvSpPr/>
            <p:nvPr/>
          </p:nvSpPr>
          <p:spPr>
            <a:xfrm rot="5400000" flipH="1">
              <a:off x="3969538" y="4217550"/>
              <a:ext cx="109675" cy="164925"/>
            </a:xfrm>
            <a:custGeom>
              <a:avLst/>
              <a:gdLst/>
              <a:ahLst/>
              <a:cxnLst/>
              <a:rect l="l" t="t" r="r" b="b"/>
              <a:pathLst>
                <a:path w="4387" h="6597" extrusionOk="0">
                  <a:moveTo>
                    <a:pt x="4" y="1"/>
                  </a:moveTo>
                  <a:cubicBezTo>
                    <a:pt x="2" y="1"/>
                    <a:pt x="1" y="2"/>
                    <a:pt x="1" y="5"/>
                  </a:cubicBezTo>
                  <a:cubicBezTo>
                    <a:pt x="1" y="5"/>
                    <a:pt x="928" y="1459"/>
                    <a:pt x="2081" y="3239"/>
                  </a:cubicBezTo>
                  <a:cubicBezTo>
                    <a:pt x="3334" y="5118"/>
                    <a:pt x="4286" y="6597"/>
                    <a:pt x="4286" y="6597"/>
                  </a:cubicBezTo>
                  <a:cubicBezTo>
                    <a:pt x="4387" y="6472"/>
                    <a:pt x="3434" y="5018"/>
                    <a:pt x="2181" y="3239"/>
                  </a:cubicBezTo>
                  <a:cubicBezTo>
                    <a:pt x="1090" y="1420"/>
                    <a:pt x="69" y="1"/>
                    <a:pt x="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37"/>
            <p:cNvSpPr/>
            <p:nvPr/>
          </p:nvSpPr>
          <p:spPr>
            <a:xfrm rot="5400000" flipH="1">
              <a:off x="3957575" y="4255813"/>
              <a:ext cx="151650" cy="99025"/>
            </a:xfrm>
            <a:custGeom>
              <a:avLst/>
              <a:gdLst/>
              <a:ahLst/>
              <a:cxnLst/>
              <a:rect l="l" t="t" r="r" b="b"/>
              <a:pathLst>
                <a:path w="6066" h="3961" extrusionOk="0">
                  <a:moveTo>
                    <a:pt x="6065" y="1"/>
                  </a:moveTo>
                  <a:cubicBezTo>
                    <a:pt x="5965" y="1"/>
                    <a:pt x="4612" y="828"/>
                    <a:pt x="2932" y="1881"/>
                  </a:cubicBezTo>
                  <a:cubicBezTo>
                    <a:pt x="1253" y="3008"/>
                    <a:pt x="0" y="3961"/>
                    <a:pt x="0" y="3961"/>
                  </a:cubicBezTo>
                  <a:cubicBezTo>
                    <a:pt x="0" y="3961"/>
                    <a:pt x="1353" y="3134"/>
                    <a:pt x="3033" y="1981"/>
                  </a:cubicBezTo>
                  <a:cubicBezTo>
                    <a:pt x="4712" y="928"/>
                    <a:pt x="6065" y="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37"/>
            <p:cNvSpPr/>
            <p:nvPr/>
          </p:nvSpPr>
          <p:spPr>
            <a:xfrm rot="5400000" flipH="1">
              <a:off x="4010213" y="4227000"/>
              <a:ext cx="36350" cy="166700"/>
            </a:xfrm>
            <a:custGeom>
              <a:avLst/>
              <a:gdLst/>
              <a:ahLst/>
              <a:cxnLst/>
              <a:rect l="l" t="t" r="r" b="b"/>
              <a:pathLst>
                <a:path w="1454" h="6668" extrusionOk="0">
                  <a:moveTo>
                    <a:pt x="1454" y="1"/>
                  </a:moveTo>
                  <a:cubicBezTo>
                    <a:pt x="1354" y="1"/>
                    <a:pt x="1028" y="1455"/>
                    <a:pt x="727" y="3334"/>
                  </a:cubicBezTo>
                  <a:cubicBezTo>
                    <a:pt x="301" y="5114"/>
                    <a:pt x="0" y="6668"/>
                    <a:pt x="101" y="6668"/>
                  </a:cubicBezTo>
                  <a:cubicBezTo>
                    <a:pt x="101" y="6668"/>
                    <a:pt x="401" y="5214"/>
                    <a:pt x="827" y="3334"/>
                  </a:cubicBezTo>
                  <a:cubicBezTo>
                    <a:pt x="1128" y="1555"/>
                    <a:pt x="1454"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37"/>
            <p:cNvSpPr/>
            <p:nvPr/>
          </p:nvSpPr>
          <p:spPr>
            <a:xfrm rot="5400000" flipH="1">
              <a:off x="3944938" y="4284100"/>
              <a:ext cx="183000" cy="37450"/>
            </a:xfrm>
            <a:custGeom>
              <a:avLst/>
              <a:gdLst/>
              <a:ahLst/>
              <a:cxnLst/>
              <a:rect l="l" t="t" r="r" b="b"/>
              <a:pathLst>
                <a:path w="7320" h="1498" extrusionOk="0">
                  <a:moveTo>
                    <a:pt x="76" y="0"/>
                  </a:moveTo>
                  <a:cubicBezTo>
                    <a:pt x="27" y="0"/>
                    <a:pt x="1" y="6"/>
                    <a:pt x="1" y="19"/>
                  </a:cubicBezTo>
                  <a:lnTo>
                    <a:pt x="3660" y="771"/>
                  </a:lnTo>
                  <a:cubicBezTo>
                    <a:pt x="5640" y="1172"/>
                    <a:pt x="7219" y="1497"/>
                    <a:pt x="7319" y="1497"/>
                  </a:cubicBezTo>
                  <a:cubicBezTo>
                    <a:pt x="7319" y="1497"/>
                    <a:pt x="5640" y="1071"/>
                    <a:pt x="3660" y="645"/>
                  </a:cubicBezTo>
                  <a:cubicBezTo>
                    <a:pt x="1925" y="294"/>
                    <a:pt x="422"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37"/>
            <p:cNvSpPr/>
            <p:nvPr/>
          </p:nvSpPr>
          <p:spPr>
            <a:xfrm rot="5400000" flipH="1">
              <a:off x="4081700" y="4335313"/>
              <a:ext cx="28700" cy="31375"/>
            </a:xfrm>
            <a:custGeom>
              <a:avLst/>
              <a:gdLst/>
              <a:ahLst/>
              <a:cxnLst/>
              <a:rect l="l" t="t" r="r" b="b"/>
              <a:pathLst>
                <a:path w="1148" h="1255" extrusionOk="0">
                  <a:moveTo>
                    <a:pt x="1047" y="1"/>
                  </a:moveTo>
                  <a:lnTo>
                    <a:pt x="1047" y="302"/>
                  </a:lnTo>
                  <a:lnTo>
                    <a:pt x="1047" y="1117"/>
                  </a:lnTo>
                  <a:lnTo>
                    <a:pt x="1047" y="1117"/>
                  </a:lnTo>
                  <a:cubicBezTo>
                    <a:pt x="586" y="948"/>
                    <a:pt x="248" y="801"/>
                    <a:pt x="136" y="801"/>
                  </a:cubicBezTo>
                  <a:cubicBezTo>
                    <a:pt x="109" y="801"/>
                    <a:pt x="95" y="810"/>
                    <a:pt x="95" y="828"/>
                  </a:cubicBezTo>
                  <a:cubicBezTo>
                    <a:pt x="0" y="828"/>
                    <a:pt x="466" y="1007"/>
                    <a:pt x="1047" y="1218"/>
                  </a:cubicBezTo>
                  <a:lnTo>
                    <a:pt x="1047" y="1218"/>
                  </a:lnTo>
                  <a:lnTo>
                    <a:pt x="1047" y="1254"/>
                  </a:lnTo>
                  <a:lnTo>
                    <a:pt x="1074" y="1227"/>
                  </a:lnTo>
                  <a:lnTo>
                    <a:pt x="1074" y="1227"/>
                  </a:lnTo>
                  <a:cubicBezTo>
                    <a:pt x="1098" y="1236"/>
                    <a:pt x="1123" y="1245"/>
                    <a:pt x="1148" y="1254"/>
                  </a:cubicBezTo>
                  <a:lnTo>
                    <a:pt x="1148" y="1154"/>
                  </a:lnTo>
                  <a:lnTo>
                    <a:pt x="1148" y="302"/>
                  </a:lnTo>
                  <a:cubicBezTo>
                    <a:pt x="1148" y="101"/>
                    <a:pt x="1047"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37"/>
            <p:cNvSpPr/>
            <p:nvPr/>
          </p:nvSpPr>
          <p:spPr>
            <a:xfrm rot="5400000" flipH="1">
              <a:off x="3971988" y="4358575"/>
              <a:ext cx="31350" cy="28850"/>
            </a:xfrm>
            <a:custGeom>
              <a:avLst/>
              <a:gdLst/>
              <a:ahLst/>
              <a:cxnLst/>
              <a:rect l="l" t="t" r="r" b="b"/>
              <a:pathLst>
                <a:path w="1254" h="1154" extrusionOk="0">
                  <a:moveTo>
                    <a:pt x="1153" y="1"/>
                  </a:moveTo>
                  <a:cubicBezTo>
                    <a:pt x="827" y="1"/>
                    <a:pt x="527" y="101"/>
                    <a:pt x="301" y="101"/>
                  </a:cubicBezTo>
                  <a:cubicBezTo>
                    <a:pt x="101" y="101"/>
                    <a:pt x="0" y="101"/>
                    <a:pt x="0" y="201"/>
                  </a:cubicBezTo>
                  <a:lnTo>
                    <a:pt x="1117" y="201"/>
                  </a:lnTo>
                  <a:cubicBezTo>
                    <a:pt x="906" y="773"/>
                    <a:pt x="727" y="1154"/>
                    <a:pt x="727" y="1154"/>
                  </a:cubicBezTo>
                  <a:cubicBezTo>
                    <a:pt x="827" y="1154"/>
                    <a:pt x="1028" y="728"/>
                    <a:pt x="1253" y="101"/>
                  </a:cubicBezTo>
                  <a:lnTo>
                    <a:pt x="11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37"/>
            <p:cNvSpPr/>
            <p:nvPr/>
          </p:nvSpPr>
          <p:spPr>
            <a:xfrm rot="5400000" flipH="1">
              <a:off x="3990463" y="4340725"/>
              <a:ext cx="23850" cy="20700"/>
            </a:xfrm>
            <a:custGeom>
              <a:avLst/>
              <a:gdLst/>
              <a:ahLst/>
              <a:cxnLst/>
              <a:rect l="l" t="t" r="r" b="b"/>
              <a:pathLst>
                <a:path w="954" h="828" extrusionOk="0">
                  <a:moveTo>
                    <a:pt x="853" y="1"/>
                  </a:moveTo>
                  <a:cubicBezTo>
                    <a:pt x="527" y="1"/>
                    <a:pt x="327" y="101"/>
                    <a:pt x="226" y="101"/>
                  </a:cubicBezTo>
                  <a:lnTo>
                    <a:pt x="1" y="101"/>
                  </a:lnTo>
                  <a:cubicBezTo>
                    <a:pt x="1" y="101"/>
                    <a:pt x="126" y="201"/>
                    <a:pt x="226" y="201"/>
                  </a:cubicBezTo>
                  <a:lnTo>
                    <a:pt x="723" y="201"/>
                  </a:lnTo>
                  <a:cubicBezTo>
                    <a:pt x="612" y="574"/>
                    <a:pt x="527" y="828"/>
                    <a:pt x="527" y="828"/>
                  </a:cubicBezTo>
                  <a:cubicBezTo>
                    <a:pt x="527" y="828"/>
                    <a:pt x="718" y="574"/>
                    <a:pt x="827" y="201"/>
                  </a:cubicBezTo>
                  <a:lnTo>
                    <a:pt x="853" y="201"/>
                  </a:lnTo>
                  <a:lnTo>
                    <a:pt x="832" y="181"/>
                  </a:lnTo>
                  <a:lnTo>
                    <a:pt x="832" y="181"/>
                  </a:lnTo>
                  <a:cubicBezTo>
                    <a:pt x="840" y="155"/>
                    <a:pt x="847" y="128"/>
                    <a:pt x="853" y="101"/>
                  </a:cubicBezTo>
                  <a:lnTo>
                    <a:pt x="9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37"/>
            <p:cNvSpPr/>
            <p:nvPr/>
          </p:nvSpPr>
          <p:spPr>
            <a:xfrm rot="5400000" flipH="1">
              <a:off x="4039963" y="4356375"/>
              <a:ext cx="21325" cy="23225"/>
            </a:xfrm>
            <a:custGeom>
              <a:avLst/>
              <a:gdLst/>
              <a:ahLst/>
              <a:cxnLst/>
              <a:rect l="l" t="t" r="r" b="b"/>
              <a:pathLst>
                <a:path w="853" h="929" extrusionOk="0">
                  <a:moveTo>
                    <a:pt x="126" y="1"/>
                  </a:moveTo>
                  <a:cubicBezTo>
                    <a:pt x="126" y="2"/>
                    <a:pt x="126" y="102"/>
                    <a:pt x="226" y="201"/>
                  </a:cubicBezTo>
                  <a:cubicBezTo>
                    <a:pt x="326" y="302"/>
                    <a:pt x="527" y="427"/>
                    <a:pt x="627" y="527"/>
                  </a:cubicBezTo>
                  <a:lnTo>
                    <a:pt x="627" y="585"/>
                  </a:lnTo>
                  <a:lnTo>
                    <a:pt x="627" y="585"/>
                  </a:lnTo>
                  <a:cubicBezTo>
                    <a:pt x="264" y="748"/>
                    <a:pt x="0" y="838"/>
                    <a:pt x="0" y="928"/>
                  </a:cubicBezTo>
                  <a:cubicBezTo>
                    <a:pt x="0" y="928"/>
                    <a:pt x="326" y="828"/>
                    <a:pt x="752" y="627"/>
                  </a:cubicBezTo>
                  <a:lnTo>
                    <a:pt x="852" y="527"/>
                  </a:lnTo>
                  <a:lnTo>
                    <a:pt x="752" y="527"/>
                  </a:lnTo>
                  <a:cubicBezTo>
                    <a:pt x="527" y="302"/>
                    <a:pt x="426" y="201"/>
                    <a:pt x="326" y="101"/>
                  </a:cubicBezTo>
                  <a:cubicBezTo>
                    <a:pt x="127" y="101"/>
                    <a:pt x="126" y="2"/>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37"/>
            <p:cNvSpPr/>
            <p:nvPr/>
          </p:nvSpPr>
          <p:spPr>
            <a:xfrm rot="5400000" flipH="1">
              <a:off x="4081950" y="4285588"/>
              <a:ext cx="23200" cy="21325"/>
            </a:xfrm>
            <a:custGeom>
              <a:avLst/>
              <a:gdLst/>
              <a:ahLst/>
              <a:cxnLst/>
              <a:rect l="l" t="t" r="r" b="b"/>
              <a:pathLst>
                <a:path w="928" h="853" extrusionOk="0">
                  <a:moveTo>
                    <a:pt x="101" y="1"/>
                  </a:moveTo>
                  <a:cubicBezTo>
                    <a:pt x="0" y="1"/>
                    <a:pt x="101" y="326"/>
                    <a:pt x="301" y="727"/>
                  </a:cubicBezTo>
                  <a:lnTo>
                    <a:pt x="301" y="853"/>
                  </a:lnTo>
                  <a:lnTo>
                    <a:pt x="426" y="853"/>
                  </a:lnTo>
                  <a:cubicBezTo>
                    <a:pt x="527" y="627"/>
                    <a:pt x="727" y="527"/>
                    <a:pt x="827" y="427"/>
                  </a:cubicBezTo>
                  <a:cubicBezTo>
                    <a:pt x="827" y="326"/>
                    <a:pt x="928" y="226"/>
                    <a:pt x="928" y="226"/>
                  </a:cubicBezTo>
                  <a:lnTo>
                    <a:pt x="928" y="226"/>
                  </a:lnTo>
                  <a:cubicBezTo>
                    <a:pt x="928" y="226"/>
                    <a:pt x="827" y="226"/>
                    <a:pt x="727" y="326"/>
                  </a:cubicBezTo>
                  <a:cubicBezTo>
                    <a:pt x="645" y="409"/>
                    <a:pt x="494" y="492"/>
                    <a:pt x="373" y="630"/>
                  </a:cubicBezTo>
                  <a:lnTo>
                    <a:pt x="373" y="630"/>
                  </a:lnTo>
                  <a:cubicBezTo>
                    <a:pt x="185" y="275"/>
                    <a:pt x="101"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37"/>
            <p:cNvSpPr/>
            <p:nvPr/>
          </p:nvSpPr>
          <p:spPr>
            <a:xfrm rot="5400000" flipH="1">
              <a:off x="3962900" y="4313163"/>
              <a:ext cx="21325" cy="20700"/>
            </a:xfrm>
            <a:custGeom>
              <a:avLst/>
              <a:gdLst/>
              <a:ahLst/>
              <a:cxnLst/>
              <a:rect l="l" t="t" r="r" b="b"/>
              <a:pathLst>
                <a:path w="853" h="828" extrusionOk="0">
                  <a:moveTo>
                    <a:pt x="527" y="1"/>
                  </a:moveTo>
                  <a:cubicBezTo>
                    <a:pt x="327" y="201"/>
                    <a:pt x="226" y="301"/>
                    <a:pt x="101" y="427"/>
                  </a:cubicBezTo>
                  <a:cubicBezTo>
                    <a:pt x="1" y="527"/>
                    <a:pt x="1" y="627"/>
                    <a:pt x="1" y="627"/>
                  </a:cubicBezTo>
                  <a:cubicBezTo>
                    <a:pt x="1" y="627"/>
                    <a:pt x="101" y="627"/>
                    <a:pt x="226" y="527"/>
                  </a:cubicBezTo>
                  <a:cubicBezTo>
                    <a:pt x="312" y="441"/>
                    <a:pt x="398" y="336"/>
                    <a:pt x="548" y="182"/>
                  </a:cubicBezTo>
                  <a:lnTo>
                    <a:pt x="548" y="182"/>
                  </a:lnTo>
                  <a:cubicBezTo>
                    <a:pt x="655" y="565"/>
                    <a:pt x="853" y="828"/>
                    <a:pt x="853" y="828"/>
                  </a:cubicBezTo>
                  <a:cubicBezTo>
                    <a:pt x="853" y="828"/>
                    <a:pt x="728" y="527"/>
                    <a:pt x="627" y="101"/>
                  </a:cubicBezTo>
                  <a:lnTo>
                    <a:pt x="6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37"/>
            <p:cNvSpPr/>
            <p:nvPr/>
          </p:nvSpPr>
          <p:spPr>
            <a:xfrm rot="5400000" flipH="1">
              <a:off x="4053113" y="4283075"/>
              <a:ext cx="31375" cy="28225"/>
            </a:xfrm>
            <a:custGeom>
              <a:avLst/>
              <a:gdLst/>
              <a:ahLst/>
              <a:cxnLst/>
              <a:rect l="l" t="t" r="r" b="b"/>
              <a:pathLst>
                <a:path w="1255" h="1129" extrusionOk="0">
                  <a:moveTo>
                    <a:pt x="1" y="1"/>
                  </a:moveTo>
                  <a:lnTo>
                    <a:pt x="1" y="1"/>
                  </a:lnTo>
                  <a:cubicBezTo>
                    <a:pt x="1" y="1"/>
                    <a:pt x="101" y="502"/>
                    <a:pt x="201" y="1129"/>
                  </a:cubicBezTo>
                  <a:lnTo>
                    <a:pt x="402" y="1129"/>
                  </a:lnTo>
                  <a:lnTo>
                    <a:pt x="1028" y="502"/>
                  </a:lnTo>
                  <a:lnTo>
                    <a:pt x="1254" y="302"/>
                  </a:lnTo>
                  <a:lnTo>
                    <a:pt x="1254" y="302"/>
                  </a:lnTo>
                  <a:cubicBezTo>
                    <a:pt x="1254" y="302"/>
                    <a:pt x="1129" y="302"/>
                    <a:pt x="928" y="502"/>
                  </a:cubicBezTo>
                  <a:cubicBezTo>
                    <a:pt x="753" y="612"/>
                    <a:pt x="558" y="779"/>
                    <a:pt x="378" y="954"/>
                  </a:cubicBezTo>
                  <a:lnTo>
                    <a:pt x="378" y="954"/>
                  </a:lnTo>
                  <a:cubicBezTo>
                    <a:pt x="186" y="370"/>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37"/>
            <p:cNvSpPr/>
            <p:nvPr/>
          </p:nvSpPr>
          <p:spPr>
            <a:xfrm rot="5400000" flipH="1">
              <a:off x="4032200" y="4323713"/>
              <a:ext cx="31225" cy="30800"/>
            </a:xfrm>
            <a:custGeom>
              <a:avLst/>
              <a:gdLst/>
              <a:ahLst/>
              <a:cxnLst/>
              <a:rect l="l" t="t" r="r" b="b"/>
              <a:pathLst>
                <a:path w="1249" h="1232" extrusionOk="0">
                  <a:moveTo>
                    <a:pt x="441" y="1"/>
                  </a:moveTo>
                  <a:cubicBezTo>
                    <a:pt x="429" y="1"/>
                    <a:pt x="422" y="13"/>
                    <a:pt x="422" y="40"/>
                  </a:cubicBezTo>
                  <a:cubicBezTo>
                    <a:pt x="422" y="40"/>
                    <a:pt x="422" y="140"/>
                    <a:pt x="522" y="240"/>
                  </a:cubicBezTo>
                  <a:cubicBezTo>
                    <a:pt x="723" y="466"/>
                    <a:pt x="923" y="666"/>
                    <a:pt x="1048" y="867"/>
                  </a:cubicBezTo>
                  <a:lnTo>
                    <a:pt x="1063" y="882"/>
                  </a:lnTo>
                  <a:lnTo>
                    <a:pt x="1063" y="882"/>
                  </a:lnTo>
                  <a:cubicBezTo>
                    <a:pt x="475" y="987"/>
                    <a:pt x="0" y="1193"/>
                    <a:pt x="96" y="1193"/>
                  </a:cubicBezTo>
                  <a:cubicBezTo>
                    <a:pt x="96" y="1219"/>
                    <a:pt x="125" y="1232"/>
                    <a:pt x="180" y="1232"/>
                  </a:cubicBezTo>
                  <a:cubicBezTo>
                    <a:pt x="334" y="1232"/>
                    <a:pt x="687" y="1133"/>
                    <a:pt x="1149" y="967"/>
                  </a:cubicBezTo>
                  <a:lnTo>
                    <a:pt x="1249" y="967"/>
                  </a:lnTo>
                  <a:lnTo>
                    <a:pt x="1249" y="867"/>
                  </a:lnTo>
                  <a:lnTo>
                    <a:pt x="1149" y="867"/>
                  </a:lnTo>
                  <a:cubicBezTo>
                    <a:pt x="1048" y="566"/>
                    <a:pt x="823" y="341"/>
                    <a:pt x="622" y="240"/>
                  </a:cubicBezTo>
                  <a:cubicBezTo>
                    <a:pt x="549" y="94"/>
                    <a:pt x="475" y="1"/>
                    <a:pt x="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37"/>
            <p:cNvSpPr/>
            <p:nvPr/>
          </p:nvSpPr>
          <p:spPr>
            <a:xfrm rot="5400000" flipH="1">
              <a:off x="3987625" y="4301563"/>
              <a:ext cx="33875" cy="31350"/>
            </a:xfrm>
            <a:custGeom>
              <a:avLst/>
              <a:gdLst/>
              <a:ahLst/>
              <a:cxnLst/>
              <a:rect l="l" t="t" r="r" b="b"/>
              <a:pathLst>
                <a:path w="1355" h="1254" extrusionOk="0">
                  <a:moveTo>
                    <a:pt x="1053" y="0"/>
                  </a:moveTo>
                  <a:lnTo>
                    <a:pt x="953" y="100"/>
                  </a:lnTo>
                  <a:cubicBezTo>
                    <a:pt x="627" y="301"/>
                    <a:pt x="427" y="501"/>
                    <a:pt x="327" y="627"/>
                  </a:cubicBezTo>
                  <a:cubicBezTo>
                    <a:pt x="101" y="727"/>
                    <a:pt x="1" y="827"/>
                    <a:pt x="1" y="827"/>
                  </a:cubicBezTo>
                  <a:cubicBezTo>
                    <a:pt x="30" y="857"/>
                    <a:pt x="62" y="869"/>
                    <a:pt x="94" y="869"/>
                  </a:cubicBezTo>
                  <a:cubicBezTo>
                    <a:pt x="172" y="869"/>
                    <a:pt x="256" y="798"/>
                    <a:pt x="327" y="727"/>
                  </a:cubicBezTo>
                  <a:cubicBezTo>
                    <a:pt x="527" y="501"/>
                    <a:pt x="728" y="301"/>
                    <a:pt x="953" y="201"/>
                  </a:cubicBezTo>
                  <a:lnTo>
                    <a:pt x="970" y="201"/>
                  </a:lnTo>
                  <a:cubicBezTo>
                    <a:pt x="1074" y="782"/>
                    <a:pt x="1254" y="1253"/>
                    <a:pt x="1254" y="1253"/>
                  </a:cubicBezTo>
                  <a:cubicBezTo>
                    <a:pt x="1354" y="1128"/>
                    <a:pt x="1154" y="727"/>
                    <a:pt x="1053" y="100"/>
                  </a:cubicBezTo>
                  <a:lnTo>
                    <a:pt x="10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37"/>
            <p:cNvSpPr/>
            <p:nvPr/>
          </p:nvSpPr>
          <p:spPr>
            <a:xfrm rot="5400000" flipH="1">
              <a:off x="6305613" y="4022350"/>
              <a:ext cx="109675" cy="164825"/>
            </a:xfrm>
            <a:custGeom>
              <a:avLst/>
              <a:gdLst/>
              <a:ahLst/>
              <a:cxnLst/>
              <a:rect l="l" t="t" r="r" b="b"/>
              <a:pathLst>
                <a:path w="4387" h="6593" extrusionOk="0">
                  <a:moveTo>
                    <a:pt x="1" y="1"/>
                  </a:moveTo>
                  <a:cubicBezTo>
                    <a:pt x="1" y="2"/>
                    <a:pt x="929" y="1480"/>
                    <a:pt x="2081" y="3359"/>
                  </a:cubicBezTo>
                  <a:cubicBezTo>
                    <a:pt x="3334" y="5139"/>
                    <a:pt x="4287" y="6592"/>
                    <a:pt x="4387" y="6592"/>
                  </a:cubicBezTo>
                  <a:cubicBezTo>
                    <a:pt x="4387" y="6592"/>
                    <a:pt x="3434" y="5139"/>
                    <a:pt x="2181" y="3259"/>
                  </a:cubicBezTo>
                  <a:cubicBezTo>
                    <a:pt x="1029" y="1480"/>
                    <a:pt x="1" y="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37"/>
            <p:cNvSpPr/>
            <p:nvPr/>
          </p:nvSpPr>
          <p:spPr>
            <a:xfrm rot="5400000" flipH="1">
              <a:off x="6293613" y="4060475"/>
              <a:ext cx="151650" cy="99200"/>
            </a:xfrm>
            <a:custGeom>
              <a:avLst/>
              <a:gdLst/>
              <a:ahLst/>
              <a:cxnLst/>
              <a:rect l="l" t="t" r="r" b="b"/>
              <a:pathLst>
                <a:path w="6066" h="3968" extrusionOk="0">
                  <a:moveTo>
                    <a:pt x="6065" y="0"/>
                  </a:moveTo>
                  <a:cubicBezTo>
                    <a:pt x="6065" y="0"/>
                    <a:pt x="4712" y="827"/>
                    <a:pt x="3033" y="1980"/>
                  </a:cubicBezTo>
                  <a:cubicBezTo>
                    <a:pt x="1354" y="3033"/>
                    <a:pt x="0" y="3960"/>
                    <a:pt x="0" y="3960"/>
                  </a:cubicBezTo>
                  <a:cubicBezTo>
                    <a:pt x="0" y="3965"/>
                    <a:pt x="4" y="3968"/>
                    <a:pt x="10" y="3968"/>
                  </a:cubicBezTo>
                  <a:cubicBezTo>
                    <a:pt x="136" y="3968"/>
                    <a:pt x="1437" y="3081"/>
                    <a:pt x="3033" y="2080"/>
                  </a:cubicBezTo>
                  <a:cubicBezTo>
                    <a:pt x="4712" y="928"/>
                    <a:pt x="6065" y="100"/>
                    <a:pt x="6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37"/>
            <p:cNvSpPr/>
            <p:nvPr/>
          </p:nvSpPr>
          <p:spPr>
            <a:xfrm rot="5400000" flipH="1">
              <a:off x="6344450" y="4032988"/>
              <a:ext cx="37000" cy="164825"/>
            </a:xfrm>
            <a:custGeom>
              <a:avLst/>
              <a:gdLst/>
              <a:ahLst/>
              <a:cxnLst/>
              <a:rect l="l" t="t" r="r" b="b"/>
              <a:pathLst>
                <a:path w="1480" h="6593" extrusionOk="0">
                  <a:moveTo>
                    <a:pt x="1479" y="1"/>
                  </a:moveTo>
                  <a:cubicBezTo>
                    <a:pt x="1479" y="1"/>
                    <a:pt x="1053" y="1480"/>
                    <a:pt x="752" y="3234"/>
                  </a:cubicBezTo>
                  <a:cubicBezTo>
                    <a:pt x="326" y="5113"/>
                    <a:pt x="0" y="6592"/>
                    <a:pt x="126" y="6592"/>
                  </a:cubicBezTo>
                  <a:cubicBezTo>
                    <a:pt x="126" y="6592"/>
                    <a:pt x="427" y="5113"/>
                    <a:pt x="853" y="3359"/>
                  </a:cubicBezTo>
                  <a:cubicBezTo>
                    <a:pt x="1254" y="1480"/>
                    <a:pt x="1479" y="1"/>
                    <a:pt x="1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37"/>
            <p:cNvSpPr/>
            <p:nvPr/>
          </p:nvSpPr>
          <p:spPr>
            <a:xfrm rot="5400000" flipH="1">
              <a:off x="6279275" y="4088138"/>
              <a:ext cx="183000" cy="38875"/>
            </a:xfrm>
            <a:custGeom>
              <a:avLst/>
              <a:gdLst/>
              <a:ahLst/>
              <a:cxnLst/>
              <a:rect l="l" t="t" r="r" b="b"/>
              <a:pathLst>
                <a:path w="7320" h="1555" extrusionOk="0">
                  <a:moveTo>
                    <a:pt x="1" y="0"/>
                  </a:moveTo>
                  <a:cubicBezTo>
                    <a:pt x="1" y="100"/>
                    <a:pt x="1680" y="401"/>
                    <a:pt x="3660" y="827"/>
                  </a:cubicBezTo>
                  <a:cubicBezTo>
                    <a:pt x="5640" y="1253"/>
                    <a:pt x="7319" y="1554"/>
                    <a:pt x="7319" y="1554"/>
                  </a:cubicBezTo>
                  <a:cubicBezTo>
                    <a:pt x="7319" y="1454"/>
                    <a:pt x="5640" y="1153"/>
                    <a:pt x="3660" y="727"/>
                  </a:cubicBezTo>
                  <a:cubicBezTo>
                    <a:pt x="1680" y="301"/>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37"/>
            <p:cNvSpPr/>
            <p:nvPr/>
          </p:nvSpPr>
          <p:spPr>
            <a:xfrm rot="5400000" flipH="1">
              <a:off x="6415275" y="4137638"/>
              <a:ext cx="28825" cy="31350"/>
            </a:xfrm>
            <a:custGeom>
              <a:avLst/>
              <a:gdLst/>
              <a:ahLst/>
              <a:cxnLst/>
              <a:rect l="l" t="t" r="r" b="b"/>
              <a:pathLst>
                <a:path w="1153" h="1254" extrusionOk="0">
                  <a:moveTo>
                    <a:pt x="952" y="1"/>
                  </a:moveTo>
                  <a:lnTo>
                    <a:pt x="952" y="326"/>
                  </a:lnTo>
                  <a:lnTo>
                    <a:pt x="952" y="1098"/>
                  </a:lnTo>
                  <a:lnTo>
                    <a:pt x="952" y="1098"/>
                  </a:lnTo>
                  <a:cubicBezTo>
                    <a:pt x="462" y="837"/>
                    <a:pt x="0" y="727"/>
                    <a:pt x="0" y="727"/>
                  </a:cubicBezTo>
                  <a:lnTo>
                    <a:pt x="0" y="727"/>
                  </a:lnTo>
                  <a:cubicBezTo>
                    <a:pt x="0" y="727"/>
                    <a:pt x="426" y="953"/>
                    <a:pt x="1053" y="1254"/>
                  </a:cubicBezTo>
                  <a:lnTo>
                    <a:pt x="1153" y="1254"/>
                  </a:lnTo>
                  <a:lnTo>
                    <a:pt x="1153" y="1153"/>
                  </a:lnTo>
                  <a:cubicBezTo>
                    <a:pt x="1153" y="853"/>
                    <a:pt x="1053" y="527"/>
                    <a:pt x="1053" y="326"/>
                  </a:cubicBezTo>
                  <a:cubicBezTo>
                    <a:pt x="1053" y="101"/>
                    <a:pt x="1053" y="1"/>
                    <a:pt x="9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37"/>
            <p:cNvSpPr/>
            <p:nvPr/>
          </p:nvSpPr>
          <p:spPr>
            <a:xfrm rot="5400000" flipH="1">
              <a:off x="6287438" y="4048675"/>
              <a:ext cx="28850" cy="31350"/>
            </a:xfrm>
            <a:custGeom>
              <a:avLst/>
              <a:gdLst/>
              <a:ahLst/>
              <a:cxnLst/>
              <a:rect l="l" t="t" r="r" b="b"/>
              <a:pathLst>
                <a:path w="1154" h="1254" extrusionOk="0">
                  <a:moveTo>
                    <a:pt x="1" y="0"/>
                  </a:moveTo>
                  <a:lnTo>
                    <a:pt x="1" y="126"/>
                  </a:lnTo>
                  <a:cubicBezTo>
                    <a:pt x="1" y="426"/>
                    <a:pt x="1" y="752"/>
                    <a:pt x="101" y="953"/>
                  </a:cubicBezTo>
                  <a:lnTo>
                    <a:pt x="101" y="1254"/>
                  </a:lnTo>
                  <a:cubicBezTo>
                    <a:pt x="101" y="1254"/>
                    <a:pt x="201" y="1153"/>
                    <a:pt x="201" y="953"/>
                  </a:cubicBezTo>
                  <a:cubicBezTo>
                    <a:pt x="101" y="752"/>
                    <a:pt x="101" y="426"/>
                    <a:pt x="101" y="126"/>
                  </a:cubicBezTo>
                  <a:lnTo>
                    <a:pt x="101" y="126"/>
                  </a:lnTo>
                  <a:cubicBezTo>
                    <a:pt x="628" y="326"/>
                    <a:pt x="1154" y="527"/>
                    <a:pt x="1154" y="527"/>
                  </a:cubicBezTo>
                  <a:cubicBezTo>
                    <a:pt x="1154" y="426"/>
                    <a:pt x="728" y="226"/>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37"/>
            <p:cNvSpPr/>
            <p:nvPr/>
          </p:nvSpPr>
          <p:spPr>
            <a:xfrm rot="5400000" flipH="1">
              <a:off x="6313125" y="4066838"/>
              <a:ext cx="21350" cy="23825"/>
            </a:xfrm>
            <a:custGeom>
              <a:avLst/>
              <a:gdLst/>
              <a:ahLst/>
              <a:cxnLst/>
              <a:rect l="l" t="t" r="r" b="b"/>
              <a:pathLst>
                <a:path w="854" h="953" extrusionOk="0">
                  <a:moveTo>
                    <a:pt x="1" y="1"/>
                  </a:moveTo>
                  <a:lnTo>
                    <a:pt x="1" y="101"/>
                  </a:lnTo>
                  <a:lnTo>
                    <a:pt x="1" y="727"/>
                  </a:lnTo>
                  <a:cubicBezTo>
                    <a:pt x="101" y="853"/>
                    <a:pt x="101" y="953"/>
                    <a:pt x="101" y="953"/>
                  </a:cubicBezTo>
                  <a:lnTo>
                    <a:pt x="101" y="727"/>
                  </a:lnTo>
                  <a:lnTo>
                    <a:pt x="101" y="250"/>
                  </a:lnTo>
                  <a:lnTo>
                    <a:pt x="101" y="250"/>
                  </a:lnTo>
                  <a:cubicBezTo>
                    <a:pt x="491" y="342"/>
                    <a:pt x="853" y="427"/>
                    <a:pt x="853" y="427"/>
                  </a:cubicBezTo>
                  <a:cubicBezTo>
                    <a:pt x="853" y="427"/>
                    <a:pt x="527" y="226"/>
                    <a:pt x="101" y="101"/>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37"/>
            <p:cNvSpPr/>
            <p:nvPr/>
          </p:nvSpPr>
          <p:spPr>
            <a:xfrm rot="5400000" flipH="1">
              <a:off x="6403663" y="4037075"/>
              <a:ext cx="23200" cy="28850"/>
            </a:xfrm>
            <a:custGeom>
              <a:avLst/>
              <a:gdLst/>
              <a:ahLst/>
              <a:cxnLst/>
              <a:rect l="l" t="t" r="r" b="b"/>
              <a:pathLst>
                <a:path w="928" h="1154" extrusionOk="0">
                  <a:moveTo>
                    <a:pt x="527" y="0"/>
                  </a:moveTo>
                  <a:lnTo>
                    <a:pt x="527" y="0"/>
                  </a:lnTo>
                  <a:cubicBezTo>
                    <a:pt x="527" y="0"/>
                    <a:pt x="301" y="426"/>
                    <a:pt x="1" y="1053"/>
                  </a:cubicBezTo>
                  <a:lnTo>
                    <a:pt x="1" y="1153"/>
                  </a:lnTo>
                  <a:lnTo>
                    <a:pt x="101" y="1153"/>
                  </a:lnTo>
                  <a:cubicBezTo>
                    <a:pt x="427" y="1153"/>
                    <a:pt x="727" y="1153"/>
                    <a:pt x="928" y="1053"/>
                  </a:cubicBezTo>
                  <a:lnTo>
                    <a:pt x="151" y="1053"/>
                  </a:lnTo>
                  <a:cubicBezTo>
                    <a:pt x="437" y="471"/>
                    <a:pt x="527"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37"/>
            <p:cNvSpPr/>
            <p:nvPr/>
          </p:nvSpPr>
          <p:spPr>
            <a:xfrm rot="5400000" flipH="1">
              <a:off x="6390500" y="4057738"/>
              <a:ext cx="20725" cy="21350"/>
            </a:xfrm>
            <a:custGeom>
              <a:avLst/>
              <a:gdLst/>
              <a:ahLst/>
              <a:cxnLst/>
              <a:rect l="l" t="t" r="r" b="b"/>
              <a:pathLst>
                <a:path w="829" h="854" extrusionOk="0">
                  <a:moveTo>
                    <a:pt x="302" y="1"/>
                  </a:moveTo>
                  <a:lnTo>
                    <a:pt x="302" y="1"/>
                  </a:lnTo>
                  <a:cubicBezTo>
                    <a:pt x="302" y="1"/>
                    <a:pt x="201" y="327"/>
                    <a:pt x="1" y="753"/>
                  </a:cubicBezTo>
                  <a:lnTo>
                    <a:pt x="1" y="853"/>
                  </a:lnTo>
                  <a:lnTo>
                    <a:pt x="628" y="853"/>
                  </a:lnTo>
                  <a:lnTo>
                    <a:pt x="828" y="753"/>
                  </a:lnTo>
                  <a:lnTo>
                    <a:pt x="148" y="753"/>
                  </a:lnTo>
                  <a:cubicBezTo>
                    <a:pt x="320" y="380"/>
                    <a:pt x="417" y="116"/>
                    <a:pt x="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37"/>
            <p:cNvSpPr/>
            <p:nvPr/>
          </p:nvSpPr>
          <p:spPr>
            <a:xfrm rot="5400000" flipH="1">
              <a:off x="6305613" y="4163325"/>
              <a:ext cx="31350" cy="28850"/>
            </a:xfrm>
            <a:custGeom>
              <a:avLst/>
              <a:gdLst/>
              <a:ahLst/>
              <a:cxnLst/>
              <a:rect l="l" t="t" r="r" b="b"/>
              <a:pathLst>
                <a:path w="1254" h="1154" extrusionOk="0">
                  <a:moveTo>
                    <a:pt x="301" y="1"/>
                  </a:moveTo>
                  <a:cubicBezTo>
                    <a:pt x="101" y="101"/>
                    <a:pt x="1" y="101"/>
                    <a:pt x="1" y="101"/>
                  </a:cubicBezTo>
                  <a:lnTo>
                    <a:pt x="1096" y="101"/>
                  </a:lnTo>
                  <a:cubicBezTo>
                    <a:pt x="907" y="682"/>
                    <a:pt x="727" y="1153"/>
                    <a:pt x="727" y="1153"/>
                  </a:cubicBezTo>
                  <a:cubicBezTo>
                    <a:pt x="828" y="1153"/>
                    <a:pt x="1028" y="627"/>
                    <a:pt x="1254" y="101"/>
                  </a:cubicBez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37"/>
            <p:cNvSpPr/>
            <p:nvPr/>
          </p:nvSpPr>
          <p:spPr>
            <a:xfrm rot="5400000" flipH="1">
              <a:off x="6324500" y="4146488"/>
              <a:ext cx="23825" cy="18650"/>
            </a:xfrm>
            <a:custGeom>
              <a:avLst/>
              <a:gdLst/>
              <a:ahLst/>
              <a:cxnLst/>
              <a:rect l="l" t="t" r="r" b="b"/>
              <a:pathLst>
                <a:path w="953" h="746" extrusionOk="0">
                  <a:moveTo>
                    <a:pt x="226" y="1"/>
                  </a:moveTo>
                  <a:cubicBezTo>
                    <a:pt x="100" y="101"/>
                    <a:pt x="0" y="101"/>
                    <a:pt x="0" y="101"/>
                  </a:cubicBezTo>
                  <a:lnTo>
                    <a:pt x="701" y="101"/>
                  </a:lnTo>
                  <a:cubicBezTo>
                    <a:pt x="610" y="455"/>
                    <a:pt x="526" y="727"/>
                    <a:pt x="526" y="727"/>
                  </a:cubicBezTo>
                  <a:cubicBezTo>
                    <a:pt x="526" y="740"/>
                    <a:pt x="529" y="746"/>
                    <a:pt x="535" y="746"/>
                  </a:cubicBezTo>
                  <a:cubicBezTo>
                    <a:pt x="575" y="746"/>
                    <a:pt x="742" y="452"/>
                    <a:pt x="852" y="101"/>
                  </a:cubicBezTo>
                  <a:lnTo>
                    <a:pt x="9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37"/>
            <p:cNvSpPr/>
            <p:nvPr/>
          </p:nvSpPr>
          <p:spPr>
            <a:xfrm rot="5400000" flipH="1">
              <a:off x="6374538" y="4162075"/>
              <a:ext cx="21325" cy="21325"/>
            </a:xfrm>
            <a:custGeom>
              <a:avLst/>
              <a:gdLst/>
              <a:ahLst/>
              <a:cxnLst/>
              <a:rect l="l" t="t" r="r" b="b"/>
              <a:pathLst>
                <a:path w="853" h="853" extrusionOk="0">
                  <a:moveTo>
                    <a:pt x="101" y="1"/>
                  </a:moveTo>
                  <a:cubicBezTo>
                    <a:pt x="101" y="1"/>
                    <a:pt x="101" y="126"/>
                    <a:pt x="226" y="226"/>
                  </a:cubicBezTo>
                  <a:cubicBezTo>
                    <a:pt x="317" y="226"/>
                    <a:pt x="489" y="389"/>
                    <a:pt x="595" y="495"/>
                  </a:cubicBezTo>
                  <a:lnTo>
                    <a:pt x="595" y="495"/>
                  </a:lnTo>
                  <a:cubicBezTo>
                    <a:pt x="257" y="675"/>
                    <a:pt x="1" y="853"/>
                    <a:pt x="1" y="853"/>
                  </a:cubicBezTo>
                  <a:cubicBezTo>
                    <a:pt x="101" y="853"/>
                    <a:pt x="427" y="752"/>
                    <a:pt x="727" y="527"/>
                  </a:cubicBezTo>
                  <a:lnTo>
                    <a:pt x="853" y="527"/>
                  </a:lnTo>
                  <a:lnTo>
                    <a:pt x="727" y="427"/>
                  </a:lnTo>
                  <a:cubicBezTo>
                    <a:pt x="627" y="326"/>
                    <a:pt x="427" y="226"/>
                    <a:pt x="326" y="126"/>
                  </a:cubicBezTo>
                  <a:cubicBezTo>
                    <a:pt x="226" y="1"/>
                    <a:pt x="101"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37"/>
            <p:cNvSpPr/>
            <p:nvPr/>
          </p:nvSpPr>
          <p:spPr>
            <a:xfrm rot="5400000" flipH="1">
              <a:off x="6416713" y="4089200"/>
              <a:ext cx="20700" cy="21100"/>
            </a:xfrm>
            <a:custGeom>
              <a:avLst/>
              <a:gdLst/>
              <a:ahLst/>
              <a:cxnLst/>
              <a:rect l="l" t="t" r="r" b="b"/>
              <a:pathLst>
                <a:path w="828" h="844" extrusionOk="0">
                  <a:moveTo>
                    <a:pt x="7" y="1"/>
                  </a:moveTo>
                  <a:cubicBezTo>
                    <a:pt x="3" y="1"/>
                    <a:pt x="1" y="6"/>
                    <a:pt x="1" y="16"/>
                  </a:cubicBezTo>
                  <a:cubicBezTo>
                    <a:pt x="1" y="16"/>
                    <a:pt x="1" y="317"/>
                    <a:pt x="201" y="743"/>
                  </a:cubicBezTo>
                  <a:lnTo>
                    <a:pt x="201" y="843"/>
                  </a:lnTo>
                  <a:lnTo>
                    <a:pt x="302" y="743"/>
                  </a:lnTo>
                  <a:cubicBezTo>
                    <a:pt x="527" y="643"/>
                    <a:pt x="627" y="417"/>
                    <a:pt x="728" y="317"/>
                  </a:cubicBezTo>
                  <a:cubicBezTo>
                    <a:pt x="828" y="217"/>
                    <a:pt x="828" y="117"/>
                    <a:pt x="828" y="117"/>
                  </a:cubicBezTo>
                  <a:lnTo>
                    <a:pt x="828" y="117"/>
                  </a:lnTo>
                  <a:lnTo>
                    <a:pt x="627" y="317"/>
                  </a:lnTo>
                  <a:cubicBezTo>
                    <a:pt x="541" y="317"/>
                    <a:pt x="454" y="486"/>
                    <a:pt x="287" y="596"/>
                  </a:cubicBezTo>
                  <a:lnTo>
                    <a:pt x="287" y="596"/>
                  </a:lnTo>
                  <a:cubicBezTo>
                    <a:pt x="194" y="316"/>
                    <a:pt x="41" y="1"/>
                    <a:pt x="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37"/>
            <p:cNvSpPr/>
            <p:nvPr/>
          </p:nvSpPr>
          <p:spPr>
            <a:xfrm rot="5400000" flipH="1">
              <a:off x="6299013" y="4117900"/>
              <a:ext cx="20725" cy="21325"/>
            </a:xfrm>
            <a:custGeom>
              <a:avLst/>
              <a:gdLst/>
              <a:ahLst/>
              <a:cxnLst/>
              <a:rect l="l" t="t" r="r" b="b"/>
              <a:pathLst>
                <a:path w="829" h="853" extrusionOk="0">
                  <a:moveTo>
                    <a:pt x="628" y="0"/>
                  </a:moveTo>
                  <a:lnTo>
                    <a:pt x="527" y="100"/>
                  </a:lnTo>
                  <a:cubicBezTo>
                    <a:pt x="327" y="226"/>
                    <a:pt x="201" y="426"/>
                    <a:pt x="101" y="526"/>
                  </a:cubicBezTo>
                  <a:cubicBezTo>
                    <a:pt x="1" y="627"/>
                    <a:pt x="1" y="727"/>
                    <a:pt x="1" y="727"/>
                  </a:cubicBezTo>
                  <a:cubicBezTo>
                    <a:pt x="1" y="727"/>
                    <a:pt x="101" y="627"/>
                    <a:pt x="201" y="526"/>
                  </a:cubicBezTo>
                  <a:cubicBezTo>
                    <a:pt x="308" y="526"/>
                    <a:pt x="397" y="381"/>
                    <a:pt x="545" y="276"/>
                  </a:cubicBezTo>
                  <a:lnTo>
                    <a:pt x="545" y="276"/>
                  </a:lnTo>
                  <a:cubicBezTo>
                    <a:pt x="649" y="562"/>
                    <a:pt x="828" y="852"/>
                    <a:pt x="828" y="852"/>
                  </a:cubicBezTo>
                  <a:cubicBezTo>
                    <a:pt x="828" y="852"/>
                    <a:pt x="828" y="526"/>
                    <a:pt x="628" y="100"/>
                  </a:cubicBezTo>
                  <a:lnTo>
                    <a:pt x="6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37"/>
            <p:cNvSpPr/>
            <p:nvPr/>
          </p:nvSpPr>
          <p:spPr>
            <a:xfrm rot="5400000" flipH="1">
              <a:off x="6351350" y="4042388"/>
              <a:ext cx="18200" cy="23225"/>
            </a:xfrm>
            <a:custGeom>
              <a:avLst/>
              <a:gdLst/>
              <a:ahLst/>
              <a:cxnLst/>
              <a:rect l="l" t="t" r="r" b="b"/>
              <a:pathLst>
                <a:path w="728" h="929" extrusionOk="0">
                  <a:moveTo>
                    <a:pt x="727" y="1"/>
                  </a:moveTo>
                  <a:cubicBezTo>
                    <a:pt x="727" y="1"/>
                    <a:pt x="427" y="201"/>
                    <a:pt x="1" y="427"/>
                  </a:cubicBezTo>
                  <a:lnTo>
                    <a:pt x="1" y="527"/>
                  </a:lnTo>
                  <a:lnTo>
                    <a:pt x="101" y="527"/>
                  </a:lnTo>
                  <a:cubicBezTo>
                    <a:pt x="201" y="628"/>
                    <a:pt x="427" y="728"/>
                    <a:pt x="527" y="828"/>
                  </a:cubicBezTo>
                  <a:cubicBezTo>
                    <a:pt x="727" y="828"/>
                    <a:pt x="727" y="928"/>
                    <a:pt x="727" y="928"/>
                  </a:cubicBezTo>
                  <a:cubicBezTo>
                    <a:pt x="727" y="828"/>
                    <a:pt x="727" y="828"/>
                    <a:pt x="627" y="728"/>
                  </a:cubicBezTo>
                  <a:cubicBezTo>
                    <a:pt x="542" y="643"/>
                    <a:pt x="368" y="558"/>
                    <a:pt x="196" y="474"/>
                  </a:cubicBezTo>
                  <a:lnTo>
                    <a:pt x="196" y="474"/>
                  </a:lnTo>
                  <a:cubicBezTo>
                    <a:pt x="557" y="257"/>
                    <a:pt x="727"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37"/>
            <p:cNvSpPr/>
            <p:nvPr/>
          </p:nvSpPr>
          <p:spPr>
            <a:xfrm rot="5400000" flipH="1">
              <a:off x="6387688" y="4086875"/>
              <a:ext cx="31350" cy="31350"/>
            </a:xfrm>
            <a:custGeom>
              <a:avLst/>
              <a:gdLst/>
              <a:ahLst/>
              <a:cxnLst/>
              <a:rect l="l" t="t" r="r" b="b"/>
              <a:pathLst>
                <a:path w="1254" h="1254" extrusionOk="0">
                  <a:moveTo>
                    <a:pt x="0" y="0"/>
                  </a:moveTo>
                  <a:cubicBezTo>
                    <a:pt x="0" y="1"/>
                    <a:pt x="125" y="527"/>
                    <a:pt x="326" y="1153"/>
                  </a:cubicBezTo>
                  <a:lnTo>
                    <a:pt x="326" y="1253"/>
                  </a:lnTo>
                  <a:lnTo>
                    <a:pt x="426" y="1153"/>
                  </a:lnTo>
                  <a:cubicBezTo>
                    <a:pt x="627" y="928"/>
                    <a:pt x="852" y="727"/>
                    <a:pt x="1053" y="627"/>
                  </a:cubicBezTo>
                  <a:cubicBezTo>
                    <a:pt x="1153" y="426"/>
                    <a:pt x="1253" y="426"/>
                    <a:pt x="1253" y="301"/>
                  </a:cubicBezTo>
                  <a:lnTo>
                    <a:pt x="1253" y="301"/>
                  </a:lnTo>
                  <a:cubicBezTo>
                    <a:pt x="1253" y="301"/>
                    <a:pt x="1153" y="426"/>
                    <a:pt x="952" y="527"/>
                  </a:cubicBezTo>
                  <a:cubicBezTo>
                    <a:pt x="858" y="715"/>
                    <a:pt x="654" y="815"/>
                    <a:pt x="380" y="1013"/>
                  </a:cubicBezTo>
                  <a:lnTo>
                    <a:pt x="380" y="1013"/>
                  </a:lnTo>
                  <a:cubicBezTo>
                    <a:pt x="193" y="450"/>
                    <a:pt x="0" y="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37"/>
            <p:cNvSpPr/>
            <p:nvPr/>
          </p:nvSpPr>
          <p:spPr>
            <a:xfrm rot="5400000" flipH="1">
              <a:off x="6368263" y="4126975"/>
              <a:ext cx="28850" cy="31350"/>
            </a:xfrm>
            <a:custGeom>
              <a:avLst/>
              <a:gdLst/>
              <a:ahLst/>
              <a:cxnLst/>
              <a:rect l="l" t="t" r="r" b="b"/>
              <a:pathLst>
                <a:path w="1154" h="1254" extrusionOk="0">
                  <a:moveTo>
                    <a:pt x="301" y="0"/>
                  </a:moveTo>
                  <a:cubicBezTo>
                    <a:pt x="301" y="0"/>
                    <a:pt x="301" y="101"/>
                    <a:pt x="526" y="326"/>
                  </a:cubicBezTo>
                  <a:cubicBezTo>
                    <a:pt x="618" y="418"/>
                    <a:pt x="793" y="593"/>
                    <a:pt x="995" y="871"/>
                  </a:cubicBezTo>
                  <a:lnTo>
                    <a:pt x="995" y="871"/>
                  </a:lnTo>
                  <a:cubicBezTo>
                    <a:pt x="400" y="1065"/>
                    <a:pt x="0" y="1253"/>
                    <a:pt x="0" y="1253"/>
                  </a:cubicBezTo>
                  <a:cubicBezTo>
                    <a:pt x="0" y="1253"/>
                    <a:pt x="526" y="1153"/>
                    <a:pt x="1053" y="953"/>
                  </a:cubicBezTo>
                  <a:lnTo>
                    <a:pt x="1153" y="953"/>
                  </a:lnTo>
                  <a:lnTo>
                    <a:pt x="1153" y="852"/>
                  </a:lnTo>
                  <a:cubicBezTo>
                    <a:pt x="927" y="627"/>
                    <a:pt x="727" y="426"/>
                    <a:pt x="526" y="226"/>
                  </a:cubicBezTo>
                  <a:cubicBezTo>
                    <a:pt x="426" y="101"/>
                    <a:pt x="301"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37"/>
            <p:cNvSpPr/>
            <p:nvPr/>
          </p:nvSpPr>
          <p:spPr>
            <a:xfrm rot="5400000" flipH="1">
              <a:off x="6323788" y="4106300"/>
              <a:ext cx="31350" cy="28850"/>
            </a:xfrm>
            <a:custGeom>
              <a:avLst/>
              <a:gdLst/>
              <a:ahLst/>
              <a:cxnLst/>
              <a:rect l="l" t="t" r="r" b="b"/>
              <a:pathLst>
                <a:path w="1254" h="1154" extrusionOk="0">
                  <a:moveTo>
                    <a:pt x="226" y="627"/>
                  </a:moveTo>
                  <a:lnTo>
                    <a:pt x="226" y="627"/>
                  </a:lnTo>
                  <a:cubicBezTo>
                    <a:pt x="0" y="728"/>
                    <a:pt x="0" y="828"/>
                    <a:pt x="0" y="828"/>
                  </a:cubicBezTo>
                  <a:lnTo>
                    <a:pt x="226" y="627"/>
                  </a:lnTo>
                  <a:close/>
                  <a:moveTo>
                    <a:pt x="852" y="1"/>
                  </a:moveTo>
                  <a:cubicBezTo>
                    <a:pt x="527" y="201"/>
                    <a:pt x="326" y="427"/>
                    <a:pt x="226" y="627"/>
                  </a:cubicBezTo>
                  <a:cubicBezTo>
                    <a:pt x="409" y="536"/>
                    <a:pt x="592" y="361"/>
                    <a:pt x="871" y="159"/>
                  </a:cubicBezTo>
                  <a:lnTo>
                    <a:pt x="871" y="159"/>
                  </a:lnTo>
                  <a:cubicBezTo>
                    <a:pt x="1059" y="754"/>
                    <a:pt x="1153" y="1154"/>
                    <a:pt x="1153" y="1154"/>
                  </a:cubicBezTo>
                  <a:cubicBezTo>
                    <a:pt x="1253" y="1154"/>
                    <a:pt x="1153" y="627"/>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37"/>
            <p:cNvSpPr/>
            <p:nvPr/>
          </p:nvSpPr>
          <p:spPr>
            <a:xfrm rot="5400000" flipH="1">
              <a:off x="6344950" y="4066338"/>
              <a:ext cx="31350" cy="29825"/>
            </a:xfrm>
            <a:custGeom>
              <a:avLst/>
              <a:gdLst/>
              <a:ahLst/>
              <a:cxnLst/>
              <a:rect l="l" t="t" r="r" b="b"/>
              <a:pathLst>
                <a:path w="1254" h="1193" extrusionOk="0">
                  <a:moveTo>
                    <a:pt x="1148" y="0"/>
                  </a:moveTo>
                  <a:cubicBezTo>
                    <a:pt x="964" y="0"/>
                    <a:pt x="559" y="93"/>
                    <a:pt x="100" y="240"/>
                  </a:cubicBezTo>
                  <a:lnTo>
                    <a:pt x="0" y="240"/>
                  </a:lnTo>
                  <a:lnTo>
                    <a:pt x="100" y="340"/>
                  </a:lnTo>
                  <a:cubicBezTo>
                    <a:pt x="301" y="666"/>
                    <a:pt x="526" y="867"/>
                    <a:pt x="627" y="967"/>
                  </a:cubicBezTo>
                  <a:cubicBezTo>
                    <a:pt x="827" y="1193"/>
                    <a:pt x="927" y="1193"/>
                    <a:pt x="927" y="1193"/>
                  </a:cubicBezTo>
                  <a:cubicBezTo>
                    <a:pt x="927" y="1193"/>
                    <a:pt x="827" y="1067"/>
                    <a:pt x="727" y="967"/>
                  </a:cubicBezTo>
                  <a:cubicBezTo>
                    <a:pt x="633" y="779"/>
                    <a:pt x="428" y="590"/>
                    <a:pt x="237" y="298"/>
                  </a:cubicBezTo>
                  <a:lnTo>
                    <a:pt x="237" y="298"/>
                  </a:lnTo>
                  <a:cubicBezTo>
                    <a:pt x="802" y="126"/>
                    <a:pt x="1253" y="40"/>
                    <a:pt x="1253" y="40"/>
                  </a:cubicBezTo>
                  <a:cubicBezTo>
                    <a:pt x="1253" y="13"/>
                    <a:pt x="1216" y="0"/>
                    <a:pt x="1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9" name="Google Shape;3419;p37"/>
            <p:cNvGrpSpPr/>
            <p:nvPr/>
          </p:nvGrpSpPr>
          <p:grpSpPr>
            <a:xfrm>
              <a:off x="2863513" y="4314000"/>
              <a:ext cx="363425" cy="391625"/>
              <a:chOff x="6486688" y="4948425"/>
              <a:chExt cx="363425" cy="391625"/>
            </a:xfrm>
          </p:grpSpPr>
          <p:sp>
            <p:nvSpPr>
              <p:cNvPr id="3420" name="Google Shape;3420;p37"/>
              <p:cNvSpPr/>
              <p:nvPr/>
            </p:nvSpPr>
            <p:spPr>
              <a:xfrm rot="5400000" flipH="1">
                <a:off x="6545600" y="4959688"/>
                <a:ext cx="237475" cy="355300"/>
              </a:xfrm>
              <a:custGeom>
                <a:avLst/>
                <a:gdLst/>
                <a:ahLst/>
                <a:cxnLst/>
                <a:rect l="l" t="t" r="r" b="b"/>
                <a:pathLst>
                  <a:path w="9499" h="14212" extrusionOk="0">
                    <a:moveTo>
                      <a:pt x="100" y="1"/>
                    </a:moveTo>
                    <a:cubicBezTo>
                      <a:pt x="0" y="101"/>
                      <a:pt x="2080" y="3234"/>
                      <a:pt x="4587" y="7194"/>
                    </a:cubicBezTo>
                    <a:cubicBezTo>
                      <a:pt x="7193" y="11079"/>
                      <a:pt x="9298" y="14211"/>
                      <a:pt x="9399" y="14211"/>
                    </a:cubicBezTo>
                    <a:cubicBezTo>
                      <a:pt x="9499" y="14086"/>
                      <a:pt x="7419" y="10953"/>
                      <a:pt x="4787" y="6993"/>
                    </a:cubicBezTo>
                    <a:cubicBezTo>
                      <a:pt x="2281" y="3134"/>
                      <a:pt x="100" y="1"/>
                      <a:pt x="1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37"/>
              <p:cNvSpPr/>
              <p:nvPr/>
            </p:nvSpPr>
            <p:spPr>
              <a:xfrm rot="5400000" flipH="1">
                <a:off x="6519525" y="5040788"/>
                <a:ext cx="326475" cy="214400"/>
              </a:xfrm>
              <a:custGeom>
                <a:avLst/>
                <a:gdLst/>
                <a:ahLst/>
                <a:cxnLst/>
                <a:rect l="l" t="t" r="r" b="b"/>
                <a:pathLst>
                  <a:path w="13059" h="8576" extrusionOk="0">
                    <a:moveTo>
                      <a:pt x="12958" y="0"/>
                    </a:moveTo>
                    <a:cubicBezTo>
                      <a:pt x="12958" y="0"/>
                      <a:pt x="10025" y="1880"/>
                      <a:pt x="6492" y="4186"/>
                    </a:cubicBezTo>
                    <a:cubicBezTo>
                      <a:pt x="2833" y="6592"/>
                      <a:pt x="0" y="8471"/>
                      <a:pt x="0" y="8572"/>
                    </a:cubicBezTo>
                    <a:cubicBezTo>
                      <a:pt x="0" y="8574"/>
                      <a:pt x="2" y="8575"/>
                      <a:pt x="6" y="8575"/>
                    </a:cubicBezTo>
                    <a:cubicBezTo>
                      <a:pt x="156" y="8575"/>
                      <a:pt x="3124" y="6731"/>
                      <a:pt x="6592" y="4386"/>
                    </a:cubicBezTo>
                    <a:cubicBezTo>
                      <a:pt x="10126" y="2105"/>
                      <a:pt x="13058" y="100"/>
                      <a:pt x="12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37"/>
              <p:cNvSpPr/>
              <p:nvPr/>
            </p:nvSpPr>
            <p:spPr>
              <a:xfrm rot="5400000" flipH="1">
                <a:off x="6632063" y="4977875"/>
                <a:ext cx="78325" cy="357775"/>
              </a:xfrm>
              <a:custGeom>
                <a:avLst/>
                <a:gdLst/>
                <a:ahLst/>
                <a:cxnLst/>
                <a:rect l="l" t="t" r="r" b="b"/>
                <a:pathLst>
                  <a:path w="3133" h="14311" extrusionOk="0">
                    <a:moveTo>
                      <a:pt x="3008" y="0"/>
                    </a:moveTo>
                    <a:cubicBezTo>
                      <a:pt x="2907" y="0"/>
                      <a:pt x="2181" y="3258"/>
                      <a:pt x="1454" y="7118"/>
                    </a:cubicBezTo>
                    <a:cubicBezTo>
                      <a:pt x="627" y="11078"/>
                      <a:pt x="0" y="14311"/>
                      <a:pt x="100" y="14311"/>
                    </a:cubicBezTo>
                    <a:cubicBezTo>
                      <a:pt x="100" y="14311"/>
                      <a:pt x="827" y="11178"/>
                      <a:pt x="1654" y="7218"/>
                    </a:cubicBezTo>
                    <a:cubicBezTo>
                      <a:pt x="2506" y="3258"/>
                      <a:pt x="3133" y="0"/>
                      <a:pt x="3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37"/>
              <p:cNvSpPr/>
              <p:nvPr/>
            </p:nvSpPr>
            <p:spPr>
              <a:xfrm rot="5400000" flipH="1">
                <a:off x="6493450" y="5103688"/>
                <a:ext cx="391625" cy="81100"/>
              </a:xfrm>
              <a:custGeom>
                <a:avLst/>
                <a:gdLst/>
                <a:ahLst/>
                <a:cxnLst/>
                <a:rect l="l" t="t" r="r" b="b"/>
                <a:pathLst>
                  <a:path w="15665" h="3244" extrusionOk="0">
                    <a:moveTo>
                      <a:pt x="126" y="0"/>
                    </a:moveTo>
                    <a:lnTo>
                      <a:pt x="126" y="0"/>
                    </a:lnTo>
                    <a:cubicBezTo>
                      <a:pt x="1" y="100"/>
                      <a:pt x="3560" y="952"/>
                      <a:pt x="7845" y="1780"/>
                    </a:cubicBezTo>
                    <a:cubicBezTo>
                      <a:pt x="11829" y="2642"/>
                      <a:pt x="15163" y="3244"/>
                      <a:pt x="15613" y="3244"/>
                    </a:cubicBezTo>
                    <a:cubicBezTo>
                      <a:pt x="15647" y="3244"/>
                      <a:pt x="15665" y="3240"/>
                      <a:pt x="15665" y="3233"/>
                    </a:cubicBezTo>
                    <a:cubicBezTo>
                      <a:pt x="15665" y="3233"/>
                      <a:pt x="12231" y="2406"/>
                      <a:pt x="7946" y="1579"/>
                    </a:cubicBezTo>
                    <a:cubicBezTo>
                      <a:pt x="3560" y="627"/>
                      <a:pt x="126"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37"/>
              <p:cNvSpPr/>
              <p:nvPr/>
            </p:nvSpPr>
            <p:spPr>
              <a:xfrm rot="5400000" flipH="1">
                <a:off x="6783363" y="5207500"/>
                <a:ext cx="62675" cy="70825"/>
              </a:xfrm>
              <a:custGeom>
                <a:avLst/>
                <a:gdLst/>
                <a:ahLst/>
                <a:cxnLst/>
                <a:rect l="l" t="t" r="r" b="b"/>
                <a:pathLst>
                  <a:path w="2507" h="2833" extrusionOk="0">
                    <a:moveTo>
                      <a:pt x="2181" y="0"/>
                    </a:moveTo>
                    <a:lnTo>
                      <a:pt x="2181" y="752"/>
                    </a:lnTo>
                    <a:lnTo>
                      <a:pt x="2181" y="2426"/>
                    </a:lnTo>
                    <a:lnTo>
                      <a:pt x="2181" y="2426"/>
                    </a:lnTo>
                    <a:cubicBezTo>
                      <a:pt x="1142" y="2010"/>
                      <a:pt x="292" y="1665"/>
                      <a:pt x="57" y="1665"/>
                    </a:cubicBezTo>
                    <a:cubicBezTo>
                      <a:pt x="29" y="1665"/>
                      <a:pt x="10" y="1669"/>
                      <a:pt x="0" y="1679"/>
                    </a:cubicBezTo>
                    <a:cubicBezTo>
                      <a:pt x="0" y="1779"/>
                      <a:pt x="1028" y="2206"/>
                      <a:pt x="2281" y="2732"/>
                    </a:cubicBezTo>
                    <a:lnTo>
                      <a:pt x="2506" y="2832"/>
                    </a:lnTo>
                    <a:lnTo>
                      <a:pt x="2506" y="2632"/>
                    </a:lnTo>
                    <a:lnTo>
                      <a:pt x="2506" y="2506"/>
                    </a:lnTo>
                    <a:cubicBezTo>
                      <a:pt x="2506" y="1779"/>
                      <a:pt x="2381" y="1153"/>
                      <a:pt x="2381" y="752"/>
                    </a:cubicBezTo>
                    <a:cubicBezTo>
                      <a:pt x="2281" y="326"/>
                      <a:pt x="2281" y="0"/>
                      <a:pt x="21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37"/>
              <p:cNvSpPr/>
              <p:nvPr/>
            </p:nvSpPr>
            <p:spPr>
              <a:xfrm rot="5400000" flipH="1">
                <a:off x="6508000" y="5016088"/>
                <a:ext cx="62675" cy="67700"/>
              </a:xfrm>
              <a:custGeom>
                <a:avLst/>
                <a:gdLst/>
                <a:ahLst/>
                <a:cxnLst/>
                <a:rect l="l" t="t" r="r" b="b"/>
                <a:pathLst>
                  <a:path w="2507" h="2708" extrusionOk="0">
                    <a:moveTo>
                      <a:pt x="101" y="1"/>
                    </a:moveTo>
                    <a:lnTo>
                      <a:pt x="101" y="101"/>
                    </a:lnTo>
                    <a:lnTo>
                      <a:pt x="101" y="201"/>
                    </a:lnTo>
                    <a:cubicBezTo>
                      <a:pt x="1" y="953"/>
                      <a:pt x="101" y="1580"/>
                      <a:pt x="201" y="1981"/>
                    </a:cubicBezTo>
                    <a:cubicBezTo>
                      <a:pt x="201" y="2507"/>
                      <a:pt x="301" y="2708"/>
                      <a:pt x="301" y="2708"/>
                    </a:cubicBezTo>
                    <a:cubicBezTo>
                      <a:pt x="301" y="2708"/>
                      <a:pt x="427" y="2407"/>
                      <a:pt x="301" y="1981"/>
                    </a:cubicBezTo>
                    <a:lnTo>
                      <a:pt x="301" y="400"/>
                    </a:lnTo>
                    <a:lnTo>
                      <a:pt x="301" y="400"/>
                    </a:lnTo>
                    <a:cubicBezTo>
                      <a:pt x="1395" y="800"/>
                      <a:pt x="2258" y="1072"/>
                      <a:pt x="2461" y="1072"/>
                    </a:cubicBezTo>
                    <a:cubicBezTo>
                      <a:pt x="2491" y="1072"/>
                      <a:pt x="2507" y="1066"/>
                      <a:pt x="2507" y="1053"/>
                    </a:cubicBezTo>
                    <a:cubicBezTo>
                      <a:pt x="2507" y="1053"/>
                      <a:pt x="1554" y="527"/>
                      <a:pt x="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37"/>
              <p:cNvSpPr/>
              <p:nvPr/>
            </p:nvSpPr>
            <p:spPr>
              <a:xfrm rot="5400000" flipH="1">
                <a:off x="6564063" y="5056500"/>
                <a:ext cx="41375" cy="49525"/>
              </a:xfrm>
              <a:custGeom>
                <a:avLst/>
                <a:gdLst/>
                <a:ahLst/>
                <a:cxnLst/>
                <a:rect l="l" t="t" r="r" b="b"/>
                <a:pathLst>
                  <a:path w="1655" h="1981" extrusionOk="0">
                    <a:moveTo>
                      <a:pt x="0" y="0"/>
                    </a:moveTo>
                    <a:lnTo>
                      <a:pt x="0" y="201"/>
                    </a:lnTo>
                    <a:cubicBezTo>
                      <a:pt x="0" y="727"/>
                      <a:pt x="0" y="1153"/>
                      <a:pt x="101" y="1454"/>
                    </a:cubicBezTo>
                    <a:cubicBezTo>
                      <a:pt x="101" y="1780"/>
                      <a:pt x="101" y="1980"/>
                      <a:pt x="201" y="1980"/>
                    </a:cubicBezTo>
                    <a:lnTo>
                      <a:pt x="201" y="1454"/>
                    </a:lnTo>
                    <a:lnTo>
                      <a:pt x="201" y="340"/>
                    </a:lnTo>
                    <a:lnTo>
                      <a:pt x="201" y="340"/>
                    </a:lnTo>
                    <a:cubicBezTo>
                      <a:pt x="877" y="607"/>
                      <a:pt x="1466" y="847"/>
                      <a:pt x="1617" y="847"/>
                    </a:cubicBezTo>
                    <a:cubicBezTo>
                      <a:pt x="1642" y="847"/>
                      <a:pt x="1655" y="841"/>
                      <a:pt x="1655" y="827"/>
                    </a:cubicBezTo>
                    <a:cubicBezTo>
                      <a:pt x="1655" y="727"/>
                      <a:pt x="1028" y="401"/>
                      <a:pt x="201" y="100"/>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37"/>
              <p:cNvSpPr/>
              <p:nvPr/>
            </p:nvSpPr>
            <p:spPr>
              <a:xfrm rot="5400000" flipH="1">
                <a:off x="6747150" y="4981438"/>
                <a:ext cx="70825" cy="61200"/>
              </a:xfrm>
              <a:custGeom>
                <a:avLst/>
                <a:gdLst/>
                <a:ahLst/>
                <a:cxnLst/>
                <a:rect l="l" t="t" r="r" b="b"/>
                <a:pathLst>
                  <a:path w="2833" h="2448" extrusionOk="0">
                    <a:moveTo>
                      <a:pt x="1154" y="1"/>
                    </a:moveTo>
                    <a:cubicBezTo>
                      <a:pt x="1054" y="1"/>
                      <a:pt x="627" y="928"/>
                      <a:pt x="101" y="2281"/>
                    </a:cubicBezTo>
                    <a:lnTo>
                      <a:pt x="1" y="2407"/>
                    </a:lnTo>
                    <a:lnTo>
                      <a:pt x="327" y="2407"/>
                    </a:lnTo>
                    <a:cubicBezTo>
                      <a:pt x="506" y="2435"/>
                      <a:pt x="685" y="2448"/>
                      <a:pt x="861" y="2448"/>
                    </a:cubicBezTo>
                    <a:cubicBezTo>
                      <a:pt x="1301" y="2448"/>
                      <a:pt x="1723" y="2371"/>
                      <a:pt x="2081" y="2281"/>
                    </a:cubicBezTo>
                    <a:cubicBezTo>
                      <a:pt x="2507" y="2281"/>
                      <a:pt x="2833" y="2181"/>
                      <a:pt x="2833" y="2181"/>
                    </a:cubicBezTo>
                    <a:cubicBezTo>
                      <a:pt x="2833" y="2181"/>
                      <a:pt x="2507" y="2081"/>
                      <a:pt x="2081" y="2081"/>
                    </a:cubicBezTo>
                    <a:cubicBezTo>
                      <a:pt x="1591" y="2081"/>
                      <a:pt x="980" y="2177"/>
                      <a:pt x="367" y="2181"/>
                    </a:cubicBezTo>
                    <a:lnTo>
                      <a:pt x="367" y="2181"/>
                    </a:lnTo>
                    <a:cubicBezTo>
                      <a:pt x="850" y="974"/>
                      <a:pt x="1251" y="1"/>
                      <a:pt x="1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37"/>
              <p:cNvSpPr/>
              <p:nvPr/>
            </p:nvSpPr>
            <p:spPr>
              <a:xfrm rot="5400000" flipH="1">
                <a:off x="6727288" y="5036750"/>
                <a:ext cx="47025" cy="42025"/>
              </a:xfrm>
              <a:custGeom>
                <a:avLst/>
                <a:gdLst/>
                <a:ahLst/>
                <a:cxnLst/>
                <a:rect l="l" t="t" r="r" b="b"/>
                <a:pathLst>
                  <a:path w="1881" h="1681" extrusionOk="0">
                    <a:moveTo>
                      <a:pt x="828" y="1"/>
                    </a:moveTo>
                    <a:cubicBezTo>
                      <a:pt x="727" y="1"/>
                      <a:pt x="427" y="627"/>
                      <a:pt x="1" y="1480"/>
                    </a:cubicBezTo>
                    <a:lnTo>
                      <a:pt x="1" y="1680"/>
                    </a:lnTo>
                    <a:lnTo>
                      <a:pt x="201" y="1680"/>
                    </a:lnTo>
                    <a:cubicBezTo>
                      <a:pt x="627" y="1680"/>
                      <a:pt x="1153" y="1680"/>
                      <a:pt x="1454" y="1580"/>
                    </a:cubicBezTo>
                    <a:cubicBezTo>
                      <a:pt x="1780" y="1580"/>
                      <a:pt x="1880" y="1580"/>
                      <a:pt x="1880" y="1480"/>
                    </a:cubicBezTo>
                    <a:cubicBezTo>
                      <a:pt x="1880" y="1480"/>
                      <a:pt x="1680" y="1379"/>
                      <a:pt x="1354" y="1379"/>
                    </a:cubicBezTo>
                    <a:cubicBezTo>
                      <a:pt x="1086" y="1379"/>
                      <a:pt x="719" y="1459"/>
                      <a:pt x="342" y="1476"/>
                    </a:cubicBezTo>
                    <a:lnTo>
                      <a:pt x="342" y="1476"/>
                    </a:lnTo>
                    <a:cubicBezTo>
                      <a:pt x="644" y="691"/>
                      <a:pt x="828" y="1"/>
                      <a:pt x="8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37"/>
              <p:cNvSpPr/>
              <p:nvPr/>
            </p:nvSpPr>
            <p:spPr>
              <a:xfrm rot="5400000" flipH="1">
                <a:off x="6547963" y="5262825"/>
                <a:ext cx="68325" cy="59825"/>
              </a:xfrm>
              <a:custGeom>
                <a:avLst/>
                <a:gdLst/>
                <a:ahLst/>
                <a:cxnLst/>
                <a:rect l="l" t="t" r="r" b="b"/>
                <a:pathLst>
                  <a:path w="2733" h="2393" extrusionOk="0">
                    <a:moveTo>
                      <a:pt x="2507" y="1"/>
                    </a:moveTo>
                    <a:cubicBezTo>
                      <a:pt x="1780" y="1"/>
                      <a:pt x="1154" y="101"/>
                      <a:pt x="728" y="101"/>
                    </a:cubicBezTo>
                    <a:cubicBezTo>
                      <a:pt x="226" y="201"/>
                      <a:pt x="1" y="201"/>
                      <a:pt x="1" y="302"/>
                    </a:cubicBezTo>
                    <a:lnTo>
                      <a:pt x="2324" y="302"/>
                    </a:lnTo>
                    <a:cubicBezTo>
                      <a:pt x="1849" y="1462"/>
                      <a:pt x="1585" y="2382"/>
                      <a:pt x="1680" y="2382"/>
                    </a:cubicBezTo>
                    <a:cubicBezTo>
                      <a:pt x="1680" y="2389"/>
                      <a:pt x="1682" y="2392"/>
                      <a:pt x="1685" y="2392"/>
                    </a:cubicBezTo>
                    <a:cubicBezTo>
                      <a:pt x="1737" y="2392"/>
                      <a:pt x="2235" y="1386"/>
                      <a:pt x="2733" y="201"/>
                    </a:cubicBezTo>
                    <a:lnTo>
                      <a:pt x="27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37"/>
              <p:cNvSpPr/>
              <p:nvPr/>
            </p:nvSpPr>
            <p:spPr>
              <a:xfrm rot="5400000" flipH="1">
                <a:off x="6588825" y="5224738"/>
                <a:ext cx="49525" cy="44500"/>
              </a:xfrm>
              <a:custGeom>
                <a:avLst/>
                <a:gdLst/>
                <a:ahLst/>
                <a:cxnLst/>
                <a:rect l="l" t="t" r="r" b="b"/>
                <a:pathLst>
                  <a:path w="1981" h="1780" extrusionOk="0">
                    <a:moveTo>
                      <a:pt x="1780" y="1"/>
                    </a:moveTo>
                    <a:cubicBezTo>
                      <a:pt x="1254" y="1"/>
                      <a:pt x="828" y="101"/>
                      <a:pt x="527" y="101"/>
                    </a:cubicBezTo>
                    <a:cubicBezTo>
                      <a:pt x="201" y="201"/>
                      <a:pt x="0" y="201"/>
                      <a:pt x="0" y="201"/>
                    </a:cubicBezTo>
                    <a:cubicBezTo>
                      <a:pt x="0" y="326"/>
                      <a:pt x="201" y="326"/>
                      <a:pt x="527" y="326"/>
                    </a:cubicBezTo>
                    <a:lnTo>
                      <a:pt x="1560" y="326"/>
                    </a:lnTo>
                    <a:cubicBezTo>
                      <a:pt x="1219" y="1151"/>
                      <a:pt x="1038" y="1688"/>
                      <a:pt x="1153" y="1780"/>
                    </a:cubicBezTo>
                    <a:cubicBezTo>
                      <a:pt x="1254" y="1780"/>
                      <a:pt x="1554" y="1153"/>
                      <a:pt x="1880" y="201"/>
                    </a:cubicBezTo>
                    <a:lnTo>
                      <a:pt x="1980" y="101"/>
                    </a:lnTo>
                    <a:lnTo>
                      <a:pt x="17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37"/>
              <p:cNvSpPr/>
              <p:nvPr/>
            </p:nvSpPr>
            <p:spPr>
              <a:xfrm rot="5400000" flipH="1">
                <a:off x="6698550" y="5258638"/>
                <a:ext cx="41375" cy="47500"/>
              </a:xfrm>
              <a:custGeom>
                <a:avLst/>
                <a:gdLst/>
                <a:ahLst/>
                <a:cxnLst/>
                <a:rect l="l" t="t" r="r" b="b"/>
                <a:pathLst>
                  <a:path w="1655" h="1900" extrusionOk="0">
                    <a:moveTo>
                      <a:pt x="101" y="1"/>
                    </a:moveTo>
                    <a:cubicBezTo>
                      <a:pt x="101" y="101"/>
                      <a:pt x="201" y="226"/>
                      <a:pt x="401" y="427"/>
                    </a:cubicBezTo>
                    <a:cubicBezTo>
                      <a:pt x="607" y="609"/>
                      <a:pt x="957" y="812"/>
                      <a:pt x="1264" y="1074"/>
                    </a:cubicBezTo>
                    <a:lnTo>
                      <a:pt x="1264" y="1074"/>
                    </a:lnTo>
                    <a:cubicBezTo>
                      <a:pt x="533" y="1540"/>
                      <a:pt x="0" y="1880"/>
                      <a:pt x="0" y="1880"/>
                    </a:cubicBezTo>
                    <a:cubicBezTo>
                      <a:pt x="0" y="1894"/>
                      <a:pt x="13" y="1900"/>
                      <a:pt x="36" y="1900"/>
                    </a:cubicBezTo>
                    <a:cubicBezTo>
                      <a:pt x="192" y="1900"/>
                      <a:pt x="835" y="1624"/>
                      <a:pt x="1554" y="1254"/>
                    </a:cubicBezTo>
                    <a:lnTo>
                      <a:pt x="1654" y="1154"/>
                    </a:lnTo>
                    <a:lnTo>
                      <a:pt x="1554" y="1053"/>
                    </a:lnTo>
                    <a:lnTo>
                      <a:pt x="1554" y="953"/>
                    </a:lnTo>
                    <a:cubicBezTo>
                      <a:pt x="1153" y="627"/>
                      <a:pt x="827" y="427"/>
                      <a:pt x="527" y="327"/>
                    </a:cubicBezTo>
                    <a:cubicBezTo>
                      <a:pt x="301" y="101"/>
                      <a:pt x="101"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37"/>
              <p:cNvSpPr/>
              <p:nvPr/>
            </p:nvSpPr>
            <p:spPr>
              <a:xfrm rot="5400000" flipH="1">
                <a:off x="6785875" y="5103488"/>
                <a:ext cx="50150" cy="47025"/>
              </a:xfrm>
              <a:custGeom>
                <a:avLst/>
                <a:gdLst/>
                <a:ahLst/>
                <a:cxnLst/>
                <a:rect l="l" t="t" r="r" b="b"/>
                <a:pathLst>
                  <a:path w="2006" h="1881" extrusionOk="0">
                    <a:moveTo>
                      <a:pt x="126" y="1"/>
                    </a:moveTo>
                    <a:cubicBezTo>
                      <a:pt x="0" y="126"/>
                      <a:pt x="226" y="853"/>
                      <a:pt x="527" y="1680"/>
                    </a:cubicBezTo>
                    <a:lnTo>
                      <a:pt x="627" y="1880"/>
                    </a:lnTo>
                    <a:lnTo>
                      <a:pt x="752" y="1780"/>
                    </a:lnTo>
                    <a:lnTo>
                      <a:pt x="752" y="1680"/>
                    </a:lnTo>
                    <a:cubicBezTo>
                      <a:pt x="1153" y="1479"/>
                      <a:pt x="1479" y="1053"/>
                      <a:pt x="1680" y="853"/>
                    </a:cubicBezTo>
                    <a:cubicBezTo>
                      <a:pt x="1880" y="627"/>
                      <a:pt x="2005" y="427"/>
                      <a:pt x="2005" y="427"/>
                    </a:cubicBezTo>
                    <a:cubicBezTo>
                      <a:pt x="1880" y="427"/>
                      <a:pt x="1780" y="527"/>
                      <a:pt x="1479" y="752"/>
                    </a:cubicBezTo>
                    <a:cubicBezTo>
                      <a:pt x="1287" y="923"/>
                      <a:pt x="1041" y="1166"/>
                      <a:pt x="771" y="1374"/>
                    </a:cubicBezTo>
                    <a:lnTo>
                      <a:pt x="771" y="1374"/>
                    </a:lnTo>
                    <a:cubicBezTo>
                      <a:pt x="478" y="632"/>
                      <a:pt x="218"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37"/>
              <p:cNvSpPr/>
              <p:nvPr/>
            </p:nvSpPr>
            <p:spPr>
              <a:xfrm rot="5400000" flipH="1">
                <a:off x="6528675" y="5164588"/>
                <a:ext cx="49525" cy="44500"/>
              </a:xfrm>
              <a:custGeom>
                <a:avLst/>
                <a:gdLst/>
                <a:ahLst/>
                <a:cxnLst/>
                <a:rect l="l" t="t" r="r" b="b"/>
                <a:pathLst>
                  <a:path w="1981" h="1780" extrusionOk="0">
                    <a:moveTo>
                      <a:pt x="1354" y="1"/>
                    </a:moveTo>
                    <a:lnTo>
                      <a:pt x="1254" y="101"/>
                    </a:lnTo>
                    <a:cubicBezTo>
                      <a:pt x="828" y="427"/>
                      <a:pt x="502" y="727"/>
                      <a:pt x="301" y="1053"/>
                    </a:cubicBezTo>
                    <a:cubicBezTo>
                      <a:pt x="101" y="1254"/>
                      <a:pt x="0" y="1354"/>
                      <a:pt x="101" y="1454"/>
                    </a:cubicBezTo>
                    <a:cubicBezTo>
                      <a:pt x="101" y="1454"/>
                      <a:pt x="201" y="1354"/>
                      <a:pt x="502" y="1153"/>
                    </a:cubicBezTo>
                    <a:lnTo>
                      <a:pt x="1213" y="442"/>
                    </a:lnTo>
                    <a:lnTo>
                      <a:pt x="1213" y="442"/>
                    </a:lnTo>
                    <a:cubicBezTo>
                      <a:pt x="1505" y="1258"/>
                      <a:pt x="1766" y="1780"/>
                      <a:pt x="1880" y="1780"/>
                    </a:cubicBezTo>
                    <a:cubicBezTo>
                      <a:pt x="1980" y="1780"/>
                      <a:pt x="1755" y="1053"/>
                      <a:pt x="1454" y="201"/>
                    </a:cubicBezTo>
                    <a:lnTo>
                      <a:pt x="13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37"/>
              <p:cNvSpPr/>
              <p:nvPr/>
            </p:nvSpPr>
            <p:spPr>
              <a:xfrm rot="5400000" flipH="1">
                <a:off x="6643525" y="5002738"/>
                <a:ext cx="42025" cy="47400"/>
              </a:xfrm>
              <a:custGeom>
                <a:avLst/>
                <a:gdLst/>
                <a:ahLst/>
                <a:cxnLst/>
                <a:rect l="l" t="t" r="r" b="b"/>
                <a:pathLst>
                  <a:path w="1681" h="1896" extrusionOk="0">
                    <a:moveTo>
                      <a:pt x="1560" y="1"/>
                    </a:moveTo>
                    <a:cubicBezTo>
                      <a:pt x="1445" y="1"/>
                      <a:pt x="864" y="362"/>
                      <a:pt x="101" y="743"/>
                    </a:cubicBezTo>
                    <a:lnTo>
                      <a:pt x="1" y="843"/>
                    </a:lnTo>
                    <a:lnTo>
                      <a:pt x="101" y="1044"/>
                    </a:lnTo>
                    <a:cubicBezTo>
                      <a:pt x="527" y="1370"/>
                      <a:pt x="953" y="1470"/>
                      <a:pt x="1154" y="1670"/>
                    </a:cubicBezTo>
                    <a:cubicBezTo>
                      <a:pt x="1455" y="1796"/>
                      <a:pt x="1680" y="1896"/>
                      <a:pt x="1680" y="1896"/>
                    </a:cubicBezTo>
                    <a:cubicBezTo>
                      <a:pt x="1680" y="1796"/>
                      <a:pt x="1580" y="1670"/>
                      <a:pt x="1254" y="1470"/>
                    </a:cubicBezTo>
                    <a:cubicBezTo>
                      <a:pt x="1075" y="1291"/>
                      <a:pt x="715" y="1091"/>
                      <a:pt x="426" y="908"/>
                    </a:cubicBezTo>
                    <a:lnTo>
                      <a:pt x="426" y="908"/>
                    </a:lnTo>
                    <a:cubicBezTo>
                      <a:pt x="1161" y="452"/>
                      <a:pt x="1671" y="16"/>
                      <a:pt x="1580" y="16"/>
                    </a:cubicBezTo>
                    <a:cubicBezTo>
                      <a:pt x="1580" y="6"/>
                      <a:pt x="1573" y="1"/>
                      <a:pt x="1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37"/>
              <p:cNvSpPr/>
              <p:nvPr/>
            </p:nvSpPr>
            <p:spPr>
              <a:xfrm rot="5400000" flipH="1">
                <a:off x="6723538" y="5098175"/>
                <a:ext cx="67675" cy="65175"/>
              </a:xfrm>
              <a:custGeom>
                <a:avLst/>
                <a:gdLst/>
                <a:ahLst/>
                <a:cxnLst/>
                <a:rect l="l" t="t" r="r" b="b"/>
                <a:pathLst>
                  <a:path w="2707" h="2607" extrusionOk="0">
                    <a:moveTo>
                      <a:pt x="0" y="0"/>
                    </a:moveTo>
                    <a:cubicBezTo>
                      <a:pt x="0" y="0"/>
                      <a:pt x="201" y="1153"/>
                      <a:pt x="627" y="2406"/>
                    </a:cubicBezTo>
                    <a:lnTo>
                      <a:pt x="627" y="2607"/>
                    </a:lnTo>
                    <a:lnTo>
                      <a:pt x="827" y="2506"/>
                    </a:lnTo>
                    <a:cubicBezTo>
                      <a:pt x="1454" y="2105"/>
                      <a:pt x="1880" y="1579"/>
                      <a:pt x="2181" y="1253"/>
                    </a:cubicBezTo>
                    <a:cubicBezTo>
                      <a:pt x="2506" y="952"/>
                      <a:pt x="2707" y="727"/>
                      <a:pt x="2707" y="727"/>
                    </a:cubicBezTo>
                    <a:cubicBezTo>
                      <a:pt x="2690" y="710"/>
                      <a:pt x="2671" y="703"/>
                      <a:pt x="2648" y="703"/>
                    </a:cubicBezTo>
                    <a:cubicBezTo>
                      <a:pt x="2531" y="703"/>
                      <a:pt x="2332" y="902"/>
                      <a:pt x="2080" y="1153"/>
                    </a:cubicBezTo>
                    <a:cubicBezTo>
                      <a:pt x="1669" y="1346"/>
                      <a:pt x="1281" y="1843"/>
                      <a:pt x="782" y="2171"/>
                    </a:cubicBezTo>
                    <a:lnTo>
                      <a:pt x="782" y="2171"/>
                    </a:lnTo>
                    <a:cubicBezTo>
                      <a:pt x="380" y="978"/>
                      <a:pt x="97"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37"/>
              <p:cNvSpPr/>
              <p:nvPr/>
            </p:nvSpPr>
            <p:spPr>
              <a:xfrm rot="5400000" flipH="1">
                <a:off x="6680050" y="5185638"/>
                <a:ext cx="65200" cy="65675"/>
              </a:xfrm>
              <a:custGeom>
                <a:avLst/>
                <a:gdLst/>
                <a:ahLst/>
                <a:cxnLst/>
                <a:rect l="l" t="t" r="r" b="b"/>
                <a:pathLst>
                  <a:path w="2608" h="2627" extrusionOk="0">
                    <a:moveTo>
                      <a:pt x="727" y="1"/>
                    </a:moveTo>
                    <a:cubicBezTo>
                      <a:pt x="627" y="1"/>
                      <a:pt x="828" y="201"/>
                      <a:pt x="1153" y="627"/>
                    </a:cubicBezTo>
                    <a:cubicBezTo>
                      <a:pt x="1336" y="925"/>
                      <a:pt x="1791" y="1368"/>
                      <a:pt x="2117" y="1844"/>
                    </a:cubicBezTo>
                    <a:lnTo>
                      <a:pt x="2117" y="1844"/>
                    </a:lnTo>
                    <a:cubicBezTo>
                      <a:pt x="949" y="2236"/>
                      <a:pt x="1" y="2512"/>
                      <a:pt x="1" y="2607"/>
                    </a:cubicBezTo>
                    <a:cubicBezTo>
                      <a:pt x="1" y="2620"/>
                      <a:pt x="21" y="2627"/>
                      <a:pt x="60" y="2627"/>
                    </a:cubicBezTo>
                    <a:cubicBezTo>
                      <a:pt x="310" y="2627"/>
                      <a:pt x="1320" y="2363"/>
                      <a:pt x="2407" y="2081"/>
                    </a:cubicBezTo>
                    <a:lnTo>
                      <a:pt x="2607" y="1980"/>
                    </a:lnTo>
                    <a:lnTo>
                      <a:pt x="2507" y="1880"/>
                    </a:lnTo>
                    <a:lnTo>
                      <a:pt x="2507" y="1780"/>
                    </a:lnTo>
                    <a:cubicBezTo>
                      <a:pt x="2081" y="1254"/>
                      <a:pt x="1579" y="828"/>
                      <a:pt x="1254" y="427"/>
                    </a:cubicBezTo>
                    <a:cubicBezTo>
                      <a:pt x="953" y="101"/>
                      <a:pt x="727"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37"/>
              <p:cNvSpPr/>
              <p:nvPr/>
            </p:nvSpPr>
            <p:spPr>
              <a:xfrm rot="5400000" flipH="1">
                <a:off x="6587563" y="5140150"/>
                <a:ext cx="67700" cy="65200"/>
              </a:xfrm>
              <a:custGeom>
                <a:avLst/>
                <a:gdLst/>
                <a:ahLst/>
                <a:cxnLst/>
                <a:rect l="l" t="t" r="r" b="b"/>
                <a:pathLst>
                  <a:path w="2708" h="2608" extrusionOk="0">
                    <a:moveTo>
                      <a:pt x="2081" y="1"/>
                    </a:moveTo>
                    <a:lnTo>
                      <a:pt x="1881" y="101"/>
                    </a:lnTo>
                    <a:lnTo>
                      <a:pt x="1881" y="201"/>
                    </a:lnTo>
                    <a:cubicBezTo>
                      <a:pt x="1254" y="627"/>
                      <a:pt x="828" y="1053"/>
                      <a:pt x="527" y="1354"/>
                    </a:cubicBezTo>
                    <a:cubicBezTo>
                      <a:pt x="201" y="1680"/>
                      <a:pt x="1" y="1880"/>
                      <a:pt x="1" y="1880"/>
                    </a:cubicBezTo>
                    <a:cubicBezTo>
                      <a:pt x="1" y="1898"/>
                      <a:pt x="10" y="1906"/>
                      <a:pt x="27" y="1906"/>
                    </a:cubicBezTo>
                    <a:cubicBezTo>
                      <a:pt x="107" y="1906"/>
                      <a:pt x="359" y="1723"/>
                      <a:pt x="628" y="1454"/>
                    </a:cubicBezTo>
                    <a:cubicBezTo>
                      <a:pt x="1038" y="1261"/>
                      <a:pt x="1425" y="859"/>
                      <a:pt x="1923" y="472"/>
                    </a:cubicBezTo>
                    <a:lnTo>
                      <a:pt x="1923" y="472"/>
                    </a:lnTo>
                    <a:cubicBezTo>
                      <a:pt x="2220" y="1648"/>
                      <a:pt x="2612" y="2607"/>
                      <a:pt x="2708" y="2607"/>
                    </a:cubicBezTo>
                    <a:cubicBezTo>
                      <a:pt x="2708" y="2607"/>
                      <a:pt x="2507" y="1555"/>
                      <a:pt x="2081" y="201"/>
                    </a:cubicBezTo>
                    <a:lnTo>
                      <a:pt x="20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37"/>
              <p:cNvSpPr/>
              <p:nvPr/>
            </p:nvSpPr>
            <p:spPr>
              <a:xfrm rot="5400000" flipH="1">
                <a:off x="6633225" y="5051863"/>
                <a:ext cx="65200" cy="66325"/>
              </a:xfrm>
              <a:custGeom>
                <a:avLst/>
                <a:gdLst/>
                <a:ahLst/>
                <a:cxnLst/>
                <a:rect l="l" t="t" r="r" b="b"/>
                <a:pathLst>
                  <a:path w="2608" h="2653" extrusionOk="0">
                    <a:moveTo>
                      <a:pt x="2518" y="1"/>
                    </a:moveTo>
                    <a:cubicBezTo>
                      <a:pt x="2223" y="1"/>
                      <a:pt x="1287" y="264"/>
                      <a:pt x="201" y="547"/>
                    </a:cubicBezTo>
                    <a:lnTo>
                      <a:pt x="1" y="647"/>
                    </a:lnTo>
                    <a:lnTo>
                      <a:pt x="101" y="747"/>
                    </a:lnTo>
                    <a:lnTo>
                      <a:pt x="101" y="847"/>
                    </a:lnTo>
                    <a:cubicBezTo>
                      <a:pt x="502" y="1374"/>
                      <a:pt x="1028" y="1900"/>
                      <a:pt x="1354" y="2226"/>
                    </a:cubicBezTo>
                    <a:cubicBezTo>
                      <a:pt x="1602" y="2473"/>
                      <a:pt x="1798" y="2653"/>
                      <a:pt x="1860" y="2653"/>
                    </a:cubicBezTo>
                    <a:cubicBezTo>
                      <a:pt x="1874" y="2653"/>
                      <a:pt x="1881" y="2645"/>
                      <a:pt x="1881" y="2627"/>
                    </a:cubicBezTo>
                    <a:cubicBezTo>
                      <a:pt x="1881" y="2627"/>
                      <a:pt x="1755" y="2426"/>
                      <a:pt x="1455" y="2000"/>
                    </a:cubicBezTo>
                    <a:cubicBezTo>
                      <a:pt x="1154" y="1723"/>
                      <a:pt x="789" y="1338"/>
                      <a:pt x="400" y="788"/>
                    </a:cubicBezTo>
                    <a:lnTo>
                      <a:pt x="400" y="788"/>
                    </a:lnTo>
                    <a:cubicBezTo>
                      <a:pt x="1656" y="415"/>
                      <a:pt x="2607" y="116"/>
                      <a:pt x="2607" y="20"/>
                    </a:cubicBezTo>
                    <a:cubicBezTo>
                      <a:pt x="2594" y="7"/>
                      <a:pt x="2564" y="1"/>
                      <a:pt x="2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FFFFF"/>
        </a:solidFill>
        <a:effectLst/>
      </p:bgPr>
    </p:bg>
    <p:spTree>
      <p:nvGrpSpPr>
        <p:cNvPr id="1" name="Shape 420"/>
        <p:cNvGrpSpPr/>
        <p:nvPr/>
      </p:nvGrpSpPr>
      <p:grpSpPr>
        <a:xfrm>
          <a:off x="0" y="0"/>
          <a:ext cx="0" cy="0"/>
          <a:chOff x="0" y="0"/>
          <a:chExt cx="0" cy="0"/>
        </a:xfrm>
      </p:grpSpPr>
      <p:sp>
        <p:nvSpPr>
          <p:cNvPr id="421" name="Google Shape;421;p3"/>
          <p:cNvSpPr/>
          <p:nvPr/>
        </p:nvSpPr>
        <p:spPr>
          <a:xfrm>
            <a:off x="273900" y="267000"/>
            <a:ext cx="8596200" cy="4609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flipH="1">
            <a:off x="8520888" y="774925"/>
            <a:ext cx="237975" cy="261950"/>
          </a:xfrm>
          <a:custGeom>
            <a:avLst/>
            <a:gdLst/>
            <a:ahLst/>
            <a:cxnLst/>
            <a:rect l="l" t="t" r="r" b="b"/>
            <a:pathLst>
              <a:path w="9519" h="10478" extrusionOk="0">
                <a:moveTo>
                  <a:pt x="4862" y="1"/>
                </a:moveTo>
                <a:lnTo>
                  <a:pt x="3375" y="4087"/>
                </a:lnTo>
                <a:lnTo>
                  <a:pt x="0" y="4087"/>
                </a:lnTo>
                <a:lnTo>
                  <a:pt x="2614" y="6178"/>
                </a:lnTo>
                <a:lnTo>
                  <a:pt x="2614" y="6178"/>
                </a:lnTo>
                <a:lnTo>
                  <a:pt x="1050" y="10478"/>
                </a:lnTo>
                <a:lnTo>
                  <a:pt x="4620" y="7783"/>
                </a:lnTo>
                <a:lnTo>
                  <a:pt x="4620" y="7783"/>
                </a:lnTo>
                <a:lnTo>
                  <a:pt x="7989" y="10478"/>
                </a:lnTo>
                <a:lnTo>
                  <a:pt x="7989" y="10478"/>
                </a:lnTo>
                <a:lnTo>
                  <a:pt x="6713" y="6204"/>
                </a:lnTo>
                <a:lnTo>
                  <a:pt x="9518" y="4087"/>
                </a:lnTo>
                <a:lnTo>
                  <a:pt x="6081" y="4087"/>
                </a:lnTo>
                <a:lnTo>
                  <a:pt x="48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flipH="1">
            <a:off x="8933400" y="1333600"/>
            <a:ext cx="123850" cy="95325"/>
          </a:xfrm>
          <a:custGeom>
            <a:avLst/>
            <a:gdLst/>
            <a:ahLst/>
            <a:cxnLst/>
            <a:rect l="l" t="t" r="r" b="b"/>
            <a:pathLst>
              <a:path w="4954" h="3813" extrusionOk="0">
                <a:moveTo>
                  <a:pt x="2488" y="0"/>
                </a:moveTo>
                <a:cubicBezTo>
                  <a:pt x="0" y="0"/>
                  <a:pt x="0" y="3812"/>
                  <a:pt x="2488" y="3812"/>
                </a:cubicBezTo>
                <a:cubicBezTo>
                  <a:pt x="4953" y="3812"/>
                  <a:pt x="4953" y="0"/>
                  <a:pt x="24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flipH="1">
            <a:off x="6872838" y="259125"/>
            <a:ext cx="171200" cy="188325"/>
          </a:xfrm>
          <a:custGeom>
            <a:avLst/>
            <a:gdLst/>
            <a:ahLst/>
            <a:cxnLst/>
            <a:rect l="l" t="t" r="r" b="b"/>
            <a:pathLst>
              <a:path w="6848" h="7533" extrusionOk="0">
                <a:moveTo>
                  <a:pt x="3424" y="0"/>
                </a:moveTo>
                <a:lnTo>
                  <a:pt x="2386" y="2928"/>
                </a:lnTo>
                <a:lnTo>
                  <a:pt x="2386" y="2928"/>
                </a:lnTo>
                <a:lnTo>
                  <a:pt x="0" y="2968"/>
                </a:lnTo>
                <a:lnTo>
                  <a:pt x="1854" y="4428"/>
                </a:lnTo>
                <a:lnTo>
                  <a:pt x="754" y="7533"/>
                </a:lnTo>
                <a:lnTo>
                  <a:pt x="3308" y="5572"/>
                </a:lnTo>
                <a:lnTo>
                  <a:pt x="5798" y="7533"/>
                </a:lnTo>
                <a:lnTo>
                  <a:pt x="5798" y="7533"/>
                </a:lnTo>
                <a:lnTo>
                  <a:pt x="4815" y="4414"/>
                </a:lnTo>
                <a:lnTo>
                  <a:pt x="6848" y="2854"/>
                </a:lnTo>
                <a:lnTo>
                  <a:pt x="6848" y="2854"/>
                </a:lnTo>
                <a:lnTo>
                  <a:pt x="4337" y="2895"/>
                </a:lnTo>
                <a:lnTo>
                  <a:pt x="4337" y="2895"/>
                </a:lnTo>
                <a:lnTo>
                  <a:pt x="34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flipH="1">
            <a:off x="5605738" y="593400"/>
            <a:ext cx="171225" cy="190050"/>
          </a:xfrm>
          <a:custGeom>
            <a:avLst/>
            <a:gdLst/>
            <a:ahLst/>
            <a:cxnLst/>
            <a:rect l="l" t="t" r="r" b="b"/>
            <a:pathLst>
              <a:path w="6849" h="7602" extrusionOk="0">
                <a:moveTo>
                  <a:pt x="3425" y="1"/>
                </a:moveTo>
                <a:lnTo>
                  <a:pt x="2494" y="2945"/>
                </a:lnTo>
                <a:lnTo>
                  <a:pt x="1" y="2945"/>
                </a:lnTo>
                <a:lnTo>
                  <a:pt x="2009" y="4480"/>
                </a:lnTo>
                <a:lnTo>
                  <a:pt x="1051" y="7510"/>
                </a:lnTo>
                <a:lnTo>
                  <a:pt x="3476" y="5601"/>
                </a:lnTo>
                <a:lnTo>
                  <a:pt x="6095" y="7602"/>
                </a:lnTo>
                <a:lnTo>
                  <a:pt x="4977" y="4419"/>
                </a:lnTo>
                <a:lnTo>
                  <a:pt x="6848" y="2945"/>
                </a:lnTo>
                <a:lnTo>
                  <a:pt x="4459" y="2945"/>
                </a:lnTo>
                <a:lnTo>
                  <a:pt x="34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flipH="1">
            <a:off x="2242038" y="1036875"/>
            <a:ext cx="171200" cy="188325"/>
          </a:xfrm>
          <a:custGeom>
            <a:avLst/>
            <a:gdLst/>
            <a:ahLst/>
            <a:cxnLst/>
            <a:rect l="l" t="t" r="r" b="b"/>
            <a:pathLst>
              <a:path w="6848" h="7533" extrusionOk="0">
                <a:moveTo>
                  <a:pt x="3424" y="0"/>
                </a:moveTo>
                <a:lnTo>
                  <a:pt x="2386" y="2928"/>
                </a:lnTo>
                <a:lnTo>
                  <a:pt x="2386" y="2928"/>
                </a:lnTo>
                <a:lnTo>
                  <a:pt x="0" y="2968"/>
                </a:lnTo>
                <a:lnTo>
                  <a:pt x="1854" y="4428"/>
                </a:lnTo>
                <a:lnTo>
                  <a:pt x="754" y="7533"/>
                </a:lnTo>
                <a:lnTo>
                  <a:pt x="3308" y="5572"/>
                </a:lnTo>
                <a:lnTo>
                  <a:pt x="5798" y="7533"/>
                </a:lnTo>
                <a:lnTo>
                  <a:pt x="5798" y="7533"/>
                </a:lnTo>
                <a:lnTo>
                  <a:pt x="4815" y="4414"/>
                </a:lnTo>
                <a:lnTo>
                  <a:pt x="6848" y="2854"/>
                </a:lnTo>
                <a:lnTo>
                  <a:pt x="6848" y="2854"/>
                </a:lnTo>
                <a:lnTo>
                  <a:pt x="4337" y="2895"/>
                </a:lnTo>
                <a:lnTo>
                  <a:pt x="4337" y="2895"/>
                </a:lnTo>
                <a:lnTo>
                  <a:pt x="34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flipH="1">
            <a:off x="573738" y="961150"/>
            <a:ext cx="171225" cy="190050"/>
          </a:xfrm>
          <a:custGeom>
            <a:avLst/>
            <a:gdLst/>
            <a:ahLst/>
            <a:cxnLst/>
            <a:rect l="l" t="t" r="r" b="b"/>
            <a:pathLst>
              <a:path w="6849" h="7602" extrusionOk="0">
                <a:moveTo>
                  <a:pt x="3425" y="1"/>
                </a:moveTo>
                <a:lnTo>
                  <a:pt x="2494" y="2945"/>
                </a:lnTo>
                <a:lnTo>
                  <a:pt x="1" y="2945"/>
                </a:lnTo>
                <a:lnTo>
                  <a:pt x="2009" y="4480"/>
                </a:lnTo>
                <a:lnTo>
                  <a:pt x="1051" y="7510"/>
                </a:lnTo>
                <a:lnTo>
                  <a:pt x="3476" y="5601"/>
                </a:lnTo>
                <a:lnTo>
                  <a:pt x="6095" y="7602"/>
                </a:lnTo>
                <a:lnTo>
                  <a:pt x="4977" y="4419"/>
                </a:lnTo>
                <a:lnTo>
                  <a:pt x="6848" y="2945"/>
                </a:lnTo>
                <a:lnTo>
                  <a:pt x="4459" y="2945"/>
                </a:lnTo>
                <a:lnTo>
                  <a:pt x="34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flipH="1">
            <a:off x="175463" y="593400"/>
            <a:ext cx="61650" cy="47975"/>
          </a:xfrm>
          <a:custGeom>
            <a:avLst/>
            <a:gdLst/>
            <a:ahLst/>
            <a:cxnLst/>
            <a:rect l="l" t="t" r="r" b="b"/>
            <a:pathLst>
              <a:path w="2466" h="1919" extrusionOk="0">
                <a:moveTo>
                  <a:pt x="1233" y="1"/>
                </a:moveTo>
                <a:cubicBezTo>
                  <a:pt x="0" y="1"/>
                  <a:pt x="0" y="1918"/>
                  <a:pt x="1233" y="1918"/>
                </a:cubicBezTo>
                <a:cubicBezTo>
                  <a:pt x="2465" y="1918"/>
                  <a:pt x="2465" y="1"/>
                  <a:pt x="1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rot="10800000">
            <a:off x="3472413" y="4606200"/>
            <a:ext cx="171200" cy="188325"/>
          </a:xfrm>
          <a:custGeom>
            <a:avLst/>
            <a:gdLst/>
            <a:ahLst/>
            <a:cxnLst/>
            <a:rect l="l" t="t" r="r" b="b"/>
            <a:pathLst>
              <a:path w="6848" h="7533" extrusionOk="0">
                <a:moveTo>
                  <a:pt x="3424" y="0"/>
                </a:moveTo>
                <a:lnTo>
                  <a:pt x="2386" y="2928"/>
                </a:lnTo>
                <a:lnTo>
                  <a:pt x="2386" y="2928"/>
                </a:lnTo>
                <a:lnTo>
                  <a:pt x="0" y="2968"/>
                </a:lnTo>
                <a:lnTo>
                  <a:pt x="1854" y="4428"/>
                </a:lnTo>
                <a:lnTo>
                  <a:pt x="754" y="7533"/>
                </a:lnTo>
                <a:lnTo>
                  <a:pt x="3308" y="5572"/>
                </a:lnTo>
                <a:lnTo>
                  <a:pt x="5798" y="7533"/>
                </a:lnTo>
                <a:lnTo>
                  <a:pt x="5798" y="7533"/>
                </a:lnTo>
                <a:lnTo>
                  <a:pt x="4815" y="4414"/>
                </a:lnTo>
                <a:lnTo>
                  <a:pt x="6848" y="2854"/>
                </a:lnTo>
                <a:lnTo>
                  <a:pt x="6848" y="2854"/>
                </a:lnTo>
                <a:lnTo>
                  <a:pt x="4337" y="2895"/>
                </a:lnTo>
                <a:lnTo>
                  <a:pt x="4337" y="2895"/>
                </a:lnTo>
                <a:lnTo>
                  <a:pt x="34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rot="10800000">
            <a:off x="1714488" y="3939275"/>
            <a:ext cx="171225" cy="190050"/>
          </a:xfrm>
          <a:custGeom>
            <a:avLst/>
            <a:gdLst/>
            <a:ahLst/>
            <a:cxnLst/>
            <a:rect l="l" t="t" r="r" b="b"/>
            <a:pathLst>
              <a:path w="6849" h="7602" extrusionOk="0">
                <a:moveTo>
                  <a:pt x="3425" y="1"/>
                </a:moveTo>
                <a:lnTo>
                  <a:pt x="2494" y="2945"/>
                </a:lnTo>
                <a:lnTo>
                  <a:pt x="1" y="2945"/>
                </a:lnTo>
                <a:lnTo>
                  <a:pt x="2009" y="4480"/>
                </a:lnTo>
                <a:lnTo>
                  <a:pt x="1051" y="7510"/>
                </a:lnTo>
                <a:lnTo>
                  <a:pt x="3476" y="5601"/>
                </a:lnTo>
                <a:lnTo>
                  <a:pt x="6095" y="7602"/>
                </a:lnTo>
                <a:lnTo>
                  <a:pt x="4977" y="4419"/>
                </a:lnTo>
                <a:lnTo>
                  <a:pt x="6848" y="2945"/>
                </a:lnTo>
                <a:lnTo>
                  <a:pt x="4459" y="2945"/>
                </a:lnTo>
                <a:lnTo>
                  <a:pt x="34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txBox="1">
            <a:spLocks noGrp="1"/>
          </p:cNvSpPr>
          <p:nvPr>
            <p:ph type="title"/>
          </p:nvPr>
        </p:nvSpPr>
        <p:spPr>
          <a:xfrm>
            <a:off x="1562100" y="2125025"/>
            <a:ext cx="45435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32" name="Google Shape;432;p3"/>
          <p:cNvSpPr txBox="1">
            <a:spLocks noGrp="1"/>
          </p:cNvSpPr>
          <p:nvPr>
            <p:ph type="subTitle" idx="1"/>
          </p:nvPr>
        </p:nvSpPr>
        <p:spPr>
          <a:xfrm>
            <a:off x="1562100" y="3063050"/>
            <a:ext cx="3543300" cy="600000"/>
          </a:xfrm>
          <a:prstGeom prst="rect">
            <a:avLst/>
          </a:prstGeom>
        </p:spPr>
        <p:txBody>
          <a:bodyPr spcFirstLastPara="1" wrap="square" lIns="91425" tIns="91425" rIns="91425" bIns="91425" anchor="t" anchorCtr="0">
            <a:noAutofit/>
          </a:bodyPr>
          <a:lstStyle>
            <a:lvl1pPr lvl="0">
              <a:spcBef>
                <a:spcPts val="0"/>
              </a:spcBef>
              <a:spcAft>
                <a:spcPts val="0"/>
              </a:spcAft>
              <a:buSzPts val="1800"/>
              <a:buFont typeface="Ubuntu"/>
              <a:buNone/>
              <a:defRPr sz="2400">
                <a:solidFill>
                  <a:schemeClr val="accent4"/>
                </a:solidFill>
                <a:latin typeface="Satisfy"/>
                <a:ea typeface="Satisfy"/>
                <a:cs typeface="Satisfy"/>
                <a:sym typeface="Satisfy"/>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686"/>
        <p:cNvGrpSpPr/>
        <p:nvPr/>
      </p:nvGrpSpPr>
      <p:grpSpPr>
        <a:xfrm>
          <a:off x="0" y="0"/>
          <a:ext cx="0" cy="0"/>
          <a:chOff x="0" y="0"/>
          <a:chExt cx="0" cy="0"/>
        </a:xfrm>
      </p:grpSpPr>
      <p:sp>
        <p:nvSpPr>
          <p:cNvPr id="687" name="Google Shape;687;p8"/>
          <p:cNvSpPr txBox="1">
            <a:spLocks noGrp="1"/>
          </p:cNvSpPr>
          <p:nvPr>
            <p:ph type="title"/>
          </p:nvPr>
        </p:nvSpPr>
        <p:spPr>
          <a:xfrm>
            <a:off x="2454900" y="1402613"/>
            <a:ext cx="6367800" cy="1654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solidFill>
                  <a:schemeClr val="accent2"/>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688" name="Google Shape;688;p8"/>
          <p:cNvSpPr txBox="1">
            <a:spLocks noGrp="1"/>
          </p:cNvSpPr>
          <p:nvPr>
            <p:ph type="subTitle" idx="1"/>
          </p:nvPr>
        </p:nvSpPr>
        <p:spPr>
          <a:xfrm>
            <a:off x="2752650" y="2841638"/>
            <a:ext cx="5772300" cy="5754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Font typeface="Ubuntu"/>
              <a:buNone/>
              <a:defRPr sz="2000">
                <a:solidFill>
                  <a:schemeClr val="accent4"/>
                </a:solidFill>
                <a:latin typeface="Satisfy"/>
                <a:ea typeface="Satisfy"/>
                <a:cs typeface="Satisfy"/>
                <a:sym typeface="Satisfy"/>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689" name="Google Shape;689;p8"/>
          <p:cNvGrpSpPr/>
          <p:nvPr/>
        </p:nvGrpSpPr>
        <p:grpSpPr>
          <a:xfrm>
            <a:off x="-208511" y="187397"/>
            <a:ext cx="9523018" cy="1110469"/>
            <a:chOff x="1015046" y="437700"/>
            <a:chExt cx="7463180" cy="870273"/>
          </a:xfrm>
        </p:grpSpPr>
        <p:sp>
          <p:nvSpPr>
            <p:cNvPr id="690" name="Google Shape;690;p8"/>
            <p:cNvSpPr/>
            <p:nvPr/>
          </p:nvSpPr>
          <p:spPr>
            <a:xfrm>
              <a:off x="1015046" y="437700"/>
              <a:ext cx="2599524" cy="359908"/>
            </a:xfrm>
            <a:custGeom>
              <a:avLst/>
              <a:gdLst/>
              <a:ahLst/>
              <a:cxnLst/>
              <a:rect l="l" t="t" r="r" b="b"/>
              <a:pathLst>
                <a:path w="90631" h="12548" extrusionOk="0">
                  <a:moveTo>
                    <a:pt x="90069" y="0"/>
                  </a:moveTo>
                  <a:cubicBezTo>
                    <a:pt x="90002" y="0"/>
                    <a:pt x="89934" y="10"/>
                    <a:pt x="89870" y="30"/>
                  </a:cubicBezTo>
                  <a:cubicBezTo>
                    <a:pt x="74425" y="7727"/>
                    <a:pt x="59520" y="11589"/>
                    <a:pt x="44629" y="11589"/>
                  </a:cubicBezTo>
                  <a:cubicBezTo>
                    <a:pt x="30149" y="11589"/>
                    <a:pt x="15682" y="7937"/>
                    <a:pt x="742" y="611"/>
                  </a:cubicBezTo>
                  <a:cubicBezTo>
                    <a:pt x="698" y="567"/>
                    <a:pt x="640" y="547"/>
                    <a:pt x="576" y="547"/>
                  </a:cubicBezTo>
                  <a:cubicBezTo>
                    <a:pt x="407" y="547"/>
                    <a:pt x="197" y="683"/>
                    <a:pt x="81" y="871"/>
                  </a:cubicBezTo>
                  <a:cubicBezTo>
                    <a:pt x="1" y="1112"/>
                    <a:pt x="81" y="1372"/>
                    <a:pt x="321" y="1532"/>
                  </a:cubicBezTo>
                  <a:cubicBezTo>
                    <a:pt x="15103" y="8702"/>
                    <a:pt x="29203" y="12388"/>
                    <a:pt x="43383" y="12548"/>
                  </a:cubicBezTo>
                  <a:lnTo>
                    <a:pt x="44725" y="12548"/>
                  </a:lnTo>
                  <a:cubicBezTo>
                    <a:pt x="59747" y="12548"/>
                    <a:pt x="74688" y="8803"/>
                    <a:pt x="90291" y="951"/>
                  </a:cubicBezTo>
                  <a:cubicBezTo>
                    <a:pt x="90531" y="871"/>
                    <a:pt x="90631" y="531"/>
                    <a:pt x="90531" y="290"/>
                  </a:cubicBezTo>
                  <a:cubicBezTo>
                    <a:pt x="90470" y="94"/>
                    <a:pt x="90274" y="0"/>
                    <a:pt x="900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8"/>
            <p:cNvSpPr/>
            <p:nvPr/>
          </p:nvSpPr>
          <p:spPr>
            <a:xfrm>
              <a:off x="2743129" y="768419"/>
              <a:ext cx="183339" cy="196991"/>
            </a:xfrm>
            <a:custGeom>
              <a:avLst/>
              <a:gdLst/>
              <a:ahLst/>
              <a:cxnLst/>
              <a:rect l="l" t="t" r="r" b="b"/>
              <a:pathLst>
                <a:path w="6392" h="6868" extrusionOk="0">
                  <a:moveTo>
                    <a:pt x="3447" y="1"/>
                  </a:moveTo>
                  <a:cubicBezTo>
                    <a:pt x="3180" y="1"/>
                    <a:pt x="2893" y="56"/>
                    <a:pt x="2584" y="177"/>
                  </a:cubicBezTo>
                  <a:cubicBezTo>
                    <a:pt x="0" y="1178"/>
                    <a:pt x="1843" y="5184"/>
                    <a:pt x="3345" y="6366"/>
                  </a:cubicBezTo>
                  <a:cubicBezTo>
                    <a:pt x="3728" y="6611"/>
                    <a:pt x="4204" y="6867"/>
                    <a:pt x="4667" y="6867"/>
                  </a:cubicBezTo>
                  <a:cubicBezTo>
                    <a:pt x="4810" y="6867"/>
                    <a:pt x="4951" y="6843"/>
                    <a:pt x="5088" y="6786"/>
                  </a:cubicBezTo>
                  <a:cubicBezTo>
                    <a:pt x="5669" y="6526"/>
                    <a:pt x="5929" y="5785"/>
                    <a:pt x="6089" y="5184"/>
                  </a:cubicBezTo>
                  <a:cubicBezTo>
                    <a:pt x="6392" y="3494"/>
                    <a:pt x="5572" y="1"/>
                    <a:pt x="3447"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8"/>
            <p:cNvSpPr/>
            <p:nvPr/>
          </p:nvSpPr>
          <p:spPr>
            <a:xfrm>
              <a:off x="2788506" y="724878"/>
              <a:ext cx="74144" cy="77672"/>
            </a:xfrm>
            <a:custGeom>
              <a:avLst/>
              <a:gdLst/>
              <a:ahLst/>
              <a:cxnLst/>
              <a:rect l="l" t="t" r="r" b="b"/>
              <a:pathLst>
                <a:path w="2585" h="2708" extrusionOk="0">
                  <a:moveTo>
                    <a:pt x="1236" y="1"/>
                  </a:moveTo>
                  <a:cubicBezTo>
                    <a:pt x="1183" y="1"/>
                    <a:pt x="1131" y="11"/>
                    <a:pt x="1082" y="32"/>
                  </a:cubicBezTo>
                  <a:lnTo>
                    <a:pt x="421" y="193"/>
                  </a:lnTo>
                  <a:cubicBezTo>
                    <a:pt x="161" y="293"/>
                    <a:pt x="81" y="453"/>
                    <a:pt x="81" y="613"/>
                  </a:cubicBezTo>
                  <a:lnTo>
                    <a:pt x="1" y="2536"/>
                  </a:lnTo>
                  <a:cubicBezTo>
                    <a:pt x="1" y="2536"/>
                    <a:pt x="322" y="2708"/>
                    <a:pt x="783" y="2708"/>
                  </a:cubicBezTo>
                  <a:cubicBezTo>
                    <a:pt x="1293" y="2708"/>
                    <a:pt x="1975" y="2498"/>
                    <a:pt x="2584" y="1615"/>
                  </a:cubicBezTo>
                  <a:lnTo>
                    <a:pt x="1583" y="193"/>
                  </a:lnTo>
                  <a:cubicBezTo>
                    <a:pt x="1524" y="75"/>
                    <a:pt x="1380" y="1"/>
                    <a:pt x="1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8"/>
            <p:cNvSpPr/>
            <p:nvPr/>
          </p:nvSpPr>
          <p:spPr>
            <a:xfrm>
              <a:off x="2788506" y="814255"/>
              <a:ext cx="43110" cy="95972"/>
            </a:xfrm>
            <a:custGeom>
              <a:avLst/>
              <a:gdLst/>
              <a:ahLst/>
              <a:cxnLst/>
              <a:rect l="l" t="t" r="r" b="b"/>
              <a:pathLst>
                <a:path w="1503" h="3346" extrusionOk="0">
                  <a:moveTo>
                    <a:pt x="261" y="1"/>
                  </a:moveTo>
                  <a:cubicBezTo>
                    <a:pt x="1" y="81"/>
                    <a:pt x="81" y="502"/>
                    <a:pt x="81" y="682"/>
                  </a:cubicBezTo>
                  <a:cubicBezTo>
                    <a:pt x="81" y="1182"/>
                    <a:pt x="161" y="1763"/>
                    <a:pt x="421" y="2264"/>
                  </a:cubicBezTo>
                  <a:cubicBezTo>
                    <a:pt x="582" y="2585"/>
                    <a:pt x="762" y="2845"/>
                    <a:pt x="922" y="3085"/>
                  </a:cubicBezTo>
                  <a:cubicBezTo>
                    <a:pt x="1002" y="3185"/>
                    <a:pt x="1082" y="3346"/>
                    <a:pt x="1262" y="3346"/>
                  </a:cubicBezTo>
                  <a:cubicBezTo>
                    <a:pt x="1343" y="3265"/>
                    <a:pt x="1423" y="3185"/>
                    <a:pt x="1423" y="3085"/>
                  </a:cubicBezTo>
                  <a:cubicBezTo>
                    <a:pt x="1503" y="2925"/>
                    <a:pt x="1423" y="2845"/>
                    <a:pt x="1423" y="2765"/>
                  </a:cubicBezTo>
                  <a:cubicBezTo>
                    <a:pt x="1262" y="2424"/>
                    <a:pt x="1002" y="2264"/>
                    <a:pt x="922" y="1924"/>
                  </a:cubicBezTo>
                  <a:cubicBezTo>
                    <a:pt x="842" y="1683"/>
                    <a:pt x="842" y="1423"/>
                    <a:pt x="922" y="1182"/>
                  </a:cubicBezTo>
                  <a:cubicBezTo>
                    <a:pt x="922" y="842"/>
                    <a:pt x="922" y="582"/>
                    <a:pt x="762" y="341"/>
                  </a:cubicBezTo>
                  <a:cubicBezTo>
                    <a:pt x="662" y="181"/>
                    <a:pt x="421"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8"/>
            <p:cNvSpPr/>
            <p:nvPr/>
          </p:nvSpPr>
          <p:spPr>
            <a:xfrm>
              <a:off x="2829294" y="911607"/>
              <a:ext cx="14399" cy="17582"/>
            </a:xfrm>
            <a:custGeom>
              <a:avLst/>
              <a:gdLst/>
              <a:ahLst/>
              <a:cxnLst/>
              <a:rect l="l" t="t" r="r" b="b"/>
              <a:pathLst>
                <a:path w="502" h="613" extrusionOk="0">
                  <a:moveTo>
                    <a:pt x="283" y="0"/>
                  </a:moveTo>
                  <a:cubicBezTo>
                    <a:pt x="168" y="0"/>
                    <a:pt x="45" y="60"/>
                    <a:pt x="1" y="192"/>
                  </a:cubicBezTo>
                  <a:cubicBezTo>
                    <a:pt x="1" y="372"/>
                    <a:pt x="161" y="613"/>
                    <a:pt x="341" y="613"/>
                  </a:cubicBezTo>
                  <a:cubicBezTo>
                    <a:pt x="421" y="532"/>
                    <a:pt x="501" y="452"/>
                    <a:pt x="501" y="372"/>
                  </a:cubicBezTo>
                  <a:lnTo>
                    <a:pt x="501" y="112"/>
                  </a:lnTo>
                  <a:cubicBezTo>
                    <a:pt x="465" y="40"/>
                    <a:pt x="377" y="0"/>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8"/>
            <p:cNvSpPr/>
            <p:nvPr/>
          </p:nvSpPr>
          <p:spPr>
            <a:xfrm>
              <a:off x="1276896" y="657444"/>
              <a:ext cx="178233" cy="200233"/>
            </a:xfrm>
            <a:custGeom>
              <a:avLst/>
              <a:gdLst/>
              <a:ahLst/>
              <a:cxnLst/>
              <a:rect l="l" t="t" r="r" b="b"/>
              <a:pathLst>
                <a:path w="6214" h="6981" extrusionOk="0">
                  <a:moveTo>
                    <a:pt x="2872" y="1"/>
                  </a:moveTo>
                  <a:cubicBezTo>
                    <a:pt x="488" y="1"/>
                    <a:pt x="0" y="4059"/>
                    <a:pt x="626" y="5728"/>
                  </a:cubicBezTo>
                  <a:cubicBezTo>
                    <a:pt x="886" y="6309"/>
                    <a:pt x="1287" y="6890"/>
                    <a:pt x="1888" y="6970"/>
                  </a:cubicBezTo>
                  <a:cubicBezTo>
                    <a:pt x="1945" y="6977"/>
                    <a:pt x="2001" y="6980"/>
                    <a:pt x="2057" y="6980"/>
                  </a:cubicBezTo>
                  <a:cubicBezTo>
                    <a:pt x="2648" y="6980"/>
                    <a:pt x="3166" y="6606"/>
                    <a:pt x="3550" y="6149"/>
                  </a:cubicBezTo>
                  <a:cubicBezTo>
                    <a:pt x="4892" y="4727"/>
                    <a:pt x="6214" y="641"/>
                    <a:pt x="3290" y="40"/>
                  </a:cubicBezTo>
                  <a:cubicBezTo>
                    <a:pt x="3144" y="13"/>
                    <a:pt x="3005" y="1"/>
                    <a:pt x="2872"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8"/>
            <p:cNvSpPr/>
            <p:nvPr/>
          </p:nvSpPr>
          <p:spPr>
            <a:xfrm>
              <a:off x="1333316" y="613185"/>
              <a:ext cx="76439" cy="75980"/>
            </a:xfrm>
            <a:custGeom>
              <a:avLst/>
              <a:gdLst/>
              <a:ahLst/>
              <a:cxnLst/>
              <a:rect l="l" t="t" r="r" b="b"/>
              <a:pathLst>
                <a:path w="2665" h="2649" extrusionOk="0">
                  <a:moveTo>
                    <a:pt x="1583" y="1"/>
                  </a:moveTo>
                  <a:cubicBezTo>
                    <a:pt x="1423" y="1"/>
                    <a:pt x="1163" y="81"/>
                    <a:pt x="1082" y="261"/>
                  </a:cubicBezTo>
                  <a:lnTo>
                    <a:pt x="1" y="1763"/>
                  </a:lnTo>
                  <a:cubicBezTo>
                    <a:pt x="1" y="1763"/>
                    <a:pt x="462" y="2648"/>
                    <a:pt x="1601" y="2648"/>
                  </a:cubicBezTo>
                  <a:cubicBezTo>
                    <a:pt x="1906" y="2648"/>
                    <a:pt x="2259" y="2585"/>
                    <a:pt x="2665" y="2424"/>
                  </a:cubicBezTo>
                  <a:lnTo>
                    <a:pt x="2665" y="682"/>
                  </a:lnTo>
                  <a:cubicBezTo>
                    <a:pt x="2585" y="421"/>
                    <a:pt x="2504" y="261"/>
                    <a:pt x="2244" y="181"/>
                  </a:cubicBezTo>
                  <a:lnTo>
                    <a:pt x="15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8"/>
            <p:cNvSpPr/>
            <p:nvPr/>
          </p:nvSpPr>
          <p:spPr>
            <a:xfrm>
              <a:off x="1299441" y="682427"/>
              <a:ext cx="38521" cy="96258"/>
            </a:xfrm>
            <a:custGeom>
              <a:avLst/>
              <a:gdLst/>
              <a:ahLst/>
              <a:cxnLst/>
              <a:rect l="l" t="t" r="r" b="b"/>
              <a:pathLst>
                <a:path w="1343" h="3356" extrusionOk="0">
                  <a:moveTo>
                    <a:pt x="1037" y="0"/>
                  </a:moveTo>
                  <a:cubicBezTo>
                    <a:pt x="814" y="0"/>
                    <a:pt x="674" y="358"/>
                    <a:pt x="601" y="431"/>
                  </a:cubicBezTo>
                  <a:cubicBezTo>
                    <a:pt x="341" y="932"/>
                    <a:pt x="100" y="1512"/>
                    <a:pt x="0" y="2013"/>
                  </a:cubicBezTo>
                  <a:lnTo>
                    <a:pt x="0" y="3015"/>
                  </a:lnTo>
                  <a:cubicBezTo>
                    <a:pt x="0" y="3095"/>
                    <a:pt x="100" y="3275"/>
                    <a:pt x="180" y="3355"/>
                  </a:cubicBezTo>
                  <a:cubicBezTo>
                    <a:pt x="341" y="3355"/>
                    <a:pt x="421" y="3355"/>
                    <a:pt x="501" y="3275"/>
                  </a:cubicBezTo>
                  <a:cubicBezTo>
                    <a:pt x="601" y="3175"/>
                    <a:pt x="601" y="3015"/>
                    <a:pt x="601" y="2934"/>
                  </a:cubicBezTo>
                  <a:cubicBezTo>
                    <a:pt x="681" y="2594"/>
                    <a:pt x="601" y="2273"/>
                    <a:pt x="681" y="2013"/>
                  </a:cubicBezTo>
                  <a:cubicBezTo>
                    <a:pt x="761" y="1773"/>
                    <a:pt x="922" y="1512"/>
                    <a:pt x="1002" y="1272"/>
                  </a:cubicBezTo>
                  <a:cubicBezTo>
                    <a:pt x="1182" y="1092"/>
                    <a:pt x="1342" y="851"/>
                    <a:pt x="1342" y="591"/>
                  </a:cubicBezTo>
                  <a:cubicBezTo>
                    <a:pt x="1342" y="431"/>
                    <a:pt x="1262" y="90"/>
                    <a:pt x="1102" y="10"/>
                  </a:cubicBezTo>
                  <a:cubicBezTo>
                    <a:pt x="1079" y="3"/>
                    <a:pt x="1058" y="0"/>
                    <a:pt x="10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8"/>
            <p:cNvSpPr/>
            <p:nvPr/>
          </p:nvSpPr>
          <p:spPr>
            <a:xfrm>
              <a:off x="1302309" y="785945"/>
              <a:ext cx="14399" cy="16292"/>
            </a:xfrm>
            <a:custGeom>
              <a:avLst/>
              <a:gdLst/>
              <a:ahLst/>
              <a:cxnLst/>
              <a:rect l="l" t="t" r="r" b="b"/>
              <a:pathLst>
                <a:path w="502" h="568" extrusionOk="0">
                  <a:moveTo>
                    <a:pt x="300" y="1"/>
                  </a:moveTo>
                  <a:cubicBezTo>
                    <a:pt x="255" y="1"/>
                    <a:pt x="207" y="20"/>
                    <a:pt x="161" y="66"/>
                  </a:cubicBezTo>
                  <a:cubicBezTo>
                    <a:pt x="0" y="167"/>
                    <a:pt x="0" y="487"/>
                    <a:pt x="161" y="567"/>
                  </a:cubicBezTo>
                  <a:cubicBezTo>
                    <a:pt x="241" y="567"/>
                    <a:pt x="321" y="567"/>
                    <a:pt x="401" y="487"/>
                  </a:cubicBezTo>
                  <a:cubicBezTo>
                    <a:pt x="501" y="407"/>
                    <a:pt x="501" y="327"/>
                    <a:pt x="501" y="247"/>
                  </a:cubicBezTo>
                  <a:cubicBezTo>
                    <a:pt x="501" y="119"/>
                    <a:pt x="410" y="1"/>
                    <a:pt x="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8"/>
            <p:cNvSpPr/>
            <p:nvPr/>
          </p:nvSpPr>
          <p:spPr>
            <a:xfrm>
              <a:off x="3080359" y="691376"/>
              <a:ext cx="185633" cy="196475"/>
            </a:xfrm>
            <a:custGeom>
              <a:avLst/>
              <a:gdLst/>
              <a:ahLst/>
              <a:cxnLst/>
              <a:rect l="l" t="t" r="r" b="b"/>
              <a:pathLst>
                <a:path w="6472" h="6850" extrusionOk="0">
                  <a:moveTo>
                    <a:pt x="3505" y="1"/>
                  </a:moveTo>
                  <a:cubicBezTo>
                    <a:pt x="3226" y="1"/>
                    <a:pt x="2926" y="63"/>
                    <a:pt x="2604" y="199"/>
                  </a:cubicBezTo>
                  <a:cubicBezTo>
                    <a:pt x="0" y="1280"/>
                    <a:pt x="1923" y="5286"/>
                    <a:pt x="3505" y="6368"/>
                  </a:cubicBezTo>
                  <a:cubicBezTo>
                    <a:pt x="3859" y="6609"/>
                    <a:pt x="4304" y="6849"/>
                    <a:pt x="4739" y="6849"/>
                  </a:cubicBezTo>
                  <a:cubicBezTo>
                    <a:pt x="4919" y="6849"/>
                    <a:pt x="5098" y="6808"/>
                    <a:pt x="5268" y="6708"/>
                  </a:cubicBezTo>
                  <a:cubicBezTo>
                    <a:pt x="5849" y="6468"/>
                    <a:pt x="6109" y="5787"/>
                    <a:pt x="6189" y="5126"/>
                  </a:cubicBezTo>
                  <a:cubicBezTo>
                    <a:pt x="6472" y="3500"/>
                    <a:pt x="5600" y="1"/>
                    <a:pt x="35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8"/>
            <p:cNvSpPr/>
            <p:nvPr/>
          </p:nvSpPr>
          <p:spPr>
            <a:xfrm>
              <a:off x="3126309" y="648494"/>
              <a:ext cx="74144" cy="78275"/>
            </a:xfrm>
            <a:custGeom>
              <a:avLst/>
              <a:gdLst/>
              <a:ahLst/>
              <a:cxnLst/>
              <a:rect l="l" t="t" r="r" b="b"/>
              <a:pathLst>
                <a:path w="2585" h="2729" extrusionOk="0">
                  <a:moveTo>
                    <a:pt x="1180" y="0"/>
                  </a:moveTo>
                  <a:cubicBezTo>
                    <a:pt x="1125" y="0"/>
                    <a:pt x="1066" y="10"/>
                    <a:pt x="1002" y="32"/>
                  </a:cubicBezTo>
                  <a:lnTo>
                    <a:pt x="321" y="272"/>
                  </a:lnTo>
                  <a:cubicBezTo>
                    <a:pt x="161" y="352"/>
                    <a:pt x="81" y="532"/>
                    <a:pt x="81" y="692"/>
                  </a:cubicBezTo>
                  <a:lnTo>
                    <a:pt x="1" y="2535"/>
                  </a:lnTo>
                  <a:cubicBezTo>
                    <a:pt x="1" y="2535"/>
                    <a:pt x="331" y="2728"/>
                    <a:pt x="805" y="2728"/>
                  </a:cubicBezTo>
                  <a:cubicBezTo>
                    <a:pt x="1309" y="2728"/>
                    <a:pt x="1976" y="2511"/>
                    <a:pt x="2584" y="1614"/>
                  </a:cubicBezTo>
                  <a:lnTo>
                    <a:pt x="1583" y="192"/>
                  </a:lnTo>
                  <a:cubicBezTo>
                    <a:pt x="1451" y="74"/>
                    <a:pt x="1330" y="0"/>
                    <a:pt x="1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8"/>
            <p:cNvSpPr/>
            <p:nvPr/>
          </p:nvSpPr>
          <p:spPr>
            <a:xfrm>
              <a:off x="3126309" y="739707"/>
              <a:ext cx="45404" cy="94107"/>
            </a:xfrm>
            <a:custGeom>
              <a:avLst/>
              <a:gdLst/>
              <a:ahLst/>
              <a:cxnLst/>
              <a:rect l="l" t="t" r="r" b="b"/>
              <a:pathLst>
                <a:path w="1583" h="3281" extrusionOk="0">
                  <a:moveTo>
                    <a:pt x="346" y="0"/>
                  </a:moveTo>
                  <a:cubicBezTo>
                    <a:pt x="311" y="0"/>
                    <a:pt x="276" y="5"/>
                    <a:pt x="241" y="16"/>
                  </a:cubicBezTo>
                  <a:cubicBezTo>
                    <a:pt x="1" y="96"/>
                    <a:pt x="81" y="437"/>
                    <a:pt x="81" y="677"/>
                  </a:cubicBezTo>
                  <a:cubicBezTo>
                    <a:pt x="161" y="1178"/>
                    <a:pt x="241" y="1779"/>
                    <a:pt x="501" y="2279"/>
                  </a:cubicBezTo>
                  <a:cubicBezTo>
                    <a:pt x="662" y="2520"/>
                    <a:pt x="822" y="2860"/>
                    <a:pt x="1002" y="3101"/>
                  </a:cubicBezTo>
                  <a:cubicBezTo>
                    <a:pt x="1082" y="3181"/>
                    <a:pt x="1242" y="3281"/>
                    <a:pt x="1322" y="3281"/>
                  </a:cubicBezTo>
                  <a:cubicBezTo>
                    <a:pt x="1503" y="3281"/>
                    <a:pt x="1583" y="3101"/>
                    <a:pt x="1583" y="3020"/>
                  </a:cubicBezTo>
                  <a:cubicBezTo>
                    <a:pt x="1583" y="2940"/>
                    <a:pt x="1503" y="2860"/>
                    <a:pt x="1503" y="2680"/>
                  </a:cubicBezTo>
                  <a:cubicBezTo>
                    <a:pt x="1322" y="2440"/>
                    <a:pt x="1082" y="2179"/>
                    <a:pt x="1002" y="1859"/>
                  </a:cubicBezTo>
                  <a:cubicBezTo>
                    <a:pt x="902" y="1598"/>
                    <a:pt x="902" y="1358"/>
                    <a:pt x="902" y="1098"/>
                  </a:cubicBezTo>
                  <a:cubicBezTo>
                    <a:pt x="902" y="857"/>
                    <a:pt x="902" y="597"/>
                    <a:pt x="822" y="357"/>
                  </a:cubicBezTo>
                  <a:cubicBezTo>
                    <a:pt x="753" y="201"/>
                    <a:pt x="564" y="0"/>
                    <a:pt x="3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8"/>
            <p:cNvSpPr/>
            <p:nvPr/>
          </p:nvSpPr>
          <p:spPr>
            <a:xfrm>
              <a:off x="3169392" y="837231"/>
              <a:ext cx="16693" cy="15546"/>
            </a:xfrm>
            <a:custGeom>
              <a:avLst/>
              <a:gdLst/>
              <a:ahLst/>
              <a:cxnLst/>
              <a:rect l="l" t="t" r="r" b="b"/>
              <a:pathLst>
                <a:path w="582" h="542" extrusionOk="0">
                  <a:moveTo>
                    <a:pt x="284" y="1"/>
                  </a:moveTo>
                  <a:cubicBezTo>
                    <a:pt x="201" y="1"/>
                    <a:pt x="121" y="41"/>
                    <a:pt x="81" y="121"/>
                  </a:cubicBezTo>
                  <a:cubicBezTo>
                    <a:pt x="1" y="281"/>
                    <a:pt x="161" y="542"/>
                    <a:pt x="401" y="542"/>
                  </a:cubicBezTo>
                  <a:cubicBezTo>
                    <a:pt x="501" y="542"/>
                    <a:pt x="501" y="462"/>
                    <a:pt x="501" y="381"/>
                  </a:cubicBezTo>
                  <a:cubicBezTo>
                    <a:pt x="582" y="281"/>
                    <a:pt x="582" y="201"/>
                    <a:pt x="501" y="121"/>
                  </a:cubicBezTo>
                  <a:cubicBezTo>
                    <a:pt x="451" y="41"/>
                    <a:pt x="366"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8"/>
            <p:cNvSpPr/>
            <p:nvPr/>
          </p:nvSpPr>
          <p:spPr>
            <a:xfrm>
              <a:off x="1640371" y="765780"/>
              <a:ext cx="176139" cy="202126"/>
            </a:xfrm>
            <a:custGeom>
              <a:avLst/>
              <a:gdLst/>
              <a:ahLst/>
              <a:cxnLst/>
              <a:rect l="l" t="t" r="r" b="b"/>
              <a:pathLst>
                <a:path w="6141" h="7047" extrusionOk="0">
                  <a:moveTo>
                    <a:pt x="2877" y="0"/>
                  </a:moveTo>
                  <a:cubicBezTo>
                    <a:pt x="429" y="0"/>
                    <a:pt x="1" y="4109"/>
                    <a:pt x="632" y="5697"/>
                  </a:cubicBezTo>
                  <a:cubicBezTo>
                    <a:pt x="893" y="6277"/>
                    <a:pt x="1313" y="6878"/>
                    <a:pt x="1974" y="7038"/>
                  </a:cubicBezTo>
                  <a:cubicBezTo>
                    <a:pt x="2016" y="7044"/>
                    <a:pt x="2057" y="7047"/>
                    <a:pt x="2099" y="7047"/>
                  </a:cubicBezTo>
                  <a:cubicBezTo>
                    <a:pt x="2638" y="7047"/>
                    <a:pt x="3172" y="6582"/>
                    <a:pt x="3636" y="6117"/>
                  </a:cubicBezTo>
                  <a:cubicBezTo>
                    <a:pt x="4898" y="4695"/>
                    <a:pt x="6140" y="529"/>
                    <a:pt x="3236" y="28"/>
                  </a:cubicBezTo>
                  <a:cubicBezTo>
                    <a:pt x="3112" y="9"/>
                    <a:pt x="2992" y="0"/>
                    <a:pt x="28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8"/>
            <p:cNvSpPr/>
            <p:nvPr/>
          </p:nvSpPr>
          <p:spPr>
            <a:xfrm>
              <a:off x="1694668" y="722583"/>
              <a:ext cx="76439" cy="74546"/>
            </a:xfrm>
            <a:custGeom>
              <a:avLst/>
              <a:gdLst/>
              <a:ahLst/>
              <a:cxnLst/>
              <a:rect l="l" t="t" r="r" b="b"/>
              <a:pathLst>
                <a:path w="2665" h="2599" extrusionOk="0">
                  <a:moveTo>
                    <a:pt x="1371" y="1"/>
                  </a:moveTo>
                  <a:cubicBezTo>
                    <a:pt x="1248" y="1"/>
                    <a:pt x="1120" y="75"/>
                    <a:pt x="1002" y="192"/>
                  </a:cubicBezTo>
                  <a:lnTo>
                    <a:pt x="1" y="1775"/>
                  </a:lnTo>
                  <a:cubicBezTo>
                    <a:pt x="1" y="1775"/>
                    <a:pt x="518" y="2599"/>
                    <a:pt x="1618" y="2599"/>
                  </a:cubicBezTo>
                  <a:cubicBezTo>
                    <a:pt x="1922" y="2599"/>
                    <a:pt x="2270" y="2536"/>
                    <a:pt x="2665" y="2376"/>
                  </a:cubicBezTo>
                  <a:lnTo>
                    <a:pt x="2585" y="613"/>
                  </a:lnTo>
                  <a:cubicBezTo>
                    <a:pt x="2585" y="373"/>
                    <a:pt x="2424" y="192"/>
                    <a:pt x="2244" y="192"/>
                  </a:cubicBezTo>
                  <a:lnTo>
                    <a:pt x="1503" y="32"/>
                  </a:lnTo>
                  <a:cubicBezTo>
                    <a:pt x="1460" y="11"/>
                    <a:pt x="1416"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8"/>
            <p:cNvSpPr/>
            <p:nvPr/>
          </p:nvSpPr>
          <p:spPr>
            <a:xfrm>
              <a:off x="1661367" y="792657"/>
              <a:ext cx="37947" cy="95742"/>
            </a:xfrm>
            <a:custGeom>
              <a:avLst/>
              <a:gdLst/>
              <a:ahLst/>
              <a:cxnLst/>
              <a:rect l="l" t="t" r="r" b="b"/>
              <a:pathLst>
                <a:path w="1323" h="3338" extrusionOk="0">
                  <a:moveTo>
                    <a:pt x="1001" y="0"/>
                  </a:moveTo>
                  <a:cubicBezTo>
                    <a:pt x="788" y="0"/>
                    <a:pt x="653" y="273"/>
                    <a:pt x="581" y="433"/>
                  </a:cubicBezTo>
                  <a:cubicBezTo>
                    <a:pt x="321" y="934"/>
                    <a:pt x="161" y="1435"/>
                    <a:pt x="80" y="2016"/>
                  </a:cubicBezTo>
                  <a:cubicBezTo>
                    <a:pt x="0" y="2336"/>
                    <a:pt x="0" y="2677"/>
                    <a:pt x="80" y="3017"/>
                  </a:cubicBezTo>
                  <a:cubicBezTo>
                    <a:pt x="80" y="3097"/>
                    <a:pt x="161" y="3257"/>
                    <a:pt x="241" y="3338"/>
                  </a:cubicBezTo>
                  <a:cubicBezTo>
                    <a:pt x="321" y="3338"/>
                    <a:pt x="501" y="3338"/>
                    <a:pt x="581" y="3257"/>
                  </a:cubicBezTo>
                  <a:cubicBezTo>
                    <a:pt x="581" y="3177"/>
                    <a:pt x="661" y="3017"/>
                    <a:pt x="661" y="2937"/>
                  </a:cubicBezTo>
                  <a:cubicBezTo>
                    <a:pt x="661" y="2596"/>
                    <a:pt x="581" y="2256"/>
                    <a:pt x="661" y="1935"/>
                  </a:cubicBezTo>
                  <a:cubicBezTo>
                    <a:pt x="741" y="1675"/>
                    <a:pt x="902" y="1515"/>
                    <a:pt x="1082" y="1255"/>
                  </a:cubicBezTo>
                  <a:cubicBezTo>
                    <a:pt x="1162" y="1014"/>
                    <a:pt x="1322" y="834"/>
                    <a:pt x="1322" y="594"/>
                  </a:cubicBezTo>
                  <a:cubicBezTo>
                    <a:pt x="1322" y="333"/>
                    <a:pt x="1242" y="93"/>
                    <a:pt x="1082" y="13"/>
                  </a:cubicBezTo>
                  <a:cubicBezTo>
                    <a:pt x="1054" y="4"/>
                    <a:pt x="1027" y="0"/>
                    <a:pt x="10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8"/>
            <p:cNvSpPr/>
            <p:nvPr/>
          </p:nvSpPr>
          <p:spPr>
            <a:xfrm>
              <a:off x="1665956" y="896232"/>
              <a:ext cx="14399" cy="16292"/>
            </a:xfrm>
            <a:custGeom>
              <a:avLst/>
              <a:gdLst/>
              <a:ahLst/>
              <a:cxnLst/>
              <a:rect l="l" t="t" r="r" b="b"/>
              <a:pathLst>
                <a:path w="502" h="568" extrusionOk="0">
                  <a:moveTo>
                    <a:pt x="266" y="1"/>
                  </a:moveTo>
                  <a:cubicBezTo>
                    <a:pt x="223" y="1"/>
                    <a:pt x="184" y="20"/>
                    <a:pt x="161" y="67"/>
                  </a:cubicBezTo>
                  <a:cubicBezTo>
                    <a:pt x="1" y="147"/>
                    <a:pt x="1" y="488"/>
                    <a:pt x="161" y="568"/>
                  </a:cubicBezTo>
                  <a:cubicBezTo>
                    <a:pt x="241" y="568"/>
                    <a:pt x="341" y="568"/>
                    <a:pt x="421" y="488"/>
                  </a:cubicBezTo>
                  <a:cubicBezTo>
                    <a:pt x="501" y="407"/>
                    <a:pt x="501" y="327"/>
                    <a:pt x="501" y="227"/>
                  </a:cubicBezTo>
                  <a:cubicBezTo>
                    <a:pt x="501" y="114"/>
                    <a:pt x="371" y="1"/>
                    <a:pt x="2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8"/>
            <p:cNvSpPr/>
            <p:nvPr/>
          </p:nvSpPr>
          <p:spPr>
            <a:xfrm>
              <a:off x="1998596" y="823893"/>
              <a:ext cx="165096" cy="203531"/>
            </a:xfrm>
            <a:custGeom>
              <a:avLst/>
              <a:gdLst/>
              <a:ahLst/>
              <a:cxnLst/>
              <a:rect l="l" t="t" r="r" b="b"/>
              <a:pathLst>
                <a:path w="5756" h="7096" extrusionOk="0">
                  <a:moveTo>
                    <a:pt x="2924" y="1"/>
                  </a:moveTo>
                  <a:cubicBezTo>
                    <a:pt x="2872" y="1"/>
                    <a:pt x="2819" y="2"/>
                    <a:pt x="2764" y="5"/>
                  </a:cubicBezTo>
                  <a:cubicBezTo>
                    <a:pt x="0" y="166"/>
                    <a:pt x="501" y="4592"/>
                    <a:pt x="1582" y="6174"/>
                  </a:cubicBezTo>
                  <a:cubicBezTo>
                    <a:pt x="1923" y="6675"/>
                    <a:pt x="2504" y="7095"/>
                    <a:pt x="3085" y="7095"/>
                  </a:cubicBezTo>
                  <a:cubicBezTo>
                    <a:pt x="3766" y="7015"/>
                    <a:pt x="4266" y="6435"/>
                    <a:pt x="4507" y="5854"/>
                  </a:cubicBezTo>
                  <a:cubicBezTo>
                    <a:pt x="5411" y="4202"/>
                    <a:pt x="5756" y="1"/>
                    <a:pt x="29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8"/>
            <p:cNvSpPr/>
            <p:nvPr/>
          </p:nvSpPr>
          <p:spPr>
            <a:xfrm>
              <a:off x="2041679" y="778659"/>
              <a:ext cx="81602" cy="74574"/>
            </a:xfrm>
            <a:custGeom>
              <a:avLst/>
              <a:gdLst/>
              <a:ahLst/>
              <a:cxnLst/>
              <a:rect l="l" t="t" r="r" b="b"/>
              <a:pathLst>
                <a:path w="2845" h="2600" extrusionOk="0">
                  <a:moveTo>
                    <a:pt x="1162" y="0"/>
                  </a:moveTo>
                  <a:cubicBezTo>
                    <a:pt x="922" y="0"/>
                    <a:pt x="761" y="160"/>
                    <a:pt x="661" y="320"/>
                  </a:cubicBezTo>
                  <a:lnTo>
                    <a:pt x="0" y="2083"/>
                  </a:lnTo>
                  <a:cubicBezTo>
                    <a:pt x="0" y="2083"/>
                    <a:pt x="517" y="2599"/>
                    <a:pt x="1359" y="2599"/>
                  </a:cubicBezTo>
                  <a:cubicBezTo>
                    <a:pt x="1781" y="2599"/>
                    <a:pt x="2284" y="2470"/>
                    <a:pt x="2844" y="2083"/>
                  </a:cubicBezTo>
                  <a:lnTo>
                    <a:pt x="2344" y="421"/>
                  </a:lnTo>
                  <a:cubicBezTo>
                    <a:pt x="2264" y="160"/>
                    <a:pt x="2083" y="0"/>
                    <a:pt x="18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8"/>
            <p:cNvSpPr/>
            <p:nvPr/>
          </p:nvSpPr>
          <p:spPr>
            <a:xfrm>
              <a:off x="2027308" y="857338"/>
              <a:ext cx="28769" cy="99184"/>
            </a:xfrm>
            <a:custGeom>
              <a:avLst/>
              <a:gdLst/>
              <a:ahLst/>
              <a:cxnLst/>
              <a:rect l="l" t="t" r="r" b="b"/>
              <a:pathLst>
                <a:path w="1003" h="3458" extrusionOk="0">
                  <a:moveTo>
                    <a:pt x="581" y="1"/>
                  </a:moveTo>
                  <a:cubicBezTo>
                    <a:pt x="341" y="1"/>
                    <a:pt x="261" y="422"/>
                    <a:pt x="261" y="582"/>
                  </a:cubicBezTo>
                  <a:cubicBezTo>
                    <a:pt x="81" y="1083"/>
                    <a:pt x="1" y="1683"/>
                    <a:pt x="81" y="2264"/>
                  </a:cubicBezTo>
                  <a:cubicBezTo>
                    <a:pt x="81" y="2505"/>
                    <a:pt x="161" y="2845"/>
                    <a:pt x="261" y="3186"/>
                  </a:cubicBezTo>
                  <a:cubicBezTo>
                    <a:pt x="341" y="3266"/>
                    <a:pt x="421" y="3426"/>
                    <a:pt x="581" y="3426"/>
                  </a:cubicBezTo>
                  <a:cubicBezTo>
                    <a:pt x="603" y="3447"/>
                    <a:pt x="626" y="3457"/>
                    <a:pt x="649" y="3457"/>
                  </a:cubicBezTo>
                  <a:cubicBezTo>
                    <a:pt x="714" y="3457"/>
                    <a:pt x="783" y="3383"/>
                    <a:pt x="842" y="3266"/>
                  </a:cubicBezTo>
                  <a:lnTo>
                    <a:pt x="842" y="3005"/>
                  </a:lnTo>
                  <a:cubicBezTo>
                    <a:pt x="842" y="2685"/>
                    <a:pt x="662" y="2344"/>
                    <a:pt x="662" y="2004"/>
                  </a:cubicBezTo>
                  <a:cubicBezTo>
                    <a:pt x="662" y="1763"/>
                    <a:pt x="762" y="1503"/>
                    <a:pt x="842" y="1263"/>
                  </a:cubicBezTo>
                  <a:cubicBezTo>
                    <a:pt x="922" y="1002"/>
                    <a:pt x="1002" y="762"/>
                    <a:pt x="1002" y="502"/>
                  </a:cubicBezTo>
                  <a:cubicBezTo>
                    <a:pt x="922" y="341"/>
                    <a:pt x="762" y="81"/>
                    <a:pt x="5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8"/>
            <p:cNvSpPr/>
            <p:nvPr/>
          </p:nvSpPr>
          <p:spPr>
            <a:xfrm>
              <a:off x="2043973" y="962606"/>
              <a:ext cx="14399" cy="17152"/>
            </a:xfrm>
            <a:custGeom>
              <a:avLst/>
              <a:gdLst/>
              <a:ahLst/>
              <a:cxnLst/>
              <a:rect l="l" t="t" r="r" b="b"/>
              <a:pathLst>
                <a:path w="502" h="598" extrusionOk="0">
                  <a:moveTo>
                    <a:pt x="259" y="0"/>
                  </a:moveTo>
                  <a:cubicBezTo>
                    <a:pt x="188" y="0"/>
                    <a:pt x="118" y="28"/>
                    <a:pt x="81" y="96"/>
                  </a:cubicBezTo>
                  <a:cubicBezTo>
                    <a:pt x="0" y="257"/>
                    <a:pt x="0" y="597"/>
                    <a:pt x="261" y="597"/>
                  </a:cubicBezTo>
                  <a:cubicBezTo>
                    <a:pt x="341" y="597"/>
                    <a:pt x="421" y="517"/>
                    <a:pt x="421" y="417"/>
                  </a:cubicBezTo>
                  <a:cubicBezTo>
                    <a:pt x="501" y="337"/>
                    <a:pt x="501" y="257"/>
                    <a:pt x="501" y="176"/>
                  </a:cubicBezTo>
                  <a:cubicBezTo>
                    <a:pt x="501" y="77"/>
                    <a:pt x="37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8"/>
            <p:cNvSpPr/>
            <p:nvPr/>
          </p:nvSpPr>
          <p:spPr>
            <a:xfrm>
              <a:off x="2381777" y="820594"/>
              <a:ext cx="171177" cy="202556"/>
            </a:xfrm>
            <a:custGeom>
              <a:avLst/>
              <a:gdLst/>
              <a:ahLst/>
              <a:cxnLst/>
              <a:rect l="l" t="t" r="r" b="b"/>
              <a:pathLst>
                <a:path w="5968" h="7062" extrusionOk="0">
                  <a:moveTo>
                    <a:pt x="3196" y="0"/>
                  </a:moveTo>
                  <a:cubicBezTo>
                    <a:pt x="3053" y="0"/>
                    <a:pt x="2902" y="13"/>
                    <a:pt x="2744" y="40"/>
                  </a:cubicBezTo>
                  <a:cubicBezTo>
                    <a:pt x="0" y="621"/>
                    <a:pt x="1082" y="4967"/>
                    <a:pt x="2424" y="6289"/>
                  </a:cubicBezTo>
                  <a:cubicBezTo>
                    <a:pt x="2785" y="6741"/>
                    <a:pt x="3309" y="7062"/>
                    <a:pt x="3893" y="7062"/>
                  </a:cubicBezTo>
                  <a:cubicBezTo>
                    <a:pt x="3957" y="7062"/>
                    <a:pt x="4021" y="7058"/>
                    <a:pt x="4086" y="7050"/>
                  </a:cubicBezTo>
                  <a:cubicBezTo>
                    <a:pt x="4667" y="6870"/>
                    <a:pt x="5088" y="6209"/>
                    <a:pt x="5248" y="5628"/>
                  </a:cubicBezTo>
                  <a:cubicBezTo>
                    <a:pt x="5968" y="3961"/>
                    <a:pt x="5702" y="0"/>
                    <a:pt x="31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8"/>
            <p:cNvSpPr/>
            <p:nvPr/>
          </p:nvSpPr>
          <p:spPr>
            <a:xfrm>
              <a:off x="2427154" y="776336"/>
              <a:ext cx="78733" cy="75664"/>
            </a:xfrm>
            <a:custGeom>
              <a:avLst/>
              <a:gdLst/>
              <a:ahLst/>
              <a:cxnLst/>
              <a:rect l="l" t="t" r="r" b="b"/>
              <a:pathLst>
                <a:path w="2745" h="2638" extrusionOk="0">
                  <a:moveTo>
                    <a:pt x="1583" y="1"/>
                  </a:moveTo>
                  <a:lnTo>
                    <a:pt x="842" y="81"/>
                  </a:lnTo>
                  <a:cubicBezTo>
                    <a:pt x="662" y="81"/>
                    <a:pt x="501" y="241"/>
                    <a:pt x="421" y="401"/>
                  </a:cubicBezTo>
                  <a:lnTo>
                    <a:pt x="1" y="2244"/>
                  </a:lnTo>
                  <a:cubicBezTo>
                    <a:pt x="1" y="2244"/>
                    <a:pt x="453" y="2638"/>
                    <a:pt x="1141" y="2638"/>
                  </a:cubicBezTo>
                  <a:cubicBezTo>
                    <a:pt x="1594" y="2638"/>
                    <a:pt x="2149" y="2468"/>
                    <a:pt x="2745" y="1904"/>
                  </a:cubicBezTo>
                  <a:lnTo>
                    <a:pt x="2084" y="241"/>
                  </a:lnTo>
                  <a:cubicBezTo>
                    <a:pt x="2003" y="81"/>
                    <a:pt x="1743" y="1"/>
                    <a:pt x="15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8"/>
            <p:cNvSpPr/>
            <p:nvPr/>
          </p:nvSpPr>
          <p:spPr>
            <a:xfrm>
              <a:off x="2422564" y="859661"/>
              <a:ext cx="28740" cy="98238"/>
            </a:xfrm>
            <a:custGeom>
              <a:avLst/>
              <a:gdLst/>
              <a:ahLst/>
              <a:cxnLst/>
              <a:rect l="l" t="t" r="r" b="b"/>
              <a:pathLst>
                <a:path w="1002" h="3425" extrusionOk="0">
                  <a:moveTo>
                    <a:pt x="321" y="0"/>
                  </a:moveTo>
                  <a:cubicBezTo>
                    <a:pt x="80" y="0"/>
                    <a:pt x="80" y="421"/>
                    <a:pt x="80" y="601"/>
                  </a:cubicBezTo>
                  <a:cubicBezTo>
                    <a:pt x="0" y="1182"/>
                    <a:pt x="0" y="1763"/>
                    <a:pt x="80" y="2263"/>
                  </a:cubicBezTo>
                  <a:cubicBezTo>
                    <a:pt x="161" y="2604"/>
                    <a:pt x="321" y="2924"/>
                    <a:pt x="501" y="3185"/>
                  </a:cubicBezTo>
                  <a:cubicBezTo>
                    <a:pt x="501" y="3265"/>
                    <a:pt x="581" y="3425"/>
                    <a:pt x="741" y="3425"/>
                  </a:cubicBezTo>
                  <a:cubicBezTo>
                    <a:pt x="822" y="3425"/>
                    <a:pt x="902" y="3345"/>
                    <a:pt x="1002" y="3265"/>
                  </a:cubicBezTo>
                  <a:lnTo>
                    <a:pt x="1002" y="2924"/>
                  </a:lnTo>
                  <a:cubicBezTo>
                    <a:pt x="902" y="2604"/>
                    <a:pt x="741" y="2343"/>
                    <a:pt x="661" y="2003"/>
                  </a:cubicBezTo>
                  <a:cubicBezTo>
                    <a:pt x="661" y="1763"/>
                    <a:pt x="741" y="1502"/>
                    <a:pt x="741" y="1262"/>
                  </a:cubicBezTo>
                  <a:cubicBezTo>
                    <a:pt x="822" y="1002"/>
                    <a:pt x="902" y="681"/>
                    <a:pt x="822" y="421"/>
                  </a:cubicBezTo>
                  <a:cubicBezTo>
                    <a:pt x="741" y="260"/>
                    <a:pt x="581" y="0"/>
                    <a:pt x="3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8"/>
            <p:cNvSpPr/>
            <p:nvPr/>
          </p:nvSpPr>
          <p:spPr>
            <a:xfrm>
              <a:off x="2446113" y="964212"/>
              <a:ext cx="14399" cy="15546"/>
            </a:xfrm>
            <a:custGeom>
              <a:avLst/>
              <a:gdLst/>
              <a:ahLst/>
              <a:cxnLst/>
              <a:rect l="l" t="t" r="r" b="b"/>
              <a:pathLst>
                <a:path w="502" h="542" extrusionOk="0">
                  <a:moveTo>
                    <a:pt x="298" y="0"/>
                  </a:moveTo>
                  <a:cubicBezTo>
                    <a:pt x="216" y="0"/>
                    <a:pt x="131" y="40"/>
                    <a:pt x="81" y="120"/>
                  </a:cubicBezTo>
                  <a:cubicBezTo>
                    <a:pt x="1" y="201"/>
                    <a:pt x="81" y="541"/>
                    <a:pt x="341" y="541"/>
                  </a:cubicBezTo>
                  <a:cubicBezTo>
                    <a:pt x="421" y="541"/>
                    <a:pt x="421" y="461"/>
                    <a:pt x="501" y="361"/>
                  </a:cubicBezTo>
                  <a:lnTo>
                    <a:pt x="501" y="120"/>
                  </a:lnTo>
                  <a:cubicBezTo>
                    <a:pt x="461" y="40"/>
                    <a:pt x="381" y="0"/>
                    <a:pt x="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8"/>
            <p:cNvSpPr/>
            <p:nvPr/>
          </p:nvSpPr>
          <p:spPr>
            <a:xfrm>
              <a:off x="3446874" y="437700"/>
              <a:ext cx="2599524" cy="359908"/>
            </a:xfrm>
            <a:custGeom>
              <a:avLst/>
              <a:gdLst/>
              <a:ahLst/>
              <a:cxnLst/>
              <a:rect l="l" t="t" r="r" b="b"/>
              <a:pathLst>
                <a:path w="90631" h="12548" extrusionOk="0">
                  <a:moveTo>
                    <a:pt x="89990" y="0"/>
                  </a:moveTo>
                  <a:cubicBezTo>
                    <a:pt x="89921" y="0"/>
                    <a:pt x="89854" y="10"/>
                    <a:pt x="89789" y="30"/>
                  </a:cubicBezTo>
                  <a:cubicBezTo>
                    <a:pt x="74344" y="7727"/>
                    <a:pt x="59460" y="11589"/>
                    <a:pt x="44590" y="11589"/>
                  </a:cubicBezTo>
                  <a:cubicBezTo>
                    <a:pt x="30129" y="11589"/>
                    <a:pt x="15681" y="7937"/>
                    <a:pt x="742" y="611"/>
                  </a:cubicBezTo>
                  <a:cubicBezTo>
                    <a:pt x="675" y="567"/>
                    <a:pt x="601" y="547"/>
                    <a:pt x="527" y="547"/>
                  </a:cubicBezTo>
                  <a:cubicBezTo>
                    <a:pt x="333" y="547"/>
                    <a:pt x="139" y="683"/>
                    <a:pt x="81" y="871"/>
                  </a:cubicBezTo>
                  <a:cubicBezTo>
                    <a:pt x="1" y="1112"/>
                    <a:pt x="81" y="1372"/>
                    <a:pt x="341" y="1532"/>
                  </a:cubicBezTo>
                  <a:cubicBezTo>
                    <a:pt x="15102" y="8702"/>
                    <a:pt x="29122" y="12388"/>
                    <a:pt x="43303" y="12548"/>
                  </a:cubicBezTo>
                  <a:lnTo>
                    <a:pt x="44645" y="12548"/>
                  </a:lnTo>
                  <a:cubicBezTo>
                    <a:pt x="59666" y="12548"/>
                    <a:pt x="74608" y="8803"/>
                    <a:pt x="90290" y="951"/>
                  </a:cubicBezTo>
                  <a:cubicBezTo>
                    <a:pt x="90551" y="871"/>
                    <a:pt x="90631" y="531"/>
                    <a:pt x="90551" y="290"/>
                  </a:cubicBezTo>
                  <a:cubicBezTo>
                    <a:pt x="90415" y="94"/>
                    <a:pt x="90199" y="0"/>
                    <a:pt x="899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8"/>
            <p:cNvSpPr/>
            <p:nvPr/>
          </p:nvSpPr>
          <p:spPr>
            <a:xfrm>
              <a:off x="5172634" y="768419"/>
              <a:ext cx="185404" cy="196991"/>
            </a:xfrm>
            <a:custGeom>
              <a:avLst/>
              <a:gdLst/>
              <a:ahLst/>
              <a:cxnLst/>
              <a:rect l="l" t="t" r="r" b="b"/>
              <a:pathLst>
                <a:path w="6464" h="6868" extrusionOk="0">
                  <a:moveTo>
                    <a:pt x="3471" y="1"/>
                  </a:moveTo>
                  <a:cubicBezTo>
                    <a:pt x="3197" y="1"/>
                    <a:pt x="2902" y="56"/>
                    <a:pt x="2585" y="177"/>
                  </a:cubicBezTo>
                  <a:cubicBezTo>
                    <a:pt x="1" y="1178"/>
                    <a:pt x="1844" y="5184"/>
                    <a:pt x="3346" y="6366"/>
                  </a:cubicBezTo>
                  <a:cubicBezTo>
                    <a:pt x="3728" y="6611"/>
                    <a:pt x="4205" y="6867"/>
                    <a:pt x="4667" y="6867"/>
                  </a:cubicBezTo>
                  <a:cubicBezTo>
                    <a:pt x="4810" y="6867"/>
                    <a:pt x="4951" y="6843"/>
                    <a:pt x="5088" y="6786"/>
                  </a:cubicBezTo>
                  <a:cubicBezTo>
                    <a:pt x="5769" y="6526"/>
                    <a:pt x="6010" y="5785"/>
                    <a:pt x="6090" y="5184"/>
                  </a:cubicBezTo>
                  <a:cubicBezTo>
                    <a:pt x="6463" y="3494"/>
                    <a:pt x="5651" y="1"/>
                    <a:pt x="3471"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8"/>
            <p:cNvSpPr/>
            <p:nvPr/>
          </p:nvSpPr>
          <p:spPr>
            <a:xfrm>
              <a:off x="5218040" y="724878"/>
              <a:ext cx="77013" cy="77672"/>
            </a:xfrm>
            <a:custGeom>
              <a:avLst/>
              <a:gdLst/>
              <a:ahLst/>
              <a:cxnLst/>
              <a:rect l="l" t="t" r="r" b="b"/>
              <a:pathLst>
                <a:path w="2685" h="2708" extrusionOk="0">
                  <a:moveTo>
                    <a:pt x="1272" y="1"/>
                  </a:moveTo>
                  <a:cubicBezTo>
                    <a:pt x="1214" y="1"/>
                    <a:pt x="1152" y="11"/>
                    <a:pt x="1082" y="32"/>
                  </a:cubicBezTo>
                  <a:lnTo>
                    <a:pt x="421" y="193"/>
                  </a:lnTo>
                  <a:cubicBezTo>
                    <a:pt x="261" y="293"/>
                    <a:pt x="80" y="453"/>
                    <a:pt x="80" y="613"/>
                  </a:cubicBezTo>
                  <a:lnTo>
                    <a:pt x="0" y="2536"/>
                  </a:lnTo>
                  <a:cubicBezTo>
                    <a:pt x="0" y="2536"/>
                    <a:pt x="321" y="2708"/>
                    <a:pt x="793" y="2708"/>
                  </a:cubicBezTo>
                  <a:cubicBezTo>
                    <a:pt x="1315" y="2708"/>
                    <a:pt x="2022" y="2498"/>
                    <a:pt x="2684" y="1615"/>
                  </a:cubicBezTo>
                  <a:lnTo>
                    <a:pt x="1683" y="193"/>
                  </a:lnTo>
                  <a:cubicBezTo>
                    <a:pt x="1551" y="75"/>
                    <a:pt x="1429" y="1"/>
                    <a:pt x="12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8"/>
            <p:cNvSpPr/>
            <p:nvPr/>
          </p:nvSpPr>
          <p:spPr>
            <a:xfrm>
              <a:off x="5218040" y="814255"/>
              <a:ext cx="43110" cy="95972"/>
            </a:xfrm>
            <a:custGeom>
              <a:avLst/>
              <a:gdLst/>
              <a:ahLst/>
              <a:cxnLst/>
              <a:rect l="l" t="t" r="r" b="b"/>
              <a:pathLst>
                <a:path w="1503" h="3346" extrusionOk="0">
                  <a:moveTo>
                    <a:pt x="261" y="1"/>
                  </a:moveTo>
                  <a:cubicBezTo>
                    <a:pt x="0" y="81"/>
                    <a:pt x="80" y="502"/>
                    <a:pt x="80" y="682"/>
                  </a:cubicBezTo>
                  <a:cubicBezTo>
                    <a:pt x="80" y="1182"/>
                    <a:pt x="261" y="1763"/>
                    <a:pt x="501" y="2264"/>
                  </a:cubicBezTo>
                  <a:cubicBezTo>
                    <a:pt x="581" y="2585"/>
                    <a:pt x="761" y="2845"/>
                    <a:pt x="1002" y="3085"/>
                  </a:cubicBezTo>
                  <a:cubicBezTo>
                    <a:pt x="1082" y="3185"/>
                    <a:pt x="1182" y="3346"/>
                    <a:pt x="1262" y="3346"/>
                  </a:cubicBezTo>
                  <a:cubicBezTo>
                    <a:pt x="1422" y="3265"/>
                    <a:pt x="1502" y="3185"/>
                    <a:pt x="1502" y="3085"/>
                  </a:cubicBezTo>
                  <a:cubicBezTo>
                    <a:pt x="1502" y="2925"/>
                    <a:pt x="1502" y="2845"/>
                    <a:pt x="1422" y="2765"/>
                  </a:cubicBezTo>
                  <a:cubicBezTo>
                    <a:pt x="1342" y="2424"/>
                    <a:pt x="1082" y="2264"/>
                    <a:pt x="1002" y="1924"/>
                  </a:cubicBezTo>
                  <a:cubicBezTo>
                    <a:pt x="922" y="1683"/>
                    <a:pt x="922" y="1423"/>
                    <a:pt x="922" y="1182"/>
                  </a:cubicBezTo>
                  <a:cubicBezTo>
                    <a:pt x="922" y="842"/>
                    <a:pt x="922" y="582"/>
                    <a:pt x="841" y="341"/>
                  </a:cubicBezTo>
                  <a:cubicBezTo>
                    <a:pt x="761" y="181"/>
                    <a:pt x="501"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8"/>
            <p:cNvSpPr/>
            <p:nvPr/>
          </p:nvSpPr>
          <p:spPr>
            <a:xfrm>
              <a:off x="5258827" y="911607"/>
              <a:ext cx="16693" cy="17582"/>
            </a:xfrm>
            <a:custGeom>
              <a:avLst/>
              <a:gdLst/>
              <a:ahLst/>
              <a:cxnLst/>
              <a:rect l="l" t="t" r="r" b="b"/>
              <a:pathLst>
                <a:path w="582" h="613" extrusionOk="0">
                  <a:moveTo>
                    <a:pt x="316" y="0"/>
                  </a:moveTo>
                  <a:cubicBezTo>
                    <a:pt x="223" y="0"/>
                    <a:pt x="124" y="60"/>
                    <a:pt x="80" y="192"/>
                  </a:cubicBezTo>
                  <a:cubicBezTo>
                    <a:pt x="0" y="372"/>
                    <a:pt x="160" y="613"/>
                    <a:pt x="421" y="613"/>
                  </a:cubicBezTo>
                  <a:cubicBezTo>
                    <a:pt x="501" y="532"/>
                    <a:pt x="501" y="452"/>
                    <a:pt x="581" y="372"/>
                  </a:cubicBezTo>
                  <a:cubicBezTo>
                    <a:pt x="581" y="292"/>
                    <a:pt x="581" y="192"/>
                    <a:pt x="501" y="112"/>
                  </a:cubicBezTo>
                  <a:cubicBezTo>
                    <a:pt x="465" y="40"/>
                    <a:pt x="393"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8"/>
            <p:cNvSpPr/>
            <p:nvPr/>
          </p:nvSpPr>
          <p:spPr>
            <a:xfrm>
              <a:off x="3706515" y="657444"/>
              <a:ext cx="181015" cy="200233"/>
            </a:xfrm>
            <a:custGeom>
              <a:avLst/>
              <a:gdLst/>
              <a:ahLst/>
              <a:cxnLst/>
              <a:rect l="l" t="t" r="r" b="b"/>
              <a:pathLst>
                <a:path w="6311" h="6981" extrusionOk="0">
                  <a:moveTo>
                    <a:pt x="2897" y="1"/>
                  </a:moveTo>
                  <a:cubicBezTo>
                    <a:pt x="556" y="1"/>
                    <a:pt x="1" y="4059"/>
                    <a:pt x="703" y="5728"/>
                  </a:cubicBezTo>
                  <a:cubicBezTo>
                    <a:pt x="883" y="6309"/>
                    <a:pt x="1303" y="6890"/>
                    <a:pt x="1964" y="6970"/>
                  </a:cubicBezTo>
                  <a:cubicBezTo>
                    <a:pt x="2021" y="6977"/>
                    <a:pt x="2078" y="6980"/>
                    <a:pt x="2134" y="6980"/>
                  </a:cubicBezTo>
                  <a:cubicBezTo>
                    <a:pt x="2724" y="6980"/>
                    <a:pt x="3242" y="6606"/>
                    <a:pt x="3627" y="6149"/>
                  </a:cubicBezTo>
                  <a:cubicBezTo>
                    <a:pt x="4969" y="4727"/>
                    <a:pt x="6311" y="641"/>
                    <a:pt x="3306" y="40"/>
                  </a:cubicBezTo>
                  <a:cubicBezTo>
                    <a:pt x="3164" y="13"/>
                    <a:pt x="3028" y="1"/>
                    <a:pt x="2897"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8"/>
            <p:cNvSpPr/>
            <p:nvPr/>
          </p:nvSpPr>
          <p:spPr>
            <a:xfrm>
              <a:off x="3765144" y="613185"/>
              <a:ext cx="76439" cy="75980"/>
            </a:xfrm>
            <a:custGeom>
              <a:avLst/>
              <a:gdLst/>
              <a:ahLst/>
              <a:cxnLst/>
              <a:rect l="l" t="t" r="r" b="b"/>
              <a:pathLst>
                <a:path w="2665" h="2649" extrusionOk="0">
                  <a:moveTo>
                    <a:pt x="1583" y="1"/>
                  </a:moveTo>
                  <a:cubicBezTo>
                    <a:pt x="1342" y="1"/>
                    <a:pt x="1162" y="81"/>
                    <a:pt x="1082" y="261"/>
                  </a:cubicBezTo>
                  <a:lnTo>
                    <a:pt x="1" y="1763"/>
                  </a:lnTo>
                  <a:cubicBezTo>
                    <a:pt x="1" y="1763"/>
                    <a:pt x="474" y="2648"/>
                    <a:pt x="1608" y="2648"/>
                  </a:cubicBezTo>
                  <a:cubicBezTo>
                    <a:pt x="1912" y="2648"/>
                    <a:pt x="2263" y="2585"/>
                    <a:pt x="2664" y="2424"/>
                  </a:cubicBezTo>
                  <a:lnTo>
                    <a:pt x="2584" y="682"/>
                  </a:lnTo>
                  <a:cubicBezTo>
                    <a:pt x="2584" y="421"/>
                    <a:pt x="2424" y="261"/>
                    <a:pt x="2264" y="181"/>
                  </a:cubicBezTo>
                  <a:lnTo>
                    <a:pt x="15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8"/>
            <p:cNvSpPr/>
            <p:nvPr/>
          </p:nvSpPr>
          <p:spPr>
            <a:xfrm>
              <a:off x="3729519" y="682427"/>
              <a:ext cx="40242" cy="96258"/>
            </a:xfrm>
            <a:custGeom>
              <a:avLst/>
              <a:gdLst/>
              <a:ahLst/>
              <a:cxnLst/>
              <a:rect l="l" t="t" r="r" b="b"/>
              <a:pathLst>
                <a:path w="1403" h="3356" extrusionOk="0">
                  <a:moveTo>
                    <a:pt x="1036" y="0"/>
                  </a:moveTo>
                  <a:cubicBezTo>
                    <a:pt x="875" y="0"/>
                    <a:pt x="735" y="358"/>
                    <a:pt x="662" y="431"/>
                  </a:cubicBezTo>
                  <a:cubicBezTo>
                    <a:pt x="321" y="932"/>
                    <a:pt x="161" y="1512"/>
                    <a:pt x="81" y="2013"/>
                  </a:cubicBezTo>
                  <a:cubicBezTo>
                    <a:pt x="1" y="2354"/>
                    <a:pt x="1" y="2674"/>
                    <a:pt x="81" y="3015"/>
                  </a:cubicBezTo>
                  <a:cubicBezTo>
                    <a:pt x="81" y="3095"/>
                    <a:pt x="81" y="3275"/>
                    <a:pt x="241" y="3355"/>
                  </a:cubicBezTo>
                  <a:cubicBezTo>
                    <a:pt x="321" y="3355"/>
                    <a:pt x="501" y="3355"/>
                    <a:pt x="501" y="3275"/>
                  </a:cubicBezTo>
                  <a:cubicBezTo>
                    <a:pt x="582" y="3175"/>
                    <a:pt x="662" y="3015"/>
                    <a:pt x="662" y="2934"/>
                  </a:cubicBezTo>
                  <a:cubicBezTo>
                    <a:pt x="662" y="2594"/>
                    <a:pt x="582" y="2273"/>
                    <a:pt x="662" y="2013"/>
                  </a:cubicBezTo>
                  <a:cubicBezTo>
                    <a:pt x="742" y="1773"/>
                    <a:pt x="902" y="1512"/>
                    <a:pt x="1082" y="1272"/>
                  </a:cubicBezTo>
                  <a:cubicBezTo>
                    <a:pt x="1243" y="1092"/>
                    <a:pt x="1323" y="851"/>
                    <a:pt x="1403" y="591"/>
                  </a:cubicBezTo>
                  <a:cubicBezTo>
                    <a:pt x="1403" y="431"/>
                    <a:pt x="1323" y="90"/>
                    <a:pt x="1082" y="10"/>
                  </a:cubicBezTo>
                  <a:cubicBezTo>
                    <a:pt x="1067" y="3"/>
                    <a:pt x="1051" y="0"/>
                    <a:pt x="10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8"/>
            <p:cNvSpPr/>
            <p:nvPr/>
          </p:nvSpPr>
          <p:spPr>
            <a:xfrm>
              <a:off x="3734109" y="785945"/>
              <a:ext cx="14399" cy="16292"/>
            </a:xfrm>
            <a:custGeom>
              <a:avLst/>
              <a:gdLst/>
              <a:ahLst/>
              <a:cxnLst/>
              <a:rect l="l" t="t" r="r" b="b"/>
              <a:pathLst>
                <a:path w="502" h="568" extrusionOk="0">
                  <a:moveTo>
                    <a:pt x="237" y="1"/>
                  </a:moveTo>
                  <a:cubicBezTo>
                    <a:pt x="182" y="1"/>
                    <a:pt x="127" y="20"/>
                    <a:pt x="81" y="66"/>
                  </a:cubicBezTo>
                  <a:cubicBezTo>
                    <a:pt x="1" y="167"/>
                    <a:pt x="1" y="487"/>
                    <a:pt x="161" y="567"/>
                  </a:cubicBezTo>
                  <a:cubicBezTo>
                    <a:pt x="241" y="567"/>
                    <a:pt x="341" y="567"/>
                    <a:pt x="422" y="487"/>
                  </a:cubicBezTo>
                  <a:cubicBezTo>
                    <a:pt x="422" y="407"/>
                    <a:pt x="502" y="327"/>
                    <a:pt x="502" y="247"/>
                  </a:cubicBezTo>
                  <a:cubicBezTo>
                    <a:pt x="502" y="119"/>
                    <a:pt x="370"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8"/>
            <p:cNvSpPr/>
            <p:nvPr/>
          </p:nvSpPr>
          <p:spPr>
            <a:xfrm>
              <a:off x="5512732" y="691376"/>
              <a:ext cx="183568" cy="196475"/>
            </a:xfrm>
            <a:custGeom>
              <a:avLst/>
              <a:gdLst/>
              <a:ahLst/>
              <a:cxnLst/>
              <a:rect l="l" t="t" r="r" b="b"/>
              <a:pathLst>
                <a:path w="6400" h="6850" extrusionOk="0">
                  <a:moveTo>
                    <a:pt x="3428" y="1"/>
                  </a:moveTo>
                  <a:cubicBezTo>
                    <a:pt x="3144" y="1"/>
                    <a:pt x="2836" y="63"/>
                    <a:pt x="2505" y="199"/>
                  </a:cubicBezTo>
                  <a:cubicBezTo>
                    <a:pt x="1" y="1280"/>
                    <a:pt x="1924" y="5286"/>
                    <a:pt x="3426" y="6368"/>
                  </a:cubicBezTo>
                  <a:cubicBezTo>
                    <a:pt x="3780" y="6609"/>
                    <a:pt x="4214" y="6849"/>
                    <a:pt x="4643" y="6849"/>
                  </a:cubicBezTo>
                  <a:cubicBezTo>
                    <a:pt x="4821" y="6849"/>
                    <a:pt x="4998" y="6808"/>
                    <a:pt x="5168" y="6708"/>
                  </a:cubicBezTo>
                  <a:cubicBezTo>
                    <a:pt x="5749" y="6468"/>
                    <a:pt x="6010" y="5787"/>
                    <a:pt x="6170" y="5126"/>
                  </a:cubicBezTo>
                  <a:cubicBezTo>
                    <a:pt x="6400" y="3500"/>
                    <a:pt x="5568" y="1"/>
                    <a:pt x="3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8"/>
            <p:cNvSpPr/>
            <p:nvPr/>
          </p:nvSpPr>
          <p:spPr>
            <a:xfrm>
              <a:off x="5555843" y="648494"/>
              <a:ext cx="76410" cy="78275"/>
            </a:xfrm>
            <a:custGeom>
              <a:avLst/>
              <a:gdLst/>
              <a:ahLst/>
              <a:cxnLst/>
              <a:rect l="l" t="t" r="r" b="b"/>
              <a:pathLst>
                <a:path w="2664" h="2729" extrusionOk="0">
                  <a:moveTo>
                    <a:pt x="1227" y="0"/>
                  </a:moveTo>
                  <a:cubicBezTo>
                    <a:pt x="1175" y="0"/>
                    <a:pt x="1125" y="10"/>
                    <a:pt x="1082" y="32"/>
                  </a:cubicBezTo>
                  <a:lnTo>
                    <a:pt x="421" y="272"/>
                  </a:lnTo>
                  <a:cubicBezTo>
                    <a:pt x="240" y="352"/>
                    <a:pt x="80" y="532"/>
                    <a:pt x="80" y="692"/>
                  </a:cubicBezTo>
                  <a:lnTo>
                    <a:pt x="0" y="2535"/>
                  </a:lnTo>
                  <a:cubicBezTo>
                    <a:pt x="0" y="2535"/>
                    <a:pt x="354" y="2728"/>
                    <a:pt x="851" y="2728"/>
                  </a:cubicBezTo>
                  <a:cubicBezTo>
                    <a:pt x="1378" y="2728"/>
                    <a:pt x="2066" y="2511"/>
                    <a:pt x="2664" y="1614"/>
                  </a:cubicBezTo>
                  <a:lnTo>
                    <a:pt x="1582" y="192"/>
                  </a:lnTo>
                  <a:cubicBezTo>
                    <a:pt x="1524" y="74"/>
                    <a:pt x="1368" y="0"/>
                    <a:pt x="1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8"/>
            <p:cNvSpPr/>
            <p:nvPr/>
          </p:nvSpPr>
          <p:spPr>
            <a:xfrm>
              <a:off x="5558138" y="739707"/>
              <a:ext cx="43110" cy="94107"/>
            </a:xfrm>
            <a:custGeom>
              <a:avLst/>
              <a:gdLst/>
              <a:ahLst/>
              <a:cxnLst/>
              <a:rect l="l" t="t" r="r" b="b"/>
              <a:pathLst>
                <a:path w="1503" h="3281" extrusionOk="0">
                  <a:moveTo>
                    <a:pt x="317" y="0"/>
                  </a:moveTo>
                  <a:cubicBezTo>
                    <a:pt x="291" y="0"/>
                    <a:pt x="265" y="5"/>
                    <a:pt x="241" y="16"/>
                  </a:cubicBezTo>
                  <a:cubicBezTo>
                    <a:pt x="0" y="96"/>
                    <a:pt x="80" y="437"/>
                    <a:pt x="80" y="677"/>
                  </a:cubicBezTo>
                  <a:cubicBezTo>
                    <a:pt x="80" y="1178"/>
                    <a:pt x="241" y="1779"/>
                    <a:pt x="501" y="2279"/>
                  </a:cubicBezTo>
                  <a:cubicBezTo>
                    <a:pt x="581" y="2520"/>
                    <a:pt x="741" y="2860"/>
                    <a:pt x="1002" y="3101"/>
                  </a:cubicBezTo>
                  <a:cubicBezTo>
                    <a:pt x="1082" y="3181"/>
                    <a:pt x="1162" y="3281"/>
                    <a:pt x="1342" y="3281"/>
                  </a:cubicBezTo>
                  <a:cubicBezTo>
                    <a:pt x="1422" y="3281"/>
                    <a:pt x="1502" y="3101"/>
                    <a:pt x="1502" y="3020"/>
                  </a:cubicBezTo>
                  <a:cubicBezTo>
                    <a:pt x="1502" y="2940"/>
                    <a:pt x="1502" y="2860"/>
                    <a:pt x="1422" y="2680"/>
                  </a:cubicBezTo>
                  <a:cubicBezTo>
                    <a:pt x="1342" y="2440"/>
                    <a:pt x="1082" y="2179"/>
                    <a:pt x="1002" y="1859"/>
                  </a:cubicBezTo>
                  <a:cubicBezTo>
                    <a:pt x="922" y="1598"/>
                    <a:pt x="922" y="1358"/>
                    <a:pt x="922" y="1098"/>
                  </a:cubicBezTo>
                  <a:cubicBezTo>
                    <a:pt x="922" y="857"/>
                    <a:pt x="922" y="597"/>
                    <a:pt x="741" y="357"/>
                  </a:cubicBezTo>
                  <a:cubicBezTo>
                    <a:pt x="672" y="201"/>
                    <a:pt x="483"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8"/>
            <p:cNvSpPr/>
            <p:nvPr/>
          </p:nvSpPr>
          <p:spPr>
            <a:xfrm>
              <a:off x="5601220" y="837231"/>
              <a:ext cx="14399" cy="15546"/>
            </a:xfrm>
            <a:custGeom>
              <a:avLst/>
              <a:gdLst/>
              <a:ahLst/>
              <a:cxnLst/>
              <a:rect l="l" t="t" r="r" b="b"/>
              <a:pathLst>
                <a:path w="502" h="542" extrusionOk="0">
                  <a:moveTo>
                    <a:pt x="251" y="1"/>
                  </a:moveTo>
                  <a:cubicBezTo>
                    <a:pt x="146" y="1"/>
                    <a:pt x="40" y="41"/>
                    <a:pt x="0" y="121"/>
                  </a:cubicBezTo>
                  <a:cubicBezTo>
                    <a:pt x="0" y="281"/>
                    <a:pt x="161" y="542"/>
                    <a:pt x="341" y="542"/>
                  </a:cubicBezTo>
                  <a:cubicBezTo>
                    <a:pt x="421" y="542"/>
                    <a:pt x="501" y="462"/>
                    <a:pt x="501" y="381"/>
                  </a:cubicBezTo>
                  <a:lnTo>
                    <a:pt x="501" y="121"/>
                  </a:lnTo>
                  <a:cubicBezTo>
                    <a:pt x="461" y="41"/>
                    <a:pt x="356"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8"/>
            <p:cNvSpPr/>
            <p:nvPr/>
          </p:nvSpPr>
          <p:spPr>
            <a:xfrm>
              <a:off x="4070019" y="765780"/>
              <a:ext cx="178864" cy="202126"/>
            </a:xfrm>
            <a:custGeom>
              <a:avLst/>
              <a:gdLst/>
              <a:ahLst/>
              <a:cxnLst/>
              <a:rect l="l" t="t" r="r" b="b"/>
              <a:pathLst>
                <a:path w="6236" h="7047" extrusionOk="0">
                  <a:moveTo>
                    <a:pt x="2872" y="0"/>
                  </a:moveTo>
                  <a:cubicBezTo>
                    <a:pt x="425" y="0"/>
                    <a:pt x="1" y="4109"/>
                    <a:pt x="728" y="5697"/>
                  </a:cubicBezTo>
                  <a:cubicBezTo>
                    <a:pt x="968" y="6277"/>
                    <a:pt x="1389" y="6878"/>
                    <a:pt x="1970" y="7038"/>
                  </a:cubicBezTo>
                  <a:cubicBezTo>
                    <a:pt x="2018" y="7044"/>
                    <a:pt x="2067" y="7047"/>
                    <a:pt x="2114" y="7047"/>
                  </a:cubicBezTo>
                  <a:cubicBezTo>
                    <a:pt x="2733" y="7047"/>
                    <a:pt x="3262" y="6582"/>
                    <a:pt x="3652" y="6117"/>
                  </a:cubicBezTo>
                  <a:cubicBezTo>
                    <a:pt x="4894" y="4695"/>
                    <a:pt x="6236" y="529"/>
                    <a:pt x="3231" y="28"/>
                  </a:cubicBezTo>
                  <a:cubicBezTo>
                    <a:pt x="3107" y="9"/>
                    <a:pt x="2987" y="0"/>
                    <a:pt x="2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8"/>
            <p:cNvSpPr/>
            <p:nvPr/>
          </p:nvSpPr>
          <p:spPr>
            <a:xfrm>
              <a:off x="4124202" y="722583"/>
              <a:ext cx="79307" cy="74546"/>
            </a:xfrm>
            <a:custGeom>
              <a:avLst/>
              <a:gdLst/>
              <a:ahLst/>
              <a:cxnLst/>
              <a:rect l="l" t="t" r="r" b="b"/>
              <a:pathLst>
                <a:path w="2765" h="2599" extrusionOk="0">
                  <a:moveTo>
                    <a:pt x="1438" y="1"/>
                  </a:moveTo>
                  <a:cubicBezTo>
                    <a:pt x="1296" y="1"/>
                    <a:pt x="1141" y="75"/>
                    <a:pt x="1082" y="192"/>
                  </a:cubicBezTo>
                  <a:lnTo>
                    <a:pt x="0" y="1775"/>
                  </a:lnTo>
                  <a:cubicBezTo>
                    <a:pt x="0" y="1775"/>
                    <a:pt x="517" y="2599"/>
                    <a:pt x="1666" y="2599"/>
                  </a:cubicBezTo>
                  <a:cubicBezTo>
                    <a:pt x="1983" y="2599"/>
                    <a:pt x="2348" y="2536"/>
                    <a:pt x="2764" y="2376"/>
                  </a:cubicBezTo>
                  <a:lnTo>
                    <a:pt x="2584" y="613"/>
                  </a:lnTo>
                  <a:cubicBezTo>
                    <a:pt x="2584" y="373"/>
                    <a:pt x="2504" y="192"/>
                    <a:pt x="2264" y="192"/>
                  </a:cubicBezTo>
                  <a:lnTo>
                    <a:pt x="1583" y="32"/>
                  </a:lnTo>
                  <a:cubicBezTo>
                    <a:pt x="1540" y="11"/>
                    <a:pt x="1490" y="1"/>
                    <a:pt x="14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8"/>
            <p:cNvSpPr/>
            <p:nvPr/>
          </p:nvSpPr>
          <p:spPr>
            <a:xfrm>
              <a:off x="4093166" y="792657"/>
              <a:ext cx="38521" cy="95742"/>
            </a:xfrm>
            <a:custGeom>
              <a:avLst/>
              <a:gdLst/>
              <a:ahLst/>
              <a:cxnLst/>
              <a:rect l="l" t="t" r="r" b="b"/>
              <a:pathLst>
                <a:path w="1343" h="3338" extrusionOk="0">
                  <a:moveTo>
                    <a:pt x="950" y="0"/>
                  </a:moveTo>
                  <a:cubicBezTo>
                    <a:pt x="804" y="0"/>
                    <a:pt x="653" y="273"/>
                    <a:pt x="582" y="433"/>
                  </a:cubicBezTo>
                  <a:cubicBezTo>
                    <a:pt x="241" y="934"/>
                    <a:pt x="81" y="1435"/>
                    <a:pt x="1" y="2016"/>
                  </a:cubicBezTo>
                  <a:lnTo>
                    <a:pt x="1" y="3017"/>
                  </a:lnTo>
                  <a:cubicBezTo>
                    <a:pt x="81" y="3097"/>
                    <a:pt x="81" y="3257"/>
                    <a:pt x="241" y="3338"/>
                  </a:cubicBezTo>
                  <a:cubicBezTo>
                    <a:pt x="341" y="3338"/>
                    <a:pt x="422" y="3338"/>
                    <a:pt x="502" y="3257"/>
                  </a:cubicBezTo>
                  <a:cubicBezTo>
                    <a:pt x="582" y="3177"/>
                    <a:pt x="582" y="3017"/>
                    <a:pt x="582" y="2937"/>
                  </a:cubicBezTo>
                  <a:cubicBezTo>
                    <a:pt x="662" y="2596"/>
                    <a:pt x="582" y="2256"/>
                    <a:pt x="662" y="1935"/>
                  </a:cubicBezTo>
                  <a:cubicBezTo>
                    <a:pt x="742" y="1675"/>
                    <a:pt x="842" y="1515"/>
                    <a:pt x="1002" y="1255"/>
                  </a:cubicBezTo>
                  <a:cubicBezTo>
                    <a:pt x="1163" y="1014"/>
                    <a:pt x="1243" y="834"/>
                    <a:pt x="1343" y="594"/>
                  </a:cubicBezTo>
                  <a:cubicBezTo>
                    <a:pt x="1343" y="333"/>
                    <a:pt x="1243" y="93"/>
                    <a:pt x="1002" y="13"/>
                  </a:cubicBezTo>
                  <a:cubicBezTo>
                    <a:pt x="985" y="4"/>
                    <a:pt x="968" y="0"/>
                    <a:pt x="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8"/>
            <p:cNvSpPr/>
            <p:nvPr/>
          </p:nvSpPr>
          <p:spPr>
            <a:xfrm>
              <a:off x="4095490" y="896232"/>
              <a:ext cx="16665" cy="16292"/>
            </a:xfrm>
            <a:custGeom>
              <a:avLst/>
              <a:gdLst/>
              <a:ahLst/>
              <a:cxnLst/>
              <a:rect l="l" t="t" r="r" b="b"/>
              <a:pathLst>
                <a:path w="581" h="568" extrusionOk="0">
                  <a:moveTo>
                    <a:pt x="327" y="1"/>
                  </a:moveTo>
                  <a:cubicBezTo>
                    <a:pt x="271" y="1"/>
                    <a:pt x="213" y="20"/>
                    <a:pt x="160" y="67"/>
                  </a:cubicBezTo>
                  <a:cubicBezTo>
                    <a:pt x="80" y="147"/>
                    <a:pt x="0" y="488"/>
                    <a:pt x="260" y="568"/>
                  </a:cubicBezTo>
                  <a:cubicBezTo>
                    <a:pt x="341" y="568"/>
                    <a:pt x="421" y="568"/>
                    <a:pt x="501" y="488"/>
                  </a:cubicBezTo>
                  <a:cubicBezTo>
                    <a:pt x="501" y="407"/>
                    <a:pt x="581" y="327"/>
                    <a:pt x="581" y="227"/>
                  </a:cubicBezTo>
                  <a:cubicBezTo>
                    <a:pt x="581" y="114"/>
                    <a:pt x="461" y="1"/>
                    <a:pt x="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8"/>
            <p:cNvSpPr/>
            <p:nvPr/>
          </p:nvSpPr>
          <p:spPr>
            <a:xfrm>
              <a:off x="4428101" y="823893"/>
              <a:ext cx="165211" cy="203531"/>
            </a:xfrm>
            <a:custGeom>
              <a:avLst/>
              <a:gdLst/>
              <a:ahLst/>
              <a:cxnLst/>
              <a:rect l="l" t="t" r="r" b="b"/>
              <a:pathLst>
                <a:path w="5760" h="7096" extrusionOk="0">
                  <a:moveTo>
                    <a:pt x="3001" y="1"/>
                  </a:moveTo>
                  <a:cubicBezTo>
                    <a:pt x="2950" y="1"/>
                    <a:pt x="2898" y="2"/>
                    <a:pt x="2845" y="5"/>
                  </a:cubicBezTo>
                  <a:cubicBezTo>
                    <a:pt x="1" y="166"/>
                    <a:pt x="501" y="4592"/>
                    <a:pt x="1583" y="6174"/>
                  </a:cubicBezTo>
                  <a:cubicBezTo>
                    <a:pt x="2004" y="6675"/>
                    <a:pt x="2504" y="7095"/>
                    <a:pt x="3185" y="7095"/>
                  </a:cubicBezTo>
                  <a:cubicBezTo>
                    <a:pt x="3846" y="7015"/>
                    <a:pt x="4267" y="6435"/>
                    <a:pt x="4587" y="5854"/>
                  </a:cubicBezTo>
                  <a:cubicBezTo>
                    <a:pt x="5492" y="4202"/>
                    <a:pt x="5759" y="1"/>
                    <a:pt x="3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8"/>
            <p:cNvSpPr/>
            <p:nvPr/>
          </p:nvSpPr>
          <p:spPr>
            <a:xfrm>
              <a:off x="4473478" y="778659"/>
              <a:ext cx="79307" cy="74574"/>
            </a:xfrm>
            <a:custGeom>
              <a:avLst/>
              <a:gdLst/>
              <a:ahLst/>
              <a:cxnLst/>
              <a:rect l="l" t="t" r="r" b="b"/>
              <a:pathLst>
                <a:path w="2765" h="2600" extrusionOk="0">
                  <a:moveTo>
                    <a:pt x="1103" y="0"/>
                  </a:moveTo>
                  <a:cubicBezTo>
                    <a:pt x="922" y="0"/>
                    <a:pt x="762" y="160"/>
                    <a:pt x="682" y="320"/>
                  </a:cubicBezTo>
                  <a:lnTo>
                    <a:pt x="1" y="2083"/>
                  </a:lnTo>
                  <a:cubicBezTo>
                    <a:pt x="1" y="2083"/>
                    <a:pt x="491" y="2599"/>
                    <a:pt x="1310" y="2599"/>
                  </a:cubicBezTo>
                  <a:cubicBezTo>
                    <a:pt x="1719" y="2599"/>
                    <a:pt x="2211" y="2470"/>
                    <a:pt x="2765" y="2083"/>
                  </a:cubicBezTo>
                  <a:lnTo>
                    <a:pt x="2264" y="421"/>
                  </a:lnTo>
                  <a:cubicBezTo>
                    <a:pt x="2184" y="160"/>
                    <a:pt x="2004" y="0"/>
                    <a:pt x="1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8"/>
            <p:cNvSpPr/>
            <p:nvPr/>
          </p:nvSpPr>
          <p:spPr>
            <a:xfrm>
              <a:off x="4459137" y="857338"/>
              <a:ext cx="28740" cy="99184"/>
            </a:xfrm>
            <a:custGeom>
              <a:avLst/>
              <a:gdLst/>
              <a:ahLst/>
              <a:cxnLst/>
              <a:rect l="l" t="t" r="r" b="b"/>
              <a:pathLst>
                <a:path w="1002" h="3458" extrusionOk="0">
                  <a:moveTo>
                    <a:pt x="501" y="1"/>
                  </a:moveTo>
                  <a:cubicBezTo>
                    <a:pt x="341" y="1"/>
                    <a:pt x="261" y="422"/>
                    <a:pt x="181" y="582"/>
                  </a:cubicBezTo>
                  <a:cubicBezTo>
                    <a:pt x="0" y="1083"/>
                    <a:pt x="0" y="1683"/>
                    <a:pt x="0" y="2264"/>
                  </a:cubicBezTo>
                  <a:cubicBezTo>
                    <a:pt x="100" y="2505"/>
                    <a:pt x="181" y="2845"/>
                    <a:pt x="261" y="3186"/>
                  </a:cubicBezTo>
                  <a:cubicBezTo>
                    <a:pt x="341" y="3266"/>
                    <a:pt x="341" y="3426"/>
                    <a:pt x="501" y="3426"/>
                  </a:cubicBezTo>
                  <a:cubicBezTo>
                    <a:pt x="528" y="3447"/>
                    <a:pt x="559" y="3457"/>
                    <a:pt x="590" y="3457"/>
                  </a:cubicBezTo>
                  <a:cubicBezTo>
                    <a:pt x="675" y="3457"/>
                    <a:pt x="761" y="3383"/>
                    <a:pt x="761" y="3266"/>
                  </a:cubicBezTo>
                  <a:cubicBezTo>
                    <a:pt x="841" y="3186"/>
                    <a:pt x="841" y="3085"/>
                    <a:pt x="841" y="3005"/>
                  </a:cubicBezTo>
                  <a:cubicBezTo>
                    <a:pt x="761" y="2685"/>
                    <a:pt x="601" y="2344"/>
                    <a:pt x="681" y="2004"/>
                  </a:cubicBezTo>
                  <a:cubicBezTo>
                    <a:pt x="681" y="1763"/>
                    <a:pt x="761" y="1503"/>
                    <a:pt x="841" y="1263"/>
                  </a:cubicBezTo>
                  <a:cubicBezTo>
                    <a:pt x="922" y="1002"/>
                    <a:pt x="1002" y="762"/>
                    <a:pt x="922" y="502"/>
                  </a:cubicBezTo>
                  <a:cubicBezTo>
                    <a:pt x="922" y="341"/>
                    <a:pt x="761" y="8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8"/>
            <p:cNvSpPr/>
            <p:nvPr/>
          </p:nvSpPr>
          <p:spPr>
            <a:xfrm>
              <a:off x="4473478" y="962606"/>
              <a:ext cx="17267" cy="17152"/>
            </a:xfrm>
            <a:custGeom>
              <a:avLst/>
              <a:gdLst/>
              <a:ahLst/>
              <a:cxnLst/>
              <a:rect l="l" t="t" r="r" b="b"/>
              <a:pathLst>
                <a:path w="602" h="598" extrusionOk="0">
                  <a:moveTo>
                    <a:pt x="324" y="0"/>
                  </a:moveTo>
                  <a:cubicBezTo>
                    <a:pt x="265" y="0"/>
                    <a:pt x="211" y="28"/>
                    <a:pt x="181" y="96"/>
                  </a:cubicBezTo>
                  <a:cubicBezTo>
                    <a:pt x="1" y="257"/>
                    <a:pt x="101" y="597"/>
                    <a:pt x="261" y="597"/>
                  </a:cubicBezTo>
                  <a:cubicBezTo>
                    <a:pt x="341" y="597"/>
                    <a:pt x="422" y="517"/>
                    <a:pt x="502" y="417"/>
                  </a:cubicBezTo>
                  <a:cubicBezTo>
                    <a:pt x="502" y="337"/>
                    <a:pt x="602" y="257"/>
                    <a:pt x="602" y="176"/>
                  </a:cubicBezTo>
                  <a:cubicBezTo>
                    <a:pt x="539" y="77"/>
                    <a:pt x="42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8"/>
            <p:cNvSpPr/>
            <p:nvPr/>
          </p:nvSpPr>
          <p:spPr>
            <a:xfrm>
              <a:off x="4813576" y="820594"/>
              <a:ext cx="169055" cy="202556"/>
            </a:xfrm>
            <a:custGeom>
              <a:avLst/>
              <a:gdLst/>
              <a:ahLst/>
              <a:cxnLst/>
              <a:rect l="l" t="t" r="r" b="b"/>
              <a:pathLst>
                <a:path w="5894" h="7062" extrusionOk="0">
                  <a:moveTo>
                    <a:pt x="3213" y="0"/>
                  </a:moveTo>
                  <a:cubicBezTo>
                    <a:pt x="3071" y="0"/>
                    <a:pt x="2922" y="13"/>
                    <a:pt x="2765" y="40"/>
                  </a:cubicBezTo>
                  <a:cubicBezTo>
                    <a:pt x="1" y="621"/>
                    <a:pt x="1083" y="4967"/>
                    <a:pt x="2344" y="6289"/>
                  </a:cubicBezTo>
                  <a:cubicBezTo>
                    <a:pt x="2724" y="6741"/>
                    <a:pt x="3298" y="7062"/>
                    <a:pt x="3834" y="7062"/>
                  </a:cubicBezTo>
                  <a:cubicBezTo>
                    <a:pt x="3892" y="7062"/>
                    <a:pt x="3950" y="7058"/>
                    <a:pt x="4007" y="7050"/>
                  </a:cubicBezTo>
                  <a:cubicBezTo>
                    <a:pt x="4668" y="6870"/>
                    <a:pt x="5008" y="6209"/>
                    <a:pt x="5269" y="5628"/>
                  </a:cubicBezTo>
                  <a:cubicBezTo>
                    <a:pt x="5894" y="3961"/>
                    <a:pt x="5695" y="0"/>
                    <a:pt x="3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8"/>
            <p:cNvSpPr/>
            <p:nvPr/>
          </p:nvSpPr>
          <p:spPr>
            <a:xfrm>
              <a:off x="4858982" y="776336"/>
              <a:ext cx="79307" cy="75664"/>
            </a:xfrm>
            <a:custGeom>
              <a:avLst/>
              <a:gdLst/>
              <a:ahLst/>
              <a:cxnLst/>
              <a:rect l="l" t="t" r="r" b="b"/>
              <a:pathLst>
                <a:path w="2765" h="2638" extrusionOk="0">
                  <a:moveTo>
                    <a:pt x="1502" y="1"/>
                  </a:moveTo>
                  <a:lnTo>
                    <a:pt x="841" y="81"/>
                  </a:lnTo>
                  <a:cubicBezTo>
                    <a:pt x="581" y="81"/>
                    <a:pt x="501" y="241"/>
                    <a:pt x="421" y="401"/>
                  </a:cubicBezTo>
                  <a:lnTo>
                    <a:pt x="0" y="2244"/>
                  </a:lnTo>
                  <a:cubicBezTo>
                    <a:pt x="0" y="2244"/>
                    <a:pt x="460" y="2638"/>
                    <a:pt x="1154" y="2638"/>
                  </a:cubicBezTo>
                  <a:cubicBezTo>
                    <a:pt x="1610" y="2638"/>
                    <a:pt x="2168" y="2468"/>
                    <a:pt x="2764" y="1904"/>
                  </a:cubicBezTo>
                  <a:lnTo>
                    <a:pt x="2003" y="241"/>
                  </a:lnTo>
                  <a:cubicBezTo>
                    <a:pt x="1923" y="81"/>
                    <a:pt x="1763"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8"/>
            <p:cNvSpPr/>
            <p:nvPr/>
          </p:nvSpPr>
          <p:spPr>
            <a:xfrm>
              <a:off x="4852069" y="859661"/>
              <a:ext cx="31063" cy="98238"/>
            </a:xfrm>
            <a:custGeom>
              <a:avLst/>
              <a:gdLst/>
              <a:ahLst/>
              <a:cxnLst/>
              <a:rect l="l" t="t" r="r" b="b"/>
              <a:pathLst>
                <a:path w="1083" h="3425" extrusionOk="0">
                  <a:moveTo>
                    <a:pt x="321" y="0"/>
                  </a:moveTo>
                  <a:cubicBezTo>
                    <a:pt x="161" y="0"/>
                    <a:pt x="161" y="421"/>
                    <a:pt x="81" y="601"/>
                  </a:cubicBezTo>
                  <a:cubicBezTo>
                    <a:pt x="1" y="1182"/>
                    <a:pt x="1" y="1763"/>
                    <a:pt x="161" y="2263"/>
                  </a:cubicBezTo>
                  <a:cubicBezTo>
                    <a:pt x="241" y="2604"/>
                    <a:pt x="321" y="2924"/>
                    <a:pt x="502" y="3185"/>
                  </a:cubicBezTo>
                  <a:cubicBezTo>
                    <a:pt x="582" y="3265"/>
                    <a:pt x="662" y="3425"/>
                    <a:pt x="822" y="3425"/>
                  </a:cubicBezTo>
                  <a:cubicBezTo>
                    <a:pt x="922" y="3425"/>
                    <a:pt x="1002" y="3345"/>
                    <a:pt x="1002" y="3265"/>
                  </a:cubicBezTo>
                  <a:cubicBezTo>
                    <a:pt x="1082" y="3185"/>
                    <a:pt x="1082" y="3004"/>
                    <a:pt x="1002" y="2924"/>
                  </a:cubicBezTo>
                  <a:cubicBezTo>
                    <a:pt x="922" y="2604"/>
                    <a:pt x="742" y="2343"/>
                    <a:pt x="742" y="2003"/>
                  </a:cubicBezTo>
                  <a:cubicBezTo>
                    <a:pt x="662" y="1763"/>
                    <a:pt x="742" y="1502"/>
                    <a:pt x="822" y="1262"/>
                  </a:cubicBezTo>
                  <a:cubicBezTo>
                    <a:pt x="922" y="1002"/>
                    <a:pt x="922" y="681"/>
                    <a:pt x="822" y="421"/>
                  </a:cubicBezTo>
                  <a:cubicBezTo>
                    <a:pt x="742" y="260"/>
                    <a:pt x="582" y="0"/>
                    <a:pt x="3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8"/>
            <p:cNvSpPr/>
            <p:nvPr/>
          </p:nvSpPr>
          <p:spPr>
            <a:xfrm>
              <a:off x="4875647" y="964212"/>
              <a:ext cx="17238" cy="15546"/>
            </a:xfrm>
            <a:custGeom>
              <a:avLst/>
              <a:gdLst/>
              <a:ahLst/>
              <a:cxnLst/>
              <a:rect l="l" t="t" r="r" b="b"/>
              <a:pathLst>
                <a:path w="601" h="542" extrusionOk="0">
                  <a:moveTo>
                    <a:pt x="373" y="0"/>
                  </a:moveTo>
                  <a:cubicBezTo>
                    <a:pt x="280" y="0"/>
                    <a:pt x="180" y="40"/>
                    <a:pt x="100" y="120"/>
                  </a:cubicBezTo>
                  <a:cubicBezTo>
                    <a:pt x="0" y="201"/>
                    <a:pt x="180" y="541"/>
                    <a:pt x="341" y="541"/>
                  </a:cubicBezTo>
                  <a:cubicBezTo>
                    <a:pt x="421" y="541"/>
                    <a:pt x="501" y="461"/>
                    <a:pt x="501" y="361"/>
                  </a:cubicBezTo>
                  <a:cubicBezTo>
                    <a:pt x="601" y="281"/>
                    <a:pt x="601" y="201"/>
                    <a:pt x="601" y="120"/>
                  </a:cubicBezTo>
                  <a:cubicBezTo>
                    <a:pt x="551" y="40"/>
                    <a:pt x="466" y="0"/>
                    <a:pt x="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8"/>
            <p:cNvSpPr/>
            <p:nvPr/>
          </p:nvSpPr>
          <p:spPr>
            <a:xfrm>
              <a:off x="5876408" y="437700"/>
              <a:ext cx="2601818" cy="359908"/>
            </a:xfrm>
            <a:custGeom>
              <a:avLst/>
              <a:gdLst/>
              <a:ahLst/>
              <a:cxnLst/>
              <a:rect l="l" t="t" r="r" b="b"/>
              <a:pathLst>
                <a:path w="90711" h="12548" extrusionOk="0">
                  <a:moveTo>
                    <a:pt x="90079" y="0"/>
                  </a:moveTo>
                  <a:cubicBezTo>
                    <a:pt x="90014" y="0"/>
                    <a:pt x="89948" y="10"/>
                    <a:pt x="89889" y="30"/>
                  </a:cubicBezTo>
                  <a:cubicBezTo>
                    <a:pt x="74444" y="7727"/>
                    <a:pt x="59534" y="11589"/>
                    <a:pt x="44651" y="11589"/>
                  </a:cubicBezTo>
                  <a:cubicBezTo>
                    <a:pt x="30179" y="11589"/>
                    <a:pt x="15732" y="7937"/>
                    <a:pt x="841" y="611"/>
                  </a:cubicBezTo>
                  <a:cubicBezTo>
                    <a:pt x="769" y="567"/>
                    <a:pt x="693" y="547"/>
                    <a:pt x="618" y="547"/>
                  </a:cubicBezTo>
                  <a:cubicBezTo>
                    <a:pt x="421" y="547"/>
                    <a:pt x="233" y="683"/>
                    <a:pt x="160" y="871"/>
                  </a:cubicBezTo>
                  <a:cubicBezTo>
                    <a:pt x="0" y="1112"/>
                    <a:pt x="80" y="1372"/>
                    <a:pt x="341" y="1532"/>
                  </a:cubicBezTo>
                  <a:cubicBezTo>
                    <a:pt x="15102" y="8702"/>
                    <a:pt x="29202" y="12388"/>
                    <a:pt x="43402" y="12548"/>
                  </a:cubicBezTo>
                  <a:lnTo>
                    <a:pt x="44724" y="12548"/>
                  </a:lnTo>
                  <a:cubicBezTo>
                    <a:pt x="59746" y="12548"/>
                    <a:pt x="74687" y="8803"/>
                    <a:pt x="90290" y="951"/>
                  </a:cubicBezTo>
                  <a:cubicBezTo>
                    <a:pt x="90550" y="871"/>
                    <a:pt x="90710" y="531"/>
                    <a:pt x="90550" y="290"/>
                  </a:cubicBezTo>
                  <a:cubicBezTo>
                    <a:pt x="90490" y="94"/>
                    <a:pt x="90281" y="0"/>
                    <a:pt x="900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8"/>
            <p:cNvSpPr/>
            <p:nvPr/>
          </p:nvSpPr>
          <p:spPr>
            <a:xfrm>
              <a:off x="7604462" y="768419"/>
              <a:ext cx="183425" cy="196991"/>
            </a:xfrm>
            <a:custGeom>
              <a:avLst/>
              <a:gdLst/>
              <a:ahLst/>
              <a:cxnLst/>
              <a:rect l="l" t="t" r="r" b="b"/>
              <a:pathLst>
                <a:path w="6395" h="6868" extrusionOk="0">
                  <a:moveTo>
                    <a:pt x="3461" y="1"/>
                  </a:moveTo>
                  <a:cubicBezTo>
                    <a:pt x="3196" y="1"/>
                    <a:pt x="2911" y="56"/>
                    <a:pt x="2604" y="177"/>
                  </a:cubicBezTo>
                  <a:cubicBezTo>
                    <a:pt x="1" y="1178"/>
                    <a:pt x="1843" y="5184"/>
                    <a:pt x="3345" y="6366"/>
                  </a:cubicBezTo>
                  <a:cubicBezTo>
                    <a:pt x="3728" y="6611"/>
                    <a:pt x="4205" y="6867"/>
                    <a:pt x="4676" y="6867"/>
                  </a:cubicBezTo>
                  <a:cubicBezTo>
                    <a:pt x="4821" y="6867"/>
                    <a:pt x="4966" y="6843"/>
                    <a:pt x="5108" y="6786"/>
                  </a:cubicBezTo>
                  <a:cubicBezTo>
                    <a:pt x="5689" y="6526"/>
                    <a:pt x="5929" y="5785"/>
                    <a:pt x="6109" y="5184"/>
                  </a:cubicBezTo>
                  <a:cubicBezTo>
                    <a:pt x="6394" y="3494"/>
                    <a:pt x="5572" y="1"/>
                    <a:pt x="3461"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8"/>
            <p:cNvSpPr/>
            <p:nvPr/>
          </p:nvSpPr>
          <p:spPr>
            <a:xfrm>
              <a:off x="7650413" y="724878"/>
              <a:ext cx="74144" cy="77672"/>
            </a:xfrm>
            <a:custGeom>
              <a:avLst/>
              <a:gdLst/>
              <a:ahLst/>
              <a:cxnLst/>
              <a:rect l="l" t="t" r="r" b="b"/>
              <a:pathLst>
                <a:path w="2585" h="2708" extrusionOk="0">
                  <a:moveTo>
                    <a:pt x="1227" y="1"/>
                  </a:moveTo>
                  <a:cubicBezTo>
                    <a:pt x="1175" y="1"/>
                    <a:pt x="1125" y="11"/>
                    <a:pt x="1082" y="32"/>
                  </a:cubicBezTo>
                  <a:lnTo>
                    <a:pt x="401" y="193"/>
                  </a:lnTo>
                  <a:cubicBezTo>
                    <a:pt x="241" y="293"/>
                    <a:pt x="81" y="453"/>
                    <a:pt x="81" y="613"/>
                  </a:cubicBezTo>
                  <a:lnTo>
                    <a:pt x="1" y="2536"/>
                  </a:lnTo>
                  <a:cubicBezTo>
                    <a:pt x="1" y="2536"/>
                    <a:pt x="317" y="2708"/>
                    <a:pt x="776" y="2708"/>
                  </a:cubicBezTo>
                  <a:cubicBezTo>
                    <a:pt x="1283" y="2708"/>
                    <a:pt x="1964" y="2498"/>
                    <a:pt x="2585" y="1615"/>
                  </a:cubicBezTo>
                  <a:lnTo>
                    <a:pt x="1583" y="193"/>
                  </a:lnTo>
                  <a:cubicBezTo>
                    <a:pt x="1525" y="75"/>
                    <a:pt x="1369" y="1"/>
                    <a:pt x="1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8"/>
            <p:cNvSpPr/>
            <p:nvPr/>
          </p:nvSpPr>
          <p:spPr>
            <a:xfrm>
              <a:off x="7650413" y="814255"/>
              <a:ext cx="43138" cy="95972"/>
            </a:xfrm>
            <a:custGeom>
              <a:avLst/>
              <a:gdLst/>
              <a:ahLst/>
              <a:cxnLst/>
              <a:rect l="l" t="t" r="r" b="b"/>
              <a:pathLst>
                <a:path w="1504" h="3346" extrusionOk="0">
                  <a:moveTo>
                    <a:pt x="241" y="1"/>
                  </a:moveTo>
                  <a:cubicBezTo>
                    <a:pt x="1" y="81"/>
                    <a:pt x="81" y="502"/>
                    <a:pt x="81" y="682"/>
                  </a:cubicBezTo>
                  <a:cubicBezTo>
                    <a:pt x="81" y="1182"/>
                    <a:pt x="161" y="1763"/>
                    <a:pt x="401" y="2264"/>
                  </a:cubicBezTo>
                  <a:cubicBezTo>
                    <a:pt x="582" y="2585"/>
                    <a:pt x="742" y="2845"/>
                    <a:pt x="902" y="3085"/>
                  </a:cubicBezTo>
                  <a:cubicBezTo>
                    <a:pt x="1002" y="3185"/>
                    <a:pt x="1082" y="3346"/>
                    <a:pt x="1243" y="3346"/>
                  </a:cubicBezTo>
                  <a:cubicBezTo>
                    <a:pt x="1323" y="3265"/>
                    <a:pt x="1403" y="3185"/>
                    <a:pt x="1403" y="3085"/>
                  </a:cubicBezTo>
                  <a:cubicBezTo>
                    <a:pt x="1503" y="2925"/>
                    <a:pt x="1403" y="2845"/>
                    <a:pt x="1403" y="2765"/>
                  </a:cubicBezTo>
                  <a:cubicBezTo>
                    <a:pt x="1243" y="2424"/>
                    <a:pt x="1002" y="2264"/>
                    <a:pt x="902" y="1924"/>
                  </a:cubicBezTo>
                  <a:cubicBezTo>
                    <a:pt x="822" y="1683"/>
                    <a:pt x="902" y="1423"/>
                    <a:pt x="902" y="1182"/>
                  </a:cubicBezTo>
                  <a:cubicBezTo>
                    <a:pt x="902" y="842"/>
                    <a:pt x="902" y="582"/>
                    <a:pt x="742" y="341"/>
                  </a:cubicBezTo>
                  <a:cubicBezTo>
                    <a:pt x="662" y="181"/>
                    <a:pt x="401" y="1"/>
                    <a:pt x="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8"/>
            <p:cNvSpPr/>
            <p:nvPr/>
          </p:nvSpPr>
          <p:spPr>
            <a:xfrm>
              <a:off x="7690627" y="911607"/>
              <a:ext cx="14399" cy="17582"/>
            </a:xfrm>
            <a:custGeom>
              <a:avLst/>
              <a:gdLst/>
              <a:ahLst/>
              <a:cxnLst/>
              <a:rect l="l" t="t" r="r" b="b"/>
              <a:pathLst>
                <a:path w="502" h="613" extrusionOk="0">
                  <a:moveTo>
                    <a:pt x="299" y="0"/>
                  </a:moveTo>
                  <a:cubicBezTo>
                    <a:pt x="198" y="0"/>
                    <a:pt x="101" y="60"/>
                    <a:pt x="101" y="192"/>
                  </a:cubicBezTo>
                  <a:cubicBezTo>
                    <a:pt x="1" y="372"/>
                    <a:pt x="181" y="613"/>
                    <a:pt x="341" y="613"/>
                  </a:cubicBezTo>
                  <a:cubicBezTo>
                    <a:pt x="421" y="532"/>
                    <a:pt x="502" y="452"/>
                    <a:pt x="502" y="372"/>
                  </a:cubicBezTo>
                  <a:lnTo>
                    <a:pt x="502" y="112"/>
                  </a:lnTo>
                  <a:cubicBezTo>
                    <a:pt x="466" y="40"/>
                    <a:pt x="381" y="0"/>
                    <a:pt x="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8"/>
            <p:cNvSpPr/>
            <p:nvPr/>
          </p:nvSpPr>
          <p:spPr>
            <a:xfrm>
              <a:off x="6138258" y="657444"/>
              <a:ext cx="178807" cy="200233"/>
            </a:xfrm>
            <a:custGeom>
              <a:avLst/>
              <a:gdLst/>
              <a:ahLst/>
              <a:cxnLst/>
              <a:rect l="l" t="t" r="r" b="b"/>
              <a:pathLst>
                <a:path w="6234" h="6981" extrusionOk="0">
                  <a:moveTo>
                    <a:pt x="2888" y="1"/>
                  </a:moveTo>
                  <a:cubicBezTo>
                    <a:pt x="487" y="1"/>
                    <a:pt x="0" y="4059"/>
                    <a:pt x="645" y="5728"/>
                  </a:cubicBezTo>
                  <a:cubicBezTo>
                    <a:pt x="886" y="6309"/>
                    <a:pt x="1306" y="6890"/>
                    <a:pt x="1887" y="6970"/>
                  </a:cubicBezTo>
                  <a:cubicBezTo>
                    <a:pt x="1944" y="6977"/>
                    <a:pt x="2001" y="6980"/>
                    <a:pt x="2057" y="6980"/>
                  </a:cubicBezTo>
                  <a:cubicBezTo>
                    <a:pt x="2650" y="6980"/>
                    <a:pt x="3183" y="6606"/>
                    <a:pt x="3549" y="6149"/>
                  </a:cubicBezTo>
                  <a:cubicBezTo>
                    <a:pt x="4891" y="4727"/>
                    <a:pt x="6233" y="641"/>
                    <a:pt x="3309" y="40"/>
                  </a:cubicBezTo>
                  <a:cubicBezTo>
                    <a:pt x="3163" y="13"/>
                    <a:pt x="3022" y="1"/>
                    <a:pt x="2888"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8"/>
            <p:cNvSpPr/>
            <p:nvPr/>
          </p:nvSpPr>
          <p:spPr>
            <a:xfrm>
              <a:off x="6194678" y="613185"/>
              <a:ext cx="79307" cy="75980"/>
            </a:xfrm>
            <a:custGeom>
              <a:avLst/>
              <a:gdLst/>
              <a:ahLst/>
              <a:cxnLst/>
              <a:rect l="l" t="t" r="r" b="b"/>
              <a:pathLst>
                <a:path w="2765" h="2649" extrusionOk="0">
                  <a:moveTo>
                    <a:pt x="1582" y="1"/>
                  </a:moveTo>
                  <a:cubicBezTo>
                    <a:pt x="1422" y="1"/>
                    <a:pt x="1182" y="81"/>
                    <a:pt x="1082" y="261"/>
                  </a:cubicBezTo>
                  <a:lnTo>
                    <a:pt x="0" y="1763"/>
                  </a:lnTo>
                  <a:cubicBezTo>
                    <a:pt x="0" y="1763"/>
                    <a:pt x="524" y="2648"/>
                    <a:pt x="1689" y="2648"/>
                  </a:cubicBezTo>
                  <a:cubicBezTo>
                    <a:pt x="2000" y="2648"/>
                    <a:pt x="2358" y="2585"/>
                    <a:pt x="2764" y="2424"/>
                  </a:cubicBezTo>
                  <a:lnTo>
                    <a:pt x="2684" y="682"/>
                  </a:lnTo>
                  <a:cubicBezTo>
                    <a:pt x="2684" y="421"/>
                    <a:pt x="2504" y="261"/>
                    <a:pt x="2263" y="181"/>
                  </a:cubicBezTo>
                  <a:lnTo>
                    <a:pt x="15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8"/>
            <p:cNvSpPr/>
            <p:nvPr/>
          </p:nvSpPr>
          <p:spPr>
            <a:xfrm>
              <a:off x="6161348" y="682427"/>
              <a:ext cx="38521" cy="96258"/>
            </a:xfrm>
            <a:custGeom>
              <a:avLst/>
              <a:gdLst/>
              <a:ahLst/>
              <a:cxnLst/>
              <a:rect l="l" t="t" r="r" b="b"/>
              <a:pathLst>
                <a:path w="1343" h="3356" extrusionOk="0">
                  <a:moveTo>
                    <a:pt x="1021" y="0"/>
                  </a:moveTo>
                  <a:cubicBezTo>
                    <a:pt x="811" y="0"/>
                    <a:pt x="654" y="358"/>
                    <a:pt x="581" y="431"/>
                  </a:cubicBezTo>
                  <a:cubicBezTo>
                    <a:pt x="341" y="932"/>
                    <a:pt x="81" y="1512"/>
                    <a:pt x="0" y="2013"/>
                  </a:cubicBezTo>
                  <a:lnTo>
                    <a:pt x="0" y="3015"/>
                  </a:lnTo>
                  <a:cubicBezTo>
                    <a:pt x="0" y="3095"/>
                    <a:pt x="81" y="3275"/>
                    <a:pt x="161" y="3355"/>
                  </a:cubicBezTo>
                  <a:cubicBezTo>
                    <a:pt x="341" y="3355"/>
                    <a:pt x="421" y="3355"/>
                    <a:pt x="501" y="3275"/>
                  </a:cubicBezTo>
                  <a:cubicBezTo>
                    <a:pt x="581" y="3175"/>
                    <a:pt x="581" y="3015"/>
                    <a:pt x="581" y="2934"/>
                  </a:cubicBezTo>
                  <a:cubicBezTo>
                    <a:pt x="661" y="2594"/>
                    <a:pt x="581" y="2273"/>
                    <a:pt x="661" y="2013"/>
                  </a:cubicBezTo>
                  <a:cubicBezTo>
                    <a:pt x="741" y="1773"/>
                    <a:pt x="922" y="1512"/>
                    <a:pt x="1002" y="1272"/>
                  </a:cubicBezTo>
                  <a:cubicBezTo>
                    <a:pt x="1162" y="1092"/>
                    <a:pt x="1342" y="851"/>
                    <a:pt x="1342" y="591"/>
                  </a:cubicBezTo>
                  <a:cubicBezTo>
                    <a:pt x="1342" y="431"/>
                    <a:pt x="1242" y="90"/>
                    <a:pt x="1082" y="10"/>
                  </a:cubicBezTo>
                  <a:cubicBezTo>
                    <a:pt x="1061" y="3"/>
                    <a:pt x="1041" y="0"/>
                    <a:pt x="10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8"/>
            <p:cNvSpPr/>
            <p:nvPr/>
          </p:nvSpPr>
          <p:spPr>
            <a:xfrm>
              <a:off x="6163642" y="785945"/>
              <a:ext cx="16034" cy="16292"/>
            </a:xfrm>
            <a:custGeom>
              <a:avLst/>
              <a:gdLst/>
              <a:ahLst/>
              <a:cxnLst/>
              <a:rect l="l" t="t" r="r" b="b"/>
              <a:pathLst>
                <a:path w="559" h="568" extrusionOk="0">
                  <a:moveTo>
                    <a:pt x="323" y="1"/>
                  </a:moveTo>
                  <a:cubicBezTo>
                    <a:pt x="270" y="1"/>
                    <a:pt x="213" y="20"/>
                    <a:pt x="161" y="66"/>
                  </a:cubicBezTo>
                  <a:cubicBezTo>
                    <a:pt x="1" y="167"/>
                    <a:pt x="1" y="487"/>
                    <a:pt x="161" y="567"/>
                  </a:cubicBezTo>
                  <a:cubicBezTo>
                    <a:pt x="261" y="567"/>
                    <a:pt x="341" y="567"/>
                    <a:pt x="421" y="487"/>
                  </a:cubicBezTo>
                  <a:cubicBezTo>
                    <a:pt x="501" y="407"/>
                    <a:pt x="501" y="327"/>
                    <a:pt x="501" y="247"/>
                  </a:cubicBezTo>
                  <a:cubicBezTo>
                    <a:pt x="558" y="119"/>
                    <a:pt x="453" y="1"/>
                    <a:pt x="3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8"/>
            <p:cNvSpPr/>
            <p:nvPr/>
          </p:nvSpPr>
          <p:spPr>
            <a:xfrm>
              <a:off x="7942266" y="691376"/>
              <a:ext cx="185576" cy="196475"/>
            </a:xfrm>
            <a:custGeom>
              <a:avLst/>
              <a:gdLst/>
              <a:ahLst/>
              <a:cxnLst/>
              <a:rect l="l" t="t" r="r" b="b"/>
              <a:pathLst>
                <a:path w="6470" h="6850" extrusionOk="0">
                  <a:moveTo>
                    <a:pt x="3491" y="1"/>
                  </a:moveTo>
                  <a:cubicBezTo>
                    <a:pt x="3211" y="1"/>
                    <a:pt x="2909" y="63"/>
                    <a:pt x="2584" y="199"/>
                  </a:cubicBezTo>
                  <a:cubicBezTo>
                    <a:pt x="0" y="1280"/>
                    <a:pt x="1923" y="5286"/>
                    <a:pt x="3506" y="6368"/>
                  </a:cubicBezTo>
                  <a:cubicBezTo>
                    <a:pt x="3860" y="6609"/>
                    <a:pt x="4294" y="6849"/>
                    <a:pt x="4723" y="6849"/>
                  </a:cubicBezTo>
                  <a:cubicBezTo>
                    <a:pt x="4901" y="6849"/>
                    <a:pt x="5078" y="6808"/>
                    <a:pt x="5248" y="6708"/>
                  </a:cubicBezTo>
                  <a:cubicBezTo>
                    <a:pt x="5849" y="6468"/>
                    <a:pt x="6089" y="5787"/>
                    <a:pt x="6169" y="5126"/>
                  </a:cubicBezTo>
                  <a:cubicBezTo>
                    <a:pt x="6470" y="3500"/>
                    <a:pt x="5600" y="1"/>
                    <a:pt x="34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8"/>
            <p:cNvSpPr/>
            <p:nvPr/>
          </p:nvSpPr>
          <p:spPr>
            <a:xfrm>
              <a:off x="7987643" y="648494"/>
              <a:ext cx="74144" cy="78275"/>
            </a:xfrm>
            <a:custGeom>
              <a:avLst/>
              <a:gdLst/>
              <a:ahLst/>
              <a:cxnLst/>
              <a:rect l="l" t="t" r="r" b="b"/>
              <a:pathLst>
                <a:path w="2585" h="2729" extrusionOk="0">
                  <a:moveTo>
                    <a:pt x="1192" y="0"/>
                  </a:moveTo>
                  <a:cubicBezTo>
                    <a:pt x="1135" y="0"/>
                    <a:pt x="1072" y="10"/>
                    <a:pt x="1002" y="32"/>
                  </a:cubicBezTo>
                  <a:lnTo>
                    <a:pt x="341" y="272"/>
                  </a:lnTo>
                  <a:cubicBezTo>
                    <a:pt x="161" y="352"/>
                    <a:pt x="81" y="532"/>
                    <a:pt x="81" y="692"/>
                  </a:cubicBezTo>
                  <a:lnTo>
                    <a:pt x="1" y="2535"/>
                  </a:lnTo>
                  <a:cubicBezTo>
                    <a:pt x="1" y="2535"/>
                    <a:pt x="336" y="2728"/>
                    <a:pt x="813" y="2728"/>
                  </a:cubicBezTo>
                  <a:cubicBezTo>
                    <a:pt x="1319" y="2728"/>
                    <a:pt x="1986" y="2511"/>
                    <a:pt x="2584" y="1614"/>
                  </a:cubicBezTo>
                  <a:lnTo>
                    <a:pt x="1583" y="192"/>
                  </a:lnTo>
                  <a:cubicBezTo>
                    <a:pt x="1466" y="74"/>
                    <a:pt x="1348" y="0"/>
                    <a:pt x="1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8"/>
            <p:cNvSpPr/>
            <p:nvPr/>
          </p:nvSpPr>
          <p:spPr>
            <a:xfrm>
              <a:off x="7987643" y="739707"/>
              <a:ext cx="45404" cy="94107"/>
            </a:xfrm>
            <a:custGeom>
              <a:avLst/>
              <a:gdLst/>
              <a:ahLst/>
              <a:cxnLst/>
              <a:rect l="l" t="t" r="r" b="b"/>
              <a:pathLst>
                <a:path w="1583" h="3281" extrusionOk="0">
                  <a:moveTo>
                    <a:pt x="360" y="0"/>
                  </a:moveTo>
                  <a:cubicBezTo>
                    <a:pt x="327" y="0"/>
                    <a:pt x="294" y="5"/>
                    <a:pt x="261" y="16"/>
                  </a:cubicBezTo>
                  <a:cubicBezTo>
                    <a:pt x="1" y="96"/>
                    <a:pt x="81" y="437"/>
                    <a:pt x="81" y="677"/>
                  </a:cubicBezTo>
                  <a:cubicBezTo>
                    <a:pt x="161" y="1178"/>
                    <a:pt x="261" y="1779"/>
                    <a:pt x="501" y="2279"/>
                  </a:cubicBezTo>
                  <a:cubicBezTo>
                    <a:pt x="662" y="2520"/>
                    <a:pt x="842" y="2860"/>
                    <a:pt x="1002" y="3101"/>
                  </a:cubicBezTo>
                  <a:cubicBezTo>
                    <a:pt x="1082" y="3181"/>
                    <a:pt x="1263" y="3281"/>
                    <a:pt x="1343" y="3281"/>
                  </a:cubicBezTo>
                  <a:cubicBezTo>
                    <a:pt x="1503" y="3281"/>
                    <a:pt x="1583" y="3101"/>
                    <a:pt x="1583" y="3020"/>
                  </a:cubicBezTo>
                  <a:cubicBezTo>
                    <a:pt x="1583" y="2940"/>
                    <a:pt x="1503" y="2860"/>
                    <a:pt x="1503" y="2680"/>
                  </a:cubicBezTo>
                  <a:cubicBezTo>
                    <a:pt x="1343" y="2440"/>
                    <a:pt x="1082" y="2179"/>
                    <a:pt x="1002" y="1859"/>
                  </a:cubicBezTo>
                  <a:cubicBezTo>
                    <a:pt x="922" y="1598"/>
                    <a:pt x="922" y="1358"/>
                    <a:pt x="922" y="1098"/>
                  </a:cubicBezTo>
                  <a:cubicBezTo>
                    <a:pt x="922" y="857"/>
                    <a:pt x="922" y="597"/>
                    <a:pt x="842" y="357"/>
                  </a:cubicBezTo>
                  <a:cubicBezTo>
                    <a:pt x="773" y="201"/>
                    <a:pt x="569" y="0"/>
                    <a:pt x="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8"/>
            <p:cNvSpPr/>
            <p:nvPr/>
          </p:nvSpPr>
          <p:spPr>
            <a:xfrm>
              <a:off x="8030725" y="837231"/>
              <a:ext cx="16693" cy="15546"/>
            </a:xfrm>
            <a:custGeom>
              <a:avLst/>
              <a:gdLst/>
              <a:ahLst/>
              <a:cxnLst/>
              <a:rect l="l" t="t" r="r" b="b"/>
              <a:pathLst>
                <a:path w="582" h="542" extrusionOk="0">
                  <a:moveTo>
                    <a:pt x="291" y="1"/>
                  </a:moveTo>
                  <a:cubicBezTo>
                    <a:pt x="206" y="1"/>
                    <a:pt x="121" y="41"/>
                    <a:pt x="81" y="121"/>
                  </a:cubicBezTo>
                  <a:cubicBezTo>
                    <a:pt x="1" y="281"/>
                    <a:pt x="161" y="542"/>
                    <a:pt x="422" y="542"/>
                  </a:cubicBezTo>
                  <a:cubicBezTo>
                    <a:pt x="502" y="542"/>
                    <a:pt x="502" y="462"/>
                    <a:pt x="582" y="381"/>
                  </a:cubicBezTo>
                  <a:cubicBezTo>
                    <a:pt x="582" y="281"/>
                    <a:pt x="582" y="201"/>
                    <a:pt x="502" y="121"/>
                  </a:cubicBezTo>
                  <a:cubicBezTo>
                    <a:pt x="462" y="41"/>
                    <a:pt x="376"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8"/>
            <p:cNvSpPr/>
            <p:nvPr/>
          </p:nvSpPr>
          <p:spPr>
            <a:xfrm>
              <a:off x="6502306" y="765780"/>
              <a:ext cx="176111" cy="202126"/>
            </a:xfrm>
            <a:custGeom>
              <a:avLst/>
              <a:gdLst/>
              <a:ahLst/>
              <a:cxnLst/>
              <a:rect l="l" t="t" r="r" b="b"/>
              <a:pathLst>
                <a:path w="6140" h="7047" extrusionOk="0">
                  <a:moveTo>
                    <a:pt x="2858" y="0"/>
                  </a:moveTo>
                  <a:cubicBezTo>
                    <a:pt x="428" y="0"/>
                    <a:pt x="0" y="4109"/>
                    <a:pt x="631" y="5697"/>
                  </a:cubicBezTo>
                  <a:cubicBezTo>
                    <a:pt x="872" y="6277"/>
                    <a:pt x="1292" y="6878"/>
                    <a:pt x="1973" y="7038"/>
                  </a:cubicBezTo>
                  <a:cubicBezTo>
                    <a:pt x="2021" y="7044"/>
                    <a:pt x="2067" y="7047"/>
                    <a:pt x="2113" y="7047"/>
                  </a:cubicBezTo>
                  <a:cubicBezTo>
                    <a:pt x="2706" y="7047"/>
                    <a:pt x="3171" y="6582"/>
                    <a:pt x="3636" y="6117"/>
                  </a:cubicBezTo>
                  <a:cubicBezTo>
                    <a:pt x="4877" y="4695"/>
                    <a:pt x="6139" y="529"/>
                    <a:pt x="3215" y="28"/>
                  </a:cubicBezTo>
                  <a:cubicBezTo>
                    <a:pt x="3092" y="9"/>
                    <a:pt x="2973"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8"/>
            <p:cNvSpPr/>
            <p:nvPr/>
          </p:nvSpPr>
          <p:spPr>
            <a:xfrm>
              <a:off x="6556030" y="722583"/>
              <a:ext cx="76984" cy="74546"/>
            </a:xfrm>
            <a:custGeom>
              <a:avLst/>
              <a:gdLst/>
              <a:ahLst/>
              <a:cxnLst/>
              <a:rect l="l" t="t" r="r" b="b"/>
              <a:pathLst>
                <a:path w="2684" h="2599" extrusionOk="0">
                  <a:moveTo>
                    <a:pt x="1373" y="1"/>
                  </a:moveTo>
                  <a:cubicBezTo>
                    <a:pt x="1255" y="1"/>
                    <a:pt x="1134" y="75"/>
                    <a:pt x="1002" y="192"/>
                  </a:cubicBezTo>
                  <a:lnTo>
                    <a:pt x="0" y="1775"/>
                  </a:lnTo>
                  <a:cubicBezTo>
                    <a:pt x="0" y="1775"/>
                    <a:pt x="517" y="2599"/>
                    <a:pt x="1627" y="2599"/>
                  </a:cubicBezTo>
                  <a:cubicBezTo>
                    <a:pt x="1933" y="2599"/>
                    <a:pt x="2285" y="2536"/>
                    <a:pt x="2684" y="2376"/>
                  </a:cubicBezTo>
                  <a:lnTo>
                    <a:pt x="2604" y="613"/>
                  </a:lnTo>
                  <a:cubicBezTo>
                    <a:pt x="2604" y="373"/>
                    <a:pt x="2424" y="192"/>
                    <a:pt x="2263" y="192"/>
                  </a:cubicBezTo>
                  <a:lnTo>
                    <a:pt x="1502" y="32"/>
                  </a:lnTo>
                  <a:cubicBezTo>
                    <a:pt x="1459" y="11"/>
                    <a:pt x="1416" y="1"/>
                    <a:pt x="13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8"/>
            <p:cNvSpPr/>
            <p:nvPr/>
          </p:nvSpPr>
          <p:spPr>
            <a:xfrm>
              <a:off x="6522700" y="792657"/>
              <a:ext cx="38521" cy="95742"/>
            </a:xfrm>
            <a:custGeom>
              <a:avLst/>
              <a:gdLst/>
              <a:ahLst/>
              <a:cxnLst/>
              <a:rect l="l" t="t" r="r" b="b"/>
              <a:pathLst>
                <a:path w="1343" h="3338" extrusionOk="0">
                  <a:moveTo>
                    <a:pt x="1006" y="0"/>
                  </a:moveTo>
                  <a:cubicBezTo>
                    <a:pt x="804" y="0"/>
                    <a:pt x="653" y="273"/>
                    <a:pt x="581" y="433"/>
                  </a:cubicBezTo>
                  <a:cubicBezTo>
                    <a:pt x="341" y="934"/>
                    <a:pt x="161" y="1435"/>
                    <a:pt x="81" y="2016"/>
                  </a:cubicBezTo>
                  <a:cubicBezTo>
                    <a:pt x="0" y="2336"/>
                    <a:pt x="0" y="2677"/>
                    <a:pt x="81" y="3017"/>
                  </a:cubicBezTo>
                  <a:cubicBezTo>
                    <a:pt x="81" y="3097"/>
                    <a:pt x="161" y="3257"/>
                    <a:pt x="261" y="3338"/>
                  </a:cubicBezTo>
                  <a:cubicBezTo>
                    <a:pt x="341" y="3338"/>
                    <a:pt x="501" y="3338"/>
                    <a:pt x="581" y="3257"/>
                  </a:cubicBezTo>
                  <a:cubicBezTo>
                    <a:pt x="581" y="3177"/>
                    <a:pt x="661" y="3017"/>
                    <a:pt x="661" y="2937"/>
                  </a:cubicBezTo>
                  <a:cubicBezTo>
                    <a:pt x="661" y="2596"/>
                    <a:pt x="581" y="2256"/>
                    <a:pt x="661" y="1935"/>
                  </a:cubicBezTo>
                  <a:cubicBezTo>
                    <a:pt x="762" y="1675"/>
                    <a:pt x="922" y="1515"/>
                    <a:pt x="1082" y="1255"/>
                  </a:cubicBezTo>
                  <a:cubicBezTo>
                    <a:pt x="1162" y="1014"/>
                    <a:pt x="1342" y="834"/>
                    <a:pt x="1342" y="594"/>
                  </a:cubicBezTo>
                  <a:cubicBezTo>
                    <a:pt x="1342" y="333"/>
                    <a:pt x="1262" y="93"/>
                    <a:pt x="1082" y="13"/>
                  </a:cubicBezTo>
                  <a:cubicBezTo>
                    <a:pt x="1056" y="4"/>
                    <a:pt x="1031" y="0"/>
                    <a:pt x="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8"/>
            <p:cNvSpPr/>
            <p:nvPr/>
          </p:nvSpPr>
          <p:spPr>
            <a:xfrm>
              <a:off x="6527289" y="896232"/>
              <a:ext cx="14399" cy="16292"/>
            </a:xfrm>
            <a:custGeom>
              <a:avLst/>
              <a:gdLst/>
              <a:ahLst/>
              <a:cxnLst/>
              <a:rect l="l" t="t" r="r" b="b"/>
              <a:pathLst>
                <a:path w="502" h="568" extrusionOk="0">
                  <a:moveTo>
                    <a:pt x="318" y="1"/>
                  </a:moveTo>
                  <a:cubicBezTo>
                    <a:pt x="275" y="1"/>
                    <a:pt x="228" y="20"/>
                    <a:pt x="181" y="67"/>
                  </a:cubicBezTo>
                  <a:cubicBezTo>
                    <a:pt x="1" y="147"/>
                    <a:pt x="1" y="488"/>
                    <a:pt x="181" y="568"/>
                  </a:cubicBezTo>
                  <a:cubicBezTo>
                    <a:pt x="261" y="568"/>
                    <a:pt x="341" y="568"/>
                    <a:pt x="421" y="488"/>
                  </a:cubicBezTo>
                  <a:cubicBezTo>
                    <a:pt x="501" y="407"/>
                    <a:pt x="501" y="327"/>
                    <a:pt x="501" y="227"/>
                  </a:cubicBezTo>
                  <a:cubicBezTo>
                    <a:pt x="501" y="114"/>
                    <a:pt x="421"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8"/>
            <p:cNvSpPr/>
            <p:nvPr/>
          </p:nvSpPr>
          <p:spPr>
            <a:xfrm>
              <a:off x="6860503" y="823893"/>
              <a:ext cx="164552" cy="203531"/>
            </a:xfrm>
            <a:custGeom>
              <a:avLst/>
              <a:gdLst/>
              <a:ahLst/>
              <a:cxnLst/>
              <a:rect l="l" t="t" r="r" b="b"/>
              <a:pathLst>
                <a:path w="5737" h="7096" extrusionOk="0">
                  <a:moveTo>
                    <a:pt x="2904" y="1"/>
                  </a:moveTo>
                  <a:cubicBezTo>
                    <a:pt x="2852" y="1"/>
                    <a:pt x="2799" y="2"/>
                    <a:pt x="2744" y="5"/>
                  </a:cubicBezTo>
                  <a:cubicBezTo>
                    <a:pt x="0" y="166"/>
                    <a:pt x="501" y="4592"/>
                    <a:pt x="1583" y="6174"/>
                  </a:cubicBezTo>
                  <a:cubicBezTo>
                    <a:pt x="1903" y="6675"/>
                    <a:pt x="2504" y="7095"/>
                    <a:pt x="3085" y="7095"/>
                  </a:cubicBezTo>
                  <a:cubicBezTo>
                    <a:pt x="3746" y="7015"/>
                    <a:pt x="4246" y="6435"/>
                    <a:pt x="4507" y="5854"/>
                  </a:cubicBezTo>
                  <a:cubicBezTo>
                    <a:pt x="5392" y="4202"/>
                    <a:pt x="5736"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8"/>
            <p:cNvSpPr/>
            <p:nvPr/>
          </p:nvSpPr>
          <p:spPr>
            <a:xfrm>
              <a:off x="6903586" y="778659"/>
              <a:ext cx="81028" cy="74574"/>
            </a:xfrm>
            <a:custGeom>
              <a:avLst/>
              <a:gdLst/>
              <a:ahLst/>
              <a:cxnLst/>
              <a:rect l="l" t="t" r="r" b="b"/>
              <a:pathLst>
                <a:path w="2825" h="2600" extrusionOk="0">
                  <a:moveTo>
                    <a:pt x="1162" y="0"/>
                  </a:moveTo>
                  <a:cubicBezTo>
                    <a:pt x="902" y="0"/>
                    <a:pt x="742" y="160"/>
                    <a:pt x="661" y="320"/>
                  </a:cubicBezTo>
                  <a:lnTo>
                    <a:pt x="1" y="2083"/>
                  </a:lnTo>
                  <a:cubicBezTo>
                    <a:pt x="1" y="2083"/>
                    <a:pt x="517" y="2599"/>
                    <a:pt x="1354" y="2599"/>
                  </a:cubicBezTo>
                  <a:cubicBezTo>
                    <a:pt x="1772" y="2599"/>
                    <a:pt x="2270" y="2470"/>
                    <a:pt x="2825" y="2083"/>
                  </a:cubicBezTo>
                  <a:lnTo>
                    <a:pt x="2324" y="421"/>
                  </a:lnTo>
                  <a:cubicBezTo>
                    <a:pt x="2244" y="160"/>
                    <a:pt x="2084" y="0"/>
                    <a:pt x="1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8"/>
            <p:cNvSpPr/>
            <p:nvPr/>
          </p:nvSpPr>
          <p:spPr>
            <a:xfrm>
              <a:off x="6889215" y="857338"/>
              <a:ext cx="28769" cy="99184"/>
            </a:xfrm>
            <a:custGeom>
              <a:avLst/>
              <a:gdLst/>
              <a:ahLst/>
              <a:cxnLst/>
              <a:rect l="l" t="t" r="r" b="b"/>
              <a:pathLst>
                <a:path w="1003" h="3458" extrusionOk="0">
                  <a:moveTo>
                    <a:pt x="582" y="1"/>
                  </a:moveTo>
                  <a:cubicBezTo>
                    <a:pt x="321" y="1"/>
                    <a:pt x="241" y="422"/>
                    <a:pt x="241" y="582"/>
                  </a:cubicBezTo>
                  <a:cubicBezTo>
                    <a:pt x="81" y="1083"/>
                    <a:pt x="1" y="1683"/>
                    <a:pt x="81" y="2264"/>
                  </a:cubicBezTo>
                  <a:cubicBezTo>
                    <a:pt x="81" y="2505"/>
                    <a:pt x="161" y="2845"/>
                    <a:pt x="321" y="3186"/>
                  </a:cubicBezTo>
                  <a:cubicBezTo>
                    <a:pt x="321" y="3266"/>
                    <a:pt x="401" y="3426"/>
                    <a:pt x="582" y="3426"/>
                  </a:cubicBezTo>
                  <a:cubicBezTo>
                    <a:pt x="603" y="3447"/>
                    <a:pt x="625" y="3457"/>
                    <a:pt x="646" y="3457"/>
                  </a:cubicBezTo>
                  <a:cubicBezTo>
                    <a:pt x="705" y="3457"/>
                    <a:pt x="763" y="3383"/>
                    <a:pt x="822" y="3266"/>
                  </a:cubicBezTo>
                  <a:lnTo>
                    <a:pt x="822" y="3005"/>
                  </a:lnTo>
                  <a:cubicBezTo>
                    <a:pt x="822" y="2685"/>
                    <a:pt x="662" y="2344"/>
                    <a:pt x="662" y="2004"/>
                  </a:cubicBezTo>
                  <a:cubicBezTo>
                    <a:pt x="662" y="1763"/>
                    <a:pt x="742" y="1503"/>
                    <a:pt x="822" y="1263"/>
                  </a:cubicBezTo>
                  <a:cubicBezTo>
                    <a:pt x="1002" y="1002"/>
                    <a:pt x="1002" y="762"/>
                    <a:pt x="1002" y="502"/>
                  </a:cubicBezTo>
                  <a:cubicBezTo>
                    <a:pt x="902" y="341"/>
                    <a:pt x="822" y="8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8"/>
            <p:cNvSpPr/>
            <p:nvPr/>
          </p:nvSpPr>
          <p:spPr>
            <a:xfrm>
              <a:off x="6905880" y="962606"/>
              <a:ext cx="14399" cy="17152"/>
            </a:xfrm>
            <a:custGeom>
              <a:avLst/>
              <a:gdLst/>
              <a:ahLst/>
              <a:cxnLst/>
              <a:rect l="l" t="t" r="r" b="b"/>
              <a:pathLst>
                <a:path w="502" h="598" extrusionOk="0">
                  <a:moveTo>
                    <a:pt x="286" y="0"/>
                  </a:moveTo>
                  <a:cubicBezTo>
                    <a:pt x="216" y="0"/>
                    <a:pt x="141" y="28"/>
                    <a:pt x="81" y="96"/>
                  </a:cubicBezTo>
                  <a:cubicBezTo>
                    <a:pt x="1" y="257"/>
                    <a:pt x="81" y="597"/>
                    <a:pt x="241" y="597"/>
                  </a:cubicBezTo>
                  <a:cubicBezTo>
                    <a:pt x="321" y="597"/>
                    <a:pt x="421" y="517"/>
                    <a:pt x="421" y="417"/>
                  </a:cubicBezTo>
                  <a:cubicBezTo>
                    <a:pt x="501" y="337"/>
                    <a:pt x="501" y="257"/>
                    <a:pt x="501" y="176"/>
                  </a:cubicBezTo>
                  <a:cubicBezTo>
                    <a:pt x="501" y="77"/>
                    <a:pt x="400"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8"/>
            <p:cNvSpPr/>
            <p:nvPr/>
          </p:nvSpPr>
          <p:spPr>
            <a:xfrm>
              <a:off x="7245405" y="820594"/>
              <a:ext cx="169055" cy="202556"/>
            </a:xfrm>
            <a:custGeom>
              <a:avLst/>
              <a:gdLst/>
              <a:ahLst/>
              <a:cxnLst/>
              <a:rect l="l" t="t" r="r" b="b"/>
              <a:pathLst>
                <a:path w="5894" h="7062" extrusionOk="0">
                  <a:moveTo>
                    <a:pt x="3148" y="0"/>
                  </a:moveTo>
                  <a:cubicBezTo>
                    <a:pt x="3002" y="0"/>
                    <a:pt x="2847" y="13"/>
                    <a:pt x="2684" y="40"/>
                  </a:cubicBezTo>
                  <a:cubicBezTo>
                    <a:pt x="1" y="621"/>
                    <a:pt x="1002" y="4967"/>
                    <a:pt x="2344" y="6289"/>
                  </a:cubicBezTo>
                  <a:cubicBezTo>
                    <a:pt x="2723" y="6741"/>
                    <a:pt x="3233" y="7062"/>
                    <a:pt x="3814" y="7062"/>
                  </a:cubicBezTo>
                  <a:cubicBezTo>
                    <a:pt x="3877" y="7062"/>
                    <a:pt x="3941" y="7058"/>
                    <a:pt x="4006" y="7050"/>
                  </a:cubicBezTo>
                  <a:cubicBezTo>
                    <a:pt x="4607" y="6870"/>
                    <a:pt x="5008" y="6209"/>
                    <a:pt x="5268" y="5628"/>
                  </a:cubicBezTo>
                  <a:cubicBezTo>
                    <a:pt x="5893" y="3961"/>
                    <a:pt x="5712" y="0"/>
                    <a:pt x="3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8"/>
            <p:cNvSpPr/>
            <p:nvPr/>
          </p:nvSpPr>
          <p:spPr>
            <a:xfrm>
              <a:off x="7288487" y="776336"/>
              <a:ext cx="79307" cy="75664"/>
            </a:xfrm>
            <a:custGeom>
              <a:avLst/>
              <a:gdLst/>
              <a:ahLst/>
              <a:cxnLst/>
              <a:rect l="l" t="t" r="r" b="b"/>
              <a:pathLst>
                <a:path w="2765" h="2638" extrusionOk="0">
                  <a:moveTo>
                    <a:pt x="1603" y="1"/>
                  </a:moveTo>
                  <a:lnTo>
                    <a:pt x="842" y="81"/>
                  </a:lnTo>
                  <a:cubicBezTo>
                    <a:pt x="682" y="81"/>
                    <a:pt x="501" y="241"/>
                    <a:pt x="501" y="401"/>
                  </a:cubicBezTo>
                  <a:lnTo>
                    <a:pt x="1" y="2244"/>
                  </a:lnTo>
                  <a:cubicBezTo>
                    <a:pt x="1" y="2244"/>
                    <a:pt x="460" y="2638"/>
                    <a:pt x="1154" y="2638"/>
                  </a:cubicBezTo>
                  <a:cubicBezTo>
                    <a:pt x="1611" y="2638"/>
                    <a:pt x="2169" y="2468"/>
                    <a:pt x="2765" y="1904"/>
                  </a:cubicBezTo>
                  <a:lnTo>
                    <a:pt x="2104" y="241"/>
                  </a:lnTo>
                  <a:cubicBezTo>
                    <a:pt x="2004" y="81"/>
                    <a:pt x="1763" y="1"/>
                    <a:pt x="16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8"/>
            <p:cNvSpPr/>
            <p:nvPr/>
          </p:nvSpPr>
          <p:spPr>
            <a:xfrm>
              <a:off x="7283898" y="859661"/>
              <a:ext cx="28740" cy="98238"/>
            </a:xfrm>
            <a:custGeom>
              <a:avLst/>
              <a:gdLst/>
              <a:ahLst/>
              <a:cxnLst/>
              <a:rect l="l" t="t" r="r" b="b"/>
              <a:pathLst>
                <a:path w="1002" h="3425" extrusionOk="0">
                  <a:moveTo>
                    <a:pt x="341" y="0"/>
                  </a:moveTo>
                  <a:cubicBezTo>
                    <a:pt x="81" y="0"/>
                    <a:pt x="81" y="421"/>
                    <a:pt x="81" y="601"/>
                  </a:cubicBezTo>
                  <a:cubicBezTo>
                    <a:pt x="1" y="1182"/>
                    <a:pt x="1" y="1763"/>
                    <a:pt x="161" y="2263"/>
                  </a:cubicBezTo>
                  <a:cubicBezTo>
                    <a:pt x="161" y="2604"/>
                    <a:pt x="341" y="2924"/>
                    <a:pt x="501" y="3185"/>
                  </a:cubicBezTo>
                  <a:cubicBezTo>
                    <a:pt x="501" y="3265"/>
                    <a:pt x="581" y="3425"/>
                    <a:pt x="762" y="3425"/>
                  </a:cubicBezTo>
                  <a:cubicBezTo>
                    <a:pt x="842" y="3425"/>
                    <a:pt x="1002" y="3345"/>
                    <a:pt x="1002" y="3265"/>
                  </a:cubicBezTo>
                  <a:lnTo>
                    <a:pt x="1002" y="2924"/>
                  </a:lnTo>
                  <a:cubicBezTo>
                    <a:pt x="922" y="2604"/>
                    <a:pt x="762" y="2343"/>
                    <a:pt x="661" y="2003"/>
                  </a:cubicBezTo>
                  <a:cubicBezTo>
                    <a:pt x="661" y="1763"/>
                    <a:pt x="762" y="1502"/>
                    <a:pt x="762" y="1262"/>
                  </a:cubicBezTo>
                  <a:cubicBezTo>
                    <a:pt x="842" y="1002"/>
                    <a:pt x="922" y="681"/>
                    <a:pt x="842" y="421"/>
                  </a:cubicBezTo>
                  <a:cubicBezTo>
                    <a:pt x="762" y="260"/>
                    <a:pt x="581" y="0"/>
                    <a:pt x="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8"/>
            <p:cNvSpPr/>
            <p:nvPr/>
          </p:nvSpPr>
          <p:spPr>
            <a:xfrm>
              <a:off x="7308020" y="964212"/>
              <a:ext cx="16693" cy="15546"/>
            </a:xfrm>
            <a:custGeom>
              <a:avLst/>
              <a:gdLst/>
              <a:ahLst/>
              <a:cxnLst/>
              <a:rect l="l" t="t" r="r" b="b"/>
              <a:pathLst>
                <a:path w="582" h="542" extrusionOk="0">
                  <a:moveTo>
                    <a:pt x="291" y="0"/>
                  </a:moveTo>
                  <a:cubicBezTo>
                    <a:pt x="206" y="0"/>
                    <a:pt x="121" y="40"/>
                    <a:pt x="81" y="120"/>
                  </a:cubicBezTo>
                  <a:cubicBezTo>
                    <a:pt x="1" y="201"/>
                    <a:pt x="81" y="541"/>
                    <a:pt x="321" y="541"/>
                  </a:cubicBezTo>
                  <a:cubicBezTo>
                    <a:pt x="421" y="541"/>
                    <a:pt x="421" y="461"/>
                    <a:pt x="501" y="361"/>
                  </a:cubicBezTo>
                  <a:cubicBezTo>
                    <a:pt x="501" y="281"/>
                    <a:pt x="582" y="201"/>
                    <a:pt x="501" y="120"/>
                  </a:cubicBezTo>
                  <a:cubicBezTo>
                    <a:pt x="461" y="40"/>
                    <a:pt x="376"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8"/>
            <p:cNvSpPr/>
            <p:nvPr/>
          </p:nvSpPr>
          <p:spPr>
            <a:xfrm>
              <a:off x="3410676" y="486233"/>
              <a:ext cx="139053" cy="637124"/>
            </a:xfrm>
            <a:custGeom>
              <a:avLst/>
              <a:gdLst/>
              <a:ahLst/>
              <a:cxnLst/>
              <a:rect l="l" t="t" r="r" b="b"/>
              <a:pathLst>
                <a:path w="4848" h="22213" fill="none" extrusionOk="0">
                  <a:moveTo>
                    <a:pt x="3506" y="0"/>
                  </a:moveTo>
                  <a:cubicBezTo>
                    <a:pt x="4848" y="7511"/>
                    <a:pt x="3606" y="15443"/>
                    <a:pt x="1" y="22212"/>
                  </a:cubicBezTo>
                </a:path>
              </a:pathLst>
            </a:custGeom>
            <a:solidFill>
              <a:schemeClr val="accent6"/>
            </a:solidFill>
            <a:ln w="250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8"/>
            <p:cNvSpPr/>
            <p:nvPr/>
          </p:nvSpPr>
          <p:spPr>
            <a:xfrm>
              <a:off x="5938450" y="489101"/>
              <a:ext cx="122388" cy="607811"/>
            </a:xfrm>
            <a:custGeom>
              <a:avLst/>
              <a:gdLst/>
              <a:ahLst/>
              <a:cxnLst/>
              <a:rect l="l" t="t" r="r" b="b"/>
              <a:pathLst>
                <a:path w="4267" h="21191" fill="none" extrusionOk="0">
                  <a:moveTo>
                    <a:pt x="341" y="1"/>
                  </a:moveTo>
                  <a:cubicBezTo>
                    <a:pt x="0" y="7251"/>
                    <a:pt x="1342" y="14521"/>
                    <a:pt x="4266" y="21191"/>
                  </a:cubicBezTo>
                </a:path>
              </a:pathLst>
            </a:custGeom>
            <a:solidFill>
              <a:schemeClr val="accent6"/>
            </a:solidFill>
            <a:ln w="250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8"/>
            <p:cNvSpPr/>
            <p:nvPr/>
          </p:nvSpPr>
          <p:spPr>
            <a:xfrm>
              <a:off x="3277384" y="1026828"/>
              <a:ext cx="279826" cy="271250"/>
            </a:xfrm>
            <a:custGeom>
              <a:avLst/>
              <a:gdLst/>
              <a:ahLst/>
              <a:cxnLst/>
              <a:rect l="l" t="t" r="r" b="b"/>
              <a:pathLst>
                <a:path w="9756" h="9457" extrusionOk="0">
                  <a:moveTo>
                    <a:pt x="6047" y="1"/>
                  </a:moveTo>
                  <a:cubicBezTo>
                    <a:pt x="5795" y="1"/>
                    <a:pt x="5540" y="88"/>
                    <a:pt x="5329" y="281"/>
                  </a:cubicBezTo>
                  <a:lnTo>
                    <a:pt x="4327" y="1182"/>
                  </a:lnTo>
                  <a:cubicBezTo>
                    <a:pt x="4071" y="1378"/>
                    <a:pt x="3814" y="1472"/>
                    <a:pt x="3566" y="1472"/>
                  </a:cubicBezTo>
                  <a:cubicBezTo>
                    <a:pt x="3485" y="1472"/>
                    <a:pt x="3405" y="1462"/>
                    <a:pt x="3326" y="1442"/>
                  </a:cubicBezTo>
                  <a:lnTo>
                    <a:pt x="1904" y="1102"/>
                  </a:lnTo>
                  <a:cubicBezTo>
                    <a:pt x="1839" y="1090"/>
                    <a:pt x="1774" y="1084"/>
                    <a:pt x="1710" y="1084"/>
                  </a:cubicBezTo>
                  <a:cubicBezTo>
                    <a:pt x="955" y="1084"/>
                    <a:pt x="354" y="1921"/>
                    <a:pt x="742" y="2604"/>
                  </a:cubicBezTo>
                  <a:lnTo>
                    <a:pt x="1243" y="3946"/>
                  </a:lnTo>
                  <a:cubicBezTo>
                    <a:pt x="1403" y="4287"/>
                    <a:pt x="1403" y="4607"/>
                    <a:pt x="1243" y="4948"/>
                  </a:cubicBezTo>
                  <a:lnTo>
                    <a:pt x="482" y="6109"/>
                  </a:lnTo>
                  <a:cubicBezTo>
                    <a:pt x="0" y="6841"/>
                    <a:pt x="594" y="7796"/>
                    <a:pt x="1388" y="7796"/>
                  </a:cubicBezTo>
                  <a:cubicBezTo>
                    <a:pt x="1420" y="7796"/>
                    <a:pt x="1451" y="7795"/>
                    <a:pt x="1483" y="7792"/>
                  </a:cubicBezTo>
                  <a:lnTo>
                    <a:pt x="2905" y="7611"/>
                  </a:lnTo>
                  <a:cubicBezTo>
                    <a:pt x="3246" y="7611"/>
                    <a:pt x="3646" y="7691"/>
                    <a:pt x="3827" y="8032"/>
                  </a:cubicBezTo>
                  <a:lnTo>
                    <a:pt x="4748" y="9033"/>
                  </a:lnTo>
                  <a:cubicBezTo>
                    <a:pt x="4972" y="9327"/>
                    <a:pt x="5283" y="9457"/>
                    <a:pt x="5589" y="9457"/>
                  </a:cubicBezTo>
                  <a:cubicBezTo>
                    <a:pt x="6077" y="9457"/>
                    <a:pt x="6552" y="9129"/>
                    <a:pt x="6651" y="8613"/>
                  </a:cubicBezTo>
                  <a:lnTo>
                    <a:pt x="6911" y="7191"/>
                  </a:lnTo>
                  <a:cubicBezTo>
                    <a:pt x="6991" y="6870"/>
                    <a:pt x="7252" y="6530"/>
                    <a:pt x="7572" y="6450"/>
                  </a:cubicBezTo>
                  <a:lnTo>
                    <a:pt x="8914" y="5869"/>
                  </a:lnTo>
                  <a:cubicBezTo>
                    <a:pt x="9755" y="5528"/>
                    <a:pt x="9755" y="4447"/>
                    <a:pt x="8994" y="3946"/>
                  </a:cubicBezTo>
                  <a:lnTo>
                    <a:pt x="7752" y="3285"/>
                  </a:lnTo>
                  <a:cubicBezTo>
                    <a:pt x="7492" y="3105"/>
                    <a:pt x="7252" y="2784"/>
                    <a:pt x="7252" y="2444"/>
                  </a:cubicBezTo>
                  <a:lnTo>
                    <a:pt x="7151" y="1022"/>
                  </a:lnTo>
                  <a:cubicBezTo>
                    <a:pt x="7097" y="396"/>
                    <a:pt x="6580" y="1"/>
                    <a:pt x="60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8"/>
            <p:cNvSpPr/>
            <p:nvPr/>
          </p:nvSpPr>
          <p:spPr>
            <a:xfrm>
              <a:off x="5929242" y="1036350"/>
              <a:ext cx="279224" cy="271623"/>
            </a:xfrm>
            <a:custGeom>
              <a:avLst/>
              <a:gdLst/>
              <a:ahLst/>
              <a:cxnLst/>
              <a:rect l="l" t="t" r="r" b="b"/>
              <a:pathLst>
                <a:path w="9735" h="9470" extrusionOk="0">
                  <a:moveTo>
                    <a:pt x="4147" y="1"/>
                  </a:moveTo>
                  <a:cubicBezTo>
                    <a:pt x="3661" y="1"/>
                    <a:pt x="3187" y="328"/>
                    <a:pt x="3085" y="850"/>
                  </a:cubicBezTo>
                  <a:lnTo>
                    <a:pt x="2825" y="2272"/>
                  </a:lnTo>
                  <a:cubicBezTo>
                    <a:pt x="2745" y="2613"/>
                    <a:pt x="2504" y="2953"/>
                    <a:pt x="2164" y="3033"/>
                  </a:cubicBezTo>
                  <a:lnTo>
                    <a:pt x="922" y="3614"/>
                  </a:lnTo>
                  <a:cubicBezTo>
                    <a:pt x="81" y="3955"/>
                    <a:pt x="1" y="5116"/>
                    <a:pt x="822" y="5537"/>
                  </a:cubicBezTo>
                  <a:lnTo>
                    <a:pt x="2004" y="6278"/>
                  </a:lnTo>
                  <a:cubicBezTo>
                    <a:pt x="2324" y="6458"/>
                    <a:pt x="2584" y="6699"/>
                    <a:pt x="2584" y="7119"/>
                  </a:cubicBezTo>
                  <a:lnTo>
                    <a:pt x="2745" y="8461"/>
                  </a:lnTo>
                  <a:cubicBezTo>
                    <a:pt x="2800" y="9078"/>
                    <a:pt x="3285" y="9469"/>
                    <a:pt x="3805" y="9469"/>
                  </a:cubicBezTo>
                  <a:cubicBezTo>
                    <a:pt x="4045" y="9469"/>
                    <a:pt x="4292" y="9386"/>
                    <a:pt x="4507" y="9202"/>
                  </a:cubicBezTo>
                  <a:lnTo>
                    <a:pt x="5589" y="8201"/>
                  </a:lnTo>
                  <a:cubicBezTo>
                    <a:pt x="5767" y="8023"/>
                    <a:pt x="5999" y="7922"/>
                    <a:pt x="6246" y="7922"/>
                  </a:cubicBezTo>
                  <a:cubicBezTo>
                    <a:pt x="6333" y="7922"/>
                    <a:pt x="6422" y="7934"/>
                    <a:pt x="6510" y="7960"/>
                  </a:cubicBezTo>
                  <a:lnTo>
                    <a:pt x="7932" y="8281"/>
                  </a:lnTo>
                  <a:cubicBezTo>
                    <a:pt x="8003" y="8296"/>
                    <a:pt x="8073" y="8304"/>
                    <a:pt x="8141" y="8304"/>
                  </a:cubicBezTo>
                  <a:cubicBezTo>
                    <a:pt x="8875" y="8304"/>
                    <a:pt x="9478" y="7468"/>
                    <a:pt x="9094" y="6699"/>
                  </a:cubicBezTo>
                  <a:lnTo>
                    <a:pt x="8513" y="5457"/>
                  </a:lnTo>
                  <a:cubicBezTo>
                    <a:pt x="8333" y="5116"/>
                    <a:pt x="8433" y="4776"/>
                    <a:pt x="8593" y="4455"/>
                  </a:cubicBezTo>
                  <a:lnTo>
                    <a:pt x="9254" y="3274"/>
                  </a:lnTo>
                  <a:cubicBezTo>
                    <a:pt x="9734" y="2486"/>
                    <a:pt x="9146" y="1606"/>
                    <a:pt x="8355" y="1606"/>
                  </a:cubicBezTo>
                  <a:cubicBezTo>
                    <a:pt x="8321" y="1606"/>
                    <a:pt x="8287" y="1608"/>
                    <a:pt x="8253" y="1611"/>
                  </a:cubicBezTo>
                  <a:lnTo>
                    <a:pt x="6831" y="1771"/>
                  </a:lnTo>
                  <a:cubicBezTo>
                    <a:pt x="6774" y="1786"/>
                    <a:pt x="6714" y="1792"/>
                    <a:pt x="6653" y="1792"/>
                  </a:cubicBezTo>
                  <a:cubicBezTo>
                    <a:pt x="6369" y="1792"/>
                    <a:pt x="6061" y="1649"/>
                    <a:pt x="5929" y="1451"/>
                  </a:cubicBezTo>
                  <a:lnTo>
                    <a:pt x="4928" y="349"/>
                  </a:lnTo>
                  <a:cubicBezTo>
                    <a:pt x="4709" y="108"/>
                    <a:pt x="4426" y="1"/>
                    <a:pt x="41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8"/>
          <p:cNvSpPr/>
          <p:nvPr/>
        </p:nvSpPr>
        <p:spPr>
          <a:xfrm>
            <a:off x="536864" y="1933361"/>
            <a:ext cx="371021" cy="346126"/>
          </a:xfrm>
          <a:custGeom>
            <a:avLst/>
            <a:gdLst/>
            <a:ahLst/>
            <a:cxnLst/>
            <a:rect l="l" t="t" r="r" b="b"/>
            <a:pathLst>
              <a:path w="9756" h="9457" extrusionOk="0">
                <a:moveTo>
                  <a:pt x="6047" y="1"/>
                </a:moveTo>
                <a:cubicBezTo>
                  <a:pt x="5795" y="1"/>
                  <a:pt x="5540" y="88"/>
                  <a:pt x="5329" y="281"/>
                </a:cubicBezTo>
                <a:lnTo>
                  <a:pt x="4327" y="1182"/>
                </a:lnTo>
                <a:cubicBezTo>
                  <a:pt x="4071" y="1378"/>
                  <a:pt x="3814" y="1472"/>
                  <a:pt x="3566" y="1472"/>
                </a:cubicBezTo>
                <a:cubicBezTo>
                  <a:pt x="3485" y="1472"/>
                  <a:pt x="3405" y="1462"/>
                  <a:pt x="3326" y="1442"/>
                </a:cubicBezTo>
                <a:lnTo>
                  <a:pt x="1904" y="1102"/>
                </a:lnTo>
                <a:cubicBezTo>
                  <a:pt x="1839" y="1090"/>
                  <a:pt x="1774" y="1084"/>
                  <a:pt x="1710" y="1084"/>
                </a:cubicBezTo>
                <a:cubicBezTo>
                  <a:pt x="955" y="1084"/>
                  <a:pt x="354" y="1921"/>
                  <a:pt x="742" y="2604"/>
                </a:cubicBezTo>
                <a:lnTo>
                  <a:pt x="1243" y="3946"/>
                </a:lnTo>
                <a:cubicBezTo>
                  <a:pt x="1403" y="4287"/>
                  <a:pt x="1403" y="4607"/>
                  <a:pt x="1243" y="4948"/>
                </a:cubicBezTo>
                <a:lnTo>
                  <a:pt x="482" y="6109"/>
                </a:lnTo>
                <a:cubicBezTo>
                  <a:pt x="0" y="6841"/>
                  <a:pt x="594" y="7796"/>
                  <a:pt x="1388" y="7796"/>
                </a:cubicBezTo>
                <a:cubicBezTo>
                  <a:pt x="1420" y="7796"/>
                  <a:pt x="1451" y="7795"/>
                  <a:pt x="1483" y="7792"/>
                </a:cubicBezTo>
                <a:lnTo>
                  <a:pt x="2905" y="7611"/>
                </a:lnTo>
                <a:cubicBezTo>
                  <a:pt x="3246" y="7611"/>
                  <a:pt x="3646" y="7691"/>
                  <a:pt x="3827" y="8032"/>
                </a:cubicBezTo>
                <a:lnTo>
                  <a:pt x="4748" y="9033"/>
                </a:lnTo>
                <a:cubicBezTo>
                  <a:pt x="4972" y="9327"/>
                  <a:pt x="5283" y="9457"/>
                  <a:pt x="5589" y="9457"/>
                </a:cubicBezTo>
                <a:cubicBezTo>
                  <a:pt x="6077" y="9457"/>
                  <a:pt x="6552" y="9129"/>
                  <a:pt x="6651" y="8613"/>
                </a:cubicBezTo>
                <a:lnTo>
                  <a:pt x="6911" y="7191"/>
                </a:lnTo>
                <a:cubicBezTo>
                  <a:pt x="6991" y="6870"/>
                  <a:pt x="7252" y="6530"/>
                  <a:pt x="7572" y="6450"/>
                </a:cubicBezTo>
                <a:lnTo>
                  <a:pt x="8914" y="5869"/>
                </a:lnTo>
                <a:cubicBezTo>
                  <a:pt x="9755" y="5528"/>
                  <a:pt x="9755" y="4447"/>
                  <a:pt x="8994" y="3946"/>
                </a:cubicBezTo>
                <a:lnTo>
                  <a:pt x="7752" y="3285"/>
                </a:lnTo>
                <a:cubicBezTo>
                  <a:pt x="7492" y="3105"/>
                  <a:pt x="7252" y="2784"/>
                  <a:pt x="7252" y="2444"/>
                </a:cubicBezTo>
                <a:lnTo>
                  <a:pt x="7151" y="1022"/>
                </a:lnTo>
                <a:cubicBezTo>
                  <a:pt x="7097" y="396"/>
                  <a:pt x="6580" y="1"/>
                  <a:pt x="60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8"/>
          <p:cNvSpPr/>
          <p:nvPr/>
        </p:nvSpPr>
        <p:spPr>
          <a:xfrm>
            <a:off x="8154725" y="1586763"/>
            <a:ext cx="370222" cy="346602"/>
          </a:xfrm>
          <a:custGeom>
            <a:avLst/>
            <a:gdLst/>
            <a:ahLst/>
            <a:cxnLst/>
            <a:rect l="l" t="t" r="r" b="b"/>
            <a:pathLst>
              <a:path w="9735" h="9470" extrusionOk="0">
                <a:moveTo>
                  <a:pt x="4147" y="1"/>
                </a:moveTo>
                <a:cubicBezTo>
                  <a:pt x="3661" y="1"/>
                  <a:pt x="3187" y="328"/>
                  <a:pt x="3085" y="850"/>
                </a:cubicBezTo>
                <a:lnTo>
                  <a:pt x="2825" y="2272"/>
                </a:lnTo>
                <a:cubicBezTo>
                  <a:pt x="2745" y="2613"/>
                  <a:pt x="2504" y="2953"/>
                  <a:pt x="2164" y="3033"/>
                </a:cubicBezTo>
                <a:lnTo>
                  <a:pt x="922" y="3614"/>
                </a:lnTo>
                <a:cubicBezTo>
                  <a:pt x="81" y="3955"/>
                  <a:pt x="1" y="5116"/>
                  <a:pt x="822" y="5537"/>
                </a:cubicBezTo>
                <a:lnTo>
                  <a:pt x="2004" y="6278"/>
                </a:lnTo>
                <a:cubicBezTo>
                  <a:pt x="2324" y="6458"/>
                  <a:pt x="2584" y="6699"/>
                  <a:pt x="2584" y="7119"/>
                </a:cubicBezTo>
                <a:lnTo>
                  <a:pt x="2745" y="8461"/>
                </a:lnTo>
                <a:cubicBezTo>
                  <a:pt x="2800" y="9078"/>
                  <a:pt x="3285" y="9469"/>
                  <a:pt x="3805" y="9469"/>
                </a:cubicBezTo>
                <a:cubicBezTo>
                  <a:pt x="4045" y="9469"/>
                  <a:pt x="4292" y="9386"/>
                  <a:pt x="4507" y="9202"/>
                </a:cubicBezTo>
                <a:lnTo>
                  <a:pt x="5589" y="8201"/>
                </a:lnTo>
                <a:cubicBezTo>
                  <a:pt x="5767" y="8023"/>
                  <a:pt x="5999" y="7922"/>
                  <a:pt x="6246" y="7922"/>
                </a:cubicBezTo>
                <a:cubicBezTo>
                  <a:pt x="6333" y="7922"/>
                  <a:pt x="6422" y="7934"/>
                  <a:pt x="6510" y="7960"/>
                </a:cubicBezTo>
                <a:lnTo>
                  <a:pt x="7932" y="8281"/>
                </a:lnTo>
                <a:cubicBezTo>
                  <a:pt x="8003" y="8296"/>
                  <a:pt x="8073" y="8304"/>
                  <a:pt x="8141" y="8304"/>
                </a:cubicBezTo>
                <a:cubicBezTo>
                  <a:pt x="8875" y="8304"/>
                  <a:pt x="9478" y="7468"/>
                  <a:pt x="9094" y="6699"/>
                </a:cubicBezTo>
                <a:lnTo>
                  <a:pt x="8513" y="5457"/>
                </a:lnTo>
                <a:cubicBezTo>
                  <a:pt x="8333" y="5116"/>
                  <a:pt x="8433" y="4776"/>
                  <a:pt x="8593" y="4455"/>
                </a:cubicBezTo>
                <a:lnTo>
                  <a:pt x="9254" y="3274"/>
                </a:lnTo>
                <a:cubicBezTo>
                  <a:pt x="9734" y="2486"/>
                  <a:pt x="9146" y="1606"/>
                  <a:pt x="8355" y="1606"/>
                </a:cubicBezTo>
                <a:cubicBezTo>
                  <a:pt x="8321" y="1606"/>
                  <a:pt x="8287" y="1608"/>
                  <a:pt x="8253" y="1611"/>
                </a:cubicBezTo>
                <a:lnTo>
                  <a:pt x="6831" y="1771"/>
                </a:lnTo>
                <a:cubicBezTo>
                  <a:pt x="6774" y="1786"/>
                  <a:pt x="6714" y="1792"/>
                  <a:pt x="6653" y="1792"/>
                </a:cubicBezTo>
                <a:cubicBezTo>
                  <a:pt x="6369" y="1792"/>
                  <a:pt x="6061" y="1649"/>
                  <a:pt x="5929" y="1451"/>
                </a:cubicBezTo>
                <a:lnTo>
                  <a:pt x="4928" y="349"/>
                </a:lnTo>
                <a:cubicBezTo>
                  <a:pt x="4709" y="108"/>
                  <a:pt x="4426" y="1"/>
                  <a:pt x="41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8"/>
          <p:cNvSpPr/>
          <p:nvPr/>
        </p:nvSpPr>
        <p:spPr>
          <a:xfrm>
            <a:off x="7659425" y="4001043"/>
            <a:ext cx="303951" cy="284550"/>
          </a:xfrm>
          <a:custGeom>
            <a:avLst/>
            <a:gdLst/>
            <a:ahLst/>
            <a:cxnLst/>
            <a:rect l="l" t="t" r="r" b="b"/>
            <a:pathLst>
              <a:path w="9735" h="9470" extrusionOk="0">
                <a:moveTo>
                  <a:pt x="4147" y="1"/>
                </a:moveTo>
                <a:cubicBezTo>
                  <a:pt x="3661" y="1"/>
                  <a:pt x="3187" y="328"/>
                  <a:pt x="3085" y="850"/>
                </a:cubicBezTo>
                <a:lnTo>
                  <a:pt x="2825" y="2272"/>
                </a:lnTo>
                <a:cubicBezTo>
                  <a:pt x="2745" y="2613"/>
                  <a:pt x="2504" y="2953"/>
                  <a:pt x="2164" y="3033"/>
                </a:cubicBezTo>
                <a:lnTo>
                  <a:pt x="922" y="3614"/>
                </a:lnTo>
                <a:cubicBezTo>
                  <a:pt x="81" y="3955"/>
                  <a:pt x="1" y="5116"/>
                  <a:pt x="822" y="5537"/>
                </a:cubicBezTo>
                <a:lnTo>
                  <a:pt x="2004" y="6278"/>
                </a:lnTo>
                <a:cubicBezTo>
                  <a:pt x="2324" y="6458"/>
                  <a:pt x="2584" y="6699"/>
                  <a:pt x="2584" y="7119"/>
                </a:cubicBezTo>
                <a:lnTo>
                  <a:pt x="2745" y="8461"/>
                </a:lnTo>
                <a:cubicBezTo>
                  <a:pt x="2800" y="9078"/>
                  <a:pt x="3285" y="9469"/>
                  <a:pt x="3805" y="9469"/>
                </a:cubicBezTo>
                <a:cubicBezTo>
                  <a:pt x="4045" y="9469"/>
                  <a:pt x="4292" y="9386"/>
                  <a:pt x="4507" y="9202"/>
                </a:cubicBezTo>
                <a:lnTo>
                  <a:pt x="5589" y="8201"/>
                </a:lnTo>
                <a:cubicBezTo>
                  <a:pt x="5767" y="8023"/>
                  <a:pt x="5999" y="7922"/>
                  <a:pt x="6246" y="7922"/>
                </a:cubicBezTo>
                <a:cubicBezTo>
                  <a:pt x="6333" y="7922"/>
                  <a:pt x="6422" y="7934"/>
                  <a:pt x="6510" y="7960"/>
                </a:cubicBezTo>
                <a:lnTo>
                  <a:pt x="7932" y="8281"/>
                </a:lnTo>
                <a:cubicBezTo>
                  <a:pt x="8003" y="8296"/>
                  <a:pt x="8073" y="8304"/>
                  <a:pt x="8141" y="8304"/>
                </a:cubicBezTo>
                <a:cubicBezTo>
                  <a:pt x="8875" y="8304"/>
                  <a:pt x="9478" y="7468"/>
                  <a:pt x="9094" y="6699"/>
                </a:cubicBezTo>
                <a:lnTo>
                  <a:pt x="8513" y="5457"/>
                </a:lnTo>
                <a:cubicBezTo>
                  <a:pt x="8333" y="5116"/>
                  <a:pt x="8433" y="4776"/>
                  <a:pt x="8593" y="4455"/>
                </a:cubicBezTo>
                <a:lnTo>
                  <a:pt x="9254" y="3274"/>
                </a:lnTo>
                <a:cubicBezTo>
                  <a:pt x="9734" y="2486"/>
                  <a:pt x="9146" y="1606"/>
                  <a:pt x="8355" y="1606"/>
                </a:cubicBezTo>
                <a:cubicBezTo>
                  <a:pt x="8321" y="1606"/>
                  <a:pt x="8287" y="1608"/>
                  <a:pt x="8253" y="1611"/>
                </a:cubicBezTo>
                <a:lnTo>
                  <a:pt x="6831" y="1771"/>
                </a:lnTo>
                <a:cubicBezTo>
                  <a:pt x="6774" y="1786"/>
                  <a:pt x="6714" y="1792"/>
                  <a:pt x="6653" y="1792"/>
                </a:cubicBezTo>
                <a:cubicBezTo>
                  <a:pt x="6369" y="1792"/>
                  <a:pt x="6061" y="1649"/>
                  <a:pt x="5929" y="1451"/>
                </a:cubicBezTo>
                <a:lnTo>
                  <a:pt x="4928" y="349"/>
                </a:lnTo>
                <a:cubicBezTo>
                  <a:pt x="4709" y="108"/>
                  <a:pt x="4426" y="1"/>
                  <a:pt x="41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62"/>
        <p:cNvGrpSpPr/>
        <p:nvPr/>
      </p:nvGrpSpPr>
      <p:grpSpPr>
        <a:xfrm>
          <a:off x="0" y="0"/>
          <a:ext cx="0" cy="0"/>
          <a:chOff x="0" y="0"/>
          <a:chExt cx="0" cy="0"/>
        </a:xfrm>
      </p:grpSpPr>
      <p:sp>
        <p:nvSpPr>
          <p:cNvPr id="963" name="Google Shape;96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64" name="Google Shape;96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CUSTOM_1">
    <p:bg>
      <p:bgPr>
        <a:solidFill>
          <a:schemeClr val="accent2"/>
        </a:solidFill>
        <a:effectLst/>
      </p:bgPr>
    </p:bg>
    <p:spTree>
      <p:nvGrpSpPr>
        <p:cNvPr id="1" name="Shape 966"/>
        <p:cNvGrpSpPr/>
        <p:nvPr/>
      </p:nvGrpSpPr>
      <p:grpSpPr>
        <a:xfrm>
          <a:off x="0" y="0"/>
          <a:ext cx="0" cy="0"/>
          <a:chOff x="0" y="0"/>
          <a:chExt cx="0" cy="0"/>
        </a:xfrm>
      </p:grpSpPr>
      <p:sp>
        <p:nvSpPr>
          <p:cNvPr id="967" name="Google Shape;967;p13"/>
          <p:cNvSpPr txBox="1">
            <a:spLocks noGrp="1"/>
          </p:cNvSpPr>
          <p:nvPr>
            <p:ph type="title"/>
          </p:nvPr>
        </p:nvSpPr>
        <p:spPr>
          <a:xfrm>
            <a:off x="3064575" y="1840775"/>
            <a:ext cx="5738100" cy="165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68" name="Google Shape;968;p13"/>
          <p:cNvSpPr txBox="1">
            <a:spLocks noGrp="1"/>
          </p:cNvSpPr>
          <p:nvPr>
            <p:ph type="subTitle" idx="1"/>
          </p:nvPr>
        </p:nvSpPr>
        <p:spPr>
          <a:xfrm>
            <a:off x="3213375" y="3165500"/>
            <a:ext cx="54405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Ubuntu"/>
              <a:buNone/>
              <a:defRPr sz="2600">
                <a:solidFill>
                  <a:schemeClr val="accent4"/>
                </a:solidFill>
                <a:latin typeface="Satisfy"/>
                <a:ea typeface="Satisfy"/>
                <a:cs typeface="Satisfy"/>
                <a:sym typeface="Satisfy"/>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969" name="Google Shape;969;p13"/>
          <p:cNvGrpSpPr/>
          <p:nvPr/>
        </p:nvGrpSpPr>
        <p:grpSpPr>
          <a:xfrm>
            <a:off x="-196725" y="-172050"/>
            <a:ext cx="8927625" cy="5589500"/>
            <a:chOff x="-196725" y="-172050"/>
            <a:chExt cx="8927625" cy="5589500"/>
          </a:xfrm>
        </p:grpSpPr>
        <p:sp>
          <p:nvSpPr>
            <p:cNvPr id="970" name="Google Shape;970;p13"/>
            <p:cNvSpPr/>
            <p:nvPr/>
          </p:nvSpPr>
          <p:spPr>
            <a:xfrm>
              <a:off x="2295725" y="3241550"/>
              <a:ext cx="690000" cy="690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3"/>
            <p:cNvSpPr/>
            <p:nvPr/>
          </p:nvSpPr>
          <p:spPr>
            <a:xfrm>
              <a:off x="7762800" y="3799950"/>
              <a:ext cx="968100" cy="968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3"/>
            <p:cNvSpPr/>
            <p:nvPr/>
          </p:nvSpPr>
          <p:spPr>
            <a:xfrm>
              <a:off x="3714825" y="215500"/>
              <a:ext cx="968100" cy="968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3"/>
            <p:cNvSpPr/>
            <p:nvPr/>
          </p:nvSpPr>
          <p:spPr>
            <a:xfrm>
              <a:off x="210325" y="3961800"/>
              <a:ext cx="644400" cy="644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196725" y="-172050"/>
              <a:ext cx="644400" cy="644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3"/>
            <p:cNvSpPr/>
            <p:nvPr/>
          </p:nvSpPr>
          <p:spPr>
            <a:xfrm>
              <a:off x="7762800" y="217300"/>
              <a:ext cx="644400" cy="644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3"/>
            <p:cNvSpPr/>
            <p:nvPr/>
          </p:nvSpPr>
          <p:spPr>
            <a:xfrm>
              <a:off x="4389350" y="4449350"/>
              <a:ext cx="968100" cy="968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3">
  <p:cSld name="CUSTOM_4">
    <p:spTree>
      <p:nvGrpSpPr>
        <p:cNvPr id="1" name="Shape 980"/>
        <p:cNvGrpSpPr/>
        <p:nvPr/>
      </p:nvGrpSpPr>
      <p:grpSpPr>
        <a:xfrm>
          <a:off x="0" y="0"/>
          <a:ext cx="0" cy="0"/>
          <a:chOff x="0" y="0"/>
          <a:chExt cx="0" cy="0"/>
        </a:xfrm>
      </p:grpSpPr>
      <p:sp>
        <p:nvSpPr>
          <p:cNvPr id="981" name="Google Shape;981;p15"/>
          <p:cNvSpPr txBox="1">
            <a:spLocks noGrp="1"/>
          </p:cNvSpPr>
          <p:nvPr>
            <p:ph type="title"/>
          </p:nvPr>
        </p:nvSpPr>
        <p:spPr>
          <a:xfrm>
            <a:off x="1388100" y="1402613"/>
            <a:ext cx="6367800" cy="165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82" name="Google Shape;982;p15"/>
          <p:cNvSpPr txBox="1">
            <a:spLocks noGrp="1"/>
          </p:cNvSpPr>
          <p:nvPr>
            <p:ph type="subTitle" idx="1"/>
          </p:nvPr>
        </p:nvSpPr>
        <p:spPr>
          <a:xfrm>
            <a:off x="1685850" y="803288"/>
            <a:ext cx="57723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Ubuntu"/>
              <a:buNone/>
              <a:defRPr sz="2600">
                <a:solidFill>
                  <a:schemeClr val="accent3"/>
                </a:solidFill>
                <a:latin typeface="Satisfy"/>
                <a:ea typeface="Satisfy"/>
                <a:cs typeface="Satisfy"/>
                <a:sym typeface="Satisfy"/>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4">
  <p:cSld name="CUSTOM_4_1">
    <p:spTree>
      <p:nvGrpSpPr>
        <p:cNvPr id="1" name="Shape 983"/>
        <p:cNvGrpSpPr/>
        <p:nvPr/>
      </p:nvGrpSpPr>
      <p:grpSpPr>
        <a:xfrm>
          <a:off x="0" y="0"/>
          <a:ext cx="0" cy="0"/>
          <a:chOff x="0" y="0"/>
          <a:chExt cx="0" cy="0"/>
        </a:xfrm>
      </p:grpSpPr>
      <p:sp>
        <p:nvSpPr>
          <p:cNvPr id="984" name="Google Shape;984;p16"/>
          <p:cNvSpPr txBox="1">
            <a:spLocks noGrp="1"/>
          </p:cNvSpPr>
          <p:nvPr>
            <p:ph type="title"/>
          </p:nvPr>
        </p:nvSpPr>
        <p:spPr>
          <a:xfrm>
            <a:off x="2933700" y="2069375"/>
            <a:ext cx="5355600" cy="165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accent2"/>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85" name="Google Shape;985;p16"/>
          <p:cNvSpPr txBox="1">
            <a:spLocks noGrp="1"/>
          </p:cNvSpPr>
          <p:nvPr>
            <p:ph type="subTitle" idx="1"/>
          </p:nvPr>
        </p:nvSpPr>
        <p:spPr>
          <a:xfrm>
            <a:off x="3025650" y="1393850"/>
            <a:ext cx="51717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Ubuntu"/>
              <a:buNone/>
              <a:defRPr sz="2600">
                <a:solidFill>
                  <a:schemeClr val="accent4"/>
                </a:solidFill>
                <a:latin typeface="Satisfy"/>
                <a:ea typeface="Satisfy"/>
                <a:cs typeface="Satisfy"/>
                <a:sym typeface="Satisfy"/>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1">
  <p:cSld name="CUSTOM_3">
    <p:bg>
      <p:bgPr>
        <a:solidFill>
          <a:schemeClr val="accent3"/>
        </a:solidFill>
        <a:effectLst/>
      </p:bgPr>
    </p:bg>
    <p:spTree>
      <p:nvGrpSpPr>
        <p:cNvPr id="1" name="Shape 1708"/>
        <p:cNvGrpSpPr/>
        <p:nvPr/>
      </p:nvGrpSpPr>
      <p:grpSpPr>
        <a:xfrm>
          <a:off x="0" y="0"/>
          <a:ext cx="0" cy="0"/>
          <a:chOff x="0" y="0"/>
          <a:chExt cx="0" cy="0"/>
        </a:xfrm>
      </p:grpSpPr>
      <p:sp>
        <p:nvSpPr>
          <p:cNvPr id="1709" name="Google Shape;1709;p21"/>
          <p:cNvSpPr txBox="1">
            <a:spLocks noGrp="1"/>
          </p:cNvSpPr>
          <p:nvPr>
            <p:ph type="title"/>
          </p:nvPr>
        </p:nvSpPr>
        <p:spPr>
          <a:xfrm>
            <a:off x="1638300" y="1912166"/>
            <a:ext cx="5867400" cy="95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10" name="Google Shape;1710;p21"/>
          <p:cNvSpPr txBox="1">
            <a:spLocks noGrp="1"/>
          </p:cNvSpPr>
          <p:nvPr>
            <p:ph type="body" idx="1"/>
          </p:nvPr>
        </p:nvSpPr>
        <p:spPr>
          <a:xfrm>
            <a:off x="1850850" y="2944375"/>
            <a:ext cx="5442300" cy="572700"/>
          </a:xfrm>
          <a:prstGeom prst="rect">
            <a:avLst/>
          </a:prstGeom>
        </p:spPr>
        <p:txBody>
          <a:bodyPr spcFirstLastPara="1" wrap="square" lIns="91425" tIns="91425" rIns="91425" bIns="91425" anchor="t" anchorCtr="0">
            <a:noAutofit/>
          </a:bodyPr>
          <a:lstStyle>
            <a:lvl1pPr marL="457200" lvl="0" indent="-304800" algn="ctr" rtl="0">
              <a:spcBef>
                <a:spcPts val="0"/>
              </a:spcBef>
              <a:spcAft>
                <a:spcPts val="0"/>
              </a:spcAft>
              <a:buSzPts val="1200"/>
              <a:buChar char="●"/>
              <a:defRPr sz="2600">
                <a:solidFill>
                  <a:schemeClr val="accent1"/>
                </a:solidFill>
                <a:latin typeface="Satisfy"/>
                <a:ea typeface="Satisfy"/>
                <a:cs typeface="Satisfy"/>
                <a:sym typeface="Satisfy"/>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grpSp>
        <p:nvGrpSpPr>
          <p:cNvPr id="1711" name="Google Shape;1711;p21"/>
          <p:cNvGrpSpPr/>
          <p:nvPr/>
        </p:nvGrpSpPr>
        <p:grpSpPr>
          <a:xfrm>
            <a:off x="4328359" y="-239887"/>
            <a:ext cx="691750" cy="1370000"/>
            <a:chOff x="2351450" y="0"/>
            <a:chExt cx="691750" cy="1370000"/>
          </a:xfrm>
        </p:grpSpPr>
        <p:sp>
          <p:nvSpPr>
            <p:cNvPr id="1712" name="Google Shape;1712;p21"/>
            <p:cNvSpPr/>
            <p:nvPr/>
          </p:nvSpPr>
          <p:spPr>
            <a:xfrm>
              <a:off x="2351450" y="763550"/>
              <a:ext cx="691750" cy="606450"/>
            </a:xfrm>
            <a:custGeom>
              <a:avLst/>
              <a:gdLst/>
              <a:ahLst/>
              <a:cxnLst/>
              <a:rect l="l" t="t" r="r" b="b"/>
              <a:pathLst>
                <a:path w="27670" h="24258" extrusionOk="0">
                  <a:moveTo>
                    <a:pt x="13885" y="0"/>
                  </a:moveTo>
                  <a:lnTo>
                    <a:pt x="9399" y="7318"/>
                  </a:lnTo>
                  <a:cubicBezTo>
                    <a:pt x="9399" y="7318"/>
                    <a:pt x="1053" y="8572"/>
                    <a:pt x="526" y="9073"/>
                  </a:cubicBezTo>
                  <a:cubicBezTo>
                    <a:pt x="0" y="9699"/>
                    <a:pt x="6993" y="14712"/>
                    <a:pt x="6993" y="14712"/>
                  </a:cubicBezTo>
                  <a:cubicBezTo>
                    <a:pt x="6993" y="14712"/>
                    <a:pt x="3960" y="23910"/>
                    <a:pt x="4486" y="24236"/>
                  </a:cubicBezTo>
                  <a:cubicBezTo>
                    <a:pt x="4505" y="24250"/>
                    <a:pt x="4536" y="24257"/>
                    <a:pt x="4579" y="24257"/>
                  </a:cubicBezTo>
                  <a:cubicBezTo>
                    <a:pt x="5723" y="24257"/>
                    <a:pt x="15138" y="19223"/>
                    <a:pt x="15138" y="19223"/>
                  </a:cubicBezTo>
                  <a:cubicBezTo>
                    <a:pt x="15138" y="19223"/>
                    <a:pt x="24196" y="23823"/>
                    <a:pt x="25103" y="23823"/>
                  </a:cubicBezTo>
                  <a:cubicBezTo>
                    <a:pt x="25131" y="23823"/>
                    <a:pt x="25151" y="23819"/>
                    <a:pt x="25163" y="23810"/>
                  </a:cubicBezTo>
                  <a:cubicBezTo>
                    <a:pt x="25589" y="23384"/>
                    <a:pt x="21930" y="14211"/>
                    <a:pt x="21930" y="14211"/>
                  </a:cubicBezTo>
                  <a:cubicBezTo>
                    <a:pt x="21930" y="14211"/>
                    <a:pt x="27669" y="6892"/>
                    <a:pt x="27469" y="6166"/>
                  </a:cubicBezTo>
                  <a:cubicBezTo>
                    <a:pt x="27426" y="6012"/>
                    <a:pt x="27032" y="5951"/>
                    <a:pt x="26438" y="5951"/>
                  </a:cubicBezTo>
                  <a:cubicBezTo>
                    <a:pt x="24223" y="5951"/>
                    <a:pt x="19223" y="6792"/>
                    <a:pt x="19223" y="6792"/>
                  </a:cubicBezTo>
                  <a:cubicBezTo>
                    <a:pt x="19223" y="6792"/>
                    <a:pt x="14511" y="201"/>
                    <a:pt x="13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1"/>
            <p:cNvSpPr/>
            <p:nvPr/>
          </p:nvSpPr>
          <p:spPr>
            <a:xfrm>
              <a:off x="2687925" y="0"/>
              <a:ext cx="23826" cy="788035"/>
            </a:xfrm>
            <a:custGeom>
              <a:avLst/>
              <a:gdLst/>
              <a:ahLst/>
              <a:cxnLst/>
              <a:rect l="l" t="t" r="r" b="b"/>
              <a:pathLst>
                <a:path w="828" h="17011" extrusionOk="0">
                  <a:moveTo>
                    <a:pt x="427" y="0"/>
                  </a:moveTo>
                  <a:cubicBezTo>
                    <a:pt x="352" y="0"/>
                    <a:pt x="301" y="77"/>
                    <a:pt x="301" y="166"/>
                  </a:cubicBezTo>
                  <a:cubicBezTo>
                    <a:pt x="301" y="166"/>
                    <a:pt x="201" y="467"/>
                    <a:pt x="201" y="893"/>
                  </a:cubicBezTo>
                  <a:cubicBezTo>
                    <a:pt x="201" y="1420"/>
                    <a:pt x="100" y="2046"/>
                    <a:pt x="100" y="2773"/>
                  </a:cubicBezTo>
                  <a:cubicBezTo>
                    <a:pt x="100" y="3174"/>
                    <a:pt x="100" y="3600"/>
                    <a:pt x="201" y="4026"/>
                  </a:cubicBezTo>
                  <a:lnTo>
                    <a:pt x="201" y="5480"/>
                  </a:lnTo>
                  <a:lnTo>
                    <a:pt x="201" y="6933"/>
                  </a:lnTo>
                  <a:cubicBezTo>
                    <a:pt x="201" y="7460"/>
                    <a:pt x="100" y="7986"/>
                    <a:pt x="100" y="8512"/>
                  </a:cubicBezTo>
                  <a:lnTo>
                    <a:pt x="100" y="11545"/>
                  </a:lnTo>
                  <a:cubicBezTo>
                    <a:pt x="0" y="12572"/>
                    <a:pt x="0" y="13425"/>
                    <a:pt x="0" y="14252"/>
                  </a:cubicBezTo>
                  <a:cubicBezTo>
                    <a:pt x="0" y="15831"/>
                    <a:pt x="201" y="16858"/>
                    <a:pt x="201" y="16858"/>
                  </a:cubicBezTo>
                  <a:cubicBezTo>
                    <a:pt x="201" y="16958"/>
                    <a:pt x="301" y="16958"/>
                    <a:pt x="301" y="16958"/>
                  </a:cubicBezTo>
                  <a:cubicBezTo>
                    <a:pt x="368" y="16996"/>
                    <a:pt x="425" y="17011"/>
                    <a:pt x="470" y="17011"/>
                  </a:cubicBezTo>
                  <a:cubicBezTo>
                    <a:pt x="577" y="17011"/>
                    <a:pt x="627" y="16928"/>
                    <a:pt x="627" y="16858"/>
                  </a:cubicBezTo>
                  <a:cubicBezTo>
                    <a:pt x="627" y="16858"/>
                    <a:pt x="827" y="15831"/>
                    <a:pt x="827" y="14252"/>
                  </a:cubicBezTo>
                  <a:lnTo>
                    <a:pt x="827" y="11545"/>
                  </a:lnTo>
                  <a:cubicBezTo>
                    <a:pt x="727" y="10592"/>
                    <a:pt x="727" y="9565"/>
                    <a:pt x="727" y="8512"/>
                  </a:cubicBezTo>
                  <a:lnTo>
                    <a:pt x="727" y="6933"/>
                  </a:lnTo>
                  <a:cubicBezTo>
                    <a:pt x="727" y="6432"/>
                    <a:pt x="627" y="5906"/>
                    <a:pt x="627" y="5480"/>
                  </a:cubicBezTo>
                  <a:cubicBezTo>
                    <a:pt x="627" y="4953"/>
                    <a:pt x="727" y="4552"/>
                    <a:pt x="727" y="4026"/>
                  </a:cubicBezTo>
                  <a:cubicBezTo>
                    <a:pt x="827" y="3600"/>
                    <a:pt x="827" y="3174"/>
                    <a:pt x="827" y="2773"/>
                  </a:cubicBezTo>
                  <a:cubicBezTo>
                    <a:pt x="827" y="2046"/>
                    <a:pt x="727" y="1420"/>
                    <a:pt x="727" y="893"/>
                  </a:cubicBezTo>
                  <a:lnTo>
                    <a:pt x="727" y="166"/>
                  </a:lnTo>
                  <a:cubicBezTo>
                    <a:pt x="727" y="41"/>
                    <a:pt x="627" y="41"/>
                    <a:pt x="526" y="41"/>
                  </a:cubicBezTo>
                  <a:cubicBezTo>
                    <a:pt x="491" y="12"/>
                    <a:pt x="457" y="0"/>
                    <a:pt x="4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1"/>
            <p:cNvSpPr/>
            <p:nvPr/>
          </p:nvSpPr>
          <p:spPr>
            <a:xfrm>
              <a:off x="2633400" y="799875"/>
              <a:ext cx="67700" cy="200525"/>
            </a:xfrm>
            <a:custGeom>
              <a:avLst/>
              <a:gdLst/>
              <a:ahLst/>
              <a:cxnLst/>
              <a:rect l="l" t="t" r="r" b="b"/>
              <a:pathLst>
                <a:path w="2708" h="8021" extrusionOk="0">
                  <a:moveTo>
                    <a:pt x="2406" y="1"/>
                  </a:moveTo>
                  <a:cubicBezTo>
                    <a:pt x="2406" y="1"/>
                    <a:pt x="2306" y="527"/>
                    <a:pt x="2206" y="1254"/>
                  </a:cubicBezTo>
                  <a:cubicBezTo>
                    <a:pt x="2081" y="1680"/>
                    <a:pt x="2081" y="2106"/>
                    <a:pt x="1980" y="2607"/>
                  </a:cubicBezTo>
                  <a:cubicBezTo>
                    <a:pt x="1880" y="3134"/>
                    <a:pt x="1780" y="3560"/>
                    <a:pt x="1579" y="4086"/>
                  </a:cubicBezTo>
                  <a:cubicBezTo>
                    <a:pt x="1454" y="4612"/>
                    <a:pt x="1354" y="5114"/>
                    <a:pt x="1153" y="5540"/>
                  </a:cubicBezTo>
                  <a:cubicBezTo>
                    <a:pt x="1053" y="5740"/>
                    <a:pt x="953" y="5966"/>
                    <a:pt x="827" y="6166"/>
                  </a:cubicBezTo>
                  <a:cubicBezTo>
                    <a:pt x="727" y="6367"/>
                    <a:pt x="627" y="6592"/>
                    <a:pt x="627" y="6693"/>
                  </a:cubicBezTo>
                  <a:cubicBezTo>
                    <a:pt x="426" y="7119"/>
                    <a:pt x="326" y="7319"/>
                    <a:pt x="101" y="7520"/>
                  </a:cubicBezTo>
                  <a:cubicBezTo>
                    <a:pt x="0" y="7745"/>
                    <a:pt x="0" y="7845"/>
                    <a:pt x="0" y="7845"/>
                  </a:cubicBezTo>
                  <a:lnTo>
                    <a:pt x="0" y="7946"/>
                  </a:lnTo>
                  <a:cubicBezTo>
                    <a:pt x="50" y="7996"/>
                    <a:pt x="76" y="8021"/>
                    <a:pt x="101" y="8021"/>
                  </a:cubicBezTo>
                  <a:cubicBezTo>
                    <a:pt x="126" y="8021"/>
                    <a:pt x="151" y="7996"/>
                    <a:pt x="201" y="7946"/>
                  </a:cubicBezTo>
                  <a:cubicBezTo>
                    <a:pt x="201" y="7946"/>
                    <a:pt x="201" y="7845"/>
                    <a:pt x="426" y="7745"/>
                  </a:cubicBezTo>
                  <a:cubicBezTo>
                    <a:pt x="426" y="7620"/>
                    <a:pt x="527" y="7520"/>
                    <a:pt x="627" y="7319"/>
                  </a:cubicBezTo>
                  <a:cubicBezTo>
                    <a:pt x="727" y="7219"/>
                    <a:pt x="727" y="6993"/>
                    <a:pt x="827" y="6893"/>
                  </a:cubicBezTo>
                  <a:cubicBezTo>
                    <a:pt x="953" y="6693"/>
                    <a:pt x="1053" y="6492"/>
                    <a:pt x="1153" y="6266"/>
                  </a:cubicBezTo>
                  <a:cubicBezTo>
                    <a:pt x="1253" y="6066"/>
                    <a:pt x="1253" y="5865"/>
                    <a:pt x="1354" y="5640"/>
                  </a:cubicBezTo>
                  <a:cubicBezTo>
                    <a:pt x="1454" y="5439"/>
                    <a:pt x="1579" y="5114"/>
                    <a:pt x="1680" y="4913"/>
                  </a:cubicBezTo>
                  <a:cubicBezTo>
                    <a:pt x="1780" y="4713"/>
                    <a:pt x="1780" y="4387"/>
                    <a:pt x="1880" y="4186"/>
                  </a:cubicBezTo>
                  <a:cubicBezTo>
                    <a:pt x="2081" y="3660"/>
                    <a:pt x="2206" y="3134"/>
                    <a:pt x="2306" y="2733"/>
                  </a:cubicBezTo>
                  <a:cubicBezTo>
                    <a:pt x="2406" y="2206"/>
                    <a:pt x="2507" y="1780"/>
                    <a:pt x="2607" y="1354"/>
                  </a:cubicBezTo>
                  <a:cubicBezTo>
                    <a:pt x="2707" y="627"/>
                    <a:pt x="2607" y="101"/>
                    <a:pt x="2607" y="101"/>
                  </a:cubicBezTo>
                  <a:lnTo>
                    <a:pt x="26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1"/>
            <p:cNvSpPr/>
            <p:nvPr/>
          </p:nvSpPr>
          <p:spPr>
            <a:xfrm>
              <a:off x="2539725" y="987325"/>
              <a:ext cx="143200" cy="110300"/>
            </a:xfrm>
            <a:custGeom>
              <a:avLst/>
              <a:gdLst/>
              <a:ahLst/>
              <a:cxnLst/>
              <a:rect l="l" t="t" r="r" b="b"/>
              <a:pathLst>
                <a:path w="5728" h="4412" extrusionOk="0">
                  <a:moveTo>
                    <a:pt x="2411" y="0"/>
                  </a:moveTo>
                  <a:cubicBezTo>
                    <a:pt x="1130" y="0"/>
                    <a:pt x="574" y="1102"/>
                    <a:pt x="414" y="1601"/>
                  </a:cubicBezTo>
                  <a:cubicBezTo>
                    <a:pt x="0" y="2817"/>
                    <a:pt x="981" y="4412"/>
                    <a:pt x="2667" y="4412"/>
                  </a:cubicBezTo>
                  <a:cubicBezTo>
                    <a:pt x="2717" y="4412"/>
                    <a:pt x="2768" y="4410"/>
                    <a:pt x="2820" y="4408"/>
                  </a:cubicBezTo>
                  <a:cubicBezTo>
                    <a:pt x="4800" y="4207"/>
                    <a:pt x="5727" y="1174"/>
                    <a:pt x="3547" y="247"/>
                  </a:cubicBezTo>
                  <a:cubicBezTo>
                    <a:pt x="3117" y="73"/>
                    <a:pt x="2740" y="0"/>
                    <a:pt x="2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1"/>
            <p:cNvSpPr/>
            <p:nvPr/>
          </p:nvSpPr>
          <p:spPr>
            <a:xfrm>
              <a:off x="2591425" y="1037350"/>
              <a:ext cx="23825" cy="23825"/>
            </a:xfrm>
            <a:custGeom>
              <a:avLst/>
              <a:gdLst/>
              <a:ahLst/>
              <a:cxnLst/>
              <a:rect l="l" t="t" r="r" b="b"/>
              <a:pathLst>
                <a:path w="953" h="953" extrusionOk="0">
                  <a:moveTo>
                    <a:pt x="426" y="1"/>
                  </a:moveTo>
                  <a:cubicBezTo>
                    <a:pt x="226" y="1"/>
                    <a:pt x="0" y="226"/>
                    <a:pt x="0" y="427"/>
                  </a:cubicBezTo>
                  <a:cubicBezTo>
                    <a:pt x="0" y="752"/>
                    <a:pt x="226" y="953"/>
                    <a:pt x="426" y="953"/>
                  </a:cubicBezTo>
                  <a:cubicBezTo>
                    <a:pt x="752" y="953"/>
                    <a:pt x="952" y="752"/>
                    <a:pt x="952" y="427"/>
                  </a:cubicBezTo>
                  <a:cubicBezTo>
                    <a:pt x="952" y="226"/>
                    <a:pt x="752" y="1"/>
                    <a:pt x="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1"/>
            <p:cNvSpPr/>
            <p:nvPr/>
          </p:nvSpPr>
          <p:spPr>
            <a:xfrm>
              <a:off x="2547550" y="1021675"/>
              <a:ext cx="57050" cy="29975"/>
            </a:xfrm>
            <a:custGeom>
              <a:avLst/>
              <a:gdLst/>
              <a:ahLst/>
              <a:cxnLst/>
              <a:rect l="l" t="t" r="r" b="b"/>
              <a:pathLst>
                <a:path w="2282" h="1199" extrusionOk="0">
                  <a:moveTo>
                    <a:pt x="101" y="1"/>
                  </a:moveTo>
                  <a:cubicBezTo>
                    <a:pt x="1" y="1"/>
                    <a:pt x="1" y="126"/>
                    <a:pt x="101" y="227"/>
                  </a:cubicBezTo>
                  <a:cubicBezTo>
                    <a:pt x="201" y="327"/>
                    <a:pt x="201" y="427"/>
                    <a:pt x="301" y="427"/>
                  </a:cubicBezTo>
                  <a:lnTo>
                    <a:pt x="627" y="753"/>
                  </a:lnTo>
                  <a:cubicBezTo>
                    <a:pt x="728" y="853"/>
                    <a:pt x="828" y="853"/>
                    <a:pt x="928" y="953"/>
                  </a:cubicBezTo>
                  <a:cubicBezTo>
                    <a:pt x="1129" y="1054"/>
                    <a:pt x="1254" y="1054"/>
                    <a:pt x="1354" y="1154"/>
                  </a:cubicBezTo>
                  <a:lnTo>
                    <a:pt x="1755" y="1154"/>
                  </a:lnTo>
                  <a:cubicBezTo>
                    <a:pt x="1830" y="1187"/>
                    <a:pt x="1892" y="1198"/>
                    <a:pt x="1940" y="1198"/>
                  </a:cubicBezTo>
                  <a:cubicBezTo>
                    <a:pt x="2036" y="1198"/>
                    <a:pt x="2081" y="1154"/>
                    <a:pt x="2081" y="1154"/>
                  </a:cubicBezTo>
                  <a:lnTo>
                    <a:pt x="2181" y="1154"/>
                  </a:lnTo>
                  <a:cubicBezTo>
                    <a:pt x="2281" y="1054"/>
                    <a:pt x="2181" y="1054"/>
                    <a:pt x="2181" y="953"/>
                  </a:cubicBezTo>
                  <a:cubicBezTo>
                    <a:pt x="2181" y="953"/>
                    <a:pt x="1981" y="953"/>
                    <a:pt x="1755" y="853"/>
                  </a:cubicBezTo>
                  <a:cubicBezTo>
                    <a:pt x="1755" y="853"/>
                    <a:pt x="1655" y="753"/>
                    <a:pt x="1454" y="753"/>
                  </a:cubicBezTo>
                  <a:cubicBezTo>
                    <a:pt x="1354" y="753"/>
                    <a:pt x="1254" y="628"/>
                    <a:pt x="1129" y="628"/>
                  </a:cubicBezTo>
                  <a:cubicBezTo>
                    <a:pt x="1028" y="527"/>
                    <a:pt x="928" y="427"/>
                    <a:pt x="828" y="427"/>
                  </a:cubicBezTo>
                  <a:cubicBezTo>
                    <a:pt x="728" y="327"/>
                    <a:pt x="627" y="327"/>
                    <a:pt x="502" y="227"/>
                  </a:cubicBezTo>
                  <a:cubicBezTo>
                    <a:pt x="301" y="126"/>
                    <a:pt x="201" y="1"/>
                    <a:pt x="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1"/>
            <p:cNvSpPr/>
            <p:nvPr/>
          </p:nvSpPr>
          <p:spPr>
            <a:xfrm>
              <a:off x="2704200" y="789850"/>
              <a:ext cx="72700" cy="248925"/>
            </a:xfrm>
            <a:custGeom>
              <a:avLst/>
              <a:gdLst/>
              <a:ahLst/>
              <a:cxnLst/>
              <a:rect l="l" t="t" r="r" b="b"/>
              <a:pathLst>
                <a:path w="2908" h="9957" extrusionOk="0">
                  <a:moveTo>
                    <a:pt x="201" y="1"/>
                  </a:moveTo>
                  <a:cubicBezTo>
                    <a:pt x="101" y="1"/>
                    <a:pt x="101" y="1"/>
                    <a:pt x="101" y="101"/>
                  </a:cubicBezTo>
                  <a:cubicBezTo>
                    <a:pt x="101" y="101"/>
                    <a:pt x="0" y="201"/>
                    <a:pt x="0" y="502"/>
                  </a:cubicBezTo>
                  <a:lnTo>
                    <a:pt x="0" y="1655"/>
                  </a:lnTo>
                  <a:cubicBezTo>
                    <a:pt x="0" y="1981"/>
                    <a:pt x="0" y="2181"/>
                    <a:pt x="101" y="2507"/>
                  </a:cubicBezTo>
                  <a:cubicBezTo>
                    <a:pt x="101" y="2708"/>
                    <a:pt x="201" y="3008"/>
                    <a:pt x="201" y="3334"/>
                  </a:cubicBezTo>
                  <a:cubicBezTo>
                    <a:pt x="301" y="3961"/>
                    <a:pt x="401" y="4587"/>
                    <a:pt x="502" y="5214"/>
                  </a:cubicBezTo>
                  <a:cubicBezTo>
                    <a:pt x="627" y="5515"/>
                    <a:pt x="627" y="5840"/>
                    <a:pt x="727" y="6141"/>
                  </a:cubicBezTo>
                  <a:cubicBezTo>
                    <a:pt x="827" y="6467"/>
                    <a:pt x="928" y="6768"/>
                    <a:pt x="1028" y="7094"/>
                  </a:cubicBezTo>
                  <a:cubicBezTo>
                    <a:pt x="1128" y="7394"/>
                    <a:pt x="1254" y="7620"/>
                    <a:pt x="1454" y="7921"/>
                  </a:cubicBezTo>
                  <a:cubicBezTo>
                    <a:pt x="1554" y="8146"/>
                    <a:pt x="1655" y="8347"/>
                    <a:pt x="1755" y="8547"/>
                  </a:cubicBezTo>
                  <a:cubicBezTo>
                    <a:pt x="1880" y="8873"/>
                    <a:pt x="1980" y="8973"/>
                    <a:pt x="2081" y="9174"/>
                  </a:cubicBezTo>
                  <a:cubicBezTo>
                    <a:pt x="2181" y="9274"/>
                    <a:pt x="2381" y="9500"/>
                    <a:pt x="2381" y="9600"/>
                  </a:cubicBezTo>
                  <a:lnTo>
                    <a:pt x="2707" y="9901"/>
                  </a:lnTo>
                  <a:cubicBezTo>
                    <a:pt x="2774" y="9901"/>
                    <a:pt x="2796" y="9956"/>
                    <a:pt x="2804" y="9956"/>
                  </a:cubicBezTo>
                  <a:cubicBezTo>
                    <a:pt x="2807" y="9956"/>
                    <a:pt x="2807" y="9942"/>
                    <a:pt x="2807" y="9901"/>
                  </a:cubicBezTo>
                  <a:cubicBezTo>
                    <a:pt x="2908" y="9901"/>
                    <a:pt x="2908" y="9800"/>
                    <a:pt x="2908" y="9800"/>
                  </a:cubicBezTo>
                  <a:cubicBezTo>
                    <a:pt x="2908" y="9800"/>
                    <a:pt x="2807" y="9700"/>
                    <a:pt x="2707" y="9399"/>
                  </a:cubicBezTo>
                  <a:cubicBezTo>
                    <a:pt x="2607" y="9274"/>
                    <a:pt x="2507" y="9174"/>
                    <a:pt x="2381" y="8973"/>
                  </a:cubicBezTo>
                  <a:cubicBezTo>
                    <a:pt x="2281" y="8773"/>
                    <a:pt x="2281" y="8647"/>
                    <a:pt x="2081" y="8447"/>
                  </a:cubicBezTo>
                  <a:cubicBezTo>
                    <a:pt x="1980" y="8246"/>
                    <a:pt x="1880" y="7921"/>
                    <a:pt x="1755" y="7720"/>
                  </a:cubicBezTo>
                  <a:cubicBezTo>
                    <a:pt x="1655" y="7520"/>
                    <a:pt x="1554" y="7194"/>
                    <a:pt x="1454" y="6893"/>
                  </a:cubicBezTo>
                  <a:cubicBezTo>
                    <a:pt x="1254" y="6667"/>
                    <a:pt x="1254" y="6367"/>
                    <a:pt x="1128" y="6041"/>
                  </a:cubicBezTo>
                  <a:cubicBezTo>
                    <a:pt x="1028" y="5740"/>
                    <a:pt x="928" y="5414"/>
                    <a:pt x="827" y="5114"/>
                  </a:cubicBezTo>
                  <a:cubicBezTo>
                    <a:pt x="727" y="4888"/>
                    <a:pt x="627" y="4487"/>
                    <a:pt x="627" y="4261"/>
                  </a:cubicBezTo>
                  <a:cubicBezTo>
                    <a:pt x="502" y="3961"/>
                    <a:pt x="502" y="3635"/>
                    <a:pt x="401" y="3334"/>
                  </a:cubicBezTo>
                  <a:cubicBezTo>
                    <a:pt x="301" y="2708"/>
                    <a:pt x="401" y="2181"/>
                    <a:pt x="301" y="1655"/>
                  </a:cubicBezTo>
                  <a:lnTo>
                    <a:pt x="301" y="502"/>
                  </a:lnTo>
                  <a:lnTo>
                    <a:pt x="301" y="101"/>
                  </a:lnTo>
                  <a:cubicBezTo>
                    <a:pt x="301" y="1"/>
                    <a:pt x="201" y="1"/>
                    <a:pt x="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1"/>
            <p:cNvSpPr/>
            <p:nvPr/>
          </p:nvSpPr>
          <p:spPr>
            <a:xfrm>
              <a:off x="2738025" y="1029825"/>
              <a:ext cx="122850" cy="120325"/>
            </a:xfrm>
            <a:custGeom>
              <a:avLst/>
              <a:gdLst/>
              <a:ahLst/>
              <a:cxnLst/>
              <a:rect l="l" t="t" r="r" b="b"/>
              <a:pathLst>
                <a:path w="4914" h="4813" extrusionOk="0">
                  <a:moveTo>
                    <a:pt x="2407" y="1"/>
                  </a:moveTo>
                  <a:cubicBezTo>
                    <a:pt x="1154" y="1"/>
                    <a:pt x="1" y="1154"/>
                    <a:pt x="1" y="2407"/>
                  </a:cubicBezTo>
                  <a:cubicBezTo>
                    <a:pt x="1" y="3760"/>
                    <a:pt x="1154" y="4813"/>
                    <a:pt x="2407" y="4813"/>
                  </a:cubicBezTo>
                  <a:cubicBezTo>
                    <a:pt x="3760" y="4813"/>
                    <a:pt x="4913" y="3760"/>
                    <a:pt x="4913" y="2407"/>
                  </a:cubicBezTo>
                  <a:cubicBezTo>
                    <a:pt x="4913" y="1154"/>
                    <a:pt x="3760" y="1"/>
                    <a:pt x="2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1"/>
            <p:cNvSpPr/>
            <p:nvPr/>
          </p:nvSpPr>
          <p:spPr>
            <a:xfrm>
              <a:off x="2785025" y="1084350"/>
              <a:ext cx="25725" cy="26325"/>
            </a:xfrm>
            <a:custGeom>
              <a:avLst/>
              <a:gdLst/>
              <a:ahLst/>
              <a:cxnLst/>
              <a:rect l="l" t="t" r="r" b="b"/>
              <a:pathLst>
                <a:path w="1029" h="1053" extrusionOk="0">
                  <a:moveTo>
                    <a:pt x="527" y="0"/>
                  </a:moveTo>
                  <a:cubicBezTo>
                    <a:pt x="201" y="0"/>
                    <a:pt x="1" y="226"/>
                    <a:pt x="1" y="527"/>
                  </a:cubicBezTo>
                  <a:cubicBezTo>
                    <a:pt x="1" y="852"/>
                    <a:pt x="201" y="1053"/>
                    <a:pt x="527" y="1053"/>
                  </a:cubicBezTo>
                  <a:cubicBezTo>
                    <a:pt x="828" y="1053"/>
                    <a:pt x="1028" y="852"/>
                    <a:pt x="1028" y="527"/>
                  </a:cubicBezTo>
                  <a:cubicBezTo>
                    <a:pt x="1028" y="226"/>
                    <a:pt x="828"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1"/>
            <p:cNvSpPr/>
            <p:nvPr/>
          </p:nvSpPr>
          <p:spPr>
            <a:xfrm>
              <a:off x="2795050" y="1049400"/>
              <a:ext cx="52650" cy="50625"/>
            </a:xfrm>
            <a:custGeom>
              <a:avLst/>
              <a:gdLst/>
              <a:ahLst/>
              <a:cxnLst/>
              <a:rect l="l" t="t" r="r" b="b"/>
              <a:pathLst>
                <a:path w="2106" h="2025" extrusionOk="0">
                  <a:moveTo>
                    <a:pt x="1917" y="0"/>
                  </a:moveTo>
                  <a:cubicBezTo>
                    <a:pt x="1880" y="0"/>
                    <a:pt x="1880" y="45"/>
                    <a:pt x="1880" y="45"/>
                  </a:cubicBezTo>
                  <a:lnTo>
                    <a:pt x="1780" y="45"/>
                  </a:lnTo>
                  <a:lnTo>
                    <a:pt x="1780" y="145"/>
                  </a:lnTo>
                  <a:cubicBezTo>
                    <a:pt x="1780" y="270"/>
                    <a:pt x="1680" y="371"/>
                    <a:pt x="1680" y="471"/>
                  </a:cubicBezTo>
                  <a:lnTo>
                    <a:pt x="1579" y="571"/>
                  </a:lnTo>
                  <a:cubicBezTo>
                    <a:pt x="1579" y="671"/>
                    <a:pt x="1479" y="671"/>
                    <a:pt x="1479" y="772"/>
                  </a:cubicBezTo>
                  <a:cubicBezTo>
                    <a:pt x="1379" y="897"/>
                    <a:pt x="1254" y="997"/>
                    <a:pt x="1053" y="1098"/>
                  </a:cubicBezTo>
                  <a:cubicBezTo>
                    <a:pt x="853" y="1298"/>
                    <a:pt x="627" y="1398"/>
                    <a:pt x="427" y="1624"/>
                  </a:cubicBezTo>
                  <a:cubicBezTo>
                    <a:pt x="226" y="1724"/>
                    <a:pt x="1" y="1824"/>
                    <a:pt x="1" y="1824"/>
                  </a:cubicBezTo>
                  <a:lnTo>
                    <a:pt x="1" y="1925"/>
                  </a:lnTo>
                  <a:cubicBezTo>
                    <a:pt x="1" y="2025"/>
                    <a:pt x="126" y="2025"/>
                    <a:pt x="126" y="2025"/>
                  </a:cubicBezTo>
                  <a:cubicBezTo>
                    <a:pt x="126" y="2025"/>
                    <a:pt x="326" y="1925"/>
                    <a:pt x="527" y="1824"/>
                  </a:cubicBezTo>
                  <a:cubicBezTo>
                    <a:pt x="752" y="1824"/>
                    <a:pt x="1053" y="1624"/>
                    <a:pt x="1379" y="1398"/>
                  </a:cubicBezTo>
                  <a:cubicBezTo>
                    <a:pt x="1479" y="1198"/>
                    <a:pt x="1680" y="1098"/>
                    <a:pt x="1780" y="997"/>
                  </a:cubicBezTo>
                  <a:cubicBezTo>
                    <a:pt x="1880" y="897"/>
                    <a:pt x="1880" y="671"/>
                    <a:pt x="2006" y="571"/>
                  </a:cubicBezTo>
                  <a:cubicBezTo>
                    <a:pt x="2006" y="471"/>
                    <a:pt x="2006" y="371"/>
                    <a:pt x="2106" y="270"/>
                  </a:cubicBezTo>
                  <a:lnTo>
                    <a:pt x="2106" y="45"/>
                  </a:lnTo>
                  <a:lnTo>
                    <a:pt x="2006" y="45"/>
                  </a:lnTo>
                  <a:cubicBezTo>
                    <a:pt x="1964" y="11"/>
                    <a:pt x="1936" y="0"/>
                    <a:pt x="19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1"/>
            <p:cNvSpPr/>
            <p:nvPr/>
          </p:nvSpPr>
          <p:spPr>
            <a:xfrm>
              <a:off x="2570750" y="685225"/>
              <a:ext cx="138475" cy="123800"/>
            </a:xfrm>
            <a:custGeom>
              <a:avLst/>
              <a:gdLst/>
              <a:ahLst/>
              <a:cxnLst/>
              <a:rect l="l" t="t" r="r" b="b"/>
              <a:pathLst>
                <a:path w="5539" h="4952" extrusionOk="0">
                  <a:moveTo>
                    <a:pt x="1845" y="701"/>
                  </a:moveTo>
                  <a:cubicBezTo>
                    <a:pt x="2098" y="701"/>
                    <a:pt x="2360" y="868"/>
                    <a:pt x="2607" y="1053"/>
                  </a:cubicBezTo>
                  <a:cubicBezTo>
                    <a:pt x="3133" y="1554"/>
                    <a:pt x="3559" y="2181"/>
                    <a:pt x="3960" y="2707"/>
                  </a:cubicBezTo>
                  <a:cubicBezTo>
                    <a:pt x="4286" y="3334"/>
                    <a:pt x="4587" y="3760"/>
                    <a:pt x="4812" y="4060"/>
                  </a:cubicBezTo>
                  <a:cubicBezTo>
                    <a:pt x="4912" y="4186"/>
                    <a:pt x="4912" y="4286"/>
                    <a:pt x="5013" y="4386"/>
                  </a:cubicBezTo>
                  <a:lnTo>
                    <a:pt x="4712" y="4386"/>
                  </a:lnTo>
                  <a:cubicBezTo>
                    <a:pt x="4386" y="4386"/>
                    <a:pt x="3860" y="4286"/>
                    <a:pt x="3233" y="4060"/>
                  </a:cubicBezTo>
                  <a:lnTo>
                    <a:pt x="2306" y="3760"/>
                  </a:lnTo>
                  <a:cubicBezTo>
                    <a:pt x="1980" y="3559"/>
                    <a:pt x="1579" y="3334"/>
                    <a:pt x="1353" y="3133"/>
                  </a:cubicBezTo>
                  <a:cubicBezTo>
                    <a:pt x="1053" y="2807"/>
                    <a:pt x="727" y="2507"/>
                    <a:pt x="627" y="2181"/>
                  </a:cubicBezTo>
                  <a:cubicBezTo>
                    <a:pt x="526" y="1780"/>
                    <a:pt x="526" y="1454"/>
                    <a:pt x="727" y="1253"/>
                  </a:cubicBezTo>
                  <a:cubicBezTo>
                    <a:pt x="827" y="1153"/>
                    <a:pt x="952" y="1053"/>
                    <a:pt x="952" y="1053"/>
                  </a:cubicBezTo>
                  <a:cubicBezTo>
                    <a:pt x="1053" y="928"/>
                    <a:pt x="1153" y="827"/>
                    <a:pt x="1153" y="827"/>
                  </a:cubicBezTo>
                  <a:cubicBezTo>
                    <a:pt x="1353" y="727"/>
                    <a:pt x="1454" y="727"/>
                    <a:pt x="1679" y="727"/>
                  </a:cubicBezTo>
                  <a:cubicBezTo>
                    <a:pt x="1734" y="709"/>
                    <a:pt x="1789" y="701"/>
                    <a:pt x="1845" y="701"/>
                  </a:cubicBezTo>
                  <a:close/>
                  <a:moveTo>
                    <a:pt x="1579" y="0"/>
                  </a:moveTo>
                  <a:cubicBezTo>
                    <a:pt x="1353" y="0"/>
                    <a:pt x="1053" y="101"/>
                    <a:pt x="827" y="301"/>
                  </a:cubicBezTo>
                  <a:cubicBezTo>
                    <a:pt x="727" y="301"/>
                    <a:pt x="627" y="426"/>
                    <a:pt x="526" y="527"/>
                  </a:cubicBezTo>
                  <a:cubicBezTo>
                    <a:pt x="426" y="627"/>
                    <a:pt x="326" y="727"/>
                    <a:pt x="326" y="827"/>
                  </a:cubicBezTo>
                  <a:cubicBezTo>
                    <a:pt x="100" y="1053"/>
                    <a:pt x="0" y="1354"/>
                    <a:pt x="0" y="1554"/>
                  </a:cubicBezTo>
                  <a:cubicBezTo>
                    <a:pt x="0" y="1880"/>
                    <a:pt x="0" y="2080"/>
                    <a:pt x="100" y="2406"/>
                  </a:cubicBezTo>
                  <a:cubicBezTo>
                    <a:pt x="426" y="2807"/>
                    <a:pt x="727" y="3133"/>
                    <a:pt x="1053" y="3434"/>
                  </a:cubicBezTo>
                  <a:cubicBezTo>
                    <a:pt x="1679" y="3960"/>
                    <a:pt x="2406" y="4487"/>
                    <a:pt x="3033" y="4687"/>
                  </a:cubicBezTo>
                  <a:cubicBezTo>
                    <a:pt x="3568" y="4853"/>
                    <a:pt x="3995" y="4951"/>
                    <a:pt x="4393" y="4951"/>
                  </a:cubicBezTo>
                  <a:cubicBezTo>
                    <a:pt x="4535" y="4951"/>
                    <a:pt x="4674" y="4939"/>
                    <a:pt x="4812" y="4913"/>
                  </a:cubicBezTo>
                  <a:cubicBezTo>
                    <a:pt x="5013" y="4913"/>
                    <a:pt x="5113" y="4812"/>
                    <a:pt x="5213" y="4812"/>
                  </a:cubicBezTo>
                  <a:cubicBezTo>
                    <a:pt x="5338" y="4687"/>
                    <a:pt x="5439" y="4687"/>
                    <a:pt x="5439" y="4687"/>
                  </a:cubicBezTo>
                  <a:cubicBezTo>
                    <a:pt x="5539" y="4587"/>
                    <a:pt x="5539" y="4587"/>
                    <a:pt x="5539" y="4487"/>
                  </a:cubicBezTo>
                  <a:lnTo>
                    <a:pt x="5539" y="4386"/>
                  </a:lnTo>
                  <a:cubicBezTo>
                    <a:pt x="5539" y="4386"/>
                    <a:pt x="5439" y="4186"/>
                    <a:pt x="5338" y="3760"/>
                  </a:cubicBezTo>
                  <a:cubicBezTo>
                    <a:pt x="5213" y="3434"/>
                    <a:pt x="5013" y="2933"/>
                    <a:pt x="4587" y="2306"/>
                  </a:cubicBezTo>
                  <a:cubicBezTo>
                    <a:pt x="4486" y="1980"/>
                    <a:pt x="4286" y="1679"/>
                    <a:pt x="3960" y="1354"/>
                  </a:cubicBezTo>
                  <a:cubicBezTo>
                    <a:pt x="3659" y="1053"/>
                    <a:pt x="3459" y="727"/>
                    <a:pt x="3033" y="527"/>
                  </a:cubicBezTo>
                  <a:cubicBezTo>
                    <a:pt x="2707" y="201"/>
                    <a:pt x="2206" y="0"/>
                    <a:pt x="1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1"/>
            <p:cNvSpPr/>
            <p:nvPr/>
          </p:nvSpPr>
          <p:spPr>
            <a:xfrm>
              <a:off x="2698550" y="685225"/>
              <a:ext cx="138500" cy="124300"/>
            </a:xfrm>
            <a:custGeom>
              <a:avLst/>
              <a:gdLst/>
              <a:ahLst/>
              <a:cxnLst/>
              <a:rect l="l" t="t" r="r" b="b"/>
              <a:pathLst>
                <a:path w="5540" h="4972" extrusionOk="0">
                  <a:moveTo>
                    <a:pt x="3861" y="727"/>
                  </a:moveTo>
                  <a:cubicBezTo>
                    <a:pt x="4086" y="727"/>
                    <a:pt x="4186" y="727"/>
                    <a:pt x="4387" y="827"/>
                  </a:cubicBezTo>
                  <a:cubicBezTo>
                    <a:pt x="4387" y="928"/>
                    <a:pt x="4487" y="928"/>
                    <a:pt x="4612" y="1053"/>
                  </a:cubicBezTo>
                  <a:cubicBezTo>
                    <a:pt x="4713" y="1153"/>
                    <a:pt x="4713" y="1153"/>
                    <a:pt x="4813" y="1253"/>
                  </a:cubicBezTo>
                  <a:cubicBezTo>
                    <a:pt x="5013" y="1454"/>
                    <a:pt x="5114" y="1880"/>
                    <a:pt x="4913" y="2181"/>
                  </a:cubicBezTo>
                  <a:cubicBezTo>
                    <a:pt x="4813" y="2607"/>
                    <a:pt x="4612" y="2933"/>
                    <a:pt x="4287" y="3133"/>
                  </a:cubicBezTo>
                  <a:cubicBezTo>
                    <a:pt x="3986" y="3434"/>
                    <a:pt x="3560" y="3559"/>
                    <a:pt x="3234" y="3760"/>
                  </a:cubicBezTo>
                  <a:lnTo>
                    <a:pt x="2307" y="4060"/>
                  </a:lnTo>
                  <a:cubicBezTo>
                    <a:pt x="1680" y="4286"/>
                    <a:pt x="1154" y="4386"/>
                    <a:pt x="853" y="4386"/>
                  </a:cubicBezTo>
                  <a:lnTo>
                    <a:pt x="527" y="4386"/>
                  </a:lnTo>
                  <a:cubicBezTo>
                    <a:pt x="627" y="4286"/>
                    <a:pt x="627" y="4286"/>
                    <a:pt x="728" y="4060"/>
                  </a:cubicBezTo>
                  <a:cubicBezTo>
                    <a:pt x="953" y="3760"/>
                    <a:pt x="1254" y="3334"/>
                    <a:pt x="1680" y="2807"/>
                  </a:cubicBezTo>
                  <a:cubicBezTo>
                    <a:pt x="1981" y="2306"/>
                    <a:pt x="2407" y="1554"/>
                    <a:pt x="2933" y="1153"/>
                  </a:cubicBezTo>
                  <a:cubicBezTo>
                    <a:pt x="3234" y="827"/>
                    <a:pt x="3560" y="727"/>
                    <a:pt x="3861" y="727"/>
                  </a:cubicBezTo>
                  <a:close/>
                  <a:moveTo>
                    <a:pt x="3986" y="0"/>
                  </a:moveTo>
                  <a:cubicBezTo>
                    <a:pt x="3359" y="0"/>
                    <a:pt x="2933" y="301"/>
                    <a:pt x="2507" y="527"/>
                  </a:cubicBezTo>
                  <a:lnTo>
                    <a:pt x="1580" y="1454"/>
                  </a:lnTo>
                  <a:cubicBezTo>
                    <a:pt x="1354" y="1780"/>
                    <a:pt x="1053" y="2080"/>
                    <a:pt x="953" y="2306"/>
                  </a:cubicBezTo>
                  <a:cubicBezTo>
                    <a:pt x="527" y="2933"/>
                    <a:pt x="327" y="3434"/>
                    <a:pt x="226" y="3860"/>
                  </a:cubicBezTo>
                  <a:cubicBezTo>
                    <a:pt x="101" y="4186"/>
                    <a:pt x="1" y="4487"/>
                    <a:pt x="1" y="4487"/>
                  </a:cubicBezTo>
                  <a:cubicBezTo>
                    <a:pt x="1" y="4587"/>
                    <a:pt x="1" y="4687"/>
                    <a:pt x="101" y="4687"/>
                  </a:cubicBezTo>
                  <a:cubicBezTo>
                    <a:pt x="101" y="4687"/>
                    <a:pt x="226" y="4812"/>
                    <a:pt x="327" y="4812"/>
                  </a:cubicBezTo>
                  <a:cubicBezTo>
                    <a:pt x="427" y="4913"/>
                    <a:pt x="627" y="4913"/>
                    <a:pt x="853" y="4913"/>
                  </a:cubicBezTo>
                  <a:cubicBezTo>
                    <a:pt x="996" y="4948"/>
                    <a:pt x="1168" y="4971"/>
                    <a:pt x="1358" y="4971"/>
                  </a:cubicBezTo>
                  <a:cubicBezTo>
                    <a:pt x="1701" y="4971"/>
                    <a:pt x="2104" y="4897"/>
                    <a:pt x="2507" y="4687"/>
                  </a:cubicBezTo>
                  <a:cubicBezTo>
                    <a:pt x="3234" y="4487"/>
                    <a:pt x="3861" y="4060"/>
                    <a:pt x="4487" y="3434"/>
                  </a:cubicBezTo>
                  <a:cubicBezTo>
                    <a:pt x="4913" y="3233"/>
                    <a:pt x="5239" y="2807"/>
                    <a:pt x="5439" y="2406"/>
                  </a:cubicBezTo>
                  <a:cubicBezTo>
                    <a:pt x="5540" y="2181"/>
                    <a:pt x="5540" y="1880"/>
                    <a:pt x="5540" y="1679"/>
                  </a:cubicBezTo>
                  <a:cubicBezTo>
                    <a:pt x="5540" y="1354"/>
                    <a:pt x="5439" y="1053"/>
                    <a:pt x="5339" y="827"/>
                  </a:cubicBezTo>
                  <a:cubicBezTo>
                    <a:pt x="5239" y="727"/>
                    <a:pt x="5114" y="627"/>
                    <a:pt x="5013" y="527"/>
                  </a:cubicBezTo>
                  <a:cubicBezTo>
                    <a:pt x="4913" y="426"/>
                    <a:pt x="4813" y="426"/>
                    <a:pt x="4713" y="301"/>
                  </a:cubicBezTo>
                  <a:cubicBezTo>
                    <a:pt x="4487" y="201"/>
                    <a:pt x="4186" y="101"/>
                    <a:pt x="3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1"/>
            <p:cNvSpPr/>
            <p:nvPr/>
          </p:nvSpPr>
          <p:spPr>
            <a:xfrm>
              <a:off x="2557575" y="796450"/>
              <a:ext cx="148525" cy="51075"/>
            </a:xfrm>
            <a:custGeom>
              <a:avLst/>
              <a:gdLst/>
              <a:ahLst/>
              <a:cxnLst/>
              <a:rect l="l" t="t" r="r" b="b"/>
              <a:pathLst>
                <a:path w="5941" h="2043" extrusionOk="0">
                  <a:moveTo>
                    <a:pt x="5908" y="0"/>
                  </a:moveTo>
                  <a:cubicBezTo>
                    <a:pt x="5865" y="0"/>
                    <a:pt x="5638" y="65"/>
                    <a:pt x="4813" y="363"/>
                  </a:cubicBezTo>
                  <a:cubicBezTo>
                    <a:pt x="4539" y="465"/>
                    <a:pt x="4189" y="503"/>
                    <a:pt x="3803" y="503"/>
                  </a:cubicBezTo>
                  <a:cubicBezTo>
                    <a:pt x="2531" y="503"/>
                    <a:pt x="873" y="82"/>
                    <a:pt x="301" y="82"/>
                  </a:cubicBezTo>
                  <a:cubicBezTo>
                    <a:pt x="188" y="82"/>
                    <a:pt x="118" y="98"/>
                    <a:pt x="101" y="138"/>
                  </a:cubicBezTo>
                  <a:cubicBezTo>
                    <a:pt x="1" y="363"/>
                    <a:pt x="1053" y="1090"/>
                    <a:pt x="1053" y="1090"/>
                  </a:cubicBezTo>
                  <a:cubicBezTo>
                    <a:pt x="1053" y="1090"/>
                    <a:pt x="327" y="1391"/>
                    <a:pt x="327" y="1616"/>
                  </a:cubicBezTo>
                  <a:cubicBezTo>
                    <a:pt x="327" y="1711"/>
                    <a:pt x="1237" y="2043"/>
                    <a:pt x="2353" y="2043"/>
                  </a:cubicBezTo>
                  <a:cubicBezTo>
                    <a:pt x="3594" y="2043"/>
                    <a:pt x="5087" y="1634"/>
                    <a:pt x="5865" y="38"/>
                  </a:cubicBezTo>
                  <a:cubicBezTo>
                    <a:pt x="5865" y="38"/>
                    <a:pt x="594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1"/>
            <p:cNvSpPr/>
            <p:nvPr/>
          </p:nvSpPr>
          <p:spPr>
            <a:xfrm>
              <a:off x="2691325" y="794625"/>
              <a:ext cx="132575" cy="110075"/>
            </a:xfrm>
            <a:custGeom>
              <a:avLst/>
              <a:gdLst/>
              <a:ahLst/>
              <a:cxnLst/>
              <a:rect l="l" t="t" r="r" b="b"/>
              <a:pathLst>
                <a:path w="5303" h="4403" extrusionOk="0">
                  <a:moveTo>
                    <a:pt x="291" y="1"/>
                  </a:moveTo>
                  <a:cubicBezTo>
                    <a:pt x="248" y="1"/>
                    <a:pt x="290" y="111"/>
                    <a:pt x="290" y="111"/>
                  </a:cubicBezTo>
                  <a:cubicBezTo>
                    <a:pt x="1" y="3216"/>
                    <a:pt x="3828" y="4402"/>
                    <a:pt x="4242" y="4402"/>
                  </a:cubicBezTo>
                  <a:cubicBezTo>
                    <a:pt x="4259" y="4402"/>
                    <a:pt x="4270" y="4400"/>
                    <a:pt x="4275" y="4396"/>
                  </a:cubicBezTo>
                  <a:cubicBezTo>
                    <a:pt x="4375" y="4196"/>
                    <a:pt x="3849" y="3569"/>
                    <a:pt x="3849" y="3569"/>
                  </a:cubicBezTo>
                  <a:cubicBezTo>
                    <a:pt x="3849" y="3569"/>
                    <a:pt x="5102" y="3444"/>
                    <a:pt x="5202" y="3143"/>
                  </a:cubicBezTo>
                  <a:cubicBezTo>
                    <a:pt x="5302" y="2943"/>
                    <a:pt x="1969" y="2090"/>
                    <a:pt x="1017" y="837"/>
                  </a:cubicBezTo>
                  <a:cubicBezTo>
                    <a:pt x="513" y="156"/>
                    <a:pt x="342"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1"/>
            <p:cNvSpPr/>
            <p:nvPr/>
          </p:nvSpPr>
          <p:spPr>
            <a:xfrm>
              <a:off x="2570750" y="993500"/>
              <a:ext cx="47000" cy="18175"/>
            </a:xfrm>
            <a:custGeom>
              <a:avLst/>
              <a:gdLst/>
              <a:ahLst/>
              <a:cxnLst/>
              <a:rect l="l" t="t" r="r" b="b"/>
              <a:pathLst>
                <a:path w="1880" h="727" extrusionOk="0">
                  <a:moveTo>
                    <a:pt x="1153" y="0"/>
                  </a:moveTo>
                  <a:cubicBezTo>
                    <a:pt x="727" y="0"/>
                    <a:pt x="0" y="401"/>
                    <a:pt x="201" y="727"/>
                  </a:cubicBezTo>
                  <a:lnTo>
                    <a:pt x="426" y="727"/>
                  </a:lnTo>
                  <a:cubicBezTo>
                    <a:pt x="827" y="727"/>
                    <a:pt x="1880" y="100"/>
                    <a:pt x="1253" y="0"/>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1"/>
            <p:cNvSpPr/>
            <p:nvPr/>
          </p:nvSpPr>
          <p:spPr>
            <a:xfrm>
              <a:off x="2748050" y="1040475"/>
              <a:ext cx="37000" cy="25725"/>
            </a:xfrm>
            <a:custGeom>
              <a:avLst/>
              <a:gdLst/>
              <a:ahLst/>
              <a:cxnLst/>
              <a:rect l="l" t="t" r="r" b="b"/>
              <a:pathLst>
                <a:path w="1480" h="1029" extrusionOk="0">
                  <a:moveTo>
                    <a:pt x="1154" y="1"/>
                  </a:moveTo>
                  <a:cubicBezTo>
                    <a:pt x="753" y="1"/>
                    <a:pt x="1" y="828"/>
                    <a:pt x="327" y="1028"/>
                  </a:cubicBezTo>
                  <a:lnTo>
                    <a:pt x="427" y="1028"/>
                  </a:lnTo>
                  <a:cubicBezTo>
                    <a:pt x="627" y="1028"/>
                    <a:pt x="953" y="828"/>
                    <a:pt x="1154" y="502"/>
                  </a:cubicBezTo>
                  <a:cubicBezTo>
                    <a:pt x="1379" y="302"/>
                    <a:pt x="1480" y="1"/>
                    <a:pt x="1154" y="1"/>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1"/>
            <p:cNvSpPr/>
            <p:nvPr/>
          </p:nvSpPr>
          <p:spPr>
            <a:xfrm>
              <a:off x="2570750" y="1053025"/>
              <a:ext cx="75825" cy="36975"/>
            </a:xfrm>
            <a:custGeom>
              <a:avLst/>
              <a:gdLst/>
              <a:ahLst/>
              <a:cxnLst/>
              <a:rect l="l" t="t" r="r" b="b"/>
              <a:pathLst>
                <a:path w="3033" h="1479" extrusionOk="0">
                  <a:moveTo>
                    <a:pt x="2832" y="0"/>
                  </a:moveTo>
                  <a:cubicBezTo>
                    <a:pt x="2506" y="0"/>
                    <a:pt x="1980" y="526"/>
                    <a:pt x="1579" y="627"/>
                  </a:cubicBezTo>
                  <a:lnTo>
                    <a:pt x="1253" y="627"/>
                  </a:lnTo>
                  <a:cubicBezTo>
                    <a:pt x="1053" y="627"/>
                    <a:pt x="827" y="627"/>
                    <a:pt x="627" y="526"/>
                  </a:cubicBezTo>
                  <a:lnTo>
                    <a:pt x="100" y="526"/>
                  </a:lnTo>
                  <a:cubicBezTo>
                    <a:pt x="0" y="526"/>
                    <a:pt x="0" y="526"/>
                    <a:pt x="0" y="627"/>
                  </a:cubicBezTo>
                  <a:cubicBezTo>
                    <a:pt x="0" y="852"/>
                    <a:pt x="627" y="1479"/>
                    <a:pt x="1353" y="1479"/>
                  </a:cubicBezTo>
                  <a:cubicBezTo>
                    <a:pt x="1579" y="1479"/>
                    <a:pt x="1779" y="1379"/>
                    <a:pt x="1980" y="1379"/>
                  </a:cubicBezTo>
                  <a:cubicBezTo>
                    <a:pt x="3033" y="953"/>
                    <a:pt x="3033" y="125"/>
                    <a:pt x="2832" y="0"/>
                  </a:cubicBezTo>
                  <a:close/>
                </a:path>
              </a:pathLst>
            </a:custGeom>
            <a:solidFill>
              <a:srgbClr val="BF9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1"/>
            <p:cNvSpPr/>
            <p:nvPr/>
          </p:nvSpPr>
          <p:spPr>
            <a:xfrm>
              <a:off x="2776875" y="1097500"/>
              <a:ext cx="78350" cy="47025"/>
            </a:xfrm>
            <a:custGeom>
              <a:avLst/>
              <a:gdLst/>
              <a:ahLst/>
              <a:cxnLst/>
              <a:rect l="l" t="t" r="r" b="b"/>
              <a:pathLst>
                <a:path w="3134" h="1881" extrusionOk="0">
                  <a:moveTo>
                    <a:pt x="2607" y="1"/>
                  </a:moveTo>
                  <a:cubicBezTo>
                    <a:pt x="2306" y="1"/>
                    <a:pt x="1981" y="727"/>
                    <a:pt x="1580" y="953"/>
                  </a:cubicBezTo>
                  <a:cubicBezTo>
                    <a:pt x="953" y="1354"/>
                    <a:pt x="1" y="1153"/>
                    <a:pt x="101" y="1479"/>
                  </a:cubicBezTo>
                  <a:cubicBezTo>
                    <a:pt x="101" y="1680"/>
                    <a:pt x="527" y="1880"/>
                    <a:pt x="1053" y="1880"/>
                  </a:cubicBezTo>
                  <a:cubicBezTo>
                    <a:pt x="1479" y="1880"/>
                    <a:pt x="1880" y="1780"/>
                    <a:pt x="2206" y="1479"/>
                  </a:cubicBezTo>
                  <a:cubicBezTo>
                    <a:pt x="3134" y="727"/>
                    <a:pt x="2733" y="1"/>
                    <a:pt x="2607" y="1"/>
                  </a:cubicBezTo>
                  <a:close/>
                </a:path>
              </a:pathLst>
            </a:custGeom>
            <a:solidFill>
              <a:srgbClr val="BF9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21"/>
          <p:cNvGrpSpPr/>
          <p:nvPr/>
        </p:nvGrpSpPr>
        <p:grpSpPr>
          <a:xfrm flipH="1">
            <a:off x="6829234" y="0"/>
            <a:ext cx="673600" cy="889975"/>
            <a:chOff x="1409900" y="1089000"/>
            <a:chExt cx="673600" cy="889975"/>
          </a:xfrm>
        </p:grpSpPr>
        <p:sp>
          <p:nvSpPr>
            <p:cNvPr id="1731" name="Google Shape;1731;p21"/>
            <p:cNvSpPr/>
            <p:nvPr/>
          </p:nvSpPr>
          <p:spPr>
            <a:xfrm>
              <a:off x="1676300" y="1799525"/>
              <a:ext cx="151550" cy="101600"/>
            </a:xfrm>
            <a:custGeom>
              <a:avLst/>
              <a:gdLst/>
              <a:ahLst/>
              <a:cxnLst/>
              <a:rect l="l" t="t" r="r" b="b"/>
              <a:pathLst>
                <a:path w="6062" h="4064" extrusionOk="0">
                  <a:moveTo>
                    <a:pt x="4583" y="0"/>
                  </a:moveTo>
                  <a:cubicBezTo>
                    <a:pt x="4383" y="101"/>
                    <a:pt x="4182" y="101"/>
                    <a:pt x="3957" y="201"/>
                  </a:cubicBezTo>
                  <a:cubicBezTo>
                    <a:pt x="2503" y="627"/>
                    <a:pt x="1250" y="1028"/>
                    <a:pt x="97" y="1454"/>
                  </a:cubicBezTo>
                  <a:lnTo>
                    <a:pt x="97" y="1554"/>
                  </a:lnTo>
                  <a:cubicBezTo>
                    <a:pt x="97" y="1554"/>
                    <a:pt x="0" y="4063"/>
                    <a:pt x="2459" y="4063"/>
                  </a:cubicBezTo>
                  <a:cubicBezTo>
                    <a:pt x="2506" y="4063"/>
                    <a:pt x="2554" y="4063"/>
                    <a:pt x="2603" y="4061"/>
                  </a:cubicBezTo>
                  <a:cubicBezTo>
                    <a:pt x="5335" y="3960"/>
                    <a:pt x="6062" y="1354"/>
                    <a:pt x="4708" y="101"/>
                  </a:cubicBezTo>
                  <a:lnTo>
                    <a:pt x="4583" y="0"/>
                  </a:lnTo>
                  <a:close/>
                </a:path>
              </a:pathLst>
            </a:custGeom>
            <a:solidFill>
              <a:srgbClr val="BC8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1"/>
            <p:cNvSpPr/>
            <p:nvPr/>
          </p:nvSpPr>
          <p:spPr>
            <a:xfrm>
              <a:off x="1430600" y="1759600"/>
              <a:ext cx="642250" cy="219375"/>
            </a:xfrm>
            <a:custGeom>
              <a:avLst/>
              <a:gdLst/>
              <a:ahLst/>
              <a:cxnLst/>
              <a:rect l="l" t="t" r="r" b="b"/>
              <a:pathLst>
                <a:path w="25690" h="8775" extrusionOk="0">
                  <a:moveTo>
                    <a:pt x="24405" y="1"/>
                  </a:moveTo>
                  <a:cubicBezTo>
                    <a:pt x="22584" y="1"/>
                    <a:pt x="19253" y="173"/>
                    <a:pt x="14411" y="1597"/>
                  </a:cubicBezTo>
                  <a:lnTo>
                    <a:pt x="14536" y="1698"/>
                  </a:lnTo>
                  <a:cubicBezTo>
                    <a:pt x="15890" y="2951"/>
                    <a:pt x="15163" y="5557"/>
                    <a:pt x="12431" y="5658"/>
                  </a:cubicBezTo>
                  <a:cubicBezTo>
                    <a:pt x="12382" y="5660"/>
                    <a:pt x="12334" y="5660"/>
                    <a:pt x="12287" y="5660"/>
                  </a:cubicBezTo>
                  <a:cubicBezTo>
                    <a:pt x="9828" y="5660"/>
                    <a:pt x="9925" y="3151"/>
                    <a:pt x="9925" y="3151"/>
                  </a:cubicBezTo>
                  <a:lnTo>
                    <a:pt x="9925" y="3051"/>
                  </a:lnTo>
                  <a:cubicBezTo>
                    <a:pt x="3659" y="5357"/>
                    <a:pt x="326" y="7537"/>
                    <a:pt x="0" y="7537"/>
                  </a:cubicBezTo>
                  <a:cubicBezTo>
                    <a:pt x="156" y="7607"/>
                    <a:pt x="2436" y="8774"/>
                    <a:pt x="6924" y="8774"/>
                  </a:cubicBezTo>
                  <a:cubicBezTo>
                    <a:pt x="8939" y="8774"/>
                    <a:pt x="11399" y="8539"/>
                    <a:pt x="14311" y="7863"/>
                  </a:cubicBezTo>
                  <a:cubicBezTo>
                    <a:pt x="21529" y="6184"/>
                    <a:pt x="25063" y="971"/>
                    <a:pt x="25689" y="19"/>
                  </a:cubicBezTo>
                  <a:cubicBezTo>
                    <a:pt x="25416" y="19"/>
                    <a:pt x="24988" y="1"/>
                    <a:pt x="24405" y="1"/>
                  </a:cubicBezTo>
                  <a:close/>
                </a:path>
              </a:pathLst>
            </a:custGeom>
            <a:solidFill>
              <a:srgbClr val="DFB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1"/>
            <p:cNvSpPr/>
            <p:nvPr/>
          </p:nvSpPr>
          <p:spPr>
            <a:xfrm>
              <a:off x="1684350" y="1820200"/>
              <a:ext cx="135375" cy="80850"/>
            </a:xfrm>
            <a:custGeom>
              <a:avLst/>
              <a:gdLst/>
              <a:ahLst/>
              <a:cxnLst/>
              <a:rect l="l" t="t" r="r" b="b"/>
              <a:pathLst>
                <a:path w="5415" h="3234" extrusionOk="0">
                  <a:moveTo>
                    <a:pt x="4888" y="1"/>
                  </a:moveTo>
                  <a:lnTo>
                    <a:pt x="4888" y="1"/>
                  </a:lnTo>
                  <a:cubicBezTo>
                    <a:pt x="3234" y="627"/>
                    <a:pt x="1554" y="1153"/>
                    <a:pt x="0" y="1780"/>
                  </a:cubicBezTo>
                  <a:cubicBezTo>
                    <a:pt x="201" y="2507"/>
                    <a:pt x="828" y="3234"/>
                    <a:pt x="2281" y="3234"/>
                  </a:cubicBezTo>
                  <a:cubicBezTo>
                    <a:pt x="4487" y="3133"/>
                    <a:pt x="5414" y="1354"/>
                    <a:pt x="4888" y="1"/>
                  </a:cubicBez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1"/>
            <p:cNvSpPr/>
            <p:nvPr/>
          </p:nvSpPr>
          <p:spPr>
            <a:xfrm>
              <a:off x="1445059" y="1755288"/>
              <a:ext cx="626600" cy="219175"/>
            </a:xfrm>
            <a:custGeom>
              <a:avLst/>
              <a:gdLst/>
              <a:ahLst/>
              <a:cxnLst/>
              <a:rect l="l" t="t" r="r" b="b"/>
              <a:pathLst>
                <a:path w="25064" h="8767" extrusionOk="0">
                  <a:moveTo>
                    <a:pt x="24662" y="1"/>
                  </a:moveTo>
                  <a:cubicBezTo>
                    <a:pt x="21204" y="427"/>
                    <a:pt x="17770" y="1354"/>
                    <a:pt x="14412" y="2407"/>
                  </a:cubicBezTo>
                  <a:cubicBezTo>
                    <a:pt x="14938" y="3760"/>
                    <a:pt x="14011" y="5539"/>
                    <a:pt x="11805" y="5640"/>
                  </a:cubicBezTo>
                  <a:cubicBezTo>
                    <a:pt x="10352" y="5640"/>
                    <a:pt x="9725" y="4913"/>
                    <a:pt x="9524" y="4186"/>
                  </a:cubicBezTo>
                  <a:cubicBezTo>
                    <a:pt x="6392" y="5439"/>
                    <a:pt x="3259" y="6692"/>
                    <a:pt x="1" y="7845"/>
                  </a:cubicBezTo>
                  <a:cubicBezTo>
                    <a:pt x="971" y="8169"/>
                    <a:pt x="3077" y="8766"/>
                    <a:pt x="6301" y="8766"/>
                  </a:cubicBezTo>
                  <a:cubicBezTo>
                    <a:pt x="8324" y="8766"/>
                    <a:pt x="10786" y="8531"/>
                    <a:pt x="13685" y="7845"/>
                  </a:cubicBezTo>
                  <a:cubicBezTo>
                    <a:pt x="20903" y="6166"/>
                    <a:pt x="24437" y="953"/>
                    <a:pt x="250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1"/>
            <p:cNvSpPr/>
            <p:nvPr/>
          </p:nvSpPr>
          <p:spPr>
            <a:xfrm>
              <a:off x="1430600" y="1757550"/>
              <a:ext cx="632225" cy="190500"/>
            </a:xfrm>
            <a:custGeom>
              <a:avLst/>
              <a:gdLst/>
              <a:ahLst/>
              <a:cxnLst/>
              <a:rect l="l" t="t" r="r" b="b"/>
              <a:pathLst>
                <a:path w="25289" h="7620" extrusionOk="0">
                  <a:moveTo>
                    <a:pt x="14536" y="1679"/>
                  </a:moveTo>
                  <a:lnTo>
                    <a:pt x="14411" y="1679"/>
                  </a:lnTo>
                  <a:cubicBezTo>
                    <a:pt x="14211" y="1780"/>
                    <a:pt x="14010" y="1780"/>
                    <a:pt x="13785" y="1880"/>
                  </a:cubicBezTo>
                  <a:cubicBezTo>
                    <a:pt x="12331" y="2306"/>
                    <a:pt x="11078" y="2707"/>
                    <a:pt x="9925" y="3133"/>
                  </a:cubicBezTo>
                  <a:cubicBezTo>
                    <a:pt x="3659" y="5439"/>
                    <a:pt x="326" y="7619"/>
                    <a:pt x="0" y="7619"/>
                  </a:cubicBezTo>
                  <a:lnTo>
                    <a:pt x="0" y="7619"/>
                  </a:lnTo>
                  <a:cubicBezTo>
                    <a:pt x="326" y="7619"/>
                    <a:pt x="3659" y="5439"/>
                    <a:pt x="9925" y="3133"/>
                  </a:cubicBezTo>
                  <a:lnTo>
                    <a:pt x="9925" y="3133"/>
                  </a:lnTo>
                  <a:cubicBezTo>
                    <a:pt x="11078" y="2707"/>
                    <a:pt x="12331" y="2306"/>
                    <a:pt x="13785" y="1880"/>
                  </a:cubicBezTo>
                  <a:cubicBezTo>
                    <a:pt x="14010" y="1780"/>
                    <a:pt x="14211" y="1780"/>
                    <a:pt x="14411" y="1679"/>
                  </a:cubicBezTo>
                  <a:lnTo>
                    <a:pt x="14536" y="1780"/>
                  </a:lnTo>
                  <a:cubicBezTo>
                    <a:pt x="14737" y="1980"/>
                    <a:pt x="14937" y="2306"/>
                    <a:pt x="15038" y="2507"/>
                  </a:cubicBezTo>
                  <a:lnTo>
                    <a:pt x="15038" y="2507"/>
                  </a:lnTo>
                  <a:cubicBezTo>
                    <a:pt x="14937" y="2306"/>
                    <a:pt x="14737" y="1980"/>
                    <a:pt x="14536" y="1780"/>
                  </a:cubicBezTo>
                  <a:lnTo>
                    <a:pt x="14411" y="1679"/>
                  </a:lnTo>
                  <a:lnTo>
                    <a:pt x="14536" y="1679"/>
                  </a:lnTo>
                  <a:close/>
                  <a:moveTo>
                    <a:pt x="14536" y="1679"/>
                  </a:moveTo>
                  <a:lnTo>
                    <a:pt x="14536" y="1679"/>
                  </a:lnTo>
                  <a:lnTo>
                    <a:pt x="14536" y="1679"/>
                  </a:lnTo>
                  <a:close/>
                  <a:moveTo>
                    <a:pt x="14536" y="1679"/>
                  </a:moveTo>
                  <a:lnTo>
                    <a:pt x="14536" y="1679"/>
                  </a:lnTo>
                  <a:lnTo>
                    <a:pt x="14536" y="1679"/>
                  </a:lnTo>
                  <a:close/>
                  <a:moveTo>
                    <a:pt x="14637" y="1679"/>
                  </a:moveTo>
                  <a:lnTo>
                    <a:pt x="14536" y="1679"/>
                  </a:lnTo>
                  <a:lnTo>
                    <a:pt x="14637" y="1679"/>
                  </a:lnTo>
                  <a:close/>
                  <a:moveTo>
                    <a:pt x="14637" y="1579"/>
                  </a:moveTo>
                  <a:lnTo>
                    <a:pt x="14637" y="1579"/>
                  </a:lnTo>
                  <a:lnTo>
                    <a:pt x="14637" y="1579"/>
                  </a:lnTo>
                  <a:close/>
                  <a:moveTo>
                    <a:pt x="14637" y="1579"/>
                  </a:moveTo>
                  <a:lnTo>
                    <a:pt x="14637" y="1579"/>
                  </a:lnTo>
                  <a:lnTo>
                    <a:pt x="14637" y="1579"/>
                  </a:lnTo>
                  <a:close/>
                  <a:moveTo>
                    <a:pt x="14737" y="1579"/>
                  </a:moveTo>
                  <a:lnTo>
                    <a:pt x="14637" y="1579"/>
                  </a:lnTo>
                  <a:lnTo>
                    <a:pt x="14737" y="1579"/>
                  </a:lnTo>
                  <a:close/>
                  <a:moveTo>
                    <a:pt x="25288" y="101"/>
                  </a:moveTo>
                  <a:cubicBezTo>
                    <a:pt x="23810" y="101"/>
                    <a:pt x="20276" y="0"/>
                    <a:pt x="14737" y="1579"/>
                  </a:cubicBezTo>
                  <a:cubicBezTo>
                    <a:pt x="20276" y="0"/>
                    <a:pt x="23810" y="101"/>
                    <a:pt x="25288" y="101"/>
                  </a:cubicBezTo>
                  <a:close/>
                </a:path>
              </a:pathLst>
            </a:custGeom>
            <a:solidFill>
              <a:srgbClr val="192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1"/>
            <p:cNvSpPr/>
            <p:nvPr/>
          </p:nvSpPr>
          <p:spPr>
            <a:xfrm>
              <a:off x="1678700" y="1799525"/>
              <a:ext cx="127850" cy="65200"/>
            </a:xfrm>
            <a:custGeom>
              <a:avLst/>
              <a:gdLst/>
              <a:ahLst/>
              <a:cxnLst/>
              <a:rect l="l" t="t" r="r" b="b"/>
              <a:pathLst>
                <a:path w="5114" h="2608" extrusionOk="0">
                  <a:moveTo>
                    <a:pt x="4487" y="0"/>
                  </a:moveTo>
                  <a:cubicBezTo>
                    <a:pt x="4287" y="101"/>
                    <a:pt x="4086" y="101"/>
                    <a:pt x="3861" y="201"/>
                  </a:cubicBezTo>
                  <a:cubicBezTo>
                    <a:pt x="2407" y="627"/>
                    <a:pt x="1154" y="1028"/>
                    <a:pt x="1" y="1454"/>
                  </a:cubicBezTo>
                  <a:lnTo>
                    <a:pt x="1" y="1554"/>
                  </a:lnTo>
                  <a:cubicBezTo>
                    <a:pt x="1" y="1554"/>
                    <a:pt x="1" y="2081"/>
                    <a:pt x="226" y="2607"/>
                  </a:cubicBezTo>
                  <a:cubicBezTo>
                    <a:pt x="1780" y="1980"/>
                    <a:pt x="3460" y="1454"/>
                    <a:pt x="5114" y="828"/>
                  </a:cubicBezTo>
                  <a:cubicBezTo>
                    <a:pt x="5013" y="627"/>
                    <a:pt x="4813" y="301"/>
                    <a:pt x="4612" y="101"/>
                  </a:cubicBezTo>
                  <a:lnTo>
                    <a:pt x="4487" y="0"/>
                  </a:lnTo>
                  <a:close/>
                </a:path>
              </a:pathLst>
            </a:custGeom>
            <a:solidFill>
              <a:srgbClr val="750B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1"/>
            <p:cNvSpPr/>
            <p:nvPr/>
          </p:nvSpPr>
          <p:spPr>
            <a:xfrm>
              <a:off x="1430600" y="1760025"/>
              <a:ext cx="632225" cy="193650"/>
            </a:xfrm>
            <a:custGeom>
              <a:avLst/>
              <a:gdLst/>
              <a:ahLst/>
              <a:cxnLst/>
              <a:rect l="l" t="t" r="r" b="b"/>
              <a:pathLst>
                <a:path w="25289" h="7746" extrusionOk="0">
                  <a:moveTo>
                    <a:pt x="24710" y="0"/>
                  </a:moveTo>
                  <a:cubicBezTo>
                    <a:pt x="22988" y="0"/>
                    <a:pt x="19652" y="79"/>
                    <a:pt x="14737" y="1480"/>
                  </a:cubicBezTo>
                  <a:lnTo>
                    <a:pt x="14637" y="1480"/>
                  </a:lnTo>
                  <a:lnTo>
                    <a:pt x="14637" y="1580"/>
                  </a:lnTo>
                  <a:lnTo>
                    <a:pt x="14411" y="1580"/>
                  </a:lnTo>
                  <a:lnTo>
                    <a:pt x="14536" y="1681"/>
                  </a:lnTo>
                  <a:cubicBezTo>
                    <a:pt x="14737" y="1881"/>
                    <a:pt x="14937" y="2207"/>
                    <a:pt x="15038" y="2408"/>
                  </a:cubicBezTo>
                  <a:cubicBezTo>
                    <a:pt x="18396" y="1355"/>
                    <a:pt x="21830" y="428"/>
                    <a:pt x="25288" y="2"/>
                  </a:cubicBezTo>
                  <a:cubicBezTo>
                    <a:pt x="25122" y="2"/>
                    <a:pt x="24929" y="0"/>
                    <a:pt x="24710" y="0"/>
                  </a:cubicBezTo>
                  <a:close/>
                  <a:moveTo>
                    <a:pt x="9925" y="3034"/>
                  </a:moveTo>
                  <a:cubicBezTo>
                    <a:pt x="3659" y="5340"/>
                    <a:pt x="326" y="7520"/>
                    <a:pt x="0" y="7520"/>
                  </a:cubicBezTo>
                  <a:lnTo>
                    <a:pt x="526" y="7746"/>
                  </a:lnTo>
                  <a:cubicBezTo>
                    <a:pt x="3659" y="6593"/>
                    <a:pt x="7018" y="5440"/>
                    <a:pt x="10150" y="4187"/>
                  </a:cubicBezTo>
                  <a:cubicBezTo>
                    <a:pt x="9925" y="3661"/>
                    <a:pt x="9925" y="3134"/>
                    <a:pt x="9925" y="3134"/>
                  </a:cubicBezTo>
                  <a:lnTo>
                    <a:pt x="9925" y="3034"/>
                  </a:ln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1"/>
            <p:cNvSpPr/>
            <p:nvPr/>
          </p:nvSpPr>
          <p:spPr>
            <a:xfrm>
              <a:off x="1409900" y="1409750"/>
              <a:ext cx="673600" cy="538300"/>
            </a:xfrm>
            <a:custGeom>
              <a:avLst/>
              <a:gdLst/>
              <a:ahLst/>
              <a:cxnLst/>
              <a:rect l="l" t="t" r="r" b="b"/>
              <a:pathLst>
                <a:path w="26944" h="21532" extrusionOk="0">
                  <a:moveTo>
                    <a:pt x="12362" y="0"/>
                  </a:moveTo>
                  <a:cubicBezTo>
                    <a:pt x="11383" y="0"/>
                    <a:pt x="10300" y="169"/>
                    <a:pt x="9099" y="554"/>
                  </a:cubicBezTo>
                  <a:cubicBezTo>
                    <a:pt x="4713" y="1907"/>
                    <a:pt x="3134" y="6719"/>
                    <a:pt x="2933" y="10880"/>
                  </a:cubicBezTo>
                  <a:cubicBezTo>
                    <a:pt x="2608" y="14965"/>
                    <a:pt x="1" y="21431"/>
                    <a:pt x="828" y="21531"/>
                  </a:cubicBezTo>
                  <a:cubicBezTo>
                    <a:pt x="1154" y="21531"/>
                    <a:pt x="4487" y="19351"/>
                    <a:pt x="10753" y="17045"/>
                  </a:cubicBezTo>
                  <a:cubicBezTo>
                    <a:pt x="11906" y="16619"/>
                    <a:pt x="13159" y="16218"/>
                    <a:pt x="14613" y="15792"/>
                  </a:cubicBezTo>
                  <a:cubicBezTo>
                    <a:pt x="14838" y="15692"/>
                    <a:pt x="15039" y="15692"/>
                    <a:pt x="15239" y="15591"/>
                  </a:cubicBezTo>
                  <a:cubicBezTo>
                    <a:pt x="20081" y="14167"/>
                    <a:pt x="23412" y="13995"/>
                    <a:pt x="25233" y="13995"/>
                  </a:cubicBezTo>
                  <a:cubicBezTo>
                    <a:pt x="25816" y="13995"/>
                    <a:pt x="26244" y="14013"/>
                    <a:pt x="26517" y="14013"/>
                  </a:cubicBezTo>
                  <a:cubicBezTo>
                    <a:pt x="26843" y="13912"/>
                    <a:pt x="26943" y="13912"/>
                    <a:pt x="26943" y="13812"/>
                  </a:cubicBezTo>
                  <a:cubicBezTo>
                    <a:pt x="26943" y="13386"/>
                    <a:pt x="22883" y="9952"/>
                    <a:pt x="21304" y="7346"/>
                  </a:cubicBezTo>
                  <a:cubicBezTo>
                    <a:pt x="19989" y="5118"/>
                    <a:pt x="17758" y="0"/>
                    <a:pt x="12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1"/>
            <p:cNvSpPr/>
            <p:nvPr/>
          </p:nvSpPr>
          <p:spPr>
            <a:xfrm>
              <a:off x="1626700" y="1089000"/>
              <a:ext cx="31350" cy="334600"/>
            </a:xfrm>
            <a:custGeom>
              <a:avLst/>
              <a:gdLst/>
              <a:ahLst/>
              <a:cxnLst/>
              <a:rect l="l" t="t" r="r" b="b"/>
              <a:pathLst>
                <a:path w="1254" h="13384" extrusionOk="0">
                  <a:moveTo>
                    <a:pt x="1053" y="0"/>
                  </a:moveTo>
                  <a:cubicBezTo>
                    <a:pt x="928" y="0"/>
                    <a:pt x="728" y="0"/>
                    <a:pt x="728" y="126"/>
                  </a:cubicBezTo>
                  <a:cubicBezTo>
                    <a:pt x="728" y="126"/>
                    <a:pt x="627" y="326"/>
                    <a:pt x="527" y="627"/>
                  </a:cubicBezTo>
                  <a:cubicBezTo>
                    <a:pt x="527" y="852"/>
                    <a:pt x="427" y="1053"/>
                    <a:pt x="301" y="1379"/>
                  </a:cubicBezTo>
                  <a:cubicBezTo>
                    <a:pt x="301" y="1579"/>
                    <a:pt x="201" y="1880"/>
                    <a:pt x="201" y="2206"/>
                  </a:cubicBezTo>
                  <a:cubicBezTo>
                    <a:pt x="101" y="2507"/>
                    <a:pt x="101" y="2832"/>
                    <a:pt x="101" y="3133"/>
                  </a:cubicBezTo>
                  <a:lnTo>
                    <a:pt x="101" y="4286"/>
                  </a:lnTo>
                  <a:cubicBezTo>
                    <a:pt x="1" y="4712"/>
                    <a:pt x="1" y="5138"/>
                    <a:pt x="1" y="5439"/>
                  </a:cubicBezTo>
                  <a:lnTo>
                    <a:pt x="1" y="6692"/>
                  </a:lnTo>
                  <a:cubicBezTo>
                    <a:pt x="1" y="7519"/>
                    <a:pt x="1" y="8371"/>
                    <a:pt x="101" y="9198"/>
                  </a:cubicBezTo>
                  <a:cubicBezTo>
                    <a:pt x="101" y="9925"/>
                    <a:pt x="101" y="10652"/>
                    <a:pt x="201" y="11279"/>
                  </a:cubicBezTo>
                  <a:cubicBezTo>
                    <a:pt x="301" y="11905"/>
                    <a:pt x="527" y="12431"/>
                    <a:pt x="627" y="12757"/>
                  </a:cubicBezTo>
                  <a:cubicBezTo>
                    <a:pt x="728" y="13058"/>
                    <a:pt x="828" y="13284"/>
                    <a:pt x="828" y="13284"/>
                  </a:cubicBezTo>
                  <a:cubicBezTo>
                    <a:pt x="828" y="13384"/>
                    <a:pt x="928" y="13384"/>
                    <a:pt x="1053" y="13384"/>
                  </a:cubicBezTo>
                  <a:cubicBezTo>
                    <a:pt x="1154" y="13384"/>
                    <a:pt x="1254" y="13284"/>
                    <a:pt x="1254" y="13158"/>
                  </a:cubicBezTo>
                  <a:lnTo>
                    <a:pt x="1254" y="12657"/>
                  </a:lnTo>
                  <a:cubicBezTo>
                    <a:pt x="1154" y="12231"/>
                    <a:pt x="1154" y="11805"/>
                    <a:pt x="1053" y="11178"/>
                  </a:cubicBezTo>
                  <a:cubicBezTo>
                    <a:pt x="1053" y="10552"/>
                    <a:pt x="828" y="9825"/>
                    <a:pt x="728" y="9098"/>
                  </a:cubicBezTo>
                  <a:cubicBezTo>
                    <a:pt x="728" y="8371"/>
                    <a:pt x="627" y="7519"/>
                    <a:pt x="627" y="6692"/>
                  </a:cubicBezTo>
                  <a:cubicBezTo>
                    <a:pt x="527" y="6266"/>
                    <a:pt x="527" y="5865"/>
                    <a:pt x="527" y="5439"/>
                  </a:cubicBezTo>
                  <a:lnTo>
                    <a:pt x="527" y="4286"/>
                  </a:lnTo>
                  <a:cubicBezTo>
                    <a:pt x="527" y="3985"/>
                    <a:pt x="627" y="3559"/>
                    <a:pt x="627" y="3258"/>
                  </a:cubicBezTo>
                  <a:cubicBezTo>
                    <a:pt x="728" y="2933"/>
                    <a:pt x="828" y="2507"/>
                    <a:pt x="828" y="2306"/>
                  </a:cubicBezTo>
                  <a:cubicBezTo>
                    <a:pt x="828" y="2005"/>
                    <a:pt x="928" y="1679"/>
                    <a:pt x="928" y="1479"/>
                  </a:cubicBezTo>
                  <a:cubicBezTo>
                    <a:pt x="928" y="1153"/>
                    <a:pt x="1053" y="953"/>
                    <a:pt x="1053" y="852"/>
                  </a:cubicBezTo>
                  <a:cubicBezTo>
                    <a:pt x="1154" y="426"/>
                    <a:pt x="1154" y="226"/>
                    <a:pt x="1154" y="226"/>
                  </a:cubicBezTo>
                  <a:cubicBezTo>
                    <a:pt x="1154" y="126"/>
                    <a:pt x="1053" y="0"/>
                    <a:pt x="10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1"/>
            <p:cNvSpPr/>
            <p:nvPr/>
          </p:nvSpPr>
          <p:spPr>
            <a:xfrm>
              <a:off x="1621700" y="1556425"/>
              <a:ext cx="166675" cy="165850"/>
            </a:xfrm>
            <a:custGeom>
              <a:avLst/>
              <a:gdLst/>
              <a:ahLst/>
              <a:cxnLst/>
              <a:rect l="l" t="t" r="r" b="b"/>
              <a:pathLst>
                <a:path w="6667" h="6634" extrusionOk="0">
                  <a:moveTo>
                    <a:pt x="3093" y="1967"/>
                  </a:moveTo>
                  <a:cubicBezTo>
                    <a:pt x="3369" y="2260"/>
                    <a:pt x="3543" y="2536"/>
                    <a:pt x="3634" y="2832"/>
                  </a:cubicBezTo>
                  <a:lnTo>
                    <a:pt x="3634" y="3033"/>
                  </a:lnTo>
                  <a:cubicBezTo>
                    <a:pt x="3634" y="3133"/>
                    <a:pt x="3634" y="3133"/>
                    <a:pt x="3534" y="3233"/>
                  </a:cubicBezTo>
                  <a:lnTo>
                    <a:pt x="3334" y="3233"/>
                  </a:lnTo>
                  <a:cubicBezTo>
                    <a:pt x="3334" y="3233"/>
                    <a:pt x="3233" y="3133"/>
                    <a:pt x="3133" y="2832"/>
                  </a:cubicBezTo>
                  <a:cubicBezTo>
                    <a:pt x="3133" y="2640"/>
                    <a:pt x="3042" y="2321"/>
                    <a:pt x="3093" y="1967"/>
                  </a:cubicBezTo>
                  <a:close/>
                  <a:moveTo>
                    <a:pt x="4587" y="426"/>
                  </a:moveTo>
                  <a:cubicBezTo>
                    <a:pt x="4687" y="426"/>
                    <a:pt x="4887" y="526"/>
                    <a:pt x="5013" y="526"/>
                  </a:cubicBezTo>
                  <a:cubicBezTo>
                    <a:pt x="5213" y="627"/>
                    <a:pt x="5314" y="627"/>
                    <a:pt x="5414" y="727"/>
                  </a:cubicBezTo>
                  <a:cubicBezTo>
                    <a:pt x="5840" y="1053"/>
                    <a:pt x="5940" y="1679"/>
                    <a:pt x="5940" y="2406"/>
                  </a:cubicBezTo>
                  <a:cubicBezTo>
                    <a:pt x="5940" y="3033"/>
                    <a:pt x="5740" y="3760"/>
                    <a:pt x="5514" y="4386"/>
                  </a:cubicBezTo>
                  <a:cubicBezTo>
                    <a:pt x="5213" y="5013"/>
                    <a:pt x="4787" y="5639"/>
                    <a:pt x="4261" y="5865"/>
                  </a:cubicBezTo>
                  <a:cubicBezTo>
                    <a:pt x="4156" y="5907"/>
                    <a:pt x="4040" y="5926"/>
                    <a:pt x="3917" y="5926"/>
                  </a:cubicBezTo>
                  <a:cubicBezTo>
                    <a:pt x="3450" y="5926"/>
                    <a:pt x="2877" y="5656"/>
                    <a:pt x="2381" y="5338"/>
                  </a:cubicBezTo>
                  <a:cubicBezTo>
                    <a:pt x="1880" y="4912"/>
                    <a:pt x="1354" y="4386"/>
                    <a:pt x="1028" y="3760"/>
                  </a:cubicBezTo>
                  <a:cubicBezTo>
                    <a:pt x="727" y="3233"/>
                    <a:pt x="627" y="2607"/>
                    <a:pt x="727" y="2105"/>
                  </a:cubicBezTo>
                  <a:lnTo>
                    <a:pt x="827" y="2105"/>
                  </a:lnTo>
                  <a:lnTo>
                    <a:pt x="827" y="1980"/>
                  </a:lnTo>
                  <a:lnTo>
                    <a:pt x="928" y="1880"/>
                  </a:lnTo>
                  <a:lnTo>
                    <a:pt x="928" y="1780"/>
                  </a:lnTo>
                  <a:cubicBezTo>
                    <a:pt x="1028" y="1679"/>
                    <a:pt x="1128" y="1579"/>
                    <a:pt x="1253" y="1479"/>
                  </a:cubicBezTo>
                  <a:cubicBezTo>
                    <a:pt x="1454" y="1354"/>
                    <a:pt x="1654" y="1354"/>
                    <a:pt x="1880" y="1354"/>
                  </a:cubicBezTo>
                  <a:cubicBezTo>
                    <a:pt x="2124" y="1354"/>
                    <a:pt x="2414" y="1437"/>
                    <a:pt x="2649" y="1570"/>
                  </a:cubicBezTo>
                  <a:lnTo>
                    <a:pt x="2649" y="1570"/>
                  </a:lnTo>
                  <a:cubicBezTo>
                    <a:pt x="2635" y="1606"/>
                    <a:pt x="2621" y="1643"/>
                    <a:pt x="2607" y="1679"/>
                  </a:cubicBezTo>
                  <a:cubicBezTo>
                    <a:pt x="2506" y="2206"/>
                    <a:pt x="2506" y="2607"/>
                    <a:pt x="2607" y="2932"/>
                  </a:cubicBezTo>
                  <a:cubicBezTo>
                    <a:pt x="2607" y="3359"/>
                    <a:pt x="2807" y="3659"/>
                    <a:pt x="3133" y="3860"/>
                  </a:cubicBezTo>
                  <a:cubicBezTo>
                    <a:pt x="3233" y="3902"/>
                    <a:pt x="3322" y="3915"/>
                    <a:pt x="3397" y="3915"/>
                  </a:cubicBezTo>
                  <a:cubicBezTo>
                    <a:pt x="3545" y="3915"/>
                    <a:pt x="3634" y="3860"/>
                    <a:pt x="3634" y="3860"/>
                  </a:cubicBezTo>
                  <a:lnTo>
                    <a:pt x="3760" y="3860"/>
                  </a:lnTo>
                  <a:cubicBezTo>
                    <a:pt x="3760" y="3760"/>
                    <a:pt x="3860" y="3760"/>
                    <a:pt x="3960" y="3659"/>
                  </a:cubicBezTo>
                  <a:cubicBezTo>
                    <a:pt x="4060" y="3559"/>
                    <a:pt x="4161" y="3459"/>
                    <a:pt x="4261" y="3233"/>
                  </a:cubicBezTo>
                  <a:cubicBezTo>
                    <a:pt x="4261" y="3033"/>
                    <a:pt x="4261" y="2832"/>
                    <a:pt x="4161" y="2607"/>
                  </a:cubicBezTo>
                  <a:cubicBezTo>
                    <a:pt x="4060" y="2206"/>
                    <a:pt x="3860" y="1880"/>
                    <a:pt x="3434" y="1479"/>
                  </a:cubicBezTo>
                  <a:cubicBezTo>
                    <a:pt x="3390" y="1431"/>
                    <a:pt x="3341" y="1381"/>
                    <a:pt x="3287" y="1330"/>
                  </a:cubicBezTo>
                  <a:lnTo>
                    <a:pt x="3287" y="1330"/>
                  </a:lnTo>
                  <a:cubicBezTo>
                    <a:pt x="3408" y="1074"/>
                    <a:pt x="3588" y="835"/>
                    <a:pt x="3860" y="627"/>
                  </a:cubicBezTo>
                  <a:cubicBezTo>
                    <a:pt x="4060" y="526"/>
                    <a:pt x="4261" y="426"/>
                    <a:pt x="4587" y="426"/>
                  </a:cubicBezTo>
                  <a:close/>
                  <a:moveTo>
                    <a:pt x="4587" y="0"/>
                  </a:moveTo>
                  <a:cubicBezTo>
                    <a:pt x="4261" y="0"/>
                    <a:pt x="3960" y="0"/>
                    <a:pt x="3634" y="226"/>
                  </a:cubicBezTo>
                  <a:cubicBezTo>
                    <a:pt x="3274" y="456"/>
                    <a:pt x="3054" y="728"/>
                    <a:pt x="2895" y="1018"/>
                  </a:cubicBezTo>
                  <a:lnTo>
                    <a:pt x="2895" y="1018"/>
                  </a:lnTo>
                  <a:cubicBezTo>
                    <a:pt x="2620" y="836"/>
                    <a:pt x="2281" y="682"/>
                    <a:pt x="1880" y="627"/>
                  </a:cubicBezTo>
                  <a:cubicBezTo>
                    <a:pt x="1554" y="627"/>
                    <a:pt x="1128" y="727"/>
                    <a:pt x="827" y="953"/>
                  </a:cubicBezTo>
                  <a:cubicBezTo>
                    <a:pt x="727" y="1053"/>
                    <a:pt x="501" y="1253"/>
                    <a:pt x="401" y="1354"/>
                  </a:cubicBezTo>
                  <a:lnTo>
                    <a:pt x="301" y="1479"/>
                  </a:lnTo>
                  <a:lnTo>
                    <a:pt x="301" y="1579"/>
                  </a:lnTo>
                  <a:lnTo>
                    <a:pt x="201" y="1679"/>
                  </a:lnTo>
                  <a:lnTo>
                    <a:pt x="100" y="1880"/>
                  </a:lnTo>
                  <a:cubicBezTo>
                    <a:pt x="0" y="2206"/>
                    <a:pt x="0" y="2607"/>
                    <a:pt x="0" y="3033"/>
                  </a:cubicBezTo>
                  <a:cubicBezTo>
                    <a:pt x="100" y="3459"/>
                    <a:pt x="301" y="3760"/>
                    <a:pt x="501" y="4186"/>
                  </a:cubicBezTo>
                  <a:cubicBezTo>
                    <a:pt x="827" y="4812"/>
                    <a:pt x="1454" y="5338"/>
                    <a:pt x="2080" y="5865"/>
                  </a:cubicBezTo>
                  <a:cubicBezTo>
                    <a:pt x="2381" y="6166"/>
                    <a:pt x="2707" y="6366"/>
                    <a:pt x="3133" y="6491"/>
                  </a:cubicBezTo>
                  <a:cubicBezTo>
                    <a:pt x="3417" y="6562"/>
                    <a:pt x="3763" y="6633"/>
                    <a:pt x="4092" y="6633"/>
                  </a:cubicBezTo>
                  <a:cubicBezTo>
                    <a:pt x="4228" y="6633"/>
                    <a:pt x="4362" y="6621"/>
                    <a:pt x="4486" y="6592"/>
                  </a:cubicBezTo>
                  <a:cubicBezTo>
                    <a:pt x="4687" y="6491"/>
                    <a:pt x="4687" y="6491"/>
                    <a:pt x="4787" y="6491"/>
                  </a:cubicBezTo>
                  <a:cubicBezTo>
                    <a:pt x="4887" y="6366"/>
                    <a:pt x="5013" y="6366"/>
                    <a:pt x="5113" y="6266"/>
                  </a:cubicBezTo>
                  <a:cubicBezTo>
                    <a:pt x="5314" y="6166"/>
                    <a:pt x="5514" y="5965"/>
                    <a:pt x="5639" y="5739"/>
                  </a:cubicBezTo>
                  <a:cubicBezTo>
                    <a:pt x="5840" y="5439"/>
                    <a:pt x="6040" y="5113"/>
                    <a:pt x="6266" y="4712"/>
                  </a:cubicBezTo>
                  <a:cubicBezTo>
                    <a:pt x="6567" y="3985"/>
                    <a:pt x="6667" y="3133"/>
                    <a:pt x="6567" y="2406"/>
                  </a:cubicBezTo>
                  <a:cubicBezTo>
                    <a:pt x="6567" y="1980"/>
                    <a:pt x="6466" y="1579"/>
                    <a:pt x="6366" y="1253"/>
                  </a:cubicBezTo>
                  <a:cubicBezTo>
                    <a:pt x="6266" y="852"/>
                    <a:pt x="6040" y="526"/>
                    <a:pt x="5639" y="326"/>
                  </a:cubicBezTo>
                  <a:cubicBezTo>
                    <a:pt x="5514" y="226"/>
                    <a:pt x="5314" y="100"/>
                    <a:pt x="5113" y="100"/>
                  </a:cubicBezTo>
                  <a:cubicBezTo>
                    <a:pt x="5013" y="0"/>
                    <a:pt x="4787" y="0"/>
                    <a:pt x="45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1"/>
            <p:cNvSpPr/>
            <p:nvPr/>
          </p:nvSpPr>
          <p:spPr>
            <a:xfrm>
              <a:off x="1550900" y="1647500"/>
              <a:ext cx="31350" cy="93225"/>
            </a:xfrm>
            <a:custGeom>
              <a:avLst/>
              <a:gdLst/>
              <a:ahLst/>
              <a:cxnLst/>
              <a:rect l="l" t="t" r="r" b="b"/>
              <a:pathLst>
                <a:path w="1254" h="3729" extrusionOk="0">
                  <a:moveTo>
                    <a:pt x="201" y="1"/>
                  </a:moveTo>
                  <a:cubicBezTo>
                    <a:pt x="109" y="1"/>
                    <a:pt x="0" y="59"/>
                    <a:pt x="0" y="117"/>
                  </a:cubicBezTo>
                  <a:cubicBezTo>
                    <a:pt x="100" y="1269"/>
                    <a:pt x="326" y="2523"/>
                    <a:pt x="727" y="3575"/>
                  </a:cubicBezTo>
                  <a:cubicBezTo>
                    <a:pt x="764" y="3686"/>
                    <a:pt x="845" y="3729"/>
                    <a:pt x="932" y="3729"/>
                  </a:cubicBezTo>
                  <a:cubicBezTo>
                    <a:pt x="1083" y="3729"/>
                    <a:pt x="1253" y="3602"/>
                    <a:pt x="1253" y="3475"/>
                  </a:cubicBezTo>
                  <a:cubicBezTo>
                    <a:pt x="952" y="2322"/>
                    <a:pt x="627" y="1169"/>
                    <a:pt x="326" y="117"/>
                  </a:cubicBezTo>
                  <a:cubicBezTo>
                    <a:pt x="326" y="32"/>
                    <a:pt x="268" y="1"/>
                    <a:pt x="2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1"/>
            <p:cNvSpPr/>
            <p:nvPr/>
          </p:nvSpPr>
          <p:spPr>
            <a:xfrm>
              <a:off x="1530875" y="1654125"/>
              <a:ext cx="73825" cy="75600"/>
            </a:xfrm>
            <a:custGeom>
              <a:avLst/>
              <a:gdLst/>
              <a:ahLst/>
              <a:cxnLst/>
              <a:rect l="l" t="t" r="r" b="b"/>
              <a:pathLst>
                <a:path w="2953" h="3024" extrusionOk="0">
                  <a:moveTo>
                    <a:pt x="2551" y="1"/>
                  </a:moveTo>
                  <a:cubicBezTo>
                    <a:pt x="2489" y="1"/>
                    <a:pt x="2428" y="23"/>
                    <a:pt x="2380" y="77"/>
                  </a:cubicBezTo>
                  <a:cubicBezTo>
                    <a:pt x="1528" y="904"/>
                    <a:pt x="601" y="1831"/>
                    <a:pt x="74" y="2784"/>
                  </a:cubicBezTo>
                  <a:cubicBezTo>
                    <a:pt x="1" y="2931"/>
                    <a:pt x="142" y="3024"/>
                    <a:pt x="263" y="3024"/>
                  </a:cubicBezTo>
                  <a:cubicBezTo>
                    <a:pt x="307" y="3024"/>
                    <a:pt x="348" y="3011"/>
                    <a:pt x="375" y="2984"/>
                  </a:cubicBezTo>
                  <a:cubicBezTo>
                    <a:pt x="1127" y="2057"/>
                    <a:pt x="1954" y="1205"/>
                    <a:pt x="2781" y="378"/>
                  </a:cubicBezTo>
                  <a:cubicBezTo>
                    <a:pt x="2953" y="225"/>
                    <a:pt x="2747" y="1"/>
                    <a:pt x="25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1"/>
            <p:cNvSpPr/>
            <p:nvPr/>
          </p:nvSpPr>
          <p:spPr>
            <a:xfrm>
              <a:off x="1517050" y="1668575"/>
              <a:ext cx="94025" cy="42500"/>
            </a:xfrm>
            <a:custGeom>
              <a:avLst/>
              <a:gdLst/>
              <a:ahLst/>
              <a:cxnLst/>
              <a:rect l="l" t="t" r="r" b="b"/>
              <a:pathLst>
                <a:path w="3761" h="1700" extrusionOk="0">
                  <a:moveTo>
                    <a:pt x="301" y="0"/>
                  </a:moveTo>
                  <a:cubicBezTo>
                    <a:pt x="101" y="0"/>
                    <a:pt x="1" y="226"/>
                    <a:pt x="101" y="326"/>
                  </a:cubicBezTo>
                  <a:cubicBezTo>
                    <a:pt x="728" y="527"/>
                    <a:pt x="1254" y="953"/>
                    <a:pt x="1880" y="1253"/>
                  </a:cubicBezTo>
                  <a:cubicBezTo>
                    <a:pt x="2249" y="1448"/>
                    <a:pt x="2841" y="1699"/>
                    <a:pt x="3335" y="1699"/>
                  </a:cubicBezTo>
                  <a:cubicBezTo>
                    <a:pt x="3413" y="1699"/>
                    <a:pt x="3488" y="1693"/>
                    <a:pt x="3560" y="1680"/>
                  </a:cubicBezTo>
                  <a:cubicBezTo>
                    <a:pt x="3760" y="1680"/>
                    <a:pt x="3760" y="1479"/>
                    <a:pt x="3660" y="1379"/>
                  </a:cubicBezTo>
                  <a:cubicBezTo>
                    <a:pt x="3234" y="1053"/>
                    <a:pt x="2607" y="953"/>
                    <a:pt x="2081" y="752"/>
                  </a:cubicBezTo>
                  <a:cubicBezTo>
                    <a:pt x="1555" y="527"/>
                    <a:pt x="928" y="226"/>
                    <a:pt x="3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1"/>
            <p:cNvSpPr/>
            <p:nvPr/>
          </p:nvSpPr>
          <p:spPr>
            <a:xfrm>
              <a:off x="1841000" y="1559950"/>
              <a:ext cx="32975" cy="93350"/>
            </a:xfrm>
            <a:custGeom>
              <a:avLst/>
              <a:gdLst/>
              <a:ahLst/>
              <a:cxnLst/>
              <a:rect l="l" t="t" r="r" b="b"/>
              <a:pathLst>
                <a:path w="1319" h="3734" extrusionOk="0">
                  <a:moveTo>
                    <a:pt x="141" y="1"/>
                  </a:moveTo>
                  <a:cubicBezTo>
                    <a:pt x="66" y="1"/>
                    <a:pt x="0" y="56"/>
                    <a:pt x="0" y="185"/>
                  </a:cubicBezTo>
                  <a:cubicBezTo>
                    <a:pt x="100" y="1338"/>
                    <a:pt x="301" y="2466"/>
                    <a:pt x="827" y="3619"/>
                  </a:cubicBezTo>
                  <a:cubicBezTo>
                    <a:pt x="863" y="3698"/>
                    <a:pt x="938" y="3734"/>
                    <a:pt x="1017" y="3734"/>
                  </a:cubicBezTo>
                  <a:cubicBezTo>
                    <a:pt x="1162" y="3734"/>
                    <a:pt x="1318" y="3613"/>
                    <a:pt x="1253" y="3418"/>
                  </a:cubicBezTo>
                  <a:cubicBezTo>
                    <a:pt x="928" y="2265"/>
                    <a:pt x="627" y="1213"/>
                    <a:pt x="301" y="85"/>
                  </a:cubicBezTo>
                  <a:cubicBezTo>
                    <a:pt x="258" y="31"/>
                    <a:pt x="197" y="1"/>
                    <a:pt x="1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1"/>
            <p:cNvSpPr/>
            <p:nvPr/>
          </p:nvSpPr>
          <p:spPr>
            <a:xfrm>
              <a:off x="1825325" y="1565425"/>
              <a:ext cx="66525" cy="77100"/>
            </a:xfrm>
            <a:custGeom>
              <a:avLst/>
              <a:gdLst/>
              <a:ahLst/>
              <a:cxnLst/>
              <a:rect l="l" t="t" r="r" b="b"/>
              <a:pathLst>
                <a:path w="2661" h="3084" extrusionOk="0">
                  <a:moveTo>
                    <a:pt x="2333" y="0"/>
                  </a:moveTo>
                  <a:cubicBezTo>
                    <a:pt x="2281" y="0"/>
                    <a:pt x="2228" y="20"/>
                    <a:pt x="2181" y="66"/>
                  </a:cubicBezTo>
                  <a:cubicBezTo>
                    <a:pt x="1354" y="893"/>
                    <a:pt x="502" y="1846"/>
                    <a:pt x="1" y="2873"/>
                  </a:cubicBezTo>
                  <a:cubicBezTo>
                    <a:pt x="1" y="2960"/>
                    <a:pt x="97" y="3084"/>
                    <a:pt x="190" y="3084"/>
                  </a:cubicBezTo>
                  <a:cubicBezTo>
                    <a:pt x="231" y="3084"/>
                    <a:pt x="271" y="3060"/>
                    <a:pt x="301" y="2999"/>
                  </a:cubicBezTo>
                  <a:cubicBezTo>
                    <a:pt x="1028" y="2146"/>
                    <a:pt x="1755" y="1219"/>
                    <a:pt x="2507" y="367"/>
                  </a:cubicBezTo>
                  <a:cubicBezTo>
                    <a:pt x="2661" y="213"/>
                    <a:pt x="2505" y="0"/>
                    <a:pt x="23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1"/>
            <p:cNvSpPr/>
            <p:nvPr/>
          </p:nvSpPr>
          <p:spPr>
            <a:xfrm>
              <a:off x="1809675" y="1582725"/>
              <a:ext cx="90875" cy="40475"/>
            </a:xfrm>
            <a:custGeom>
              <a:avLst/>
              <a:gdLst/>
              <a:ahLst/>
              <a:cxnLst/>
              <a:rect l="l" t="t" r="r" b="b"/>
              <a:pathLst>
                <a:path w="3635" h="1619" extrusionOk="0">
                  <a:moveTo>
                    <a:pt x="201" y="1"/>
                  </a:moveTo>
                  <a:cubicBezTo>
                    <a:pt x="100" y="1"/>
                    <a:pt x="0" y="201"/>
                    <a:pt x="100" y="302"/>
                  </a:cubicBezTo>
                  <a:cubicBezTo>
                    <a:pt x="727" y="527"/>
                    <a:pt x="1253" y="828"/>
                    <a:pt x="1754" y="1154"/>
                  </a:cubicBezTo>
                  <a:cubicBezTo>
                    <a:pt x="2175" y="1314"/>
                    <a:pt x="2661" y="1619"/>
                    <a:pt x="3107" y="1619"/>
                  </a:cubicBezTo>
                  <a:cubicBezTo>
                    <a:pt x="3219" y="1619"/>
                    <a:pt x="3328" y="1600"/>
                    <a:pt x="3434" y="1555"/>
                  </a:cubicBezTo>
                  <a:cubicBezTo>
                    <a:pt x="3634" y="1555"/>
                    <a:pt x="3634" y="1354"/>
                    <a:pt x="3534" y="1354"/>
                  </a:cubicBezTo>
                  <a:cubicBezTo>
                    <a:pt x="3133" y="1053"/>
                    <a:pt x="2506" y="928"/>
                    <a:pt x="2080" y="728"/>
                  </a:cubicBezTo>
                  <a:cubicBezTo>
                    <a:pt x="1454" y="427"/>
                    <a:pt x="827" y="201"/>
                    <a:pt x="2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1"/>
            <p:cNvSpPr/>
            <p:nvPr/>
          </p:nvSpPr>
          <p:spPr>
            <a:xfrm>
              <a:off x="1543375" y="1351750"/>
              <a:ext cx="106550" cy="77975"/>
            </a:xfrm>
            <a:custGeom>
              <a:avLst/>
              <a:gdLst/>
              <a:ahLst/>
              <a:cxnLst/>
              <a:rect l="l" t="t" r="r" b="b"/>
              <a:pathLst>
                <a:path w="4262" h="3119" extrusionOk="0">
                  <a:moveTo>
                    <a:pt x="1253" y="668"/>
                  </a:moveTo>
                  <a:cubicBezTo>
                    <a:pt x="1454" y="668"/>
                    <a:pt x="1654" y="769"/>
                    <a:pt x="1880" y="894"/>
                  </a:cubicBezTo>
                  <a:cubicBezTo>
                    <a:pt x="2381" y="1094"/>
                    <a:pt x="2707" y="1395"/>
                    <a:pt x="3008" y="1721"/>
                  </a:cubicBezTo>
                  <a:cubicBezTo>
                    <a:pt x="3334" y="1921"/>
                    <a:pt x="3634" y="2147"/>
                    <a:pt x="3760" y="2347"/>
                  </a:cubicBezTo>
                  <a:cubicBezTo>
                    <a:pt x="3831" y="2418"/>
                    <a:pt x="3851" y="2489"/>
                    <a:pt x="3858" y="2489"/>
                  </a:cubicBezTo>
                  <a:cubicBezTo>
                    <a:pt x="3860" y="2489"/>
                    <a:pt x="3860" y="2477"/>
                    <a:pt x="3860" y="2448"/>
                  </a:cubicBezTo>
                  <a:lnTo>
                    <a:pt x="3860" y="2548"/>
                  </a:lnTo>
                  <a:lnTo>
                    <a:pt x="3634" y="2548"/>
                  </a:lnTo>
                  <a:cubicBezTo>
                    <a:pt x="3576" y="2577"/>
                    <a:pt x="3498" y="2590"/>
                    <a:pt x="3409" y="2590"/>
                  </a:cubicBezTo>
                  <a:cubicBezTo>
                    <a:pt x="3195" y="2590"/>
                    <a:pt x="2920" y="2519"/>
                    <a:pt x="2707" y="2448"/>
                  </a:cubicBezTo>
                  <a:cubicBezTo>
                    <a:pt x="2507" y="2347"/>
                    <a:pt x="2181" y="2347"/>
                    <a:pt x="1980" y="2247"/>
                  </a:cubicBezTo>
                  <a:cubicBezTo>
                    <a:pt x="1755" y="2247"/>
                    <a:pt x="1454" y="2147"/>
                    <a:pt x="1253" y="2022"/>
                  </a:cubicBezTo>
                  <a:cubicBezTo>
                    <a:pt x="1028" y="1921"/>
                    <a:pt x="827" y="1721"/>
                    <a:pt x="727" y="1520"/>
                  </a:cubicBezTo>
                  <a:cubicBezTo>
                    <a:pt x="627" y="1395"/>
                    <a:pt x="627" y="1295"/>
                    <a:pt x="627" y="1295"/>
                  </a:cubicBezTo>
                  <a:lnTo>
                    <a:pt x="627" y="1195"/>
                  </a:lnTo>
                  <a:lnTo>
                    <a:pt x="727" y="1094"/>
                  </a:lnTo>
                  <a:lnTo>
                    <a:pt x="727" y="994"/>
                  </a:lnTo>
                  <a:cubicBezTo>
                    <a:pt x="928" y="894"/>
                    <a:pt x="1028" y="769"/>
                    <a:pt x="1253" y="668"/>
                  </a:cubicBezTo>
                  <a:close/>
                  <a:moveTo>
                    <a:pt x="1479" y="0"/>
                  </a:moveTo>
                  <a:cubicBezTo>
                    <a:pt x="1369" y="0"/>
                    <a:pt x="1253" y="12"/>
                    <a:pt x="1128" y="42"/>
                  </a:cubicBezTo>
                  <a:cubicBezTo>
                    <a:pt x="727" y="42"/>
                    <a:pt x="401" y="368"/>
                    <a:pt x="201" y="668"/>
                  </a:cubicBezTo>
                  <a:lnTo>
                    <a:pt x="101" y="769"/>
                  </a:lnTo>
                  <a:lnTo>
                    <a:pt x="101" y="894"/>
                  </a:lnTo>
                  <a:lnTo>
                    <a:pt x="101" y="994"/>
                  </a:lnTo>
                  <a:cubicBezTo>
                    <a:pt x="101" y="994"/>
                    <a:pt x="0" y="1195"/>
                    <a:pt x="101" y="1295"/>
                  </a:cubicBezTo>
                  <a:cubicBezTo>
                    <a:pt x="101" y="1520"/>
                    <a:pt x="201" y="1721"/>
                    <a:pt x="301" y="1821"/>
                  </a:cubicBezTo>
                  <a:cubicBezTo>
                    <a:pt x="502" y="2147"/>
                    <a:pt x="827" y="2247"/>
                    <a:pt x="1028" y="2448"/>
                  </a:cubicBezTo>
                  <a:cubicBezTo>
                    <a:pt x="1554" y="2648"/>
                    <a:pt x="2081" y="2974"/>
                    <a:pt x="2507" y="3074"/>
                  </a:cubicBezTo>
                  <a:cubicBezTo>
                    <a:pt x="2674" y="3108"/>
                    <a:pt x="2832" y="3119"/>
                    <a:pt x="2982" y="3119"/>
                  </a:cubicBezTo>
                  <a:cubicBezTo>
                    <a:pt x="3281" y="3119"/>
                    <a:pt x="3543" y="3074"/>
                    <a:pt x="3760" y="3074"/>
                  </a:cubicBezTo>
                  <a:cubicBezTo>
                    <a:pt x="3860" y="2974"/>
                    <a:pt x="3960" y="2974"/>
                    <a:pt x="4061" y="2874"/>
                  </a:cubicBezTo>
                  <a:lnTo>
                    <a:pt x="4161" y="2774"/>
                  </a:lnTo>
                  <a:lnTo>
                    <a:pt x="4161" y="2648"/>
                  </a:lnTo>
                  <a:lnTo>
                    <a:pt x="4261" y="2648"/>
                  </a:lnTo>
                  <a:lnTo>
                    <a:pt x="4261" y="2548"/>
                  </a:lnTo>
                  <a:cubicBezTo>
                    <a:pt x="4261" y="2347"/>
                    <a:pt x="4261" y="2247"/>
                    <a:pt x="4161" y="2147"/>
                  </a:cubicBezTo>
                  <a:cubicBezTo>
                    <a:pt x="4061" y="1821"/>
                    <a:pt x="3960" y="1395"/>
                    <a:pt x="3634" y="1094"/>
                  </a:cubicBezTo>
                  <a:cubicBezTo>
                    <a:pt x="3233" y="668"/>
                    <a:pt x="2807" y="468"/>
                    <a:pt x="2181" y="142"/>
                  </a:cubicBezTo>
                  <a:cubicBezTo>
                    <a:pt x="1968" y="71"/>
                    <a:pt x="1743" y="0"/>
                    <a:pt x="1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1"/>
            <p:cNvSpPr/>
            <p:nvPr/>
          </p:nvSpPr>
          <p:spPr>
            <a:xfrm>
              <a:off x="1644875" y="1320475"/>
              <a:ext cx="86500" cy="97500"/>
            </a:xfrm>
            <a:custGeom>
              <a:avLst/>
              <a:gdLst/>
              <a:ahLst/>
              <a:cxnLst/>
              <a:rect l="l" t="t" r="r" b="b"/>
              <a:pathLst>
                <a:path w="3460" h="3900" extrusionOk="0">
                  <a:moveTo>
                    <a:pt x="2081" y="666"/>
                  </a:moveTo>
                  <a:cubicBezTo>
                    <a:pt x="2306" y="666"/>
                    <a:pt x="2507" y="666"/>
                    <a:pt x="2707" y="766"/>
                  </a:cubicBezTo>
                  <a:cubicBezTo>
                    <a:pt x="2770" y="829"/>
                    <a:pt x="2801" y="829"/>
                    <a:pt x="2817" y="829"/>
                  </a:cubicBezTo>
                  <a:cubicBezTo>
                    <a:pt x="2833" y="829"/>
                    <a:pt x="2833" y="829"/>
                    <a:pt x="2833" y="892"/>
                  </a:cubicBezTo>
                  <a:lnTo>
                    <a:pt x="2933" y="992"/>
                  </a:lnTo>
                  <a:lnTo>
                    <a:pt x="2933" y="1192"/>
                  </a:lnTo>
                  <a:cubicBezTo>
                    <a:pt x="2933" y="1393"/>
                    <a:pt x="2833" y="1719"/>
                    <a:pt x="2607" y="1919"/>
                  </a:cubicBezTo>
                  <a:cubicBezTo>
                    <a:pt x="2507" y="2145"/>
                    <a:pt x="2306" y="2245"/>
                    <a:pt x="2081" y="2446"/>
                  </a:cubicBezTo>
                  <a:cubicBezTo>
                    <a:pt x="1880" y="2546"/>
                    <a:pt x="1780" y="2771"/>
                    <a:pt x="1579" y="2872"/>
                  </a:cubicBezTo>
                  <a:cubicBezTo>
                    <a:pt x="1254" y="3172"/>
                    <a:pt x="953" y="3398"/>
                    <a:pt x="727" y="3498"/>
                  </a:cubicBezTo>
                  <a:lnTo>
                    <a:pt x="527" y="3498"/>
                  </a:lnTo>
                  <a:lnTo>
                    <a:pt x="527" y="3273"/>
                  </a:lnTo>
                  <a:cubicBezTo>
                    <a:pt x="627" y="3072"/>
                    <a:pt x="727" y="2771"/>
                    <a:pt x="953" y="2345"/>
                  </a:cubicBezTo>
                  <a:cubicBezTo>
                    <a:pt x="1053" y="2020"/>
                    <a:pt x="1254" y="1518"/>
                    <a:pt x="1579" y="1092"/>
                  </a:cubicBezTo>
                  <a:cubicBezTo>
                    <a:pt x="1680" y="992"/>
                    <a:pt x="1880" y="766"/>
                    <a:pt x="2081" y="666"/>
                  </a:cubicBezTo>
                  <a:close/>
                  <a:moveTo>
                    <a:pt x="2167" y="1"/>
                  </a:moveTo>
                  <a:cubicBezTo>
                    <a:pt x="2064" y="1"/>
                    <a:pt x="1966" y="13"/>
                    <a:pt x="1880" y="40"/>
                  </a:cubicBezTo>
                  <a:cubicBezTo>
                    <a:pt x="1454" y="140"/>
                    <a:pt x="1254" y="466"/>
                    <a:pt x="1053" y="666"/>
                  </a:cubicBezTo>
                  <a:cubicBezTo>
                    <a:pt x="627" y="1092"/>
                    <a:pt x="326" y="1619"/>
                    <a:pt x="101" y="2020"/>
                  </a:cubicBezTo>
                  <a:cubicBezTo>
                    <a:pt x="1" y="2546"/>
                    <a:pt x="1" y="2972"/>
                    <a:pt x="1" y="3273"/>
                  </a:cubicBezTo>
                  <a:cubicBezTo>
                    <a:pt x="101" y="3398"/>
                    <a:pt x="101" y="3598"/>
                    <a:pt x="201" y="3699"/>
                  </a:cubicBezTo>
                  <a:lnTo>
                    <a:pt x="201" y="3799"/>
                  </a:lnTo>
                  <a:lnTo>
                    <a:pt x="326" y="3799"/>
                  </a:lnTo>
                  <a:cubicBezTo>
                    <a:pt x="326" y="3799"/>
                    <a:pt x="427" y="3899"/>
                    <a:pt x="527" y="3899"/>
                  </a:cubicBezTo>
                  <a:lnTo>
                    <a:pt x="828" y="3899"/>
                  </a:lnTo>
                  <a:cubicBezTo>
                    <a:pt x="1153" y="3799"/>
                    <a:pt x="1579" y="3699"/>
                    <a:pt x="1980" y="3398"/>
                  </a:cubicBezTo>
                  <a:cubicBezTo>
                    <a:pt x="2306" y="3072"/>
                    <a:pt x="2707" y="2646"/>
                    <a:pt x="3033" y="2145"/>
                  </a:cubicBezTo>
                  <a:cubicBezTo>
                    <a:pt x="3133" y="1919"/>
                    <a:pt x="3334" y="1619"/>
                    <a:pt x="3459" y="1293"/>
                  </a:cubicBezTo>
                  <a:lnTo>
                    <a:pt x="3459" y="666"/>
                  </a:lnTo>
                  <a:lnTo>
                    <a:pt x="3234" y="466"/>
                  </a:lnTo>
                  <a:lnTo>
                    <a:pt x="3234" y="365"/>
                  </a:lnTo>
                  <a:lnTo>
                    <a:pt x="3133" y="365"/>
                  </a:lnTo>
                  <a:lnTo>
                    <a:pt x="3033" y="265"/>
                  </a:lnTo>
                  <a:cubicBezTo>
                    <a:pt x="2793" y="99"/>
                    <a:pt x="2458" y="1"/>
                    <a:pt x="21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1"/>
            <p:cNvSpPr/>
            <p:nvPr/>
          </p:nvSpPr>
          <p:spPr>
            <a:xfrm>
              <a:off x="1559025" y="1409675"/>
              <a:ext cx="101550" cy="70950"/>
            </a:xfrm>
            <a:custGeom>
              <a:avLst/>
              <a:gdLst/>
              <a:ahLst/>
              <a:cxnLst/>
              <a:rect l="l" t="t" r="r" b="b"/>
              <a:pathLst>
                <a:path w="4062" h="2838" extrusionOk="0">
                  <a:moveTo>
                    <a:pt x="3597" y="0"/>
                  </a:moveTo>
                  <a:cubicBezTo>
                    <a:pt x="3467" y="0"/>
                    <a:pt x="3146" y="732"/>
                    <a:pt x="2382" y="1384"/>
                  </a:cubicBezTo>
                  <a:cubicBezTo>
                    <a:pt x="1755" y="1910"/>
                    <a:pt x="1" y="2010"/>
                    <a:pt x="1" y="2211"/>
                  </a:cubicBezTo>
                  <a:cubicBezTo>
                    <a:pt x="1" y="2336"/>
                    <a:pt x="502" y="2437"/>
                    <a:pt x="502" y="2437"/>
                  </a:cubicBezTo>
                  <a:cubicBezTo>
                    <a:pt x="302" y="2637"/>
                    <a:pt x="402" y="2838"/>
                    <a:pt x="402" y="2838"/>
                  </a:cubicBezTo>
                  <a:cubicBezTo>
                    <a:pt x="402" y="2838"/>
                    <a:pt x="4061" y="2437"/>
                    <a:pt x="3635" y="30"/>
                  </a:cubicBezTo>
                  <a:cubicBezTo>
                    <a:pt x="3625" y="10"/>
                    <a:pt x="3612" y="0"/>
                    <a:pt x="3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1"/>
            <p:cNvSpPr/>
            <p:nvPr/>
          </p:nvSpPr>
          <p:spPr>
            <a:xfrm>
              <a:off x="1647375" y="1407925"/>
              <a:ext cx="104150" cy="49150"/>
            </a:xfrm>
            <a:custGeom>
              <a:avLst/>
              <a:gdLst/>
              <a:ahLst/>
              <a:cxnLst/>
              <a:rect l="l" t="t" r="r" b="b"/>
              <a:pathLst>
                <a:path w="4166" h="1966" extrusionOk="0">
                  <a:moveTo>
                    <a:pt x="101" y="0"/>
                  </a:moveTo>
                  <a:cubicBezTo>
                    <a:pt x="101" y="0"/>
                    <a:pt x="1" y="1253"/>
                    <a:pt x="1354" y="1780"/>
                  </a:cubicBezTo>
                  <a:cubicBezTo>
                    <a:pt x="1752" y="1912"/>
                    <a:pt x="2109" y="1965"/>
                    <a:pt x="2422" y="1965"/>
                  </a:cubicBezTo>
                  <a:cubicBezTo>
                    <a:pt x="3590" y="1965"/>
                    <a:pt x="4165" y="1232"/>
                    <a:pt x="4086" y="1153"/>
                  </a:cubicBezTo>
                  <a:lnTo>
                    <a:pt x="3660" y="1028"/>
                  </a:lnTo>
                  <a:cubicBezTo>
                    <a:pt x="3760" y="928"/>
                    <a:pt x="3660" y="527"/>
                    <a:pt x="3660" y="527"/>
                  </a:cubicBezTo>
                  <a:cubicBezTo>
                    <a:pt x="3660" y="527"/>
                    <a:pt x="3103" y="1262"/>
                    <a:pt x="2157" y="1262"/>
                  </a:cubicBezTo>
                  <a:cubicBezTo>
                    <a:pt x="2100" y="1262"/>
                    <a:pt x="2041" y="1259"/>
                    <a:pt x="1981" y="1253"/>
                  </a:cubicBezTo>
                  <a:cubicBezTo>
                    <a:pt x="1154" y="1253"/>
                    <a:pt x="527" y="201"/>
                    <a:pt x="527" y="201"/>
                  </a:cubicBezTo>
                  <a:lnTo>
                    <a:pt x="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1" name="Google Shape;1751;p21"/>
          <p:cNvGrpSpPr/>
          <p:nvPr/>
        </p:nvGrpSpPr>
        <p:grpSpPr>
          <a:xfrm flipH="1">
            <a:off x="5212037" y="-3"/>
            <a:ext cx="855141" cy="1693594"/>
            <a:chOff x="2351450" y="0"/>
            <a:chExt cx="691750" cy="1370000"/>
          </a:xfrm>
        </p:grpSpPr>
        <p:sp>
          <p:nvSpPr>
            <p:cNvPr id="1752" name="Google Shape;1752;p21"/>
            <p:cNvSpPr/>
            <p:nvPr/>
          </p:nvSpPr>
          <p:spPr>
            <a:xfrm>
              <a:off x="2351450" y="763550"/>
              <a:ext cx="691750" cy="606450"/>
            </a:xfrm>
            <a:custGeom>
              <a:avLst/>
              <a:gdLst/>
              <a:ahLst/>
              <a:cxnLst/>
              <a:rect l="l" t="t" r="r" b="b"/>
              <a:pathLst>
                <a:path w="27670" h="24258" extrusionOk="0">
                  <a:moveTo>
                    <a:pt x="13885" y="0"/>
                  </a:moveTo>
                  <a:lnTo>
                    <a:pt x="9399" y="7318"/>
                  </a:lnTo>
                  <a:cubicBezTo>
                    <a:pt x="9399" y="7318"/>
                    <a:pt x="1053" y="8572"/>
                    <a:pt x="526" y="9073"/>
                  </a:cubicBezTo>
                  <a:cubicBezTo>
                    <a:pt x="0" y="9699"/>
                    <a:pt x="6993" y="14712"/>
                    <a:pt x="6993" y="14712"/>
                  </a:cubicBezTo>
                  <a:cubicBezTo>
                    <a:pt x="6993" y="14712"/>
                    <a:pt x="3960" y="23910"/>
                    <a:pt x="4486" y="24236"/>
                  </a:cubicBezTo>
                  <a:cubicBezTo>
                    <a:pt x="4505" y="24250"/>
                    <a:pt x="4536" y="24257"/>
                    <a:pt x="4579" y="24257"/>
                  </a:cubicBezTo>
                  <a:cubicBezTo>
                    <a:pt x="5723" y="24257"/>
                    <a:pt x="15138" y="19223"/>
                    <a:pt x="15138" y="19223"/>
                  </a:cubicBezTo>
                  <a:cubicBezTo>
                    <a:pt x="15138" y="19223"/>
                    <a:pt x="24196" y="23823"/>
                    <a:pt x="25103" y="23823"/>
                  </a:cubicBezTo>
                  <a:cubicBezTo>
                    <a:pt x="25131" y="23823"/>
                    <a:pt x="25151" y="23819"/>
                    <a:pt x="25163" y="23810"/>
                  </a:cubicBezTo>
                  <a:cubicBezTo>
                    <a:pt x="25589" y="23384"/>
                    <a:pt x="21930" y="14211"/>
                    <a:pt x="21930" y="14211"/>
                  </a:cubicBezTo>
                  <a:cubicBezTo>
                    <a:pt x="21930" y="14211"/>
                    <a:pt x="27669" y="6892"/>
                    <a:pt x="27469" y="6166"/>
                  </a:cubicBezTo>
                  <a:cubicBezTo>
                    <a:pt x="27426" y="6012"/>
                    <a:pt x="27032" y="5951"/>
                    <a:pt x="26438" y="5951"/>
                  </a:cubicBezTo>
                  <a:cubicBezTo>
                    <a:pt x="24223" y="5951"/>
                    <a:pt x="19223" y="6792"/>
                    <a:pt x="19223" y="6792"/>
                  </a:cubicBezTo>
                  <a:cubicBezTo>
                    <a:pt x="19223" y="6792"/>
                    <a:pt x="14511" y="201"/>
                    <a:pt x="13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1"/>
            <p:cNvSpPr/>
            <p:nvPr/>
          </p:nvSpPr>
          <p:spPr>
            <a:xfrm>
              <a:off x="2687925" y="0"/>
              <a:ext cx="23826" cy="788035"/>
            </a:xfrm>
            <a:custGeom>
              <a:avLst/>
              <a:gdLst/>
              <a:ahLst/>
              <a:cxnLst/>
              <a:rect l="l" t="t" r="r" b="b"/>
              <a:pathLst>
                <a:path w="828" h="17011" extrusionOk="0">
                  <a:moveTo>
                    <a:pt x="427" y="0"/>
                  </a:moveTo>
                  <a:cubicBezTo>
                    <a:pt x="352" y="0"/>
                    <a:pt x="301" y="77"/>
                    <a:pt x="301" y="166"/>
                  </a:cubicBezTo>
                  <a:cubicBezTo>
                    <a:pt x="301" y="166"/>
                    <a:pt x="201" y="467"/>
                    <a:pt x="201" y="893"/>
                  </a:cubicBezTo>
                  <a:cubicBezTo>
                    <a:pt x="201" y="1420"/>
                    <a:pt x="100" y="2046"/>
                    <a:pt x="100" y="2773"/>
                  </a:cubicBezTo>
                  <a:cubicBezTo>
                    <a:pt x="100" y="3174"/>
                    <a:pt x="100" y="3600"/>
                    <a:pt x="201" y="4026"/>
                  </a:cubicBezTo>
                  <a:lnTo>
                    <a:pt x="201" y="5480"/>
                  </a:lnTo>
                  <a:lnTo>
                    <a:pt x="201" y="6933"/>
                  </a:lnTo>
                  <a:cubicBezTo>
                    <a:pt x="201" y="7460"/>
                    <a:pt x="100" y="7986"/>
                    <a:pt x="100" y="8512"/>
                  </a:cubicBezTo>
                  <a:lnTo>
                    <a:pt x="100" y="11545"/>
                  </a:lnTo>
                  <a:cubicBezTo>
                    <a:pt x="0" y="12572"/>
                    <a:pt x="0" y="13425"/>
                    <a:pt x="0" y="14252"/>
                  </a:cubicBezTo>
                  <a:cubicBezTo>
                    <a:pt x="0" y="15831"/>
                    <a:pt x="201" y="16858"/>
                    <a:pt x="201" y="16858"/>
                  </a:cubicBezTo>
                  <a:cubicBezTo>
                    <a:pt x="201" y="16958"/>
                    <a:pt x="301" y="16958"/>
                    <a:pt x="301" y="16958"/>
                  </a:cubicBezTo>
                  <a:cubicBezTo>
                    <a:pt x="368" y="16996"/>
                    <a:pt x="425" y="17011"/>
                    <a:pt x="470" y="17011"/>
                  </a:cubicBezTo>
                  <a:cubicBezTo>
                    <a:pt x="577" y="17011"/>
                    <a:pt x="627" y="16928"/>
                    <a:pt x="627" y="16858"/>
                  </a:cubicBezTo>
                  <a:cubicBezTo>
                    <a:pt x="627" y="16858"/>
                    <a:pt x="827" y="15831"/>
                    <a:pt x="827" y="14252"/>
                  </a:cubicBezTo>
                  <a:lnTo>
                    <a:pt x="827" y="11545"/>
                  </a:lnTo>
                  <a:cubicBezTo>
                    <a:pt x="727" y="10592"/>
                    <a:pt x="727" y="9565"/>
                    <a:pt x="727" y="8512"/>
                  </a:cubicBezTo>
                  <a:lnTo>
                    <a:pt x="727" y="6933"/>
                  </a:lnTo>
                  <a:cubicBezTo>
                    <a:pt x="727" y="6432"/>
                    <a:pt x="627" y="5906"/>
                    <a:pt x="627" y="5480"/>
                  </a:cubicBezTo>
                  <a:cubicBezTo>
                    <a:pt x="627" y="4953"/>
                    <a:pt x="727" y="4552"/>
                    <a:pt x="727" y="4026"/>
                  </a:cubicBezTo>
                  <a:cubicBezTo>
                    <a:pt x="827" y="3600"/>
                    <a:pt x="827" y="3174"/>
                    <a:pt x="827" y="2773"/>
                  </a:cubicBezTo>
                  <a:cubicBezTo>
                    <a:pt x="827" y="2046"/>
                    <a:pt x="727" y="1420"/>
                    <a:pt x="727" y="893"/>
                  </a:cubicBezTo>
                  <a:lnTo>
                    <a:pt x="727" y="166"/>
                  </a:lnTo>
                  <a:cubicBezTo>
                    <a:pt x="727" y="41"/>
                    <a:pt x="627" y="41"/>
                    <a:pt x="526" y="41"/>
                  </a:cubicBezTo>
                  <a:cubicBezTo>
                    <a:pt x="491" y="12"/>
                    <a:pt x="457" y="0"/>
                    <a:pt x="4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1"/>
            <p:cNvSpPr/>
            <p:nvPr/>
          </p:nvSpPr>
          <p:spPr>
            <a:xfrm>
              <a:off x="2633400" y="799875"/>
              <a:ext cx="67700" cy="200525"/>
            </a:xfrm>
            <a:custGeom>
              <a:avLst/>
              <a:gdLst/>
              <a:ahLst/>
              <a:cxnLst/>
              <a:rect l="l" t="t" r="r" b="b"/>
              <a:pathLst>
                <a:path w="2708" h="8021" extrusionOk="0">
                  <a:moveTo>
                    <a:pt x="2406" y="1"/>
                  </a:moveTo>
                  <a:cubicBezTo>
                    <a:pt x="2406" y="1"/>
                    <a:pt x="2306" y="527"/>
                    <a:pt x="2206" y="1254"/>
                  </a:cubicBezTo>
                  <a:cubicBezTo>
                    <a:pt x="2081" y="1680"/>
                    <a:pt x="2081" y="2106"/>
                    <a:pt x="1980" y="2607"/>
                  </a:cubicBezTo>
                  <a:cubicBezTo>
                    <a:pt x="1880" y="3134"/>
                    <a:pt x="1780" y="3560"/>
                    <a:pt x="1579" y="4086"/>
                  </a:cubicBezTo>
                  <a:cubicBezTo>
                    <a:pt x="1454" y="4612"/>
                    <a:pt x="1354" y="5114"/>
                    <a:pt x="1153" y="5540"/>
                  </a:cubicBezTo>
                  <a:cubicBezTo>
                    <a:pt x="1053" y="5740"/>
                    <a:pt x="953" y="5966"/>
                    <a:pt x="827" y="6166"/>
                  </a:cubicBezTo>
                  <a:cubicBezTo>
                    <a:pt x="727" y="6367"/>
                    <a:pt x="627" y="6592"/>
                    <a:pt x="627" y="6693"/>
                  </a:cubicBezTo>
                  <a:cubicBezTo>
                    <a:pt x="426" y="7119"/>
                    <a:pt x="326" y="7319"/>
                    <a:pt x="101" y="7520"/>
                  </a:cubicBezTo>
                  <a:cubicBezTo>
                    <a:pt x="0" y="7745"/>
                    <a:pt x="0" y="7845"/>
                    <a:pt x="0" y="7845"/>
                  </a:cubicBezTo>
                  <a:lnTo>
                    <a:pt x="0" y="7946"/>
                  </a:lnTo>
                  <a:cubicBezTo>
                    <a:pt x="50" y="7996"/>
                    <a:pt x="76" y="8021"/>
                    <a:pt x="101" y="8021"/>
                  </a:cubicBezTo>
                  <a:cubicBezTo>
                    <a:pt x="126" y="8021"/>
                    <a:pt x="151" y="7996"/>
                    <a:pt x="201" y="7946"/>
                  </a:cubicBezTo>
                  <a:cubicBezTo>
                    <a:pt x="201" y="7946"/>
                    <a:pt x="201" y="7845"/>
                    <a:pt x="426" y="7745"/>
                  </a:cubicBezTo>
                  <a:cubicBezTo>
                    <a:pt x="426" y="7620"/>
                    <a:pt x="527" y="7520"/>
                    <a:pt x="627" y="7319"/>
                  </a:cubicBezTo>
                  <a:cubicBezTo>
                    <a:pt x="727" y="7219"/>
                    <a:pt x="727" y="6993"/>
                    <a:pt x="827" y="6893"/>
                  </a:cubicBezTo>
                  <a:cubicBezTo>
                    <a:pt x="953" y="6693"/>
                    <a:pt x="1053" y="6492"/>
                    <a:pt x="1153" y="6266"/>
                  </a:cubicBezTo>
                  <a:cubicBezTo>
                    <a:pt x="1253" y="6066"/>
                    <a:pt x="1253" y="5865"/>
                    <a:pt x="1354" y="5640"/>
                  </a:cubicBezTo>
                  <a:cubicBezTo>
                    <a:pt x="1454" y="5439"/>
                    <a:pt x="1579" y="5114"/>
                    <a:pt x="1680" y="4913"/>
                  </a:cubicBezTo>
                  <a:cubicBezTo>
                    <a:pt x="1780" y="4713"/>
                    <a:pt x="1780" y="4387"/>
                    <a:pt x="1880" y="4186"/>
                  </a:cubicBezTo>
                  <a:cubicBezTo>
                    <a:pt x="2081" y="3660"/>
                    <a:pt x="2206" y="3134"/>
                    <a:pt x="2306" y="2733"/>
                  </a:cubicBezTo>
                  <a:cubicBezTo>
                    <a:pt x="2406" y="2206"/>
                    <a:pt x="2507" y="1780"/>
                    <a:pt x="2607" y="1354"/>
                  </a:cubicBezTo>
                  <a:cubicBezTo>
                    <a:pt x="2707" y="627"/>
                    <a:pt x="2607" y="101"/>
                    <a:pt x="2607" y="101"/>
                  </a:cubicBezTo>
                  <a:lnTo>
                    <a:pt x="26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1"/>
            <p:cNvSpPr/>
            <p:nvPr/>
          </p:nvSpPr>
          <p:spPr>
            <a:xfrm>
              <a:off x="2539725" y="987325"/>
              <a:ext cx="143200" cy="110300"/>
            </a:xfrm>
            <a:custGeom>
              <a:avLst/>
              <a:gdLst/>
              <a:ahLst/>
              <a:cxnLst/>
              <a:rect l="l" t="t" r="r" b="b"/>
              <a:pathLst>
                <a:path w="5728" h="4412" extrusionOk="0">
                  <a:moveTo>
                    <a:pt x="2411" y="0"/>
                  </a:moveTo>
                  <a:cubicBezTo>
                    <a:pt x="1130" y="0"/>
                    <a:pt x="574" y="1102"/>
                    <a:pt x="414" y="1601"/>
                  </a:cubicBezTo>
                  <a:cubicBezTo>
                    <a:pt x="0" y="2817"/>
                    <a:pt x="981" y="4412"/>
                    <a:pt x="2667" y="4412"/>
                  </a:cubicBezTo>
                  <a:cubicBezTo>
                    <a:pt x="2717" y="4412"/>
                    <a:pt x="2768" y="4410"/>
                    <a:pt x="2820" y="4408"/>
                  </a:cubicBezTo>
                  <a:cubicBezTo>
                    <a:pt x="4800" y="4207"/>
                    <a:pt x="5727" y="1174"/>
                    <a:pt x="3547" y="247"/>
                  </a:cubicBezTo>
                  <a:cubicBezTo>
                    <a:pt x="3117" y="73"/>
                    <a:pt x="2740" y="0"/>
                    <a:pt x="2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1"/>
            <p:cNvSpPr/>
            <p:nvPr/>
          </p:nvSpPr>
          <p:spPr>
            <a:xfrm>
              <a:off x="2591425" y="1037350"/>
              <a:ext cx="23825" cy="23825"/>
            </a:xfrm>
            <a:custGeom>
              <a:avLst/>
              <a:gdLst/>
              <a:ahLst/>
              <a:cxnLst/>
              <a:rect l="l" t="t" r="r" b="b"/>
              <a:pathLst>
                <a:path w="953" h="953" extrusionOk="0">
                  <a:moveTo>
                    <a:pt x="426" y="1"/>
                  </a:moveTo>
                  <a:cubicBezTo>
                    <a:pt x="226" y="1"/>
                    <a:pt x="0" y="226"/>
                    <a:pt x="0" y="427"/>
                  </a:cubicBezTo>
                  <a:cubicBezTo>
                    <a:pt x="0" y="752"/>
                    <a:pt x="226" y="953"/>
                    <a:pt x="426" y="953"/>
                  </a:cubicBezTo>
                  <a:cubicBezTo>
                    <a:pt x="752" y="953"/>
                    <a:pt x="952" y="752"/>
                    <a:pt x="952" y="427"/>
                  </a:cubicBezTo>
                  <a:cubicBezTo>
                    <a:pt x="952" y="226"/>
                    <a:pt x="752" y="1"/>
                    <a:pt x="426" y="1"/>
                  </a:cubicBezTo>
                  <a:close/>
                </a:path>
              </a:pathLst>
            </a:custGeom>
            <a:solidFill>
              <a:srgbClr val="4E3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1"/>
            <p:cNvSpPr/>
            <p:nvPr/>
          </p:nvSpPr>
          <p:spPr>
            <a:xfrm>
              <a:off x="2547550" y="1021675"/>
              <a:ext cx="57050" cy="29975"/>
            </a:xfrm>
            <a:custGeom>
              <a:avLst/>
              <a:gdLst/>
              <a:ahLst/>
              <a:cxnLst/>
              <a:rect l="l" t="t" r="r" b="b"/>
              <a:pathLst>
                <a:path w="2282" h="1199" extrusionOk="0">
                  <a:moveTo>
                    <a:pt x="101" y="1"/>
                  </a:moveTo>
                  <a:cubicBezTo>
                    <a:pt x="1" y="1"/>
                    <a:pt x="1" y="126"/>
                    <a:pt x="101" y="227"/>
                  </a:cubicBezTo>
                  <a:cubicBezTo>
                    <a:pt x="201" y="327"/>
                    <a:pt x="201" y="427"/>
                    <a:pt x="301" y="427"/>
                  </a:cubicBezTo>
                  <a:lnTo>
                    <a:pt x="627" y="753"/>
                  </a:lnTo>
                  <a:cubicBezTo>
                    <a:pt x="728" y="853"/>
                    <a:pt x="828" y="853"/>
                    <a:pt x="928" y="953"/>
                  </a:cubicBezTo>
                  <a:cubicBezTo>
                    <a:pt x="1129" y="1054"/>
                    <a:pt x="1254" y="1054"/>
                    <a:pt x="1354" y="1154"/>
                  </a:cubicBezTo>
                  <a:lnTo>
                    <a:pt x="1755" y="1154"/>
                  </a:lnTo>
                  <a:cubicBezTo>
                    <a:pt x="1830" y="1187"/>
                    <a:pt x="1892" y="1198"/>
                    <a:pt x="1940" y="1198"/>
                  </a:cubicBezTo>
                  <a:cubicBezTo>
                    <a:pt x="2036" y="1198"/>
                    <a:pt x="2081" y="1154"/>
                    <a:pt x="2081" y="1154"/>
                  </a:cubicBezTo>
                  <a:lnTo>
                    <a:pt x="2181" y="1154"/>
                  </a:lnTo>
                  <a:cubicBezTo>
                    <a:pt x="2281" y="1054"/>
                    <a:pt x="2181" y="1054"/>
                    <a:pt x="2181" y="953"/>
                  </a:cubicBezTo>
                  <a:cubicBezTo>
                    <a:pt x="2181" y="953"/>
                    <a:pt x="1981" y="953"/>
                    <a:pt x="1755" y="853"/>
                  </a:cubicBezTo>
                  <a:cubicBezTo>
                    <a:pt x="1755" y="853"/>
                    <a:pt x="1655" y="753"/>
                    <a:pt x="1454" y="753"/>
                  </a:cubicBezTo>
                  <a:cubicBezTo>
                    <a:pt x="1354" y="753"/>
                    <a:pt x="1254" y="628"/>
                    <a:pt x="1129" y="628"/>
                  </a:cubicBezTo>
                  <a:cubicBezTo>
                    <a:pt x="1028" y="527"/>
                    <a:pt x="928" y="427"/>
                    <a:pt x="828" y="427"/>
                  </a:cubicBezTo>
                  <a:cubicBezTo>
                    <a:pt x="728" y="327"/>
                    <a:pt x="627" y="327"/>
                    <a:pt x="502" y="227"/>
                  </a:cubicBezTo>
                  <a:cubicBezTo>
                    <a:pt x="301" y="126"/>
                    <a:pt x="201" y="1"/>
                    <a:pt x="201" y="1"/>
                  </a:cubicBezTo>
                  <a:close/>
                </a:path>
              </a:pathLst>
            </a:custGeom>
            <a:solidFill>
              <a:srgbClr val="4E3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1"/>
            <p:cNvSpPr/>
            <p:nvPr/>
          </p:nvSpPr>
          <p:spPr>
            <a:xfrm>
              <a:off x="2704200" y="789850"/>
              <a:ext cx="72700" cy="248925"/>
            </a:xfrm>
            <a:custGeom>
              <a:avLst/>
              <a:gdLst/>
              <a:ahLst/>
              <a:cxnLst/>
              <a:rect l="l" t="t" r="r" b="b"/>
              <a:pathLst>
                <a:path w="2908" h="9957" extrusionOk="0">
                  <a:moveTo>
                    <a:pt x="201" y="1"/>
                  </a:moveTo>
                  <a:cubicBezTo>
                    <a:pt x="101" y="1"/>
                    <a:pt x="101" y="1"/>
                    <a:pt x="101" y="101"/>
                  </a:cubicBezTo>
                  <a:cubicBezTo>
                    <a:pt x="101" y="101"/>
                    <a:pt x="0" y="201"/>
                    <a:pt x="0" y="502"/>
                  </a:cubicBezTo>
                  <a:lnTo>
                    <a:pt x="0" y="1655"/>
                  </a:lnTo>
                  <a:cubicBezTo>
                    <a:pt x="0" y="1981"/>
                    <a:pt x="0" y="2181"/>
                    <a:pt x="101" y="2507"/>
                  </a:cubicBezTo>
                  <a:cubicBezTo>
                    <a:pt x="101" y="2708"/>
                    <a:pt x="201" y="3008"/>
                    <a:pt x="201" y="3334"/>
                  </a:cubicBezTo>
                  <a:cubicBezTo>
                    <a:pt x="301" y="3961"/>
                    <a:pt x="401" y="4587"/>
                    <a:pt x="502" y="5214"/>
                  </a:cubicBezTo>
                  <a:cubicBezTo>
                    <a:pt x="627" y="5515"/>
                    <a:pt x="627" y="5840"/>
                    <a:pt x="727" y="6141"/>
                  </a:cubicBezTo>
                  <a:cubicBezTo>
                    <a:pt x="827" y="6467"/>
                    <a:pt x="928" y="6768"/>
                    <a:pt x="1028" y="7094"/>
                  </a:cubicBezTo>
                  <a:cubicBezTo>
                    <a:pt x="1128" y="7394"/>
                    <a:pt x="1254" y="7620"/>
                    <a:pt x="1454" y="7921"/>
                  </a:cubicBezTo>
                  <a:cubicBezTo>
                    <a:pt x="1554" y="8146"/>
                    <a:pt x="1655" y="8347"/>
                    <a:pt x="1755" y="8547"/>
                  </a:cubicBezTo>
                  <a:cubicBezTo>
                    <a:pt x="1880" y="8873"/>
                    <a:pt x="1980" y="8973"/>
                    <a:pt x="2081" y="9174"/>
                  </a:cubicBezTo>
                  <a:cubicBezTo>
                    <a:pt x="2181" y="9274"/>
                    <a:pt x="2381" y="9500"/>
                    <a:pt x="2381" y="9600"/>
                  </a:cubicBezTo>
                  <a:lnTo>
                    <a:pt x="2707" y="9901"/>
                  </a:lnTo>
                  <a:cubicBezTo>
                    <a:pt x="2774" y="9901"/>
                    <a:pt x="2796" y="9956"/>
                    <a:pt x="2804" y="9956"/>
                  </a:cubicBezTo>
                  <a:cubicBezTo>
                    <a:pt x="2807" y="9956"/>
                    <a:pt x="2807" y="9942"/>
                    <a:pt x="2807" y="9901"/>
                  </a:cubicBezTo>
                  <a:cubicBezTo>
                    <a:pt x="2908" y="9901"/>
                    <a:pt x="2908" y="9800"/>
                    <a:pt x="2908" y="9800"/>
                  </a:cubicBezTo>
                  <a:cubicBezTo>
                    <a:pt x="2908" y="9800"/>
                    <a:pt x="2807" y="9700"/>
                    <a:pt x="2707" y="9399"/>
                  </a:cubicBezTo>
                  <a:cubicBezTo>
                    <a:pt x="2607" y="9274"/>
                    <a:pt x="2507" y="9174"/>
                    <a:pt x="2381" y="8973"/>
                  </a:cubicBezTo>
                  <a:cubicBezTo>
                    <a:pt x="2281" y="8773"/>
                    <a:pt x="2281" y="8647"/>
                    <a:pt x="2081" y="8447"/>
                  </a:cubicBezTo>
                  <a:cubicBezTo>
                    <a:pt x="1980" y="8246"/>
                    <a:pt x="1880" y="7921"/>
                    <a:pt x="1755" y="7720"/>
                  </a:cubicBezTo>
                  <a:cubicBezTo>
                    <a:pt x="1655" y="7520"/>
                    <a:pt x="1554" y="7194"/>
                    <a:pt x="1454" y="6893"/>
                  </a:cubicBezTo>
                  <a:cubicBezTo>
                    <a:pt x="1254" y="6667"/>
                    <a:pt x="1254" y="6367"/>
                    <a:pt x="1128" y="6041"/>
                  </a:cubicBezTo>
                  <a:cubicBezTo>
                    <a:pt x="1028" y="5740"/>
                    <a:pt x="928" y="5414"/>
                    <a:pt x="827" y="5114"/>
                  </a:cubicBezTo>
                  <a:cubicBezTo>
                    <a:pt x="727" y="4888"/>
                    <a:pt x="627" y="4487"/>
                    <a:pt x="627" y="4261"/>
                  </a:cubicBezTo>
                  <a:cubicBezTo>
                    <a:pt x="502" y="3961"/>
                    <a:pt x="502" y="3635"/>
                    <a:pt x="401" y="3334"/>
                  </a:cubicBezTo>
                  <a:cubicBezTo>
                    <a:pt x="301" y="2708"/>
                    <a:pt x="401" y="2181"/>
                    <a:pt x="301" y="1655"/>
                  </a:cubicBezTo>
                  <a:lnTo>
                    <a:pt x="301" y="502"/>
                  </a:lnTo>
                  <a:lnTo>
                    <a:pt x="301" y="101"/>
                  </a:lnTo>
                  <a:cubicBezTo>
                    <a:pt x="301" y="1"/>
                    <a:pt x="201" y="1"/>
                    <a:pt x="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1"/>
            <p:cNvSpPr/>
            <p:nvPr/>
          </p:nvSpPr>
          <p:spPr>
            <a:xfrm>
              <a:off x="2738025" y="1029825"/>
              <a:ext cx="122850" cy="120325"/>
            </a:xfrm>
            <a:custGeom>
              <a:avLst/>
              <a:gdLst/>
              <a:ahLst/>
              <a:cxnLst/>
              <a:rect l="l" t="t" r="r" b="b"/>
              <a:pathLst>
                <a:path w="4914" h="4813" extrusionOk="0">
                  <a:moveTo>
                    <a:pt x="2407" y="1"/>
                  </a:moveTo>
                  <a:cubicBezTo>
                    <a:pt x="1154" y="1"/>
                    <a:pt x="1" y="1154"/>
                    <a:pt x="1" y="2407"/>
                  </a:cubicBezTo>
                  <a:cubicBezTo>
                    <a:pt x="1" y="3760"/>
                    <a:pt x="1154" y="4813"/>
                    <a:pt x="2407" y="4813"/>
                  </a:cubicBezTo>
                  <a:cubicBezTo>
                    <a:pt x="3760" y="4813"/>
                    <a:pt x="4913" y="3760"/>
                    <a:pt x="4913" y="2407"/>
                  </a:cubicBezTo>
                  <a:cubicBezTo>
                    <a:pt x="4913" y="1154"/>
                    <a:pt x="3760" y="1"/>
                    <a:pt x="2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1"/>
            <p:cNvSpPr/>
            <p:nvPr/>
          </p:nvSpPr>
          <p:spPr>
            <a:xfrm>
              <a:off x="2785025" y="1084350"/>
              <a:ext cx="25725" cy="26325"/>
            </a:xfrm>
            <a:custGeom>
              <a:avLst/>
              <a:gdLst/>
              <a:ahLst/>
              <a:cxnLst/>
              <a:rect l="l" t="t" r="r" b="b"/>
              <a:pathLst>
                <a:path w="1029" h="1053" extrusionOk="0">
                  <a:moveTo>
                    <a:pt x="527" y="0"/>
                  </a:moveTo>
                  <a:cubicBezTo>
                    <a:pt x="201" y="0"/>
                    <a:pt x="1" y="226"/>
                    <a:pt x="1" y="527"/>
                  </a:cubicBezTo>
                  <a:cubicBezTo>
                    <a:pt x="1" y="852"/>
                    <a:pt x="201" y="1053"/>
                    <a:pt x="527" y="1053"/>
                  </a:cubicBezTo>
                  <a:cubicBezTo>
                    <a:pt x="828" y="1053"/>
                    <a:pt x="1028" y="852"/>
                    <a:pt x="1028" y="527"/>
                  </a:cubicBezTo>
                  <a:cubicBezTo>
                    <a:pt x="1028" y="226"/>
                    <a:pt x="828" y="0"/>
                    <a:pt x="527" y="0"/>
                  </a:cubicBezTo>
                  <a:close/>
                </a:path>
              </a:pathLst>
            </a:custGeom>
            <a:solidFill>
              <a:srgbClr val="4E3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1"/>
            <p:cNvSpPr/>
            <p:nvPr/>
          </p:nvSpPr>
          <p:spPr>
            <a:xfrm>
              <a:off x="2795050" y="1049400"/>
              <a:ext cx="52650" cy="50625"/>
            </a:xfrm>
            <a:custGeom>
              <a:avLst/>
              <a:gdLst/>
              <a:ahLst/>
              <a:cxnLst/>
              <a:rect l="l" t="t" r="r" b="b"/>
              <a:pathLst>
                <a:path w="2106" h="2025" extrusionOk="0">
                  <a:moveTo>
                    <a:pt x="1917" y="0"/>
                  </a:moveTo>
                  <a:cubicBezTo>
                    <a:pt x="1880" y="0"/>
                    <a:pt x="1880" y="45"/>
                    <a:pt x="1880" y="45"/>
                  </a:cubicBezTo>
                  <a:lnTo>
                    <a:pt x="1780" y="45"/>
                  </a:lnTo>
                  <a:lnTo>
                    <a:pt x="1780" y="145"/>
                  </a:lnTo>
                  <a:cubicBezTo>
                    <a:pt x="1780" y="270"/>
                    <a:pt x="1680" y="371"/>
                    <a:pt x="1680" y="471"/>
                  </a:cubicBezTo>
                  <a:lnTo>
                    <a:pt x="1579" y="571"/>
                  </a:lnTo>
                  <a:cubicBezTo>
                    <a:pt x="1579" y="671"/>
                    <a:pt x="1479" y="671"/>
                    <a:pt x="1479" y="772"/>
                  </a:cubicBezTo>
                  <a:cubicBezTo>
                    <a:pt x="1379" y="897"/>
                    <a:pt x="1254" y="997"/>
                    <a:pt x="1053" y="1098"/>
                  </a:cubicBezTo>
                  <a:cubicBezTo>
                    <a:pt x="853" y="1298"/>
                    <a:pt x="627" y="1398"/>
                    <a:pt x="427" y="1624"/>
                  </a:cubicBezTo>
                  <a:cubicBezTo>
                    <a:pt x="226" y="1724"/>
                    <a:pt x="1" y="1824"/>
                    <a:pt x="1" y="1824"/>
                  </a:cubicBezTo>
                  <a:lnTo>
                    <a:pt x="1" y="1925"/>
                  </a:lnTo>
                  <a:cubicBezTo>
                    <a:pt x="1" y="2025"/>
                    <a:pt x="126" y="2025"/>
                    <a:pt x="126" y="2025"/>
                  </a:cubicBezTo>
                  <a:cubicBezTo>
                    <a:pt x="126" y="2025"/>
                    <a:pt x="326" y="1925"/>
                    <a:pt x="527" y="1824"/>
                  </a:cubicBezTo>
                  <a:cubicBezTo>
                    <a:pt x="752" y="1824"/>
                    <a:pt x="1053" y="1624"/>
                    <a:pt x="1379" y="1398"/>
                  </a:cubicBezTo>
                  <a:cubicBezTo>
                    <a:pt x="1479" y="1198"/>
                    <a:pt x="1680" y="1098"/>
                    <a:pt x="1780" y="997"/>
                  </a:cubicBezTo>
                  <a:cubicBezTo>
                    <a:pt x="1880" y="897"/>
                    <a:pt x="1880" y="671"/>
                    <a:pt x="2006" y="571"/>
                  </a:cubicBezTo>
                  <a:cubicBezTo>
                    <a:pt x="2006" y="471"/>
                    <a:pt x="2006" y="371"/>
                    <a:pt x="2106" y="270"/>
                  </a:cubicBezTo>
                  <a:lnTo>
                    <a:pt x="2106" y="45"/>
                  </a:lnTo>
                  <a:lnTo>
                    <a:pt x="2006" y="45"/>
                  </a:lnTo>
                  <a:cubicBezTo>
                    <a:pt x="1964" y="11"/>
                    <a:pt x="1936" y="0"/>
                    <a:pt x="1917" y="0"/>
                  </a:cubicBezTo>
                  <a:close/>
                </a:path>
              </a:pathLst>
            </a:custGeom>
            <a:solidFill>
              <a:srgbClr val="4E3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1"/>
            <p:cNvSpPr/>
            <p:nvPr/>
          </p:nvSpPr>
          <p:spPr>
            <a:xfrm>
              <a:off x="2570750" y="685225"/>
              <a:ext cx="138475" cy="123800"/>
            </a:xfrm>
            <a:custGeom>
              <a:avLst/>
              <a:gdLst/>
              <a:ahLst/>
              <a:cxnLst/>
              <a:rect l="l" t="t" r="r" b="b"/>
              <a:pathLst>
                <a:path w="5539" h="4952" extrusionOk="0">
                  <a:moveTo>
                    <a:pt x="1845" y="701"/>
                  </a:moveTo>
                  <a:cubicBezTo>
                    <a:pt x="2098" y="701"/>
                    <a:pt x="2360" y="868"/>
                    <a:pt x="2607" y="1053"/>
                  </a:cubicBezTo>
                  <a:cubicBezTo>
                    <a:pt x="3133" y="1554"/>
                    <a:pt x="3559" y="2181"/>
                    <a:pt x="3960" y="2707"/>
                  </a:cubicBezTo>
                  <a:cubicBezTo>
                    <a:pt x="4286" y="3334"/>
                    <a:pt x="4587" y="3760"/>
                    <a:pt x="4812" y="4060"/>
                  </a:cubicBezTo>
                  <a:cubicBezTo>
                    <a:pt x="4912" y="4186"/>
                    <a:pt x="4912" y="4286"/>
                    <a:pt x="5013" y="4386"/>
                  </a:cubicBezTo>
                  <a:lnTo>
                    <a:pt x="4712" y="4386"/>
                  </a:lnTo>
                  <a:cubicBezTo>
                    <a:pt x="4386" y="4386"/>
                    <a:pt x="3860" y="4286"/>
                    <a:pt x="3233" y="4060"/>
                  </a:cubicBezTo>
                  <a:lnTo>
                    <a:pt x="2306" y="3760"/>
                  </a:lnTo>
                  <a:cubicBezTo>
                    <a:pt x="1980" y="3559"/>
                    <a:pt x="1579" y="3334"/>
                    <a:pt x="1353" y="3133"/>
                  </a:cubicBezTo>
                  <a:cubicBezTo>
                    <a:pt x="1053" y="2807"/>
                    <a:pt x="727" y="2507"/>
                    <a:pt x="627" y="2181"/>
                  </a:cubicBezTo>
                  <a:cubicBezTo>
                    <a:pt x="526" y="1780"/>
                    <a:pt x="526" y="1454"/>
                    <a:pt x="727" y="1253"/>
                  </a:cubicBezTo>
                  <a:cubicBezTo>
                    <a:pt x="827" y="1153"/>
                    <a:pt x="952" y="1053"/>
                    <a:pt x="952" y="1053"/>
                  </a:cubicBezTo>
                  <a:cubicBezTo>
                    <a:pt x="1053" y="928"/>
                    <a:pt x="1153" y="827"/>
                    <a:pt x="1153" y="827"/>
                  </a:cubicBezTo>
                  <a:cubicBezTo>
                    <a:pt x="1353" y="727"/>
                    <a:pt x="1454" y="727"/>
                    <a:pt x="1679" y="727"/>
                  </a:cubicBezTo>
                  <a:cubicBezTo>
                    <a:pt x="1734" y="709"/>
                    <a:pt x="1789" y="701"/>
                    <a:pt x="1845" y="701"/>
                  </a:cubicBezTo>
                  <a:close/>
                  <a:moveTo>
                    <a:pt x="1579" y="0"/>
                  </a:moveTo>
                  <a:cubicBezTo>
                    <a:pt x="1353" y="0"/>
                    <a:pt x="1053" y="101"/>
                    <a:pt x="827" y="301"/>
                  </a:cubicBezTo>
                  <a:cubicBezTo>
                    <a:pt x="727" y="301"/>
                    <a:pt x="627" y="426"/>
                    <a:pt x="526" y="527"/>
                  </a:cubicBezTo>
                  <a:cubicBezTo>
                    <a:pt x="426" y="627"/>
                    <a:pt x="326" y="727"/>
                    <a:pt x="326" y="827"/>
                  </a:cubicBezTo>
                  <a:cubicBezTo>
                    <a:pt x="100" y="1053"/>
                    <a:pt x="0" y="1354"/>
                    <a:pt x="0" y="1554"/>
                  </a:cubicBezTo>
                  <a:cubicBezTo>
                    <a:pt x="0" y="1880"/>
                    <a:pt x="0" y="2080"/>
                    <a:pt x="100" y="2406"/>
                  </a:cubicBezTo>
                  <a:cubicBezTo>
                    <a:pt x="426" y="2807"/>
                    <a:pt x="727" y="3133"/>
                    <a:pt x="1053" y="3434"/>
                  </a:cubicBezTo>
                  <a:cubicBezTo>
                    <a:pt x="1679" y="3960"/>
                    <a:pt x="2406" y="4487"/>
                    <a:pt x="3033" y="4687"/>
                  </a:cubicBezTo>
                  <a:cubicBezTo>
                    <a:pt x="3568" y="4853"/>
                    <a:pt x="3995" y="4951"/>
                    <a:pt x="4393" y="4951"/>
                  </a:cubicBezTo>
                  <a:cubicBezTo>
                    <a:pt x="4535" y="4951"/>
                    <a:pt x="4674" y="4939"/>
                    <a:pt x="4812" y="4913"/>
                  </a:cubicBezTo>
                  <a:cubicBezTo>
                    <a:pt x="5013" y="4913"/>
                    <a:pt x="5113" y="4812"/>
                    <a:pt x="5213" y="4812"/>
                  </a:cubicBezTo>
                  <a:cubicBezTo>
                    <a:pt x="5338" y="4687"/>
                    <a:pt x="5439" y="4687"/>
                    <a:pt x="5439" y="4687"/>
                  </a:cubicBezTo>
                  <a:cubicBezTo>
                    <a:pt x="5539" y="4587"/>
                    <a:pt x="5539" y="4587"/>
                    <a:pt x="5539" y="4487"/>
                  </a:cubicBezTo>
                  <a:lnTo>
                    <a:pt x="5539" y="4386"/>
                  </a:lnTo>
                  <a:cubicBezTo>
                    <a:pt x="5539" y="4386"/>
                    <a:pt x="5439" y="4186"/>
                    <a:pt x="5338" y="3760"/>
                  </a:cubicBezTo>
                  <a:cubicBezTo>
                    <a:pt x="5213" y="3434"/>
                    <a:pt x="5013" y="2933"/>
                    <a:pt x="4587" y="2306"/>
                  </a:cubicBezTo>
                  <a:cubicBezTo>
                    <a:pt x="4486" y="1980"/>
                    <a:pt x="4286" y="1679"/>
                    <a:pt x="3960" y="1354"/>
                  </a:cubicBezTo>
                  <a:cubicBezTo>
                    <a:pt x="3659" y="1053"/>
                    <a:pt x="3459" y="727"/>
                    <a:pt x="3033" y="527"/>
                  </a:cubicBezTo>
                  <a:cubicBezTo>
                    <a:pt x="2707" y="201"/>
                    <a:pt x="2206" y="0"/>
                    <a:pt x="1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1"/>
            <p:cNvSpPr/>
            <p:nvPr/>
          </p:nvSpPr>
          <p:spPr>
            <a:xfrm>
              <a:off x="2698550" y="685225"/>
              <a:ext cx="138500" cy="124300"/>
            </a:xfrm>
            <a:custGeom>
              <a:avLst/>
              <a:gdLst/>
              <a:ahLst/>
              <a:cxnLst/>
              <a:rect l="l" t="t" r="r" b="b"/>
              <a:pathLst>
                <a:path w="5540" h="4972" extrusionOk="0">
                  <a:moveTo>
                    <a:pt x="3861" y="727"/>
                  </a:moveTo>
                  <a:cubicBezTo>
                    <a:pt x="4086" y="727"/>
                    <a:pt x="4186" y="727"/>
                    <a:pt x="4387" y="827"/>
                  </a:cubicBezTo>
                  <a:cubicBezTo>
                    <a:pt x="4387" y="928"/>
                    <a:pt x="4487" y="928"/>
                    <a:pt x="4612" y="1053"/>
                  </a:cubicBezTo>
                  <a:cubicBezTo>
                    <a:pt x="4713" y="1153"/>
                    <a:pt x="4713" y="1153"/>
                    <a:pt x="4813" y="1253"/>
                  </a:cubicBezTo>
                  <a:cubicBezTo>
                    <a:pt x="5013" y="1454"/>
                    <a:pt x="5114" y="1880"/>
                    <a:pt x="4913" y="2181"/>
                  </a:cubicBezTo>
                  <a:cubicBezTo>
                    <a:pt x="4813" y="2607"/>
                    <a:pt x="4612" y="2933"/>
                    <a:pt x="4287" y="3133"/>
                  </a:cubicBezTo>
                  <a:cubicBezTo>
                    <a:pt x="3986" y="3434"/>
                    <a:pt x="3560" y="3559"/>
                    <a:pt x="3234" y="3760"/>
                  </a:cubicBezTo>
                  <a:lnTo>
                    <a:pt x="2307" y="4060"/>
                  </a:lnTo>
                  <a:cubicBezTo>
                    <a:pt x="1680" y="4286"/>
                    <a:pt x="1154" y="4386"/>
                    <a:pt x="853" y="4386"/>
                  </a:cubicBezTo>
                  <a:lnTo>
                    <a:pt x="527" y="4386"/>
                  </a:lnTo>
                  <a:cubicBezTo>
                    <a:pt x="627" y="4286"/>
                    <a:pt x="627" y="4286"/>
                    <a:pt x="728" y="4060"/>
                  </a:cubicBezTo>
                  <a:cubicBezTo>
                    <a:pt x="953" y="3760"/>
                    <a:pt x="1254" y="3334"/>
                    <a:pt x="1680" y="2807"/>
                  </a:cubicBezTo>
                  <a:cubicBezTo>
                    <a:pt x="1981" y="2306"/>
                    <a:pt x="2407" y="1554"/>
                    <a:pt x="2933" y="1153"/>
                  </a:cubicBezTo>
                  <a:cubicBezTo>
                    <a:pt x="3234" y="827"/>
                    <a:pt x="3560" y="727"/>
                    <a:pt x="3861" y="727"/>
                  </a:cubicBezTo>
                  <a:close/>
                  <a:moveTo>
                    <a:pt x="3986" y="0"/>
                  </a:moveTo>
                  <a:cubicBezTo>
                    <a:pt x="3359" y="0"/>
                    <a:pt x="2933" y="301"/>
                    <a:pt x="2507" y="527"/>
                  </a:cubicBezTo>
                  <a:lnTo>
                    <a:pt x="1580" y="1454"/>
                  </a:lnTo>
                  <a:cubicBezTo>
                    <a:pt x="1354" y="1780"/>
                    <a:pt x="1053" y="2080"/>
                    <a:pt x="953" y="2306"/>
                  </a:cubicBezTo>
                  <a:cubicBezTo>
                    <a:pt x="527" y="2933"/>
                    <a:pt x="327" y="3434"/>
                    <a:pt x="226" y="3860"/>
                  </a:cubicBezTo>
                  <a:cubicBezTo>
                    <a:pt x="101" y="4186"/>
                    <a:pt x="1" y="4487"/>
                    <a:pt x="1" y="4487"/>
                  </a:cubicBezTo>
                  <a:cubicBezTo>
                    <a:pt x="1" y="4587"/>
                    <a:pt x="1" y="4687"/>
                    <a:pt x="101" y="4687"/>
                  </a:cubicBezTo>
                  <a:cubicBezTo>
                    <a:pt x="101" y="4687"/>
                    <a:pt x="226" y="4812"/>
                    <a:pt x="327" y="4812"/>
                  </a:cubicBezTo>
                  <a:cubicBezTo>
                    <a:pt x="427" y="4913"/>
                    <a:pt x="627" y="4913"/>
                    <a:pt x="853" y="4913"/>
                  </a:cubicBezTo>
                  <a:cubicBezTo>
                    <a:pt x="996" y="4948"/>
                    <a:pt x="1168" y="4971"/>
                    <a:pt x="1358" y="4971"/>
                  </a:cubicBezTo>
                  <a:cubicBezTo>
                    <a:pt x="1701" y="4971"/>
                    <a:pt x="2104" y="4897"/>
                    <a:pt x="2507" y="4687"/>
                  </a:cubicBezTo>
                  <a:cubicBezTo>
                    <a:pt x="3234" y="4487"/>
                    <a:pt x="3861" y="4060"/>
                    <a:pt x="4487" y="3434"/>
                  </a:cubicBezTo>
                  <a:cubicBezTo>
                    <a:pt x="4913" y="3233"/>
                    <a:pt x="5239" y="2807"/>
                    <a:pt x="5439" y="2406"/>
                  </a:cubicBezTo>
                  <a:cubicBezTo>
                    <a:pt x="5540" y="2181"/>
                    <a:pt x="5540" y="1880"/>
                    <a:pt x="5540" y="1679"/>
                  </a:cubicBezTo>
                  <a:cubicBezTo>
                    <a:pt x="5540" y="1354"/>
                    <a:pt x="5439" y="1053"/>
                    <a:pt x="5339" y="827"/>
                  </a:cubicBezTo>
                  <a:cubicBezTo>
                    <a:pt x="5239" y="727"/>
                    <a:pt x="5114" y="627"/>
                    <a:pt x="5013" y="527"/>
                  </a:cubicBezTo>
                  <a:cubicBezTo>
                    <a:pt x="4913" y="426"/>
                    <a:pt x="4813" y="426"/>
                    <a:pt x="4713" y="301"/>
                  </a:cubicBezTo>
                  <a:cubicBezTo>
                    <a:pt x="4487" y="201"/>
                    <a:pt x="4186" y="101"/>
                    <a:pt x="3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1"/>
            <p:cNvSpPr/>
            <p:nvPr/>
          </p:nvSpPr>
          <p:spPr>
            <a:xfrm>
              <a:off x="2557575" y="796450"/>
              <a:ext cx="148525" cy="51075"/>
            </a:xfrm>
            <a:custGeom>
              <a:avLst/>
              <a:gdLst/>
              <a:ahLst/>
              <a:cxnLst/>
              <a:rect l="l" t="t" r="r" b="b"/>
              <a:pathLst>
                <a:path w="5941" h="2043" extrusionOk="0">
                  <a:moveTo>
                    <a:pt x="5908" y="0"/>
                  </a:moveTo>
                  <a:cubicBezTo>
                    <a:pt x="5865" y="0"/>
                    <a:pt x="5638" y="65"/>
                    <a:pt x="4813" y="363"/>
                  </a:cubicBezTo>
                  <a:cubicBezTo>
                    <a:pt x="4539" y="465"/>
                    <a:pt x="4189" y="503"/>
                    <a:pt x="3803" y="503"/>
                  </a:cubicBezTo>
                  <a:cubicBezTo>
                    <a:pt x="2531" y="503"/>
                    <a:pt x="873" y="82"/>
                    <a:pt x="301" y="82"/>
                  </a:cubicBezTo>
                  <a:cubicBezTo>
                    <a:pt x="188" y="82"/>
                    <a:pt x="118" y="98"/>
                    <a:pt x="101" y="138"/>
                  </a:cubicBezTo>
                  <a:cubicBezTo>
                    <a:pt x="1" y="363"/>
                    <a:pt x="1053" y="1090"/>
                    <a:pt x="1053" y="1090"/>
                  </a:cubicBezTo>
                  <a:cubicBezTo>
                    <a:pt x="1053" y="1090"/>
                    <a:pt x="327" y="1391"/>
                    <a:pt x="327" y="1616"/>
                  </a:cubicBezTo>
                  <a:cubicBezTo>
                    <a:pt x="327" y="1711"/>
                    <a:pt x="1237" y="2043"/>
                    <a:pt x="2353" y="2043"/>
                  </a:cubicBezTo>
                  <a:cubicBezTo>
                    <a:pt x="3594" y="2043"/>
                    <a:pt x="5087" y="1634"/>
                    <a:pt x="5865" y="38"/>
                  </a:cubicBezTo>
                  <a:cubicBezTo>
                    <a:pt x="5865" y="38"/>
                    <a:pt x="594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1"/>
            <p:cNvSpPr/>
            <p:nvPr/>
          </p:nvSpPr>
          <p:spPr>
            <a:xfrm>
              <a:off x="2691325" y="794625"/>
              <a:ext cx="132575" cy="110075"/>
            </a:xfrm>
            <a:custGeom>
              <a:avLst/>
              <a:gdLst/>
              <a:ahLst/>
              <a:cxnLst/>
              <a:rect l="l" t="t" r="r" b="b"/>
              <a:pathLst>
                <a:path w="5303" h="4403" extrusionOk="0">
                  <a:moveTo>
                    <a:pt x="291" y="1"/>
                  </a:moveTo>
                  <a:cubicBezTo>
                    <a:pt x="248" y="1"/>
                    <a:pt x="290" y="111"/>
                    <a:pt x="290" y="111"/>
                  </a:cubicBezTo>
                  <a:cubicBezTo>
                    <a:pt x="1" y="3216"/>
                    <a:pt x="3828" y="4402"/>
                    <a:pt x="4242" y="4402"/>
                  </a:cubicBezTo>
                  <a:cubicBezTo>
                    <a:pt x="4259" y="4402"/>
                    <a:pt x="4270" y="4400"/>
                    <a:pt x="4275" y="4396"/>
                  </a:cubicBezTo>
                  <a:cubicBezTo>
                    <a:pt x="4375" y="4196"/>
                    <a:pt x="3849" y="3569"/>
                    <a:pt x="3849" y="3569"/>
                  </a:cubicBezTo>
                  <a:cubicBezTo>
                    <a:pt x="3849" y="3569"/>
                    <a:pt x="5102" y="3444"/>
                    <a:pt x="5202" y="3143"/>
                  </a:cubicBezTo>
                  <a:cubicBezTo>
                    <a:pt x="5302" y="2943"/>
                    <a:pt x="1969" y="2090"/>
                    <a:pt x="1017" y="837"/>
                  </a:cubicBezTo>
                  <a:cubicBezTo>
                    <a:pt x="513" y="156"/>
                    <a:pt x="342"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1"/>
            <p:cNvSpPr/>
            <p:nvPr/>
          </p:nvSpPr>
          <p:spPr>
            <a:xfrm>
              <a:off x="2570750" y="993500"/>
              <a:ext cx="47000" cy="18175"/>
            </a:xfrm>
            <a:custGeom>
              <a:avLst/>
              <a:gdLst/>
              <a:ahLst/>
              <a:cxnLst/>
              <a:rect l="l" t="t" r="r" b="b"/>
              <a:pathLst>
                <a:path w="1880" h="727" extrusionOk="0">
                  <a:moveTo>
                    <a:pt x="1153" y="0"/>
                  </a:moveTo>
                  <a:cubicBezTo>
                    <a:pt x="727" y="0"/>
                    <a:pt x="0" y="401"/>
                    <a:pt x="201" y="727"/>
                  </a:cubicBezTo>
                  <a:lnTo>
                    <a:pt x="426" y="727"/>
                  </a:lnTo>
                  <a:cubicBezTo>
                    <a:pt x="827" y="727"/>
                    <a:pt x="1880" y="100"/>
                    <a:pt x="1253" y="0"/>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1"/>
            <p:cNvSpPr/>
            <p:nvPr/>
          </p:nvSpPr>
          <p:spPr>
            <a:xfrm>
              <a:off x="2748050" y="1040475"/>
              <a:ext cx="37000" cy="25725"/>
            </a:xfrm>
            <a:custGeom>
              <a:avLst/>
              <a:gdLst/>
              <a:ahLst/>
              <a:cxnLst/>
              <a:rect l="l" t="t" r="r" b="b"/>
              <a:pathLst>
                <a:path w="1480" h="1029" extrusionOk="0">
                  <a:moveTo>
                    <a:pt x="1154" y="1"/>
                  </a:moveTo>
                  <a:cubicBezTo>
                    <a:pt x="753" y="1"/>
                    <a:pt x="1" y="828"/>
                    <a:pt x="327" y="1028"/>
                  </a:cubicBezTo>
                  <a:lnTo>
                    <a:pt x="427" y="1028"/>
                  </a:lnTo>
                  <a:cubicBezTo>
                    <a:pt x="627" y="1028"/>
                    <a:pt x="953" y="828"/>
                    <a:pt x="1154" y="502"/>
                  </a:cubicBezTo>
                  <a:cubicBezTo>
                    <a:pt x="1379" y="302"/>
                    <a:pt x="1480" y="1"/>
                    <a:pt x="1154" y="1"/>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1"/>
            <p:cNvSpPr/>
            <p:nvPr/>
          </p:nvSpPr>
          <p:spPr>
            <a:xfrm>
              <a:off x="2570750" y="1053025"/>
              <a:ext cx="75825" cy="36975"/>
            </a:xfrm>
            <a:custGeom>
              <a:avLst/>
              <a:gdLst/>
              <a:ahLst/>
              <a:cxnLst/>
              <a:rect l="l" t="t" r="r" b="b"/>
              <a:pathLst>
                <a:path w="3033" h="1479" extrusionOk="0">
                  <a:moveTo>
                    <a:pt x="2832" y="0"/>
                  </a:moveTo>
                  <a:cubicBezTo>
                    <a:pt x="2506" y="0"/>
                    <a:pt x="1980" y="526"/>
                    <a:pt x="1579" y="627"/>
                  </a:cubicBezTo>
                  <a:lnTo>
                    <a:pt x="1253" y="627"/>
                  </a:lnTo>
                  <a:cubicBezTo>
                    <a:pt x="1053" y="627"/>
                    <a:pt x="827" y="627"/>
                    <a:pt x="627" y="526"/>
                  </a:cubicBezTo>
                  <a:lnTo>
                    <a:pt x="100" y="526"/>
                  </a:lnTo>
                  <a:cubicBezTo>
                    <a:pt x="0" y="526"/>
                    <a:pt x="0" y="526"/>
                    <a:pt x="0" y="627"/>
                  </a:cubicBezTo>
                  <a:cubicBezTo>
                    <a:pt x="0" y="852"/>
                    <a:pt x="627" y="1479"/>
                    <a:pt x="1353" y="1479"/>
                  </a:cubicBezTo>
                  <a:cubicBezTo>
                    <a:pt x="1579" y="1479"/>
                    <a:pt x="1779" y="1379"/>
                    <a:pt x="1980" y="1379"/>
                  </a:cubicBezTo>
                  <a:cubicBezTo>
                    <a:pt x="3033" y="953"/>
                    <a:pt x="3033" y="125"/>
                    <a:pt x="2832" y="0"/>
                  </a:cubicBezTo>
                  <a:close/>
                </a:path>
              </a:pathLst>
            </a:custGeom>
            <a:solidFill>
              <a:srgbClr val="E4A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1"/>
            <p:cNvSpPr/>
            <p:nvPr/>
          </p:nvSpPr>
          <p:spPr>
            <a:xfrm>
              <a:off x="2776875" y="1097500"/>
              <a:ext cx="78350" cy="47025"/>
            </a:xfrm>
            <a:custGeom>
              <a:avLst/>
              <a:gdLst/>
              <a:ahLst/>
              <a:cxnLst/>
              <a:rect l="l" t="t" r="r" b="b"/>
              <a:pathLst>
                <a:path w="3134" h="1881" extrusionOk="0">
                  <a:moveTo>
                    <a:pt x="2607" y="1"/>
                  </a:moveTo>
                  <a:cubicBezTo>
                    <a:pt x="2306" y="1"/>
                    <a:pt x="1981" y="727"/>
                    <a:pt x="1580" y="953"/>
                  </a:cubicBezTo>
                  <a:cubicBezTo>
                    <a:pt x="953" y="1354"/>
                    <a:pt x="1" y="1153"/>
                    <a:pt x="101" y="1479"/>
                  </a:cubicBezTo>
                  <a:cubicBezTo>
                    <a:pt x="101" y="1680"/>
                    <a:pt x="527" y="1880"/>
                    <a:pt x="1053" y="1880"/>
                  </a:cubicBezTo>
                  <a:cubicBezTo>
                    <a:pt x="1479" y="1880"/>
                    <a:pt x="1880" y="1780"/>
                    <a:pt x="2206" y="1479"/>
                  </a:cubicBezTo>
                  <a:cubicBezTo>
                    <a:pt x="3134" y="727"/>
                    <a:pt x="2733" y="1"/>
                    <a:pt x="2607" y="1"/>
                  </a:cubicBezTo>
                  <a:close/>
                </a:path>
              </a:pathLst>
            </a:custGeom>
            <a:solidFill>
              <a:srgbClr val="E4A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0" name="Google Shape;1770;p21"/>
          <p:cNvGrpSpPr/>
          <p:nvPr/>
        </p:nvGrpSpPr>
        <p:grpSpPr>
          <a:xfrm rot="10800000">
            <a:off x="2382650" y="-1128"/>
            <a:ext cx="688834" cy="1868106"/>
            <a:chOff x="5683750" y="446575"/>
            <a:chExt cx="584600" cy="1585425"/>
          </a:xfrm>
        </p:grpSpPr>
        <p:sp>
          <p:nvSpPr>
            <p:cNvPr id="1771" name="Google Shape;1771;p21"/>
            <p:cNvSpPr/>
            <p:nvPr/>
          </p:nvSpPr>
          <p:spPr>
            <a:xfrm>
              <a:off x="5918700" y="1375700"/>
              <a:ext cx="197675" cy="240950"/>
            </a:xfrm>
            <a:custGeom>
              <a:avLst/>
              <a:gdLst/>
              <a:ahLst/>
              <a:cxnLst/>
              <a:rect l="l" t="t" r="r" b="b"/>
              <a:pathLst>
                <a:path w="7907" h="9638" extrusionOk="0">
                  <a:moveTo>
                    <a:pt x="852" y="1"/>
                  </a:moveTo>
                  <a:cubicBezTo>
                    <a:pt x="801" y="1"/>
                    <a:pt x="759" y="12"/>
                    <a:pt x="728" y="36"/>
                  </a:cubicBezTo>
                  <a:cubicBezTo>
                    <a:pt x="1" y="562"/>
                    <a:pt x="1053" y="3169"/>
                    <a:pt x="2933" y="5349"/>
                  </a:cubicBezTo>
                  <a:cubicBezTo>
                    <a:pt x="4813" y="7555"/>
                    <a:pt x="7094" y="9535"/>
                    <a:pt x="7620" y="9635"/>
                  </a:cubicBezTo>
                  <a:cubicBezTo>
                    <a:pt x="7625" y="9637"/>
                    <a:pt x="7630" y="9638"/>
                    <a:pt x="7635" y="9638"/>
                  </a:cubicBezTo>
                  <a:cubicBezTo>
                    <a:pt x="7907" y="9638"/>
                    <a:pt x="6765" y="6784"/>
                    <a:pt x="5114" y="4197"/>
                  </a:cubicBezTo>
                  <a:cubicBezTo>
                    <a:pt x="3766" y="1872"/>
                    <a:pt x="1513" y="1"/>
                    <a:pt x="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1"/>
            <p:cNvSpPr/>
            <p:nvPr/>
          </p:nvSpPr>
          <p:spPr>
            <a:xfrm>
              <a:off x="5923725" y="1091575"/>
              <a:ext cx="167225" cy="166025"/>
            </a:xfrm>
            <a:custGeom>
              <a:avLst/>
              <a:gdLst/>
              <a:ahLst/>
              <a:cxnLst/>
              <a:rect l="l" t="t" r="r" b="b"/>
              <a:pathLst>
                <a:path w="6689" h="6641" extrusionOk="0">
                  <a:moveTo>
                    <a:pt x="477" y="1"/>
                  </a:moveTo>
                  <a:cubicBezTo>
                    <a:pt x="454" y="1"/>
                    <a:pt x="437" y="8"/>
                    <a:pt x="426" y="23"/>
                  </a:cubicBezTo>
                  <a:cubicBezTo>
                    <a:pt x="0" y="424"/>
                    <a:pt x="1354" y="2529"/>
                    <a:pt x="2832" y="4083"/>
                  </a:cubicBezTo>
                  <a:cubicBezTo>
                    <a:pt x="4129" y="5492"/>
                    <a:pt x="6105" y="6641"/>
                    <a:pt x="6515" y="6641"/>
                  </a:cubicBezTo>
                  <a:cubicBezTo>
                    <a:pt x="6565" y="6641"/>
                    <a:pt x="6592" y="6624"/>
                    <a:pt x="6592" y="6589"/>
                  </a:cubicBezTo>
                  <a:cubicBezTo>
                    <a:pt x="6689" y="5573"/>
                    <a:pt x="1132"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1"/>
            <p:cNvSpPr/>
            <p:nvPr/>
          </p:nvSpPr>
          <p:spPr>
            <a:xfrm>
              <a:off x="6109925" y="1417575"/>
              <a:ext cx="158425" cy="199075"/>
            </a:xfrm>
            <a:custGeom>
              <a:avLst/>
              <a:gdLst/>
              <a:ahLst/>
              <a:cxnLst/>
              <a:rect l="l" t="t" r="r" b="b"/>
              <a:pathLst>
                <a:path w="6337" h="7963" extrusionOk="0">
                  <a:moveTo>
                    <a:pt x="5709" y="0"/>
                  </a:moveTo>
                  <a:cubicBezTo>
                    <a:pt x="5011" y="0"/>
                    <a:pt x="3361" y="1782"/>
                    <a:pt x="2051" y="3474"/>
                  </a:cubicBezTo>
                  <a:cubicBezTo>
                    <a:pt x="821" y="5320"/>
                    <a:pt x="1" y="7963"/>
                    <a:pt x="280" y="7963"/>
                  </a:cubicBezTo>
                  <a:cubicBezTo>
                    <a:pt x="285" y="7963"/>
                    <a:pt x="291" y="7962"/>
                    <a:pt x="297" y="7960"/>
                  </a:cubicBezTo>
                  <a:cubicBezTo>
                    <a:pt x="1425" y="7860"/>
                    <a:pt x="6337" y="341"/>
                    <a:pt x="5811" y="15"/>
                  </a:cubicBezTo>
                  <a:cubicBezTo>
                    <a:pt x="5780" y="5"/>
                    <a:pt x="5746" y="0"/>
                    <a:pt x="57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1"/>
            <p:cNvSpPr/>
            <p:nvPr/>
          </p:nvSpPr>
          <p:spPr>
            <a:xfrm>
              <a:off x="5785250" y="737950"/>
              <a:ext cx="246600" cy="249600"/>
            </a:xfrm>
            <a:custGeom>
              <a:avLst/>
              <a:gdLst/>
              <a:ahLst/>
              <a:cxnLst/>
              <a:rect l="l" t="t" r="r" b="b"/>
              <a:pathLst>
                <a:path w="9864" h="9984" extrusionOk="0">
                  <a:moveTo>
                    <a:pt x="252" y="1"/>
                  </a:moveTo>
                  <a:cubicBezTo>
                    <a:pt x="194" y="1"/>
                    <a:pt x="151" y="19"/>
                    <a:pt x="126" y="57"/>
                  </a:cubicBezTo>
                  <a:cubicBezTo>
                    <a:pt x="0" y="383"/>
                    <a:pt x="5013" y="8629"/>
                    <a:pt x="9524" y="9982"/>
                  </a:cubicBezTo>
                  <a:cubicBezTo>
                    <a:pt x="9528" y="9983"/>
                    <a:pt x="9532" y="9984"/>
                    <a:pt x="9535" y="9984"/>
                  </a:cubicBezTo>
                  <a:cubicBezTo>
                    <a:pt x="9863" y="9984"/>
                    <a:pt x="6759" y="5041"/>
                    <a:pt x="3359" y="2137"/>
                  </a:cubicBezTo>
                  <a:cubicBezTo>
                    <a:pt x="1806" y="869"/>
                    <a:pt x="65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1"/>
            <p:cNvSpPr/>
            <p:nvPr/>
          </p:nvSpPr>
          <p:spPr>
            <a:xfrm>
              <a:off x="5973225" y="645275"/>
              <a:ext cx="96950" cy="340225"/>
            </a:xfrm>
            <a:custGeom>
              <a:avLst/>
              <a:gdLst/>
              <a:ahLst/>
              <a:cxnLst/>
              <a:rect l="l" t="t" r="r" b="b"/>
              <a:pathLst>
                <a:path w="3878" h="13609" extrusionOk="0">
                  <a:moveTo>
                    <a:pt x="3062" y="0"/>
                  </a:moveTo>
                  <a:cubicBezTo>
                    <a:pt x="3053" y="0"/>
                    <a:pt x="3043" y="2"/>
                    <a:pt x="3033" y="5"/>
                  </a:cubicBezTo>
                  <a:cubicBezTo>
                    <a:pt x="2632" y="105"/>
                    <a:pt x="0" y="9403"/>
                    <a:pt x="2106" y="13589"/>
                  </a:cubicBezTo>
                  <a:cubicBezTo>
                    <a:pt x="2116" y="13602"/>
                    <a:pt x="2127" y="13609"/>
                    <a:pt x="2139" y="13609"/>
                  </a:cubicBezTo>
                  <a:cubicBezTo>
                    <a:pt x="2503" y="13609"/>
                    <a:pt x="3878" y="8101"/>
                    <a:pt x="3659" y="3764"/>
                  </a:cubicBezTo>
                  <a:cubicBezTo>
                    <a:pt x="3562" y="1529"/>
                    <a:pt x="3371" y="0"/>
                    <a:pt x="3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1"/>
            <p:cNvSpPr/>
            <p:nvPr/>
          </p:nvSpPr>
          <p:spPr>
            <a:xfrm>
              <a:off x="6082875" y="935150"/>
              <a:ext cx="134725" cy="319700"/>
            </a:xfrm>
            <a:custGeom>
              <a:avLst/>
              <a:gdLst/>
              <a:ahLst/>
              <a:cxnLst/>
              <a:rect l="l" t="t" r="r" b="b"/>
              <a:pathLst>
                <a:path w="5389" h="12788" extrusionOk="0">
                  <a:moveTo>
                    <a:pt x="5044" y="1"/>
                  </a:moveTo>
                  <a:cubicBezTo>
                    <a:pt x="5035" y="1"/>
                    <a:pt x="5024" y="5"/>
                    <a:pt x="5013" y="14"/>
                  </a:cubicBezTo>
                  <a:cubicBezTo>
                    <a:pt x="1379" y="3021"/>
                    <a:pt x="0" y="12545"/>
                    <a:pt x="226" y="12746"/>
                  </a:cubicBezTo>
                  <a:cubicBezTo>
                    <a:pt x="254" y="12774"/>
                    <a:pt x="287" y="12788"/>
                    <a:pt x="324" y="12788"/>
                  </a:cubicBezTo>
                  <a:cubicBezTo>
                    <a:pt x="687" y="12788"/>
                    <a:pt x="1475" y="11499"/>
                    <a:pt x="2406" y="9613"/>
                  </a:cubicBezTo>
                  <a:cubicBezTo>
                    <a:pt x="4455" y="5638"/>
                    <a:pt x="5388" y="1"/>
                    <a:pt x="5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1"/>
            <p:cNvSpPr/>
            <p:nvPr/>
          </p:nvSpPr>
          <p:spPr>
            <a:xfrm>
              <a:off x="5683750" y="446575"/>
              <a:ext cx="211500" cy="252475"/>
            </a:xfrm>
            <a:custGeom>
              <a:avLst/>
              <a:gdLst/>
              <a:ahLst/>
              <a:cxnLst/>
              <a:rect l="l" t="t" r="r" b="b"/>
              <a:pathLst>
                <a:path w="8460" h="10099" extrusionOk="0">
                  <a:moveTo>
                    <a:pt x="226" y="1"/>
                  </a:moveTo>
                  <a:cubicBezTo>
                    <a:pt x="215" y="1"/>
                    <a:pt x="206" y="3"/>
                    <a:pt x="201" y="8"/>
                  </a:cubicBezTo>
                  <a:cubicBezTo>
                    <a:pt x="0" y="233"/>
                    <a:pt x="1053" y="2940"/>
                    <a:pt x="3559" y="5873"/>
                  </a:cubicBezTo>
                  <a:cubicBezTo>
                    <a:pt x="5806" y="8479"/>
                    <a:pt x="8053" y="10099"/>
                    <a:pt x="8404" y="10099"/>
                  </a:cubicBezTo>
                  <a:cubicBezTo>
                    <a:pt x="8444" y="10099"/>
                    <a:pt x="8459" y="10077"/>
                    <a:pt x="8446" y="10033"/>
                  </a:cubicBezTo>
                  <a:cubicBezTo>
                    <a:pt x="6415" y="4037"/>
                    <a:pt x="704" y="1"/>
                    <a:pt x="2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1"/>
            <p:cNvSpPr/>
            <p:nvPr/>
          </p:nvSpPr>
          <p:spPr>
            <a:xfrm>
              <a:off x="5879225" y="684850"/>
              <a:ext cx="243150" cy="1347150"/>
            </a:xfrm>
            <a:custGeom>
              <a:avLst/>
              <a:gdLst/>
              <a:ahLst/>
              <a:cxnLst/>
              <a:rect l="l" t="t" r="r" b="b"/>
              <a:pathLst>
                <a:path w="9726" h="53886" extrusionOk="0">
                  <a:moveTo>
                    <a:pt x="126" y="1"/>
                  </a:moveTo>
                  <a:cubicBezTo>
                    <a:pt x="126" y="101"/>
                    <a:pt x="1" y="201"/>
                    <a:pt x="126" y="302"/>
                  </a:cubicBezTo>
                  <a:cubicBezTo>
                    <a:pt x="126" y="302"/>
                    <a:pt x="527" y="1028"/>
                    <a:pt x="1254" y="2382"/>
                  </a:cubicBezTo>
                  <a:cubicBezTo>
                    <a:pt x="1580" y="3008"/>
                    <a:pt x="2106" y="3860"/>
                    <a:pt x="2507" y="4788"/>
                  </a:cubicBezTo>
                  <a:cubicBezTo>
                    <a:pt x="2933" y="5740"/>
                    <a:pt x="3460" y="6768"/>
                    <a:pt x="3986" y="7921"/>
                  </a:cubicBezTo>
                  <a:cubicBezTo>
                    <a:pt x="4086" y="8246"/>
                    <a:pt x="4186" y="8547"/>
                    <a:pt x="4287" y="8873"/>
                  </a:cubicBezTo>
                  <a:cubicBezTo>
                    <a:pt x="4512" y="9174"/>
                    <a:pt x="4612" y="9500"/>
                    <a:pt x="4713" y="9800"/>
                  </a:cubicBezTo>
                  <a:cubicBezTo>
                    <a:pt x="4913" y="10427"/>
                    <a:pt x="5239" y="11154"/>
                    <a:pt x="5440" y="11780"/>
                  </a:cubicBezTo>
                  <a:cubicBezTo>
                    <a:pt x="5966" y="13259"/>
                    <a:pt x="6392" y="14713"/>
                    <a:pt x="6793" y="16292"/>
                  </a:cubicBezTo>
                  <a:cubicBezTo>
                    <a:pt x="7018" y="17018"/>
                    <a:pt x="7219" y="17845"/>
                    <a:pt x="7319" y="18673"/>
                  </a:cubicBezTo>
                  <a:cubicBezTo>
                    <a:pt x="7419" y="19099"/>
                    <a:pt x="7520" y="19525"/>
                    <a:pt x="7645" y="19825"/>
                  </a:cubicBezTo>
                  <a:cubicBezTo>
                    <a:pt x="7645" y="20252"/>
                    <a:pt x="7745" y="20678"/>
                    <a:pt x="7846" y="21079"/>
                  </a:cubicBezTo>
                  <a:cubicBezTo>
                    <a:pt x="7946" y="21931"/>
                    <a:pt x="8046" y="22758"/>
                    <a:pt x="8146" y="23685"/>
                  </a:cubicBezTo>
                  <a:cubicBezTo>
                    <a:pt x="8272" y="24537"/>
                    <a:pt x="8372" y="25364"/>
                    <a:pt x="8472" y="26191"/>
                  </a:cubicBezTo>
                  <a:cubicBezTo>
                    <a:pt x="8572" y="27044"/>
                    <a:pt x="8572" y="27971"/>
                    <a:pt x="8673" y="28823"/>
                  </a:cubicBezTo>
                  <a:cubicBezTo>
                    <a:pt x="8773" y="29650"/>
                    <a:pt x="8773" y="30477"/>
                    <a:pt x="8898" y="31329"/>
                  </a:cubicBezTo>
                  <a:cubicBezTo>
                    <a:pt x="8898" y="32983"/>
                    <a:pt x="8998" y="34663"/>
                    <a:pt x="8998" y="36342"/>
                  </a:cubicBezTo>
                  <a:cubicBezTo>
                    <a:pt x="8998" y="37896"/>
                    <a:pt x="8898" y="39475"/>
                    <a:pt x="8773" y="40928"/>
                  </a:cubicBezTo>
                  <a:cubicBezTo>
                    <a:pt x="8673" y="42382"/>
                    <a:pt x="8673" y="43861"/>
                    <a:pt x="8572" y="45114"/>
                  </a:cubicBezTo>
                  <a:cubicBezTo>
                    <a:pt x="8472" y="46367"/>
                    <a:pt x="8372" y="47495"/>
                    <a:pt x="8272" y="48547"/>
                  </a:cubicBezTo>
                  <a:cubicBezTo>
                    <a:pt x="8146" y="49600"/>
                    <a:pt x="8046" y="50527"/>
                    <a:pt x="7946" y="51254"/>
                  </a:cubicBezTo>
                  <a:cubicBezTo>
                    <a:pt x="7745" y="52833"/>
                    <a:pt x="7645" y="53660"/>
                    <a:pt x="7645" y="53660"/>
                  </a:cubicBezTo>
                  <a:cubicBezTo>
                    <a:pt x="7645" y="53760"/>
                    <a:pt x="7745" y="53886"/>
                    <a:pt x="7846" y="53886"/>
                  </a:cubicBezTo>
                  <a:cubicBezTo>
                    <a:pt x="7946" y="53886"/>
                    <a:pt x="8046" y="53886"/>
                    <a:pt x="8046" y="53660"/>
                  </a:cubicBezTo>
                  <a:cubicBezTo>
                    <a:pt x="8046" y="53660"/>
                    <a:pt x="8272" y="52833"/>
                    <a:pt x="8572" y="51379"/>
                  </a:cubicBezTo>
                  <a:cubicBezTo>
                    <a:pt x="8673" y="50628"/>
                    <a:pt x="8773" y="49700"/>
                    <a:pt x="8998" y="48648"/>
                  </a:cubicBezTo>
                  <a:cubicBezTo>
                    <a:pt x="9099" y="47620"/>
                    <a:pt x="9299" y="46467"/>
                    <a:pt x="9399" y="45214"/>
                  </a:cubicBezTo>
                  <a:cubicBezTo>
                    <a:pt x="9525" y="43861"/>
                    <a:pt x="9625" y="42482"/>
                    <a:pt x="9625" y="40928"/>
                  </a:cubicBezTo>
                  <a:cubicBezTo>
                    <a:pt x="9725" y="39475"/>
                    <a:pt x="9725" y="37896"/>
                    <a:pt x="9725" y="36342"/>
                  </a:cubicBezTo>
                  <a:cubicBezTo>
                    <a:pt x="9725" y="34663"/>
                    <a:pt x="9625" y="32983"/>
                    <a:pt x="9525" y="31329"/>
                  </a:cubicBezTo>
                  <a:cubicBezTo>
                    <a:pt x="9525" y="30477"/>
                    <a:pt x="9399" y="29550"/>
                    <a:pt x="9399" y="28698"/>
                  </a:cubicBezTo>
                  <a:cubicBezTo>
                    <a:pt x="9299" y="27871"/>
                    <a:pt x="9199" y="27044"/>
                    <a:pt x="9099" y="26091"/>
                  </a:cubicBezTo>
                  <a:cubicBezTo>
                    <a:pt x="8998" y="25264"/>
                    <a:pt x="8898" y="24437"/>
                    <a:pt x="8773" y="23585"/>
                  </a:cubicBezTo>
                  <a:cubicBezTo>
                    <a:pt x="8572" y="22758"/>
                    <a:pt x="8472" y="21931"/>
                    <a:pt x="8272" y="21079"/>
                  </a:cubicBezTo>
                  <a:cubicBezTo>
                    <a:pt x="8272" y="20678"/>
                    <a:pt x="8146" y="20252"/>
                    <a:pt x="8046" y="19825"/>
                  </a:cubicBezTo>
                  <a:cubicBezTo>
                    <a:pt x="7946" y="19424"/>
                    <a:pt x="7846" y="18998"/>
                    <a:pt x="7745" y="18572"/>
                  </a:cubicBezTo>
                  <a:cubicBezTo>
                    <a:pt x="7645" y="17745"/>
                    <a:pt x="7419" y="16918"/>
                    <a:pt x="7219" y="16166"/>
                  </a:cubicBezTo>
                  <a:cubicBezTo>
                    <a:pt x="7018" y="15339"/>
                    <a:pt x="6793" y="14612"/>
                    <a:pt x="6592" y="13886"/>
                  </a:cubicBezTo>
                  <a:cubicBezTo>
                    <a:pt x="6492" y="13033"/>
                    <a:pt x="6166" y="12307"/>
                    <a:pt x="5966" y="11680"/>
                  </a:cubicBezTo>
                  <a:cubicBezTo>
                    <a:pt x="5765" y="10953"/>
                    <a:pt x="5540" y="10226"/>
                    <a:pt x="5339" y="9600"/>
                  </a:cubicBezTo>
                  <a:cubicBezTo>
                    <a:pt x="5139" y="9274"/>
                    <a:pt x="5013" y="8973"/>
                    <a:pt x="4913" y="8647"/>
                  </a:cubicBezTo>
                  <a:cubicBezTo>
                    <a:pt x="4813" y="8347"/>
                    <a:pt x="4713" y="8021"/>
                    <a:pt x="4612" y="7720"/>
                  </a:cubicBezTo>
                  <a:cubicBezTo>
                    <a:pt x="4086" y="6467"/>
                    <a:pt x="3560" y="5414"/>
                    <a:pt x="3033" y="4487"/>
                  </a:cubicBezTo>
                  <a:cubicBezTo>
                    <a:pt x="2632" y="3535"/>
                    <a:pt x="2106" y="2708"/>
                    <a:pt x="1780" y="2081"/>
                  </a:cubicBezTo>
                  <a:cubicBezTo>
                    <a:pt x="953" y="828"/>
                    <a:pt x="427" y="101"/>
                    <a:pt x="427" y="101"/>
                  </a:cubicBezTo>
                  <a:cubicBezTo>
                    <a:pt x="427" y="1"/>
                    <a:pt x="226"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9" name="Google Shape;1779;p21"/>
          <p:cNvGrpSpPr/>
          <p:nvPr/>
        </p:nvGrpSpPr>
        <p:grpSpPr>
          <a:xfrm rot="10800000" flipH="1">
            <a:off x="890916" y="-667080"/>
            <a:ext cx="648438" cy="1758553"/>
            <a:chOff x="5683750" y="446575"/>
            <a:chExt cx="584600" cy="1585425"/>
          </a:xfrm>
        </p:grpSpPr>
        <p:sp>
          <p:nvSpPr>
            <p:cNvPr id="1780" name="Google Shape;1780;p21"/>
            <p:cNvSpPr/>
            <p:nvPr/>
          </p:nvSpPr>
          <p:spPr>
            <a:xfrm>
              <a:off x="5918700" y="1375700"/>
              <a:ext cx="197675" cy="240950"/>
            </a:xfrm>
            <a:custGeom>
              <a:avLst/>
              <a:gdLst/>
              <a:ahLst/>
              <a:cxnLst/>
              <a:rect l="l" t="t" r="r" b="b"/>
              <a:pathLst>
                <a:path w="7907" h="9638" extrusionOk="0">
                  <a:moveTo>
                    <a:pt x="852" y="1"/>
                  </a:moveTo>
                  <a:cubicBezTo>
                    <a:pt x="801" y="1"/>
                    <a:pt x="759" y="12"/>
                    <a:pt x="728" y="36"/>
                  </a:cubicBezTo>
                  <a:cubicBezTo>
                    <a:pt x="1" y="562"/>
                    <a:pt x="1053" y="3169"/>
                    <a:pt x="2933" y="5349"/>
                  </a:cubicBezTo>
                  <a:cubicBezTo>
                    <a:pt x="4813" y="7555"/>
                    <a:pt x="7094" y="9535"/>
                    <a:pt x="7620" y="9635"/>
                  </a:cubicBezTo>
                  <a:cubicBezTo>
                    <a:pt x="7625" y="9637"/>
                    <a:pt x="7630" y="9638"/>
                    <a:pt x="7635" y="9638"/>
                  </a:cubicBezTo>
                  <a:cubicBezTo>
                    <a:pt x="7907" y="9638"/>
                    <a:pt x="6765" y="6784"/>
                    <a:pt x="5114" y="4197"/>
                  </a:cubicBezTo>
                  <a:cubicBezTo>
                    <a:pt x="3766" y="1872"/>
                    <a:pt x="1513" y="1"/>
                    <a:pt x="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1"/>
            <p:cNvSpPr/>
            <p:nvPr/>
          </p:nvSpPr>
          <p:spPr>
            <a:xfrm>
              <a:off x="5923725" y="1091575"/>
              <a:ext cx="167225" cy="166025"/>
            </a:xfrm>
            <a:custGeom>
              <a:avLst/>
              <a:gdLst/>
              <a:ahLst/>
              <a:cxnLst/>
              <a:rect l="l" t="t" r="r" b="b"/>
              <a:pathLst>
                <a:path w="6689" h="6641" extrusionOk="0">
                  <a:moveTo>
                    <a:pt x="477" y="1"/>
                  </a:moveTo>
                  <a:cubicBezTo>
                    <a:pt x="454" y="1"/>
                    <a:pt x="437" y="8"/>
                    <a:pt x="426" y="23"/>
                  </a:cubicBezTo>
                  <a:cubicBezTo>
                    <a:pt x="0" y="424"/>
                    <a:pt x="1354" y="2529"/>
                    <a:pt x="2832" y="4083"/>
                  </a:cubicBezTo>
                  <a:cubicBezTo>
                    <a:pt x="4129" y="5492"/>
                    <a:pt x="6105" y="6641"/>
                    <a:pt x="6515" y="6641"/>
                  </a:cubicBezTo>
                  <a:cubicBezTo>
                    <a:pt x="6565" y="6641"/>
                    <a:pt x="6592" y="6624"/>
                    <a:pt x="6592" y="6589"/>
                  </a:cubicBezTo>
                  <a:cubicBezTo>
                    <a:pt x="6689" y="5573"/>
                    <a:pt x="1132"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1"/>
            <p:cNvSpPr/>
            <p:nvPr/>
          </p:nvSpPr>
          <p:spPr>
            <a:xfrm>
              <a:off x="6109925" y="1417575"/>
              <a:ext cx="158425" cy="199075"/>
            </a:xfrm>
            <a:custGeom>
              <a:avLst/>
              <a:gdLst/>
              <a:ahLst/>
              <a:cxnLst/>
              <a:rect l="l" t="t" r="r" b="b"/>
              <a:pathLst>
                <a:path w="6337" h="7963" extrusionOk="0">
                  <a:moveTo>
                    <a:pt x="5709" y="0"/>
                  </a:moveTo>
                  <a:cubicBezTo>
                    <a:pt x="5011" y="0"/>
                    <a:pt x="3361" y="1782"/>
                    <a:pt x="2051" y="3474"/>
                  </a:cubicBezTo>
                  <a:cubicBezTo>
                    <a:pt x="821" y="5320"/>
                    <a:pt x="1" y="7963"/>
                    <a:pt x="280" y="7963"/>
                  </a:cubicBezTo>
                  <a:cubicBezTo>
                    <a:pt x="285" y="7963"/>
                    <a:pt x="291" y="7962"/>
                    <a:pt x="297" y="7960"/>
                  </a:cubicBezTo>
                  <a:cubicBezTo>
                    <a:pt x="1425" y="7860"/>
                    <a:pt x="6337" y="341"/>
                    <a:pt x="5811" y="15"/>
                  </a:cubicBezTo>
                  <a:cubicBezTo>
                    <a:pt x="5780" y="5"/>
                    <a:pt x="5746" y="0"/>
                    <a:pt x="57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1"/>
            <p:cNvSpPr/>
            <p:nvPr/>
          </p:nvSpPr>
          <p:spPr>
            <a:xfrm>
              <a:off x="5785250" y="737950"/>
              <a:ext cx="246600" cy="249600"/>
            </a:xfrm>
            <a:custGeom>
              <a:avLst/>
              <a:gdLst/>
              <a:ahLst/>
              <a:cxnLst/>
              <a:rect l="l" t="t" r="r" b="b"/>
              <a:pathLst>
                <a:path w="9864" h="9984" extrusionOk="0">
                  <a:moveTo>
                    <a:pt x="252" y="1"/>
                  </a:moveTo>
                  <a:cubicBezTo>
                    <a:pt x="194" y="1"/>
                    <a:pt x="151" y="19"/>
                    <a:pt x="126" y="57"/>
                  </a:cubicBezTo>
                  <a:cubicBezTo>
                    <a:pt x="0" y="383"/>
                    <a:pt x="5013" y="8629"/>
                    <a:pt x="9524" y="9982"/>
                  </a:cubicBezTo>
                  <a:cubicBezTo>
                    <a:pt x="9528" y="9983"/>
                    <a:pt x="9532" y="9984"/>
                    <a:pt x="9535" y="9984"/>
                  </a:cubicBezTo>
                  <a:cubicBezTo>
                    <a:pt x="9863" y="9984"/>
                    <a:pt x="6759" y="5041"/>
                    <a:pt x="3359" y="2137"/>
                  </a:cubicBezTo>
                  <a:cubicBezTo>
                    <a:pt x="1806" y="869"/>
                    <a:pt x="65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1"/>
            <p:cNvSpPr/>
            <p:nvPr/>
          </p:nvSpPr>
          <p:spPr>
            <a:xfrm>
              <a:off x="5973225" y="645275"/>
              <a:ext cx="96950" cy="340225"/>
            </a:xfrm>
            <a:custGeom>
              <a:avLst/>
              <a:gdLst/>
              <a:ahLst/>
              <a:cxnLst/>
              <a:rect l="l" t="t" r="r" b="b"/>
              <a:pathLst>
                <a:path w="3878" h="13609" extrusionOk="0">
                  <a:moveTo>
                    <a:pt x="3062" y="0"/>
                  </a:moveTo>
                  <a:cubicBezTo>
                    <a:pt x="3053" y="0"/>
                    <a:pt x="3043" y="2"/>
                    <a:pt x="3033" y="5"/>
                  </a:cubicBezTo>
                  <a:cubicBezTo>
                    <a:pt x="2632" y="105"/>
                    <a:pt x="0" y="9403"/>
                    <a:pt x="2106" y="13589"/>
                  </a:cubicBezTo>
                  <a:cubicBezTo>
                    <a:pt x="2116" y="13602"/>
                    <a:pt x="2127" y="13609"/>
                    <a:pt x="2139" y="13609"/>
                  </a:cubicBezTo>
                  <a:cubicBezTo>
                    <a:pt x="2503" y="13609"/>
                    <a:pt x="3878" y="8101"/>
                    <a:pt x="3659" y="3764"/>
                  </a:cubicBezTo>
                  <a:cubicBezTo>
                    <a:pt x="3562" y="1529"/>
                    <a:pt x="3371" y="0"/>
                    <a:pt x="3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1"/>
            <p:cNvSpPr/>
            <p:nvPr/>
          </p:nvSpPr>
          <p:spPr>
            <a:xfrm>
              <a:off x="6082875" y="935150"/>
              <a:ext cx="134725" cy="319700"/>
            </a:xfrm>
            <a:custGeom>
              <a:avLst/>
              <a:gdLst/>
              <a:ahLst/>
              <a:cxnLst/>
              <a:rect l="l" t="t" r="r" b="b"/>
              <a:pathLst>
                <a:path w="5389" h="12788" extrusionOk="0">
                  <a:moveTo>
                    <a:pt x="5044" y="1"/>
                  </a:moveTo>
                  <a:cubicBezTo>
                    <a:pt x="5035" y="1"/>
                    <a:pt x="5024" y="5"/>
                    <a:pt x="5013" y="14"/>
                  </a:cubicBezTo>
                  <a:cubicBezTo>
                    <a:pt x="1379" y="3021"/>
                    <a:pt x="0" y="12545"/>
                    <a:pt x="226" y="12746"/>
                  </a:cubicBezTo>
                  <a:cubicBezTo>
                    <a:pt x="254" y="12774"/>
                    <a:pt x="287" y="12788"/>
                    <a:pt x="324" y="12788"/>
                  </a:cubicBezTo>
                  <a:cubicBezTo>
                    <a:pt x="687" y="12788"/>
                    <a:pt x="1475" y="11499"/>
                    <a:pt x="2406" y="9613"/>
                  </a:cubicBezTo>
                  <a:cubicBezTo>
                    <a:pt x="4455" y="5638"/>
                    <a:pt x="5388" y="1"/>
                    <a:pt x="5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1"/>
            <p:cNvSpPr/>
            <p:nvPr/>
          </p:nvSpPr>
          <p:spPr>
            <a:xfrm>
              <a:off x="5683750" y="446575"/>
              <a:ext cx="211500" cy="252475"/>
            </a:xfrm>
            <a:custGeom>
              <a:avLst/>
              <a:gdLst/>
              <a:ahLst/>
              <a:cxnLst/>
              <a:rect l="l" t="t" r="r" b="b"/>
              <a:pathLst>
                <a:path w="8460" h="10099" extrusionOk="0">
                  <a:moveTo>
                    <a:pt x="226" y="1"/>
                  </a:moveTo>
                  <a:cubicBezTo>
                    <a:pt x="215" y="1"/>
                    <a:pt x="206" y="3"/>
                    <a:pt x="201" y="8"/>
                  </a:cubicBezTo>
                  <a:cubicBezTo>
                    <a:pt x="0" y="233"/>
                    <a:pt x="1053" y="2940"/>
                    <a:pt x="3559" y="5873"/>
                  </a:cubicBezTo>
                  <a:cubicBezTo>
                    <a:pt x="5806" y="8479"/>
                    <a:pt x="8053" y="10099"/>
                    <a:pt x="8404" y="10099"/>
                  </a:cubicBezTo>
                  <a:cubicBezTo>
                    <a:pt x="8444" y="10099"/>
                    <a:pt x="8459" y="10077"/>
                    <a:pt x="8446" y="10033"/>
                  </a:cubicBezTo>
                  <a:cubicBezTo>
                    <a:pt x="6415" y="4037"/>
                    <a:pt x="704" y="1"/>
                    <a:pt x="2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1"/>
            <p:cNvSpPr/>
            <p:nvPr/>
          </p:nvSpPr>
          <p:spPr>
            <a:xfrm>
              <a:off x="5879225" y="684850"/>
              <a:ext cx="243150" cy="1347150"/>
            </a:xfrm>
            <a:custGeom>
              <a:avLst/>
              <a:gdLst/>
              <a:ahLst/>
              <a:cxnLst/>
              <a:rect l="l" t="t" r="r" b="b"/>
              <a:pathLst>
                <a:path w="9726" h="53886" extrusionOk="0">
                  <a:moveTo>
                    <a:pt x="126" y="1"/>
                  </a:moveTo>
                  <a:cubicBezTo>
                    <a:pt x="126" y="101"/>
                    <a:pt x="1" y="201"/>
                    <a:pt x="126" y="302"/>
                  </a:cubicBezTo>
                  <a:cubicBezTo>
                    <a:pt x="126" y="302"/>
                    <a:pt x="527" y="1028"/>
                    <a:pt x="1254" y="2382"/>
                  </a:cubicBezTo>
                  <a:cubicBezTo>
                    <a:pt x="1580" y="3008"/>
                    <a:pt x="2106" y="3860"/>
                    <a:pt x="2507" y="4788"/>
                  </a:cubicBezTo>
                  <a:cubicBezTo>
                    <a:pt x="2933" y="5740"/>
                    <a:pt x="3460" y="6768"/>
                    <a:pt x="3986" y="7921"/>
                  </a:cubicBezTo>
                  <a:cubicBezTo>
                    <a:pt x="4086" y="8246"/>
                    <a:pt x="4186" y="8547"/>
                    <a:pt x="4287" y="8873"/>
                  </a:cubicBezTo>
                  <a:cubicBezTo>
                    <a:pt x="4512" y="9174"/>
                    <a:pt x="4612" y="9500"/>
                    <a:pt x="4713" y="9800"/>
                  </a:cubicBezTo>
                  <a:cubicBezTo>
                    <a:pt x="4913" y="10427"/>
                    <a:pt x="5239" y="11154"/>
                    <a:pt x="5440" y="11780"/>
                  </a:cubicBezTo>
                  <a:cubicBezTo>
                    <a:pt x="5966" y="13259"/>
                    <a:pt x="6392" y="14713"/>
                    <a:pt x="6793" y="16292"/>
                  </a:cubicBezTo>
                  <a:cubicBezTo>
                    <a:pt x="7018" y="17018"/>
                    <a:pt x="7219" y="17845"/>
                    <a:pt x="7319" y="18673"/>
                  </a:cubicBezTo>
                  <a:cubicBezTo>
                    <a:pt x="7419" y="19099"/>
                    <a:pt x="7520" y="19525"/>
                    <a:pt x="7645" y="19825"/>
                  </a:cubicBezTo>
                  <a:cubicBezTo>
                    <a:pt x="7645" y="20252"/>
                    <a:pt x="7745" y="20678"/>
                    <a:pt x="7846" y="21079"/>
                  </a:cubicBezTo>
                  <a:cubicBezTo>
                    <a:pt x="7946" y="21931"/>
                    <a:pt x="8046" y="22758"/>
                    <a:pt x="8146" y="23685"/>
                  </a:cubicBezTo>
                  <a:cubicBezTo>
                    <a:pt x="8272" y="24537"/>
                    <a:pt x="8372" y="25364"/>
                    <a:pt x="8472" y="26191"/>
                  </a:cubicBezTo>
                  <a:cubicBezTo>
                    <a:pt x="8572" y="27044"/>
                    <a:pt x="8572" y="27971"/>
                    <a:pt x="8673" y="28823"/>
                  </a:cubicBezTo>
                  <a:cubicBezTo>
                    <a:pt x="8773" y="29650"/>
                    <a:pt x="8773" y="30477"/>
                    <a:pt x="8898" y="31329"/>
                  </a:cubicBezTo>
                  <a:cubicBezTo>
                    <a:pt x="8898" y="32983"/>
                    <a:pt x="8998" y="34663"/>
                    <a:pt x="8998" y="36342"/>
                  </a:cubicBezTo>
                  <a:cubicBezTo>
                    <a:pt x="8998" y="37896"/>
                    <a:pt x="8898" y="39475"/>
                    <a:pt x="8773" y="40928"/>
                  </a:cubicBezTo>
                  <a:cubicBezTo>
                    <a:pt x="8673" y="42382"/>
                    <a:pt x="8673" y="43861"/>
                    <a:pt x="8572" y="45114"/>
                  </a:cubicBezTo>
                  <a:cubicBezTo>
                    <a:pt x="8472" y="46367"/>
                    <a:pt x="8372" y="47495"/>
                    <a:pt x="8272" y="48547"/>
                  </a:cubicBezTo>
                  <a:cubicBezTo>
                    <a:pt x="8146" y="49600"/>
                    <a:pt x="8046" y="50527"/>
                    <a:pt x="7946" y="51254"/>
                  </a:cubicBezTo>
                  <a:cubicBezTo>
                    <a:pt x="7745" y="52833"/>
                    <a:pt x="7645" y="53660"/>
                    <a:pt x="7645" y="53660"/>
                  </a:cubicBezTo>
                  <a:cubicBezTo>
                    <a:pt x="7645" y="53760"/>
                    <a:pt x="7745" y="53886"/>
                    <a:pt x="7846" y="53886"/>
                  </a:cubicBezTo>
                  <a:cubicBezTo>
                    <a:pt x="7946" y="53886"/>
                    <a:pt x="8046" y="53886"/>
                    <a:pt x="8046" y="53660"/>
                  </a:cubicBezTo>
                  <a:cubicBezTo>
                    <a:pt x="8046" y="53660"/>
                    <a:pt x="8272" y="52833"/>
                    <a:pt x="8572" y="51379"/>
                  </a:cubicBezTo>
                  <a:cubicBezTo>
                    <a:pt x="8673" y="50628"/>
                    <a:pt x="8773" y="49700"/>
                    <a:pt x="8998" y="48648"/>
                  </a:cubicBezTo>
                  <a:cubicBezTo>
                    <a:pt x="9099" y="47620"/>
                    <a:pt x="9299" y="46467"/>
                    <a:pt x="9399" y="45214"/>
                  </a:cubicBezTo>
                  <a:cubicBezTo>
                    <a:pt x="9525" y="43861"/>
                    <a:pt x="9625" y="42482"/>
                    <a:pt x="9625" y="40928"/>
                  </a:cubicBezTo>
                  <a:cubicBezTo>
                    <a:pt x="9725" y="39475"/>
                    <a:pt x="9725" y="37896"/>
                    <a:pt x="9725" y="36342"/>
                  </a:cubicBezTo>
                  <a:cubicBezTo>
                    <a:pt x="9725" y="34663"/>
                    <a:pt x="9625" y="32983"/>
                    <a:pt x="9525" y="31329"/>
                  </a:cubicBezTo>
                  <a:cubicBezTo>
                    <a:pt x="9525" y="30477"/>
                    <a:pt x="9399" y="29550"/>
                    <a:pt x="9399" y="28698"/>
                  </a:cubicBezTo>
                  <a:cubicBezTo>
                    <a:pt x="9299" y="27871"/>
                    <a:pt x="9199" y="27044"/>
                    <a:pt x="9099" y="26091"/>
                  </a:cubicBezTo>
                  <a:cubicBezTo>
                    <a:pt x="8998" y="25264"/>
                    <a:pt x="8898" y="24437"/>
                    <a:pt x="8773" y="23585"/>
                  </a:cubicBezTo>
                  <a:cubicBezTo>
                    <a:pt x="8572" y="22758"/>
                    <a:pt x="8472" y="21931"/>
                    <a:pt x="8272" y="21079"/>
                  </a:cubicBezTo>
                  <a:cubicBezTo>
                    <a:pt x="8272" y="20678"/>
                    <a:pt x="8146" y="20252"/>
                    <a:pt x="8046" y="19825"/>
                  </a:cubicBezTo>
                  <a:cubicBezTo>
                    <a:pt x="7946" y="19424"/>
                    <a:pt x="7846" y="18998"/>
                    <a:pt x="7745" y="18572"/>
                  </a:cubicBezTo>
                  <a:cubicBezTo>
                    <a:pt x="7645" y="17745"/>
                    <a:pt x="7419" y="16918"/>
                    <a:pt x="7219" y="16166"/>
                  </a:cubicBezTo>
                  <a:cubicBezTo>
                    <a:pt x="7018" y="15339"/>
                    <a:pt x="6793" y="14612"/>
                    <a:pt x="6592" y="13886"/>
                  </a:cubicBezTo>
                  <a:cubicBezTo>
                    <a:pt x="6492" y="13033"/>
                    <a:pt x="6166" y="12307"/>
                    <a:pt x="5966" y="11680"/>
                  </a:cubicBezTo>
                  <a:cubicBezTo>
                    <a:pt x="5765" y="10953"/>
                    <a:pt x="5540" y="10226"/>
                    <a:pt x="5339" y="9600"/>
                  </a:cubicBezTo>
                  <a:cubicBezTo>
                    <a:pt x="5139" y="9274"/>
                    <a:pt x="5013" y="8973"/>
                    <a:pt x="4913" y="8647"/>
                  </a:cubicBezTo>
                  <a:cubicBezTo>
                    <a:pt x="4813" y="8347"/>
                    <a:pt x="4713" y="8021"/>
                    <a:pt x="4612" y="7720"/>
                  </a:cubicBezTo>
                  <a:cubicBezTo>
                    <a:pt x="4086" y="6467"/>
                    <a:pt x="3560" y="5414"/>
                    <a:pt x="3033" y="4487"/>
                  </a:cubicBezTo>
                  <a:cubicBezTo>
                    <a:pt x="2632" y="3535"/>
                    <a:pt x="2106" y="2708"/>
                    <a:pt x="1780" y="2081"/>
                  </a:cubicBezTo>
                  <a:cubicBezTo>
                    <a:pt x="953" y="828"/>
                    <a:pt x="427" y="101"/>
                    <a:pt x="427" y="101"/>
                  </a:cubicBezTo>
                  <a:cubicBezTo>
                    <a:pt x="427" y="1"/>
                    <a:pt x="226"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21"/>
          <p:cNvGrpSpPr/>
          <p:nvPr/>
        </p:nvGrpSpPr>
        <p:grpSpPr>
          <a:xfrm>
            <a:off x="3110271" y="-58275"/>
            <a:ext cx="1044825" cy="1331800"/>
            <a:chOff x="1118650" y="3368575"/>
            <a:chExt cx="1044825" cy="1331800"/>
          </a:xfrm>
        </p:grpSpPr>
        <p:sp>
          <p:nvSpPr>
            <p:cNvPr id="1789" name="Google Shape;1789;p21"/>
            <p:cNvSpPr/>
            <p:nvPr/>
          </p:nvSpPr>
          <p:spPr>
            <a:xfrm>
              <a:off x="1274400" y="3733825"/>
              <a:ext cx="889075" cy="965750"/>
            </a:xfrm>
            <a:custGeom>
              <a:avLst/>
              <a:gdLst/>
              <a:ahLst/>
              <a:cxnLst/>
              <a:rect l="l" t="t" r="r" b="b"/>
              <a:pathLst>
                <a:path w="35563" h="38630" extrusionOk="0">
                  <a:moveTo>
                    <a:pt x="19493" y="0"/>
                  </a:moveTo>
                  <a:lnTo>
                    <a:pt x="0" y="3812"/>
                  </a:lnTo>
                  <a:cubicBezTo>
                    <a:pt x="1233" y="12737"/>
                    <a:pt x="1895" y="21388"/>
                    <a:pt x="2854" y="30426"/>
                  </a:cubicBezTo>
                  <a:cubicBezTo>
                    <a:pt x="3607" y="35653"/>
                    <a:pt x="3333" y="38141"/>
                    <a:pt x="8743" y="38621"/>
                  </a:cubicBezTo>
                  <a:cubicBezTo>
                    <a:pt x="8982" y="38627"/>
                    <a:pt x="9226" y="38629"/>
                    <a:pt x="9474" y="38629"/>
                  </a:cubicBezTo>
                  <a:cubicBezTo>
                    <a:pt x="13171" y="38629"/>
                    <a:pt x="17734" y="38014"/>
                    <a:pt x="21114" y="37480"/>
                  </a:cubicBezTo>
                  <a:cubicBezTo>
                    <a:pt x="23967" y="37091"/>
                    <a:pt x="31385" y="36338"/>
                    <a:pt x="32915" y="34238"/>
                  </a:cubicBezTo>
                  <a:cubicBezTo>
                    <a:pt x="35562" y="30723"/>
                    <a:pt x="28806" y="27299"/>
                    <a:pt x="26250" y="25108"/>
                  </a:cubicBezTo>
                  <a:cubicBezTo>
                    <a:pt x="22643" y="21867"/>
                    <a:pt x="22438" y="20361"/>
                    <a:pt x="21685" y="15111"/>
                  </a:cubicBezTo>
                  <a:cubicBezTo>
                    <a:pt x="20931" y="9884"/>
                    <a:pt x="20247" y="4954"/>
                    <a:pt x="19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1"/>
            <p:cNvSpPr/>
            <p:nvPr/>
          </p:nvSpPr>
          <p:spPr>
            <a:xfrm>
              <a:off x="1341175" y="4451675"/>
              <a:ext cx="196875" cy="248700"/>
            </a:xfrm>
            <a:custGeom>
              <a:avLst/>
              <a:gdLst/>
              <a:ahLst/>
              <a:cxnLst/>
              <a:rect l="l" t="t" r="r" b="b"/>
              <a:pathLst>
                <a:path w="7875" h="9948" extrusionOk="0">
                  <a:moveTo>
                    <a:pt x="0" y="1"/>
                  </a:moveTo>
                  <a:cubicBezTo>
                    <a:pt x="91" y="571"/>
                    <a:pt x="91" y="1142"/>
                    <a:pt x="183" y="1712"/>
                  </a:cubicBezTo>
                  <a:cubicBezTo>
                    <a:pt x="936" y="6939"/>
                    <a:pt x="662" y="9427"/>
                    <a:pt x="6072" y="9907"/>
                  </a:cubicBezTo>
                  <a:cubicBezTo>
                    <a:pt x="6262" y="9937"/>
                    <a:pt x="6452" y="9947"/>
                    <a:pt x="6646" y="9947"/>
                  </a:cubicBezTo>
                  <a:cubicBezTo>
                    <a:pt x="7033" y="9947"/>
                    <a:pt x="7433" y="9907"/>
                    <a:pt x="7875" y="9907"/>
                  </a:cubicBezTo>
                  <a:cubicBezTo>
                    <a:pt x="7213" y="5616"/>
                    <a:pt x="4451" y="9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1"/>
            <p:cNvSpPr/>
            <p:nvPr/>
          </p:nvSpPr>
          <p:spPr>
            <a:xfrm>
              <a:off x="1818775" y="4351825"/>
              <a:ext cx="344700" cy="313875"/>
            </a:xfrm>
            <a:custGeom>
              <a:avLst/>
              <a:gdLst/>
              <a:ahLst/>
              <a:cxnLst/>
              <a:rect l="l" t="t" r="r" b="b"/>
              <a:pathLst>
                <a:path w="13788" h="12555" extrusionOk="0">
                  <a:moveTo>
                    <a:pt x="4087" y="0"/>
                  </a:moveTo>
                  <a:cubicBezTo>
                    <a:pt x="298" y="2853"/>
                    <a:pt x="1" y="7898"/>
                    <a:pt x="1051" y="12554"/>
                  </a:cubicBezTo>
                  <a:cubicBezTo>
                    <a:pt x="4383" y="12075"/>
                    <a:pt x="9793" y="11230"/>
                    <a:pt x="11140" y="9518"/>
                  </a:cubicBezTo>
                  <a:cubicBezTo>
                    <a:pt x="13787" y="6003"/>
                    <a:pt x="7031" y="2579"/>
                    <a:pt x="4475" y="388"/>
                  </a:cubicBezTo>
                  <a:lnTo>
                    <a:pt x="40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1"/>
            <p:cNvSpPr/>
            <p:nvPr/>
          </p:nvSpPr>
          <p:spPr>
            <a:xfrm>
              <a:off x="1282675" y="3985425"/>
              <a:ext cx="534775" cy="103275"/>
            </a:xfrm>
            <a:custGeom>
              <a:avLst/>
              <a:gdLst/>
              <a:ahLst/>
              <a:cxnLst/>
              <a:rect l="l" t="t" r="r" b="b"/>
              <a:pathLst>
                <a:path w="21391" h="4131" extrusionOk="0">
                  <a:moveTo>
                    <a:pt x="20646" y="1"/>
                  </a:moveTo>
                  <a:cubicBezTo>
                    <a:pt x="20596" y="1"/>
                    <a:pt x="20542" y="8"/>
                    <a:pt x="20486" y="25"/>
                  </a:cubicBezTo>
                  <a:cubicBezTo>
                    <a:pt x="14027" y="1828"/>
                    <a:pt x="7270" y="2102"/>
                    <a:pt x="719" y="3061"/>
                  </a:cubicBezTo>
                  <a:cubicBezTo>
                    <a:pt x="1" y="3146"/>
                    <a:pt x="202" y="4131"/>
                    <a:pt x="834" y="4131"/>
                  </a:cubicBezTo>
                  <a:cubicBezTo>
                    <a:pt x="885" y="4131"/>
                    <a:pt x="938" y="4124"/>
                    <a:pt x="993" y="4111"/>
                  </a:cubicBezTo>
                  <a:cubicBezTo>
                    <a:pt x="7567" y="3244"/>
                    <a:pt x="14323" y="2878"/>
                    <a:pt x="20783" y="1166"/>
                  </a:cubicBezTo>
                  <a:cubicBezTo>
                    <a:pt x="21391" y="978"/>
                    <a:pt x="21210" y="1"/>
                    <a:pt x="20646"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1"/>
            <p:cNvSpPr/>
            <p:nvPr/>
          </p:nvSpPr>
          <p:spPr>
            <a:xfrm>
              <a:off x="1291675" y="4165875"/>
              <a:ext cx="563925" cy="107925"/>
            </a:xfrm>
            <a:custGeom>
              <a:avLst/>
              <a:gdLst/>
              <a:ahLst/>
              <a:cxnLst/>
              <a:rect l="l" t="t" r="r" b="b"/>
              <a:pathLst>
                <a:path w="22557" h="4317" extrusionOk="0">
                  <a:moveTo>
                    <a:pt x="21723" y="0"/>
                  </a:moveTo>
                  <a:cubicBezTo>
                    <a:pt x="21673" y="0"/>
                    <a:pt x="21620" y="7"/>
                    <a:pt x="21564" y="20"/>
                  </a:cubicBezTo>
                  <a:cubicBezTo>
                    <a:pt x="14717" y="1823"/>
                    <a:pt x="7686" y="2211"/>
                    <a:pt x="725" y="3170"/>
                  </a:cubicBezTo>
                  <a:cubicBezTo>
                    <a:pt x="0" y="3258"/>
                    <a:pt x="331" y="4316"/>
                    <a:pt x="1028" y="4316"/>
                  </a:cubicBezTo>
                  <a:cubicBezTo>
                    <a:pt x="1055" y="4316"/>
                    <a:pt x="1084" y="4315"/>
                    <a:pt x="1113" y="4311"/>
                  </a:cubicBezTo>
                  <a:cubicBezTo>
                    <a:pt x="8052" y="3352"/>
                    <a:pt x="15105" y="2964"/>
                    <a:pt x="21838" y="1161"/>
                  </a:cubicBezTo>
                  <a:cubicBezTo>
                    <a:pt x="22557" y="992"/>
                    <a:pt x="22355" y="0"/>
                    <a:pt x="21723"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1"/>
            <p:cNvSpPr/>
            <p:nvPr/>
          </p:nvSpPr>
          <p:spPr>
            <a:xfrm>
              <a:off x="1289175" y="3954400"/>
              <a:ext cx="512550" cy="88975"/>
            </a:xfrm>
            <a:custGeom>
              <a:avLst/>
              <a:gdLst/>
              <a:ahLst/>
              <a:cxnLst/>
              <a:rect l="l" t="t" r="r" b="b"/>
              <a:pathLst>
                <a:path w="20502" h="3559" extrusionOk="0">
                  <a:moveTo>
                    <a:pt x="20124" y="1"/>
                  </a:moveTo>
                  <a:cubicBezTo>
                    <a:pt x="20099" y="1"/>
                    <a:pt x="20072" y="4"/>
                    <a:pt x="20044" y="11"/>
                  </a:cubicBezTo>
                  <a:cubicBezTo>
                    <a:pt x="13584" y="1837"/>
                    <a:pt x="6919" y="2111"/>
                    <a:pt x="254" y="3069"/>
                  </a:cubicBezTo>
                  <a:cubicBezTo>
                    <a:pt x="0" y="3069"/>
                    <a:pt x="60" y="3559"/>
                    <a:pt x="378" y="3559"/>
                  </a:cubicBezTo>
                  <a:cubicBezTo>
                    <a:pt x="404" y="3559"/>
                    <a:pt x="431" y="3555"/>
                    <a:pt x="459" y="3549"/>
                  </a:cubicBezTo>
                  <a:cubicBezTo>
                    <a:pt x="7010" y="2590"/>
                    <a:pt x="13767" y="2293"/>
                    <a:pt x="20226" y="581"/>
                  </a:cubicBezTo>
                  <a:cubicBezTo>
                    <a:pt x="20501" y="497"/>
                    <a:pt x="20443" y="1"/>
                    <a:pt x="201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1"/>
            <p:cNvSpPr/>
            <p:nvPr/>
          </p:nvSpPr>
          <p:spPr>
            <a:xfrm>
              <a:off x="1310500" y="4213850"/>
              <a:ext cx="538400" cy="90875"/>
            </a:xfrm>
            <a:custGeom>
              <a:avLst/>
              <a:gdLst/>
              <a:ahLst/>
              <a:cxnLst/>
              <a:rect l="l" t="t" r="r" b="b"/>
              <a:pathLst>
                <a:path w="21536" h="3635" extrusionOk="0">
                  <a:moveTo>
                    <a:pt x="21198" y="1"/>
                  </a:moveTo>
                  <a:cubicBezTo>
                    <a:pt x="21164" y="1"/>
                    <a:pt x="21126" y="6"/>
                    <a:pt x="21085" y="18"/>
                  </a:cubicBezTo>
                  <a:cubicBezTo>
                    <a:pt x="14352" y="1730"/>
                    <a:pt x="7299" y="2095"/>
                    <a:pt x="360" y="3145"/>
                  </a:cubicBezTo>
                  <a:cubicBezTo>
                    <a:pt x="0" y="3145"/>
                    <a:pt x="72" y="3635"/>
                    <a:pt x="374" y="3635"/>
                  </a:cubicBezTo>
                  <a:cubicBezTo>
                    <a:pt x="398" y="3635"/>
                    <a:pt x="424" y="3631"/>
                    <a:pt x="451" y="3625"/>
                  </a:cubicBezTo>
                  <a:cubicBezTo>
                    <a:pt x="7390" y="2666"/>
                    <a:pt x="14443" y="2301"/>
                    <a:pt x="21290" y="475"/>
                  </a:cubicBezTo>
                  <a:cubicBezTo>
                    <a:pt x="21536" y="393"/>
                    <a:pt x="21488" y="1"/>
                    <a:pt x="21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1"/>
            <p:cNvSpPr/>
            <p:nvPr/>
          </p:nvSpPr>
          <p:spPr>
            <a:xfrm>
              <a:off x="1279625" y="3921375"/>
              <a:ext cx="521950" cy="93400"/>
            </a:xfrm>
            <a:custGeom>
              <a:avLst/>
              <a:gdLst/>
              <a:ahLst/>
              <a:cxnLst/>
              <a:rect l="l" t="t" r="r" b="b"/>
              <a:pathLst>
                <a:path w="20878" h="3736" extrusionOk="0">
                  <a:moveTo>
                    <a:pt x="20322" y="0"/>
                  </a:moveTo>
                  <a:cubicBezTo>
                    <a:pt x="20297" y="0"/>
                    <a:pt x="20270" y="3"/>
                    <a:pt x="20243" y="8"/>
                  </a:cubicBezTo>
                  <a:cubicBezTo>
                    <a:pt x="13761" y="1811"/>
                    <a:pt x="7027" y="2108"/>
                    <a:pt x="453" y="2952"/>
                  </a:cubicBezTo>
                  <a:cubicBezTo>
                    <a:pt x="1" y="3039"/>
                    <a:pt x="159" y="3736"/>
                    <a:pt x="563" y="3736"/>
                  </a:cubicBezTo>
                  <a:cubicBezTo>
                    <a:pt x="586" y="3736"/>
                    <a:pt x="611" y="3734"/>
                    <a:pt x="636" y="3728"/>
                  </a:cubicBezTo>
                  <a:cubicBezTo>
                    <a:pt x="7301" y="2861"/>
                    <a:pt x="13966" y="2473"/>
                    <a:pt x="20426" y="761"/>
                  </a:cubicBezTo>
                  <a:cubicBezTo>
                    <a:pt x="20878" y="675"/>
                    <a:pt x="20741" y="0"/>
                    <a:pt x="20322"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1"/>
            <p:cNvSpPr/>
            <p:nvPr/>
          </p:nvSpPr>
          <p:spPr>
            <a:xfrm>
              <a:off x="1310450" y="4241975"/>
              <a:ext cx="547475" cy="95800"/>
            </a:xfrm>
            <a:custGeom>
              <a:avLst/>
              <a:gdLst/>
              <a:ahLst/>
              <a:cxnLst/>
              <a:rect l="l" t="t" r="r" b="b"/>
              <a:pathLst>
                <a:path w="21899" h="3832" extrusionOk="0">
                  <a:moveTo>
                    <a:pt x="21447" y="0"/>
                  </a:moveTo>
                  <a:cubicBezTo>
                    <a:pt x="21400" y="0"/>
                    <a:pt x="21348" y="11"/>
                    <a:pt x="21292" y="35"/>
                  </a:cubicBezTo>
                  <a:cubicBezTo>
                    <a:pt x="14445" y="1746"/>
                    <a:pt x="7392" y="2112"/>
                    <a:pt x="453" y="3070"/>
                  </a:cubicBezTo>
                  <a:cubicBezTo>
                    <a:pt x="1" y="3156"/>
                    <a:pt x="158" y="3831"/>
                    <a:pt x="579" y="3831"/>
                  </a:cubicBezTo>
                  <a:cubicBezTo>
                    <a:pt x="605" y="3831"/>
                    <a:pt x="631" y="3829"/>
                    <a:pt x="658" y="3824"/>
                  </a:cubicBezTo>
                  <a:cubicBezTo>
                    <a:pt x="7597" y="2888"/>
                    <a:pt x="14627" y="2500"/>
                    <a:pt x="21475" y="696"/>
                  </a:cubicBezTo>
                  <a:cubicBezTo>
                    <a:pt x="21899" y="616"/>
                    <a:pt x="21805" y="0"/>
                    <a:pt x="21447"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1"/>
            <p:cNvSpPr/>
            <p:nvPr/>
          </p:nvSpPr>
          <p:spPr>
            <a:xfrm>
              <a:off x="1297575" y="4071625"/>
              <a:ext cx="540075" cy="134050"/>
            </a:xfrm>
            <a:custGeom>
              <a:avLst/>
              <a:gdLst/>
              <a:ahLst/>
              <a:cxnLst/>
              <a:rect l="l" t="t" r="r" b="b"/>
              <a:pathLst>
                <a:path w="21603" h="5362" extrusionOk="0">
                  <a:moveTo>
                    <a:pt x="17996" y="1"/>
                  </a:moveTo>
                  <a:cubicBezTo>
                    <a:pt x="17037" y="1"/>
                    <a:pt x="16466" y="1507"/>
                    <a:pt x="16010" y="2169"/>
                  </a:cubicBezTo>
                  <a:cubicBezTo>
                    <a:pt x="15975" y="2204"/>
                    <a:pt x="15928" y="2220"/>
                    <a:pt x="15871" y="2220"/>
                  </a:cubicBezTo>
                  <a:cubicBezTo>
                    <a:pt x="15333" y="2220"/>
                    <a:pt x="13885" y="819"/>
                    <a:pt x="13116" y="819"/>
                  </a:cubicBezTo>
                  <a:cubicBezTo>
                    <a:pt x="13057" y="819"/>
                    <a:pt x="13002" y="828"/>
                    <a:pt x="12951" y="846"/>
                  </a:cubicBezTo>
                  <a:cubicBezTo>
                    <a:pt x="12318" y="1129"/>
                    <a:pt x="11080" y="2957"/>
                    <a:pt x="10554" y="2957"/>
                  </a:cubicBezTo>
                  <a:cubicBezTo>
                    <a:pt x="10530" y="2957"/>
                    <a:pt x="10507" y="2953"/>
                    <a:pt x="10486" y="2945"/>
                  </a:cubicBezTo>
                  <a:cubicBezTo>
                    <a:pt x="9619" y="2466"/>
                    <a:pt x="9254" y="1599"/>
                    <a:pt x="8112" y="1416"/>
                  </a:cubicBezTo>
                  <a:cubicBezTo>
                    <a:pt x="8095" y="1414"/>
                    <a:pt x="8077" y="1414"/>
                    <a:pt x="8060" y="1414"/>
                  </a:cubicBezTo>
                  <a:cubicBezTo>
                    <a:pt x="7169" y="1414"/>
                    <a:pt x="6283" y="3537"/>
                    <a:pt x="5640" y="3537"/>
                  </a:cubicBezTo>
                  <a:cubicBezTo>
                    <a:pt x="5604" y="3537"/>
                    <a:pt x="5568" y="3531"/>
                    <a:pt x="5533" y="3516"/>
                  </a:cubicBezTo>
                  <a:cubicBezTo>
                    <a:pt x="4845" y="3162"/>
                    <a:pt x="4063" y="1952"/>
                    <a:pt x="3150" y="1952"/>
                  </a:cubicBezTo>
                  <a:cubicBezTo>
                    <a:pt x="3063" y="1952"/>
                    <a:pt x="2975" y="1963"/>
                    <a:pt x="2885" y="1987"/>
                  </a:cubicBezTo>
                  <a:cubicBezTo>
                    <a:pt x="1835" y="2375"/>
                    <a:pt x="1630" y="3790"/>
                    <a:pt x="694" y="4178"/>
                  </a:cubicBezTo>
                  <a:cubicBezTo>
                    <a:pt x="0" y="4423"/>
                    <a:pt x="164" y="5361"/>
                    <a:pt x="745" y="5361"/>
                  </a:cubicBezTo>
                  <a:cubicBezTo>
                    <a:pt x="814" y="5361"/>
                    <a:pt x="888" y="5348"/>
                    <a:pt x="968" y="5319"/>
                  </a:cubicBezTo>
                  <a:cubicBezTo>
                    <a:pt x="1927" y="4931"/>
                    <a:pt x="2315" y="4087"/>
                    <a:pt x="2977" y="3311"/>
                  </a:cubicBezTo>
                  <a:cubicBezTo>
                    <a:pt x="2991" y="3289"/>
                    <a:pt x="3016" y="3280"/>
                    <a:pt x="3051" y="3280"/>
                  </a:cubicBezTo>
                  <a:cubicBezTo>
                    <a:pt x="3463" y="3280"/>
                    <a:pt x="5219" y="4664"/>
                    <a:pt x="5830" y="4749"/>
                  </a:cubicBezTo>
                  <a:cubicBezTo>
                    <a:pt x="5859" y="4752"/>
                    <a:pt x="5887" y="4754"/>
                    <a:pt x="5916" y="4754"/>
                  </a:cubicBezTo>
                  <a:cubicBezTo>
                    <a:pt x="6633" y="4754"/>
                    <a:pt x="7256" y="3680"/>
                    <a:pt x="7542" y="3219"/>
                  </a:cubicBezTo>
                  <a:cubicBezTo>
                    <a:pt x="7728" y="2968"/>
                    <a:pt x="7938" y="2870"/>
                    <a:pt x="8165" y="2870"/>
                  </a:cubicBezTo>
                  <a:cubicBezTo>
                    <a:pt x="8969" y="2870"/>
                    <a:pt x="9984" y="4107"/>
                    <a:pt x="10874" y="4178"/>
                  </a:cubicBezTo>
                  <a:cubicBezTo>
                    <a:pt x="10903" y="4181"/>
                    <a:pt x="10931" y="4183"/>
                    <a:pt x="10960" y="4183"/>
                  </a:cubicBezTo>
                  <a:cubicBezTo>
                    <a:pt x="11671" y="4183"/>
                    <a:pt x="12213" y="3110"/>
                    <a:pt x="12586" y="2649"/>
                  </a:cubicBezTo>
                  <a:cubicBezTo>
                    <a:pt x="12814" y="2303"/>
                    <a:pt x="13039" y="2173"/>
                    <a:pt x="13265" y="2173"/>
                  </a:cubicBezTo>
                  <a:cubicBezTo>
                    <a:pt x="13967" y="2173"/>
                    <a:pt x="14690" y="3425"/>
                    <a:pt x="15622" y="3425"/>
                  </a:cubicBezTo>
                  <a:cubicBezTo>
                    <a:pt x="15669" y="3429"/>
                    <a:pt x="15714" y="3431"/>
                    <a:pt x="15759" y="3431"/>
                  </a:cubicBezTo>
                  <a:cubicBezTo>
                    <a:pt x="16625" y="3431"/>
                    <a:pt x="17060" y="2612"/>
                    <a:pt x="17516" y="1895"/>
                  </a:cubicBezTo>
                  <a:cubicBezTo>
                    <a:pt x="17741" y="1553"/>
                    <a:pt x="17996" y="1426"/>
                    <a:pt x="18272" y="1426"/>
                  </a:cubicBezTo>
                  <a:cubicBezTo>
                    <a:pt x="19063" y="1426"/>
                    <a:pt x="20027" y="2466"/>
                    <a:pt x="20940" y="2466"/>
                  </a:cubicBezTo>
                  <a:cubicBezTo>
                    <a:pt x="21602" y="2466"/>
                    <a:pt x="21602" y="1234"/>
                    <a:pt x="20940" y="1234"/>
                  </a:cubicBezTo>
                  <a:cubicBezTo>
                    <a:pt x="20899" y="1237"/>
                    <a:pt x="20859" y="1238"/>
                    <a:pt x="20820" y="1238"/>
                  </a:cubicBezTo>
                  <a:cubicBezTo>
                    <a:pt x="19751" y="1238"/>
                    <a:pt x="19096" y="89"/>
                    <a:pt x="17996"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1"/>
            <p:cNvSpPr/>
            <p:nvPr/>
          </p:nvSpPr>
          <p:spPr>
            <a:xfrm>
              <a:off x="1730900" y="4128700"/>
              <a:ext cx="49675" cy="39975"/>
            </a:xfrm>
            <a:custGeom>
              <a:avLst/>
              <a:gdLst/>
              <a:ahLst/>
              <a:cxnLst/>
              <a:rect l="l" t="t" r="r" b="b"/>
              <a:pathLst>
                <a:path w="1987" h="1599" extrusionOk="0">
                  <a:moveTo>
                    <a:pt x="959" y="1"/>
                  </a:moveTo>
                  <a:cubicBezTo>
                    <a:pt x="1" y="1"/>
                    <a:pt x="1" y="1598"/>
                    <a:pt x="959" y="1598"/>
                  </a:cubicBezTo>
                  <a:cubicBezTo>
                    <a:pt x="1987" y="1598"/>
                    <a:pt x="1987" y="1"/>
                    <a:pt x="9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1"/>
            <p:cNvSpPr/>
            <p:nvPr/>
          </p:nvSpPr>
          <p:spPr>
            <a:xfrm>
              <a:off x="1612225" y="4145250"/>
              <a:ext cx="49650" cy="40550"/>
            </a:xfrm>
            <a:custGeom>
              <a:avLst/>
              <a:gdLst/>
              <a:ahLst/>
              <a:cxnLst/>
              <a:rect l="l" t="t" r="r" b="b"/>
              <a:pathLst>
                <a:path w="1986" h="1622" extrusionOk="0">
                  <a:moveTo>
                    <a:pt x="936" y="0"/>
                  </a:moveTo>
                  <a:cubicBezTo>
                    <a:pt x="0" y="0"/>
                    <a:pt x="0" y="1621"/>
                    <a:pt x="936" y="1621"/>
                  </a:cubicBezTo>
                  <a:cubicBezTo>
                    <a:pt x="1986" y="1621"/>
                    <a:pt x="1986" y="0"/>
                    <a:pt x="9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1"/>
            <p:cNvSpPr/>
            <p:nvPr/>
          </p:nvSpPr>
          <p:spPr>
            <a:xfrm>
              <a:off x="1486100" y="4164075"/>
              <a:ext cx="49675" cy="38250"/>
            </a:xfrm>
            <a:custGeom>
              <a:avLst/>
              <a:gdLst/>
              <a:ahLst/>
              <a:cxnLst/>
              <a:rect l="l" t="t" r="r" b="b"/>
              <a:pathLst>
                <a:path w="1987" h="1530" extrusionOk="0">
                  <a:moveTo>
                    <a:pt x="937" y="1"/>
                  </a:moveTo>
                  <a:cubicBezTo>
                    <a:pt x="1" y="1"/>
                    <a:pt x="1" y="1530"/>
                    <a:pt x="937" y="1530"/>
                  </a:cubicBezTo>
                  <a:cubicBezTo>
                    <a:pt x="1986" y="1530"/>
                    <a:pt x="1986" y="1"/>
                    <a:pt x="9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1"/>
            <p:cNvSpPr/>
            <p:nvPr/>
          </p:nvSpPr>
          <p:spPr>
            <a:xfrm>
              <a:off x="1357700" y="4188050"/>
              <a:ext cx="49675" cy="37675"/>
            </a:xfrm>
            <a:custGeom>
              <a:avLst/>
              <a:gdLst/>
              <a:ahLst/>
              <a:cxnLst/>
              <a:rect l="l" t="t" r="r" b="b"/>
              <a:pathLst>
                <a:path w="1987" h="1507" extrusionOk="0">
                  <a:moveTo>
                    <a:pt x="1051" y="0"/>
                  </a:moveTo>
                  <a:cubicBezTo>
                    <a:pt x="1" y="0"/>
                    <a:pt x="1" y="1507"/>
                    <a:pt x="1051" y="1507"/>
                  </a:cubicBezTo>
                  <a:cubicBezTo>
                    <a:pt x="1987" y="1507"/>
                    <a:pt x="1987" y="0"/>
                    <a:pt x="10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1"/>
            <p:cNvSpPr/>
            <p:nvPr/>
          </p:nvSpPr>
          <p:spPr>
            <a:xfrm>
              <a:off x="1402800" y="4092750"/>
              <a:ext cx="49650" cy="38250"/>
            </a:xfrm>
            <a:custGeom>
              <a:avLst/>
              <a:gdLst/>
              <a:ahLst/>
              <a:cxnLst/>
              <a:rect l="l" t="t" r="r" b="b"/>
              <a:pathLst>
                <a:path w="1986" h="1530" extrusionOk="0">
                  <a:moveTo>
                    <a:pt x="959" y="1"/>
                  </a:moveTo>
                  <a:cubicBezTo>
                    <a:pt x="0" y="1"/>
                    <a:pt x="0" y="1530"/>
                    <a:pt x="959" y="1530"/>
                  </a:cubicBezTo>
                  <a:cubicBezTo>
                    <a:pt x="1986" y="1530"/>
                    <a:pt x="1986" y="1"/>
                    <a:pt x="9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1"/>
            <p:cNvSpPr/>
            <p:nvPr/>
          </p:nvSpPr>
          <p:spPr>
            <a:xfrm>
              <a:off x="1528900" y="4071625"/>
              <a:ext cx="49675" cy="37700"/>
            </a:xfrm>
            <a:custGeom>
              <a:avLst/>
              <a:gdLst/>
              <a:ahLst/>
              <a:cxnLst/>
              <a:rect l="l" t="t" r="r" b="b"/>
              <a:pathLst>
                <a:path w="1987" h="1508" extrusionOk="0">
                  <a:moveTo>
                    <a:pt x="1051" y="1"/>
                  </a:moveTo>
                  <a:cubicBezTo>
                    <a:pt x="1" y="1"/>
                    <a:pt x="1" y="1507"/>
                    <a:pt x="1051" y="1507"/>
                  </a:cubicBezTo>
                  <a:cubicBezTo>
                    <a:pt x="1986" y="1507"/>
                    <a:pt x="1986" y="1"/>
                    <a:pt x="10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1"/>
            <p:cNvSpPr/>
            <p:nvPr/>
          </p:nvSpPr>
          <p:spPr>
            <a:xfrm>
              <a:off x="1657300" y="4052225"/>
              <a:ext cx="49675" cy="40550"/>
            </a:xfrm>
            <a:custGeom>
              <a:avLst/>
              <a:gdLst/>
              <a:ahLst/>
              <a:cxnLst/>
              <a:rect l="l" t="t" r="r" b="b"/>
              <a:pathLst>
                <a:path w="1987" h="1622" extrusionOk="0">
                  <a:moveTo>
                    <a:pt x="1050" y="1"/>
                  </a:moveTo>
                  <a:cubicBezTo>
                    <a:pt x="0" y="1"/>
                    <a:pt x="0" y="1622"/>
                    <a:pt x="1050" y="1622"/>
                  </a:cubicBezTo>
                  <a:cubicBezTo>
                    <a:pt x="1986" y="1622"/>
                    <a:pt x="1986" y="1"/>
                    <a:pt x="10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1"/>
            <p:cNvSpPr/>
            <p:nvPr/>
          </p:nvSpPr>
          <p:spPr>
            <a:xfrm>
              <a:off x="1179100" y="3580250"/>
              <a:ext cx="680225" cy="347275"/>
            </a:xfrm>
            <a:custGeom>
              <a:avLst/>
              <a:gdLst/>
              <a:ahLst/>
              <a:cxnLst/>
              <a:rect l="l" t="t" r="r" b="b"/>
              <a:pathLst>
                <a:path w="27209" h="13891" extrusionOk="0">
                  <a:moveTo>
                    <a:pt x="21903" y="0"/>
                  </a:moveTo>
                  <a:cubicBezTo>
                    <a:pt x="19699" y="0"/>
                    <a:pt x="16597" y="859"/>
                    <a:pt x="12281" y="1487"/>
                  </a:cubicBezTo>
                  <a:cubicBezTo>
                    <a:pt x="1713" y="2811"/>
                    <a:pt x="1" y="2240"/>
                    <a:pt x="868" y="8517"/>
                  </a:cubicBezTo>
                  <a:cubicBezTo>
                    <a:pt x="1505" y="12791"/>
                    <a:pt x="1973" y="13890"/>
                    <a:pt x="4072" y="13890"/>
                  </a:cubicBezTo>
                  <a:cubicBezTo>
                    <a:pt x="5057" y="13890"/>
                    <a:pt x="6399" y="13649"/>
                    <a:pt x="8286" y="13379"/>
                  </a:cubicBezTo>
                  <a:cubicBezTo>
                    <a:pt x="11893" y="12900"/>
                    <a:pt x="17325" y="11941"/>
                    <a:pt x="21411" y="11462"/>
                  </a:cubicBezTo>
                  <a:cubicBezTo>
                    <a:pt x="25976" y="10891"/>
                    <a:pt x="27208" y="10982"/>
                    <a:pt x="26638" y="6623"/>
                  </a:cubicBezTo>
                  <a:cubicBezTo>
                    <a:pt x="26098" y="1429"/>
                    <a:pt x="24747" y="0"/>
                    <a:pt x="219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1"/>
            <p:cNvSpPr/>
            <p:nvPr/>
          </p:nvSpPr>
          <p:spPr>
            <a:xfrm>
              <a:off x="1118650" y="3368575"/>
              <a:ext cx="182025" cy="307500"/>
            </a:xfrm>
            <a:custGeom>
              <a:avLst/>
              <a:gdLst/>
              <a:ahLst/>
              <a:cxnLst/>
              <a:rect l="l" t="t" r="r" b="b"/>
              <a:pathLst>
                <a:path w="7281" h="12300" extrusionOk="0">
                  <a:moveTo>
                    <a:pt x="2690" y="805"/>
                  </a:moveTo>
                  <a:cubicBezTo>
                    <a:pt x="2915" y="805"/>
                    <a:pt x="3148" y="867"/>
                    <a:pt x="3377" y="1007"/>
                  </a:cubicBezTo>
                  <a:cubicBezTo>
                    <a:pt x="4998" y="2057"/>
                    <a:pt x="5477" y="5184"/>
                    <a:pt x="5751" y="6895"/>
                  </a:cubicBezTo>
                  <a:cubicBezTo>
                    <a:pt x="6061" y="8190"/>
                    <a:pt x="6298" y="9542"/>
                    <a:pt x="6381" y="10906"/>
                  </a:cubicBezTo>
                  <a:lnTo>
                    <a:pt x="6381" y="10906"/>
                  </a:lnTo>
                  <a:cubicBezTo>
                    <a:pt x="5440" y="9198"/>
                    <a:pt x="3889" y="7752"/>
                    <a:pt x="2715" y="6234"/>
                  </a:cubicBezTo>
                  <a:cubicBezTo>
                    <a:pt x="2053" y="5298"/>
                    <a:pt x="1277" y="4248"/>
                    <a:pt x="1095" y="3015"/>
                  </a:cubicBezTo>
                  <a:cubicBezTo>
                    <a:pt x="853" y="1993"/>
                    <a:pt x="1701" y="805"/>
                    <a:pt x="2690" y="805"/>
                  </a:cubicBezTo>
                  <a:close/>
                  <a:moveTo>
                    <a:pt x="2422" y="0"/>
                  </a:moveTo>
                  <a:cubicBezTo>
                    <a:pt x="450" y="0"/>
                    <a:pt x="0" y="2650"/>
                    <a:pt x="615" y="4156"/>
                  </a:cubicBezTo>
                  <a:cubicBezTo>
                    <a:pt x="1757" y="7192"/>
                    <a:pt x="4701" y="9087"/>
                    <a:pt x="6048" y="11940"/>
                  </a:cubicBezTo>
                  <a:cubicBezTo>
                    <a:pt x="6107" y="12096"/>
                    <a:pt x="6217" y="12160"/>
                    <a:pt x="6332" y="12160"/>
                  </a:cubicBezTo>
                  <a:cubicBezTo>
                    <a:pt x="6377" y="12160"/>
                    <a:pt x="6422" y="12150"/>
                    <a:pt x="6466" y="12132"/>
                  </a:cubicBezTo>
                  <a:lnTo>
                    <a:pt x="6466" y="12132"/>
                  </a:lnTo>
                  <a:cubicBezTo>
                    <a:pt x="6537" y="12244"/>
                    <a:pt x="6669" y="12299"/>
                    <a:pt x="6801" y="12299"/>
                  </a:cubicBezTo>
                  <a:cubicBezTo>
                    <a:pt x="6995" y="12299"/>
                    <a:pt x="7189" y="12180"/>
                    <a:pt x="7189" y="11940"/>
                  </a:cubicBezTo>
                  <a:cubicBezTo>
                    <a:pt x="7280" y="9749"/>
                    <a:pt x="6710" y="7375"/>
                    <a:pt x="6230" y="5298"/>
                  </a:cubicBezTo>
                  <a:cubicBezTo>
                    <a:pt x="5751" y="3586"/>
                    <a:pt x="4998" y="436"/>
                    <a:pt x="2898" y="48"/>
                  </a:cubicBezTo>
                  <a:cubicBezTo>
                    <a:pt x="2730" y="16"/>
                    <a:pt x="2572" y="0"/>
                    <a:pt x="2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8" name="Google Shape;1808;p21"/>
          <p:cNvGrpSpPr/>
          <p:nvPr/>
        </p:nvGrpSpPr>
        <p:grpSpPr>
          <a:xfrm rot="10800000" flipH="1">
            <a:off x="6072516" y="-153528"/>
            <a:ext cx="688834" cy="1868106"/>
            <a:chOff x="5683750" y="446575"/>
            <a:chExt cx="584600" cy="1585425"/>
          </a:xfrm>
        </p:grpSpPr>
        <p:sp>
          <p:nvSpPr>
            <p:cNvPr id="1809" name="Google Shape;1809;p21"/>
            <p:cNvSpPr/>
            <p:nvPr/>
          </p:nvSpPr>
          <p:spPr>
            <a:xfrm>
              <a:off x="5918700" y="1375700"/>
              <a:ext cx="197675" cy="240950"/>
            </a:xfrm>
            <a:custGeom>
              <a:avLst/>
              <a:gdLst/>
              <a:ahLst/>
              <a:cxnLst/>
              <a:rect l="l" t="t" r="r" b="b"/>
              <a:pathLst>
                <a:path w="7907" h="9638" extrusionOk="0">
                  <a:moveTo>
                    <a:pt x="852" y="1"/>
                  </a:moveTo>
                  <a:cubicBezTo>
                    <a:pt x="801" y="1"/>
                    <a:pt x="759" y="12"/>
                    <a:pt x="728" y="36"/>
                  </a:cubicBezTo>
                  <a:cubicBezTo>
                    <a:pt x="1" y="562"/>
                    <a:pt x="1053" y="3169"/>
                    <a:pt x="2933" y="5349"/>
                  </a:cubicBezTo>
                  <a:cubicBezTo>
                    <a:pt x="4813" y="7555"/>
                    <a:pt x="7094" y="9535"/>
                    <a:pt x="7620" y="9635"/>
                  </a:cubicBezTo>
                  <a:cubicBezTo>
                    <a:pt x="7625" y="9637"/>
                    <a:pt x="7630" y="9638"/>
                    <a:pt x="7635" y="9638"/>
                  </a:cubicBezTo>
                  <a:cubicBezTo>
                    <a:pt x="7907" y="9638"/>
                    <a:pt x="6765" y="6784"/>
                    <a:pt x="5114" y="4197"/>
                  </a:cubicBezTo>
                  <a:cubicBezTo>
                    <a:pt x="3766" y="1872"/>
                    <a:pt x="1513" y="1"/>
                    <a:pt x="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1"/>
            <p:cNvSpPr/>
            <p:nvPr/>
          </p:nvSpPr>
          <p:spPr>
            <a:xfrm>
              <a:off x="5923725" y="1091575"/>
              <a:ext cx="167225" cy="166025"/>
            </a:xfrm>
            <a:custGeom>
              <a:avLst/>
              <a:gdLst/>
              <a:ahLst/>
              <a:cxnLst/>
              <a:rect l="l" t="t" r="r" b="b"/>
              <a:pathLst>
                <a:path w="6689" h="6641" extrusionOk="0">
                  <a:moveTo>
                    <a:pt x="477" y="1"/>
                  </a:moveTo>
                  <a:cubicBezTo>
                    <a:pt x="454" y="1"/>
                    <a:pt x="437" y="8"/>
                    <a:pt x="426" y="23"/>
                  </a:cubicBezTo>
                  <a:cubicBezTo>
                    <a:pt x="0" y="424"/>
                    <a:pt x="1354" y="2529"/>
                    <a:pt x="2832" y="4083"/>
                  </a:cubicBezTo>
                  <a:cubicBezTo>
                    <a:pt x="4129" y="5492"/>
                    <a:pt x="6105" y="6641"/>
                    <a:pt x="6515" y="6641"/>
                  </a:cubicBezTo>
                  <a:cubicBezTo>
                    <a:pt x="6565" y="6641"/>
                    <a:pt x="6592" y="6624"/>
                    <a:pt x="6592" y="6589"/>
                  </a:cubicBezTo>
                  <a:cubicBezTo>
                    <a:pt x="6689" y="5573"/>
                    <a:pt x="1132"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1"/>
            <p:cNvSpPr/>
            <p:nvPr/>
          </p:nvSpPr>
          <p:spPr>
            <a:xfrm>
              <a:off x="6109925" y="1417575"/>
              <a:ext cx="158425" cy="199075"/>
            </a:xfrm>
            <a:custGeom>
              <a:avLst/>
              <a:gdLst/>
              <a:ahLst/>
              <a:cxnLst/>
              <a:rect l="l" t="t" r="r" b="b"/>
              <a:pathLst>
                <a:path w="6337" h="7963" extrusionOk="0">
                  <a:moveTo>
                    <a:pt x="5709" y="0"/>
                  </a:moveTo>
                  <a:cubicBezTo>
                    <a:pt x="5011" y="0"/>
                    <a:pt x="3361" y="1782"/>
                    <a:pt x="2051" y="3474"/>
                  </a:cubicBezTo>
                  <a:cubicBezTo>
                    <a:pt x="821" y="5320"/>
                    <a:pt x="1" y="7963"/>
                    <a:pt x="280" y="7963"/>
                  </a:cubicBezTo>
                  <a:cubicBezTo>
                    <a:pt x="285" y="7963"/>
                    <a:pt x="291" y="7962"/>
                    <a:pt x="297" y="7960"/>
                  </a:cubicBezTo>
                  <a:cubicBezTo>
                    <a:pt x="1425" y="7860"/>
                    <a:pt x="6337" y="341"/>
                    <a:pt x="5811" y="15"/>
                  </a:cubicBezTo>
                  <a:cubicBezTo>
                    <a:pt x="5780" y="5"/>
                    <a:pt x="5746" y="0"/>
                    <a:pt x="57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1"/>
            <p:cNvSpPr/>
            <p:nvPr/>
          </p:nvSpPr>
          <p:spPr>
            <a:xfrm>
              <a:off x="5785250" y="737950"/>
              <a:ext cx="246600" cy="249600"/>
            </a:xfrm>
            <a:custGeom>
              <a:avLst/>
              <a:gdLst/>
              <a:ahLst/>
              <a:cxnLst/>
              <a:rect l="l" t="t" r="r" b="b"/>
              <a:pathLst>
                <a:path w="9864" h="9984" extrusionOk="0">
                  <a:moveTo>
                    <a:pt x="252" y="1"/>
                  </a:moveTo>
                  <a:cubicBezTo>
                    <a:pt x="194" y="1"/>
                    <a:pt x="151" y="19"/>
                    <a:pt x="126" y="57"/>
                  </a:cubicBezTo>
                  <a:cubicBezTo>
                    <a:pt x="0" y="383"/>
                    <a:pt x="5013" y="8629"/>
                    <a:pt x="9524" y="9982"/>
                  </a:cubicBezTo>
                  <a:cubicBezTo>
                    <a:pt x="9528" y="9983"/>
                    <a:pt x="9532" y="9984"/>
                    <a:pt x="9535" y="9984"/>
                  </a:cubicBezTo>
                  <a:cubicBezTo>
                    <a:pt x="9863" y="9984"/>
                    <a:pt x="6759" y="5041"/>
                    <a:pt x="3359" y="2137"/>
                  </a:cubicBezTo>
                  <a:cubicBezTo>
                    <a:pt x="1806" y="869"/>
                    <a:pt x="65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1"/>
            <p:cNvSpPr/>
            <p:nvPr/>
          </p:nvSpPr>
          <p:spPr>
            <a:xfrm>
              <a:off x="5973225" y="645275"/>
              <a:ext cx="96950" cy="340225"/>
            </a:xfrm>
            <a:custGeom>
              <a:avLst/>
              <a:gdLst/>
              <a:ahLst/>
              <a:cxnLst/>
              <a:rect l="l" t="t" r="r" b="b"/>
              <a:pathLst>
                <a:path w="3878" h="13609" extrusionOk="0">
                  <a:moveTo>
                    <a:pt x="3062" y="0"/>
                  </a:moveTo>
                  <a:cubicBezTo>
                    <a:pt x="3053" y="0"/>
                    <a:pt x="3043" y="2"/>
                    <a:pt x="3033" y="5"/>
                  </a:cubicBezTo>
                  <a:cubicBezTo>
                    <a:pt x="2632" y="105"/>
                    <a:pt x="0" y="9403"/>
                    <a:pt x="2106" y="13589"/>
                  </a:cubicBezTo>
                  <a:cubicBezTo>
                    <a:pt x="2116" y="13602"/>
                    <a:pt x="2127" y="13609"/>
                    <a:pt x="2139" y="13609"/>
                  </a:cubicBezTo>
                  <a:cubicBezTo>
                    <a:pt x="2503" y="13609"/>
                    <a:pt x="3878" y="8101"/>
                    <a:pt x="3659" y="3764"/>
                  </a:cubicBezTo>
                  <a:cubicBezTo>
                    <a:pt x="3562" y="1529"/>
                    <a:pt x="3371" y="0"/>
                    <a:pt x="3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1"/>
            <p:cNvSpPr/>
            <p:nvPr/>
          </p:nvSpPr>
          <p:spPr>
            <a:xfrm>
              <a:off x="6082875" y="935150"/>
              <a:ext cx="134725" cy="319700"/>
            </a:xfrm>
            <a:custGeom>
              <a:avLst/>
              <a:gdLst/>
              <a:ahLst/>
              <a:cxnLst/>
              <a:rect l="l" t="t" r="r" b="b"/>
              <a:pathLst>
                <a:path w="5389" h="12788" extrusionOk="0">
                  <a:moveTo>
                    <a:pt x="5044" y="1"/>
                  </a:moveTo>
                  <a:cubicBezTo>
                    <a:pt x="5035" y="1"/>
                    <a:pt x="5024" y="5"/>
                    <a:pt x="5013" y="14"/>
                  </a:cubicBezTo>
                  <a:cubicBezTo>
                    <a:pt x="1379" y="3021"/>
                    <a:pt x="0" y="12545"/>
                    <a:pt x="226" y="12746"/>
                  </a:cubicBezTo>
                  <a:cubicBezTo>
                    <a:pt x="254" y="12774"/>
                    <a:pt x="287" y="12788"/>
                    <a:pt x="324" y="12788"/>
                  </a:cubicBezTo>
                  <a:cubicBezTo>
                    <a:pt x="687" y="12788"/>
                    <a:pt x="1475" y="11499"/>
                    <a:pt x="2406" y="9613"/>
                  </a:cubicBezTo>
                  <a:cubicBezTo>
                    <a:pt x="4455" y="5638"/>
                    <a:pt x="5388" y="1"/>
                    <a:pt x="5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1"/>
            <p:cNvSpPr/>
            <p:nvPr/>
          </p:nvSpPr>
          <p:spPr>
            <a:xfrm>
              <a:off x="5683750" y="446575"/>
              <a:ext cx="211500" cy="252475"/>
            </a:xfrm>
            <a:custGeom>
              <a:avLst/>
              <a:gdLst/>
              <a:ahLst/>
              <a:cxnLst/>
              <a:rect l="l" t="t" r="r" b="b"/>
              <a:pathLst>
                <a:path w="8460" h="10099" extrusionOk="0">
                  <a:moveTo>
                    <a:pt x="226" y="1"/>
                  </a:moveTo>
                  <a:cubicBezTo>
                    <a:pt x="215" y="1"/>
                    <a:pt x="206" y="3"/>
                    <a:pt x="201" y="8"/>
                  </a:cubicBezTo>
                  <a:cubicBezTo>
                    <a:pt x="0" y="233"/>
                    <a:pt x="1053" y="2940"/>
                    <a:pt x="3559" y="5873"/>
                  </a:cubicBezTo>
                  <a:cubicBezTo>
                    <a:pt x="5806" y="8479"/>
                    <a:pt x="8053" y="10099"/>
                    <a:pt x="8404" y="10099"/>
                  </a:cubicBezTo>
                  <a:cubicBezTo>
                    <a:pt x="8444" y="10099"/>
                    <a:pt x="8459" y="10077"/>
                    <a:pt x="8446" y="10033"/>
                  </a:cubicBezTo>
                  <a:cubicBezTo>
                    <a:pt x="6415" y="4037"/>
                    <a:pt x="704" y="1"/>
                    <a:pt x="2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1"/>
            <p:cNvSpPr/>
            <p:nvPr/>
          </p:nvSpPr>
          <p:spPr>
            <a:xfrm>
              <a:off x="5879225" y="684850"/>
              <a:ext cx="243150" cy="1347150"/>
            </a:xfrm>
            <a:custGeom>
              <a:avLst/>
              <a:gdLst/>
              <a:ahLst/>
              <a:cxnLst/>
              <a:rect l="l" t="t" r="r" b="b"/>
              <a:pathLst>
                <a:path w="9726" h="53886" extrusionOk="0">
                  <a:moveTo>
                    <a:pt x="126" y="1"/>
                  </a:moveTo>
                  <a:cubicBezTo>
                    <a:pt x="126" y="101"/>
                    <a:pt x="1" y="201"/>
                    <a:pt x="126" y="302"/>
                  </a:cubicBezTo>
                  <a:cubicBezTo>
                    <a:pt x="126" y="302"/>
                    <a:pt x="527" y="1028"/>
                    <a:pt x="1254" y="2382"/>
                  </a:cubicBezTo>
                  <a:cubicBezTo>
                    <a:pt x="1580" y="3008"/>
                    <a:pt x="2106" y="3860"/>
                    <a:pt x="2507" y="4788"/>
                  </a:cubicBezTo>
                  <a:cubicBezTo>
                    <a:pt x="2933" y="5740"/>
                    <a:pt x="3460" y="6768"/>
                    <a:pt x="3986" y="7921"/>
                  </a:cubicBezTo>
                  <a:cubicBezTo>
                    <a:pt x="4086" y="8246"/>
                    <a:pt x="4186" y="8547"/>
                    <a:pt x="4287" y="8873"/>
                  </a:cubicBezTo>
                  <a:cubicBezTo>
                    <a:pt x="4512" y="9174"/>
                    <a:pt x="4612" y="9500"/>
                    <a:pt x="4713" y="9800"/>
                  </a:cubicBezTo>
                  <a:cubicBezTo>
                    <a:pt x="4913" y="10427"/>
                    <a:pt x="5239" y="11154"/>
                    <a:pt x="5440" y="11780"/>
                  </a:cubicBezTo>
                  <a:cubicBezTo>
                    <a:pt x="5966" y="13259"/>
                    <a:pt x="6392" y="14713"/>
                    <a:pt x="6793" y="16292"/>
                  </a:cubicBezTo>
                  <a:cubicBezTo>
                    <a:pt x="7018" y="17018"/>
                    <a:pt x="7219" y="17845"/>
                    <a:pt x="7319" y="18673"/>
                  </a:cubicBezTo>
                  <a:cubicBezTo>
                    <a:pt x="7419" y="19099"/>
                    <a:pt x="7520" y="19525"/>
                    <a:pt x="7645" y="19825"/>
                  </a:cubicBezTo>
                  <a:cubicBezTo>
                    <a:pt x="7645" y="20252"/>
                    <a:pt x="7745" y="20678"/>
                    <a:pt x="7846" y="21079"/>
                  </a:cubicBezTo>
                  <a:cubicBezTo>
                    <a:pt x="7946" y="21931"/>
                    <a:pt x="8046" y="22758"/>
                    <a:pt x="8146" y="23685"/>
                  </a:cubicBezTo>
                  <a:cubicBezTo>
                    <a:pt x="8272" y="24537"/>
                    <a:pt x="8372" y="25364"/>
                    <a:pt x="8472" y="26191"/>
                  </a:cubicBezTo>
                  <a:cubicBezTo>
                    <a:pt x="8572" y="27044"/>
                    <a:pt x="8572" y="27971"/>
                    <a:pt x="8673" y="28823"/>
                  </a:cubicBezTo>
                  <a:cubicBezTo>
                    <a:pt x="8773" y="29650"/>
                    <a:pt x="8773" y="30477"/>
                    <a:pt x="8898" y="31329"/>
                  </a:cubicBezTo>
                  <a:cubicBezTo>
                    <a:pt x="8898" y="32983"/>
                    <a:pt x="8998" y="34663"/>
                    <a:pt x="8998" y="36342"/>
                  </a:cubicBezTo>
                  <a:cubicBezTo>
                    <a:pt x="8998" y="37896"/>
                    <a:pt x="8898" y="39475"/>
                    <a:pt x="8773" y="40928"/>
                  </a:cubicBezTo>
                  <a:cubicBezTo>
                    <a:pt x="8673" y="42382"/>
                    <a:pt x="8673" y="43861"/>
                    <a:pt x="8572" y="45114"/>
                  </a:cubicBezTo>
                  <a:cubicBezTo>
                    <a:pt x="8472" y="46367"/>
                    <a:pt x="8372" y="47495"/>
                    <a:pt x="8272" y="48547"/>
                  </a:cubicBezTo>
                  <a:cubicBezTo>
                    <a:pt x="8146" y="49600"/>
                    <a:pt x="8046" y="50527"/>
                    <a:pt x="7946" y="51254"/>
                  </a:cubicBezTo>
                  <a:cubicBezTo>
                    <a:pt x="7745" y="52833"/>
                    <a:pt x="7645" y="53660"/>
                    <a:pt x="7645" y="53660"/>
                  </a:cubicBezTo>
                  <a:cubicBezTo>
                    <a:pt x="7645" y="53760"/>
                    <a:pt x="7745" y="53886"/>
                    <a:pt x="7846" y="53886"/>
                  </a:cubicBezTo>
                  <a:cubicBezTo>
                    <a:pt x="7946" y="53886"/>
                    <a:pt x="8046" y="53886"/>
                    <a:pt x="8046" y="53660"/>
                  </a:cubicBezTo>
                  <a:cubicBezTo>
                    <a:pt x="8046" y="53660"/>
                    <a:pt x="8272" y="52833"/>
                    <a:pt x="8572" y="51379"/>
                  </a:cubicBezTo>
                  <a:cubicBezTo>
                    <a:pt x="8673" y="50628"/>
                    <a:pt x="8773" y="49700"/>
                    <a:pt x="8998" y="48648"/>
                  </a:cubicBezTo>
                  <a:cubicBezTo>
                    <a:pt x="9099" y="47620"/>
                    <a:pt x="9299" y="46467"/>
                    <a:pt x="9399" y="45214"/>
                  </a:cubicBezTo>
                  <a:cubicBezTo>
                    <a:pt x="9525" y="43861"/>
                    <a:pt x="9625" y="42482"/>
                    <a:pt x="9625" y="40928"/>
                  </a:cubicBezTo>
                  <a:cubicBezTo>
                    <a:pt x="9725" y="39475"/>
                    <a:pt x="9725" y="37896"/>
                    <a:pt x="9725" y="36342"/>
                  </a:cubicBezTo>
                  <a:cubicBezTo>
                    <a:pt x="9725" y="34663"/>
                    <a:pt x="9625" y="32983"/>
                    <a:pt x="9525" y="31329"/>
                  </a:cubicBezTo>
                  <a:cubicBezTo>
                    <a:pt x="9525" y="30477"/>
                    <a:pt x="9399" y="29550"/>
                    <a:pt x="9399" y="28698"/>
                  </a:cubicBezTo>
                  <a:cubicBezTo>
                    <a:pt x="9299" y="27871"/>
                    <a:pt x="9199" y="27044"/>
                    <a:pt x="9099" y="26091"/>
                  </a:cubicBezTo>
                  <a:cubicBezTo>
                    <a:pt x="8998" y="25264"/>
                    <a:pt x="8898" y="24437"/>
                    <a:pt x="8773" y="23585"/>
                  </a:cubicBezTo>
                  <a:cubicBezTo>
                    <a:pt x="8572" y="22758"/>
                    <a:pt x="8472" y="21931"/>
                    <a:pt x="8272" y="21079"/>
                  </a:cubicBezTo>
                  <a:cubicBezTo>
                    <a:pt x="8272" y="20678"/>
                    <a:pt x="8146" y="20252"/>
                    <a:pt x="8046" y="19825"/>
                  </a:cubicBezTo>
                  <a:cubicBezTo>
                    <a:pt x="7946" y="19424"/>
                    <a:pt x="7846" y="18998"/>
                    <a:pt x="7745" y="18572"/>
                  </a:cubicBezTo>
                  <a:cubicBezTo>
                    <a:pt x="7645" y="17745"/>
                    <a:pt x="7419" y="16918"/>
                    <a:pt x="7219" y="16166"/>
                  </a:cubicBezTo>
                  <a:cubicBezTo>
                    <a:pt x="7018" y="15339"/>
                    <a:pt x="6793" y="14612"/>
                    <a:pt x="6592" y="13886"/>
                  </a:cubicBezTo>
                  <a:cubicBezTo>
                    <a:pt x="6492" y="13033"/>
                    <a:pt x="6166" y="12307"/>
                    <a:pt x="5966" y="11680"/>
                  </a:cubicBezTo>
                  <a:cubicBezTo>
                    <a:pt x="5765" y="10953"/>
                    <a:pt x="5540" y="10226"/>
                    <a:pt x="5339" y="9600"/>
                  </a:cubicBezTo>
                  <a:cubicBezTo>
                    <a:pt x="5139" y="9274"/>
                    <a:pt x="5013" y="8973"/>
                    <a:pt x="4913" y="8647"/>
                  </a:cubicBezTo>
                  <a:cubicBezTo>
                    <a:pt x="4813" y="8347"/>
                    <a:pt x="4713" y="8021"/>
                    <a:pt x="4612" y="7720"/>
                  </a:cubicBezTo>
                  <a:cubicBezTo>
                    <a:pt x="4086" y="6467"/>
                    <a:pt x="3560" y="5414"/>
                    <a:pt x="3033" y="4487"/>
                  </a:cubicBezTo>
                  <a:cubicBezTo>
                    <a:pt x="2632" y="3535"/>
                    <a:pt x="2106" y="2708"/>
                    <a:pt x="1780" y="2081"/>
                  </a:cubicBezTo>
                  <a:cubicBezTo>
                    <a:pt x="953" y="828"/>
                    <a:pt x="427" y="101"/>
                    <a:pt x="427" y="101"/>
                  </a:cubicBezTo>
                  <a:cubicBezTo>
                    <a:pt x="427" y="1"/>
                    <a:pt x="226"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7" name="Google Shape;1817;p21"/>
          <p:cNvGrpSpPr/>
          <p:nvPr/>
        </p:nvGrpSpPr>
        <p:grpSpPr>
          <a:xfrm rot="10800000">
            <a:off x="7604646" y="-819480"/>
            <a:ext cx="648438" cy="1758553"/>
            <a:chOff x="5683750" y="446575"/>
            <a:chExt cx="584600" cy="1585425"/>
          </a:xfrm>
        </p:grpSpPr>
        <p:sp>
          <p:nvSpPr>
            <p:cNvPr id="1818" name="Google Shape;1818;p21"/>
            <p:cNvSpPr/>
            <p:nvPr/>
          </p:nvSpPr>
          <p:spPr>
            <a:xfrm>
              <a:off x="5918700" y="1375700"/>
              <a:ext cx="197675" cy="240950"/>
            </a:xfrm>
            <a:custGeom>
              <a:avLst/>
              <a:gdLst/>
              <a:ahLst/>
              <a:cxnLst/>
              <a:rect l="l" t="t" r="r" b="b"/>
              <a:pathLst>
                <a:path w="7907" h="9638" extrusionOk="0">
                  <a:moveTo>
                    <a:pt x="852" y="1"/>
                  </a:moveTo>
                  <a:cubicBezTo>
                    <a:pt x="801" y="1"/>
                    <a:pt x="759" y="12"/>
                    <a:pt x="728" y="36"/>
                  </a:cubicBezTo>
                  <a:cubicBezTo>
                    <a:pt x="1" y="562"/>
                    <a:pt x="1053" y="3169"/>
                    <a:pt x="2933" y="5349"/>
                  </a:cubicBezTo>
                  <a:cubicBezTo>
                    <a:pt x="4813" y="7555"/>
                    <a:pt x="7094" y="9535"/>
                    <a:pt x="7620" y="9635"/>
                  </a:cubicBezTo>
                  <a:cubicBezTo>
                    <a:pt x="7625" y="9637"/>
                    <a:pt x="7630" y="9638"/>
                    <a:pt x="7635" y="9638"/>
                  </a:cubicBezTo>
                  <a:cubicBezTo>
                    <a:pt x="7907" y="9638"/>
                    <a:pt x="6765" y="6784"/>
                    <a:pt x="5114" y="4197"/>
                  </a:cubicBezTo>
                  <a:cubicBezTo>
                    <a:pt x="3766" y="1872"/>
                    <a:pt x="1513" y="1"/>
                    <a:pt x="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1"/>
            <p:cNvSpPr/>
            <p:nvPr/>
          </p:nvSpPr>
          <p:spPr>
            <a:xfrm>
              <a:off x="5923725" y="1091575"/>
              <a:ext cx="167225" cy="166025"/>
            </a:xfrm>
            <a:custGeom>
              <a:avLst/>
              <a:gdLst/>
              <a:ahLst/>
              <a:cxnLst/>
              <a:rect l="l" t="t" r="r" b="b"/>
              <a:pathLst>
                <a:path w="6689" h="6641" extrusionOk="0">
                  <a:moveTo>
                    <a:pt x="477" y="1"/>
                  </a:moveTo>
                  <a:cubicBezTo>
                    <a:pt x="454" y="1"/>
                    <a:pt x="437" y="8"/>
                    <a:pt x="426" y="23"/>
                  </a:cubicBezTo>
                  <a:cubicBezTo>
                    <a:pt x="0" y="424"/>
                    <a:pt x="1354" y="2529"/>
                    <a:pt x="2832" y="4083"/>
                  </a:cubicBezTo>
                  <a:cubicBezTo>
                    <a:pt x="4129" y="5492"/>
                    <a:pt x="6105" y="6641"/>
                    <a:pt x="6515" y="6641"/>
                  </a:cubicBezTo>
                  <a:cubicBezTo>
                    <a:pt x="6565" y="6641"/>
                    <a:pt x="6592" y="6624"/>
                    <a:pt x="6592" y="6589"/>
                  </a:cubicBezTo>
                  <a:cubicBezTo>
                    <a:pt x="6689" y="5573"/>
                    <a:pt x="1132"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1"/>
            <p:cNvSpPr/>
            <p:nvPr/>
          </p:nvSpPr>
          <p:spPr>
            <a:xfrm>
              <a:off x="6109925" y="1417575"/>
              <a:ext cx="158425" cy="199075"/>
            </a:xfrm>
            <a:custGeom>
              <a:avLst/>
              <a:gdLst/>
              <a:ahLst/>
              <a:cxnLst/>
              <a:rect l="l" t="t" r="r" b="b"/>
              <a:pathLst>
                <a:path w="6337" h="7963" extrusionOk="0">
                  <a:moveTo>
                    <a:pt x="5709" y="0"/>
                  </a:moveTo>
                  <a:cubicBezTo>
                    <a:pt x="5011" y="0"/>
                    <a:pt x="3361" y="1782"/>
                    <a:pt x="2051" y="3474"/>
                  </a:cubicBezTo>
                  <a:cubicBezTo>
                    <a:pt x="821" y="5320"/>
                    <a:pt x="1" y="7963"/>
                    <a:pt x="280" y="7963"/>
                  </a:cubicBezTo>
                  <a:cubicBezTo>
                    <a:pt x="285" y="7963"/>
                    <a:pt x="291" y="7962"/>
                    <a:pt x="297" y="7960"/>
                  </a:cubicBezTo>
                  <a:cubicBezTo>
                    <a:pt x="1425" y="7860"/>
                    <a:pt x="6337" y="341"/>
                    <a:pt x="5811" y="15"/>
                  </a:cubicBezTo>
                  <a:cubicBezTo>
                    <a:pt x="5780" y="5"/>
                    <a:pt x="5746" y="0"/>
                    <a:pt x="57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1"/>
            <p:cNvSpPr/>
            <p:nvPr/>
          </p:nvSpPr>
          <p:spPr>
            <a:xfrm>
              <a:off x="5785250" y="737950"/>
              <a:ext cx="246600" cy="249600"/>
            </a:xfrm>
            <a:custGeom>
              <a:avLst/>
              <a:gdLst/>
              <a:ahLst/>
              <a:cxnLst/>
              <a:rect l="l" t="t" r="r" b="b"/>
              <a:pathLst>
                <a:path w="9864" h="9984" extrusionOk="0">
                  <a:moveTo>
                    <a:pt x="252" y="1"/>
                  </a:moveTo>
                  <a:cubicBezTo>
                    <a:pt x="194" y="1"/>
                    <a:pt x="151" y="19"/>
                    <a:pt x="126" y="57"/>
                  </a:cubicBezTo>
                  <a:cubicBezTo>
                    <a:pt x="0" y="383"/>
                    <a:pt x="5013" y="8629"/>
                    <a:pt x="9524" y="9982"/>
                  </a:cubicBezTo>
                  <a:cubicBezTo>
                    <a:pt x="9528" y="9983"/>
                    <a:pt x="9532" y="9984"/>
                    <a:pt x="9535" y="9984"/>
                  </a:cubicBezTo>
                  <a:cubicBezTo>
                    <a:pt x="9863" y="9984"/>
                    <a:pt x="6759" y="5041"/>
                    <a:pt x="3359" y="2137"/>
                  </a:cubicBezTo>
                  <a:cubicBezTo>
                    <a:pt x="1806" y="869"/>
                    <a:pt x="65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1"/>
            <p:cNvSpPr/>
            <p:nvPr/>
          </p:nvSpPr>
          <p:spPr>
            <a:xfrm>
              <a:off x="5973225" y="645275"/>
              <a:ext cx="96950" cy="340225"/>
            </a:xfrm>
            <a:custGeom>
              <a:avLst/>
              <a:gdLst/>
              <a:ahLst/>
              <a:cxnLst/>
              <a:rect l="l" t="t" r="r" b="b"/>
              <a:pathLst>
                <a:path w="3878" h="13609" extrusionOk="0">
                  <a:moveTo>
                    <a:pt x="3062" y="0"/>
                  </a:moveTo>
                  <a:cubicBezTo>
                    <a:pt x="3053" y="0"/>
                    <a:pt x="3043" y="2"/>
                    <a:pt x="3033" y="5"/>
                  </a:cubicBezTo>
                  <a:cubicBezTo>
                    <a:pt x="2632" y="105"/>
                    <a:pt x="0" y="9403"/>
                    <a:pt x="2106" y="13589"/>
                  </a:cubicBezTo>
                  <a:cubicBezTo>
                    <a:pt x="2116" y="13602"/>
                    <a:pt x="2127" y="13609"/>
                    <a:pt x="2139" y="13609"/>
                  </a:cubicBezTo>
                  <a:cubicBezTo>
                    <a:pt x="2503" y="13609"/>
                    <a:pt x="3878" y="8101"/>
                    <a:pt x="3659" y="3764"/>
                  </a:cubicBezTo>
                  <a:cubicBezTo>
                    <a:pt x="3562" y="1529"/>
                    <a:pt x="3371" y="0"/>
                    <a:pt x="3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1"/>
            <p:cNvSpPr/>
            <p:nvPr/>
          </p:nvSpPr>
          <p:spPr>
            <a:xfrm>
              <a:off x="6082875" y="935150"/>
              <a:ext cx="134725" cy="319700"/>
            </a:xfrm>
            <a:custGeom>
              <a:avLst/>
              <a:gdLst/>
              <a:ahLst/>
              <a:cxnLst/>
              <a:rect l="l" t="t" r="r" b="b"/>
              <a:pathLst>
                <a:path w="5389" h="12788" extrusionOk="0">
                  <a:moveTo>
                    <a:pt x="5044" y="1"/>
                  </a:moveTo>
                  <a:cubicBezTo>
                    <a:pt x="5035" y="1"/>
                    <a:pt x="5024" y="5"/>
                    <a:pt x="5013" y="14"/>
                  </a:cubicBezTo>
                  <a:cubicBezTo>
                    <a:pt x="1379" y="3021"/>
                    <a:pt x="0" y="12545"/>
                    <a:pt x="226" y="12746"/>
                  </a:cubicBezTo>
                  <a:cubicBezTo>
                    <a:pt x="254" y="12774"/>
                    <a:pt x="287" y="12788"/>
                    <a:pt x="324" y="12788"/>
                  </a:cubicBezTo>
                  <a:cubicBezTo>
                    <a:pt x="687" y="12788"/>
                    <a:pt x="1475" y="11499"/>
                    <a:pt x="2406" y="9613"/>
                  </a:cubicBezTo>
                  <a:cubicBezTo>
                    <a:pt x="4455" y="5638"/>
                    <a:pt x="5388" y="1"/>
                    <a:pt x="5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1"/>
            <p:cNvSpPr/>
            <p:nvPr/>
          </p:nvSpPr>
          <p:spPr>
            <a:xfrm>
              <a:off x="5683750" y="446575"/>
              <a:ext cx="211500" cy="252475"/>
            </a:xfrm>
            <a:custGeom>
              <a:avLst/>
              <a:gdLst/>
              <a:ahLst/>
              <a:cxnLst/>
              <a:rect l="l" t="t" r="r" b="b"/>
              <a:pathLst>
                <a:path w="8460" h="10099" extrusionOk="0">
                  <a:moveTo>
                    <a:pt x="226" y="1"/>
                  </a:moveTo>
                  <a:cubicBezTo>
                    <a:pt x="215" y="1"/>
                    <a:pt x="206" y="3"/>
                    <a:pt x="201" y="8"/>
                  </a:cubicBezTo>
                  <a:cubicBezTo>
                    <a:pt x="0" y="233"/>
                    <a:pt x="1053" y="2940"/>
                    <a:pt x="3559" y="5873"/>
                  </a:cubicBezTo>
                  <a:cubicBezTo>
                    <a:pt x="5806" y="8479"/>
                    <a:pt x="8053" y="10099"/>
                    <a:pt x="8404" y="10099"/>
                  </a:cubicBezTo>
                  <a:cubicBezTo>
                    <a:pt x="8444" y="10099"/>
                    <a:pt x="8459" y="10077"/>
                    <a:pt x="8446" y="10033"/>
                  </a:cubicBezTo>
                  <a:cubicBezTo>
                    <a:pt x="6415" y="4037"/>
                    <a:pt x="704" y="1"/>
                    <a:pt x="2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1"/>
            <p:cNvSpPr/>
            <p:nvPr/>
          </p:nvSpPr>
          <p:spPr>
            <a:xfrm>
              <a:off x="5879225" y="684850"/>
              <a:ext cx="243150" cy="1347150"/>
            </a:xfrm>
            <a:custGeom>
              <a:avLst/>
              <a:gdLst/>
              <a:ahLst/>
              <a:cxnLst/>
              <a:rect l="l" t="t" r="r" b="b"/>
              <a:pathLst>
                <a:path w="9726" h="53886" extrusionOk="0">
                  <a:moveTo>
                    <a:pt x="126" y="1"/>
                  </a:moveTo>
                  <a:cubicBezTo>
                    <a:pt x="126" y="101"/>
                    <a:pt x="1" y="201"/>
                    <a:pt x="126" y="302"/>
                  </a:cubicBezTo>
                  <a:cubicBezTo>
                    <a:pt x="126" y="302"/>
                    <a:pt x="527" y="1028"/>
                    <a:pt x="1254" y="2382"/>
                  </a:cubicBezTo>
                  <a:cubicBezTo>
                    <a:pt x="1580" y="3008"/>
                    <a:pt x="2106" y="3860"/>
                    <a:pt x="2507" y="4788"/>
                  </a:cubicBezTo>
                  <a:cubicBezTo>
                    <a:pt x="2933" y="5740"/>
                    <a:pt x="3460" y="6768"/>
                    <a:pt x="3986" y="7921"/>
                  </a:cubicBezTo>
                  <a:cubicBezTo>
                    <a:pt x="4086" y="8246"/>
                    <a:pt x="4186" y="8547"/>
                    <a:pt x="4287" y="8873"/>
                  </a:cubicBezTo>
                  <a:cubicBezTo>
                    <a:pt x="4512" y="9174"/>
                    <a:pt x="4612" y="9500"/>
                    <a:pt x="4713" y="9800"/>
                  </a:cubicBezTo>
                  <a:cubicBezTo>
                    <a:pt x="4913" y="10427"/>
                    <a:pt x="5239" y="11154"/>
                    <a:pt x="5440" y="11780"/>
                  </a:cubicBezTo>
                  <a:cubicBezTo>
                    <a:pt x="5966" y="13259"/>
                    <a:pt x="6392" y="14713"/>
                    <a:pt x="6793" y="16292"/>
                  </a:cubicBezTo>
                  <a:cubicBezTo>
                    <a:pt x="7018" y="17018"/>
                    <a:pt x="7219" y="17845"/>
                    <a:pt x="7319" y="18673"/>
                  </a:cubicBezTo>
                  <a:cubicBezTo>
                    <a:pt x="7419" y="19099"/>
                    <a:pt x="7520" y="19525"/>
                    <a:pt x="7645" y="19825"/>
                  </a:cubicBezTo>
                  <a:cubicBezTo>
                    <a:pt x="7645" y="20252"/>
                    <a:pt x="7745" y="20678"/>
                    <a:pt x="7846" y="21079"/>
                  </a:cubicBezTo>
                  <a:cubicBezTo>
                    <a:pt x="7946" y="21931"/>
                    <a:pt x="8046" y="22758"/>
                    <a:pt x="8146" y="23685"/>
                  </a:cubicBezTo>
                  <a:cubicBezTo>
                    <a:pt x="8272" y="24537"/>
                    <a:pt x="8372" y="25364"/>
                    <a:pt x="8472" y="26191"/>
                  </a:cubicBezTo>
                  <a:cubicBezTo>
                    <a:pt x="8572" y="27044"/>
                    <a:pt x="8572" y="27971"/>
                    <a:pt x="8673" y="28823"/>
                  </a:cubicBezTo>
                  <a:cubicBezTo>
                    <a:pt x="8773" y="29650"/>
                    <a:pt x="8773" y="30477"/>
                    <a:pt x="8898" y="31329"/>
                  </a:cubicBezTo>
                  <a:cubicBezTo>
                    <a:pt x="8898" y="32983"/>
                    <a:pt x="8998" y="34663"/>
                    <a:pt x="8998" y="36342"/>
                  </a:cubicBezTo>
                  <a:cubicBezTo>
                    <a:pt x="8998" y="37896"/>
                    <a:pt x="8898" y="39475"/>
                    <a:pt x="8773" y="40928"/>
                  </a:cubicBezTo>
                  <a:cubicBezTo>
                    <a:pt x="8673" y="42382"/>
                    <a:pt x="8673" y="43861"/>
                    <a:pt x="8572" y="45114"/>
                  </a:cubicBezTo>
                  <a:cubicBezTo>
                    <a:pt x="8472" y="46367"/>
                    <a:pt x="8372" y="47495"/>
                    <a:pt x="8272" y="48547"/>
                  </a:cubicBezTo>
                  <a:cubicBezTo>
                    <a:pt x="8146" y="49600"/>
                    <a:pt x="8046" y="50527"/>
                    <a:pt x="7946" y="51254"/>
                  </a:cubicBezTo>
                  <a:cubicBezTo>
                    <a:pt x="7745" y="52833"/>
                    <a:pt x="7645" y="53660"/>
                    <a:pt x="7645" y="53660"/>
                  </a:cubicBezTo>
                  <a:cubicBezTo>
                    <a:pt x="7645" y="53760"/>
                    <a:pt x="7745" y="53886"/>
                    <a:pt x="7846" y="53886"/>
                  </a:cubicBezTo>
                  <a:cubicBezTo>
                    <a:pt x="7946" y="53886"/>
                    <a:pt x="8046" y="53886"/>
                    <a:pt x="8046" y="53660"/>
                  </a:cubicBezTo>
                  <a:cubicBezTo>
                    <a:pt x="8046" y="53660"/>
                    <a:pt x="8272" y="52833"/>
                    <a:pt x="8572" y="51379"/>
                  </a:cubicBezTo>
                  <a:cubicBezTo>
                    <a:pt x="8673" y="50628"/>
                    <a:pt x="8773" y="49700"/>
                    <a:pt x="8998" y="48648"/>
                  </a:cubicBezTo>
                  <a:cubicBezTo>
                    <a:pt x="9099" y="47620"/>
                    <a:pt x="9299" y="46467"/>
                    <a:pt x="9399" y="45214"/>
                  </a:cubicBezTo>
                  <a:cubicBezTo>
                    <a:pt x="9525" y="43861"/>
                    <a:pt x="9625" y="42482"/>
                    <a:pt x="9625" y="40928"/>
                  </a:cubicBezTo>
                  <a:cubicBezTo>
                    <a:pt x="9725" y="39475"/>
                    <a:pt x="9725" y="37896"/>
                    <a:pt x="9725" y="36342"/>
                  </a:cubicBezTo>
                  <a:cubicBezTo>
                    <a:pt x="9725" y="34663"/>
                    <a:pt x="9625" y="32983"/>
                    <a:pt x="9525" y="31329"/>
                  </a:cubicBezTo>
                  <a:cubicBezTo>
                    <a:pt x="9525" y="30477"/>
                    <a:pt x="9399" y="29550"/>
                    <a:pt x="9399" y="28698"/>
                  </a:cubicBezTo>
                  <a:cubicBezTo>
                    <a:pt x="9299" y="27871"/>
                    <a:pt x="9199" y="27044"/>
                    <a:pt x="9099" y="26091"/>
                  </a:cubicBezTo>
                  <a:cubicBezTo>
                    <a:pt x="8998" y="25264"/>
                    <a:pt x="8898" y="24437"/>
                    <a:pt x="8773" y="23585"/>
                  </a:cubicBezTo>
                  <a:cubicBezTo>
                    <a:pt x="8572" y="22758"/>
                    <a:pt x="8472" y="21931"/>
                    <a:pt x="8272" y="21079"/>
                  </a:cubicBezTo>
                  <a:cubicBezTo>
                    <a:pt x="8272" y="20678"/>
                    <a:pt x="8146" y="20252"/>
                    <a:pt x="8046" y="19825"/>
                  </a:cubicBezTo>
                  <a:cubicBezTo>
                    <a:pt x="7946" y="19424"/>
                    <a:pt x="7846" y="18998"/>
                    <a:pt x="7745" y="18572"/>
                  </a:cubicBezTo>
                  <a:cubicBezTo>
                    <a:pt x="7645" y="17745"/>
                    <a:pt x="7419" y="16918"/>
                    <a:pt x="7219" y="16166"/>
                  </a:cubicBezTo>
                  <a:cubicBezTo>
                    <a:pt x="7018" y="15339"/>
                    <a:pt x="6793" y="14612"/>
                    <a:pt x="6592" y="13886"/>
                  </a:cubicBezTo>
                  <a:cubicBezTo>
                    <a:pt x="6492" y="13033"/>
                    <a:pt x="6166" y="12307"/>
                    <a:pt x="5966" y="11680"/>
                  </a:cubicBezTo>
                  <a:cubicBezTo>
                    <a:pt x="5765" y="10953"/>
                    <a:pt x="5540" y="10226"/>
                    <a:pt x="5339" y="9600"/>
                  </a:cubicBezTo>
                  <a:cubicBezTo>
                    <a:pt x="5139" y="9274"/>
                    <a:pt x="5013" y="8973"/>
                    <a:pt x="4913" y="8647"/>
                  </a:cubicBezTo>
                  <a:cubicBezTo>
                    <a:pt x="4813" y="8347"/>
                    <a:pt x="4713" y="8021"/>
                    <a:pt x="4612" y="7720"/>
                  </a:cubicBezTo>
                  <a:cubicBezTo>
                    <a:pt x="4086" y="6467"/>
                    <a:pt x="3560" y="5414"/>
                    <a:pt x="3033" y="4487"/>
                  </a:cubicBezTo>
                  <a:cubicBezTo>
                    <a:pt x="2632" y="3535"/>
                    <a:pt x="2106" y="2708"/>
                    <a:pt x="1780" y="2081"/>
                  </a:cubicBezTo>
                  <a:cubicBezTo>
                    <a:pt x="953" y="828"/>
                    <a:pt x="427" y="101"/>
                    <a:pt x="427" y="101"/>
                  </a:cubicBezTo>
                  <a:cubicBezTo>
                    <a:pt x="427" y="1"/>
                    <a:pt x="226"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21"/>
          <p:cNvGrpSpPr/>
          <p:nvPr/>
        </p:nvGrpSpPr>
        <p:grpSpPr>
          <a:xfrm>
            <a:off x="1638299" y="4033796"/>
            <a:ext cx="5867403" cy="866688"/>
            <a:chOff x="1638299" y="4033796"/>
            <a:chExt cx="5867403" cy="866688"/>
          </a:xfrm>
        </p:grpSpPr>
        <p:sp>
          <p:nvSpPr>
            <p:cNvPr id="1827" name="Google Shape;1827;p21"/>
            <p:cNvSpPr/>
            <p:nvPr/>
          </p:nvSpPr>
          <p:spPr>
            <a:xfrm>
              <a:off x="7401541" y="4305713"/>
              <a:ext cx="104161" cy="104161"/>
            </a:xfrm>
            <a:custGeom>
              <a:avLst/>
              <a:gdLst/>
              <a:ahLst/>
              <a:cxnLst/>
              <a:rect l="l" t="t" r="r" b="b"/>
              <a:pathLst>
                <a:path w="3033" h="3033" extrusionOk="0">
                  <a:moveTo>
                    <a:pt x="1579" y="0"/>
                  </a:moveTo>
                  <a:cubicBezTo>
                    <a:pt x="727" y="0"/>
                    <a:pt x="0" y="727"/>
                    <a:pt x="0" y="1554"/>
                  </a:cubicBezTo>
                  <a:cubicBezTo>
                    <a:pt x="0" y="2281"/>
                    <a:pt x="727" y="3033"/>
                    <a:pt x="1579" y="3033"/>
                  </a:cubicBezTo>
                  <a:cubicBezTo>
                    <a:pt x="2406" y="3033"/>
                    <a:pt x="3033" y="2281"/>
                    <a:pt x="3033" y="1554"/>
                  </a:cubicBezTo>
                  <a:cubicBezTo>
                    <a:pt x="3033" y="727"/>
                    <a:pt x="2406" y="0"/>
                    <a:pt x="1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1"/>
            <p:cNvSpPr/>
            <p:nvPr/>
          </p:nvSpPr>
          <p:spPr>
            <a:xfrm>
              <a:off x="1782053" y="4201555"/>
              <a:ext cx="129128" cy="107629"/>
            </a:xfrm>
            <a:custGeom>
              <a:avLst/>
              <a:gdLst/>
              <a:ahLst/>
              <a:cxnLst/>
              <a:rect l="l" t="t" r="r" b="b"/>
              <a:pathLst>
                <a:path w="3760" h="3134" fill="none" extrusionOk="0">
                  <a:moveTo>
                    <a:pt x="3760" y="3133"/>
                  </a:moveTo>
                  <a:lnTo>
                    <a:pt x="0" y="0"/>
                  </a:lnTo>
                </a:path>
              </a:pathLst>
            </a:custGeom>
            <a:noFill/>
            <a:ln w="131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9" name="Google Shape;1829;p21"/>
            <p:cNvGrpSpPr/>
            <p:nvPr/>
          </p:nvGrpSpPr>
          <p:grpSpPr>
            <a:xfrm>
              <a:off x="1638299" y="4033796"/>
              <a:ext cx="5817486" cy="866688"/>
              <a:chOff x="1638299" y="3957596"/>
              <a:chExt cx="5817486" cy="866688"/>
            </a:xfrm>
          </p:grpSpPr>
          <p:sp>
            <p:nvSpPr>
              <p:cNvPr id="1830" name="Google Shape;1830;p21"/>
              <p:cNvSpPr/>
              <p:nvPr/>
            </p:nvSpPr>
            <p:spPr>
              <a:xfrm>
                <a:off x="4819430" y="4183014"/>
                <a:ext cx="64598" cy="64598"/>
              </a:xfrm>
              <a:custGeom>
                <a:avLst/>
                <a:gdLst/>
                <a:ahLst/>
                <a:cxnLst/>
                <a:rect l="l" t="t" r="r" b="b"/>
                <a:pathLst>
                  <a:path w="1881" h="1881" extrusionOk="0">
                    <a:moveTo>
                      <a:pt x="953" y="1"/>
                    </a:moveTo>
                    <a:cubicBezTo>
                      <a:pt x="427" y="1"/>
                      <a:pt x="1" y="402"/>
                      <a:pt x="1" y="928"/>
                    </a:cubicBezTo>
                    <a:cubicBezTo>
                      <a:pt x="1" y="1454"/>
                      <a:pt x="427" y="1880"/>
                      <a:pt x="953" y="1880"/>
                    </a:cubicBezTo>
                    <a:cubicBezTo>
                      <a:pt x="1479" y="1880"/>
                      <a:pt x="1880" y="1454"/>
                      <a:pt x="1880" y="928"/>
                    </a:cubicBezTo>
                    <a:cubicBezTo>
                      <a:pt x="1880" y="402"/>
                      <a:pt x="1479" y="1"/>
                      <a:pt x="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1"/>
              <p:cNvSpPr/>
              <p:nvPr/>
            </p:nvSpPr>
            <p:spPr>
              <a:xfrm>
                <a:off x="4191974" y="4630588"/>
                <a:ext cx="68032" cy="64598"/>
              </a:xfrm>
              <a:custGeom>
                <a:avLst/>
                <a:gdLst/>
                <a:ahLst/>
                <a:cxnLst/>
                <a:rect l="l" t="t" r="r" b="b"/>
                <a:pathLst>
                  <a:path w="1981" h="1881" extrusionOk="0">
                    <a:moveTo>
                      <a:pt x="953" y="0"/>
                    </a:moveTo>
                    <a:cubicBezTo>
                      <a:pt x="427" y="0"/>
                      <a:pt x="1" y="426"/>
                      <a:pt x="1" y="953"/>
                    </a:cubicBezTo>
                    <a:cubicBezTo>
                      <a:pt x="1" y="1479"/>
                      <a:pt x="427" y="1880"/>
                      <a:pt x="953" y="1880"/>
                    </a:cubicBezTo>
                    <a:cubicBezTo>
                      <a:pt x="1455" y="1880"/>
                      <a:pt x="1981" y="1479"/>
                      <a:pt x="1981" y="953"/>
                    </a:cubicBezTo>
                    <a:cubicBezTo>
                      <a:pt x="1981" y="426"/>
                      <a:pt x="1455" y="0"/>
                      <a:pt x="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1"/>
              <p:cNvSpPr/>
              <p:nvPr/>
            </p:nvSpPr>
            <p:spPr>
              <a:xfrm>
                <a:off x="4274600" y="4218317"/>
                <a:ext cx="64598" cy="64564"/>
              </a:xfrm>
              <a:custGeom>
                <a:avLst/>
                <a:gdLst/>
                <a:ahLst/>
                <a:cxnLst/>
                <a:rect l="l" t="t" r="r" b="b"/>
                <a:pathLst>
                  <a:path w="1881" h="1880" extrusionOk="0">
                    <a:moveTo>
                      <a:pt x="928" y="0"/>
                    </a:moveTo>
                    <a:cubicBezTo>
                      <a:pt x="427" y="0"/>
                      <a:pt x="1" y="426"/>
                      <a:pt x="1" y="953"/>
                    </a:cubicBezTo>
                    <a:cubicBezTo>
                      <a:pt x="1" y="1479"/>
                      <a:pt x="427" y="1880"/>
                      <a:pt x="928" y="1880"/>
                    </a:cubicBezTo>
                    <a:cubicBezTo>
                      <a:pt x="1455" y="1880"/>
                      <a:pt x="1881" y="1479"/>
                      <a:pt x="1881" y="953"/>
                    </a:cubicBezTo>
                    <a:cubicBezTo>
                      <a:pt x="1881" y="426"/>
                      <a:pt x="1455" y="0"/>
                      <a:pt x="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1"/>
              <p:cNvSpPr/>
              <p:nvPr/>
            </p:nvSpPr>
            <p:spPr>
              <a:xfrm>
                <a:off x="4291806" y="4471484"/>
                <a:ext cx="283669" cy="245274"/>
              </a:xfrm>
              <a:custGeom>
                <a:avLst/>
                <a:gdLst/>
                <a:ahLst/>
                <a:cxnLst/>
                <a:rect l="l" t="t" r="r" b="b"/>
                <a:pathLst>
                  <a:path w="8260" h="7142" extrusionOk="0">
                    <a:moveTo>
                      <a:pt x="5884" y="0"/>
                    </a:moveTo>
                    <a:cubicBezTo>
                      <a:pt x="2851" y="0"/>
                      <a:pt x="1" y="2637"/>
                      <a:pt x="553" y="7140"/>
                    </a:cubicBezTo>
                    <a:cubicBezTo>
                      <a:pt x="610" y="7141"/>
                      <a:pt x="667" y="7142"/>
                      <a:pt x="723" y="7142"/>
                    </a:cubicBezTo>
                    <a:cubicBezTo>
                      <a:pt x="6014" y="7142"/>
                      <a:pt x="8260" y="1387"/>
                      <a:pt x="7119" y="147"/>
                    </a:cubicBezTo>
                    <a:cubicBezTo>
                      <a:pt x="6709" y="48"/>
                      <a:pt x="6295" y="0"/>
                      <a:pt x="5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1"/>
              <p:cNvSpPr/>
              <p:nvPr/>
            </p:nvSpPr>
            <p:spPr>
              <a:xfrm>
                <a:off x="4428691" y="4498030"/>
                <a:ext cx="122259" cy="118825"/>
              </a:xfrm>
              <a:custGeom>
                <a:avLst/>
                <a:gdLst/>
                <a:ahLst/>
                <a:cxnLst/>
                <a:rect l="l" t="t" r="r" b="b"/>
                <a:pathLst>
                  <a:path w="3560" h="3460" fill="none" extrusionOk="0">
                    <a:moveTo>
                      <a:pt x="3559" y="1"/>
                    </a:moveTo>
                    <a:cubicBezTo>
                      <a:pt x="3559" y="1"/>
                      <a:pt x="1579" y="1880"/>
                      <a:pt x="0" y="3459"/>
                    </a:cubicBezTo>
                  </a:path>
                </a:pathLst>
              </a:custGeom>
              <a:noFill/>
              <a:ln w="10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1"/>
              <p:cNvSpPr/>
              <p:nvPr/>
            </p:nvSpPr>
            <p:spPr>
              <a:xfrm>
                <a:off x="4633539" y="4289817"/>
                <a:ext cx="322785" cy="189674"/>
              </a:xfrm>
              <a:custGeom>
                <a:avLst/>
                <a:gdLst/>
                <a:ahLst/>
                <a:cxnLst/>
                <a:rect l="l" t="t" r="r" b="b"/>
                <a:pathLst>
                  <a:path w="9399" h="5523" extrusionOk="0">
                    <a:moveTo>
                      <a:pt x="5359" y="1"/>
                    </a:moveTo>
                    <a:cubicBezTo>
                      <a:pt x="3357" y="1"/>
                      <a:pt x="1414" y="1069"/>
                      <a:pt x="0" y="4610"/>
                    </a:cubicBezTo>
                    <a:cubicBezTo>
                      <a:pt x="1803" y="5257"/>
                      <a:pt x="3235" y="5522"/>
                      <a:pt x="4379" y="5522"/>
                    </a:cubicBezTo>
                    <a:cubicBezTo>
                      <a:pt x="8197" y="5522"/>
                      <a:pt x="8820" y="2574"/>
                      <a:pt x="9399" y="1051"/>
                    </a:cubicBezTo>
                    <a:cubicBezTo>
                      <a:pt x="8126" y="501"/>
                      <a:pt x="6729" y="1"/>
                      <a:pt x="5359" y="1"/>
                    </a:cubicBez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1"/>
              <p:cNvSpPr/>
              <p:nvPr/>
            </p:nvSpPr>
            <p:spPr>
              <a:xfrm>
                <a:off x="4188540" y="4325189"/>
                <a:ext cx="319351" cy="173636"/>
              </a:xfrm>
              <a:custGeom>
                <a:avLst/>
                <a:gdLst/>
                <a:ahLst/>
                <a:cxnLst/>
                <a:rect l="l" t="t" r="r" b="b"/>
                <a:pathLst>
                  <a:path w="9299" h="5056" extrusionOk="0">
                    <a:moveTo>
                      <a:pt x="4152" y="1"/>
                    </a:moveTo>
                    <a:cubicBezTo>
                      <a:pt x="2839" y="1"/>
                      <a:pt x="1407" y="450"/>
                      <a:pt x="1" y="1500"/>
                    </a:cubicBezTo>
                    <a:cubicBezTo>
                      <a:pt x="1449" y="4160"/>
                      <a:pt x="3996" y="5055"/>
                      <a:pt x="6064" y="5055"/>
                    </a:cubicBezTo>
                    <a:cubicBezTo>
                      <a:pt x="7718" y="5055"/>
                      <a:pt x="9065" y="4482"/>
                      <a:pt x="9299" y="3781"/>
                    </a:cubicBezTo>
                    <a:cubicBezTo>
                      <a:pt x="8676" y="1601"/>
                      <a:pt x="6629" y="1"/>
                      <a:pt x="4152" y="1"/>
                    </a:cubicBez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1"/>
              <p:cNvSpPr/>
              <p:nvPr/>
            </p:nvSpPr>
            <p:spPr>
              <a:xfrm>
                <a:off x="4350495" y="4121921"/>
                <a:ext cx="278758" cy="295723"/>
              </a:xfrm>
              <a:custGeom>
                <a:avLst/>
                <a:gdLst/>
                <a:ahLst/>
                <a:cxnLst/>
                <a:rect l="l" t="t" r="r" b="b"/>
                <a:pathLst>
                  <a:path w="8117" h="8611" extrusionOk="0">
                    <a:moveTo>
                      <a:pt x="1751" y="0"/>
                    </a:moveTo>
                    <a:cubicBezTo>
                      <a:pt x="0" y="4762"/>
                      <a:pt x="4054" y="8611"/>
                      <a:pt x="5793" y="8611"/>
                    </a:cubicBezTo>
                    <a:cubicBezTo>
                      <a:pt x="5921" y="8611"/>
                      <a:pt x="6037" y="8590"/>
                      <a:pt x="6137" y="8547"/>
                    </a:cubicBezTo>
                    <a:cubicBezTo>
                      <a:pt x="8117" y="5639"/>
                      <a:pt x="6763" y="1028"/>
                      <a:pt x="1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1"/>
              <p:cNvSpPr/>
              <p:nvPr/>
            </p:nvSpPr>
            <p:spPr>
              <a:xfrm>
                <a:off x="4547444" y="4114159"/>
                <a:ext cx="215224" cy="294418"/>
              </a:xfrm>
              <a:custGeom>
                <a:avLst/>
                <a:gdLst/>
                <a:ahLst/>
                <a:cxnLst/>
                <a:rect l="l" t="t" r="r" b="b"/>
                <a:pathLst>
                  <a:path w="6267" h="8573" extrusionOk="0">
                    <a:moveTo>
                      <a:pt x="4587" y="1"/>
                    </a:moveTo>
                    <a:cubicBezTo>
                      <a:pt x="1" y="3134"/>
                      <a:pt x="627" y="5966"/>
                      <a:pt x="1555" y="8572"/>
                    </a:cubicBezTo>
                    <a:cubicBezTo>
                      <a:pt x="6267" y="6066"/>
                      <a:pt x="5314" y="2206"/>
                      <a:pt x="4587" y="1"/>
                    </a:cubicBez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1"/>
              <p:cNvSpPr/>
              <p:nvPr/>
            </p:nvSpPr>
            <p:spPr>
              <a:xfrm>
                <a:off x="4634157" y="4447170"/>
                <a:ext cx="286039" cy="206501"/>
              </a:xfrm>
              <a:custGeom>
                <a:avLst/>
                <a:gdLst/>
                <a:ahLst/>
                <a:cxnLst/>
                <a:rect l="l" t="t" r="r" b="b"/>
                <a:pathLst>
                  <a:path w="8329" h="6013" extrusionOk="0">
                    <a:moveTo>
                      <a:pt x="1772" y="0"/>
                    </a:moveTo>
                    <a:cubicBezTo>
                      <a:pt x="978" y="0"/>
                      <a:pt x="353" y="199"/>
                      <a:pt x="82" y="554"/>
                    </a:cubicBezTo>
                    <a:cubicBezTo>
                      <a:pt x="1" y="3350"/>
                      <a:pt x="2262" y="6013"/>
                      <a:pt x="5756" y="6013"/>
                    </a:cubicBezTo>
                    <a:cubicBezTo>
                      <a:pt x="6554" y="6013"/>
                      <a:pt x="7415" y="5874"/>
                      <a:pt x="8328" y="5567"/>
                    </a:cubicBezTo>
                    <a:cubicBezTo>
                      <a:pt x="7552" y="1558"/>
                      <a:pt x="3998" y="0"/>
                      <a:pt x="1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1"/>
              <p:cNvSpPr/>
              <p:nvPr/>
            </p:nvSpPr>
            <p:spPr>
              <a:xfrm>
                <a:off x="4489785" y="4497995"/>
                <a:ext cx="267494" cy="326288"/>
              </a:xfrm>
              <a:custGeom>
                <a:avLst/>
                <a:gdLst/>
                <a:ahLst/>
                <a:cxnLst/>
                <a:rect l="l" t="t" r="r" b="b"/>
                <a:pathLst>
                  <a:path w="7789" h="9501" extrusionOk="0">
                    <a:moveTo>
                      <a:pt x="3080" y="0"/>
                    </a:moveTo>
                    <a:cubicBezTo>
                      <a:pt x="3064" y="0"/>
                      <a:pt x="3049" y="1"/>
                      <a:pt x="3033" y="2"/>
                    </a:cubicBezTo>
                    <a:cubicBezTo>
                      <a:pt x="201" y="2107"/>
                      <a:pt x="1" y="6894"/>
                      <a:pt x="4387" y="9500"/>
                    </a:cubicBezTo>
                    <a:cubicBezTo>
                      <a:pt x="7788" y="5279"/>
                      <a:pt x="4745" y="0"/>
                      <a:pt x="3080" y="0"/>
                    </a:cubicBez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1"/>
              <p:cNvSpPr/>
              <p:nvPr/>
            </p:nvSpPr>
            <p:spPr>
              <a:xfrm>
                <a:off x="4622343" y="4368940"/>
                <a:ext cx="226386" cy="82662"/>
              </a:xfrm>
              <a:custGeom>
                <a:avLst/>
                <a:gdLst/>
                <a:ahLst/>
                <a:cxnLst/>
                <a:rect l="l" t="t" r="r" b="b"/>
                <a:pathLst>
                  <a:path w="6592" h="2407" fill="none" extrusionOk="0">
                    <a:moveTo>
                      <a:pt x="0" y="2406"/>
                    </a:moveTo>
                    <a:cubicBezTo>
                      <a:pt x="1980" y="1880"/>
                      <a:pt x="6065" y="527"/>
                      <a:pt x="6592" y="0"/>
                    </a:cubicBezTo>
                  </a:path>
                </a:pathLst>
              </a:custGeom>
              <a:noFill/>
              <a:ln w="10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1"/>
              <p:cNvSpPr/>
              <p:nvPr/>
            </p:nvSpPr>
            <p:spPr>
              <a:xfrm>
                <a:off x="4353792" y="4415404"/>
                <a:ext cx="207463" cy="54261"/>
              </a:xfrm>
              <a:custGeom>
                <a:avLst/>
                <a:gdLst/>
                <a:ahLst/>
                <a:cxnLst/>
                <a:rect l="l" t="t" r="r" b="b"/>
                <a:pathLst>
                  <a:path w="6041" h="1580" fill="none" extrusionOk="0">
                    <a:moveTo>
                      <a:pt x="6041" y="1580"/>
                    </a:moveTo>
                    <a:cubicBezTo>
                      <a:pt x="6041" y="1580"/>
                      <a:pt x="2181" y="527"/>
                      <a:pt x="1" y="1"/>
                    </a:cubicBezTo>
                  </a:path>
                </a:pathLst>
              </a:custGeom>
              <a:noFill/>
              <a:ln w="10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1"/>
              <p:cNvSpPr/>
              <p:nvPr/>
            </p:nvSpPr>
            <p:spPr>
              <a:xfrm>
                <a:off x="4493219" y="4275977"/>
                <a:ext cx="71501" cy="154095"/>
              </a:xfrm>
              <a:custGeom>
                <a:avLst/>
                <a:gdLst/>
                <a:ahLst/>
                <a:cxnLst/>
                <a:rect l="l" t="t" r="r" b="b"/>
                <a:pathLst>
                  <a:path w="2082" h="4487" fill="none" extrusionOk="0">
                    <a:moveTo>
                      <a:pt x="2081" y="4487"/>
                    </a:moveTo>
                    <a:cubicBezTo>
                      <a:pt x="2081" y="4487"/>
                      <a:pt x="953" y="1980"/>
                      <a:pt x="1" y="0"/>
                    </a:cubicBezTo>
                  </a:path>
                </a:pathLst>
              </a:custGeom>
              <a:noFill/>
              <a:ln w="10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1"/>
              <p:cNvSpPr/>
              <p:nvPr/>
            </p:nvSpPr>
            <p:spPr>
              <a:xfrm>
                <a:off x="4590474" y="4264782"/>
                <a:ext cx="64598" cy="168725"/>
              </a:xfrm>
              <a:custGeom>
                <a:avLst/>
                <a:gdLst/>
                <a:ahLst/>
                <a:cxnLst/>
                <a:rect l="l" t="t" r="r" b="b"/>
                <a:pathLst>
                  <a:path w="1881" h="4913" fill="none" extrusionOk="0">
                    <a:moveTo>
                      <a:pt x="1" y="4913"/>
                    </a:moveTo>
                    <a:cubicBezTo>
                      <a:pt x="1" y="4913"/>
                      <a:pt x="1755" y="1254"/>
                      <a:pt x="1881" y="1"/>
                    </a:cubicBezTo>
                  </a:path>
                </a:pathLst>
              </a:custGeom>
              <a:noFill/>
              <a:ln w="10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1"/>
              <p:cNvSpPr/>
              <p:nvPr/>
            </p:nvSpPr>
            <p:spPr>
              <a:xfrm>
                <a:off x="4633539" y="4484259"/>
                <a:ext cx="142899" cy="92999"/>
              </a:xfrm>
              <a:custGeom>
                <a:avLst/>
                <a:gdLst/>
                <a:ahLst/>
                <a:cxnLst/>
                <a:rect l="l" t="t" r="r" b="b"/>
                <a:pathLst>
                  <a:path w="4161" h="2708" fill="none" extrusionOk="0">
                    <a:moveTo>
                      <a:pt x="0" y="1"/>
                    </a:moveTo>
                    <a:cubicBezTo>
                      <a:pt x="0" y="1"/>
                      <a:pt x="2281" y="1555"/>
                      <a:pt x="4161" y="2707"/>
                    </a:cubicBezTo>
                  </a:path>
                </a:pathLst>
              </a:custGeom>
              <a:noFill/>
              <a:ln w="10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1"/>
              <p:cNvSpPr/>
              <p:nvPr/>
            </p:nvSpPr>
            <p:spPr>
              <a:xfrm>
                <a:off x="4597377" y="4487693"/>
                <a:ext cx="18098" cy="172193"/>
              </a:xfrm>
              <a:custGeom>
                <a:avLst/>
                <a:gdLst/>
                <a:ahLst/>
                <a:cxnLst/>
                <a:rect l="l" t="t" r="r" b="b"/>
                <a:pathLst>
                  <a:path w="527" h="5014" fill="none" extrusionOk="0">
                    <a:moveTo>
                      <a:pt x="0" y="1"/>
                    </a:moveTo>
                    <a:cubicBezTo>
                      <a:pt x="0" y="1"/>
                      <a:pt x="201" y="2808"/>
                      <a:pt x="527" y="5013"/>
                    </a:cubicBezTo>
                  </a:path>
                </a:pathLst>
              </a:custGeom>
              <a:noFill/>
              <a:ln w="10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1"/>
              <p:cNvSpPr/>
              <p:nvPr/>
            </p:nvSpPr>
            <p:spPr>
              <a:xfrm>
                <a:off x="4561215" y="4470763"/>
                <a:ext cx="79228" cy="72257"/>
              </a:xfrm>
              <a:custGeom>
                <a:avLst/>
                <a:gdLst/>
                <a:ahLst/>
                <a:cxnLst/>
                <a:rect l="l" t="t" r="r" b="b"/>
                <a:pathLst>
                  <a:path w="2307" h="2104" extrusionOk="0">
                    <a:moveTo>
                      <a:pt x="1132" y="0"/>
                    </a:moveTo>
                    <a:cubicBezTo>
                      <a:pt x="931" y="0"/>
                      <a:pt x="722" y="57"/>
                      <a:pt x="527" y="168"/>
                    </a:cubicBezTo>
                    <a:cubicBezTo>
                      <a:pt x="101" y="494"/>
                      <a:pt x="1" y="1121"/>
                      <a:pt x="327" y="1647"/>
                    </a:cubicBezTo>
                    <a:cubicBezTo>
                      <a:pt x="527" y="1914"/>
                      <a:pt x="872" y="2104"/>
                      <a:pt x="1236" y="2104"/>
                    </a:cubicBezTo>
                    <a:cubicBezTo>
                      <a:pt x="1418" y="2104"/>
                      <a:pt x="1605" y="2056"/>
                      <a:pt x="1780" y="1948"/>
                    </a:cubicBezTo>
                    <a:cubicBezTo>
                      <a:pt x="2206" y="1522"/>
                      <a:pt x="2307" y="895"/>
                      <a:pt x="1981" y="494"/>
                    </a:cubicBezTo>
                    <a:cubicBezTo>
                      <a:pt x="1792" y="163"/>
                      <a:pt x="1473" y="0"/>
                      <a:pt x="1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1"/>
              <p:cNvSpPr/>
              <p:nvPr/>
            </p:nvSpPr>
            <p:spPr>
              <a:xfrm>
                <a:off x="4511317" y="4459773"/>
                <a:ext cx="82662" cy="73321"/>
              </a:xfrm>
              <a:custGeom>
                <a:avLst/>
                <a:gdLst/>
                <a:ahLst/>
                <a:cxnLst/>
                <a:rect l="l" t="t" r="r" b="b"/>
                <a:pathLst>
                  <a:path w="2407" h="2135" extrusionOk="0">
                    <a:moveTo>
                      <a:pt x="1174" y="0"/>
                    </a:moveTo>
                    <a:cubicBezTo>
                      <a:pt x="982" y="0"/>
                      <a:pt x="790" y="63"/>
                      <a:pt x="627" y="187"/>
                    </a:cubicBezTo>
                    <a:cubicBezTo>
                      <a:pt x="100" y="488"/>
                      <a:pt x="0" y="1115"/>
                      <a:pt x="301" y="1641"/>
                    </a:cubicBezTo>
                    <a:cubicBezTo>
                      <a:pt x="506" y="1972"/>
                      <a:pt x="830" y="2135"/>
                      <a:pt x="1173" y="2135"/>
                    </a:cubicBezTo>
                    <a:cubicBezTo>
                      <a:pt x="1376" y="2135"/>
                      <a:pt x="1585" y="2078"/>
                      <a:pt x="1780" y="1967"/>
                    </a:cubicBezTo>
                    <a:cubicBezTo>
                      <a:pt x="2181" y="1641"/>
                      <a:pt x="2406" y="914"/>
                      <a:pt x="1980" y="488"/>
                    </a:cubicBezTo>
                    <a:cubicBezTo>
                      <a:pt x="1794" y="163"/>
                      <a:pt x="1484" y="0"/>
                      <a:pt x="1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1"/>
              <p:cNvSpPr/>
              <p:nvPr/>
            </p:nvSpPr>
            <p:spPr>
              <a:xfrm>
                <a:off x="4514751" y="4398886"/>
                <a:ext cx="79228" cy="73115"/>
              </a:xfrm>
              <a:custGeom>
                <a:avLst/>
                <a:gdLst/>
                <a:ahLst/>
                <a:cxnLst/>
                <a:rect l="l" t="t" r="r" b="b"/>
                <a:pathLst>
                  <a:path w="2307" h="2129" extrusionOk="0">
                    <a:moveTo>
                      <a:pt x="1135" y="1"/>
                    </a:moveTo>
                    <a:cubicBezTo>
                      <a:pt x="933" y="1"/>
                      <a:pt x="723" y="59"/>
                      <a:pt x="527" y="181"/>
                    </a:cubicBezTo>
                    <a:cubicBezTo>
                      <a:pt x="101" y="482"/>
                      <a:pt x="0" y="1234"/>
                      <a:pt x="326" y="1635"/>
                    </a:cubicBezTo>
                    <a:cubicBezTo>
                      <a:pt x="516" y="1966"/>
                      <a:pt x="834" y="2128"/>
                      <a:pt x="1175" y="2128"/>
                    </a:cubicBezTo>
                    <a:cubicBezTo>
                      <a:pt x="1376" y="2128"/>
                      <a:pt x="1585" y="2072"/>
                      <a:pt x="1780" y="1960"/>
                    </a:cubicBezTo>
                    <a:cubicBezTo>
                      <a:pt x="2206" y="1635"/>
                      <a:pt x="2306" y="1008"/>
                      <a:pt x="1980" y="482"/>
                    </a:cubicBezTo>
                    <a:cubicBezTo>
                      <a:pt x="1792" y="167"/>
                      <a:pt x="1475" y="1"/>
                      <a:pt x="1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1"/>
              <p:cNvSpPr/>
              <p:nvPr/>
            </p:nvSpPr>
            <p:spPr>
              <a:xfrm>
                <a:off x="4564684" y="4394971"/>
                <a:ext cx="118791" cy="103714"/>
              </a:xfrm>
              <a:custGeom>
                <a:avLst/>
                <a:gdLst/>
                <a:ahLst/>
                <a:cxnLst/>
                <a:rect l="l" t="t" r="r" b="b"/>
                <a:pathLst>
                  <a:path w="3459" h="3020" extrusionOk="0">
                    <a:moveTo>
                      <a:pt x="1757" y="0"/>
                    </a:moveTo>
                    <a:cubicBezTo>
                      <a:pt x="1471" y="0"/>
                      <a:pt x="1190" y="95"/>
                      <a:pt x="952" y="295"/>
                    </a:cubicBezTo>
                    <a:cubicBezTo>
                      <a:pt x="226" y="721"/>
                      <a:pt x="0" y="1648"/>
                      <a:pt x="426" y="2375"/>
                    </a:cubicBezTo>
                    <a:cubicBezTo>
                      <a:pt x="768" y="2782"/>
                      <a:pt x="1279" y="3020"/>
                      <a:pt x="1801" y="3020"/>
                    </a:cubicBezTo>
                    <a:cubicBezTo>
                      <a:pt x="2083" y="3020"/>
                      <a:pt x="2368" y="2951"/>
                      <a:pt x="2632" y="2801"/>
                    </a:cubicBezTo>
                    <a:cubicBezTo>
                      <a:pt x="3258" y="2275"/>
                      <a:pt x="3459" y="1348"/>
                      <a:pt x="3033" y="721"/>
                    </a:cubicBezTo>
                    <a:cubicBezTo>
                      <a:pt x="2706" y="254"/>
                      <a:pt x="2225" y="0"/>
                      <a:pt x="1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1"/>
              <p:cNvSpPr/>
              <p:nvPr/>
            </p:nvSpPr>
            <p:spPr>
              <a:xfrm>
                <a:off x="6397942" y="4227967"/>
                <a:ext cx="232430" cy="165977"/>
              </a:xfrm>
              <a:custGeom>
                <a:avLst/>
                <a:gdLst/>
                <a:ahLst/>
                <a:cxnLst/>
                <a:rect l="l" t="t" r="r" b="b"/>
                <a:pathLst>
                  <a:path w="6768" h="4833" extrusionOk="0">
                    <a:moveTo>
                      <a:pt x="5578" y="0"/>
                    </a:moveTo>
                    <a:cubicBezTo>
                      <a:pt x="3039" y="0"/>
                      <a:pt x="583" y="3106"/>
                      <a:pt x="302" y="4732"/>
                    </a:cubicBezTo>
                    <a:lnTo>
                      <a:pt x="1" y="4832"/>
                    </a:lnTo>
                    <a:cubicBezTo>
                      <a:pt x="1755" y="4431"/>
                      <a:pt x="6041" y="1398"/>
                      <a:pt x="6768" y="246"/>
                    </a:cubicBezTo>
                    <a:cubicBezTo>
                      <a:pt x="6375" y="76"/>
                      <a:pt x="5976" y="0"/>
                      <a:pt x="55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1"/>
              <p:cNvSpPr/>
              <p:nvPr/>
            </p:nvSpPr>
            <p:spPr>
              <a:xfrm>
                <a:off x="6397942" y="4193351"/>
                <a:ext cx="232430" cy="200595"/>
              </a:xfrm>
              <a:custGeom>
                <a:avLst/>
                <a:gdLst/>
                <a:ahLst/>
                <a:cxnLst/>
                <a:rect l="l" t="t" r="r" b="b"/>
                <a:pathLst>
                  <a:path w="6768" h="5841" fill="none" extrusionOk="0">
                    <a:moveTo>
                      <a:pt x="302" y="5740"/>
                    </a:moveTo>
                    <a:cubicBezTo>
                      <a:pt x="627" y="3860"/>
                      <a:pt x="3861" y="0"/>
                      <a:pt x="6768" y="1254"/>
                    </a:cubicBezTo>
                    <a:cubicBezTo>
                      <a:pt x="6041" y="2406"/>
                      <a:pt x="1755" y="5439"/>
                      <a:pt x="1" y="5840"/>
                    </a:cubicBezTo>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1"/>
              <p:cNvSpPr/>
              <p:nvPr/>
            </p:nvSpPr>
            <p:spPr>
              <a:xfrm>
                <a:off x="6247319" y="4393906"/>
                <a:ext cx="207463" cy="112849"/>
              </a:xfrm>
              <a:custGeom>
                <a:avLst/>
                <a:gdLst/>
                <a:ahLst/>
                <a:cxnLst/>
                <a:rect l="l" t="t" r="r" b="b"/>
                <a:pathLst>
                  <a:path w="6041" h="3286" extrusionOk="0">
                    <a:moveTo>
                      <a:pt x="1" y="0"/>
                    </a:moveTo>
                    <a:lnTo>
                      <a:pt x="1" y="0"/>
                    </a:lnTo>
                    <a:cubicBezTo>
                      <a:pt x="347" y="2317"/>
                      <a:pt x="2541" y="3286"/>
                      <a:pt x="4247" y="3286"/>
                    </a:cubicBezTo>
                    <a:cubicBezTo>
                      <a:pt x="5014" y="3286"/>
                      <a:pt x="5683" y="3090"/>
                      <a:pt x="6041" y="2732"/>
                    </a:cubicBezTo>
                    <a:cubicBezTo>
                      <a:pt x="4788" y="1579"/>
                      <a:pt x="1" y="0"/>
                      <a:pt x="1" y="0"/>
                    </a:cubicBezTo>
                    <a:close/>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1"/>
              <p:cNvSpPr/>
              <p:nvPr/>
            </p:nvSpPr>
            <p:spPr>
              <a:xfrm>
                <a:off x="6146630" y="4224362"/>
                <a:ext cx="265124" cy="162680"/>
              </a:xfrm>
              <a:custGeom>
                <a:avLst/>
                <a:gdLst/>
                <a:ahLst/>
                <a:cxnLst/>
                <a:rect l="l" t="t" r="r" b="b"/>
                <a:pathLst>
                  <a:path w="7720" h="4737" extrusionOk="0">
                    <a:moveTo>
                      <a:pt x="6350" y="0"/>
                    </a:moveTo>
                    <a:cubicBezTo>
                      <a:pt x="4264" y="0"/>
                      <a:pt x="1705" y="1867"/>
                      <a:pt x="1" y="4737"/>
                    </a:cubicBezTo>
                    <a:cubicBezTo>
                      <a:pt x="1454" y="3809"/>
                      <a:pt x="7720" y="1930"/>
                      <a:pt x="7319" y="150"/>
                    </a:cubicBezTo>
                    <a:cubicBezTo>
                      <a:pt x="7012" y="49"/>
                      <a:pt x="6687" y="0"/>
                      <a:pt x="6350" y="0"/>
                    </a:cubicBezTo>
                    <a:close/>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1"/>
              <p:cNvSpPr/>
              <p:nvPr/>
            </p:nvSpPr>
            <p:spPr>
              <a:xfrm>
                <a:off x="5931445" y="4407093"/>
                <a:ext cx="240191" cy="103234"/>
              </a:xfrm>
              <a:custGeom>
                <a:avLst/>
                <a:gdLst/>
                <a:ahLst/>
                <a:cxnLst/>
                <a:rect l="l" t="t" r="r" b="b"/>
                <a:pathLst>
                  <a:path w="6994" h="3006" extrusionOk="0">
                    <a:moveTo>
                      <a:pt x="831" y="1"/>
                    </a:moveTo>
                    <a:cubicBezTo>
                      <a:pt x="483" y="1"/>
                      <a:pt x="196" y="45"/>
                      <a:pt x="1" y="142"/>
                    </a:cubicBezTo>
                    <a:cubicBezTo>
                      <a:pt x="799" y="1946"/>
                      <a:pt x="3588" y="3006"/>
                      <a:pt x="5406" y="3006"/>
                    </a:cubicBezTo>
                    <a:cubicBezTo>
                      <a:pt x="6215" y="3006"/>
                      <a:pt x="6831" y="2796"/>
                      <a:pt x="6993" y="2348"/>
                    </a:cubicBezTo>
                    <a:cubicBezTo>
                      <a:pt x="6380" y="1290"/>
                      <a:pt x="2714" y="1"/>
                      <a:pt x="831" y="1"/>
                    </a:cubicBezTo>
                    <a:close/>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1"/>
              <p:cNvSpPr/>
              <p:nvPr/>
            </p:nvSpPr>
            <p:spPr>
              <a:xfrm>
                <a:off x="6659590" y="4279480"/>
                <a:ext cx="279788" cy="97224"/>
              </a:xfrm>
              <a:custGeom>
                <a:avLst/>
                <a:gdLst/>
                <a:ahLst/>
                <a:cxnLst/>
                <a:rect l="l" t="t" r="r" b="b"/>
                <a:pathLst>
                  <a:path w="8147" h="2831" extrusionOk="0">
                    <a:moveTo>
                      <a:pt x="6235" y="0"/>
                    </a:moveTo>
                    <a:cubicBezTo>
                      <a:pt x="4033" y="0"/>
                      <a:pt x="827" y="1642"/>
                      <a:pt x="1" y="2831"/>
                    </a:cubicBezTo>
                    <a:cubicBezTo>
                      <a:pt x="3034" y="2831"/>
                      <a:pt x="8146" y="2505"/>
                      <a:pt x="7620" y="325"/>
                    </a:cubicBezTo>
                    <a:cubicBezTo>
                      <a:pt x="7251" y="98"/>
                      <a:pt x="6773" y="0"/>
                      <a:pt x="6235" y="0"/>
                    </a:cubicBezTo>
                    <a:close/>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1"/>
              <p:cNvSpPr/>
              <p:nvPr/>
            </p:nvSpPr>
            <p:spPr>
              <a:xfrm>
                <a:off x="6527066" y="4393906"/>
                <a:ext cx="222093" cy="96056"/>
              </a:xfrm>
              <a:custGeom>
                <a:avLst/>
                <a:gdLst/>
                <a:ahLst/>
                <a:cxnLst/>
                <a:rect l="l" t="t" r="r" b="b"/>
                <a:pathLst>
                  <a:path w="6467" h="2797" extrusionOk="0">
                    <a:moveTo>
                      <a:pt x="0" y="0"/>
                    </a:moveTo>
                    <a:lnTo>
                      <a:pt x="0" y="0"/>
                    </a:lnTo>
                    <a:cubicBezTo>
                      <a:pt x="646" y="978"/>
                      <a:pt x="2498" y="2796"/>
                      <a:pt x="4626" y="2796"/>
                    </a:cubicBezTo>
                    <a:cubicBezTo>
                      <a:pt x="5225" y="2796"/>
                      <a:pt x="5845" y="2652"/>
                      <a:pt x="6466" y="2306"/>
                    </a:cubicBezTo>
                    <a:cubicBezTo>
                      <a:pt x="6040" y="1053"/>
                      <a:pt x="2381" y="526"/>
                      <a:pt x="0" y="0"/>
                    </a:cubicBezTo>
                    <a:close/>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1"/>
              <p:cNvSpPr/>
              <p:nvPr/>
            </p:nvSpPr>
            <p:spPr>
              <a:xfrm>
                <a:off x="5931445" y="4183152"/>
                <a:ext cx="211790" cy="210794"/>
              </a:xfrm>
              <a:custGeom>
                <a:avLst/>
                <a:gdLst/>
                <a:ahLst/>
                <a:cxnLst/>
                <a:rect l="l" t="t" r="r" b="b"/>
                <a:pathLst>
                  <a:path w="6167" h="6138" extrusionOk="0">
                    <a:moveTo>
                      <a:pt x="5194" y="1"/>
                    </a:moveTo>
                    <a:cubicBezTo>
                      <a:pt x="3305" y="1"/>
                      <a:pt x="1050" y="3194"/>
                      <a:pt x="1" y="6137"/>
                    </a:cubicBezTo>
                    <a:cubicBezTo>
                      <a:pt x="1981" y="5310"/>
                      <a:pt x="6166" y="2277"/>
                      <a:pt x="5740" y="97"/>
                    </a:cubicBezTo>
                    <a:cubicBezTo>
                      <a:pt x="5563" y="32"/>
                      <a:pt x="5380" y="1"/>
                      <a:pt x="5194" y="1"/>
                    </a:cubicBezTo>
                    <a:close/>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1"/>
              <p:cNvSpPr/>
              <p:nvPr/>
            </p:nvSpPr>
            <p:spPr>
              <a:xfrm>
                <a:off x="6110468" y="3957596"/>
                <a:ext cx="380481" cy="139911"/>
              </a:xfrm>
              <a:custGeom>
                <a:avLst/>
                <a:gdLst/>
                <a:ahLst/>
                <a:cxnLst/>
                <a:rect l="l" t="t" r="r" b="b"/>
                <a:pathLst>
                  <a:path w="11079" h="4074" extrusionOk="0">
                    <a:moveTo>
                      <a:pt x="7169" y="1"/>
                    </a:moveTo>
                    <a:cubicBezTo>
                      <a:pt x="3828" y="1"/>
                      <a:pt x="684" y="2079"/>
                      <a:pt x="1" y="3733"/>
                    </a:cubicBezTo>
                    <a:cubicBezTo>
                      <a:pt x="1117" y="3971"/>
                      <a:pt x="2198" y="4073"/>
                      <a:pt x="3219" y="4073"/>
                    </a:cubicBezTo>
                    <a:cubicBezTo>
                      <a:pt x="7561" y="4073"/>
                      <a:pt x="10815" y="2222"/>
                      <a:pt x="11079" y="1126"/>
                    </a:cubicBezTo>
                    <a:cubicBezTo>
                      <a:pt x="9837" y="325"/>
                      <a:pt x="8488" y="1"/>
                      <a:pt x="7169" y="1"/>
                    </a:cubicBezTo>
                    <a:close/>
                  </a:path>
                </a:pathLst>
              </a:custGeom>
              <a:solidFill>
                <a:schemeClr val="accent1"/>
              </a:solidFill>
              <a:ln w="106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1"/>
              <p:cNvSpPr/>
              <p:nvPr/>
            </p:nvSpPr>
            <p:spPr>
              <a:xfrm>
                <a:off x="6057101" y="4021197"/>
                <a:ext cx="308190" cy="89565"/>
              </a:xfrm>
              <a:custGeom>
                <a:avLst/>
                <a:gdLst/>
                <a:ahLst/>
                <a:cxnLst/>
                <a:rect l="l" t="t" r="r" b="b"/>
                <a:pathLst>
                  <a:path w="8974" h="2608" fill="none" extrusionOk="0">
                    <a:moveTo>
                      <a:pt x="1" y="2607"/>
                    </a:moveTo>
                    <a:cubicBezTo>
                      <a:pt x="3134" y="1455"/>
                      <a:pt x="6668" y="201"/>
                      <a:pt x="8973" y="1"/>
                    </a:cubicBezTo>
                  </a:path>
                </a:pathLst>
              </a:custGeom>
              <a:noFill/>
              <a:ln w="13150" cap="rnd" cmpd="sng">
                <a:solidFill>
                  <a:srgbClr val="16282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1"/>
              <p:cNvSpPr/>
              <p:nvPr/>
            </p:nvSpPr>
            <p:spPr>
              <a:xfrm>
                <a:off x="5562204" y="4037337"/>
                <a:ext cx="440340" cy="195821"/>
              </a:xfrm>
              <a:custGeom>
                <a:avLst/>
                <a:gdLst/>
                <a:ahLst/>
                <a:cxnLst/>
                <a:rect l="l" t="t" r="r" b="b"/>
                <a:pathLst>
                  <a:path w="12822" h="5702" extrusionOk="0">
                    <a:moveTo>
                      <a:pt x="11104" y="0"/>
                    </a:moveTo>
                    <a:cubicBezTo>
                      <a:pt x="6490" y="0"/>
                      <a:pt x="2696" y="2978"/>
                      <a:pt x="1" y="5696"/>
                    </a:cubicBezTo>
                    <a:cubicBezTo>
                      <a:pt x="129" y="5700"/>
                      <a:pt x="256" y="5702"/>
                      <a:pt x="383" y="5702"/>
                    </a:cubicBezTo>
                    <a:cubicBezTo>
                      <a:pt x="7392" y="5702"/>
                      <a:pt x="12822" y="353"/>
                      <a:pt x="12206" y="57"/>
                    </a:cubicBezTo>
                    <a:cubicBezTo>
                      <a:pt x="11834" y="19"/>
                      <a:pt x="11466" y="0"/>
                      <a:pt x="11104" y="0"/>
                    </a:cubicBezTo>
                    <a:close/>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1"/>
              <p:cNvSpPr/>
              <p:nvPr/>
            </p:nvSpPr>
            <p:spPr>
              <a:xfrm>
                <a:off x="5436548" y="3990976"/>
                <a:ext cx="290091" cy="299673"/>
              </a:xfrm>
              <a:custGeom>
                <a:avLst/>
                <a:gdLst/>
                <a:ahLst/>
                <a:cxnLst/>
                <a:rect l="l" t="t" r="r" b="b"/>
                <a:pathLst>
                  <a:path w="8447" h="8726" extrusionOk="0">
                    <a:moveTo>
                      <a:pt x="6743" y="0"/>
                    </a:moveTo>
                    <a:cubicBezTo>
                      <a:pt x="4689" y="0"/>
                      <a:pt x="497" y="4686"/>
                      <a:pt x="1" y="8726"/>
                    </a:cubicBezTo>
                    <a:cubicBezTo>
                      <a:pt x="1981" y="7147"/>
                      <a:pt x="8447" y="781"/>
                      <a:pt x="7093" y="54"/>
                    </a:cubicBezTo>
                    <a:cubicBezTo>
                      <a:pt x="6986" y="18"/>
                      <a:pt x="6868" y="0"/>
                      <a:pt x="6743" y="0"/>
                    </a:cubicBezTo>
                    <a:close/>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1"/>
              <p:cNvSpPr/>
              <p:nvPr/>
            </p:nvSpPr>
            <p:spPr>
              <a:xfrm>
                <a:off x="5271297" y="4358431"/>
                <a:ext cx="337449" cy="67758"/>
              </a:xfrm>
              <a:custGeom>
                <a:avLst/>
                <a:gdLst/>
                <a:ahLst/>
                <a:cxnLst/>
                <a:rect l="l" t="t" r="r" b="b"/>
                <a:pathLst>
                  <a:path w="9826" h="1973" extrusionOk="0">
                    <a:moveTo>
                      <a:pt x="3558" y="1"/>
                    </a:moveTo>
                    <a:cubicBezTo>
                      <a:pt x="2167" y="1"/>
                      <a:pt x="863" y="183"/>
                      <a:pt x="1" y="632"/>
                    </a:cubicBezTo>
                    <a:cubicBezTo>
                      <a:pt x="1082" y="1061"/>
                      <a:pt x="5045" y="1973"/>
                      <a:pt x="7603" y="1973"/>
                    </a:cubicBezTo>
                    <a:cubicBezTo>
                      <a:pt x="8780" y="1973"/>
                      <a:pt x="9659" y="1780"/>
                      <a:pt x="9825" y="1259"/>
                    </a:cubicBezTo>
                    <a:cubicBezTo>
                      <a:pt x="8812" y="583"/>
                      <a:pt x="6046" y="1"/>
                      <a:pt x="3558" y="1"/>
                    </a:cubicBezTo>
                    <a:close/>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1"/>
              <p:cNvSpPr/>
              <p:nvPr/>
            </p:nvSpPr>
            <p:spPr>
              <a:xfrm>
                <a:off x="5451178" y="4264988"/>
                <a:ext cx="369285" cy="65045"/>
              </a:xfrm>
              <a:custGeom>
                <a:avLst/>
                <a:gdLst/>
                <a:ahLst/>
                <a:cxnLst/>
                <a:rect l="l" t="t" r="r" b="b"/>
                <a:pathLst>
                  <a:path w="10753" h="1894" extrusionOk="0">
                    <a:moveTo>
                      <a:pt x="6552" y="1"/>
                    </a:moveTo>
                    <a:cubicBezTo>
                      <a:pt x="4437" y="1"/>
                      <a:pt x="1931" y="371"/>
                      <a:pt x="1" y="747"/>
                    </a:cubicBezTo>
                    <a:cubicBezTo>
                      <a:pt x="450" y="1521"/>
                      <a:pt x="3885" y="1893"/>
                      <a:pt x="6793" y="1893"/>
                    </a:cubicBezTo>
                    <a:cubicBezTo>
                      <a:pt x="8591" y="1893"/>
                      <a:pt x="10188" y="1751"/>
                      <a:pt x="10753" y="1473"/>
                    </a:cubicBezTo>
                    <a:cubicBezTo>
                      <a:pt x="10389" y="371"/>
                      <a:pt x="8666" y="1"/>
                      <a:pt x="6552" y="1"/>
                    </a:cubicBezTo>
                    <a:close/>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1"/>
              <p:cNvSpPr/>
              <p:nvPr/>
            </p:nvSpPr>
            <p:spPr>
              <a:xfrm>
                <a:off x="5218479" y="4081088"/>
                <a:ext cx="249979" cy="309392"/>
              </a:xfrm>
              <a:custGeom>
                <a:avLst/>
                <a:gdLst/>
                <a:ahLst/>
                <a:cxnLst/>
                <a:rect l="l" t="t" r="r" b="b"/>
                <a:pathLst>
                  <a:path w="7279" h="9009" extrusionOk="0">
                    <a:moveTo>
                      <a:pt x="6677" y="0"/>
                    </a:moveTo>
                    <a:cubicBezTo>
                      <a:pt x="3366" y="0"/>
                      <a:pt x="0" y="7202"/>
                      <a:pt x="386" y="9009"/>
                    </a:cubicBezTo>
                    <a:cubicBezTo>
                      <a:pt x="1764" y="8483"/>
                      <a:pt x="7278" y="462"/>
                      <a:pt x="7078" y="36"/>
                    </a:cubicBezTo>
                    <a:cubicBezTo>
                      <a:pt x="6944" y="12"/>
                      <a:pt x="6811" y="0"/>
                      <a:pt x="6677" y="0"/>
                    </a:cubicBezTo>
                    <a:close/>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1"/>
              <p:cNvSpPr/>
              <p:nvPr/>
            </p:nvSpPr>
            <p:spPr>
              <a:xfrm>
                <a:off x="5045810" y="4103823"/>
                <a:ext cx="182496" cy="383915"/>
              </a:xfrm>
              <a:custGeom>
                <a:avLst/>
                <a:gdLst/>
                <a:ahLst/>
                <a:cxnLst/>
                <a:rect l="l" t="t" r="r" b="b"/>
                <a:pathLst>
                  <a:path w="5314" h="11179" extrusionOk="0">
                    <a:moveTo>
                      <a:pt x="4913" y="1"/>
                    </a:moveTo>
                    <a:lnTo>
                      <a:pt x="4913" y="1"/>
                    </a:lnTo>
                    <a:cubicBezTo>
                      <a:pt x="1780" y="728"/>
                      <a:pt x="0" y="9926"/>
                      <a:pt x="201" y="11179"/>
                    </a:cubicBezTo>
                    <a:cubicBezTo>
                      <a:pt x="2907" y="9826"/>
                      <a:pt x="5314" y="302"/>
                      <a:pt x="4913" y="1"/>
                    </a:cubicBezTo>
                    <a:close/>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1"/>
              <p:cNvSpPr/>
              <p:nvPr/>
            </p:nvSpPr>
            <p:spPr>
              <a:xfrm>
                <a:off x="5013082" y="4460220"/>
                <a:ext cx="412316" cy="96090"/>
              </a:xfrm>
              <a:custGeom>
                <a:avLst/>
                <a:gdLst/>
                <a:ahLst/>
                <a:cxnLst/>
                <a:rect l="l" t="t" r="r" b="b"/>
                <a:pathLst>
                  <a:path w="12006" h="2798" extrusionOk="0">
                    <a:moveTo>
                      <a:pt x="7279" y="1"/>
                    </a:moveTo>
                    <a:cubicBezTo>
                      <a:pt x="4462" y="1"/>
                      <a:pt x="1472" y="906"/>
                      <a:pt x="1" y="1428"/>
                    </a:cubicBezTo>
                    <a:cubicBezTo>
                      <a:pt x="565" y="2260"/>
                      <a:pt x="3106" y="2797"/>
                      <a:pt x="5807" y="2797"/>
                    </a:cubicBezTo>
                    <a:cubicBezTo>
                      <a:pt x="8148" y="2797"/>
                      <a:pt x="10609" y="2393"/>
                      <a:pt x="12006" y="1428"/>
                    </a:cubicBezTo>
                    <a:cubicBezTo>
                      <a:pt x="10789" y="366"/>
                      <a:pt x="9069" y="1"/>
                      <a:pt x="7279" y="1"/>
                    </a:cubicBezTo>
                    <a:close/>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1"/>
              <p:cNvSpPr/>
              <p:nvPr/>
            </p:nvSpPr>
            <p:spPr>
              <a:xfrm>
                <a:off x="4951988" y="4186448"/>
                <a:ext cx="728198" cy="354655"/>
              </a:xfrm>
              <a:custGeom>
                <a:avLst/>
                <a:gdLst/>
                <a:ahLst/>
                <a:cxnLst/>
                <a:rect l="l" t="t" r="r" b="b"/>
                <a:pathLst>
                  <a:path w="21204" h="10327" fill="none" extrusionOk="0">
                    <a:moveTo>
                      <a:pt x="0" y="10327"/>
                    </a:moveTo>
                    <a:cubicBezTo>
                      <a:pt x="5865" y="7420"/>
                      <a:pt x="15665" y="1780"/>
                      <a:pt x="21203" y="1"/>
                    </a:cubicBezTo>
                  </a:path>
                </a:pathLst>
              </a:custGeom>
              <a:noFill/>
              <a:ln w="131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1"/>
              <p:cNvSpPr/>
              <p:nvPr/>
            </p:nvSpPr>
            <p:spPr>
              <a:xfrm>
                <a:off x="5214496" y="4556307"/>
                <a:ext cx="336591" cy="117280"/>
              </a:xfrm>
              <a:custGeom>
                <a:avLst/>
                <a:gdLst/>
                <a:ahLst/>
                <a:cxnLst/>
                <a:rect l="l" t="t" r="r" b="b"/>
                <a:pathLst>
                  <a:path w="9801" h="3415" extrusionOk="0">
                    <a:moveTo>
                      <a:pt x="8287" y="1"/>
                    </a:moveTo>
                    <a:cubicBezTo>
                      <a:pt x="5891" y="1"/>
                      <a:pt x="2535" y="1557"/>
                      <a:pt x="1" y="2915"/>
                    </a:cubicBezTo>
                    <a:cubicBezTo>
                      <a:pt x="1050" y="3263"/>
                      <a:pt x="2122" y="3414"/>
                      <a:pt x="3155" y="3414"/>
                    </a:cubicBezTo>
                    <a:cubicBezTo>
                      <a:pt x="6439" y="3414"/>
                      <a:pt x="9323" y="1885"/>
                      <a:pt x="9800" y="284"/>
                    </a:cubicBezTo>
                    <a:cubicBezTo>
                      <a:pt x="9365" y="88"/>
                      <a:pt x="8853" y="1"/>
                      <a:pt x="8287" y="1"/>
                    </a:cubicBezTo>
                    <a:close/>
                  </a:path>
                </a:pathLst>
              </a:custGeom>
              <a:solidFill>
                <a:schemeClr val="accent1"/>
              </a:solidFill>
              <a:ln w="106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1"/>
              <p:cNvSpPr/>
              <p:nvPr/>
            </p:nvSpPr>
            <p:spPr>
              <a:xfrm>
                <a:off x="5651733" y="4343973"/>
                <a:ext cx="1097449" cy="165290"/>
              </a:xfrm>
              <a:custGeom>
                <a:avLst/>
                <a:gdLst/>
                <a:ahLst/>
                <a:cxnLst/>
                <a:rect l="l" t="t" r="r" b="b"/>
                <a:pathLst>
                  <a:path w="31956" h="4813" fill="none" extrusionOk="0">
                    <a:moveTo>
                      <a:pt x="0" y="4813"/>
                    </a:moveTo>
                    <a:cubicBezTo>
                      <a:pt x="2081" y="3133"/>
                      <a:pt x="8447" y="828"/>
                      <a:pt x="16191" y="1254"/>
                    </a:cubicBezTo>
                    <a:cubicBezTo>
                      <a:pt x="23910" y="1680"/>
                      <a:pt x="30502" y="1254"/>
                      <a:pt x="31955" y="0"/>
                    </a:cubicBezTo>
                  </a:path>
                </a:pathLst>
              </a:custGeom>
              <a:noFill/>
              <a:ln w="131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1"/>
              <p:cNvSpPr/>
              <p:nvPr/>
            </p:nvSpPr>
            <p:spPr>
              <a:xfrm>
                <a:off x="6580433" y="4017762"/>
                <a:ext cx="100727" cy="104195"/>
              </a:xfrm>
              <a:custGeom>
                <a:avLst/>
                <a:gdLst/>
                <a:ahLst/>
                <a:cxnLst/>
                <a:rect l="l" t="t" r="r" b="b"/>
                <a:pathLst>
                  <a:path w="2933" h="3034" extrusionOk="0">
                    <a:moveTo>
                      <a:pt x="1454" y="1"/>
                    </a:moveTo>
                    <a:cubicBezTo>
                      <a:pt x="627" y="1"/>
                      <a:pt x="0" y="627"/>
                      <a:pt x="0" y="1454"/>
                    </a:cubicBezTo>
                    <a:cubicBezTo>
                      <a:pt x="0" y="2306"/>
                      <a:pt x="627" y="3033"/>
                      <a:pt x="1454" y="3033"/>
                    </a:cubicBezTo>
                    <a:cubicBezTo>
                      <a:pt x="2306" y="3033"/>
                      <a:pt x="2932" y="2306"/>
                      <a:pt x="2932" y="1454"/>
                    </a:cubicBezTo>
                    <a:cubicBezTo>
                      <a:pt x="2932" y="627"/>
                      <a:pt x="2306" y="1"/>
                      <a:pt x="14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1"/>
              <p:cNvSpPr/>
              <p:nvPr/>
            </p:nvSpPr>
            <p:spPr>
              <a:xfrm>
                <a:off x="5705100" y="4548821"/>
                <a:ext cx="104161" cy="103302"/>
              </a:xfrm>
              <a:custGeom>
                <a:avLst/>
                <a:gdLst/>
                <a:ahLst/>
                <a:cxnLst/>
                <a:rect l="l" t="t" r="r" b="b"/>
                <a:pathLst>
                  <a:path w="3033" h="3008" extrusionOk="0">
                    <a:moveTo>
                      <a:pt x="1479" y="0"/>
                    </a:moveTo>
                    <a:cubicBezTo>
                      <a:pt x="627" y="0"/>
                      <a:pt x="0" y="627"/>
                      <a:pt x="0" y="1454"/>
                    </a:cubicBezTo>
                    <a:cubicBezTo>
                      <a:pt x="0" y="2281"/>
                      <a:pt x="627" y="3008"/>
                      <a:pt x="1479" y="3008"/>
                    </a:cubicBezTo>
                    <a:cubicBezTo>
                      <a:pt x="2306" y="3008"/>
                      <a:pt x="3033" y="2281"/>
                      <a:pt x="3033" y="1454"/>
                    </a:cubicBezTo>
                    <a:cubicBezTo>
                      <a:pt x="3033" y="627"/>
                      <a:pt x="2306" y="0"/>
                      <a:pt x="1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1"/>
              <p:cNvSpPr/>
              <p:nvPr/>
            </p:nvSpPr>
            <p:spPr>
              <a:xfrm>
                <a:off x="6731055" y="4157189"/>
                <a:ext cx="724730" cy="125694"/>
              </a:xfrm>
              <a:custGeom>
                <a:avLst/>
                <a:gdLst/>
                <a:ahLst/>
                <a:cxnLst/>
                <a:rect l="l" t="t" r="r" b="b"/>
                <a:pathLst>
                  <a:path w="21103" h="3660" fill="none" extrusionOk="0">
                    <a:moveTo>
                      <a:pt x="0" y="1680"/>
                    </a:moveTo>
                    <a:cubicBezTo>
                      <a:pt x="4712" y="1"/>
                      <a:pt x="17243" y="3033"/>
                      <a:pt x="21103" y="3660"/>
                    </a:cubicBezTo>
                  </a:path>
                </a:pathLst>
              </a:custGeom>
              <a:noFill/>
              <a:ln w="131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1"/>
              <p:cNvSpPr/>
              <p:nvPr/>
            </p:nvSpPr>
            <p:spPr>
              <a:xfrm>
                <a:off x="6914371" y="4082325"/>
                <a:ext cx="154095" cy="114498"/>
              </a:xfrm>
              <a:custGeom>
                <a:avLst/>
                <a:gdLst/>
                <a:ahLst/>
                <a:cxnLst/>
                <a:rect l="l" t="t" r="r" b="b"/>
                <a:pathLst>
                  <a:path w="4487" h="3334" fill="none" extrusionOk="0">
                    <a:moveTo>
                      <a:pt x="1" y="3334"/>
                    </a:moveTo>
                    <a:cubicBezTo>
                      <a:pt x="2808" y="2406"/>
                      <a:pt x="4487" y="0"/>
                      <a:pt x="4487" y="0"/>
                    </a:cubicBezTo>
                  </a:path>
                </a:pathLst>
              </a:custGeom>
              <a:noFill/>
              <a:ln w="131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1"/>
              <p:cNvSpPr/>
              <p:nvPr/>
            </p:nvSpPr>
            <p:spPr>
              <a:xfrm>
                <a:off x="7100296" y="4067695"/>
                <a:ext cx="132562" cy="150661"/>
              </a:xfrm>
              <a:custGeom>
                <a:avLst/>
                <a:gdLst/>
                <a:ahLst/>
                <a:cxnLst/>
                <a:rect l="l" t="t" r="r" b="b"/>
                <a:pathLst>
                  <a:path w="3860" h="4387" fill="none" extrusionOk="0">
                    <a:moveTo>
                      <a:pt x="0" y="4386"/>
                    </a:moveTo>
                    <a:lnTo>
                      <a:pt x="3860" y="0"/>
                    </a:lnTo>
                  </a:path>
                </a:pathLst>
              </a:custGeom>
              <a:noFill/>
              <a:ln w="131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1"/>
              <p:cNvSpPr/>
              <p:nvPr/>
            </p:nvSpPr>
            <p:spPr>
              <a:xfrm>
                <a:off x="7232820" y="4125355"/>
                <a:ext cx="129162" cy="107629"/>
              </a:xfrm>
              <a:custGeom>
                <a:avLst/>
                <a:gdLst/>
                <a:ahLst/>
                <a:cxnLst/>
                <a:rect l="l" t="t" r="r" b="b"/>
                <a:pathLst>
                  <a:path w="3761" h="3134" fill="none" extrusionOk="0">
                    <a:moveTo>
                      <a:pt x="1" y="3133"/>
                    </a:moveTo>
                    <a:lnTo>
                      <a:pt x="3760" y="0"/>
                    </a:lnTo>
                  </a:path>
                </a:pathLst>
              </a:custGeom>
              <a:noFill/>
              <a:ln w="131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1"/>
              <p:cNvSpPr/>
              <p:nvPr/>
            </p:nvSpPr>
            <p:spPr>
              <a:xfrm>
                <a:off x="7146760" y="4232947"/>
                <a:ext cx="100727" cy="96434"/>
              </a:xfrm>
              <a:custGeom>
                <a:avLst/>
                <a:gdLst/>
                <a:ahLst/>
                <a:cxnLst/>
                <a:rect l="l" t="t" r="r" b="b"/>
                <a:pathLst>
                  <a:path w="2933" h="2808" fill="none" extrusionOk="0">
                    <a:moveTo>
                      <a:pt x="0" y="0"/>
                    </a:moveTo>
                    <a:lnTo>
                      <a:pt x="2933" y="2807"/>
                    </a:lnTo>
                  </a:path>
                </a:pathLst>
              </a:custGeom>
              <a:noFill/>
              <a:ln w="131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1"/>
              <p:cNvSpPr/>
              <p:nvPr/>
            </p:nvSpPr>
            <p:spPr>
              <a:xfrm>
                <a:off x="7000431" y="4204546"/>
                <a:ext cx="99902" cy="150661"/>
              </a:xfrm>
              <a:custGeom>
                <a:avLst/>
                <a:gdLst/>
                <a:ahLst/>
                <a:cxnLst/>
                <a:rect l="l" t="t" r="r" b="b"/>
                <a:pathLst>
                  <a:path w="2909" h="4387" fill="none" extrusionOk="0">
                    <a:moveTo>
                      <a:pt x="1" y="0"/>
                    </a:moveTo>
                    <a:lnTo>
                      <a:pt x="2908" y="4386"/>
                    </a:lnTo>
                  </a:path>
                </a:pathLst>
              </a:custGeom>
              <a:noFill/>
              <a:ln w="131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1"/>
              <p:cNvSpPr/>
              <p:nvPr/>
            </p:nvSpPr>
            <p:spPr>
              <a:xfrm>
                <a:off x="6838613" y="4082325"/>
                <a:ext cx="57730" cy="117932"/>
              </a:xfrm>
              <a:custGeom>
                <a:avLst/>
                <a:gdLst/>
                <a:ahLst/>
                <a:cxnLst/>
                <a:rect l="l" t="t" r="r" b="b"/>
                <a:pathLst>
                  <a:path w="1681" h="3434" fill="none" extrusionOk="0">
                    <a:moveTo>
                      <a:pt x="1" y="3434"/>
                    </a:moveTo>
                    <a:cubicBezTo>
                      <a:pt x="1054" y="1980"/>
                      <a:pt x="1680" y="827"/>
                      <a:pt x="1680" y="0"/>
                    </a:cubicBezTo>
                  </a:path>
                </a:pathLst>
              </a:custGeom>
              <a:noFill/>
              <a:ln w="131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1"/>
              <p:cNvSpPr/>
              <p:nvPr/>
            </p:nvSpPr>
            <p:spPr>
              <a:xfrm>
                <a:off x="7035734" y="4035826"/>
                <a:ext cx="64598" cy="68032"/>
              </a:xfrm>
              <a:custGeom>
                <a:avLst/>
                <a:gdLst/>
                <a:ahLst/>
                <a:cxnLst/>
                <a:rect l="l" t="t" r="r" b="b"/>
                <a:pathLst>
                  <a:path w="1881" h="1981" extrusionOk="0">
                    <a:moveTo>
                      <a:pt x="953" y="1"/>
                    </a:moveTo>
                    <a:cubicBezTo>
                      <a:pt x="426" y="1"/>
                      <a:pt x="0" y="402"/>
                      <a:pt x="0" y="928"/>
                    </a:cubicBezTo>
                    <a:cubicBezTo>
                      <a:pt x="0" y="1555"/>
                      <a:pt x="426" y="1981"/>
                      <a:pt x="953" y="1981"/>
                    </a:cubicBezTo>
                    <a:cubicBezTo>
                      <a:pt x="1479" y="1981"/>
                      <a:pt x="1880" y="1555"/>
                      <a:pt x="1880" y="928"/>
                    </a:cubicBezTo>
                    <a:cubicBezTo>
                      <a:pt x="1880" y="402"/>
                      <a:pt x="1479" y="1"/>
                      <a:pt x="9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1"/>
              <p:cNvSpPr/>
              <p:nvPr/>
            </p:nvSpPr>
            <p:spPr>
              <a:xfrm>
                <a:off x="7197551" y="4035826"/>
                <a:ext cx="68032" cy="68032"/>
              </a:xfrm>
              <a:custGeom>
                <a:avLst/>
                <a:gdLst/>
                <a:ahLst/>
                <a:cxnLst/>
                <a:rect l="l" t="t" r="r" b="b"/>
                <a:pathLst>
                  <a:path w="1981" h="1981" extrusionOk="0">
                    <a:moveTo>
                      <a:pt x="1028" y="1"/>
                    </a:moveTo>
                    <a:cubicBezTo>
                      <a:pt x="526" y="1"/>
                      <a:pt x="0" y="402"/>
                      <a:pt x="0" y="928"/>
                    </a:cubicBezTo>
                    <a:cubicBezTo>
                      <a:pt x="0" y="1555"/>
                      <a:pt x="526" y="1981"/>
                      <a:pt x="1028" y="1981"/>
                    </a:cubicBezTo>
                    <a:cubicBezTo>
                      <a:pt x="1554" y="1981"/>
                      <a:pt x="1980" y="1555"/>
                      <a:pt x="1980" y="928"/>
                    </a:cubicBezTo>
                    <a:cubicBezTo>
                      <a:pt x="1980" y="402"/>
                      <a:pt x="1554" y="1"/>
                      <a:pt x="1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1"/>
              <p:cNvSpPr/>
              <p:nvPr/>
            </p:nvSpPr>
            <p:spPr>
              <a:xfrm>
                <a:off x="7330076" y="4082325"/>
                <a:ext cx="68032" cy="68032"/>
              </a:xfrm>
              <a:custGeom>
                <a:avLst/>
                <a:gdLst/>
                <a:ahLst/>
                <a:cxnLst/>
                <a:rect l="l" t="t" r="r" b="b"/>
                <a:pathLst>
                  <a:path w="1981" h="1981" extrusionOk="0">
                    <a:moveTo>
                      <a:pt x="928" y="0"/>
                    </a:moveTo>
                    <a:cubicBezTo>
                      <a:pt x="427" y="0"/>
                      <a:pt x="1" y="527"/>
                      <a:pt x="1" y="1053"/>
                    </a:cubicBezTo>
                    <a:cubicBezTo>
                      <a:pt x="1" y="1554"/>
                      <a:pt x="427" y="1980"/>
                      <a:pt x="928" y="1980"/>
                    </a:cubicBezTo>
                    <a:cubicBezTo>
                      <a:pt x="1454" y="1980"/>
                      <a:pt x="1981" y="1554"/>
                      <a:pt x="1981" y="1053"/>
                    </a:cubicBezTo>
                    <a:cubicBezTo>
                      <a:pt x="1981" y="527"/>
                      <a:pt x="1454" y="0"/>
                      <a:pt x="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1"/>
              <p:cNvSpPr/>
              <p:nvPr/>
            </p:nvSpPr>
            <p:spPr>
              <a:xfrm>
                <a:off x="7211322" y="4294041"/>
                <a:ext cx="68891" cy="68032"/>
              </a:xfrm>
              <a:custGeom>
                <a:avLst/>
                <a:gdLst/>
                <a:ahLst/>
                <a:cxnLst/>
                <a:rect l="l" t="t" r="r" b="b"/>
                <a:pathLst>
                  <a:path w="2006" h="1981" extrusionOk="0">
                    <a:moveTo>
                      <a:pt x="1053" y="1"/>
                    </a:moveTo>
                    <a:cubicBezTo>
                      <a:pt x="526" y="1"/>
                      <a:pt x="0" y="402"/>
                      <a:pt x="0" y="1028"/>
                    </a:cubicBezTo>
                    <a:cubicBezTo>
                      <a:pt x="0" y="1555"/>
                      <a:pt x="526" y="1981"/>
                      <a:pt x="1053" y="1981"/>
                    </a:cubicBezTo>
                    <a:cubicBezTo>
                      <a:pt x="1579" y="1981"/>
                      <a:pt x="2005" y="1555"/>
                      <a:pt x="2005" y="1028"/>
                    </a:cubicBezTo>
                    <a:cubicBezTo>
                      <a:pt x="2005" y="402"/>
                      <a:pt x="1579"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1"/>
              <p:cNvSpPr/>
              <p:nvPr/>
            </p:nvSpPr>
            <p:spPr>
              <a:xfrm>
                <a:off x="7057232" y="4322441"/>
                <a:ext cx="68032" cy="68032"/>
              </a:xfrm>
              <a:custGeom>
                <a:avLst/>
                <a:gdLst/>
                <a:ahLst/>
                <a:cxnLst/>
                <a:rect l="l" t="t" r="r" b="b"/>
                <a:pathLst>
                  <a:path w="1981" h="1981" extrusionOk="0">
                    <a:moveTo>
                      <a:pt x="1054" y="1"/>
                    </a:moveTo>
                    <a:cubicBezTo>
                      <a:pt x="527" y="1"/>
                      <a:pt x="1" y="427"/>
                      <a:pt x="1" y="953"/>
                    </a:cubicBezTo>
                    <a:cubicBezTo>
                      <a:pt x="1" y="1455"/>
                      <a:pt x="527" y="1981"/>
                      <a:pt x="1054" y="1981"/>
                    </a:cubicBezTo>
                    <a:cubicBezTo>
                      <a:pt x="1580" y="1981"/>
                      <a:pt x="1981" y="1455"/>
                      <a:pt x="1981" y="953"/>
                    </a:cubicBezTo>
                    <a:cubicBezTo>
                      <a:pt x="1981" y="427"/>
                      <a:pt x="1580" y="1"/>
                      <a:pt x="1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1"/>
              <p:cNvSpPr/>
              <p:nvPr/>
            </p:nvSpPr>
            <p:spPr>
              <a:xfrm>
                <a:off x="6863579" y="4039295"/>
                <a:ext cx="64598" cy="61130"/>
              </a:xfrm>
              <a:custGeom>
                <a:avLst/>
                <a:gdLst/>
                <a:ahLst/>
                <a:cxnLst/>
                <a:rect l="l" t="t" r="r" b="b"/>
                <a:pathLst>
                  <a:path w="1881" h="1780" extrusionOk="0">
                    <a:moveTo>
                      <a:pt x="953" y="0"/>
                    </a:moveTo>
                    <a:cubicBezTo>
                      <a:pt x="427" y="0"/>
                      <a:pt x="1" y="301"/>
                      <a:pt x="1" y="827"/>
                    </a:cubicBezTo>
                    <a:cubicBezTo>
                      <a:pt x="1" y="1354"/>
                      <a:pt x="427" y="1780"/>
                      <a:pt x="953" y="1780"/>
                    </a:cubicBezTo>
                    <a:cubicBezTo>
                      <a:pt x="1480" y="1780"/>
                      <a:pt x="1881" y="1354"/>
                      <a:pt x="1881" y="827"/>
                    </a:cubicBezTo>
                    <a:cubicBezTo>
                      <a:pt x="1881" y="301"/>
                      <a:pt x="1480" y="0"/>
                      <a:pt x="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1"/>
              <p:cNvSpPr/>
              <p:nvPr/>
            </p:nvSpPr>
            <p:spPr>
              <a:xfrm>
                <a:off x="5454646" y="4544528"/>
                <a:ext cx="150626" cy="64564"/>
              </a:xfrm>
              <a:custGeom>
                <a:avLst/>
                <a:gdLst/>
                <a:ahLst/>
                <a:cxnLst/>
                <a:rect l="l" t="t" r="r" b="b"/>
                <a:pathLst>
                  <a:path w="4386" h="1880" fill="none" extrusionOk="0">
                    <a:moveTo>
                      <a:pt x="4386" y="0"/>
                    </a:moveTo>
                    <a:cubicBezTo>
                      <a:pt x="3860" y="226"/>
                      <a:pt x="1980" y="1053"/>
                      <a:pt x="0" y="1880"/>
                    </a:cubicBezTo>
                  </a:path>
                </a:pathLst>
              </a:custGeom>
              <a:noFill/>
              <a:ln w="13150" cap="rnd" cmpd="sng">
                <a:solidFill>
                  <a:srgbClr val="16282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1"/>
              <p:cNvSpPr/>
              <p:nvPr/>
            </p:nvSpPr>
            <p:spPr>
              <a:xfrm>
                <a:off x="2513632" y="4227967"/>
                <a:ext cx="233289" cy="165977"/>
              </a:xfrm>
              <a:custGeom>
                <a:avLst/>
                <a:gdLst/>
                <a:ahLst/>
                <a:cxnLst/>
                <a:rect l="l" t="t" r="r" b="b"/>
                <a:pathLst>
                  <a:path w="6793" h="4833" extrusionOk="0">
                    <a:moveTo>
                      <a:pt x="1198" y="0"/>
                    </a:moveTo>
                    <a:cubicBezTo>
                      <a:pt x="799" y="0"/>
                      <a:pt x="397" y="76"/>
                      <a:pt x="0" y="246"/>
                    </a:cubicBezTo>
                    <a:cubicBezTo>
                      <a:pt x="674" y="1314"/>
                      <a:pt x="4404" y="3997"/>
                      <a:pt x="6363" y="4703"/>
                    </a:cubicBezTo>
                    <a:lnTo>
                      <a:pt x="6363" y="4703"/>
                    </a:lnTo>
                    <a:cubicBezTo>
                      <a:pt x="6165" y="3070"/>
                      <a:pt x="3737" y="0"/>
                      <a:pt x="1198" y="0"/>
                    </a:cubicBezTo>
                    <a:close/>
                    <a:moveTo>
                      <a:pt x="6363" y="4703"/>
                    </a:moveTo>
                    <a:cubicBezTo>
                      <a:pt x="6364" y="4713"/>
                      <a:pt x="6365" y="4722"/>
                      <a:pt x="6366" y="4732"/>
                    </a:cubicBezTo>
                    <a:lnTo>
                      <a:pt x="6746" y="4821"/>
                    </a:lnTo>
                    <a:lnTo>
                      <a:pt x="6746" y="4821"/>
                    </a:lnTo>
                    <a:cubicBezTo>
                      <a:pt x="6628" y="4792"/>
                      <a:pt x="6500" y="4753"/>
                      <a:pt x="6363" y="4703"/>
                    </a:cubicBezTo>
                    <a:close/>
                    <a:moveTo>
                      <a:pt x="6746" y="4821"/>
                    </a:moveTo>
                    <a:lnTo>
                      <a:pt x="6746" y="4821"/>
                    </a:lnTo>
                    <a:cubicBezTo>
                      <a:pt x="6761" y="4825"/>
                      <a:pt x="6777" y="4829"/>
                      <a:pt x="6792" y="4832"/>
                    </a:cubicBezTo>
                    <a:lnTo>
                      <a:pt x="6746" y="482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1"/>
              <p:cNvSpPr/>
              <p:nvPr/>
            </p:nvSpPr>
            <p:spPr>
              <a:xfrm>
                <a:off x="2513632" y="4193351"/>
                <a:ext cx="233289" cy="200595"/>
              </a:xfrm>
              <a:custGeom>
                <a:avLst/>
                <a:gdLst/>
                <a:ahLst/>
                <a:cxnLst/>
                <a:rect l="l" t="t" r="r" b="b"/>
                <a:pathLst>
                  <a:path w="6793" h="5841" fill="none" extrusionOk="0">
                    <a:moveTo>
                      <a:pt x="6366" y="5740"/>
                    </a:moveTo>
                    <a:cubicBezTo>
                      <a:pt x="6166" y="3860"/>
                      <a:pt x="2933" y="0"/>
                      <a:pt x="0" y="1254"/>
                    </a:cubicBezTo>
                    <a:cubicBezTo>
                      <a:pt x="727" y="2406"/>
                      <a:pt x="5013" y="5439"/>
                      <a:pt x="6792" y="5840"/>
                    </a:cubicBezTo>
                  </a:path>
                </a:pathLst>
              </a:custGeom>
              <a:no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1"/>
              <p:cNvSpPr/>
              <p:nvPr/>
            </p:nvSpPr>
            <p:spPr>
              <a:xfrm>
                <a:off x="2689220" y="4393906"/>
                <a:ext cx="208322" cy="112849"/>
              </a:xfrm>
              <a:custGeom>
                <a:avLst/>
                <a:gdLst/>
                <a:ahLst/>
                <a:cxnLst/>
                <a:rect l="l" t="t" r="r" b="b"/>
                <a:pathLst>
                  <a:path w="6066" h="3286" extrusionOk="0">
                    <a:moveTo>
                      <a:pt x="6065" y="0"/>
                    </a:moveTo>
                    <a:cubicBezTo>
                      <a:pt x="6065" y="0"/>
                      <a:pt x="1253" y="1579"/>
                      <a:pt x="0" y="2732"/>
                    </a:cubicBezTo>
                    <a:cubicBezTo>
                      <a:pt x="358" y="3090"/>
                      <a:pt x="1027" y="3286"/>
                      <a:pt x="1795" y="3286"/>
                    </a:cubicBezTo>
                    <a:cubicBezTo>
                      <a:pt x="3503" y="3286"/>
                      <a:pt x="5702" y="2317"/>
                      <a:pt x="6065" y="0"/>
                    </a:cubicBezTo>
                    <a:close/>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1"/>
              <p:cNvSpPr/>
              <p:nvPr/>
            </p:nvSpPr>
            <p:spPr>
              <a:xfrm>
                <a:off x="2732250" y="4224362"/>
                <a:ext cx="261690" cy="162680"/>
              </a:xfrm>
              <a:custGeom>
                <a:avLst/>
                <a:gdLst/>
                <a:ahLst/>
                <a:cxnLst/>
                <a:rect l="l" t="t" r="r" b="b"/>
                <a:pathLst>
                  <a:path w="7620" h="4737" extrusionOk="0">
                    <a:moveTo>
                      <a:pt x="1386" y="0"/>
                    </a:moveTo>
                    <a:cubicBezTo>
                      <a:pt x="1051" y="0"/>
                      <a:pt x="730" y="49"/>
                      <a:pt x="426" y="150"/>
                    </a:cubicBezTo>
                    <a:cubicBezTo>
                      <a:pt x="0" y="1930"/>
                      <a:pt x="6166" y="3809"/>
                      <a:pt x="7619" y="4737"/>
                    </a:cubicBezTo>
                    <a:cubicBezTo>
                      <a:pt x="6001" y="1867"/>
                      <a:pt x="3454" y="0"/>
                      <a:pt x="1386" y="0"/>
                    </a:cubicBezTo>
                    <a:close/>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1"/>
              <p:cNvSpPr/>
              <p:nvPr/>
            </p:nvSpPr>
            <p:spPr>
              <a:xfrm>
                <a:off x="2968933" y="4407093"/>
                <a:ext cx="244484" cy="103234"/>
              </a:xfrm>
              <a:custGeom>
                <a:avLst/>
                <a:gdLst/>
                <a:ahLst/>
                <a:cxnLst/>
                <a:rect l="l" t="t" r="r" b="b"/>
                <a:pathLst>
                  <a:path w="7119" h="3006" extrusionOk="0">
                    <a:moveTo>
                      <a:pt x="6288" y="1"/>
                    </a:moveTo>
                    <a:cubicBezTo>
                      <a:pt x="4403" y="1"/>
                      <a:pt x="720" y="1290"/>
                      <a:pt x="1" y="2348"/>
                    </a:cubicBezTo>
                    <a:cubicBezTo>
                      <a:pt x="194" y="2796"/>
                      <a:pt x="834" y="3006"/>
                      <a:pt x="1661" y="3006"/>
                    </a:cubicBezTo>
                    <a:cubicBezTo>
                      <a:pt x="3519" y="3006"/>
                      <a:pt x="6321" y="1946"/>
                      <a:pt x="7119" y="142"/>
                    </a:cubicBezTo>
                    <a:cubicBezTo>
                      <a:pt x="6923" y="45"/>
                      <a:pt x="6636" y="1"/>
                      <a:pt x="6288" y="1"/>
                    </a:cubicBezTo>
                    <a:close/>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1"/>
              <p:cNvSpPr/>
              <p:nvPr/>
            </p:nvSpPr>
            <p:spPr>
              <a:xfrm>
                <a:off x="2205485" y="4279480"/>
                <a:ext cx="276354" cy="97224"/>
              </a:xfrm>
              <a:custGeom>
                <a:avLst/>
                <a:gdLst/>
                <a:ahLst/>
                <a:cxnLst/>
                <a:rect l="l" t="t" r="r" b="b"/>
                <a:pathLst>
                  <a:path w="8047" h="2831" extrusionOk="0">
                    <a:moveTo>
                      <a:pt x="1909" y="0"/>
                    </a:moveTo>
                    <a:cubicBezTo>
                      <a:pt x="1373" y="0"/>
                      <a:pt x="896" y="98"/>
                      <a:pt x="527" y="325"/>
                    </a:cubicBezTo>
                    <a:cubicBezTo>
                      <a:pt x="1" y="2505"/>
                      <a:pt x="5114" y="2831"/>
                      <a:pt x="8046" y="2831"/>
                    </a:cubicBezTo>
                    <a:cubicBezTo>
                      <a:pt x="7281" y="1642"/>
                      <a:pt x="4103" y="0"/>
                      <a:pt x="1909" y="0"/>
                    </a:cubicBezTo>
                    <a:close/>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1"/>
              <p:cNvSpPr/>
              <p:nvPr/>
            </p:nvSpPr>
            <p:spPr>
              <a:xfrm>
                <a:off x="2395703" y="4393906"/>
                <a:ext cx="218659" cy="96056"/>
              </a:xfrm>
              <a:custGeom>
                <a:avLst/>
                <a:gdLst/>
                <a:ahLst/>
                <a:cxnLst/>
                <a:rect l="l" t="t" r="r" b="b"/>
                <a:pathLst>
                  <a:path w="6367" h="2797" extrusionOk="0">
                    <a:moveTo>
                      <a:pt x="6367" y="0"/>
                    </a:moveTo>
                    <a:cubicBezTo>
                      <a:pt x="4061" y="526"/>
                      <a:pt x="402" y="1053"/>
                      <a:pt x="1" y="2306"/>
                    </a:cubicBezTo>
                    <a:cubicBezTo>
                      <a:pt x="617" y="2652"/>
                      <a:pt x="1234" y="2796"/>
                      <a:pt x="1830" y="2796"/>
                    </a:cubicBezTo>
                    <a:cubicBezTo>
                      <a:pt x="3950" y="2796"/>
                      <a:pt x="5799" y="978"/>
                      <a:pt x="6367" y="0"/>
                    </a:cubicBezTo>
                    <a:close/>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1"/>
              <p:cNvSpPr/>
              <p:nvPr/>
            </p:nvSpPr>
            <p:spPr>
              <a:xfrm>
                <a:off x="3001660" y="4183152"/>
                <a:ext cx="211756" cy="210794"/>
              </a:xfrm>
              <a:custGeom>
                <a:avLst/>
                <a:gdLst/>
                <a:ahLst/>
                <a:cxnLst/>
                <a:rect l="l" t="t" r="r" b="b"/>
                <a:pathLst>
                  <a:path w="6166" h="6138" extrusionOk="0">
                    <a:moveTo>
                      <a:pt x="953" y="1"/>
                    </a:moveTo>
                    <a:cubicBezTo>
                      <a:pt x="765" y="1"/>
                      <a:pt x="581" y="32"/>
                      <a:pt x="401" y="97"/>
                    </a:cubicBezTo>
                    <a:cubicBezTo>
                      <a:pt x="0" y="2277"/>
                      <a:pt x="4160" y="5310"/>
                      <a:pt x="6166" y="6137"/>
                    </a:cubicBezTo>
                    <a:cubicBezTo>
                      <a:pt x="5116" y="3194"/>
                      <a:pt x="2861" y="1"/>
                      <a:pt x="953" y="1"/>
                    </a:cubicBezTo>
                    <a:close/>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1"/>
              <p:cNvSpPr/>
              <p:nvPr/>
            </p:nvSpPr>
            <p:spPr>
              <a:xfrm>
                <a:off x="2653917" y="3957596"/>
                <a:ext cx="376188" cy="139911"/>
              </a:xfrm>
              <a:custGeom>
                <a:avLst/>
                <a:gdLst/>
                <a:ahLst/>
                <a:cxnLst/>
                <a:rect l="l" t="t" r="r" b="b"/>
                <a:pathLst>
                  <a:path w="10954" h="4074" extrusionOk="0">
                    <a:moveTo>
                      <a:pt x="3907" y="1"/>
                    </a:moveTo>
                    <a:cubicBezTo>
                      <a:pt x="2591" y="1"/>
                      <a:pt x="1242" y="325"/>
                      <a:pt x="1" y="1126"/>
                    </a:cubicBezTo>
                    <a:cubicBezTo>
                      <a:pt x="244" y="2222"/>
                      <a:pt x="3511" y="4073"/>
                      <a:pt x="7792" y="4073"/>
                    </a:cubicBezTo>
                    <a:cubicBezTo>
                      <a:pt x="8798" y="4073"/>
                      <a:pt x="9861" y="3971"/>
                      <a:pt x="10953" y="3733"/>
                    </a:cubicBezTo>
                    <a:cubicBezTo>
                      <a:pt x="10360" y="2079"/>
                      <a:pt x="7242" y="1"/>
                      <a:pt x="3907" y="1"/>
                    </a:cubicBezTo>
                    <a:close/>
                  </a:path>
                </a:pathLst>
              </a:custGeom>
              <a:solidFill>
                <a:schemeClr val="accent1"/>
              </a:solidFill>
              <a:ln w="106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1"/>
              <p:cNvSpPr/>
              <p:nvPr/>
            </p:nvSpPr>
            <p:spPr>
              <a:xfrm>
                <a:off x="2775280" y="4021197"/>
                <a:ext cx="312482" cy="89565"/>
              </a:xfrm>
              <a:custGeom>
                <a:avLst/>
                <a:gdLst/>
                <a:ahLst/>
                <a:cxnLst/>
                <a:rect l="l" t="t" r="r" b="b"/>
                <a:pathLst>
                  <a:path w="9099" h="2608" fill="none" extrusionOk="0">
                    <a:moveTo>
                      <a:pt x="9098" y="2607"/>
                    </a:moveTo>
                    <a:cubicBezTo>
                      <a:pt x="5965" y="1455"/>
                      <a:pt x="2407" y="201"/>
                      <a:pt x="1" y="1"/>
                    </a:cubicBezTo>
                  </a:path>
                </a:pathLst>
              </a:custGeom>
              <a:noFill/>
              <a:ln w="13150" cap="rnd" cmpd="sng">
                <a:solidFill>
                  <a:srgbClr val="16282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1"/>
              <p:cNvSpPr/>
              <p:nvPr/>
            </p:nvSpPr>
            <p:spPr>
              <a:xfrm>
                <a:off x="3141465" y="4037337"/>
                <a:ext cx="441198" cy="195821"/>
              </a:xfrm>
              <a:custGeom>
                <a:avLst/>
                <a:gdLst/>
                <a:ahLst/>
                <a:cxnLst/>
                <a:rect l="l" t="t" r="r" b="b"/>
                <a:pathLst>
                  <a:path w="12847" h="5702" extrusionOk="0">
                    <a:moveTo>
                      <a:pt x="1717" y="0"/>
                    </a:moveTo>
                    <a:cubicBezTo>
                      <a:pt x="1355" y="0"/>
                      <a:pt x="988" y="19"/>
                      <a:pt x="616" y="57"/>
                    </a:cubicBezTo>
                    <a:cubicBezTo>
                      <a:pt x="0" y="353"/>
                      <a:pt x="5333" y="5702"/>
                      <a:pt x="12458" y="5702"/>
                    </a:cubicBezTo>
                    <a:cubicBezTo>
                      <a:pt x="12587" y="5702"/>
                      <a:pt x="12716" y="5700"/>
                      <a:pt x="12846" y="5696"/>
                    </a:cubicBezTo>
                    <a:cubicBezTo>
                      <a:pt x="10035" y="2978"/>
                      <a:pt x="6318" y="0"/>
                      <a:pt x="1717" y="0"/>
                    </a:cubicBezTo>
                    <a:close/>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1"/>
              <p:cNvSpPr/>
              <p:nvPr/>
            </p:nvSpPr>
            <p:spPr>
              <a:xfrm>
                <a:off x="3417365" y="3990976"/>
                <a:ext cx="290950" cy="299673"/>
              </a:xfrm>
              <a:custGeom>
                <a:avLst/>
                <a:gdLst/>
                <a:ahLst/>
                <a:cxnLst/>
                <a:rect l="l" t="t" r="r" b="b"/>
                <a:pathLst>
                  <a:path w="8472" h="8726" extrusionOk="0">
                    <a:moveTo>
                      <a:pt x="1620" y="0"/>
                    </a:moveTo>
                    <a:cubicBezTo>
                      <a:pt x="1490" y="0"/>
                      <a:pt x="1367" y="18"/>
                      <a:pt x="1254" y="54"/>
                    </a:cubicBezTo>
                    <a:cubicBezTo>
                      <a:pt x="0" y="781"/>
                      <a:pt x="6467" y="7147"/>
                      <a:pt x="8472" y="8726"/>
                    </a:cubicBezTo>
                    <a:cubicBezTo>
                      <a:pt x="7976" y="4686"/>
                      <a:pt x="3761" y="0"/>
                      <a:pt x="1620" y="0"/>
                    </a:cubicBezTo>
                    <a:close/>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1"/>
              <p:cNvSpPr/>
              <p:nvPr/>
            </p:nvSpPr>
            <p:spPr>
              <a:xfrm>
                <a:off x="3536153" y="4358431"/>
                <a:ext cx="336557" cy="67758"/>
              </a:xfrm>
              <a:custGeom>
                <a:avLst/>
                <a:gdLst/>
                <a:ahLst/>
                <a:cxnLst/>
                <a:rect l="l" t="t" r="r" b="b"/>
                <a:pathLst>
                  <a:path w="9800" h="1973" extrusionOk="0">
                    <a:moveTo>
                      <a:pt x="6244" y="1"/>
                    </a:moveTo>
                    <a:cubicBezTo>
                      <a:pt x="3757" y="1"/>
                      <a:pt x="997" y="583"/>
                      <a:pt x="0" y="1259"/>
                    </a:cubicBezTo>
                    <a:cubicBezTo>
                      <a:pt x="158" y="1780"/>
                      <a:pt x="1035" y="1973"/>
                      <a:pt x="2210" y="1973"/>
                    </a:cubicBezTo>
                    <a:cubicBezTo>
                      <a:pt x="4766" y="1973"/>
                      <a:pt x="8735" y="1061"/>
                      <a:pt x="9800" y="632"/>
                    </a:cubicBezTo>
                    <a:cubicBezTo>
                      <a:pt x="8937" y="183"/>
                      <a:pt x="7633" y="1"/>
                      <a:pt x="6244" y="1"/>
                    </a:cubicBezTo>
                    <a:close/>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1"/>
              <p:cNvSpPr/>
              <p:nvPr/>
            </p:nvSpPr>
            <p:spPr>
              <a:xfrm>
                <a:off x="3324403" y="4264988"/>
                <a:ext cx="365851" cy="65045"/>
              </a:xfrm>
              <a:custGeom>
                <a:avLst/>
                <a:gdLst/>
                <a:ahLst/>
                <a:cxnLst/>
                <a:rect l="l" t="t" r="r" b="b"/>
                <a:pathLst>
                  <a:path w="10653" h="1894" extrusionOk="0">
                    <a:moveTo>
                      <a:pt x="4189" y="1"/>
                    </a:moveTo>
                    <a:cubicBezTo>
                      <a:pt x="2087" y="1"/>
                      <a:pt x="364" y="371"/>
                      <a:pt x="1" y="1473"/>
                    </a:cubicBezTo>
                    <a:cubicBezTo>
                      <a:pt x="556" y="1751"/>
                      <a:pt x="2135" y="1893"/>
                      <a:pt x="3916" y="1893"/>
                    </a:cubicBezTo>
                    <a:cubicBezTo>
                      <a:pt x="6797" y="1893"/>
                      <a:pt x="10203" y="1521"/>
                      <a:pt x="10652" y="747"/>
                    </a:cubicBezTo>
                    <a:cubicBezTo>
                      <a:pt x="8773" y="371"/>
                      <a:pt x="6291" y="1"/>
                      <a:pt x="4189" y="1"/>
                    </a:cubicBezTo>
                    <a:close/>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1"/>
              <p:cNvSpPr/>
              <p:nvPr/>
            </p:nvSpPr>
            <p:spPr>
              <a:xfrm>
                <a:off x="3675580" y="4081088"/>
                <a:ext cx="250803" cy="309392"/>
              </a:xfrm>
              <a:custGeom>
                <a:avLst/>
                <a:gdLst/>
                <a:ahLst/>
                <a:cxnLst/>
                <a:rect l="l" t="t" r="r" b="b"/>
                <a:pathLst>
                  <a:path w="7303" h="9009" extrusionOk="0">
                    <a:moveTo>
                      <a:pt x="604" y="0"/>
                    </a:moveTo>
                    <a:cubicBezTo>
                      <a:pt x="470" y="0"/>
                      <a:pt x="335" y="12"/>
                      <a:pt x="201" y="36"/>
                    </a:cubicBezTo>
                    <a:cubicBezTo>
                      <a:pt x="0" y="462"/>
                      <a:pt x="5539" y="8483"/>
                      <a:pt x="6892" y="9009"/>
                    </a:cubicBezTo>
                    <a:cubicBezTo>
                      <a:pt x="7302" y="7202"/>
                      <a:pt x="3937" y="0"/>
                      <a:pt x="604" y="0"/>
                    </a:cubicBezTo>
                    <a:close/>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1"/>
              <p:cNvSpPr/>
              <p:nvPr/>
            </p:nvSpPr>
            <p:spPr>
              <a:xfrm>
                <a:off x="3915696" y="4103823"/>
                <a:ext cx="183389" cy="383915"/>
              </a:xfrm>
              <a:custGeom>
                <a:avLst/>
                <a:gdLst/>
                <a:ahLst/>
                <a:cxnLst/>
                <a:rect l="l" t="t" r="r" b="b"/>
                <a:pathLst>
                  <a:path w="5340" h="11179" extrusionOk="0">
                    <a:moveTo>
                      <a:pt x="427" y="1"/>
                    </a:moveTo>
                    <a:cubicBezTo>
                      <a:pt x="1" y="302"/>
                      <a:pt x="2407" y="9826"/>
                      <a:pt x="5013" y="11179"/>
                    </a:cubicBezTo>
                    <a:cubicBezTo>
                      <a:pt x="5339" y="9926"/>
                      <a:pt x="3560" y="728"/>
                      <a:pt x="427" y="1"/>
                    </a:cubicBezTo>
                    <a:close/>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1"/>
              <p:cNvSpPr/>
              <p:nvPr/>
            </p:nvSpPr>
            <p:spPr>
              <a:xfrm>
                <a:off x="3718610" y="4460220"/>
                <a:ext cx="412316" cy="96090"/>
              </a:xfrm>
              <a:custGeom>
                <a:avLst/>
                <a:gdLst/>
                <a:ahLst/>
                <a:cxnLst/>
                <a:rect l="l" t="t" r="r" b="b"/>
                <a:pathLst>
                  <a:path w="12006" h="2798" extrusionOk="0">
                    <a:moveTo>
                      <a:pt x="4727" y="1"/>
                    </a:moveTo>
                    <a:cubicBezTo>
                      <a:pt x="2937" y="1"/>
                      <a:pt x="1217" y="366"/>
                      <a:pt x="0" y="1428"/>
                    </a:cubicBezTo>
                    <a:cubicBezTo>
                      <a:pt x="1362" y="2393"/>
                      <a:pt x="3826" y="2797"/>
                      <a:pt x="6178" y="2797"/>
                    </a:cubicBezTo>
                    <a:cubicBezTo>
                      <a:pt x="8891" y="2797"/>
                      <a:pt x="11455" y="2260"/>
                      <a:pt x="12005" y="1428"/>
                    </a:cubicBezTo>
                    <a:cubicBezTo>
                      <a:pt x="10534" y="906"/>
                      <a:pt x="7544" y="1"/>
                      <a:pt x="4727" y="1"/>
                    </a:cubicBezTo>
                    <a:close/>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1"/>
              <p:cNvSpPr/>
              <p:nvPr/>
            </p:nvSpPr>
            <p:spPr>
              <a:xfrm>
                <a:off x="3460395" y="4186448"/>
                <a:ext cx="731633" cy="354655"/>
              </a:xfrm>
              <a:custGeom>
                <a:avLst/>
                <a:gdLst/>
                <a:ahLst/>
                <a:cxnLst/>
                <a:rect l="l" t="t" r="r" b="b"/>
                <a:pathLst>
                  <a:path w="21304" h="10327" fill="none" extrusionOk="0">
                    <a:moveTo>
                      <a:pt x="21304" y="10327"/>
                    </a:moveTo>
                    <a:cubicBezTo>
                      <a:pt x="15464" y="7420"/>
                      <a:pt x="5640" y="1780"/>
                      <a:pt x="1" y="1"/>
                    </a:cubicBezTo>
                  </a:path>
                </a:pathLst>
              </a:custGeom>
              <a:noFill/>
              <a:ln w="131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1"/>
              <p:cNvSpPr/>
              <p:nvPr/>
            </p:nvSpPr>
            <p:spPr>
              <a:xfrm>
                <a:off x="3592954" y="4556307"/>
                <a:ext cx="337415" cy="117280"/>
              </a:xfrm>
              <a:custGeom>
                <a:avLst/>
                <a:gdLst/>
                <a:ahLst/>
                <a:cxnLst/>
                <a:rect l="l" t="t" r="r" b="b"/>
                <a:pathLst>
                  <a:path w="9825" h="3415" extrusionOk="0">
                    <a:moveTo>
                      <a:pt x="1525" y="1"/>
                    </a:moveTo>
                    <a:cubicBezTo>
                      <a:pt x="956" y="1"/>
                      <a:pt x="440" y="88"/>
                      <a:pt x="0" y="284"/>
                    </a:cubicBezTo>
                    <a:cubicBezTo>
                      <a:pt x="401" y="1885"/>
                      <a:pt x="3339" y="3414"/>
                      <a:pt x="6654" y="3414"/>
                    </a:cubicBezTo>
                    <a:cubicBezTo>
                      <a:pt x="7696" y="3414"/>
                      <a:pt x="8775" y="3263"/>
                      <a:pt x="9825" y="2915"/>
                    </a:cubicBezTo>
                    <a:cubicBezTo>
                      <a:pt x="7290" y="1557"/>
                      <a:pt x="3935" y="1"/>
                      <a:pt x="1525" y="1"/>
                    </a:cubicBezTo>
                    <a:close/>
                  </a:path>
                </a:pathLst>
              </a:custGeom>
              <a:solidFill>
                <a:schemeClr val="accent1"/>
              </a:solidFill>
              <a:ln w="106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1"/>
              <p:cNvSpPr/>
              <p:nvPr/>
            </p:nvSpPr>
            <p:spPr>
              <a:xfrm>
                <a:off x="2395703" y="4343973"/>
                <a:ext cx="1093156" cy="165290"/>
              </a:xfrm>
              <a:custGeom>
                <a:avLst/>
                <a:gdLst/>
                <a:ahLst/>
                <a:cxnLst/>
                <a:rect l="l" t="t" r="r" b="b"/>
                <a:pathLst>
                  <a:path w="31831" h="4813" fill="none" extrusionOk="0">
                    <a:moveTo>
                      <a:pt x="31831" y="4813"/>
                    </a:moveTo>
                    <a:cubicBezTo>
                      <a:pt x="29750" y="3133"/>
                      <a:pt x="23485" y="828"/>
                      <a:pt x="15765" y="1254"/>
                    </a:cubicBezTo>
                    <a:cubicBezTo>
                      <a:pt x="8021" y="1680"/>
                      <a:pt x="1454" y="1254"/>
                      <a:pt x="1" y="0"/>
                    </a:cubicBezTo>
                  </a:path>
                </a:pathLst>
              </a:custGeom>
              <a:noFill/>
              <a:ln w="131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1"/>
              <p:cNvSpPr/>
              <p:nvPr/>
            </p:nvSpPr>
            <p:spPr>
              <a:xfrm>
                <a:off x="2460265" y="4017762"/>
                <a:ext cx="103337" cy="104195"/>
              </a:xfrm>
              <a:custGeom>
                <a:avLst/>
                <a:gdLst/>
                <a:ahLst/>
                <a:cxnLst/>
                <a:rect l="l" t="t" r="r" b="b"/>
                <a:pathLst>
                  <a:path w="3009" h="3034" extrusionOk="0">
                    <a:moveTo>
                      <a:pt x="1554" y="1"/>
                    </a:moveTo>
                    <a:cubicBezTo>
                      <a:pt x="727" y="1"/>
                      <a:pt x="1" y="627"/>
                      <a:pt x="1" y="1454"/>
                    </a:cubicBezTo>
                    <a:cubicBezTo>
                      <a:pt x="1" y="2306"/>
                      <a:pt x="727" y="3033"/>
                      <a:pt x="1554" y="3033"/>
                    </a:cubicBezTo>
                    <a:cubicBezTo>
                      <a:pt x="2382" y="3033"/>
                      <a:pt x="3008" y="2306"/>
                      <a:pt x="3008" y="1454"/>
                    </a:cubicBezTo>
                    <a:cubicBezTo>
                      <a:pt x="3008" y="627"/>
                      <a:pt x="2382" y="1"/>
                      <a:pt x="1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1"/>
              <p:cNvSpPr/>
              <p:nvPr/>
            </p:nvSpPr>
            <p:spPr>
              <a:xfrm>
                <a:off x="3334739" y="4548821"/>
                <a:ext cx="104161" cy="103302"/>
              </a:xfrm>
              <a:custGeom>
                <a:avLst/>
                <a:gdLst/>
                <a:ahLst/>
                <a:cxnLst/>
                <a:rect l="l" t="t" r="r" b="b"/>
                <a:pathLst>
                  <a:path w="3033" h="3008" extrusionOk="0">
                    <a:moveTo>
                      <a:pt x="1479" y="0"/>
                    </a:moveTo>
                    <a:cubicBezTo>
                      <a:pt x="627" y="0"/>
                      <a:pt x="0" y="627"/>
                      <a:pt x="0" y="1454"/>
                    </a:cubicBezTo>
                    <a:cubicBezTo>
                      <a:pt x="0" y="2281"/>
                      <a:pt x="627" y="3008"/>
                      <a:pt x="1479" y="3008"/>
                    </a:cubicBezTo>
                    <a:cubicBezTo>
                      <a:pt x="2306" y="3008"/>
                      <a:pt x="3033" y="2281"/>
                      <a:pt x="3033" y="1454"/>
                    </a:cubicBezTo>
                    <a:cubicBezTo>
                      <a:pt x="3033" y="627"/>
                      <a:pt x="2306" y="0"/>
                      <a:pt x="1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1"/>
              <p:cNvSpPr/>
              <p:nvPr/>
            </p:nvSpPr>
            <p:spPr>
              <a:xfrm>
                <a:off x="1689090" y="4157189"/>
                <a:ext cx="723906" cy="125694"/>
              </a:xfrm>
              <a:custGeom>
                <a:avLst/>
                <a:gdLst/>
                <a:ahLst/>
                <a:cxnLst/>
                <a:rect l="l" t="t" r="r" b="b"/>
                <a:pathLst>
                  <a:path w="21079" h="3660" fill="none" extrusionOk="0">
                    <a:moveTo>
                      <a:pt x="21078" y="1680"/>
                    </a:moveTo>
                    <a:cubicBezTo>
                      <a:pt x="16391" y="1"/>
                      <a:pt x="3860" y="3033"/>
                      <a:pt x="0" y="3660"/>
                    </a:cubicBezTo>
                  </a:path>
                </a:pathLst>
              </a:custGeom>
              <a:noFill/>
              <a:ln w="131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1"/>
              <p:cNvSpPr/>
              <p:nvPr/>
            </p:nvSpPr>
            <p:spPr>
              <a:xfrm>
                <a:off x="2076394" y="4082325"/>
                <a:ext cx="154095" cy="114498"/>
              </a:xfrm>
              <a:custGeom>
                <a:avLst/>
                <a:gdLst/>
                <a:ahLst/>
                <a:cxnLst/>
                <a:rect l="l" t="t" r="r" b="b"/>
                <a:pathLst>
                  <a:path w="4487" h="3334" fill="none" extrusionOk="0">
                    <a:moveTo>
                      <a:pt x="4487" y="3334"/>
                    </a:moveTo>
                    <a:cubicBezTo>
                      <a:pt x="1655" y="2406"/>
                      <a:pt x="1" y="0"/>
                      <a:pt x="1" y="0"/>
                    </a:cubicBezTo>
                  </a:path>
                </a:pathLst>
              </a:custGeom>
              <a:noFill/>
              <a:ln w="131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1"/>
              <p:cNvSpPr/>
              <p:nvPr/>
            </p:nvSpPr>
            <p:spPr>
              <a:xfrm>
                <a:off x="1911143" y="4067695"/>
                <a:ext cx="129128" cy="150661"/>
              </a:xfrm>
              <a:custGeom>
                <a:avLst/>
                <a:gdLst/>
                <a:ahLst/>
                <a:cxnLst/>
                <a:rect l="l" t="t" r="r" b="b"/>
                <a:pathLst>
                  <a:path w="3760" h="4387" fill="none" extrusionOk="0">
                    <a:moveTo>
                      <a:pt x="3760" y="4386"/>
                    </a:moveTo>
                    <a:lnTo>
                      <a:pt x="1" y="0"/>
                    </a:lnTo>
                  </a:path>
                </a:pathLst>
              </a:custGeom>
              <a:noFill/>
              <a:ln w="131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1"/>
              <p:cNvSpPr/>
              <p:nvPr/>
            </p:nvSpPr>
            <p:spPr>
              <a:xfrm>
                <a:off x="1896513" y="4232947"/>
                <a:ext cx="97292" cy="96434"/>
              </a:xfrm>
              <a:custGeom>
                <a:avLst/>
                <a:gdLst/>
                <a:ahLst/>
                <a:cxnLst/>
                <a:rect l="l" t="t" r="r" b="b"/>
                <a:pathLst>
                  <a:path w="2833" h="2808" fill="none" extrusionOk="0">
                    <a:moveTo>
                      <a:pt x="2833" y="0"/>
                    </a:moveTo>
                    <a:lnTo>
                      <a:pt x="0" y="2807"/>
                    </a:lnTo>
                  </a:path>
                </a:pathLst>
              </a:custGeom>
              <a:noFill/>
              <a:ln w="131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1"/>
              <p:cNvSpPr/>
              <p:nvPr/>
            </p:nvSpPr>
            <p:spPr>
              <a:xfrm>
                <a:off x="2040233" y="4204546"/>
                <a:ext cx="100761" cy="150661"/>
              </a:xfrm>
              <a:custGeom>
                <a:avLst/>
                <a:gdLst/>
                <a:ahLst/>
                <a:cxnLst/>
                <a:rect l="l" t="t" r="r" b="b"/>
                <a:pathLst>
                  <a:path w="2934" h="4387" fill="none" extrusionOk="0">
                    <a:moveTo>
                      <a:pt x="2933" y="0"/>
                    </a:moveTo>
                    <a:lnTo>
                      <a:pt x="1" y="4386"/>
                    </a:lnTo>
                  </a:path>
                </a:pathLst>
              </a:custGeom>
              <a:noFill/>
              <a:ln w="131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1"/>
              <p:cNvSpPr/>
              <p:nvPr/>
            </p:nvSpPr>
            <p:spPr>
              <a:xfrm>
                <a:off x="2248549" y="4082325"/>
                <a:ext cx="56837" cy="117932"/>
              </a:xfrm>
              <a:custGeom>
                <a:avLst/>
                <a:gdLst/>
                <a:ahLst/>
                <a:cxnLst/>
                <a:rect l="l" t="t" r="r" b="b"/>
                <a:pathLst>
                  <a:path w="1655" h="3434" fill="none" extrusionOk="0">
                    <a:moveTo>
                      <a:pt x="1654" y="3434"/>
                    </a:moveTo>
                    <a:cubicBezTo>
                      <a:pt x="627" y="1980"/>
                      <a:pt x="0" y="827"/>
                      <a:pt x="0" y="0"/>
                    </a:cubicBezTo>
                  </a:path>
                </a:pathLst>
              </a:custGeom>
              <a:noFill/>
              <a:ln w="131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1"/>
              <p:cNvSpPr/>
              <p:nvPr/>
            </p:nvSpPr>
            <p:spPr>
              <a:xfrm>
                <a:off x="2040233" y="4035826"/>
                <a:ext cx="68032" cy="68032"/>
              </a:xfrm>
              <a:custGeom>
                <a:avLst/>
                <a:gdLst/>
                <a:ahLst/>
                <a:cxnLst/>
                <a:rect l="l" t="t" r="r" b="b"/>
                <a:pathLst>
                  <a:path w="1981" h="1981" extrusionOk="0">
                    <a:moveTo>
                      <a:pt x="1054" y="1"/>
                    </a:moveTo>
                    <a:cubicBezTo>
                      <a:pt x="527" y="1"/>
                      <a:pt x="1" y="402"/>
                      <a:pt x="1" y="928"/>
                    </a:cubicBezTo>
                    <a:cubicBezTo>
                      <a:pt x="1" y="1555"/>
                      <a:pt x="527" y="1981"/>
                      <a:pt x="1054" y="1981"/>
                    </a:cubicBezTo>
                    <a:cubicBezTo>
                      <a:pt x="1580" y="1981"/>
                      <a:pt x="1981" y="1555"/>
                      <a:pt x="1981" y="928"/>
                    </a:cubicBezTo>
                    <a:cubicBezTo>
                      <a:pt x="1981" y="402"/>
                      <a:pt x="1580" y="1"/>
                      <a:pt x="1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1"/>
              <p:cNvSpPr/>
              <p:nvPr/>
            </p:nvSpPr>
            <p:spPr>
              <a:xfrm>
                <a:off x="1874981" y="4035826"/>
                <a:ext cx="68891" cy="68032"/>
              </a:xfrm>
              <a:custGeom>
                <a:avLst/>
                <a:gdLst/>
                <a:ahLst/>
                <a:cxnLst/>
                <a:rect l="l" t="t" r="r" b="b"/>
                <a:pathLst>
                  <a:path w="2006" h="1981" extrusionOk="0">
                    <a:moveTo>
                      <a:pt x="1054" y="1"/>
                    </a:moveTo>
                    <a:cubicBezTo>
                      <a:pt x="527" y="1"/>
                      <a:pt x="1" y="402"/>
                      <a:pt x="1" y="928"/>
                    </a:cubicBezTo>
                    <a:cubicBezTo>
                      <a:pt x="1" y="1555"/>
                      <a:pt x="527" y="1981"/>
                      <a:pt x="1054" y="1981"/>
                    </a:cubicBezTo>
                    <a:cubicBezTo>
                      <a:pt x="1580" y="1981"/>
                      <a:pt x="2006" y="1555"/>
                      <a:pt x="2006" y="928"/>
                    </a:cubicBezTo>
                    <a:cubicBezTo>
                      <a:pt x="2006" y="402"/>
                      <a:pt x="1580" y="1"/>
                      <a:pt x="1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1"/>
              <p:cNvSpPr/>
              <p:nvPr/>
            </p:nvSpPr>
            <p:spPr>
              <a:xfrm>
                <a:off x="1745891" y="4082325"/>
                <a:ext cx="68891" cy="68032"/>
              </a:xfrm>
              <a:custGeom>
                <a:avLst/>
                <a:gdLst/>
                <a:ahLst/>
                <a:cxnLst/>
                <a:rect l="l" t="t" r="r" b="b"/>
                <a:pathLst>
                  <a:path w="2006" h="1981" extrusionOk="0">
                    <a:moveTo>
                      <a:pt x="1053" y="0"/>
                    </a:moveTo>
                    <a:cubicBezTo>
                      <a:pt x="427" y="0"/>
                      <a:pt x="0" y="527"/>
                      <a:pt x="0" y="1053"/>
                    </a:cubicBezTo>
                    <a:cubicBezTo>
                      <a:pt x="0" y="1554"/>
                      <a:pt x="427" y="1980"/>
                      <a:pt x="1053" y="1980"/>
                    </a:cubicBezTo>
                    <a:cubicBezTo>
                      <a:pt x="1579" y="1980"/>
                      <a:pt x="2005" y="1554"/>
                      <a:pt x="2005" y="1053"/>
                    </a:cubicBezTo>
                    <a:cubicBezTo>
                      <a:pt x="2005" y="527"/>
                      <a:pt x="1579" y="0"/>
                      <a:pt x="1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1"/>
              <p:cNvSpPr/>
              <p:nvPr/>
            </p:nvSpPr>
            <p:spPr>
              <a:xfrm>
                <a:off x="1861210" y="4294041"/>
                <a:ext cx="68032" cy="68032"/>
              </a:xfrm>
              <a:custGeom>
                <a:avLst/>
                <a:gdLst/>
                <a:ahLst/>
                <a:cxnLst/>
                <a:rect l="l" t="t" r="r" b="b"/>
                <a:pathLst>
                  <a:path w="1981" h="1981" extrusionOk="0">
                    <a:moveTo>
                      <a:pt x="1028" y="1"/>
                    </a:moveTo>
                    <a:cubicBezTo>
                      <a:pt x="527" y="1"/>
                      <a:pt x="1" y="402"/>
                      <a:pt x="1" y="1028"/>
                    </a:cubicBezTo>
                    <a:cubicBezTo>
                      <a:pt x="1" y="1555"/>
                      <a:pt x="527" y="1981"/>
                      <a:pt x="1028" y="1981"/>
                    </a:cubicBezTo>
                    <a:cubicBezTo>
                      <a:pt x="1555" y="1981"/>
                      <a:pt x="1981" y="1555"/>
                      <a:pt x="1981" y="1028"/>
                    </a:cubicBezTo>
                    <a:cubicBezTo>
                      <a:pt x="1981" y="402"/>
                      <a:pt x="1555" y="1"/>
                      <a:pt x="1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1"/>
              <p:cNvSpPr/>
              <p:nvPr/>
            </p:nvSpPr>
            <p:spPr>
              <a:xfrm>
                <a:off x="2015301" y="4322441"/>
                <a:ext cx="68032" cy="68032"/>
              </a:xfrm>
              <a:custGeom>
                <a:avLst/>
                <a:gdLst/>
                <a:ahLst/>
                <a:cxnLst/>
                <a:rect l="l" t="t" r="r" b="b"/>
                <a:pathLst>
                  <a:path w="1981" h="1981" extrusionOk="0">
                    <a:moveTo>
                      <a:pt x="1053" y="1"/>
                    </a:moveTo>
                    <a:cubicBezTo>
                      <a:pt x="526" y="1"/>
                      <a:pt x="0" y="427"/>
                      <a:pt x="0" y="953"/>
                    </a:cubicBezTo>
                    <a:cubicBezTo>
                      <a:pt x="0" y="1455"/>
                      <a:pt x="526" y="1981"/>
                      <a:pt x="1053" y="1981"/>
                    </a:cubicBezTo>
                    <a:cubicBezTo>
                      <a:pt x="1554" y="1981"/>
                      <a:pt x="1980" y="1455"/>
                      <a:pt x="1980" y="953"/>
                    </a:cubicBezTo>
                    <a:cubicBezTo>
                      <a:pt x="1980" y="427"/>
                      <a:pt x="1554"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1"/>
              <p:cNvSpPr/>
              <p:nvPr/>
            </p:nvSpPr>
            <p:spPr>
              <a:xfrm>
                <a:off x="1638299" y="4229513"/>
                <a:ext cx="100727" cy="104161"/>
              </a:xfrm>
              <a:custGeom>
                <a:avLst/>
                <a:gdLst/>
                <a:ahLst/>
                <a:cxnLst/>
                <a:rect l="l" t="t" r="r" b="b"/>
                <a:pathLst>
                  <a:path w="2933" h="3033" extrusionOk="0">
                    <a:moveTo>
                      <a:pt x="1479" y="0"/>
                    </a:moveTo>
                    <a:cubicBezTo>
                      <a:pt x="627" y="0"/>
                      <a:pt x="1" y="727"/>
                      <a:pt x="1" y="1554"/>
                    </a:cubicBezTo>
                    <a:cubicBezTo>
                      <a:pt x="1" y="2281"/>
                      <a:pt x="627" y="3033"/>
                      <a:pt x="1479" y="3033"/>
                    </a:cubicBezTo>
                    <a:cubicBezTo>
                      <a:pt x="2306" y="3033"/>
                      <a:pt x="2933" y="2281"/>
                      <a:pt x="2933" y="1554"/>
                    </a:cubicBezTo>
                    <a:cubicBezTo>
                      <a:pt x="2933" y="727"/>
                      <a:pt x="2306" y="0"/>
                      <a:pt x="1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1"/>
              <p:cNvSpPr/>
              <p:nvPr/>
            </p:nvSpPr>
            <p:spPr>
              <a:xfrm>
                <a:off x="2215821" y="4039295"/>
                <a:ext cx="64598" cy="61130"/>
              </a:xfrm>
              <a:custGeom>
                <a:avLst/>
                <a:gdLst/>
                <a:ahLst/>
                <a:cxnLst/>
                <a:rect l="l" t="t" r="r" b="b"/>
                <a:pathLst>
                  <a:path w="1881" h="1780" extrusionOk="0">
                    <a:moveTo>
                      <a:pt x="953" y="0"/>
                    </a:moveTo>
                    <a:cubicBezTo>
                      <a:pt x="427" y="0"/>
                      <a:pt x="1" y="301"/>
                      <a:pt x="1" y="827"/>
                    </a:cubicBezTo>
                    <a:cubicBezTo>
                      <a:pt x="1" y="1354"/>
                      <a:pt x="427" y="1780"/>
                      <a:pt x="953" y="1780"/>
                    </a:cubicBezTo>
                    <a:cubicBezTo>
                      <a:pt x="1479" y="1780"/>
                      <a:pt x="1880" y="1354"/>
                      <a:pt x="1880" y="827"/>
                    </a:cubicBezTo>
                    <a:cubicBezTo>
                      <a:pt x="1880" y="301"/>
                      <a:pt x="1479" y="0"/>
                      <a:pt x="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1"/>
              <p:cNvSpPr/>
              <p:nvPr/>
            </p:nvSpPr>
            <p:spPr>
              <a:xfrm>
                <a:off x="3539587" y="4544528"/>
                <a:ext cx="150661" cy="64564"/>
              </a:xfrm>
              <a:custGeom>
                <a:avLst/>
                <a:gdLst/>
                <a:ahLst/>
                <a:cxnLst/>
                <a:rect l="l" t="t" r="r" b="b"/>
                <a:pathLst>
                  <a:path w="4387" h="1880" fill="none" extrusionOk="0">
                    <a:moveTo>
                      <a:pt x="0" y="0"/>
                    </a:moveTo>
                    <a:cubicBezTo>
                      <a:pt x="527" y="226"/>
                      <a:pt x="2406" y="1053"/>
                      <a:pt x="4386" y="1880"/>
                    </a:cubicBezTo>
                  </a:path>
                </a:pathLst>
              </a:custGeom>
              <a:noFill/>
              <a:ln w="13150" cap="rnd" cmpd="sng">
                <a:solidFill>
                  <a:srgbClr val="16282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3" name="Google Shape;1923;p21"/>
          <p:cNvGrpSpPr/>
          <p:nvPr/>
        </p:nvGrpSpPr>
        <p:grpSpPr>
          <a:xfrm>
            <a:off x="1660734" y="0"/>
            <a:ext cx="673600" cy="881891"/>
            <a:chOff x="1409900" y="1089000"/>
            <a:chExt cx="673600" cy="881891"/>
          </a:xfrm>
        </p:grpSpPr>
        <p:sp>
          <p:nvSpPr>
            <p:cNvPr id="1924" name="Google Shape;1924;p21"/>
            <p:cNvSpPr/>
            <p:nvPr/>
          </p:nvSpPr>
          <p:spPr>
            <a:xfrm>
              <a:off x="1676300" y="1799525"/>
              <a:ext cx="151550" cy="101600"/>
            </a:xfrm>
            <a:custGeom>
              <a:avLst/>
              <a:gdLst/>
              <a:ahLst/>
              <a:cxnLst/>
              <a:rect l="l" t="t" r="r" b="b"/>
              <a:pathLst>
                <a:path w="6062" h="4064" extrusionOk="0">
                  <a:moveTo>
                    <a:pt x="4583" y="0"/>
                  </a:moveTo>
                  <a:cubicBezTo>
                    <a:pt x="4383" y="101"/>
                    <a:pt x="4182" y="101"/>
                    <a:pt x="3957" y="201"/>
                  </a:cubicBezTo>
                  <a:cubicBezTo>
                    <a:pt x="2503" y="627"/>
                    <a:pt x="1250" y="1028"/>
                    <a:pt x="97" y="1454"/>
                  </a:cubicBezTo>
                  <a:lnTo>
                    <a:pt x="97" y="1554"/>
                  </a:lnTo>
                  <a:cubicBezTo>
                    <a:pt x="97" y="1554"/>
                    <a:pt x="0" y="4063"/>
                    <a:pt x="2459" y="4063"/>
                  </a:cubicBezTo>
                  <a:cubicBezTo>
                    <a:pt x="2506" y="4063"/>
                    <a:pt x="2554" y="4063"/>
                    <a:pt x="2603" y="4061"/>
                  </a:cubicBezTo>
                  <a:cubicBezTo>
                    <a:pt x="5335" y="3960"/>
                    <a:pt x="6062" y="1354"/>
                    <a:pt x="4708" y="101"/>
                  </a:cubicBezTo>
                  <a:lnTo>
                    <a:pt x="4583" y="0"/>
                  </a:lnTo>
                  <a:close/>
                </a:path>
              </a:pathLst>
            </a:custGeom>
            <a:solidFill>
              <a:srgbClr val="BC8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1"/>
            <p:cNvSpPr/>
            <p:nvPr/>
          </p:nvSpPr>
          <p:spPr>
            <a:xfrm>
              <a:off x="1687327" y="1816628"/>
              <a:ext cx="135375" cy="80850"/>
            </a:xfrm>
            <a:custGeom>
              <a:avLst/>
              <a:gdLst/>
              <a:ahLst/>
              <a:cxnLst/>
              <a:rect l="l" t="t" r="r" b="b"/>
              <a:pathLst>
                <a:path w="5415" h="3234" extrusionOk="0">
                  <a:moveTo>
                    <a:pt x="4888" y="1"/>
                  </a:moveTo>
                  <a:lnTo>
                    <a:pt x="4888" y="1"/>
                  </a:lnTo>
                  <a:cubicBezTo>
                    <a:pt x="3234" y="627"/>
                    <a:pt x="1554" y="1153"/>
                    <a:pt x="0" y="1780"/>
                  </a:cubicBezTo>
                  <a:cubicBezTo>
                    <a:pt x="201" y="2507"/>
                    <a:pt x="828" y="3234"/>
                    <a:pt x="2281" y="3234"/>
                  </a:cubicBezTo>
                  <a:cubicBezTo>
                    <a:pt x="4487" y="3133"/>
                    <a:pt x="5414" y="1354"/>
                    <a:pt x="4888" y="1"/>
                  </a:cubicBezTo>
                  <a:close/>
                </a:path>
              </a:pathLst>
            </a:custGeom>
            <a:solidFill>
              <a:srgbClr val="181D45"/>
            </a:solidFill>
            <a:ln w="9525" cap="flat" cmpd="sng">
              <a:solidFill>
                <a:srgbClr val="181D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1"/>
            <p:cNvSpPr/>
            <p:nvPr/>
          </p:nvSpPr>
          <p:spPr>
            <a:xfrm>
              <a:off x="1449227" y="1751716"/>
              <a:ext cx="626600" cy="219175"/>
            </a:xfrm>
            <a:custGeom>
              <a:avLst/>
              <a:gdLst/>
              <a:ahLst/>
              <a:cxnLst/>
              <a:rect l="l" t="t" r="r" b="b"/>
              <a:pathLst>
                <a:path w="25064" h="8767" extrusionOk="0">
                  <a:moveTo>
                    <a:pt x="24662" y="1"/>
                  </a:moveTo>
                  <a:cubicBezTo>
                    <a:pt x="21204" y="427"/>
                    <a:pt x="17770" y="1354"/>
                    <a:pt x="14412" y="2407"/>
                  </a:cubicBezTo>
                  <a:cubicBezTo>
                    <a:pt x="14938" y="3760"/>
                    <a:pt x="14011" y="5539"/>
                    <a:pt x="11805" y="5640"/>
                  </a:cubicBezTo>
                  <a:cubicBezTo>
                    <a:pt x="10352" y="5640"/>
                    <a:pt x="9725" y="4913"/>
                    <a:pt x="9524" y="4186"/>
                  </a:cubicBezTo>
                  <a:cubicBezTo>
                    <a:pt x="6392" y="5439"/>
                    <a:pt x="3259" y="6692"/>
                    <a:pt x="1" y="7845"/>
                  </a:cubicBezTo>
                  <a:cubicBezTo>
                    <a:pt x="971" y="8169"/>
                    <a:pt x="3077" y="8766"/>
                    <a:pt x="6301" y="8766"/>
                  </a:cubicBezTo>
                  <a:cubicBezTo>
                    <a:pt x="8324" y="8766"/>
                    <a:pt x="10786" y="8531"/>
                    <a:pt x="13685" y="7845"/>
                  </a:cubicBezTo>
                  <a:cubicBezTo>
                    <a:pt x="20903" y="6166"/>
                    <a:pt x="24437" y="953"/>
                    <a:pt x="250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1"/>
            <p:cNvSpPr/>
            <p:nvPr/>
          </p:nvSpPr>
          <p:spPr>
            <a:xfrm>
              <a:off x="1430600" y="1757550"/>
              <a:ext cx="632225" cy="190500"/>
            </a:xfrm>
            <a:custGeom>
              <a:avLst/>
              <a:gdLst/>
              <a:ahLst/>
              <a:cxnLst/>
              <a:rect l="l" t="t" r="r" b="b"/>
              <a:pathLst>
                <a:path w="25289" h="7620" extrusionOk="0">
                  <a:moveTo>
                    <a:pt x="14536" y="1679"/>
                  </a:moveTo>
                  <a:lnTo>
                    <a:pt x="14411" y="1679"/>
                  </a:lnTo>
                  <a:cubicBezTo>
                    <a:pt x="14211" y="1780"/>
                    <a:pt x="14010" y="1780"/>
                    <a:pt x="13785" y="1880"/>
                  </a:cubicBezTo>
                  <a:cubicBezTo>
                    <a:pt x="12331" y="2306"/>
                    <a:pt x="11078" y="2707"/>
                    <a:pt x="9925" y="3133"/>
                  </a:cubicBezTo>
                  <a:cubicBezTo>
                    <a:pt x="3659" y="5439"/>
                    <a:pt x="326" y="7619"/>
                    <a:pt x="0" y="7619"/>
                  </a:cubicBezTo>
                  <a:lnTo>
                    <a:pt x="0" y="7619"/>
                  </a:lnTo>
                  <a:cubicBezTo>
                    <a:pt x="326" y="7619"/>
                    <a:pt x="3659" y="5439"/>
                    <a:pt x="9925" y="3133"/>
                  </a:cubicBezTo>
                  <a:lnTo>
                    <a:pt x="9925" y="3133"/>
                  </a:lnTo>
                  <a:cubicBezTo>
                    <a:pt x="11078" y="2707"/>
                    <a:pt x="12331" y="2306"/>
                    <a:pt x="13785" y="1880"/>
                  </a:cubicBezTo>
                  <a:cubicBezTo>
                    <a:pt x="14010" y="1780"/>
                    <a:pt x="14211" y="1780"/>
                    <a:pt x="14411" y="1679"/>
                  </a:cubicBezTo>
                  <a:lnTo>
                    <a:pt x="14536" y="1780"/>
                  </a:lnTo>
                  <a:cubicBezTo>
                    <a:pt x="14737" y="1980"/>
                    <a:pt x="14937" y="2306"/>
                    <a:pt x="15038" y="2507"/>
                  </a:cubicBezTo>
                  <a:lnTo>
                    <a:pt x="15038" y="2507"/>
                  </a:lnTo>
                  <a:cubicBezTo>
                    <a:pt x="14937" y="2306"/>
                    <a:pt x="14737" y="1980"/>
                    <a:pt x="14536" y="1780"/>
                  </a:cubicBezTo>
                  <a:lnTo>
                    <a:pt x="14411" y="1679"/>
                  </a:lnTo>
                  <a:lnTo>
                    <a:pt x="14536" y="1679"/>
                  </a:lnTo>
                  <a:close/>
                  <a:moveTo>
                    <a:pt x="14536" y="1679"/>
                  </a:moveTo>
                  <a:lnTo>
                    <a:pt x="14536" y="1679"/>
                  </a:lnTo>
                  <a:lnTo>
                    <a:pt x="14536" y="1679"/>
                  </a:lnTo>
                  <a:close/>
                  <a:moveTo>
                    <a:pt x="14536" y="1679"/>
                  </a:moveTo>
                  <a:lnTo>
                    <a:pt x="14536" y="1679"/>
                  </a:lnTo>
                  <a:lnTo>
                    <a:pt x="14536" y="1679"/>
                  </a:lnTo>
                  <a:close/>
                  <a:moveTo>
                    <a:pt x="14637" y="1679"/>
                  </a:moveTo>
                  <a:lnTo>
                    <a:pt x="14536" y="1679"/>
                  </a:lnTo>
                  <a:lnTo>
                    <a:pt x="14637" y="1679"/>
                  </a:lnTo>
                  <a:close/>
                  <a:moveTo>
                    <a:pt x="14637" y="1579"/>
                  </a:moveTo>
                  <a:lnTo>
                    <a:pt x="14637" y="1579"/>
                  </a:lnTo>
                  <a:lnTo>
                    <a:pt x="14637" y="1579"/>
                  </a:lnTo>
                  <a:close/>
                  <a:moveTo>
                    <a:pt x="14637" y="1579"/>
                  </a:moveTo>
                  <a:lnTo>
                    <a:pt x="14637" y="1579"/>
                  </a:lnTo>
                  <a:lnTo>
                    <a:pt x="14637" y="1579"/>
                  </a:lnTo>
                  <a:close/>
                  <a:moveTo>
                    <a:pt x="14737" y="1579"/>
                  </a:moveTo>
                  <a:lnTo>
                    <a:pt x="14637" y="1579"/>
                  </a:lnTo>
                  <a:lnTo>
                    <a:pt x="14737" y="1579"/>
                  </a:lnTo>
                  <a:close/>
                  <a:moveTo>
                    <a:pt x="25288" y="101"/>
                  </a:moveTo>
                  <a:cubicBezTo>
                    <a:pt x="23810" y="101"/>
                    <a:pt x="20276" y="0"/>
                    <a:pt x="14737" y="1579"/>
                  </a:cubicBezTo>
                  <a:cubicBezTo>
                    <a:pt x="20276" y="0"/>
                    <a:pt x="23810" y="101"/>
                    <a:pt x="25288" y="101"/>
                  </a:cubicBezTo>
                  <a:close/>
                </a:path>
              </a:pathLst>
            </a:custGeom>
            <a:solidFill>
              <a:srgbClr val="192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1"/>
            <p:cNvSpPr/>
            <p:nvPr/>
          </p:nvSpPr>
          <p:spPr>
            <a:xfrm>
              <a:off x="1681677" y="1795953"/>
              <a:ext cx="127850" cy="65200"/>
            </a:xfrm>
            <a:custGeom>
              <a:avLst/>
              <a:gdLst/>
              <a:ahLst/>
              <a:cxnLst/>
              <a:rect l="l" t="t" r="r" b="b"/>
              <a:pathLst>
                <a:path w="5114" h="2608" extrusionOk="0">
                  <a:moveTo>
                    <a:pt x="4487" y="0"/>
                  </a:moveTo>
                  <a:cubicBezTo>
                    <a:pt x="4287" y="101"/>
                    <a:pt x="4086" y="101"/>
                    <a:pt x="3861" y="201"/>
                  </a:cubicBezTo>
                  <a:cubicBezTo>
                    <a:pt x="2407" y="627"/>
                    <a:pt x="1154" y="1028"/>
                    <a:pt x="1" y="1454"/>
                  </a:cubicBezTo>
                  <a:lnTo>
                    <a:pt x="1" y="1554"/>
                  </a:lnTo>
                  <a:cubicBezTo>
                    <a:pt x="1" y="1554"/>
                    <a:pt x="1" y="2081"/>
                    <a:pt x="226" y="2607"/>
                  </a:cubicBezTo>
                  <a:cubicBezTo>
                    <a:pt x="1780" y="1980"/>
                    <a:pt x="3460" y="1454"/>
                    <a:pt x="5114" y="828"/>
                  </a:cubicBezTo>
                  <a:cubicBezTo>
                    <a:pt x="5013" y="627"/>
                    <a:pt x="4813" y="301"/>
                    <a:pt x="4612" y="101"/>
                  </a:cubicBezTo>
                  <a:lnTo>
                    <a:pt x="4487" y="0"/>
                  </a:lnTo>
                  <a:close/>
                </a:path>
              </a:pathLst>
            </a:custGeom>
            <a:solidFill>
              <a:srgbClr val="231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1"/>
            <p:cNvSpPr/>
            <p:nvPr/>
          </p:nvSpPr>
          <p:spPr>
            <a:xfrm>
              <a:off x="1409900" y="1409750"/>
              <a:ext cx="673600" cy="538300"/>
            </a:xfrm>
            <a:custGeom>
              <a:avLst/>
              <a:gdLst/>
              <a:ahLst/>
              <a:cxnLst/>
              <a:rect l="l" t="t" r="r" b="b"/>
              <a:pathLst>
                <a:path w="26944" h="21532" extrusionOk="0">
                  <a:moveTo>
                    <a:pt x="12362" y="0"/>
                  </a:moveTo>
                  <a:cubicBezTo>
                    <a:pt x="11383" y="0"/>
                    <a:pt x="10300" y="169"/>
                    <a:pt x="9099" y="554"/>
                  </a:cubicBezTo>
                  <a:cubicBezTo>
                    <a:pt x="4713" y="1907"/>
                    <a:pt x="3134" y="6719"/>
                    <a:pt x="2933" y="10880"/>
                  </a:cubicBezTo>
                  <a:cubicBezTo>
                    <a:pt x="2608" y="14965"/>
                    <a:pt x="1" y="21431"/>
                    <a:pt x="828" y="21531"/>
                  </a:cubicBezTo>
                  <a:cubicBezTo>
                    <a:pt x="1154" y="21531"/>
                    <a:pt x="4487" y="19351"/>
                    <a:pt x="10753" y="17045"/>
                  </a:cubicBezTo>
                  <a:cubicBezTo>
                    <a:pt x="11906" y="16619"/>
                    <a:pt x="13159" y="16218"/>
                    <a:pt x="14613" y="15792"/>
                  </a:cubicBezTo>
                  <a:cubicBezTo>
                    <a:pt x="14838" y="15692"/>
                    <a:pt x="15039" y="15692"/>
                    <a:pt x="15239" y="15591"/>
                  </a:cubicBezTo>
                  <a:cubicBezTo>
                    <a:pt x="20081" y="14167"/>
                    <a:pt x="23412" y="13995"/>
                    <a:pt x="25233" y="13995"/>
                  </a:cubicBezTo>
                  <a:cubicBezTo>
                    <a:pt x="25816" y="13995"/>
                    <a:pt x="26244" y="14013"/>
                    <a:pt x="26517" y="14013"/>
                  </a:cubicBezTo>
                  <a:cubicBezTo>
                    <a:pt x="26843" y="13912"/>
                    <a:pt x="26943" y="13912"/>
                    <a:pt x="26943" y="13812"/>
                  </a:cubicBezTo>
                  <a:cubicBezTo>
                    <a:pt x="26943" y="13386"/>
                    <a:pt x="22883" y="9952"/>
                    <a:pt x="21304" y="7346"/>
                  </a:cubicBezTo>
                  <a:cubicBezTo>
                    <a:pt x="19989" y="5118"/>
                    <a:pt x="17758" y="0"/>
                    <a:pt x="123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1"/>
            <p:cNvSpPr/>
            <p:nvPr/>
          </p:nvSpPr>
          <p:spPr>
            <a:xfrm>
              <a:off x="1626700" y="1089000"/>
              <a:ext cx="31350" cy="334600"/>
            </a:xfrm>
            <a:custGeom>
              <a:avLst/>
              <a:gdLst/>
              <a:ahLst/>
              <a:cxnLst/>
              <a:rect l="l" t="t" r="r" b="b"/>
              <a:pathLst>
                <a:path w="1254" h="13384" extrusionOk="0">
                  <a:moveTo>
                    <a:pt x="1053" y="0"/>
                  </a:moveTo>
                  <a:cubicBezTo>
                    <a:pt x="928" y="0"/>
                    <a:pt x="728" y="0"/>
                    <a:pt x="728" y="126"/>
                  </a:cubicBezTo>
                  <a:cubicBezTo>
                    <a:pt x="728" y="126"/>
                    <a:pt x="627" y="326"/>
                    <a:pt x="527" y="627"/>
                  </a:cubicBezTo>
                  <a:cubicBezTo>
                    <a:pt x="527" y="852"/>
                    <a:pt x="427" y="1053"/>
                    <a:pt x="301" y="1379"/>
                  </a:cubicBezTo>
                  <a:cubicBezTo>
                    <a:pt x="301" y="1579"/>
                    <a:pt x="201" y="1880"/>
                    <a:pt x="201" y="2206"/>
                  </a:cubicBezTo>
                  <a:cubicBezTo>
                    <a:pt x="101" y="2507"/>
                    <a:pt x="101" y="2832"/>
                    <a:pt x="101" y="3133"/>
                  </a:cubicBezTo>
                  <a:lnTo>
                    <a:pt x="101" y="4286"/>
                  </a:lnTo>
                  <a:cubicBezTo>
                    <a:pt x="1" y="4712"/>
                    <a:pt x="1" y="5138"/>
                    <a:pt x="1" y="5439"/>
                  </a:cubicBezTo>
                  <a:lnTo>
                    <a:pt x="1" y="6692"/>
                  </a:lnTo>
                  <a:cubicBezTo>
                    <a:pt x="1" y="7519"/>
                    <a:pt x="1" y="8371"/>
                    <a:pt x="101" y="9198"/>
                  </a:cubicBezTo>
                  <a:cubicBezTo>
                    <a:pt x="101" y="9925"/>
                    <a:pt x="101" y="10652"/>
                    <a:pt x="201" y="11279"/>
                  </a:cubicBezTo>
                  <a:cubicBezTo>
                    <a:pt x="301" y="11905"/>
                    <a:pt x="527" y="12431"/>
                    <a:pt x="627" y="12757"/>
                  </a:cubicBezTo>
                  <a:cubicBezTo>
                    <a:pt x="728" y="13058"/>
                    <a:pt x="828" y="13284"/>
                    <a:pt x="828" y="13284"/>
                  </a:cubicBezTo>
                  <a:cubicBezTo>
                    <a:pt x="828" y="13384"/>
                    <a:pt x="928" y="13384"/>
                    <a:pt x="1053" y="13384"/>
                  </a:cubicBezTo>
                  <a:cubicBezTo>
                    <a:pt x="1154" y="13384"/>
                    <a:pt x="1254" y="13284"/>
                    <a:pt x="1254" y="13158"/>
                  </a:cubicBezTo>
                  <a:lnTo>
                    <a:pt x="1254" y="12657"/>
                  </a:lnTo>
                  <a:cubicBezTo>
                    <a:pt x="1154" y="12231"/>
                    <a:pt x="1154" y="11805"/>
                    <a:pt x="1053" y="11178"/>
                  </a:cubicBezTo>
                  <a:cubicBezTo>
                    <a:pt x="1053" y="10552"/>
                    <a:pt x="828" y="9825"/>
                    <a:pt x="728" y="9098"/>
                  </a:cubicBezTo>
                  <a:cubicBezTo>
                    <a:pt x="728" y="8371"/>
                    <a:pt x="627" y="7519"/>
                    <a:pt x="627" y="6692"/>
                  </a:cubicBezTo>
                  <a:cubicBezTo>
                    <a:pt x="527" y="6266"/>
                    <a:pt x="527" y="5865"/>
                    <a:pt x="527" y="5439"/>
                  </a:cubicBezTo>
                  <a:lnTo>
                    <a:pt x="527" y="4286"/>
                  </a:lnTo>
                  <a:cubicBezTo>
                    <a:pt x="527" y="3985"/>
                    <a:pt x="627" y="3559"/>
                    <a:pt x="627" y="3258"/>
                  </a:cubicBezTo>
                  <a:cubicBezTo>
                    <a:pt x="728" y="2933"/>
                    <a:pt x="828" y="2507"/>
                    <a:pt x="828" y="2306"/>
                  </a:cubicBezTo>
                  <a:cubicBezTo>
                    <a:pt x="828" y="2005"/>
                    <a:pt x="928" y="1679"/>
                    <a:pt x="928" y="1479"/>
                  </a:cubicBezTo>
                  <a:cubicBezTo>
                    <a:pt x="928" y="1153"/>
                    <a:pt x="1053" y="953"/>
                    <a:pt x="1053" y="852"/>
                  </a:cubicBezTo>
                  <a:cubicBezTo>
                    <a:pt x="1154" y="426"/>
                    <a:pt x="1154" y="226"/>
                    <a:pt x="1154" y="226"/>
                  </a:cubicBezTo>
                  <a:cubicBezTo>
                    <a:pt x="1154" y="126"/>
                    <a:pt x="1053" y="0"/>
                    <a:pt x="10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1"/>
            <p:cNvSpPr/>
            <p:nvPr/>
          </p:nvSpPr>
          <p:spPr>
            <a:xfrm>
              <a:off x="1621700" y="1556425"/>
              <a:ext cx="166675" cy="165850"/>
            </a:xfrm>
            <a:custGeom>
              <a:avLst/>
              <a:gdLst/>
              <a:ahLst/>
              <a:cxnLst/>
              <a:rect l="l" t="t" r="r" b="b"/>
              <a:pathLst>
                <a:path w="6667" h="6634" extrusionOk="0">
                  <a:moveTo>
                    <a:pt x="3093" y="1967"/>
                  </a:moveTo>
                  <a:cubicBezTo>
                    <a:pt x="3369" y="2260"/>
                    <a:pt x="3543" y="2536"/>
                    <a:pt x="3634" y="2832"/>
                  </a:cubicBezTo>
                  <a:lnTo>
                    <a:pt x="3634" y="3033"/>
                  </a:lnTo>
                  <a:cubicBezTo>
                    <a:pt x="3634" y="3133"/>
                    <a:pt x="3634" y="3133"/>
                    <a:pt x="3534" y="3233"/>
                  </a:cubicBezTo>
                  <a:lnTo>
                    <a:pt x="3334" y="3233"/>
                  </a:lnTo>
                  <a:cubicBezTo>
                    <a:pt x="3334" y="3233"/>
                    <a:pt x="3233" y="3133"/>
                    <a:pt x="3133" y="2832"/>
                  </a:cubicBezTo>
                  <a:cubicBezTo>
                    <a:pt x="3133" y="2640"/>
                    <a:pt x="3042" y="2321"/>
                    <a:pt x="3093" y="1967"/>
                  </a:cubicBezTo>
                  <a:close/>
                  <a:moveTo>
                    <a:pt x="4587" y="426"/>
                  </a:moveTo>
                  <a:cubicBezTo>
                    <a:pt x="4687" y="426"/>
                    <a:pt x="4887" y="526"/>
                    <a:pt x="5013" y="526"/>
                  </a:cubicBezTo>
                  <a:cubicBezTo>
                    <a:pt x="5213" y="627"/>
                    <a:pt x="5314" y="627"/>
                    <a:pt x="5414" y="727"/>
                  </a:cubicBezTo>
                  <a:cubicBezTo>
                    <a:pt x="5840" y="1053"/>
                    <a:pt x="5940" y="1679"/>
                    <a:pt x="5940" y="2406"/>
                  </a:cubicBezTo>
                  <a:cubicBezTo>
                    <a:pt x="5940" y="3033"/>
                    <a:pt x="5740" y="3760"/>
                    <a:pt x="5514" y="4386"/>
                  </a:cubicBezTo>
                  <a:cubicBezTo>
                    <a:pt x="5213" y="5013"/>
                    <a:pt x="4787" y="5639"/>
                    <a:pt x="4261" y="5865"/>
                  </a:cubicBezTo>
                  <a:cubicBezTo>
                    <a:pt x="4156" y="5907"/>
                    <a:pt x="4040" y="5926"/>
                    <a:pt x="3917" y="5926"/>
                  </a:cubicBezTo>
                  <a:cubicBezTo>
                    <a:pt x="3450" y="5926"/>
                    <a:pt x="2877" y="5656"/>
                    <a:pt x="2381" y="5338"/>
                  </a:cubicBezTo>
                  <a:cubicBezTo>
                    <a:pt x="1880" y="4912"/>
                    <a:pt x="1354" y="4386"/>
                    <a:pt x="1028" y="3760"/>
                  </a:cubicBezTo>
                  <a:cubicBezTo>
                    <a:pt x="727" y="3233"/>
                    <a:pt x="627" y="2607"/>
                    <a:pt x="727" y="2105"/>
                  </a:cubicBezTo>
                  <a:lnTo>
                    <a:pt x="827" y="2105"/>
                  </a:lnTo>
                  <a:lnTo>
                    <a:pt x="827" y="1980"/>
                  </a:lnTo>
                  <a:lnTo>
                    <a:pt x="928" y="1880"/>
                  </a:lnTo>
                  <a:lnTo>
                    <a:pt x="928" y="1780"/>
                  </a:lnTo>
                  <a:cubicBezTo>
                    <a:pt x="1028" y="1679"/>
                    <a:pt x="1128" y="1579"/>
                    <a:pt x="1253" y="1479"/>
                  </a:cubicBezTo>
                  <a:cubicBezTo>
                    <a:pt x="1454" y="1354"/>
                    <a:pt x="1654" y="1354"/>
                    <a:pt x="1880" y="1354"/>
                  </a:cubicBezTo>
                  <a:cubicBezTo>
                    <a:pt x="2124" y="1354"/>
                    <a:pt x="2414" y="1437"/>
                    <a:pt x="2649" y="1570"/>
                  </a:cubicBezTo>
                  <a:lnTo>
                    <a:pt x="2649" y="1570"/>
                  </a:lnTo>
                  <a:cubicBezTo>
                    <a:pt x="2635" y="1606"/>
                    <a:pt x="2621" y="1643"/>
                    <a:pt x="2607" y="1679"/>
                  </a:cubicBezTo>
                  <a:cubicBezTo>
                    <a:pt x="2506" y="2206"/>
                    <a:pt x="2506" y="2607"/>
                    <a:pt x="2607" y="2932"/>
                  </a:cubicBezTo>
                  <a:cubicBezTo>
                    <a:pt x="2607" y="3359"/>
                    <a:pt x="2807" y="3659"/>
                    <a:pt x="3133" y="3860"/>
                  </a:cubicBezTo>
                  <a:cubicBezTo>
                    <a:pt x="3233" y="3902"/>
                    <a:pt x="3322" y="3915"/>
                    <a:pt x="3397" y="3915"/>
                  </a:cubicBezTo>
                  <a:cubicBezTo>
                    <a:pt x="3545" y="3915"/>
                    <a:pt x="3634" y="3860"/>
                    <a:pt x="3634" y="3860"/>
                  </a:cubicBezTo>
                  <a:lnTo>
                    <a:pt x="3760" y="3860"/>
                  </a:lnTo>
                  <a:cubicBezTo>
                    <a:pt x="3760" y="3760"/>
                    <a:pt x="3860" y="3760"/>
                    <a:pt x="3960" y="3659"/>
                  </a:cubicBezTo>
                  <a:cubicBezTo>
                    <a:pt x="4060" y="3559"/>
                    <a:pt x="4161" y="3459"/>
                    <a:pt x="4261" y="3233"/>
                  </a:cubicBezTo>
                  <a:cubicBezTo>
                    <a:pt x="4261" y="3033"/>
                    <a:pt x="4261" y="2832"/>
                    <a:pt x="4161" y="2607"/>
                  </a:cubicBezTo>
                  <a:cubicBezTo>
                    <a:pt x="4060" y="2206"/>
                    <a:pt x="3860" y="1880"/>
                    <a:pt x="3434" y="1479"/>
                  </a:cubicBezTo>
                  <a:cubicBezTo>
                    <a:pt x="3390" y="1431"/>
                    <a:pt x="3341" y="1381"/>
                    <a:pt x="3287" y="1330"/>
                  </a:cubicBezTo>
                  <a:lnTo>
                    <a:pt x="3287" y="1330"/>
                  </a:lnTo>
                  <a:cubicBezTo>
                    <a:pt x="3408" y="1074"/>
                    <a:pt x="3588" y="835"/>
                    <a:pt x="3860" y="627"/>
                  </a:cubicBezTo>
                  <a:cubicBezTo>
                    <a:pt x="4060" y="526"/>
                    <a:pt x="4261" y="426"/>
                    <a:pt x="4587" y="426"/>
                  </a:cubicBezTo>
                  <a:close/>
                  <a:moveTo>
                    <a:pt x="4587" y="0"/>
                  </a:moveTo>
                  <a:cubicBezTo>
                    <a:pt x="4261" y="0"/>
                    <a:pt x="3960" y="0"/>
                    <a:pt x="3634" y="226"/>
                  </a:cubicBezTo>
                  <a:cubicBezTo>
                    <a:pt x="3274" y="456"/>
                    <a:pt x="3054" y="728"/>
                    <a:pt x="2895" y="1018"/>
                  </a:cubicBezTo>
                  <a:lnTo>
                    <a:pt x="2895" y="1018"/>
                  </a:lnTo>
                  <a:cubicBezTo>
                    <a:pt x="2620" y="836"/>
                    <a:pt x="2281" y="682"/>
                    <a:pt x="1880" y="627"/>
                  </a:cubicBezTo>
                  <a:cubicBezTo>
                    <a:pt x="1554" y="627"/>
                    <a:pt x="1128" y="727"/>
                    <a:pt x="827" y="953"/>
                  </a:cubicBezTo>
                  <a:cubicBezTo>
                    <a:pt x="727" y="1053"/>
                    <a:pt x="501" y="1253"/>
                    <a:pt x="401" y="1354"/>
                  </a:cubicBezTo>
                  <a:lnTo>
                    <a:pt x="301" y="1479"/>
                  </a:lnTo>
                  <a:lnTo>
                    <a:pt x="301" y="1579"/>
                  </a:lnTo>
                  <a:lnTo>
                    <a:pt x="201" y="1679"/>
                  </a:lnTo>
                  <a:lnTo>
                    <a:pt x="100" y="1880"/>
                  </a:lnTo>
                  <a:cubicBezTo>
                    <a:pt x="0" y="2206"/>
                    <a:pt x="0" y="2607"/>
                    <a:pt x="0" y="3033"/>
                  </a:cubicBezTo>
                  <a:cubicBezTo>
                    <a:pt x="100" y="3459"/>
                    <a:pt x="301" y="3760"/>
                    <a:pt x="501" y="4186"/>
                  </a:cubicBezTo>
                  <a:cubicBezTo>
                    <a:pt x="827" y="4812"/>
                    <a:pt x="1454" y="5338"/>
                    <a:pt x="2080" y="5865"/>
                  </a:cubicBezTo>
                  <a:cubicBezTo>
                    <a:pt x="2381" y="6166"/>
                    <a:pt x="2707" y="6366"/>
                    <a:pt x="3133" y="6491"/>
                  </a:cubicBezTo>
                  <a:cubicBezTo>
                    <a:pt x="3417" y="6562"/>
                    <a:pt x="3763" y="6633"/>
                    <a:pt x="4092" y="6633"/>
                  </a:cubicBezTo>
                  <a:cubicBezTo>
                    <a:pt x="4228" y="6633"/>
                    <a:pt x="4362" y="6621"/>
                    <a:pt x="4486" y="6592"/>
                  </a:cubicBezTo>
                  <a:cubicBezTo>
                    <a:pt x="4687" y="6491"/>
                    <a:pt x="4687" y="6491"/>
                    <a:pt x="4787" y="6491"/>
                  </a:cubicBezTo>
                  <a:cubicBezTo>
                    <a:pt x="4887" y="6366"/>
                    <a:pt x="5013" y="6366"/>
                    <a:pt x="5113" y="6266"/>
                  </a:cubicBezTo>
                  <a:cubicBezTo>
                    <a:pt x="5314" y="6166"/>
                    <a:pt x="5514" y="5965"/>
                    <a:pt x="5639" y="5739"/>
                  </a:cubicBezTo>
                  <a:cubicBezTo>
                    <a:pt x="5840" y="5439"/>
                    <a:pt x="6040" y="5113"/>
                    <a:pt x="6266" y="4712"/>
                  </a:cubicBezTo>
                  <a:cubicBezTo>
                    <a:pt x="6567" y="3985"/>
                    <a:pt x="6667" y="3133"/>
                    <a:pt x="6567" y="2406"/>
                  </a:cubicBezTo>
                  <a:cubicBezTo>
                    <a:pt x="6567" y="1980"/>
                    <a:pt x="6466" y="1579"/>
                    <a:pt x="6366" y="1253"/>
                  </a:cubicBezTo>
                  <a:cubicBezTo>
                    <a:pt x="6266" y="852"/>
                    <a:pt x="6040" y="526"/>
                    <a:pt x="5639" y="326"/>
                  </a:cubicBezTo>
                  <a:cubicBezTo>
                    <a:pt x="5514" y="226"/>
                    <a:pt x="5314" y="100"/>
                    <a:pt x="5113" y="100"/>
                  </a:cubicBezTo>
                  <a:cubicBezTo>
                    <a:pt x="5013" y="0"/>
                    <a:pt x="4787" y="0"/>
                    <a:pt x="4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1"/>
            <p:cNvSpPr/>
            <p:nvPr/>
          </p:nvSpPr>
          <p:spPr>
            <a:xfrm>
              <a:off x="1550900" y="1647500"/>
              <a:ext cx="31350" cy="93225"/>
            </a:xfrm>
            <a:custGeom>
              <a:avLst/>
              <a:gdLst/>
              <a:ahLst/>
              <a:cxnLst/>
              <a:rect l="l" t="t" r="r" b="b"/>
              <a:pathLst>
                <a:path w="1254" h="3729" extrusionOk="0">
                  <a:moveTo>
                    <a:pt x="201" y="1"/>
                  </a:moveTo>
                  <a:cubicBezTo>
                    <a:pt x="109" y="1"/>
                    <a:pt x="0" y="59"/>
                    <a:pt x="0" y="117"/>
                  </a:cubicBezTo>
                  <a:cubicBezTo>
                    <a:pt x="100" y="1269"/>
                    <a:pt x="326" y="2523"/>
                    <a:pt x="727" y="3575"/>
                  </a:cubicBezTo>
                  <a:cubicBezTo>
                    <a:pt x="764" y="3686"/>
                    <a:pt x="845" y="3729"/>
                    <a:pt x="932" y="3729"/>
                  </a:cubicBezTo>
                  <a:cubicBezTo>
                    <a:pt x="1083" y="3729"/>
                    <a:pt x="1253" y="3602"/>
                    <a:pt x="1253" y="3475"/>
                  </a:cubicBezTo>
                  <a:cubicBezTo>
                    <a:pt x="952" y="2322"/>
                    <a:pt x="627" y="1169"/>
                    <a:pt x="326" y="117"/>
                  </a:cubicBezTo>
                  <a:cubicBezTo>
                    <a:pt x="326" y="32"/>
                    <a:pt x="268"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1"/>
            <p:cNvSpPr/>
            <p:nvPr/>
          </p:nvSpPr>
          <p:spPr>
            <a:xfrm>
              <a:off x="1530875" y="1654125"/>
              <a:ext cx="73825" cy="75600"/>
            </a:xfrm>
            <a:custGeom>
              <a:avLst/>
              <a:gdLst/>
              <a:ahLst/>
              <a:cxnLst/>
              <a:rect l="l" t="t" r="r" b="b"/>
              <a:pathLst>
                <a:path w="2953" h="3024" extrusionOk="0">
                  <a:moveTo>
                    <a:pt x="2551" y="1"/>
                  </a:moveTo>
                  <a:cubicBezTo>
                    <a:pt x="2489" y="1"/>
                    <a:pt x="2428" y="23"/>
                    <a:pt x="2380" y="77"/>
                  </a:cubicBezTo>
                  <a:cubicBezTo>
                    <a:pt x="1528" y="904"/>
                    <a:pt x="601" y="1831"/>
                    <a:pt x="74" y="2784"/>
                  </a:cubicBezTo>
                  <a:cubicBezTo>
                    <a:pt x="1" y="2931"/>
                    <a:pt x="142" y="3024"/>
                    <a:pt x="263" y="3024"/>
                  </a:cubicBezTo>
                  <a:cubicBezTo>
                    <a:pt x="307" y="3024"/>
                    <a:pt x="348" y="3011"/>
                    <a:pt x="375" y="2984"/>
                  </a:cubicBezTo>
                  <a:cubicBezTo>
                    <a:pt x="1127" y="2057"/>
                    <a:pt x="1954" y="1205"/>
                    <a:pt x="2781" y="378"/>
                  </a:cubicBezTo>
                  <a:cubicBezTo>
                    <a:pt x="2953" y="225"/>
                    <a:pt x="2747" y="1"/>
                    <a:pt x="2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1"/>
            <p:cNvSpPr/>
            <p:nvPr/>
          </p:nvSpPr>
          <p:spPr>
            <a:xfrm>
              <a:off x="1517050" y="1668575"/>
              <a:ext cx="94025" cy="42500"/>
            </a:xfrm>
            <a:custGeom>
              <a:avLst/>
              <a:gdLst/>
              <a:ahLst/>
              <a:cxnLst/>
              <a:rect l="l" t="t" r="r" b="b"/>
              <a:pathLst>
                <a:path w="3761" h="1700" extrusionOk="0">
                  <a:moveTo>
                    <a:pt x="301" y="0"/>
                  </a:moveTo>
                  <a:cubicBezTo>
                    <a:pt x="101" y="0"/>
                    <a:pt x="1" y="226"/>
                    <a:pt x="101" y="326"/>
                  </a:cubicBezTo>
                  <a:cubicBezTo>
                    <a:pt x="728" y="527"/>
                    <a:pt x="1254" y="953"/>
                    <a:pt x="1880" y="1253"/>
                  </a:cubicBezTo>
                  <a:cubicBezTo>
                    <a:pt x="2249" y="1448"/>
                    <a:pt x="2841" y="1699"/>
                    <a:pt x="3335" y="1699"/>
                  </a:cubicBezTo>
                  <a:cubicBezTo>
                    <a:pt x="3413" y="1699"/>
                    <a:pt x="3488" y="1693"/>
                    <a:pt x="3560" y="1680"/>
                  </a:cubicBezTo>
                  <a:cubicBezTo>
                    <a:pt x="3760" y="1680"/>
                    <a:pt x="3760" y="1479"/>
                    <a:pt x="3660" y="1379"/>
                  </a:cubicBezTo>
                  <a:cubicBezTo>
                    <a:pt x="3234" y="1053"/>
                    <a:pt x="2607" y="953"/>
                    <a:pt x="2081" y="752"/>
                  </a:cubicBezTo>
                  <a:cubicBezTo>
                    <a:pt x="1555" y="527"/>
                    <a:pt x="928" y="226"/>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1"/>
            <p:cNvSpPr/>
            <p:nvPr/>
          </p:nvSpPr>
          <p:spPr>
            <a:xfrm>
              <a:off x="1841000" y="1559950"/>
              <a:ext cx="32975" cy="93350"/>
            </a:xfrm>
            <a:custGeom>
              <a:avLst/>
              <a:gdLst/>
              <a:ahLst/>
              <a:cxnLst/>
              <a:rect l="l" t="t" r="r" b="b"/>
              <a:pathLst>
                <a:path w="1319" h="3734" extrusionOk="0">
                  <a:moveTo>
                    <a:pt x="141" y="1"/>
                  </a:moveTo>
                  <a:cubicBezTo>
                    <a:pt x="66" y="1"/>
                    <a:pt x="0" y="56"/>
                    <a:pt x="0" y="185"/>
                  </a:cubicBezTo>
                  <a:cubicBezTo>
                    <a:pt x="100" y="1338"/>
                    <a:pt x="301" y="2466"/>
                    <a:pt x="827" y="3619"/>
                  </a:cubicBezTo>
                  <a:cubicBezTo>
                    <a:pt x="863" y="3698"/>
                    <a:pt x="938" y="3734"/>
                    <a:pt x="1017" y="3734"/>
                  </a:cubicBezTo>
                  <a:cubicBezTo>
                    <a:pt x="1162" y="3734"/>
                    <a:pt x="1318" y="3613"/>
                    <a:pt x="1253" y="3418"/>
                  </a:cubicBezTo>
                  <a:cubicBezTo>
                    <a:pt x="928" y="2265"/>
                    <a:pt x="627" y="1213"/>
                    <a:pt x="301" y="85"/>
                  </a:cubicBezTo>
                  <a:cubicBezTo>
                    <a:pt x="258" y="31"/>
                    <a:pt x="197" y="1"/>
                    <a:pt x="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1"/>
            <p:cNvSpPr/>
            <p:nvPr/>
          </p:nvSpPr>
          <p:spPr>
            <a:xfrm>
              <a:off x="1825325" y="1565425"/>
              <a:ext cx="66525" cy="77100"/>
            </a:xfrm>
            <a:custGeom>
              <a:avLst/>
              <a:gdLst/>
              <a:ahLst/>
              <a:cxnLst/>
              <a:rect l="l" t="t" r="r" b="b"/>
              <a:pathLst>
                <a:path w="2661" h="3084" extrusionOk="0">
                  <a:moveTo>
                    <a:pt x="2333" y="0"/>
                  </a:moveTo>
                  <a:cubicBezTo>
                    <a:pt x="2281" y="0"/>
                    <a:pt x="2228" y="20"/>
                    <a:pt x="2181" y="66"/>
                  </a:cubicBezTo>
                  <a:cubicBezTo>
                    <a:pt x="1354" y="893"/>
                    <a:pt x="502" y="1846"/>
                    <a:pt x="1" y="2873"/>
                  </a:cubicBezTo>
                  <a:cubicBezTo>
                    <a:pt x="1" y="2960"/>
                    <a:pt x="97" y="3084"/>
                    <a:pt x="190" y="3084"/>
                  </a:cubicBezTo>
                  <a:cubicBezTo>
                    <a:pt x="231" y="3084"/>
                    <a:pt x="271" y="3060"/>
                    <a:pt x="301" y="2999"/>
                  </a:cubicBezTo>
                  <a:cubicBezTo>
                    <a:pt x="1028" y="2146"/>
                    <a:pt x="1755" y="1219"/>
                    <a:pt x="2507" y="367"/>
                  </a:cubicBezTo>
                  <a:cubicBezTo>
                    <a:pt x="2661" y="213"/>
                    <a:pt x="2505" y="0"/>
                    <a:pt x="23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1"/>
            <p:cNvSpPr/>
            <p:nvPr/>
          </p:nvSpPr>
          <p:spPr>
            <a:xfrm>
              <a:off x="1809675" y="1582725"/>
              <a:ext cx="90875" cy="40475"/>
            </a:xfrm>
            <a:custGeom>
              <a:avLst/>
              <a:gdLst/>
              <a:ahLst/>
              <a:cxnLst/>
              <a:rect l="l" t="t" r="r" b="b"/>
              <a:pathLst>
                <a:path w="3635" h="1619" extrusionOk="0">
                  <a:moveTo>
                    <a:pt x="201" y="1"/>
                  </a:moveTo>
                  <a:cubicBezTo>
                    <a:pt x="100" y="1"/>
                    <a:pt x="0" y="201"/>
                    <a:pt x="100" y="302"/>
                  </a:cubicBezTo>
                  <a:cubicBezTo>
                    <a:pt x="727" y="527"/>
                    <a:pt x="1253" y="828"/>
                    <a:pt x="1754" y="1154"/>
                  </a:cubicBezTo>
                  <a:cubicBezTo>
                    <a:pt x="2175" y="1314"/>
                    <a:pt x="2661" y="1619"/>
                    <a:pt x="3107" y="1619"/>
                  </a:cubicBezTo>
                  <a:cubicBezTo>
                    <a:pt x="3219" y="1619"/>
                    <a:pt x="3328" y="1600"/>
                    <a:pt x="3434" y="1555"/>
                  </a:cubicBezTo>
                  <a:cubicBezTo>
                    <a:pt x="3634" y="1555"/>
                    <a:pt x="3634" y="1354"/>
                    <a:pt x="3534" y="1354"/>
                  </a:cubicBezTo>
                  <a:cubicBezTo>
                    <a:pt x="3133" y="1053"/>
                    <a:pt x="2506" y="928"/>
                    <a:pt x="2080" y="728"/>
                  </a:cubicBezTo>
                  <a:cubicBezTo>
                    <a:pt x="1454" y="427"/>
                    <a:pt x="827" y="20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1"/>
            <p:cNvSpPr/>
            <p:nvPr/>
          </p:nvSpPr>
          <p:spPr>
            <a:xfrm>
              <a:off x="1543375" y="1351750"/>
              <a:ext cx="106550" cy="77975"/>
            </a:xfrm>
            <a:custGeom>
              <a:avLst/>
              <a:gdLst/>
              <a:ahLst/>
              <a:cxnLst/>
              <a:rect l="l" t="t" r="r" b="b"/>
              <a:pathLst>
                <a:path w="4262" h="3119" extrusionOk="0">
                  <a:moveTo>
                    <a:pt x="1253" y="668"/>
                  </a:moveTo>
                  <a:cubicBezTo>
                    <a:pt x="1454" y="668"/>
                    <a:pt x="1654" y="769"/>
                    <a:pt x="1880" y="894"/>
                  </a:cubicBezTo>
                  <a:cubicBezTo>
                    <a:pt x="2381" y="1094"/>
                    <a:pt x="2707" y="1395"/>
                    <a:pt x="3008" y="1721"/>
                  </a:cubicBezTo>
                  <a:cubicBezTo>
                    <a:pt x="3334" y="1921"/>
                    <a:pt x="3634" y="2147"/>
                    <a:pt x="3760" y="2347"/>
                  </a:cubicBezTo>
                  <a:cubicBezTo>
                    <a:pt x="3831" y="2418"/>
                    <a:pt x="3851" y="2489"/>
                    <a:pt x="3858" y="2489"/>
                  </a:cubicBezTo>
                  <a:cubicBezTo>
                    <a:pt x="3860" y="2489"/>
                    <a:pt x="3860" y="2477"/>
                    <a:pt x="3860" y="2448"/>
                  </a:cubicBezTo>
                  <a:lnTo>
                    <a:pt x="3860" y="2548"/>
                  </a:lnTo>
                  <a:lnTo>
                    <a:pt x="3634" y="2548"/>
                  </a:lnTo>
                  <a:cubicBezTo>
                    <a:pt x="3576" y="2577"/>
                    <a:pt x="3498" y="2590"/>
                    <a:pt x="3409" y="2590"/>
                  </a:cubicBezTo>
                  <a:cubicBezTo>
                    <a:pt x="3195" y="2590"/>
                    <a:pt x="2920" y="2519"/>
                    <a:pt x="2707" y="2448"/>
                  </a:cubicBezTo>
                  <a:cubicBezTo>
                    <a:pt x="2507" y="2347"/>
                    <a:pt x="2181" y="2347"/>
                    <a:pt x="1980" y="2247"/>
                  </a:cubicBezTo>
                  <a:cubicBezTo>
                    <a:pt x="1755" y="2247"/>
                    <a:pt x="1454" y="2147"/>
                    <a:pt x="1253" y="2022"/>
                  </a:cubicBezTo>
                  <a:cubicBezTo>
                    <a:pt x="1028" y="1921"/>
                    <a:pt x="827" y="1721"/>
                    <a:pt x="727" y="1520"/>
                  </a:cubicBezTo>
                  <a:cubicBezTo>
                    <a:pt x="627" y="1395"/>
                    <a:pt x="627" y="1295"/>
                    <a:pt x="627" y="1295"/>
                  </a:cubicBezTo>
                  <a:lnTo>
                    <a:pt x="627" y="1195"/>
                  </a:lnTo>
                  <a:lnTo>
                    <a:pt x="727" y="1094"/>
                  </a:lnTo>
                  <a:lnTo>
                    <a:pt x="727" y="994"/>
                  </a:lnTo>
                  <a:cubicBezTo>
                    <a:pt x="928" y="894"/>
                    <a:pt x="1028" y="769"/>
                    <a:pt x="1253" y="668"/>
                  </a:cubicBezTo>
                  <a:close/>
                  <a:moveTo>
                    <a:pt x="1479" y="0"/>
                  </a:moveTo>
                  <a:cubicBezTo>
                    <a:pt x="1369" y="0"/>
                    <a:pt x="1253" y="12"/>
                    <a:pt x="1128" y="42"/>
                  </a:cubicBezTo>
                  <a:cubicBezTo>
                    <a:pt x="727" y="42"/>
                    <a:pt x="401" y="368"/>
                    <a:pt x="201" y="668"/>
                  </a:cubicBezTo>
                  <a:lnTo>
                    <a:pt x="101" y="769"/>
                  </a:lnTo>
                  <a:lnTo>
                    <a:pt x="101" y="894"/>
                  </a:lnTo>
                  <a:lnTo>
                    <a:pt x="101" y="994"/>
                  </a:lnTo>
                  <a:cubicBezTo>
                    <a:pt x="101" y="994"/>
                    <a:pt x="0" y="1195"/>
                    <a:pt x="101" y="1295"/>
                  </a:cubicBezTo>
                  <a:cubicBezTo>
                    <a:pt x="101" y="1520"/>
                    <a:pt x="201" y="1721"/>
                    <a:pt x="301" y="1821"/>
                  </a:cubicBezTo>
                  <a:cubicBezTo>
                    <a:pt x="502" y="2147"/>
                    <a:pt x="827" y="2247"/>
                    <a:pt x="1028" y="2448"/>
                  </a:cubicBezTo>
                  <a:cubicBezTo>
                    <a:pt x="1554" y="2648"/>
                    <a:pt x="2081" y="2974"/>
                    <a:pt x="2507" y="3074"/>
                  </a:cubicBezTo>
                  <a:cubicBezTo>
                    <a:pt x="2674" y="3108"/>
                    <a:pt x="2832" y="3119"/>
                    <a:pt x="2982" y="3119"/>
                  </a:cubicBezTo>
                  <a:cubicBezTo>
                    <a:pt x="3281" y="3119"/>
                    <a:pt x="3543" y="3074"/>
                    <a:pt x="3760" y="3074"/>
                  </a:cubicBezTo>
                  <a:cubicBezTo>
                    <a:pt x="3860" y="2974"/>
                    <a:pt x="3960" y="2974"/>
                    <a:pt x="4061" y="2874"/>
                  </a:cubicBezTo>
                  <a:lnTo>
                    <a:pt x="4161" y="2774"/>
                  </a:lnTo>
                  <a:lnTo>
                    <a:pt x="4161" y="2648"/>
                  </a:lnTo>
                  <a:lnTo>
                    <a:pt x="4261" y="2648"/>
                  </a:lnTo>
                  <a:lnTo>
                    <a:pt x="4261" y="2548"/>
                  </a:lnTo>
                  <a:cubicBezTo>
                    <a:pt x="4261" y="2347"/>
                    <a:pt x="4261" y="2247"/>
                    <a:pt x="4161" y="2147"/>
                  </a:cubicBezTo>
                  <a:cubicBezTo>
                    <a:pt x="4061" y="1821"/>
                    <a:pt x="3960" y="1395"/>
                    <a:pt x="3634" y="1094"/>
                  </a:cubicBezTo>
                  <a:cubicBezTo>
                    <a:pt x="3233" y="668"/>
                    <a:pt x="2807" y="468"/>
                    <a:pt x="2181" y="142"/>
                  </a:cubicBezTo>
                  <a:cubicBezTo>
                    <a:pt x="1968" y="71"/>
                    <a:pt x="1743" y="0"/>
                    <a:pt x="1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1"/>
            <p:cNvSpPr/>
            <p:nvPr/>
          </p:nvSpPr>
          <p:spPr>
            <a:xfrm>
              <a:off x="1644875" y="1320475"/>
              <a:ext cx="86500" cy="97500"/>
            </a:xfrm>
            <a:custGeom>
              <a:avLst/>
              <a:gdLst/>
              <a:ahLst/>
              <a:cxnLst/>
              <a:rect l="l" t="t" r="r" b="b"/>
              <a:pathLst>
                <a:path w="3460" h="3900" extrusionOk="0">
                  <a:moveTo>
                    <a:pt x="2081" y="666"/>
                  </a:moveTo>
                  <a:cubicBezTo>
                    <a:pt x="2306" y="666"/>
                    <a:pt x="2507" y="666"/>
                    <a:pt x="2707" y="766"/>
                  </a:cubicBezTo>
                  <a:cubicBezTo>
                    <a:pt x="2770" y="829"/>
                    <a:pt x="2801" y="829"/>
                    <a:pt x="2817" y="829"/>
                  </a:cubicBezTo>
                  <a:cubicBezTo>
                    <a:pt x="2833" y="829"/>
                    <a:pt x="2833" y="829"/>
                    <a:pt x="2833" y="892"/>
                  </a:cubicBezTo>
                  <a:lnTo>
                    <a:pt x="2933" y="992"/>
                  </a:lnTo>
                  <a:lnTo>
                    <a:pt x="2933" y="1192"/>
                  </a:lnTo>
                  <a:cubicBezTo>
                    <a:pt x="2933" y="1393"/>
                    <a:pt x="2833" y="1719"/>
                    <a:pt x="2607" y="1919"/>
                  </a:cubicBezTo>
                  <a:cubicBezTo>
                    <a:pt x="2507" y="2145"/>
                    <a:pt x="2306" y="2245"/>
                    <a:pt x="2081" y="2446"/>
                  </a:cubicBezTo>
                  <a:cubicBezTo>
                    <a:pt x="1880" y="2546"/>
                    <a:pt x="1780" y="2771"/>
                    <a:pt x="1579" y="2872"/>
                  </a:cubicBezTo>
                  <a:cubicBezTo>
                    <a:pt x="1254" y="3172"/>
                    <a:pt x="953" y="3398"/>
                    <a:pt x="727" y="3498"/>
                  </a:cubicBezTo>
                  <a:lnTo>
                    <a:pt x="527" y="3498"/>
                  </a:lnTo>
                  <a:lnTo>
                    <a:pt x="527" y="3273"/>
                  </a:lnTo>
                  <a:cubicBezTo>
                    <a:pt x="627" y="3072"/>
                    <a:pt x="727" y="2771"/>
                    <a:pt x="953" y="2345"/>
                  </a:cubicBezTo>
                  <a:cubicBezTo>
                    <a:pt x="1053" y="2020"/>
                    <a:pt x="1254" y="1518"/>
                    <a:pt x="1579" y="1092"/>
                  </a:cubicBezTo>
                  <a:cubicBezTo>
                    <a:pt x="1680" y="992"/>
                    <a:pt x="1880" y="766"/>
                    <a:pt x="2081" y="666"/>
                  </a:cubicBezTo>
                  <a:close/>
                  <a:moveTo>
                    <a:pt x="2167" y="1"/>
                  </a:moveTo>
                  <a:cubicBezTo>
                    <a:pt x="2064" y="1"/>
                    <a:pt x="1966" y="13"/>
                    <a:pt x="1880" y="40"/>
                  </a:cubicBezTo>
                  <a:cubicBezTo>
                    <a:pt x="1454" y="140"/>
                    <a:pt x="1254" y="466"/>
                    <a:pt x="1053" y="666"/>
                  </a:cubicBezTo>
                  <a:cubicBezTo>
                    <a:pt x="627" y="1092"/>
                    <a:pt x="326" y="1619"/>
                    <a:pt x="101" y="2020"/>
                  </a:cubicBezTo>
                  <a:cubicBezTo>
                    <a:pt x="1" y="2546"/>
                    <a:pt x="1" y="2972"/>
                    <a:pt x="1" y="3273"/>
                  </a:cubicBezTo>
                  <a:cubicBezTo>
                    <a:pt x="101" y="3398"/>
                    <a:pt x="101" y="3598"/>
                    <a:pt x="201" y="3699"/>
                  </a:cubicBezTo>
                  <a:lnTo>
                    <a:pt x="201" y="3799"/>
                  </a:lnTo>
                  <a:lnTo>
                    <a:pt x="326" y="3799"/>
                  </a:lnTo>
                  <a:cubicBezTo>
                    <a:pt x="326" y="3799"/>
                    <a:pt x="427" y="3899"/>
                    <a:pt x="527" y="3899"/>
                  </a:cubicBezTo>
                  <a:lnTo>
                    <a:pt x="828" y="3899"/>
                  </a:lnTo>
                  <a:cubicBezTo>
                    <a:pt x="1153" y="3799"/>
                    <a:pt x="1579" y="3699"/>
                    <a:pt x="1980" y="3398"/>
                  </a:cubicBezTo>
                  <a:cubicBezTo>
                    <a:pt x="2306" y="3072"/>
                    <a:pt x="2707" y="2646"/>
                    <a:pt x="3033" y="2145"/>
                  </a:cubicBezTo>
                  <a:cubicBezTo>
                    <a:pt x="3133" y="1919"/>
                    <a:pt x="3334" y="1619"/>
                    <a:pt x="3459" y="1293"/>
                  </a:cubicBezTo>
                  <a:lnTo>
                    <a:pt x="3459" y="666"/>
                  </a:lnTo>
                  <a:lnTo>
                    <a:pt x="3234" y="466"/>
                  </a:lnTo>
                  <a:lnTo>
                    <a:pt x="3234" y="365"/>
                  </a:lnTo>
                  <a:lnTo>
                    <a:pt x="3133" y="365"/>
                  </a:lnTo>
                  <a:lnTo>
                    <a:pt x="3033" y="265"/>
                  </a:lnTo>
                  <a:cubicBezTo>
                    <a:pt x="2793" y="99"/>
                    <a:pt x="2458" y="1"/>
                    <a:pt x="21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1"/>
            <p:cNvSpPr/>
            <p:nvPr/>
          </p:nvSpPr>
          <p:spPr>
            <a:xfrm>
              <a:off x="1559025" y="1409675"/>
              <a:ext cx="101550" cy="70950"/>
            </a:xfrm>
            <a:custGeom>
              <a:avLst/>
              <a:gdLst/>
              <a:ahLst/>
              <a:cxnLst/>
              <a:rect l="l" t="t" r="r" b="b"/>
              <a:pathLst>
                <a:path w="4062" h="2838" extrusionOk="0">
                  <a:moveTo>
                    <a:pt x="3597" y="0"/>
                  </a:moveTo>
                  <a:cubicBezTo>
                    <a:pt x="3467" y="0"/>
                    <a:pt x="3146" y="732"/>
                    <a:pt x="2382" y="1384"/>
                  </a:cubicBezTo>
                  <a:cubicBezTo>
                    <a:pt x="1755" y="1910"/>
                    <a:pt x="1" y="2010"/>
                    <a:pt x="1" y="2211"/>
                  </a:cubicBezTo>
                  <a:cubicBezTo>
                    <a:pt x="1" y="2336"/>
                    <a:pt x="502" y="2437"/>
                    <a:pt x="502" y="2437"/>
                  </a:cubicBezTo>
                  <a:cubicBezTo>
                    <a:pt x="302" y="2637"/>
                    <a:pt x="402" y="2838"/>
                    <a:pt x="402" y="2838"/>
                  </a:cubicBezTo>
                  <a:cubicBezTo>
                    <a:pt x="402" y="2838"/>
                    <a:pt x="4061" y="2437"/>
                    <a:pt x="3635" y="30"/>
                  </a:cubicBezTo>
                  <a:cubicBezTo>
                    <a:pt x="3625" y="10"/>
                    <a:pt x="3612" y="0"/>
                    <a:pt x="3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1"/>
            <p:cNvSpPr/>
            <p:nvPr/>
          </p:nvSpPr>
          <p:spPr>
            <a:xfrm>
              <a:off x="1647375" y="1407925"/>
              <a:ext cx="104150" cy="49150"/>
            </a:xfrm>
            <a:custGeom>
              <a:avLst/>
              <a:gdLst/>
              <a:ahLst/>
              <a:cxnLst/>
              <a:rect l="l" t="t" r="r" b="b"/>
              <a:pathLst>
                <a:path w="4166" h="1966" extrusionOk="0">
                  <a:moveTo>
                    <a:pt x="101" y="0"/>
                  </a:moveTo>
                  <a:cubicBezTo>
                    <a:pt x="101" y="0"/>
                    <a:pt x="1" y="1253"/>
                    <a:pt x="1354" y="1780"/>
                  </a:cubicBezTo>
                  <a:cubicBezTo>
                    <a:pt x="1752" y="1912"/>
                    <a:pt x="2109" y="1965"/>
                    <a:pt x="2422" y="1965"/>
                  </a:cubicBezTo>
                  <a:cubicBezTo>
                    <a:pt x="3590" y="1965"/>
                    <a:pt x="4165" y="1232"/>
                    <a:pt x="4086" y="1153"/>
                  </a:cubicBezTo>
                  <a:lnTo>
                    <a:pt x="3660" y="1028"/>
                  </a:lnTo>
                  <a:cubicBezTo>
                    <a:pt x="3760" y="928"/>
                    <a:pt x="3660" y="527"/>
                    <a:pt x="3660" y="527"/>
                  </a:cubicBezTo>
                  <a:cubicBezTo>
                    <a:pt x="3660" y="527"/>
                    <a:pt x="3103" y="1262"/>
                    <a:pt x="2157" y="1262"/>
                  </a:cubicBezTo>
                  <a:cubicBezTo>
                    <a:pt x="2100" y="1262"/>
                    <a:pt x="2041" y="1259"/>
                    <a:pt x="1981" y="1253"/>
                  </a:cubicBezTo>
                  <a:cubicBezTo>
                    <a:pt x="1154" y="1253"/>
                    <a:pt x="527" y="201"/>
                    <a:pt x="527" y="201"/>
                  </a:cubicBezTo>
                  <a:lnTo>
                    <a:pt x="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1"/>
            <p:cNvSpPr/>
            <p:nvPr/>
          </p:nvSpPr>
          <p:spPr>
            <a:xfrm>
              <a:off x="1433577" y="1756453"/>
              <a:ext cx="632225" cy="193650"/>
            </a:xfrm>
            <a:custGeom>
              <a:avLst/>
              <a:gdLst/>
              <a:ahLst/>
              <a:cxnLst/>
              <a:rect l="l" t="t" r="r" b="b"/>
              <a:pathLst>
                <a:path w="25289" h="7746" extrusionOk="0">
                  <a:moveTo>
                    <a:pt x="24710" y="0"/>
                  </a:moveTo>
                  <a:cubicBezTo>
                    <a:pt x="22988" y="0"/>
                    <a:pt x="19652" y="79"/>
                    <a:pt x="14737" y="1480"/>
                  </a:cubicBezTo>
                  <a:lnTo>
                    <a:pt x="14637" y="1480"/>
                  </a:lnTo>
                  <a:lnTo>
                    <a:pt x="14637" y="1580"/>
                  </a:lnTo>
                  <a:lnTo>
                    <a:pt x="14411" y="1580"/>
                  </a:lnTo>
                  <a:lnTo>
                    <a:pt x="14536" y="1681"/>
                  </a:lnTo>
                  <a:cubicBezTo>
                    <a:pt x="14737" y="1881"/>
                    <a:pt x="14937" y="2207"/>
                    <a:pt x="15038" y="2408"/>
                  </a:cubicBezTo>
                  <a:cubicBezTo>
                    <a:pt x="18396" y="1355"/>
                    <a:pt x="21830" y="428"/>
                    <a:pt x="25288" y="2"/>
                  </a:cubicBezTo>
                  <a:cubicBezTo>
                    <a:pt x="25122" y="2"/>
                    <a:pt x="24929" y="0"/>
                    <a:pt x="24710" y="0"/>
                  </a:cubicBezTo>
                  <a:close/>
                  <a:moveTo>
                    <a:pt x="9925" y="3034"/>
                  </a:moveTo>
                  <a:cubicBezTo>
                    <a:pt x="3659" y="5340"/>
                    <a:pt x="326" y="7520"/>
                    <a:pt x="0" y="7520"/>
                  </a:cubicBezTo>
                  <a:lnTo>
                    <a:pt x="526" y="7746"/>
                  </a:lnTo>
                  <a:cubicBezTo>
                    <a:pt x="3659" y="6593"/>
                    <a:pt x="7018" y="5440"/>
                    <a:pt x="10150" y="4187"/>
                  </a:cubicBezTo>
                  <a:cubicBezTo>
                    <a:pt x="9925" y="3661"/>
                    <a:pt x="9925" y="3134"/>
                    <a:pt x="9925" y="3134"/>
                  </a:cubicBezTo>
                  <a:lnTo>
                    <a:pt x="9925" y="3034"/>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text column 3">
  <p:cSld name="CUSTOM_5">
    <p:bg>
      <p:bgPr>
        <a:solidFill>
          <a:schemeClr val="accent3"/>
        </a:solidFill>
        <a:effectLst/>
      </p:bgPr>
    </p:bg>
    <p:spTree>
      <p:nvGrpSpPr>
        <p:cNvPr id="1" name="Shape 2016"/>
        <p:cNvGrpSpPr/>
        <p:nvPr/>
      </p:nvGrpSpPr>
      <p:grpSpPr>
        <a:xfrm>
          <a:off x="0" y="0"/>
          <a:ext cx="0" cy="0"/>
          <a:chOff x="0" y="0"/>
          <a:chExt cx="0" cy="0"/>
        </a:xfrm>
      </p:grpSpPr>
      <p:sp>
        <p:nvSpPr>
          <p:cNvPr id="2017" name="Google Shape;2017;p23"/>
          <p:cNvSpPr/>
          <p:nvPr/>
        </p:nvSpPr>
        <p:spPr>
          <a:xfrm>
            <a:off x="2083500" y="95250"/>
            <a:ext cx="4977000" cy="4977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3"/>
          <p:cNvSpPr txBox="1">
            <a:spLocks noGrp="1"/>
          </p:cNvSpPr>
          <p:nvPr>
            <p:ph type="title"/>
          </p:nvPr>
        </p:nvSpPr>
        <p:spPr>
          <a:xfrm>
            <a:off x="2438250" y="1581325"/>
            <a:ext cx="4267500" cy="156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19" name="Google Shape;2019;p23"/>
          <p:cNvSpPr txBox="1">
            <a:spLocks noGrp="1"/>
          </p:cNvSpPr>
          <p:nvPr>
            <p:ph type="body" idx="1"/>
          </p:nvPr>
        </p:nvSpPr>
        <p:spPr>
          <a:xfrm>
            <a:off x="3168000" y="3151650"/>
            <a:ext cx="2808000" cy="572700"/>
          </a:xfrm>
          <a:prstGeom prst="rect">
            <a:avLst/>
          </a:prstGeom>
        </p:spPr>
        <p:txBody>
          <a:bodyPr spcFirstLastPara="1" wrap="square" lIns="91425" tIns="91425" rIns="91425" bIns="91425" anchor="t" anchorCtr="0">
            <a:noAutofit/>
          </a:bodyPr>
          <a:lstStyle>
            <a:lvl1pPr marL="457200" lvl="0" indent="-304800" algn="ctr" rtl="0">
              <a:spcBef>
                <a:spcPts val="0"/>
              </a:spcBef>
              <a:spcAft>
                <a:spcPts val="0"/>
              </a:spcAft>
              <a:buSzPts val="1200"/>
              <a:buChar char="●"/>
              <a:defRPr sz="2000">
                <a:solidFill>
                  <a:schemeClr val="accent3"/>
                </a:solidFill>
                <a:latin typeface="Satisfy"/>
                <a:ea typeface="Satisfy"/>
                <a:cs typeface="Satisfy"/>
                <a:sym typeface="Satisfy"/>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grpSp>
        <p:nvGrpSpPr>
          <p:cNvPr id="2020" name="Google Shape;2020;p23"/>
          <p:cNvGrpSpPr/>
          <p:nvPr/>
        </p:nvGrpSpPr>
        <p:grpSpPr>
          <a:xfrm>
            <a:off x="189312" y="-168153"/>
            <a:ext cx="8981260" cy="5224235"/>
            <a:chOff x="217887" y="-117191"/>
            <a:chExt cx="8981260" cy="5224235"/>
          </a:xfrm>
        </p:grpSpPr>
        <p:sp>
          <p:nvSpPr>
            <p:cNvPr id="2021" name="Google Shape;2021;p23"/>
            <p:cNvSpPr/>
            <p:nvPr/>
          </p:nvSpPr>
          <p:spPr>
            <a:xfrm rot="2700000" flipH="1">
              <a:off x="7694401" y="3754645"/>
              <a:ext cx="591726" cy="1243553"/>
            </a:xfrm>
            <a:custGeom>
              <a:avLst/>
              <a:gdLst/>
              <a:ahLst/>
              <a:cxnLst/>
              <a:rect l="l" t="t" r="r" b="b"/>
              <a:pathLst>
                <a:path w="19110" h="40161" extrusionOk="0">
                  <a:moveTo>
                    <a:pt x="13895" y="1"/>
                  </a:moveTo>
                  <a:cubicBezTo>
                    <a:pt x="13705" y="1"/>
                    <a:pt x="13521" y="123"/>
                    <a:pt x="13521" y="386"/>
                  </a:cubicBezTo>
                  <a:cubicBezTo>
                    <a:pt x="13430" y="1139"/>
                    <a:pt x="13339" y="1984"/>
                    <a:pt x="13156" y="2760"/>
                  </a:cubicBezTo>
                  <a:cubicBezTo>
                    <a:pt x="12951" y="2098"/>
                    <a:pt x="12859" y="1413"/>
                    <a:pt x="12859" y="660"/>
                  </a:cubicBezTo>
                  <a:cubicBezTo>
                    <a:pt x="12859" y="511"/>
                    <a:pt x="12718" y="410"/>
                    <a:pt x="12589" y="410"/>
                  </a:cubicBezTo>
                  <a:cubicBezTo>
                    <a:pt x="12481" y="410"/>
                    <a:pt x="12380" y="482"/>
                    <a:pt x="12380" y="660"/>
                  </a:cubicBezTo>
                  <a:cubicBezTo>
                    <a:pt x="12380" y="1801"/>
                    <a:pt x="12677" y="2851"/>
                    <a:pt x="12768" y="3992"/>
                  </a:cubicBezTo>
                  <a:lnTo>
                    <a:pt x="12768" y="4084"/>
                  </a:lnTo>
                  <a:cubicBezTo>
                    <a:pt x="12586" y="4563"/>
                    <a:pt x="12494" y="5042"/>
                    <a:pt x="12289" y="5522"/>
                  </a:cubicBezTo>
                  <a:cubicBezTo>
                    <a:pt x="12106" y="4175"/>
                    <a:pt x="11444" y="2942"/>
                    <a:pt x="11627" y="1527"/>
                  </a:cubicBezTo>
                  <a:cubicBezTo>
                    <a:pt x="11676" y="1316"/>
                    <a:pt x="11531" y="1220"/>
                    <a:pt x="11387" y="1220"/>
                  </a:cubicBezTo>
                  <a:cubicBezTo>
                    <a:pt x="11266" y="1220"/>
                    <a:pt x="11148" y="1288"/>
                    <a:pt x="11148" y="1413"/>
                  </a:cubicBezTo>
                  <a:cubicBezTo>
                    <a:pt x="10874" y="3239"/>
                    <a:pt x="12015" y="4837"/>
                    <a:pt x="11809" y="6663"/>
                  </a:cubicBezTo>
                  <a:lnTo>
                    <a:pt x="11809" y="6754"/>
                  </a:lnTo>
                  <a:cubicBezTo>
                    <a:pt x="11536" y="7416"/>
                    <a:pt x="11239" y="7987"/>
                    <a:pt x="10965" y="8649"/>
                  </a:cubicBezTo>
                  <a:cubicBezTo>
                    <a:pt x="10965" y="8261"/>
                    <a:pt x="10965" y="7895"/>
                    <a:pt x="10874" y="7507"/>
                  </a:cubicBezTo>
                  <a:cubicBezTo>
                    <a:pt x="10668" y="6366"/>
                    <a:pt x="9527" y="5316"/>
                    <a:pt x="9824" y="4175"/>
                  </a:cubicBezTo>
                  <a:cubicBezTo>
                    <a:pt x="9877" y="4016"/>
                    <a:pt x="9706" y="3918"/>
                    <a:pt x="9554" y="3918"/>
                  </a:cubicBezTo>
                  <a:cubicBezTo>
                    <a:pt x="9444" y="3918"/>
                    <a:pt x="9344" y="3969"/>
                    <a:pt x="9344" y="4084"/>
                  </a:cubicBezTo>
                  <a:cubicBezTo>
                    <a:pt x="9070" y="4951"/>
                    <a:pt x="9436" y="5613"/>
                    <a:pt x="9824" y="6366"/>
                  </a:cubicBezTo>
                  <a:cubicBezTo>
                    <a:pt x="10486" y="7599"/>
                    <a:pt x="10577" y="8831"/>
                    <a:pt x="10303" y="10178"/>
                  </a:cubicBezTo>
                  <a:cubicBezTo>
                    <a:pt x="10212" y="10452"/>
                    <a:pt x="10006" y="10749"/>
                    <a:pt x="9915" y="11023"/>
                  </a:cubicBezTo>
                  <a:cubicBezTo>
                    <a:pt x="9527" y="9699"/>
                    <a:pt x="8591" y="8557"/>
                    <a:pt x="8386" y="7119"/>
                  </a:cubicBezTo>
                  <a:cubicBezTo>
                    <a:pt x="8343" y="6950"/>
                    <a:pt x="8217" y="6879"/>
                    <a:pt x="8105" y="6879"/>
                  </a:cubicBezTo>
                  <a:cubicBezTo>
                    <a:pt x="7977" y="6879"/>
                    <a:pt x="7868" y="6973"/>
                    <a:pt x="7929" y="7119"/>
                  </a:cubicBezTo>
                  <a:cubicBezTo>
                    <a:pt x="8112" y="8831"/>
                    <a:pt x="9527" y="10269"/>
                    <a:pt x="9527" y="11981"/>
                  </a:cubicBezTo>
                  <a:cubicBezTo>
                    <a:pt x="9253" y="12643"/>
                    <a:pt x="8956" y="13305"/>
                    <a:pt x="8682" y="13967"/>
                  </a:cubicBezTo>
                  <a:cubicBezTo>
                    <a:pt x="8682" y="13602"/>
                    <a:pt x="8591" y="13214"/>
                    <a:pt x="8500" y="12826"/>
                  </a:cubicBezTo>
                  <a:cubicBezTo>
                    <a:pt x="8112" y="11684"/>
                    <a:pt x="7062" y="11023"/>
                    <a:pt x="7244" y="9699"/>
                  </a:cubicBezTo>
                  <a:cubicBezTo>
                    <a:pt x="7305" y="9541"/>
                    <a:pt x="7172" y="9441"/>
                    <a:pt x="7033" y="9441"/>
                  </a:cubicBezTo>
                  <a:cubicBezTo>
                    <a:pt x="6912" y="9441"/>
                    <a:pt x="6788" y="9517"/>
                    <a:pt x="6788" y="9699"/>
                  </a:cubicBezTo>
                  <a:cubicBezTo>
                    <a:pt x="6582" y="10452"/>
                    <a:pt x="6879" y="11114"/>
                    <a:pt x="7359" y="11799"/>
                  </a:cubicBezTo>
                  <a:cubicBezTo>
                    <a:pt x="7632" y="12369"/>
                    <a:pt x="8020" y="12940"/>
                    <a:pt x="8112" y="13602"/>
                  </a:cubicBezTo>
                  <a:cubicBezTo>
                    <a:pt x="8203" y="14264"/>
                    <a:pt x="8112" y="14926"/>
                    <a:pt x="8020" y="15588"/>
                  </a:cubicBezTo>
                  <a:cubicBezTo>
                    <a:pt x="7929" y="15679"/>
                    <a:pt x="7929" y="15884"/>
                    <a:pt x="7815" y="15976"/>
                  </a:cubicBezTo>
                  <a:cubicBezTo>
                    <a:pt x="7815" y="15679"/>
                    <a:pt x="7815" y="15405"/>
                    <a:pt x="7724" y="15108"/>
                  </a:cubicBezTo>
                  <a:cubicBezTo>
                    <a:pt x="7244" y="13967"/>
                    <a:pt x="6103" y="13214"/>
                    <a:pt x="5829" y="11981"/>
                  </a:cubicBezTo>
                  <a:cubicBezTo>
                    <a:pt x="5787" y="11800"/>
                    <a:pt x="5659" y="11723"/>
                    <a:pt x="5545" y="11723"/>
                  </a:cubicBezTo>
                  <a:cubicBezTo>
                    <a:pt x="5415" y="11723"/>
                    <a:pt x="5301" y="11823"/>
                    <a:pt x="5350" y="11981"/>
                  </a:cubicBezTo>
                  <a:cubicBezTo>
                    <a:pt x="5441" y="12826"/>
                    <a:pt x="5829" y="13396"/>
                    <a:pt x="6400" y="14081"/>
                  </a:cubicBezTo>
                  <a:cubicBezTo>
                    <a:pt x="7450" y="15314"/>
                    <a:pt x="7359" y="16546"/>
                    <a:pt x="7062" y="17961"/>
                  </a:cubicBezTo>
                  <a:cubicBezTo>
                    <a:pt x="7062" y="17596"/>
                    <a:pt x="6879" y="17208"/>
                    <a:pt x="6674" y="16934"/>
                  </a:cubicBezTo>
                  <a:cubicBezTo>
                    <a:pt x="6103" y="15976"/>
                    <a:pt x="4962" y="15405"/>
                    <a:pt x="4779" y="14172"/>
                  </a:cubicBezTo>
                  <a:cubicBezTo>
                    <a:pt x="4737" y="14034"/>
                    <a:pt x="4610" y="13960"/>
                    <a:pt x="4486" y="13960"/>
                  </a:cubicBezTo>
                  <a:cubicBezTo>
                    <a:pt x="4345" y="13960"/>
                    <a:pt x="4209" y="14057"/>
                    <a:pt x="4209" y="14264"/>
                  </a:cubicBezTo>
                  <a:cubicBezTo>
                    <a:pt x="4391" y="15108"/>
                    <a:pt x="4871" y="15679"/>
                    <a:pt x="5532" y="16250"/>
                  </a:cubicBezTo>
                  <a:cubicBezTo>
                    <a:pt x="6400" y="17208"/>
                    <a:pt x="6582" y="18167"/>
                    <a:pt x="6674" y="19217"/>
                  </a:cubicBezTo>
                  <a:cubicBezTo>
                    <a:pt x="6674" y="19308"/>
                    <a:pt x="6674" y="19399"/>
                    <a:pt x="6582" y="19491"/>
                  </a:cubicBezTo>
                  <a:cubicBezTo>
                    <a:pt x="5921" y="18441"/>
                    <a:pt x="4391" y="17779"/>
                    <a:pt x="3729" y="16729"/>
                  </a:cubicBezTo>
                  <a:cubicBezTo>
                    <a:pt x="3676" y="16649"/>
                    <a:pt x="3606" y="16616"/>
                    <a:pt x="3538" y="16616"/>
                  </a:cubicBezTo>
                  <a:cubicBezTo>
                    <a:pt x="3371" y="16616"/>
                    <a:pt x="3218" y="16815"/>
                    <a:pt x="3364" y="17026"/>
                  </a:cubicBezTo>
                  <a:cubicBezTo>
                    <a:pt x="4026" y="18167"/>
                    <a:pt x="6103" y="18920"/>
                    <a:pt x="6400" y="20358"/>
                  </a:cubicBezTo>
                  <a:cubicBezTo>
                    <a:pt x="6217" y="20929"/>
                    <a:pt x="6012" y="21591"/>
                    <a:pt x="5829" y="22161"/>
                  </a:cubicBezTo>
                  <a:cubicBezTo>
                    <a:pt x="5259" y="20541"/>
                    <a:pt x="3547" y="19582"/>
                    <a:pt x="2885" y="17779"/>
                  </a:cubicBezTo>
                  <a:cubicBezTo>
                    <a:pt x="2853" y="17683"/>
                    <a:pt x="2774" y="17643"/>
                    <a:pt x="2688" y="17643"/>
                  </a:cubicBezTo>
                  <a:cubicBezTo>
                    <a:pt x="2529" y="17643"/>
                    <a:pt x="2346" y="17783"/>
                    <a:pt x="2405" y="17961"/>
                  </a:cubicBezTo>
                  <a:cubicBezTo>
                    <a:pt x="3159" y="20153"/>
                    <a:pt x="5829" y="21203"/>
                    <a:pt x="5350" y="23782"/>
                  </a:cubicBezTo>
                  <a:lnTo>
                    <a:pt x="5350" y="23873"/>
                  </a:lnTo>
                  <a:cubicBezTo>
                    <a:pt x="5350" y="24056"/>
                    <a:pt x="5350" y="24238"/>
                    <a:pt x="5259" y="24444"/>
                  </a:cubicBezTo>
                  <a:cubicBezTo>
                    <a:pt x="4391" y="22915"/>
                    <a:pt x="2793" y="21956"/>
                    <a:pt x="2223" y="20153"/>
                  </a:cubicBezTo>
                  <a:cubicBezTo>
                    <a:pt x="2183" y="20058"/>
                    <a:pt x="2104" y="20018"/>
                    <a:pt x="2019" y="20018"/>
                  </a:cubicBezTo>
                  <a:cubicBezTo>
                    <a:pt x="1859" y="20018"/>
                    <a:pt x="1684" y="20164"/>
                    <a:pt x="1743" y="20358"/>
                  </a:cubicBezTo>
                  <a:cubicBezTo>
                    <a:pt x="2314" y="22344"/>
                    <a:pt x="4391" y="23394"/>
                    <a:pt x="5076" y="25197"/>
                  </a:cubicBezTo>
                  <a:cubicBezTo>
                    <a:pt x="4962" y="25768"/>
                    <a:pt x="4871" y="26338"/>
                    <a:pt x="4779" y="26909"/>
                  </a:cubicBezTo>
                  <a:cubicBezTo>
                    <a:pt x="4505" y="26635"/>
                    <a:pt x="4209" y="26338"/>
                    <a:pt x="3935" y="25950"/>
                  </a:cubicBezTo>
                  <a:cubicBezTo>
                    <a:pt x="2976" y="25014"/>
                    <a:pt x="2223" y="23782"/>
                    <a:pt x="1538" y="22435"/>
                  </a:cubicBezTo>
                  <a:cubicBezTo>
                    <a:pt x="1507" y="22341"/>
                    <a:pt x="1429" y="22301"/>
                    <a:pt x="1346" y="22301"/>
                  </a:cubicBezTo>
                  <a:cubicBezTo>
                    <a:pt x="1187" y="22301"/>
                    <a:pt x="1007" y="22446"/>
                    <a:pt x="1082" y="22641"/>
                  </a:cubicBezTo>
                  <a:cubicBezTo>
                    <a:pt x="1538" y="23576"/>
                    <a:pt x="2017" y="24535"/>
                    <a:pt x="2679" y="25288"/>
                  </a:cubicBezTo>
                  <a:cubicBezTo>
                    <a:pt x="3250" y="26156"/>
                    <a:pt x="4209" y="26818"/>
                    <a:pt x="4597" y="27662"/>
                  </a:cubicBezTo>
                  <a:cubicBezTo>
                    <a:pt x="4597" y="27959"/>
                    <a:pt x="4505" y="28233"/>
                    <a:pt x="4505" y="28621"/>
                  </a:cubicBezTo>
                  <a:lnTo>
                    <a:pt x="4505" y="28712"/>
                  </a:lnTo>
                  <a:cubicBezTo>
                    <a:pt x="3638" y="27297"/>
                    <a:pt x="1652" y="26635"/>
                    <a:pt x="694" y="25288"/>
                  </a:cubicBezTo>
                  <a:cubicBezTo>
                    <a:pt x="640" y="25209"/>
                    <a:pt x="562" y="25175"/>
                    <a:pt x="483" y="25175"/>
                  </a:cubicBezTo>
                  <a:cubicBezTo>
                    <a:pt x="288" y="25175"/>
                    <a:pt x="85" y="25375"/>
                    <a:pt x="214" y="25585"/>
                  </a:cubicBezTo>
                  <a:cubicBezTo>
                    <a:pt x="694" y="26338"/>
                    <a:pt x="1447" y="26818"/>
                    <a:pt x="2109" y="27297"/>
                  </a:cubicBezTo>
                  <a:cubicBezTo>
                    <a:pt x="2976" y="27959"/>
                    <a:pt x="4117" y="28621"/>
                    <a:pt x="4300" y="29671"/>
                  </a:cubicBezTo>
                  <a:lnTo>
                    <a:pt x="4300" y="29762"/>
                  </a:lnTo>
                  <a:cubicBezTo>
                    <a:pt x="4300" y="30333"/>
                    <a:pt x="4209" y="30812"/>
                    <a:pt x="4209" y="31383"/>
                  </a:cubicBezTo>
                  <a:cubicBezTo>
                    <a:pt x="4026" y="30903"/>
                    <a:pt x="3729" y="30515"/>
                    <a:pt x="3250" y="30150"/>
                  </a:cubicBezTo>
                  <a:cubicBezTo>
                    <a:pt x="2405" y="29191"/>
                    <a:pt x="1082" y="28803"/>
                    <a:pt x="602" y="27571"/>
                  </a:cubicBezTo>
                  <a:cubicBezTo>
                    <a:pt x="534" y="27481"/>
                    <a:pt x="439" y="27440"/>
                    <a:pt x="349" y="27440"/>
                  </a:cubicBezTo>
                  <a:cubicBezTo>
                    <a:pt x="165" y="27440"/>
                    <a:pt x="1" y="27608"/>
                    <a:pt x="123" y="27868"/>
                  </a:cubicBezTo>
                  <a:cubicBezTo>
                    <a:pt x="511" y="28712"/>
                    <a:pt x="1264" y="29283"/>
                    <a:pt x="2017" y="29762"/>
                  </a:cubicBezTo>
                  <a:cubicBezTo>
                    <a:pt x="2588" y="30150"/>
                    <a:pt x="3067" y="30515"/>
                    <a:pt x="3455" y="31086"/>
                  </a:cubicBezTo>
                  <a:cubicBezTo>
                    <a:pt x="3821" y="31383"/>
                    <a:pt x="3935" y="31953"/>
                    <a:pt x="4117" y="32433"/>
                  </a:cubicBezTo>
                  <a:cubicBezTo>
                    <a:pt x="4026" y="34898"/>
                    <a:pt x="4117" y="37363"/>
                    <a:pt x="4505" y="39851"/>
                  </a:cubicBezTo>
                  <a:cubicBezTo>
                    <a:pt x="4505" y="40065"/>
                    <a:pt x="4673" y="40160"/>
                    <a:pt x="4851" y="40160"/>
                  </a:cubicBezTo>
                  <a:cubicBezTo>
                    <a:pt x="5072" y="40160"/>
                    <a:pt x="5309" y="40013"/>
                    <a:pt x="5259" y="39760"/>
                  </a:cubicBezTo>
                  <a:cubicBezTo>
                    <a:pt x="4962" y="37568"/>
                    <a:pt x="4779" y="35468"/>
                    <a:pt x="4871" y="33368"/>
                  </a:cubicBezTo>
                  <a:cubicBezTo>
                    <a:pt x="5350" y="32341"/>
                    <a:pt x="5350" y="31291"/>
                    <a:pt x="6309" y="30515"/>
                  </a:cubicBezTo>
                  <a:cubicBezTo>
                    <a:pt x="7153" y="29762"/>
                    <a:pt x="8203" y="29374"/>
                    <a:pt x="9070" y="28621"/>
                  </a:cubicBezTo>
                  <a:cubicBezTo>
                    <a:pt x="9295" y="28396"/>
                    <a:pt x="9151" y="28094"/>
                    <a:pt x="8928" y="28094"/>
                  </a:cubicBezTo>
                  <a:cubicBezTo>
                    <a:pt x="8879" y="28094"/>
                    <a:pt x="8827" y="28109"/>
                    <a:pt x="8774" y="28142"/>
                  </a:cubicBezTo>
                  <a:cubicBezTo>
                    <a:pt x="7815" y="29100"/>
                    <a:pt x="6491" y="29488"/>
                    <a:pt x="5532" y="30424"/>
                  </a:cubicBezTo>
                  <a:cubicBezTo>
                    <a:pt x="5259" y="30721"/>
                    <a:pt x="5167" y="30995"/>
                    <a:pt x="4962" y="31291"/>
                  </a:cubicBezTo>
                  <a:cubicBezTo>
                    <a:pt x="5076" y="30812"/>
                    <a:pt x="5076" y="30424"/>
                    <a:pt x="5167" y="29945"/>
                  </a:cubicBezTo>
                  <a:cubicBezTo>
                    <a:pt x="5829" y="28142"/>
                    <a:pt x="7929" y="27388"/>
                    <a:pt x="9436" y="26430"/>
                  </a:cubicBezTo>
                  <a:cubicBezTo>
                    <a:pt x="9673" y="26284"/>
                    <a:pt x="9531" y="26006"/>
                    <a:pt x="9324" y="26006"/>
                  </a:cubicBezTo>
                  <a:cubicBezTo>
                    <a:pt x="9272" y="26006"/>
                    <a:pt x="9216" y="26023"/>
                    <a:pt x="9162" y="26064"/>
                  </a:cubicBezTo>
                  <a:cubicBezTo>
                    <a:pt x="7815" y="26818"/>
                    <a:pt x="6309" y="27480"/>
                    <a:pt x="5259" y="28712"/>
                  </a:cubicBezTo>
                  <a:cubicBezTo>
                    <a:pt x="5532" y="28050"/>
                    <a:pt x="5738" y="27480"/>
                    <a:pt x="6012" y="26909"/>
                  </a:cubicBezTo>
                  <a:cubicBezTo>
                    <a:pt x="6970" y="25380"/>
                    <a:pt x="8591" y="25014"/>
                    <a:pt x="10212" y="24353"/>
                  </a:cubicBezTo>
                  <a:cubicBezTo>
                    <a:pt x="10461" y="24249"/>
                    <a:pt x="10332" y="23861"/>
                    <a:pt x="10083" y="23861"/>
                  </a:cubicBezTo>
                  <a:cubicBezTo>
                    <a:pt x="10059" y="23861"/>
                    <a:pt x="10033" y="23865"/>
                    <a:pt x="10006" y="23873"/>
                  </a:cubicBezTo>
                  <a:cubicBezTo>
                    <a:pt x="8774" y="24353"/>
                    <a:pt x="7632" y="24718"/>
                    <a:pt x="6674" y="25494"/>
                  </a:cubicBezTo>
                  <a:cubicBezTo>
                    <a:pt x="6970" y="24809"/>
                    <a:pt x="7244" y="24238"/>
                    <a:pt x="7632" y="23576"/>
                  </a:cubicBezTo>
                  <a:cubicBezTo>
                    <a:pt x="8956" y="22253"/>
                    <a:pt x="10486" y="21591"/>
                    <a:pt x="12289" y="20929"/>
                  </a:cubicBezTo>
                  <a:cubicBezTo>
                    <a:pt x="12559" y="20825"/>
                    <a:pt x="12413" y="20437"/>
                    <a:pt x="12178" y="20437"/>
                  </a:cubicBezTo>
                  <a:cubicBezTo>
                    <a:pt x="12155" y="20437"/>
                    <a:pt x="12131" y="20441"/>
                    <a:pt x="12106" y="20449"/>
                  </a:cubicBezTo>
                  <a:cubicBezTo>
                    <a:pt x="10668" y="21020"/>
                    <a:pt x="9436" y="21499"/>
                    <a:pt x="8386" y="22253"/>
                  </a:cubicBezTo>
                  <a:cubicBezTo>
                    <a:pt x="8591" y="21956"/>
                    <a:pt x="8682" y="21773"/>
                    <a:pt x="8865" y="21499"/>
                  </a:cubicBezTo>
                  <a:cubicBezTo>
                    <a:pt x="8956" y="21294"/>
                    <a:pt x="9070" y="21111"/>
                    <a:pt x="9162" y="21020"/>
                  </a:cubicBezTo>
                  <a:cubicBezTo>
                    <a:pt x="10394" y="19673"/>
                    <a:pt x="11718" y="19217"/>
                    <a:pt x="13430" y="18829"/>
                  </a:cubicBezTo>
                  <a:cubicBezTo>
                    <a:pt x="13789" y="18829"/>
                    <a:pt x="13738" y="18340"/>
                    <a:pt x="13492" y="18340"/>
                  </a:cubicBezTo>
                  <a:cubicBezTo>
                    <a:pt x="13473" y="18340"/>
                    <a:pt x="13452" y="18343"/>
                    <a:pt x="13430" y="18349"/>
                  </a:cubicBezTo>
                  <a:cubicBezTo>
                    <a:pt x="12289" y="18532"/>
                    <a:pt x="11353" y="18829"/>
                    <a:pt x="10486" y="19308"/>
                  </a:cubicBezTo>
                  <a:cubicBezTo>
                    <a:pt x="11056" y="18737"/>
                    <a:pt x="11627" y="18076"/>
                    <a:pt x="12197" y="17505"/>
                  </a:cubicBezTo>
                  <a:cubicBezTo>
                    <a:pt x="13156" y="16934"/>
                    <a:pt x="14571" y="16820"/>
                    <a:pt x="15621" y="16364"/>
                  </a:cubicBezTo>
                  <a:cubicBezTo>
                    <a:pt x="15891" y="16260"/>
                    <a:pt x="15745" y="15872"/>
                    <a:pt x="15511" y="15872"/>
                  </a:cubicBezTo>
                  <a:cubicBezTo>
                    <a:pt x="15487" y="15872"/>
                    <a:pt x="15463" y="15876"/>
                    <a:pt x="15439" y="15884"/>
                  </a:cubicBezTo>
                  <a:cubicBezTo>
                    <a:pt x="14663" y="16250"/>
                    <a:pt x="13727" y="16364"/>
                    <a:pt x="12951" y="16638"/>
                  </a:cubicBezTo>
                  <a:cubicBezTo>
                    <a:pt x="13521" y="16067"/>
                    <a:pt x="14001" y="15496"/>
                    <a:pt x="14571" y="14834"/>
                  </a:cubicBezTo>
                  <a:cubicBezTo>
                    <a:pt x="15713" y="14172"/>
                    <a:pt x="17059" y="13784"/>
                    <a:pt x="17995" y="12826"/>
                  </a:cubicBezTo>
                  <a:cubicBezTo>
                    <a:pt x="18153" y="12616"/>
                    <a:pt x="17961" y="12392"/>
                    <a:pt x="17781" y="12392"/>
                  </a:cubicBezTo>
                  <a:cubicBezTo>
                    <a:pt x="17726" y="12392"/>
                    <a:pt x="17672" y="12413"/>
                    <a:pt x="17630" y="12461"/>
                  </a:cubicBezTo>
                  <a:cubicBezTo>
                    <a:pt x="16945" y="13122"/>
                    <a:pt x="16283" y="13396"/>
                    <a:pt x="15530" y="13784"/>
                  </a:cubicBezTo>
                  <a:cubicBezTo>
                    <a:pt x="16192" y="12940"/>
                    <a:pt x="16854" y="12073"/>
                    <a:pt x="17424" y="11228"/>
                  </a:cubicBezTo>
                  <a:cubicBezTo>
                    <a:pt x="17904" y="10749"/>
                    <a:pt x="18566" y="10361"/>
                    <a:pt x="19045" y="9699"/>
                  </a:cubicBezTo>
                  <a:cubicBezTo>
                    <a:pt x="19110" y="9488"/>
                    <a:pt x="18945" y="9289"/>
                    <a:pt x="18770" y="9289"/>
                  </a:cubicBezTo>
                  <a:cubicBezTo>
                    <a:pt x="18699" y="9289"/>
                    <a:pt x="18625" y="9322"/>
                    <a:pt x="18566" y="9402"/>
                  </a:cubicBezTo>
                  <a:cubicBezTo>
                    <a:pt x="18383" y="9607"/>
                    <a:pt x="18201" y="9881"/>
                    <a:pt x="17995" y="10087"/>
                  </a:cubicBezTo>
                  <a:cubicBezTo>
                    <a:pt x="18383" y="9128"/>
                    <a:pt x="18657" y="8169"/>
                    <a:pt x="18657" y="7119"/>
                  </a:cubicBezTo>
                  <a:cubicBezTo>
                    <a:pt x="18720" y="6866"/>
                    <a:pt x="18482" y="6719"/>
                    <a:pt x="18257" y="6719"/>
                  </a:cubicBezTo>
                  <a:cubicBezTo>
                    <a:pt x="18076" y="6719"/>
                    <a:pt x="17904" y="6814"/>
                    <a:pt x="17904" y="7028"/>
                  </a:cubicBezTo>
                  <a:cubicBezTo>
                    <a:pt x="17904" y="8169"/>
                    <a:pt x="17516" y="9219"/>
                    <a:pt x="17059" y="10269"/>
                  </a:cubicBezTo>
                  <a:cubicBezTo>
                    <a:pt x="17151" y="9516"/>
                    <a:pt x="17151" y="8740"/>
                    <a:pt x="17151" y="7895"/>
                  </a:cubicBezTo>
                  <a:cubicBezTo>
                    <a:pt x="17151" y="7737"/>
                    <a:pt x="17014" y="7638"/>
                    <a:pt x="16887" y="7638"/>
                  </a:cubicBezTo>
                  <a:cubicBezTo>
                    <a:pt x="16776" y="7638"/>
                    <a:pt x="16671" y="7714"/>
                    <a:pt x="16671" y="7895"/>
                  </a:cubicBezTo>
                  <a:cubicBezTo>
                    <a:pt x="16580" y="9219"/>
                    <a:pt x="16580" y="10452"/>
                    <a:pt x="16192" y="11684"/>
                  </a:cubicBezTo>
                  <a:cubicBezTo>
                    <a:pt x="15804" y="12164"/>
                    <a:pt x="15530" y="12643"/>
                    <a:pt x="15142" y="13031"/>
                  </a:cubicBezTo>
                  <a:cubicBezTo>
                    <a:pt x="15233" y="12552"/>
                    <a:pt x="15439" y="12073"/>
                    <a:pt x="15439" y="11593"/>
                  </a:cubicBezTo>
                  <a:cubicBezTo>
                    <a:pt x="15490" y="11386"/>
                    <a:pt x="15330" y="11260"/>
                    <a:pt x="15180" y="11260"/>
                  </a:cubicBezTo>
                  <a:cubicBezTo>
                    <a:pt x="15066" y="11260"/>
                    <a:pt x="14959" y="11334"/>
                    <a:pt x="14959" y="11502"/>
                  </a:cubicBezTo>
                  <a:cubicBezTo>
                    <a:pt x="14777" y="12552"/>
                    <a:pt x="14480" y="13511"/>
                    <a:pt x="14001" y="14355"/>
                  </a:cubicBezTo>
                  <a:cubicBezTo>
                    <a:pt x="13521" y="14926"/>
                    <a:pt x="12951" y="15496"/>
                    <a:pt x="12494" y="15976"/>
                  </a:cubicBezTo>
                  <a:cubicBezTo>
                    <a:pt x="12768" y="15314"/>
                    <a:pt x="12951" y="14652"/>
                    <a:pt x="13339" y="13967"/>
                  </a:cubicBezTo>
                  <a:cubicBezTo>
                    <a:pt x="13467" y="13774"/>
                    <a:pt x="13324" y="13570"/>
                    <a:pt x="13156" y="13570"/>
                  </a:cubicBezTo>
                  <a:cubicBezTo>
                    <a:pt x="13086" y="13570"/>
                    <a:pt x="13011" y="13605"/>
                    <a:pt x="12951" y="13693"/>
                  </a:cubicBezTo>
                  <a:cubicBezTo>
                    <a:pt x="12289" y="14743"/>
                    <a:pt x="12015" y="15884"/>
                    <a:pt x="11536" y="17026"/>
                  </a:cubicBezTo>
                  <a:cubicBezTo>
                    <a:pt x="11148" y="17391"/>
                    <a:pt x="10782" y="17779"/>
                    <a:pt x="10486" y="18258"/>
                  </a:cubicBezTo>
                  <a:cubicBezTo>
                    <a:pt x="10668" y="17505"/>
                    <a:pt x="10874" y="16820"/>
                    <a:pt x="11239" y="16250"/>
                  </a:cubicBezTo>
                  <a:cubicBezTo>
                    <a:pt x="11384" y="16057"/>
                    <a:pt x="11188" y="15852"/>
                    <a:pt x="10996" y="15852"/>
                  </a:cubicBezTo>
                  <a:cubicBezTo>
                    <a:pt x="10916" y="15852"/>
                    <a:pt x="10836" y="15888"/>
                    <a:pt x="10782" y="15976"/>
                  </a:cubicBezTo>
                  <a:cubicBezTo>
                    <a:pt x="10098" y="17026"/>
                    <a:pt x="10006" y="18441"/>
                    <a:pt x="9344" y="19491"/>
                  </a:cubicBezTo>
                  <a:cubicBezTo>
                    <a:pt x="9253" y="19673"/>
                    <a:pt x="9162" y="19787"/>
                    <a:pt x="8956" y="19970"/>
                  </a:cubicBezTo>
                  <a:lnTo>
                    <a:pt x="8956" y="20061"/>
                  </a:lnTo>
                  <a:cubicBezTo>
                    <a:pt x="8591" y="20449"/>
                    <a:pt x="8294" y="20929"/>
                    <a:pt x="8020" y="21385"/>
                  </a:cubicBezTo>
                  <a:cubicBezTo>
                    <a:pt x="7244" y="22641"/>
                    <a:pt x="6491" y="23964"/>
                    <a:pt x="5921" y="25288"/>
                  </a:cubicBezTo>
                  <a:cubicBezTo>
                    <a:pt x="6103" y="24056"/>
                    <a:pt x="6491" y="22823"/>
                    <a:pt x="6788" y="21591"/>
                  </a:cubicBezTo>
                  <a:cubicBezTo>
                    <a:pt x="7359" y="20632"/>
                    <a:pt x="8020" y="19787"/>
                    <a:pt x="8956" y="18920"/>
                  </a:cubicBezTo>
                  <a:cubicBezTo>
                    <a:pt x="9125" y="18695"/>
                    <a:pt x="8955" y="18394"/>
                    <a:pt x="8738" y="18394"/>
                  </a:cubicBezTo>
                  <a:cubicBezTo>
                    <a:pt x="8690" y="18394"/>
                    <a:pt x="8640" y="18408"/>
                    <a:pt x="8591" y="18441"/>
                  </a:cubicBezTo>
                  <a:cubicBezTo>
                    <a:pt x="8112" y="18920"/>
                    <a:pt x="7724" y="19399"/>
                    <a:pt x="7359" y="19879"/>
                  </a:cubicBezTo>
                  <a:cubicBezTo>
                    <a:pt x="7450" y="19491"/>
                    <a:pt x="7541" y="19217"/>
                    <a:pt x="7632" y="18829"/>
                  </a:cubicBezTo>
                  <a:lnTo>
                    <a:pt x="7724" y="18737"/>
                  </a:lnTo>
                  <a:cubicBezTo>
                    <a:pt x="8591" y="17391"/>
                    <a:pt x="10303" y="16638"/>
                    <a:pt x="10874" y="15108"/>
                  </a:cubicBezTo>
                  <a:cubicBezTo>
                    <a:pt x="10930" y="14882"/>
                    <a:pt x="10767" y="14717"/>
                    <a:pt x="10614" y="14717"/>
                  </a:cubicBezTo>
                  <a:cubicBezTo>
                    <a:pt x="10519" y="14717"/>
                    <a:pt x="10429" y="14778"/>
                    <a:pt x="10394" y="14926"/>
                  </a:cubicBezTo>
                  <a:cubicBezTo>
                    <a:pt x="10006" y="15976"/>
                    <a:pt x="8956" y="16729"/>
                    <a:pt x="8112" y="17505"/>
                  </a:cubicBezTo>
                  <a:cubicBezTo>
                    <a:pt x="8386" y="16729"/>
                    <a:pt x="8682" y="16067"/>
                    <a:pt x="9070" y="15405"/>
                  </a:cubicBezTo>
                  <a:cubicBezTo>
                    <a:pt x="9253" y="15108"/>
                    <a:pt x="9253" y="14926"/>
                    <a:pt x="9436" y="14652"/>
                  </a:cubicBezTo>
                  <a:cubicBezTo>
                    <a:pt x="9527" y="14446"/>
                    <a:pt x="9824" y="14264"/>
                    <a:pt x="10006" y="14172"/>
                  </a:cubicBezTo>
                  <a:cubicBezTo>
                    <a:pt x="10486" y="13876"/>
                    <a:pt x="10965" y="13693"/>
                    <a:pt x="11444" y="13511"/>
                  </a:cubicBezTo>
                  <a:cubicBezTo>
                    <a:pt x="12197" y="13122"/>
                    <a:pt x="13065" y="12734"/>
                    <a:pt x="13521" y="12073"/>
                  </a:cubicBezTo>
                  <a:cubicBezTo>
                    <a:pt x="13666" y="11879"/>
                    <a:pt x="13516" y="11675"/>
                    <a:pt x="13351" y="11675"/>
                  </a:cubicBezTo>
                  <a:cubicBezTo>
                    <a:pt x="13282" y="11675"/>
                    <a:pt x="13210" y="11711"/>
                    <a:pt x="13156" y="11799"/>
                  </a:cubicBezTo>
                  <a:cubicBezTo>
                    <a:pt x="12289" y="12826"/>
                    <a:pt x="10668" y="13122"/>
                    <a:pt x="9527" y="13876"/>
                  </a:cubicBezTo>
                  <a:cubicBezTo>
                    <a:pt x="9732" y="13396"/>
                    <a:pt x="9915" y="12940"/>
                    <a:pt x="10212" y="12461"/>
                  </a:cubicBezTo>
                  <a:lnTo>
                    <a:pt x="10212" y="12369"/>
                  </a:lnTo>
                  <a:cubicBezTo>
                    <a:pt x="11148" y="10840"/>
                    <a:pt x="13430" y="11114"/>
                    <a:pt x="14389" y="9516"/>
                  </a:cubicBezTo>
                  <a:cubicBezTo>
                    <a:pt x="14518" y="9306"/>
                    <a:pt x="14315" y="9106"/>
                    <a:pt x="14120" y="9106"/>
                  </a:cubicBezTo>
                  <a:cubicBezTo>
                    <a:pt x="14040" y="9106"/>
                    <a:pt x="13962" y="9140"/>
                    <a:pt x="13909" y="9219"/>
                  </a:cubicBezTo>
                  <a:cubicBezTo>
                    <a:pt x="13263" y="10333"/>
                    <a:pt x="11878" y="10447"/>
                    <a:pt x="10751" y="11067"/>
                  </a:cubicBezTo>
                  <a:lnTo>
                    <a:pt x="10751" y="11067"/>
                  </a:lnTo>
                  <a:cubicBezTo>
                    <a:pt x="11015" y="10853"/>
                    <a:pt x="11250" y="10059"/>
                    <a:pt x="11353" y="9790"/>
                  </a:cubicBezTo>
                  <a:cubicBezTo>
                    <a:pt x="11809" y="8740"/>
                    <a:pt x="12494" y="8466"/>
                    <a:pt x="13430" y="8078"/>
                  </a:cubicBezTo>
                  <a:cubicBezTo>
                    <a:pt x="14297" y="7690"/>
                    <a:pt x="15142" y="7325"/>
                    <a:pt x="15530" y="6458"/>
                  </a:cubicBezTo>
                  <a:cubicBezTo>
                    <a:pt x="15590" y="6279"/>
                    <a:pt x="15406" y="6129"/>
                    <a:pt x="15246" y="6129"/>
                  </a:cubicBezTo>
                  <a:cubicBezTo>
                    <a:pt x="15161" y="6129"/>
                    <a:pt x="15082" y="6172"/>
                    <a:pt x="15051" y="6275"/>
                  </a:cubicBezTo>
                  <a:cubicBezTo>
                    <a:pt x="14480" y="7416"/>
                    <a:pt x="13156" y="7599"/>
                    <a:pt x="12106" y="8078"/>
                  </a:cubicBezTo>
                  <a:cubicBezTo>
                    <a:pt x="12289" y="7690"/>
                    <a:pt x="12494" y="7234"/>
                    <a:pt x="12677" y="6754"/>
                  </a:cubicBezTo>
                  <a:cubicBezTo>
                    <a:pt x="13727" y="5522"/>
                    <a:pt x="15621" y="5042"/>
                    <a:pt x="16009" y="3239"/>
                  </a:cubicBezTo>
                  <a:cubicBezTo>
                    <a:pt x="16059" y="3028"/>
                    <a:pt x="15913" y="2932"/>
                    <a:pt x="15770" y="2932"/>
                  </a:cubicBezTo>
                  <a:cubicBezTo>
                    <a:pt x="15649" y="2932"/>
                    <a:pt x="15530" y="3000"/>
                    <a:pt x="15530" y="3125"/>
                  </a:cubicBezTo>
                  <a:cubicBezTo>
                    <a:pt x="15233" y="4380"/>
                    <a:pt x="14001" y="4951"/>
                    <a:pt x="13065" y="5704"/>
                  </a:cubicBezTo>
                  <a:cubicBezTo>
                    <a:pt x="13247" y="5225"/>
                    <a:pt x="13430" y="4746"/>
                    <a:pt x="13521" y="4266"/>
                  </a:cubicBezTo>
                  <a:cubicBezTo>
                    <a:pt x="14297" y="3239"/>
                    <a:pt x="15233" y="2372"/>
                    <a:pt x="15621" y="1139"/>
                  </a:cubicBezTo>
                  <a:cubicBezTo>
                    <a:pt x="15680" y="947"/>
                    <a:pt x="15501" y="765"/>
                    <a:pt x="15342" y="765"/>
                  </a:cubicBezTo>
                  <a:cubicBezTo>
                    <a:pt x="15255" y="765"/>
                    <a:pt x="15174" y="819"/>
                    <a:pt x="15142" y="957"/>
                  </a:cubicBezTo>
                  <a:cubicBezTo>
                    <a:pt x="14868" y="1710"/>
                    <a:pt x="14389" y="2372"/>
                    <a:pt x="13909" y="2942"/>
                  </a:cubicBezTo>
                  <a:cubicBezTo>
                    <a:pt x="14092" y="2189"/>
                    <a:pt x="14206" y="1322"/>
                    <a:pt x="14297" y="477"/>
                  </a:cubicBezTo>
                  <a:cubicBezTo>
                    <a:pt x="14347" y="169"/>
                    <a:pt x="14117" y="1"/>
                    <a:pt x="138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3"/>
            <p:cNvSpPr/>
            <p:nvPr/>
          </p:nvSpPr>
          <p:spPr>
            <a:xfrm flipH="1">
              <a:off x="511622" y="3071638"/>
              <a:ext cx="583179" cy="555436"/>
            </a:xfrm>
            <a:custGeom>
              <a:avLst/>
              <a:gdLst/>
              <a:ahLst/>
              <a:cxnLst/>
              <a:rect l="l" t="t" r="r" b="b"/>
              <a:pathLst>
                <a:path w="18835" h="17939" extrusionOk="0">
                  <a:moveTo>
                    <a:pt x="15481" y="1"/>
                  </a:moveTo>
                  <a:cubicBezTo>
                    <a:pt x="15442" y="1"/>
                    <a:pt x="15404" y="15"/>
                    <a:pt x="15369" y="50"/>
                  </a:cubicBezTo>
                  <a:cubicBezTo>
                    <a:pt x="14136" y="1191"/>
                    <a:pt x="13269" y="2424"/>
                    <a:pt x="12516" y="3862"/>
                  </a:cubicBezTo>
                  <a:cubicBezTo>
                    <a:pt x="12036" y="4136"/>
                    <a:pt x="11557" y="4524"/>
                    <a:pt x="11192" y="5003"/>
                  </a:cubicBezTo>
                  <a:cubicBezTo>
                    <a:pt x="11557" y="3565"/>
                    <a:pt x="12219" y="2241"/>
                    <a:pt x="13360" y="1283"/>
                  </a:cubicBezTo>
                  <a:cubicBezTo>
                    <a:pt x="13626" y="1201"/>
                    <a:pt x="13416" y="881"/>
                    <a:pt x="13238" y="881"/>
                  </a:cubicBezTo>
                  <a:cubicBezTo>
                    <a:pt x="13217" y="881"/>
                    <a:pt x="13197" y="885"/>
                    <a:pt x="13178" y="895"/>
                  </a:cubicBezTo>
                  <a:cubicBezTo>
                    <a:pt x="11648" y="2150"/>
                    <a:pt x="10987" y="3748"/>
                    <a:pt x="10507" y="5574"/>
                  </a:cubicBezTo>
                  <a:cubicBezTo>
                    <a:pt x="10142" y="5848"/>
                    <a:pt x="9845" y="6236"/>
                    <a:pt x="9480" y="6510"/>
                  </a:cubicBezTo>
                  <a:cubicBezTo>
                    <a:pt x="9754" y="5003"/>
                    <a:pt x="9663" y="3383"/>
                    <a:pt x="10895" y="2150"/>
                  </a:cubicBezTo>
                  <a:cubicBezTo>
                    <a:pt x="11036" y="1992"/>
                    <a:pt x="10906" y="1793"/>
                    <a:pt x="10755" y="1793"/>
                  </a:cubicBezTo>
                  <a:cubicBezTo>
                    <a:pt x="10710" y="1793"/>
                    <a:pt x="10663" y="1811"/>
                    <a:pt x="10621" y="1853"/>
                  </a:cubicBezTo>
                  <a:cubicBezTo>
                    <a:pt x="9092" y="3383"/>
                    <a:pt x="9480" y="5368"/>
                    <a:pt x="8909" y="7172"/>
                  </a:cubicBezTo>
                  <a:cubicBezTo>
                    <a:pt x="8430" y="7651"/>
                    <a:pt x="7951" y="8222"/>
                    <a:pt x="7563" y="8701"/>
                  </a:cubicBezTo>
                  <a:cubicBezTo>
                    <a:pt x="7198" y="7286"/>
                    <a:pt x="7859" y="5574"/>
                    <a:pt x="8521" y="4227"/>
                  </a:cubicBezTo>
                  <a:cubicBezTo>
                    <a:pt x="8581" y="4048"/>
                    <a:pt x="8437" y="3899"/>
                    <a:pt x="8304" y="3899"/>
                  </a:cubicBezTo>
                  <a:cubicBezTo>
                    <a:pt x="8233" y="3899"/>
                    <a:pt x="8165" y="3941"/>
                    <a:pt x="8133" y="4045"/>
                  </a:cubicBezTo>
                  <a:cubicBezTo>
                    <a:pt x="7380" y="5574"/>
                    <a:pt x="6627" y="7468"/>
                    <a:pt x="7198" y="9180"/>
                  </a:cubicBezTo>
                  <a:cubicBezTo>
                    <a:pt x="6809" y="9751"/>
                    <a:pt x="6330" y="10230"/>
                    <a:pt x="5942" y="10801"/>
                  </a:cubicBezTo>
                  <a:cubicBezTo>
                    <a:pt x="5486" y="9180"/>
                    <a:pt x="5189" y="7468"/>
                    <a:pt x="6239" y="6030"/>
                  </a:cubicBezTo>
                  <a:cubicBezTo>
                    <a:pt x="6379" y="5820"/>
                    <a:pt x="6250" y="5597"/>
                    <a:pt x="6090" y="5597"/>
                  </a:cubicBezTo>
                  <a:cubicBezTo>
                    <a:pt x="6042" y="5597"/>
                    <a:pt x="5990" y="5617"/>
                    <a:pt x="5942" y="5665"/>
                  </a:cubicBezTo>
                  <a:cubicBezTo>
                    <a:pt x="4618" y="7377"/>
                    <a:pt x="5098" y="9363"/>
                    <a:pt x="5577" y="11280"/>
                  </a:cubicBezTo>
                  <a:cubicBezTo>
                    <a:pt x="5280" y="11645"/>
                    <a:pt x="5006" y="12125"/>
                    <a:pt x="4710" y="12513"/>
                  </a:cubicBezTo>
                  <a:cubicBezTo>
                    <a:pt x="4230" y="11075"/>
                    <a:pt x="2998" y="9751"/>
                    <a:pt x="3865" y="8222"/>
                  </a:cubicBezTo>
                  <a:cubicBezTo>
                    <a:pt x="3928" y="8095"/>
                    <a:pt x="3761" y="7913"/>
                    <a:pt x="3622" y="7913"/>
                  </a:cubicBezTo>
                  <a:cubicBezTo>
                    <a:pt x="3561" y="7913"/>
                    <a:pt x="3505" y="7948"/>
                    <a:pt x="3477" y="8039"/>
                  </a:cubicBezTo>
                  <a:cubicBezTo>
                    <a:pt x="2518" y="9842"/>
                    <a:pt x="3956" y="11280"/>
                    <a:pt x="4436" y="12992"/>
                  </a:cubicBezTo>
                  <a:cubicBezTo>
                    <a:pt x="4139" y="13357"/>
                    <a:pt x="3865" y="13745"/>
                    <a:pt x="3660" y="14133"/>
                  </a:cubicBezTo>
                  <a:cubicBezTo>
                    <a:pt x="3203" y="12695"/>
                    <a:pt x="1491" y="11463"/>
                    <a:pt x="1948" y="9933"/>
                  </a:cubicBezTo>
                  <a:cubicBezTo>
                    <a:pt x="2014" y="9774"/>
                    <a:pt x="1911" y="9677"/>
                    <a:pt x="1795" y="9677"/>
                  </a:cubicBezTo>
                  <a:cubicBezTo>
                    <a:pt x="1711" y="9677"/>
                    <a:pt x="1621" y="9727"/>
                    <a:pt x="1583" y="9842"/>
                  </a:cubicBezTo>
                  <a:cubicBezTo>
                    <a:pt x="1012" y="11737"/>
                    <a:pt x="3203" y="12878"/>
                    <a:pt x="3386" y="14590"/>
                  </a:cubicBezTo>
                  <a:cubicBezTo>
                    <a:pt x="3089" y="14978"/>
                    <a:pt x="2815" y="15457"/>
                    <a:pt x="2518" y="15845"/>
                  </a:cubicBezTo>
                  <a:cubicBezTo>
                    <a:pt x="2153" y="14316"/>
                    <a:pt x="806" y="13175"/>
                    <a:pt x="441" y="11554"/>
                  </a:cubicBezTo>
                  <a:cubicBezTo>
                    <a:pt x="403" y="11439"/>
                    <a:pt x="313" y="11389"/>
                    <a:pt x="227" y="11389"/>
                  </a:cubicBezTo>
                  <a:cubicBezTo>
                    <a:pt x="109" y="11389"/>
                    <a:pt x="0" y="11486"/>
                    <a:pt x="53" y="11645"/>
                  </a:cubicBezTo>
                  <a:cubicBezTo>
                    <a:pt x="441" y="13449"/>
                    <a:pt x="2062" y="14590"/>
                    <a:pt x="2244" y="16416"/>
                  </a:cubicBezTo>
                  <a:lnTo>
                    <a:pt x="1674" y="17260"/>
                  </a:lnTo>
                  <a:cubicBezTo>
                    <a:pt x="1464" y="17599"/>
                    <a:pt x="1791" y="17938"/>
                    <a:pt x="2097" y="17938"/>
                  </a:cubicBezTo>
                  <a:cubicBezTo>
                    <a:pt x="2224" y="17938"/>
                    <a:pt x="2347" y="17880"/>
                    <a:pt x="2427" y="17740"/>
                  </a:cubicBezTo>
                  <a:cubicBezTo>
                    <a:pt x="2815" y="17078"/>
                    <a:pt x="3203" y="16507"/>
                    <a:pt x="3568" y="15936"/>
                  </a:cubicBezTo>
                  <a:cubicBezTo>
                    <a:pt x="3618" y="15931"/>
                    <a:pt x="3669" y="15928"/>
                    <a:pt x="3720" y="15928"/>
                  </a:cubicBezTo>
                  <a:cubicBezTo>
                    <a:pt x="4474" y="15928"/>
                    <a:pt x="5408" y="16519"/>
                    <a:pt x="5942" y="16690"/>
                  </a:cubicBezTo>
                  <a:cubicBezTo>
                    <a:pt x="6537" y="17027"/>
                    <a:pt x="7184" y="17278"/>
                    <a:pt x="7838" y="17278"/>
                  </a:cubicBezTo>
                  <a:cubicBezTo>
                    <a:pt x="7936" y="17278"/>
                    <a:pt x="8035" y="17272"/>
                    <a:pt x="8133" y="17260"/>
                  </a:cubicBezTo>
                  <a:cubicBezTo>
                    <a:pt x="8430" y="17169"/>
                    <a:pt x="8339" y="16781"/>
                    <a:pt x="8042" y="16781"/>
                  </a:cubicBezTo>
                  <a:cubicBezTo>
                    <a:pt x="7966" y="16795"/>
                    <a:pt x="7888" y="16801"/>
                    <a:pt x="7807" y="16801"/>
                  </a:cubicBezTo>
                  <a:cubicBezTo>
                    <a:pt x="6675" y="16801"/>
                    <a:pt x="5101" y="15542"/>
                    <a:pt x="3865" y="15457"/>
                  </a:cubicBezTo>
                  <a:cubicBezTo>
                    <a:pt x="3956" y="15275"/>
                    <a:pt x="4139" y="14978"/>
                    <a:pt x="4230" y="14795"/>
                  </a:cubicBezTo>
                  <a:cubicBezTo>
                    <a:pt x="4404" y="14754"/>
                    <a:pt x="4576" y="14737"/>
                    <a:pt x="4748" y="14737"/>
                  </a:cubicBezTo>
                  <a:cubicBezTo>
                    <a:pt x="5433" y="14737"/>
                    <a:pt x="6097" y="15014"/>
                    <a:pt x="6718" y="15160"/>
                  </a:cubicBezTo>
                  <a:cubicBezTo>
                    <a:pt x="7264" y="15405"/>
                    <a:pt x="7872" y="15572"/>
                    <a:pt x="8503" y="15572"/>
                  </a:cubicBezTo>
                  <a:cubicBezTo>
                    <a:pt x="8637" y="15572"/>
                    <a:pt x="8773" y="15565"/>
                    <a:pt x="8909" y="15548"/>
                  </a:cubicBezTo>
                  <a:cubicBezTo>
                    <a:pt x="9183" y="15457"/>
                    <a:pt x="9092" y="15069"/>
                    <a:pt x="8795" y="15069"/>
                  </a:cubicBezTo>
                  <a:cubicBezTo>
                    <a:pt x="8669" y="15088"/>
                    <a:pt x="8542" y="15096"/>
                    <a:pt x="8415" y="15096"/>
                  </a:cubicBezTo>
                  <a:cubicBezTo>
                    <a:pt x="7183" y="15096"/>
                    <a:pt x="5943" y="14310"/>
                    <a:pt x="4785" y="14310"/>
                  </a:cubicBezTo>
                  <a:cubicBezTo>
                    <a:pt x="4729" y="14310"/>
                    <a:pt x="4674" y="14312"/>
                    <a:pt x="4618" y="14316"/>
                  </a:cubicBezTo>
                  <a:cubicBezTo>
                    <a:pt x="4801" y="13928"/>
                    <a:pt x="5098" y="13563"/>
                    <a:pt x="5280" y="13175"/>
                  </a:cubicBezTo>
                  <a:cubicBezTo>
                    <a:pt x="5546" y="13072"/>
                    <a:pt x="5817" y="13031"/>
                    <a:pt x="6092" y="13031"/>
                  </a:cubicBezTo>
                  <a:cubicBezTo>
                    <a:pt x="7184" y="13031"/>
                    <a:pt x="8331" y="13681"/>
                    <a:pt x="9434" y="13681"/>
                  </a:cubicBezTo>
                  <a:cubicBezTo>
                    <a:pt x="9837" y="13681"/>
                    <a:pt x="10234" y="13595"/>
                    <a:pt x="10621" y="13357"/>
                  </a:cubicBezTo>
                  <a:cubicBezTo>
                    <a:pt x="10781" y="13277"/>
                    <a:pt x="10662" y="12971"/>
                    <a:pt x="10431" y="12971"/>
                  </a:cubicBezTo>
                  <a:cubicBezTo>
                    <a:pt x="10398" y="12971"/>
                    <a:pt x="10362" y="12978"/>
                    <a:pt x="10325" y="12992"/>
                  </a:cubicBezTo>
                  <a:cubicBezTo>
                    <a:pt x="9976" y="13200"/>
                    <a:pt x="9616" y="13276"/>
                    <a:pt x="9246" y="13276"/>
                  </a:cubicBezTo>
                  <a:cubicBezTo>
                    <a:pt x="8211" y="13276"/>
                    <a:pt x="7103" y="12678"/>
                    <a:pt x="5989" y="12678"/>
                  </a:cubicBezTo>
                  <a:cubicBezTo>
                    <a:pt x="5882" y="12678"/>
                    <a:pt x="5775" y="12683"/>
                    <a:pt x="5668" y="12695"/>
                  </a:cubicBezTo>
                  <a:cubicBezTo>
                    <a:pt x="5851" y="12307"/>
                    <a:pt x="6056" y="12033"/>
                    <a:pt x="6330" y="11737"/>
                  </a:cubicBezTo>
                  <a:cubicBezTo>
                    <a:pt x="6723" y="11576"/>
                    <a:pt x="7131" y="11522"/>
                    <a:pt x="7549" y="11522"/>
                  </a:cubicBezTo>
                  <a:cubicBezTo>
                    <a:pt x="8440" y="11522"/>
                    <a:pt x="9373" y="11769"/>
                    <a:pt x="10288" y="11769"/>
                  </a:cubicBezTo>
                  <a:cubicBezTo>
                    <a:pt x="10717" y="11769"/>
                    <a:pt x="11143" y="11714"/>
                    <a:pt x="11557" y="11554"/>
                  </a:cubicBezTo>
                  <a:cubicBezTo>
                    <a:pt x="11745" y="11471"/>
                    <a:pt x="11666" y="11063"/>
                    <a:pt x="11511" y="11063"/>
                  </a:cubicBezTo>
                  <a:cubicBezTo>
                    <a:pt x="11497" y="11063"/>
                    <a:pt x="11482" y="11067"/>
                    <a:pt x="11466" y="11075"/>
                  </a:cubicBezTo>
                  <a:cubicBezTo>
                    <a:pt x="10995" y="11240"/>
                    <a:pt x="10525" y="11294"/>
                    <a:pt x="10057" y="11294"/>
                  </a:cubicBezTo>
                  <a:cubicBezTo>
                    <a:pt x="9178" y="11294"/>
                    <a:pt x="8309" y="11104"/>
                    <a:pt x="7469" y="11104"/>
                  </a:cubicBezTo>
                  <a:cubicBezTo>
                    <a:pt x="7216" y="11104"/>
                    <a:pt x="6966" y="11121"/>
                    <a:pt x="6718" y="11166"/>
                  </a:cubicBezTo>
                  <a:cubicBezTo>
                    <a:pt x="7198" y="10595"/>
                    <a:pt x="7563" y="10025"/>
                    <a:pt x="8042" y="9454"/>
                  </a:cubicBezTo>
                  <a:cubicBezTo>
                    <a:pt x="8271" y="9408"/>
                    <a:pt x="8500" y="9389"/>
                    <a:pt x="8729" y="9389"/>
                  </a:cubicBezTo>
                  <a:cubicBezTo>
                    <a:pt x="9804" y="9389"/>
                    <a:pt x="10874" y="9810"/>
                    <a:pt x="11921" y="9810"/>
                  </a:cubicBezTo>
                  <a:cubicBezTo>
                    <a:pt x="12407" y="9810"/>
                    <a:pt x="12887" y="9719"/>
                    <a:pt x="13360" y="9454"/>
                  </a:cubicBezTo>
                  <a:cubicBezTo>
                    <a:pt x="13525" y="9308"/>
                    <a:pt x="13426" y="9030"/>
                    <a:pt x="13240" y="9030"/>
                  </a:cubicBezTo>
                  <a:cubicBezTo>
                    <a:pt x="13193" y="9030"/>
                    <a:pt x="13141" y="9048"/>
                    <a:pt x="13086" y="9089"/>
                  </a:cubicBezTo>
                  <a:cubicBezTo>
                    <a:pt x="12674" y="9305"/>
                    <a:pt x="12248" y="9380"/>
                    <a:pt x="11814" y="9380"/>
                  </a:cubicBezTo>
                  <a:cubicBezTo>
                    <a:pt x="10824" y="9380"/>
                    <a:pt x="9793" y="8988"/>
                    <a:pt x="8786" y="8988"/>
                  </a:cubicBezTo>
                  <a:cubicBezTo>
                    <a:pt x="8697" y="8988"/>
                    <a:pt x="8609" y="8991"/>
                    <a:pt x="8521" y="8998"/>
                  </a:cubicBezTo>
                  <a:cubicBezTo>
                    <a:pt x="8909" y="8427"/>
                    <a:pt x="9275" y="7948"/>
                    <a:pt x="9754" y="7560"/>
                  </a:cubicBezTo>
                  <a:cubicBezTo>
                    <a:pt x="10047" y="7364"/>
                    <a:pt x="10362" y="7292"/>
                    <a:pt x="10691" y="7292"/>
                  </a:cubicBezTo>
                  <a:cubicBezTo>
                    <a:pt x="11625" y="7292"/>
                    <a:pt x="12666" y="7873"/>
                    <a:pt x="13605" y="7873"/>
                  </a:cubicBezTo>
                  <a:cubicBezTo>
                    <a:pt x="13960" y="7873"/>
                    <a:pt x="14301" y="7789"/>
                    <a:pt x="14616" y="7560"/>
                  </a:cubicBezTo>
                  <a:cubicBezTo>
                    <a:pt x="14840" y="7410"/>
                    <a:pt x="14759" y="7124"/>
                    <a:pt x="14559" y="7124"/>
                  </a:cubicBezTo>
                  <a:cubicBezTo>
                    <a:pt x="14515" y="7124"/>
                    <a:pt x="14465" y="7138"/>
                    <a:pt x="14410" y="7172"/>
                  </a:cubicBezTo>
                  <a:cubicBezTo>
                    <a:pt x="14142" y="7353"/>
                    <a:pt x="13844" y="7419"/>
                    <a:pt x="13534" y="7419"/>
                  </a:cubicBezTo>
                  <a:cubicBezTo>
                    <a:pt x="12869" y="7419"/>
                    <a:pt x="12149" y="7114"/>
                    <a:pt x="11557" y="6989"/>
                  </a:cubicBezTo>
                  <a:cubicBezTo>
                    <a:pt x="11218" y="6924"/>
                    <a:pt x="10936" y="6860"/>
                    <a:pt x="10663" y="6860"/>
                  </a:cubicBezTo>
                  <a:cubicBezTo>
                    <a:pt x="10550" y="6860"/>
                    <a:pt x="10438" y="6871"/>
                    <a:pt x="10325" y="6898"/>
                  </a:cubicBezTo>
                  <a:cubicBezTo>
                    <a:pt x="10804" y="6418"/>
                    <a:pt x="11192" y="6030"/>
                    <a:pt x="11648" y="5665"/>
                  </a:cubicBezTo>
                  <a:cubicBezTo>
                    <a:pt x="11855" y="5578"/>
                    <a:pt x="12072" y="5542"/>
                    <a:pt x="12296" y="5542"/>
                  </a:cubicBezTo>
                  <a:cubicBezTo>
                    <a:pt x="13345" y="5542"/>
                    <a:pt x="14561" y="6326"/>
                    <a:pt x="15635" y="6326"/>
                  </a:cubicBezTo>
                  <a:cubicBezTo>
                    <a:pt x="15833" y="6326"/>
                    <a:pt x="16027" y="6299"/>
                    <a:pt x="16214" y="6236"/>
                  </a:cubicBezTo>
                  <a:cubicBezTo>
                    <a:pt x="16401" y="6236"/>
                    <a:pt x="16341" y="5836"/>
                    <a:pt x="16104" y="5836"/>
                  </a:cubicBezTo>
                  <a:cubicBezTo>
                    <a:pt x="16081" y="5836"/>
                    <a:pt x="16057" y="5840"/>
                    <a:pt x="16031" y="5848"/>
                  </a:cubicBezTo>
                  <a:cubicBezTo>
                    <a:pt x="15854" y="5908"/>
                    <a:pt x="15673" y="5933"/>
                    <a:pt x="15488" y="5933"/>
                  </a:cubicBezTo>
                  <a:cubicBezTo>
                    <a:pt x="14482" y="5933"/>
                    <a:pt x="13375" y="5172"/>
                    <a:pt x="12333" y="5094"/>
                  </a:cubicBezTo>
                  <a:cubicBezTo>
                    <a:pt x="12607" y="4889"/>
                    <a:pt x="12904" y="4615"/>
                    <a:pt x="13178" y="4433"/>
                  </a:cubicBezTo>
                  <a:cubicBezTo>
                    <a:pt x="14234" y="4433"/>
                    <a:pt x="15360" y="4902"/>
                    <a:pt x="16384" y="4902"/>
                  </a:cubicBezTo>
                  <a:cubicBezTo>
                    <a:pt x="17019" y="4902"/>
                    <a:pt x="17615" y="4721"/>
                    <a:pt x="18131" y="4136"/>
                  </a:cubicBezTo>
                  <a:cubicBezTo>
                    <a:pt x="18266" y="4001"/>
                    <a:pt x="18151" y="3754"/>
                    <a:pt x="18000" y="3754"/>
                  </a:cubicBezTo>
                  <a:cubicBezTo>
                    <a:pt x="17946" y="3754"/>
                    <a:pt x="17888" y="3785"/>
                    <a:pt x="17834" y="3862"/>
                  </a:cubicBezTo>
                  <a:cubicBezTo>
                    <a:pt x="17409" y="4324"/>
                    <a:pt x="16894" y="4472"/>
                    <a:pt x="16336" y="4472"/>
                  </a:cubicBezTo>
                  <a:cubicBezTo>
                    <a:pt x="15516" y="4472"/>
                    <a:pt x="14604" y="4153"/>
                    <a:pt x="13748" y="4045"/>
                  </a:cubicBezTo>
                  <a:cubicBezTo>
                    <a:pt x="14410" y="3565"/>
                    <a:pt x="15186" y="3086"/>
                    <a:pt x="15940" y="2721"/>
                  </a:cubicBezTo>
                  <a:cubicBezTo>
                    <a:pt x="16521" y="2846"/>
                    <a:pt x="17157" y="3070"/>
                    <a:pt x="17780" y="3070"/>
                  </a:cubicBezTo>
                  <a:cubicBezTo>
                    <a:pt x="18061" y="3070"/>
                    <a:pt x="18340" y="3024"/>
                    <a:pt x="18610" y="2903"/>
                  </a:cubicBezTo>
                  <a:cubicBezTo>
                    <a:pt x="18834" y="2754"/>
                    <a:pt x="18753" y="2468"/>
                    <a:pt x="18554" y="2468"/>
                  </a:cubicBezTo>
                  <a:cubicBezTo>
                    <a:pt x="18509" y="2468"/>
                    <a:pt x="18459" y="2482"/>
                    <a:pt x="18405" y="2515"/>
                  </a:cubicBezTo>
                  <a:cubicBezTo>
                    <a:pt x="18196" y="2624"/>
                    <a:pt x="17976" y="2665"/>
                    <a:pt x="17748" y="2665"/>
                  </a:cubicBezTo>
                  <a:cubicBezTo>
                    <a:pt x="17351" y="2665"/>
                    <a:pt x="16930" y="2540"/>
                    <a:pt x="16510" y="2424"/>
                  </a:cubicBezTo>
                  <a:cubicBezTo>
                    <a:pt x="16990" y="2150"/>
                    <a:pt x="17469" y="1945"/>
                    <a:pt x="18040" y="1762"/>
                  </a:cubicBezTo>
                  <a:cubicBezTo>
                    <a:pt x="18453" y="1597"/>
                    <a:pt x="18342" y="870"/>
                    <a:pt x="17894" y="870"/>
                  </a:cubicBezTo>
                  <a:cubicBezTo>
                    <a:pt x="17847" y="870"/>
                    <a:pt x="17797" y="877"/>
                    <a:pt x="17743" y="895"/>
                  </a:cubicBezTo>
                  <a:cubicBezTo>
                    <a:pt x="16990" y="1191"/>
                    <a:pt x="16328" y="1465"/>
                    <a:pt x="15643" y="1853"/>
                  </a:cubicBezTo>
                  <a:cubicBezTo>
                    <a:pt x="16122" y="1283"/>
                    <a:pt x="16602" y="803"/>
                    <a:pt x="17263" y="438"/>
                  </a:cubicBezTo>
                  <a:cubicBezTo>
                    <a:pt x="17528" y="336"/>
                    <a:pt x="17394" y="36"/>
                    <a:pt x="17168" y="36"/>
                  </a:cubicBezTo>
                  <a:cubicBezTo>
                    <a:pt x="17140" y="36"/>
                    <a:pt x="17111" y="40"/>
                    <a:pt x="17081" y="50"/>
                  </a:cubicBezTo>
                  <a:cubicBezTo>
                    <a:pt x="16031" y="621"/>
                    <a:pt x="15369" y="1374"/>
                    <a:pt x="14707" y="2333"/>
                  </a:cubicBezTo>
                  <a:cubicBezTo>
                    <a:pt x="14228" y="2607"/>
                    <a:pt x="13840" y="2903"/>
                    <a:pt x="13360" y="3177"/>
                  </a:cubicBezTo>
                  <a:cubicBezTo>
                    <a:pt x="13931" y="2150"/>
                    <a:pt x="14707" y="1191"/>
                    <a:pt x="15643" y="438"/>
                  </a:cubicBezTo>
                  <a:cubicBezTo>
                    <a:pt x="15809" y="272"/>
                    <a:pt x="15646" y="1"/>
                    <a:pt x="15481" y="1"/>
                  </a:cubicBezTo>
                  <a:close/>
                </a:path>
              </a:pathLst>
            </a:custGeom>
            <a:solidFill>
              <a:srgbClr val="F8F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3"/>
            <p:cNvSpPr/>
            <p:nvPr/>
          </p:nvSpPr>
          <p:spPr>
            <a:xfrm flipH="1">
              <a:off x="1886745" y="404330"/>
              <a:ext cx="488372" cy="409108"/>
            </a:xfrm>
            <a:custGeom>
              <a:avLst/>
              <a:gdLst/>
              <a:ahLst/>
              <a:cxnLst/>
              <a:rect l="l" t="t" r="r" b="b"/>
              <a:pathLst>
                <a:path w="15773" h="13213" extrusionOk="0">
                  <a:moveTo>
                    <a:pt x="13264" y="0"/>
                  </a:moveTo>
                  <a:cubicBezTo>
                    <a:pt x="13246" y="0"/>
                    <a:pt x="13229" y="6"/>
                    <a:pt x="13216" y="19"/>
                  </a:cubicBezTo>
                  <a:cubicBezTo>
                    <a:pt x="12166" y="772"/>
                    <a:pt x="11322" y="1730"/>
                    <a:pt x="10637" y="2780"/>
                  </a:cubicBezTo>
                  <a:cubicBezTo>
                    <a:pt x="10180" y="3054"/>
                    <a:pt x="9792" y="3351"/>
                    <a:pt x="9404" y="3625"/>
                  </a:cubicBezTo>
                  <a:cubicBezTo>
                    <a:pt x="9884" y="2598"/>
                    <a:pt x="10454" y="1548"/>
                    <a:pt x="11504" y="886"/>
                  </a:cubicBezTo>
                  <a:cubicBezTo>
                    <a:pt x="11662" y="788"/>
                    <a:pt x="11616" y="571"/>
                    <a:pt x="11483" y="571"/>
                  </a:cubicBezTo>
                  <a:cubicBezTo>
                    <a:pt x="11462" y="571"/>
                    <a:pt x="11438" y="577"/>
                    <a:pt x="11413" y="589"/>
                  </a:cubicBezTo>
                  <a:cubicBezTo>
                    <a:pt x="10066" y="1342"/>
                    <a:pt x="9404" y="2689"/>
                    <a:pt x="8834" y="4013"/>
                  </a:cubicBezTo>
                  <a:cubicBezTo>
                    <a:pt x="8560" y="4310"/>
                    <a:pt x="8263" y="4492"/>
                    <a:pt x="7989" y="4766"/>
                  </a:cubicBezTo>
                  <a:cubicBezTo>
                    <a:pt x="8354" y="3534"/>
                    <a:pt x="8354" y="2210"/>
                    <a:pt x="9496" y="1342"/>
                  </a:cubicBezTo>
                  <a:cubicBezTo>
                    <a:pt x="9594" y="1264"/>
                    <a:pt x="9456" y="1050"/>
                    <a:pt x="9299" y="1050"/>
                  </a:cubicBezTo>
                  <a:cubicBezTo>
                    <a:pt x="9273" y="1050"/>
                    <a:pt x="9247" y="1056"/>
                    <a:pt x="9222" y="1069"/>
                  </a:cubicBezTo>
                  <a:cubicBezTo>
                    <a:pt x="7898" y="2210"/>
                    <a:pt x="8081" y="3830"/>
                    <a:pt x="7419" y="5246"/>
                  </a:cubicBezTo>
                  <a:cubicBezTo>
                    <a:pt x="7031" y="5542"/>
                    <a:pt x="6643" y="5907"/>
                    <a:pt x="6277" y="6387"/>
                  </a:cubicBezTo>
                  <a:cubicBezTo>
                    <a:pt x="6072" y="5154"/>
                    <a:pt x="6757" y="3830"/>
                    <a:pt x="7419" y="2780"/>
                  </a:cubicBezTo>
                  <a:cubicBezTo>
                    <a:pt x="7483" y="2652"/>
                    <a:pt x="7355" y="2512"/>
                    <a:pt x="7242" y="2512"/>
                  </a:cubicBezTo>
                  <a:cubicBezTo>
                    <a:pt x="7194" y="2512"/>
                    <a:pt x="7149" y="2537"/>
                    <a:pt x="7122" y="2598"/>
                  </a:cubicBezTo>
                  <a:cubicBezTo>
                    <a:pt x="6369" y="3739"/>
                    <a:pt x="5615" y="5246"/>
                    <a:pt x="5889" y="6684"/>
                  </a:cubicBezTo>
                  <a:cubicBezTo>
                    <a:pt x="5501" y="7049"/>
                    <a:pt x="5136" y="7437"/>
                    <a:pt x="4748" y="7916"/>
                  </a:cubicBezTo>
                  <a:cubicBezTo>
                    <a:pt x="4565" y="6478"/>
                    <a:pt x="4474" y="5154"/>
                    <a:pt x="5410" y="4013"/>
                  </a:cubicBezTo>
                  <a:cubicBezTo>
                    <a:pt x="5583" y="3936"/>
                    <a:pt x="5464" y="3713"/>
                    <a:pt x="5314" y="3713"/>
                  </a:cubicBezTo>
                  <a:cubicBezTo>
                    <a:pt x="5285" y="3713"/>
                    <a:pt x="5256" y="3721"/>
                    <a:pt x="5227" y="3739"/>
                  </a:cubicBezTo>
                  <a:cubicBezTo>
                    <a:pt x="3995" y="5063"/>
                    <a:pt x="4177" y="6684"/>
                    <a:pt x="4474" y="8190"/>
                  </a:cubicBezTo>
                  <a:cubicBezTo>
                    <a:pt x="4177" y="8487"/>
                    <a:pt x="3904" y="8875"/>
                    <a:pt x="3698" y="9149"/>
                  </a:cubicBezTo>
                  <a:cubicBezTo>
                    <a:pt x="3424" y="7916"/>
                    <a:pt x="2557" y="6775"/>
                    <a:pt x="3333" y="5634"/>
                  </a:cubicBezTo>
                  <a:cubicBezTo>
                    <a:pt x="3397" y="5505"/>
                    <a:pt x="3269" y="5365"/>
                    <a:pt x="3156" y="5365"/>
                  </a:cubicBezTo>
                  <a:cubicBezTo>
                    <a:pt x="3108" y="5365"/>
                    <a:pt x="3063" y="5390"/>
                    <a:pt x="3036" y="5451"/>
                  </a:cubicBezTo>
                  <a:cubicBezTo>
                    <a:pt x="2077" y="6866"/>
                    <a:pt x="3127" y="8099"/>
                    <a:pt x="3424" y="9445"/>
                  </a:cubicBezTo>
                  <a:cubicBezTo>
                    <a:pt x="3127" y="9719"/>
                    <a:pt x="2945" y="10016"/>
                    <a:pt x="2648" y="10290"/>
                  </a:cubicBezTo>
                  <a:cubicBezTo>
                    <a:pt x="2374" y="9149"/>
                    <a:pt x="1142" y="8099"/>
                    <a:pt x="1712" y="6866"/>
                  </a:cubicBezTo>
                  <a:cubicBezTo>
                    <a:pt x="1771" y="6689"/>
                    <a:pt x="1630" y="6578"/>
                    <a:pt x="1497" y="6578"/>
                  </a:cubicBezTo>
                  <a:cubicBezTo>
                    <a:pt x="1425" y="6578"/>
                    <a:pt x="1356" y="6611"/>
                    <a:pt x="1324" y="6684"/>
                  </a:cubicBezTo>
                  <a:cubicBezTo>
                    <a:pt x="754" y="8190"/>
                    <a:pt x="2374" y="9331"/>
                    <a:pt x="2374" y="10678"/>
                  </a:cubicBezTo>
                  <a:cubicBezTo>
                    <a:pt x="2192" y="10952"/>
                    <a:pt x="1895" y="11340"/>
                    <a:pt x="1712" y="11614"/>
                  </a:cubicBezTo>
                  <a:cubicBezTo>
                    <a:pt x="1507" y="10290"/>
                    <a:pt x="480" y="9331"/>
                    <a:pt x="366" y="8007"/>
                  </a:cubicBezTo>
                  <a:cubicBezTo>
                    <a:pt x="325" y="7925"/>
                    <a:pt x="247" y="7880"/>
                    <a:pt x="173" y="7880"/>
                  </a:cubicBezTo>
                  <a:cubicBezTo>
                    <a:pt x="83" y="7880"/>
                    <a:pt x="0" y="7948"/>
                    <a:pt x="0" y="8099"/>
                  </a:cubicBezTo>
                  <a:cubicBezTo>
                    <a:pt x="183" y="9537"/>
                    <a:pt x="1416" y="10587"/>
                    <a:pt x="1324" y="12002"/>
                  </a:cubicBezTo>
                  <a:cubicBezTo>
                    <a:pt x="1233" y="12184"/>
                    <a:pt x="1050" y="12481"/>
                    <a:pt x="845" y="12664"/>
                  </a:cubicBezTo>
                  <a:cubicBezTo>
                    <a:pt x="651" y="12938"/>
                    <a:pt x="880" y="13213"/>
                    <a:pt x="1127" y="13213"/>
                  </a:cubicBezTo>
                  <a:cubicBezTo>
                    <a:pt x="1230" y="13213"/>
                    <a:pt x="1335" y="13165"/>
                    <a:pt x="1416" y="13052"/>
                  </a:cubicBezTo>
                  <a:cubicBezTo>
                    <a:pt x="1804" y="12664"/>
                    <a:pt x="2077" y="12184"/>
                    <a:pt x="2466" y="11728"/>
                  </a:cubicBezTo>
                  <a:cubicBezTo>
                    <a:pt x="3127" y="11819"/>
                    <a:pt x="3904" y="12390"/>
                    <a:pt x="4269" y="12572"/>
                  </a:cubicBezTo>
                  <a:cubicBezTo>
                    <a:pt x="4779" y="12838"/>
                    <a:pt x="5288" y="13157"/>
                    <a:pt x="5863" y="13157"/>
                  </a:cubicBezTo>
                  <a:cubicBezTo>
                    <a:pt x="5932" y="13157"/>
                    <a:pt x="6001" y="13153"/>
                    <a:pt x="6072" y="13143"/>
                  </a:cubicBezTo>
                  <a:cubicBezTo>
                    <a:pt x="6277" y="13143"/>
                    <a:pt x="6186" y="12869"/>
                    <a:pt x="5981" y="12869"/>
                  </a:cubicBezTo>
                  <a:cubicBezTo>
                    <a:pt x="5045" y="12869"/>
                    <a:pt x="3789" y="11614"/>
                    <a:pt x="2762" y="11431"/>
                  </a:cubicBezTo>
                  <a:cubicBezTo>
                    <a:pt x="2854" y="11249"/>
                    <a:pt x="3036" y="11043"/>
                    <a:pt x="3127" y="10861"/>
                  </a:cubicBezTo>
                  <a:cubicBezTo>
                    <a:pt x="3789" y="10861"/>
                    <a:pt x="4474" y="11249"/>
                    <a:pt x="5045" y="11431"/>
                  </a:cubicBezTo>
                  <a:cubicBezTo>
                    <a:pt x="5615" y="11614"/>
                    <a:pt x="6186" y="11911"/>
                    <a:pt x="6848" y="11911"/>
                  </a:cubicBezTo>
                  <a:cubicBezTo>
                    <a:pt x="7031" y="11911"/>
                    <a:pt x="6939" y="11522"/>
                    <a:pt x="6757" y="11522"/>
                  </a:cubicBezTo>
                  <a:cubicBezTo>
                    <a:pt x="5615" y="11522"/>
                    <a:pt x="4565" y="10587"/>
                    <a:pt x="3424" y="10587"/>
                  </a:cubicBezTo>
                  <a:cubicBezTo>
                    <a:pt x="3607" y="10290"/>
                    <a:pt x="3904" y="10016"/>
                    <a:pt x="4086" y="9719"/>
                  </a:cubicBezTo>
                  <a:cubicBezTo>
                    <a:pt x="4264" y="9659"/>
                    <a:pt x="4441" y="9633"/>
                    <a:pt x="4618" y="9633"/>
                  </a:cubicBezTo>
                  <a:cubicBezTo>
                    <a:pt x="5609" y="9633"/>
                    <a:pt x="6575" y="10444"/>
                    <a:pt x="7564" y="10444"/>
                  </a:cubicBezTo>
                  <a:cubicBezTo>
                    <a:pt x="7796" y="10444"/>
                    <a:pt x="8028" y="10400"/>
                    <a:pt x="8263" y="10290"/>
                  </a:cubicBezTo>
                  <a:cubicBezTo>
                    <a:pt x="8436" y="10213"/>
                    <a:pt x="8382" y="9990"/>
                    <a:pt x="8252" y="9990"/>
                  </a:cubicBezTo>
                  <a:cubicBezTo>
                    <a:pt x="8228" y="9990"/>
                    <a:pt x="8201" y="9998"/>
                    <a:pt x="8172" y="10016"/>
                  </a:cubicBezTo>
                  <a:cubicBezTo>
                    <a:pt x="7944" y="10122"/>
                    <a:pt x="7715" y="10165"/>
                    <a:pt x="7487" y="10165"/>
                  </a:cubicBezTo>
                  <a:cubicBezTo>
                    <a:pt x="6483" y="10165"/>
                    <a:pt x="5478" y="9331"/>
                    <a:pt x="4474" y="9331"/>
                  </a:cubicBezTo>
                  <a:cubicBezTo>
                    <a:pt x="4657" y="9057"/>
                    <a:pt x="4839" y="8875"/>
                    <a:pt x="5045" y="8669"/>
                  </a:cubicBezTo>
                  <a:cubicBezTo>
                    <a:pt x="5299" y="8577"/>
                    <a:pt x="5557" y="8542"/>
                    <a:pt x="5818" y="8542"/>
                  </a:cubicBezTo>
                  <a:cubicBezTo>
                    <a:pt x="6706" y="8542"/>
                    <a:pt x="7626" y="8954"/>
                    <a:pt x="8561" y="8954"/>
                  </a:cubicBezTo>
                  <a:cubicBezTo>
                    <a:pt x="8781" y="8954"/>
                    <a:pt x="9001" y="8931"/>
                    <a:pt x="9222" y="8875"/>
                  </a:cubicBezTo>
                  <a:cubicBezTo>
                    <a:pt x="9385" y="8875"/>
                    <a:pt x="9329" y="8564"/>
                    <a:pt x="9185" y="8564"/>
                  </a:cubicBezTo>
                  <a:cubicBezTo>
                    <a:pt x="9168" y="8564"/>
                    <a:pt x="9150" y="8568"/>
                    <a:pt x="9131" y="8578"/>
                  </a:cubicBezTo>
                  <a:cubicBezTo>
                    <a:pt x="8931" y="8626"/>
                    <a:pt x="8730" y="8646"/>
                    <a:pt x="8530" y="8646"/>
                  </a:cubicBezTo>
                  <a:cubicBezTo>
                    <a:pt x="7561" y="8646"/>
                    <a:pt x="6583" y="8182"/>
                    <a:pt x="5618" y="8182"/>
                  </a:cubicBezTo>
                  <a:cubicBezTo>
                    <a:pt x="5548" y="8182"/>
                    <a:pt x="5479" y="8185"/>
                    <a:pt x="5410" y="8190"/>
                  </a:cubicBezTo>
                  <a:cubicBezTo>
                    <a:pt x="5798" y="7825"/>
                    <a:pt x="6186" y="7345"/>
                    <a:pt x="6643" y="6957"/>
                  </a:cubicBezTo>
                  <a:cubicBezTo>
                    <a:pt x="6737" y="6945"/>
                    <a:pt x="6832" y="6939"/>
                    <a:pt x="6928" y="6939"/>
                  </a:cubicBezTo>
                  <a:cubicBezTo>
                    <a:pt x="7897" y="6939"/>
                    <a:pt x="8899" y="7543"/>
                    <a:pt x="9918" y="7543"/>
                  </a:cubicBezTo>
                  <a:cubicBezTo>
                    <a:pt x="10225" y="7543"/>
                    <a:pt x="10533" y="7488"/>
                    <a:pt x="10842" y="7345"/>
                  </a:cubicBezTo>
                  <a:cubicBezTo>
                    <a:pt x="11001" y="7266"/>
                    <a:pt x="10884" y="7032"/>
                    <a:pt x="10716" y="7032"/>
                  </a:cubicBezTo>
                  <a:cubicBezTo>
                    <a:pt x="10690" y="7032"/>
                    <a:pt x="10664" y="7037"/>
                    <a:pt x="10637" y="7049"/>
                  </a:cubicBezTo>
                  <a:cubicBezTo>
                    <a:pt x="10368" y="7153"/>
                    <a:pt x="10098" y="7195"/>
                    <a:pt x="9829" y="7195"/>
                  </a:cubicBezTo>
                  <a:cubicBezTo>
                    <a:pt x="8866" y="7195"/>
                    <a:pt x="7903" y="6664"/>
                    <a:pt x="6939" y="6592"/>
                  </a:cubicBezTo>
                  <a:cubicBezTo>
                    <a:pt x="7327" y="6204"/>
                    <a:pt x="7693" y="5907"/>
                    <a:pt x="8081" y="5542"/>
                  </a:cubicBezTo>
                  <a:cubicBezTo>
                    <a:pt x="8262" y="5458"/>
                    <a:pt x="8447" y="5424"/>
                    <a:pt x="8636" y="5424"/>
                  </a:cubicBezTo>
                  <a:cubicBezTo>
                    <a:pt x="9518" y="5424"/>
                    <a:pt x="10467" y="6176"/>
                    <a:pt x="11352" y="6176"/>
                  </a:cubicBezTo>
                  <a:cubicBezTo>
                    <a:pt x="11567" y="6176"/>
                    <a:pt x="11778" y="6132"/>
                    <a:pt x="11984" y="6022"/>
                  </a:cubicBezTo>
                  <a:cubicBezTo>
                    <a:pt x="12141" y="5844"/>
                    <a:pt x="12095" y="5616"/>
                    <a:pt x="11961" y="5616"/>
                  </a:cubicBezTo>
                  <a:cubicBezTo>
                    <a:pt x="11940" y="5616"/>
                    <a:pt x="11917" y="5621"/>
                    <a:pt x="11892" y="5634"/>
                  </a:cubicBezTo>
                  <a:cubicBezTo>
                    <a:pt x="11678" y="5766"/>
                    <a:pt x="11458" y="5818"/>
                    <a:pt x="11238" y="5818"/>
                  </a:cubicBezTo>
                  <a:cubicBezTo>
                    <a:pt x="10663" y="5818"/>
                    <a:pt x="10089" y="5460"/>
                    <a:pt x="9610" y="5246"/>
                  </a:cubicBezTo>
                  <a:cubicBezTo>
                    <a:pt x="9222" y="5154"/>
                    <a:pt x="8925" y="5063"/>
                    <a:pt x="8651" y="5063"/>
                  </a:cubicBezTo>
                  <a:cubicBezTo>
                    <a:pt x="9039" y="4766"/>
                    <a:pt x="9404" y="4492"/>
                    <a:pt x="9792" y="4196"/>
                  </a:cubicBezTo>
                  <a:cubicBezTo>
                    <a:pt x="9907" y="4156"/>
                    <a:pt x="10025" y="4138"/>
                    <a:pt x="10146" y="4138"/>
                  </a:cubicBezTo>
                  <a:cubicBezTo>
                    <a:pt x="11036" y="4138"/>
                    <a:pt x="12073" y="5096"/>
                    <a:pt x="13016" y="5096"/>
                  </a:cubicBezTo>
                  <a:cubicBezTo>
                    <a:pt x="13114" y="5096"/>
                    <a:pt x="13211" y="5086"/>
                    <a:pt x="13308" y="5063"/>
                  </a:cubicBezTo>
                  <a:cubicBezTo>
                    <a:pt x="13604" y="5063"/>
                    <a:pt x="13490" y="4675"/>
                    <a:pt x="13308" y="4675"/>
                  </a:cubicBezTo>
                  <a:cubicBezTo>
                    <a:pt x="13169" y="4714"/>
                    <a:pt x="13032" y="4731"/>
                    <a:pt x="12896" y="4731"/>
                  </a:cubicBezTo>
                  <a:cubicBezTo>
                    <a:pt x="12009" y="4731"/>
                    <a:pt x="11195" y="3989"/>
                    <a:pt x="10363" y="3830"/>
                  </a:cubicBezTo>
                  <a:cubicBezTo>
                    <a:pt x="10546" y="3625"/>
                    <a:pt x="10842" y="3442"/>
                    <a:pt x="11116" y="3351"/>
                  </a:cubicBezTo>
                  <a:cubicBezTo>
                    <a:pt x="12025" y="3474"/>
                    <a:pt x="12966" y="4034"/>
                    <a:pt x="13832" y="4034"/>
                  </a:cubicBezTo>
                  <a:cubicBezTo>
                    <a:pt x="14249" y="4034"/>
                    <a:pt x="14649" y="3905"/>
                    <a:pt x="15019" y="3534"/>
                  </a:cubicBezTo>
                  <a:cubicBezTo>
                    <a:pt x="15158" y="3395"/>
                    <a:pt x="15086" y="3190"/>
                    <a:pt x="14963" y="3190"/>
                  </a:cubicBezTo>
                  <a:cubicBezTo>
                    <a:pt x="14924" y="3190"/>
                    <a:pt x="14881" y="3210"/>
                    <a:pt x="14837" y="3260"/>
                  </a:cubicBezTo>
                  <a:cubicBezTo>
                    <a:pt x="14513" y="3545"/>
                    <a:pt x="14158" y="3648"/>
                    <a:pt x="13790" y="3648"/>
                  </a:cubicBezTo>
                  <a:cubicBezTo>
                    <a:pt x="13067" y="3648"/>
                    <a:pt x="12291" y="3251"/>
                    <a:pt x="11596" y="3054"/>
                  </a:cubicBezTo>
                  <a:cubicBezTo>
                    <a:pt x="12166" y="2780"/>
                    <a:pt x="12737" y="2392"/>
                    <a:pt x="13399" y="2210"/>
                  </a:cubicBezTo>
                  <a:cubicBezTo>
                    <a:pt x="14033" y="2359"/>
                    <a:pt x="14591" y="2645"/>
                    <a:pt x="15185" y="2645"/>
                  </a:cubicBezTo>
                  <a:cubicBezTo>
                    <a:pt x="15318" y="2645"/>
                    <a:pt x="15452" y="2631"/>
                    <a:pt x="15590" y="2598"/>
                  </a:cubicBezTo>
                  <a:cubicBezTo>
                    <a:pt x="15773" y="2484"/>
                    <a:pt x="15590" y="2210"/>
                    <a:pt x="15407" y="2210"/>
                  </a:cubicBezTo>
                  <a:cubicBezTo>
                    <a:pt x="15267" y="2263"/>
                    <a:pt x="15119" y="2285"/>
                    <a:pt x="14967" y="2285"/>
                  </a:cubicBezTo>
                  <a:cubicBezTo>
                    <a:pt x="14602" y="2285"/>
                    <a:pt x="14217" y="2156"/>
                    <a:pt x="13878" y="2027"/>
                  </a:cubicBezTo>
                  <a:cubicBezTo>
                    <a:pt x="14358" y="1822"/>
                    <a:pt x="14746" y="1730"/>
                    <a:pt x="15111" y="1639"/>
                  </a:cubicBezTo>
                  <a:cubicBezTo>
                    <a:pt x="15534" y="1558"/>
                    <a:pt x="15512" y="943"/>
                    <a:pt x="15170" y="943"/>
                  </a:cubicBezTo>
                  <a:cubicBezTo>
                    <a:pt x="15126" y="943"/>
                    <a:pt x="15075" y="953"/>
                    <a:pt x="15019" y="977"/>
                  </a:cubicBezTo>
                  <a:cubicBezTo>
                    <a:pt x="14449" y="1069"/>
                    <a:pt x="13787" y="1251"/>
                    <a:pt x="13216" y="1548"/>
                  </a:cubicBezTo>
                  <a:cubicBezTo>
                    <a:pt x="13696" y="1069"/>
                    <a:pt x="14175" y="772"/>
                    <a:pt x="14746" y="498"/>
                  </a:cubicBezTo>
                  <a:cubicBezTo>
                    <a:pt x="14904" y="419"/>
                    <a:pt x="14787" y="184"/>
                    <a:pt x="14619" y="184"/>
                  </a:cubicBezTo>
                  <a:cubicBezTo>
                    <a:pt x="14593" y="184"/>
                    <a:pt x="14567" y="189"/>
                    <a:pt x="14540" y="201"/>
                  </a:cubicBezTo>
                  <a:cubicBezTo>
                    <a:pt x="13696" y="498"/>
                    <a:pt x="13034" y="1160"/>
                    <a:pt x="12554" y="1822"/>
                  </a:cubicBezTo>
                  <a:cubicBezTo>
                    <a:pt x="12075" y="2027"/>
                    <a:pt x="11687" y="2210"/>
                    <a:pt x="11322" y="2392"/>
                  </a:cubicBezTo>
                  <a:cubicBezTo>
                    <a:pt x="11892" y="1639"/>
                    <a:pt x="12554" y="886"/>
                    <a:pt x="13399" y="315"/>
                  </a:cubicBezTo>
                  <a:cubicBezTo>
                    <a:pt x="13576" y="217"/>
                    <a:pt x="13380" y="0"/>
                    <a:pt x="132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3"/>
            <p:cNvSpPr/>
            <p:nvPr/>
          </p:nvSpPr>
          <p:spPr>
            <a:xfrm flipH="1">
              <a:off x="217887" y="4462116"/>
              <a:ext cx="591570" cy="256431"/>
            </a:xfrm>
            <a:custGeom>
              <a:avLst/>
              <a:gdLst/>
              <a:ahLst/>
              <a:cxnLst/>
              <a:rect l="l" t="t" r="r" b="b"/>
              <a:pathLst>
                <a:path w="19106" h="8282" extrusionOk="0">
                  <a:moveTo>
                    <a:pt x="8958" y="1"/>
                  </a:moveTo>
                  <a:cubicBezTo>
                    <a:pt x="7361" y="366"/>
                    <a:pt x="6585" y="1804"/>
                    <a:pt x="5923" y="3219"/>
                  </a:cubicBezTo>
                  <a:cubicBezTo>
                    <a:pt x="5443" y="3310"/>
                    <a:pt x="5078" y="3425"/>
                    <a:pt x="4690" y="3516"/>
                  </a:cubicBezTo>
                  <a:cubicBezTo>
                    <a:pt x="5169" y="2466"/>
                    <a:pt x="5078" y="1028"/>
                    <a:pt x="6402" y="457"/>
                  </a:cubicBezTo>
                  <a:cubicBezTo>
                    <a:pt x="6559" y="379"/>
                    <a:pt x="6513" y="165"/>
                    <a:pt x="6381" y="165"/>
                  </a:cubicBezTo>
                  <a:cubicBezTo>
                    <a:pt x="6360" y="165"/>
                    <a:pt x="6336" y="171"/>
                    <a:pt x="6311" y="183"/>
                  </a:cubicBezTo>
                  <a:cubicBezTo>
                    <a:pt x="4690" y="754"/>
                    <a:pt x="4873" y="2375"/>
                    <a:pt x="4302" y="3698"/>
                  </a:cubicBezTo>
                  <a:cubicBezTo>
                    <a:pt x="3937" y="3790"/>
                    <a:pt x="3549" y="3881"/>
                    <a:pt x="3161" y="3995"/>
                  </a:cubicBezTo>
                  <a:cubicBezTo>
                    <a:pt x="3640" y="2854"/>
                    <a:pt x="3252" y="1233"/>
                    <a:pt x="4393" y="571"/>
                  </a:cubicBezTo>
                  <a:cubicBezTo>
                    <a:pt x="4551" y="413"/>
                    <a:pt x="4466" y="215"/>
                    <a:pt x="4335" y="215"/>
                  </a:cubicBezTo>
                  <a:cubicBezTo>
                    <a:pt x="4296" y="215"/>
                    <a:pt x="4253" y="233"/>
                    <a:pt x="4211" y="275"/>
                  </a:cubicBezTo>
                  <a:cubicBezTo>
                    <a:pt x="2796" y="1142"/>
                    <a:pt x="3549" y="3037"/>
                    <a:pt x="2796" y="4086"/>
                  </a:cubicBezTo>
                  <a:cubicBezTo>
                    <a:pt x="2407" y="4269"/>
                    <a:pt x="2019" y="4360"/>
                    <a:pt x="1654" y="4452"/>
                  </a:cubicBezTo>
                  <a:cubicBezTo>
                    <a:pt x="2225" y="3310"/>
                    <a:pt x="1928" y="1895"/>
                    <a:pt x="2590" y="754"/>
                  </a:cubicBezTo>
                  <a:cubicBezTo>
                    <a:pt x="2654" y="626"/>
                    <a:pt x="2538" y="486"/>
                    <a:pt x="2431" y="486"/>
                  </a:cubicBezTo>
                  <a:cubicBezTo>
                    <a:pt x="2386" y="486"/>
                    <a:pt x="2343" y="511"/>
                    <a:pt x="2316" y="571"/>
                  </a:cubicBezTo>
                  <a:cubicBezTo>
                    <a:pt x="1540" y="1895"/>
                    <a:pt x="2019" y="3425"/>
                    <a:pt x="1175" y="4657"/>
                  </a:cubicBezTo>
                  <a:cubicBezTo>
                    <a:pt x="878" y="4748"/>
                    <a:pt x="604" y="4748"/>
                    <a:pt x="399" y="4840"/>
                  </a:cubicBezTo>
                  <a:cubicBezTo>
                    <a:pt x="1" y="4999"/>
                    <a:pt x="158" y="5540"/>
                    <a:pt x="462" y="5540"/>
                  </a:cubicBezTo>
                  <a:cubicBezTo>
                    <a:pt x="507" y="5540"/>
                    <a:pt x="555" y="5528"/>
                    <a:pt x="604" y="5502"/>
                  </a:cubicBezTo>
                  <a:cubicBezTo>
                    <a:pt x="1175" y="5319"/>
                    <a:pt x="1654" y="5228"/>
                    <a:pt x="2225" y="5022"/>
                  </a:cubicBezTo>
                  <a:cubicBezTo>
                    <a:pt x="2681" y="5410"/>
                    <a:pt x="3069" y="6369"/>
                    <a:pt x="3252" y="6734"/>
                  </a:cubicBezTo>
                  <a:cubicBezTo>
                    <a:pt x="3549" y="7305"/>
                    <a:pt x="3823" y="7875"/>
                    <a:pt x="4393" y="8264"/>
                  </a:cubicBezTo>
                  <a:cubicBezTo>
                    <a:pt x="4421" y="8276"/>
                    <a:pt x="4447" y="8282"/>
                    <a:pt x="4470" y="8282"/>
                  </a:cubicBezTo>
                  <a:cubicBezTo>
                    <a:pt x="4618" y="8282"/>
                    <a:pt x="4665" y="8053"/>
                    <a:pt x="4507" y="7875"/>
                  </a:cubicBezTo>
                  <a:cubicBezTo>
                    <a:pt x="3731" y="7419"/>
                    <a:pt x="3457" y="5707"/>
                    <a:pt x="2590" y="4931"/>
                  </a:cubicBezTo>
                  <a:cubicBezTo>
                    <a:pt x="2887" y="4840"/>
                    <a:pt x="3069" y="4748"/>
                    <a:pt x="3252" y="4657"/>
                  </a:cubicBezTo>
                  <a:cubicBezTo>
                    <a:pt x="3823" y="5022"/>
                    <a:pt x="4211" y="5707"/>
                    <a:pt x="4507" y="6164"/>
                  </a:cubicBezTo>
                  <a:cubicBezTo>
                    <a:pt x="4873" y="6734"/>
                    <a:pt x="5169" y="7214"/>
                    <a:pt x="5740" y="7602"/>
                  </a:cubicBezTo>
                  <a:cubicBezTo>
                    <a:pt x="5765" y="7614"/>
                    <a:pt x="5790" y="7620"/>
                    <a:pt x="5814" y="7620"/>
                  </a:cubicBezTo>
                  <a:cubicBezTo>
                    <a:pt x="5965" y="7620"/>
                    <a:pt x="6080" y="7391"/>
                    <a:pt x="5923" y="7214"/>
                  </a:cubicBezTo>
                  <a:cubicBezTo>
                    <a:pt x="4873" y="6643"/>
                    <a:pt x="4599" y="5228"/>
                    <a:pt x="3731" y="4566"/>
                  </a:cubicBezTo>
                  <a:cubicBezTo>
                    <a:pt x="4028" y="4452"/>
                    <a:pt x="4393" y="4360"/>
                    <a:pt x="4690" y="4269"/>
                  </a:cubicBezTo>
                  <a:cubicBezTo>
                    <a:pt x="6105" y="4748"/>
                    <a:pt x="6311" y="6848"/>
                    <a:pt x="7817" y="7122"/>
                  </a:cubicBezTo>
                  <a:cubicBezTo>
                    <a:pt x="8114" y="7122"/>
                    <a:pt x="8114" y="6848"/>
                    <a:pt x="7931" y="6734"/>
                  </a:cubicBezTo>
                  <a:cubicBezTo>
                    <a:pt x="6585" y="6552"/>
                    <a:pt x="6311" y="4840"/>
                    <a:pt x="5261" y="4178"/>
                  </a:cubicBezTo>
                  <a:cubicBezTo>
                    <a:pt x="5535" y="4086"/>
                    <a:pt x="5740" y="3995"/>
                    <a:pt x="6014" y="3881"/>
                  </a:cubicBezTo>
                  <a:cubicBezTo>
                    <a:pt x="7452" y="4360"/>
                    <a:pt x="8023" y="5981"/>
                    <a:pt x="9438" y="6460"/>
                  </a:cubicBezTo>
                  <a:cubicBezTo>
                    <a:pt x="9466" y="6473"/>
                    <a:pt x="9493" y="6479"/>
                    <a:pt x="9516" y="6479"/>
                  </a:cubicBezTo>
                  <a:cubicBezTo>
                    <a:pt x="9663" y="6479"/>
                    <a:pt x="9706" y="6262"/>
                    <a:pt x="9529" y="6164"/>
                  </a:cubicBezTo>
                  <a:cubicBezTo>
                    <a:pt x="8296" y="5707"/>
                    <a:pt x="7726" y="4360"/>
                    <a:pt x="6585" y="3790"/>
                  </a:cubicBezTo>
                  <a:cubicBezTo>
                    <a:pt x="7155" y="3607"/>
                    <a:pt x="7817" y="3516"/>
                    <a:pt x="8388" y="3425"/>
                  </a:cubicBezTo>
                  <a:cubicBezTo>
                    <a:pt x="9643" y="4086"/>
                    <a:pt x="10100" y="5798"/>
                    <a:pt x="11629" y="6072"/>
                  </a:cubicBezTo>
                  <a:cubicBezTo>
                    <a:pt x="11649" y="6082"/>
                    <a:pt x="11669" y="6087"/>
                    <a:pt x="11687" y="6087"/>
                  </a:cubicBezTo>
                  <a:cubicBezTo>
                    <a:pt x="11832" y="6087"/>
                    <a:pt x="11893" y="5798"/>
                    <a:pt x="11629" y="5798"/>
                  </a:cubicBezTo>
                  <a:cubicBezTo>
                    <a:pt x="10396" y="5502"/>
                    <a:pt x="9826" y="4086"/>
                    <a:pt x="8867" y="3310"/>
                  </a:cubicBezTo>
                  <a:cubicBezTo>
                    <a:pt x="9346" y="3219"/>
                    <a:pt x="9826" y="3128"/>
                    <a:pt x="10396" y="3128"/>
                  </a:cubicBezTo>
                  <a:cubicBezTo>
                    <a:pt x="11720" y="3310"/>
                    <a:pt x="11926" y="5502"/>
                    <a:pt x="13341" y="5707"/>
                  </a:cubicBezTo>
                  <a:cubicBezTo>
                    <a:pt x="13638" y="5707"/>
                    <a:pt x="13638" y="5319"/>
                    <a:pt x="13432" y="5319"/>
                  </a:cubicBezTo>
                  <a:cubicBezTo>
                    <a:pt x="12588" y="5228"/>
                    <a:pt x="12200" y="4269"/>
                    <a:pt x="11720" y="3698"/>
                  </a:cubicBezTo>
                  <a:cubicBezTo>
                    <a:pt x="11538" y="3425"/>
                    <a:pt x="11355" y="3219"/>
                    <a:pt x="11058" y="3037"/>
                  </a:cubicBezTo>
                  <a:cubicBezTo>
                    <a:pt x="11538" y="2945"/>
                    <a:pt x="12017" y="2945"/>
                    <a:pt x="12496" y="2945"/>
                  </a:cubicBezTo>
                  <a:cubicBezTo>
                    <a:pt x="13638" y="3219"/>
                    <a:pt x="13911" y="5228"/>
                    <a:pt x="14961" y="5707"/>
                  </a:cubicBezTo>
                  <a:cubicBezTo>
                    <a:pt x="14980" y="5717"/>
                    <a:pt x="15000" y="5721"/>
                    <a:pt x="15019" y="5721"/>
                  </a:cubicBezTo>
                  <a:cubicBezTo>
                    <a:pt x="15182" y="5721"/>
                    <a:pt x="15328" y="5401"/>
                    <a:pt x="15144" y="5319"/>
                  </a:cubicBezTo>
                  <a:cubicBezTo>
                    <a:pt x="14208" y="4931"/>
                    <a:pt x="13911" y="3607"/>
                    <a:pt x="13249" y="2945"/>
                  </a:cubicBezTo>
                  <a:lnTo>
                    <a:pt x="14094" y="2945"/>
                  </a:lnTo>
                  <a:cubicBezTo>
                    <a:pt x="15092" y="3834"/>
                    <a:pt x="15656" y="5424"/>
                    <a:pt x="17022" y="5424"/>
                  </a:cubicBezTo>
                  <a:cubicBezTo>
                    <a:pt x="17094" y="5424"/>
                    <a:pt x="17168" y="5419"/>
                    <a:pt x="17244" y="5410"/>
                  </a:cubicBezTo>
                  <a:cubicBezTo>
                    <a:pt x="17489" y="5329"/>
                    <a:pt x="17442" y="5009"/>
                    <a:pt x="17298" y="5009"/>
                  </a:cubicBezTo>
                  <a:cubicBezTo>
                    <a:pt x="17281" y="5009"/>
                    <a:pt x="17263" y="5013"/>
                    <a:pt x="17244" y="5022"/>
                  </a:cubicBezTo>
                  <a:cubicBezTo>
                    <a:pt x="17158" y="5037"/>
                    <a:pt x="17076" y="5043"/>
                    <a:pt x="16995" y="5043"/>
                  </a:cubicBezTo>
                  <a:cubicBezTo>
                    <a:pt x="15919" y="5043"/>
                    <a:pt x="15302" y="3822"/>
                    <a:pt x="14665" y="3037"/>
                  </a:cubicBezTo>
                  <a:cubicBezTo>
                    <a:pt x="15349" y="3037"/>
                    <a:pt x="16011" y="3219"/>
                    <a:pt x="16673" y="3310"/>
                  </a:cubicBezTo>
                  <a:cubicBezTo>
                    <a:pt x="17153" y="3995"/>
                    <a:pt x="17427" y="4657"/>
                    <a:pt x="18203" y="4840"/>
                  </a:cubicBezTo>
                  <a:cubicBezTo>
                    <a:pt x="18233" y="4850"/>
                    <a:pt x="18260" y="4854"/>
                    <a:pt x="18284" y="4854"/>
                  </a:cubicBezTo>
                  <a:cubicBezTo>
                    <a:pt x="18474" y="4854"/>
                    <a:pt x="18456" y="4566"/>
                    <a:pt x="18294" y="4566"/>
                  </a:cubicBezTo>
                  <a:cubicBezTo>
                    <a:pt x="17815" y="4360"/>
                    <a:pt x="17427" y="3881"/>
                    <a:pt x="17153" y="3516"/>
                  </a:cubicBezTo>
                  <a:lnTo>
                    <a:pt x="17153" y="3516"/>
                  </a:lnTo>
                  <a:cubicBezTo>
                    <a:pt x="17632" y="3607"/>
                    <a:pt x="17997" y="3698"/>
                    <a:pt x="18385" y="3881"/>
                  </a:cubicBezTo>
                  <a:cubicBezTo>
                    <a:pt x="18428" y="3891"/>
                    <a:pt x="18469" y="3896"/>
                    <a:pt x="18509" y="3896"/>
                  </a:cubicBezTo>
                  <a:cubicBezTo>
                    <a:pt x="18908" y="3896"/>
                    <a:pt x="19106" y="3406"/>
                    <a:pt x="18773" y="3219"/>
                  </a:cubicBezTo>
                  <a:cubicBezTo>
                    <a:pt x="18088" y="3037"/>
                    <a:pt x="17518" y="2854"/>
                    <a:pt x="16947" y="2648"/>
                  </a:cubicBezTo>
                  <a:cubicBezTo>
                    <a:pt x="17233" y="2603"/>
                    <a:pt x="17518" y="2580"/>
                    <a:pt x="17803" y="2580"/>
                  </a:cubicBezTo>
                  <a:cubicBezTo>
                    <a:pt x="18088" y="2580"/>
                    <a:pt x="18374" y="2603"/>
                    <a:pt x="18659" y="2648"/>
                  </a:cubicBezTo>
                  <a:cubicBezTo>
                    <a:pt x="18682" y="2659"/>
                    <a:pt x="18703" y="2663"/>
                    <a:pt x="18723" y="2663"/>
                  </a:cubicBezTo>
                  <a:cubicBezTo>
                    <a:pt x="18881" y="2663"/>
                    <a:pt x="18936" y="2375"/>
                    <a:pt x="18773" y="2375"/>
                  </a:cubicBezTo>
                  <a:cubicBezTo>
                    <a:pt x="18435" y="2302"/>
                    <a:pt x="18109" y="2269"/>
                    <a:pt x="17790" y="2269"/>
                  </a:cubicBezTo>
                  <a:cubicBezTo>
                    <a:pt x="17206" y="2269"/>
                    <a:pt x="16650" y="2380"/>
                    <a:pt x="16103" y="2557"/>
                  </a:cubicBezTo>
                  <a:cubicBezTo>
                    <a:pt x="15715" y="2466"/>
                    <a:pt x="15235" y="2375"/>
                    <a:pt x="14870" y="2375"/>
                  </a:cubicBezTo>
                  <a:cubicBezTo>
                    <a:pt x="15715" y="1987"/>
                    <a:pt x="16673" y="1804"/>
                    <a:pt x="17723" y="1804"/>
                  </a:cubicBezTo>
                  <a:cubicBezTo>
                    <a:pt x="17906" y="1804"/>
                    <a:pt x="17906" y="1416"/>
                    <a:pt x="17723" y="1416"/>
                  </a:cubicBezTo>
                  <a:cubicBezTo>
                    <a:pt x="16377" y="1507"/>
                    <a:pt x="15144" y="1804"/>
                    <a:pt x="14003" y="2283"/>
                  </a:cubicBezTo>
                  <a:lnTo>
                    <a:pt x="12588" y="2283"/>
                  </a:lnTo>
                  <a:cubicBezTo>
                    <a:pt x="13443" y="1657"/>
                    <a:pt x="14395" y="1222"/>
                    <a:pt x="15494" y="1222"/>
                  </a:cubicBezTo>
                  <a:cubicBezTo>
                    <a:pt x="15597" y="1222"/>
                    <a:pt x="15701" y="1226"/>
                    <a:pt x="15806" y="1233"/>
                  </a:cubicBezTo>
                  <a:cubicBezTo>
                    <a:pt x="16103" y="1233"/>
                    <a:pt x="16103" y="845"/>
                    <a:pt x="15920" y="845"/>
                  </a:cubicBezTo>
                  <a:cubicBezTo>
                    <a:pt x="15835" y="840"/>
                    <a:pt x="15751" y="838"/>
                    <a:pt x="15668" y="838"/>
                  </a:cubicBezTo>
                  <a:cubicBezTo>
                    <a:pt x="14253" y="838"/>
                    <a:pt x="13083" y="1550"/>
                    <a:pt x="11812" y="2283"/>
                  </a:cubicBezTo>
                  <a:cubicBezTo>
                    <a:pt x="11446" y="2283"/>
                    <a:pt x="11058" y="2375"/>
                    <a:pt x="10670" y="2375"/>
                  </a:cubicBezTo>
                  <a:cubicBezTo>
                    <a:pt x="11720" y="1599"/>
                    <a:pt x="12496" y="571"/>
                    <a:pt x="13911" y="457"/>
                  </a:cubicBezTo>
                  <a:cubicBezTo>
                    <a:pt x="14094" y="457"/>
                    <a:pt x="14094" y="92"/>
                    <a:pt x="13820" y="92"/>
                  </a:cubicBezTo>
                  <a:cubicBezTo>
                    <a:pt x="12108" y="183"/>
                    <a:pt x="11355" y="1599"/>
                    <a:pt x="10008" y="2466"/>
                  </a:cubicBezTo>
                  <a:cubicBezTo>
                    <a:pt x="9438" y="2557"/>
                    <a:pt x="8958" y="2557"/>
                    <a:pt x="8388" y="2648"/>
                  </a:cubicBezTo>
                  <a:cubicBezTo>
                    <a:pt x="8958" y="1599"/>
                    <a:pt x="10214" y="937"/>
                    <a:pt x="11355" y="457"/>
                  </a:cubicBezTo>
                  <a:cubicBezTo>
                    <a:pt x="11518" y="376"/>
                    <a:pt x="11463" y="78"/>
                    <a:pt x="11304" y="78"/>
                  </a:cubicBezTo>
                  <a:cubicBezTo>
                    <a:pt x="11285" y="78"/>
                    <a:pt x="11263" y="82"/>
                    <a:pt x="11241" y="92"/>
                  </a:cubicBezTo>
                  <a:cubicBezTo>
                    <a:pt x="10008" y="663"/>
                    <a:pt x="8502" y="1416"/>
                    <a:pt x="7931" y="2740"/>
                  </a:cubicBezTo>
                  <a:cubicBezTo>
                    <a:pt x="7452" y="2854"/>
                    <a:pt x="6881" y="3037"/>
                    <a:pt x="6311" y="3128"/>
                  </a:cubicBezTo>
                  <a:cubicBezTo>
                    <a:pt x="6881" y="1895"/>
                    <a:pt x="7634" y="663"/>
                    <a:pt x="9072" y="366"/>
                  </a:cubicBezTo>
                  <a:cubicBezTo>
                    <a:pt x="9255" y="275"/>
                    <a:pt x="9255" y="1"/>
                    <a:pt x="8958" y="1"/>
                  </a:cubicBezTo>
                  <a:close/>
                </a:path>
              </a:pathLst>
            </a:custGeom>
            <a:solidFill>
              <a:srgbClr val="F8F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3"/>
            <p:cNvSpPr/>
            <p:nvPr/>
          </p:nvSpPr>
          <p:spPr>
            <a:xfrm flipH="1">
              <a:off x="435801" y="1387447"/>
              <a:ext cx="81308" cy="154193"/>
            </a:xfrm>
            <a:custGeom>
              <a:avLst/>
              <a:gdLst/>
              <a:ahLst/>
              <a:cxnLst/>
              <a:rect l="l" t="t" r="r" b="b"/>
              <a:pathLst>
                <a:path w="2626" h="4980" extrusionOk="0">
                  <a:moveTo>
                    <a:pt x="559" y="0"/>
                  </a:moveTo>
                  <a:cubicBezTo>
                    <a:pt x="251" y="0"/>
                    <a:pt x="0" y="292"/>
                    <a:pt x="292" y="585"/>
                  </a:cubicBezTo>
                  <a:cubicBezTo>
                    <a:pt x="1342" y="1726"/>
                    <a:pt x="1708" y="3141"/>
                    <a:pt x="1913" y="4670"/>
                  </a:cubicBezTo>
                  <a:cubicBezTo>
                    <a:pt x="1913" y="4884"/>
                    <a:pt x="2063" y="4980"/>
                    <a:pt x="2221" y="4980"/>
                  </a:cubicBezTo>
                  <a:cubicBezTo>
                    <a:pt x="2417" y="4980"/>
                    <a:pt x="2626" y="4832"/>
                    <a:pt x="2575" y="4579"/>
                  </a:cubicBezTo>
                  <a:cubicBezTo>
                    <a:pt x="2370" y="2958"/>
                    <a:pt x="2004" y="1338"/>
                    <a:pt x="863" y="105"/>
                  </a:cubicBezTo>
                  <a:cubicBezTo>
                    <a:pt x="767" y="32"/>
                    <a:pt x="660" y="0"/>
                    <a:pt x="5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3"/>
            <p:cNvSpPr/>
            <p:nvPr/>
          </p:nvSpPr>
          <p:spPr>
            <a:xfrm flipH="1">
              <a:off x="434532" y="1288739"/>
              <a:ext cx="164721" cy="146917"/>
            </a:xfrm>
            <a:custGeom>
              <a:avLst/>
              <a:gdLst/>
              <a:ahLst/>
              <a:cxnLst/>
              <a:rect l="l" t="t" r="r" b="b"/>
              <a:pathLst>
                <a:path w="5320" h="4745" extrusionOk="0">
                  <a:moveTo>
                    <a:pt x="2512" y="0"/>
                  </a:moveTo>
                  <a:cubicBezTo>
                    <a:pt x="1903" y="0"/>
                    <a:pt x="1290" y="234"/>
                    <a:pt x="845" y="714"/>
                  </a:cubicBezTo>
                  <a:cubicBezTo>
                    <a:pt x="1" y="1581"/>
                    <a:pt x="92" y="3088"/>
                    <a:pt x="937" y="3955"/>
                  </a:cubicBezTo>
                  <a:lnTo>
                    <a:pt x="1234" y="4138"/>
                  </a:lnTo>
                  <a:cubicBezTo>
                    <a:pt x="1634" y="4549"/>
                    <a:pt x="2187" y="4744"/>
                    <a:pt x="2749" y="4744"/>
                  </a:cubicBezTo>
                  <a:cubicBezTo>
                    <a:pt x="3373" y="4744"/>
                    <a:pt x="4007" y="4503"/>
                    <a:pt x="4452" y="4046"/>
                  </a:cubicBezTo>
                  <a:cubicBezTo>
                    <a:pt x="5319" y="3088"/>
                    <a:pt x="5228" y="1673"/>
                    <a:pt x="4361" y="805"/>
                  </a:cubicBezTo>
                  <a:lnTo>
                    <a:pt x="4087" y="623"/>
                  </a:lnTo>
                  <a:cubicBezTo>
                    <a:pt x="3664" y="211"/>
                    <a:pt x="3090"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3"/>
            <p:cNvSpPr/>
            <p:nvPr/>
          </p:nvSpPr>
          <p:spPr>
            <a:xfrm flipH="1">
              <a:off x="522868" y="1306573"/>
              <a:ext cx="35390" cy="31582"/>
            </a:xfrm>
            <a:custGeom>
              <a:avLst/>
              <a:gdLst/>
              <a:ahLst/>
              <a:cxnLst/>
              <a:rect l="l" t="t" r="r" b="b"/>
              <a:pathLst>
                <a:path w="1143" h="1020" extrusionOk="0">
                  <a:moveTo>
                    <a:pt x="583" y="1"/>
                  </a:moveTo>
                  <a:cubicBezTo>
                    <a:pt x="452" y="1"/>
                    <a:pt x="332" y="47"/>
                    <a:pt x="275" y="138"/>
                  </a:cubicBezTo>
                  <a:lnTo>
                    <a:pt x="183" y="229"/>
                  </a:lnTo>
                  <a:cubicBezTo>
                    <a:pt x="1" y="435"/>
                    <a:pt x="1" y="709"/>
                    <a:pt x="183" y="914"/>
                  </a:cubicBezTo>
                  <a:cubicBezTo>
                    <a:pt x="270" y="991"/>
                    <a:pt x="369" y="1019"/>
                    <a:pt x="469" y="1019"/>
                  </a:cubicBezTo>
                  <a:cubicBezTo>
                    <a:pt x="604" y="1019"/>
                    <a:pt x="740" y="967"/>
                    <a:pt x="845" y="914"/>
                  </a:cubicBezTo>
                  <a:lnTo>
                    <a:pt x="959" y="800"/>
                  </a:lnTo>
                  <a:cubicBezTo>
                    <a:pt x="1142" y="617"/>
                    <a:pt x="1051" y="343"/>
                    <a:pt x="959" y="138"/>
                  </a:cubicBezTo>
                  <a:cubicBezTo>
                    <a:pt x="857" y="47"/>
                    <a:pt x="714" y="1"/>
                    <a:pt x="5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3"/>
            <p:cNvSpPr/>
            <p:nvPr/>
          </p:nvSpPr>
          <p:spPr>
            <a:xfrm flipH="1">
              <a:off x="4383705" y="4604739"/>
              <a:ext cx="79697" cy="155246"/>
            </a:xfrm>
            <a:custGeom>
              <a:avLst/>
              <a:gdLst/>
              <a:ahLst/>
              <a:cxnLst/>
              <a:rect l="l" t="t" r="r" b="b"/>
              <a:pathLst>
                <a:path w="2574" h="5014" extrusionOk="0">
                  <a:moveTo>
                    <a:pt x="513" y="0"/>
                  </a:moveTo>
                  <a:cubicBezTo>
                    <a:pt x="247" y="0"/>
                    <a:pt x="1" y="337"/>
                    <a:pt x="291" y="610"/>
                  </a:cubicBezTo>
                  <a:cubicBezTo>
                    <a:pt x="1341" y="1751"/>
                    <a:pt x="1729" y="3189"/>
                    <a:pt x="1912" y="4696"/>
                  </a:cubicBezTo>
                  <a:cubicBezTo>
                    <a:pt x="1912" y="4913"/>
                    <a:pt x="2047" y="5013"/>
                    <a:pt x="2196" y="5013"/>
                  </a:cubicBezTo>
                  <a:cubicBezTo>
                    <a:pt x="2375" y="5013"/>
                    <a:pt x="2574" y="4867"/>
                    <a:pt x="2574" y="4605"/>
                  </a:cubicBezTo>
                  <a:cubicBezTo>
                    <a:pt x="2391" y="2984"/>
                    <a:pt x="2003" y="1386"/>
                    <a:pt x="770" y="131"/>
                  </a:cubicBezTo>
                  <a:cubicBezTo>
                    <a:pt x="695" y="39"/>
                    <a:pt x="603"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3"/>
            <p:cNvSpPr/>
            <p:nvPr/>
          </p:nvSpPr>
          <p:spPr>
            <a:xfrm flipH="1">
              <a:off x="8753412" y="3772065"/>
              <a:ext cx="171811" cy="55949"/>
            </a:xfrm>
            <a:custGeom>
              <a:avLst/>
              <a:gdLst/>
              <a:ahLst/>
              <a:cxnLst/>
              <a:rect l="l" t="t" r="r" b="b"/>
              <a:pathLst>
                <a:path w="5549" h="1807" extrusionOk="0">
                  <a:moveTo>
                    <a:pt x="4350" y="1"/>
                  </a:moveTo>
                  <a:cubicBezTo>
                    <a:pt x="2952" y="1"/>
                    <a:pt x="1529" y="254"/>
                    <a:pt x="322" y="1072"/>
                  </a:cubicBezTo>
                  <a:cubicBezTo>
                    <a:pt x="0" y="1298"/>
                    <a:pt x="211" y="1807"/>
                    <a:pt x="500" y="1807"/>
                  </a:cubicBezTo>
                  <a:cubicBezTo>
                    <a:pt x="560" y="1807"/>
                    <a:pt x="624" y="1785"/>
                    <a:pt x="687" y="1734"/>
                  </a:cubicBezTo>
                  <a:cubicBezTo>
                    <a:pt x="1842" y="1009"/>
                    <a:pt x="3115" y="755"/>
                    <a:pt x="4419" y="755"/>
                  </a:cubicBezTo>
                  <a:cubicBezTo>
                    <a:pt x="4635" y="755"/>
                    <a:pt x="4852" y="762"/>
                    <a:pt x="5069" y="775"/>
                  </a:cubicBezTo>
                  <a:cubicBezTo>
                    <a:pt x="5549" y="775"/>
                    <a:pt x="5549" y="22"/>
                    <a:pt x="5069" y="22"/>
                  </a:cubicBezTo>
                  <a:cubicBezTo>
                    <a:pt x="4831" y="8"/>
                    <a:pt x="4591" y="1"/>
                    <a:pt x="43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3"/>
            <p:cNvSpPr/>
            <p:nvPr/>
          </p:nvSpPr>
          <p:spPr>
            <a:xfrm flipH="1">
              <a:off x="8862245" y="3753116"/>
              <a:ext cx="168219" cy="148341"/>
            </a:xfrm>
            <a:custGeom>
              <a:avLst/>
              <a:gdLst/>
              <a:ahLst/>
              <a:cxnLst/>
              <a:rect l="l" t="t" r="r" b="b"/>
              <a:pathLst>
                <a:path w="5433" h="4791" extrusionOk="0">
                  <a:moveTo>
                    <a:pt x="2813" y="0"/>
                  </a:moveTo>
                  <a:cubicBezTo>
                    <a:pt x="2320" y="0"/>
                    <a:pt x="1834" y="175"/>
                    <a:pt x="1438" y="542"/>
                  </a:cubicBezTo>
                  <a:lnTo>
                    <a:pt x="1141" y="725"/>
                  </a:lnTo>
                  <a:cubicBezTo>
                    <a:pt x="183" y="1501"/>
                    <a:pt x="0" y="2916"/>
                    <a:pt x="753" y="3875"/>
                  </a:cubicBezTo>
                  <a:cubicBezTo>
                    <a:pt x="1249" y="4474"/>
                    <a:pt x="1922" y="4791"/>
                    <a:pt x="2588" y="4791"/>
                  </a:cubicBezTo>
                  <a:cubicBezTo>
                    <a:pt x="3088" y="4791"/>
                    <a:pt x="3583" y="4612"/>
                    <a:pt x="3995" y="4240"/>
                  </a:cubicBezTo>
                  <a:lnTo>
                    <a:pt x="4291" y="4057"/>
                  </a:lnTo>
                  <a:cubicBezTo>
                    <a:pt x="5227" y="3304"/>
                    <a:pt x="5433" y="1866"/>
                    <a:pt x="4656" y="930"/>
                  </a:cubicBezTo>
                  <a:cubicBezTo>
                    <a:pt x="4169" y="325"/>
                    <a:pt x="3485" y="0"/>
                    <a:pt x="28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3"/>
            <p:cNvSpPr/>
            <p:nvPr/>
          </p:nvSpPr>
          <p:spPr>
            <a:xfrm flipH="1">
              <a:off x="8971790" y="3829562"/>
              <a:ext cx="35359" cy="30560"/>
            </a:xfrm>
            <a:custGeom>
              <a:avLst/>
              <a:gdLst/>
              <a:ahLst/>
              <a:cxnLst/>
              <a:rect l="l" t="t" r="r" b="b"/>
              <a:pathLst>
                <a:path w="1142" h="987" extrusionOk="0">
                  <a:moveTo>
                    <a:pt x="531" y="1"/>
                  </a:moveTo>
                  <a:cubicBezTo>
                    <a:pt x="429" y="1"/>
                    <a:pt x="315" y="23"/>
                    <a:pt x="206" y="59"/>
                  </a:cubicBezTo>
                  <a:cubicBezTo>
                    <a:pt x="0" y="265"/>
                    <a:pt x="0" y="538"/>
                    <a:pt x="206" y="744"/>
                  </a:cubicBezTo>
                  <a:lnTo>
                    <a:pt x="206" y="835"/>
                  </a:lnTo>
                  <a:cubicBezTo>
                    <a:pt x="313" y="942"/>
                    <a:pt x="459" y="986"/>
                    <a:pt x="598" y="986"/>
                  </a:cubicBezTo>
                  <a:cubicBezTo>
                    <a:pt x="697" y="986"/>
                    <a:pt x="792" y="964"/>
                    <a:pt x="868" y="926"/>
                  </a:cubicBezTo>
                  <a:cubicBezTo>
                    <a:pt x="1050" y="744"/>
                    <a:pt x="1142" y="447"/>
                    <a:pt x="959" y="265"/>
                  </a:cubicBezTo>
                  <a:lnTo>
                    <a:pt x="868" y="173"/>
                  </a:lnTo>
                  <a:cubicBezTo>
                    <a:pt x="813" y="50"/>
                    <a:pt x="684" y="1"/>
                    <a:pt x="5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3"/>
            <p:cNvSpPr/>
            <p:nvPr/>
          </p:nvSpPr>
          <p:spPr>
            <a:xfrm flipH="1">
              <a:off x="8665076" y="284820"/>
              <a:ext cx="534072" cy="275411"/>
            </a:xfrm>
            <a:custGeom>
              <a:avLst/>
              <a:gdLst/>
              <a:ahLst/>
              <a:cxnLst/>
              <a:rect l="l" t="t" r="r" b="b"/>
              <a:pathLst>
                <a:path w="17249" h="8895" extrusionOk="0">
                  <a:moveTo>
                    <a:pt x="10405" y="0"/>
                  </a:moveTo>
                  <a:cubicBezTo>
                    <a:pt x="10250" y="0"/>
                    <a:pt x="10089" y="75"/>
                    <a:pt x="10013" y="235"/>
                  </a:cubicBezTo>
                  <a:cubicBezTo>
                    <a:pt x="9625" y="1376"/>
                    <a:pt x="9055" y="2426"/>
                    <a:pt x="8781" y="3659"/>
                  </a:cubicBezTo>
                  <a:lnTo>
                    <a:pt x="7343" y="3956"/>
                  </a:lnTo>
                  <a:cubicBezTo>
                    <a:pt x="7639" y="2997"/>
                    <a:pt x="7731" y="1856"/>
                    <a:pt x="8484" y="1103"/>
                  </a:cubicBezTo>
                  <a:cubicBezTo>
                    <a:pt x="8716" y="799"/>
                    <a:pt x="8473" y="440"/>
                    <a:pt x="8225" y="440"/>
                  </a:cubicBezTo>
                  <a:cubicBezTo>
                    <a:pt x="8156" y="440"/>
                    <a:pt x="8087" y="467"/>
                    <a:pt x="8027" y="532"/>
                  </a:cubicBezTo>
                  <a:cubicBezTo>
                    <a:pt x="7069" y="1559"/>
                    <a:pt x="6977" y="2906"/>
                    <a:pt x="6589" y="4138"/>
                  </a:cubicBezTo>
                  <a:lnTo>
                    <a:pt x="6589" y="4230"/>
                  </a:lnTo>
                  <a:cubicBezTo>
                    <a:pt x="6019" y="4321"/>
                    <a:pt x="5539" y="4526"/>
                    <a:pt x="4969" y="4709"/>
                  </a:cubicBezTo>
                  <a:cubicBezTo>
                    <a:pt x="5266" y="3750"/>
                    <a:pt x="5174" y="2609"/>
                    <a:pt x="5836" y="1765"/>
                  </a:cubicBezTo>
                  <a:cubicBezTo>
                    <a:pt x="6038" y="1478"/>
                    <a:pt x="5830" y="1142"/>
                    <a:pt x="5597" y="1142"/>
                  </a:cubicBezTo>
                  <a:cubicBezTo>
                    <a:pt x="5514" y="1142"/>
                    <a:pt x="5428" y="1184"/>
                    <a:pt x="5357" y="1285"/>
                  </a:cubicBezTo>
                  <a:cubicBezTo>
                    <a:pt x="4604" y="2244"/>
                    <a:pt x="4604" y="3476"/>
                    <a:pt x="4307" y="4709"/>
                  </a:cubicBezTo>
                  <a:cubicBezTo>
                    <a:pt x="4216" y="4800"/>
                    <a:pt x="4307" y="4892"/>
                    <a:pt x="4398" y="4983"/>
                  </a:cubicBezTo>
                  <a:cubicBezTo>
                    <a:pt x="4033" y="5188"/>
                    <a:pt x="3645" y="5280"/>
                    <a:pt x="3257" y="5462"/>
                  </a:cubicBezTo>
                  <a:cubicBezTo>
                    <a:pt x="3257" y="4230"/>
                    <a:pt x="3554" y="2906"/>
                    <a:pt x="4124" y="1765"/>
                  </a:cubicBezTo>
                  <a:cubicBezTo>
                    <a:pt x="4246" y="1505"/>
                    <a:pt x="3991" y="1245"/>
                    <a:pt x="3753" y="1245"/>
                  </a:cubicBezTo>
                  <a:cubicBezTo>
                    <a:pt x="3636" y="1245"/>
                    <a:pt x="3523" y="1309"/>
                    <a:pt x="3462" y="1468"/>
                  </a:cubicBezTo>
                  <a:cubicBezTo>
                    <a:pt x="2778" y="2814"/>
                    <a:pt x="2595" y="4321"/>
                    <a:pt x="2595" y="5850"/>
                  </a:cubicBezTo>
                  <a:cubicBezTo>
                    <a:pt x="1842" y="6238"/>
                    <a:pt x="1066" y="6695"/>
                    <a:pt x="312" y="7174"/>
                  </a:cubicBezTo>
                  <a:cubicBezTo>
                    <a:pt x="1" y="7413"/>
                    <a:pt x="190" y="7828"/>
                    <a:pt x="478" y="7828"/>
                  </a:cubicBezTo>
                  <a:cubicBezTo>
                    <a:pt x="548" y="7828"/>
                    <a:pt x="624" y="7803"/>
                    <a:pt x="700" y="7745"/>
                  </a:cubicBezTo>
                  <a:cubicBezTo>
                    <a:pt x="1454" y="7265"/>
                    <a:pt x="2207" y="6809"/>
                    <a:pt x="3074" y="6330"/>
                  </a:cubicBezTo>
                  <a:cubicBezTo>
                    <a:pt x="4216" y="7562"/>
                    <a:pt x="5631" y="8407"/>
                    <a:pt x="7251" y="8886"/>
                  </a:cubicBezTo>
                  <a:cubicBezTo>
                    <a:pt x="7276" y="8892"/>
                    <a:pt x="7300" y="8895"/>
                    <a:pt x="7323" y="8895"/>
                  </a:cubicBezTo>
                  <a:cubicBezTo>
                    <a:pt x="7660" y="8895"/>
                    <a:pt x="7791" y="8304"/>
                    <a:pt x="7343" y="8133"/>
                  </a:cubicBezTo>
                  <a:cubicBezTo>
                    <a:pt x="6019" y="7745"/>
                    <a:pt x="4786" y="6991"/>
                    <a:pt x="3736" y="6033"/>
                  </a:cubicBezTo>
                  <a:cubicBezTo>
                    <a:pt x="4124" y="5850"/>
                    <a:pt x="4489" y="5759"/>
                    <a:pt x="4877" y="5553"/>
                  </a:cubicBezTo>
                  <a:cubicBezTo>
                    <a:pt x="5745" y="6809"/>
                    <a:pt x="7069" y="7745"/>
                    <a:pt x="8393" y="8407"/>
                  </a:cubicBezTo>
                  <a:cubicBezTo>
                    <a:pt x="8478" y="8460"/>
                    <a:pt x="8558" y="8482"/>
                    <a:pt x="8629" y="8482"/>
                  </a:cubicBezTo>
                  <a:cubicBezTo>
                    <a:pt x="8956" y="8482"/>
                    <a:pt x="9100" y="8005"/>
                    <a:pt x="8781" y="7836"/>
                  </a:cubicBezTo>
                  <a:cubicBezTo>
                    <a:pt x="7639" y="7174"/>
                    <a:pt x="6407" y="6421"/>
                    <a:pt x="5539" y="5280"/>
                  </a:cubicBezTo>
                  <a:cubicBezTo>
                    <a:pt x="6019" y="5097"/>
                    <a:pt x="6498" y="4983"/>
                    <a:pt x="7069" y="4800"/>
                  </a:cubicBezTo>
                  <a:cubicBezTo>
                    <a:pt x="8119" y="5850"/>
                    <a:pt x="9260" y="6695"/>
                    <a:pt x="10493" y="7562"/>
                  </a:cubicBezTo>
                  <a:cubicBezTo>
                    <a:pt x="10557" y="7608"/>
                    <a:pt x="10621" y="7627"/>
                    <a:pt x="10680" y="7627"/>
                  </a:cubicBezTo>
                  <a:cubicBezTo>
                    <a:pt x="10982" y="7627"/>
                    <a:pt x="11185" y="7129"/>
                    <a:pt x="10881" y="6900"/>
                  </a:cubicBezTo>
                  <a:cubicBezTo>
                    <a:pt x="9831" y="6238"/>
                    <a:pt x="8781" y="5462"/>
                    <a:pt x="7822" y="4618"/>
                  </a:cubicBezTo>
                  <a:cubicBezTo>
                    <a:pt x="8119" y="4526"/>
                    <a:pt x="8484" y="4412"/>
                    <a:pt x="8781" y="4412"/>
                  </a:cubicBezTo>
                  <a:cubicBezTo>
                    <a:pt x="9443" y="5371"/>
                    <a:pt x="10401" y="6033"/>
                    <a:pt x="11246" y="6695"/>
                  </a:cubicBezTo>
                  <a:cubicBezTo>
                    <a:pt x="11332" y="6761"/>
                    <a:pt x="11423" y="6788"/>
                    <a:pt x="11508" y="6788"/>
                  </a:cubicBezTo>
                  <a:cubicBezTo>
                    <a:pt x="11804" y="6788"/>
                    <a:pt x="12027" y="6451"/>
                    <a:pt x="11725" y="6238"/>
                  </a:cubicBezTo>
                  <a:cubicBezTo>
                    <a:pt x="10972" y="5553"/>
                    <a:pt x="10104" y="4983"/>
                    <a:pt x="9534" y="4230"/>
                  </a:cubicBezTo>
                  <a:cubicBezTo>
                    <a:pt x="9739" y="4138"/>
                    <a:pt x="10013" y="4138"/>
                    <a:pt x="10196" y="4138"/>
                  </a:cubicBezTo>
                  <a:cubicBezTo>
                    <a:pt x="10766" y="4983"/>
                    <a:pt x="11542" y="5668"/>
                    <a:pt x="12387" y="6330"/>
                  </a:cubicBezTo>
                  <a:cubicBezTo>
                    <a:pt x="12439" y="6354"/>
                    <a:pt x="12491" y="6365"/>
                    <a:pt x="12541" y="6365"/>
                  </a:cubicBezTo>
                  <a:cubicBezTo>
                    <a:pt x="12865" y="6365"/>
                    <a:pt x="13111" y="5905"/>
                    <a:pt x="12775" y="5668"/>
                  </a:cubicBezTo>
                  <a:cubicBezTo>
                    <a:pt x="12113" y="5188"/>
                    <a:pt x="11451" y="4709"/>
                    <a:pt x="10972" y="3956"/>
                  </a:cubicBezTo>
                  <a:cubicBezTo>
                    <a:pt x="11337" y="3956"/>
                    <a:pt x="11634" y="3842"/>
                    <a:pt x="12022" y="3842"/>
                  </a:cubicBezTo>
                  <a:cubicBezTo>
                    <a:pt x="12592" y="4709"/>
                    <a:pt x="13346" y="5371"/>
                    <a:pt x="14304" y="5668"/>
                  </a:cubicBezTo>
                  <a:cubicBezTo>
                    <a:pt x="14353" y="5687"/>
                    <a:pt x="14399" y="5696"/>
                    <a:pt x="14442" y="5696"/>
                  </a:cubicBezTo>
                  <a:cubicBezTo>
                    <a:pt x="14797" y="5696"/>
                    <a:pt x="14915" y="5085"/>
                    <a:pt x="14487" y="4983"/>
                  </a:cubicBezTo>
                  <a:cubicBezTo>
                    <a:pt x="13825" y="4800"/>
                    <a:pt x="13254" y="4321"/>
                    <a:pt x="12866" y="3750"/>
                  </a:cubicBezTo>
                  <a:cubicBezTo>
                    <a:pt x="13254" y="3659"/>
                    <a:pt x="13734" y="3659"/>
                    <a:pt x="14190" y="3659"/>
                  </a:cubicBezTo>
                  <a:cubicBezTo>
                    <a:pt x="14761" y="4412"/>
                    <a:pt x="15446" y="5188"/>
                    <a:pt x="16473" y="5462"/>
                  </a:cubicBezTo>
                  <a:cubicBezTo>
                    <a:pt x="16518" y="5486"/>
                    <a:pt x="16560" y="5497"/>
                    <a:pt x="16599" y="5497"/>
                  </a:cubicBezTo>
                  <a:cubicBezTo>
                    <a:pt x="16895" y="5497"/>
                    <a:pt x="16990" y="4881"/>
                    <a:pt x="16587" y="4800"/>
                  </a:cubicBezTo>
                  <a:cubicBezTo>
                    <a:pt x="16016" y="4618"/>
                    <a:pt x="15446" y="4138"/>
                    <a:pt x="15058" y="3568"/>
                  </a:cubicBezTo>
                  <a:cubicBezTo>
                    <a:pt x="15628" y="3568"/>
                    <a:pt x="16199" y="3476"/>
                    <a:pt x="16861" y="3476"/>
                  </a:cubicBezTo>
                  <a:cubicBezTo>
                    <a:pt x="17249" y="3476"/>
                    <a:pt x="17249" y="2814"/>
                    <a:pt x="16769" y="2814"/>
                  </a:cubicBezTo>
                  <a:lnTo>
                    <a:pt x="15331" y="2814"/>
                  </a:lnTo>
                  <a:lnTo>
                    <a:pt x="15902" y="1856"/>
                  </a:lnTo>
                  <a:cubicBezTo>
                    <a:pt x="16048" y="1581"/>
                    <a:pt x="15803" y="1317"/>
                    <a:pt x="15543" y="1317"/>
                  </a:cubicBezTo>
                  <a:cubicBezTo>
                    <a:pt x="15436" y="1317"/>
                    <a:pt x="15327" y="1361"/>
                    <a:pt x="15240" y="1468"/>
                  </a:cubicBezTo>
                  <a:lnTo>
                    <a:pt x="14487" y="2906"/>
                  </a:lnTo>
                  <a:cubicBezTo>
                    <a:pt x="14099" y="2906"/>
                    <a:pt x="13734" y="2997"/>
                    <a:pt x="13346" y="2997"/>
                  </a:cubicBezTo>
                  <a:cubicBezTo>
                    <a:pt x="13620" y="2518"/>
                    <a:pt x="13916" y="2038"/>
                    <a:pt x="14396" y="1765"/>
                  </a:cubicBezTo>
                  <a:cubicBezTo>
                    <a:pt x="14696" y="1596"/>
                    <a:pt x="14503" y="1119"/>
                    <a:pt x="14209" y="1119"/>
                  </a:cubicBezTo>
                  <a:cubicBezTo>
                    <a:pt x="14145" y="1119"/>
                    <a:pt x="14077" y="1141"/>
                    <a:pt x="14008" y="1194"/>
                  </a:cubicBezTo>
                  <a:cubicBezTo>
                    <a:pt x="13254" y="1559"/>
                    <a:pt x="12958" y="2335"/>
                    <a:pt x="12592" y="3088"/>
                  </a:cubicBezTo>
                  <a:cubicBezTo>
                    <a:pt x="12113" y="3088"/>
                    <a:pt x="11725" y="3180"/>
                    <a:pt x="11337" y="3180"/>
                  </a:cubicBezTo>
                  <a:cubicBezTo>
                    <a:pt x="11725" y="2426"/>
                    <a:pt x="12113" y="1559"/>
                    <a:pt x="12684" y="897"/>
                  </a:cubicBezTo>
                  <a:cubicBezTo>
                    <a:pt x="12901" y="607"/>
                    <a:pt x="12587" y="246"/>
                    <a:pt x="12311" y="246"/>
                  </a:cubicBezTo>
                  <a:cubicBezTo>
                    <a:pt x="12239" y="246"/>
                    <a:pt x="12170" y="270"/>
                    <a:pt x="12113" y="327"/>
                  </a:cubicBezTo>
                  <a:cubicBezTo>
                    <a:pt x="11451" y="1285"/>
                    <a:pt x="10972" y="2244"/>
                    <a:pt x="10584" y="3271"/>
                  </a:cubicBezTo>
                  <a:cubicBezTo>
                    <a:pt x="10532" y="3245"/>
                    <a:pt x="10470" y="3234"/>
                    <a:pt x="10407" y="3234"/>
                  </a:cubicBezTo>
                  <a:cubicBezTo>
                    <a:pt x="10248" y="3234"/>
                    <a:pt x="10078" y="3304"/>
                    <a:pt x="10013" y="3385"/>
                  </a:cubicBezTo>
                  <a:cubicBezTo>
                    <a:pt x="9922" y="3476"/>
                    <a:pt x="9739" y="3476"/>
                    <a:pt x="9534" y="3476"/>
                  </a:cubicBezTo>
                  <a:cubicBezTo>
                    <a:pt x="9831" y="2426"/>
                    <a:pt x="10401" y="1468"/>
                    <a:pt x="10766" y="418"/>
                  </a:cubicBezTo>
                  <a:cubicBezTo>
                    <a:pt x="10833" y="150"/>
                    <a:pt x="10626" y="0"/>
                    <a:pt x="10405" y="0"/>
                  </a:cubicBezTo>
                  <a:close/>
                </a:path>
              </a:pathLst>
            </a:custGeom>
            <a:solidFill>
              <a:srgbClr val="9EC6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3"/>
            <p:cNvSpPr/>
            <p:nvPr/>
          </p:nvSpPr>
          <p:spPr>
            <a:xfrm flipH="1">
              <a:off x="4684072" y="256738"/>
              <a:ext cx="43843" cy="44555"/>
            </a:xfrm>
            <a:custGeom>
              <a:avLst/>
              <a:gdLst/>
              <a:ahLst/>
              <a:cxnLst/>
              <a:rect l="l" t="t" r="r" b="b"/>
              <a:pathLst>
                <a:path w="1416" h="1439" extrusionOk="0">
                  <a:moveTo>
                    <a:pt x="754" y="1"/>
                  </a:moveTo>
                  <a:cubicBezTo>
                    <a:pt x="274" y="1"/>
                    <a:pt x="1" y="298"/>
                    <a:pt x="1" y="754"/>
                  </a:cubicBezTo>
                  <a:cubicBezTo>
                    <a:pt x="1" y="1142"/>
                    <a:pt x="274" y="1439"/>
                    <a:pt x="754" y="1439"/>
                  </a:cubicBezTo>
                  <a:cubicBezTo>
                    <a:pt x="1142" y="1439"/>
                    <a:pt x="1416" y="1142"/>
                    <a:pt x="1416" y="754"/>
                  </a:cubicBezTo>
                  <a:cubicBezTo>
                    <a:pt x="1416" y="298"/>
                    <a:pt x="1142" y="1"/>
                    <a:pt x="7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3"/>
            <p:cNvSpPr/>
            <p:nvPr/>
          </p:nvSpPr>
          <p:spPr>
            <a:xfrm flipH="1">
              <a:off x="585072" y="2880459"/>
              <a:ext cx="46691" cy="47404"/>
            </a:xfrm>
            <a:custGeom>
              <a:avLst/>
              <a:gdLst/>
              <a:ahLst/>
              <a:cxnLst/>
              <a:rect l="l" t="t" r="r" b="b"/>
              <a:pathLst>
                <a:path w="1508" h="1531" extrusionOk="0">
                  <a:moveTo>
                    <a:pt x="754" y="1"/>
                  </a:moveTo>
                  <a:cubicBezTo>
                    <a:pt x="366" y="1"/>
                    <a:pt x="1" y="389"/>
                    <a:pt x="1" y="754"/>
                  </a:cubicBezTo>
                  <a:cubicBezTo>
                    <a:pt x="1" y="1233"/>
                    <a:pt x="366" y="1530"/>
                    <a:pt x="754" y="1530"/>
                  </a:cubicBezTo>
                  <a:cubicBezTo>
                    <a:pt x="1234" y="1530"/>
                    <a:pt x="1507" y="1233"/>
                    <a:pt x="1507" y="754"/>
                  </a:cubicBezTo>
                  <a:cubicBezTo>
                    <a:pt x="1507" y="389"/>
                    <a:pt x="1234" y="1"/>
                    <a:pt x="7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3"/>
            <p:cNvSpPr/>
            <p:nvPr/>
          </p:nvSpPr>
          <p:spPr>
            <a:xfrm flipH="1">
              <a:off x="4890437" y="4865320"/>
              <a:ext cx="43843" cy="43843"/>
            </a:xfrm>
            <a:custGeom>
              <a:avLst/>
              <a:gdLst/>
              <a:ahLst/>
              <a:cxnLst/>
              <a:rect l="l" t="t" r="r" b="b"/>
              <a:pathLst>
                <a:path w="1416" h="1416" extrusionOk="0">
                  <a:moveTo>
                    <a:pt x="754" y="0"/>
                  </a:moveTo>
                  <a:cubicBezTo>
                    <a:pt x="275" y="0"/>
                    <a:pt x="1" y="274"/>
                    <a:pt x="1" y="662"/>
                  </a:cubicBezTo>
                  <a:cubicBezTo>
                    <a:pt x="1" y="1142"/>
                    <a:pt x="275" y="1416"/>
                    <a:pt x="754" y="1416"/>
                  </a:cubicBezTo>
                  <a:cubicBezTo>
                    <a:pt x="1142" y="1416"/>
                    <a:pt x="1416" y="1142"/>
                    <a:pt x="1416" y="662"/>
                  </a:cubicBezTo>
                  <a:cubicBezTo>
                    <a:pt x="1416" y="274"/>
                    <a:pt x="1142" y="0"/>
                    <a:pt x="7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3"/>
            <p:cNvSpPr/>
            <p:nvPr/>
          </p:nvSpPr>
          <p:spPr>
            <a:xfrm flipH="1">
              <a:off x="2869886" y="3878173"/>
              <a:ext cx="50221" cy="45608"/>
            </a:xfrm>
            <a:custGeom>
              <a:avLst/>
              <a:gdLst/>
              <a:ahLst/>
              <a:cxnLst/>
              <a:rect l="l" t="t" r="r" b="b"/>
              <a:pathLst>
                <a:path w="1622" h="1473" extrusionOk="0">
                  <a:moveTo>
                    <a:pt x="704" y="1"/>
                  </a:moveTo>
                  <a:cubicBezTo>
                    <a:pt x="387" y="1"/>
                    <a:pt x="92" y="263"/>
                    <a:pt x="92" y="680"/>
                  </a:cubicBezTo>
                  <a:cubicBezTo>
                    <a:pt x="1" y="1068"/>
                    <a:pt x="275" y="1456"/>
                    <a:pt x="754" y="1456"/>
                  </a:cubicBezTo>
                  <a:cubicBezTo>
                    <a:pt x="801" y="1468"/>
                    <a:pt x="848" y="1473"/>
                    <a:pt x="895" y="1473"/>
                  </a:cubicBezTo>
                  <a:cubicBezTo>
                    <a:pt x="1231" y="1473"/>
                    <a:pt x="1530" y="1193"/>
                    <a:pt x="1530" y="772"/>
                  </a:cubicBezTo>
                  <a:cubicBezTo>
                    <a:pt x="1621" y="406"/>
                    <a:pt x="1325" y="18"/>
                    <a:pt x="845" y="18"/>
                  </a:cubicBezTo>
                  <a:cubicBezTo>
                    <a:pt x="798" y="7"/>
                    <a:pt x="751" y="1"/>
                    <a:pt x="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3"/>
            <p:cNvSpPr/>
            <p:nvPr/>
          </p:nvSpPr>
          <p:spPr>
            <a:xfrm flipH="1">
              <a:off x="8970955" y="1054641"/>
              <a:ext cx="47373" cy="47373"/>
            </a:xfrm>
            <a:custGeom>
              <a:avLst/>
              <a:gdLst/>
              <a:ahLst/>
              <a:cxnLst/>
              <a:rect l="l" t="t" r="r" b="b"/>
              <a:pathLst>
                <a:path w="1530" h="1530" extrusionOk="0">
                  <a:moveTo>
                    <a:pt x="754" y="1"/>
                  </a:moveTo>
                  <a:cubicBezTo>
                    <a:pt x="297" y="1"/>
                    <a:pt x="0" y="389"/>
                    <a:pt x="0" y="777"/>
                  </a:cubicBezTo>
                  <a:cubicBezTo>
                    <a:pt x="0" y="1142"/>
                    <a:pt x="297" y="1530"/>
                    <a:pt x="754" y="1530"/>
                  </a:cubicBezTo>
                  <a:cubicBezTo>
                    <a:pt x="1142" y="1530"/>
                    <a:pt x="1530" y="1142"/>
                    <a:pt x="1530" y="777"/>
                  </a:cubicBezTo>
                  <a:cubicBezTo>
                    <a:pt x="1530" y="389"/>
                    <a:pt x="1142" y="1"/>
                    <a:pt x="7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3"/>
            <p:cNvSpPr/>
            <p:nvPr/>
          </p:nvSpPr>
          <p:spPr>
            <a:xfrm flipH="1">
              <a:off x="8313316" y="2506256"/>
              <a:ext cx="44555" cy="47404"/>
            </a:xfrm>
            <a:custGeom>
              <a:avLst/>
              <a:gdLst/>
              <a:ahLst/>
              <a:cxnLst/>
              <a:rect l="l" t="t" r="r" b="b"/>
              <a:pathLst>
                <a:path w="1439" h="1531" extrusionOk="0">
                  <a:moveTo>
                    <a:pt x="685" y="1"/>
                  </a:moveTo>
                  <a:cubicBezTo>
                    <a:pt x="297" y="1"/>
                    <a:pt x="1" y="297"/>
                    <a:pt x="1" y="777"/>
                  </a:cubicBezTo>
                  <a:cubicBezTo>
                    <a:pt x="1" y="1142"/>
                    <a:pt x="297" y="1530"/>
                    <a:pt x="685" y="1530"/>
                  </a:cubicBezTo>
                  <a:cubicBezTo>
                    <a:pt x="1142" y="1530"/>
                    <a:pt x="1439" y="1142"/>
                    <a:pt x="1439" y="777"/>
                  </a:cubicBezTo>
                  <a:cubicBezTo>
                    <a:pt x="1439" y="297"/>
                    <a:pt x="1142" y="1"/>
                    <a:pt x="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3"/>
            <p:cNvSpPr/>
            <p:nvPr/>
          </p:nvSpPr>
          <p:spPr>
            <a:xfrm flipH="1">
              <a:off x="949748" y="4853637"/>
              <a:ext cx="44555" cy="43874"/>
            </a:xfrm>
            <a:custGeom>
              <a:avLst/>
              <a:gdLst/>
              <a:ahLst/>
              <a:cxnLst/>
              <a:rect l="l" t="t" r="r" b="b"/>
              <a:pathLst>
                <a:path w="1439" h="1417" extrusionOk="0">
                  <a:moveTo>
                    <a:pt x="663" y="1"/>
                  </a:moveTo>
                  <a:cubicBezTo>
                    <a:pt x="297" y="1"/>
                    <a:pt x="1" y="275"/>
                    <a:pt x="1" y="663"/>
                  </a:cubicBezTo>
                  <a:cubicBezTo>
                    <a:pt x="1" y="1142"/>
                    <a:pt x="297" y="1416"/>
                    <a:pt x="663" y="1416"/>
                  </a:cubicBezTo>
                  <a:cubicBezTo>
                    <a:pt x="1142" y="1416"/>
                    <a:pt x="1439" y="1142"/>
                    <a:pt x="1439" y="663"/>
                  </a:cubicBezTo>
                  <a:cubicBezTo>
                    <a:pt x="1439" y="275"/>
                    <a:pt x="1142" y="1"/>
                    <a:pt x="6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3"/>
            <p:cNvSpPr/>
            <p:nvPr/>
          </p:nvSpPr>
          <p:spPr>
            <a:xfrm flipH="1">
              <a:off x="3376619" y="256738"/>
              <a:ext cx="47373" cy="44555"/>
            </a:xfrm>
            <a:custGeom>
              <a:avLst/>
              <a:gdLst/>
              <a:ahLst/>
              <a:cxnLst/>
              <a:rect l="l" t="t" r="r" b="b"/>
              <a:pathLst>
                <a:path w="1530" h="1439" extrusionOk="0">
                  <a:moveTo>
                    <a:pt x="776" y="1"/>
                  </a:moveTo>
                  <a:cubicBezTo>
                    <a:pt x="388" y="1"/>
                    <a:pt x="0" y="298"/>
                    <a:pt x="0" y="754"/>
                  </a:cubicBezTo>
                  <a:cubicBezTo>
                    <a:pt x="0" y="1142"/>
                    <a:pt x="388" y="1439"/>
                    <a:pt x="776" y="1439"/>
                  </a:cubicBezTo>
                  <a:cubicBezTo>
                    <a:pt x="1142" y="1439"/>
                    <a:pt x="1530" y="1142"/>
                    <a:pt x="1530" y="754"/>
                  </a:cubicBezTo>
                  <a:cubicBezTo>
                    <a:pt x="1530" y="298"/>
                    <a:pt x="1142" y="1"/>
                    <a:pt x="7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3"/>
            <p:cNvSpPr/>
            <p:nvPr/>
          </p:nvSpPr>
          <p:spPr>
            <a:xfrm flipH="1">
              <a:off x="8336631" y="3601678"/>
              <a:ext cx="44555" cy="44555"/>
            </a:xfrm>
            <a:custGeom>
              <a:avLst/>
              <a:gdLst/>
              <a:ahLst/>
              <a:cxnLst/>
              <a:rect l="l" t="t" r="r" b="b"/>
              <a:pathLst>
                <a:path w="1439" h="1439" extrusionOk="0">
                  <a:moveTo>
                    <a:pt x="754" y="1"/>
                  </a:moveTo>
                  <a:cubicBezTo>
                    <a:pt x="297" y="1"/>
                    <a:pt x="0" y="298"/>
                    <a:pt x="0" y="777"/>
                  </a:cubicBezTo>
                  <a:cubicBezTo>
                    <a:pt x="0" y="1142"/>
                    <a:pt x="297" y="1439"/>
                    <a:pt x="754" y="1439"/>
                  </a:cubicBezTo>
                  <a:cubicBezTo>
                    <a:pt x="1142" y="1439"/>
                    <a:pt x="1438" y="1142"/>
                    <a:pt x="1438" y="777"/>
                  </a:cubicBezTo>
                  <a:cubicBezTo>
                    <a:pt x="1438" y="298"/>
                    <a:pt x="1142" y="1"/>
                    <a:pt x="7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3"/>
            <p:cNvSpPr/>
            <p:nvPr/>
          </p:nvSpPr>
          <p:spPr>
            <a:xfrm flipH="1">
              <a:off x="3099566" y="5012330"/>
              <a:ext cx="47404" cy="47373"/>
            </a:xfrm>
            <a:custGeom>
              <a:avLst/>
              <a:gdLst/>
              <a:ahLst/>
              <a:cxnLst/>
              <a:rect l="l" t="t" r="r" b="b"/>
              <a:pathLst>
                <a:path w="1531" h="1530" extrusionOk="0">
                  <a:moveTo>
                    <a:pt x="754" y="0"/>
                  </a:moveTo>
                  <a:cubicBezTo>
                    <a:pt x="389" y="0"/>
                    <a:pt x="1" y="388"/>
                    <a:pt x="1" y="776"/>
                  </a:cubicBezTo>
                  <a:cubicBezTo>
                    <a:pt x="1" y="1233"/>
                    <a:pt x="389" y="1529"/>
                    <a:pt x="754" y="1529"/>
                  </a:cubicBezTo>
                  <a:cubicBezTo>
                    <a:pt x="1233" y="1529"/>
                    <a:pt x="1530" y="1233"/>
                    <a:pt x="1530" y="776"/>
                  </a:cubicBezTo>
                  <a:cubicBezTo>
                    <a:pt x="1530" y="388"/>
                    <a:pt x="1233" y="0"/>
                    <a:pt x="7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3"/>
            <p:cNvSpPr/>
            <p:nvPr/>
          </p:nvSpPr>
          <p:spPr>
            <a:xfrm flipH="1">
              <a:off x="3897470" y="4176249"/>
              <a:ext cx="47373" cy="47404"/>
            </a:xfrm>
            <a:custGeom>
              <a:avLst/>
              <a:gdLst/>
              <a:ahLst/>
              <a:cxnLst/>
              <a:rect l="l" t="t" r="r" b="b"/>
              <a:pathLst>
                <a:path w="1530" h="1531" extrusionOk="0">
                  <a:moveTo>
                    <a:pt x="753" y="1"/>
                  </a:moveTo>
                  <a:cubicBezTo>
                    <a:pt x="388" y="1"/>
                    <a:pt x="0" y="389"/>
                    <a:pt x="0" y="754"/>
                  </a:cubicBezTo>
                  <a:cubicBezTo>
                    <a:pt x="0" y="1142"/>
                    <a:pt x="388" y="1530"/>
                    <a:pt x="753" y="1530"/>
                  </a:cubicBezTo>
                  <a:cubicBezTo>
                    <a:pt x="1141" y="1530"/>
                    <a:pt x="1529" y="1142"/>
                    <a:pt x="1529" y="754"/>
                  </a:cubicBezTo>
                  <a:cubicBezTo>
                    <a:pt x="1529" y="389"/>
                    <a:pt x="1141" y="1"/>
                    <a:pt x="7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3"/>
            <p:cNvSpPr/>
            <p:nvPr/>
          </p:nvSpPr>
          <p:spPr>
            <a:xfrm flipH="1">
              <a:off x="926433" y="1087513"/>
              <a:ext cx="47373" cy="46660"/>
            </a:xfrm>
            <a:custGeom>
              <a:avLst/>
              <a:gdLst/>
              <a:ahLst/>
              <a:cxnLst/>
              <a:rect l="l" t="t" r="r" b="b"/>
              <a:pathLst>
                <a:path w="1530" h="1507" extrusionOk="0">
                  <a:moveTo>
                    <a:pt x="777" y="0"/>
                  </a:moveTo>
                  <a:cubicBezTo>
                    <a:pt x="389" y="0"/>
                    <a:pt x="1" y="365"/>
                    <a:pt x="1" y="753"/>
                  </a:cubicBezTo>
                  <a:cubicBezTo>
                    <a:pt x="1" y="1141"/>
                    <a:pt x="389" y="1507"/>
                    <a:pt x="777" y="1507"/>
                  </a:cubicBezTo>
                  <a:cubicBezTo>
                    <a:pt x="1256" y="1507"/>
                    <a:pt x="1530" y="1141"/>
                    <a:pt x="1530" y="753"/>
                  </a:cubicBezTo>
                  <a:cubicBezTo>
                    <a:pt x="1530" y="365"/>
                    <a:pt x="1256" y="0"/>
                    <a:pt x="7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3"/>
            <p:cNvSpPr/>
            <p:nvPr/>
          </p:nvSpPr>
          <p:spPr>
            <a:xfrm flipH="1">
              <a:off x="7503399" y="901996"/>
              <a:ext cx="47373" cy="46660"/>
            </a:xfrm>
            <a:custGeom>
              <a:avLst/>
              <a:gdLst/>
              <a:ahLst/>
              <a:cxnLst/>
              <a:rect l="l" t="t" r="r" b="b"/>
              <a:pathLst>
                <a:path w="1530" h="1507" extrusionOk="0">
                  <a:moveTo>
                    <a:pt x="753" y="0"/>
                  </a:moveTo>
                  <a:cubicBezTo>
                    <a:pt x="388" y="0"/>
                    <a:pt x="0" y="274"/>
                    <a:pt x="0" y="754"/>
                  </a:cubicBezTo>
                  <a:cubicBezTo>
                    <a:pt x="0" y="1142"/>
                    <a:pt x="388" y="1507"/>
                    <a:pt x="753" y="1507"/>
                  </a:cubicBezTo>
                  <a:cubicBezTo>
                    <a:pt x="1141" y="1507"/>
                    <a:pt x="1529" y="1142"/>
                    <a:pt x="1529" y="754"/>
                  </a:cubicBezTo>
                  <a:cubicBezTo>
                    <a:pt x="1529" y="274"/>
                    <a:pt x="1141" y="0"/>
                    <a:pt x="7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3"/>
            <p:cNvSpPr/>
            <p:nvPr/>
          </p:nvSpPr>
          <p:spPr>
            <a:xfrm flipH="1">
              <a:off x="782241" y="162385"/>
              <a:ext cx="46691" cy="47404"/>
            </a:xfrm>
            <a:custGeom>
              <a:avLst/>
              <a:gdLst/>
              <a:ahLst/>
              <a:cxnLst/>
              <a:rect l="l" t="t" r="r" b="b"/>
              <a:pathLst>
                <a:path w="1508" h="1531" extrusionOk="0">
                  <a:moveTo>
                    <a:pt x="754" y="1"/>
                  </a:moveTo>
                  <a:cubicBezTo>
                    <a:pt x="366" y="1"/>
                    <a:pt x="1" y="389"/>
                    <a:pt x="1" y="777"/>
                  </a:cubicBezTo>
                  <a:cubicBezTo>
                    <a:pt x="1" y="1233"/>
                    <a:pt x="366" y="1530"/>
                    <a:pt x="754" y="1530"/>
                  </a:cubicBezTo>
                  <a:cubicBezTo>
                    <a:pt x="1233" y="1530"/>
                    <a:pt x="1507" y="1233"/>
                    <a:pt x="1507" y="777"/>
                  </a:cubicBezTo>
                  <a:cubicBezTo>
                    <a:pt x="1507" y="389"/>
                    <a:pt x="1233" y="1"/>
                    <a:pt x="7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3"/>
            <p:cNvSpPr/>
            <p:nvPr/>
          </p:nvSpPr>
          <p:spPr>
            <a:xfrm flipH="1">
              <a:off x="1464964" y="4402761"/>
              <a:ext cx="47373" cy="47373"/>
            </a:xfrm>
            <a:custGeom>
              <a:avLst/>
              <a:gdLst/>
              <a:ahLst/>
              <a:cxnLst/>
              <a:rect l="l" t="t" r="r" b="b"/>
              <a:pathLst>
                <a:path w="1530" h="1530" extrusionOk="0">
                  <a:moveTo>
                    <a:pt x="754" y="0"/>
                  </a:moveTo>
                  <a:cubicBezTo>
                    <a:pt x="389" y="0"/>
                    <a:pt x="1" y="297"/>
                    <a:pt x="1" y="777"/>
                  </a:cubicBezTo>
                  <a:cubicBezTo>
                    <a:pt x="1" y="1142"/>
                    <a:pt x="389" y="1530"/>
                    <a:pt x="754" y="1530"/>
                  </a:cubicBezTo>
                  <a:cubicBezTo>
                    <a:pt x="1142" y="1530"/>
                    <a:pt x="1530" y="1142"/>
                    <a:pt x="1530" y="777"/>
                  </a:cubicBezTo>
                  <a:cubicBezTo>
                    <a:pt x="1530" y="297"/>
                    <a:pt x="1142" y="0"/>
                    <a:pt x="7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3"/>
            <p:cNvSpPr/>
            <p:nvPr/>
          </p:nvSpPr>
          <p:spPr>
            <a:xfrm flipH="1">
              <a:off x="561045" y="3722886"/>
              <a:ext cx="47373" cy="46660"/>
            </a:xfrm>
            <a:custGeom>
              <a:avLst/>
              <a:gdLst/>
              <a:ahLst/>
              <a:cxnLst/>
              <a:rect l="l" t="t" r="r" b="b"/>
              <a:pathLst>
                <a:path w="1530" h="1507" extrusionOk="0">
                  <a:moveTo>
                    <a:pt x="753" y="1"/>
                  </a:moveTo>
                  <a:cubicBezTo>
                    <a:pt x="388" y="1"/>
                    <a:pt x="0" y="366"/>
                    <a:pt x="0" y="754"/>
                  </a:cubicBezTo>
                  <a:cubicBezTo>
                    <a:pt x="0" y="1142"/>
                    <a:pt x="388" y="1507"/>
                    <a:pt x="753" y="1507"/>
                  </a:cubicBezTo>
                  <a:cubicBezTo>
                    <a:pt x="1141" y="1507"/>
                    <a:pt x="1530" y="1142"/>
                    <a:pt x="1530" y="754"/>
                  </a:cubicBezTo>
                  <a:cubicBezTo>
                    <a:pt x="1530" y="366"/>
                    <a:pt x="1141" y="1"/>
                    <a:pt x="7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3"/>
            <p:cNvSpPr/>
            <p:nvPr/>
          </p:nvSpPr>
          <p:spPr>
            <a:xfrm flipH="1">
              <a:off x="8576740" y="5059671"/>
              <a:ext cx="47373" cy="47373"/>
            </a:xfrm>
            <a:custGeom>
              <a:avLst/>
              <a:gdLst/>
              <a:ahLst/>
              <a:cxnLst/>
              <a:rect l="l" t="t" r="r" b="b"/>
              <a:pathLst>
                <a:path w="1530" h="1530" extrusionOk="0">
                  <a:moveTo>
                    <a:pt x="754" y="0"/>
                  </a:moveTo>
                  <a:cubicBezTo>
                    <a:pt x="389" y="0"/>
                    <a:pt x="1" y="274"/>
                    <a:pt x="1" y="754"/>
                  </a:cubicBezTo>
                  <a:cubicBezTo>
                    <a:pt x="1" y="1142"/>
                    <a:pt x="389" y="1530"/>
                    <a:pt x="754" y="1530"/>
                  </a:cubicBezTo>
                  <a:cubicBezTo>
                    <a:pt x="1233" y="1530"/>
                    <a:pt x="1530" y="1142"/>
                    <a:pt x="1530" y="754"/>
                  </a:cubicBezTo>
                  <a:cubicBezTo>
                    <a:pt x="1530" y="274"/>
                    <a:pt x="1233" y="0"/>
                    <a:pt x="7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3"/>
            <p:cNvSpPr/>
            <p:nvPr/>
          </p:nvSpPr>
          <p:spPr>
            <a:xfrm flipH="1">
              <a:off x="2761053" y="877969"/>
              <a:ext cx="47373" cy="47373"/>
            </a:xfrm>
            <a:custGeom>
              <a:avLst/>
              <a:gdLst/>
              <a:ahLst/>
              <a:cxnLst/>
              <a:rect l="l" t="t" r="r" b="b"/>
              <a:pathLst>
                <a:path w="1530" h="1530" extrusionOk="0">
                  <a:moveTo>
                    <a:pt x="776" y="0"/>
                  </a:moveTo>
                  <a:cubicBezTo>
                    <a:pt x="388" y="0"/>
                    <a:pt x="0" y="297"/>
                    <a:pt x="0" y="776"/>
                  </a:cubicBezTo>
                  <a:cubicBezTo>
                    <a:pt x="0" y="1142"/>
                    <a:pt x="388" y="1530"/>
                    <a:pt x="776" y="1530"/>
                  </a:cubicBezTo>
                  <a:cubicBezTo>
                    <a:pt x="1141" y="1530"/>
                    <a:pt x="1529" y="1142"/>
                    <a:pt x="1529" y="776"/>
                  </a:cubicBezTo>
                  <a:cubicBezTo>
                    <a:pt x="1529" y="297"/>
                    <a:pt x="1141" y="0"/>
                    <a:pt x="7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3"/>
            <p:cNvSpPr/>
            <p:nvPr/>
          </p:nvSpPr>
          <p:spPr>
            <a:xfrm flipH="1">
              <a:off x="8834044" y="1528863"/>
              <a:ext cx="47373" cy="47373"/>
            </a:xfrm>
            <a:custGeom>
              <a:avLst/>
              <a:gdLst/>
              <a:ahLst/>
              <a:cxnLst/>
              <a:rect l="l" t="t" r="r" b="b"/>
              <a:pathLst>
                <a:path w="1530" h="1530" extrusionOk="0">
                  <a:moveTo>
                    <a:pt x="753" y="0"/>
                  </a:moveTo>
                  <a:cubicBezTo>
                    <a:pt x="388" y="0"/>
                    <a:pt x="0" y="388"/>
                    <a:pt x="0" y="754"/>
                  </a:cubicBezTo>
                  <a:cubicBezTo>
                    <a:pt x="0" y="1233"/>
                    <a:pt x="388" y="1530"/>
                    <a:pt x="753" y="1530"/>
                  </a:cubicBezTo>
                  <a:cubicBezTo>
                    <a:pt x="1141" y="1530"/>
                    <a:pt x="1529" y="1233"/>
                    <a:pt x="1529" y="754"/>
                  </a:cubicBezTo>
                  <a:cubicBezTo>
                    <a:pt x="1529" y="388"/>
                    <a:pt x="1141" y="0"/>
                    <a:pt x="7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3"/>
            <p:cNvSpPr/>
            <p:nvPr/>
          </p:nvSpPr>
          <p:spPr>
            <a:xfrm flipH="1">
              <a:off x="1549397" y="585521"/>
              <a:ext cx="46660" cy="46691"/>
            </a:xfrm>
            <a:custGeom>
              <a:avLst/>
              <a:gdLst/>
              <a:ahLst/>
              <a:cxnLst/>
              <a:rect l="l" t="t" r="r" b="b"/>
              <a:pathLst>
                <a:path w="1507" h="1508" extrusionOk="0">
                  <a:moveTo>
                    <a:pt x="753" y="1"/>
                  </a:moveTo>
                  <a:cubicBezTo>
                    <a:pt x="365" y="1"/>
                    <a:pt x="0" y="366"/>
                    <a:pt x="0" y="754"/>
                  </a:cubicBezTo>
                  <a:cubicBezTo>
                    <a:pt x="0" y="1233"/>
                    <a:pt x="365" y="1507"/>
                    <a:pt x="753" y="1507"/>
                  </a:cubicBezTo>
                  <a:cubicBezTo>
                    <a:pt x="1233" y="1507"/>
                    <a:pt x="1507" y="1233"/>
                    <a:pt x="1507" y="754"/>
                  </a:cubicBezTo>
                  <a:cubicBezTo>
                    <a:pt x="1507" y="366"/>
                    <a:pt x="1233" y="1"/>
                    <a:pt x="7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3"/>
            <p:cNvSpPr/>
            <p:nvPr/>
          </p:nvSpPr>
          <p:spPr>
            <a:xfrm flipH="1">
              <a:off x="1267764" y="3787288"/>
              <a:ext cx="17711" cy="18051"/>
            </a:xfrm>
            <a:custGeom>
              <a:avLst/>
              <a:gdLst/>
              <a:ahLst/>
              <a:cxnLst/>
              <a:rect l="l" t="t" r="r" b="b"/>
              <a:pathLst>
                <a:path w="572" h="583" extrusionOk="0">
                  <a:moveTo>
                    <a:pt x="357" y="1"/>
                  </a:moveTo>
                  <a:cubicBezTo>
                    <a:pt x="193" y="1"/>
                    <a:pt x="1" y="107"/>
                    <a:pt x="1" y="294"/>
                  </a:cubicBezTo>
                  <a:cubicBezTo>
                    <a:pt x="92" y="294"/>
                    <a:pt x="92" y="386"/>
                    <a:pt x="92" y="477"/>
                  </a:cubicBezTo>
                  <a:cubicBezTo>
                    <a:pt x="92" y="549"/>
                    <a:pt x="151" y="582"/>
                    <a:pt x="229" y="582"/>
                  </a:cubicBezTo>
                  <a:cubicBezTo>
                    <a:pt x="370" y="582"/>
                    <a:pt x="571" y="472"/>
                    <a:pt x="571" y="294"/>
                  </a:cubicBezTo>
                  <a:lnTo>
                    <a:pt x="571" y="112"/>
                  </a:lnTo>
                  <a:cubicBezTo>
                    <a:pt x="538" y="36"/>
                    <a:pt x="452" y="1"/>
                    <a:pt x="357" y="1"/>
                  </a:cubicBezTo>
                  <a:close/>
                </a:path>
              </a:pathLst>
            </a:custGeom>
            <a:solidFill>
              <a:srgbClr val="F8F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3"/>
            <p:cNvSpPr/>
            <p:nvPr/>
          </p:nvSpPr>
          <p:spPr>
            <a:xfrm flipH="1">
              <a:off x="2248450" y="4104683"/>
              <a:ext cx="403596" cy="404897"/>
            </a:xfrm>
            <a:custGeom>
              <a:avLst/>
              <a:gdLst/>
              <a:ahLst/>
              <a:cxnLst/>
              <a:rect l="l" t="t" r="r" b="b"/>
              <a:pathLst>
                <a:path w="13035" h="13077" extrusionOk="0">
                  <a:moveTo>
                    <a:pt x="5768" y="0"/>
                  </a:moveTo>
                  <a:cubicBezTo>
                    <a:pt x="5671" y="0"/>
                    <a:pt x="5563" y="79"/>
                    <a:pt x="5525" y="242"/>
                  </a:cubicBezTo>
                  <a:cubicBezTo>
                    <a:pt x="5251" y="904"/>
                    <a:pt x="4954" y="1475"/>
                    <a:pt x="4680" y="2137"/>
                  </a:cubicBezTo>
                  <a:cubicBezTo>
                    <a:pt x="4475" y="1657"/>
                    <a:pt x="4201" y="1269"/>
                    <a:pt x="3904" y="813"/>
                  </a:cubicBezTo>
                  <a:cubicBezTo>
                    <a:pt x="3880" y="786"/>
                    <a:pt x="3852" y="774"/>
                    <a:pt x="3823" y="774"/>
                  </a:cubicBezTo>
                  <a:cubicBezTo>
                    <a:pt x="3630" y="774"/>
                    <a:pt x="3361" y="1296"/>
                    <a:pt x="3539" y="1475"/>
                  </a:cubicBezTo>
                  <a:cubicBezTo>
                    <a:pt x="3722" y="1749"/>
                    <a:pt x="3904" y="2045"/>
                    <a:pt x="3995" y="2319"/>
                  </a:cubicBezTo>
                  <a:cubicBezTo>
                    <a:pt x="3425" y="2137"/>
                    <a:pt x="2763" y="2045"/>
                    <a:pt x="2192" y="2045"/>
                  </a:cubicBezTo>
                  <a:cubicBezTo>
                    <a:pt x="2177" y="2040"/>
                    <a:pt x="2161" y="2038"/>
                    <a:pt x="2145" y="2038"/>
                  </a:cubicBezTo>
                  <a:cubicBezTo>
                    <a:pt x="1886" y="2038"/>
                    <a:pt x="1639" y="2707"/>
                    <a:pt x="1918" y="2707"/>
                  </a:cubicBezTo>
                  <a:cubicBezTo>
                    <a:pt x="2763" y="2799"/>
                    <a:pt x="3630" y="2981"/>
                    <a:pt x="4475" y="3187"/>
                  </a:cubicBezTo>
                  <a:cubicBezTo>
                    <a:pt x="4954" y="3940"/>
                    <a:pt x="5342" y="4807"/>
                    <a:pt x="5821" y="5652"/>
                  </a:cubicBezTo>
                  <a:cubicBezTo>
                    <a:pt x="5563" y="5713"/>
                    <a:pt x="5307" y="5733"/>
                    <a:pt x="5056" y="5733"/>
                  </a:cubicBezTo>
                  <a:cubicBezTo>
                    <a:pt x="4553" y="5733"/>
                    <a:pt x="4072" y="5652"/>
                    <a:pt x="3630" y="5652"/>
                  </a:cubicBezTo>
                  <a:cubicBezTo>
                    <a:pt x="3151" y="5743"/>
                    <a:pt x="2672" y="5743"/>
                    <a:pt x="2192" y="5834"/>
                  </a:cubicBezTo>
                  <a:cubicBezTo>
                    <a:pt x="1530" y="5378"/>
                    <a:pt x="1256" y="4602"/>
                    <a:pt x="686" y="4031"/>
                  </a:cubicBezTo>
                  <a:cubicBezTo>
                    <a:pt x="636" y="3985"/>
                    <a:pt x="587" y="3966"/>
                    <a:pt x="541" y="3966"/>
                  </a:cubicBezTo>
                  <a:cubicBezTo>
                    <a:pt x="310" y="3966"/>
                    <a:pt x="146" y="4450"/>
                    <a:pt x="298" y="4602"/>
                  </a:cubicBezTo>
                  <a:cubicBezTo>
                    <a:pt x="686" y="4990"/>
                    <a:pt x="960" y="5469"/>
                    <a:pt x="1256" y="5834"/>
                  </a:cubicBezTo>
                  <a:cubicBezTo>
                    <a:pt x="960" y="5834"/>
                    <a:pt x="777" y="5949"/>
                    <a:pt x="480" y="5949"/>
                  </a:cubicBezTo>
                  <a:cubicBezTo>
                    <a:pt x="206" y="5949"/>
                    <a:pt x="1" y="6611"/>
                    <a:pt x="298" y="6611"/>
                  </a:cubicBezTo>
                  <a:lnTo>
                    <a:pt x="1622" y="6611"/>
                  </a:lnTo>
                  <a:cubicBezTo>
                    <a:pt x="1256" y="7181"/>
                    <a:pt x="1142" y="7934"/>
                    <a:pt x="868" y="8596"/>
                  </a:cubicBezTo>
                  <a:cubicBezTo>
                    <a:pt x="763" y="8820"/>
                    <a:pt x="870" y="8975"/>
                    <a:pt x="1019" y="8975"/>
                  </a:cubicBezTo>
                  <a:cubicBezTo>
                    <a:pt x="1128" y="8975"/>
                    <a:pt x="1261" y="8891"/>
                    <a:pt x="1348" y="8688"/>
                  </a:cubicBezTo>
                  <a:cubicBezTo>
                    <a:pt x="1622" y="8117"/>
                    <a:pt x="1622" y="7272"/>
                    <a:pt x="2101" y="6702"/>
                  </a:cubicBezTo>
                  <a:cubicBezTo>
                    <a:pt x="2101" y="6702"/>
                    <a:pt x="2192" y="6611"/>
                    <a:pt x="2192" y="6519"/>
                  </a:cubicBezTo>
                  <a:cubicBezTo>
                    <a:pt x="2580" y="6519"/>
                    <a:pt x="3060" y="6519"/>
                    <a:pt x="3425" y="6405"/>
                  </a:cubicBezTo>
                  <a:cubicBezTo>
                    <a:pt x="3582" y="6387"/>
                    <a:pt x="3735" y="6380"/>
                    <a:pt x="3885" y="6380"/>
                  </a:cubicBezTo>
                  <a:cubicBezTo>
                    <a:pt x="4204" y="6380"/>
                    <a:pt x="4510" y="6409"/>
                    <a:pt x="4819" y="6409"/>
                  </a:cubicBezTo>
                  <a:cubicBezTo>
                    <a:pt x="5079" y="6409"/>
                    <a:pt x="5342" y="6389"/>
                    <a:pt x="5616" y="6314"/>
                  </a:cubicBezTo>
                  <a:lnTo>
                    <a:pt x="5616" y="6314"/>
                  </a:lnTo>
                  <a:cubicBezTo>
                    <a:pt x="5525" y="7455"/>
                    <a:pt x="5433" y="8893"/>
                    <a:pt x="5251" y="9943"/>
                  </a:cubicBezTo>
                  <a:cubicBezTo>
                    <a:pt x="4475" y="10400"/>
                    <a:pt x="3630" y="10788"/>
                    <a:pt x="2763" y="11176"/>
                  </a:cubicBezTo>
                  <a:cubicBezTo>
                    <a:pt x="2600" y="11257"/>
                    <a:pt x="2437" y="11866"/>
                    <a:pt x="2663" y="11866"/>
                  </a:cubicBezTo>
                  <a:cubicBezTo>
                    <a:pt x="2691" y="11866"/>
                    <a:pt x="2724" y="11857"/>
                    <a:pt x="2763" y="11838"/>
                  </a:cubicBezTo>
                  <a:cubicBezTo>
                    <a:pt x="3630" y="11541"/>
                    <a:pt x="4383" y="11084"/>
                    <a:pt x="5045" y="10696"/>
                  </a:cubicBezTo>
                  <a:lnTo>
                    <a:pt x="5045" y="10696"/>
                  </a:lnTo>
                  <a:cubicBezTo>
                    <a:pt x="4954" y="11358"/>
                    <a:pt x="4863" y="12020"/>
                    <a:pt x="4771" y="12682"/>
                  </a:cubicBezTo>
                  <a:cubicBezTo>
                    <a:pt x="4728" y="12955"/>
                    <a:pt x="4836" y="13077"/>
                    <a:pt x="4970" y="13077"/>
                  </a:cubicBezTo>
                  <a:cubicBezTo>
                    <a:pt x="5116" y="13077"/>
                    <a:pt x="5294" y="12932"/>
                    <a:pt x="5342" y="12682"/>
                  </a:cubicBezTo>
                  <a:cubicBezTo>
                    <a:pt x="5433" y="12111"/>
                    <a:pt x="5525" y="11541"/>
                    <a:pt x="5616" y="10970"/>
                  </a:cubicBezTo>
                  <a:cubicBezTo>
                    <a:pt x="6095" y="11541"/>
                    <a:pt x="6483" y="12111"/>
                    <a:pt x="6963" y="12796"/>
                  </a:cubicBezTo>
                  <a:cubicBezTo>
                    <a:pt x="6974" y="12818"/>
                    <a:pt x="6988" y="12828"/>
                    <a:pt x="7006" y="12828"/>
                  </a:cubicBezTo>
                  <a:cubicBezTo>
                    <a:pt x="7134" y="12828"/>
                    <a:pt x="7408" y="12292"/>
                    <a:pt x="7328" y="12111"/>
                  </a:cubicBezTo>
                  <a:cubicBezTo>
                    <a:pt x="6757" y="11450"/>
                    <a:pt x="6278" y="10788"/>
                    <a:pt x="5821" y="10126"/>
                  </a:cubicBezTo>
                  <a:cubicBezTo>
                    <a:pt x="5994" y="8964"/>
                    <a:pt x="6085" y="7538"/>
                    <a:pt x="6171" y="6423"/>
                  </a:cubicBezTo>
                  <a:lnTo>
                    <a:pt x="6171" y="6423"/>
                  </a:lnTo>
                  <a:cubicBezTo>
                    <a:pt x="6195" y="6477"/>
                    <a:pt x="6237" y="6519"/>
                    <a:pt x="6278" y="6519"/>
                  </a:cubicBezTo>
                  <a:cubicBezTo>
                    <a:pt x="7237" y="7272"/>
                    <a:pt x="8378" y="7934"/>
                    <a:pt x="9428" y="8596"/>
                  </a:cubicBezTo>
                  <a:cubicBezTo>
                    <a:pt x="8857" y="9646"/>
                    <a:pt x="9702" y="10970"/>
                    <a:pt x="9998" y="12020"/>
                  </a:cubicBezTo>
                  <a:cubicBezTo>
                    <a:pt x="9998" y="12073"/>
                    <a:pt x="10011" y="12095"/>
                    <a:pt x="10031" y="12095"/>
                  </a:cubicBezTo>
                  <a:cubicBezTo>
                    <a:pt x="10124" y="12095"/>
                    <a:pt x="10387" y="11618"/>
                    <a:pt x="10387" y="11450"/>
                  </a:cubicBezTo>
                  <a:cubicBezTo>
                    <a:pt x="10272" y="11084"/>
                    <a:pt x="10090" y="10696"/>
                    <a:pt x="9998" y="10308"/>
                  </a:cubicBezTo>
                  <a:cubicBezTo>
                    <a:pt x="9816" y="9943"/>
                    <a:pt x="9519" y="9167"/>
                    <a:pt x="9702" y="8893"/>
                  </a:cubicBezTo>
                  <a:lnTo>
                    <a:pt x="9816" y="8802"/>
                  </a:lnTo>
                  <a:cubicBezTo>
                    <a:pt x="10387" y="9167"/>
                    <a:pt x="10957" y="9464"/>
                    <a:pt x="11528" y="9829"/>
                  </a:cubicBezTo>
                  <a:cubicBezTo>
                    <a:pt x="11564" y="9856"/>
                    <a:pt x="11600" y="9868"/>
                    <a:pt x="11636" y="9868"/>
                  </a:cubicBezTo>
                  <a:cubicBezTo>
                    <a:pt x="11870" y="9868"/>
                    <a:pt x="12059" y="9345"/>
                    <a:pt x="11802" y="9167"/>
                  </a:cubicBezTo>
                  <a:cubicBezTo>
                    <a:pt x="11322" y="8802"/>
                    <a:pt x="10752" y="8505"/>
                    <a:pt x="10272" y="8231"/>
                  </a:cubicBezTo>
                  <a:cubicBezTo>
                    <a:pt x="11140" y="7934"/>
                    <a:pt x="11893" y="7661"/>
                    <a:pt x="12760" y="7364"/>
                  </a:cubicBezTo>
                  <a:cubicBezTo>
                    <a:pt x="12943" y="7272"/>
                    <a:pt x="13034" y="6611"/>
                    <a:pt x="12943" y="6611"/>
                  </a:cubicBezTo>
                  <a:lnTo>
                    <a:pt x="12943" y="6611"/>
                  </a:lnTo>
                  <a:cubicBezTo>
                    <a:pt x="11984" y="7090"/>
                    <a:pt x="10957" y="7364"/>
                    <a:pt x="9907" y="7661"/>
                  </a:cubicBezTo>
                  <a:cubicBezTo>
                    <a:pt x="9907" y="7661"/>
                    <a:pt x="9816" y="7752"/>
                    <a:pt x="9816" y="7934"/>
                  </a:cubicBezTo>
                  <a:cubicBezTo>
                    <a:pt x="8675" y="7272"/>
                    <a:pt x="7625" y="6611"/>
                    <a:pt x="6666" y="5949"/>
                  </a:cubicBezTo>
                  <a:lnTo>
                    <a:pt x="6575" y="5834"/>
                  </a:lnTo>
                  <a:cubicBezTo>
                    <a:pt x="7328" y="5264"/>
                    <a:pt x="7990" y="4693"/>
                    <a:pt x="8766" y="4123"/>
                  </a:cubicBezTo>
                  <a:cubicBezTo>
                    <a:pt x="8766" y="4123"/>
                    <a:pt x="8766" y="4237"/>
                    <a:pt x="8857" y="4328"/>
                  </a:cubicBezTo>
                  <a:cubicBezTo>
                    <a:pt x="8857" y="4328"/>
                    <a:pt x="8857" y="4237"/>
                    <a:pt x="8949" y="4123"/>
                  </a:cubicBezTo>
                  <a:cubicBezTo>
                    <a:pt x="8949" y="4237"/>
                    <a:pt x="9040" y="4328"/>
                    <a:pt x="9131" y="4328"/>
                  </a:cubicBezTo>
                  <a:cubicBezTo>
                    <a:pt x="9907" y="4419"/>
                    <a:pt x="10660" y="4602"/>
                    <a:pt x="11528" y="4693"/>
                  </a:cubicBezTo>
                  <a:cubicBezTo>
                    <a:pt x="11802" y="4693"/>
                    <a:pt x="11984" y="3940"/>
                    <a:pt x="11619" y="3940"/>
                  </a:cubicBezTo>
                  <a:cubicBezTo>
                    <a:pt x="10843" y="3940"/>
                    <a:pt x="10181" y="3757"/>
                    <a:pt x="9428" y="3552"/>
                  </a:cubicBezTo>
                  <a:cubicBezTo>
                    <a:pt x="9998" y="3187"/>
                    <a:pt x="10569" y="2707"/>
                    <a:pt x="11048" y="2228"/>
                  </a:cubicBezTo>
                  <a:cubicBezTo>
                    <a:pt x="11202" y="2074"/>
                    <a:pt x="11291" y="1499"/>
                    <a:pt x="11097" y="1499"/>
                  </a:cubicBezTo>
                  <a:cubicBezTo>
                    <a:pt x="11061" y="1499"/>
                    <a:pt x="11015" y="1519"/>
                    <a:pt x="10957" y="1566"/>
                  </a:cubicBezTo>
                  <a:cubicBezTo>
                    <a:pt x="10387" y="2137"/>
                    <a:pt x="9702" y="2707"/>
                    <a:pt x="9040" y="3187"/>
                  </a:cubicBezTo>
                  <a:cubicBezTo>
                    <a:pt x="8857" y="2319"/>
                    <a:pt x="8857" y="1384"/>
                    <a:pt x="8766" y="425"/>
                  </a:cubicBezTo>
                  <a:cubicBezTo>
                    <a:pt x="8766" y="400"/>
                    <a:pt x="8759" y="389"/>
                    <a:pt x="8747" y="389"/>
                  </a:cubicBezTo>
                  <a:cubicBezTo>
                    <a:pt x="8668" y="389"/>
                    <a:pt x="8378" y="838"/>
                    <a:pt x="8378" y="996"/>
                  </a:cubicBezTo>
                  <a:cubicBezTo>
                    <a:pt x="8469" y="1840"/>
                    <a:pt x="8469" y="2707"/>
                    <a:pt x="8675" y="3552"/>
                  </a:cubicBezTo>
                  <a:cubicBezTo>
                    <a:pt x="7899" y="4123"/>
                    <a:pt x="7145" y="4693"/>
                    <a:pt x="6392" y="5378"/>
                  </a:cubicBezTo>
                  <a:cubicBezTo>
                    <a:pt x="5913" y="4511"/>
                    <a:pt x="5433" y="3552"/>
                    <a:pt x="4954" y="2707"/>
                  </a:cubicBezTo>
                  <a:lnTo>
                    <a:pt x="5045" y="2616"/>
                  </a:lnTo>
                  <a:cubicBezTo>
                    <a:pt x="5137" y="1840"/>
                    <a:pt x="5616" y="1178"/>
                    <a:pt x="5913" y="425"/>
                  </a:cubicBezTo>
                  <a:cubicBezTo>
                    <a:pt x="6018" y="148"/>
                    <a:pt x="5903" y="0"/>
                    <a:pt x="5768" y="0"/>
                  </a:cubicBezTo>
                  <a:close/>
                </a:path>
              </a:pathLst>
            </a:custGeom>
            <a:solidFill>
              <a:srgbClr val="F8F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3"/>
            <p:cNvSpPr/>
            <p:nvPr/>
          </p:nvSpPr>
          <p:spPr>
            <a:xfrm flipH="1">
              <a:off x="5836386" y="-117191"/>
              <a:ext cx="409634" cy="385328"/>
            </a:xfrm>
            <a:custGeom>
              <a:avLst/>
              <a:gdLst/>
              <a:ahLst/>
              <a:cxnLst/>
              <a:rect l="l" t="t" r="r" b="b"/>
              <a:pathLst>
                <a:path w="13230" h="12445" extrusionOk="0">
                  <a:moveTo>
                    <a:pt x="6974" y="0"/>
                  </a:moveTo>
                  <a:cubicBezTo>
                    <a:pt x="6798" y="0"/>
                    <a:pt x="6710" y="209"/>
                    <a:pt x="6970" y="468"/>
                  </a:cubicBezTo>
                  <a:cubicBezTo>
                    <a:pt x="7358" y="1039"/>
                    <a:pt x="8111" y="1313"/>
                    <a:pt x="8408" y="1998"/>
                  </a:cubicBezTo>
                  <a:cubicBezTo>
                    <a:pt x="8408" y="2089"/>
                    <a:pt x="8499" y="2180"/>
                    <a:pt x="8590" y="2180"/>
                  </a:cubicBezTo>
                  <a:cubicBezTo>
                    <a:pt x="8408" y="2568"/>
                    <a:pt x="8294" y="2934"/>
                    <a:pt x="8111" y="3322"/>
                  </a:cubicBezTo>
                  <a:cubicBezTo>
                    <a:pt x="7837" y="3983"/>
                    <a:pt x="7358" y="4645"/>
                    <a:pt x="7267" y="5307"/>
                  </a:cubicBezTo>
                  <a:cubicBezTo>
                    <a:pt x="6308" y="4851"/>
                    <a:pt x="5075" y="4075"/>
                    <a:pt x="4208" y="3413"/>
                  </a:cubicBezTo>
                  <a:cubicBezTo>
                    <a:pt x="4117" y="2568"/>
                    <a:pt x="4025" y="1610"/>
                    <a:pt x="4117" y="742"/>
                  </a:cubicBezTo>
                  <a:cubicBezTo>
                    <a:pt x="4117" y="542"/>
                    <a:pt x="3811" y="231"/>
                    <a:pt x="3611" y="231"/>
                  </a:cubicBezTo>
                  <a:cubicBezTo>
                    <a:pt x="3538" y="231"/>
                    <a:pt x="3479" y="273"/>
                    <a:pt x="3455" y="377"/>
                  </a:cubicBezTo>
                  <a:cubicBezTo>
                    <a:pt x="3455" y="1222"/>
                    <a:pt x="3546" y="2180"/>
                    <a:pt x="3546" y="3025"/>
                  </a:cubicBezTo>
                  <a:cubicBezTo>
                    <a:pt x="2975" y="2568"/>
                    <a:pt x="2496" y="2180"/>
                    <a:pt x="1926" y="1792"/>
                  </a:cubicBezTo>
                  <a:cubicBezTo>
                    <a:pt x="1835" y="1741"/>
                    <a:pt x="1756" y="1719"/>
                    <a:pt x="1689" y="1719"/>
                  </a:cubicBezTo>
                  <a:cubicBezTo>
                    <a:pt x="1398" y="1719"/>
                    <a:pt x="1336" y="2123"/>
                    <a:pt x="1652" y="2272"/>
                  </a:cubicBezTo>
                  <a:cubicBezTo>
                    <a:pt x="2131" y="2660"/>
                    <a:pt x="2587" y="2934"/>
                    <a:pt x="3067" y="3322"/>
                  </a:cubicBezTo>
                  <a:cubicBezTo>
                    <a:pt x="2314" y="3504"/>
                    <a:pt x="1652" y="3595"/>
                    <a:pt x="876" y="3710"/>
                  </a:cubicBezTo>
                  <a:cubicBezTo>
                    <a:pt x="619" y="3795"/>
                    <a:pt x="1023" y="4380"/>
                    <a:pt x="1300" y="4380"/>
                  </a:cubicBezTo>
                  <a:cubicBezTo>
                    <a:pt x="1319" y="4380"/>
                    <a:pt x="1337" y="4377"/>
                    <a:pt x="1355" y="4372"/>
                  </a:cubicBezTo>
                  <a:cubicBezTo>
                    <a:pt x="2131" y="4166"/>
                    <a:pt x="2975" y="4075"/>
                    <a:pt x="3843" y="3892"/>
                  </a:cubicBezTo>
                  <a:cubicBezTo>
                    <a:pt x="4744" y="4529"/>
                    <a:pt x="6025" y="5251"/>
                    <a:pt x="7036" y="5813"/>
                  </a:cubicBezTo>
                  <a:lnTo>
                    <a:pt x="7036" y="5813"/>
                  </a:lnTo>
                  <a:cubicBezTo>
                    <a:pt x="6949" y="5787"/>
                    <a:pt x="6848" y="5787"/>
                    <a:pt x="6787" y="5787"/>
                  </a:cubicBezTo>
                  <a:cubicBezTo>
                    <a:pt x="5646" y="6449"/>
                    <a:pt x="4596" y="7133"/>
                    <a:pt x="3546" y="7795"/>
                  </a:cubicBezTo>
                  <a:cubicBezTo>
                    <a:pt x="2884" y="6837"/>
                    <a:pt x="1264" y="7019"/>
                    <a:pt x="305" y="6837"/>
                  </a:cubicBezTo>
                  <a:cubicBezTo>
                    <a:pt x="281" y="6831"/>
                    <a:pt x="261" y="6828"/>
                    <a:pt x="244" y="6828"/>
                  </a:cubicBezTo>
                  <a:cubicBezTo>
                    <a:pt x="0" y="6828"/>
                    <a:pt x="431" y="7407"/>
                    <a:pt x="602" y="7407"/>
                  </a:cubicBezTo>
                  <a:cubicBezTo>
                    <a:pt x="990" y="7499"/>
                    <a:pt x="1355" y="7499"/>
                    <a:pt x="1834" y="7499"/>
                  </a:cubicBezTo>
                  <a:cubicBezTo>
                    <a:pt x="2131" y="7590"/>
                    <a:pt x="3067" y="7590"/>
                    <a:pt x="3158" y="7978"/>
                  </a:cubicBezTo>
                  <a:lnTo>
                    <a:pt x="3272" y="8069"/>
                  </a:lnTo>
                  <a:cubicBezTo>
                    <a:pt x="2702" y="8366"/>
                    <a:pt x="2131" y="8731"/>
                    <a:pt x="1560" y="9119"/>
                  </a:cubicBezTo>
                  <a:cubicBezTo>
                    <a:pt x="1304" y="9277"/>
                    <a:pt x="1628" y="9725"/>
                    <a:pt x="1897" y="9725"/>
                  </a:cubicBezTo>
                  <a:cubicBezTo>
                    <a:pt x="1939" y="9725"/>
                    <a:pt x="1980" y="9714"/>
                    <a:pt x="2017" y="9690"/>
                  </a:cubicBezTo>
                  <a:cubicBezTo>
                    <a:pt x="2496" y="9416"/>
                    <a:pt x="3067" y="9119"/>
                    <a:pt x="3546" y="8731"/>
                  </a:cubicBezTo>
                  <a:lnTo>
                    <a:pt x="3546" y="8731"/>
                  </a:lnTo>
                  <a:cubicBezTo>
                    <a:pt x="3455" y="9598"/>
                    <a:pt x="3272" y="10443"/>
                    <a:pt x="3272" y="11310"/>
                  </a:cubicBezTo>
                  <a:cubicBezTo>
                    <a:pt x="3272" y="11556"/>
                    <a:pt x="3733" y="11895"/>
                    <a:pt x="3826" y="11895"/>
                  </a:cubicBezTo>
                  <a:cubicBezTo>
                    <a:pt x="3837" y="11895"/>
                    <a:pt x="3843" y="11890"/>
                    <a:pt x="3843" y="11881"/>
                  </a:cubicBezTo>
                  <a:cubicBezTo>
                    <a:pt x="3843" y="10740"/>
                    <a:pt x="4025" y="9690"/>
                    <a:pt x="4208" y="8640"/>
                  </a:cubicBezTo>
                  <a:lnTo>
                    <a:pt x="4025" y="8457"/>
                  </a:lnTo>
                  <a:cubicBezTo>
                    <a:pt x="5075" y="7704"/>
                    <a:pt x="6125" y="7019"/>
                    <a:pt x="7153" y="6449"/>
                  </a:cubicBezTo>
                  <a:lnTo>
                    <a:pt x="7267" y="6449"/>
                  </a:lnTo>
                  <a:cubicBezTo>
                    <a:pt x="7449" y="7316"/>
                    <a:pt x="7723" y="8275"/>
                    <a:pt x="7929" y="9119"/>
                  </a:cubicBezTo>
                  <a:lnTo>
                    <a:pt x="7723" y="9119"/>
                  </a:lnTo>
                  <a:cubicBezTo>
                    <a:pt x="7632" y="9119"/>
                    <a:pt x="7723" y="9210"/>
                    <a:pt x="7723" y="9302"/>
                  </a:cubicBezTo>
                  <a:cubicBezTo>
                    <a:pt x="7632" y="9302"/>
                    <a:pt x="7632" y="9302"/>
                    <a:pt x="7541" y="9416"/>
                  </a:cubicBezTo>
                  <a:cubicBezTo>
                    <a:pt x="7061" y="10078"/>
                    <a:pt x="6582" y="10648"/>
                    <a:pt x="6217" y="11402"/>
                  </a:cubicBezTo>
                  <a:cubicBezTo>
                    <a:pt x="6065" y="11620"/>
                    <a:pt x="6335" y="11925"/>
                    <a:pt x="6569" y="11925"/>
                  </a:cubicBezTo>
                  <a:cubicBezTo>
                    <a:pt x="6654" y="11925"/>
                    <a:pt x="6733" y="11886"/>
                    <a:pt x="6787" y="11790"/>
                  </a:cubicBezTo>
                  <a:cubicBezTo>
                    <a:pt x="7153" y="11128"/>
                    <a:pt x="7632" y="10557"/>
                    <a:pt x="8020" y="9987"/>
                  </a:cubicBezTo>
                  <a:cubicBezTo>
                    <a:pt x="8202" y="10648"/>
                    <a:pt x="8408" y="11402"/>
                    <a:pt x="8590" y="12064"/>
                  </a:cubicBezTo>
                  <a:cubicBezTo>
                    <a:pt x="8651" y="12259"/>
                    <a:pt x="8918" y="12444"/>
                    <a:pt x="9068" y="12444"/>
                  </a:cubicBezTo>
                  <a:cubicBezTo>
                    <a:pt x="9146" y="12444"/>
                    <a:pt x="9192" y="12394"/>
                    <a:pt x="9161" y="12269"/>
                  </a:cubicBezTo>
                  <a:cubicBezTo>
                    <a:pt x="8979" y="11402"/>
                    <a:pt x="8773" y="10648"/>
                    <a:pt x="8590" y="9781"/>
                  </a:cubicBezTo>
                  <a:lnTo>
                    <a:pt x="8590" y="9781"/>
                  </a:lnTo>
                  <a:cubicBezTo>
                    <a:pt x="9435" y="9987"/>
                    <a:pt x="10302" y="10443"/>
                    <a:pt x="11261" y="10740"/>
                  </a:cubicBezTo>
                  <a:cubicBezTo>
                    <a:pt x="11275" y="10746"/>
                    <a:pt x="11284" y="10750"/>
                    <a:pt x="11291" y="10750"/>
                  </a:cubicBezTo>
                  <a:cubicBezTo>
                    <a:pt x="11375" y="10750"/>
                    <a:pt x="10958" y="10254"/>
                    <a:pt x="10873" y="10169"/>
                  </a:cubicBezTo>
                  <a:cubicBezTo>
                    <a:pt x="10006" y="9872"/>
                    <a:pt x="9252" y="9507"/>
                    <a:pt x="8499" y="9302"/>
                  </a:cubicBezTo>
                  <a:cubicBezTo>
                    <a:pt x="8294" y="8366"/>
                    <a:pt x="8020" y="7407"/>
                    <a:pt x="7837" y="6449"/>
                  </a:cubicBezTo>
                  <a:cubicBezTo>
                    <a:pt x="8773" y="6449"/>
                    <a:pt x="9823" y="6449"/>
                    <a:pt x="10782" y="6357"/>
                  </a:cubicBezTo>
                  <a:lnTo>
                    <a:pt x="10873" y="6449"/>
                  </a:lnTo>
                  <a:cubicBezTo>
                    <a:pt x="11535" y="6837"/>
                    <a:pt x="11923" y="7590"/>
                    <a:pt x="12494" y="8160"/>
                  </a:cubicBezTo>
                  <a:cubicBezTo>
                    <a:pt x="12587" y="8293"/>
                    <a:pt x="12694" y="8348"/>
                    <a:pt x="12779" y="8348"/>
                  </a:cubicBezTo>
                  <a:cubicBezTo>
                    <a:pt x="12942" y="8348"/>
                    <a:pt x="13023" y="8142"/>
                    <a:pt x="12768" y="7887"/>
                  </a:cubicBezTo>
                  <a:cubicBezTo>
                    <a:pt x="12288" y="7407"/>
                    <a:pt x="11923" y="6837"/>
                    <a:pt x="11444" y="6357"/>
                  </a:cubicBezTo>
                  <a:cubicBezTo>
                    <a:pt x="11923" y="6357"/>
                    <a:pt x="12494" y="6266"/>
                    <a:pt x="12973" y="6175"/>
                  </a:cubicBezTo>
                  <a:cubicBezTo>
                    <a:pt x="13229" y="6175"/>
                    <a:pt x="12906" y="5595"/>
                    <a:pt x="12564" y="5595"/>
                  </a:cubicBezTo>
                  <a:cubicBezTo>
                    <a:pt x="12541" y="5595"/>
                    <a:pt x="12517" y="5598"/>
                    <a:pt x="12494" y="5604"/>
                  </a:cubicBezTo>
                  <a:cubicBezTo>
                    <a:pt x="12197" y="5604"/>
                    <a:pt x="11923" y="5695"/>
                    <a:pt x="11535" y="5695"/>
                  </a:cubicBezTo>
                  <a:cubicBezTo>
                    <a:pt x="11923" y="5216"/>
                    <a:pt x="12288" y="4645"/>
                    <a:pt x="12676" y="4166"/>
                  </a:cubicBezTo>
                  <a:cubicBezTo>
                    <a:pt x="12754" y="3934"/>
                    <a:pt x="12422" y="3555"/>
                    <a:pt x="12207" y="3555"/>
                  </a:cubicBezTo>
                  <a:cubicBezTo>
                    <a:pt x="12169" y="3555"/>
                    <a:pt x="12134" y="3567"/>
                    <a:pt x="12106" y="3595"/>
                  </a:cubicBezTo>
                  <a:cubicBezTo>
                    <a:pt x="11626" y="4372"/>
                    <a:pt x="11147" y="5033"/>
                    <a:pt x="10576" y="5787"/>
                  </a:cubicBezTo>
                  <a:lnTo>
                    <a:pt x="7837" y="5787"/>
                  </a:lnTo>
                  <a:cubicBezTo>
                    <a:pt x="7929" y="5125"/>
                    <a:pt x="8408" y="4463"/>
                    <a:pt x="8682" y="3801"/>
                  </a:cubicBezTo>
                  <a:cubicBezTo>
                    <a:pt x="8864" y="3413"/>
                    <a:pt x="9070" y="2934"/>
                    <a:pt x="9161" y="2568"/>
                  </a:cubicBezTo>
                  <a:cubicBezTo>
                    <a:pt x="9914" y="2180"/>
                    <a:pt x="10782" y="2180"/>
                    <a:pt x="11535" y="1884"/>
                  </a:cubicBezTo>
                  <a:cubicBezTo>
                    <a:pt x="11810" y="1799"/>
                    <a:pt x="11419" y="1303"/>
                    <a:pt x="11124" y="1303"/>
                  </a:cubicBezTo>
                  <a:cubicBezTo>
                    <a:pt x="11100" y="1303"/>
                    <a:pt x="11077" y="1306"/>
                    <a:pt x="11056" y="1313"/>
                  </a:cubicBezTo>
                  <a:cubicBezTo>
                    <a:pt x="10576" y="1427"/>
                    <a:pt x="10120" y="1518"/>
                    <a:pt x="9549" y="1610"/>
                  </a:cubicBezTo>
                  <a:cubicBezTo>
                    <a:pt x="9640" y="1427"/>
                    <a:pt x="9732" y="1130"/>
                    <a:pt x="9823" y="948"/>
                  </a:cubicBezTo>
                  <a:cubicBezTo>
                    <a:pt x="9965" y="717"/>
                    <a:pt x="9651" y="375"/>
                    <a:pt x="9418" y="375"/>
                  </a:cubicBezTo>
                  <a:cubicBezTo>
                    <a:pt x="9352" y="375"/>
                    <a:pt x="9293" y="403"/>
                    <a:pt x="9252" y="468"/>
                  </a:cubicBezTo>
                  <a:cubicBezTo>
                    <a:pt x="9070" y="856"/>
                    <a:pt x="8864" y="1222"/>
                    <a:pt x="8773" y="1610"/>
                  </a:cubicBezTo>
                  <a:cubicBezTo>
                    <a:pt x="8408" y="1039"/>
                    <a:pt x="7723" y="651"/>
                    <a:pt x="7267" y="172"/>
                  </a:cubicBezTo>
                  <a:cubicBezTo>
                    <a:pt x="7169" y="51"/>
                    <a:pt x="7060" y="0"/>
                    <a:pt x="6974" y="0"/>
                  </a:cubicBezTo>
                  <a:close/>
                </a:path>
              </a:pathLst>
            </a:custGeom>
            <a:solidFill>
              <a:srgbClr val="F8F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1F938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Henny Penny"/>
              <a:buNone/>
              <a:defRPr sz="2800">
                <a:solidFill>
                  <a:schemeClr val="lt1"/>
                </a:solidFill>
                <a:latin typeface="Henny Penny"/>
                <a:ea typeface="Henny Penny"/>
                <a:cs typeface="Henny Penny"/>
                <a:sym typeface="Henny Penn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F8BD59"/>
              </a:buClr>
              <a:buSzPts val="1800"/>
              <a:buFont typeface="Satisfy"/>
              <a:buChar char="●"/>
              <a:defRPr sz="1800">
                <a:solidFill>
                  <a:srgbClr val="F8BD59"/>
                </a:solidFill>
                <a:latin typeface="Satisfy"/>
                <a:ea typeface="Satisfy"/>
                <a:cs typeface="Satisfy"/>
                <a:sym typeface="Satisfy"/>
              </a:defRPr>
            </a:lvl1pPr>
            <a:lvl2pPr marL="914400" lvl="1" indent="-317500">
              <a:lnSpc>
                <a:spcPct val="115000"/>
              </a:lnSpc>
              <a:spcBef>
                <a:spcPts val="1600"/>
              </a:spcBef>
              <a:spcAft>
                <a:spcPts val="0"/>
              </a:spcAft>
              <a:buClr>
                <a:srgbClr val="F8BD59"/>
              </a:buClr>
              <a:buSzPts val="1400"/>
              <a:buFont typeface="Satisfy"/>
              <a:buChar char="○"/>
              <a:defRPr>
                <a:solidFill>
                  <a:srgbClr val="F8BD59"/>
                </a:solidFill>
                <a:latin typeface="Satisfy"/>
                <a:ea typeface="Satisfy"/>
                <a:cs typeface="Satisfy"/>
                <a:sym typeface="Satisfy"/>
              </a:defRPr>
            </a:lvl2pPr>
            <a:lvl3pPr marL="1371600" lvl="2" indent="-317500">
              <a:lnSpc>
                <a:spcPct val="115000"/>
              </a:lnSpc>
              <a:spcBef>
                <a:spcPts val="1600"/>
              </a:spcBef>
              <a:spcAft>
                <a:spcPts val="0"/>
              </a:spcAft>
              <a:buClr>
                <a:srgbClr val="F8BD59"/>
              </a:buClr>
              <a:buSzPts val="1400"/>
              <a:buFont typeface="Satisfy"/>
              <a:buChar char="■"/>
              <a:defRPr>
                <a:solidFill>
                  <a:srgbClr val="F8BD59"/>
                </a:solidFill>
                <a:latin typeface="Satisfy"/>
                <a:ea typeface="Satisfy"/>
                <a:cs typeface="Satisfy"/>
                <a:sym typeface="Satisfy"/>
              </a:defRPr>
            </a:lvl3pPr>
            <a:lvl4pPr marL="1828800" lvl="3" indent="-317500">
              <a:lnSpc>
                <a:spcPct val="115000"/>
              </a:lnSpc>
              <a:spcBef>
                <a:spcPts val="1600"/>
              </a:spcBef>
              <a:spcAft>
                <a:spcPts val="0"/>
              </a:spcAft>
              <a:buClr>
                <a:srgbClr val="F8BD59"/>
              </a:buClr>
              <a:buSzPts val="1400"/>
              <a:buFont typeface="Satisfy"/>
              <a:buChar char="●"/>
              <a:defRPr>
                <a:solidFill>
                  <a:srgbClr val="F8BD59"/>
                </a:solidFill>
                <a:latin typeface="Satisfy"/>
                <a:ea typeface="Satisfy"/>
                <a:cs typeface="Satisfy"/>
                <a:sym typeface="Satisfy"/>
              </a:defRPr>
            </a:lvl4pPr>
            <a:lvl5pPr marL="2286000" lvl="4" indent="-317500">
              <a:lnSpc>
                <a:spcPct val="115000"/>
              </a:lnSpc>
              <a:spcBef>
                <a:spcPts val="1600"/>
              </a:spcBef>
              <a:spcAft>
                <a:spcPts val="0"/>
              </a:spcAft>
              <a:buClr>
                <a:srgbClr val="F8BD59"/>
              </a:buClr>
              <a:buSzPts val="1400"/>
              <a:buFont typeface="Satisfy"/>
              <a:buChar char="○"/>
              <a:defRPr>
                <a:solidFill>
                  <a:srgbClr val="F8BD59"/>
                </a:solidFill>
                <a:latin typeface="Satisfy"/>
                <a:ea typeface="Satisfy"/>
                <a:cs typeface="Satisfy"/>
                <a:sym typeface="Satisfy"/>
              </a:defRPr>
            </a:lvl5pPr>
            <a:lvl6pPr marL="2743200" lvl="5" indent="-317500">
              <a:lnSpc>
                <a:spcPct val="115000"/>
              </a:lnSpc>
              <a:spcBef>
                <a:spcPts val="1600"/>
              </a:spcBef>
              <a:spcAft>
                <a:spcPts val="0"/>
              </a:spcAft>
              <a:buClr>
                <a:srgbClr val="F8BD59"/>
              </a:buClr>
              <a:buSzPts val="1400"/>
              <a:buFont typeface="Satisfy"/>
              <a:buChar char="■"/>
              <a:defRPr>
                <a:solidFill>
                  <a:srgbClr val="F8BD59"/>
                </a:solidFill>
                <a:latin typeface="Satisfy"/>
                <a:ea typeface="Satisfy"/>
                <a:cs typeface="Satisfy"/>
                <a:sym typeface="Satisfy"/>
              </a:defRPr>
            </a:lvl6pPr>
            <a:lvl7pPr marL="3200400" lvl="6" indent="-317500">
              <a:lnSpc>
                <a:spcPct val="115000"/>
              </a:lnSpc>
              <a:spcBef>
                <a:spcPts val="1600"/>
              </a:spcBef>
              <a:spcAft>
                <a:spcPts val="0"/>
              </a:spcAft>
              <a:buClr>
                <a:srgbClr val="F8BD59"/>
              </a:buClr>
              <a:buSzPts val="1400"/>
              <a:buFont typeface="Satisfy"/>
              <a:buChar char="●"/>
              <a:defRPr>
                <a:solidFill>
                  <a:srgbClr val="F8BD59"/>
                </a:solidFill>
                <a:latin typeface="Satisfy"/>
                <a:ea typeface="Satisfy"/>
                <a:cs typeface="Satisfy"/>
                <a:sym typeface="Satisfy"/>
              </a:defRPr>
            </a:lvl7pPr>
            <a:lvl8pPr marL="3657600" lvl="7" indent="-317500">
              <a:lnSpc>
                <a:spcPct val="115000"/>
              </a:lnSpc>
              <a:spcBef>
                <a:spcPts val="1600"/>
              </a:spcBef>
              <a:spcAft>
                <a:spcPts val="0"/>
              </a:spcAft>
              <a:buClr>
                <a:srgbClr val="F8BD59"/>
              </a:buClr>
              <a:buSzPts val="1400"/>
              <a:buFont typeface="Satisfy"/>
              <a:buChar char="○"/>
              <a:defRPr>
                <a:solidFill>
                  <a:srgbClr val="F8BD59"/>
                </a:solidFill>
                <a:latin typeface="Satisfy"/>
                <a:ea typeface="Satisfy"/>
                <a:cs typeface="Satisfy"/>
                <a:sym typeface="Satisfy"/>
              </a:defRPr>
            </a:lvl8pPr>
            <a:lvl9pPr marL="4114800" lvl="8" indent="-317500">
              <a:lnSpc>
                <a:spcPct val="115000"/>
              </a:lnSpc>
              <a:spcBef>
                <a:spcPts val="1600"/>
              </a:spcBef>
              <a:spcAft>
                <a:spcPts val="1600"/>
              </a:spcAft>
              <a:buClr>
                <a:srgbClr val="F8BD59"/>
              </a:buClr>
              <a:buSzPts val="1400"/>
              <a:buFont typeface="Satisfy"/>
              <a:buChar char="■"/>
              <a:defRPr>
                <a:solidFill>
                  <a:srgbClr val="F8BD59"/>
                </a:solidFill>
                <a:latin typeface="Satisfy"/>
                <a:ea typeface="Satisfy"/>
                <a:cs typeface="Satisfy"/>
                <a:sym typeface="Satisf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7" r:id="rId4"/>
    <p:sldLayoutId id="2147483659" r:id="rId5"/>
    <p:sldLayoutId id="2147483661" r:id="rId6"/>
    <p:sldLayoutId id="2147483662" r:id="rId7"/>
    <p:sldLayoutId id="2147483667" r:id="rId8"/>
    <p:sldLayoutId id="2147483669" r:id="rId9"/>
    <p:sldLayoutId id="2147483671" r:id="rId10"/>
    <p:sldLayoutId id="2147483672" r:id="rId11"/>
    <p:sldLayoutId id="2147483673" r:id="rId12"/>
    <p:sldLayoutId id="2147483679" r:id="rId13"/>
    <p:sldLayoutId id="2147483680" r:id="rId14"/>
    <p:sldLayoutId id="2147483681" r:id="rId15"/>
    <p:sldLayoutId id="2147483682" r:id="rId16"/>
    <p:sldLayoutId id="214748368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46"/>
        <p:cNvGrpSpPr/>
        <p:nvPr/>
      </p:nvGrpSpPr>
      <p:grpSpPr>
        <a:xfrm>
          <a:off x="0" y="0"/>
          <a:ext cx="0" cy="0"/>
          <a:chOff x="0" y="0"/>
          <a:chExt cx="0" cy="0"/>
        </a:xfrm>
      </p:grpSpPr>
      <p:sp>
        <p:nvSpPr>
          <p:cNvPr id="8" name="Título 1"/>
          <p:cNvSpPr>
            <a:spLocks noGrp="1"/>
          </p:cNvSpPr>
          <p:nvPr>
            <p:ph type="ctrTitle"/>
          </p:nvPr>
        </p:nvSpPr>
        <p:spPr>
          <a:xfrm rot="21420000">
            <a:off x="2076825" y="267618"/>
            <a:ext cx="5196455" cy="1916597"/>
          </a:xfrm>
        </p:spPr>
        <p:txBody>
          <a:bodyPr/>
          <a:lstStyle/>
          <a:p>
            <a:r>
              <a:rPr lang="es-MX" sz="3600" dirty="0" smtClean="0">
                <a:latin typeface="Gill Sans Ultra Bold" panose="020B0A02020104020203" pitchFamily="34" charset="0"/>
              </a:rPr>
              <a:t>Escuela Primaria División del Norte T.M</a:t>
            </a:r>
            <a:endParaRPr lang="es-MX" sz="3600" dirty="0">
              <a:latin typeface="Gill Sans Ultra Bold" panose="020B0A02020104020203" pitchFamily="34" charset="0"/>
            </a:endParaRPr>
          </a:p>
        </p:txBody>
      </p:sp>
      <p:sp>
        <p:nvSpPr>
          <p:cNvPr id="9" name="Subtítulo 2"/>
          <p:cNvSpPr>
            <a:spLocks noGrp="1"/>
          </p:cNvSpPr>
          <p:nvPr>
            <p:ph type="subTitle" idx="1"/>
          </p:nvPr>
        </p:nvSpPr>
        <p:spPr>
          <a:xfrm rot="21420000">
            <a:off x="2798704" y="2355691"/>
            <a:ext cx="5196455" cy="588896"/>
          </a:xfrm>
        </p:spPr>
        <p:txBody>
          <a:bodyPr/>
          <a:lstStyle/>
          <a:p>
            <a:r>
              <a:rPr lang="es-MX" sz="5400" b="1" dirty="0" smtClean="0">
                <a:latin typeface="Gill Sans Ultra Bold" panose="020B0A02020104020203" pitchFamily="34" charset="0"/>
              </a:rPr>
              <a:t>Estrategia café internet</a:t>
            </a:r>
            <a:endParaRPr lang="es-MX" sz="5400" b="1" dirty="0">
              <a:latin typeface="Gill Sans Ultra Bold" panose="020B0A02020104020203" pitchFamily="34" charset="0"/>
            </a:endParaRPr>
          </a:p>
        </p:txBody>
      </p:sp>
      <p:grpSp>
        <p:nvGrpSpPr>
          <p:cNvPr id="10" name="Google Shape;11910;p70"/>
          <p:cNvGrpSpPr/>
          <p:nvPr/>
        </p:nvGrpSpPr>
        <p:grpSpPr>
          <a:xfrm>
            <a:off x="-433908" y="1686022"/>
            <a:ext cx="4230168" cy="3719678"/>
            <a:chOff x="-408508" y="1686022"/>
            <a:chExt cx="4230168" cy="3719678"/>
          </a:xfrm>
        </p:grpSpPr>
        <p:sp>
          <p:nvSpPr>
            <p:cNvPr id="11" name="Google Shape;11911;p70"/>
            <p:cNvSpPr/>
            <p:nvPr/>
          </p:nvSpPr>
          <p:spPr>
            <a:xfrm>
              <a:off x="3066922" y="2967612"/>
              <a:ext cx="262065" cy="99122"/>
            </a:xfrm>
            <a:custGeom>
              <a:avLst/>
              <a:gdLst/>
              <a:ahLst/>
              <a:cxnLst/>
              <a:rect l="l" t="t" r="r" b="b"/>
              <a:pathLst>
                <a:path w="10980" h="4153" extrusionOk="0">
                  <a:moveTo>
                    <a:pt x="4332" y="0"/>
                  </a:moveTo>
                  <a:cubicBezTo>
                    <a:pt x="4252" y="0"/>
                    <a:pt x="4172" y="80"/>
                    <a:pt x="4172" y="80"/>
                  </a:cubicBezTo>
                  <a:cubicBezTo>
                    <a:pt x="2995" y="1078"/>
                    <a:pt x="1338" y="2575"/>
                    <a:pt x="599" y="3574"/>
                  </a:cubicBezTo>
                  <a:cubicBezTo>
                    <a:pt x="419" y="3494"/>
                    <a:pt x="260" y="3494"/>
                    <a:pt x="180" y="3414"/>
                  </a:cubicBezTo>
                  <a:cubicBezTo>
                    <a:pt x="100" y="3574"/>
                    <a:pt x="100" y="3653"/>
                    <a:pt x="0" y="3833"/>
                  </a:cubicBezTo>
                  <a:cubicBezTo>
                    <a:pt x="1757" y="4073"/>
                    <a:pt x="3494" y="4153"/>
                    <a:pt x="5250" y="4153"/>
                  </a:cubicBezTo>
                  <a:cubicBezTo>
                    <a:pt x="6543" y="4153"/>
                    <a:pt x="7891" y="4078"/>
                    <a:pt x="9187" y="3929"/>
                  </a:cubicBezTo>
                  <a:lnTo>
                    <a:pt x="9187" y="3929"/>
                  </a:lnTo>
                  <a:cubicBezTo>
                    <a:pt x="9096" y="3976"/>
                    <a:pt x="9001" y="4024"/>
                    <a:pt x="8904" y="4073"/>
                  </a:cubicBezTo>
                  <a:cubicBezTo>
                    <a:pt x="9083" y="3993"/>
                    <a:pt x="9163" y="3993"/>
                    <a:pt x="9323" y="3913"/>
                  </a:cubicBezTo>
                  <a:lnTo>
                    <a:pt x="9323" y="3913"/>
                  </a:lnTo>
                  <a:cubicBezTo>
                    <a:pt x="9277" y="3918"/>
                    <a:pt x="9232" y="3924"/>
                    <a:pt x="9187" y="3929"/>
                  </a:cubicBezTo>
                  <a:lnTo>
                    <a:pt x="9187" y="3929"/>
                  </a:lnTo>
                  <a:cubicBezTo>
                    <a:pt x="10028" y="3495"/>
                    <a:pt x="10580" y="3147"/>
                    <a:pt x="10580" y="3075"/>
                  </a:cubicBezTo>
                  <a:cubicBezTo>
                    <a:pt x="10900" y="2915"/>
                    <a:pt x="10980" y="2496"/>
                    <a:pt x="10740" y="2156"/>
                  </a:cubicBezTo>
                  <a:cubicBezTo>
                    <a:pt x="10580" y="1997"/>
                    <a:pt x="10401" y="1917"/>
                    <a:pt x="10241" y="1917"/>
                  </a:cubicBezTo>
                  <a:cubicBezTo>
                    <a:pt x="10081" y="1917"/>
                    <a:pt x="9902" y="1997"/>
                    <a:pt x="9822" y="2076"/>
                  </a:cubicBezTo>
                  <a:cubicBezTo>
                    <a:pt x="9742" y="2076"/>
                    <a:pt x="9243" y="2496"/>
                    <a:pt x="8325" y="2915"/>
                  </a:cubicBezTo>
                  <a:cubicBezTo>
                    <a:pt x="8484" y="2496"/>
                    <a:pt x="8664" y="1997"/>
                    <a:pt x="8904" y="1577"/>
                  </a:cubicBezTo>
                  <a:cubicBezTo>
                    <a:pt x="8983" y="1418"/>
                    <a:pt x="8904" y="1158"/>
                    <a:pt x="8744" y="1078"/>
                  </a:cubicBezTo>
                  <a:lnTo>
                    <a:pt x="8584" y="1078"/>
                  </a:lnTo>
                  <a:cubicBezTo>
                    <a:pt x="8484" y="1078"/>
                    <a:pt x="8325" y="1158"/>
                    <a:pt x="8245" y="1238"/>
                  </a:cubicBezTo>
                  <a:cubicBezTo>
                    <a:pt x="7826" y="2236"/>
                    <a:pt x="7666" y="2835"/>
                    <a:pt x="7486" y="3234"/>
                  </a:cubicBezTo>
                  <a:cubicBezTo>
                    <a:pt x="6668" y="3574"/>
                    <a:pt x="5670" y="3833"/>
                    <a:pt x="4492" y="3913"/>
                  </a:cubicBezTo>
                  <a:cubicBezTo>
                    <a:pt x="4831" y="3494"/>
                    <a:pt x="5410" y="2835"/>
                    <a:pt x="6089" y="2236"/>
                  </a:cubicBezTo>
                  <a:cubicBezTo>
                    <a:pt x="6169" y="2156"/>
                    <a:pt x="6169" y="1917"/>
                    <a:pt x="6089" y="1837"/>
                  </a:cubicBezTo>
                  <a:cubicBezTo>
                    <a:pt x="5989" y="1737"/>
                    <a:pt x="5909" y="1657"/>
                    <a:pt x="5829" y="1657"/>
                  </a:cubicBezTo>
                  <a:cubicBezTo>
                    <a:pt x="5749" y="1657"/>
                    <a:pt x="5670" y="1737"/>
                    <a:pt x="5590" y="1737"/>
                  </a:cubicBezTo>
                  <a:cubicBezTo>
                    <a:pt x="4492" y="2835"/>
                    <a:pt x="3913" y="3494"/>
                    <a:pt x="3673" y="3993"/>
                  </a:cubicBezTo>
                  <a:lnTo>
                    <a:pt x="3593" y="3993"/>
                  </a:lnTo>
                  <a:cubicBezTo>
                    <a:pt x="2835" y="3993"/>
                    <a:pt x="2096" y="3913"/>
                    <a:pt x="1338" y="3733"/>
                  </a:cubicBezTo>
                  <a:cubicBezTo>
                    <a:pt x="1996" y="2995"/>
                    <a:pt x="3334" y="1737"/>
                    <a:pt x="4592" y="579"/>
                  </a:cubicBezTo>
                  <a:cubicBezTo>
                    <a:pt x="4751" y="499"/>
                    <a:pt x="4751" y="240"/>
                    <a:pt x="4592" y="160"/>
                  </a:cubicBezTo>
                  <a:cubicBezTo>
                    <a:pt x="4492" y="80"/>
                    <a:pt x="4412" y="0"/>
                    <a:pt x="4332" y="0"/>
                  </a:cubicBezTo>
                  <a:close/>
                </a:path>
              </a:pathLst>
            </a:custGeom>
            <a:solidFill>
              <a:srgbClr val="1B5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912;p70"/>
            <p:cNvSpPr/>
            <p:nvPr/>
          </p:nvSpPr>
          <p:spPr>
            <a:xfrm>
              <a:off x="3063103" y="3059096"/>
              <a:ext cx="260180" cy="114850"/>
            </a:xfrm>
            <a:custGeom>
              <a:avLst/>
              <a:gdLst/>
              <a:ahLst/>
              <a:cxnLst/>
              <a:rect l="l" t="t" r="r" b="b"/>
              <a:pathLst>
                <a:path w="10901" h="4812" extrusionOk="0">
                  <a:moveTo>
                    <a:pt x="160" y="0"/>
                  </a:moveTo>
                  <a:cubicBezTo>
                    <a:pt x="160" y="240"/>
                    <a:pt x="80" y="579"/>
                    <a:pt x="0" y="898"/>
                  </a:cubicBezTo>
                  <a:cubicBezTo>
                    <a:pt x="160" y="898"/>
                    <a:pt x="340" y="998"/>
                    <a:pt x="499" y="998"/>
                  </a:cubicBezTo>
                  <a:cubicBezTo>
                    <a:pt x="919" y="1897"/>
                    <a:pt x="2077" y="3394"/>
                    <a:pt x="3075" y="4651"/>
                  </a:cubicBezTo>
                  <a:cubicBezTo>
                    <a:pt x="3075" y="4731"/>
                    <a:pt x="3254" y="4811"/>
                    <a:pt x="3334" y="4811"/>
                  </a:cubicBezTo>
                  <a:cubicBezTo>
                    <a:pt x="3414" y="4811"/>
                    <a:pt x="3414" y="4811"/>
                    <a:pt x="3494" y="4731"/>
                  </a:cubicBezTo>
                  <a:cubicBezTo>
                    <a:pt x="3574" y="4651"/>
                    <a:pt x="3654" y="4572"/>
                    <a:pt x="3654" y="4492"/>
                  </a:cubicBezTo>
                  <a:cubicBezTo>
                    <a:pt x="3654" y="4392"/>
                    <a:pt x="3574" y="4312"/>
                    <a:pt x="3574" y="4232"/>
                  </a:cubicBezTo>
                  <a:cubicBezTo>
                    <a:pt x="2755" y="3234"/>
                    <a:pt x="1837" y="1996"/>
                    <a:pt x="1418" y="1238"/>
                  </a:cubicBezTo>
                  <a:lnTo>
                    <a:pt x="1418" y="1238"/>
                  </a:lnTo>
                  <a:cubicBezTo>
                    <a:pt x="2256" y="1398"/>
                    <a:pt x="2995" y="1497"/>
                    <a:pt x="3753" y="1497"/>
                  </a:cubicBezTo>
                  <a:cubicBezTo>
                    <a:pt x="3913" y="1497"/>
                    <a:pt x="4073" y="1497"/>
                    <a:pt x="4252" y="1398"/>
                  </a:cubicBezTo>
                  <a:cubicBezTo>
                    <a:pt x="4991" y="1996"/>
                    <a:pt x="6249" y="2735"/>
                    <a:pt x="6488" y="2895"/>
                  </a:cubicBezTo>
                  <a:cubicBezTo>
                    <a:pt x="6568" y="2995"/>
                    <a:pt x="6648" y="2995"/>
                    <a:pt x="6648" y="2995"/>
                  </a:cubicBezTo>
                  <a:cubicBezTo>
                    <a:pt x="6828" y="2995"/>
                    <a:pt x="6908" y="2895"/>
                    <a:pt x="6987" y="2815"/>
                  </a:cubicBezTo>
                  <a:lnTo>
                    <a:pt x="6987" y="2655"/>
                  </a:lnTo>
                  <a:cubicBezTo>
                    <a:pt x="6987" y="2575"/>
                    <a:pt x="6987" y="2396"/>
                    <a:pt x="6828" y="2396"/>
                  </a:cubicBezTo>
                  <a:cubicBezTo>
                    <a:pt x="6329" y="2076"/>
                    <a:pt x="5750" y="1657"/>
                    <a:pt x="5251" y="1318"/>
                  </a:cubicBezTo>
                  <a:cubicBezTo>
                    <a:pt x="6408" y="1238"/>
                    <a:pt x="7407" y="898"/>
                    <a:pt x="8245" y="579"/>
                  </a:cubicBezTo>
                  <a:cubicBezTo>
                    <a:pt x="8644" y="819"/>
                    <a:pt x="9323" y="1078"/>
                    <a:pt x="10401" y="1577"/>
                  </a:cubicBezTo>
                  <a:lnTo>
                    <a:pt x="10561" y="1577"/>
                  </a:lnTo>
                  <a:cubicBezTo>
                    <a:pt x="10641" y="1577"/>
                    <a:pt x="10820" y="1497"/>
                    <a:pt x="10820" y="1318"/>
                  </a:cubicBezTo>
                  <a:cubicBezTo>
                    <a:pt x="10900" y="1318"/>
                    <a:pt x="10900" y="1238"/>
                    <a:pt x="10900" y="1238"/>
                  </a:cubicBezTo>
                  <a:cubicBezTo>
                    <a:pt x="10900" y="1078"/>
                    <a:pt x="10820" y="998"/>
                    <a:pt x="10641" y="898"/>
                  </a:cubicBezTo>
                  <a:cubicBezTo>
                    <a:pt x="10142" y="739"/>
                    <a:pt x="9563" y="499"/>
                    <a:pt x="9064" y="240"/>
                  </a:cubicBezTo>
                  <a:cubicBezTo>
                    <a:pt x="9243" y="160"/>
                    <a:pt x="9323" y="160"/>
                    <a:pt x="9483" y="80"/>
                  </a:cubicBezTo>
                  <a:lnTo>
                    <a:pt x="9483" y="80"/>
                  </a:lnTo>
                  <a:cubicBezTo>
                    <a:pt x="8145" y="240"/>
                    <a:pt x="6748" y="320"/>
                    <a:pt x="5410" y="320"/>
                  </a:cubicBezTo>
                  <a:cubicBezTo>
                    <a:pt x="3654" y="320"/>
                    <a:pt x="1917" y="240"/>
                    <a:pt x="160" y="0"/>
                  </a:cubicBezTo>
                  <a:close/>
                </a:path>
              </a:pathLst>
            </a:custGeom>
            <a:solidFill>
              <a:srgbClr val="184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913;p70"/>
            <p:cNvSpPr/>
            <p:nvPr/>
          </p:nvSpPr>
          <p:spPr>
            <a:xfrm>
              <a:off x="2394145" y="2358203"/>
              <a:ext cx="275884" cy="216335"/>
            </a:xfrm>
            <a:custGeom>
              <a:avLst/>
              <a:gdLst/>
              <a:ahLst/>
              <a:cxnLst/>
              <a:rect l="l" t="t" r="r" b="b"/>
              <a:pathLst>
                <a:path w="11559" h="9064" extrusionOk="0">
                  <a:moveTo>
                    <a:pt x="3334" y="1"/>
                  </a:moveTo>
                  <a:cubicBezTo>
                    <a:pt x="3075" y="1"/>
                    <a:pt x="2995" y="160"/>
                    <a:pt x="2995" y="320"/>
                  </a:cubicBezTo>
                  <a:cubicBezTo>
                    <a:pt x="2995" y="1238"/>
                    <a:pt x="2995" y="2237"/>
                    <a:pt x="2915" y="2995"/>
                  </a:cubicBezTo>
                  <a:cubicBezTo>
                    <a:pt x="1837" y="1817"/>
                    <a:pt x="1338" y="919"/>
                    <a:pt x="1238" y="919"/>
                  </a:cubicBezTo>
                  <a:cubicBezTo>
                    <a:pt x="1158" y="739"/>
                    <a:pt x="919" y="580"/>
                    <a:pt x="739" y="580"/>
                  </a:cubicBezTo>
                  <a:cubicBezTo>
                    <a:pt x="579" y="580"/>
                    <a:pt x="499" y="659"/>
                    <a:pt x="340" y="739"/>
                  </a:cubicBezTo>
                  <a:cubicBezTo>
                    <a:pt x="304" y="764"/>
                    <a:pt x="272" y="793"/>
                    <a:pt x="243" y="825"/>
                  </a:cubicBezTo>
                  <a:lnTo>
                    <a:pt x="243" y="825"/>
                  </a:lnTo>
                  <a:cubicBezTo>
                    <a:pt x="242" y="823"/>
                    <a:pt x="241" y="821"/>
                    <a:pt x="240" y="819"/>
                  </a:cubicBezTo>
                  <a:cubicBezTo>
                    <a:pt x="0" y="1079"/>
                    <a:pt x="0" y="1418"/>
                    <a:pt x="160" y="1578"/>
                  </a:cubicBezTo>
                  <a:cubicBezTo>
                    <a:pt x="22" y="1354"/>
                    <a:pt x="63" y="1026"/>
                    <a:pt x="243" y="825"/>
                  </a:cubicBezTo>
                  <a:lnTo>
                    <a:pt x="243" y="825"/>
                  </a:lnTo>
                  <a:cubicBezTo>
                    <a:pt x="2000" y="3577"/>
                    <a:pt x="4913" y="5651"/>
                    <a:pt x="7566" y="7307"/>
                  </a:cubicBezTo>
                  <a:cubicBezTo>
                    <a:pt x="8824" y="8066"/>
                    <a:pt x="10062" y="8565"/>
                    <a:pt x="11479" y="9064"/>
                  </a:cubicBezTo>
                  <a:cubicBezTo>
                    <a:pt x="11479" y="8904"/>
                    <a:pt x="11479" y="8804"/>
                    <a:pt x="11559" y="8645"/>
                  </a:cubicBezTo>
                  <a:cubicBezTo>
                    <a:pt x="11060" y="8485"/>
                    <a:pt x="10641" y="8305"/>
                    <a:pt x="10221" y="8146"/>
                  </a:cubicBezTo>
                  <a:cubicBezTo>
                    <a:pt x="10321" y="6489"/>
                    <a:pt x="9982" y="2815"/>
                    <a:pt x="9902" y="1997"/>
                  </a:cubicBezTo>
                  <a:cubicBezTo>
                    <a:pt x="9822" y="1817"/>
                    <a:pt x="9722" y="1658"/>
                    <a:pt x="9563" y="1658"/>
                  </a:cubicBezTo>
                  <a:lnTo>
                    <a:pt x="9483" y="1658"/>
                  </a:lnTo>
                  <a:cubicBezTo>
                    <a:pt x="9323" y="1737"/>
                    <a:pt x="9143" y="1917"/>
                    <a:pt x="9223" y="2077"/>
                  </a:cubicBezTo>
                  <a:cubicBezTo>
                    <a:pt x="9403" y="3913"/>
                    <a:pt x="9563" y="6568"/>
                    <a:pt x="9563" y="7806"/>
                  </a:cubicBezTo>
                  <a:cubicBezTo>
                    <a:pt x="8564" y="7307"/>
                    <a:pt x="7646" y="6808"/>
                    <a:pt x="6828" y="6229"/>
                  </a:cubicBezTo>
                  <a:cubicBezTo>
                    <a:pt x="6987" y="4812"/>
                    <a:pt x="6568" y="2077"/>
                    <a:pt x="6408" y="739"/>
                  </a:cubicBezTo>
                  <a:cubicBezTo>
                    <a:pt x="6329" y="580"/>
                    <a:pt x="6229" y="500"/>
                    <a:pt x="6069" y="500"/>
                  </a:cubicBezTo>
                  <a:lnTo>
                    <a:pt x="5989" y="500"/>
                  </a:lnTo>
                  <a:cubicBezTo>
                    <a:pt x="5830" y="500"/>
                    <a:pt x="5650" y="659"/>
                    <a:pt x="5730" y="819"/>
                  </a:cubicBezTo>
                  <a:cubicBezTo>
                    <a:pt x="5989" y="2656"/>
                    <a:pt x="6229" y="4732"/>
                    <a:pt x="6229" y="5810"/>
                  </a:cubicBezTo>
                  <a:cubicBezTo>
                    <a:pt x="5151" y="5071"/>
                    <a:pt x="4233" y="4233"/>
                    <a:pt x="3574" y="3574"/>
                  </a:cubicBezTo>
                  <a:cubicBezTo>
                    <a:pt x="3654" y="2736"/>
                    <a:pt x="3654" y="1498"/>
                    <a:pt x="3654" y="320"/>
                  </a:cubicBezTo>
                  <a:cubicBezTo>
                    <a:pt x="3654" y="160"/>
                    <a:pt x="3494" y="1"/>
                    <a:pt x="3334" y="1"/>
                  </a:cubicBezTo>
                  <a:close/>
                </a:path>
              </a:pathLst>
            </a:custGeom>
            <a:solidFill>
              <a:srgbClr val="1B5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914;p70"/>
            <p:cNvSpPr/>
            <p:nvPr/>
          </p:nvSpPr>
          <p:spPr>
            <a:xfrm>
              <a:off x="2397963" y="2395842"/>
              <a:ext cx="24" cy="1933"/>
            </a:xfrm>
            <a:custGeom>
              <a:avLst/>
              <a:gdLst/>
              <a:ahLst/>
              <a:cxnLst/>
              <a:rect l="l" t="t" r="r" b="b"/>
              <a:pathLst>
                <a:path w="1" h="81" extrusionOk="0">
                  <a:moveTo>
                    <a:pt x="0" y="81"/>
                  </a:moveTo>
                  <a:lnTo>
                    <a:pt x="0" y="81"/>
                  </a:lnTo>
                  <a:lnTo>
                    <a:pt x="0" y="81"/>
                  </a:lnTo>
                  <a:close/>
                  <a:moveTo>
                    <a:pt x="0" y="81"/>
                  </a:moveTo>
                  <a:lnTo>
                    <a:pt x="0" y="81"/>
                  </a:lnTo>
                  <a:lnTo>
                    <a:pt x="0" y="81"/>
                  </a:lnTo>
                  <a:close/>
                  <a:moveTo>
                    <a:pt x="0" y="81"/>
                  </a:moveTo>
                  <a:lnTo>
                    <a:pt x="0" y="81"/>
                  </a:lnTo>
                  <a:lnTo>
                    <a:pt x="0" y="81"/>
                  </a:lnTo>
                  <a:close/>
                  <a:moveTo>
                    <a:pt x="0" y="81"/>
                  </a:moveTo>
                  <a:lnTo>
                    <a:pt x="0" y="81"/>
                  </a:lnTo>
                  <a:lnTo>
                    <a:pt x="0" y="81"/>
                  </a:lnTo>
                  <a:close/>
                  <a:moveTo>
                    <a:pt x="0" y="81"/>
                  </a:moveTo>
                  <a:lnTo>
                    <a:pt x="0" y="81"/>
                  </a:lnTo>
                  <a:lnTo>
                    <a:pt x="0" y="81"/>
                  </a:lnTo>
                  <a:close/>
                  <a:moveTo>
                    <a:pt x="0" y="81"/>
                  </a:moveTo>
                  <a:lnTo>
                    <a:pt x="0" y="81"/>
                  </a:lnTo>
                  <a:lnTo>
                    <a:pt x="0" y="81"/>
                  </a:lnTo>
                  <a:close/>
                  <a:moveTo>
                    <a:pt x="0" y="81"/>
                  </a:moveTo>
                  <a:lnTo>
                    <a:pt x="0" y="81"/>
                  </a:lnTo>
                  <a:lnTo>
                    <a:pt x="0" y="81"/>
                  </a:lnTo>
                  <a:close/>
                  <a:moveTo>
                    <a:pt x="0" y="1"/>
                  </a:moveTo>
                  <a:lnTo>
                    <a:pt x="0" y="81"/>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915;p70"/>
            <p:cNvSpPr/>
            <p:nvPr/>
          </p:nvSpPr>
          <p:spPr>
            <a:xfrm>
              <a:off x="2362210" y="2377750"/>
              <a:ext cx="305934" cy="270180"/>
            </a:xfrm>
            <a:custGeom>
              <a:avLst/>
              <a:gdLst/>
              <a:ahLst/>
              <a:cxnLst/>
              <a:rect l="l" t="t" r="r" b="b"/>
              <a:pathLst>
                <a:path w="12818" h="11320" extrusionOk="0">
                  <a:moveTo>
                    <a:pt x="1578" y="0"/>
                  </a:moveTo>
                  <a:cubicBezTo>
                    <a:pt x="1338" y="260"/>
                    <a:pt x="1338" y="599"/>
                    <a:pt x="1498" y="759"/>
                  </a:cubicBezTo>
                  <a:lnTo>
                    <a:pt x="1498" y="839"/>
                  </a:lnTo>
                  <a:cubicBezTo>
                    <a:pt x="1578" y="918"/>
                    <a:pt x="2177" y="1757"/>
                    <a:pt x="3175" y="2915"/>
                  </a:cubicBezTo>
                  <a:cubicBezTo>
                    <a:pt x="2416" y="2915"/>
                    <a:pt x="1338" y="2755"/>
                    <a:pt x="340" y="2595"/>
                  </a:cubicBezTo>
                  <a:cubicBezTo>
                    <a:pt x="181" y="2595"/>
                    <a:pt x="1" y="2675"/>
                    <a:pt x="1" y="2835"/>
                  </a:cubicBezTo>
                  <a:lnTo>
                    <a:pt x="1" y="2915"/>
                  </a:lnTo>
                  <a:cubicBezTo>
                    <a:pt x="1" y="2995"/>
                    <a:pt x="81" y="3174"/>
                    <a:pt x="260" y="3254"/>
                  </a:cubicBezTo>
                  <a:cubicBezTo>
                    <a:pt x="2077" y="3593"/>
                    <a:pt x="3175" y="3673"/>
                    <a:pt x="3754" y="3673"/>
                  </a:cubicBezTo>
                  <a:lnTo>
                    <a:pt x="3834" y="3673"/>
                  </a:lnTo>
                  <a:cubicBezTo>
                    <a:pt x="4572" y="4332"/>
                    <a:pt x="5491" y="5171"/>
                    <a:pt x="6489" y="5909"/>
                  </a:cubicBezTo>
                  <a:cubicBezTo>
                    <a:pt x="5411" y="6169"/>
                    <a:pt x="3494" y="6488"/>
                    <a:pt x="1758" y="6748"/>
                  </a:cubicBezTo>
                  <a:cubicBezTo>
                    <a:pt x="1578" y="6748"/>
                    <a:pt x="1418" y="6907"/>
                    <a:pt x="1418" y="7087"/>
                  </a:cubicBezTo>
                  <a:cubicBezTo>
                    <a:pt x="1498" y="7247"/>
                    <a:pt x="1578" y="7406"/>
                    <a:pt x="1758" y="7406"/>
                  </a:cubicBezTo>
                  <a:lnTo>
                    <a:pt x="1837" y="7406"/>
                  </a:lnTo>
                  <a:cubicBezTo>
                    <a:pt x="3175" y="7247"/>
                    <a:pt x="5910" y="6827"/>
                    <a:pt x="7247" y="6408"/>
                  </a:cubicBezTo>
                  <a:cubicBezTo>
                    <a:pt x="8166" y="7087"/>
                    <a:pt x="9164" y="7666"/>
                    <a:pt x="10242" y="8245"/>
                  </a:cubicBezTo>
                  <a:cubicBezTo>
                    <a:pt x="9324" y="8824"/>
                    <a:pt x="7327" y="9822"/>
                    <a:pt x="5571" y="10660"/>
                  </a:cubicBezTo>
                  <a:cubicBezTo>
                    <a:pt x="5411" y="10740"/>
                    <a:pt x="5331" y="10820"/>
                    <a:pt x="5331" y="10980"/>
                  </a:cubicBezTo>
                  <a:cubicBezTo>
                    <a:pt x="5331" y="10980"/>
                    <a:pt x="5331" y="11080"/>
                    <a:pt x="5411" y="11080"/>
                  </a:cubicBezTo>
                  <a:cubicBezTo>
                    <a:pt x="5411" y="11239"/>
                    <a:pt x="5571" y="11319"/>
                    <a:pt x="5670" y="11319"/>
                  </a:cubicBezTo>
                  <a:cubicBezTo>
                    <a:pt x="5750" y="11319"/>
                    <a:pt x="5750" y="11239"/>
                    <a:pt x="5830" y="11239"/>
                  </a:cubicBezTo>
                  <a:cubicBezTo>
                    <a:pt x="6828" y="10820"/>
                    <a:pt x="9743" y="9483"/>
                    <a:pt x="10980" y="8484"/>
                  </a:cubicBezTo>
                  <a:cubicBezTo>
                    <a:pt x="11480" y="8744"/>
                    <a:pt x="11979" y="8983"/>
                    <a:pt x="12558" y="9163"/>
                  </a:cubicBezTo>
                  <a:cubicBezTo>
                    <a:pt x="12657" y="8824"/>
                    <a:pt x="12737" y="8484"/>
                    <a:pt x="12817" y="8245"/>
                  </a:cubicBezTo>
                  <a:cubicBezTo>
                    <a:pt x="11400" y="7746"/>
                    <a:pt x="10162" y="7247"/>
                    <a:pt x="8904" y="6488"/>
                  </a:cubicBezTo>
                  <a:cubicBezTo>
                    <a:pt x="6249" y="4831"/>
                    <a:pt x="3335" y="2755"/>
                    <a:pt x="1578" y="0"/>
                  </a:cubicBezTo>
                  <a:close/>
                </a:path>
              </a:pathLst>
            </a:custGeom>
            <a:solidFill>
              <a:srgbClr val="184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916;p70"/>
            <p:cNvSpPr/>
            <p:nvPr/>
          </p:nvSpPr>
          <p:spPr>
            <a:xfrm>
              <a:off x="2674898" y="3975560"/>
              <a:ext cx="1146762" cy="1429997"/>
            </a:xfrm>
            <a:custGeom>
              <a:avLst/>
              <a:gdLst/>
              <a:ahLst/>
              <a:cxnLst/>
              <a:rect l="l" t="t" r="r" b="b"/>
              <a:pathLst>
                <a:path w="48047" h="59914" extrusionOk="0">
                  <a:moveTo>
                    <a:pt x="31941" y="0"/>
                  </a:moveTo>
                  <a:cubicBezTo>
                    <a:pt x="26087" y="0"/>
                    <a:pt x="20508" y="3695"/>
                    <a:pt x="16764" y="8515"/>
                  </a:cubicBezTo>
                  <a:cubicBezTo>
                    <a:pt x="13408" y="12789"/>
                    <a:pt x="16053" y="17440"/>
                    <a:pt x="19492" y="17440"/>
                  </a:cubicBezTo>
                  <a:cubicBezTo>
                    <a:pt x="20389" y="17440"/>
                    <a:pt x="21341" y="17123"/>
                    <a:pt x="22254" y="16400"/>
                  </a:cubicBezTo>
                  <a:cubicBezTo>
                    <a:pt x="25412" y="14028"/>
                    <a:pt x="28181" y="11605"/>
                    <a:pt x="30415" y="11605"/>
                  </a:cubicBezTo>
                  <a:cubicBezTo>
                    <a:pt x="31303" y="11605"/>
                    <a:pt x="32105" y="11988"/>
                    <a:pt x="32815" y="12907"/>
                  </a:cubicBezTo>
                  <a:cubicBezTo>
                    <a:pt x="35071" y="15742"/>
                    <a:pt x="31397" y="19894"/>
                    <a:pt x="23592" y="29376"/>
                  </a:cubicBezTo>
                  <a:cubicBezTo>
                    <a:pt x="15766" y="38779"/>
                    <a:pt x="6703" y="46105"/>
                    <a:pt x="3130" y="50677"/>
                  </a:cubicBezTo>
                  <a:cubicBezTo>
                    <a:pt x="0" y="54711"/>
                    <a:pt x="2412" y="59913"/>
                    <a:pt x="7129" y="59913"/>
                  </a:cubicBezTo>
                  <a:cubicBezTo>
                    <a:pt x="8551" y="59913"/>
                    <a:pt x="10182" y="59441"/>
                    <a:pt x="11933" y="58322"/>
                  </a:cubicBezTo>
                  <a:cubicBezTo>
                    <a:pt x="19599" y="53511"/>
                    <a:pt x="37885" y="32291"/>
                    <a:pt x="42976" y="23487"/>
                  </a:cubicBezTo>
                  <a:cubicBezTo>
                    <a:pt x="48046" y="14584"/>
                    <a:pt x="44972" y="3524"/>
                    <a:pt x="36228" y="689"/>
                  </a:cubicBezTo>
                  <a:cubicBezTo>
                    <a:pt x="34798" y="218"/>
                    <a:pt x="33362" y="0"/>
                    <a:pt x="31941" y="0"/>
                  </a:cubicBezTo>
                  <a:close/>
                </a:path>
              </a:pathLst>
            </a:custGeom>
            <a:solidFill>
              <a:srgbClr val="FDF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917;p70"/>
            <p:cNvSpPr/>
            <p:nvPr/>
          </p:nvSpPr>
          <p:spPr>
            <a:xfrm>
              <a:off x="2952095" y="4831544"/>
              <a:ext cx="534131" cy="145329"/>
            </a:xfrm>
            <a:custGeom>
              <a:avLst/>
              <a:gdLst/>
              <a:ahLst/>
              <a:cxnLst/>
              <a:rect l="l" t="t" r="r" b="b"/>
              <a:pathLst>
                <a:path w="22379" h="6089" extrusionOk="0">
                  <a:moveTo>
                    <a:pt x="22379" y="0"/>
                  </a:moveTo>
                  <a:lnTo>
                    <a:pt x="22379" y="0"/>
                  </a:lnTo>
                  <a:cubicBezTo>
                    <a:pt x="16709" y="180"/>
                    <a:pt x="11139" y="419"/>
                    <a:pt x="5490" y="599"/>
                  </a:cubicBezTo>
                  <a:cubicBezTo>
                    <a:pt x="3573" y="2595"/>
                    <a:pt x="1737" y="4412"/>
                    <a:pt x="0" y="6089"/>
                  </a:cubicBezTo>
                  <a:cubicBezTo>
                    <a:pt x="5809" y="6089"/>
                    <a:pt x="11718" y="5909"/>
                    <a:pt x="17547" y="5670"/>
                  </a:cubicBezTo>
                  <a:cubicBezTo>
                    <a:pt x="19204" y="3753"/>
                    <a:pt x="20781" y="1837"/>
                    <a:pt x="22379"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918;p70"/>
            <p:cNvSpPr/>
            <p:nvPr/>
          </p:nvSpPr>
          <p:spPr>
            <a:xfrm>
              <a:off x="3214137" y="4563751"/>
              <a:ext cx="456490" cy="152991"/>
            </a:xfrm>
            <a:custGeom>
              <a:avLst/>
              <a:gdLst/>
              <a:ahLst/>
              <a:cxnLst/>
              <a:rect l="l" t="t" r="r" b="b"/>
              <a:pathLst>
                <a:path w="19126" h="6410" extrusionOk="0">
                  <a:moveTo>
                    <a:pt x="4912" y="1"/>
                  </a:moveTo>
                  <a:cubicBezTo>
                    <a:pt x="3734" y="1418"/>
                    <a:pt x="2416" y="2916"/>
                    <a:pt x="999" y="4732"/>
                  </a:cubicBezTo>
                  <a:cubicBezTo>
                    <a:pt x="659" y="5072"/>
                    <a:pt x="320" y="5491"/>
                    <a:pt x="1" y="5830"/>
                  </a:cubicBezTo>
                  <a:cubicBezTo>
                    <a:pt x="5071" y="6070"/>
                    <a:pt x="10142" y="6229"/>
                    <a:pt x="15133" y="6409"/>
                  </a:cubicBezTo>
                  <a:cubicBezTo>
                    <a:pt x="16710" y="4333"/>
                    <a:pt x="18047" y="2496"/>
                    <a:pt x="19125" y="839"/>
                  </a:cubicBezTo>
                  <a:cubicBezTo>
                    <a:pt x="14394" y="580"/>
                    <a:pt x="9643" y="241"/>
                    <a:pt x="4912"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919;p70"/>
            <p:cNvSpPr/>
            <p:nvPr/>
          </p:nvSpPr>
          <p:spPr>
            <a:xfrm>
              <a:off x="3440472" y="4252161"/>
              <a:ext cx="321638" cy="172490"/>
            </a:xfrm>
            <a:custGeom>
              <a:avLst/>
              <a:gdLst/>
              <a:ahLst/>
              <a:cxnLst/>
              <a:rect l="l" t="t" r="r" b="b"/>
              <a:pathLst>
                <a:path w="13476" h="7227" extrusionOk="0">
                  <a:moveTo>
                    <a:pt x="13056" y="0"/>
                  </a:moveTo>
                  <a:cubicBezTo>
                    <a:pt x="9143" y="919"/>
                    <a:pt x="5230" y="1917"/>
                    <a:pt x="1417" y="3075"/>
                  </a:cubicBezTo>
                  <a:cubicBezTo>
                    <a:pt x="1417" y="4153"/>
                    <a:pt x="998" y="5310"/>
                    <a:pt x="0" y="6907"/>
                  </a:cubicBezTo>
                  <a:cubicBezTo>
                    <a:pt x="4232" y="6987"/>
                    <a:pt x="8484" y="7067"/>
                    <a:pt x="12796" y="7227"/>
                  </a:cubicBezTo>
                  <a:cubicBezTo>
                    <a:pt x="13395" y="4731"/>
                    <a:pt x="13475" y="2316"/>
                    <a:pt x="13056"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920;p70"/>
            <p:cNvSpPr/>
            <p:nvPr/>
          </p:nvSpPr>
          <p:spPr>
            <a:xfrm>
              <a:off x="3315144" y="3975321"/>
              <a:ext cx="339754" cy="300683"/>
            </a:xfrm>
            <a:custGeom>
              <a:avLst/>
              <a:gdLst/>
              <a:ahLst/>
              <a:cxnLst/>
              <a:rect l="l" t="t" r="r" b="b"/>
              <a:pathLst>
                <a:path w="14235" h="12598" extrusionOk="0">
                  <a:moveTo>
                    <a:pt x="5164" y="1"/>
                  </a:moveTo>
                  <a:cubicBezTo>
                    <a:pt x="3404" y="1"/>
                    <a:pt x="1662" y="341"/>
                    <a:pt x="1" y="939"/>
                  </a:cubicBezTo>
                  <a:cubicBezTo>
                    <a:pt x="500" y="4612"/>
                    <a:pt x="1079" y="8345"/>
                    <a:pt x="1758" y="12018"/>
                  </a:cubicBezTo>
                  <a:cubicBezTo>
                    <a:pt x="2414" y="11769"/>
                    <a:pt x="3029" y="11624"/>
                    <a:pt x="3601" y="11624"/>
                  </a:cubicBezTo>
                  <a:cubicBezTo>
                    <a:pt x="4403" y="11624"/>
                    <a:pt x="5121" y="11910"/>
                    <a:pt x="5750" y="12597"/>
                  </a:cubicBezTo>
                  <a:cubicBezTo>
                    <a:pt x="8745" y="9763"/>
                    <a:pt x="11480" y="6688"/>
                    <a:pt x="14234" y="3534"/>
                  </a:cubicBezTo>
                  <a:cubicBezTo>
                    <a:pt x="12897" y="2277"/>
                    <a:pt x="11320" y="1278"/>
                    <a:pt x="9403" y="699"/>
                  </a:cubicBezTo>
                  <a:cubicBezTo>
                    <a:pt x="7999" y="220"/>
                    <a:pt x="6576" y="1"/>
                    <a:pt x="5164"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921;p70"/>
            <p:cNvSpPr/>
            <p:nvPr/>
          </p:nvSpPr>
          <p:spPr>
            <a:xfrm>
              <a:off x="2994914" y="4133038"/>
              <a:ext cx="254977" cy="258795"/>
            </a:xfrm>
            <a:custGeom>
              <a:avLst/>
              <a:gdLst/>
              <a:ahLst/>
              <a:cxnLst/>
              <a:rect l="l" t="t" r="r" b="b"/>
              <a:pathLst>
                <a:path w="10683" h="10843" extrusionOk="0">
                  <a:moveTo>
                    <a:pt x="5013" y="1"/>
                  </a:moveTo>
                  <a:cubicBezTo>
                    <a:pt x="4434" y="579"/>
                    <a:pt x="3856" y="1238"/>
                    <a:pt x="3356" y="1917"/>
                  </a:cubicBezTo>
                  <a:cubicBezTo>
                    <a:pt x="0" y="6191"/>
                    <a:pt x="2645" y="10842"/>
                    <a:pt x="6084" y="10842"/>
                  </a:cubicBezTo>
                  <a:cubicBezTo>
                    <a:pt x="6981" y="10842"/>
                    <a:pt x="7933" y="10525"/>
                    <a:pt x="8846" y="9802"/>
                  </a:cubicBezTo>
                  <a:cubicBezTo>
                    <a:pt x="9505" y="9403"/>
                    <a:pt x="10104" y="8904"/>
                    <a:pt x="10683" y="8485"/>
                  </a:cubicBezTo>
                  <a:cubicBezTo>
                    <a:pt x="8766" y="5570"/>
                    <a:pt x="6850" y="2815"/>
                    <a:pt x="5013"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922;p70"/>
            <p:cNvSpPr/>
            <p:nvPr/>
          </p:nvSpPr>
          <p:spPr>
            <a:xfrm>
              <a:off x="2745307" y="4035849"/>
              <a:ext cx="1014440" cy="1369851"/>
            </a:xfrm>
            <a:custGeom>
              <a:avLst/>
              <a:gdLst/>
              <a:ahLst/>
              <a:cxnLst/>
              <a:rect l="l" t="t" r="r" b="b"/>
              <a:pathLst>
                <a:path w="42503" h="57394" extrusionOk="0">
                  <a:moveTo>
                    <a:pt x="36932" y="0"/>
                  </a:moveTo>
                  <a:lnTo>
                    <a:pt x="36932" y="80"/>
                  </a:lnTo>
                  <a:cubicBezTo>
                    <a:pt x="37183" y="224"/>
                    <a:pt x="37435" y="404"/>
                    <a:pt x="37670" y="598"/>
                  </a:cubicBezTo>
                  <a:lnTo>
                    <a:pt x="37670" y="598"/>
                  </a:lnTo>
                  <a:cubicBezTo>
                    <a:pt x="37432" y="390"/>
                    <a:pt x="37186" y="191"/>
                    <a:pt x="36932" y="0"/>
                  </a:cubicBezTo>
                  <a:close/>
                  <a:moveTo>
                    <a:pt x="37670" y="598"/>
                  </a:moveTo>
                  <a:cubicBezTo>
                    <a:pt x="37819" y="729"/>
                    <a:pt x="37965" y="863"/>
                    <a:pt x="38108" y="1000"/>
                  </a:cubicBezTo>
                  <a:lnTo>
                    <a:pt x="38108" y="1000"/>
                  </a:lnTo>
                  <a:cubicBezTo>
                    <a:pt x="38109" y="999"/>
                    <a:pt x="38109" y="999"/>
                    <a:pt x="38109" y="998"/>
                  </a:cubicBezTo>
                  <a:cubicBezTo>
                    <a:pt x="37974" y="863"/>
                    <a:pt x="37826" y="727"/>
                    <a:pt x="37670" y="598"/>
                  </a:cubicBezTo>
                  <a:close/>
                  <a:moveTo>
                    <a:pt x="38108" y="1000"/>
                  </a:moveTo>
                  <a:lnTo>
                    <a:pt x="38108" y="1000"/>
                  </a:lnTo>
                  <a:cubicBezTo>
                    <a:pt x="37849" y="1318"/>
                    <a:pt x="37610" y="1577"/>
                    <a:pt x="37431" y="1817"/>
                  </a:cubicBezTo>
                  <a:cubicBezTo>
                    <a:pt x="38030" y="4572"/>
                    <a:pt x="37930" y="7386"/>
                    <a:pt x="37111" y="10301"/>
                  </a:cubicBezTo>
                  <a:cubicBezTo>
                    <a:pt x="38768" y="9882"/>
                    <a:pt x="40525" y="9482"/>
                    <a:pt x="42182" y="9063"/>
                  </a:cubicBezTo>
                  <a:lnTo>
                    <a:pt x="42182" y="9063"/>
                  </a:lnTo>
                  <a:cubicBezTo>
                    <a:pt x="42360" y="10047"/>
                    <a:pt x="42448" y="11048"/>
                    <a:pt x="42444" y="12066"/>
                  </a:cubicBezTo>
                  <a:lnTo>
                    <a:pt x="42444" y="12066"/>
                  </a:lnTo>
                  <a:cubicBezTo>
                    <a:pt x="42503" y="7792"/>
                    <a:pt x="40989" y="3763"/>
                    <a:pt x="38108" y="1000"/>
                  </a:cubicBezTo>
                  <a:close/>
                  <a:moveTo>
                    <a:pt x="42444" y="12066"/>
                  </a:moveTo>
                  <a:cubicBezTo>
                    <a:pt x="42425" y="13459"/>
                    <a:pt x="42239" y="14879"/>
                    <a:pt x="41879" y="16288"/>
                  </a:cubicBezTo>
                  <a:lnTo>
                    <a:pt x="41879" y="16288"/>
                  </a:lnTo>
                  <a:cubicBezTo>
                    <a:pt x="39498" y="16209"/>
                    <a:pt x="37097" y="16130"/>
                    <a:pt x="34696" y="16050"/>
                  </a:cubicBezTo>
                  <a:cubicBezTo>
                    <a:pt x="33538" y="18286"/>
                    <a:pt x="32121" y="20462"/>
                    <a:pt x="30543" y="22458"/>
                  </a:cubicBezTo>
                  <a:cubicBezTo>
                    <a:pt x="33278" y="22618"/>
                    <a:pt x="36033" y="22778"/>
                    <a:pt x="38768" y="22957"/>
                  </a:cubicBezTo>
                  <a:cubicBezTo>
                    <a:pt x="37690" y="24614"/>
                    <a:pt x="36353" y="26451"/>
                    <a:pt x="34776" y="28527"/>
                  </a:cubicBezTo>
                  <a:cubicBezTo>
                    <a:pt x="31861" y="28447"/>
                    <a:pt x="28867" y="28347"/>
                    <a:pt x="25952" y="28188"/>
                  </a:cubicBezTo>
                  <a:cubicBezTo>
                    <a:pt x="24375" y="30024"/>
                    <a:pt x="22798" y="31841"/>
                    <a:pt x="21301" y="33677"/>
                  </a:cubicBezTo>
                  <a:cubicBezTo>
                    <a:pt x="24544" y="33598"/>
                    <a:pt x="27767" y="33439"/>
                    <a:pt x="31010" y="33339"/>
                  </a:cubicBezTo>
                  <a:lnTo>
                    <a:pt x="31010" y="33339"/>
                  </a:lnTo>
                  <a:cubicBezTo>
                    <a:pt x="30822" y="33570"/>
                    <a:pt x="30632" y="33803"/>
                    <a:pt x="30440" y="34035"/>
                  </a:cubicBezTo>
                  <a:lnTo>
                    <a:pt x="30440" y="34035"/>
                  </a:lnTo>
                  <a:cubicBezTo>
                    <a:pt x="30641" y="33802"/>
                    <a:pt x="30842" y="33569"/>
                    <a:pt x="31043" y="33338"/>
                  </a:cubicBezTo>
                  <a:lnTo>
                    <a:pt x="31043" y="33338"/>
                  </a:lnTo>
                  <a:cubicBezTo>
                    <a:pt x="31032" y="33338"/>
                    <a:pt x="31021" y="33339"/>
                    <a:pt x="31010" y="33339"/>
                  </a:cubicBezTo>
                  <a:lnTo>
                    <a:pt x="31010" y="33339"/>
                  </a:lnTo>
                  <a:cubicBezTo>
                    <a:pt x="34935" y="28524"/>
                    <a:pt x="38268" y="24002"/>
                    <a:pt x="40026" y="20961"/>
                  </a:cubicBezTo>
                  <a:lnTo>
                    <a:pt x="40026" y="20861"/>
                  </a:lnTo>
                  <a:lnTo>
                    <a:pt x="40106" y="20861"/>
                  </a:lnTo>
                  <a:lnTo>
                    <a:pt x="40106" y="20781"/>
                  </a:lnTo>
                  <a:lnTo>
                    <a:pt x="40106" y="20702"/>
                  </a:lnTo>
                  <a:cubicBezTo>
                    <a:pt x="40186" y="20702"/>
                    <a:pt x="40186" y="20622"/>
                    <a:pt x="40186" y="20622"/>
                  </a:cubicBezTo>
                  <a:lnTo>
                    <a:pt x="40186" y="20542"/>
                  </a:lnTo>
                  <a:cubicBezTo>
                    <a:pt x="40265" y="20542"/>
                    <a:pt x="40265" y="20462"/>
                    <a:pt x="40265" y="20462"/>
                  </a:cubicBezTo>
                  <a:cubicBezTo>
                    <a:pt x="40983" y="19104"/>
                    <a:pt x="41518" y="17701"/>
                    <a:pt x="41879" y="16288"/>
                  </a:cubicBezTo>
                  <a:lnTo>
                    <a:pt x="41879" y="16288"/>
                  </a:lnTo>
                  <a:cubicBezTo>
                    <a:pt x="41894" y="16289"/>
                    <a:pt x="41908" y="16289"/>
                    <a:pt x="41922" y="16290"/>
                  </a:cubicBezTo>
                  <a:cubicBezTo>
                    <a:pt x="42267" y="14854"/>
                    <a:pt x="42440" y="13445"/>
                    <a:pt x="42444" y="12066"/>
                  </a:cubicBezTo>
                  <a:close/>
                  <a:moveTo>
                    <a:pt x="30440" y="34035"/>
                  </a:moveTo>
                  <a:cubicBezTo>
                    <a:pt x="29047" y="35657"/>
                    <a:pt x="27660" y="37332"/>
                    <a:pt x="26211" y="39008"/>
                  </a:cubicBezTo>
                  <a:cubicBezTo>
                    <a:pt x="22878" y="39167"/>
                    <a:pt x="19564" y="39247"/>
                    <a:pt x="16230" y="39327"/>
                  </a:cubicBezTo>
                  <a:cubicBezTo>
                    <a:pt x="15571" y="40086"/>
                    <a:pt x="14813" y="40824"/>
                    <a:pt x="14154" y="41583"/>
                  </a:cubicBezTo>
                  <a:cubicBezTo>
                    <a:pt x="13655" y="42082"/>
                    <a:pt x="13156" y="42661"/>
                    <a:pt x="12577" y="43240"/>
                  </a:cubicBezTo>
                  <a:cubicBezTo>
                    <a:pt x="12816" y="45316"/>
                    <a:pt x="12816" y="46653"/>
                    <a:pt x="12736" y="46913"/>
                  </a:cubicBezTo>
                  <a:cubicBezTo>
                    <a:pt x="12657" y="46993"/>
                    <a:pt x="11239" y="46993"/>
                    <a:pt x="8904" y="47073"/>
                  </a:cubicBezTo>
                  <a:cubicBezTo>
                    <a:pt x="5989" y="49907"/>
                    <a:pt x="2995" y="52802"/>
                    <a:pt x="0" y="55557"/>
                  </a:cubicBezTo>
                  <a:cubicBezTo>
                    <a:pt x="998" y="56635"/>
                    <a:pt x="2416" y="57393"/>
                    <a:pt x="4172" y="57393"/>
                  </a:cubicBezTo>
                  <a:cubicBezTo>
                    <a:pt x="5670" y="57393"/>
                    <a:pt x="7247" y="56974"/>
                    <a:pt x="8983" y="55796"/>
                  </a:cubicBezTo>
                  <a:cubicBezTo>
                    <a:pt x="13874" y="52727"/>
                    <a:pt x="23088" y="42978"/>
                    <a:pt x="30440" y="340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923;p70"/>
            <p:cNvSpPr/>
            <p:nvPr/>
          </p:nvSpPr>
          <p:spPr>
            <a:xfrm>
              <a:off x="3132653" y="4831544"/>
              <a:ext cx="353573" cy="142942"/>
            </a:xfrm>
            <a:custGeom>
              <a:avLst/>
              <a:gdLst/>
              <a:ahLst/>
              <a:cxnLst/>
              <a:rect l="l" t="t" r="r" b="b"/>
              <a:pathLst>
                <a:path w="14814" h="5989" extrusionOk="0">
                  <a:moveTo>
                    <a:pt x="14814" y="0"/>
                  </a:moveTo>
                  <a:lnTo>
                    <a:pt x="14814" y="0"/>
                  </a:lnTo>
                  <a:cubicBezTo>
                    <a:pt x="11560" y="100"/>
                    <a:pt x="8326" y="260"/>
                    <a:pt x="5072" y="339"/>
                  </a:cubicBezTo>
                  <a:cubicBezTo>
                    <a:pt x="3415" y="2256"/>
                    <a:pt x="1658" y="4172"/>
                    <a:pt x="1" y="5989"/>
                  </a:cubicBezTo>
                  <a:cubicBezTo>
                    <a:pt x="3335" y="5909"/>
                    <a:pt x="6649" y="5829"/>
                    <a:pt x="9982" y="5670"/>
                  </a:cubicBezTo>
                  <a:cubicBezTo>
                    <a:pt x="11639" y="3753"/>
                    <a:pt x="13216" y="1837"/>
                    <a:pt x="14814"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924;p70"/>
            <p:cNvSpPr/>
            <p:nvPr/>
          </p:nvSpPr>
          <p:spPr>
            <a:xfrm>
              <a:off x="3364693" y="4571866"/>
              <a:ext cx="305934" cy="144876"/>
            </a:xfrm>
            <a:custGeom>
              <a:avLst/>
              <a:gdLst/>
              <a:ahLst/>
              <a:cxnLst/>
              <a:rect l="l" t="t" r="r" b="b"/>
              <a:pathLst>
                <a:path w="12818" h="6070" extrusionOk="0">
                  <a:moveTo>
                    <a:pt x="4592" y="0"/>
                  </a:moveTo>
                  <a:cubicBezTo>
                    <a:pt x="3494" y="1398"/>
                    <a:pt x="2416" y="2815"/>
                    <a:pt x="1338" y="4153"/>
                  </a:cubicBezTo>
                  <a:cubicBezTo>
                    <a:pt x="839" y="4652"/>
                    <a:pt x="420" y="5231"/>
                    <a:pt x="1" y="5730"/>
                  </a:cubicBezTo>
                  <a:cubicBezTo>
                    <a:pt x="2916" y="5889"/>
                    <a:pt x="5910" y="5989"/>
                    <a:pt x="8825" y="6069"/>
                  </a:cubicBezTo>
                  <a:cubicBezTo>
                    <a:pt x="10402" y="3993"/>
                    <a:pt x="11739" y="2156"/>
                    <a:pt x="12817" y="499"/>
                  </a:cubicBezTo>
                  <a:cubicBezTo>
                    <a:pt x="10082" y="320"/>
                    <a:pt x="7327" y="160"/>
                    <a:pt x="4592"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925;p70"/>
            <p:cNvSpPr/>
            <p:nvPr/>
          </p:nvSpPr>
          <p:spPr>
            <a:xfrm>
              <a:off x="3229865" y="4031553"/>
              <a:ext cx="95327" cy="65779"/>
            </a:xfrm>
            <a:custGeom>
              <a:avLst/>
              <a:gdLst/>
              <a:ahLst/>
              <a:cxnLst/>
              <a:rect l="l" t="t" r="r" b="b"/>
              <a:pathLst>
                <a:path w="3994" h="2756" extrusionOk="0">
                  <a:moveTo>
                    <a:pt x="3753" y="0"/>
                  </a:moveTo>
                  <a:cubicBezTo>
                    <a:pt x="2655" y="340"/>
                    <a:pt x="1657" y="839"/>
                    <a:pt x="659" y="1498"/>
                  </a:cubicBezTo>
                  <a:cubicBezTo>
                    <a:pt x="0" y="1837"/>
                    <a:pt x="420" y="2755"/>
                    <a:pt x="999" y="2755"/>
                  </a:cubicBezTo>
                  <a:cubicBezTo>
                    <a:pt x="1158" y="2755"/>
                    <a:pt x="1258" y="2755"/>
                    <a:pt x="1338" y="2675"/>
                  </a:cubicBezTo>
                  <a:cubicBezTo>
                    <a:pt x="2156" y="2176"/>
                    <a:pt x="3075" y="1757"/>
                    <a:pt x="3993" y="1418"/>
                  </a:cubicBezTo>
                  <a:cubicBezTo>
                    <a:pt x="3913" y="919"/>
                    <a:pt x="3833" y="420"/>
                    <a:pt x="3753" y="0"/>
                  </a:cubicBezTo>
                  <a:close/>
                </a:path>
              </a:pathLst>
            </a:custGeom>
            <a:solidFill>
              <a:srgbClr val="FDFA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926;p70"/>
            <p:cNvSpPr/>
            <p:nvPr/>
          </p:nvSpPr>
          <p:spPr>
            <a:xfrm>
              <a:off x="3319440" y="4007734"/>
              <a:ext cx="148671" cy="57664"/>
            </a:xfrm>
            <a:custGeom>
              <a:avLst/>
              <a:gdLst/>
              <a:ahLst/>
              <a:cxnLst/>
              <a:rect l="l" t="t" r="r" b="b"/>
              <a:pathLst>
                <a:path w="6229" h="2416" extrusionOk="0">
                  <a:moveTo>
                    <a:pt x="5311" y="0"/>
                  </a:moveTo>
                  <a:cubicBezTo>
                    <a:pt x="3494" y="0"/>
                    <a:pt x="1657" y="340"/>
                    <a:pt x="0" y="998"/>
                  </a:cubicBezTo>
                  <a:cubicBezTo>
                    <a:pt x="80" y="1418"/>
                    <a:pt x="160" y="1917"/>
                    <a:pt x="240" y="2416"/>
                  </a:cubicBezTo>
                  <a:cubicBezTo>
                    <a:pt x="1817" y="1757"/>
                    <a:pt x="3574" y="1418"/>
                    <a:pt x="5311" y="1338"/>
                  </a:cubicBezTo>
                  <a:cubicBezTo>
                    <a:pt x="6149" y="1338"/>
                    <a:pt x="6229" y="0"/>
                    <a:pt x="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927;p70"/>
            <p:cNvSpPr/>
            <p:nvPr/>
          </p:nvSpPr>
          <p:spPr>
            <a:xfrm>
              <a:off x="3493816" y="4017734"/>
              <a:ext cx="71507" cy="53869"/>
            </a:xfrm>
            <a:custGeom>
              <a:avLst/>
              <a:gdLst/>
              <a:ahLst/>
              <a:cxnLst/>
              <a:rect l="l" t="t" r="r" b="b"/>
              <a:pathLst>
                <a:path w="2996" h="2257" extrusionOk="0">
                  <a:moveTo>
                    <a:pt x="760" y="0"/>
                  </a:moveTo>
                  <a:cubicBezTo>
                    <a:pt x="580" y="0"/>
                    <a:pt x="500" y="80"/>
                    <a:pt x="420" y="80"/>
                  </a:cubicBezTo>
                  <a:cubicBezTo>
                    <a:pt x="260" y="160"/>
                    <a:pt x="81" y="340"/>
                    <a:pt x="81" y="500"/>
                  </a:cubicBezTo>
                  <a:cubicBezTo>
                    <a:pt x="1" y="759"/>
                    <a:pt x="1" y="919"/>
                    <a:pt x="181" y="1078"/>
                  </a:cubicBezTo>
                  <a:cubicBezTo>
                    <a:pt x="260" y="1258"/>
                    <a:pt x="340" y="1338"/>
                    <a:pt x="580" y="1418"/>
                  </a:cubicBezTo>
                  <a:cubicBezTo>
                    <a:pt x="680" y="1418"/>
                    <a:pt x="839" y="1498"/>
                    <a:pt x="999" y="1498"/>
                  </a:cubicBezTo>
                  <a:cubicBezTo>
                    <a:pt x="1259" y="1657"/>
                    <a:pt x="1498" y="1757"/>
                    <a:pt x="1678" y="1917"/>
                  </a:cubicBezTo>
                  <a:cubicBezTo>
                    <a:pt x="1758" y="1997"/>
                    <a:pt x="1758" y="1997"/>
                    <a:pt x="1838" y="2077"/>
                  </a:cubicBezTo>
                  <a:cubicBezTo>
                    <a:pt x="1997" y="2156"/>
                    <a:pt x="2177" y="2256"/>
                    <a:pt x="2337" y="2256"/>
                  </a:cubicBezTo>
                  <a:cubicBezTo>
                    <a:pt x="2496" y="2256"/>
                    <a:pt x="2676" y="2156"/>
                    <a:pt x="2836" y="2077"/>
                  </a:cubicBezTo>
                  <a:cubicBezTo>
                    <a:pt x="2916" y="1917"/>
                    <a:pt x="2995" y="1757"/>
                    <a:pt x="2995" y="1578"/>
                  </a:cubicBezTo>
                  <a:cubicBezTo>
                    <a:pt x="2995" y="1418"/>
                    <a:pt x="2995" y="1158"/>
                    <a:pt x="2836" y="1078"/>
                  </a:cubicBezTo>
                  <a:cubicBezTo>
                    <a:pt x="2257" y="579"/>
                    <a:pt x="1678" y="260"/>
                    <a:pt x="9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928;p70"/>
            <p:cNvSpPr/>
            <p:nvPr/>
          </p:nvSpPr>
          <p:spPr>
            <a:xfrm>
              <a:off x="3066922" y="4244046"/>
              <a:ext cx="71483" cy="85326"/>
            </a:xfrm>
            <a:custGeom>
              <a:avLst/>
              <a:gdLst/>
              <a:ahLst/>
              <a:cxnLst/>
              <a:rect l="l" t="t" r="r" b="b"/>
              <a:pathLst>
                <a:path w="2995" h="3575" extrusionOk="0">
                  <a:moveTo>
                    <a:pt x="998" y="1"/>
                  </a:moveTo>
                  <a:cubicBezTo>
                    <a:pt x="679" y="1"/>
                    <a:pt x="419" y="161"/>
                    <a:pt x="339" y="500"/>
                  </a:cubicBezTo>
                  <a:cubicBezTo>
                    <a:pt x="0" y="1837"/>
                    <a:pt x="759" y="3155"/>
                    <a:pt x="1996" y="3574"/>
                  </a:cubicBezTo>
                  <a:lnTo>
                    <a:pt x="2256" y="3574"/>
                  </a:lnTo>
                  <a:cubicBezTo>
                    <a:pt x="2495" y="3574"/>
                    <a:pt x="2835" y="3415"/>
                    <a:pt x="2915" y="3075"/>
                  </a:cubicBezTo>
                  <a:cubicBezTo>
                    <a:pt x="2995" y="2656"/>
                    <a:pt x="2755" y="2337"/>
                    <a:pt x="2416" y="2257"/>
                  </a:cubicBezTo>
                  <a:cubicBezTo>
                    <a:pt x="2416" y="2257"/>
                    <a:pt x="2336" y="2257"/>
                    <a:pt x="2336" y="2157"/>
                  </a:cubicBezTo>
                  <a:cubicBezTo>
                    <a:pt x="2256" y="2157"/>
                    <a:pt x="2176" y="2077"/>
                    <a:pt x="2096" y="2077"/>
                  </a:cubicBezTo>
                  <a:cubicBezTo>
                    <a:pt x="1996" y="1997"/>
                    <a:pt x="1996" y="1917"/>
                    <a:pt x="1917" y="1837"/>
                  </a:cubicBezTo>
                  <a:cubicBezTo>
                    <a:pt x="1837" y="1758"/>
                    <a:pt x="1757" y="1658"/>
                    <a:pt x="1757" y="1578"/>
                  </a:cubicBezTo>
                  <a:cubicBezTo>
                    <a:pt x="1677" y="1498"/>
                    <a:pt x="1677" y="1338"/>
                    <a:pt x="1677" y="1259"/>
                  </a:cubicBezTo>
                  <a:lnTo>
                    <a:pt x="1677" y="999"/>
                  </a:lnTo>
                  <a:lnTo>
                    <a:pt x="1677" y="919"/>
                  </a:lnTo>
                  <a:cubicBezTo>
                    <a:pt x="1757" y="500"/>
                    <a:pt x="1597" y="81"/>
                    <a:pt x="1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929;p70"/>
            <p:cNvSpPr/>
            <p:nvPr/>
          </p:nvSpPr>
          <p:spPr>
            <a:xfrm>
              <a:off x="617400" y="1856317"/>
              <a:ext cx="1661464" cy="967302"/>
            </a:xfrm>
            <a:custGeom>
              <a:avLst/>
              <a:gdLst/>
              <a:ahLst/>
              <a:cxnLst/>
              <a:rect l="l" t="t" r="r" b="b"/>
              <a:pathLst>
                <a:path w="69612" h="40528" extrusionOk="0">
                  <a:moveTo>
                    <a:pt x="28368" y="0"/>
                  </a:moveTo>
                  <a:cubicBezTo>
                    <a:pt x="19801" y="0"/>
                    <a:pt x="12577" y="7600"/>
                    <a:pt x="6568" y="18693"/>
                  </a:cubicBezTo>
                  <a:cubicBezTo>
                    <a:pt x="80" y="30751"/>
                    <a:pt x="0" y="37817"/>
                    <a:pt x="2416" y="40233"/>
                  </a:cubicBezTo>
                  <a:cubicBezTo>
                    <a:pt x="2610" y="40435"/>
                    <a:pt x="3091" y="40528"/>
                    <a:pt x="3811" y="40528"/>
                  </a:cubicBezTo>
                  <a:cubicBezTo>
                    <a:pt x="11701" y="40528"/>
                    <a:pt x="48231" y="29391"/>
                    <a:pt x="48231" y="28934"/>
                  </a:cubicBezTo>
                  <a:cubicBezTo>
                    <a:pt x="48231" y="27773"/>
                    <a:pt x="53441" y="25051"/>
                    <a:pt x="56907" y="25051"/>
                  </a:cubicBezTo>
                  <a:cubicBezTo>
                    <a:pt x="57911" y="25051"/>
                    <a:pt x="58768" y="25279"/>
                    <a:pt x="59310" y="25840"/>
                  </a:cubicBezTo>
                  <a:cubicBezTo>
                    <a:pt x="61806" y="28335"/>
                    <a:pt x="60468" y="29752"/>
                    <a:pt x="61546" y="30930"/>
                  </a:cubicBezTo>
                  <a:cubicBezTo>
                    <a:pt x="61814" y="31166"/>
                    <a:pt x="62099" y="31249"/>
                    <a:pt x="62382" y="31249"/>
                  </a:cubicBezTo>
                  <a:cubicBezTo>
                    <a:pt x="62793" y="31249"/>
                    <a:pt x="63199" y="31072"/>
                    <a:pt x="63543" y="30930"/>
                  </a:cubicBezTo>
                  <a:cubicBezTo>
                    <a:pt x="63840" y="30746"/>
                    <a:pt x="64047" y="30572"/>
                    <a:pt x="64142" y="30572"/>
                  </a:cubicBezTo>
                  <a:cubicBezTo>
                    <a:pt x="64181" y="30572"/>
                    <a:pt x="64201" y="30601"/>
                    <a:pt x="64201" y="30671"/>
                  </a:cubicBezTo>
                  <a:cubicBezTo>
                    <a:pt x="64201" y="31090"/>
                    <a:pt x="60708" y="35502"/>
                    <a:pt x="67296" y="37917"/>
                  </a:cubicBezTo>
                  <a:lnTo>
                    <a:pt x="68294" y="36420"/>
                  </a:lnTo>
                  <a:cubicBezTo>
                    <a:pt x="68294" y="36420"/>
                    <a:pt x="69611" y="33505"/>
                    <a:pt x="68793" y="32667"/>
                  </a:cubicBezTo>
                  <a:cubicBezTo>
                    <a:pt x="68601" y="32475"/>
                    <a:pt x="68337" y="32408"/>
                    <a:pt x="68052" y="32408"/>
                  </a:cubicBezTo>
                  <a:cubicBezTo>
                    <a:pt x="67715" y="32408"/>
                    <a:pt x="67349" y="32501"/>
                    <a:pt x="67036" y="32587"/>
                  </a:cubicBezTo>
                  <a:cubicBezTo>
                    <a:pt x="66723" y="32674"/>
                    <a:pt x="66433" y="32766"/>
                    <a:pt x="66220" y="32766"/>
                  </a:cubicBezTo>
                  <a:cubicBezTo>
                    <a:pt x="66040" y="32766"/>
                    <a:pt x="65915" y="32700"/>
                    <a:pt x="65878" y="32507"/>
                  </a:cubicBezTo>
                  <a:cubicBezTo>
                    <a:pt x="65798" y="31829"/>
                    <a:pt x="67875" y="28096"/>
                    <a:pt x="66457" y="25341"/>
                  </a:cubicBezTo>
                  <a:cubicBezTo>
                    <a:pt x="65619" y="23684"/>
                    <a:pt x="64800" y="23684"/>
                    <a:pt x="64042" y="23684"/>
                  </a:cubicBezTo>
                  <a:cubicBezTo>
                    <a:pt x="63543" y="23684"/>
                    <a:pt x="63123" y="23684"/>
                    <a:pt x="62804" y="23344"/>
                  </a:cubicBezTo>
                  <a:cubicBezTo>
                    <a:pt x="61806" y="22346"/>
                    <a:pt x="62624" y="13363"/>
                    <a:pt x="58632" y="12285"/>
                  </a:cubicBezTo>
                  <a:cubicBezTo>
                    <a:pt x="58375" y="12221"/>
                    <a:pt x="58133" y="12191"/>
                    <a:pt x="57903" y="12191"/>
                  </a:cubicBezTo>
                  <a:cubicBezTo>
                    <a:pt x="56338" y="12191"/>
                    <a:pt x="55329" y="13568"/>
                    <a:pt x="54320" y="14960"/>
                  </a:cubicBezTo>
                  <a:cubicBezTo>
                    <a:pt x="53344" y="16290"/>
                    <a:pt x="52384" y="17684"/>
                    <a:pt x="50964" y="17684"/>
                  </a:cubicBezTo>
                  <a:cubicBezTo>
                    <a:pt x="50786" y="17684"/>
                    <a:pt x="50601" y="17662"/>
                    <a:pt x="50407" y="17615"/>
                  </a:cubicBezTo>
                  <a:cubicBezTo>
                    <a:pt x="46734" y="16697"/>
                    <a:pt x="39847" y="1485"/>
                    <a:pt x="30444" y="147"/>
                  </a:cubicBezTo>
                  <a:cubicBezTo>
                    <a:pt x="29743" y="49"/>
                    <a:pt x="29051" y="0"/>
                    <a:pt x="28368"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930;p70"/>
            <p:cNvSpPr/>
            <p:nvPr/>
          </p:nvSpPr>
          <p:spPr>
            <a:xfrm>
              <a:off x="639311" y="1856007"/>
              <a:ext cx="708531" cy="837654"/>
            </a:xfrm>
            <a:custGeom>
              <a:avLst/>
              <a:gdLst/>
              <a:ahLst/>
              <a:cxnLst/>
              <a:rect l="l" t="t" r="r" b="b"/>
              <a:pathLst>
                <a:path w="29686" h="35096" extrusionOk="0">
                  <a:moveTo>
                    <a:pt x="29686" y="240"/>
                  </a:moveTo>
                  <a:lnTo>
                    <a:pt x="29686" y="240"/>
                  </a:lnTo>
                  <a:lnTo>
                    <a:pt x="29686" y="240"/>
                  </a:lnTo>
                  <a:close/>
                  <a:moveTo>
                    <a:pt x="29686" y="240"/>
                  </a:moveTo>
                  <a:lnTo>
                    <a:pt x="29686" y="240"/>
                  </a:lnTo>
                  <a:lnTo>
                    <a:pt x="29686" y="240"/>
                  </a:lnTo>
                  <a:close/>
                  <a:moveTo>
                    <a:pt x="29686" y="240"/>
                  </a:moveTo>
                  <a:lnTo>
                    <a:pt x="29686" y="240"/>
                  </a:lnTo>
                  <a:lnTo>
                    <a:pt x="29686" y="240"/>
                  </a:lnTo>
                  <a:close/>
                  <a:moveTo>
                    <a:pt x="29686" y="160"/>
                  </a:moveTo>
                  <a:lnTo>
                    <a:pt x="29686" y="160"/>
                  </a:lnTo>
                  <a:lnTo>
                    <a:pt x="29686" y="160"/>
                  </a:lnTo>
                  <a:close/>
                  <a:moveTo>
                    <a:pt x="29606" y="160"/>
                  </a:moveTo>
                  <a:lnTo>
                    <a:pt x="29606" y="160"/>
                  </a:lnTo>
                  <a:lnTo>
                    <a:pt x="29606" y="160"/>
                  </a:lnTo>
                  <a:close/>
                  <a:moveTo>
                    <a:pt x="29606" y="160"/>
                  </a:moveTo>
                  <a:lnTo>
                    <a:pt x="29606" y="160"/>
                  </a:lnTo>
                  <a:lnTo>
                    <a:pt x="29606" y="160"/>
                  </a:lnTo>
                  <a:close/>
                  <a:moveTo>
                    <a:pt x="29606" y="160"/>
                  </a:moveTo>
                  <a:lnTo>
                    <a:pt x="29606" y="160"/>
                  </a:lnTo>
                  <a:lnTo>
                    <a:pt x="29606" y="160"/>
                  </a:lnTo>
                  <a:close/>
                  <a:moveTo>
                    <a:pt x="29606" y="160"/>
                  </a:moveTo>
                  <a:lnTo>
                    <a:pt x="29606" y="160"/>
                  </a:lnTo>
                  <a:lnTo>
                    <a:pt x="29606" y="160"/>
                  </a:lnTo>
                  <a:close/>
                  <a:moveTo>
                    <a:pt x="29526" y="160"/>
                  </a:moveTo>
                  <a:lnTo>
                    <a:pt x="29526" y="160"/>
                  </a:lnTo>
                  <a:lnTo>
                    <a:pt x="29526" y="160"/>
                  </a:lnTo>
                  <a:close/>
                  <a:moveTo>
                    <a:pt x="29526" y="160"/>
                  </a:moveTo>
                  <a:lnTo>
                    <a:pt x="29526" y="160"/>
                  </a:lnTo>
                  <a:lnTo>
                    <a:pt x="29526" y="160"/>
                  </a:lnTo>
                  <a:close/>
                  <a:moveTo>
                    <a:pt x="29526" y="160"/>
                  </a:moveTo>
                  <a:lnTo>
                    <a:pt x="29526" y="160"/>
                  </a:lnTo>
                  <a:lnTo>
                    <a:pt x="29526" y="160"/>
                  </a:lnTo>
                  <a:close/>
                  <a:moveTo>
                    <a:pt x="27450" y="1"/>
                  </a:moveTo>
                  <a:cubicBezTo>
                    <a:pt x="18866" y="1"/>
                    <a:pt x="11639" y="7567"/>
                    <a:pt x="5650" y="18706"/>
                  </a:cubicBezTo>
                  <a:cubicBezTo>
                    <a:pt x="1738" y="25953"/>
                    <a:pt x="160" y="31343"/>
                    <a:pt x="1" y="35096"/>
                  </a:cubicBezTo>
                  <a:lnTo>
                    <a:pt x="1" y="35096"/>
                  </a:lnTo>
                  <a:cubicBezTo>
                    <a:pt x="160" y="31343"/>
                    <a:pt x="1738" y="25953"/>
                    <a:pt x="5650" y="18706"/>
                  </a:cubicBezTo>
                  <a:cubicBezTo>
                    <a:pt x="11639" y="7567"/>
                    <a:pt x="18866" y="1"/>
                    <a:pt x="27450" y="1"/>
                  </a:cubicBezTo>
                  <a:cubicBezTo>
                    <a:pt x="28109" y="1"/>
                    <a:pt x="28767" y="81"/>
                    <a:pt x="29526" y="160"/>
                  </a:cubicBezTo>
                  <a:lnTo>
                    <a:pt x="29526" y="160"/>
                  </a:lnTo>
                  <a:lnTo>
                    <a:pt x="29526" y="160"/>
                  </a:lnTo>
                  <a:cubicBezTo>
                    <a:pt x="28767" y="81"/>
                    <a:pt x="28109" y="1"/>
                    <a:pt x="27450" y="1"/>
                  </a:cubicBezTo>
                  <a:close/>
                </a:path>
              </a:pathLst>
            </a:custGeom>
            <a:solidFill>
              <a:srgbClr val="221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931;p70"/>
            <p:cNvSpPr/>
            <p:nvPr/>
          </p:nvSpPr>
          <p:spPr>
            <a:xfrm>
              <a:off x="639311" y="1856007"/>
              <a:ext cx="831472" cy="837654"/>
            </a:xfrm>
            <a:custGeom>
              <a:avLst/>
              <a:gdLst/>
              <a:ahLst/>
              <a:cxnLst/>
              <a:rect l="l" t="t" r="r" b="b"/>
              <a:pathLst>
                <a:path w="34837" h="35096" extrusionOk="0">
                  <a:moveTo>
                    <a:pt x="21860" y="3574"/>
                  </a:moveTo>
                  <a:cubicBezTo>
                    <a:pt x="22120" y="3574"/>
                    <a:pt x="22359" y="3814"/>
                    <a:pt x="22359" y="4073"/>
                  </a:cubicBezTo>
                  <a:cubicBezTo>
                    <a:pt x="22359" y="4492"/>
                    <a:pt x="21780" y="4732"/>
                    <a:pt x="21461" y="4992"/>
                  </a:cubicBezTo>
                  <a:cubicBezTo>
                    <a:pt x="21361" y="4992"/>
                    <a:pt x="21281" y="5071"/>
                    <a:pt x="21201" y="5071"/>
                  </a:cubicBezTo>
                  <a:cubicBezTo>
                    <a:pt x="21042" y="5151"/>
                    <a:pt x="20862" y="5231"/>
                    <a:pt x="20782" y="5231"/>
                  </a:cubicBezTo>
                  <a:cubicBezTo>
                    <a:pt x="20622" y="5231"/>
                    <a:pt x="20463" y="5151"/>
                    <a:pt x="20363" y="4992"/>
                  </a:cubicBezTo>
                  <a:cubicBezTo>
                    <a:pt x="20283" y="4812"/>
                    <a:pt x="20363" y="4572"/>
                    <a:pt x="20463" y="4393"/>
                  </a:cubicBezTo>
                  <a:cubicBezTo>
                    <a:pt x="20862" y="4073"/>
                    <a:pt x="21281" y="3814"/>
                    <a:pt x="21700" y="3654"/>
                  </a:cubicBezTo>
                  <a:cubicBezTo>
                    <a:pt x="21780" y="3574"/>
                    <a:pt x="21780" y="3574"/>
                    <a:pt x="21860" y="3574"/>
                  </a:cubicBezTo>
                  <a:close/>
                  <a:moveTo>
                    <a:pt x="21361" y="6389"/>
                  </a:moveTo>
                  <a:cubicBezTo>
                    <a:pt x="21700" y="6389"/>
                    <a:pt x="22040" y="6728"/>
                    <a:pt x="21860" y="7068"/>
                  </a:cubicBezTo>
                  <a:cubicBezTo>
                    <a:pt x="21780" y="7307"/>
                    <a:pt x="21541" y="7387"/>
                    <a:pt x="21281" y="7567"/>
                  </a:cubicBezTo>
                  <a:cubicBezTo>
                    <a:pt x="21122" y="7726"/>
                    <a:pt x="20962" y="7886"/>
                    <a:pt x="20782" y="8066"/>
                  </a:cubicBezTo>
                  <a:cubicBezTo>
                    <a:pt x="20622" y="8146"/>
                    <a:pt x="20543" y="8225"/>
                    <a:pt x="20463" y="8225"/>
                  </a:cubicBezTo>
                  <a:cubicBezTo>
                    <a:pt x="20044" y="8225"/>
                    <a:pt x="19704" y="7647"/>
                    <a:pt x="20044" y="7307"/>
                  </a:cubicBezTo>
                  <a:cubicBezTo>
                    <a:pt x="20363" y="6988"/>
                    <a:pt x="20702" y="6728"/>
                    <a:pt x="21122" y="6489"/>
                  </a:cubicBezTo>
                  <a:cubicBezTo>
                    <a:pt x="21201" y="6489"/>
                    <a:pt x="21281" y="6389"/>
                    <a:pt x="21361" y="6389"/>
                  </a:cubicBezTo>
                  <a:close/>
                  <a:moveTo>
                    <a:pt x="19045" y="5650"/>
                  </a:moveTo>
                  <a:cubicBezTo>
                    <a:pt x="19205" y="5650"/>
                    <a:pt x="19285" y="5730"/>
                    <a:pt x="19465" y="5810"/>
                  </a:cubicBezTo>
                  <a:cubicBezTo>
                    <a:pt x="19624" y="5990"/>
                    <a:pt x="19624" y="6309"/>
                    <a:pt x="19465" y="6569"/>
                  </a:cubicBezTo>
                  <a:cubicBezTo>
                    <a:pt x="18367" y="7567"/>
                    <a:pt x="17289" y="8565"/>
                    <a:pt x="16211" y="9563"/>
                  </a:cubicBezTo>
                  <a:cubicBezTo>
                    <a:pt x="16131" y="9643"/>
                    <a:pt x="16051" y="9723"/>
                    <a:pt x="15871" y="9723"/>
                  </a:cubicBezTo>
                  <a:cubicBezTo>
                    <a:pt x="15791" y="9723"/>
                    <a:pt x="15632" y="9643"/>
                    <a:pt x="15552" y="9563"/>
                  </a:cubicBezTo>
                  <a:cubicBezTo>
                    <a:pt x="15372" y="9383"/>
                    <a:pt x="15372" y="9064"/>
                    <a:pt x="15552" y="8884"/>
                  </a:cubicBezTo>
                  <a:cubicBezTo>
                    <a:pt x="16630" y="7806"/>
                    <a:pt x="17628" y="6808"/>
                    <a:pt x="18706" y="5810"/>
                  </a:cubicBezTo>
                  <a:cubicBezTo>
                    <a:pt x="18786" y="5730"/>
                    <a:pt x="18966" y="5650"/>
                    <a:pt x="19045" y="5650"/>
                  </a:cubicBezTo>
                  <a:close/>
                  <a:moveTo>
                    <a:pt x="27450" y="1"/>
                  </a:moveTo>
                  <a:cubicBezTo>
                    <a:pt x="18866" y="1"/>
                    <a:pt x="11639" y="7567"/>
                    <a:pt x="5650" y="18706"/>
                  </a:cubicBezTo>
                  <a:cubicBezTo>
                    <a:pt x="1738" y="25953"/>
                    <a:pt x="160" y="31343"/>
                    <a:pt x="1" y="35096"/>
                  </a:cubicBezTo>
                  <a:cubicBezTo>
                    <a:pt x="5730" y="30344"/>
                    <a:pt x="15213" y="27270"/>
                    <a:pt x="24116" y="25354"/>
                  </a:cubicBezTo>
                  <a:cubicBezTo>
                    <a:pt x="25274" y="16630"/>
                    <a:pt x="28528" y="8225"/>
                    <a:pt x="34836" y="2396"/>
                  </a:cubicBezTo>
                  <a:cubicBezTo>
                    <a:pt x="33179" y="1318"/>
                    <a:pt x="31522" y="500"/>
                    <a:pt x="29686" y="240"/>
                  </a:cubicBezTo>
                  <a:lnTo>
                    <a:pt x="29686" y="160"/>
                  </a:lnTo>
                  <a:lnTo>
                    <a:pt x="29526" y="160"/>
                  </a:lnTo>
                  <a:cubicBezTo>
                    <a:pt x="28767" y="81"/>
                    <a:pt x="28109" y="1"/>
                    <a:pt x="27450"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932;p70"/>
            <p:cNvSpPr/>
            <p:nvPr/>
          </p:nvSpPr>
          <p:spPr>
            <a:xfrm>
              <a:off x="2135564" y="2689866"/>
              <a:ext cx="286386" cy="193756"/>
            </a:xfrm>
            <a:custGeom>
              <a:avLst/>
              <a:gdLst/>
              <a:ahLst/>
              <a:cxnLst/>
              <a:rect l="l" t="t" r="r" b="b"/>
              <a:pathLst>
                <a:path w="11999" h="8118" extrusionOk="0">
                  <a:moveTo>
                    <a:pt x="6037" y="0"/>
                  </a:moveTo>
                  <a:cubicBezTo>
                    <a:pt x="5061" y="0"/>
                    <a:pt x="4059" y="366"/>
                    <a:pt x="3189" y="1237"/>
                  </a:cubicBezTo>
                  <a:cubicBezTo>
                    <a:pt x="1" y="4424"/>
                    <a:pt x="3040" y="8117"/>
                    <a:pt x="6267" y="8117"/>
                  </a:cubicBezTo>
                  <a:cubicBezTo>
                    <a:pt x="7345" y="8117"/>
                    <a:pt x="8443" y="7706"/>
                    <a:pt x="9337" y="6726"/>
                  </a:cubicBezTo>
                  <a:cubicBezTo>
                    <a:pt x="11999" y="3746"/>
                    <a:pt x="9157" y="0"/>
                    <a:pt x="60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933;p70"/>
            <p:cNvSpPr/>
            <p:nvPr/>
          </p:nvSpPr>
          <p:spPr>
            <a:xfrm>
              <a:off x="2140648" y="2727457"/>
              <a:ext cx="239701" cy="156308"/>
            </a:xfrm>
            <a:custGeom>
              <a:avLst/>
              <a:gdLst/>
              <a:ahLst/>
              <a:cxnLst/>
              <a:rect l="l" t="t" r="r" b="b"/>
              <a:pathLst>
                <a:path w="10043" h="6549" extrusionOk="0">
                  <a:moveTo>
                    <a:pt x="2716" y="1"/>
                  </a:moveTo>
                  <a:cubicBezTo>
                    <a:pt x="1" y="3087"/>
                    <a:pt x="2932" y="6548"/>
                    <a:pt x="6050" y="6548"/>
                  </a:cubicBezTo>
                  <a:cubicBezTo>
                    <a:pt x="7128" y="6548"/>
                    <a:pt x="8227" y="6135"/>
                    <a:pt x="9124" y="5151"/>
                  </a:cubicBezTo>
                  <a:cubicBezTo>
                    <a:pt x="9623" y="4572"/>
                    <a:pt x="9863" y="3994"/>
                    <a:pt x="10042" y="3415"/>
                  </a:cubicBezTo>
                  <a:lnTo>
                    <a:pt x="10042" y="3415"/>
                  </a:lnTo>
                  <a:cubicBezTo>
                    <a:pt x="9623" y="3574"/>
                    <a:pt x="9124" y="3654"/>
                    <a:pt x="8625" y="3654"/>
                  </a:cubicBezTo>
                  <a:cubicBezTo>
                    <a:pt x="8483" y="3662"/>
                    <a:pt x="8341" y="3667"/>
                    <a:pt x="8201" y="3667"/>
                  </a:cubicBezTo>
                  <a:cubicBezTo>
                    <a:pt x="5634" y="3667"/>
                    <a:pt x="3511" y="2291"/>
                    <a:pt x="27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934;p70"/>
            <p:cNvSpPr/>
            <p:nvPr/>
          </p:nvSpPr>
          <p:spPr>
            <a:xfrm>
              <a:off x="1006202" y="1990858"/>
              <a:ext cx="101508" cy="97212"/>
            </a:xfrm>
            <a:custGeom>
              <a:avLst/>
              <a:gdLst/>
              <a:ahLst/>
              <a:cxnLst/>
              <a:rect l="l" t="t" r="r" b="b"/>
              <a:pathLst>
                <a:path w="4253" h="4073" extrusionOk="0">
                  <a:moveTo>
                    <a:pt x="3673" y="0"/>
                  </a:moveTo>
                  <a:cubicBezTo>
                    <a:pt x="3594" y="0"/>
                    <a:pt x="3414" y="80"/>
                    <a:pt x="3334" y="160"/>
                  </a:cubicBezTo>
                  <a:cubicBezTo>
                    <a:pt x="2256" y="1158"/>
                    <a:pt x="1258" y="2156"/>
                    <a:pt x="180" y="3234"/>
                  </a:cubicBezTo>
                  <a:cubicBezTo>
                    <a:pt x="0" y="3414"/>
                    <a:pt x="0" y="3733"/>
                    <a:pt x="180" y="3913"/>
                  </a:cubicBezTo>
                  <a:cubicBezTo>
                    <a:pt x="260" y="3993"/>
                    <a:pt x="419" y="4073"/>
                    <a:pt x="499" y="4073"/>
                  </a:cubicBezTo>
                  <a:cubicBezTo>
                    <a:pt x="679" y="4073"/>
                    <a:pt x="759" y="3993"/>
                    <a:pt x="839" y="3913"/>
                  </a:cubicBezTo>
                  <a:cubicBezTo>
                    <a:pt x="1917" y="2915"/>
                    <a:pt x="2995" y="1917"/>
                    <a:pt x="4093" y="919"/>
                  </a:cubicBezTo>
                  <a:cubicBezTo>
                    <a:pt x="4252" y="659"/>
                    <a:pt x="4252" y="340"/>
                    <a:pt x="4093" y="160"/>
                  </a:cubicBezTo>
                  <a:cubicBezTo>
                    <a:pt x="3913" y="80"/>
                    <a:pt x="3833" y="0"/>
                    <a:pt x="3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935;p70"/>
            <p:cNvSpPr/>
            <p:nvPr/>
          </p:nvSpPr>
          <p:spPr>
            <a:xfrm>
              <a:off x="1123415" y="1941309"/>
              <a:ext cx="49573" cy="39572"/>
            </a:xfrm>
            <a:custGeom>
              <a:avLst/>
              <a:gdLst/>
              <a:ahLst/>
              <a:cxnLst/>
              <a:rect l="l" t="t" r="r" b="b"/>
              <a:pathLst>
                <a:path w="2077" h="1658" extrusionOk="0">
                  <a:moveTo>
                    <a:pt x="1577" y="0"/>
                  </a:moveTo>
                  <a:cubicBezTo>
                    <a:pt x="1497" y="0"/>
                    <a:pt x="1497" y="0"/>
                    <a:pt x="1417" y="80"/>
                  </a:cubicBezTo>
                  <a:cubicBezTo>
                    <a:pt x="998" y="240"/>
                    <a:pt x="579" y="499"/>
                    <a:pt x="180" y="819"/>
                  </a:cubicBezTo>
                  <a:cubicBezTo>
                    <a:pt x="80" y="998"/>
                    <a:pt x="0" y="1238"/>
                    <a:pt x="80" y="1418"/>
                  </a:cubicBezTo>
                  <a:cubicBezTo>
                    <a:pt x="180" y="1577"/>
                    <a:pt x="339" y="1657"/>
                    <a:pt x="499" y="1657"/>
                  </a:cubicBezTo>
                  <a:cubicBezTo>
                    <a:pt x="579" y="1657"/>
                    <a:pt x="759" y="1577"/>
                    <a:pt x="918" y="1497"/>
                  </a:cubicBezTo>
                  <a:cubicBezTo>
                    <a:pt x="998" y="1497"/>
                    <a:pt x="1078" y="1418"/>
                    <a:pt x="1178" y="1418"/>
                  </a:cubicBezTo>
                  <a:cubicBezTo>
                    <a:pt x="1497" y="1158"/>
                    <a:pt x="2076" y="918"/>
                    <a:pt x="2076" y="499"/>
                  </a:cubicBezTo>
                  <a:cubicBezTo>
                    <a:pt x="2076" y="240"/>
                    <a:pt x="1837" y="0"/>
                    <a:pt x="15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936;p70"/>
            <p:cNvSpPr/>
            <p:nvPr/>
          </p:nvSpPr>
          <p:spPr>
            <a:xfrm>
              <a:off x="1109596" y="2008472"/>
              <a:ext cx="55754" cy="43868"/>
            </a:xfrm>
            <a:custGeom>
              <a:avLst/>
              <a:gdLst/>
              <a:ahLst/>
              <a:cxnLst/>
              <a:rect l="l" t="t" r="r" b="b"/>
              <a:pathLst>
                <a:path w="2336" h="1838" extrusionOk="0">
                  <a:moveTo>
                    <a:pt x="1657" y="1"/>
                  </a:moveTo>
                  <a:cubicBezTo>
                    <a:pt x="1577" y="1"/>
                    <a:pt x="1497" y="101"/>
                    <a:pt x="1418" y="101"/>
                  </a:cubicBezTo>
                  <a:cubicBezTo>
                    <a:pt x="998" y="340"/>
                    <a:pt x="659" y="600"/>
                    <a:pt x="340" y="919"/>
                  </a:cubicBezTo>
                  <a:cubicBezTo>
                    <a:pt x="0" y="1259"/>
                    <a:pt x="340" y="1837"/>
                    <a:pt x="759" y="1837"/>
                  </a:cubicBezTo>
                  <a:cubicBezTo>
                    <a:pt x="839" y="1837"/>
                    <a:pt x="918" y="1758"/>
                    <a:pt x="1078" y="1678"/>
                  </a:cubicBezTo>
                  <a:cubicBezTo>
                    <a:pt x="1258" y="1498"/>
                    <a:pt x="1418" y="1338"/>
                    <a:pt x="1577" y="1179"/>
                  </a:cubicBezTo>
                  <a:cubicBezTo>
                    <a:pt x="1837" y="999"/>
                    <a:pt x="2076" y="919"/>
                    <a:pt x="2156" y="680"/>
                  </a:cubicBezTo>
                  <a:cubicBezTo>
                    <a:pt x="2336" y="340"/>
                    <a:pt x="1996" y="1"/>
                    <a:pt x="16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937;p70"/>
            <p:cNvSpPr/>
            <p:nvPr/>
          </p:nvSpPr>
          <p:spPr>
            <a:xfrm>
              <a:off x="1566038" y="2078046"/>
              <a:ext cx="149172" cy="176787"/>
            </a:xfrm>
            <a:custGeom>
              <a:avLst/>
              <a:gdLst/>
              <a:ahLst/>
              <a:cxnLst/>
              <a:rect l="l" t="t" r="r" b="b"/>
              <a:pathLst>
                <a:path w="6250" h="7407" extrusionOk="0">
                  <a:moveTo>
                    <a:pt x="919" y="0"/>
                  </a:moveTo>
                  <a:cubicBezTo>
                    <a:pt x="420" y="0"/>
                    <a:pt x="1" y="500"/>
                    <a:pt x="340" y="999"/>
                  </a:cubicBezTo>
                  <a:cubicBezTo>
                    <a:pt x="1678" y="3254"/>
                    <a:pt x="3255" y="5251"/>
                    <a:pt x="4991" y="7167"/>
                  </a:cubicBezTo>
                  <a:cubicBezTo>
                    <a:pt x="5171" y="7327"/>
                    <a:pt x="5331" y="7407"/>
                    <a:pt x="5491" y="7407"/>
                  </a:cubicBezTo>
                  <a:cubicBezTo>
                    <a:pt x="5670" y="7407"/>
                    <a:pt x="5830" y="7327"/>
                    <a:pt x="5990" y="7167"/>
                  </a:cubicBezTo>
                  <a:cubicBezTo>
                    <a:pt x="6249" y="6908"/>
                    <a:pt x="6249" y="6488"/>
                    <a:pt x="5990" y="6169"/>
                  </a:cubicBezTo>
                  <a:cubicBezTo>
                    <a:pt x="4333" y="4332"/>
                    <a:pt x="2835" y="2416"/>
                    <a:pt x="1498" y="340"/>
                  </a:cubicBezTo>
                  <a:cubicBezTo>
                    <a:pt x="1338" y="80"/>
                    <a:pt x="1179" y="0"/>
                    <a:pt x="9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938;p70"/>
            <p:cNvSpPr/>
            <p:nvPr/>
          </p:nvSpPr>
          <p:spPr>
            <a:xfrm>
              <a:off x="1725186" y="2274834"/>
              <a:ext cx="59573" cy="49573"/>
            </a:xfrm>
            <a:custGeom>
              <a:avLst/>
              <a:gdLst/>
              <a:ahLst/>
              <a:cxnLst/>
              <a:rect l="l" t="t" r="r" b="b"/>
              <a:pathLst>
                <a:path w="2496" h="2077" extrusionOk="0">
                  <a:moveTo>
                    <a:pt x="739" y="0"/>
                  </a:moveTo>
                  <a:cubicBezTo>
                    <a:pt x="579" y="0"/>
                    <a:pt x="320" y="80"/>
                    <a:pt x="240" y="160"/>
                  </a:cubicBezTo>
                  <a:cubicBezTo>
                    <a:pt x="80" y="320"/>
                    <a:pt x="0" y="499"/>
                    <a:pt x="0" y="659"/>
                  </a:cubicBezTo>
                  <a:cubicBezTo>
                    <a:pt x="0" y="819"/>
                    <a:pt x="80" y="1078"/>
                    <a:pt x="240" y="1158"/>
                  </a:cubicBezTo>
                  <a:cubicBezTo>
                    <a:pt x="420" y="1318"/>
                    <a:pt x="659" y="1497"/>
                    <a:pt x="919" y="1657"/>
                  </a:cubicBezTo>
                  <a:cubicBezTo>
                    <a:pt x="1078" y="1817"/>
                    <a:pt x="1318" y="1917"/>
                    <a:pt x="1577" y="1996"/>
                  </a:cubicBezTo>
                  <a:cubicBezTo>
                    <a:pt x="1657" y="2076"/>
                    <a:pt x="1737" y="2076"/>
                    <a:pt x="1737" y="2076"/>
                  </a:cubicBezTo>
                  <a:lnTo>
                    <a:pt x="1917" y="2076"/>
                  </a:lnTo>
                  <a:cubicBezTo>
                    <a:pt x="1997" y="2076"/>
                    <a:pt x="2076" y="1996"/>
                    <a:pt x="2156" y="1996"/>
                  </a:cubicBezTo>
                  <a:cubicBezTo>
                    <a:pt x="2316" y="1917"/>
                    <a:pt x="2416" y="1737"/>
                    <a:pt x="2496" y="1577"/>
                  </a:cubicBezTo>
                  <a:cubicBezTo>
                    <a:pt x="2496" y="1318"/>
                    <a:pt x="2496" y="1158"/>
                    <a:pt x="2416" y="998"/>
                  </a:cubicBezTo>
                  <a:cubicBezTo>
                    <a:pt x="2316" y="998"/>
                    <a:pt x="2316" y="918"/>
                    <a:pt x="2316" y="819"/>
                  </a:cubicBezTo>
                  <a:cubicBezTo>
                    <a:pt x="2236" y="739"/>
                    <a:pt x="2076" y="739"/>
                    <a:pt x="1997" y="659"/>
                  </a:cubicBezTo>
                  <a:cubicBezTo>
                    <a:pt x="1737" y="579"/>
                    <a:pt x="1498" y="419"/>
                    <a:pt x="1318" y="320"/>
                  </a:cubicBezTo>
                  <a:cubicBezTo>
                    <a:pt x="1238" y="240"/>
                    <a:pt x="1238" y="240"/>
                    <a:pt x="1238" y="160"/>
                  </a:cubicBezTo>
                  <a:cubicBezTo>
                    <a:pt x="1078" y="80"/>
                    <a:pt x="919"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939;p70"/>
            <p:cNvSpPr/>
            <p:nvPr/>
          </p:nvSpPr>
          <p:spPr>
            <a:xfrm>
              <a:off x="2001047" y="2199078"/>
              <a:ext cx="61507" cy="119123"/>
            </a:xfrm>
            <a:custGeom>
              <a:avLst/>
              <a:gdLst/>
              <a:ahLst/>
              <a:cxnLst/>
              <a:rect l="l" t="t" r="r" b="b"/>
              <a:pathLst>
                <a:path w="2577" h="4991" extrusionOk="0">
                  <a:moveTo>
                    <a:pt x="580" y="0"/>
                  </a:moveTo>
                  <a:cubicBezTo>
                    <a:pt x="240" y="100"/>
                    <a:pt x="1" y="499"/>
                    <a:pt x="161" y="839"/>
                  </a:cubicBezTo>
                  <a:cubicBezTo>
                    <a:pt x="500" y="2096"/>
                    <a:pt x="839" y="3334"/>
                    <a:pt x="1159" y="4492"/>
                  </a:cubicBezTo>
                  <a:cubicBezTo>
                    <a:pt x="1159" y="4831"/>
                    <a:pt x="1498" y="4991"/>
                    <a:pt x="1838" y="4991"/>
                  </a:cubicBezTo>
                  <a:lnTo>
                    <a:pt x="1997" y="4991"/>
                  </a:lnTo>
                  <a:cubicBezTo>
                    <a:pt x="2337" y="4911"/>
                    <a:pt x="2576" y="4492"/>
                    <a:pt x="2496" y="4172"/>
                  </a:cubicBezTo>
                  <a:cubicBezTo>
                    <a:pt x="2157" y="2915"/>
                    <a:pt x="1838" y="1677"/>
                    <a:pt x="1498" y="499"/>
                  </a:cubicBezTo>
                  <a:cubicBezTo>
                    <a:pt x="1418" y="180"/>
                    <a:pt x="1079" y="0"/>
                    <a:pt x="8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940;p70"/>
            <p:cNvSpPr/>
            <p:nvPr/>
          </p:nvSpPr>
          <p:spPr>
            <a:xfrm>
              <a:off x="2036800" y="2336293"/>
              <a:ext cx="37663" cy="53392"/>
            </a:xfrm>
            <a:custGeom>
              <a:avLst/>
              <a:gdLst/>
              <a:ahLst/>
              <a:cxnLst/>
              <a:rect l="l" t="t" r="r" b="b"/>
              <a:pathLst>
                <a:path w="1578" h="2237" extrusionOk="0">
                  <a:moveTo>
                    <a:pt x="739" y="0"/>
                  </a:moveTo>
                  <a:cubicBezTo>
                    <a:pt x="499" y="0"/>
                    <a:pt x="340" y="0"/>
                    <a:pt x="240" y="160"/>
                  </a:cubicBezTo>
                  <a:cubicBezTo>
                    <a:pt x="80" y="340"/>
                    <a:pt x="0" y="499"/>
                    <a:pt x="0" y="659"/>
                  </a:cubicBezTo>
                  <a:cubicBezTo>
                    <a:pt x="0" y="919"/>
                    <a:pt x="80" y="1078"/>
                    <a:pt x="80" y="1338"/>
                  </a:cubicBezTo>
                  <a:cubicBezTo>
                    <a:pt x="160" y="1498"/>
                    <a:pt x="240" y="1737"/>
                    <a:pt x="340" y="1917"/>
                  </a:cubicBezTo>
                  <a:cubicBezTo>
                    <a:pt x="340" y="1997"/>
                    <a:pt x="419" y="2077"/>
                    <a:pt x="499" y="2077"/>
                  </a:cubicBezTo>
                  <a:cubicBezTo>
                    <a:pt x="579" y="2156"/>
                    <a:pt x="659" y="2156"/>
                    <a:pt x="739" y="2236"/>
                  </a:cubicBezTo>
                  <a:lnTo>
                    <a:pt x="998" y="2236"/>
                  </a:lnTo>
                  <a:cubicBezTo>
                    <a:pt x="1078" y="2236"/>
                    <a:pt x="1158" y="2156"/>
                    <a:pt x="1238" y="2156"/>
                  </a:cubicBezTo>
                  <a:cubicBezTo>
                    <a:pt x="1418" y="2077"/>
                    <a:pt x="1577" y="1917"/>
                    <a:pt x="1577" y="1737"/>
                  </a:cubicBezTo>
                  <a:lnTo>
                    <a:pt x="1577" y="1577"/>
                  </a:lnTo>
                  <a:cubicBezTo>
                    <a:pt x="1577" y="1418"/>
                    <a:pt x="1577" y="1338"/>
                    <a:pt x="1497" y="1158"/>
                  </a:cubicBezTo>
                  <a:cubicBezTo>
                    <a:pt x="1497" y="1078"/>
                    <a:pt x="1418" y="919"/>
                    <a:pt x="1418" y="839"/>
                  </a:cubicBezTo>
                  <a:lnTo>
                    <a:pt x="1418" y="659"/>
                  </a:lnTo>
                  <a:cubicBezTo>
                    <a:pt x="1418" y="499"/>
                    <a:pt x="1338" y="340"/>
                    <a:pt x="1238" y="160"/>
                  </a:cubicBezTo>
                  <a:cubicBezTo>
                    <a:pt x="1158" y="80"/>
                    <a:pt x="1078" y="80"/>
                    <a:pt x="9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941;p70"/>
            <p:cNvSpPr/>
            <p:nvPr/>
          </p:nvSpPr>
          <p:spPr>
            <a:xfrm>
              <a:off x="-37739" y="2203112"/>
              <a:ext cx="3216169" cy="2956014"/>
            </a:xfrm>
            <a:custGeom>
              <a:avLst/>
              <a:gdLst/>
              <a:ahLst/>
              <a:cxnLst/>
              <a:rect l="l" t="t" r="r" b="b"/>
              <a:pathLst>
                <a:path w="134751" h="123851" extrusionOk="0">
                  <a:moveTo>
                    <a:pt x="121994" y="0"/>
                  </a:moveTo>
                  <a:cubicBezTo>
                    <a:pt x="118218" y="0"/>
                    <a:pt x="114848" y="141"/>
                    <a:pt x="114708" y="510"/>
                  </a:cubicBezTo>
                  <a:cubicBezTo>
                    <a:pt x="114448" y="1009"/>
                    <a:pt x="116025" y="15143"/>
                    <a:pt x="109038" y="25623"/>
                  </a:cubicBezTo>
                  <a:cubicBezTo>
                    <a:pt x="101971" y="36104"/>
                    <a:pt x="90333" y="37761"/>
                    <a:pt x="89754" y="38260"/>
                  </a:cubicBezTo>
                  <a:cubicBezTo>
                    <a:pt x="89255" y="38859"/>
                    <a:pt x="30105" y="53911"/>
                    <a:pt x="26950" y="55328"/>
                  </a:cubicBezTo>
                  <a:cubicBezTo>
                    <a:pt x="23876" y="56825"/>
                    <a:pt x="15212" y="65629"/>
                    <a:pt x="7646" y="90662"/>
                  </a:cubicBezTo>
                  <a:cubicBezTo>
                    <a:pt x="0" y="115716"/>
                    <a:pt x="2655" y="122104"/>
                    <a:pt x="3154" y="122523"/>
                  </a:cubicBezTo>
                  <a:cubicBezTo>
                    <a:pt x="3563" y="122932"/>
                    <a:pt x="87569" y="123850"/>
                    <a:pt x="118272" y="123850"/>
                  </a:cubicBezTo>
                  <a:cubicBezTo>
                    <a:pt x="125043" y="123850"/>
                    <a:pt x="129221" y="123805"/>
                    <a:pt x="129340" y="123701"/>
                  </a:cubicBezTo>
                  <a:cubicBezTo>
                    <a:pt x="129919" y="123022"/>
                    <a:pt x="127005" y="99246"/>
                    <a:pt x="121774" y="86011"/>
                  </a:cubicBezTo>
                  <a:cubicBezTo>
                    <a:pt x="116444" y="72875"/>
                    <a:pt x="111713" y="68044"/>
                    <a:pt x="111713" y="67625"/>
                  </a:cubicBezTo>
                  <a:cubicBezTo>
                    <a:pt x="111713" y="67206"/>
                    <a:pt x="125847" y="54070"/>
                    <a:pt x="130259" y="35265"/>
                  </a:cubicBezTo>
                  <a:cubicBezTo>
                    <a:pt x="134750" y="16480"/>
                    <a:pt x="133074" y="1009"/>
                    <a:pt x="132574" y="510"/>
                  </a:cubicBezTo>
                  <a:cubicBezTo>
                    <a:pt x="132295" y="230"/>
                    <a:pt x="126813" y="0"/>
                    <a:pt x="121994"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942;p70"/>
            <p:cNvSpPr/>
            <p:nvPr/>
          </p:nvSpPr>
          <p:spPr>
            <a:xfrm>
              <a:off x="3049284" y="5155522"/>
              <a:ext cx="24" cy="24"/>
            </a:xfrm>
            <a:custGeom>
              <a:avLst/>
              <a:gdLst/>
              <a:ahLst/>
              <a:cxnLst/>
              <a:rect l="l" t="t" r="r" b="b"/>
              <a:pathLst>
                <a:path w="1" h="1" extrusionOk="0">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close/>
                </a:path>
              </a:pathLst>
            </a:custGeom>
            <a:solidFill>
              <a:srgbClr val="F89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943;p70"/>
            <p:cNvSpPr/>
            <p:nvPr/>
          </p:nvSpPr>
          <p:spPr>
            <a:xfrm>
              <a:off x="273875" y="3592725"/>
              <a:ext cx="2783523" cy="1566639"/>
            </a:xfrm>
            <a:custGeom>
              <a:avLst/>
              <a:gdLst/>
              <a:ahLst/>
              <a:cxnLst/>
              <a:rect l="l" t="t" r="r" b="b"/>
              <a:pathLst>
                <a:path w="116624" h="65639" extrusionOk="0">
                  <a:moveTo>
                    <a:pt x="79593" y="5411"/>
                  </a:moveTo>
                  <a:cubicBezTo>
                    <a:pt x="79193" y="6828"/>
                    <a:pt x="78435" y="8405"/>
                    <a:pt x="77357" y="10162"/>
                  </a:cubicBezTo>
                  <a:cubicBezTo>
                    <a:pt x="76598" y="11320"/>
                    <a:pt x="75700" y="12398"/>
                    <a:pt x="74861" y="13236"/>
                  </a:cubicBezTo>
                  <a:cubicBezTo>
                    <a:pt x="76937" y="17388"/>
                    <a:pt x="78095" y="22139"/>
                    <a:pt x="78694" y="26212"/>
                  </a:cubicBezTo>
                  <a:cubicBezTo>
                    <a:pt x="83086" y="24954"/>
                    <a:pt x="86919" y="23717"/>
                    <a:pt x="90333" y="22639"/>
                  </a:cubicBezTo>
                  <a:cubicBezTo>
                    <a:pt x="86260" y="17149"/>
                    <a:pt x="82767" y="11399"/>
                    <a:pt x="79593" y="5411"/>
                  </a:cubicBezTo>
                  <a:close/>
                  <a:moveTo>
                    <a:pt x="10401" y="1"/>
                  </a:moveTo>
                  <a:cubicBezTo>
                    <a:pt x="7646" y="2995"/>
                    <a:pt x="3913" y="8405"/>
                    <a:pt x="0" y="17468"/>
                  </a:cubicBezTo>
                  <a:cubicBezTo>
                    <a:pt x="160" y="18307"/>
                    <a:pt x="240" y="18965"/>
                    <a:pt x="240" y="18965"/>
                  </a:cubicBezTo>
                  <a:cubicBezTo>
                    <a:pt x="240" y="18965"/>
                    <a:pt x="4332" y="14893"/>
                    <a:pt x="6728" y="14893"/>
                  </a:cubicBezTo>
                  <a:cubicBezTo>
                    <a:pt x="7147" y="14893"/>
                    <a:pt x="7486" y="15073"/>
                    <a:pt x="7726" y="15312"/>
                  </a:cubicBezTo>
                  <a:cubicBezTo>
                    <a:pt x="9642" y="17229"/>
                    <a:pt x="6328" y="20962"/>
                    <a:pt x="6328" y="20962"/>
                  </a:cubicBezTo>
                  <a:cubicBezTo>
                    <a:pt x="6328" y="20962"/>
                    <a:pt x="7327" y="20722"/>
                    <a:pt x="8484" y="20722"/>
                  </a:cubicBezTo>
                  <a:cubicBezTo>
                    <a:pt x="10061" y="20722"/>
                    <a:pt x="11978" y="21301"/>
                    <a:pt x="11479" y="23876"/>
                  </a:cubicBezTo>
                  <a:cubicBezTo>
                    <a:pt x="11060" y="26132"/>
                    <a:pt x="7406" y="27370"/>
                    <a:pt x="3574" y="27949"/>
                  </a:cubicBezTo>
                  <a:cubicBezTo>
                    <a:pt x="6408" y="28707"/>
                    <a:pt x="9063" y="29546"/>
                    <a:pt x="11479" y="30284"/>
                  </a:cubicBezTo>
                  <a:cubicBezTo>
                    <a:pt x="12397" y="24555"/>
                    <a:pt x="13635" y="18885"/>
                    <a:pt x="15392" y="13316"/>
                  </a:cubicBezTo>
                  <a:cubicBezTo>
                    <a:pt x="15212" y="12657"/>
                    <a:pt x="15212" y="11898"/>
                    <a:pt x="15212" y="11240"/>
                  </a:cubicBezTo>
                  <a:cubicBezTo>
                    <a:pt x="14972" y="10481"/>
                    <a:pt x="14893" y="9663"/>
                    <a:pt x="14893" y="8824"/>
                  </a:cubicBezTo>
                  <a:cubicBezTo>
                    <a:pt x="14893" y="7986"/>
                    <a:pt x="14972" y="7167"/>
                    <a:pt x="15132" y="6409"/>
                  </a:cubicBezTo>
                  <a:lnTo>
                    <a:pt x="14713" y="6409"/>
                  </a:lnTo>
                  <a:cubicBezTo>
                    <a:pt x="13395" y="6409"/>
                    <a:pt x="11479" y="5670"/>
                    <a:pt x="10640" y="2097"/>
                  </a:cubicBezTo>
                  <a:cubicBezTo>
                    <a:pt x="10481" y="1418"/>
                    <a:pt x="10401" y="759"/>
                    <a:pt x="10401" y="1"/>
                  </a:cubicBezTo>
                  <a:close/>
                  <a:moveTo>
                    <a:pt x="108539" y="44019"/>
                  </a:moveTo>
                  <a:cubicBezTo>
                    <a:pt x="108878" y="44019"/>
                    <a:pt x="109038" y="44178"/>
                    <a:pt x="109038" y="44518"/>
                  </a:cubicBezTo>
                  <a:cubicBezTo>
                    <a:pt x="109138" y="44917"/>
                    <a:pt x="109218" y="45336"/>
                    <a:pt x="109218" y="45676"/>
                  </a:cubicBezTo>
                  <a:cubicBezTo>
                    <a:pt x="109138" y="46095"/>
                    <a:pt x="109038" y="46414"/>
                    <a:pt x="108639" y="46414"/>
                  </a:cubicBezTo>
                  <a:cubicBezTo>
                    <a:pt x="108539" y="46414"/>
                    <a:pt x="108379" y="46414"/>
                    <a:pt x="108299" y="46334"/>
                  </a:cubicBezTo>
                  <a:cubicBezTo>
                    <a:pt x="108140" y="46095"/>
                    <a:pt x="108140" y="45756"/>
                    <a:pt x="108140" y="45516"/>
                  </a:cubicBezTo>
                  <a:cubicBezTo>
                    <a:pt x="108140" y="45177"/>
                    <a:pt x="108140" y="44917"/>
                    <a:pt x="108040" y="44598"/>
                  </a:cubicBezTo>
                  <a:cubicBezTo>
                    <a:pt x="107960" y="44258"/>
                    <a:pt x="108219" y="44099"/>
                    <a:pt x="108459" y="44019"/>
                  </a:cubicBezTo>
                  <a:close/>
                  <a:moveTo>
                    <a:pt x="110874" y="45097"/>
                  </a:moveTo>
                  <a:cubicBezTo>
                    <a:pt x="110954" y="45097"/>
                    <a:pt x="111134" y="45177"/>
                    <a:pt x="111214" y="45336"/>
                  </a:cubicBezTo>
                  <a:cubicBezTo>
                    <a:pt x="111374" y="45516"/>
                    <a:pt x="111453" y="45835"/>
                    <a:pt x="111533" y="46095"/>
                  </a:cubicBezTo>
                  <a:cubicBezTo>
                    <a:pt x="111533" y="46514"/>
                    <a:pt x="111453" y="46913"/>
                    <a:pt x="111214" y="47093"/>
                  </a:cubicBezTo>
                  <a:cubicBezTo>
                    <a:pt x="111134" y="47093"/>
                    <a:pt x="111034" y="47173"/>
                    <a:pt x="110954" y="47173"/>
                  </a:cubicBezTo>
                  <a:cubicBezTo>
                    <a:pt x="110874" y="47173"/>
                    <a:pt x="110874" y="47173"/>
                    <a:pt x="110795" y="47093"/>
                  </a:cubicBezTo>
                  <a:cubicBezTo>
                    <a:pt x="110535" y="47093"/>
                    <a:pt x="110455" y="46754"/>
                    <a:pt x="110455" y="46414"/>
                  </a:cubicBezTo>
                  <a:cubicBezTo>
                    <a:pt x="110455" y="46095"/>
                    <a:pt x="110136" y="45516"/>
                    <a:pt x="110535" y="45177"/>
                  </a:cubicBezTo>
                  <a:cubicBezTo>
                    <a:pt x="110635" y="45177"/>
                    <a:pt x="110715" y="45097"/>
                    <a:pt x="110874" y="45097"/>
                  </a:cubicBezTo>
                  <a:close/>
                  <a:moveTo>
                    <a:pt x="101053" y="35355"/>
                  </a:moveTo>
                  <a:cubicBezTo>
                    <a:pt x="96561" y="37611"/>
                    <a:pt x="90333" y="40026"/>
                    <a:pt x="82507" y="42262"/>
                  </a:cubicBezTo>
                  <a:cubicBezTo>
                    <a:pt x="86080" y="53401"/>
                    <a:pt x="83086" y="64561"/>
                    <a:pt x="82846" y="65559"/>
                  </a:cubicBezTo>
                  <a:cubicBezTo>
                    <a:pt x="90912" y="65639"/>
                    <a:pt x="98158" y="65639"/>
                    <a:pt x="103887" y="65639"/>
                  </a:cubicBezTo>
                  <a:cubicBezTo>
                    <a:pt x="111374" y="65639"/>
                    <a:pt x="116125" y="65559"/>
                    <a:pt x="116284" y="65479"/>
                  </a:cubicBezTo>
                  <a:cubicBezTo>
                    <a:pt x="116624" y="64980"/>
                    <a:pt x="115706" y="56396"/>
                    <a:pt x="113869" y="46754"/>
                  </a:cubicBezTo>
                  <a:cubicBezTo>
                    <a:pt x="109297" y="43260"/>
                    <a:pt x="105045" y="39527"/>
                    <a:pt x="101053" y="35355"/>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944;p70"/>
            <p:cNvSpPr/>
            <p:nvPr/>
          </p:nvSpPr>
          <p:spPr>
            <a:xfrm>
              <a:off x="547826" y="3910521"/>
              <a:ext cx="976777" cy="1240752"/>
            </a:xfrm>
            <a:custGeom>
              <a:avLst/>
              <a:gdLst/>
              <a:ahLst/>
              <a:cxnLst/>
              <a:rect l="l" t="t" r="r" b="b"/>
              <a:pathLst>
                <a:path w="40925" h="51985" extrusionOk="0">
                  <a:moveTo>
                    <a:pt x="3914" y="1"/>
                  </a:moveTo>
                  <a:cubicBezTo>
                    <a:pt x="2157" y="5570"/>
                    <a:pt x="919" y="11240"/>
                    <a:pt x="1" y="16969"/>
                  </a:cubicBezTo>
                  <a:cubicBezTo>
                    <a:pt x="4652" y="18307"/>
                    <a:pt x="8485" y="19624"/>
                    <a:pt x="10561" y="20463"/>
                  </a:cubicBezTo>
                  <a:cubicBezTo>
                    <a:pt x="12318" y="20543"/>
                    <a:pt x="14314" y="20543"/>
                    <a:pt x="16470" y="20543"/>
                  </a:cubicBezTo>
                  <a:cubicBezTo>
                    <a:pt x="20962" y="20543"/>
                    <a:pt x="26452" y="20303"/>
                    <a:pt x="33099" y="19545"/>
                  </a:cubicBezTo>
                  <a:cubicBezTo>
                    <a:pt x="32441" y="17129"/>
                    <a:pt x="31862" y="14554"/>
                    <a:pt x="31443" y="12138"/>
                  </a:cubicBezTo>
                  <a:lnTo>
                    <a:pt x="29526" y="12138"/>
                  </a:lnTo>
                  <a:cubicBezTo>
                    <a:pt x="17808" y="11479"/>
                    <a:pt x="15712" y="3754"/>
                    <a:pt x="15712" y="3754"/>
                  </a:cubicBezTo>
                  <a:cubicBezTo>
                    <a:pt x="15712" y="3754"/>
                    <a:pt x="14214" y="5491"/>
                    <a:pt x="11320" y="5491"/>
                  </a:cubicBezTo>
                  <a:cubicBezTo>
                    <a:pt x="10062" y="5491"/>
                    <a:pt x="8565" y="5151"/>
                    <a:pt x="6908" y="4153"/>
                  </a:cubicBezTo>
                  <a:cubicBezTo>
                    <a:pt x="5071" y="3155"/>
                    <a:pt x="4233" y="1658"/>
                    <a:pt x="3914" y="1"/>
                  </a:cubicBezTo>
                  <a:close/>
                  <a:moveTo>
                    <a:pt x="7327" y="34776"/>
                  </a:moveTo>
                  <a:cubicBezTo>
                    <a:pt x="6988" y="36194"/>
                    <a:pt x="6649" y="37771"/>
                    <a:pt x="6329" y="39587"/>
                  </a:cubicBezTo>
                  <a:cubicBezTo>
                    <a:pt x="5491" y="43260"/>
                    <a:pt x="4413" y="47572"/>
                    <a:pt x="3415" y="51565"/>
                  </a:cubicBezTo>
                  <a:cubicBezTo>
                    <a:pt x="14314" y="51745"/>
                    <a:pt x="27610" y="51904"/>
                    <a:pt x="40925" y="51984"/>
                  </a:cubicBezTo>
                  <a:cubicBezTo>
                    <a:pt x="38010" y="45995"/>
                    <a:pt x="37012" y="39587"/>
                    <a:pt x="36673" y="35016"/>
                  </a:cubicBezTo>
                  <a:cubicBezTo>
                    <a:pt x="31942" y="35435"/>
                    <a:pt x="27370" y="35595"/>
                    <a:pt x="23198" y="35595"/>
                  </a:cubicBezTo>
                  <a:cubicBezTo>
                    <a:pt x="18127" y="35595"/>
                    <a:pt x="13636" y="35355"/>
                    <a:pt x="9982" y="34856"/>
                  </a:cubicBezTo>
                  <a:lnTo>
                    <a:pt x="9902" y="34936"/>
                  </a:lnTo>
                  <a:lnTo>
                    <a:pt x="9823" y="34936"/>
                  </a:lnTo>
                  <a:lnTo>
                    <a:pt x="9823" y="35016"/>
                  </a:lnTo>
                  <a:lnTo>
                    <a:pt x="9643" y="35016"/>
                  </a:lnTo>
                  <a:cubicBezTo>
                    <a:pt x="9643" y="35096"/>
                    <a:pt x="9483" y="35096"/>
                    <a:pt x="9403" y="35096"/>
                  </a:cubicBezTo>
                  <a:cubicBezTo>
                    <a:pt x="8984" y="35096"/>
                    <a:pt x="8325" y="34936"/>
                    <a:pt x="7327" y="34776"/>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945;p70"/>
            <p:cNvSpPr/>
            <p:nvPr/>
          </p:nvSpPr>
          <p:spPr>
            <a:xfrm>
              <a:off x="3065012" y="2356293"/>
              <a:ext cx="28140" cy="132966"/>
            </a:xfrm>
            <a:custGeom>
              <a:avLst/>
              <a:gdLst/>
              <a:ahLst/>
              <a:cxnLst/>
              <a:rect l="l" t="t" r="r" b="b"/>
              <a:pathLst>
                <a:path w="1179" h="5571" extrusionOk="0">
                  <a:moveTo>
                    <a:pt x="499" y="1"/>
                  </a:moveTo>
                  <a:cubicBezTo>
                    <a:pt x="260" y="1"/>
                    <a:pt x="0" y="240"/>
                    <a:pt x="0" y="500"/>
                  </a:cubicBezTo>
                  <a:cubicBezTo>
                    <a:pt x="180" y="2077"/>
                    <a:pt x="180" y="3574"/>
                    <a:pt x="180" y="5071"/>
                  </a:cubicBezTo>
                  <a:cubicBezTo>
                    <a:pt x="180" y="5391"/>
                    <a:pt x="419" y="5570"/>
                    <a:pt x="679" y="5570"/>
                  </a:cubicBezTo>
                  <a:cubicBezTo>
                    <a:pt x="919" y="5570"/>
                    <a:pt x="1178" y="5391"/>
                    <a:pt x="1178" y="5071"/>
                  </a:cubicBezTo>
                  <a:cubicBezTo>
                    <a:pt x="1178" y="3574"/>
                    <a:pt x="1178" y="2077"/>
                    <a:pt x="998" y="500"/>
                  </a:cubicBezTo>
                  <a:cubicBezTo>
                    <a:pt x="998" y="240"/>
                    <a:pt x="759" y="1"/>
                    <a:pt x="4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946;p70"/>
            <p:cNvSpPr/>
            <p:nvPr/>
          </p:nvSpPr>
          <p:spPr>
            <a:xfrm>
              <a:off x="3063103" y="2536875"/>
              <a:ext cx="23844" cy="59597"/>
            </a:xfrm>
            <a:custGeom>
              <a:avLst/>
              <a:gdLst/>
              <a:ahLst/>
              <a:cxnLst/>
              <a:rect l="l" t="t" r="r" b="b"/>
              <a:pathLst>
                <a:path w="999" h="2497" extrusionOk="0">
                  <a:moveTo>
                    <a:pt x="499" y="1"/>
                  </a:moveTo>
                  <a:cubicBezTo>
                    <a:pt x="260" y="1"/>
                    <a:pt x="0" y="160"/>
                    <a:pt x="0" y="500"/>
                  </a:cubicBezTo>
                  <a:lnTo>
                    <a:pt x="0" y="1997"/>
                  </a:lnTo>
                  <a:cubicBezTo>
                    <a:pt x="0" y="2237"/>
                    <a:pt x="260" y="2496"/>
                    <a:pt x="499" y="2496"/>
                  </a:cubicBezTo>
                  <a:cubicBezTo>
                    <a:pt x="759" y="2496"/>
                    <a:pt x="999" y="2237"/>
                    <a:pt x="999" y="1997"/>
                  </a:cubicBezTo>
                  <a:lnTo>
                    <a:pt x="999" y="500"/>
                  </a:lnTo>
                  <a:cubicBezTo>
                    <a:pt x="999" y="240"/>
                    <a:pt x="759" y="1"/>
                    <a:pt x="4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947;p70"/>
            <p:cNvSpPr/>
            <p:nvPr/>
          </p:nvSpPr>
          <p:spPr>
            <a:xfrm>
              <a:off x="3013554" y="2491145"/>
              <a:ext cx="31935" cy="69574"/>
            </a:xfrm>
            <a:custGeom>
              <a:avLst/>
              <a:gdLst/>
              <a:ahLst/>
              <a:cxnLst/>
              <a:rect l="l" t="t" r="r" b="b"/>
              <a:pathLst>
                <a:path w="1338" h="2915" extrusionOk="0">
                  <a:moveTo>
                    <a:pt x="839" y="0"/>
                  </a:moveTo>
                  <a:cubicBezTo>
                    <a:pt x="499" y="0"/>
                    <a:pt x="419" y="240"/>
                    <a:pt x="340" y="499"/>
                  </a:cubicBezTo>
                  <a:cubicBezTo>
                    <a:pt x="340" y="579"/>
                    <a:pt x="240" y="659"/>
                    <a:pt x="240" y="739"/>
                  </a:cubicBezTo>
                  <a:cubicBezTo>
                    <a:pt x="240" y="1238"/>
                    <a:pt x="160" y="1737"/>
                    <a:pt x="80" y="2236"/>
                  </a:cubicBezTo>
                  <a:cubicBezTo>
                    <a:pt x="0" y="2496"/>
                    <a:pt x="160" y="2835"/>
                    <a:pt x="419" y="2915"/>
                  </a:cubicBezTo>
                  <a:lnTo>
                    <a:pt x="499" y="2915"/>
                  </a:lnTo>
                  <a:cubicBezTo>
                    <a:pt x="739" y="2915"/>
                    <a:pt x="998" y="2735"/>
                    <a:pt x="998" y="2496"/>
                  </a:cubicBezTo>
                  <a:cubicBezTo>
                    <a:pt x="1158" y="1837"/>
                    <a:pt x="1238" y="1158"/>
                    <a:pt x="1338" y="499"/>
                  </a:cubicBezTo>
                  <a:cubicBezTo>
                    <a:pt x="1338" y="240"/>
                    <a:pt x="1078" y="0"/>
                    <a:pt x="8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948;p70"/>
            <p:cNvSpPr/>
            <p:nvPr/>
          </p:nvSpPr>
          <p:spPr>
            <a:xfrm>
              <a:off x="2862497" y="4492292"/>
              <a:ext cx="59597" cy="131056"/>
            </a:xfrm>
            <a:custGeom>
              <a:avLst/>
              <a:gdLst/>
              <a:ahLst/>
              <a:cxnLst/>
              <a:rect l="l" t="t" r="r" b="b"/>
              <a:pathLst>
                <a:path w="2497" h="5491" extrusionOk="0">
                  <a:moveTo>
                    <a:pt x="680" y="1"/>
                  </a:moveTo>
                  <a:cubicBezTo>
                    <a:pt x="340" y="1"/>
                    <a:pt x="1" y="240"/>
                    <a:pt x="181" y="579"/>
                  </a:cubicBezTo>
                  <a:cubicBezTo>
                    <a:pt x="580" y="2157"/>
                    <a:pt x="999" y="3654"/>
                    <a:pt x="1498" y="5151"/>
                  </a:cubicBezTo>
                  <a:cubicBezTo>
                    <a:pt x="1498" y="5410"/>
                    <a:pt x="1758" y="5490"/>
                    <a:pt x="1917" y="5490"/>
                  </a:cubicBezTo>
                  <a:cubicBezTo>
                    <a:pt x="2257" y="5490"/>
                    <a:pt x="2496" y="5231"/>
                    <a:pt x="2416" y="4911"/>
                  </a:cubicBezTo>
                  <a:cubicBezTo>
                    <a:pt x="1997" y="3414"/>
                    <a:pt x="1578" y="1837"/>
                    <a:pt x="1079" y="340"/>
                  </a:cubicBezTo>
                  <a:cubicBezTo>
                    <a:pt x="999" y="80"/>
                    <a:pt x="839" y="1"/>
                    <a:pt x="6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949;p70"/>
            <p:cNvSpPr/>
            <p:nvPr/>
          </p:nvSpPr>
          <p:spPr>
            <a:xfrm>
              <a:off x="2902522" y="4669054"/>
              <a:ext cx="33391" cy="49573"/>
            </a:xfrm>
            <a:custGeom>
              <a:avLst/>
              <a:gdLst/>
              <a:ahLst/>
              <a:cxnLst/>
              <a:rect l="l" t="t" r="r" b="b"/>
              <a:pathLst>
                <a:path w="1399" h="2077" extrusionOk="0">
                  <a:moveTo>
                    <a:pt x="739" y="1"/>
                  </a:moveTo>
                  <a:cubicBezTo>
                    <a:pt x="580" y="1"/>
                    <a:pt x="500" y="81"/>
                    <a:pt x="400" y="81"/>
                  </a:cubicBezTo>
                  <a:cubicBezTo>
                    <a:pt x="1" y="420"/>
                    <a:pt x="320" y="999"/>
                    <a:pt x="320" y="1318"/>
                  </a:cubicBezTo>
                  <a:cubicBezTo>
                    <a:pt x="320" y="1658"/>
                    <a:pt x="400" y="1997"/>
                    <a:pt x="660" y="1997"/>
                  </a:cubicBezTo>
                  <a:cubicBezTo>
                    <a:pt x="739" y="2077"/>
                    <a:pt x="739" y="2077"/>
                    <a:pt x="819" y="2077"/>
                  </a:cubicBezTo>
                  <a:cubicBezTo>
                    <a:pt x="899" y="2077"/>
                    <a:pt x="999" y="1997"/>
                    <a:pt x="1079" y="1997"/>
                  </a:cubicBezTo>
                  <a:cubicBezTo>
                    <a:pt x="1318" y="1817"/>
                    <a:pt x="1398" y="1418"/>
                    <a:pt x="1398" y="999"/>
                  </a:cubicBezTo>
                  <a:cubicBezTo>
                    <a:pt x="1318" y="739"/>
                    <a:pt x="1239" y="420"/>
                    <a:pt x="1079" y="240"/>
                  </a:cubicBezTo>
                  <a:cubicBezTo>
                    <a:pt x="999" y="81"/>
                    <a:pt x="819" y="1"/>
                    <a:pt x="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950;p70"/>
            <p:cNvSpPr/>
            <p:nvPr/>
          </p:nvSpPr>
          <p:spPr>
            <a:xfrm>
              <a:off x="2850587" y="4643325"/>
              <a:ext cx="30049" cy="57210"/>
            </a:xfrm>
            <a:custGeom>
              <a:avLst/>
              <a:gdLst/>
              <a:ahLst/>
              <a:cxnLst/>
              <a:rect l="l" t="t" r="r" b="b"/>
              <a:pathLst>
                <a:path w="1259" h="2397" extrusionOk="0">
                  <a:moveTo>
                    <a:pt x="500" y="1"/>
                  </a:moveTo>
                  <a:cubicBezTo>
                    <a:pt x="260" y="81"/>
                    <a:pt x="1" y="240"/>
                    <a:pt x="81" y="580"/>
                  </a:cubicBezTo>
                  <a:cubicBezTo>
                    <a:pt x="181" y="899"/>
                    <a:pt x="181" y="1159"/>
                    <a:pt x="181" y="1498"/>
                  </a:cubicBezTo>
                  <a:cubicBezTo>
                    <a:pt x="181" y="1738"/>
                    <a:pt x="181" y="2077"/>
                    <a:pt x="340" y="2316"/>
                  </a:cubicBezTo>
                  <a:cubicBezTo>
                    <a:pt x="420" y="2396"/>
                    <a:pt x="580" y="2396"/>
                    <a:pt x="680" y="2396"/>
                  </a:cubicBezTo>
                  <a:cubicBezTo>
                    <a:pt x="1079" y="2396"/>
                    <a:pt x="1179" y="2077"/>
                    <a:pt x="1259" y="1658"/>
                  </a:cubicBezTo>
                  <a:cubicBezTo>
                    <a:pt x="1259" y="1318"/>
                    <a:pt x="1179" y="899"/>
                    <a:pt x="1079" y="500"/>
                  </a:cubicBezTo>
                  <a:cubicBezTo>
                    <a:pt x="1079" y="160"/>
                    <a:pt x="919" y="1"/>
                    <a:pt x="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951;p70"/>
            <p:cNvSpPr/>
            <p:nvPr/>
          </p:nvSpPr>
          <p:spPr>
            <a:xfrm>
              <a:off x="2661914" y="2368203"/>
              <a:ext cx="109623" cy="373097"/>
            </a:xfrm>
            <a:custGeom>
              <a:avLst/>
              <a:gdLst/>
              <a:ahLst/>
              <a:cxnLst/>
              <a:rect l="l" t="t" r="r" b="b"/>
              <a:pathLst>
                <a:path w="4593" h="15632" extrusionOk="0">
                  <a:moveTo>
                    <a:pt x="3913" y="1"/>
                  </a:moveTo>
                  <a:cubicBezTo>
                    <a:pt x="3594" y="1"/>
                    <a:pt x="3175" y="240"/>
                    <a:pt x="3175" y="660"/>
                  </a:cubicBezTo>
                  <a:cubicBezTo>
                    <a:pt x="2676" y="5491"/>
                    <a:pt x="1757" y="10222"/>
                    <a:pt x="260" y="14793"/>
                  </a:cubicBezTo>
                  <a:cubicBezTo>
                    <a:pt x="1" y="15292"/>
                    <a:pt x="500" y="15632"/>
                    <a:pt x="919" y="15632"/>
                  </a:cubicBezTo>
                  <a:cubicBezTo>
                    <a:pt x="1178" y="15632"/>
                    <a:pt x="1418" y="15472"/>
                    <a:pt x="1598" y="15133"/>
                  </a:cubicBezTo>
                  <a:cubicBezTo>
                    <a:pt x="3095" y="10481"/>
                    <a:pt x="4093" y="5571"/>
                    <a:pt x="4492" y="660"/>
                  </a:cubicBezTo>
                  <a:cubicBezTo>
                    <a:pt x="4592" y="240"/>
                    <a:pt x="4253" y="1"/>
                    <a:pt x="39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952;p70"/>
            <p:cNvSpPr/>
            <p:nvPr/>
          </p:nvSpPr>
          <p:spPr>
            <a:xfrm>
              <a:off x="2616661" y="2777030"/>
              <a:ext cx="55277" cy="75302"/>
            </a:xfrm>
            <a:custGeom>
              <a:avLst/>
              <a:gdLst/>
              <a:ahLst/>
              <a:cxnLst/>
              <a:rect l="l" t="t" r="r" b="b"/>
              <a:pathLst>
                <a:path w="2316" h="3155" extrusionOk="0">
                  <a:moveTo>
                    <a:pt x="1577" y="0"/>
                  </a:moveTo>
                  <a:cubicBezTo>
                    <a:pt x="1238" y="0"/>
                    <a:pt x="998" y="160"/>
                    <a:pt x="898" y="499"/>
                  </a:cubicBezTo>
                  <a:cubicBezTo>
                    <a:pt x="819" y="739"/>
                    <a:pt x="739" y="918"/>
                    <a:pt x="659" y="1158"/>
                  </a:cubicBezTo>
                  <a:cubicBezTo>
                    <a:pt x="499" y="1497"/>
                    <a:pt x="319" y="1737"/>
                    <a:pt x="160" y="2076"/>
                  </a:cubicBezTo>
                  <a:cubicBezTo>
                    <a:pt x="0" y="2416"/>
                    <a:pt x="80" y="2835"/>
                    <a:pt x="399" y="2995"/>
                  </a:cubicBezTo>
                  <a:cubicBezTo>
                    <a:pt x="579" y="3074"/>
                    <a:pt x="659" y="3154"/>
                    <a:pt x="739" y="3154"/>
                  </a:cubicBezTo>
                  <a:cubicBezTo>
                    <a:pt x="998" y="3154"/>
                    <a:pt x="1238" y="2995"/>
                    <a:pt x="1397" y="2735"/>
                  </a:cubicBezTo>
                  <a:cubicBezTo>
                    <a:pt x="1737" y="2156"/>
                    <a:pt x="1996" y="1497"/>
                    <a:pt x="2236" y="839"/>
                  </a:cubicBezTo>
                  <a:cubicBezTo>
                    <a:pt x="2316" y="499"/>
                    <a:pt x="2076" y="80"/>
                    <a:pt x="1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953;p70"/>
            <p:cNvSpPr/>
            <p:nvPr/>
          </p:nvSpPr>
          <p:spPr>
            <a:xfrm>
              <a:off x="2582817" y="3870973"/>
              <a:ext cx="91031" cy="122965"/>
            </a:xfrm>
            <a:custGeom>
              <a:avLst/>
              <a:gdLst/>
              <a:ahLst/>
              <a:cxnLst/>
              <a:rect l="l" t="t" r="r" b="b"/>
              <a:pathLst>
                <a:path w="3814" h="5152" extrusionOk="0">
                  <a:moveTo>
                    <a:pt x="819" y="1"/>
                  </a:moveTo>
                  <a:cubicBezTo>
                    <a:pt x="659" y="1"/>
                    <a:pt x="580" y="1"/>
                    <a:pt x="500" y="81"/>
                  </a:cubicBezTo>
                  <a:cubicBezTo>
                    <a:pt x="160" y="240"/>
                    <a:pt x="1" y="660"/>
                    <a:pt x="240" y="999"/>
                  </a:cubicBezTo>
                  <a:cubicBezTo>
                    <a:pt x="919" y="2317"/>
                    <a:pt x="1658" y="3574"/>
                    <a:pt x="2416" y="4812"/>
                  </a:cubicBezTo>
                  <a:cubicBezTo>
                    <a:pt x="2496" y="4992"/>
                    <a:pt x="2736" y="5151"/>
                    <a:pt x="2995" y="5151"/>
                  </a:cubicBezTo>
                  <a:cubicBezTo>
                    <a:pt x="3155" y="5151"/>
                    <a:pt x="3235" y="5151"/>
                    <a:pt x="3315" y="5071"/>
                  </a:cubicBezTo>
                  <a:cubicBezTo>
                    <a:pt x="3654" y="4812"/>
                    <a:pt x="3814" y="4413"/>
                    <a:pt x="3574" y="4073"/>
                  </a:cubicBezTo>
                  <a:cubicBezTo>
                    <a:pt x="2915" y="2816"/>
                    <a:pt x="2157" y="1578"/>
                    <a:pt x="1418" y="320"/>
                  </a:cubicBezTo>
                  <a:cubicBezTo>
                    <a:pt x="1318" y="81"/>
                    <a:pt x="1079" y="1"/>
                    <a:pt x="8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954;p70"/>
            <p:cNvSpPr/>
            <p:nvPr/>
          </p:nvSpPr>
          <p:spPr>
            <a:xfrm>
              <a:off x="2713850" y="5135521"/>
              <a:ext cx="504129" cy="148671"/>
            </a:xfrm>
            <a:custGeom>
              <a:avLst/>
              <a:gdLst/>
              <a:ahLst/>
              <a:cxnLst/>
              <a:rect l="l" t="t" r="r" b="b"/>
              <a:pathLst>
                <a:path w="21122" h="6229" extrusionOk="0">
                  <a:moveTo>
                    <a:pt x="21121" y="0"/>
                  </a:moveTo>
                  <a:lnTo>
                    <a:pt x="21121" y="0"/>
                  </a:lnTo>
                  <a:cubicBezTo>
                    <a:pt x="14973" y="340"/>
                    <a:pt x="8804" y="579"/>
                    <a:pt x="2656" y="659"/>
                  </a:cubicBezTo>
                  <a:cubicBezTo>
                    <a:pt x="2236" y="1158"/>
                    <a:pt x="1817" y="1657"/>
                    <a:pt x="1498" y="2077"/>
                  </a:cubicBezTo>
                  <a:cubicBezTo>
                    <a:pt x="420" y="3414"/>
                    <a:pt x="1" y="4911"/>
                    <a:pt x="80" y="6229"/>
                  </a:cubicBezTo>
                  <a:cubicBezTo>
                    <a:pt x="5231" y="6069"/>
                    <a:pt x="10301" y="5830"/>
                    <a:pt x="15392" y="5650"/>
                  </a:cubicBezTo>
                  <a:cubicBezTo>
                    <a:pt x="17209" y="3993"/>
                    <a:pt x="19125" y="2077"/>
                    <a:pt x="21121"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955;p70"/>
            <p:cNvSpPr/>
            <p:nvPr/>
          </p:nvSpPr>
          <p:spPr>
            <a:xfrm>
              <a:off x="1258720" y="3685618"/>
              <a:ext cx="1109719" cy="1473747"/>
            </a:xfrm>
            <a:custGeom>
              <a:avLst/>
              <a:gdLst/>
              <a:ahLst/>
              <a:cxnLst/>
              <a:rect l="l" t="t" r="r" b="b"/>
              <a:pathLst>
                <a:path w="46495" h="61747" extrusionOk="0">
                  <a:moveTo>
                    <a:pt x="19807" y="1"/>
                  </a:moveTo>
                  <a:cubicBezTo>
                    <a:pt x="10324" y="1"/>
                    <a:pt x="1" y="7491"/>
                    <a:pt x="1" y="10003"/>
                  </a:cubicBezTo>
                  <a:cubicBezTo>
                    <a:pt x="1" y="10003"/>
                    <a:pt x="1658" y="29227"/>
                    <a:pt x="6888" y="37791"/>
                  </a:cubicBezTo>
                  <a:cubicBezTo>
                    <a:pt x="6888" y="37791"/>
                    <a:pt x="5650" y="50348"/>
                    <a:pt x="11300" y="61747"/>
                  </a:cubicBezTo>
                  <a:lnTo>
                    <a:pt x="41583" y="61747"/>
                  </a:lnTo>
                  <a:cubicBezTo>
                    <a:pt x="41583" y="61747"/>
                    <a:pt x="46494" y="45018"/>
                    <a:pt x="38090" y="31383"/>
                  </a:cubicBezTo>
                  <a:cubicBezTo>
                    <a:pt x="38090" y="31383"/>
                    <a:pt x="38589" y="10681"/>
                    <a:pt x="28268" y="2696"/>
                  </a:cubicBezTo>
                  <a:cubicBezTo>
                    <a:pt x="25776" y="764"/>
                    <a:pt x="22834" y="1"/>
                    <a:pt x="19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956;p70"/>
            <p:cNvSpPr/>
            <p:nvPr/>
          </p:nvSpPr>
          <p:spPr>
            <a:xfrm>
              <a:off x="1258720" y="3709939"/>
              <a:ext cx="690893" cy="1449426"/>
            </a:xfrm>
            <a:custGeom>
              <a:avLst/>
              <a:gdLst/>
              <a:ahLst/>
              <a:cxnLst/>
              <a:rect l="l" t="t" r="r" b="b"/>
              <a:pathLst>
                <a:path w="28947" h="60728" extrusionOk="0">
                  <a:moveTo>
                    <a:pt x="13296" y="0"/>
                  </a:moveTo>
                  <a:cubicBezTo>
                    <a:pt x="6149" y="2176"/>
                    <a:pt x="1" y="7067"/>
                    <a:pt x="1" y="8984"/>
                  </a:cubicBezTo>
                  <a:cubicBezTo>
                    <a:pt x="1" y="8984"/>
                    <a:pt x="1658" y="28208"/>
                    <a:pt x="6888" y="36772"/>
                  </a:cubicBezTo>
                  <a:cubicBezTo>
                    <a:pt x="6888" y="36772"/>
                    <a:pt x="5650" y="49329"/>
                    <a:pt x="11300" y="60728"/>
                  </a:cubicBezTo>
                  <a:lnTo>
                    <a:pt x="28947" y="60728"/>
                  </a:lnTo>
                  <a:cubicBezTo>
                    <a:pt x="27849" y="49908"/>
                    <a:pt x="26112" y="39108"/>
                    <a:pt x="23118" y="28707"/>
                  </a:cubicBezTo>
                  <a:cubicBezTo>
                    <a:pt x="20363" y="18965"/>
                    <a:pt x="16789" y="9483"/>
                    <a:pt x="13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957;p70"/>
            <p:cNvSpPr/>
            <p:nvPr/>
          </p:nvSpPr>
          <p:spPr>
            <a:xfrm>
              <a:off x="522097" y="3583202"/>
              <a:ext cx="1933" cy="9547"/>
            </a:xfrm>
            <a:custGeom>
              <a:avLst/>
              <a:gdLst/>
              <a:ahLst/>
              <a:cxnLst/>
              <a:rect l="l" t="t" r="r" b="b"/>
              <a:pathLst>
                <a:path w="81" h="400" extrusionOk="0">
                  <a:moveTo>
                    <a:pt x="1" y="0"/>
                  </a:moveTo>
                  <a:lnTo>
                    <a:pt x="1" y="400"/>
                  </a:lnTo>
                  <a:cubicBezTo>
                    <a:pt x="81" y="400"/>
                    <a:pt x="81" y="320"/>
                    <a:pt x="81" y="320"/>
                  </a:cubicBezTo>
                  <a:cubicBezTo>
                    <a:pt x="81" y="240"/>
                    <a:pt x="81" y="80"/>
                    <a:pt x="1" y="0"/>
                  </a:cubicBezTo>
                  <a:close/>
                </a:path>
              </a:pathLst>
            </a:custGeom>
            <a:solidFill>
              <a:srgbClr val="1E1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958;p70"/>
            <p:cNvSpPr/>
            <p:nvPr/>
          </p:nvSpPr>
          <p:spPr>
            <a:xfrm>
              <a:off x="2094440" y="3146284"/>
              <a:ext cx="248270" cy="575589"/>
            </a:xfrm>
            <a:custGeom>
              <a:avLst/>
              <a:gdLst/>
              <a:ahLst/>
              <a:cxnLst/>
              <a:rect l="l" t="t" r="r" b="b"/>
              <a:pathLst>
                <a:path w="10402" h="24116" extrusionOk="0">
                  <a:moveTo>
                    <a:pt x="9224" y="0"/>
                  </a:moveTo>
                  <a:lnTo>
                    <a:pt x="9224" y="0"/>
                  </a:lnTo>
                  <a:cubicBezTo>
                    <a:pt x="9303" y="6728"/>
                    <a:pt x="3913" y="8405"/>
                    <a:pt x="819" y="8405"/>
                  </a:cubicBezTo>
                  <a:lnTo>
                    <a:pt x="1" y="8405"/>
                  </a:lnTo>
                  <a:cubicBezTo>
                    <a:pt x="1" y="8405"/>
                    <a:pt x="1159" y="9323"/>
                    <a:pt x="2157" y="11140"/>
                  </a:cubicBezTo>
                  <a:cubicBezTo>
                    <a:pt x="5490" y="10820"/>
                    <a:pt x="10401" y="8485"/>
                    <a:pt x="9403" y="1078"/>
                  </a:cubicBezTo>
                  <a:cubicBezTo>
                    <a:pt x="9303" y="659"/>
                    <a:pt x="9303" y="340"/>
                    <a:pt x="9224" y="0"/>
                  </a:cubicBezTo>
                  <a:close/>
                  <a:moveTo>
                    <a:pt x="3654" y="17049"/>
                  </a:moveTo>
                  <a:cubicBezTo>
                    <a:pt x="3654" y="18706"/>
                    <a:pt x="3315" y="20542"/>
                    <a:pt x="2576" y="22538"/>
                  </a:cubicBezTo>
                  <a:cubicBezTo>
                    <a:pt x="2815" y="23117"/>
                    <a:pt x="3075" y="23616"/>
                    <a:pt x="3315" y="24116"/>
                  </a:cubicBezTo>
                  <a:cubicBezTo>
                    <a:pt x="4153" y="21381"/>
                    <a:pt x="4153" y="19045"/>
                    <a:pt x="3654" y="17049"/>
                  </a:cubicBezTo>
                  <a:close/>
                </a:path>
              </a:pathLst>
            </a:custGeom>
            <a:solidFill>
              <a:srgbClr val="DC3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959;p70"/>
            <p:cNvSpPr/>
            <p:nvPr/>
          </p:nvSpPr>
          <p:spPr>
            <a:xfrm>
              <a:off x="522097" y="3590816"/>
              <a:ext cx="1651464" cy="319729"/>
            </a:xfrm>
            <a:custGeom>
              <a:avLst/>
              <a:gdLst/>
              <a:ahLst/>
              <a:cxnLst/>
              <a:rect l="l" t="t" r="r" b="b"/>
              <a:pathLst>
                <a:path w="69193" h="13396" extrusionOk="0">
                  <a:moveTo>
                    <a:pt x="81" y="1"/>
                  </a:moveTo>
                  <a:cubicBezTo>
                    <a:pt x="81" y="1"/>
                    <a:pt x="81" y="81"/>
                    <a:pt x="1" y="81"/>
                  </a:cubicBezTo>
                  <a:cubicBezTo>
                    <a:pt x="1" y="839"/>
                    <a:pt x="81" y="1498"/>
                    <a:pt x="240" y="2177"/>
                  </a:cubicBezTo>
                  <a:cubicBezTo>
                    <a:pt x="1079" y="5750"/>
                    <a:pt x="2995" y="6489"/>
                    <a:pt x="4313" y="6489"/>
                  </a:cubicBezTo>
                  <a:lnTo>
                    <a:pt x="4732" y="6489"/>
                  </a:lnTo>
                  <a:cubicBezTo>
                    <a:pt x="5071" y="4672"/>
                    <a:pt x="5650" y="3335"/>
                    <a:pt x="5650" y="3335"/>
                  </a:cubicBezTo>
                  <a:lnTo>
                    <a:pt x="5650" y="3335"/>
                  </a:lnTo>
                  <a:cubicBezTo>
                    <a:pt x="5650" y="3335"/>
                    <a:pt x="4912" y="3674"/>
                    <a:pt x="3993" y="3674"/>
                  </a:cubicBezTo>
                  <a:cubicBezTo>
                    <a:pt x="2656" y="3674"/>
                    <a:pt x="999" y="2995"/>
                    <a:pt x="81" y="1"/>
                  </a:cubicBezTo>
                  <a:close/>
                  <a:moveTo>
                    <a:pt x="68454" y="3913"/>
                  </a:moveTo>
                  <a:cubicBezTo>
                    <a:pt x="67955" y="5071"/>
                    <a:pt x="67376" y="6169"/>
                    <a:pt x="66617" y="7407"/>
                  </a:cubicBezTo>
                  <a:lnTo>
                    <a:pt x="66617" y="7487"/>
                  </a:lnTo>
                  <a:cubicBezTo>
                    <a:pt x="65539" y="9064"/>
                    <a:pt x="64461" y="10322"/>
                    <a:pt x="63303" y="11320"/>
                  </a:cubicBezTo>
                  <a:cubicBezTo>
                    <a:pt x="63703" y="11899"/>
                    <a:pt x="64042" y="12657"/>
                    <a:pt x="64461" y="13316"/>
                  </a:cubicBezTo>
                  <a:cubicBezTo>
                    <a:pt x="65300" y="12478"/>
                    <a:pt x="66198" y="11400"/>
                    <a:pt x="66957" y="10242"/>
                  </a:cubicBezTo>
                  <a:cubicBezTo>
                    <a:pt x="68035" y="8485"/>
                    <a:pt x="68793" y="6908"/>
                    <a:pt x="69193" y="5491"/>
                  </a:cubicBezTo>
                  <a:cubicBezTo>
                    <a:pt x="68953" y="4991"/>
                    <a:pt x="68693" y="4492"/>
                    <a:pt x="68454" y="3913"/>
                  </a:cubicBezTo>
                  <a:close/>
                  <a:moveTo>
                    <a:pt x="4812" y="11320"/>
                  </a:moveTo>
                  <a:cubicBezTo>
                    <a:pt x="4812" y="11978"/>
                    <a:pt x="4812" y="12737"/>
                    <a:pt x="4992" y="13396"/>
                  </a:cubicBezTo>
                  <a:cubicBezTo>
                    <a:pt x="5071" y="13056"/>
                    <a:pt x="5151" y="12737"/>
                    <a:pt x="5231" y="12398"/>
                  </a:cubicBezTo>
                  <a:cubicBezTo>
                    <a:pt x="5071" y="12058"/>
                    <a:pt x="4912" y="11739"/>
                    <a:pt x="4812" y="11320"/>
                  </a:cubicBezTo>
                  <a:close/>
                </a:path>
              </a:pathLst>
            </a:custGeom>
            <a:solidFill>
              <a:srgbClr val="D83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960;p70"/>
            <p:cNvSpPr/>
            <p:nvPr/>
          </p:nvSpPr>
          <p:spPr>
            <a:xfrm>
              <a:off x="641220" y="3886701"/>
              <a:ext cx="657072" cy="313547"/>
            </a:xfrm>
            <a:custGeom>
              <a:avLst/>
              <a:gdLst/>
              <a:ahLst/>
              <a:cxnLst/>
              <a:rect l="l" t="t" r="r" b="b"/>
              <a:pathLst>
                <a:path w="27530" h="13137" extrusionOk="0">
                  <a:moveTo>
                    <a:pt x="240" y="1"/>
                  </a:moveTo>
                  <a:cubicBezTo>
                    <a:pt x="160" y="340"/>
                    <a:pt x="80" y="659"/>
                    <a:pt x="1" y="999"/>
                  </a:cubicBezTo>
                  <a:cubicBezTo>
                    <a:pt x="320" y="2656"/>
                    <a:pt x="1158" y="4153"/>
                    <a:pt x="2995" y="5151"/>
                  </a:cubicBezTo>
                  <a:cubicBezTo>
                    <a:pt x="4652" y="6149"/>
                    <a:pt x="6149" y="6489"/>
                    <a:pt x="7407" y="6489"/>
                  </a:cubicBezTo>
                  <a:cubicBezTo>
                    <a:pt x="10301" y="6489"/>
                    <a:pt x="11799" y="4752"/>
                    <a:pt x="11799" y="4752"/>
                  </a:cubicBezTo>
                  <a:cubicBezTo>
                    <a:pt x="11799" y="4752"/>
                    <a:pt x="13895" y="12477"/>
                    <a:pt x="25613" y="13136"/>
                  </a:cubicBezTo>
                  <a:lnTo>
                    <a:pt x="27530" y="13136"/>
                  </a:lnTo>
                  <a:cubicBezTo>
                    <a:pt x="27370" y="12138"/>
                    <a:pt x="27190" y="11240"/>
                    <a:pt x="27030" y="10322"/>
                  </a:cubicBezTo>
                  <a:lnTo>
                    <a:pt x="25274" y="10322"/>
                  </a:lnTo>
                  <a:cubicBezTo>
                    <a:pt x="13555" y="9643"/>
                    <a:pt x="11479" y="1917"/>
                    <a:pt x="11479" y="1917"/>
                  </a:cubicBezTo>
                  <a:cubicBezTo>
                    <a:pt x="11479" y="1997"/>
                    <a:pt x="9902" y="3654"/>
                    <a:pt x="7067" y="3654"/>
                  </a:cubicBezTo>
                  <a:cubicBezTo>
                    <a:pt x="5910" y="3654"/>
                    <a:pt x="4412" y="3334"/>
                    <a:pt x="2736" y="2416"/>
                  </a:cubicBezTo>
                  <a:lnTo>
                    <a:pt x="2656" y="2416"/>
                  </a:lnTo>
                  <a:cubicBezTo>
                    <a:pt x="1498" y="1757"/>
                    <a:pt x="739" y="919"/>
                    <a:pt x="240" y="1"/>
                  </a:cubicBezTo>
                  <a:close/>
                </a:path>
              </a:pathLst>
            </a:custGeom>
            <a:solidFill>
              <a:srgbClr val="D0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961;p70"/>
            <p:cNvSpPr/>
            <p:nvPr/>
          </p:nvSpPr>
          <p:spPr>
            <a:xfrm>
              <a:off x="1651818" y="3860972"/>
              <a:ext cx="408826" cy="144876"/>
            </a:xfrm>
            <a:custGeom>
              <a:avLst/>
              <a:gdLst/>
              <a:ahLst/>
              <a:cxnLst/>
              <a:rect l="l" t="t" r="r" b="b"/>
              <a:pathLst>
                <a:path w="17129" h="6070" extrusionOk="0">
                  <a:moveTo>
                    <a:pt x="15970" y="1"/>
                  </a:moveTo>
                  <a:cubicBezTo>
                    <a:pt x="12876" y="2496"/>
                    <a:pt x="9383" y="3235"/>
                    <a:pt x="6308" y="3235"/>
                  </a:cubicBezTo>
                  <a:cubicBezTo>
                    <a:pt x="3733" y="3235"/>
                    <a:pt x="1497" y="2736"/>
                    <a:pt x="0" y="2157"/>
                  </a:cubicBezTo>
                  <a:lnTo>
                    <a:pt x="0" y="2157"/>
                  </a:lnTo>
                  <a:cubicBezTo>
                    <a:pt x="319" y="3235"/>
                    <a:pt x="739" y="4233"/>
                    <a:pt x="1078" y="5231"/>
                  </a:cubicBezTo>
                  <a:cubicBezTo>
                    <a:pt x="2575" y="5650"/>
                    <a:pt x="4492" y="6069"/>
                    <a:pt x="6648" y="6069"/>
                  </a:cubicBezTo>
                  <a:cubicBezTo>
                    <a:pt x="10061" y="6069"/>
                    <a:pt x="13874" y="5151"/>
                    <a:pt x="17128" y="1997"/>
                  </a:cubicBezTo>
                  <a:cubicBezTo>
                    <a:pt x="16709" y="1338"/>
                    <a:pt x="16370" y="580"/>
                    <a:pt x="15970" y="1"/>
                  </a:cubicBezTo>
                  <a:close/>
                </a:path>
              </a:pathLst>
            </a:custGeom>
            <a:solidFill>
              <a:srgbClr val="D9C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962;p70"/>
            <p:cNvSpPr/>
            <p:nvPr/>
          </p:nvSpPr>
          <p:spPr>
            <a:xfrm>
              <a:off x="1286359" y="3896702"/>
              <a:ext cx="391212" cy="303547"/>
            </a:xfrm>
            <a:custGeom>
              <a:avLst/>
              <a:gdLst/>
              <a:ahLst/>
              <a:cxnLst/>
              <a:rect l="l" t="t" r="r" b="b"/>
              <a:pathLst>
                <a:path w="16391" h="12718" extrusionOk="0">
                  <a:moveTo>
                    <a:pt x="13635" y="1"/>
                  </a:moveTo>
                  <a:cubicBezTo>
                    <a:pt x="13555" y="161"/>
                    <a:pt x="10142" y="9483"/>
                    <a:pt x="0" y="9903"/>
                  </a:cubicBezTo>
                  <a:cubicBezTo>
                    <a:pt x="160" y="10821"/>
                    <a:pt x="340" y="11719"/>
                    <a:pt x="500" y="12717"/>
                  </a:cubicBezTo>
                  <a:cubicBezTo>
                    <a:pt x="10641" y="12138"/>
                    <a:pt x="13975" y="2736"/>
                    <a:pt x="13975" y="2736"/>
                  </a:cubicBezTo>
                  <a:cubicBezTo>
                    <a:pt x="14314" y="2995"/>
                    <a:pt x="15212" y="3415"/>
                    <a:pt x="16390" y="3734"/>
                  </a:cubicBezTo>
                  <a:cubicBezTo>
                    <a:pt x="16051" y="2736"/>
                    <a:pt x="15631" y="1738"/>
                    <a:pt x="15312" y="660"/>
                  </a:cubicBezTo>
                  <a:cubicBezTo>
                    <a:pt x="14553" y="420"/>
                    <a:pt x="13975" y="161"/>
                    <a:pt x="13635" y="1"/>
                  </a:cubicBezTo>
                  <a:close/>
                </a:path>
              </a:pathLst>
            </a:custGeom>
            <a:solidFill>
              <a:srgbClr val="D6C3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963;p70"/>
            <p:cNvSpPr/>
            <p:nvPr/>
          </p:nvSpPr>
          <p:spPr>
            <a:xfrm>
              <a:off x="422522" y="2850924"/>
              <a:ext cx="542246" cy="531696"/>
            </a:xfrm>
            <a:custGeom>
              <a:avLst/>
              <a:gdLst/>
              <a:ahLst/>
              <a:cxnLst/>
              <a:rect l="l" t="t" r="r" b="b"/>
              <a:pathLst>
                <a:path w="22719" h="22277" extrusionOk="0">
                  <a:moveTo>
                    <a:pt x="12166" y="0"/>
                  </a:moveTo>
                  <a:cubicBezTo>
                    <a:pt x="8642" y="0"/>
                    <a:pt x="4818" y="5350"/>
                    <a:pt x="5251" y="8383"/>
                  </a:cubicBezTo>
                  <a:cubicBezTo>
                    <a:pt x="5251" y="8383"/>
                    <a:pt x="1" y="9880"/>
                    <a:pt x="1338" y="15789"/>
                  </a:cubicBezTo>
                  <a:cubicBezTo>
                    <a:pt x="2596" y="21698"/>
                    <a:pt x="8585" y="22277"/>
                    <a:pt x="8585" y="22277"/>
                  </a:cubicBezTo>
                  <a:cubicBezTo>
                    <a:pt x="8585" y="22277"/>
                    <a:pt x="22718" y="5388"/>
                    <a:pt x="13735" y="398"/>
                  </a:cubicBezTo>
                  <a:cubicBezTo>
                    <a:pt x="13230" y="124"/>
                    <a:pt x="12701" y="0"/>
                    <a:pt x="12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964;p70"/>
            <p:cNvSpPr/>
            <p:nvPr/>
          </p:nvSpPr>
          <p:spPr>
            <a:xfrm>
              <a:off x="1619859" y="2522340"/>
              <a:ext cx="532269" cy="368061"/>
            </a:xfrm>
            <a:custGeom>
              <a:avLst/>
              <a:gdLst/>
              <a:ahLst/>
              <a:cxnLst/>
              <a:rect l="l" t="t" r="r" b="b"/>
              <a:pathLst>
                <a:path w="22301" h="15421" extrusionOk="0">
                  <a:moveTo>
                    <a:pt x="9161" y="0"/>
                  </a:moveTo>
                  <a:cubicBezTo>
                    <a:pt x="7248" y="0"/>
                    <a:pt x="5491" y="690"/>
                    <a:pt x="5491" y="690"/>
                  </a:cubicBezTo>
                  <a:cubicBezTo>
                    <a:pt x="0" y="8551"/>
                    <a:pt x="10026" y="15421"/>
                    <a:pt x="15071" y="15421"/>
                  </a:cubicBezTo>
                  <a:cubicBezTo>
                    <a:pt x="16060" y="15421"/>
                    <a:pt x="16858" y="15157"/>
                    <a:pt x="17309" y="14584"/>
                  </a:cubicBezTo>
                  <a:cubicBezTo>
                    <a:pt x="20124" y="11090"/>
                    <a:pt x="22300" y="6678"/>
                    <a:pt x="19206" y="4263"/>
                  </a:cubicBezTo>
                  <a:cubicBezTo>
                    <a:pt x="18010" y="3330"/>
                    <a:pt x="16910" y="3050"/>
                    <a:pt x="16020" y="3050"/>
                  </a:cubicBezTo>
                  <a:cubicBezTo>
                    <a:pt x="14680" y="3050"/>
                    <a:pt x="13816" y="3684"/>
                    <a:pt x="13816" y="3684"/>
                  </a:cubicBezTo>
                  <a:cubicBezTo>
                    <a:pt x="13259" y="729"/>
                    <a:pt x="11128" y="0"/>
                    <a:pt x="91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965;p70"/>
            <p:cNvSpPr/>
            <p:nvPr/>
          </p:nvSpPr>
          <p:spPr>
            <a:xfrm>
              <a:off x="474458" y="2562962"/>
              <a:ext cx="1568095" cy="789990"/>
            </a:xfrm>
            <a:custGeom>
              <a:avLst/>
              <a:gdLst/>
              <a:ahLst/>
              <a:cxnLst/>
              <a:rect l="l" t="t" r="r" b="b"/>
              <a:pathLst>
                <a:path w="65700" h="33099" extrusionOk="0">
                  <a:moveTo>
                    <a:pt x="51211" y="1"/>
                  </a:moveTo>
                  <a:cubicBezTo>
                    <a:pt x="44409" y="1"/>
                    <a:pt x="10580" y="9373"/>
                    <a:pt x="9723" y="11704"/>
                  </a:cubicBezTo>
                  <a:cubicBezTo>
                    <a:pt x="9223" y="13301"/>
                    <a:pt x="8645" y="16874"/>
                    <a:pt x="8485" y="20687"/>
                  </a:cubicBezTo>
                  <a:cubicBezTo>
                    <a:pt x="3494" y="20787"/>
                    <a:pt x="1" y="27275"/>
                    <a:pt x="7487" y="30669"/>
                  </a:cubicBezTo>
                  <a:cubicBezTo>
                    <a:pt x="8225" y="31008"/>
                    <a:pt x="8904" y="31268"/>
                    <a:pt x="9483" y="31347"/>
                  </a:cubicBezTo>
                  <a:cubicBezTo>
                    <a:pt x="10226" y="32604"/>
                    <a:pt x="12095" y="33098"/>
                    <a:pt x="14614" y="33098"/>
                  </a:cubicBezTo>
                  <a:cubicBezTo>
                    <a:pt x="21099" y="33098"/>
                    <a:pt x="31890" y="29824"/>
                    <a:pt x="38848" y="27854"/>
                  </a:cubicBezTo>
                  <a:cubicBezTo>
                    <a:pt x="48910" y="24939"/>
                    <a:pt x="60708" y="17533"/>
                    <a:pt x="61546" y="15617"/>
                  </a:cubicBezTo>
                  <a:cubicBezTo>
                    <a:pt x="61706" y="15198"/>
                    <a:pt x="61546" y="14379"/>
                    <a:pt x="61127" y="13301"/>
                  </a:cubicBezTo>
                  <a:cubicBezTo>
                    <a:pt x="61546" y="12962"/>
                    <a:pt x="61886" y="12463"/>
                    <a:pt x="62305" y="11884"/>
                  </a:cubicBezTo>
                  <a:cubicBezTo>
                    <a:pt x="65700" y="6483"/>
                    <a:pt x="62546" y="3170"/>
                    <a:pt x="58985" y="3170"/>
                  </a:cubicBezTo>
                  <a:cubicBezTo>
                    <a:pt x="57939" y="3170"/>
                    <a:pt x="56858" y="3455"/>
                    <a:pt x="55897" y="4058"/>
                  </a:cubicBezTo>
                  <a:cubicBezTo>
                    <a:pt x="54479" y="2142"/>
                    <a:pt x="53142" y="565"/>
                    <a:pt x="52224" y="145"/>
                  </a:cubicBezTo>
                  <a:cubicBezTo>
                    <a:pt x="52034" y="47"/>
                    <a:pt x="51689" y="1"/>
                    <a:pt x="51211" y="1"/>
                  </a:cubicBezTo>
                  <a:close/>
                </a:path>
              </a:pathLst>
            </a:custGeom>
            <a:solidFill>
              <a:srgbClr val="FFB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966;p70"/>
            <p:cNvSpPr/>
            <p:nvPr/>
          </p:nvSpPr>
          <p:spPr>
            <a:xfrm>
              <a:off x="549736" y="2709365"/>
              <a:ext cx="758557" cy="585589"/>
            </a:xfrm>
            <a:custGeom>
              <a:avLst/>
              <a:gdLst/>
              <a:ahLst/>
              <a:cxnLst/>
              <a:rect l="l" t="t" r="r" b="b"/>
              <a:pathLst>
                <a:path w="31782" h="24535" extrusionOk="0">
                  <a:moveTo>
                    <a:pt x="27949" y="0"/>
                  </a:moveTo>
                  <a:cubicBezTo>
                    <a:pt x="24216" y="1078"/>
                    <a:pt x="21042" y="2256"/>
                    <a:pt x="18387" y="3334"/>
                  </a:cubicBezTo>
                  <a:cubicBezTo>
                    <a:pt x="23717" y="3753"/>
                    <a:pt x="27869" y="8165"/>
                    <a:pt x="27869" y="13655"/>
                  </a:cubicBezTo>
                  <a:lnTo>
                    <a:pt x="27869" y="13895"/>
                  </a:lnTo>
                  <a:cubicBezTo>
                    <a:pt x="28707" y="12817"/>
                    <a:pt x="30285" y="12058"/>
                    <a:pt x="31782" y="11898"/>
                  </a:cubicBezTo>
                  <a:cubicBezTo>
                    <a:pt x="30285" y="8065"/>
                    <a:pt x="29027" y="3993"/>
                    <a:pt x="27949" y="0"/>
                  </a:cubicBezTo>
                  <a:close/>
                  <a:moveTo>
                    <a:pt x="27450" y="16550"/>
                  </a:moveTo>
                  <a:cubicBezTo>
                    <a:pt x="26951" y="18147"/>
                    <a:pt x="26112" y="19544"/>
                    <a:pt x="25034" y="20722"/>
                  </a:cubicBezTo>
                  <a:cubicBezTo>
                    <a:pt x="25294" y="20722"/>
                    <a:pt x="25453" y="20802"/>
                    <a:pt x="25713" y="20802"/>
                  </a:cubicBezTo>
                  <a:cubicBezTo>
                    <a:pt x="25713" y="20882"/>
                    <a:pt x="25793" y="20882"/>
                    <a:pt x="25793" y="20882"/>
                  </a:cubicBezTo>
                  <a:cubicBezTo>
                    <a:pt x="25793" y="20882"/>
                    <a:pt x="26292" y="18726"/>
                    <a:pt x="28448" y="17807"/>
                  </a:cubicBezTo>
                  <a:cubicBezTo>
                    <a:pt x="28029" y="17548"/>
                    <a:pt x="27609" y="17148"/>
                    <a:pt x="27450" y="16550"/>
                  </a:cubicBezTo>
                  <a:close/>
                  <a:moveTo>
                    <a:pt x="8824" y="8065"/>
                  </a:moveTo>
                  <a:lnTo>
                    <a:pt x="8824" y="8065"/>
                  </a:lnTo>
                  <a:cubicBezTo>
                    <a:pt x="7487" y="8824"/>
                    <a:pt x="6489" y="9323"/>
                    <a:pt x="5750" y="9483"/>
                  </a:cubicBezTo>
                  <a:cubicBezTo>
                    <a:pt x="5570" y="10980"/>
                    <a:pt x="5411" y="12737"/>
                    <a:pt x="5331" y="14553"/>
                  </a:cubicBezTo>
                  <a:cubicBezTo>
                    <a:pt x="2416" y="14653"/>
                    <a:pt x="1" y="16809"/>
                    <a:pt x="1" y="19384"/>
                  </a:cubicBezTo>
                  <a:cubicBezTo>
                    <a:pt x="1" y="20882"/>
                    <a:pt x="839" y="22459"/>
                    <a:pt x="2835" y="23716"/>
                  </a:cubicBezTo>
                  <a:cubicBezTo>
                    <a:pt x="4253" y="22299"/>
                    <a:pt x="5990" y="21301"/>
                    <a:pt x="7906" y="21041"/>
                  </a:cubicBezTo>
                  <a:cubicBezTo>
                    <a:pt x="8485" y="20961"/>
                    <a:pt x="8984" y="20961"/>
                    <a:pt x="9403" y="20961"/>
                  </a:cubicBezTo>
                  <a:lnTo>
                    <a:pt x="10322" y="20961"/>
                  </a:lnTo>
                  <a:cubicBezTo>
                    <a:pt x="8405" y="19145"/>
                    <a:pt x="7247" y="16470"/>
                    <a:pt x="7247" y="13655"/>
                  </a:cubicBezTo>
                  <a:lnTo>
                    <a:pt x="7247" y="13555"/>
                  </a:lnTo>
                  <a:cubicBezTo>
                    <a:pt x="7247" y="11479"/>
                    <a:pt x="7826" y="9662"/>
                    <a:pt x="8824" y="8065"/>
                  </a:cubicBezTo>
                  <a:close/>
                  <a:moveTo>
                    <a:pt x="16390" y="23876"/>
                  </a:moveTo>
                  <a:cubicBezTo>
                    <a:pt x="16810" y="24215"/>
                    <a:pt x="16969" y="24535"/>
                    <a:pt x="16969" y="24535"/>
                  </a:cubicBezTo>
                  <a:cubicBezTo>
                    <a:pt x="16969" y="24535"/>
                    <a:pt x="17049" y="24295"/>
                    <a:pt x="17229" y="23876"/>
                  </a:cubicBezTo>
                  <a:close/>
                </a:path>
              </a:pathLst>
            </a:custGeom>
            <a:solidFill>
              <a:srgbClr val="FFA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967;p70"/>
            <p:cNvSpPr/>
            <p:nvPr/>
          </p:nvSpPr>
          <p:spPr>
            <a:xfrm>
              <a:off x="1185136" y="2992959"/>
              <a:ext cx="225739" cy="152657"/>
            </a:xfrm>
            <a:custGeom>
              <a:avLst/>
              <a:gdLst/>
              <a:ahLst/>
              <a:cxnLst/>
              <a:rect l="l" t="t" r="r" b="b"/>
              <a:pathLst>
                <a:path w="9458" h="6396" extrusionOk="0">
                  <a:moveTo>
                    <a:pt x="5767" y="0"/>
                  </a:moveTo>
                  <a:cubicBezTo>
                    <a:pt x="3163" y="0"/>
                    <a:pt x="1" y="1902"/>
                    <a:pt x="748" y="4428"/>
                  </a:cubicBezTo>
                  <a:cubicBezTo>
                    <a:pt x="1158" y="5814"/>
                    <a:pt x="2414" y="6396"/>
                    <a:pt x="3822" y="6396"/>
                  </a:cubicBezTo>
                  <a:cubicBezTo>
                    <a:pt x="6388" y="6396"/>
                    <a:pt x="9458" y="4460"/>
                    <a:pt x="8813" y="1933"/>
                  </a:cubicBezTo>
                  <a:cubicBezTo>
                    <a:pt x="8459" y="574"/>
                    <a:pt x="7197" y="0"/>
                    <a:pt x="5767" y="0"/>
                  </a:cubicBezTo>
                  <a:close/>
                </a:path>
              </a:pathLst>
            </a:custGeom>
            <a:solidFill>
              <a:srgbClr val="FFB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968;p70"/>
            <p:cNvSpPr/>
            <p:nvPr/>
          </p:nvSpPr>
          <p:spPr>
            <a:xfrm>
              <a:off x="2620456" y="1853620"/>
              <a:ext cx="99146" cy="71507"/>
            </a:xfrm>
            <a:custGeom>
              <a:avLst/>
              <a:gdLst/>
              <a:ahLst/>
              <a:cxnLst/>
              <a:rect l="l" t="t" r="r" b="b"/>
              <a:pathLst>
                <a:path w="4154" h="2996" extrusionOk="0">
                  <a:moveTo>
                    <a:pt x="4153" y="1179"/>
                  </a:moveTo>
                  <a:lnTo>
                    <a:pt x="4153" y="1179"/>
                  </a:lnTo>
                  <a:lnTo>
                    <a:pt x="4153" y="1179"/>
                  </a:lnTo>
                  <a:close/>
                  <a:moveTo>
                    <a:pt x="1837" y="1"/>
                  </a:moveTo>
                  <a:cubicBezTo>
                    <a:pt x="1418" y="1"/>
                    <a:pt x="1079" y="181"/>
                    <a:pt x="660" y="500"/>
                  </a:cubicBezTo>
                  <a:cubicBezTo>
                    <a:pt x="240" y="999"/>
                    <a:pt x="1" y="1838"/>
                    <a:pt x="1" y="2995"/>
                  </a:cubicBezTo>
                  <a:cubicBezTo>
                    <a:pt x="1" y="1838"/>
                    <a:pt x="240" y="999"/>
                    <a:pt x="660" y="500"/>
                  </a:cubicBezTo>
                  <a:cubicBezTo>
                    <a:pt x="1079" y="181"/>
                    <a:pt x="1418" y="1"/>
                    <a:pt x="1837" y="1"/>
                  </a:cubicBezTo>
                  <a:cubicBezTo>
                    <a:pt x="2416" y="1"/>
                    <a:pt x="2915" y="340"/>
                    <a:pt x="3335" y="680"/>
                  </a:cubicBezTo>
                  <a:cubicBezTo>
                    <a:pt x="3734" y="999"/>
                    <a:pt x="4073" y="1338"/>
                    <a:pt x="4153" y="1338"/>
                  </a:cubicBezTo>
                  <a:lnTo>
                    <a:pt x="4153" y="1259"/>
                  </a:lnTo>
                  <a:lnTo>
                    <a:pt x="4153" y="1179"/>
                  </a:lnTo>
                  <a:lnTo>
                    <a:pt x="4153" y="1259"/>
                  </a:lnTo>
                  <a:lnTo>
                    <a:pt x="4153" y="1338"/>
                  </a:lnTo>
                  <a:cubicBezTo>
                    <a:pt x="4073" y="1338"/>
                    <a:pt x="3734" y="999"/>
                    <a:pt x="3335" y="680"/>
                  </a:cubicBezTo>
                  <a:cubicBezTo>
                    <a:pt x="2915" y="340"/>
                    <a:pt x="2416" y="1"/>
                    <a:pt x="1837" y="1"/>
                  </a:cubicBezTo>
                  <a:close/>
                </a:path>
              </a:pathLst>
            </a:custGeom>
            <a:solidFill>
              <a:srgbClr val="2216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969;p70"/>
            <p:cNvSpPr/>
            <p:nvPr/>
          </p:nvSpPr>
          <p:spPr>
            <a:xfrm>
              <a:off x="486368" y="2800635"/>
              <a:ext cx="1851712" cy="1332976"/>
            </a:xfrm>
            <a:custGeom>
              <a:avLst/>
              <a:gdLst/>
              <a:ahLst/>
              <a:cxnLst/>
              <a:rect l="l" t="t" r="r" b="b"/>
              <a:pathLst>
                <a:path w="77583" h="55849" extrusionOk="0">
                  <a:moveTo>
                    <a:pt x="62450" y="0"/>
                  </a:moveTo>
                  <a:cubicBezTo>
                    <a:pt x="61162" y="0"/>
                    <a:pt x="59875" y="214"/>
                    <a:pt x="58632" y="668"/>
                  </a:cubicBezTo>
                  <a:cubicBezTo>
                    <a:pt x="51146" y="3503"/>
                    <a:pt x="52324" y="9492"/>
                    <a:pt x="52324" y="9492"/>
                  </a:cubicBezTo>
                  <a:cubicBezTo>
                    <a:pt x="50987" y="8788"/>
                    <a:pt x="49791" y="8514"/>
                    <a:pt x="48739" y="8514"/>
                  </a:cubicBezTo>
                  <a:cubicBezTo>
                    <a:pt x="45076" y="8514"/>
                    <a:pt x="43161" y="11827"/>
                    <a:pt x="43161" y="11827"/>
                  </a:cubicBezTo>
                  <a:cubicBezTo>
                    <a:pt x="42056" y="11420"/>
                    <a:pt x="41078" y="11258"/>
                    <a:pt x="40220" y="11258"/>
                  </a:cubicBezTo>
                  <a:cubicBezTo>
                    <a:pt x="36873" y="11258"/>
                    <a:pt x="35355" y="13724"/>
                    <a:pt x="35355" y="13724"/>
                  </a:cubicBezTo>
                  <a:cubicBezTo>
                    <a:pt x="34680" y="13592"/>
                    <a:pt x="34070" y="13533"/>
                    <a:pt x="33517" y="13533"/>
                  </a:cubicBezTo>
                  <a:cubicBezTo>
                    <a:pt x="29231" y="13533"/>
                    <a:pt x="28448" y="17058"/>
                    <a:pt x="28448" y="17058"/>
                  </a:cubicBezTo>
                  <a:cubicBezTo>
                    <a:pt x="27422" y="16776"/>
                    <a:pt x="26508" y="16656"/>
                    <a:pt x="25693" y="16656"/>
                  </a:cubicBezTo>
                  <a:cubicBezTo>
                    <a:pt x="20961" y="16656"/>
                    <a:pt x="19624" y="20711"/>
                    <a:pt x="19624" y="20711"/>
                  </a:cubicBezTo>
                  <a:cubicBezTo>
                    <a:pt x="19624" y="20711"/>
                    <a:pt x="17193" y="17114"/>
                    <a:pt x="12087" y="17114"/>
                  </a:cubicBezTo>
                  <a:cubicBezTo>
                    <a:pt x="11603" y="17114"/>
                    <a:pt x="11094" y="17146"/>
                    <a:pt x="10561" y="17217"/>
                  </a:cubicBezTo>
                  <a:cubicBezTo>
                    <a:pt x="4492" y="17976"/>
                    <a:pt x="1" y="26460"/>
                    <a:pt x="1418" y="32529"/>
                  </a:cubicBezTo>
                  <a:cubicBezTo>
                    <a:pt x="2243" y="36066"/>
                    <a:pt x="4092" y="36790"/>
                    <a:pt x="5467" y="36790"/>
                  </a:cubicBezTo>
                  <a:cubicBezTo>
                    <a:pt x="6421" y="36790"/>
                    <a:pt x="7147" y="36442"/>
                    <a:pt x="7147" y="36442"/>
                  </a:cubicBezTo>
                  <a:lnTo>
                    <a:pt x="7147" y="36442"/>
                  </a:lnTo>
                  <a:cubicBezTo>
                    <a:pt x="7147" y="36442"/>
                    <a:pt x="3494" y="44766"/>
                    <a:pt x="9144" y="47920"/>
                  </a:cubicBezTo>
                  <a:cubicBezTo>
                    <a:pt x="10843" y="48845"/>
                    <a:pt x="12318" y="49168"/>
                    <a:pt x="13551" y="49168"/>
                  </a:cubicBezTo>
                  <a:cubicBezTo>
                    <a:pt x="16415" y="49168"/>
                    <a:pt x="17967" y="47421"/>
                    <a:pt x="17967" y="47421"/>
                  </a:cubicBezTo>
                  <a:cubicBezTo>
                    <a:pt x="17967" y="47421"/>
                    <a:pt x="20043" y="55147"/>
                    <a:pt x="31762" y="55826"/>
                  </a:cubicBezTo>
                  <a:cubicBezTo>
                    <a:pt x="32075" y="55841"/>
                    <a:pt x="32383" y="55849"/>
                    <a:pt x="32685" y="55849"/>
                  </a:cubicBezTo>
                  <a:cubicBezTo>
                    <a:pt x="43618" y="55849"/>
                    <a:pt x="47153" y="45924"/>
                    <a:pt x="47153" y="45924"/>
                  </a:cubicBezTo>
                  <a:cubicBezTo>
                    <a:pt x="48032" y="46440"/>
                    <a:pt x="51287" y="47719"/>
                    <a:pt x="55200" y="47719"/>
                  </a:cubicBezTo>
                  <a:cubicBezTo>
                    <a:pt x="59465" y="47719"/>
                    <a:pt x="64512" y="46199"/>
                    <a:pt x="68114" y="40514"/>
                  </a:cubicBezTo>
                  <a:cubicBezTo>
                    <a:pt x="75101" y="29614"/>
                    <a:pt x="67376" y="22887"/>
                    <a:pt x="67376" y="22887"/>
                  </a:cubicBezTo>
                  <a:lnTo>
                    <a:pt x="67376" y="22887"/>
                  </a:lnTo>
                  <a:cubicBezTo>
                    <a:pt x="67603" y="22911"/>
                    <a:pt x="67855" y="22924"/>
                    <a:pt x="68127" y="22924"/>
                  </a:cubicBezTo>
                  <a:cubicBezTo>
                    <a:pt x="71431" y="22924"/>
                    <a:pt x="77583" y="20953"/>
                    <a:pt x="76439" y="12726"/>
                  </a:cubicBezTo>
                  <a:cubicBezTo>
                    <a:pt x="75390" y="5384"/>
                    <a:pt x="68913" y="0"/>
                    <a:pt x="6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970;p70"/>
            <p:cNvSpPr/>
            <p:nvPr/>
          </p:nvSpPr>
          <p:spPr>
            <a:xfrm>
              <a:off x="1163441" y="3134374"/>
              <a:ext cx="65278" cy="73393"/>
            </a:xfrm>
            <a:custGeom>
              <a:avLst/>
              <a:gdLst/>
              <a:ahLst/>
              <a:cxnLst/>
              <a:rect l="l" t="t" r="r" b="b"/>
              <a:pathLst>
                <a:path w="2735" h="3075" extrusionOk="0">
                  <a:moveTo>
                    <a:pt x="2735" y="0"/>
                  </a:moveTo>
                  <a:cubicBezTo>
                    <a:pt x="579" y="919"/>
                    <a:pt x="80" y="3075"/>
                    <a:pt x="80" y="3075"/>
                  </a:cubicBezTo>
                  <a:cubicBezTo>
                    <a:pt x="80" y="3075"/>
                    <a:pt x="0" y="3075"/>
                    <a:pt x="0" y="2995"/>
                  </a:cubicBezTo>
                  <a:cubicBezTo>
                    <a:pt x="0" y="3075"/>
                    <a:pt x="80" y="3075"/>
                    <a:pt x="80" y="3075"/>
                  </a:cubicBezTo>
                  <a:cubicBezTo>
                    <a:pt x="80" y="3075"/>
                    <a:pt x="579" y="919"/>
                    <a:pt x="2735" y="0"/>
                  </a:cubicBezTo>
                  <a:close/>
                </a:path>
              </a:pathLst>
            </a:custGeom>
            <a:solidFill>
              <a:srgbClr val="FBA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971;p70"/>
            <p:cNvSpPr/>
            <p:nvPr/>
          </p:nvSpPr>
          <p:spPr>
            <a:xfrm>
              <a:off x="774162" y="3209652"/>
              <a:ext cx="186787" cy="85302"/>
            </a:xfrm>
            <a:custGeom>
              <a:avLst/>
              <a:gdLst/>
              <a:ahLst/>
              <a:cxnLst/>
              <a:rect l="l" t="t" r="r" b="b"/>
              <a:pathLst>
                <a:path w="7826" h="3574" extrusionOk="0">
                  <a:moveTo>
                    <a:pt x="7826" y="2915"/>
                  </a:moveTo>
                  <a:cubicBezTo>
                    <a:pt x="7646" y="3334"/>
                    <a:pt x="7566" y="3574"/>
                    <a:pt x="7566" y="3574"/>
                  </a:cubicBezTo>
                  <a:lnTo>
                    <a:pt x="7566" y="3574"/>
                  </a:lnTo>
                  <a:lnTo>
                    <a:pt x="7566" y="3574"/>
                  </a:lnTo>
                  <a:cubicBezTo>
                    <a:pt x="7566" y="3574"/>
                    <a:pt x="7646" y="3334"/>
                    <a:pt x="7826" y="2915"/>
                  </a:cubicBezTo>
                  <a:lnTo>
                    <a:pt x="7826" y="2915"/>
                  </a:lnTo>
                  <a:close/>
                  <a:moveTo>
                    <a:pt x="0" y="0"/>
                  </a:moveTo>
                  <a:lnTo>
                    <a:pt x="0" y="0"/>
                  </a:lnTo>
                  <a:lnTo>
                    <a:pt x="0" y="0"/>
                  </a:lnTo>
                  <a:close/>
                </a:path>
              </a:pathLst>
            </a:custGeom>
            <a:solidFill>
              <a:srgbClr val="FBA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972;p70"/>
            <p:cNvSpPr/>
            <p:nvPr/>
          </p:nvSpPr>
          <p:spPr>
            <a:xfrm>
              <a:off x="617400" y="3209652"/>
              <a:ext cx="156786" cy="65779"/>
            </a:xfrm>
            <a:custGeom>
              <a:avLst/>
              <a:gdLst/>
              <a:ahLst/>
              <a:cxnLst/>
              <a:rect l="l" t="t" r="r" b="b"/>
              <a:pathLst>
                <a:path w="6569" h="2756" extrusionOk="0">
                  <a:moveTo>
                    <a:pt x="6568" y="0"/>
                  </a:moveTo>
                  <a:cubicBezTo>
                    <a:pt x="6149" y="0"/>
                    <a:pt x="5650" y="0"/>
                    <a:pt x="5071" y="80"/>
                  </a:cubicBezTo>
                  <a:cubicBezTo>
                    <a:pt x="3155" y="340"/>
                    <a:pt x="1418" y="1338"/>
                    <a:pt x="0" y="2755"/>
                  </a:cubicBezTo>
                  <a:lnTo>
                    <a:pt x="0" y="2755"/>
                  </a:lnTo>
                  <a:cubicBezTo>
                    <a:pt x="1418" y="1338"/>
                    <a:pt x="3155" y="340"/>
                    <a:pt x="5071" y="80"/>
                  </a:cubicBezTo>
                  <a:cubicBezTo>
                    <a:pt x="5650" y="0"/>
                    <a:pt x="6149" y="0"/>
                    <a:pt x="6568" y="0"/>
                  </a:cubicBezTo>
                  <a:close/>
                </a:path>
              </a:pathLst>
            </a:custGeom>
            <a:solidFill>
              <a:srgbClr val="FBA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973;p70"/>
            <p:cNvSpPr/>
            <p:nvPr/>
          </p:nvSpPr>
          <p:spPr>
            <a:xfrm>
              <a:off x="617400" y="3670390"/>
              <a:ext cx="1494702" cy="190606"/>
            </a:xfrm>
            <a:custGeom>
              <a:avLst/>
              <a:gdLst/>
              <a:ahLst/>
              <a:cxnLst/>
              <a:rect l="l" t="t" r="r" b="b"/>
              <a:pathLst>
                <a:path w="62625" h="7986" extrusionOk="0">
                  <a:moveTo>
                    <a:pt x="62624" y="4153"/>
                  </a:moveTo>
                  <a:cubicBezTo>
                    <a:pt x="61546" y="5730"/>
                    <a:pt x="60468" y="6988"/>
                    <a:pt x="59310" y="7986"/>
                  </a:cubicBezTo>
                  <a:lnTo>
                    <a:pt x="59310" y="7986"/>
                  </a:lnTo>
                  <a:cubicBezTo>
                    <a:pt x="60468" y="6988"/>
                    <a:pt x="61546" y="5730"/>
                    <a:pt x="62624" y="4153"/>
                  </a:cubicBezTo>
                  <a:close/>
                  <a:moveTo>
                    <a:pt x="62624" y="4073"/>
                  </a:moveTo>
                  <a:lnTo>
                    <a:pt x="62624" y="4073"/>
                  </a:lnTo>
                  <a:lnTo>
                    <a:pt x="62624" y="4073"/>
                  </a:lnTo>
                  <a:close/>
                  <a:moveTo>
                    <a:pt x="0" y="340"/>
                  </a:moveTo>
                  <a:lnTo>
                    <a:pt x="0" y="340"/>
                  </a:lnTo>
                  <a:lnTo>
                    <a:pt x="0" y="340"/>
                  </a:lnTo>
                  <a:lnTo>
                    <a:pt x="0" y="340"/>
                  </a:lnTo>
                  <a:close/>
                  <a:moveTo>
                    <a:pt x="1657" y="1"/>
                  </a:moveTo>
                  <a:cubicBezTo>
                    <a:pt x="1657" y="1"/>
                    <a:pt x="919" y="340"/>
                    <a:pt x="0" y="340"/>
                  </a:cubicBezTo>
                  <a:cubicBezTo>
                    <a:pt x="919" y="340"/>
                    <a:pt x="1657" y="1"/>
                    <a:pt x="1657" y="1"/>
                  </a:cubicBezTo>
                  <a:close/>
                </a:path>
              </a:pathLst>
            </a:custGeom>
            <a:solidFill>
              <a:srgbClr val="D52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1974;p70"/>
            <p:cNvSpPr/>
            <p:nvPr/>
          </p:nvSpPr>
          <p:spPr>
            <a:xfrm>
              <a:off x="1802374" y="3860972"/>
              <a:ext cx="230632" cy="77211"/>
            </a:xfrm>
            <a:custGeom>
              <a:avLst/>
              <a:gdLst/>
              <a:ahLst/>
              <a:cxnLst/>
              <a:rect l="l" t="t" r="r" b="b"/>
              <a:pathLst>
                <a:path w="9663" h="3235" extrusionOk="0">
                  <a:moveTo>
                    <a:pt x="9662" y="1"/>
                  </a:moveTo>
                  <a:cubicBezTo>
                    <a:pt x="6568" y="2496"/>
                    <a:pt x="3075" y="3235"/>
                    <a:pt x="0" y="3235"/>
                  </a:cubicBezTo>
                  <a:cubicBezTo>
                    <a:pt x="3075" y="3235"/>
                    <a:pt x="6568" y="2496"/>
                    <a:pt x="9662" y="1"/>
                  </a:cubicBezTo>
                  <a:close/>
                </a:path>
              </a:pathLst>
            </a:custGeom>
            <a:solidFill>
              <a:srgbClr val="D6C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975;p70"/>
            <p:cNvSpPr/>
            <p:nvPr/>
          </p:nvSpPr>
          <p:spPr>
            <a:xfrm>
              <a:off x="1268243" y="4133038"/>
              <a:ext cx="18139" cy="24"/>
            </a:xfrm>
            <a:custGeom>
              <a:avLst/>
              <a:gdLst/>
              <a:ahLst/>
              <a:cxnLst/>
              <a:rect l="l" t="t" r="r" b="b"/>
              <a:pathLst>
                <a:path w="760" h="1" extrusionOk="0">
                  <a:moveTo>
                    <a:pt x="759" y="1"/>
                  </a:moveTo>
                  <a:lnTo>
                    <a:pt x="1" y="1"/>
                  </a:lnTo>
                  <a:lnTo>
                    <a:pt x="759" y="1"/>
                  </a:ln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1976;p70"/>
            <p:cNvSpPr/>
            <p:nvPr/>
          </p:nvSpPr>
          <p:spPr>
            <a:xfrm>
              <a:off x="1286359" y="3896702"/>
              <a:ext cx="325457" cy="236360"/>
            </a:xfrm>
            <a:custGeom>
              <a:avLst/>
              <a:gdLst/>
              <a:ahLst/>
              <a:cxnLst/>
              <a:rect l="l" t="t" r="r" b="b"/>
              <a:pathLst>
                <a:path w="13636" h="9903" extrusionOk="0">
                  <a:moveTo>
                    <a:pt x="13635" y="1"/>
                  </a:moveTo>
                  <a:lnTo>
                    <a:pt x="13635" y="1"/>
                  </a:lnTo>
                  <a:lnTo>
                    <a:pt x="13635" y="1"/>
                  </a:lnTo>
                  <a:close/>
                  <a:moveTo>
                    <a:pt x="13635" y="1"/>
                  </a:moveTo>
                  <a:lnTo>
                    <a:pt x="13635" y="1"/>
                  </a:lnTo>
                  <a:lnTo>
                    <a:pt x="13635" y="1"/>
                  </a:lnTo>
                  <a:close/>
                  <a:moveTo>
                    <a:pt x="13635" y="1"/>
                  </a:moveTo>
                  <a:cubicBezTo>
                    <a:pt x="13555" y="161"/>
                    <a:pt x="10142" y="9483"/>
                    <a:pt x="0" y="9903"/>
                  </a:cubicBezTo>
                  <a:lnTo>
                    <a:pt x="0" y="9903"/>
                  </a:lnTo>
                  <a:cubicBezTo>
                    <a:pt x="10142" y="9483"/>
                    <a:pt x="13555" y="161"/>
                    <a:pt x="13635" y="1"/>
                  </a:cubicBezTo>
                  <a:close/>
                </a:path>
              </a:pathLst>
            </a:custGeom>
            <a:solidFill>
              <a:srgbClr val="D3BA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1977;p70"/>
            <p:cNvSpPr/>
            <p:nvPr/>
          </p:nvSpPr>
          <p:spPr>
            <a:xfrm>
              <a:off x="809892" y="3932455"/>
              <a:ext cx="105327" cy="41458"/>
            </a:xfrm>
            <a:custGeom>
              <a:avLst/>
              <a:gdLst/>
              <a:ahLst/>
              <a:cxnLst/>
              <a:rect l="l" t="t" r="r" b="b"/>
              <a:pathLst>
                <a:path w="4413" h="1737" extrusionOk="0">
                  <a:moveTo>
                    <a:pt x="4412" y="0"/>
                  </a:moveTo>
                  <a:cubicBezTo>
                    <a:pt x="4412" y="80"/>
                    <a:pt x="2835" y="1737"/>
                    <a:pt x="0" y="1737"/>
                  </a:cubicBezTo>
                  <a:cubicBezTo>
                    <a:pt x="2835" y="1737"/>
                    <a:pt x="4412" y="80"/>
                    <a:pt x="4412" y="0"/>
                  </a:cubicBez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1978;p70"/>
            <p:cNvSpPr/>
            <p:nvPr/>
          </p:nvSpPr>
          <p:spPr>
            <a:xfrm>
              <a:off x="514006" y="3124373"/>
              <a:ext cx="1621916" cy="1008688"/>
            </a:xfrm>
            <a:custGeom>
              <a:avLst/>
              <a:gdLst/>
              <a:ahLst/>
              <a:cxnLst/>
              <a:rect l="l" t="t" r="r" b="b"/>
              <a:pathLst>
                <a:path w="67955" h="42262" extrusionOk="0">
                  <a:moveTo>
                    <a:pt x="26372" y="35274"/>
                  </a:moveTo>
                  <a:cubicBezTo>
                    <a:pt x="26451" y="35274"/>
                    <a:pt x="26531" y="35274"/>
                    <a:pt x="26611" y="35354"/>
                  </a:cubicBezTo>
                  <a:lnTo>
                    <a:pt x="26711" y="35354"/>
                  </a:lnTo>
                  <a:lnTo>
                    <a:pt x="26791" y="35434"/>
                  </a:lnTo>
                  <a:cubicBezTo>
                    <a:pt x="26871" y="35434"/>
                    <a:pt x="26950" y="35434"/>
                    <a:pt x="27030" y="35514"/>
                  </a:cubicBezTo>
                  <a:cubicBezTo>
                    <a:pt x="27210" y="35514"/>
                    <a:pt x="27370" y="35594"/>
                    <a:pt x="27529" y="35594"/>
                  </a:cubicBezTo>
                  <a:cubicBezTo>
                    <a:pt x="27609" y="35694"/>
                    <a:pt x="27709" y="35694"/>
                    <a:pt x="27789" y="35694"/>
                  </a:cubicBezTo>
                  <a:lnTo>
                    <a:pt x="27949" y="35694"/>
                  </a:lnTo>
                  <a:cubicBezTo>
                    <a:pt x="28108" y="35694"/>
                    <a:pt x="28288" y="35774"/>
                    <a:pt x="28448" y="35774"/>
                  </a:cubicBezTo>
                  <a:cubicBezTo>
                    <a:pt x="28707" y="35774"/>
                    <a:pt x="28947" y="35933"/>
                    <a:pt x="28947" y="36273"/>
                  </a:cubicBezTo>
                  <a:cubicBezTo>
                    <a:pt x="28947" y="36512"/>
                    <a:pt x="28707" y="36772"/>
                    <a:pt x="28448" y="36772"/>
                  </a:cubicBezTo>
                  <a:cubicBezTo>
                    <a:pt x="27609" y="36692"/>
                    <a:pt x="26871" y="36512"/>
                    <a:pt x="26112" y="36193"/>
                  </a:cubicBezTo>
                  <a:cubicBezTo>
                    <a:pt x="25872" y="36093"/>
                    <a:pt x="25872" y="35774"/>
                    <a:pt x="25952" y="35514"/>
                  </a:cubicBezTo>
                  <a:cubicBezTo>
                    <a:pt x="26032" y="35434"/>
                    <a:pt x="26112" y="35354"/>
                    <a:pt x="26292" y="35274"/>
                  </a:cubicBezTo>
                  <a:close/>
                  <a:moveTo>
                    <a:pt x="22219" y="35853"/>
                  </a:moveTo>
                  <a:cubicBezTo>
                    <a:pt x="22379" y="35853"/>
                    <a:pt x="22459" y="35853"/>
                    <a:pt x="22619" y="35933"/>
                  </a:cubicBezTo>
                  <a:cubicBezTo>
                    <a:pt x="23617" y="36772"/>
                    <a:pt x="24794" y="37351"/>
                    <a:pt x="26032" y="37690"/>
                  </a:cubicBezTo>
                  <a:cubicBezTo>
                    <a:pt x="26372" y="37770"/>
                    <a:pt x="26451" y="38089"/>
                    <a:pt x="26451" y="38349"/>
                  </a:cubicBezTo>
                  <a:cubicBezTo>
                    <a:pt x="26372" y="38508"/>
                    <a:pt x="26112" y="38688"/>
                    <a:pt x="25952" y="38688"/>
                  </a:cubicBezTo>
                  <a:lnTo>
                    <a:pt x="25793" y="38688"/>
                  </a:lnTo>
                  <a:cubicBezTo>
                    <a:pt x="24375" y="38269"/>
                    <a:pt x="23038" y="37590"/>
                    <a:pt x="21880" y="36692"/>
                  </a:cubicBezTo>
                  <a:cubicBezTo>
                    <a:pt x="21720" y="36512"/>
                    <a:pt x="21720" y="36193"/>
                    <a:pt x="21880" y="35933"/>
                  </a:cubicBezTo>
                  <a:cubicBezTo>
                    <a:pt x="21960" y="35853"/>
                    <a:pt x="22119" y="35853"/>
                    <a:pt x="22219" y="35853"/>
                  </a:cubicBezTo>
                  <a:close/>
                  <a:moveTo>
                    <a:pt x="30025" y="38349"/>
                  </a:moveTo>
                  <a:cubicBezTo>
                    <a:pt x="30284" y="38349"/>
                    <a:pt x="30444" y="38508"/>
                    <a:pt x="30524" y="38768"/>
                  </a:cubicBezTo>
                  <a:cubicBezTo>
                    <a:pt x="30604" y="39008"/>
                    <a:pt x="30444" y="39267"/>
                    <a:pt x="30204" y="39347"/>
                  </a:cubicBezTo>
                  <a:cubicBezTo>
                    <a:pt x="29865" y="39427"/>
                    <a:pt x="29606" y="39507"/>
                    <a:pt x="29286" y="39507"/>
                  </a:cubicBezTo>
                  <a:cubicBezTo>
                    <a:pt x="29027" y="39507"/>
                    <a:pt x="28707" y="39427"/>
                    <a:pt x="28448" y="39347"/>
                  </a:cubicBezTo>
                  <a:cubicBezTo>
                    <a:pt x="28208" y="39267"/>
                    <a:pt x="28028" y="39008"/>
                    <a:pt x="28108" y="38768"/>
                  </a:cubicBezTo>
                  <a:cubicBezTo>
                    <a:pt x="28108" y="38508"/>
                    <a:pt x="28368" y="38349"/>
                    <a:pt x="28607" y="38349"/>
                  </a:cubicBezTo>
                  <a:lnTo>
                    <a:pt x="28707" y="38429"/>
                  </a:lnTo>
                  <a:cubicBezTo>
                    <a:pt x="28787" y="38429"/>
                    <a:pt x="28867" y="38429"/>
                    <a:pt x="29027" y="38508"/>
                  </a:cubicBezTo>
                  <a:lnTo>
                    <a:pt x="29526" y="38508"/>
                  </a:lnTo>
                  <a:cubicBezTo>
                    <a:pt x="29705" y="38429"/>
                    <a:pt x="29785" y="38429"/>
                    <a:pt x="29865" y="38429"/>
                  </a:cubicBezTo>
                  <a:cubicBezTo>
                    <a:pt x="29945" y="38349"/>
                    <a:pt x="30025" y="38349"/>
                    <a:pt x="30025" y="38349"/>
                  </a:cubicBezTo>
                  <a:close/>
                  <a:moveTo>
                    <a:pt x="35095" y="0"/>
                  </a:moveTo>
                  <a:cubicBezTo>
                    <a:pt x="34097" y="579"/>
                    <a:pt x="32939" y="918"/>
                    <a:pt x="31941" y="918"/>
                  </a:cubicBezTo>
                  <a:cubicBezTo>
                    <a:pt x="31442" y="918"/>
                    <a:pt x="31023" y="838"/>
                    <a:pt x="30704" y="759"/>
                  </a:cubicBezTo>
                  <a:cubicBezTo>
                    <a:pt x="30444" y="659"/>
                    <a:pt x="30204" y="579"/>
                    <a:pt x="29945" y="419"/>
                  </a:cubicBezTo>
                  <a:cubicBezTo>
                    <a:pt x="27789" y="1338"/>
                    <a:pt x="27290" y="3494"/>
                    <a:pt x="27290" y="3494"/>
                  </a:cubicBezTo>
                  <a:cubicBezTo>
                    <a:pt x="27290" y="3494"/>
                    <a:pt x="27210" y="3494"/>
                    <a:pt x="27210" y="3414"/>
                  </a:cubicBezTo>
                  <a:cubicBezTo>
                    <a:pt x="26950" y="3414"/>
                    <a:pt x="26791" y="3334"/>
                    <a:pt x="26531" y="3334"/>
                  </a:cubicBezTo>
                  <a:cubicBezTo>
                    <a:pt x="24615" y="5330"/>
                    <a:pt x="21960" y="6488"/>
                    <a:pt x="19045" y="6488"/>
                  </a:cubicBezTo>
                  <a:lnTo>
                    <a:pt x="18726" y="6488"/>
                  </a:lnTo>
                  <a:cubicBezTo>
                    <a:pt x="18546" y="6907"/>
                    <a:pt x="18466" y="7147"/>
                    <a:pt x="18466" y="7147"/>
                  </a:cubicBezTo>
                  <a:cubicBezTo>
                    <a:pt x="18466" y="7147"/>
                    <a:pt x="18307" y="6827"/>
                    <a:pt x="17887" y="6488"/>
                  </a:cubicBezTo>
                  <a:cubicBezTo>
                    <a:pt x="15552" y="6248"/>
                    <a:pt x="13396" y="5150"/>
                    <a:pt x="11819" y="3573"/>
                  </a:cubicBezTo>
                  <a:lnTo>
                    <a:pt x="10900" y="3573"/>
                  </a:lnTo>
                  <a:cubicBezTo>
                    <a:pt x="10481" y="3573"/>
                    <a:pt x="9982" y="3573"/>
                    <a:pt x="9403" y="3653"/>
                  </a:cubicBezTo>
                  <a:cubicBezTo>
                    <a:pt x="7487" y="3913"/>
                    <a:pt x="5750" y="4911"/>
                    <a:pt x="4332" y="6328"/>
                  </a:cubicBezTo>
                  <a:cubicBezTo>
                    <a:pt x="1657" y="8903"/>
                    <a:pt x="0" y="12896"/>
                    <a:pt x="0" y="16549"/>
                  </a:cubicBezTo>
                  <a:cubicBezTo>
                    <a:pt x="0" y="17388"/>
                    <a:pt x="80" y="18226"/>
                    <a:pt x="260" y="18965"/>
                  </a:cubicBezTo>
                  <a:cubicBezTo>
                    <a:pt x="340" y="18965"/>
                    <a:pt x="340" y="19045"/>
                    <a:pt x="340" y="19125"/>
                  </a:cubicBezTo>
                  <a:cubicBezTo>
                    <a:pt x="1158" y="22538"/>
                    <a:pt x="2995" y="23217"/>
                    <a:pt x="4332" y="23217"/>
                  </a:cubicBezTo>
                  <a:cubicBezTo>
                    <a:pt x="5251" y="23217"/>
                    <a:pt x="5989" y="22878"/>
                    <a:pt x="5989" y="22878"/>
                  </a:cubicBezTo>
                  <a:lnTo>
                    <a:pt x="5989" y="22878"/>
                  </a:lnTo>
                  <a:cubicBezTo>
                    <a:pt x="5989" y="22878"/>
                    <a:pt x="4832" y="25533"/>
                    <a:pt x="4832" y="28447"/>
                  </a:cubicBezTo>
                  <a:cubicBezTo>
                    <a:pt x="4832" y="30603"/>
                    <a:pt x="5490" y="32939"/>
                    <a:pt x="7986" y="34356"/>
                  </a:cubicBezTo>
                  <a:lnTo>
                    <a:pt x="8066" y="34356"/>
                  </a:lnTo>
                  <a:cubicBezTo>
                    <a:pt x="9742" y="35274"/>
                    <a:pt x="11240" y="35594"/>
                    <a:pt x="12397" y="35594"/>
                  </a:cubicBezTo>
                  <a:cubicBezTo>
                    <a:pt x="15232" y="35594"/>
                    <a:pt x="16809" y="33937"/>
                    <a:pt x="16809" y="33857"/>
                  </a:cubicBezTo>
                  <a:cubicBezTo>
                    <a:pt x="16809" y="33857"/>
                    <a:pt x="18885" y="41583"/>
                    <a:pt x="30604" y="42262"/>
                  </a:cubicBezTo>
                  <a:lnTo>
                    <a:pt x="32360" y="42262"/>
                  </a:lnTo>
                  <a:cubicBezTo>
                    <a:pt x="42502" y="41842"/>
                    <a:pt x="45915" y="32520"/>
                    <a:pt x="45995" y="32360"/>
                  </a:cubicBezTo>
                  <a:cubicBezTo>
                    <a:pt x="46913" y="32859"/>
                    <a:pt x="50167" y="34097"/>
                    <a:pt x="53980" y="34097"/>
                  </a:cubicBezTo>
                  <a:cubicBezTo>
                    <a:pt x="57055" y="34097"/>
                    <a:pt x="60548" y="33358"/>
                    <a:pt x="63642" y="30863"/>
                  </a:cubicBezTo>
                  <a:cubicBezTo>
                    <a:pt x="64800" y="29865"/>
                    <a:pt x="65878" y="28607"/>
                    <a:pt x="66956" y="27030"/>
                  </a:cubicBezTo>
                  <a:lnTo>
                    <a:pt x="66956" y="26950"/>
                  </a:lnTo>
                  <a:cubicBezTo>
                    <a:pt x="67376" y="26371"/>
                    <a:pt x="67635" y="25792"/>
                    <a:pt x="67954" y="25293"/>
                  </a:cubicBezTo>
                  <a:cubicBezTo>
                    <a:pt x="61307" y="24115"/>
                    <a:pt x="54978" y="21620"/>
                    <a:pt x="49569" y="17727"/>
                  </a:cubicBezTo>
                  <a:cubicBezTo>
                    <a:pt x="43180" y="13136"/>
                    <a:pt x="38509" y="6907"/>
                    <a:pt x="350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1979;p70"/>
            <p:cNvSpPr/>
            <p:nvPr/>
          </p:nvSpPr>
          <p:spPr>
            <a:xfrm>
              <a:off x="2193538" y="2959497"/>
              <a:ext cx="59597" cy="93417"/>
            </a:xfrm>
            <a:custGeom>
              <a:avLst/>
              <a:gdLst/>
              <a:ahLst/>
              <a:cxnLst/>
              <a:rect l="l" t="t" r="r" b="b"/>
              <a:pathLst>
                <a:path w="2497" h="3914" extrusionOk="0">
                  <a:moveTo>
                    <a:pt x="500" y="1"/>
                  </a:moveTo>
                  <a:cubicBezTo>
                    <a:pt x="420" y="1"/>
                    <a:pt x="340" y="1"/>
                    <a:pt x="260" y="81"/>
                  </a:cubicBezTo>
                  <a:cubicBezTo>
                    <a:pt x="81" y="260"/>
                    <a:pt x="1" y="500"/>
                    <a:pt x="81" y="759"/>
                  </a:cubicBezTo>
                  <a:cubicBezTo>
                    <a:pt x="340" y="1259"/>
                    <a:pt x="580" y="1678"/>
                    <a:pt x="839" y="2177"/>
                  </a:cubicBezTo>
                  <a:cubicBezTo>
                    <a:pt x="919" y="2416"/>
                    <a:pt x="999" y="2676"/>
                    <a:pt x="1159" y="2915"/>
                  </a:cubicBezTo>
                  <a:cubicBezTo>
                    <a:pt x="1159" y="2995"/>
                    <a:pt x="1259" y="3075"/>
                    <a:pt x="1338" y="3255"/>
                  </a:cubicBezTo>
                  <a:cubicBezTo>
                    <a:pt x="1338" y="3415"/>
                    <a:pt x="1338" y="3415"/>
                    <a:pt x="1418" y="3574"/>
                  </a:cubicBezTo>
                  <a:cubicBezTo>
                    <a:pt x="1498" y="3754"/>
                    <a:pt x="1658" y="3914"/>
                    <a:pt x="1917" y="3914"/>
                  </a:cubicBezTo>
                  <a:lnTo>
                    <a:pt x="2077" y="3914"/>
                  </a:lnTo>
                  <a:cubicBezTo>
                    <a:pt x="2257" y="3834"/>
                    <a:pt x="2496" y="3574"/>
                    <a:pt x="2416" y="3255"/>
                  </a:cubicBezTo>
                  <a:cubicBezTo>
                    <a:pt x="1997" y="2257"/>
                    <a:pt x="1498" y="1259"/>
                    <a:pt x="999" y="260"/>
                  </a:cubicBezTo>
                  <a:cubicBezTo>
                    <a:pt x="919" y="81"/>
                    <a:pt x="760" y="1"/>
                    <a:pt x="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1980;p70"/>
            <p:cNvSpPr/>
            <p:nvPr/>
          </p:nvSpPr>
          <p:spPr>
            <a:xfrm>
              <a:off x="2244997" y="3084825"/>
              <a:ext cx="28140" cy="49573"/>
            </a:xfrm>
            <a:custGeom>
              <a:avLst/>
              <a:gdLst/>
              <a:ahLst/>
              <a:cxnLst/>
              <a:rect l="l" t="t" r="r" b="b"/>
              <a:pathLst>
                <a:path w="1179" h="2077" extrusionOk="0">
                  <a:moveTo>
                    <a:pt x="500" y="0"/>
                  </a:moveTo>
                  <a:cubicBezTo>
                    <a:pt x="420" y="0"/>
                    <a:pt x="260" y="0"/>
                    <a:pt x="181" y="160"/>
                  </a:cubicBezTo>
                  <a:cubicBezTo>
                    <a:pt x="101" y="240"/>
                    <a:pt x="1" y="320"/>
                    <a:pt x="1" y="499"/>
                  </a:cubicBezTo>
                  <a:cubicBezTo>
                    <a:pt x="101" y="819"/>
                    <a:pt x="101" y="1238"/>
                    <a:pt x="181" y="1577"/>
                  </a:cubicBezTo>
                  <a:cubicBezTo>
                    <a:pt x="181" y="1737"/>
                    <a:pt x="181" y="1917"/>
                    <a:pt x="340" y="1996"/>
                  </a:cubicBezTo>
                  <a:cubicBezTo>
                    <a:pt x="420" y="2076"/>
                    <a:pt x="500" y="2076"/>
                    <a:pt x="680" y="2076"/>
                  </a:cubicBezTo>
                  <a:cubicBezTo>
                    <a:pt x="760" y="2076"/>
                    <a:pt x="919" y="2076"/>
                    <a:pt x="999" y="1996"/>
                  </a:cubicBezTo>
                  <a:cubicBezTo>
                    <a:pt x="1099" y="1917"/>
                    <a:pt x="1179" y="1737"/>
                    <a:pt x="1179" y="1577"/>
                  </a:cubicBezTo>
                  <a:cubicBezTo>
                    <a:pt x="1099" y="1238"/>
                    <a:pt x="1099" y="819"/>
                    <a:pt x="999" y="499"/>
                  </a:cubicBezTo>
                  <a:cubicBezTo>
                    <a:pt x="999" y="320"/>
                    <a:pt x="999" y="240"/>
                    <a:pt x="919" y="160"/>
                  </a:cubicBezTo>
                  <a:cubicBezTo>
                    <a:pt x="839" y="80"/>
                    <a:pt x="680" y="0"/>
                    <a:pt x="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1981;p70"/>
            <p:cNvSpPr/>
            <p:nvPr/>
          </p:nvSpPr>
          <p:spPr>
            <a:xfrm>
              <a:off x="2197357" y="3060981"/>
              <a:ext cx="28140" cy="47687"/>
            </a:xfrm>
            <a:custGeom>
              <a:avLst/>
              <a:gdLst/>
              <a:ahLst/>
              <a:cxnLst/>
              <a:rect l="l" t="t" r="r" b="b"/>
              <a:pathLst>
                <a:path w="1179" h="1998" extrusionOk="0">
                  <a:moveTo>
                    <a:pt x="500" y="1"/>
                  </a:moveTo>
                  <a:cubicBezTo>
                    <a:pt x="420" y="1"/>
                    <a:pt x="420" y="81"/>
                    <a:pt x="340" y="81"/>
                  </a:cubicBezTo>
                  <a:cubicBezTo>
                    <a:pt x="260" y="81"/>
                    <a:pt x="100" y="161"/>
                    <a:pt x="100" y="241"/>
                  </a:cubicBezTo>
                  <a:cubicBezTo>
                    <a:pt x="1" y="420"/>
                    <a:pt x="1" y="580"/>
                    <a:pt x="1" y="660"/>
                  </a:cubicBezTo>
                  <a:cubicBezTo>
                    <a:pt x="100" y="819"/>
                    <a:pt x="100" y="999"/>
                    <a:pt x="180" y="1239"/>
                  </a:cubicBezTo>
                  <a:lnTo>
                    <a:pt x="180" y="1498"/>
                  </a:lnTo>
                  <a:cubicBezTo>
                    <a:pt x="180" y="1578"/>
                    <a:pt x="260" y="1738"/>
                    <a:pt x="340" y="1818"/>
                  </a:cubicBezTo>
                  <a:cubicBezTo>
                    <a:pt x="420" y="1917"/>
                    <a:pt x="500" y="1997"/>
                    <a:pt x="679" y="1997"/>
                  </a:cubicBezTo>
                  <a:cubicBezTo>
                    <a:pt x="839" y="1997"/>
                    <a:pt x="919" y="1917"/>
                    <a:pt x="999" y="1818"/>
                  </a:cubicBezTo>
                  <a:cubicBezTo>
                    <a:pt x="1099" y="1738"/>
                    <a:pt x="1178" y="1658"/>
                    <a:pt x="1178" y="1498"/>
                  </a:cubicBezTo>
                  <a:cubicBezTo>
                    <a:pt x="1178" y="1159"/>
                    <a:pt x="1099" y="740"/>
                    <a:pt x="999" y="420"/>
                  </a:cubicBezTo>
                  <a:cubicBezTo>
                    <a:pt x="919" y="241"/>
                    <a:pt x="839" y="161"/>
                    <a:pt x="759" y="81"/>
                  </a:cubicBezTo>
                  <a:cubicBezTo>
                    <a:pt x="679" y="81"/>
                    <a:pt x="600" y="1"/>
                    <a:pt x="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1982;p70"/>
            <p:cNvSpPr/>
            <p:nvPr/>
          </p:nvSpPr>
          <p:spPr>
            <a:xfrm>
              <a:off x="1032408" y="3980095"/>
              <a:ext cx="112941" cy="67688"/>
            </a:xfrm>
            <a:custGeom>
              <a:avLst/>
              <a:gdLst/>
              <a:ahLst/>
              <a:cxnLst/>
              <a:rect l="l" t="t" r="r" b="b"/>
              <a:pathLst>
                <a:path w="4732" h="2836" extrusionOk="0">
                  <a:moveTo>
                    <a:pt x="499" y="0"/>
                  </a:moveTo>
                  <a:cubicBezTo>
                    <a:pt x="399" y="0"/>
                    <a:pt x="240" y="0"/>
                    <a:pt x="160" y="80"/>
                  </a:cubicBezTo>
                  <a:cubicBezTo>
                    <a:pt x="0" y="340"/>
                    <a:pt x="0" y="659"/>
                    <a:pt x="160" y="839"/>
                  </a:cubicBezTo>
                  <a:cubicBezTo>
                    <a:pt x="1318" y="1737"/>
                    <a:pt x="2655" y="2416"/>
                    <a:pt x="4073" y="2835"/>
                  </a:cubicBezTo>
                  <a:lnTo>
                    <a:pt x="4232" y="2835"/>
                  </a:lnTo>
                  <a:cubicBezTo>
                    <a:pt x="4392" y="2835"/>
                    <a:pt x="4652" y="2655"/>
                    <a:pt x="4731" y="2496"/>
                  </a:cubicBezTo>
                  <a:cubicBezTo>
                    <a:pt x="4731" y="2236"/>
                    <a:pt x="4652" y="1917"/>
                    <a:pt x="4312" y="1837"/>
                  </a:cubicBezTo>
                  <a:cubicBezTo>
                    <a:pt x="3074" y="1498"/>
                    <a:pt x="1897" y="919"/>
                    <a:pt x="899" y="80"/>
                  </a:cubicBezTo>
                  <a:cubicBezTo>
                    <a:pt x="739" y="0"/>
                    <a:pt x="659" y="0"/>
                    <a:pt x="4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1983;p70"/>
            <p:cNvSpPr/>
            <p:nvPr/>
          </p:nvSpPr>
          <p:spPr>
            <a:xfrm>
              <a:off x="1182965" y="4039644"/>
              <a:ext cx="61483" cy="27662"/>
            </a:xfrm>
            <a:custGeom>
              <a:avLst/>
              <a:gdLst/>
              <a:ahLst/>
              <a:cxnLst/>
              <a:rect l="l" t="t" r="r" b="b"/>
              <a:pathLst>
                <a:path w="2576" h="1159" extrusionOk="0">
                  <a:moveTo>
                    <a:pt x="579" y="1"/>
                  </a:moveTo>
                  <a:cubicBezTo>
                    <a:pt x="340" y="1"/>
                    <a:pt x="80" y="160"/>
                    <a:pt x="80" y="420"/>
                  </a:cubicBezTo>
                  <a:cubicBezTo>
                    <a:pt x="0" y="660"/>
                    <a:pt x="180" y="919"/>
                    <a:pt x="420" y="999"/>
                  </a:cubicBezTo>
                  <a:cubicBezTo>
                    <a:pt x="679" y="1079"/>
                    <a:pt x="999" y="1159"/>
                    <a:pt x="1258" y="1159"/>
                  </a:cubicBezTo>
                  <a:cubicBezTo>
                    <a:pt x="1578" y="1159"/>
                    <a:pt x="1837" y="1079"/>
                    <a:pt x="2176" y="999"/>
                  </a:cubicBezTo>
                  <a:cubicBezTo>
                    <a:pt x="2416" y="919"/>
                    <a:pt x="2576" y="660"/>
                    <a:pt x="2496" y="420"/>
                  </a:cubicBezTo>
                  <a:cubicBezTo>
                    <a:pt x="2416" y="160"/>
                    <a:pt x="2256" y="1"/>
                    <a:pt x="1997" y="1"/>
                  </a:cubicBezTo>
                  <a:cubicBezTo>
                    <a:pt x="1997" y="1"/>
                    <a:pt x="1917" y="1"/>
                    <a:pt x="1837" y="81"/>
                  </a:cubicBezTo>
                  <a:cubicBezTo>
                    <a:pt x="1757" y="81"/>
                    <a:pt x="1677" y="81"/>
                    <a:pt x="1498" y="160"/>
                  </a:cubicBezTo>
                  <a:lnTo>
                    <a:pt x="999" y="160"/>
                  </a:lnTo>
                  <a:cubicBezTo>
                    <a:pt x="839" y="81"/>
                    <a:pt x="759" y="81"/>
                    <a:pt x="679" y="81"/>
                  </a:cubicBezTo>
                  <a:lnTo>
                    <a:pt x="5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1984;p70"/>
            <p:cNvSpPr/>
            <p:nvPr/>
          </p:nvSpPr>
          <p:spPr>
            <a:xfrm>
              <a:off x="1131506" y="3966276"/>
              <a:ext cx="73393" cy="35754"/>
            </a:xfrm>
            <a:custGeom>
              <a:avLst/>
              <a:gdLst/>
              <a:ahLst/>
              <a:cxnLst/>
              <a:rect l="l" t="t" r="r" b="b"/>
              <a:pathLst>
                <a:path w="3075" h="1498" extrusionOk="0">
                  <a:moveTo>
                    <a:pt x="420" y="0"/>
                  </a:moveTo>
                  <a:cubicBezTo>
                    <a:pt x="240" y="80"/>
                    <a:pt x="160" y="160"/>
                    <a:pt x="80" y="240"/>
                  </a:cubicBezTo>
                  <a:cubicBezTo>
                    <a:pt x="0" y="500"/>
                    <a:pt x="0" y="819"/>
                    <a:pt x="240" y="919"/>
                  </a:cubicBezTo>
                  <a:cubicBezTo>
                    <a:pt x="999" y="1238"/>
                    <a:pt x="1737" y="1418"/>
                    <a:pt x="2576" y="1498"/>
                  </a:cubicBezTo>
                  <a:cubicBezTo>
                    <a:pt x="2835" y="1498"/>
                    <a:pt x="3075" y="1238"/>
                    <a:pt x="3075" y="999"/>
                  </a:cubicBezTo>
                  <a:cubicBezTo>
                    <a:pt x="3075" y="659"/>
                    <a:pt x="2835" y="500"/>
                    <a:pt x="2576" y="500"/>
                  </a:cubicBezTo>
                  <a:cubicBezTo>
                    <a:pt x="2416" y="500"/>
                    <a:pt x="2236" y="420"/>
                    <a:pt x="2077" y="420"/>
                  </a:cubicBezTo>
                  <a:lnTo>
                    <a:pt x="1917" y="420"/>
                  </a:lnTo>
                  <a:cubicBezTo>
                    <a:pt x="1837" y="420"/>
                    <a:pt x="1737" y="420"/>
                    <a:pt x="1657" y="320"/>
                  </a:cubicBezTo>
                  <a:cubicBezTo>
                    <a:pt x="1498" y="320"/>
                    <a:pt x="1338" y="240"/>
                    <a:pt x="1158" y="240"/>
                  </a:cubicBezTo>
                  <a:cubicBezTo>
                    <a:pt x="1078" y="160"/>
                    <a:pt x="999" y="160"/>
                    <a:pt x="919" y="160"/>
                  </a:cubicBezTo>
                  <a:lnTo>
                    <a:pt x="839" y="80"/>
                  </a:lnTo>
                  <a:lnTo>
                    <a:pt x="739" y="80"/>
                  </a:lnTo>
                  <a:cubicBezTo>
                    <a:pt x="659" y="0"/>
                    <a:pt x="579" y="0"/>
                    <a:pt x="5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1985;p70"/>
            <p:cNvSpPr/>
            <p:nvPr/>
          </p:nvSpPr>
          <p:spPr>
            <a:xfrm>
              <a:off x="1881948" y="2840398"/>
              <a:ext cx="222517" cy="65779"/>
            </a:xfrm>
            <a:custGeom>
              <a:avLst/>
              <a:gdLst/>
              <a:ahLst/>
              <a:cxnLst/>
              <a:rect l="l" t="t" r="r" b="b"/>
              <a:pathLst>
                <a:path w="9323" h="2756" extrusionOk="0">
                  <a:moveTo>
                    <a:pt x="3653" y="0"/>
                  </a:moveTo>
                  <a:cubicBezTo>
                    <a:pt x="2575" y="0"/>
                    <a:pt x="1577" y="180"/>
                    <a:pt x="579" y="499"/>
                  </a:cubicBezTo>
                  <a:cubicBezTo>
                    <a:pt x="160" y="679"/>
                    <a:pt x="0" y="998"/>
                    <a:pt x="80" y="1338"/>
                  </a:cubicBezTo>
                  <a:cubicBezTo>
                    <a:pt x="160" y="1677"/>
                    <a:pt x="419" y="1917"/>
                    <a:pt x="739" y="1917"/>
                  </a:cubicBezTo>
                  <a:cubicBezTo>
                    <a:pt x="839" y="1917"/>
                    <a:pt x="839" y="1837"/>
                    <a:pt x="918" y="1837"/>
                  </a:cubicBezTo>
                  <a:cubicBezTo>
                    <a:pt x="1837" y="1497"/>
                    <a:pt x="2735" y="1418"/>
                    <a:pt x="3653" y="1418"/>
                  </a:cubicBezTo>
                  <a:cubicBezTo>
                    <a:pt x="5151" y="1418"/>
                    <a:pt x="6648" y="1837"/>
                    <a:pt x="7985" y="2675"/>
                  </a:cubicBezTo>
                  <a:cubicBezTo>
                    <a:pt x="8145" y="2755"/>
                    <a:pt x="8225" y="2755"/>
                    <a:pt x="8405" y="2755"/>
                  </a:cubicBezTo>
                  <a:cubicBezTo>
                    <a:pt x="8984" y="2755"/>
                    <a:pt x="9323" y="1837"/>
                    <a:pt x="8724" y="1497"/>
                  </a:cubicBezTo>
                  <a:cubicBezTo>
                    <a:pt x="7227" y="499"/>
                    <a:pt x="5410" y="0"/>
                    <a:pt x="3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1986;p70"/>
            <p:cNvSpPr/>
            <p:nvPr/>
          </p:nvSpPr>
          <p:spPr>
            <a:xfrm>
              <a:off x="2122079" y="2901857"/>
              <a:ext cx="47663" cy="47663"/>
            </a:xfrm>
            <a:custGeom>
              <a:avLst/>
              <a:gdLst/>
              <a:ahLst/>
              <a:cxnLst/>
              <a:rect l="l" t="t" r="r" b="b"/>
              <a:pathLst>
                <a:path w="1997" h="1997" extrusionOk="0">
                  <a:moveTo>
                    <a:pt x="420" y="0"/>
                  </a:moveTo>
                  <a:cubicBezTo>
                    <a:pt x="340" y="100"/>
                    <a:pt x="260" y="100"/>
                    <a:pt x="160" y="180"/>
                  </a:cubicBezTo>
                  <a:cubicBezTo>
                    <a:pt x="160" y="260"/>
                    <a:pt x="160" y="260"/>
                    <a:pt x="80" y="340"/>
                  </a:cubicBezTo>
                  <a:cubicBezTo>
                    <a:pt x="1" y="420"/>
                    <a:pt x="1" y="599"/>
                    <a:pt x="1" y="679"/>
                  </a:cubicBezTo>
                  <a:lnTo>
                    <a:pt x="1" y="839"/>
                  </a:lnTo>
                  <a:cubicBezTo>
                    <a:pt x="80" y="999"/>
                    <a:pt x="80" y="1098"/>
                    <a:pt x="160" y="1178"/>
                  </a:cubicBezTo>
                  <a:cubicBezTo>
                    <a:pt x="420" y="1418"/>
                    <a:pt x="579" y="1597"/>
                    <a:pt x="839" y="1837"/>
                  </a:cubicBezTo>
                  <a:cubicBezTo>
                    <a:pt x="839" y="1917"/>
                    <a:pt x="919" y="1917"/>
                    <a:pt x="999" y="1997"/>
                  </a:cubicBezTo>
                  <a:lnTo>
                    <a:pt x="1578" y="1997"/>
                  </a:lnTo>
                  <a:cubicBezTo>
                    <a:pt x="1657" y="1917"/>
                    <a:pt x="1757" y="1917"/>
                    <a:pt x="1757" y="1837"/>
                  </a:cubicBezTo>
                  <a:lnTo>
                    <a:pt x="1917" y="1677"/>
                  </a:lnTo>
                  <a:cubicBezTo>
                    <a:pt x="1997" y="1597"/>
                    <a:pt x="1997" y="1418"/>
                    <a:pt x="1997" y="1338"/>
                  </a:cubicBezTo>
                  <a:lnTo>
                    <a:pt x="1997" y="1178"/>
                  </a:lnTo>
                  <a:cubicBezTo>
                    <a:pt x="1917" y="999"/>
                    <a:pt x="1837" y="919"/>
                    <a:pt x="1757" y="839"/>
                  </a:cubicBezTo>
                  <a:cubicBezTo>
                    <a:pt x="1578" y="599"/>
                    <a:pt x="1418" y="420"/>
                    <a:pt x="1158" y="180"/>
                  </a:cubicBezTo>
                  <a:cubicBezTo>
                    <a:pt x="1158" y="100"/>
                    <a:pt x="1079" y="100"/>
                    <a:pt x="9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1987;p70"/>
            <p:cNvSpPr/>
            <p:nvPr/>
          </p:nvSpPr>
          <p:spPr>
            <a:xfrm>
              <a:off x="2036800" y="3368801"/>
              <a:ext cx="89121" cy="150580"/>
            </a:xfrm>
            <a:custGeom>
              <a:avLst/>
              <a:gdLst/>
              <a:ahLst/>
              <a:cxnLst/>
              <a:rect l="l" t="t" r="r" b="b"/>
              <a:pathLst>
                <a:path w="3734" h="6309" extrusionOk="0">
                  <a:moveTo>
                    <a:pt x="839" y="0"/>
                  </a:moveTo>
                  <a:cubicBezTo>
                    <a:pt x="659" y="0"/>
                    <a:pt x="579" y="0"/>
                    <a:pt x="499" y="80"/>
                  </a:cubicBezTo>
                  <a:cubicBezTo>
                    <a:pt x="160" y="240"/>
                    <a:pt x="0" y="739"/>
                    <a:pt x="240" y="1078"/>
                  </a:cubicBezTo>
                  <a:cubicBezTo>
                    <a:pt x="1238" y="2495"/>
                    <a:pt x="1917" y="4072"/>
                    <a:pt x="2336" y="5729"/>
                  </a:cubicBezTo>
                  <a:cubicBezTo>
                    <a:pt x="2336" y="6069"/>
                    <a:pt x="2655" y="6308"/>
                    <a:pt x="2995" y="6308"/>
                  </a:cubicBezTo>
                  <a:cubicBezTo>
                    <a:pt x="3074" y="6308"/>
                    <a:pt x="3074" y="6308"/>
                    <a:pt x="3154" y="6228"/>
                  </a:cubicBezTo>
                  <a:cubicBezTo>
                    <a:pt x="3574" y="6149"/>
                    <a:pt x="3733" y="5729"/>
                    <a:pt x="3653" y="5390"/>
                  </a:cubicBezTo>
                  <a:cubicBezTo>
                    <a:pt x="3234" y="3573"/>
                    <a:pt x="2496" y="1817"/>
                    <a:pt x="1418" y="319"/>
                  </a:cubicBezTo>
                  <a:cubicBezTo>
                    <a:pt x="1238" y="160"/>
                    <a:pt x="1078" y="0"/>
                    <a:pt x="8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1988;p70"/>
            <p:cNvSpPr/>
            <p:nvPr/>
          </p:nvSpPr>
          <p:spPr>
            <a:xfrm>
              <a:off x="2096350" y="3563177"/>
              <a:ext cx="37663" cy="61507"/>
            </a:xfrm>
            <a:custGeom>
              <a:avLst/>
              <a:gdLst/>
              <a:ahLst/>
              <a:cxnLst/>
              <a:rect l="l" t="t" r="r" b="b"/>
              <a:pathLst>
                <a:path w="1578" h="2577" extrusionOk="0">
                  <a:moveTo>
                    <a:pt x="839" y="1"/>
                  </a:moveTo>
                  <a:cubicBezTo>
                    <a:pt x="659" y="1"/>
                    <a:pt x="500" y="1"/>
                    <a:pt x="420" y="161"/>
                  </a:cubicBezTo>
                  <a:cubicBezTo>
                    <a:pt x="340" y="240"/>
                    <a:pt x="340" y="240"/>
                    <a:pt x="240" y="340"/>
                  </a:cubicBezTo>
                  <a:cubicBezTo>
                    <a:pt x="160" y="420"/>
                    <a:pt x="160" y="580"/>
                    <a:pt x="160" y="660"/>
                  </a:cubicBezTo>
                  <a:cubicBezTo>
                    <a:pt x="160" y="1079"/>
                    <a:pt x="80" y="1418"/>
                    <a:pt x="1" y="1837"/>
                  </a:cubicBezTo>
                  <a:cubicBezTo>
                    <a:pt x="1" y="1917"/>
                    <a:pt x="80" y="1997"/>
                    <a:pt x="80" y="2077"/>
                  </a:cubicBezTo>
                  <a:cubicBezTo>
                    <a:pt x="160" y="2157"/>
                    <a:pt x="160" y="2237"/>
                    <a:pt x="240" y="2337"/>
                  </a:cubicBezTo>
                  <a:cubicBezTo>
                    <a:pt x="340" y="2416"/>
                    <a:pt x="579" y="2576"/>
                    <a:pt x="739" y="2576"/>
                  </a:cubicBezTo>
                  <a:cubicBezTo>
                    <a:pt x="919" y="2496"/>
                    <a:pt x="1079" y="2496"/>
                    <a:pt x="1238" y="2337"/>
                  </a:cubicBezTo>
                  <a:cubicBezTo>
                    <a:pt x="1238" y="2337"/>
                    <a:pt x="1338" y="2237"/>
                    <a:pt x="1338" y="2157"/>
                  </a:cubicBezTo>
                  <a:cubicBezTo>
                    <a:pt x="1418" y="2077"/>
                    <a:pt x="1418" y="1997"/>
                    <a:pt x="1418" y="1837"/>
                  </a:cubicBezTo>
                  <a:cubicBezTo>
                    <a:pt x="1498" y="1418"/>
                    <a:pt x="1498" y="1079"/>
                    <a:pt x="1578" y="660"/>
                  </a:cubicBezTo>
                  <a:cubicBezTo>
                    <a:pt x="1578" y="580"/>
                    <a:pt x="1578" y="500"/>
                    <a:pt x="1498" y="420"/>
                  </a:cubicBezTo>
                  <a:cubicBezTo>
                    <a:pt x="1498" y="340"/>
                    <a:pt x="1418" y="240"/>
                    <a:pt x="1338" y="161"/>
                  </a:cubicBezTo>
                  <a:cubicBezTo>
                    <a:pt x="1238" y="81"/>
                    <a:pt x="1079" y="1"/>
                    <a:pt x="9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1989;p70"/>
            <p:cNvSpPr/>
            <p:nvPr/>
          </p:nvSpPr>
          <p:spPr>
            <a:xfrm>
              <a:off x="2108260" y="3199652"/>
              <a:ext cx="152967" cy="103418"/>
            </a:xfrm>
            <a:custGeom>
              <a:avLst/>
              <a:gdLst/>
              <a:ahLst/>
              <a:cxnLst/>
              <a:rect l="l" t="t" r="r" b="b"/>
              <a:pathLst>
                <a:path w="6409" h="4333" extrusionOk="0">
                  <a:moveTo>
                    <a:pt x="5650" y="0"/>
                  </a:moveTo>
                  <a:cubicBezTo>
                    <a:pt x="5411" y="0"/>
                    <a:pt x="5151" y="180"/>
                    <a:pt x="5071" y="340"/>
                  </a:cubicBezTo>
                  <a:cubicBezTo>
                    <a:pt x="4911" y="599"/>
                    <a:pt x="4832" y="759"/>
                    <a:pt x="4732" y="998"/>
                  </a:cubicBezTo>
                  <a:cubicBezTo>
                    <a:pt x="4652" y="1098"/>
                    <a:pt x="4572" y="1258"/>
                    <a:pt x="4492" y="1258"/>
                  </a:cubicBezTo>
                  <a:lnTo>
                    <a:pt x="4492" y="1338"/>
                  </a:lnTo>
                  <a:lnTo>
                    <a:pt x="4412" y="1338"/>
                  </a:lnTo>
                  <a:cubicBezTo>
                    <a:pt x="4412" y="1418"/>
                    <a:pt x="4333" y="1418"/>
                    <a:pt x="4333" y="1497"/>
                  </a:cubicBezTo>
                  <a:cubicBezTo>
                    <a:pt x="3993" y="1917"/>
                    <a:pt x="3654" y="2096"/>
                    <a:pt x="3235" y="2336"/>
                  </a:cubicBezTo>
                  <a:cubicBezTo>
                    <a:pt x="3155" y="2416"/>
                    <a:pt x="3075" y="2496"/>
                    <a:pt x="2995" y="2496"/>
                  </a:cubicBezTo>
                  <a:cubicBezTo>
                    <a:pt x="2915" y="2595"/>
                    <a:pt x="2835" y="2595"/>
                    <a:pt x="2835" y="2595"/>
                  </a:cubicBezTo>
                  <a:lnTo>
                    <a:pt x="2736" y="2595"/>
                  </a:lnTo>
                  <a:lnTo>
                    <a:pt x="2736" y="2675"/>
                  </a:lnTo>
                  <a:cubicBezTo>
                    <a:pt x="2496" y="2755"/>
                    <a:pt x="2336" y="2755"/>
                    <a:pt x="2077" y="2835"/>
                  </a:cubicBezTo>
                  <a:cubicBezTo>
                    <a:pt x="1917" y="2835"/>
                    <a:pt x="1837" y="2915"/>
                    <a:pt x="1737" y="2915"/>
                  </a:cubicBezTo>
                  <a:lnTo>
                    <a:pt x="659" y="2915"/>
                  </a:lnTo>
                  <a:cubicBezTo>
                    <a:pt x="240" y="2915"/>
                    <a:pt x="1" y="3254"/>
                    <a:pt x="1" y="3593"/>
                  </a:cubicBezTo>
                  <a:cubicBezTo>
                    <a:pt x="1" y="3993"/>
                    <a:pt x="340" y="4252"/>
                    <a:pt x="659" y="4332"/>
                  </a:cubicBezTo>
                  <a:lnTo>
                    <a:pt x="1158" y="4332"/>
                  </a:lnTo>
                  <a:cubicBezTo>
                    <a:pt x="3334" y="4332"/>
                    <a:pt x="5411" y="2995"/>
                    <a:pt x="6229" y="1098"/>
                  </a:cubicBezTo>
                  <a:cubicBezTo>
                    <a:pt x="6409" y="759"/>
                    <a:pt x="6329" y="340"/>
                    <a:pt x="5989" y="100"/>
                  </a:cubicBezTo>
                  <a:cubicBezTo>
                    <a:pt x="5910" y="100"/>
                    <a:pt x="5730" y="0"/>
                    <a:pt x="56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1990;p70"/>
            <p:cNvSpPr/>
            <p:nvPr/>
          </p:nvSpPr>
          <p:spPr>
            <a:xfrm>
              <a:off x="1405481" y="2728865"/>
              <a:ext cx="210225" cy="80982"/>
            </a:xfrm>
            <a:custGeom>
              <a:avLst/>
              <a:gdLst/>
              <a:ahLst/>
              <a:cxnLst/>
              <a:rect l="l" t="t" r="r" b="b"/>
              <a:pathLst>
                <a:path w="8808" h="3393" extrusionOk="0">
                  <a:moveTo>
                    <a:pt x="2522" y="0"/>
                  </a:moveTo>
                  <a:cubicBezTo>
                    <a:pt x="2301" y="0"/>
                    <a:pt x="2097" y="7"/>
                    <a:pt x="1917" y="22"/>
                  </a:cubicBezTo>
                  <a:cubicBezTo>
                    <a:pt x="340" y="181"/>
                    <a:pt x="0" y="3016"/>
                    <a:pt x="2156" y="3256"/>
                  </a:cubicBezTo>
                  <a:cubicBezTo>
                    <a:pt x="2693" y="3344"/>
                    <a:pt x="3370" y="3393"/>
                    <a:pt x="4083" y="3393"/>
                  </a:cubicBezTo>
                  <a:cubicBezTo>
                    <a:pt x="6127" y="3393"/>
                    <a:pt x="8467" y="2989"/>
                    <a:pt x="8644" y="1938"/>
                  </a:cubicBezTo>
                  <a:cubicBezTo>
                    <a:pt x="8808" y="721"/>
                    <a:pt x="4758" y="0"/>
                    <a:pt x="2522" y="0"/>
                  </a:cubicBezTo>
                  <a:close/>
                </a:path>
              </a:pathLst>
            </a:custGeom>
            <a:solidFill>
              <a:srgbClr val="F7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1991;p70"/>
            <p:cNvSpPr/>
            <p:nvPr/>
          </p:nvSpPr>
          <p:spPr>
            <a:xfrm>
              <a:off x="1433120" y="2865674"/>
              <a:ext cx="79574" cy="64323"/>
            </a:xfrm>
            <a:custGeom>
              <a:avLst/>
              <a:gdLst/>
              <a:ahLst/>
              <a:cxnLst/>
              <a:rect l="l" t="t" r="r" b="b"/>
              <a:pathLst>
                <a:path w="3334" h="2695" extrusionOk="0">
                  <a:moveTo>
                    <a:pt x="1272" y="1"/>
                  </a:moveTo>
                  <a:cubicBezTo>
                    <a:pt x="1209" y="1"/>
                    <a:pt x="1144" y="7"/>
                    <a:pt x="1078" y="19"/>
                  </a:cubicBezTo>
                  <a:cubicBezTo>
                    <a:pt x="0" y="279"/>
                    <a:pt x="0" y="1616"/>
                    <a:pt x="180" y="2435"/>
                  </a:cubicBezTo>
                  <a:cubicBezTo>
                    <a:pt x="180" y="2614"/>
                    <a:pt x="339" y="2694"/>
                    <a:pt x="499" y="2694"/>
                  </a:cubicBezTo>
                  <a:lnTo>
                    <a:pt x="579" y="2694"/>
                  </a:lnTo>
                  <a:cubicBezTo>
                    <a:pt x="759" y="2614"/>
                    <a:pt x="838" y="2435"/>
                    <a:pt x="838" y="2275"/>
                  </a:cubicBezTo>
                  <a:cubicBezTo>
                    <a:pt x="838" y="2275"/>
                    <a:pt x="579" y="858"/>
                    <a:pt x="1258" y="698"/>
                  </a:cubicBezTo>
                  <a:cubicBezTo>
                    <a:pt x="1275" y="695"/>
                    <a:pt x="1293" y="694"/>
                    <a:pt x="1311" y="694"/>
                  </a:cubicBezTo>
                  <a:cubicBezTo>
                    <a:pt x="1797" y="694"/>
                    <a:pt x="2348" y="1722"/>
                    <a:pt x="2675" y="2435"/>
                  </a:cubicBezTo>
                  <a:cubicBezTo>
                    <a:pt x="2755" y="2614"/>
                    <a:pt x="2915" y="2694"/>
                    <a:pt x="3074" y="2694"/>
                  </a:cubicBezTo>
                  <a:cubicBezTo>
                    <a:pt x="3254" y="2614"/>
                    <a:pt x="3334" y="2355"/>
                    <a:pt x="3254" y="2195"/>
                  </a:cubicBezTo>
                  <a:cubicBezTo>
                    <a:pt x="3178" y="1949"/>
                    <a:pt x="2422" y="1"/>
                    <a:pt x="1272" y="1"/>
                  </a:cubicBezTo>
                  <a:close/>
                </a:path>
              </a:pathLst>
            </a:custGeom>
            <a:solidFill>
              <a:srgbClr val="2E24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992;p70"/>
            <p:cNvSpPr/>
            <p:nvPr/>
          </p:nvSpPr>
          <p:spPr>
            <a:xfrm>
              <a:off x="867532" y="2875125"/>
              <a:ext cx="203470" cy="135567"/>
            </a:xfrm>
            <a:custGeom>
              <a:avLst/>
              <a:gdLst/>
              <a:ahLst/>
              <a:cxnLst/>
              <a:rect l="l" t="t" r="r" b="b"/>
              <a:pathLst>
                <a:path w="8525" h="5680" extrusionOk="0">
                  <a:moveTo>
                    <a:pt x="6173" y="0"/>
                  </a:moveTo>
                  <a:cubicBezTo>
                    <a:pt x="5997" y="0"/>
                    <a:pt x="5821" y="38"/>
                    <a:pt x="5651" y="122"/>
                  </a:cubicBezTo>
                  <a:cubicBezTo>
                    <a:pt x="3734" y="1120"/>
                    <a:pt x="1" y="4294"/>
                    <a:pt x="919" y="5372"/>
                  </a:cubicBezTo>
                  <a:cubicBezTo>
                    <a:pt x="1098" y="5587"/>
                    <a:pt x="1386" y="5680"/>
                    <a:pt x="1746" y="5680"/>
                  </a:cubicBezTo>
                  <a:cubicBezTo>
                    <a:pt x="3198" y="5680"/>
                    <a:pt x="5820" y="4172"/>
                    <a:pt x="7148" y="3037"/>
                  </a:cubicBezTo>
                  <a:cubicBezTo>
                    <a:pt x="8524" y="1800"/>
                    <a:pt x="7376" y="0"/>
                    <a:pt x="6173" y="0"/>
                  </a:cubicBezTo>
                  <a:close/>
                </a:path>
              </a:pathLst>
            </a:custGeom>
            <a:solidFill>
              <a:srgbClr val="F7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993;p70"/>
            <p:cNvSpPr/>
            <p:nvPr/>
          </p:nvSpPr>
          <p:spPr>
            <a:xfrm>
              <a:off x="1038113" y="2998067"/>
              <a:ext cx="79598" cy="80577"/>
            </a:xfrm>
            <a:custGeom>
              <a:avLst/>
              <a:gdLst/>
              <a:ahLst/>
              <a:cxnLst/>
              <a:rect l="l" t="t" r="r" b="b"/>
              <a:pathLst>
                <a:path w="3335" h="3376" extrusionOk="0">
                  <a:moveTo>
                    <a:pt x="1616" y="1"/>
                  </a:moveTo>
                  <a:cubicBezTo>
                    <a:pt x="1501" y="1"/>
                    <a:pt x="1382" y="20"/>
                    <a:pt x="1258" y="62"/>
                  </a:cubicBezTo>
                  <a:cubicBezTo>
                    <a:pt x="1" y="461"/>
                    <a:pt x="420" y="2797"/>
                    <a:pt x="500" y="3056"/>
                  </a:cubicBezTo>
                  <a:cubicBezTo>
                    <a:pt x="500" y="3216"/>
                    <a:pt x="660" y="3376"/>
                    <a:pt x="839" y="3376"/>
                  </a:cubicBezTo>
                  <a:lnTo>
                    <a:pt x="919" y="3376"/>
                  </a:lnTo>
                  <a:cubicBezTo>
                    <a:pt x="1079" y="3296"/>
                    <a:pt x="1159" y="3136"/>
                    <a:pt x="1159" y="2956"/>
                  </a:cubicBezTo>
                  <a:cubicBezTo>
                    <a:pt x="999" y="2138"/>
                    <a:pt x="999" y="880"/>
                    <a:pt x="1418" y="721"/>
                  </a:cubicBezTo>
                  <a:cubicBezTo>
                    <a:pt x="1476" y="698"/>
                    <a:pt x="1533" y="687"/>
                    <a:pt x="1589" y="687"/>
                  </a:cubicBezTo>
                  <a:cubicBezTo>
                    <a:pt x="2162" y="687"/>
                    <a:pt x="2583" y="1799"/>
                    <a:pt x="2656" y="1799"/>
                  </a:cubicBezTo>
                  <a:cubicBezTo>
                    <a:pt x="2656" y="1914"/>
                    <a:pt x="2792" y="1998"/>
                    <a:pt x="2927" y="1998"/>
                  </a:cubicBezTo>
                  <a:cubicBezTo>
                    <a:pt x="2979" y="1998"/>
                    <a:pt x="3031" y="1986"/>
                    <a:pt x="3075" y="1958"/>
                  </a:cubicBezTo>
                  <a:cubicBezTo>
                    <a:pt x="3255" y="1958"/>
                    <a:pt x="3335" y="1719"/>
                    <a:pt x="3255" y="1559"/>
                  </a:cubicBezTo>
                  <a:cubicBezTo>
                    <a:pt x="3027" y="964"/>
                    <a:pt x="2432" y="1"/>
                    <a:pt x="1616" y="1"/>
                  </a:cubicBezTo>
                  <a:close/>
                </a:path>
              </a:pathLst>
            </a:custGeom>
            <a:solidFill>
              <a:srgbClr val="2E24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994;p70"/>
            <p:cNvSpPr/>
            <p:nvPr/>
          </p:nvSpPr>
          <p:spPr>
            <a:xfrm>
              <a:off x="1284449" y="3180104"/>
              <a:ext cx="160604" cy="97236"/>
            </a:xfrm>
            <a:custGeom>
              <a:avLst/>
              <a:gdLst/>
              <a:ahLst/>
              <a:cxnLst/>
              <a:rect l="l" t="t" r="r" b="b"/>
              <a:pathLst>
                <a:path w="6729" h="4074" extrusionOk="0">
                  <a:moveTo>
                    <a:pt x="6149" y="1"/>
                  </a:moveTo>
                  <a:cubicBezTo>
                    <a:pt x="5910" y="1"/>
                    <a:pt x="5650" y="240"/>
                    <a:pt x="5650" y="500"/>
                  </a:cubicBezTo>
                  <a:cubicBezTo>
                    <a:pt x="5650" y="580"/>
                    <a:pt x="5730" y="2576"/>
                    <a:pt x="3913" y="2995"/>
                  </a:cubicBezTo>
                  <a:cubicBezTo>
                    <a:pt x="3628" y="3070"/>
                    <a:pt x="3364" y="3101"/>
                    <a:pt x="3122" y="3101"/>
                  </a:cubicBezTo>
                  <a:cubicBezTo>
                    <a:pt x="1742" y="3101"/>
                    <a:pt x="1067" y="2065"/>
                    <a:pt x="999" y="1997"/>
                  </a:cubicBezTo>
                  <a:cubicBezTo>
                    <a:pt x="890" y="1888"/>
                    <a:pt x="759" y="1816"/>
                    <a:pt x="615" y="1816"/>
                  </a:cubicBezTo>
                  <a:cubicBezTo>
                    <a:pt x="521" y="1816"/>
                    <a:pt x="422" y="1846"/>
                    <a:pt x="320" y="1917"/>
                  </a:cubicBezTo>
                  <a:cubicBezTo>
                    <a:pt x="80" y="2077"/>
                    <a:pt x="1" y="2316"/>
                    <a:pt x="160" y="2576"/>
                  </a:cubicBezTo>
                  <a:cubicBezTo>
                    <a:pt x="240" y="2656"/>
                    <a:pt x="1238" y="4073"/>
                    <a:pt x="3155" y="4073"/>
                  </a:cubicBezTo>
                  <a:cubicBezTo>
                    <a:pt x="3494" y="4073"/>
                    <a:pt x="3814" y="4073"/>
                    <a:pt x="4153" y="3993"/>
                  </a:cubicBezTo>
                  <a:cubicBezTo>
                    <a:pt x="6229" y="3494"/>
                    <a:pt x="6728" y="1498"/>
                    <a:pt x="6648" y="500"/>
                  </a:cubicBezTo>
                  <a:cubicBezTo>
                    <a:pt x="6648" y="160"/>
                    <a:pt x="6489" y="1"/>
                    <a:pt x="6149" y="1"/>
                  </a:cubicBezTo>
                  <a:close/>
                </a:path>
              </a:pathLst>
            </a:custGeom>
            <a:solidFill>
              <a:srgbClr val="2E24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995;p70"/>
            <p:cNvSpPr/>
            <p:nvPr/>
          </p:nvSpPr>
          <p:spPr>
            <a:xfrm>
              <a:off x="1860014" y="2710153"/>
              <a:ext cx="67688" cy="87737"/>
            </a:xfrm>
            <a:custGeom>
              <a:avLst/>
              <a:gdLst/>
              <a:ahLst/>
              <a:cxnLst/>
              <a:rect l="l" t="t" r="r" b="b"/>
              <a:pathLst>
                <a:path w="2836" h="3676" extrusionOk="0">
                  <a:moveTo>
                    <a:pt x="2429" y="0"/>
                  </a:moveTo>
                  <a:cubicBezTo>
                    <a:pt x="2371" y="0"/>
                    <a:pt x="2314" y="19"/>
                    <a:pt x="2257" y="47"/>
                  </a:cubicBezTo>
                  <a:cubicBezTo>
                    <a:pt x="919" y="646"/>
                    <a:pt x="81" y="1964"/>
                    <a:pt x="1" y="3301"/>
                  </a:cubicBezTo>
                  <a:cubicBezTo>
                    <a:pt x="1" y="3551"/>
                    <a:pt x="191" y="3675"/>
                    <a:pt x="380" y="3675"/>
                  </a:cubicBezTo>
                  <a:cubicBezTo>
                    <a:pt x="570" y="3675"/>
                    <a:pt x="759" y="3551"/>
                    <a:pt x="759" y="3301"/>
                  </a:cubicBezTo>
                  <a:cubicBezTo>
                    <a:pt x="839" y="2882"/>
                    <a:pt x="919" y="2543"/>
                    <a:pt x="1079" y="2143"/>
                  </a:cubicBezTo>
                  <a:lnTo>
                    <a:pt x="1159" y="2143"/>
                  </a:lnTo>
                  <a:cubicBezTo>
                    <a:pt x="1338" y="2143"/>
                    <a:pt x="1578" y="2143"/>
                    <a:pt x="1758" y="2223"/>
                  </a:cubicBezTo>
                  <a:cubicBezTo>
                    <a:pt x="1917" y="2223"/>
                    <a:pt x="2077" y="2223"/>
                    <a:pt x="2257" y="2303"/>
                  </a:cubicBezTo>
                  <a:cubicBezTo>
                    <a:pt x="2286" y="2318"/>
                    <a:pt x="2317" y="2324"/>
                    <a:pt x="2350" y="2324"/>
                  </a:cubicBezTo>
                  <a:cubicBezTo>
                    <a:pt x="2496" y="2324"/>
                    <a:pt x="2656" y="2190"/>
                    <a:pt x="2656" y="2043"/>
                  </a:cubicBezTo>
                  <a:cubicBezTo>
                    <a:pt x="2756" y="1804"/>
                    <a:pt x="2656" y="1644"/>
                    <a:pt x="2416" y="1544"/>
                  </a:cubicBezTo>
                  <a:cubicBezTo>
                    <a:pt x="2157" y="1465"/>
                    <a:pt x="1837" y="1465"/>
                    <a:pt x="1578" y="1385"/>
                  </a:cubicBezTo>
                  <a:cubicBezTo>
                    <a:pt x="1837" y="1145"/>
                    <a:pt x="2157" y="886"/>
                    <a:pt x="2576" y="726"/>
                  </a:cubicBezTo>
                  <a:cubicBezTo>
                    <a:pt x="2756" y="646"/>
                    <a:pt x="2836" y="307"/>
                    <a:pt x="2756" y="227"/>
                  </a:cubicBezTo>
                  <a:cubicBezTo>
                    <a:pt x="2640" y="60"/>
                    <a:pt x="2533" y="0"/>
                    <a:pt x="2429" y="0"/>
                  </a:cubicBezTo>
                  <a:close/>
                </a:path>
              </a:pathLst>
            </a:custGeom>
            <a:solidFill>
              <a:srgbClr val="2E24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996;p70"/>
            <p:cNvSpPr/>
            <p:nvPr/>
          </p:nvSpPr>
          <p:spPr>
            <a:xfrm>
              <a:off x="611195" y="3145186"/>
              <a:ext cx="107547" cy="48928"/>
            </a:xfrm>
            <a:custGeom>
              <a:avLst/>
              <a:gdLst/>
              <a:ahLst/>
              <a:cxnLst/>
              <a:rect l="l" t="t" r="r" b="b"/>
              <a:pathLst>
                <a:path w="4506" h="2050" extrusionOk="0">
                  <a:moveTo>
                    <a:pt x="1721" y="0"/>
                  </a:moveTo>
                  <a:cubicBezTo>
                    <a:pt x="1257" y="0"/>
                    <a:pt x="790" y="91"/>
                    <a:pt x="340" y="286"/>
                  </a:cubicBezTo>
                  <a:cubicBezTo>
                    <a:pt x="181" y="386"/>
                    <a:pt x="1" y="545"/>
                    <a:pt x="81" y="705"/>
                  </a:cubicBezTo>
                  <a:cubicBezTo>
                    <a:pt x="162" y="852"/>
                    <a:pt x="284" y="986"/>
                    <a:pt x="457" y="986"/>
                  </a:cubicBezTo>
                  <a:cubicBezTo>
                    <a:pt x="495" y="986"/>
                    <a:pt x="536" y="979"/>
                    <a:pt x="580" y="965"/>
                  </a:cubicBezTo>
                  <a:cubicBezTo>
                    <a:pt x="919" y="785"/>
                    <a:pt x="1338" y="705"/>
                    <a:pt x="1758" y="705"/>
                  </a:cubicBezTo>
                  <a:cubicBezTo>
                    <a:pt x="1578" y="965"/>
                    <a:pt x="1418" y="1204"/>
                    <a:pt x="1338" y="1464"/>
                  </a:cubicBezTo>
                  <a:cubicBezTo>
                    <a:pt x="1179" y="1703"/>
                    <a:pt x="1259" y="1883"/>
                    <a:pt x="1418" y="1963"/>
                  </a:cubicBezTo>
                  <a:cubicBezTo>
                    <a:pt x="1479" y="2024"/>
                    <a:pt x="1555" y="2050"/>
                    <a:pt x="1629" y="2050"/>
                  </a:cubicBezTo>
                  <a:cubicBezTo>
                    <a:pt x="1750" y="2050"/>
                    <a:pt x="1868" y="1982"/>
                    <a:pt x="1917" y="1883"/>
                  </a:cubicBezTo>
                  <a:cubicBezTo>
                    <a:pt x="1997" y="1703"/>
                    <a:pt x="2077" y="1544"/>
                    <a:pt x="2257" y="1384"/>
                  </a:cubicBezTo>
                  <a:cubicBezTo>
                    <a:pt x="2337" y="1204"/>
                    <a:pt x="2416" y="1124"/>
                    <a:pt x="2576" y="965"/>
                  </a:cubicBezTo>
                  <a:lnTo>
                    <a:pt x="2676" y="885"/>
                  </a:lnTo>
                  <a:cubicBezTo>
                    <a:pt x="3075" y="1044"/>
                    <a:pt x="3415" y="1204"/>
                    <a:pt x="3674" y="1544"/>
                  </a:cubicBezTo>
                  <a:cubicBezTo>
                    <a:pt x="3758" y="1615"/>
                    <a:pt x="3846" y="1644"/>
                    <a:pt x="3929" y="1644"/>
                  </a:cubicBezTo>
                  <a:cubicBezTo>
                    <a:pt x="4246" y="1644"/>
                    <a:pt x="4506" y="1217"/>
                    <a:pt x="4253" y="965"/>
                  </a:cubicBezTo>
                  <a:cubicBezTo>
                    <a:pt x="3537" y="355"/>
                    <a:pt x="2637" y="0"/>
                    <a:pt x="1721" y="0"/>
                  </a:cubicBezTo>
                  <a:close/>
                </a:path>
              </a:pathLst>
            </a:custGeom>
            <a:solidFill>
              <a:srgbClr val="2E24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997;p70"/>
            <p:cNvSpPr/>
            <p:nvPr/>
          </p:nvSpPr>
          <p:spPr>
            <a:xfrm>
              <a:off x="1212990" y="2993341"/>
              <a:ext cx="184400" cy="85302"/>
            </a:xfrm>
            <a:custGeom>
              <a:avLst/>
              <a:gdLst/>
              <a:ahLst/>
              <a:cxnLst/>
              <a:rect l="l" t="t" r="r" b="b"/>
              <a:pathLst>
                <a:path w="7726" h="3574" extrusionOk="0">
                  <a:moveTo>
                    <a:pt x="5230" y="499"/>
                  </a:moveTo>
                  <a:cubicBezTo>
                    <a:pt x="5310" y="499"/>
                    <a:pt x="5490" y="659"/>
                    <a:pt x="5490" y="759"/>
                  </a:cubicBezTo>
                  <a:cubicBezTo>
                    <a:pt x="5490" y="839"/>
                    <a:pt x="5410" y="919"/>
                    <a:pt x="5410" y="919"/>
                  </a:cubicBezTo>
                  <a:cubicBezTo>
                    <a:pt x="5310" y="998"/>
                    <a:pt x="5310" y="998"/>
                    <a:pt x="5230" y="998"/>
                  </a:cubicBezTo>
                  <a:lnTo>
                    <a:pt x="4811" y="998"/>
                  </a:lnTo>
                  <a:lnTo>
                    <a:pt x="4731" y="1078"/>
                  </a:lnTo>
                  <a:lnTo>
                    <a:pt x="4652" y="1078"/>
                  </a:lnTo>
                  <a:lnTo>
                    <a:pt x="4572" y="998"/>
                  </a:lnTo>
                  <a:cubicBezTo>
                    <a:pt x="4492" y="998"/>
                    <a:pt x="4492" y="919"/>
                    <a:pt x="4492" y="839"/>
                  </a:cubicBezTo>
                  <a:cubicBezTo>
                    <a:pt x="4412" y="839"/>
                    <a:pt x="4492" y="759"/>
                    <a:pt x="4492" y="659"/>
                  </a:cubicBezTo>
                  <a:cubicBezTo>
                    <a:pt x="4492" y="659"/>
                    <a:pt x="4572" y="579"/>
                    <a:pt x="4652" y="579"/>
                  </a:cubicBezTo>
                  <a:cubicBezTo>
                    <a:pt x="4811" y="499"/>
                    <a:pt x="4991" y="499"/>
                    <a:pt x="5151" y="499"/>
                  </a:cubicBezTo>
                  <a:close/>
                  <a:moveTo>
                    <a:pt x="3813" y="659"/>
                  </a:moveTo>
                  <a:cubicBezTo>
                    <a:pt x="3913" y="659"/>
                    <a:pt x="4073" y="659"/>
                    <a:pt x="4073" y="839"/>
                  </a:cubicBezTo>
                  <a:cubicBezTo>
                    <a:pt x="4073" y="919"/>
                    <a:pt x="4073" y="1078"/>
                    <a:pt x="3913" y="1078"/>
                  </a:cubicBezTo>
                  <a:cubicBezTo>
                    <a:pt x="3234" y="1258"/>
                    <a:pt x="2575" y="1418"/>
                    <a:pt x="1996" y="1757"/>
                  </a:cubicBezTo>
                  <a:lnTo>
                    <a:pt x="1817" y="1757"/>
                  </a:lnTo>
                  <a:cubicBezTo>
                    <a:pt x="1737" y="1757"/>
                    <a:pt x="1737" y="1657"/>
                    <a:pt x="1657" y="1577"/>
                  </a:cubicBezTo>
                  <a:cubicBezTo>
                    <a:pt x="1577" y="1497"/>
                    <a:pt x="1657" y="1338"/>
                    <a:pt x="1737" y="1258"/>
                  </a:cubicBezTo>
                  <a:cubicBezTo>
                    <a:pt x="2416" y="998"/>
                    <a:pt x="3074" y="759"/>
                    <a:pt x="3733" y="659"/>
                  </a:cubicBezTo>
                  <a:close/>
                  <a:moveTo>
                    <a:pt x="4572" y="0"/>
                  </a:moveTo>
                  <a:cubicBezTo>
                    <a:pt x="2915" y="0"/>
                    <a:pt x="998" y="759"/>
                    <a:pt x="80" y="1997"/>
                  </a:cubicBezTo>
                  <a:cubicBezTo>
                    <a:pt x="80" y="2256"/>
                    <a:pt x="0" y="2416"/>
                    <a:pt x="0" y="2655"/>
                  </a:cubicBezTo>
                  <a:cubicBezTo>
                    <a:pt x="1657" y="2915"/>
                    <a:pt x="3314" y="3075"/>
                    <a:pt x="4911" y="3075"/>
                  </a:cubicBezTo>
                  <a:cubicBezTo>
                    <a:pt x="5900" y="3075"/>
                    <a:pt x="6792" y="2996"/>
                    <a:pt x="7702" y="2917"/>
                  </a:cubicBezTo>
                  <a:lnTo>
                    <a:pt x="7702" y="2917"/>
                  </a:lnTo>
                  <a:cubicBezTo>
                    <a:pt x="7717" y="2804"/>
                    <a:pt x="7726" y="2690"/>
                    <a:pt x="7726" y="2575"/>
                  </a:cubicBezTo>
                  <a:cubicBezTo>
                    <a:pt x="7726" y="2416"/>
                    <a:pt x="7726" y="2156"/>
                    <a:pt x="7646" y="1917"/>
                  </a:cubicBezTo>
                  <a:cubicBezTo>
                    <a:pt x="7307" y="579"/>
                    <a:pt x="5989" y="0"/>
                    <a:pt x="4572" y="0"/>
                  </a:cubicBezTo>
                  <a:close/>
                  <a:moveTo>
                    <a:pt x="7726" y="2915"/>
                  </a:moveTo>
                  <a:lnTo>
                    <a:pt x="7726" y="2915"/>
                  </a:lnTo>
                  <a:cubicBezTo>
                    <a:pt x="7718" y="2916"/>
                    <a:pt x="7710" y="2916"/>
                    <a:pt x="7702" y="2917"/>
                  </a:cubicBezTo>
                  <a:lnTo>
                    <a:pt x="7702" y="2917"/>
                  </a:lnTo>
                  <a:cubicBezTo>
                    <a:pt x="7672" y="3141"/>
                    <a:pt x="7619" y="3362"/>
                    <a:pt x="7566" y="3574"/>
                  </a:cubicBezTo>
                  <a:cubicBezTo>
                    <a:pt x="7646" y="3414"/>
                    <a:pt x="7646" y="3154"/>
                    <a:pt x="7726" y="2915"/>
                  </a:cubicBezTo>
                  <a:close/>
                </a:path>
              </a:pathLst>
            </a:custGeom>
            <a:solidFill>
              <a:srgbClr val="FF8F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998;p70"/>
            <p:cNvSpPr/>
            <p:nvPr/>
          </p:nvSpPr>
          <p:spPr>
            <a:xfrm>
              <a:off x="1351636" y="3078619"/>
              <a:ext cx="41959" cy="45778"/>
            </a:xfrm>
            <a:custGeom>
              <a:avLst/>
              <a:gdLst/>
              <a:ahLst/>
              <a:cxnLst/>
              <a:rect l="l" t="t" r="r" b="b"/>
              <a:pathLst>
                <a:path w="1758" h="1918" extrusionOk="0">
                  <a:moveTo>
                    <a:pt x="1757" y="1"/>
                  </a:moveTo>
                  <a:lnTo>
                    <a:pt x="1757" y="1"/>
                  </a:lnTo>
                  <a:cubicBezTo>
                    <a:pt x="1418" y="759"/>
                    <a:pt x="759" y="1418"/>
                    <a:pt x="0" y="1917"/>
                  </a:cubicBezTo>
                  <a:lnTo>
                    <a:pt x="0" y="1917"/>
                  </a:lnTo>
                  <a:cubicBezTo>
                    <a:pt x="759" y="1418"/>
                    <a:pt x="1418" y="759"/>
                    <a:pt x="1757" y="1"/>
                  </a:cubicBezTo>
                  <a:close/>
                </a:path>
              </a:pathLst>
            </a:custGeom>
            <a:solidFill>
              <a:srgbClr val="FD9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1999;p70"/>
            <p:cNvSpPr/>
            <p:nvPr/>
          </p:nvSpPr>
          <p:spPr>
            <a:xfrm>
              <a:off x="1246810" y="3124373"/>
              <a:ext cx="104850" cy="21934"/>
            </a:xfrm>
            <a:custGeom>
              <a:avLst/>
              <a:gdLst/>
              <a:ahLst/>
              <a:cxnLst/>
              <a:rect l="l" t="t" r="r" b="b"/>
              <a:pathLst>
                <a:path w="4393" h="919" extrusionOk="0">
                  <a:moveTo>
                    <a:pt x="4392" y="0"/>
                  </a:moveTo>
                  <a:cubicBezTo>
                    <a:pt x="3394" y="579"/>
                    <a:pt x="2236" y="918"/>
                    <a:pt x="1238" y="918"/>
                  </a:cubicBezTo>
                  <a:cubicBezTo>
                    <a:pt x="739" y="918"/>
                    <a:pt x="320" y="838"/>
                    <a:pt x="1" y="759"/>
                  </a:cubicBezTo>
                  <a:cubicBezTo>
                    <a:pt x="320" y="838"/>
                    <a:pt x="739" y="918"/>
                    <a:pt x="1238" y="918"/>
                  </a:cubicBezTo>
                  <a:cubicBezTo>
                    <a:pt x="2236" y="918"/>
                    <a:pt x="3394" y="579"/>
                    <a:pt x="4392" y="0"/>
                  </a:cubicBezTo>
                  <a:close/>
                </a:path>
              </a:pathLst>
            </a:custGeom>
            <a:solidFill>
              <a:srgbClr val="FC9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000;p70"/>
            <p:cNvSpPr/>
            <p:nvPr/>
          </p:nvSpPr>
          <p:spPr>
            <a:xfrm>
              <a:off x="1204875" y="3104349"/>
              <a:ext cx="23844" cy="30049"/>
            </a:xfrm>
            <a:custGeom>
              <a:avLst/>
              <a:gdLst/>
              <a:ahLst/>
              <a:cxnLst/>
              <a:rect l="l" t="t" r="r" b="b"/>
              <a:pathLst>
                <a:path w="999" h="1259" extrusionOk="0">
                  <a:moveTo>
                    <a:pt x="1" y="1"/>
                  </a:moveTo>
                  <a:lnTo>
                    <a:pt x="1" y="1"/>
                  </a:lnTo>
                  <a:cubicBezTo>
                    <a:pt x="160" y="599"/>
                    <a:pt x="580" y="999"/>
                    <a:pt x="999" y="1258"/>
                  </a:cubicBezTo>
                  <a:lnTo>
                    <a:pt x="999" y="1258"/>
                  </a:lnTo>
                  <a:cubicBezTo>
                    <a:pt x="580" y="999"/>
                    <a:pt x="160" y="599"/>
                    <a:pt x="1" y="1"/>
                  </a:cubicBezTo>
                  <a:close/>
                </a:path>
              </a:pathLst>
            </a:custGeom>
            <a:solidFill>
              <a:srgbClr val="FF9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001;p70"/>
            <p:cNvSpPr/>
            <p:nvPr/>
          </p:nvSpPr>
          <p:spPr>
            <a:xfrm>
              <a:off x="1228695" y="3134374"/>
              <a:ext cx="24" cy="24"/>
            </a:xfrm>
            <a:custGeom>
              <a:avLst/>
              <a:gdLst/>
              <a:ahLst/>
              <a:cxnLst/>
              <a:rect l="l" t="t" r="r" b="b"/>
              <a:pathLst>
                <a:path w="1" h="1" extrusionOk="0">
                  <a:moveTo>
                    <a:pt x="1" y="0"/>
                  </a:moveTo>
                  <a:lnTo>
                    <a:pt x="1" y="0"/>
                  </a:lnTo>
                  <a:lnTo>
                    <a:pt x="1" y="0"/>
                  </a:lnTo>
                  <a:lnTo>
                    <a:pt x="1" y="0"/>
                  </a:lnTo>
                  <a:close/>
                </a:path>
              </a:pathLst>
            </a:custGeom>
            <a:solidFill>
              <a:srgbClr val="FB8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002;p70"/>
            <p:cNvSpPr/>
            <p:nvPr/>
          </p:nvSpPr>
          <p:spPr>
            <a:xfrm>
              <a:off x="1228695" y="3134374"/>
              <a:ext cx="18139" cy="8115"/>
            </a:xfrm>
            <a:custGeom>
              <a:avLst/>
              <a:gdLst/>
              <a:ahLst/>
              <a:cxnLst/>
              <a:rect l="l" t="t" r="r" b="b"/>
              <a:pathLst>
                <a:path w="760" h="340" extrusionOk="0">
                  <a:moveTo>
                    <a:pt x="1" y="0"/>
                  </a:moveTo>
                  <a:lnTo>
                    <a:pt x="1" y="0"/>
                  </a:lnTo>
                  <a:lnTo>
                    <a:pt x="1" y="0"/>
                  </a:lnTo>
                  <a:cubicBezTo>
                    <a:pt x="260" y="160"/>
                    <a:pt x="500" y="240"/>
                    <a:pt x="760" y="340"/>
                  </a:cubicBezTo>
                  <a:cubicBezTo>
                    <a:pt x="500" y="240"/>
                    <a:pt x="260" y="160"/>
                    <a:pt x="1" y="0"/>
                  </a:cubicBezTo>
                  <a:close/>
                </a:path>
              </a:pathLst>
            </a:custGeom>
            <a:solidFill>
              <a:srgbClr val="F3BA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003;p70"/>
            <p:cNvSpPr/>
            <p:nvPr/>
          </p:nvSpPr>
          <p:spPr>
            <a:xfrm>
              <a:off x="1204875" y="3056709"/>
              <a:ext cx="192515" cy="77689"/>
            </a:xfrm>
            <a:custGeom>
              <a:avLst/>
              <a:gdLst/>
              <a:ahLst/>
              <a:cxnLst/>
              <a:rect l="l" t="t" r="r" b="b"/>
              <a:pathLst>
                <a:path w="8066" h="3255" extrusionOk="0">
                  <a:moveTo>
                    <a:pt x="340" y="0"/>
                  </a:moveTo>
                  <a:cubicBezTo>
                    <a:pt x="260" y="679"/>
                    <a:pt x="160" y="1338"/>
                    <a:pt x="1" y="1997"/>
                  </a:cubicBezTo>
                  <a:cubicBezTo>
                    <a:pt x="160" y="2595"/>
                    <a:pt x="580" y="2995"/>
                    <a:pt x="999" y="3254"/>
                  </a:cubicBezTo>
                  <a:cubicBezTo>
                    <a:pt x="1658" y="2995"/>
                    <a:pt x="2496" y="2835"/>
                    <a:pt x="3494" y="2835"/>
                  </a:cubicBezTo>
                  <a:cubicBezTo>
                    <a:pt x="3993" y="2835"/>
                    <a:pt x="4572" y="2835"/>
                    <a:pt x="5251" y="2995"/>
                  </a:cubicBezTo>
                  <a:cubicBezTo>
                    <a:pt x="5251" y="2915"/>
                    <a:pt x="6149" y="1677"/>
                    <a:pt x="7906" y="919"/>
                  </a:cubicBezTo>
                  <a:cubicBezTo>
                    <a:pt x="7986" y="759"/>
                    <a:pt x="7986" y="499"/>
                    <a:pt x="8066" y="260"/>
                  </a:cubicBezTo>
                  <a:lnTo>
                    <a:pt x="8066" y="260"/>
                  </a:lnTo>
                  <a:cubicBezTo>
                    <a:pt x="7148" y="340"/>
                    <a:pt x="6249" y="420"/>
                    <a:pt x="5251" y="420"/>
                  </a:cubicBezTo>
                  <a:cubicBezTo>
                    <a:pt x="3654" y="420"/>
                    <a:pt x="1997" y="260"/>
                    <a:pt x="340" y="0"/>
                  </a:cubicBezTo>
                  <a:close/>
                </a:path>
              </a:pathLst>
            </a:custGeom>
            <a:solidFill>
              <a:srgbClr val="FF7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004;p70"/>
            <p:cNvSpPr/>
            <p:nvPr/>
          </p:nvSpPr>
          <p:spPr>
            <a:xfrm>
              <a:off x="1330203" y="3078619"/>
              <a:ext cx="63392" cy="49573"/>
            </a:xfrm>
            <a:custGeom>
              <a:avLst/>
              <a:gdLst/>
              <a:ahLst/>
              <a:cxnLst/>
              <a:rect l="l" t="t" r="r" b="b"/>
              <a:pathLst>
                <a:path w="2656" h="2077" extrusionOk="0">
                  <a:moveTo>
                    <a:pt x="579" y="1338"/>
                  </a:moveTo>
                  <a:cubicBezTo>
                    <a:pt x="518" y="1414"/>
                    <a:pt x="460" y="1486"/>
                    <a:pt x="406" y="1554"/>
                  </a:cubicBezTo>
                  <a:lnTo>
                    <a:pt x="406" y="1554"/>
                  </a:lnTo>
                  <a:cubicBezTo>
                    <a:pt x="464" y="1492"/>
                    <a:pt x="529" y="1427"/>
                    <a:pt x="599" y="1359"/>
                  </a:cubicBezTo>
                  <a:lnTo>
                    <a:pt x="599" y="1359"/>
                  </a:lnTo>
                  <a:cubicBezTo>
                    <a:pt x="593" y="1352"/>
                    <a:pt x="586" y="1345"/>
                    <a:pt x="579" y="1338"/>
                  </a:cubicBezTo>
                  <a:close/>
                  <a:moveTo>
                    <a:pt x="2655" y="1"/>
                  </a:moveTo>
                  <a:lnTo>
                    <a:pt x="2655" y="1"/>
                  </a:lnTo>
                  <a:cubicBezTo>
                    <a:pt x="1730" y="400"/>
                    <a:pt x="1042" y="933"/>
                    <a:pt x="599" y="1359"/>
                  </a:cubicBezTo>
                  <a:lnTo>
                    <a:pt x="599" y="1359"/>
                  </a:lnTo>
                  <a:cubicBezTo>
                    <a:pt x="746" y="1520"/>
                    <a:pt x="822" y="1764"/>
                    <a:pt x="898" y="1917"/>
                  </a:cubicBezTo>
                  <a:cubicBezTo>
                    <a:pt x="1657" y="1418"/>
                    <a:pt x="2316" y="759"/>
                    <a:pt x="2655" y="1"/>
                  </a:cubicBezTo>
                  <a:close/>
                  <a:moveTo>
                    <a:pt x="406" y="1554"/>
                  </a:moveTo>
                  <a:cubicBezTo>
                    <a:pt x="136" y="1839"/>
                    <a:pt x="0" y="2046"/>
                    <a:pt x="0" y="2077"/>
                  </a:cubicBezTo>
                  <a:cubicBezTo>
                    <a:pt x="0" y="2077"/>
                    <a:pt x="161" y="1862"/>
                    <a:pt x="406" y="1554"/>
                  </a:cubicBezTo>
                  <a:close/>
                </a:path>
              </a:pathLst>
            </a:custGeom>
            <a:solidFill>
              <a:srgbClr val="FD8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005;p70"/>
            <p:cNvSpPr/>
            <p:nvPr/>
          </p:nvSpPr>
          <p:spPr>
            <a:xfrm>
              <a:off x="1228695" y="3124373"/>
              <a:ext cx="101532" cy="10024"/>
            </a:xfrm>
            <a:custGeom>
              <a:avLst/>
              <a:gdLst/>
              <a:ahLst/>
              <a:cxnLst/>
              <a:rect l="l" t="t" r="r" b="b"/>
              <a:pathLst>
                <a:path w="4254" h="420" extrusionOk="0">
                  <a:moveTo>
                    <a:pt x="4253" y="160"/>
                  </a:moveTo>
                  <a:lnTo>
                    <a:pt x="4253" y="160"/>
                  </a:lnTo>
                  <a:lnTo>
                    <a:pt x="4253" y="160"/>
                  </a:lnTo>
                  <a:lnTo>
                    <a:pt x="4253" y="160"/>
                  </a:lnTo>
                  <a:lnTo>
                    <a:pt x="4253" y="160"/>
                  </a:lnTo>
                  <a:close/>
                  <a:moveTo>
                    <a:pt x="4253" y="160"/>
                  </a:moveTo>
                  <a:lnTo>
                    <a:pt x="4253" y="160"/>
                  </a:lnTo>
                  <a:lnTo>
                    <a:pt x="4253" y="160"/>
                  </a:lnTo>
                  <a:close/>
                  <a:moveTo>
                    <a:pt x="2496" y="0"/>
                  </a:moveTo>
                  <a:cubicBezTo>
                    <a:pt x="1498" y="0"/>
                    <a:pt x="660" y="160"/>
                    <a:pt x="1" y="419"/>
                  </a:cubicBezTo>
                  <a:lnTo>
                    <a:pt x="1" y="419"/>
                  </a:lnTo>
                  <a:cubicBezTo>
                    <a:pt x="660" y="160"/>
                    <a:pt x="1498" y="0"/>
                    <a:pt x="2496" y="0"/>
                  </a:cubicBezTo>
                  <a:close/>
                </a:path>
              </a:pathLst>
            </a:custGeom>
            <a:solidFill>
              <a:srgbClr val="FE7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006;p70"/>
            <p:cNvSpPr/>
            <p:nvPr/>
          </p:nvSpPr>
          <p:spPr>
            <a:xfrm>
              <a:off x="1228695" y="3110554"/>
              <a:ext cx="122965" cy="35754"/>
            </a:xfrm>
            <a:custGeom>
              <a:avLst/>
              <a:gdLst/>
              <a:ahLst/>
              <a:cxnLst/>
              <a:rect l="l" t="t" r="r" b="b"/>
              <a:pathLst>
                <a:path w="5152" h="1498" extrusionOk="0">
                  <a:moveTo>
                    <a:pt x="4832" y="0"/>
                  </a:moveTo>
                  <a:cubicBezTo>
                    <a:pt x="4493" y="419"/>
                    <a:pt x="4253" y="739"/>
                    <a:pt x="4253" y="739"/>
                  </a:cubicBezTo>
                  <a:cubicBezTo>
                    <a:pt x="3574" y="579"/>
                    <a:pt x="2995" y="579"/>
                    <a:pt x="2496" y="579"/>
                  </a:cubicBezTo>
                  <a:cubicBezTo>
                    <a:pt x="1498" y="579"/>
                    <a:pt x="660" y="739"/>
                    <a:pt x="1" y="998"/>
                  </a:cubicBezTo>
                  <a:cubicBezTo>
                    <a:pt x="260" y="1158"/>
                    <a:pt x="500" y="1238"/>
                    <a:pt x="760" y="1338"/>
                  </a:cubicBezTo>
                  <a:cubicBezTo>
                    <a:pt x="1079" y="1417"/>
                    <a:pt x="1498" y="1497"/>
                    <a:pt x="1997" y="1497"/>
                  </a:cubicBezTo>
                  <a:cubicBezTo>
                    <a:pt x="2995" y="1497"/>
                    <a:pt x="4153" y="1158"/>
                    <a:pt x="5151" y="579"/>
                  </a:cubicBezTo>
                  <a:cubicBezTo>
                    <a:pt x="5072" y="419"/>
                    <a:pt x="4992" y="160"/>
                    <a:pt x="4832" y="0"/>
                  </a:cubicBezTo>
                  <a:close/>
                </a:path>
              </a:pathLst>
            </a:custGeom>
            <a:solidFill>
              <a:srgbClr val="FC8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007;p70"/>
            <p:cNvSpPr/>
            <p:nvPr/>
          </p:nvSpPr>
          <p:spPr>
            <a:xfrm>
              <a:off x="1250629" y="3009070"/>
              <a:ext cx="59573" cy="26207"/>
            </a:xfrm>
            <a:custGeom>
              <a:avLst/>
              <a:gdLst/>
              <a:ahLst/>
              <a:cxnLst/>
              <a:rect l="l" t="t" r="r" b="b"/>
              <a:pathLst>
                <a:path w="2496" h="1098" extrusionOk="0">
                  <a:moveTo>
                    <a:pt x="2156" y="0"/>
                  </a:moveTo>
                  <a:cubicBezTo>
                    <a:pt x="1497" y="100"/>
                    <a:pt x="839" y="339"/>
                    <a:pt x="160" y="599"/>
                  </a:cubicBezTo>
                  <a:cubicBezTo>
                    <a:pt x="80" y="679"/>
                    <a:pt x="0" y="838"/>
                    <a:pt x="80" y="918"/>
                  </a:cubicBezTo>
                  <a:cubicBezTo>
                    <a:pt x="160" y="998"/>
                    <a:pt x="160" y="1098"/>
                    <a:pt x="240" y="1098"/>
                  </a:cubicBezTo>
                  <a:lnTo>
                    <a:pt x="419" y="1098"/>
                  </a:lnTo>
                  <a:cubicBezTo>
                    <a:pt x="998" y="759"/>
                    <a:pt x="1657" y="599"/>
                    <a:pt x="2336" y="419"/>
                  </a:cubicBezTo>
                  <a:cubicBezTo>
                    <a:pt x="2496" y="419"/>
                    <a:pt x="2496" y="260"/>
                    <a:pt x="2496" y="180"/>
                  </a:cubicBezTo>
                  <a:cubicBezTo>
                    <a:pt x="2496" y="0"/>
                    <a:pt x="2336" y="0"/>
                    <a:pt x="2236" y="0"/>
                  </a:cubicBezTo>
                  <a:close/>
                </a:path>
              </a:pathLst>
            </a:custGeom>
            <a:solidFill>
              <a:srgbClr val="FF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008;p70"/>
            <p:cNvSpPr/>
            <p:nvPr/>
          </p:nvSpPr>
          <p:spPr>
            <a:xfrm>
              <a:off x="2598546" y="1686022"/>
              <a:ext cx="615614" cy="519142"/>
            </a:xfrm>
            <a:custGeom>
              <a:avLst/>
              <a:gdLst/>
              <a:ahLst/>
              <a:cxnLst/>
              <a:rect l="l" t="t" r="r" b="b"/>
              <a:pathLst>
                <a:path w="25793" h="21751" extrusionOk="0">
                  <a:moveTo>
                    <a:pt x="13669" y="1"/>
                  </a:moveTo>
                  <a:cubicBezTo>
                    <a:pt x="6436" y="1"/>
                    <a:pt x="5071" y="7830"/>
                    <a:pt x="5071" y="8281"/>
                  </a:cubicBezTo>
                  <a:cubicBezTo>
                    <a:pt x="5071" y="8331"/>
                    <a:pt x="5057" y="8353"/>
                    <a:pt x="5031" y="8353"/>
                  </a:cubicBezTo>
                  <a:cubicBezTo>
                    <a:pt x="4930" y="8353"/>
                    <a:pt x="4648" y="8033"/>
                    <a:pt x="4253" y="7702"/>
                  </a:cubicBezTo>
                  <a:cubicBezTo>
                    <a:pt x="3842" y="7351"/>
                    <a:pt x="3314" y="7030"/>
                    <a:pt x="2741" y="7030"/>
                  </a:cubicBezTo>
                  <a:cubicBezTo>
                    <a:pt x="2366" y="7030"/>
                    <a:pt x="1972" y="7167"/>
                    <a:pt x="1578" y="7522"/>
                  </a:cubicBezTo>
                  <a:cubicBezTo>
                    <a:pt x="0" y="9199"/>
                    <a:pt x="1338" y="15926"/>
                    <a:pt x="5151" y="19759"/>
                  </a:cubicBezTo>
                  <a:cubicBezTo>
                    <a:pt x="6633" y="21241"/>
                    <a:pt x="9371" y="21750"/>
                    <a:pt x="12202" y="21750"/>
                  </a:cubicBezTo>
                  <a:cubicBezTo>
                    <a:pt x="16692" y="21750"/>
                    <a:pt x="21414" y="20469"/>
                    <a:pt x="21720" y="19759"/>
                  </a:cubicBezTo>
                  <a:cubicBezTo>
                    <a:pt x="22299" y="18342"/>
                    <a:pt x="25793" y="2292"/>
                    <a:pt x="16230" y="295"/>
                  </a:cubicBezTo>
                  <a:cubicBezTo>
                    <a:pt x="15304" y="93"/>
                    <a:pt x="14452" y="1"/>
                    <a:pt x="13669"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009;p70"/>
            <p:cNvSpPr/>
            <p:nvPr/>
          </p:nvSpPr>
          <p:spPr>
            <a:xfrm>
              <a:off x="1318269" y="3005251"/>
              <a:ext cx="25753" cy="13843"/>
            </a:xfrm>
            <a:custGeom>
              <a:avLst/>
              <a:gdLst/>
              <a:ahLst/>
              <a:cxnLst/>
              <a:rect l="l" t="t" r="r" b="b"/>
              <a:pathLst>
                <a:path w="1079" h="580" extrusionOk="0">
                  <a:moveTo>
                    <a:pt x="740" y="0"/>
                  </a:moveTo>
                  <a:cubicBezTo>
                    <a:pt x="580" y="0"/>
                    <a:pt x="400" y="0"/>
                    <a:pt x="241" y="80"/>
                  </a:cubicBezTo>
                  <a:cubicBezTo>
                    <a:pt x="161" y="80"/>
                    <a:pt x="81" y="160"/>
                    <a:pt x="81" y="160"/>
                  </a:cubicBezTo>
                  <a:cubicBezTo>
                    <a:pt x="81" y="260"/>
                    <a:pt x="1" y="340"/>
                    <a:pt x="81" y="340"/>
                  </a:cubicBezTo>
                  <a:cubicBezTo>
                    <a:pt x="81" y="420"/>
                    <a:pt x="81" y="499"/>
                    <a:pt x="161" y="499"/>
                  </a:cubicBezTo>
                  <a:lnTo>
                    <a:pt x="241" y="579"/>
                  </a:lnTo>
                  <a:lnTo>
                    <a:pt x="320" y="579"/>
                  </a:lnTo>
                  <a:lnTo>
                    <a:pt x="400" y="499"/>
                  </a:lnTo>
                  <a:lnTo>
                    <a:pt x="819" y="499"/>
                  </a:lnTo>
                  <a:cubicBezTo>
                    <a:pt x="899" y="499"/>
                    <a:pt x="899" y="499"/>
                    <a:pt x="999" y="420"/>
                  </a:cubicBezTo>
                  <a:cubicBezTo>
                    <a:pt x="999" y="420"/>
                    <a:pt x="1079" y="340"/>
                    <a:pt x="1079" y="260"/>
                  </a:cubicBezTo>
                  <a:cubicBezTo>
                    <a:pt x="1079" y="160"/>
                    <a:pt x="899" y="0"/>
                    <a:pt x="819" y="0"/>
                  </a:cubicBezTo>
                  <a:close/>
                </a:path>
              </a:pathLst>
            </a:custGeom>
            <a:solidFill>
              <a:srgbClr val="FF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010;p70"/>
            <p:cNvSpPr/>
            <p:nvPr/>
          </p:nvSpPr>
          <p:spPr>
            <a:xfrm>
              <a:off x="2620456" y="1693063"/>
              <a:ext cx="430761" cy="512220"/>
            </a:xfrm>
            <a:custGeom>
              <a:avLst/>
              <a:gdLst/>
              <a:ahLst/>
              <a:cxnLst/>
              <a:rect l="l" t="t" r="r" b="b"/>
              <a:pathLst>
                <a:path w="18048" h="21461" extrusionOk="0">
                  <a:moveTo>
                    <a:pt x="10322" y="0"/>
                  </a:moveTo>
                  <a:cubicBezTo>
                    <a:pt x="5491" y="1498"/>
                    <a:pt x="4333" y="6987"/>
                    <a:pt x="4153" y="7906"/>
                  </a:cubicBezTo>
                  <a:lnTo>
                    <a:pt x="4153" y="7986"/>
                  </a:lnTo>
                  <a:lnTo>
                    <a:pt x="4153" y="8065"/>
                  </a:lnTo>
                  <a:cubicBezTo>
                    <a:pt x="4073" y="8065"/>
                    <a:pt x="3734" y="7726"/>
                    <a:pt x="3335" y="7407"/>
                  </a:cubicBezTo>
                  <a:cubicBezTo>
                    <a:pt x="2915" y="7067"/>
                    <a:pt x="2416" y="6728"/>
                    <a:pt x="1837" y="6728"/>
                  </a:cubicBezTo>
                  <a:cubicBezTo>
                    <a:pt x="1418" y="6728"/>
                    <a:pt x="1079" y="6908"/>
                    <a:pt x="660" y="7227"/>
                  </a:cubicBezTo>
                  <a:cubicBezTo>
                    <a:pt x="240" y="7726"/>
                    <a:pt x="1" y="8565"/>
                    <a:pt x="1" y="9722"/>
                  </a:cubicBezTo>
                  <a:cubicBezTo>
                    <a:pt x="1" y="12477"/>
                    <a:pt x="1498" y="16709"/>
                    <a:pt x="4233" y="19464"/>
                  </a:cubicBezTo>
                  <a:cubicBezTo>
                    <a:pt x="5650" y="20962"/>
                    <a:pt x="8405" y="21461"/>
                    <a:pt x="11220" y="21461"/>
                  </a:cubicBezTo>
                  <a:cubicBezTo>
                    <a:pt x="13715" y="21461"/>
                    <a:pt x="16211" y="21041"/>
                    <a:pt x="18047" y="20622"/>
                  </a:cubicBezTo>
                  <a:cubicBezTo>
                    <a:pt x="16810" y="19205"/>
                    <a:pt x="15712" y="17807"/>
                    <a:pt x="14713" y="16210"/>
                  </a:cubicBezTo>
                  <a:cubicBezTo>
                    <a:pt x="11639" y="11220"/>
                    <a:pt x="10322" y="5730"/>
                    <a:pt x="10322"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011;p70"/>
            <p:cNvSpPr/>
            <p:nvPr/>
          </p:nvSpPr>
          <p:spPr>
            <a:xfrm>
              <a:off x="2991620" y="1746431"/>
              <a:ext cx="73416" cy="53869"/>
            </a:xfrm>
            <a:custGeom>
              <a:avLst/>
              <a:gdLst/>
              <a:ahLst/>
              <a:cxnLst/>
              <a:rect l="l" t="t" r="r" b="b"/>
              <a:pathLst>
                <a:path w="3076" h="2257" extrusionOk="0">
                  <a:moveTo>
                    <a:pt x="580" y="0"/>
                  </a:moveTo>
                  <a:cubicBezTo>
                    <a:pt x="340" y="0"/>
                    <a:pt x="161" y="180"/>
                    <a:pt x="81" y="420"/>
                  </a:cubicBezTo>
                  <a:cubicBezTo>
                    <a:pt x="1" y="679"/>
                    <a:pt x="161" y="919"/>
                    <a:pt x="420" y="998"/>
                  </a:cubicBezTo>
                  <a:cubicBezTo>
                    <a:pt x="839" y="1098"/>
                    <a:pt x="1159" y="1258"/>
                    <a:pt x="1498" y="1498"/>
                  </a:cubicBezTo>
                  <a:cubicBezTo>
                    <a:pt x="1758" y="1677"/>
                    <a:pt x="1997" y="2176"/>
                    <a:pt x="2337" y="2256"/>
                  </a:cubicBezTo>
                  <a:lnTo>
                    <a:pt x="2496" y="2256"/>
                  </a:lnTo>
                  <a:cubicBezTo>
                    <a:pt x="2576" y="2256"/>
                    <a:pt x="2656" y="2256"/>
                    <a:pt x="2756" y="2176"/>
                  </a:cubicBezTo>
                  <a:cubicBezTo>
                    <a:pt x="2916" y="2096"/>
                    <a:pt x="3075" y="1757"/>
                    <a:pt x="2916" y="1498"/>
                  </a:cubicBezTo>
                  <a:cubicBezTo>
                    <a:pt x="2337" y="759"/>
                    <a:pt x="1578" y="260"/>
                    <a:pt x="7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012;p70"/>
            <p:cNvSpPr/>
            <p:nvPr/>
          </p:nvSpPr>
          <p:spPr>
            <a:xfrm>
              <a:off x="3065012" y="1827891"/>
              <a:ext cx="30025" cy="53869"/>
            </a:xfrm>
            <a:custGeom>
              <a:avLst/>
              <a:gdLst/>
              <a:ahLst/>
              <a:cxnLst/>
              <a:rect l="l" t="t" r="r" b="b"/>
              <a:pathLst>
                <a:path w="1258" h="2257" extrusionOk="0">
                  <a:moveTo>
                    <a:pt x="499" y="1"/>
                  </a:moveTo>
                  <a:cubicBezTo>
                    <a:pt x="340" y="1"/>
                    <a:pt x="260" y="81"/>
                    <a:pt x="180" y="260"/>
                  </a:cubicBezTo>
                  <a:cubicBezTo>
                    <a:pt x="0" y="500"/>
                    <a:pt x="80" y="839"/>
                    <a:pt x="180" y="1079"/>
                  </a:cubicBezTo>
                  <a:cubicBezTo>
                    <a:pt x="260" y="1338"/>
                    <a:pt x="260" y="1678"/>
                    <a:pt x="340" y="1917"/>
                  </a:cubicBezTo>
                  <a:cubicBezTo>
                    <a:pt x="340" y="2177"/>
                    <a:pt x="499" y="2257"/>
                    <a:pt x="759" y="2257"/>
                  </a:cubicBezTo>
                  <a:lnTo>
                    <a:pt x="919" y="2257"/>
                  </a:lnTo>
                  <a:cubicBezTo>
                    <a:pt x="1258" y="2077"/>
                    <a:pt x="1258" y="1917"/>
                    <a:pt x="1258" y="1678"/>
                  </a:cubicBezTo>
                  <a:lnTo>
                    <a:pt x="1258" y="1338"/>
                  </a:lnTo>
                  <a:cubicBezTo>
                    <a:pt x="1258" y="999"/>
                    <a:pt x="1178" y="680"/>
                    <a:pt x="1078" y="420"/>
                  </a:cubicBezTo>
                  <a:cubicBezTo>
                    <a:pt x="998" y="181"/>
                    <a:pt x="759" y="1"/>
                    <a:pt x="4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013;p70"/>
            <p:cNvSpPr/>
            <p:nvPr/>
          </p:nvSpPr>
          <p:spPr>
            <a:xfrm>
              <a:off x="3007348" y="1820277"/>
              <a:ext cx="33868" cy="41482"/>
            </a:xfrm>
            <a:custGeom>
              <a:avLst/>
              <a:gdLst/>
              <a:ahLst/>
              <a:cxnLst/>
              <a:rect l="l" t="t" r="r" b="b"/>
              <a:pathLst>
                <a:path w="1419" h="1738" extrusionOk="0">
                  <a:moveTo>
                    <a:pt x="600" y="1"/>
                  </a:moveTo>
                  <a:cubicBezTo>
                    <a:pt x="1" y="240"/>
                    <a:pt x="340" y="999"/>
                    <a:pt x="420" y="1318"/>
                  </a:cubicBezTo>
                  <a:cubicBezTo>
                    <a:pt x="500" y="1578"/>
                    <a:pt x="679" y="1737"/>
                    <a:pt x="919" y="1737"/>
                  </a:cubicBezTo>
                  <a:cubicBezTo>
                    <a:pt x="1099" y="1737"/>
                    <a:pt x="1258" y="1657"/>
                    <a:pt x="1338" y="1498"/>
                  </a:cubicBezTo>
                  <a:cubicBezTo>
                    <a:pt x="1418" y="1318"/>
                    <a:pt x="1418" y="1238"/>
                    <a:pt x="1418" y="1079"/>
                  </a:cubicBezTo>
                  <a:cubicBezTo>
                    <a:pt x="1338" y="819"/>
                    <a:pt x="1258" y="579"/>
                    <a:pt x="1258" y="320"/>
                  </a:cubicBezTo>
                  <a:cubicBezTo>
                    <a:pt x="1179" y="160"/>
                    <a:pt x="919" y="1"/>
                    <a:pt x="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014;p70"/>
            <p:cNvSpPr/>
            <p:nvPr/>
          </p:nvSpPr>
          <p:spPr>
            <a:xfrm>
              <a:off x="563555" y="2406009"/>
              <a:ext cx="1246934" cy="530049"/>
            </a:xfrm>
            <a:custGeom>
              <a:avLst/>
              <a:gdLst/>
              <a:ahLst/>
              <a:cxnLst/>
              <a:rect l="l" t="t" r="r" b="b"/>
              <a:pathLst>
                <a:path w="52244" h="22208" extrusionOk="0">
                  <a:moveTo>
                    <a:pt x="45815" y="1"/>
                  </a:moveTo>
                  <a:cubicBezTo>
                    <a:pt x="37016" y="1"/>
                    <a:pt x="12047" y="3513"/>
                    <a:pt x="2077" y="13050"/>
                  </a:cubicBezTo>
                  <a:cubicBezTo>
                    <a:pt x="1" y="14966"/>
                    <a:pt x="2416" y="21873"/>
                    <a:pt x="4672" y="22193"/>
                  </a:cubicBezTo>
                  <a:cubicBezTo>
                    <a:pt x="4734" y="22203"/>
                    <a:pt x="4799" y="22207"/>
                    <a:pt x="4867" y="22207"/>
                  </a:cubicBezTo>
                  <a:cubicBezTo>
                    <a:pt x="7153" y="22207"/>
                    <a:pt x="12766" y="16760"/>
                    <a:pt x="27869" y="12630"/>
                  </a:cubicBezTo>
                  <a:cubicBezTo>
                    <a:pt x="40346" y="9137"/>
                    <a:pt x="49748" y="9716"/>
                    <a:pt x="50906" y="8558"/>
                  </a:cubicBezTo>
                  <a:cubicBezTo>
                    <a:pt x="52164" y="7300"/>
                    <a:pt x="52244" y="1411"/>
                    <a:pt x="48590" y="234"/>
                  </a:cubicBezTo>
                  <a:cubicBezTo>
                    <a:pt x="48108" y="81"/>
                    <a:pt x="47146" y="1"/>
                    <a:pt x="45815" y="1"/>
                  </a:cubicBezTo>
                  <a:close/>
                </a:path>
              </a:pathLst>
            </a:custGeom>
            <a:solidFill>
              <a:srgbClr val="FD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015;p70"/>
            <p:cNvSpPr/>
            <p:nvPr/>
          </p:nvSpPr>
          <p:spPr>
            <a:xfrm>
              <a:off x="599285" y="2501145"/>
              <a:ext cx="1203113" cy="434914"/>
            </a:xfrm>
            <a:custGeom>
              <a:avLst/>
              <a:gdLst/>
              <a:ahLst/>
              <a:cxnLst/>
              <a:rect l="l" t="t" r="r" b="b"/>
              <a:pathLst>
                <a:path w="50408" h="18222" extrusionOk="0">
                  <a:moveTo>
                    <a:pt x="50088" y="1"/>
                  </a:moveTo>
                  <a:lnTo>
                    <a:pt x="50088" y="1"/>
                  </a:lnTo>
                  <a:cubicBezTo>
                    <a:pt x="32860" y="500"/>
                    <a:pt x="14734" y="3913"/>
                    <a:pt x="1" y="13216"/>
                  </a:cubicBezTo>
                  <a:cubicBezTo>
                    <a:pt x="500" y="15632"/>
                    <a:pt x="1837" y="18047"/>
                    <a:pt x="3175" y="18207"/>
                  </a:cubicBezTo>
                  <a:cubicBezTo>
                    <a:pt x="3237" y="18217"/>
                    <a:pt x="3302" y="18221"/>
                    <a:pt x="3370" y="18221"/>
                  </a:cubicBezTo>
                  <a:cubicBezTo>
                    <a:pt x="5656" y="18221"/>
                    <a:pt x="11269" y="12774"/>
                    <a:pt x="26372" y="8644"/>
                  </a:cubicBezTo>
                  <a:cubicBezTo>
                    <a:pt x="38849" y="5151"/>
                    <a:pt x="48251" y="5730"/>
                    <a:pt x="49409" y="4572"/>
                  </a:cubicBezTo>
                  <a:cubicBezTo>
                    <a:pt x="50088" y="3913"/>
                    <a:pt x="50407" y="1917"/>
                    <a:pt x="500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016;p70"/>
            <p:cNvSpPr/>
            <p:nvPr/>
          </p:nvSpPr>
          <p:spPr>
            <a:xfrm>
              <a:off x="2632366" y="2078118"/>
              <a:ext cx="544155" cy="189866"/>
            </a:xfrm>
            <a:custGeom>
              <a:avLst/>
              <a:gdLst/>
              <a:ahLst/>
              <a:cxnLst/>
              <a:rect l="l" t="t" r="r" b="b"/>
              <a:pathLst>
                <a:path w="22799" h="7955" extrusionOk="0">
                  <a:moveTo>
                    <a:pt x="14962" y="1"/>
                  </a:moveTo>
                  <a:cubicBezTo>
                    <a:pt x="9333" y="1"/>
                    <a:pt x="1715" y="200"/>
                    <a:pt x="1338" y="576"/>
                  </a:cubicBezTo>
                  <a:cubicBezTo>
                    <a:pt x="1" y="1834"/>
                    <a:pt x="660" y="6905"/>
                    <a:pt x="2157" y="7404"/>
                  </a:cubicBezTo>
                  <a:cubicBezTo>
                    <a:pt x="3006" y="7751"/>
                    <a:pt x="9384" y="7954"/>
                    <a:pt x="14573" y="7954"/>
                  </a:cubicBezTo>
                  <a:cubicBezTo>
                    <a:pt x="18043" y="7954"/>
                    <a:pt x="20981" y="7863"/>
                    <a:pt x="21381" y="7663"/>
                  </a:cubicBezTo>
                  <a:cubicBezTo>
                    <a:pt x="22799" y="6905"/>
                    <a:pt x="22619" y="756"/>
                    <a:pt x="20882" y="177"/>
                  </a:cubicBezTo>
                  <a:cubicBezTo>
                    <a:pt x="20442" y="58"/>
                    <a:pt x="17990" y="1"/>
                    <a:pt x="149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017;p70"/>
            <p:cNvSpPr/>
            <p:nvPr/>
          </p:nvSpPr>
          <p:spPr>
            <a:xfrm>
              <a:off x="2642391" y="2133801"/>
              <a:ext cx="522221" cy="134183"/>
            </a:xfrm>
            <a:custGeom>
              <a:avLst/>
              <a:gdLst/>
              <a:ahLst/>
              <a:cxnLst/>
              <a:rect l="l" t="t" r="r" b="b"/>
              <a:pathLst>
                <a:path w="21880" h="5622" extrusionOk="0">
                  <a:moveTo>
                    <a:pt x="240" y="0"/>
                  </a:moveTo>
                  <a:lnTo>
                    <a:pt x="240" y="0"/>
                  </a:lnTo>
                  <a:cubicBezTo>
                    <a:pt x="0" y="1917"/>
                    <a:pt x="659" y="4652"/>
                    <a:pt x="1737" y="5071"/>
                  </a:cubicBezTo>
                  <a:cubicBezTo>
                    <a:pt x="2586" y="5418"/>
                    <a:pt x="8964" y="5621"/>
                    <a:pt x="14153" y="5621"/>
                  </a:cubicBezTo>
                  <a:cubicBezTo>
                    <a:pt x="17623" y="5621"/>
                    <a:pt x="20561" y="5530"/>
                    <a:pt x="20961" y="5330"/>
                  </a:cubicBezTo>
                  <a:cubicBezTo>
                    <a:pt x="21540" y="4991"/>
                    <a:pt x="21879" y="3733"/>
                    <a:pt x="21879" y="2416"/>
                  </a:cubicBezTo>
                  <a:cubicBezTo>
                    <a:pt x="14633" y="2236"/>
                    <a:pt x="7307" y="1737"/>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018;p70"/>
            <p:cNvSpPr/>
            <p:nvPr/>
          </p:nvSpPr>
          <p:spPr>
            <a:xfrm>
              <a:off x="458777" y="4001671"/>
              <a:ext cx="2492674" cy="759082"/>
            </a:xfrm>
            <a:custGeom>
              <a:avLst/>
              <a:gdLst/>
              <a:ahLst/>
              <a:cxnLst/>
              <a:rect l="l" t="t" r="r" b="b"/>
              <a:pathLst>
                <a:path w="104438" h="31804" extrusionOk="0">
                  <a:moveTo>
                    <a:pt x="97061" y="1"/>
                  </a:moveTo>
                  <a:cubicBezTo>
                    <a:pt x="96777" y="1"/>
                    <a:pt x="96496" y="56"/>
                    <a:pt x="96220" y="174"/>
                  </a:cubicBezTo>
                  <a:cubicBezTo>
                    <a:pt x="93485" y="1432"/>
                    <a:pt x="77435" y="8499"/>
                    <a:pt x="53639" y="13150"/>
                  </a:cubicBezTo>
                  <a:cubicBezTo>
                    <a:pt x="38600" y="16030"/>
                    <a:pt x="27885" y="16731"/>
                    <a:pt x="20143" y="16731"/>
                  </a:cubicBezTo>
                  <a:cubicBezTo>
                    <a:pt x="15595" y="16731"/>
                    <a:pt x="12072" y="16489"/>
                    <a:pt x="9302" y="16304"/>
                  </a:cubicBezTo>
                  <a:cubicBezTo>
                    <a:pt x="9179" y="16296"/>
                    <a:pt x="9057" y="16292"/>
                    <a:pt x="8937" y="16292"/>
                  </a:cubicBezTo>
                  <a:cubicBezTo>
                    <a:pt x="3251" y="16292"/>
                    <a:pt x="1" y="25359"/>
                    <a:pt x="4810" y="28701"/>
                  </a:cubicBezTo>
                  <a:cubicBezTo>
                    <a:pt x="7459" y="30543"/>
                    <a:pt x="15839" y="31803"/>
                    <a:pt x="27033" y="31803"/>
                  </a:cubicBezTo>
                  <a:cubicBezTo>
                    <a:pt x="36592" y="31803"/>
                    <a:pt x="48203" y="30884"/>
                    <a:pt x="60047" y="28622"/>
                  </a:cubicBezTo>
                  <a:cubicBezTo>
                    <a:pt x="85660" y="23711"/>
                    <a:pt x="100393" y="15306"/>
                    <a:pt x="102129" y="12312"/>
                  </a:cubicBezTo>
                  <a:cubicBezTo>
                    <a:pt x="104438" y="8471"/>
                    <a:pt x="100562" y="1"/>
                    <a:pt x="97061"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019;p70"/>
            <p:cNvSpPr/>
            <p:nvPr/>
          </p:nvSpPr>
          <p:spPr>
            <a:xfrm>
              <a:off x="1881948" y="4640938"/>
              <a:ext cx="214426" cy="45778"/>
            </a:xfrm>
            <a:custGeom>
              <a:avLst/>
              <a:gdLst/>
              <a:ahLst/>
              <a:cxnLst/>
              <a:rect l="l" t="t" r="r" b="b"/>
              <a:pathLst>
                <a:path w="8984" h="1918" extrusionOk="0">
                  <a:moveTo>
                    <a:pt x="8984" y="1"/>
                  </a:moveTo>
                  <a:cubicBezTo>
                    <a:pt x="8644" y="1"/>
                    <a:pt x="8325" y="101"/>
                    <a:pt x="7985" y="181"/>
                  </a:cubicBezTo>
                  <a:cubicBezTo>
                    <a:pt x="8065" y="181"/>
                    <a:pt x="8225" y="181"/>
                    <a:pt x="8405" y="101"/>
                  </a:cubicBezTo>
                  <a:cubicBezTo>
                    <a:pt x="8564" y="101"/>
                    <a:pt x="8724" y="1"/>
                    <a:pt x="8984" y="1"/>
                  </a:cubicBezTo>
                  <a:close/>
                  <a:moveTo>
                    <a:pt x="80" y="1838"/>
                  </a:moveTo>
                  <a:cubicBezTo>
                    <a:pt x="80" y="1851"/>
                    <a:pt x="78" y="1862"/>
                    <a:pt x="74" y="1871"/>
                  </a:cubicBezTo>
                  <a:lnTo>
                    <a:pt x="74" y="1871"/>
                  </a:lnTo>
                  <a:cubicBezTo>
                    <a:pt x="161" y="1838"/>
                    <a:pt x="285" y="1838"/>
                    <a:pt x="419" y="1838"/>
                  </a:cubicBezTo>
                  <a:close/>
                  <a:moveTo>
                    <a:pt x="74" y="1871"/>
                  </a:moveTo>
                  <a:lnTo>
                    <a:pt x="74" y="1871"/>
                  </a:lnTo>
                  <a:cubicBezTo>
                    <a:pt x="45" y="1882"/>
                    <a:pt x="20" y="1897"/>
                    <a:pt x="0" y="1917"/>
                  </a:cubicBezTo>
                  <a:cubicBezTo>
                    <a:pt x="0" y="1917"/>
                    <a:pt x="56" y="1917"/>
                    <a:pt x="74" y="1871"/>
                  </a:cubicBezTo>
                  <a:close/>
                </a:path>
              </a:pathLst>
            </a:custGeom>
            <a:solidFill>
              <a:srgbClr val="C0B7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20;p70"/>
            <p:cNvSpPr/>
            <p:nvPr/>
          </p:nvSpPr>
          <p:spPr>
            <a:xfrm>
              <a:off x="1596063" y="4686692"/>
              <a:ext cx="285909" cy="43845"/>
            </a:xfrm>
            <a:custGeom>
              <a:avLst/>
              <a:gdLst/>
              <a:ahLst/>
              <a:cxnLst/>
              <a:rect l="l" t="t" r="r" b="b"/>
              <a:pathLst>
                <a:path w="11979" h="1837" extrusionOk="0">
                  <a:moveTo>
                    <a:pt x="11639" y="0"/>
                  </a:moveTo>
                  <a:lnTo>
                    <a:pt x="11560" y="79"/>
                  </a:lnTo>
                  <a:lnTo>
                    <a:pt x="11560" y="79"/>
                  </a:lnTo>
                  <a:cubicBezTo>
                    <a:pt x="11698" y="54"/>
                    <a:pt x="11838" y="28"/>
                    <a:pt x="11978" y="0"/>
                  </a:cubicBezTo>
                  <a:close/>
                  <a:moveTo>
                    <a:pt x="11560" y="79"/>
                  </a:moveTo>
                  <a:lnTo>
                    <a:pt x="11560" y="79"/>
                  </a:lnTo>
                  <a:cubicBezTo>
                    <a:pt x="11558" y="79"/>
                    <a:pt x="11556" y="80"/>
                    <a:pt x="11554" y="80"/>
                  </a:cubicBezTo>
                  <a:lnTo>
                    <a:pt x="11559" y="80"/>
                  </a:lnTo>
                  <a:lnTo>
                    <a:pt x="11560" y="79"/>
                  </a:lnTo>
                  <a:close/>
                  <a:moveTo>
                    <a:pt x="11319" y="80"/>
                  </a:moveTo>
                  <a:cubicBezTo>
                    <a:pt x="11001" y="155"/>
                    <a:pt x="10684" y="222"/>
                    <a:pt x="10371" y="284"/>
                  </a:cubicBezTo>
                  <a:lnTo>
                    <a:pt x="10371" y="284"/>
                  </a:lnTo>
                  <a:cubicBezTo>
                    <a:pt x="10759" y="219"/>
                    <a:pt x="11152" y="153"/>
                    <a:pt x="11554" y="80"/>
                  </a:cubicBezTo>
                  <a:close/>
                  <a:moveTo>
                    <a:pt x="10371" y="284"/>
                  </a:moveTo>
                  <a:cubicBezTo>
                    <a:pt x="9620" y="408"/>
                    <a:pt x="8886" y="526"/>
                    <a:pt x="8145" y="679"/>
                  </a:cubicBezTo>
                  <a:cubicBezTo>
                    <a:pt x="8854" y="552"/>
                    <a:pt x="9603" y="434"/>
                    <a:pt x="10371" y="284"/>
                  </a:cubicBezTo>
                  <a:close/>
                  <a:moveTo>
                    <a:pt x="1078" y="1677"/>
                  </a:moveTo>
                  <a:cubicBezTo>
                    <a:pt x="973" y="1677"/>
                    <a:pt x="860" y="1712"/>
                    <a:pt x="749" y="1735"/>
                  </a:cubicBezTo>
                  <a:lnTo>
                    <a:pt x="749" y="1735"/>
                  </a:lnTo>
                  <a:cubicBezTo>
                    <a:pt x="859" y="1721"/>
                    <a:pt x="968" y="1703"/>
                    <a:pt x="1078" y="1677"/>
                  </a:cubicBezTo>
                  <a:close/>
                  <a:moveTo>
                    <a:pt x="749" y="1735"/>
                  </a:moveTo>
                  <a:cubicBezTo>
                    <a:pt x="690" y="1743"/>
                    <a:pt x="630" y="1750"/>
                    <a:pt x="569" y="1757"/>
                  </a:cubicBezTo>
                  <a:lnTo>
                    <a:pt x="579" y="1757"/>
                  </a:lnTo>
                  <a:cubicBezTo>
                    <a:pt x="634" y="1757"/>
                    <a:pt x="691" y="1748"/>
                    <a:pt x="749" y="1735"/>
                  </a:cubicBezTo>
                  <a:close/>
                  <a:moveTo>
                    <a:pt x="420" y="1757"/>
                  </a:moveTo>
                  <a:cubicBezTo>
                    <a:pt x="240" y="1757"/>
                    <a:pt x="160" y="1757"/>
                    <a:pt x="0" y="1837"/>
                  </a:cubicBezTo>
                  <a:cubicBezTo>
                    <a:pt x="210" y="1797"/>
                    <a:pt x="395" y="1777"/>
                    <a:pt x="569" y="1757"/>
                  </a:cubicBezTo>
                  <a:close/>
                </a:path>
              </a:pathLst>
            </a:custGeom>
            <a:solidFill>
              <a:srgbClr val="BEB1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021;p70"/>
            <p:cNvSpPr/>
            <p:nvPr/>
          </p:nvSpPr>
          <p:spPr>
            <a:xfrm>
              <a:off x="2896341" y="4293618"/>
              <a:ext cx="1933" cy="1909"/>
            </a:xfrm>
            <a:custGeom>
              <a:avLst/>
              <a:gdLst/>
              <a:ahLst/>
              <a:cxnLst/>
              <a:rect l="l" t="t" r="r" b="b"/>
              <a:pathLst>
                <a:path w="81" h="80" extrusionOk="0">
                  <a:moveTo>
                    <a:pt x="0" y="80"/>
                  </a:moveTo>
                  <a:lnTo>
                    <a:pt x="0" y="80"/>
                  </a:lnTo>
                  <a:lnTo>
                    <a:pt x="0" y="80"/>
                  </a:lnTo>
                  <a:close/>
                  <a:moveTo>
                    <a:pt x="0" y="80"/>
                  </a:moveTo>
                  <a:lnTo>
                    <a:pt x="0" y="80"/>
                  </a:lnTo>
                  <a:lnTo>
                    <a:pt x="0" y="80"/>
                  </a:lnTo>
                  <a:close/>
                  <a:moveTo>
                    <a:pt x="0" y="80"/>
                  </a:moveTo>
                  <a:lnTo>
                    <a:pt x="0" y="80"/>
                  </a:lnTo>
                  <a:lnTo>
                    <a:pt x="0" y="80"/>
                  </a:lnTo>
                  <a:close/>
                  <a:moveTo>
                    <a:pt x="0" y="80"/>
                  </a:moveTo>
                  <a:lnTo>
                    <a:pt x="0" y="80"/>
                  </a:lnTo>
                  <a:lnTo>
                    <a:pt x="0" y="80"/>
                  </a:lnTo>
                  <a:close/>
                  <a:moveTo>
                    <a:pt x="0" y="80"/>
                  </a:moveTo>
                  <a:lnTo>
                    <a:pt x="0" y="80"/>
                  </a:lnTo>
                  <a:lnTo>
                    <a:pt x="0" y="80"/>
                  </a:lnTo>
                  <a:close/>
                  <a:moveTo>
                    <a:pt x="80" y="80"/>
                  </a:moveTo>
                  <a:lnTo>
                    <a:pt x="0" y="80"/>
                  </a:lnTo>
                  <a:lnTo>
                    <a:pt x="80" y="80"/>
                  </a:lnTo>
                  <a:close/>
                  <a:moveTo>
                    <a:pt x="80" y="80"/>
                  </a:moveTo>
                  <a:lnTo>
                    <a:pt x="80" y="80"/>
                  </a:lnTo>
                  <a:lnTo>
                    <a:pt x="80" y="80"/>
                  </a:lnTo>
                  <a:close/>
                  <a:moveTo>
                    <a:pt x="80" y="0"/>
                  </a:moveTo>
                  <a:lnTo>
                    <a:pt x="80" y="0"/>
                  </a:lnTo>
                  <a:lnTo>
                    <a:pt x="80" y="0"/>
                  </a:lnTo>
                  <a:close/>
                  <a:moveTo>
                    <a:pt x="80" y="0"/>
                  </a:moveTo>
                  <a:lnTo>
                    <a:pt x="80" y="0"/>
                  </a:lnTo>
                  <a:close/>
                </a:path>
              </a:pathLst>
            </a:custGeom>
            <a:solidFill>
              <a:srgbClr val="1B1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022;p70"/>
            <p:cNvSpPr/>
            <p:nvPr/>
          </p:nvSpPr>
          <p:spPr>
            <a:xfrm>
              <a:off x="2685734" y="4323620"/>
              <a:ext cx="186811" cy="112941"/>
            </a:xfrm>
            <a:custGeom>
              <a:avLst/>
              <a:gdLst/>
              <a:ahLst/>
              <a:cxnLst/>
              <a:rect l="l" t="t" r="r" b="b"/>
              <a:pathLst>
                <a:path w="7827" h="4732" extrusionOk="0">
                  <a:moveTo>
                    <a:pt x="7826" y="1"/>
                  </a:moveTo>
                  <a:cubicBezTo>
                    <a:pt x="6409" y="1238"/>
                    <a:pt x="3754" y="2915"/>
                    <a:pt x="1" y="4732"/>
                  </a:cubicBezTo>
                  <a:lnTo>
                    <a:pt x="1" y="4732"/>
                  </a:lnTo>
                  <a:cubicBezTo>
                    <a:pt x="3754" y="2915"/>
                    <a:pt x="6409" y="1238"/>
                    <a:pt x="7826" y="1"/>
                  </a:cubicBezTo>
                  <a:close/>
                </a:path>
              </a:pathLst>
            </a:custGeom>
            <a:solidFill>
              <a:srgbClr val="C33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023;p70"/>
            <p:cNvSpPr/>
            <p:nvPr/>
          </p:nvSpPr>
          <p:spPr>
            <a:xfrm>
              <a:off x="2243111" y="4436537"/>
              <a:ext cx="442647" cy="164901"/>
            </a:xfrm>
            <a:custGeom>
              <a:avLst/>
              <a:gdLst/>
              <a:ahLst/>
              <a:cxnLst/>
              <a:rect l="l" t="t" r="r" b="b"/>
              <a:pathLst>
                <a:path w="18546" h="6909" extrusionOk="0">
                  <a:moveTo>
                    <a:pt x="18546" y="1"/>
                  </a:moveTo>
                  <a:cubicBezTo>
                    <a:pt x="14054" y="2257"/>
                    <a:pt x="7826" y="4672"/>
                    <a:pt x="0" y="6908"/>
                  </a:cubicBezTo>
                  <a:lnTo>
                    <a:pt x="0" y="6908"/>
                  </a:lnTo>
                  <a:cubicBezTo>
                    <a:pt x="7826" y="4672"/>
                    <a:pt x="14054" y="2257"/>
                    <a:pt x="18546" y="1"/>
                  </a:cubicBezTo>
                  <a:close/>
                </a:path>
              </a:pathLst>
            </a:custGeom>
            <a:solidFill>
              <a:srgbClr val="C02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024;p70"/>
            <p:cNvSpPr/>
            <p:nvPr/>
          </p:nvSpPr>
          <p:spPr>
            <a:xfrm>
              <a:off x="2181628" y="4601414"/>
              <a:ext cx="61507" cy="15729"/>
            </a:xfrm>
            <a:custGeom>
              <a:avLst/>
              <a:gdLst/>
              <a:ahLst/>
              <a:cxnLst/>
              <a:rect l="l" t="t" r="r" b="b"/>
              <a:pathLst>
                <a:path w="2577" h="659" extrusionOk="0">
                  <a:moveTo>
                    <a:pt x="2576" y="0"/>
                  </a:moveTo>
                  <a:cubicBezTo>
                    <a:pt x="1758" y="260"/>
                    <a:pt x="919" y="499"/>
                    <a:pt x="1" y="659"/>
                  </a:cubicBezTo>
                  <a:lnTo>
                    <a:pt x="1" y="659"/>
                  </a:lnTo>
                  <a:cubicBezTo>
                    <a:pt x="919" y="499"/>
                    <a:pt x="1758" y="260"/>
                    <a:pt x="2576" y="0"/>
                  </a:cubicBezTo>
                  <a:close/>
                </a:path>
              </a:pathLst>
            </a:custGeom>
            <a:solidFill>
              <a:srgbClr val="C0B7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025;p70"/>
            <p:cNvSpPr/>
            <p:nvPr/>
          </p:nvSpPr>
          <p:spPr>
            <a:xfrm>
              <a:off x="1101481" y="4746242"/>
              <a:ext cx="321638" cy="13843"/>
            </a:xfrm>
            <a:custGeom>
              <a:avLst/>
              <a:gdLst/>
              <a:ahLst/>
              <a:cxnLst/>
              <a:rect l="l" t="t" r="r" b="b"/>
              <a:pathLst>
                <a:path w="13476" h="580" extrusionOk="0">
                  <a:moveTo>
                    <a:pt x="13476" y="1"/>
                  </a:moveTo>
                  <a:cubicBezTo>
                    <a:pt x="8745" y="420"/>
                    <a:pt x="4173" y="580"/>
                    <a:pt x="1" y="580"/>
                  </a:cubicBezTo>
                  <a:lnTo>
                    <a:pt x="1" y="580"/>
                  </a:lnTo>
                  <a:cubicBezTo>
                    <a:pt x="4173" y="580"/>
                    <a:pt x="8745" y="420"/>
                    <a:pt x="13476" y="1"/>
                  </a:cubicBezTo>
                  <a:close/>
                </a:path>
              </a:pathLst>
            </a:custGeom>
            <a:solidFill>
              <a:srgbClr val="B9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026;p70"/>
            <p:cNvSpPr/>
            <p:nvPr/>
          </p:nvSpPr>
          <p:spPr>
            <a:xfrm>
              <a:off x="1423095" y="4740537"/>
              <a:ext cx="79598" cy="5728"/>
            </a:xfrm>
            <a:custGeom>
              <a:avLst/>
              <a:gdLst/>
              <a:ahLst/>
              <a:cxnLst/>
              <a:rect l="l" t="t" r="r" b="b"/>
              <a:pathLst>
                <a:path w="3335" h="240" extrusionOk="0">
                  <a:moveTo>
                    <a:pt x="3335" y="0"/>
                  </a:moveTo>
                  <a:cubicBezTo>
                    <a:pt x="2257" y="80"/>
                    <a:pt x="1099" y="160"/>
                    <a:pt x="1" y="240"/>
                  </a:cubicBezTo>
                  <a:lnTo>
                    <a:pt x="1" y="240"/>
                  </a:lnTo>
                  <a:cubicBezTo>
                    <a:pt x="1099" y="160"/>
                    <a:pt x="2257" y="80"/>
                    <a:pt x="3335" y="0"/>
                  </a:cubicBezTo>
                  <a:close/>
                </a:path>
              </a:pathLst>
            </a:custGeom>
            <a:solidFill>
              <a:srgbClr val="BEB1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027;p70"/>
            <p:cNvSpPr/>
            <p:nvPr/>
          </p:nvSpPr>
          <p:spPr>
            <a:xfrm>
              <a:off x="786072" y="4228341"/>
              <a:ext cx="2126021" cy="531744"/>
            </a:xfrm>
            <a:custGeom>
              <a:avLst/>
              <a:gdLst/>
              <a:ahLst/>
              <a:cxnLst/>
              <a:rect l="l" t="t" r="r" b="b"/>
              <a:pathLst>
                <a:path w="89076" h="22279" extrusionOk="0">
                  <a:moveTo>
                    <a:pt x="89075" y="0"/>
                  </a:moveTo>
                  <a:lnTo>
                    <a:pt x="89075" y="0"/>
                  </a:lnTo>
                  <a:cubicBezTo>
                    <a:pt x="81689" y="3234"/>
                    <a:pt x="73863" y="5410"/>
                    <a:pt x="65958" y="7067"/>
                  </a:cubicBezTo>
                  <a:cubicBezTo>
                    <a:pt x="63223" y="7646"/>
                    <a:pt x="60468" y="8225"/>
                    <a:pt x="57733" y="8804"/>
                  </a:cubicBezTo>
                  <a:cubicBezTo>
                    <a:pt x="58232" y="11479"/>
                    <a:pt x="58472" y="14214"/>
                    <a:pt x="58472" y="16290"/>
                  </a:cubicBezTo>
                  <a:cubicBezTo>
                    <a:pt x="59390" y="16130"/>
                    <a:pt x="60229" y="15891"/>
                    <a:pt x="61047" y="15631"/>
                  </a:cubicBezTo>
                  <a:cubicBezTo>
                    <a:pt x="68873" y="13395"/>
                    <a:pt x="75101" y="10980"/>
                    <a:pt x="79593" y="8724"/>
                  </a:cubicBezTo>
                  <a:cubicBezTo>
                    <a:pt x="83346" y="6907"/>
                    <a:pt x="86001" y="5230"/>
                    <a:pt x="87418" y="3993"/>
                  </a:cubicBezTo>
                  <a:cubicBezTo>
                    <a:pt x="87917" y="3573"/>
                    <a:pt x="88257" y="3154"/>
                    <a:pt x="88416" y="2815"/>
                  </a:cubicBezTo>
                  <a:lnTo>
                    <a:pt x="88496" y="2815"/>
                  </a:lnTo>
                  <a:lnTo>
                    <a:pt x="88496" y="2735"/>
                  </a:lnTo>
                  <a:cubicBezTo>
                    <a:pt x="88915" y="1996"/>
                    <a:pt x="89075" y="998"/>
                    <a:pt x="89075" y="0"/>
                  </a:cubicBezTo>
                  <a:close/>
                  <a:moveTo>
                    <a:pt x="53821" y="9482"/>
                  </a:moveTo>
                  <a:cubicBezTo>
                    <a:pt x="47652" y="10640"/>
                    <a:pt x="41423" y="11559"/>
                    <a:pt x="35175" y="12297"/>
                  </a:cubicBezTo>
                  <a:cubicBezTo>
                    <a:pt x="34097" y="12477"/>
                    <a:pt x="33019" y="12557"/>
                    <a:pt x="31941" y="12716"/>
                  </a:cubicBezTo>
                  <a:cubicBezTo>
                    <a:pt x="31941" y="13136"/>
                    <a:pt x="32021" y="13475"/>
                    <a:pt x="32101" y="13894"/>
                  </a:cubicBezTo>
                  <a:cubicBezTo>
                    <a:pt x="32680" y="17048"/>
                    <a:pt x="33937" y="21041"/>
                    <a:pt x="33937" y="21041"/>
                  </a:cubicBezTo>
                  <a:cubicBezTo>
                    <a:pt x="34357" y="20961"/>
                    <a:pt x="34676" y="20961"/>
                    <a:pt x="35015" y="20881"/>
                  </a:cubicBezTo>
                  <a:lnTo>
                    <a:pt x="35355" y="20881"/>
                  </a:lnTo>
                  <a:lnTo>
                    <a:pt x="35435" y="20781"/>
                  </a:lnTo>
                  <a:lnTo>
                    <a:pt x="35514" y="20781"/>
                  </a:lnTo>
                  <a:cubicBezTo>
                    <a:pt x="37351" y="20622"/>
                    <a:pt x="39267" y="20282"/>
                    <a:pt x="41164" y="20043"/>
                  </a:cubicBezTo>
                  <a:cubicBezTo>
                    <a:pt x="41164" y="19963"/>
                    <a:pt x="41264" y="19963"/>
                    <a:pt x="41344" y="19963"/>
                  </a:cubicBezTo>
                  <a:lnTo>
                    <a:pt x="41663" y="19963"/>
                  </a:lnTo>
                  <a:lnTo>
                    <a:pt x="41763" y="19883"/>
                  </a:lnTo>
                  <a:lnTo>
                    <a:pt x="42082" y="19883"/>
                  </a:lnTo>
                  <a:cubicBezTo>
                    <a:pt x="43340" y="19624"/>
                    <a:pt x="44578" y="19464"/>
                    <a:pt x="45915" y="19204"/>
                  </a:cubicBezTo>
                  <a:cubicBezTo>
                    <a:pt x="45995" y="19125"/>
                    <a:pt x="46155" y="19125"/>
                    <a:pt x="46334" y="19125"/>
                  </a:cubicBezTo>
                  <a:cubicBezTo>
                    <a:pt x="46414" y="19125"/>
                    <a:pt x="46494" y="19045"/>
                    <a:pt x="46574" y="19045"/>
                  </a:cubicBezTo>
                  <a:cubicBezTo>
                    <a:pt x="49069" y="18546"/>
                    <a:pt x="51565" y="18047"/>
                    <a:pt x="53900" y="17468"/>
                  </a:cubicBezTo>
                  <a:cubicBezTo>
                    <a:pt x="54240" y="17388"/>
                    <a:pt x="54559" y="17288"/>
                    <a:pt x="54899" y="17288"/>
                  </a:cubicBezTo>
                  <a:cubicBezTo>
                    <a:pt x="54899" y="17208"/>
                    <a:pt x="54819" y="16290"/>
                    <a:pt x="54639" y="14892"/>
                  </a:cubicBezTo>
                  <a:cubicBezTo>
                    <a:pt x="54559" y="13715"/>
                    <a:pt x="54320" y="12217"/>
                    <a:pt x="54060" y="10640"/>
                  </a:cubicBezTo>
                  <a:cubicBezTo>
                    <a:pt x="53980" y="10301"/>
                    <a:pt x="53900" y="9902"/>
                    <a:pt x="53821" y="9482"/>
                  </a:cubicBezTo>
                  <a:close/>
                  <a:moveTo>
                    <a:pt x="27789" y="13136"/>
                  </a:moveTo>
                  <a:cubicBezTo>
                    <a:pt x="21201" y="13715"/>
                    <a:pt x="14633" y="14054"/>
                    <a:pt x="8065" y="14054"/>
                  </a:cubicBezTo>
                  <a:cubicBezTo>
                    <a:pt x="6329" y="14054"/>
                    <a:pt x="4572" y="13974"/>
                    <a:pt x="2735" y="13974"/>
                  </a:cubicBezTo>
                  <a:cubicBezTo>
                    <a:pt x="2236" y="17208"/>
                    <a:pt x="1158" y="20702"/>
                    <a:pt x="0" y="21540"/>
                  </a:cubicBezTo>
                  <a:cubicBezTo>
                    <a:pt x="3654" y="22039"/>
                    <a:pt x="8145" y="22279"/>
                    <a:pt x="13216" y="22279"/>
                  </a:cubicBezTo>
                  <a:cubicBezTo>
                    <a:pt x="17388" y="22279"/>
                    <a:pt x="21960" y="22119"/>
                    <a:pt x="26691" y="21700"/>
                  </a:cubicBezTo>
                  <a:cubicBezTo>
                    <a:pt x="27789" y="21620"/>
                    <a:pt x="28947" y="21540"/>
                    <a:pt x="30025" y="21460"/>
                  </a:cubicBezTo>
                  <a:cubicBezTo>
                    <a:pt x="29026" y="19125"/>
                    <a:pt x="28288" y="16130"/>
                    <a:pt x="27789" y="13136"/>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028;p70"/>
            <p:cNvSpPr/>
            <p:nvPr/>
          </p:nvSpPr>
          <p:spPr>
            <a:xfrm>
              <a:off x="2437965" y="4138766"/>
              <a:ext cx="144876" cy="59573"/>
            </a:xfrm>
            <a:custGeom>
              <a:avLst/>
              <a:gdLst/>
              <a:ahLst/>
              <a:cxnLst/>
              <a:rect l="l" t="t" r="r" b="b"/>
              <a:pathLst>
                <a:path w="6070" h="2496" extrusionOk="0">
                  <a:moveTo>
                    <a:pt x="5391" y="0"/>
                  </a:moveTo>
                  <a:cubicBezTo>
                    <a:pt x="3814" y="579"/>
                    <a:pt x="2237" y="1078"/>
                    <a:pt x="580" y="1497"/>
                  </a:cubicBezTo>
                  <a:cubicBezTo>
                    <a:pt x="1" y="1677"/>
                    <a:pt x="161" y="2495"/>
                    <a:pt x="740" y="2495"/>
                  </a:cubicBezTo>
                  <a:lnTo>
                    <a:pt x="819" y="2495"/>
                  </a:lnTo>
                  <a:cubicBezTo>
                    <a:pt x="2496" y="2076"/>
                    <a:pt x="4073" y="1577"/>
                    <a:pt x="5650" y="998"/>
                  </a:cubicBezTo>
                  <a:cubicBezTo>
                    <a:pt x="5890" y="918"/>
                    <a:pt x="6070" y="679"/>
                    <a:pt x="5990" y="419"/>
                  </a:cubicBezTo>
                  <a:cubicBezTo>
                    <a:pt x="5990" y="180"/>
                    <a:pt x="573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029;p70"/>
            <p:cNvSpPr/>
            <p:nvPr/>
          </p:nvSpPr>
          <p:spPr>
            <a:xfrm>
              <a:off x="2608546" y="4107309"/>
              <a:ext cx="55778" cy="33367"/>
            </a:xfrm>
            <a:custGeom>
              <a:avLst/>
              <a:gdLst/>
              <a:ahLst/>
              <a:cxnLst/>
              <a:rect l="l" t="t" r="r" b="b"/>
              <a:pathLst>
                <a:path w="2337" h="1398" extrusionOk="0">
                  <a:moveTo>
                    <a:pt x="1578" y="1"/>
                  </a:moveTo>
                  <a:cubicBezTo>
                    <a:pt x="1338" y="80"/>
                    <a:pt x="999" y="240"/>
                    <a:pt x="659" y="320"/>
                  </a:cubicBezTo>
                  <a:cubicBezTo>
                    <a:pt x="500" y="500"/>
                    <a:pt x="160" y="500"/>
                    <a:pt x="81" y="819"/>
                  </a:cubicBezTo>
                  <a:cubicBezTo>
                    <a:pt x="1" y="999"/>
                    <a:pt x="81" y="1238"/>
                    <a:pt x="340" y="1398"/>
                  </a:cubicBezTo>
                  <a:lnTo>
                    <a:pt x="659" y="1398"/>
                  </a:lnTo>
                  <a:cubicBezTo>
                    <a:pt x="999" y="1318"/>
                    <a:pt x="1238" y="1158"/>
                    <a:pt x="1498" y="1079"/>
                  </a:cubicBezTo>
                  <a:cubicBezTo>
                    <a:pt x="1917" y="899"/>
                    <a:pt x="2336" y="739"/>
                    <a:pt x="2157" y="320"/>
                  </a:cubicBezTo>
                  <a:cubicBezTo>
                    <a:pt x="2157" y="160"/>
                    <a:pt x="1917" y="1"/>
                    <a:pt x="1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2030;p70"/>
            <p:cNvSpPr/>
            <p:nvPr/>
          </p:nvSpPr>
          <p:spPr>
            <a:xfrm>
              <a:off x="2580908" y="4184496"/>
              <a:ext cx="39572" cy="25753"/>
            </a:xfrm>
            <a:custGeom>
              <a:avLst/>
              <a:gdLst/>
              <a:ahLst/>
              <a:cxnLst/>
              <a:rect l="l" t="t" r="r" b="b"/>
              <a:pathLst>
                <a:path w="1658" h="1079" extrusionOk="0">
                  <a:moveTo>
                    <a:pt x="999" y="0"/>
                  </a:moveTo>
                  <a:cubicBezTo>
                    <a:pt x="819" y="80"/>
                    <a:pt x="739" y="80"/>
                    <a:pt x="580" y="80"/>
                  </a:cubicBezTo>
                  <a:cubicBezTo>
                    <a:pt x="1" y="260"/>
                    <a:pt x="161" y="1078"/>
                    <a:pt x="739" y="1078"/>
                  </a:cubicBezTo>
                  <a:lnTo>
                    <a:pt x="819" y="1078"/>
                  </a:lnTo>
                  <a:cubicBezTo>
                    <a:pt x="1159" y="999"/>
                    <a:pt x="1658" y="919"/>
                    <a:pt x="1658" y="500"/>
                  </a:cubicBezTo>
                  <a:cubicBezTo>
                    <a:pt x="1658" y="160"/>
                    <a:pt x="1398" y="0"/>
                    <a:pt x="1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2031;p70"/>
            <p:cNvSpPr/>
            <p:nvPr/>
          </p:nvSpPr>
          <p:spPr>
            <a:xfrm>
              <a:off x="1395457" y="4151511"/>
              <a:ext cx="818130" cy="687718"/>
            </a:xfrm>
            <a:custGeom>
              <a:avLst/>
              <a:gdLst/>
              <a:ahLst/>
              <a:cxnLst/>
              <a:rect l="l" t="t" r="r" b="b"/>
              <a:pathLst>
                <a:path w="34278" h="28814" extrusionOk="0">
                  <a:moveTo>
                    <a:pt x="26113" y="4217"/>
                  </a:moveTo>
                  <a:cubicBezTo>
                    <a:pt x="26113" y="4217"/>
                    <a:pt x="27450" y="8130"/>
                    <a:pt x="28209" y="12282"/>
                  </a:cubicBezTo>
                  <a:cubicBezTo>
                    <a:pt x="29027" y="16514"/>
                    <a:pt x="29367" y="20507"/>
                    <a:pt x="29367" y="20507"/>
                  </a:cubicBezTo>
                  <a:cubicBezTo>
                    <a:pt x="26612" y="21106"/>
                    <a:pt x="23797" y="21765"/>
                    <a:pt x="20802" y="22344"/>
                  </a:cubicBezTo>
                  <a:cubicBezTo>
                    <a:pt x="16630" y="23102"/>
                    <a:pt x="12478" y="23761"/>
                    <a:pt x="8405" y="24260"/>
                  </a:cubicBezTo>
                  <a:cubicBezTo>
                    <a:pt x="8405" y="24260"/>
                    <a:pt x="7148" y="20267"/>
                    <a:pt x="6569" y="17113"/>
                  </a:cubicBezTo>
                  <a:cubicBezTo>
                    <a:pt x="5910" y="13859"/>
                    <a:pt x="5750" y="8370"/>
                    <a:pt x="5750" y="8370"/>
                  </a:cubicBezTo>
                  <a:cubicBezTo>
                    <a:pt x="8485" y="7950"/>
                    <a:pt x="11320" y="7451"/>
                    <a:pt x="14394" y="6872"/>
                  </a:cubicBezTo>
                  <a:cubicBezTo>
                    <a:pt x="18547" y="6034"/>
                    <a:pt x="22459" y="5136"/>
                    <a:pt x="26113" y="4217"/>
                  </a:cubicBezTo>
                  <a:close/>
                  <a:moveTo>
                    <a:pt x="25212" y="1"/>
                  </a:moveTo>
                  <a:cubicBezTo>
                    <a:pt x="18884" y="1"/>
                    <a:pt x="4446" y="3062"/>
                    <a:pt x="3075" y="4796"/>
                  </a:cubicBezTo>
                  <a:cubicBezTo>
                    <a:pt x="1" y="8529"/>
                    <a:pt x="2995" y="27095"/>
                    <a:pt x="7647" y="28492"/>
                  </a:cubicBezTo>
                  <a:cubicBezTo>
                    <a:pt x="8419" y="28713"/>
                    <a:pt x="9546" y="28814"/>
                    <a:pt x="10902" y="28814"/>
                  </a:cubicBezTo>
                  <a:cubicBezTo>
                    <a:pt x="17750" y="28814"/>
                    <a:pt x="30411" y="26247"/>
                    <a:pt x="32361" y="23681"/>
                  </a:cubicBezTo>
                  <a:cubicBezTo>
                    <a:pt x="34277" y="21006"/>
                    <a:pt x="31363" y="1462"/>
                    <a:pt x="27450" y="225"/>
                  </a:cubicBezTo>
                  <a:cubicBezTo>
                    <a:pt x="26937" y="70"/>
                    <a:pt x="26167" y="1"/>
                    <a:pt x="25212"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2032;p70"/>
            <p:cNvSpPr/>
            <p:nvPr/>
          </p:nvSpPr>
          <p:spPr>
            <a:xfrm>
              <a:off x="2042505" y="4333620"/>
              <a:ext cx="28140" cy="121056"/>
            </a:xfrm>
            <a:custGeom>
              <a:avLst/>
              <a:gdLst/>
              <a:ahLst/>
              <a:cxnLst/>
              <a:rect l="l" t="t" r="r" b="b"/>
              <a:pathLst>
                <a:path w="1179" h="5072" extrusionOk="0">
                  <a:moveTo>
                    <a:pt x="1099" y="4652"/>
                  </a:moveTo>
                  <a:cubicBezTo>
                    <a:pt x="1179" y="4812"/>
                    <a:pt x="1179" y="4992"/>
                    <a:pt x="1179" y="5071"/>
                  </a:cubicBezTo>
                  <a:lnTo>
                    <a:pt x="1179" y="5071"/>
                  </a:lnTo>
                  <a:cubicBezTo>
                    <a:pt x="1179" y="4992"/>
                    <a:pt x="1179" y="4812"/>
                    <a:pt x="1099" y="4652"/>
                  </a:cubicBezTo>
                  <a:close/>
                  <a:moveTo>
                    <a:pt x="1" y="1"/>
                  </a:moveTo>
                  <a:cubicBezTo>
                    <a:pt x="420" y="1398"/>
                    <a:pt x="759" y="2995"/>
                    <a:pt x="1099" y="4652"/>
                  </a:cubicBezTo>
                  <a:cubicBezTo>
                    <a:pt x="759" y="2995"/>
                    <a:pt x="420" y="1398"/>
                    <a:pt x="1" y="1"/>
                  </a:cubicBezTo>
                  <a:close/>
                </a:path>
              </a:pathLst>
            </a:custGeom>
            <a:solidFill>
              <a:srgbClr val="63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2033;p70"/>
            <p:cNvSpPr/>
            <p:nvPr/>
          </p:nvSpPr>
          <p:spPr>
            <a:xfrm>
              <a:off x="2070621" y="4454652"/>
              <a:ext cx="5752" cy="27662"/>
            </a:xfrm>
            <a:custGeom>
              <a:avLst/>
              <a:gdLst/>
              <a:ahLst/>
              <a:cxnLst/>
              <a:rect l="l" t="t" r="r" b="b"/>
              <a:pathLst>
                <a:path w="241" h="1159" extrusionOk="0">
                  <a:moveTo>
                    <a:pt x="1" y="0"/>
                  </a:moveTo>
                  <a:lnTo>
                    <a:pt x="1" y="0"/>
                  </a:lnTo>
                  <a:cubicBezTo>
                    <a:pt x="80" y="420"/>
                    <a:pt x="160" y="819"/>
                    <a:pt x="240" y="1158"/>
                  </a:cubicBezTo>
                  <a:lnTo>
                    <a:pt x="240" y="1158"/>
                  </a:lnTo>
                  <a:cubicBezTo>
                    <a:pt x="160" y="819"/>
                    <a:pt x="80" y="420"/>
                    <a:pt x="1" y="0"/>
                  </a:cubicBezTo>
                  <a:close/>
                </a:path>
              </a:pathLst>
            </a:custGeom>
            <a:solidFill>
              <a:srgbClr val="54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2034;p70"/>
            <p:cNvSpPr/>
            <p:nvPr/>
          </p:nvSpPr>
          <p:spPr>
            <a:xfrm>
              <a:off x="2042505" y="4333620"/>
              <a:ext cx="135353" cy="198243"/>
            </a:xfrm>
            <a:custGeom>
              <a:avLst/>
              <a:gdLst/>
              <a:ahLst/>
              <a:cxnLst/>
              <a:rect l="l" t="t" r="r" b="b"/>
              <a:pathLst>
                <a:path w="5671" h="8306" extrusionOk="0">
                  <a:moveTo>
                    <a:pt x="1" y="1"/>
                  </a:moveTo>
                  <a:lnTo>
                    <a:pt x="1" y="1"/>
                  </a:lnTo>
                  <a:cubicBezTo>
                    <a:pt x="420" y="1398"/>
                    <a:pt x="759" y="2995"/>
                    <a:pt x="1099" y="4652"/>
                  </a:cubicBezTo>
                  <a:cubicBezTo>
                    <a:pt x="1179" y="4812"/>
                    <a:pt x="1179" y="4992"/>
                    <a:pt x="1179" y="5071"/>
                  </a:cubicBezTo>
                  <a:cubicBezTo>
                    <a:pt x="1258" y="5491"/>
                    <a:pt x="1338" y="5890"/>
                    <a:pt x="1418" y="6229"/>
                  </a:cubicBezTo>
                  <a:cubicBezTo>
                    <a:pt x="2835" y="6988"/>
                    <a:pt x="4253" y="7647"/>
                    <a:pt x="5670" y="8305"/>
                  </a:cubicBezTo>
                  <a:cubicBezTo>
                    <a:pt x="5491" y="6569"/>
                    <a:pt x="5171" y="4572"/>
                    <a:pt x="4832" y="2656"/>
                  </a:cubicBezTo>
                  <a:cubicBezTo>
                    <a:pt x="3175" y="1818"/>
                    <a:pt x="1598" y="899"/>
                    <a:pt x="1"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2035;p70"/>
            <p:cNvSpPr/>
            <p:nvPr/>
          </p:nvSpPr>
          <p:spPr>
            <a:xfrm>
              <a:off x="1786645" y="4172586"/>
              <a:ext cx="1933" cy="1933"/>
            </a:xfrm>
            <a:custGeom>
              <a:avLst/>
              <a:gdLst/>
              <a:ahLst/>
              <a:cxnLst/>
              <a:rect l="l" t="t" r="r" b="b"/>
              <a:pathLst>
                <a:path w="81" h="81" extrusionOk="0">
                  <a:moveTo>
                    <a:pt x="80" y="0"/>
                  </a:moveTo>
                  <a:cubicBezTo>
                    <a:pt x="80" y="80"/>
                    <a:pt x="1" y="80"/>
                    <a:pt x="1" y="80"/>
                  </a:cubicBezTo>
                  <a:cubicBezTo>
                    <a:pt x="1" y="80"/>
                    <a:pt x="80" y="80"/>
                    <a:pt x="80" y="0"/>
                  </a:cubicBezTo>
                  <a:close/>
                </a:path>
              </a:pathLst>
            </a:custGeom>
            <a:solidFill>
              <a:srgbClr val="FDF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2036;p70"/>
            <p:cNvSpPr/>
            <p:nvPr/>
          </p:nvSpPr>
          <p:spPr>
            <a:xfrm>
              <a:off x="1625611" y="4172586"/>
              <a:ext cx="315910" cy="134851"/>
            </a:xfrm>
            <a:custGeom>
              <a:avLst/>
              <a:gdLst/>
              <a:ahLst/>
              <a:cxnLst/>
              <a:rect l="l" t="t" r="r" b="b"/>
              <a:pathLst>
                <a:path w="13236" h="5650" extrusionOk="0">
                  <a:moveTo>
                    <a:pt x="6827" y="0"/>
                  </a:moveTo>
                  <a:cubicBezTo>
                    <a:pt x="6827" y="80"/>
                    <a:pt x="6748" y="80"/>
                    <a:pt x="6748" y="80"/>
                  </a:cubicBezTo>
                  <a:cubicBezTo>
                    <a:pt x="4412" y="420"/>
                    <a:pt x="2096" y="919"/>
                    <a:pt x="0" y="1418"/>
                  </a:cubicBezTo>
                  <a:cubicBezTo>
                    <a:pt x="2176" y="2835"/>
                    <a:pt x="4252" y="4253"/>
                    <a:pt x="6328" y="5650"/>
                  </a:cubicBezTo>
                  <a:cubicBezTo>
                    <a:pt x="8744" y="5151"/>
                    <a:pt x="11080" y="4652"/>
                    <a:pt x="13236" y="4153"/>
                  </a:cubicBezTo>
                  <a:cubicBezTo>
                    <a:pt x="11159" y="2755"/>
                    <a:pt x="8983" y="1338"/>
                    <a:pt x="6827"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2037;p70"/>
            <p:cNvSpPr/>
            <p:nvPr/>
          </p:nvSpPr>
          <p:spPr>
            <a:xfrm>
              <a:off x="1532695" y="4351258"/>
              <a:ext cx="7638" cy="127238"/>
            </a:xfrm>
            <a:custGeom>
              <a:avLst/>
              <a:gdLst/>
              <a:ahLst/>
              <a:cxnLst/>
              <a:rect l="l" t="t" r="r" b="b"/>
              <a:pathLst>
                <a:path w="320" h="5331" extrusionOk="0">
                  <a:moveTo>
                    <a:pt x="160" y="2077"/>
                  </a:moveTo>
                  <a:cubicBezTo>
                    <a:pt x="160" y="2995"/>
                    <a:pt x="240" y="4153"/>
                    <a:pt x="320" y="5331"/>
                  </a:cubicBezTo>
                  <a:lnTo>
                    <a:pt x="320" y="5331"/>
                  </a:lnTo>
                  <a:cubicBezTo>
                    <a:pt x="240" y="4153"/>
                    <a:pt x="160" y="2995"/>
                    <a:pt x="160" y="2077"/>
                  </a:cubicBezTo>
                  <a:close/>
                  <a:moveTo>
                    <a:pt x="160" y="2077"/>
                  </a:moveTo>
                  <a:lnTo>
                    <a:pt x="160" y="2077"/>
                  </a:lnTo>
                  <a:lnTo>
                    <a:pt x="160" y="2077"/>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lnTo>
                    <a:pt x="0" y="1"/>
                  </a:lnTo>
                  <a:close/>
                  <a:moveTo>
                    <a:pt x="160" y="1"/>
                  </a:moveTo>
                  <a:lnTo>
                    <a:pt x="0" y="1"/>
                  </a:lnTo>
                  <a:close/>
                </a:path>
              </a:pathLst>
            </a:custGeom>
            <a:solidFill>
              <a:srgbClr val="2717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2038;p70"/>
            <p:cNvSpPr/>
            <p:nvPr/>
          </p:nvSpPr>
          <p:spPr>
            <a:xfrm>
              <a:off x="1439301" y="4265980"/>
              <a:ext cx="170605" cy="212516"/>
            </a:xfrm>
            <a:custGeom>
              <a:avLst/>
              <a:gdLst/>
              <a:ahLst/>
              <a:cxnLst/>
              <a:rect l="l" t="t" r="r" b="b"/>
              <a:pathLst>
                <a:path w="7148" h="8904" extrusionOk="0">
                  <a:moveTo>
                    <a:pt x="1238" y="0"/>
                  </a:moveTo>
                  <a:cubicBezTo>
                    <a:pt x="320" y="1078"/>
                    <a:pt x="1" y="3494"/>
                    <a:pt x="1" y="6328"/>
                  </a:cubicBezTo>
                  <a:cubicBezTo>
                    <a:pt x="1418" y="7147"/>
                    <a:pt x="2815" y="8065"/>
                    <a:pt x="4233" y="8904"/>
                  </a:cubicBezTo>
                  <a:cubicBezTo>
                    <a:pt x="4153" y="7726"/>
                    <a:pt x="4073" y="6568"/>
                    <a:pt x="4073" y="5650"/>
                  </a:cubicBezTo>
                  <a:cubicBezTo>
                    <a:pt x="3993" y="4572"/>
                    <a:pt x="3993" y="3833"/>
                    <a:pt x="3913" y="3574"/>
                  </a:cubicBezTo>
                  <a:lnTo>
                    <a:pt x="4073" y="3574"/>
                  </a:lnTo>
                  <a:cubicBezTo>
                    <a:pt x="5071" y="3414"/>
                    <a:pt x="6069" y="3234"/>
                    <a:pt x="7147" y="3074"/>
                  </a:cubicBezTo>
                  <a:cubicBezTo>
                    <a:pt x="5151" y="1996"/>
                    <a:pt x="3155" y="998"/>
                    <a:pt x="1238"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2039;p70"/>
            <p:cNvSpPr/>
            <p:nvPr/>
          </p:nvSpPr>
          <p:spPr>
            <a:xfrm>
              <a:off x="2090144" y="4583776"/>
              <a:ext cx="6229" cy="57187"/>
            </a:xfrm>
            <a:custGeom>
              <a:avLst/>
              <a:gdLst/>
              <a:ahLst/>
              <a:cxnLst/>
              <a:rect l="l" t="t" r="r" b="b"/>
              <a:pathLst>
                <a:path w="261" h="2396" extrusionOk="0">
                  <a:moveTo>
                    <a:pt x="261" y="2396"/>
                  </a:moveTo>
                  <a:lnTo>
                    <a:pt x="261" y="2396"/>
                  </a:lnTo>
                  <a:lnTo>
                    <a:pt x="261" y="2396"/>
                  </a:lnTo>
                  <a:close/>
                  <a:moveTo>
                    <a:pt x="1" y="0"/>
                  </a:moveTo>
                  <a:cubicBezTo>
                    <a:pt x="181" y="1398"/>
                    <a:pt x="261" y="2316"/>
                    <a:pt x="261" y="2396"/>
                  </a:cubicBezTo>
                  <a:cubicBezTo>
                    <a:pt x="261" y="2316"/>
                    <a:pt x="181" y="1398"/>
                    <a:pt x="1" y="0"/>
                  </a:cubicBezTo>
                  <a:close/>
                </a:path>
              </a:pathLst>
            </a:custGeom>
            <a:solidFill>
              <a:srgbClr val="1E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2040;p70"/>
            <p:cNvSpPr/>
            <p:nvPr/>
          </p:nvSpPr>
          <p:spPr>
            <a:xfrm>
              <a:off x="1897653" y="4640938"/>
              <a:ext cx="198721" cy="41959"/>
            </a:xfrm>
            <a:custGeom>
              <a:avLst/>
              <a:gdLst/>
              <a:ahLst/>
              <a:cxnLst/>
              <a:rect l="l" t="t" r="r" b="b"/>
              <a:pathLst>
                <a:path w="8326" h="1758" extrusionOk="0">
                  <a:moveTo>
                    <a:pt x="8326" y="1"/>
                  </a:moveTo>
                  <a:cubicBezTo>
                    <a:pt x="8066" y="1"/>
                    <a:pt x="7906" y="101"/>
                    <a:pt x="7747" y="101"/>
                  </a:cubicBezTo>
                  <a:cubicBezTo>
                    <a:pt x="6717" y="340"/>
                    <a:pt x="5674" y="578"/>
                    <a:pt x="4616" y="812"/>
                  </a:cubicBezTo>
                  <a:lnTo>
                    <a:pt x="4616" y="812"/>
                  </a:lnTo>
                  <a:cubicBezTo>
                    <a:pt x="5877" y="544"/>
                    <a:pt x="7112" y="275"/>
                    <a:pt x="8326" y="1"/>
                  </a:cubicBezTo>
                  <a:close/>
                  <a:moveTo>
                    <a:pt x="4616" y="812"/>
                  </a:moveTo>
                  <a:cubicBezTo>
                    <a:pt x="3118" y="1129"/>
                    <a:pt x="1583" y="1443"/>
                    <a:pt x="1" y="1758"/>
                  </a:cubicBezTo>
                  <a:cubicBezTo>
                    <a:pt x="1572" y="1465"/>
                    <a:pt x="3109" y="1144"/>
                    <a:pt x="4616" y="812"/>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2041;p70"/>
            <p:cNvSpPr/>
            <p:nvPr/>
          </p:nvSpPr>
          <p:spPr>
            <a:xfrm>
              <a:off x="1897653" y="4643325"/>
              <a:ext cx="184902" cy="39572"/>
            </a:xfrm>
            <a:custGeom>
              <a:avLst/>
              <a:gdLst/>
              <a:ahLst/>
              <a:cxnLst/>
              <a:rect l="l" t="t" r="r" b="b"/>
              <a:pathLst>
                <a:path w="7747" h="1658" extrusionOk="0">
                  <a:moveTo>
                    <a:pt x="7747" y="1"/>
                  </a:moveTo>
                  <a:lnTo>
                    <a:pt x="7747" y="1"/>
                  </a:lnTo>
                  <a:cubicBezTo>
                    <a:pt x="7634" y="27"/>
                    <a:pt x="7522" y="53"/>
                    <a:pt x="7409" y="79"/>
                  </a:cubicBezTo>
                  <a:lnTo>
                    <a:pt x="7409" y="79"/>
                  </a:lnTo>
                  <a:cubicBezTo>
                    <a:pt x="7495" y="75"/>
                    <a:pt x="7616" y="59"/>
                    <a:pt x="7747" y="1"/>
                  </a:cubicBezTo>
                  <a:close/>
                  <a:moveTo>
                    <a:pt x="7409" y="79"/>
                  </a:moveTo>
                  <a:cubicBezTo>
                    <a:pt x="7377" y="81"/>
                    <a:pt x="7349" y="81"/>
                    <a:pt x="7327" y="81"/>
                  </a:cubicBezTo>
                  <a:cubicBezTo>
                    <a:pt x="4992" y="660"/>
                    <a:pt x="2496" y="1159"/>
                    <a:pt x="1" y="1658"/>
                  </a:cubicBezTo>
                  <a:cubicBezTo>
                    <a:pt x="2555" y="1181"/>
                    <a:pt x="5019" y="632"/>
                    <a:pt x="7409" y="79"/>
                  </a:cubicBezTo>
                  <a:close/>
                </a:path>
              </a:pathLst>
            </a:custGeom>
            <a:solidFill>
              <a:srgbClr val="C09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2042;p70"/>
            <p:cNvSpPr/>
            <p:nvPr/>
          </p:nvSpPr>
          <p:spPr>
            <a:xfrm>
              <a:off x="1897653" y="4645234"/>
              <a:ext cx="174901" cy="37663"/>
            </a:xfrm>
            <a:custGeom>
              <a:avLst/>
              <a:gdLst/>
              <a:ahLst/>
              <a:cxnLst/>
              <a:rect l="l" t="t" r="r" b="b"/>
              <a:pathLst>
                <a:path w="7328" h="1578" extrusionOk="0">
                  <a:moveTo>
                    <a:pt x="7327" y="1"/>
                  </a:moveTo>
                  <a:cubicBezTo>
                    <a:pt x="4992" y="580"/>
                    <a:pt x="2496" y="1079"/>
                    <a:pt x="1" y="1578"/>
                  </a:cubicBezTo>
                  <a:lnTo>
                    <a:pt x="1" y="1578"/>
                  </a:lnTo>
                  <a:cubicBezTo>
                    <a:pt x="2496" y="1079"/>
                    <a:pt x="4992" y="580"/>
                    <a:pt x="7327" y="1"/>
                  </a:cubicBezTo>
                  <a:close/>
                </a:path>
              </a:pathLst>
            </a:custGeom>
            <a:solidFill>
              <a:srgbClr val="1E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2043;p70"/>
            <p:cNvSpPr/>
            <p:nvPr/>
          </p:nvSpPr>
          <p:spPr>
            <a:xfrm>
              <a:off x="2159718" y="4714808"/>
              <a:ext cx="10024" cy="9547"/>
            </a:xfrm>
            <a:custGeom>
              <a:avLst/>
              <a:gdLst/>
              <a:ahLst/>
              <a:cxnLst/>
              <a:rect l="l" t="t" r="r" b="b"/>
              <a:pathLst>
                <a:path w="420" h="400" extrusionOk="0">
                  <a:moveTo>
                    <a:pt x="1" y="399"/>
                  </a:moveTo>
                  <a:lnTo>
                    <a:pt x="1" y="399"/>
                  </a:lnTo>
                  <a:lnTo>
                    <a:pt x="1" y="399"/>
                  </a:lnTo>
                  <a:close/>
                  <a:moveTo>
                    <a:pt x="1" y="399"/>
                  </a:moveTo>
                  <a:lnTo>
                    <a:pt x="1" y="399"/>
                  </a:lnTo>
                  <a:lnTo>
                    <a:pt x="1" y="399"/>
                  </a:lnTo>
                  <a:close/>
                  <a:moveTo>
                    <a:pt x="1" y="399"/>
                  </a:moveTo>
                  <a:lnTo>
                    <a:pt x="1" y="399"/>
                  </a:lnTo>
                  <a:lnTo>
                    <a:pt x="1" y="399"/>
                  </a:lnTo>
                  <a:close/>
                  <a:moveTo>
                    <a:pt x="1" y="399"/>
                  </a:moveTo>
                  <a:lnTo>
                    <a:pt x="1" y="399"/>
                  </a:lnTo>
                  <a:lnTo>
                    <a:pt x="1" y="399"/>
                  </a:lnTo>
                  <a:close/>
                  <a:moveTo>
                    <a:pt x="1" y="399"/>
                  </a:moveTo>
                  <a:lnTo>
                    <a:pt x="1" y="399"/>
                  </a:lnTo>
                  <a:lnTo>
                    <a:pt x="1" y="399"/>
                  </a:lnTo>
                  <a:close/>
                  <a:moveTo>
                    <a:pt x="80" y="399"/>
                  </a:moveTo>
                  <a:lnTo>
                    <a:pt x="80" y="399"/>
                  </a:lnTo>
                  <a:lnTo>
                    <a:pt x="80" y="399"/>
                  </a:lnTo>
                  <a:close/>
                  <a:moveTo>
                    <a:pt x="80" y="320"/>
                  </a:moveTo>
                  <a:lnTo>
                    <a:pt x="80" y="399"/>
                  </a:lnTo>
                  <a:lnTo>
                    <a:pt x="80" y="320"/>
                  </a:lnTo>
                  <a:close/>
                  <a:moveTo>
                    <a:pt x="80" y="320"/>
                  </a:moveTo>
                  <a:lnTo>
                    <a:pt x="80" y="320"/>
                  </a:lnTo>
                  <a:lnTo>
                    <a:pt x="80" y="320"/>
                  </a:lnTo>
                  <a:close/>
                  <a:moveTo>
                    <a:pt x="80" y="320"/>
                  </a:moveTo>
                  <a:lnTo>
                    <a:pt x="80" y="320"/>
                  </a:lnTo>
                  <a:lnTo>
                    <a:pt x="80" y="320"/>
                  </a:lnTo>
                  <a:close/>
                  <a:moveTo>
                    <a:pt x="80" y="320"/>
                  </a:moveTo>
                  <a:lnTo>
                    <a:pt x="80" y="320"/>
                  </a:lnTo>
                  <a:lnTo>
                    <a:pt x="80" y="320"/>
                  </a:lnTo>
                  <a:close/>
                  <a:moveTo>
                    <a:pt x="260" y="80"/>
                  </a:moveTo>
                  <a:cubicBezTo>
                    <a:pt x="260" y="160"/>
                    <a:pt x="180" y="240"/>
                    <a:pt x="80" y="320"/>
                  </a:cubicBezTo>
                  <a:cubicBezTo>
                    <a:pt x="180" y="240"/>
                    <a:pt x="260" y="160"/>
                    <a:pt x="260" y="80"/>
                  </a:cubicBezTo>
                  <a:close/>
                  <a:moveTo>
                    <a:pt x="340" y="80"/>
                  </a:moveTo>
                  <a:lnTo>
                    <a:pt x="340" y="80"/>
                  </a:lnTo>
                  <a:lnTo>
                    <a:pt x="340" y="80"/>
                  </a:lnTo>
                  <a:close/>
                  <a:moveTo>
                    <a:pt x="340" y="80"/>
                  </a:moveTo>
                  <a:lnTo>
                    <a:pt x="340" y="80"/>
                  </a:lnTo>
                  <a:lnTo>
                    <a:pt x="340" y="80"/>
                  </a:lnTo>
                  <a:close/>
                  <a:moveTo>
                    <a:pt x="340" y="80"/>
                  </a:moveTo>
                  <a:lnTo>
                    <a:pt x="340" y="80"/>
                  </a:lnTo>
                  <a:lnTo>
                    <a:pt x="340" y="80"/>
                  </a:lnTo>
                  <a:close/>
                  <a:moveTo>
                    <a:pt x="340" y="80"/>
                  </a:moveTo>
                  <a:lnTo>
                    <a:pt x="340" y="80"/>
                  </a:lnTo>
                  <a:lnTo>
                    <a:pt x="340" y="80"/>
                  </a:lnTo>
                  <a:close/>
                  <a:moveTo>
                    <a:pt x="340" y="80"/>
                  </a:moveTo>
                  <a:lnTo>
                    <a:pt x="340" y="80"/>
                  </a:lnTo>
                  <a:lnTo>
                    <a:pt x="340" y="80"/>
                  </a:lnTo>
                  <a:close/>
                  <a:moveTo>
                    <a:pt x="340" y="80"/>
                  </a:moveTo>
                  <a:lnTo>
                    <a:pt x="340" y="80"/>
                  </a:lnTo>
                  <a:lnTo>
                    <a:pt x="340" y="80"/>
                  </a:lnTo>
                  <a:close/>
                  <a:moveTo>
                    <a:pt x="340" y="80"/>
                  </a:moveTo>
                  <a:lnTo>
                    <a:pt x="340" y="80"/>
                  </a:lnTo>
                  <a:lnTo>
                    <a:pt x="340" y="80"/>
                  </a:lnTo>
                  <a:close/>
                  <a:moveTo>
                    <a:pt x="340" y="80"/>
                  </a:moveTo>
                  <a:lnTo>
                    <a:pt x="340" y="80"/>
                  </a:lnTo>
                  <a:lnTo>
                    <a:pt x="340" y="80"/>
                  </a:lnTo>
                  <a:close/>
                  <a:moveTo>
                    <a:pt x="340" y="0"/>
                  </a:moveTo>
                  <a:lnTo>
                    <a:pt x="340" y="80"/>
                  </a:lnTo>
                  <a:lnTo>
                    <a:pt x="340" y="0"/>
                  </a:lnTo>
                  <a:close/>
                  <a:moveTo>
                    <a:pt x="340" y="0"/>
                  </a:moveTo>
                  <a:lnTo>
                    <a:pt x="340" y="0"/>
                  </a:lnTo>
                  <a:lnTo>
                    <a:pt x="340" y="0"/>
                  </a:lnTo>
                  <a:close/>
                  <a:moveTo>
                    <a:pt x="340" y="0"/>
                  </a:moveTo>
                  <a:lnTo>
                    <a:pt x="340" y="0"/>
                  </a:lnTo>
                  <a:lnTo>
                    <a:pt x="340" y="0"/>
                  </a:lnTo>
                  <a:close/>
                  <a:moveTo>
                    <a:pt x="340" y="0"/>
                  </a:moveTo>
                  <a:lnTo>
                    <a:pt x="340" y="0"/>
                  </a:lnTo>
                  <a:lnTo>
                    <a:pt x="340" y="0"/>
                  </a:lnTo>
                  <a:close/>
                  <a:moveTo>
                    <a:pt x="340" y="0"/>
                  </a:moveTo>
                  <a:lnTo>
                    <a:pt x="340" y="0"/>
                  </a:lnTo>
                  <a:lnTo>
                    <a:pt x="340" y="0"/>
                  </a:lnTo>
                  <a:close/>
                  <a:moveTo>
                    <a:pt x="420" y="0"/>
                  </a:moveTo>
                  <a:lnTo>
                    <a:pt x="340" y="0"/>
                  </a:lnTo>
                  <a:lnTo>
                    <a:pt x="420" y="0"/>
                  </a:lnTo>
                  <a:close/>
                  <a:moveTo>
                    <a:pt x="420" y="0"/>
                  </a:moveTo>
                  <a:lnTo>
                    <a:pt x="420" y="0"/>
                  </a:lnTo>
                  <a:lnTo>
                    <a:pt x="420" y="0"/>
                  </a:lnTo>
                  <a:close/>
                  <a:moveTo>
                    <a:pt x="420" y="0"/>
                  </a:moveTo>
                  <a:lnTo>
                    <a:pt x="420" y="0"/>
                  </a:lnTo>
                  <a:lnTo>
                    <a:pt x="420" y="0"/>
                  </a:lnTo>
                  <a:close/>
                  <a:moveTo>
                    <a:pt x="420" y="0"/>
                  </a:moveTo>
                  <a:lnTo>
                    <a:pt x="420" y="0"/>
                  </a:ln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2044;p70"/>
            <p:cNvSpPr/>
            <p:nvPr/>
          </p:nvSpPr>
          <p:spPr>
            <a:xfrm>
              <a:off x="1897653" y="4583776"/>
              <a:ext cx="283999" cy="186310"/>
            </a:xfrm>
            <a:custGeom>
              <a:avLst/>
              <a:gdLst/>
              <a:ahLst/>
              <a:cxnLst/>
              <a:rect l="l" t="t" r="r" b="b"/>
              <a:pathLst>
                <a:path w="11899" h="7806" extrusionOk="0">
                  <a:moveTo>
                    <a:pt x="8066" y="0"/>
                  </a:moveTo>
                  <a:lnTo>
                    <a:pt x="8066" y="0"/>
                  </a:lnTo>
                  <a:cubicBezTo>
                    <a:pt x="8246" y="1398"/>
                    <a:pt x="8326" y="2316"/>
                    <a:pt x="8326" y="2396"/>
                  </a:cubicBezTo>
                  <a:cubicBezTo>
                    <a:pt x="5670" y="2995"/>
                    <a:pt x="2916" y="3574"/>
                    <a:pt x="1" y="4153"/>
                  </a:cubicBezTo>
                  <a:cubicBezTo>
                    <a:pt x="2337" y="5390"/>
                    <a:pt x="4672" y="6648"/>
                    <a:pt x="7068" y="7806"/>
                  </a:cubicBezTo>
                  <a:cubicBezTo>
                    <a:pt x="8904" y="7227"/>
                    <a:pt x="10242" y="6568"/>
                    <a:pt x="10981" y="5889"/>
                  </a:cubicBezTo>
                  <a:lnTo>
                    <a:pt x="11060" y="5889"/>
                  </a:lnTo>
                  <a:lnTo>
                    <a:pt x="11060" y="5810"/>
                  </a:lnTo>
                  <a:cubicBezTo>
                    <a:pt x="11160" y="5730"/>
                    <a:pt x="11240" y="5650"/>
                    <a:pt x="11240" y="5570"/>
                  </a:cubicBezTo>
                  <a:lnTo>
                    <a:pt x="11320" y="5570"/>
                  </a:lnTo>
                  <a:lnTo>
                    <a:pt x="11320" y="5490"/>
                  </a:lnTo>
                  <a:lnTo>
                    <a:pt x="11400" y="5490"/>
                  </a:lnTo>
                  <a:cubicBezTo>
                    <a:pt x="11739" y="4811"/>
                    <a:pt x="11899" y="3574"/>
                    <a:pt x="11899" y="1897"/>
                  </a:cubicBezTo>
                  <a:cubicBezTo>
                    <a:pt x="10661" y="1318"/>
                    <a:pt x="9324" y="659"/>
                    <a:pt x="8066"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2045;p70"/>
            <p:cNvSpPr/>
            <p:nvPr/>
          </p:nvSpPr>
          <p:spPr>
            <a:xfrm>
              <a:off x="964744" y="2788940"/>
              <a:ext cx="8115" cy="24"/>
            </a:xfrm>
            <a:custGeom>
              <a:avLst/>
              <a:gdLst/>
              <a:ahLst/>
              <a:cxnLst/>
              <a:rect l="l" t="t" r="r" b="b"/>
              <a:pathLst>
                <a:path w="340" h="1" extrusionOk="0">
                  <a:moveTo>
                    <a:pt x="240" y="0"/>
                  </a:moveTo>
                  <a:lnTo>
                    <a:pt x="340" y="0"/>
                  </a:lnTo>
                  <a:lnTo>
                    <a:pt x="240" y="0"/>
                  </a:lnTo>
                  <a:close/>
                  <a:moveTo>
                    <a:pt x="80" y="0"/>
                  </a:moveTo>
                  <a:lnTo>
                    <a:pt x="0" y="0"/>
                  </a:lnTo>
                  <a:lnTo>
                    <a:pt x="80" y="0"/>
                  </a:lnTo>
                  <a:close/>
                  <a:moveTo>
                    <a:pt x="240" y="0"/>
                  </a:moveTo>
                  <a:lnTo>
                    <a:pt x="240" y="0"/>
                  </a:lnTo>
                  <a:lnTo>
                    <a:pt x="240" y="0"/>
                  </a:lnTo>
                  <a:close/>
                  <a:moveTo>
                    <a:pt x="80" y="0"/>
                  </a:moveTo>
                  <a:lnTo>
                    <a:pt x="80" y="0"/>
                  </a:lnTo>
                  <a:lnTo>
                    <a:pt x="80" y="0"/>
                  </a:lnTo>
                  <a:close/>
                  <a:moveTo>
                    <a:pt x="240" y="0"/>
                  </a:moveTo>
                  <a:lnTo>
                    <a:pt x="240" y="0"/>
                  </a:lnTo>
                  <a:lnTo>
                    <a:pt x="240" y="0"/>
                  </a:lnTo>
                  <a:close/>
                  <a:moveTo>
                    <a:pt x="80" y="0"/>
                  </a:moveTo>
                  <a:lnTo>
                    <a:pt x="80" y="0"/>
                  </a:lnTo>
                  <a:lnTo>
                    <a:pt x="80" y="0"/>
                  </a:lnTo>
                  <a:close/>
                  <a:moveTo>
                    <a:pt x="160" y="0"/>
                  </a:moveTo>
                  <a:lnTo>
                    <a:pt x="240" y="0"/>
                  </a:lnTo>
                  <a:lnTo>
                    <a:pt x="160" y="0"/>
                  </a:lnTo>
                  <a:close/>
                  <a:moveTo>
                    <a:pt x="80" y="0"/>
                  </a:moveTo>
                  <a:lnTo>
                    <a:pt x="80" y="0"/>
                  </a:lnTo>
                  <a:lnTo>
                    <a:pt x="80" y="0"/>
                  </a:lnTo>
                  <a:close/>
                  <a:moveTo>
                    <a:pt x="160" y="0"/>
                  </a:moveTo>
                  <a:lnTo>
                    <a:pt x="160" y="0"/>
                  </a:lnTo>
                  <a:lnTo>
                    <a:pt x="160" y="0"/>
                  </a:lnTo>
                  <a:close/>
                  <a:moveTo>
                    <a:pt x="160" y="0"/>
                  </a:moveTo>
                  <a:lnTo>
                    <a:pt x="160" y="0"/>
                  </a:lnTo>
                  <a:lnTo>
                    <a:pt x="160" y="0"/>
                  </a:lnTo>
                  <a:close/>
                  <a:moveTo>
                    <a:pt x="160" y="0"/>
                  </a:moveTo>
                  <a:lnTo>
                    <a:pt x="80" y="0"/>
                  </a:lnTo>
                  <a:close/>
                </a:path>
              </a:pathLst>
            </a:custGeom>
            <a:solidFill>
              <a:srgbClr val="F7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2046;p70"/>
            <p:cNvSpPr/>
            <p:nvPr/>
          </p:nvSpPr>
          <p:spPr>
            <a:xfrm>
              <a:off x="722704" y="2788940"/>
              <a:ext cx="492196" cy="490286"/>
            </a:xfrm>
            <a:custGeom>
              <a:avLst/>
              <a:gdLst/>
              <a:ahLst/>
              <a:cxnLst/>
              <a:rect l="l" t="t" r="r" b="b"/>
              <a:pathLst>
                <a:path w="20622" h="20542" extrusionOk="0">
                  <a:moveTo>
                    <a:pt x="6149" y="2336"/>
                  </a:moveTo>
                  <a:cubicBezTo>
                    <a:pt x="4232" y="3234"/>
                    <a:pt x="2815" y="4073"/>
                    <a:pt x="1577" y="4731"/>
                  </a:cubicBezTo>
                  <a:cubicBezTo>
                    <a:pt x="579" y="6328"/>
                    <a:pt x="0" y="8145"/>
                    <a:pt x="0" y="10221"/>
                  </a:cubicBezTo>
                  <a:cubicBezTo>
                    <a:pt x="0" y="8904"/>
                    <a:pt x="240" y="7726"/>
                    <a:pt x="659" y="6648"/>
                  </a:cubicBezTo>
                  <a:cubicBezTo>
                    <a:pt x="2735" y="7227"/>
                    <a:pt x="4811" y="7826"/>
                    <a:pt x="6887" y="8405"/>
                  </a:cubicBezTo>
                  <a:cubicBezTo>
                    <a:pt x="7147" y="7067"/>
                    <a:pt x="9982" y="4731"/>
                    <a:pt x="11559" y="3833"/>
                  </a:cubicBezTo>
                  <a:cubicBezTo>
                    <a:pt x="9722" y="3334"/>
                    <a:pt x="7886" y="2835"/>
                    <a:pt x="6149" y="2336"/>
                  </a:cubicBezTo>
                  <a:close/>
                  <a:moveTo>
                    <a:pt x="11140" y="0"/>
                  </a:moveTo>
                  <a:cubicBezTo>
                    <a:pt x="14972" y="340"/>
                    <a:pt x="18206" y="2735"/>
                    <a:pt x="19704" y="6069"/>
                  </a:cubicBezTo>
                  <a:cubicBezTo>
                    <a:pt x="17628" y="5570"/>
                    <a:pt x="15631" y="4991"/>
                    <a:pt x="13555" y="4412"/>
                  </a:cubicBezTo>
                  <a:lnTo>
                    <a:pt x="13555" y="4412"/>
                  </a:lnTo>
                  <a:cubicBezTo>
                    <a:pt x="13974" y="5071"/>
                    <a:pt x="14054" y="5989"/>
                    <a:pt x="13216" y="6648"/>
                  </a:cubicBezTo>
                  <a:cubicBezTo>
                    <a:pt x="12218" y="7486"/>
                    <a:pt x="10481" y="8564"/>
                    <a:pt x="9063" y="8983"/>
                  </a:cubicBezTo>
                  <a:cubicBezTo>
                    <a:pt x="10561" y="9483"/>
                    <a:pt x="12138" y="9902"/>
                    <a:pt x="13635" y="10321"/>
                  </a:cubicBezTo>
                  <a:cubicBezTo>
                    <a:pt x="13635" y="9642"/>
                    <a:pt x="13875" y="9063"/>
                    <a:pt x="14473" y="8824"/>
                  </a:cubicBezTo>
                  <a:cubicBezTo>
                    <a:pt x="14553" y="8824"/>
                    <a:pt x="14713" y="8724"/>
                    <a:pt x="14793" y="8724"/>
                  </a:cubicBezTo>
                  <a:cubicBezTo>
                    <a:pt x="15631" y="8724"/>
                    <a:pt x="16210" y="9722"/>
                    <a:pt x="16470" y="10321"/>
                  </a:cubicBezTo>
                  <a:cubicBezTo>
                    <a:pt x="16550" y="10481"/>
                    <a:pt x="16470" y="10720"/>
                    <a:pt x="16290" y="10720"/>
                  </a:cubicBezTo>
                  <a:cubicBezTo>
                    <a:pt x="16210" y="10820"/>
                    <a:pt x="16210" y="10820"/>
                    <a:pt x="16130" y="10820"/>
                  </a:cubicBezTo>
                  <a:cubicBezTo>
                    <a:pt x="16050" y="10820"/>
                    <a:pt x="15871" y="10720"/>
                    <a:pt x="15871" y="10561"/>
                  </a:cubicBezTo>
                  <a:cubicBezTo>
                    <a:pt x="15791" y="10561"/>
                    <a:pt x="15372" y="9403"/>
                    <a:pt x="14793" y="9403"/>
                  </a:cubicBezTo>
                  <a:cubicBezTo>
                    <a:pt x="14793" y="9403"/>
                    <a:pt x="14713" y="9483"/>
                    <a:pt x="14633" y="9483"/>
                  </a:cubicBezTo>
                  <a:cubicBezTo>
                    <a:pt x="14374" y="9562"/>
                    <a:pt x="14294" y="9982"/>
                    <a:pt x="14294" y="10481"/>
                  </a:cubicBezTo>
                  <a:cubicBezTo>
                    <a:pt x="16210" y="10980"/>
                    <a:pt x="18127" y="11559"/>
                    <a:pt x="19963" y="12058"/>
                  </a:cubicBezTo>
                  <a:cubicBezTo>
                    <a:pt x="20043" y="11479"/>
                    <a:pt x="20283" y="10980"/>
                    <a:pt x="20622" y="10561"/>
                  </a:cubicBezTo>
                  <a:lnTo>
                    <a:pt x="20622" y="10321"/>
                  </a:lnTo>
                  <a:cubicBezTo>
                    <a:pt x="20622" y="4831"/>
                    <a:pt x="16470" y="419"/>
                    <a:pt x="11140" y="0"/>
                  </a:cubicBezTo>
                  <a:close/>
                  <a:moveTo>
                    <a:pt x="20203" y="13216"/>
                  </a:moveTo>
                  <a:cubicBezTo>
                    <a:pt x="20127" y="13457"/>
                    <a:pt x="20044" y="13694"/>
                    <a:pt x="19954" y="13926"/>
                  </a:cubicBezTo>
                  <a:lnTo>
                    <a:pt x="19954" y="13926"/>
                  </a:lnTo>
                  <a:cubicBezTo>
                    <a:pt x="20049" y="13695"/>
                    <a:pt x="20133" y="13459"/>
                    <a:pt x="20203" y="13216"/>
                  </a:cubicBezTo>
                  <a:close/>
                  <a:moveTo>
                    <a:pt x="0" y="10321"/>
                  </a:moveTo>
                  <a:cubicBezTo>
                    <a:pt x="0" y="13136"/>
                    <a:pt x="1158" y="15811"/>
                    <a:pt x="3075" y="17627"/>
                  </a:cubicBezTo>
                  <a:cubicBezTo>
                    <a:pt x="6229" y="17887"/>
                    <a:pt x="8225" y="19544"/>
                    <a:pt x="9143" y="20542"/>
                  </a:cubicBezTo>
                  <a:lnTo>
                    <a:pt x="9982" y="20542"/>
                  </a:lnTo>
                  <a:cubicBezTo>
                    <a:pt x="10561" y="19464"/>
                    <a:pt x="12218" y="17128"/>
                    <a:pt x="15791" y="17128"/>
                  </a:cubicBezTo>
                  <a:cubicBezTo>
                    <a:pt x="16370" y="17128"/>
                    <a:pt x="17049" y="17208"/>
                    <a:pt x="17787" y="17388"/>
                  </a:cubicBezTo>
                  <a:cubicBezTo>
                    <a:pt x="18702" y="16388"/>
                    <a:pt x="19445" y="15230"/>
                    <a:pt x="19954" y="13926"/>
                  </a:cubicBezTo>
                  <a:lnTo>
                    <a:pt x="19954" y="13926"/>
                  </a:lnTo>
                  <a:cubicBezTo>
                    <a:pt x="19720" y="14492"/>
                    <a:pt x="19423" y="15027"/>
                    <a:pt x="19125" y="15551"/>
                  </a:cubicBezTo>
                  <a:cubicBezTo>
                    <a:pt x="17208" y="15052"/>
                    <a:pt x="15372" y="14553"/>
                    <a:pt x="13475" y="13974"/>
                  </a:cubicBezTo>
                  <a:lnTo>
                    <a:pt x="13475" y="13974"/>
                  </a:lnTo>
                  <a:cubicBezTo>
                    <a:pt x="14134" y="15312"/>
                    <a:pt x="13875" y="17048"/>
                    <a:pt x="12058" y="17807"/>
                  </a:cubicBezTo>
                  <a:cubicBezTo>
                    <a:pt x="11479" y="18047"/>
                    <a:pt x="10880" y="18126"/>
                    <a:pt x="10481" y="18126"/>
                  </a:cubicBezTo>
                  <a:cubicBezTo>
                    <a:pt x="7646" y="18126"/>
                    <a:pt x="6728" y="14473"/>
                    <a:pt x="9143" y="12816"/>
                  </a:cubicBezTo>
                  <a:cubicBezTo>
                    <a:pt x="6069" y="11978"/>
                    <a:pt x="3075" y="11139"/>
                    <a:pt x="0" y="10321"/>
                  </a:cubicBezTo>
                  <a:close/>
                </a:path>
              </a:pathLst>
            </a:custGeom>
            <a:solidFill>
              <a:srgbClr val="FFB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2047;p70"/>
            <p:cNvSpPr/>
            <p:nvPr/>
          </p:nvSpPr>
          <p:spPr>
            <a:xfrm>
              <a:off x="796072" y="3197742"/>
              <a:ext cx="351186" cy="81484"/>
            </a:xfrm>
            <a:custGeom>
              <a:avLst/>
              <a:gdLst/>
              <a:ahLst/>
              <a:cxnLst/>
              <a:rect l="l" t="t" r="r" b="b"/>
              <a:pathLst>
                <a:path w="14714" h="3414" extrusionOk="0">
                  <a:moveTo>
                    <a:pt x="1" y="499"/>
                  </a:moveTo>
                  <a:lnTo>
                    <a:pt x="1" y="499"/>
                  </a:lnTo>
                  <a:cubicBezTo>
                    <a:pt x="3155" y="759"/>
                    <a:pt x="5151" y="2416"/>
                    <a:pt x="6069" y="3414"/>
                  </a:cubicBezTo>
                  <a:lnTo>
                    <a:pt x="6069" y="3414"/>
                  </a:lnTo>
                  <a:cubicBezTo>
                    <a:pt x="5151" y="2416"/>
                    <a:pt x="3155" y="759"/>
                    <a:pt x="1" y="499"/>
                  </a:cubicBezTo>
                  <a:close/>
                  <a:moveTo>
                    <a:pt x="12717" y="0"/>
                  </a:moveTo>
                  <a:cubicBezTo>
                    <a:pt x="13296" y="0"/>
                    <a:pt x="13975" y="80"/>
                    <a:pt x="14713" y="260"/>
                  </a:cubicBezTo>
                  <a:lnTo>
                    <a:pt x="14713" y="260"/>
                  </a:lnTo>
                  <a:cubicBezTo>
                    <a:pt x="13975" y="80"/>
                    <a:pt x="13296" y="0"/>
                    <a:pt x="12717" y="0"/>
                  </a:cubicBezTo>
                  <a:close/>
                  <a:moveTo>
                    <a:pt x="12717" y="0"/>
                  </a:moveTo>
                  <a:lnTo>
                    <a:pt x="12717" y="0"/>
                  </a:lnTo>
                  <a:lnTo>
                    <a:pt x="12717" y="0"/>
                  </a:lnTo>
                  <a:close/>
                </a:path>
              </a:pathLst>
            </a:custGeom>
            <a:solidFill>
              <a:srgbClr val="F4E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2048;p70"/>
            <p:cNvSpPr/>
            <p:nvPr/>
          </p:nvSpPr>
          <p:spPr>
            <a:xfrm>
              <a:off x="960925" y="3197742"/>
              <a:ext cx="138670" cy="81484"/>
            </a:xfrm>
            <a:custGeom>
              <a:avLst/>
              <a:gdLst/>
              <a:ahLst/>
              <a:cxnLst/>
              <a:rect l="l" t="t" r="r" b="b"/>
              <a:pathLst>
                <a:path w="5810" h="3414" extrusionOk="0">
                  <a:moveTo>
                    <a:pt x="5810" y="0"/>
                  </a:moveTo>
                  <a:cubicBezTo>
                    <a:pt x="2237" y="0"/>
                    <a:pt x="580" y="2336"/>
                    <a:pt x="1" y="3414"/>
                  </a:cubicBezTo>
                  <a:lnTo>
                    <a:pt x="1" y="3414"/>
                  </a:lnTo>
                  <a:cubicBezTo>
                    <a:pt x="580" y="2336"/>
                    <a:pt x="2237" y="0"/>
                    <a:pt x="5810" y="0"/>
                  </a:cubicBezTo>
                  <a:close/>
                  <a:moveTo>
                    <a:pt x="5810" y="0"/>
                  </a:moveTo>
                  <a:lnTo>
                    <a:pt x="5810" y="0"/>
                  </a:lnTo>
                  <a:lnTo>
                    <a:pt x="5810" y="0"/>
                  </a:lnTo>
                  <a:close/>
                </a:path>
              </a:pathLst>
            </a:custGeom>
            <a:solidFill>
              <a:srgbClr val="F9B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2049;p70"/>
            <p:cNvSpPr/>
            <p:nvPr/>
          </p:nvSpPr>
          <p:spPr>
            <a:xfrm>
              <a:off x="796072" y="3197742"/>
              <a:ext cx="351186" cy="81484"/>
            </a:xfrm>
            <a:custGeom>
              <a:avLst/>
              <a:gdLst/>
              <a:ahLst/>
              <a:cxnLst/>
              <a:rect l="l" t="t" r="r" b="b"/>
              <a:pathLst>
                <a:path w="14714" h="3414" extrusionOk="0">
                  <a:moveTo>
                    <a:pt x="1" y="499"/>
                  </a:moveTo>
                  <a:cubicBezTo>
                    <a:pt x="1578" y="2076"/>
                    <a:pt x="3734" y="3174"/>
                    <a:pt x="6069" y="3414"/>
                  </a:cubicBezTo>
                  <a:cubicBezTo>
                    <a:pt x="5151" y="2416"/>
                    <a:pt x="3155" y="759"/>
                    <a:pt x="1" y="499"/>
                  </a:cubicBezTo>
                  <a:close/>
                  <a:moveTo>
                    <a:pt x="12717" y="0"/>
                  </a:moveTo>
                  <a:cubicBezTo>
                    <a:pt x="9144" y="0"/>
                    <a:pt x="7487" y="2336"/>
                    <a:pt x="6908" y="3414"/>
                  </a:cubicBezTo>
                  <a:lnTo>
                    <a:pt x="7227" y="3414"/>
                  </a:lnTo>
                  <a:cubicBezTo>
                    <a:pt x="10142" y="3414"/>
                    <a:pt x="12797" y="2256"/>
                    <a:pt x="14713" y="260"/>
                  </a:cubicBezTo>
                  <a:cubicBezTo>
                    <a:pt x="13975" y="80"/>
                    <a:pt x="13296" y="0"/>
                    <a:pt x="12717" y="0"/>
                  </a:cubicBezTo>
                  <a:close/>
                </a:path>
              </a:pathLst>
            </a:custGeom>
            <a:solidFill>
              <a:srgbClr val="EF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2050;p70"/>
            <p:cNvSpPr/>
            <p:nvPr/>
          </p:nvSpPr>
          <p:spPr>
            <a:xfrm>
              <a:off x="887079" y="2880424"/>
              <a:ext cx="171082" cy="122941"/>
            </a:xfrm>
            <a:custGeom>
              <a:avLst/>
              <a:gdLst/>
              <a:ahLst/>
              <a:cxnLst/>
              <a:rect l="l" t="t" r="r" b="b"/>
              <a:pathLst>
                <a:path w="7168" h="5151" extrusionOk="0">
                  <a:moveTo>
                    <a:pt x="4672" y="0"/>
                  </a:moveTo>
                  <a:cubicBezTo>
                    <a:pt x="3095" y="898"/>
                    <a:pt x="260" y="3234"/>
                    <a:pt x="0" y="4572"/>
                  </a:cubicBezTo>
                  <a:cubicBezTo>
                    <a:pt x="679" y="4731"/>
                    <a:pt x="1418" y="4991"/>
                    <a:pt x="2176" y="5150"/>
                  </a:cubicBezTo>
                  <a:cubicBezTo>
                    <a:pt x="3594" y="4731"/>
                    <a:pt x="5331" y="3653"/>
                    <a:pt x="6329" y="2815"/>
                  </a:cubicBezTo>
                  <a:cubicBezTo>
                    <a:pt x="7167" y="2156"/>
                    <a:pt x="7087" y="1238"/>
                    <a:pt x="6668" y="579"/>
                  </a:cubicBezTo>
                  <a:cubicBezTo>
                    <a:pt x="5989" y="399"/>
                    <a:pt x="5331" y="160"/>
                    <a:pt x="4672" y="0"/>
                  </a:cubicBezTo>
                  <a:close/>
                </a:path>
              </a:pathLst>
            </a:custGeom>
            <a:solidFill>
              <a:srgbClr val="F4E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2051;p70"/>
            <p:cNvSpPr/>
            <p:nvPr/>
          </p:nvSpPr>
          <p:spPr>
            <a:xfrm>
              <a:off x="883260" y="3094826"/>
              <a:ext cx="176810" cy="126760"/>
            </a:xfrm>
            <a:custGeom>
              <a:avLst/>
              <a:gdLst/>
              <a:ahLst/>
              <a:cxnLst/>
              <a:rect l="l" t="t" r="r" b="b"/>
              <a:pathLst>
                <a:path w="7408" h="5311" extrusionOk="0">
                  <a:moveTo>
                    <a:pt x="2416" y="0"/>
                  </a:moveTo>
                  <a:lnTo>
                    <a:pt x="2416" y="0"/>
                  </a:lnTo>
                  <a:cubicBezTo>
                    <a:pt x="1" y="1657"/>
                    <a:pt x="919" y="5310"/>
                    <a:pt x="3754" y="5310"/>
                  </a:cubicBezTo>
                  <a:cubicBezTo>
                    <a:pt x="4153" y="5310"/>
                    <a:pt x="4752" y="5231"/>
                    <a:pt x="5331" y="4991"/>
                  </a:cubicBezTo>
                  <a:cubicBezTo>
                    <a:pt x="7148" y="4232"/>
                    <a:pt x="7407" y="2496"/>
                    <a:pt x="6748" y="1158"/>
                  </a:cubicBezTo>
                  <a:cubicBezTo>
                    <a:pt x="5331" y="819"/>
                    <a:pt x="3834" y="400"/>
                    <a:pt x="2416" y="0"/>
                  </a:cubicBezTo>
                  <a:close/>
                </a:path>
              </a:pathLst>
            </a:custGeom>
            <a:solidFill>
              <a:srgbClr val="FFA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2052;p70"/>
            <p:cNvSpPr/>
            <p:nvPr/>
          </p:nvSpPr>
          <p:spPr>
            <a:xfrm>
              <a:off x="1048113" y="2997136"/>
              <a:ext cx="69598" cy="50074"/>
            </a:xfrm>
            <a:custGeom>
              <a:avLst/>
              <a:gdLst/>
              <a:ahLst/>
              <a:cxnLst/>
              <a:rect l="l" t="t" r="r" b="b"/>
              <a:pathLst>
                <a:path w="2916" h="2098" extrusionOk="0">
                  <a:moveTo>
                    <a:pt x="1159" y="1"/>
                  </a:moveTo>
                  <a:cubicBezTo>
                    <a:pt x="1079" y="1"/>
                    <a:pt x="919" y="101"/>
                    <a:pt x="839" y="101"/>
                  </a:cubicBezTo>
                  <a:cubicBezTo>
                    <a:pt x="241" y="340"/>
                    <a:pt x="1" y="919"/>
                    <a:pt x="1" y="1598"/>
                  </a:cubicBezTo>
                  <a:cubicBezTo>
                    <a:pt x="161" y="1678"/>
                    <a:pt x="420" y="1678"/>
                    <a:pt x="660" y="1758"/>
                  </a:cubicBezTo>
                  <a:cubicBezTo>
                    <a:pt x="660" y="1259"/>
                    <a:pt x="740" y="839"/>
                    <a:pt x="999" y="760"/>
                  </a:cubicBezTo>
                  <a:cubicBezTo>
                    <a:pt x="1079" y="760"/>
                    <a:pt x="1159" y="680"/>
                    <a:pt x="1159" y="680"/>
                  </a:cubicBezTo>
                  <a:cubicBezTo>
                    <a:pt x="1738" y="680"/>
                    <a:pt x="2157" y="1838"/>
                    <a:pt x="2237" y="1838"/>
                  </a:cubicBezTo>
                  <a:cubicBezTo>
                    <a:pt x="2237" y="1997"/>
                    <a:pt x="2416" y="2097"/>
                    <a:pt x="2496" y="2097"/>
                  </a:cubicBezTo>
                  <a:cubicBezTo>
                    <a:pt x="2576" y="2097"/>
                    <a:pt x="2576" y="2097"/>
                    <a:pt x="2656" y="1997"/>
                  </a:cubicBezTo>
                  <a:cubicBezTo>
                    <a:pt x="2836" y="1997"/>
                    <a:pt x="2916" y="1758"/>
                    <a:pt x="2836" y="1598"/>
                  </a:cubicBezTo>
                  <a:cubicBezTo>
                    <a:pt x="2576" y="999"/>
                    <a:pt x="1997" y="1"/>
                    <a:pt x="1159" y="1"/>
                  </a:cubicBezTo>
                  <a:close/>
                </a:path>
              </a:pathLst>
            </a:custGeom>
            <a:solidFill>
              <a:srgbClr val="1F4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2053;p70"/>
            <p:cNvSpPr/>
            <p:nvPr/>
          </p:nvSpPr>
          <p:spPr>
            <a:xfrm>
              <a:off x="1199171" y="3040980"/>
              <a:ext cx="15729" cy="35754"/>
            </a:xfrm>
            <a:custGeom>
              <a:avLst/>
              <a:gdLst/>
              <a:ahLst/>
              <a:cxnLst/>
              <a:rect l="l" t="t" r="r" b="b"/>
              <a:pathLst>
                <a:path w="659" h="1498" extrusionOk="0">
                  <a:moveTo>
                    <a:pt x="659" y="1"/>
                  </a:moveTo>
                  <a:lnTo>
                    <a:pt x="659" y="1"/>
                  </a:lnTo>
                  <a:cubicBezTo>
                    <a:pt x="514" y="179"/>
                    <a:pt x="388" y="372"/>
                    <a:pt x="284" y="580"/>
                  </a:cubicBezTo>
                  <a:lnTo>
                    <a:pt x="284" y="580"/>
                  </a:lnTo>
                  <a:cubicBezTo>
                    <a:pt x="270" y="579"/>
                    <a:pt x="255" y="579"/>
                    <a:pt x="240" y="579"/>
                  </a:cubicBezTo>
                  <a:cubicBezTo>
                    <a:pt x="213" y="666"/>
                    <a:pt x="187" y="758"/>
                    <a:pt x="163" y="856"/>
                  </a:cubicBezTo>
                  <a:lnTo>
                    <a:pt x="163" y="856"/>
                  </a:lnTo>
                  <a:cubicBezTo>
                    <a:pt x="199" y="761"/>
                    <a:pt x="240" y="669"/>
                    <a:pt x="284" y="580"/>
                  </a:cubicBezTo>
                  <a:lnTo>
                    <a:pt x="284" y="580"/>
                  </a:lnTo>
                  <a:cubicBezTo>
                    <a:pt x="419" y="580"/>
                    <a:pt x="507" y="587"/>
                    <a:pt x="579" y="659"/>
                  </a:cubicBezTo>
                  <a:cubicBezTo>
                    <a:pt x="579" y="420"/>
                    <a:pt x="659" y="260"/>
                    <a:pt x="659" y="1"/>
                  </a:cubicBezTo>
                  <a:close/>
                  <a:moveTo>
                    <a:pt x="163" y="856"/>
                  </a:moveTo>
                  <a:cubicBezTo>
                    <a:pt x="87" y="1058"/>
                    <a:pt x="31" y="1272"/>
                    <a:pt x="0" y="1498"/>
                  </a:cubicBezTo>
                  <a:lnTo>
                    <a:pt x="80" y="1498"/>
                  </a:lnTo>
                  <a:cubicBezTo>
                    <a:pt x="80" y="1271"/>
                    <a:pt x="116" y="1053"/>
                    <a:pt x="163" y="856"/>
                  </a:cubicBezTo>
                  <a:close/>
                </a:path>
              </a:pathLst>
            </a:custGeom>
            <a:solidFill>
              <a:srgbClr val="FFA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2054;p70"/>
            <p:cNvSpPr/>
            <p:nvPr/>
          </p:nvSpPr>
          <p:spPr>
            <a:xfrm>
              <a:off x="1204875" y="3104349"/>
              <a:ext cx="24" cy="24"/>
            </a:xfrm>
            <a:custGeom>
              <a:avLst/>
              <a:gdLst/>
              <a:ahLst/>
              <a:cxnLst/>
              <a:rect l="l" t="t" r="r" b="b"/>
              <a:pathLst>
                <a:path w="1" h="1" extrusionOk="0">
                  <a:moveTo>
                    <a:pt x="1" y="1"/>
                  </a:moveTo>
                  <a:lnTo>
                    <a:pt x="1" y="1"/>
                  </a:lnTo>
                  <a:lnTo>
                    <a:pt x="1" y="1"/>
                  </a:lnTo>
                  <a:close/>
                </a:path>
              </a:pathLst>
            </a:custGeom>
            <a:solidFill>
              <a:srgbClr val="FFA9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2055;p70"/>
            <p:cNvSpPr/>
            <p:nvPr/>
          </p:nvSpPr>
          <p:spPr>
            <a:xfrm>
              <a:off x="1201080" y="3054800"/>
              <a:ext cx="11934" cy="49573"/>
            </a:xfrm>
            <a:custGeom>
              <a:avLst/>
              <a:gdLst/>
              <a:ahLst/>
              <a:cxnLst/>
              <a:rect l="l" t="t" r="r" b="b"/>
              <a:pathLst>
                <a:path w="500" h="2077" extrusionOk="0">
                  <a:moveTo>
                    <a:pt x="160" y="0"/>
                  </a:moveTo>
                  <a:cubicBezTo>
                    <a:pt x="80" y="260"/>
                    <a:pt x="0" y="579"/>
                    <a:pt x="0" y="919"/>
                  </a:cubicBezTo>
                  <a:cubicBezTo>
                    <a:pt x="73" y="919"/>
                    <a:pt x="213" y="986"/>
                    <a:pt x="374" y="997"/>
                  </a:cubicBezTo>
                  <a:lnTo>
                    <a:pt x="374" y="997"/>
                  </a:lnTo>
                  <a:cubicBezTo>
                    <a:pt x="422" y="694"/>
                    <a:pt x="463" y="389"/>
                    <a:pt x="499" y="80"/>
                  </a:cubicBezTo>
                  <a:cubicBezTo>
                    <a:pt x="419" y="0"/>
                    <a:pt x="319" y="0"/>
                    <a:pt x="160" y="0"/>
                  </a:cubicBezTo>
                  <a:close/>
                  <a:moveTo>
                    <a:pt x="374" y="997"/>
                  </a:moveTo>
                  <a:cubicBezTo>
                    <a:pt x="316" y="1359"/>
                    <a:pt x="247" y="1718"/>
                    <a:pt x="160" y="2077"/>
                  </a:cubicBezTo>
                  <a:cubicBezTo>
                    <a:pt x="240" y="1757"/>
                    <a:pt x="319" y="1338"/>
                    <a:pt x="419" y="999"/>
                  </a:cubicBezTo>
                  <a:cubicBezTo>
                    <a:pt x="404" y="999"/>
                    <a:pt x="389" y="998"/>
                    <a:pt x="374" y="997"/>
                  </a:cubicBezTo>
                  <a:close/>
                </a:path>
              </a:pathLst>
            </a:custGeom>
            <a:solidFill>
              <a:srgbClr val="FF9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2056;p70"/>
            <p:cNvSpPr/>
            <p:nvPr/>
          </p:nvSpPr>
          <p:spPr>
            <a:xfrm>
              <a:off x="760343" y="2788940"/>
              <a:ext cx="204425" cy="112941"/>
            </a:xfrm>
            <a:custGeom>
              <a:avLst/>
              <a:gdLst/>
              <a:ahLst/>
              <a:cxnLst/>
              <a:rect l="l" t="t" r="r" b="b"/>
              <a:pathLst>
                <a:path w="8565" h="4732" extrusionOk="0">
                  <a:moveTo>
                    <a:pt x="8564" y="0"/>
                  </a:moveTo>
                  <a:lnTo>
                    <a:pt x="8564" y="0"/>
                  </a:lnTo>
                  <a:cubicBezTo>
                    <a:pt x="4991" y="0"/>
                    <a:pt x="1817" y="1917"/>
                    <a:pt x="0" y="4731"/>
                  </a:cubicBezTo>
                  <a:lnTo>
                    <a:pt x="0" y="4731"/>
                  </a:lnTo>
                  <a:cubicBezTo>
                    <a:pt x="1238" y="4073"/>
                    <a:pt x="2655" y="3234"/>
                    <a:pt x="4572" y="2336"/>
                  </a:cubicBezTo>
                  <a:cubicBezTo>
                    <a:pt x="3993" y="2156"/>
                    <a:pt x="3414" y="1996"/>
                    <a:pt x="2815" y="1837"/>
                  </a:cubicBezTo>
                  <a:cubicBezTo>
                    <a:pt x="4492" y="659"/>
                    <a:pt x="6488" y="0"/>
                    <a:pt x="8564" y="0"/>
                  </a:cubicBezTo>
                  <a:close/>
                </a:path>
              </a:pathLst>
            </a:custGeom>
            <a:solidFill>
              <a:srgbClr val="F7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2057;p70"/>
            <p:cNvSpPr/>
            <p:nvPr/>
          </p:nvSpPr>
          <p:spPr>
            <a:xfrm>
              <a:off x="722704" y="3032889"/>
              <a:ext cx="24" cy="24"/>
            </a:xfrm>
            <a:custGeom>
              <a:avLst/>
              <a:gdLst/>
              <a:ahLst/>
              <a:cxnLst/>
              <a:rect l="l" t="t" r="r" b="b"/>
              <a:pathLst>
                <a:path w="1" h="1" extrusionOk="0">
                  <a:moveTo>
                    <a:pt x="0" y="0"/>
                  </a:moveTo>
                  <a:lnTo>
                    <a:pt x="0" y="0"/>
                  </a:lnTo>
                  <a:lnTo>
                    <a:pt x="0" y="0"/>
                  </a:lnTo>
                  <a:close/>
                  <a:moveTo>
                    <a:pt x="0" y="0"/>
                  </a:moveTo>
                  <a:lnTo>
                    <a:pt x="0" y="0"/>
                  </a:lnTo>
                  <a:lnTo>
                    <a:pt x="0" y="0"/>
                  </a:lnTo>
                  <a:close/>
                  <a:moveTo>
                    <a:pt x="0" y="0"/>
                  </a:moveTo>
                  <a:lnTo>
                    <a:pt x="0" y="0"/>
                  </a:lnTo>
                  <a:lnTo>
                    <a:pt x="0" y="0"/>
                  </a:lnTo>
                  <a:close/>
                  <a:moveTo>
                    <a:pt x="0" y="0"/>
                  </a:moveTo>
                  <a:lnTo>
                    <a:pt x="0" y="0"/>
                  </a:lnTo>
                  <a:close/>
                </a:path>
              </a:pathLst>
            </a:custGeom>
            <a:solidFill>
              <a:srgbClr val="FFB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2058;p70"/>
            <p:cNvSpPr/>
            <p:nvPr/>
          </p:nvSpPr>
          <p:spPr>
            <a:xfrm>
              <a:off x="964744" y="2788940"/>
              <a:ext cx="10024" cy="24"/>
            </a:xfrm>
            <a:custGeom>
              <a:avLst/>
              <a:gdLst/>
              <a:ahLst/>
              <a:cxnLst/>
              <a:rect l="l" t="t" r="r" b="b"/>
              <a:pathLst>
                <a:path w="420" h="1" extrusionOk="0">
                  <a:moveTo>
                    <a:pt x="420" y="0"/>
                  </a:moveTo>
                  <a:lnTo>
                    <a:pt x="420" y="0"/>
                  </a:lnTo>
                  <a:lnTo>
                    <a:pt x="420" y="0"/>
                  </a:lnTo>
                  <a:close/>
                  <a:moveTo>
                    <a:pt x="420" y="0"/>
                  </a:moveTo>
                  <a:lnTo>
                    <a:pt x="420" y="0"/>
                  </a:lnTo>
                  <a:lnTo>
                    <a:pt x="420" y="0"/>
                  </a:lnTo>
                  <a:close/>
                  <a:moveTo>
                    <a:pt x="420" y="0"/>
                  </a:moveTo>
                  <a:lnTo>
                    <a:pt x="420" y="0"/>
                  </a:lnTo>
                  <a:lnTo>
                    <a:pt x="420" y="0"/>
                  </a:lnTo>
                  <a:close/>
                  <a:moveTo>
                    <a:pt x="340" y="0"/>
                  </a:moveTo>
                  <a:lnTo>
                    <a:pt x="340" y="0"/>
                  </a:lnTo>
                  <a:lnTo>
                    <a:pt x="340" y="0"/>
                  </a:lnTo>
                  <a:close/>
                  <a:moveTo>
                    <a:pt x="340" y="0"/>
                  </a:moveTo>
                  <a:lnTo>
                    <a:pt x="340" y="0"/>
                  </a:lnTo>
                  <a:lnTo>
                    <a:pt x="340" y="0"/>
                  </a:lnTo>
                  <a:close/>
                  <a:moveTo>
                    <a:pt x="340" y="0"/>
                  </a:moveTo>
                  <a:lnTo>
                    <a:pt x="340" y="0"/>
                  </a:lnTo>
                  <a:lnTo>
                    <a:pt x="340" y="0"/>
                  </a:lnTo>
                  <a:close/>
                  <a:moveTo>
                    <a:pt x="340" y="0"/>
                  </a:moveTo>
                  <a:lnTo>
                    <a:pt x="340" y="0"/>
                  </a:lnTo>
                  <a:lnTo>
                    <a:pt x="340" y="0"/>
                  </a:lnTo>
                  <a:close/>
                  <a:moveTo>
                    <a:pt x="0" y="0"/>
                  </a:moveTo>
                  <a:lnTo>
                    <a:pt x="0" y="0"/>
                  </a:lnTo>
                  <a:lnTo>
                    <a:pt x="0" y="0"/>
                  </a:lnTo>
                  <a:close/>
                  <a:moveTo>
                    <a:pt x="240" y="0"/>
                  </a:moveTo>
                  <a:lnTo>
                    <a:pt x="240" y="0"/>
                  </a:lnTo>
                  <a:lnTo>
                    <a:pt x="240" y="0"/>
                  </a:lnTo>
                  <a:close/>
                  <a:moveTo>
                    <a:pt x="80" y="0"/>
                  </a:moveTo>
                  <a:lnTo>
                    <a:pt x="80" y="0"/>
                  </a:lnTo>
                  <a:lnTo>
                    <a:pt x="80" y="0"/>
                  </a:lnTo>
                  <a:close/>
                  <a:moveTo>
                    <a:pt x="240" y="0"/>
                  </a:moveTo>
                  <a:lnTo>
                    <a:pt x="240" y="0"/>
                  </a:lnTo>
                  <a:lnTo>
                    <a:pt x="240" y="0"/>
                  </a:lnTo>
                  <a:close/>
                  <a:moveTo>
                    <a:pt x="80" y="0"/>
                  </a:moveTo>
                  <a:lnTo>
                    <a:pt x="80" y="0"/>
                  </a:lnTo>
                  <a:lnTo>
                    <a:pt x="80" y="0"/>
                  </a:lnTo>
                  <a:close/>
                  <a:moveTo>
                    <a:pt x="240" y="0"/>
                  </a:moveTo>
                  <a:lnTo>
                    <a:pt x="240" y="0"/>
                  </a:lnTo>
                  <a:lnTo>
                    <a:pt x="240" y="0"/>
                  </a:lnTo>
                  <a:close/>
                  <a:moveTo>
                    <a:pt x="80" y="0"/>
                  </a:moveTo>
                  <a:lnTo>
                    <a:pt x="80" y="0"/>
                  </a:lnTo>
                  <a:lnTo>
                    <a:pt x="80" y="0"/>
                  </a:lnTo>
                  <a:close/>
                  <a:moveTo>
                    <a:pt x="160" y="0"/>
                  </a:moveTo>
                  <a:lnTo>
                    <a:pt x="160" y="0"/>
                  </a:lnTo>
                  <a:lnTo>
                    <a:pt x="160" y="0"/>
                  </a:lnTo>
                  <a:close/>
                  <a:moveTo>
                    <a:pt x="80" y="0"/>
                  </a:moveTo>
                  <a:lnTo>
                    <a:pt x="80" y="0"/>
                  </a:lnTo>
                  <a:lnTo>
                    <a:pt x="80" y="0"/>
                  </a:lnTo>
                  <a:close/>
                  <a:moveTo>
                    <a:pt x="160" y="0"/>
                  </a:moveTo>
                  <a:lnTo>
                    <a:pt x="160" y="0"/>
                  </a:lnTo>
                  <a:close/>
                </a:path>
              </a:pathLst>
            </a:custGeom>
            <a:solidFill>
              <a:srgbClr val="F7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2059;p70"/>
            <p:cNvSpPr/>
            <p:nvPr/>
          </p:nvSpPr>
          <p:spPr>
            <a:xfrm>
              <a:off x="869441" y="2788940"/>
              <a:ext cx="323548" cy="144852"/>
            </a:xfrm>
            <a:custGeom>
              <a:avLst/>
              <a:gdLst/>
              <a:ahLst/>
              <a:cxnLst/>
              <a:rect l="l" t="t" r="r" b="b"/>
              <a:pathLst>
                <a:path w="13556" h="6069" extrusionOk="0">
                  <a:moveTo>
                    <a:pt x="4992" y="0"/>
                  </a:moveTo>
                  <a:cubicBezTo>
                    <a:pt x="3075" y="839"/>
                    <a:pt x="1418" y="1577"/>
                    <a:pt x="1" y="2336"/>
                  </a:cubicBezTo>
                  <a:cubicBezTo>
                    <a:pt x="1738" y="2835"/>
                    <a:pt x="3574" y="3334"/>
                    <a:pt x="5411" y="3833"/>
                  </a:cubicBezTo>
                  <a:cubicBezTo>
                    <a:pt x="5491" y="3833"/>
                    <a:pt x="5491" y="3833"/>
                    <a:pt x="5571" y="3733"/>
                  </a:cubicBezTo>
                  <a:cubicBezTo>
                    <a:pt x="5730" y="3653"/>
                    <a:pt x="5910" y="3653"/>
                    <a:pt x="6070" y="3653"/>
                  </a:cubicBezTo>
                  <a:cubicBezTo>
                    <a:pt x="6649" y="3653"/>
                    <a:pt x="7068" y="3993"/>
                    <a:pt x="7407" y="4412"/>
                  </a:cubicBezTo>
                  <a:cubicBezTo>
                    <a:pt x="9483" y="4991"/>
                    <a:pt x="11480" y="5570"/>
                    <a:pt x="13556" y="6069"/>
                  </a:cubicBezTo>
                  <a:cubicBezTo>
                    <a:pt x="12058" y="2735"/>
                    <a:pt x="8824" y="340"/>
                    <a:pt x="4992" y="0"/>
                  </a:cubicBezTo>
                  <a:close/>
                </a:path>
              </a:pathLst>
            </a:custGeom>
            <a:solidFill>
              <a:srgbClr val="FFC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2060;p70"/>
            <p:cNvSpPr/>
            <p:nvPr/>
          </p:nvSpPr>
          <p:spPr>
            <a:xfrm>
              <a:off x="998564" y="2876128"/>
              <a:ext cx="47687" cy="18115"/>
            </a:xfrm>
            <a:custGeom>
              <a:avLst/>
              <a:gdLst/>
              <a:ahLst/>
              <a:cxnLst/>
              <a:rect l="l" t="t" r="r" b="b"/>
              <a:pathLst>
                <a:path w="1998" h="759" extrusionOk="0">
                  <a:moveTo>
                    <a:pt x="660" y="0"/>
                  </a:moveTo>
                  <a:cubicBezTo>
                    <a:pt x="500" y="0"/>
                    <a:pt x="320" y="0"/>
                    <a:pt x="161" y="80"/>
                  </a:cubicBezTo>
                  <a:cubicBezTo>
                    <a:pt x="81" y="180"/>
                    <a:pt x="81" y="180"/>
                    <a:pt x="1" y="180"/>
                  </a:cubicBezTo>
                  <a:cubicBezTo>
                    <a:pt x="660" y="340"/>
                    <a:pt x="1318" y="579"/>
                    <a:pt x="1997" y="759"/>
                  </a:cubicBezTo>
                  <a:cubicBezTo>
                    <a:pt x="1658" y="340"/>
                    <a:pt x="1239" y="0"/>
                    <a:pt x="660" y="0"/>
                  </a:cubicBezTo>
                  <a:close/>
                </a:path>
              </a:pathLst>
            </a:custGeom>
            <a:solidFill>
              <a:srgbClr val="EFF0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2061;p70"/>
            <p:cNvSpPr/>
            <p:nvPr/>
          </p:nvSpPr>
          <p:spPr>
            <a:xfrm>
              <a:off x="827530" y="2788940"/>
              <a:ext cx="161058" cy="55754"/>
            </a:xfrm>
            <a:custGeom>
              <a:avLst/>
              <a:gdLst/>
              <a:ahLst/>
              <a:cxnLst/>
              <a:rect l="l" t="t" r="r" b="b"/>
              <a:pathLst>
                <a:path w="6748" h="2336" extrusionOk="0">
                  <a:moveTo>
                    <a:pt x="5749" y="0"/>
                  </a:moveTo>
                  <a:cubicBezTo>
                    <a:pt x="3673" y="0"/>
                    <a:pt x="1677" y="659"/>
                    <a:pt x="0" y="1837"/>
                  </a:cubicBezTo>
                  <a:cubicBezTo>
                    <a:pt x="599" y="1996"/>
                    <a:pt x="1178" y="2156"/>
                    <a:pt x="1757" y="2336"/>
                  </a:cubicBezTo>
                  <a:cubicBezTo>
                    <a:pt x="3174" y="1577"/>
                    <a:pt x="4831" y="839"/>
                    <a:pt x="6748" y="0"/>
                  </a:cubicBezTo>
                  <a:close/>
                </a:path>
              </a:pathLst>
            </a:custGeom>
            <a:solidFill>
              <a:srgbClr val="F4F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2062;p70"/>
            <p:cNvSpPr/>
            <p:nvPr/>
          </p:nvSpPr>
          <p:spPr>
            <a:xfrm>
              <a:off x="722704" y="3032889"/>
              <a:ext cx="24" cy="2387"/>
            </a:xfrm>
            <a:custGeom>
              <a:avLst/>
              <a:gdLst/>
              <a:ahLst/>
              <a:cxnLst/>
              <a:rect l="l" t="t" r="r" b="b"/>
              <a:pathLst>
                <a:path w="1" h="100" extrusionOk="0">
                  <a:moveTo>
                    <a:pt x="0" y="0"/>
                  </a:moveTo>
                  <a:lnTo>
                    <a:pt x="0" y="100"/>
                  </a:lnTo>
                  <a:lnTo>
                    <a:pt x="0" y="100"/>
                  </a:lnTo>
                  <a:lnTo>
                    <a:pt x="0" y="0"/>
                  </a:lnTo>
                  <a:close/>
                  <a:moveTo>
                    <a:pt x="0" y="0"/>
                  </a:moveTo>
                  <a:lnTo>
                    <a:pt x="0" y="0"/>
                  </a:lnTo>
                  <a:lnTo>
                    <a:pt x="0" y="0"/>
                  </a:lnTo>
                  <a:close/>
                  <a:moveTo>
                    <a:pt x="0" y="0"/>
                  </a:moveTo>
                  <a:lnTo>
                    <a:pt x="0" y="0"/>
                  </a:lnTo>
                  <a:lnTo>
                    <a:pt x="0" y="0"/>
                  </a:lnTo>
                  <a:close/>
                  <a:moveTo>
                    <a:pt x="0" y="0"/>
                  </a:moveTo>
                  <a:lnTo>
                    <a:pt x="0" y="0"/>
                  </a:lnTo>
                  <a:lnTo>
                    <a:pt x="0" y="0"/>
                  </a:lnTo>
                  <a:close/>
                  <a:moveTo>
                    <a:pt x="0" y="0"/>
                  </a:moveTo>
                  <a:lnTo>
                    <a:pt x="0" y="0"/>
                  </a:lnTo>
                  <a:close/>
                </a:path>
              </a:pathLst>
            </a:custGeom>
            <a:solidFill>
              <a:srgbClr val="FFB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2063;p70"/>
            <p:cNvSpPr/>
            <p:nvPr/>
          </p:nvSpPr>
          <p:spPr>
            <a:xfrm>
              <a:off x="722704" y="2947587"/>
              <a:ext cx="482195" cy="212540"/>
            </a:xfrm>
            <a:custGeom>
              <a:avLst/>
              <a:gdLst/>
              <a:ahLst/>
              <a:cxnLst/>
              <a:rect l="l" t="t" r="r" b="b"/>
              <a:pathLst>
                <a:path w="20203" h="8905" extrusionOk="0">
                  <a:moveTo>
                    <a:pt x="659" y="1"/>
                  </a:moveTo>
                  <a:cubicBezTo>
                    <a:pt x="240" y="1079"/>
                    <a:pt x="0" y="2257"/>
                    <a:pt x="0" y="3574"/>
                  </a:cubicBezTo>
                  <a:lnTo>
                    <a:pt x="0" y="3674"/>
                  </a:lnTo>
                  <a:cubicBezTo>
                    <a:pt x="3075" y="4492"/>
                    <a:pt x="6069" y="5331"/>
                    <a:pt x="9143" y="6169"/>
                  </a:cubicBezTo>
                  <a:cubicBezTo>
                    <a:pt x="9223" y="6169"/>
                    <a:pt x="9303" y="6070"/>
                    <a:pt x="9303" y="6070"/>
                  </a:cubicBezTo>
                  <a:cubicBezTo>
                    <a:pt x="9882" y="5750"/>
                    <a:pt x="10381" y="5670"/>
                    <a:pt x="10880" y="5670"/>
                  </a:cubicBezTo>
                  <a:cubicBezTo>
                    <a:pt x="12058" y="5670"/>
                    <a:pt x="12976" y="6409"/>
                    <a:pt x="13475" y="7327"/>
                  </a:cubicBezTo>
                  <a:cubicBezTo>
                    <a:pt x="15372" y="7906"/>
                    <a:pt x="17208" y="8405"/>
                    <a:pt x="19125" y="8904"/>
                  </a:cubicBezTo>
                  <a:cubicBezTo>
                    <a:pt x="19544" y="8166"/>
                    <a:pt x="19963" y="7407"/>
                    <a:pt x="20203" y="6569"/>
                  </a:cubicBezTo>
                  <a:cubicBezTo>
                    <a:pt x="20123" y="6489"/>
                    <a:pt x="20123" y="6409"/>
                    <a:pt x="20123" y="6329"/>
                  </a:cubicBezTo>
                  <a:cubicBezTo>
                    <a:pt x="20043" y="6070"/>
                    <a:pt x="19963" y="5830"/>
                    <a:pt x="19963" y="5570"/>
                  </a:cubicBezTo>
                  <a:lnTo>
                    <a:pt x="19963" y="5411"/>
                  </a:lnTo>
                  <a:cubicBezTo>
                    <a:pt x="18127" y="4912"/>
                    <a:pt x="16210" y="4333"/>
                    <a:pt x="14294" y="3834"/>
                  </a:cubicBezTo>
                  <a:lnTo>
                    <a:pt x="14294" y="3834"/>
                  </a:lnTo>
                  <a:cubicBezTo>
                    <a:pt x="14214" y="4253"/>
                    <a:pt x="14294" y="4672"/>
                    <a:pt x="14374" y="5071"/>
                  </a:cubicBezTo>
                  <a:cubicBezTo>
                    <a:pt x="14374" y="5251"/>
                    <a:pt x="14294" y="5411"/>
                    <a:pt x="14134" y="5491"/>
                  </a:cubicBezTo>
                  <a:lnTo>
                    <a:pt x="14054" y="5491"/>
                  </a:lnTo>
                  <a:cubicBezTo>
                    <a:pt x="13875" y="5491"/>
                    <a:pt x="13715" y="5331"/>
                    <a:pt x="13715" y="5171"/>
                  </a:cubicBezTo>
                  <a:cubicBezTo>
                    <a:pt x="13715" y="5071"/>
                    <a:pt x="13555" y="4333"/>
                    <a:pt x="13635" y="3674"/>
                  </a:cubicBezTo>
                  <a:cubicBezTo>
                    <a:pt x="12138" y="3255"/>
                    <a:pt x="10561" y="2836"/>
                    <a:pt x="9063" y="2336"/>
                  </a:cubicBezTo>
                  <a:cubicBezTo>
                    <a:pt x="8564" y="2496"/>
                    <a:pt x="8145" y="2676"/>
                    <a:pt x="7806" y="2676"/>
                  </a:cubicBezTo>
                  <a:cubicBezTo>
                    <a:pt x="7387" y="2676"/>
                    <a:pt x="7147" y="2576"/>
                    <a:pt x="6987" y="2336"/>
                  </a:cubicBezTo>
                  <a:cubicBezTo>
                    <a:pt x="6808" y="2177"/>
                    <a:pt x="6808" y="1997"/>
                    <a:pt x="6887" y="1758"/>
                  </a:cubicBezTo>
                  <a:cubicBezTo>
                    <a:pt x="4811" y="1179"/>
                    <a:pt x="2735" y="580"/>
                    <a:pt x="659" y="1"/>
                  </a:cubicBezTo>
                  <a:close/>
                </a:path>
              </a:pathLst>
            </a:custGeom>
            <a:solidFill>
              <a:srgbClr val="FFC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2064;p70"/>
            <p:cNvSpPr/>
            <p:nvPr/>
          </p:nvSpPr>
          <p:spPr>
            <a:xfrm>
              <a:off x="885170" y="2989522"/>
              <a:ext cx="53869" cy="21934"/>
            </a:xfrm>
            <a:custGeom>
              <a:avLst/>
              <a:gdLst/>
              <a:ahLst/>
              <a:cxnLst/>
              <a:rect l="l" t="t" r="r" b="b"/>
              <a:pathLst>
                <a:path w="2257" h="919" extrusionOk="0">
                  <a:moveTo>
                    <a:pt x="80" y="1"/>
                  </a:moveTo>
                  <a:cubicBezTo>
                    <a:pt x="1" y="240"/>
                    <a:pt x="1" y="420"/>
                    <a:pt x="180" y="579"/>
                  </a:cubicBezTo>
                  <a:cubicBezTo>
                    <a:pt x="340" y="819"/>
                    <a:pt x="580" y="919"/>
                    <a:pt x="999" y="919"/>
                  </a:cubicBezTo>
                  <a:cubicBezTo>
                    <a:pt x="1338" y="919"/>
                    <a:pt x="1757" y="739"/>
                    <a:pt x="2256" y="579"/>
                  </a:cubicBezTo>
                  <a:cubicBezTo>
                    <a:pt x="1498" y="420"/>
                    <a:pt x="759" y="160"/>
                    <a:pt x="80" y="1"/>
                  </a:cubicBezTo>
                  <a:close/>
                </a:path>
              </a:pathLst>
            </a:custGeom>
            <a:solidFill>
              <a:srgbClr val="EFF0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2065;p70"/>
            <p:cNvSpPr/>
            <p:nvPr/>
          </p:nvSpPr>
          <p:spPr>
            <a:xfrm>
              <a:off x="940924" y="3082916"/>
              <a:ext cx="103418" cy="39572"/>
            </a:xfrm>
            <a:custGeom>
              <a:avLst/>
              <a:gdLst/>
              <a:ahLst/>
              <a:cxnLst/>
              <a:rect l="l" t="t" r="r" b="b"/>
              <a:pathLst>
                <a:path w="4333" h="1658" extrusionOk="0">
                  <a:moveTo>
                    <a:pt x="1737" y="0"/>
                  </a:moveTo>
                  <a:cubicBezTo>
                    <a:pt x="1238" y="0"/>
                    <a:pt x="739" y="80"/>
                    <a:pt x="160" y="400"/>
                  </a:cubicBezTo>
                  <a:cubicBezTo>
                    <a:pt x="160" y="400"/>
                    <a:pt x="80" y="499"/>
                    <a:pt x="0" y="499"/>
                  </a:cubicBezTo>
                  <a:cubicBezTo>
                    <a:pt x="1418" y="899"/>
                    <a:pt x="2915" y="1318"/>
                    <a:pt x="4332" y="1657"/>
                  </a:cubicBezTo>
                  <a:cubicBezTo>
                    <a:pt x="3833" y="739"/>
                    <a:pt x="2915" y="0"/>
                    <a:pt x="1737" y="0"/>
                  </a:cubicBezTo>
                  <a:close/>
                </a:path>
              </a:pathLst>
            </a:custGeom>
            <a:solidFill>
              <a:srgbClr val="FFB9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2066;p70"/>
            <p:cNvSpPr/>
            <p:nvPr/>
          </p:nvSpPr>
          <p:spPr>
            <a:xfrm>
              <a:off x="1046228" y="3035252"/>
              <a:ext cx="19547" cy="43391"/>
            </a:xfrm>
            <a:custGeom>
              <a:avLst/>
              <a:gdLst/>
              <a:ahLst/>
              <a:cxnLst/>
              <a:rect l="l" t="t" r="r" b="b"/>
              <a:pathLst>
                <a:path w="819" h="1818" extrusionOk="0">
                  <a:moveTo>
                    <a:pt x="80" y="1"/>
                  </a:moveTo>
                  <a:lnTo>
                    <a:pt x="80" y="1"/>
                  </a:lnTo>
                  <a:cubicBezTo>
                    <a:pt x="0" y="660"/>
                    <a:pt x="160" y="1398"/>
                    <a:pt x="160" y="1498"/>
                  </a:cubicBezTo>
                  <a:cubicBezTo>
                    <a:pt x="160" y="1658"/>
                    <a:pt x="320" y="1818"/>
                    <a:pt x="499" y="1818"/>
                  </a:cubicBezTo>
                  <a:lnTo>
                    <a:pt x="579" y="1818"/>
                  </a:lnTo>
                  <a:cubicBezTo>
                    <a:pt x="739" y="1738"/>
                    <a:pt x="819" y="1578"/>
                    <a:pt x="819" y="1398"/>
                  </a:cubicBezTo>
                  <a:cubicBezTo>
                    <a:pt x="739" y="999"/>
                    <a:pt x="659" y="580"/>
                    <a:pt x="739" y="161"/>
                  </a:cubicBezTo>
                  <a:cubicBezTo>
                    <a:pt x="499" y="81"/>
                    <a:pt x="240" y="81"/>
                    <a:pt x="80" y="1"/>
                  </a:cubicBezTo>
                  <a:close/>
                </a:path>
              </a:pathLst>
            </a:custGeom>
            <a:solidFill>
              <a:srgbClr val="156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2067;p70"/>
            <p:cNvSpPr/>
            <p:nvPr/>
          </p:nvSpPr>
          <p:spPr>
            <a:xfrm>
              <a:off x="1199171" y="3076710"/>
              <a:ext cx="3819" cy="21958"/>
            </a:xfrm>
            <a:custGeom>
              <a:avLst/>
              <a:gdLst/>
              <a:ahLst/>
              <a:cxnLst/>
              <a:rect l="l" t="t" r="r" b="b"/>
              <a:pathLst>
                <a:path w="160" h="920" extrusionOk="0">
                  <a:moveTo>
                    <a:pt x="0" y="1"/>
                  </a:moveTo>
                  <a:lnTo>
                    <a:pt x="0" y="160"/>
                  </a:lnTo>
                  <a:cubicBezTo>
                    <a:pt x="0" y="420"/>
                    <a:pt x="80" y="660"/>
                    <a:pt x="160" y="919"/>
                  </a:cubicBezTo>
                  <a:cubicBezTo>
                    <a:pt x="80" y="580"/>
                    <a:pt x="0" y="260"/>
                    <a:pt x="80" y="1"/>
                  </a:cubicBezTo>
                  <a:close/>
                </a:path>
              </a:pathLst>
            </a:custGeom>
            <a:solidFill>
              <a:srgbClr val="FF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2068;p70"/>
            <p:cNvSpPr/>
            <p:nvPr/>
          </p:nvSpPr>
          <p:spPr>
            <a:xfrm>
              <a:off x="1199171" y="3076710"/>
              <a:ext cx="11934" cy="27662"/>
            </a:xfrm>
            <a:custGeom>
              <a:avLst/>
              <a:gdLst/>
              <a:ahLst/>
              <a:cxnLst/>
              <a:rect l="l" t="t" r="r" b="b"/>
              <a:pathLst>
                <a:path w="500" h="1159" extrusionOk="0">
                  <a:moveTo>
                    <a:pt x="80" y="1"/>
                  </a:moveTo>
                  <a:cubicBezTo>
                    <a:pt x="0" y="260"/>
                    <a:pt x="80" y="580"/>
                    <a:pt x="160" y="919"/>
                  </a:cubicBezTo>
                  <a:cubicBezTo>
                    <a:pt x="160" y="999"/>
                    <a:pt x="160" y="1079"/>
                    <a:pt x="240" y="1159"/>
                  </a:cubicBezTo>
                  <a:cubicBezTo>
                    <a:pt x="320" y="839"/>
                    <a:pt x="399" y="420"/>
                    <a:pt x="499" y="81"/>
                  </a:cubicBezTo>
                  <a:cubicBezTo>
                    <a:pt x="320" y="81"/>
                    <a:pt x="160" y="1"/>
                    <a:pt x="80" y="1"/>
                  </a:cubicBezTo>
                  <a:close/>
                </a:path>
              </a:pathLst>
            </a:custGeom>
            <a:solidFill>
              <a:srgbClr val="FFA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2069;p70"/>
            <p:cNvSpPr/>
            <p:nvPr/>
          </p:nvSpPr>
          <p:spPr>
            <a:xfrm>
              <a:off x="1570334" y="2600243"/>
              <a:ext cx="5728" cy="24"/>
            </a:xfrm>
            <a:custGeom>
              <a:avLst/>
              <a:gdLst/>
              <a:ahLst/>
              <a:cxnLst/>
              <a:rect l="l" t="t" r="r" b="b"/>
              <a:pathLst>
                <a:path w="240" h="1" extrusionOk="0">
                  <a:moveTo>
                    <a:pt x="240" y="1"/>
                  </a:moveTo>
                  <a:lnTo>
                    <a:pt x="240" y="1"/>
                  </a:lnTo>
                  <a:lnTo>
                    <a:pt x="240" y="1"/>
                  </a:lnTo>
                  <a:close/>
                  <a:moveTo>
                    <a:pt x="160" y="1"/>
                  </a:moveTo>
                  <a:lnTo>
                    <a:pt x="240" y="1"/>
                  </a:lnTo>
                  <a:lnTo>
                    <a:pt x="160" y="1"/>
                  </a:lnTo>
                  <a:close/>
                  <a:moveTo>
                    <a:pt x="0" y="1"/>
                  </a:moveTo>
                  <a:lnTo>
                    <a:pt x="0" y="1"/>
                  </a:lnTo>
                  <a:lnTo>
                    <a:pt x="0" y="1"/>
                  </a:lnTo>
                  <a:close/>
                  <a:moveTo>
                    <a:pt x="160" y="1"/>
                  </a:moveTo>
                  <a:lnTo>
                    <a:pt x="160" y="1"/>
                  </a:lnTo>
                  <a:lnTo>
                    <a:pt x="160" y="1"/>
                  </a:lnTo>
                  <a:close/>
                  <a:moveTo>
                    <a:pt x="80" y="1"/>
                  </a:moveTo>
                  <a:lnTo>
                    <a:pt x="0" y="1"/>
                  </a:lnTo>
                  <a:lnTo>
                    <a:pt x="80" y="1"/>
                  </a:lnTo>
                  <a:close/>
                  <a:moveTo>
                    <a:pt x="160" y="1"/>
                  </a:moveTo>
                  <a:lnTo>
                    <a:pt x="160" y="1"/>
                  </a:lnTo>
                  <a:lnTo>
                    <a:pt x="160" y="1"/>
                  </a:lnTo>
                  <a:close/>
                  <a:moveTo>
                    <a:pt x="80" y="1"/>
                  </a:moveTo>
                  <a:lnTo>
                    <a:pt x="80" y="1"/>
                  </a:lnTo>
                  <a:lnTo>
                    <a:pt x="80" y="1"/>
                  </a:lnTo>
                  <a:close/>
                  <a:moveTo>
                    <a:pt x="160" y="1"/>
                  </a:moveTo>
                  <a:lnTo>
                    <a:pt x="160" y="1"/>
                  </a:lnTo>
                  <a:lnTo>
                    <a:pt x="160" y="1"/>
                  </a:lnTo>
                  <a:close/>
                  <a:moveTo>
                    <a:pt x="80" y="1"/>
                  </a:moveTo>
                  <a:lnTo>
                    <a:pt x="80" y="1"/>
                  </a:lnTo>
                  <a:lnTo>
                    <a:pt x="80" y="1"/>
                  </a:lnTo>
                  <a:close/>
                  <a:moveTo>
                    <a:pt x="80" y="1"/>
                  </a:moveTo>
                  <a:lnTo>
                    <a:pt x="80" y="1"/>
                  </a:lnTo>
                  <a:close/>
                </a:path>
              </a:pathLst>
            </a:custGeom>
            <a:solidFill>
              <a:srgbClr val="F7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2070;p70"/>
            <p:cNvSpPr/>
            <p:nvPr/>
          </p:nvSpPr>
          <p:spPr>
            <a:xfrm>
              <a:off x="1325907" y="2630269"/>
              <a:ext cx="492697" cy="452671"/>
            </a:xfrm>
            <a:custGeom>
              <a:avLst/>
              <a:gdLst/>
              <a:ahLst/>
              <a:cxnLst/>
              <a:rect l="l" t="t" r="r" b="b"/>
              <a:pathLst>
                <a:path w="20643" h="18966" extrusionOk="0">
                  <a:moveTo>
                    <a:pt x="15152" y="1"/>
                  </a:moveTo>
                  <a:cubicBezTo>
                    <a:pt x="16077" y="481"/>
                    <a:pt x="16903" y="1092"/>
                    <a:pt x="17623" y="1805"/>
                  </a:cubicBezTo>
                  <a:lnTo>
                    <a:pt x="17623" y="1805"/>
                  </a:lnTo>
                  <a:cubicBezTo>
                    <a:pt x="16896" y="1079"/>
                    <a:pt x="16063" y="467"/>
                    <a:pt x="15152" y="1"/>
                  </a:cubicBezTo>
                  <a:close/>
                  <a:moveTo>
                    <a:pt x="679" y="5390"/>
                  </a:moveTo>
                  <a:cubicBezTo>
                    <a:pt x="260" y="6568"/>
                    <a:pt x="0" y="7726"/>
                    <a:pt x="0" y="8984"/>
                  </a:cubicBezTo>
                  <a:cubicBezTo>
                    <a:pt x="35" y="7732"/>
                    <a:pt x="286" y="6524"/>
                    <a:pt x="721" y="5403"/>
                  </a:cubicBezTo>
                  <a:lnTo>
                    <a:pt x="721" y="5403"/>
                  </a:lnTo>
                  <a:cubicBezTo>
                    <a:pt x="707" y="5399"/>
                    <a:pt x="693" y="5395"/>
                    <a:pt x="679" y="5390"/>
                  </a:cubicBezTo>
                  <a:close/>
                  <a:moveTo>
                    <a:pt x="0" y="9064"/>
                  </a:moveTo>
                  <a:lnTo>
                    <a:pt x="0" y="9144"/>
                  </a:lnTo>
                  <a:cubicBezTo>
                    <a:pt x="0" y="9144"/>
                    <a:pt x="1" y="9144"/>
                    <a:pt x="1" y="9144"/>
                  </a:cubicBezTo>
                  <a:lnTo>
                    <a:pt x="1" y="9144"/>
                  </a:lnTo>
                  <a:cubicBezTo>
                    <a:pt x="0" y="9117"/>
                    <a:pt x="0" y="9090"/>
                    <a:pt x="0" y="9064"/>
                  </a:cubicBezTo>
                  <a:close/>
                  <a:moveTo>
                    <a:pt x="5989" y="1078"/>
                  </a:moveTo>
                  <a:cubicBezTo>
                    <a:pt x="5171" y="1158"/>
                    <a:pt x="4252" y="1318"/>
                    <a:pt x="3334" y="1498"/>
                  </a:cubicBezTo>
                  <a:cubicBezTo>
                    <a:pt x="2196" y="2579"/>
                    <a:pt x="1297" y="3914"/>
                    <a:pt x="721" y="5403"/>
                  </a:cubicBezTo>
                  <a:lnTo>
                    <a:pt x="721" y="5403"/>
                  </a:lnTo>
                  <a:cubicBezTo>
                    <a:pt x="1863" y="5738"/>
                    <a:pt x="2929" y="6073"/>
                    <a:pt x="4073" y="6389"/>
                  </a:cubicBezTo>
                  <a:cubicBezTo>
                    <a:pt x="3753" y="5490"/>
                    <a:pt x="4173" y="4233"/>
                    <a:pt x="5251" y="4153"/>
                  </a:cubicBezTo>
                  <a:lnTo>
                    <a:pt x="5909" y="4153"/>
                  </a:lnTo>
                  <a:cubicBezTo>
                    <a:pt x="8165" y="4153"/>
                    <a:pt x="12158" y="4812"/>
                    <a:pt x="11978" y="6069"/>
                  </a:cubicBezTo>
                  <a:cubicBezTo>
                    <a:pt x="11818" y="6988"/>
                    <a:pt x="9902" y="7387"/>
                    <a:pt x="7986" y="7487"/>
                  </a:cubicBezTo>
                  <a:cubicBezTo>
                    <a:pt x="11739" y="8565"/>
                    <a:pt x="15392" y="9563"/>
                    <a:pt x="19145" y="10561"/>
                  </a:cubicBezTo>
                  <a:cubicBezTo>
                    <a:pt x="19544" y="10142"/>
                    <a:pt x="20043" y="9643"/>
                    <a:pt x="20642" y="9223"/>
                  </a:cubicBezTo>
                  <a:lnTo>
                    <a:pt x="20642" y="9064"/>
                  </a:lnTo>
                  <a:cubicBezTo>
                    <a:pt x="20642" y="7581"/>
                    <a:pt x="20318" y="6159"/>
                    <a:pt x="19740" y="4875"/>
                  </a:cubicBezTo>
                  <a:lnTo>
                    <a:pt x="19740" y="4875"/>
                  </a:lnTo>
                  <a:cubicBezTo>
                    <a:pt x="19761" y="4880"/>
                    <a:pt x="19783" y="4886"/>
                    <a:pt x="19804" y="4891"/>
                  </a:cubicBezTo>
                  <a:cubicBezTo>
                    <a:pt x="19250" y="3740"/>
                    <a:pt x="18519" y="2693"/>
                    <a:pt x="17623" y="1805"/>
                  </a:cubicBezTo>
                  <a:lnTo>
                    <a:pt x="17623" y="1805"/>
                  </a:lnTo>
                  <a:cubicBezTo>
                    <a:pt x="18500" y="2681"/>
                    <a:pt x="19222" y="3723"/>
                    <a:pt x="19740" y="4875"/>
                  </a:cubicBezTo>
                  <a:lnTo>
                    <a:pt x="19740" y="4875"/>
                  </a:lnTo>
                  <a:cubicBezTo>
                    <a:pt x="15111" y="3642"/>
                    <a:pt x="10540" y="2311"/>
                    <a:pt x="5989" y="1078"/>
                  </a:cubicBezTo>
                  <a:close/>
                  <a:moveTo>
                    <a:pt x="15152" y="13296"/>
                  </a:moveTo>
                  <a:cubicBezTo>
                    <a:pt x="15232" y="14134"/>
                    <a:pt x="14893" y="15053"/>
                    <a:pt x="13974" y="15631"/>
                  </a:cubicBezTo>
                  <a:cubicBezTo>
                    <a:pt x="14893" y="15711"/>
                    <a:pt x="15971" y="16051"/>
                    <a:pt x="17149" y="16630"/>
                  </a:cubicBezTo>
                  <a:cubicBezTo>
                    <a:pt x="17149" y="16630"/>
                    <a:pt x="16889" y="15472"/>
                    <a:pt x="17308" y="13875"/>
                  </a:cubicBezTo>
                  <a:cubicBezTo>
                    <a:pt x="16550" y="13635"/>
                    <a:pt x="15891" y="13475"/>
                    <a:pt x="15152" y="13296"/>
                  </a:cubicBezTo>
                  <a:close/>
                  <a:moveTo>
                    <a:pt x="1" y="9144"/>
                  </a:moveTo>
                  <a:cubicBezTo>
                    <a:pt x="32" y="13341"/>
                    <a:pt x="2519" y="16879"/>
                    <a:pt x="6169" y="18466"/>
                  </a:cubicBezTo>
                  <a:cubicBezTo>
                    <a:pt x="6668" y="18626"/>
                    <a:pt x="7327" y="18706"/>
                    <a:pt x="7986" y="18965"/>
                  </a:cubicBezTo>
                  <a:cubicBezTo>
                    <a:pt x="7986" y="18965"/>
                    <a:pt x="8984" y="17129"/>
                    <a:pt x="11060" y="16210"/>
                  </a:cubicBezTo>
                  <a:cubicBezTo>
                    <a:pt x="9163" y="15711"/>
                    <a:pt x="8664" y="13296"/>
                    <a:pt x="9662" y="11719"/>
                  </a:cubicBezTo>
                  <a:cubicBezTo>
                    <a:pt x="8824" y="11559"/>
                    <a:pt x="8065" y="11300"/>
                    <a:pt x="7327" y="11140"/>
                  </a:cubicBezTo>
                  <a:lnTo>
                    <a:pt x="7327" y="11140"/>
                  </a:lnTo>
                  <a:cubicBezTo>
                    <a:pt x="7566" y="11559"/>
                    <a:pt x="7746" y="11978"/>
                    <a:pt x="7746" y="12058"/>
                  </a:cubicBezTo>
                  <a:cubicBezTo>
                    <a:pt x="7826" y="12218"/>
                    <a:pt x="7746" y="12477"/>
                    <a:pt x="7566" y="12557"/>
                  </a:cubicBezTo>
                  <a:lnTo>
                    <a:pt x="7486" y="12557"/>
                  </a:lnTo>
                  <a:cubicBezTo>
                    <a:pt x="7327" y="12557"/>
                    <a:pt x="7247" y="12477"/>
                    <a:pt x="7167" y="12298"/>
                  </a:cubicBezTo>
                  <a:cubicBezTo>
                    <a:pt x="6987" y="11799"/>
                    <a:pt x="6568" y="11140"/>
                    <a:pt x="6249" y="10800"/>
                  </a:cubicBezTo>
                  <a:cubicBezTo>
                    <a:pt x="5989" y="10721"/>
                    <a:pt x="5830" y="10721"/>
                    <a:pt x="5570" y="10641"/>
                  </a:cubicBezTo>
                  <a:cubicBezTo>
                    <a:pt x="5071" y="10980"/>
                    <a:pt x="5330" y="12138"/>
                    <a:pt x="5330" y="12138"/>
                  </a:cubicBezTo>
                  <a:cubicBezTo>
                    <a:pt x="5330" y="12298"/>
                    <a:pt x="5251" y="12477"/>
                    <a:pt x="5071" y="12557"/>
                  </a:cubicBezTo>
                  <a:lnTo>
                    <a:pt x="4991" y="12557"/>
                  </a:lnTo>
                  <a:cubicBezTo>
                    <a:pt x="4831" y="12557"/>
                    <a:pt x="4672" y="12477"/>
                    <a:pt x="4672" y="12298"/>
                  </a:cubicBezTo>
                  <a:cubicBezTo>
                    <a:pt x="4572" y="11719"/>
                    <a:pt x="4492" y="10980"/>
                    <a:pt x="4831" y="10481"/>
                  </a:cubicBezTo>
                  <a:cubicBezTo>
                    <a:pt x="3254" y="9982"/>
                    <a:pt x="1677" y="9563"/>
                    <a:pt x="1" y="9144"/>
                  </a:cubicBezTo>
                  <a:close/>
                </a:path>
              </a:pathLst>
            </a:custGeom>
            <a:solidFill>
              <a:srgbClr val="FFCA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2071;p70"/>
            <p:cNvSpPr/>
            <p:nvPr/>
          </p:nvSpPr>
          <p:spPr>
            <a:xfrm>
              <a:off x="1473122" y="2850398"/>
              <a:ext cx="345482" cy="242064"/>
            </a:xfrm>
            <a:custGeom>
              <a:avLst/>
              <a:gdLst/>
              <a:ahLst/>
              <a:cxnLst/>
              <a:rect l="l" t="t" r="r" b="b"/>
              <a:pathLst>
                <a:path w="14475" h="10142" extrusionOk="0">
                  <a:moveTo>
                    <a:pt x="14474" y="0"/>
                  </a:moveTo>
                  <a:cubicBezTo>
                    <a:pt x="13875" y="420"/>
                    <a:pt x="13376" y="919"/>
                    <a:pt x="12977" y="1338"/>
                  </a:cubicBezTo>
                  <a:cubicBezTo>
                    <a:pt x="13376" y="1498"/>
                    <a:pt x="13875" y="1577"/>
                    <a:pt x="14294" y="1757"/>
                  </a:cubicBezTo>
                  <a:cubicBezTo>
                    <a:pt x="14205" y="2220"/>
                    <a:pt x="14090" y="2661"/>
                    <a:pt x="13951" y="3087"/>
                  </a:cubicBezTo>
                  <a:lnTo>
                    <a:pt x="13951" y="3087"/>
                  </a:lnTo>
                  <a:cubicBezTo>
                    <a:pt x="14273" y="2116"/>
                    <a:pt x="14455" y="1079"/>
                    <a:pt x="14474" y="0"/>
                  </a:cubicBezTo>
                  <a:close/>
                  <a:moveTo>
                    <a:pt x="13951" y="3087"/>
                  </a:moveTo>
                  <a:cubicBezTo>
                    <a:pt x="13712" y="3811"/>
                    <a:pt x="13395" y="4498"/>
                    <a:pt x="13010" y="5140"/>
                  </a:cubicBezTo>
                  <a:lnTo>
                    <a:pt x="13010" y="5140"/>
                  </a:lnTo>
                  <a:cubicBezTo>
                    <a:pt x="13025" y="5143"/>
                    <a:pt x="13041" y="5147"/>
                    <a:pt x="13057" y="5151"/>
                  </a:cubicBezTo>
                  <a:cubicBezTo>
                    <a:pt x="13419" y="4476"/>
                    <a:pt x="13719" y="3801"/>
                    <a:pt x="13951" y="3087"/>
                  </a:cubicBezTo>
                  <a:close/>
                  <a:moveTo>
                    <a:pt x="11140" y="4652"/>
                  </a:moveTo>
                  <a:cubicBezTo>
                    <a:pt x="10721" y="6249"/>
                    <a:pt x="10981" y="7407"/>
                    <a:pt x="10981" y="7407"/>
                  </a:cubicBezTo>
                  <a:cubicBezTo>
                    <a:pt x="9803" y="6828"/>
                    <a:pt x="8725" y="6488"/>
                    <a:pt x="7806" y="6408"/>
                  </a:cubicBezTo>
                  <a:cubicBezTo>
                    <a:pt x="7387" y="6748"/>
                    <a:pt x="6808" y="6908"/>
                    <a:pt x="6229" y="6987"/>
                  </a:cubicBezTo>
                  <a:cubicBezTo>
                    <a:pt x="5990" y="7067"/>
                    <a:pt x="5810" y="7067"/>
                    <a:pt x="5571" y="7067"/>
                  </a:cubicBezTo>
                  <a:cubicBezTo>
                    <a:pt x="5311" y="7067"/>
                    <a:pt x="5151" y="7067"/>
                    <a:pt x="4892" y="6987"/>
                  </a:cubicBezTo>
                  <a:cubicBezTo>
                    <a:pt x="2816" y="7906"/>
                    <a:pt x="1818" y="9742"/>
                    <a:pt x="1818" y="9742"/>
                  </a:cubicBezTo>
                  <a:cubicBezTo>
                    <a:pt x="1159" y="9483"/>
                    <a:pt x="500" y="9403"/>
                    <a:pt x="1" y="9243"/>
                  </a:cubicBezTo>
                  <a:lnTo>
                    <a:pt x="1" y="9243"/>
                  </a:lnTo>
                  <a:cubicBezTo>
                    <a:pt x="1239" y="9822"/>
                    <a:pt x="2656" y="10142"/>
                    <a:pt x="4153" y="10142"/>
                  </a:cubicBezTo>
                  <a:cubicBezTo>
                    <a:pt x="7920" y="10142"/>
                    <a:pt x="11207" y="8145"/>
                    <a:pt x="13010" y="5140"/>
                  </a:cubicBezTo>
                  <a:lnTo>
                    <a:pt x="13010" y="5140"/>
                  </a:lnTo>
                  <a:cubicBezTo>
                    <a:pt x="12351" y="4984"/>
                    <a:pt x="11784" y="4827"/>
                    <a:pt x="11140" y="4652"/>
                  </a:cubicBezTo>
                  <a:close/>
                </a:path>
              </a:pathLst>
            </a:custGeom>
            <a:solidFill>
              <a:srgbClr val="F4E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2072;p70"/>
            <p:cNvSpPr/>
            <p:nvPr/>
          </p:nvSpPr>
          <p:spPr>
            <a:xfrm>
              <a:off x="1415482" y="2729366"/>
              <a:ext cx="200606" cy="79598"/>
            </a:xfrm>
            <a:custGeom>
              <a:avLst/>
              <a:gdLst/>
              <a:ahLst/>
              <a:cxnLst/>
              <a:rect l="l" t="t" r="r" b="b"/>
              <a:pathLst>
                <a:path w="8405" h="3335" extrusionOk="0">
                  <a:moveTo>
                    <a:pt x="1498" y="1"/>
                  </a:moveTo>
                  <a:cubicBezTo>
                    <a:pt x="420" y="81"/>
                    <a:pt x="0" y="1338"/>
                    <a:pt x="320" y="2237"/>
                  </a:cubicBezTo>
                  <a:cubicBezTo>
                    <a:pt x="1657" y="2576"/>
                    <a:pt x="2995" y="2995"/>
                    <a:pt x="4233" y="3335"/>
                  </a:cubicBezTo>
                  <a:cubicBezTo>
                    <a:pt x="6149" y="3235"/>
                    <a:pt x="8065" y="2836"/>
                    <a:pt x="8225" y="1917"/>
                  </a:cubicBezTo>
                  <a:cubicBezTo>
                    <a:pt x="8405" y="660"/>
                    <a:pt x="4412" y="1"/>
                    <a:pt x="2156" y="1"/>
                  </a:cubicBezTo>
                  <a:close/>
                </a:path>
              </a:pathLst>
            </a:custGeom>
            <a:solidFill>
              <a:srgbClr val="F4E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2073;p70"/>
            <p:cNvSpPr/>
            <p:nvPr/>
          </p:nvSpPr>
          <p:spPr>
            <a:xfrm>
              <a:off x="1532695" y="2909948"/>
              <a:ext cx="156786" cy="107237"/>
            </a:xfrm>
            <a:custGeom>
              <a:avLst/>
              <a:gdLst/>
              <a:ahLst/>
              <a:cxnLst/>
              <a:rect l="l" t="t" r="r" b="b"/>
              <a:pathLst>
                <a:path w="6569" h="4493" extrusionOk="0">
                  <a:moveTo>
                    <a:pt x="998" y="1"/>
                  </a:moveTo>
                  <a:cubicBezTo>
                    <a:pt x="0" y="1578"/>
                    <a:pt x="499" y="3993"/>
                    <a:pt x="2396" y="4492"/>
                  </a:cubicBezTo>
                  <a:cubicBezTo>
                    <a:pt x="3154" y="4153"/>
                    <a:pt x="3993" y="3913"/>
                    <a:pt x="4891" y="3913"/>
                  </a:cubicBezTo>
                  <a:lnTo>
                    <a:pt x="5310" y="3913"/>
                  </a:lnTo>
                  <a:cubicBezTo>
                    <a:pt x="6229" y="3335"/>
                    <a:pt x="6568" y="2416"/>
                    <a:pt x="6488" y="1578"/>
                  </a:cubicBezTo>
                  <a:cubicBezTo>
                    <a:pt x="4652" y="1079"/>
                    <a:pt x="2815" y="500"/>
                    <a:pt x="998" y="1"/>
                  </a:cubicBezTo>
                  <a:close/>
                </a:path>
              </a:pathLst>
            </a:custGeom>
            <a:solidFill>
              <a:srgbClr val="FFA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2074;p70"/>
            <p:cNvSpPr/>
            <p:nvPr/>
          </p:nvSpPr>
          <p:spPr>
            <a:xfrm>
              <a:off x="1589858" y="3003341"/>
              <a:ext cx="69598" cy="15753"/>
            </a:xfrm>
            <a:custGeom>
              <a:avLst/>
              <a:gdLst/>
              <a:ahLst/>
              <a:cxnLst/>
              <a:rect l="l" t="t" r="r" b="b"/>
              <a:pathLst>
                <a:path w="2916" h="660" extrusionOk="0">
                  <a:moveTo>
                    <a:pt x="2496" y="0"/>
                  </a:moveTo>
                  <a:cubicBezTo>
                    <a:pt x="1598" y="0"/>
                    <a:pt x="759" y="240"/>
                    <a:pt x="1" y="579"/>
                  </a:cubicBezTo>
                  <a:cubicBezTo>
                    <a:pt x="260" y="659"/>
                    <a:pt x="420" y="659"/>
                    <a:pt x="680" y="659"/>
                  </a:cubicBezTo>
                  <a:cubicBezTo>
                    <a:pt x="919" y="659"/>
                    <a:pt x="1099" y="659"/>
                    <a:pt x="1338" y="579"/>
                  </a:cubicBezTo>
                  <a:cubicBezTo>
                    <a:pt x="1917" y="500"/>
                    <a:pt x="2496" y="340"/>
                    <a:pt x="2915" y="0"/>
                  </a:cubicBezTo>
                  <a:close/>
                </a:path>
              </a:pathLst>
            </a:custGeom>
            <a:solidFill>
              <a:srgbClr val="FCA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2075;p70"/>
            <p:cNvSpPr/>
            <p:nvPr/>
          </p:nvSpPr>
          <p:spPr>
            <a:xfrm>
              <a:off x="1433120" y="2880424"/>
              <a:ext cx="79574" cy="49573"/>
            </a:xfrm>
            <a:custGeom>
              <a:avLst/>
              <a:gdLst/>
              <a:ahLst/>
              <a:cxnLst/>
              <a:rect l="l" t="t" r="r" b="b"/>
              <a:pathLst>
                <a:path w="3334" h="2077" extrusionOk="0">
                  <a:moveTo>
                    <a:pt x="339" y="0"/>
                  </a:moveTo>
                  <a:cubicBezTo>
                    <a:pt x="0" y="499"/>
                    <a:pt x="80" y="1238"/>
                    <a:pt x="180" y="1817"/>
                  </a:cubicBezTo>
                  <a:cubicBezTo>
                    <a:pt x="180" y="1996"/>
                    <a:pt x="339" y="2076"/>
                    <a:pt x="499" y="2076"/>
                  </a:cubicBezTo>
                  <a:lnTo>
                    <a:pt x="579" y="2076"/>
                  </a:lnTo>
                  <a:cubicBezTo>
                    <a:pt x="759" y="1996"/>
                    <a:pt x="838" y="1817"/>
                    <a:pt x="838" y="1657"/>
                  </a:cubicBezTo>
                  <a:cubicBezTo>
                    <a:pt x="838" y="1657"/>
                    <a:pt x="579" y="499"/>
                    <a:pt x="1078" y="160"/>
                  </a:cubicBezTo>
                  <a:cubicBezTo>
                    <a:pt x="838" y="80"/>
                    <a:pt x="579" y="0"/>
                    <a:pt x="339" y="0"/>
                  </a:cubicBezTo>
                  <a:close/>
                  <a:moveTo>
                    <a:pt x="1757" y="319"/>
                  </a:moveTo>
                  <a:lnTo>
                    <a:pt x="1757" y="319"/>
                  </a:lnTo>
                  <a:cubicBezTo>
                    <a:pt x="2076" y="659"/>
                    <a:pt x="2495" y="1318"/>
                    <a:pt x="2675" y="1817"/>
                  </a:cubicBezTo>
                  <a:cubicBezTo>
                    <a:pt x="2755" y="1996"/>
                    <a:pt x="2835" y="2076"/>
                    <a:pt x="2994" y="2076"/>
                  </a:cubicBezTo>
                  <a:lnTo>
                    <a:pt x="3074" y="2076"/>
                  </a:lnTo>
                  <a:cubicBezTo>
                    <a:pt x="3254" y="1996"/>
                    <a:pt x="3334" y="1737"/>
                    <a:pt x="3254" y="1577"/>
                  </a:cubicBezTo>
                  <a:cubicBezTo>
                    <a:pt x="3254" y="1497"/>
                    <a:pt x="3074" y="1078"/>
                    <a:pt x="2835" y="659"/>
                  </a:cubicBezTo>
                  <a:cubicBezTo>
                    <a:pt x="2495" y="579"/>
                    <a:pt x="2076" y="399"/>
                    <a:pt x="1757" y="319"/>
                  </a:cubicBezTo>
                  <a:close/>
                </a:path>
              </a:pathLst>
            </a:custGeom>
            <a:solidFill>
              <a:srgbClr val="1F4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2076;p70"/>
            <p:cNvSpPr/>
            <p:nvPr/>
          </p:nvSpPr>
          <p:spPr>
            <a:xfrm>
              <a:off x="1405481" y="2600243"/>
              <a:ext cx="164877" cy="65779"/>
            </a:xfrm>
            <a:custGeom>
              <a:avLst/>
              <a:gdLst/>
              <a:ahLst/>
              <a:cxnLst/>
              <a:rect l="l" t="t" r="r" b="b"/>
              <a:pathLst>
                <a:path w="6908" h="2756" extrusionOk="0">
                  <a:moveTo>
                    <a:pt x="6907" y="1"/>
                  </a:moveTo>
                  <a:cubicBezTo>
                    <a:pt x="4232" y="81"/>
                    <a:pt x="1837" y="1079"/>
                    <a:pt x="0" y="2756"/>
                  </a:cubicBezTo>
                  <a:cubicBezTo>
                    <a:pt x="918" y="2576"/>
                    <a:pt x="1837" y="2416"/>
                    <a:pt x="2655" y="2336"/>
                  </a:cubicBezTo>
                  <a:cubicBezTo>
                    <a:pt x="2156" y="2157"/>
                    <a:pt x="1657" y="1997"/>
                    <a:pt x="1078" y="1917"/>
                  </a:cubicBezTo>
                  <a:cubicBezTo>
                    <a:pt x="2735" y="759"/>
                    <a:pt x="4731" y="81"/>
                    <a:pt x="6907" y="1"/>
                  </a:cubicBezTo>
                  <a:close/>
                </a:path>
              </a:pathLst>
            </a:custGeom>
            <a:solidFill>
              <a:srgbClr val="F7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2077;p70"/>
            <p:cNvSpPr/>
            <p:nvPr/>
          </p:nvSpPr>
          <p:spPr>
            <a:xfrm>
              <a:off x="1325907" y="2844670"/>
              <a:ext cx="24" cy="1933"/>
            </a:xfrm>
            <a:custGeom>
              <a:avLst/>
              <a:gdLst/>
              <a:ahLst/>
              <a:cxnLst/>
              <a:rect l="l" t="t" r="r" b="b"/>
              <a:pathLst>
                <a:path w="1" h="81" extrusionOk="0">
                  <a:moveTo>
                    <a:pt x="0" y="81"/>
                  </a:moveTo>
                  <a:lnTo>
                    <a:pt x="0" y="81"/>
                  </a:lnTo>
                  <a:lnTo>
                    <a:pt x="0" y="81"/>
                  </a:lnTo>
                  <a:close/>
                  <a:moveTo>
                    <a:pt x="0" y="81"/>
                  </a:moveTo>
                  <a:lnTo>
                    <a:pt x="0" y="81"/>
                  </a:lnTo>
                  <a:lnTo>
                    <a:pt x="0" y="81"/>
                  </a:lnTo>
                  <a:close/>
                  <a:moveTo>
                    <a:pt x="0" y="81"/>
                  </a:moveTo>
                  <a:lnTo>
                    <a:pt x="0" y="81"/>
                  </a:lnTo>
                  <a:lnTo>
                    <a:pt x="0" y="81"/>
                  </a:lnTo>
                  <a:close/>
                  <a:moveTo>
                    <a:pt x="0" y="1"/>
                  </a:moveTo>
                  <a:lnTo>
                    <a:pt x="0" y="81"/>
                  </a:lnTo>
                  <a:lnTo>
                    <a:pt x="0" y="1"/>
                  </a:lnTo>
                  <a:close/>
                  <a:moveTo>
                    <a:pt x="0" y="1"/>
                  </a:moveTo>
                  <a:lnTo>
                    <a:pt x="0" y="1"/>
                  </a:lnTo>
                  <a:close/>
                </a:path>
              </a:pathLst>
            </a:custGeom>
            <a:solidFill>
              <a:srgbClr val="FFCA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2078;p70"/>
            <p:cNvSpPr/>
            <p:nvPr/>
          </p:nvSpPr>
          <p:spPr>
            <a:xfrm>
              <a:off x="1570334" y="2600243"/>
              <a:ext cx="7638" cy="24"/>
            </a:xfrm>
            <a:custGeom>
              <a:avLst/>
              <a:gdLst/>
              <a:ahLst/>
              <a:cxnLst/>
              <a:rect l="l" t="t" r="r" b="b"/>
              <a:pathLst>
                <a:path w="320" h="1" extrusionOk="0">
                  <a:moveTo>
                    <a:pt x="320" y="1"/>
                  </a:moveTo>
                  <a:lnTo>
                    <a:pt x="320" y="1"/>
                  </a:lnTo>
                  <a:lnTo>
                    <a:pt x="320" y="1"/>
                  </a:lnTo>
                  <a:close/>
                  <a:moveTo>
                    <a:pt x="320" y="1"/>
                  </a:moveTo>
                  <a:lnTo>
                    <a:pt x="320" y="1"/>
                  </a:lnTo>
                  <a:lnTo>
                    <a:pt x="320" y="1"/>
                  </a:lnTo>
                  <a:close/>
                  <a:moveTo>
                    <a:pt x="320" y="1"/>
                  </a:moveTo>
                  <a:lnTo>
                    <a:pt x="320" y="1"/>
                  </a:lnTo>
                  <a:lnTo>
                    <a:pt x="320" y="1"/>
                  </a:lnTo>
                  <a:close/>
                  <a:moveTo>
                    <a:pt x="320" y="1"/>
                  </a:moveTo>
                  <a:lnTo>
                    <a:pt x="320" y="1"/>
                  </a:lnTo>
                  <a:lnTo>
                    <a:pt x="320" y="1"/>
                  </a:lnTo>
                  <a:close/>
                  <a:moveTo>
                    <a:pt x="240" y="1"/>
                  </a:moveTo>
                  <a:lnTo>
                    <a:pt x="240" y="1"/>
                  </a:lnTo>
                  <a:lnTo>
                    <a:pt x="240" y="1"/>
                  </a:lnTo>
                  <a:close/>
                  <a:moveTo>
                    <a:pt x="240" y="1"/>
                  </a:moveTo>
                  <a:lnTo>
                    <a:pt x="240" y="1"/>
                  </a:lnTo>
                  <a:lnTo>
                    <a:pt x="240" y="1"/>
                  </a:lnTo>
                  <a:close/>
                  <a:moveTo>
                    <a:pt x="0" y="1"/>
                  </a:moveTo>
                  <a:lnTo>
                    <a:pt x="0" y="1"/>
                  </a:lnTo>
                  <a:lnTo>
                    <a:pt x="0" y="1"/>
                  </a:lnTo>
                  <a:close/>
                  <a:moveTo>
                    <a:pt x="240" y="1"/>
                  </a:moveTo>
                  <a:lnTo>
                    <a:pt x="240" y="1"/>
                  </a:lnTo>
                  <a:lnTo>
                    <a:pt x="240" y="1"/>
                  </a:lnTo>
                  <a:close/>
                  <a:moveTo>
                    <a:pt x="160" y="1"/>
                  </a:moveTo>
                  <a:lnTo>
                    <a:pt x="160" y="1"/>
                  </a:lnTo>
                  <a:lnTo>
                    <a:pt x="160" y="1"/>
                  </a:lnTo>
                  <a:close/>
                  <a:moveTo>
                    <a:pt x="0" y="1"/>
                  </a:moveTo>
                  <a:lnTo>
                    <a:pt x="0" y="1"/>
                  </a:lnTo>
                  <a:lnTo>
                    <a:pt x="0" y="1"/>
                  </a:lnTo>
                  <a:close/>
                  <a:moveTo>
                    <a:pt x="160" y="1"/>
                  </a:moveTo>
                  <a:lnTo>
                    <a:pt x="160" y="1"/>
                  </a:lnTo>
                  <a:lnTo>
                    <a:pt x="160" y="1"/>
                  </a:lnTo>
                  <a:close/>
                  <a:moveTo>
                    <a:pt x="80" y="1"/>
                  </a:moveTo>
                  <a:lnTo>
                    <a:pt x="80" y="1"/>
                  </a:lnTo>
                  <a:lnTo>
                    <a:pt x="80" y="1"/>
                  </a:lnTo>
                  <a:close/>
                  <a:moveTo>
                    <a:pt x="160" y="1"/>
                  </a:moveTo>
                  <a:lnTo>
                    <a:pt x="160" y="1"/>
                  </a:lnTo>
                  <a:lnTo>
                    <a:pt x="160" y="1"/>
                  </a:lnTo>
                  <a:close/>
                  <a:moveTo>
                    <a:pt x="80" y="1"/>
                  </a:moveTo>
                  <a:lnTo>
                    <a:pt x="80" y="1"/>
                  </a:lnTo>
                  <a:lnTo>
                    <a:pt x="80" y="1"/>
                  </a:lnTo>
                  <a:close/>
                  <a:moveTo>
                    <a:pt x="80" y="1"/>
                  </a:moveTo>
                  <a:lnTo>
                    <a:pt x="160" y="1"/>
                  </a:lnTo>
                  <a:close/>
                </a:path>
              </a:pathLst>
            </a:custGeom>
            <a:solidFill>
              <a:srgbClr val="F7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2079;p70"/>
            <p:cNvSpPr/>
            <p:nvPr/>
          </p:nvSpPr>
          <p:spPr>
            <a:xfrm>
              <a:off x="1468849" y="2630269"/>
              <a:ext cx="329730" cy="116760"/>
            </a:xfrm>
            <a:custGeom>
              <a:avLst/>
              <a:gdLst/>
              <a:ahLst/>
              <a:cxnLst/>
              <a:rect l="l" t="t" r="r" b="b"/>
              <a:pathLst>
                <a:path w="13815" h="4892" extrusionOk="0">
                  <a:moveTo>
                    <a:pt x="9163" y="1"/>
                  </a:moveTo>
                  <a:cubicBezTo>
                    <a:pt x="6907" y="240"/>
                    <a:pt x="3753" y="500"/>
                    <a:pt x="0" y="1078"/>
                  </a:cubicBezTo>
                  <a:cubicBezTo>
                    <a:pt x="4572" y="2316"/>
                    <a:pt x="9163" y="3654"/>
                    <a:pt x="13815" y="4891"/>
                  </a:cubicBezTo>
                  <a:cubicBezTo>
                    <a:pt x="12816" y="2815"/>
                    <a:pt x="11239" y="1078"/>
                    <a:pt x="9163" y="1"/>
                  </a:cubicBezTo>
                  <a:close/>
                </a:path>
              </a:pathLst>
            </a:custGeom>
            <a:solidFill>
              <a:srgbClr val="FFD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2080;p70"/>
            <p:cNvSpPr/>
            <p:nvPr/>
          </p:nvSpPr>
          <p:spPr>
            <a:xfrm>
              <a:off x="1431210" y="2600243"/>
              <a:ext cx="256361" cy="55778"/>
            </a:xfrm>
            <a:custGeom>
              <a:avLst/>
              <a:gdLst/>
              <a:ahLst/>
              <a:cxnLst/>
              <a:rect l="l" t="t" r="r" b="b"/>
              <a:pathLst>
                <a:path w="10741" h="2337" extrusionOk="0">
                  <a:moveTo>
                    <a:pt x="5829" y="1"/>
                  </a:moveTo>
                  <a:cubicBezTo>
                    <a:pt x="3653" y="81"/>
                    <a:pt x="1657" y="759"/>
                    <a:pt x="0" y="1917"/>
                  </a:cubicBezTo>
                  <a:cubicBezTo>
                    <a:pt x="579" y="1997"/>
                    <a:pt x="1078" y="2157"/>
                    <a:pt x="1577" y="2336"/>
                  </a:cubicBezTo>
                  <a:cubicBezTo>
                    <a:pt x="5330" y="1758"/>
                    <a:pt x="8484" y="1498"/>
                    <a:pt x="10740" y="1259"/>
                  </a:cubicBezTo>
                  <a:cubicBezTo>
                    <a:pt x="9403" y="500"/>
                    <a:pt x="7826" y="81"/>
                    <a:pt x="6149" y="1"/>
                  </a:cubicBezTo>
                  <a:close/>
                </a:path>
              </a:pathLst>
            </a:custGeom>
            <a:solidFill>
              <a:srgbClr val="F4F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2081;p70"/>
            <p:cNvSpPr/>
            <p:nvPr/>
          </p:nvSpPr>
          <p:spPr>
            <a:xfrm>
              <a:off x="1325907" y="2844670"/>
              <a:ext cx="24" cy="1933"/>
            </a:xfrm>
            <a:custGeom>
              <a:avLst/>
              <a:gdLst/>
              <a:ahLst/>
              <a:cxnLst/>
              <a:rect l="l" t="t" r="r" b="b"/>
              <a:pathLst>
                <a:path w="1" h="81" extrusionOk="0">
                  <a:moveTo>
                    <a:pt x="0" y="81"/>
                  </a:moveTo>
                  <a:lnTo>
                    <a:pt x="0" y="81"/>
                  </a:lnTo>
                  <a:lnTo>
                    <a:pt x="0" y="81"/>
                  </a:lnTo>
                  <a:lnTo>
                    <a:pt x="0" y="81"/>
                  </a:lnTo>
                  <a:close/>
                  <a:moveTo>
                    <a:pt x="0" y="81"/>
                  </a:moveTo>
                  <a:lnTo>
                    <a:pt x="0" y="81"/>
                  </a:lnTo>
                  <a:lnTo>
                    <a:pt x="0" y="81"/>
                  </a:lnTo>
                  <a:close/>
                  <a:moveTo>
                    <a:pt x="0" y="81"/>
                  </a:moveTo>
                  <a:lnTo>
                    <a:pt x="0" y="81"/>
                  </a:lnTo>
                  <a:lnTo>
                    <a:pt x="0" y="81"/>
                  </a:lnTo>
                  <a:close/>
                  <a:moveTo>
                    <a:pt x="0" y="81"/>
                  </a:moveTo>
                  <a:lnTo>
                    <a:pt x="0" y="81"/>
                  </a:lnTo>
                  <a:lnTo>
                    <a:pt x="0" y="81"/>
                  </a:lnTo>
                  <a:close/>
                  <a:moveTo>
                    <a:pt x="0" y="1"/>
                  </a:moveTo>
                  <a:lnTo>
                    <a:pt x="0" y="1"/>
                  </a:lnTo>
                  <a:lnTo>
                    <a:pt x="0" y="1"/>
                  </a:lnTo>
                  <a:close/>
                  <a:moveTo>
                    <a:pt x="0" y="1"/>
                  </a:moveTo>
                  <a:lnTo>
                    <a:pt x="0" y="1"/>
                  </a:lnTo>
                  <a:close/>
                </a:path>
              </a:pathLst>
            </a:custGeom>
            <a:solidFill>
              <a:srgbClr val="FFCA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2082;p70"/>
            <p:cNvSpPr/>
            <p:nvPr/>
          </p:nvSpPr>
          <p:spPr>
            <a:xfrm>
              <a:off x="1325907" y="2758914"/>
              <a:ext cx="456943" cy="202516"/>
            </a:xfrm>
            <a:custGeom>
              <a:avLst/>
              <a:gdLst/>
              <a:ahLst/>
              <a:cxnLst/>
              <a:rect l="l" t="t" r="r" b="b"/>
              <a:pathLst>
                <a:path w="19145" h="8485" extrusionOk="0">
                  <a:moveTo>
                    <a:pt x="5750" y="5171"/>
                  </a:moveTo>
                  <a:cubicBezTo>
                    <a:pt x="5670" y="5171"/>
                    <a:pt x="5570" y="5251"/>
                    <a:pt x="5570" y="5251"/>
                  </a:cubicBezTo>
                  <a:cubicBezTo>
                    <a:pt x="5830" y="5331"/>
                    <a:pt x="5989" y="5331"/>
                    <a:pt x="6249" y="5410"/>
                  </a:cubicBezTo>
                  <a:cubicBezTo>
                    <a:pt x="6069" y="5251"/>
                    <a:pt x="5909" y="5171"/>
                    <a:pt x="5750" y="5171"/>
                  </a:cubicBezTo>
                  <a:close/>
                  <a:moveTo>
                    <a:pt x="679" y="0"/>
                  </a:moveTo>
                  <a:cubicBezTo>
                    <a:pt x="260" y="1178"/>
                    <a:pt x="0" y="2336"/>
                    <a:pt x="0" y="3594"/>
                  </a:cubicBezTo>
                  <a:lnTo>
                    <a:pt x="0" y="3674"/>
                  </a:lnTo>
                  <a:lnTo>
                    <a:pt x="0" y="3754"/>
                  </a:lnTo>
                  <a:cubicBezTo>
                    <a:pt x="1677" y="4173"/>
                    <a:pt x="3254" y="4592"/>
                    <a:pt x="4831" y="5091"/>
                  </a:cubicBezTo>
                  <a:cubicBezTo>
                    <a:pt x="4991" y="4832"/>
                    <a:pt x="5251" y="4592"/>
                    <a:pt x="5570" y="4492"/>
                  </a:cubicBezTo>
                  <a:lnTo>
                    <a:pt x="5750" y="4492"/>
                  </a:lnTo>
                  <a:cubicBezTo>
                    <a:pt x="6408" y="4492"/>
                    <a:pt x="6908" y="5171"/>
                    <a:pt x="7327" y="5750"/>
                  </a:cubicBezTo>
                  <a:cubicBezTo>
                    <a:pt x="8065" y="5910"/>
                    <a:pt x="8824" y="6169"/>
                    <a:pt x="9662" y="6329"/>
                  </a:cubicBezTo>
                  <a:cubicBezTo>
                    <a:pt x="10062" y="5670"/>
                    <a:pt x="10820" y="5171"/>
                    <a:pt x="11978" y="5091"/>
                  </a:cubicBezTo>
                  <a:lnTo>
                    <a:pt x="12058" y="5091"/>
                  </a:lnTo>
                  <a:cubicBezTo>
                    <a:pt x="13895" y="5091"/>
                    <a:pt x="15052" y="6488"/>
                    <a:pt x="15152" y="7906"/>
                  </a:cubicBezTo>
                  <a:cubicBezTo>
                    <a:pt x="15891" y="8085"/>
                    <a:pt x="16550" y="8245"/>
                    <a:pt x="17308" y="8485"/>
                  </a:cubicBezTo>
                  <a:cubicBezTo>
                    <a:pt x="17548" y="7487"/>
                    <a:pt x="18047" y="6329"/>
                    <a:pt x="19145" y="5171"/>
                  </a:cubicBezTo>
                  <a:cubicBezTo>
                    <a:pt x="15392" y="4173"/>
                    <a:pt x="11739" y="3175"/>
                    <a:pt x="7986" y="2097"/>
                  </a:cubicBezTo>
                  <a:cubicBezTo>
                    <a:pt x="7746" y="2176"/>
                    <a:pt x="7486" y="2176"/>
                    <a:pt x="7247" y="2176"/>
                  </a:cubicBezTo>
                  <a:cubicBezTo>
                    <a:pt x="6568" y="2176"/>
                    <a:pt x="5989" y="2097"/>
                    <a:pt x="5490" y="1997"/>
                  </a:cubicBezTo>
                  <a:cubicBezTo>
                    <a:pt x="4752" y="1917"/>
                    <a:pt x="4252" y="1498"/>
                    <a:pt x="4073" y="999"/>
                  </a:cubicBezTo>
                  <a:cubicBezTo>
                    <a:pt x="2915" y="679"/>
                    <a:pt x="1837" y="340"/>
                    <a:pt x="679" y="0"/>
                  </a:cubicBezTo>
                  <a:close/>
                </a:path>
              </a:pathLst>
            </a:custGeom>
            <a:solidFill>
              <a:srgbClr val="FFD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2083;p70"/>
            <p:cNvSpPr/>
            <p:nvPr/>
          </p:nvSpPr>
          <p:spPr>
            <a:xfrm>
              <a:off x="1739006" y="2882309"/>
              <a:ext cx="75302" cy="91031"/>
            </a:xfrm>
            <a:custGeom>
              <a:avLst/>
              <a:gdLst/>
              <a:ahLst/>
              <a:cxnLst/>
              <a:rect l="l" t="t" r="r" b="b"/>
              <a:pathLst>
                <a:path w="3155" h="3814" extrusionOk="0">
                  <a:moveTo>
                    <a:pt x="1837" y="1"/>
                  </a:moveTo>
                  <a:cubicBezTo>
                    <a:pt x="739" y="1159"/>
                    <a:pt x="240" y="2317"/>
                    <a:pt x="0" y="3315"/>
                  </a:cubicBezTo>
                  <a:cubicBezTo>
                    <a:pt x="659" y="3494"/>
                    <a:pt x="1238" y="3654"/>
                    <a:pt x="1917" y="3814"/>
                  </a:cubicBezTo>
                  <a:cubicBezTo>
                    <a:pt x="2496" y="2736"/>
                    <a:pt x="2915" y="1658"/>
                    <a:pt x="3154" y="420"/>
                  </a:cubicBezTo>
                  <a:cubicBezTo>
                    <a:pt x="2735" y="240"/>
                    <a:pt x="2236" y="161"/>
                    <a:pt x="1837" y="1"/>
                  </a:cubicBezTo>
                  <a:close/>
                </a:path>
              </a:pathLst>
            </a:custGeom>
            <a:solidFill>
              <a:srgbClr val="EFF0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2084;p70"/>
            <p:cNvSpPr/>
            <p:nvPr/>
          </p:nvSpPr>
          <p:spPr>
            <a:xfrm>
              <a:off x="1423095" y="2782734"/>
              <a:ext cx="93417" cy="28140"/>
            </a:xfrm>
            <a:custGeom>
              <a:avLst/>
              <a:gdLst/>
              <a:ahLst/>
              <a:cxnLst/>
              <a:rect l="l" t="t" r="r" b="b"/>
              <a:pathLst>
                <a:path w="3914" h="1179" extrusionOk="0">
                  <a:moveTo>
                    <a:pt x="1" y="1"/>
                  </a:moveTo>
                  <a:cubicBezTo>
                    <a:pt x="180" y="500"/>
                    <a:pt x="680" y="919"/>
                    <a:pt x="1418" y="999"/>
                  </a:cubicBezTo>
                  <a:cubicBezTo>
                    <a:pt x="1917" y="1099"/>
                    <a:pt x="2496" y="1178"/>
                    <a:pt x="3175" y="1178"/>
                  </a:cubicBezTo>
                  <a:cubicBezTo>
                    <a:pt x="3414" y="1178"/>
                    <a:pt x="3674" y="1178"/>
                    <a:pt x="3914" y="1099"/>
                  </a:cubicBezTo>
                  <a:cubicBezTo>
                    <a:pt x="2676" y="759"/>
                    <a:pt x="1338" y="340"/>
                    <a:pt x="1" y="1"/>
                  </a:cubicBezTo>
                  <a:close/>
                </a:path>
              </a:pathLst>
            </a:custGeom>
            <a:solidFill>
              <a:srgbClr val="EFF0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2085;p70"/>
            <p:cNvSpPr/>
            <p:nvPr/>
          </p:nvSpPr>
          <p:spPr>
            <a:xfrm>
              <a:off x="1556515" y="2880424"/>
              <a:ext cx="131056" cy="67187"/>
            </a:xfrm>
            <a:custGeom>
              <a:avLst/>
              <a:gdLst/>
              <a:ahLst/>
              <a:cxnLst/>
              <a:rect l="l" t="t" r="r" b="b"/>
              <a:pathLst>
                <a:path w="5491" h="2815" extrusionOk="0">
                  <a:moveTo>
                    <a:pt x="2316" y="0"/>
                  </a:moveTo>
                  <a:cubicBezTo>
                    <a:pt x="1158" y="80"/>
                    <a:pt x="400" y="579"/>
                    <a:pt x="0" y="1238"/>
                  </a:cubicBezTo>
                  <a:cubicBezTo>
                    <a:pt x="1817" y="1737"/>
                    <a:pt x="3654" y="2316"/>
                    <a:pt x="5490" y="2815"/>
                  </a:cubicBezTo>
                  <a:cubicBezTo>
                    <a:pt x="5390" y="1397"/>
                    <a:pt x="4233" y="0"/>
                    <a:pt x="2396" y="0"/>
                  </a:cubicBezTo>
                  <a:close/>
                </a:path>
              </a:pathLst>
            </a:custGeom>
            <a:solidFill>
              <a:srgbClr val="FFBA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2086;p70"/>
            <p:cNvSpPr/>
            <p:nvPr/>
          </p:nvSpPr>
          <p:spPr>
            <a:xfrm>
              <a:off x="1441211" y="2866127"/>
              <a:ext cx="59573" cy="30025"/>
            </a:xfrm>
            <a:custGeom>
              <a:avLst/>
              <a:gdLst/>
              <a:ahLst/>
              <a:cxnLst/>
              <a:rect l="l" t="t" r="r" b="b"/>
              <a:pathLst>
                <a:path w="2496" h="1258" extrusionOk="0">
                  <a:moveTo>
                    <a:pt x="739" y="0"/>
                  </a:moveTo>
                  <a:cubicBezTo>
                    <a:pt x="420" y="100"/>
                    <a:pt x="160" y="340"/>
                    <a:pt x="0" y="599"/>
                  </a:cubicBezTo>
                  <a:cubicBezTo>
                    <a:pt x="240" y="599"/>
                    <a:pt x="499" y="679"/>
                    <a:pt x="739" y="759"/>
                  </a:cubicBezTo>
                  <a:cubicBezTo>
                    <a:pt x="739" y="759"/>
                    <a:pt x="839" y="679"/>
                    <a:pt x="919" y="679"/>
                  </a:cubicBezTo>
                  <a:cubicBezTo>
                    <a:pt x="1078" y="679"/>
                    <a:pt x="1238" y="759"/>
                    <a:pt x="1418" y="918"/>
                  </a:cubicBezTo>
                  <a:cubicBezTo>
                    <a:pt x="1737" y="998"/>
                    <a:pt x="2156" y="1178"/>
                    <a:pt x="2496" y="1258"/>
                  </a:cubicBezTo>
                  <a:cubicBezTo>
                    <a:pt x="2077" y="679"/>
                    <a:pt x="1577" y="0"/>
                    <a:pt x="919" y="0"/>
                  </a:cubicBezTo>
                  <a:close/>
                </a:path>
              </a:pathLst>
            </a:custGeom>
            <a:solidFill>
              <a:srgbClr val="156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2087;p70"/>
            <p:cNvSpPr/>
            <p:nvPr/>
          </p:nvSpPr>
          <p:spPr>
            <a:xfrm>
              <a:off x="680768" y="2588333"/>
              <a:ext cx="1153540" cy="709008"/>
            </a:xfrm>
            <a:custGeom>
              <a:avLst/>
              <a:gdLst/>
              <a:ahLst/>
              <a:cxnLst/>
              <a:rect l="l" t="t" r="r" b="b"/>
              <a:pathLst>
                <a:path w="48331" h="29706" extrusionOk="0">
                  <a:moveTo>
                    <a:pt x="37271" y="999"/>
                  </a:moveTo>
                  <a:cubicBezTo>
                    <a:pt x="41923" y="999"/>
                    <a:pt x="46993" y="3913"/>
                    <a:pt x="47253" y="10401"/>
                  </a:cubicBezTo>
                  <a:cubicBezTo>
                    <a:pt x="47333" y="15053"/>
                    <a:pt x="44418" y="20223"/>
                    <a:pt x="37591" y="20622"/>
                  </a:cubicBezTo>
                  <a:cubicBezTo>
                    <a:pt x="37319" y="20642"/>
                    <a:pt x="37050" y="20651"/>
                    <a:pt x="36785" y="20651"/>
                  </a:cubicBezTo>
                  <a:cubicBezTo>
                    <a:pt x="33498" y="20651"/>
                    <a:pt x="30806" y="19173"/>
                    <a:pt x="29107" y="16550"/>
                  </a:cubicBezTo>
                  <a:cubicBezTo>
                    <a:pt x="27110" y="13316"/>
                    <a:pt x="26951" y="8984"/>
                    <a:pt x="28787" y="5650"/>
                  </a:cubicBezTo>
                  <a:cubicBezTo>
                    <a:pt x="30444" y="2656"/>
                    <a:pt x="33438" y="999"/>
                    <a:pt x="37271" y="999"/>
                  </a:cubicBezTo>
                  <a:close/>
                  <a:moveTo>
                    <a:pt x="12301" y="8717"/>
                  </a:moveTo>
                  <a:cubicBezTo>
                    <a:pt x="13734" y="8717"/>
                    <a:pt x="15143" y="9079"/>
                    <a:pt x="16470" y="9823"/>
                  </a:cubicBezTo>
                  <a:cubicBezTo>
                    <a:pt x="19804" y="11639"/>
                    <a:pt x="22040" y="15472"/>
                    <a:pt x="22040" y="19225"/>
                  </a:cubicBezTo>
                  <a:cubicBezTo>
                    <a:pt x="22040" y="22619"/>
                    <a:pt x="20223" y="25453"/>
                    <a:pt x="17049" y="27210"/>
                  </a:cubicBezTo>
                  <a:cubicBezTo>
                    <a:pt x="15226" y="28219"/>
                    <a:pt x="13474" y="28650"/>
                    <a:pt x="11850" y="28650"/>
                  </a:cubicBezTo>
                  <a:cubicBezTo>
                    <a:pt x="8137" y="28650"/>
                    <a:pt x="5095" y="26394"/>
                    <a:pt x="3414" y="23617"/>
                  </a:cubicBezTo>
                  <a:cubicBezTo>
                    <a:pt x="160" y="18047"/>
                    <a:pt x="2915" y="12897"/>
                    <a:pt x="6908" y="10401"/>
                  </a:cubicBezTo>
                  <a:cubicBezTo>
                    <a:pt x="8664" y="9290"/>
                    <a:pt x="10501" y="8717"/>
                    <a:pt x="12301" y="8717"/>
                  </a:cubicBezTo>
                  <a:close/>
                  <a:moveTo>
                    <a:pt x="37271" y="1"/>
                  </a:moveTo>
                  <a:cubicBezTo>
                    <a:pt x="33099" y="1"/>
                    <a:pt x="29785" y="1837"/>
                    <a:pt x="27949" y="5151"/>
                  </a:cubicBezTo>
                  <a:cubicBezTo>
                    <a:pt x="26871" y="7068"/>
                    <a:pt x="26372" y="9323"/>
                    <a:pt x="26531" y="11559"/>
                  </a:cubicBezTo>
                  <a:cubicBezTo>
                    <a:pt x="25861" y="11327"/>
                    <a:pt x="25243" y="11229"/>
                    <a:pt x="24679" y="11229"/>
                  </a:cubicBezTo>
                  <a:cubicBezTo>
                    <a:pt x="23008" y="11229"/>
                    <a:pt x="21808" y="12091"/>
                    <a:pt x="21121" y="12897"/>
                  </a:cubicBezTo>
                  <a:cubicBezTo>
                    <a:pt x="20123" y="11320"/>
                    <a:pt x="18726" y="9902"/>
                    <a:pt x="16969" y="8984"/>
                  </a:cubicBezTo>
                  <a:cubicBezTo>
                    <a:pt x="15470" y="8122"/>
                    <a:pt x="13890" y="7701"/>
                    <a:pt x="12281" y="7701"/>
                  </a:cubicBezTo>
                  <a:cubicBezTo>
                    <a:pt x="10310" y="7701"/>
                    <a:pt x="8295" y="8332"/>
                    <a:pt x="6329" y="9563"/>
                  </a:cubicBezTo>
                  <a:cubicBezTo>
                    <a:pt x="160" y="13476"/>
                    <a:pt x="1" y="19804"/>
                    <a:pt x="2576" y="24116"/>
                  </a:cubicBezTo>
                  <a:cubicBezTo>
                    <a:pt x="4412" y="27210"/>
                    <a:pt x="7746" y="29706"/>
                    <a:pt x="11819" y="29706"/>
                  </a:cubicBezTo>
                  <a:cubicBezTo>
                    <a:pt x="13555" y="29706"/>
                    <a:pt x="15472" y="29206"/>
                    <a:pt x="17548" y="28109"/>
                  </a:cubicBezTo>
                  <a:cubicBezTo>
                    <a:pt x="21041" y="26112"/>
                    <a:pt x="23038" y="23038"/>
                    <a:pt x="23038" y="19225"/>
                  </a:cubicBezTo>
                  <a:cubicBezTo>
                    <a:pt x="23038" y="17388"/>
                    <a:pt x="22539" y="15552"/>
                    <a:pt x="21720" y="13895"/>
                  </a:cubicBezTo>
                  <a:cubicBezTo>
                    <a:pt x="22028" y="13388"/>
                    <a:pt x="22985" y="12183"/>
                    <a:pt x="24739" y="12183"/>
                  </a:cubicBezTo>
                  <a:cubicBezTo>
                    <a:pt x="25264" y="12183"/>
                    <a:pt x="25860" y="12291"/>
                    <a:pt x="26531" y="12557"/>
                  </a:cubicBezTo>
                  <a:cubicBezTo>
                    <a:pt x="26531" y="12637"/>
                    <a:pt x="26611" y="12637"/>
                    <a:pt x="26611" y="12637"/>
                  </a:cubicBezTo>
                  <a:cubicBezTo>
                    <a:pt x="26871" y="14234"/>
                    <a:pt x="27450" y="15732"/>
                    <a:pt x="28288" y="17049"/>
                  </a:cubicBezTo>
                  <a:cubicBezTo>
                    <a:pt x="30204" y="20044"/>
                    <a:pt x="33199" y="21720"/>
                    <a:pt x="36852" y="21720"/>
                  </a:cubicBezTo>
                  <a:cubicBezTo>
                    <a:pt x="37092" y="21720"/>
                    <a:pt x="37431" y="21621"/>
                    <a:pt x="37691" y="21621"/>
                  </a:cubicBezTo>
                  <a:cubicBezTo>
                    <a:pt x="45177" y="21221"/>
                    <a:pt x="48331" y="15472"/>
                    <a:pt x="48251" y="10322"/>
                  </a:cubicBezTo>
                  <a:cubicBezTo>
                    <a:pt x="48171" y="7567"/>
                    <a:pt x="47073" y="5071"/>
                    <a:pt x="45336" y="3255"/>
                  </a:cubicBezTo>
                  <a:cubicBezTo>
                    <a:pt x="43340" y="1079"/>
                    <a:pt x="40585" y="1"/>
                    <a:pt x="37271" y="1"/>
                  </a:cubicBezTo>
                  <a:close/>
                </a:path>
              </a:pathLst>
            </a:custGeom>
            <a:solidFill>
              <a:srgbClr val="5A3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2088;p70"/>
            <p:cNvSpPr/>
            <p:nvPr/>
          </p:nvSpPr>
          <p:spPr>
            <a:xfrm>
              <a:off x="698884" y="4740537"/>
              <a:ext cx="23844" cy="114850"/>
            </a:xfrm>
            <a:custGeom>
              <a:avLst/>
              <a:gdLst/>
              <a:ahLst/>
              <a:cxnLst/>
              <a:rect l="l" t="t" r="r" b="b"/>
              <a:pathLst>
                <a:path w="999" h="4812" extrusionOk="0">
                  <a:moveTo>
                    <a:pt x="0" y="4811"/>
                  </a:moveTo>
                  <a:lnTo>
                    <a:pt x="0" y="4811"/>
                  </a:lnTo>
                  <a:lnTo>
                    <a:pt x="0" y="4811"/>
                  </a:lnTo>
                  <a:close/>
                  <a:moveTo>
                    <a:pt x="998" y="0"/>
                  </a:moveTo>
                  <a:cubicBezTo>
                    <a:pt x="659" y="1418"/>
                    <a:pt x="320" y="2995"/>
                    <a:pt x="0" y="4811"/>
                  </a:cubicBezTo>
                  <a:cubicBezTo>
                    <a:pt x="320" y="2995"/>
                    <a:pt x="659" y="1418"/>
                    <a:pt x="998" y="0"/>
                  </a:cubicBezTo>
                  <a:close/>
                </a:path>
              </a:pathLst>
            </a:custGeom>
            <a:solidFill>
              <a:srgbClr val="B22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2089;p70"/>
            <p:cNvSpPr/>
            <p:nvPr/>
          </p:nvSpPr>
          <p:spPr>
            <a:xfrm>
              <a:off x="-3919" y="3942456"/>
              <a:ext cx="126760" cy="119147"/>
            </a:xfrm>
            <a:custGeom>
              <a:avLst/>
              <a:gdLst/>
              <a:ahLst/>
              <a:cxnLst/>
              <a:rect l="l" t="t" r="r" b="b"/>
              <a:pathLst>
                <a:path w="5311" h="4992" extrusionOk="0">
                  <a:moveTo>
                    <a:pt x="1" y="0"/>
                  </a:moveTo>
                  <a:lnTo>
                    <a:pt x="1" y="0"/>
                  </a:lnTo>
                  <a:cubicBezTo>
                    <a:pt x="2576" y="0"/>
                    <a:pt x="5311" y="4991"/>
                    <a:pt x="5311" y="4991"/>
                  </a:cubicBezTo>
                  <a:cubicBezTo>
                    <a:pt x="5311" y="4911"/>
                    <a:pt x="2576" y="0"/>
                    <a:pt x="1" y="0"/>
                  </a:cubicBezTo>
                  <a:close/>
                </a:path>
              </a:pathLst>
            </a:custGeom>
            <a:solidFill>
              <a:srgbClr val="231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2090;p70"/>
            <p:cNvSpPr/>
            <p:nvPr/>
          </p:nvSpPr>
          <p:spPr>
            <a:xfrm>
              <a:off x="777957" y="4744332"/>
              <a:ext cx="6229" cy="1933"/>
            </a:xfrm>
            <a:custGeom>
              <a:avLst/>
              <a:gdLst/>
              <a:ahLst/>
              <a:cxnLst/>
              <a:rect l="l" t="t" r="r" b="b"/>
              <a:pathLst>
                <a:path w="261" h="81" extrusionOk="0">
                  <a:moveTo>
                    <a:pt x="1" y="81"/>
                  </a:moveTo>
                  <a:lnTo>
                    <a:pt x="1" y="81"/>
                  </a:lnTo>
                  <a:lnTo>
                    <a:pt x="1" y="81"/>
                  </a:lnTo>
                  <a:close/>
                  <a:moveTo>
                    <a:pt x="1" y="81"/>
                  </a:moveTo>
                  <a:lnTo>
                    <a:pt x="1" y="81"/>
                  </a:lnTo>
                  <a:lnTo>
                    <a:pt x="1" y="81"/>
                  </a:lnTo>
                  <a:close/>
                  <a:moveTo>
                    <a:pt x="81" y="81"/>
                  </a:moveTo>
                  <a:lnTo>
                    <a:pt x="1" y="81"/>
                  </a:lnTo>
                  <a:lnTo>
                    <a:pt x="81" y="81"/>
                  </a:lnTo>
                  <a:close/>
                  <a:moveTo>
                    <a:pt x="181" y="81"/>
                  </a:moveTo>
                  <a:lnTo>
                    <a:pt x="81" y="81"/>
                  </a:lnTo>
                  <a:lnTo>
                    <a:pt x="181" y="81"/>
                  </a:lnTo>
                  <a:close/>
                  <a:moveTo>
                    <a:pt x="181" y="81"/>
                  </a:moveTo>
                  <a:lnTo>
                    <a:pt x="181" y="81"/>
                  </a:lnTo>
                  <a:lnTo>
                    <a:pt x="181" y="81"/>
                  </a:lnTo>
                  <a:close/>
                  <a:moveTo>
                    <a:pt x="181" y="81"/>
                  </a:moveTo>
                  <a:lnTo>
                    <a:pt x="181" y="81"/>
                  </a:lnTo>
                  <a:lnTo>
                    <a:pt x="181" y="81"/>
                  </a:lnTo>
                  <a:close/>
                  <a:moveTo>
                    <a:pt x="181" y="81"/>
                  </a:moveTo>
                  <a:lnTo>
                    <a:pt x="181" y="81"/>
                  </a:lnTo>
                  <a:lnTo>
                    <a:pt x="181" y="81"/>
                  </a:lnTo>
                  <a:close/>
                  <a:moveTo>
                    <a:pt x="181" y="1"/>
                  </a:moveTo>
                  <a:lnTo>
                    <a:pt x="181" y="81"/>
                  </a:lnTo>
                  <a:lnTo>
                    <a:pt x="181" y="1"/>
                  </a:lnTo>
                  <a:close/>
                  <a:moveTo>
                    <a:pt x="181" y="1"/>
                  </a:moveTo>
                  <a:lnTo>
                    <a:pt x="181" y="1"/>
                  </a:lnTo>
                  <a:lnTo>
                    <a:pt x="181" y="1"/>
                  </a:lnTo>
                  <a:close/>
                  <a:moveTo>
                    <a:pt x="181" y="1"/>
                  </a:moveTo>
                  <a:lnTo>
                    <a:pt x="181" y="1"/>
                  </a:lnTo>
                  <a:lnTo>
                    <a:pt x="181" y="1"/>
                  </a:lnTo>
                  <a:close/>
                  <a:moveTo>
                    <a:pt x="181" y="1"/>
                  </a:moveTo>
                  <a:lnTo>
                    <a:pt x="181" y="1"/>
                  </a:lnTo>
                  <a:lnTo>
                    <a:pt x="181" y="1"/>
                  </a:lnTo>
                  <a:close/>
                  <a:moveTo>
                    <a:pt x="181" y="1"/>
                  </a:moveTo>
                  <a:lnTo>
                    <a:pt x="181" y="1"/>
                  </a:lnTo>
                  <a:lnTo>
                    <a:pt x="181" y="1"/>
                  </a:lnTo>
                  <a:close/>
                  <a:moveTo>
                    <a:pt x="260" y="1"/>
                  </a:moveTo>
                  <a:lnTo>
                    <a:pt x="260" y="1"/>
                  </a:lnTo>
                  <a:close/>
                </a:path>
              </a:pathLst>
            </a:custGeom>
            <a:solidFill>
              <a:srgbClr val="D42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2091;p70"/>
            <p:cNvSpPr/>
            <p:nvPr/>
          </p:nvSpPr>
          <p:spPr>
            <a:xfrm>
              <a:off x="210507" y="4319348"/>
              <a:ext cx="17638" cy="10024"/>
            </a:xfrm>
            <a:custGeom>
              <a:avLst/>
              <a:gdLst/>
              <a:ahLst/>
              <a:cxnLst/>
              <a:rect l="l" t="t" r="r" b="b"/>
              <a:pathLst>
                <a:path w="739" h="420" extrusionOk="0">
                  <a:moveTo>
                    <a:pt x="739" y="419"/>
                  </a:moveTo>
                  <a:lnTo>
                    <a:pt x="739" y="419"/>
                  </a:lnTo>
                  <a:lnTo>
                    <a:pt x="739" y="419"/>
                  </a:lnTo>
                  <a:close/>
                  <a:moveTo>
                    <a:pt x="399" y="260"/>
                  </a:moveTo>
                  <a:cubicBezTo>
                    <a:pt x="499" y="339"/>
                    <a:pt x="579" y="339"/>
                    <a:pt x="739" y="419"/>
                  </a:cubicBezTo>
                  <a:cubicBezTo>
                    <a:pt x="579" y="339"/>
                    <a:pt x="499" y="339"/>
                    <a:pt x="399" y="260"/>
                  </a:cubicBezTo>
                  <a:close/>
                  <a:moveTo>
                    <a:pt x="399" y="260"/>
                  </a:moveTo>
                  <a:lnTo>
                    <a:pt x="399" y="260"/>
                  </a:lnTo>
                  <a:lnTo>
                    <a:pt x="399" y="260"/>
                  </a:lnTo>
                  <a:close/>
                  <a:moveTo>
                    <a:pt x="399" y="260"/>
                  </a:moveTo>
                  <a:lnTo>
                    <a:pt x="399" y="260"/>
                  </a:lnTo>
                  <a:lnTo>
                    <a:pt x="399" y="260"/>
                  </a:lnTo>
                  <a:close/>
                  <a:moveTo>
                    <a:pt x="319" y="260"/>
                  </a:moveTo>
                  <a:lnTo>
                    <a:pt x="319" y="260"/>
                  </a:lnTo>
                  <a:lnTo>
                    <a:pt x="319" y="260"/>
                  </a:lnTo>
                  <a:close/>
                  <a:moveTo>
                    <a:pt x="319" y="180"/>
                  </a:moveTo>
                  <a:lnTo>
                    <a:pt x="319" y="260"/>
                  </a:lnTo>
                  <a:lnTo>
                    <a:pt x="319" y="180"/>
                  </a:lnTo>
                  <a:close/>
                  <a:moveTo>
                    <a:pt x="319" y="180"/>
                  </a:moveTo>
                  <a:lnTo>
                    <a:pt x="319" y="180"/>
                  </a:lnTo>
                  <a:lnTo>
                    <a:pt x="319" y="180"/>
                  </a:lnTo>
                  <a:close/>
                  <a:moveTo>
                    <a:pt x="319" y="180"/>
                  </a:moveTo>
                  <a:lnTo>
                    <a:pt x="319" y="180"/>
                  </a:lnTo>
                  <a:lnTo>
                    <a:pt x="319" y="180"/>
                  </a:lnTo>
                  <a:close/>
                  <a:moveTo>
                    <a:pt x="319" y="180"/>
                  </a:moveTo>
                  <a:lnTo>
                    <a:pt x="319" y="180"/>
                  </a:lnTo>
                  <a:lnTo>
                    <a:pt x="319" y="180"/>
                  </a:lnTo>
                  <a:close/>
                  <a:moveTo>
                    <a:pt x="319" y="180"/>
                  </a:moveTo>
                  <a:lnTo>
                    <a:pt x="319" y="180"/>
                  </a:lnTo>
                  <a:lnTo>
                    <a:pt x="319" y="180"/>
                  </a:lnTo>
                  <a:close/>
                  <a:moveTo>
                    <a:pt x="240" y="180"/>
                  </a:moveTo>
                  <a:lnTo>
                    <a:pt x="319" y="180"/>
                  </a:lnTo>
                  <a:lnTo>
                    <a:pt x="240" y="180"/>
                  </a:lnTo>
                  <a:close/>
                  <a:moveTo>
                    <a:pt x="240" y="180"/>
                  </a:moveTo>
                  <a:lnTo>
                    <a:pt x="240" y="180"/>
                  </a:lnTo>
                  <a:lnTo>
                    <a:pt x="240" y="180"/>
                  </a:lnTo>
                  <a:close/>
                  <a:moveTo>
                    <a:pt x="240" y="180"/>
                  </a:moveTo>
                  <a:lnTo>
                    <a:pt x="240" y="180"/>
                  </a:lnTo>
                  <a:lnTo>
                    <a:pt x="240" y="180"/>
                  </a:lnTo>
                  <a:close/>
                  <a:moveTo>
                    <a:pt x="240" y="180"/>
                  </a:moveTo>
                  <a:lnTo>
                    <a:pt x="240" y="180"/>
                  </a:lnTo>
                  <a:lnTo>
                    <a:pt x="240" y="180"/>
                  </a:lnTo>
                  <a:close/>
                  <a:moveTo>
                    <a:pt x="240" y="100"/>
                  </a:moveTo>
                  <a:lnTo>
                    <a:pt x="240" y="100"/>
                  </a:lnTo>
                  <a:lnTo>
                    <a:pt x="240" y="100"/>
                  </a:lnTo>
                  <a:close/>
                  <a:moveTo>
                    <a:pt x="240" y="100"/>
                  </a:moveTo>
                  <a:lnTo>
                    <a:pt x="240" y="100"/>
                  </a:lnTo>
                  <a:lnTo>
                    <a:pt x="240" y="100"/>
                  </a:lnTo>
                  <a:close/>
                  <a:moveTo>
                    <a:pt x="160" y="100"/>
                  </a:moveTo>
                  <a:lnTo>
                    <a:pt x="160" y="100"/>
                  </a:lnTo>
                  <a:lnTo>
                    <a:pt x="160" y="100"/>
                  </a:lnTo>
                  <a:close/>
                  <a:moveTo>
                    <a:pt x="160" y="100"/>
                  </a:moveTo>
                  <a:lnTo>
                    <a:pt x="160" y="100"/>
                  </a:lnTo>
                  <a:lnTo>
                    <a:pt x="160" y="100"/>
                  </a:lnTo>
                  <a:close/>
                  <a:moveTo>
                    <a:pt x="160" y="100"/>
                  </a:moveTo>
                  <a:lnTo>
                    <a:pt x="160" y="100"/>
                  </a:lnTo>
                  <a:lnTo>
                    <a:pt x="160" y="100"/>
                  </a:lnTo>
                  <a:close/>
                  <a:moveTo>
                    <a:pt x="160" y="100"/>
                  </a:moveTo>
                  <a:lnTo>
                    <a:pt x="160" y="100"/>
                  </a:lnTo>
                  <a:lnTo>
                    <a:pt x="160" y="100"/>
                  </a:lnTo>
                  <a:close/>
                  <a:moveTo>
                    <a:pt x="80" y="100"/>
                  </a:moveTo>
                  <a:lnTo>
                    <a:pt x="80" y="100"/>
                  </a:lnTo>
                  <a:lnTo>
                    <a:pt x="80" y="100"/>
                  </a:lnTo>
                  <a:close/>
                  <a:moveTo>
                    <a:pt x="80" y="0"/>
                  </a:moveTo>
                  <a:lnTo>
                    <a:pt x="80" y="0"/>
                  </a:lnTo>
                  <a:lnTo>
                    <a:pt x="80" y="0"/>
                  </a:lnTo>
                  <a:close/>
                  <a:moveTo>
                    <a:pt x="80" y="0"/>
                  </a:moveTo>
                  <a:lnTo>
                    <a:pt x="80" y="0"/>
                  </a:lnTo>
                  <a:lnTo>
                    <a:pt x="80" y="0"/>
                  </a:lnTo>
                  <a:close/>
                  <a:moveTo>
                    <a:pt x="0" y="0"/>
                  </a:moveTo>
                  <a:lnTo>
                    <a:pt x="0" y="0"/>
                  </a:lnTo>
                  <a:close/>
                </a:path>
              </a:pathLst>
            </a:custGeom>
            <a:solidFill>
              <a:srgbClr val="2582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2092;p70"/>
            <p:cNvSpPr/>
            <p:nvPr/>
          </p:nvSpPr>
          <p:spPr>
            <a:xfrm>
              <a:off x="71360" y="4242160"/>
              <a:ext cx="37663" cy="23844"/>
            </a:xfrm>
            <a:custGeom>
              <a:avLst/>
              <a:gdLst/>
              <a:ahLst/>
              <a:cxnLst/>
              <a:rect l="l" t="t" r="r" b="b"/>
              <a:pathLst>
                <a:path w="1578" h="999" extrusionOk="0">
                  <a:moveTo>
                    <a:pt x="1578" y="998"/>
                  </a:moveTo>
                  <a:lnTo>
                    <a:pt x="1578" y="998"/>
                  </a:lnTo>
                  <a:lnTo>
                    <a:pt x="1578" y="998"/>
                  </a:lnTo>
                  <a:close/>
                  <a:moveTo>
                    <a:pt x="1578" y="998"/>
                  </a:moveTo>
                  <a:lnTo>
                    <a:pt x="1578" y="998"/>
                  </a:lnTo>
                  <a:lnTo>
                    <a:pt x="1578" y="998"/>
                  </a:lnTo>
                  <a:close/>
                  <a:moveTo>
                    <a:pt x="1578" y="998"/>
                  </a:moveTo>
                  <a:lnTo>
                    <a:pt x="1578" y="998"/>
                  </a:lnTo>
                  <a:lnTo>
                    <a:pt x="1578" y="998"/>
                  </a:lnTo>
                  <a:close/>
                  <a:moveTo>
                    <a:pt x="1578" y="998"/>
                  </a:moveTo>
                  <a:lnTo>
                    <a:pt x="1578" y="998"/>
                  </a:lnTo>
                  <a:lnTo>
                    <a:pt x="1578" y="998"/>
                  </a:lnTo>
                  <a:close/>
                  <a:moveTo>
                    <a:pt x="1578" y="998"/>
                  </a:moveTo>
                  <a:lnTo>
                    <a:pt x="1578" y="998"/>
                  </a:lnTo>
                  <a:lnTo>
                    <a:pt x="1578" y="998"/>
                  </a:lnTo>
                  <a:close/>
                  <a:moveTo>
                    <a:pt x="1578" y="998"/>
                  </a:moveTo>
                  <a:lnTo>
                    <a:pt x="1578" y="998"/>
                  </a:lnTo>
                  <a:lnTo>
                    <a:pt x="1578" y="998"/>
                  </a:lnTo>
                  <a:close/>
                  <a:moveTo>
                    <a:pt x="1498" y="998"/>
                  </a:moveTo>
                  <a:lnTo>
                    <a:pt x="1498" y="998"/>
                  </a:lnTo>
                  <a:lnTo>
                    <a:pt x="1498" y="998"/>
                  </a:lnTo>
                  <a:close/>
                  <a:moveTo>
                    <a:pt x="1498" y="998"/>
                  </a:moveTo>
                  <a:lnTo>
                    <a:pt x="1498" y="998"/>
                  </a:lnTo>
                  <a:lnTo>
                    <a:pt x="1498" y="998"/>
                  </a:lnTo>
                  <a:close/>
                  <a:moveTo>
                    <a:pt x="1498" y="998"/>
                  </a:moveTo>
                  <a:lnTo>
                    <a:pt x="1498" y="998"/>
                  </a:lnTo>
                  <a:lnTo>
                    <a:pt x="1498" y="998"/>
                  </a:lnTo>
                  <a:close/>
                  <a:moveTo>
                    <a:pt x="1498" y="998"/>
                  </a:moveTo>
                  <a:lnTo>
                    <a:pt x="1498" y="998"/>
                  </a:lnTo>
                  <a:lnTo>
                    <a:pt x="1498" y="998"/>
                  </a:lnTo>
                  <a:close/>
                  <a:moveTo>
                    <a:pt x="1498" y="998"/>
                  </a:moveTo>
                  <a:lnTo>
                    <a:pt x="1498" y="998"/>
                  </a:lnTo>
                  <a:lnTo>
                    <a:pt x="1498" y="998"/>
                  </a:lnTo>
                  <a:close/>
                  <a:moveTo>
                    <a:pt x="1" y="80"/>
                  </a:moveTo>
                  <a:cubicBezTo>
                    <a:pt x="340" y="499"/>
                    <a:pt x="839" y="838"/>
                    <a:pt x="1498" y="998"/>
                  </a:cubicBezTo>
                  <a:cubicBezTo>
                    <a:pt x="839" y="838"/>
                    <a:pt x="340" y="499"/>
                    <a:pt x="1" y="80"/>
                  </a:cubicBezTo>
                  <a:close/>
                  <a:moveTo>
                    <a:pt x="1" y="0"/>
                  </a:moveTo>
                  <a:lnTo>
                    <a:pt x="1" y="80"/>
                  </a:lnTo>
                  <a:lnTo>
                    <a:pt x="1" y="0"/>
                  </a:lnTo>
                  <a:close/>
                  <a:moveTo>
                    <a:pt x="1" y="0"/>
                  </a:moveTo>
                  <a:lnTo>
                    <a:pt x="1" y="0"/>
                  </a:lnTo>
                  <a:close/>
                </a:path>
              </a:pathLst>
            </a:custGeom>
            <a:solidFill>
              <a:srgbClr val="2582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2093;p70"/>
            <p:cNvGrpSpPr/>
            <p:nvPr/>
          </p:nvGrpSpPr>
          <p:grpSpPr>
            <a:xfrm>
              <a:off x="-408508" y="3919629"/>
              <a:ext cx="1262891" cy="1351151"/>
              <a:chOff x="-1940008" y="3639529"/>
              <a:chExt cx="1262891" cy="1351151"/>
            </a:xfrm>
          </p:grpSpPr>
          <p:grpSp>
            <p:nvGrpSpPr>
              <p:cNvPr id="194" name="Google Shape;12094;p70"/>
              <p:cNvGrpSpPr/>
              <p:nvPr/>
            </p:nvGrpSpPr>
            <p:grpSpPr>
              <a:xfrm rot="136454">
                <a:off x="-1919370" y="3902448"/>
                <a:ext cx="1221615" cy="1064413"/>
                <a:chOff x="173650" y="366050"/>
                <a:chExt cx="901050" cy="785100"/>
              </a:xfrm>
            </p:grpSpPr>
            <p:sp>
              <p:nvSpPr>
                <p:cNvPr id="212" name="Google Shape;12095;p70"/>
                <p:cNvSpPr/>
                <p:nvPr/>
              </p:nvSpPr>
              <p:spPr>
                <a:xfrm>
                  <a:off x="173650" y="539825"/>
                  <a:ext cx="801200" cy="611325"/>
                </a:xfrm>
                <a:custGeom>
                  <a:avLst/>
                  <a:gdLst/>
                  <a:ahLst/>
                  <a:cxnLst/>
                  <a:rect l="l" t="t" r="r" b="b"/>
                  <a:pathLst>
                    <a:path w="32048" h="24453" extrusionOk="0">
                      <a:moveTo>
                        <a:pt x="3904" y="1"/>
                      </a:moveTo>
                      <a:cubicBezTo>
                        <a:pt x="2374" y="5137"/>
                        <a:pt x="1324" y="12555"/>
                        <a:pt x="274" y="17873"/>
                      </a:cubicBezTo>
                      <a:cubicBezTo>
                        <a:pt x="0" y="19676"/>
                        <a:pt x="2648" y="20156"/>
                        <a:pt x="11984" y="21867"/>
                      </a:cubicBezTo>
                      <a:cubicBezTo>
                        <a:pt x="16640" y="22735"/>
                        <a:pt x="22050" y="23762"/>
                        <a:pt x="27482" y="24447"/>
                      </a:cubicBezTo>
                      <a:cubicBezTo>
                        <a:pt x="27527" y="24451"/>
                        <a:pt x="27570" y="24453"/>
                        <a:pt x="27612" y="24453"/>
                      </a:cubicBezTo>
                      <a:cubicBezTo>
                        <a:pt x="29469" y="24453"/>
                        <a:pt x="29526" y="20469"/>
                        <a:pt x="32047" y="5228"/>
                      </a:cubicBezTo>
                      <a:lnTo>
                        <a:pt x="3904" y="1"/>
                      </a:ln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2096;p70"/>
                <p:cNvSpPr/>
                <p:nvPr/>
              </p:nvSpPr>
              <p:spPr>
                <a:xfrm>
                  <a:off x="209025" y="366050"/>
                  <a:ext cx="865675" cy="358500"/>
                </a:xfrm>
                <a:custGeom>
                  <a:avLst/>
                  <a:gdLst/>
                  <a:ahLst/>
                  <a:cxnLst/>
                  <a:rect l="l" t="t" r="r" b="b"/>
                  <a:pathLst>
                    <a:path w="34627" h="14340" extrusionOk="0">
                      <a:moveTo>
                        <a:pt x="4555" y="1"/>
                      </a:moveTo>
                      <a:cubicBezTo>
                        <a:pt x="2868" y="1"/>
                        <a:pt x="1676" y="426"/>
                        <a:pt x="1530" y="1611"/>
                      </a:cubicBezTo>
                      <a:cubicBezTo>
                        <a:pt x="1347" y="2661"/>
                        <a:pt x="868" y="4373"/>
                        <a:pt x="663" y="5902"/>
                      </a:cubicBezTo>
                      <a:cubicBezTo>
                        <a:pt x="389" y="8938"/>
                        <a:pt x="1" y="8938"/>
                        <a:pt x="3151" y="9508"/>
                      </a:cubicBezTo>
                      <a:cubicBezTo>
                        <a:pt x="10375" y="11076"/>
                        <a:pt x="25189" y="14339"/>
                        <a:pt x="30494" y="14339"/>
                      </a:cubicBezTo>
                      <a:cubicBezTo>
                        <a:pt x="31676" y="14339"/>
                        <a:pt x="32386" y="14178"/>
                        <a:pt x="32435" y="13799"/>
                      </a:cubicBezTo>
                      <a:cubicBezTo>
                        <a:pt x="34627" y="2569"/>
                        <a:pt x="33965" y="5902"/>
                        <a:pt x="17325" y="2661"/>
                      </a:cubicBezTo>
                      <a:cubicBezTo>
                        <a:pt x="14804" y="2201"/>
                        <a:pt x="8395" y="1"/>
                        <a:pt x="4555"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2097;p70"/>
                <p:cNvSpPr/>
                <p:nvPr/>
              </p:nvSpPr>
              <p:spPr>
                <a:xfrm>
                  <a:off x="709000" y="883550"/>
                  <a:ext cx="93800" cy="67800"/>
                </a:xfrm>
                <a:custGeom>
                  <a:avLst/>
                  <a:gdLst/>
                  <a:ahLst/>
                  <a:cxnLst/>
                  <a:rect l="l" t="t" r="r" b="b"/>
                  <a:pathLst>
                    <a:path w="3752" h="2712" extrusionOk="0">
                      <a:moveTo>
                        <a:pt x="1648" y="1"/>
                      </a:moveTo>
                      <a:cubicBezTo>
                        <a:pt x="149" y="1"/>
                        <a:pt x="0" y="2432"/>
                        <a:pt x="1686" y="2709"/>
                      </a:cubicBezTo>
                      <a:cubicBezTo>
                        <a:pt x="1713" y="2711"/>
                        <a:pt x="1740" y="2711"/>
                        <a:pt x="1766" y="2711"/>
                      </a:cubicBezTo>
                      <a:cubicBezTo>
                        <a:pt x="3148" y="2711"/>
                        <a:pt x="3752" y="419"/>
                        <a:pt x="1982" y="38"/>
                      </a:cubicBezTo>
                      <a:cubicBezTo>
                        <a:pt x="1864" y="13"/>
                        <a:pt x="1753" y="1"/>
                        <a:pt x="1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2098;p70"/>
                <p:cNvSpPr/>
                <p:nvPr/>
              </p:nvSpPr>
              <p:spPr>
                <a:xfrm>
                  <a:off x="231925" y="907100"/>
                  <a:ext cx="94775" cy="65550"/>
                </a:xfrm>
                <a:custGeom>
                  <a:avLst/>
                  <a:gdLst/>
                  <a:ahLst/>
                  <a:cxnLst/>
                  <a:rect l="l" t="t" r="r" b="b"/>
                  <a:pathLst>
                    <a:path w="3791" h="2622" extrusionOk="0">
                      <a:moveTo>
                        <a:pt x="1637" y="1"/>
                      </a:moveTo>
                      <a:cubicBezTo>
                        <a:pt x="182" y="1"/>
                        <a:pt x="0" y="2443"/>
                        <a:pt x="1664" y="2611"/>
                      </a:cubicBezTo>
                      <a:cubicBezTo>
                        <a:pt x="1714" y="2618"/>
                        <a:pt x="1764" y="2621"/>
                        <a:pt x="1813" y="2621"/>
                      </a:cubicBezTo>
                      <a:cubicBezTo>
                        <a:pt x="3131" y="2621"/>
                        <a:pt x="3790" y="319"/>
                        <a:pt x="2029" y="55"/>
                      </a:cubicBezTo>
                      <a:cubicBezTo>
                        <a:pt x="1890" y="18"/>
                        <a:pt x="1759" y="1"/>
                        <a:pt x="16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2099;p70"/>
                <p:cNvSpPr/>
                <p:nvPr/>
              </p:nvSpPr>
              <p:spPr>
                <a:xfrm>
                  <a:off x="456625" y="752875"/>
                  <a:ext cx="93025" cy="67475"/>
                </a:xfrm>
                <a:custGeom>
                  <a:avLst/>
                  <a:gdLst/>
                  <a:ahLst/>
                  <a:cxnLst/>
                  <a:rect l="l" t="t" r="r" b="b"/>
                  <a:pathLst>
                    <a:path w="3721" h="2699" extrusionOk="0">
                      <a:moveTo>
                        <a:pt x="1654" y="1"/>
                      </a:moveTo>
                      <a:cubicBezTo>
                        <a:pt x="155" y="1"/>
                        <a:pt x="1" y="2430"/>
                        <a:pt x="1601" y="2686"/>
                      </a:cubicBezTo>
                      <a:cubicBezTo>
                        <a:pt x="1661" y="2694"/>
                        <a:pt x="1720" y="2698"/>
                        <a:pt x="1778" y="2698"/>
                      </a:cubicBezTo>
                      <a:cubicBezTo>
                        <a:pt x="3178" y="2698"/>
                        <a:pt x="3721" y="389"/>
                        <a:pt x="1989" y="38"/>
                      </a:cubicBezTo>
                      <a:cubicBezTo>
                        <a:pt x="1871" y="13"/>
                        <a:pt x="1759" y="1"/>
                        <a:pt x="16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2100;p70"/>
                <p:cNvSpPr/>
                <p:nvPr/>
              </p:nvSpPr>
              <p:spPr>
                <a:xfrm>
                  <a:off x="645550" y="752425"/>
                  <a:ext cx="91825" cy="65625"/>
                </a:xfrm>
                <a:custGeom>
                  <a:avLst/>
                  <a:gdLst/>
                  <a:ahLst/>
                  <a:cxnLst/>
                  <a:rect l="l" t="t" r="r" b="b"/>
                  <a:pathLst>
                    <a:path w="3673" h="2625" extrusionOk="0">
                      <a:moveTo>
                        <a:pt x="1540" y="1"/>
                      </a:moveTo>
                      <a:cubicBezTo>
                        <a:pt x="107" y="1"/>
                        <a:pt x="0" y="2361"/>
                        <a:pt x="1576" y="2613"/>
                      </a:cubicBezTo>
                      <a:cubicBezTo>
                        <a:pt x="1636" y="2621"/>
                        <a:pt x="1694" y="2625"/>
                        <a:pt x="1751" y="2625"/>
                      </a:cubicBezTo>
                      <a:cubicBezTo>
                        <a:pt x="3131" y="2625"/>
                        <a:pt x="3673" y="319"/>
                        <a:pt x="1941" y="56"/>
                      </a:cubicBezTo>
                      <a:cubicBezTo>
                        <a:pt x="1798" y="18"/>
                        <a:pt x="1664" y="1"/>
                        <a:pt x="15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2101;p70"/>
                <p:cNvSpPr/>
                <p:nvPr/>
              </p:nvSpPr>
              <p:spPr>
                <a:xfrm>
                  <a:off x="602675" y="975700"/>
                  <a:ext cx="92025" cy="66000"/>
                </a:xfrm>
                <a:custGeom>
                  <a:avLst/>
                  <a:gdLst/>
                  <a:ahLst/>
                  <a:cxnLst/>
                  <a:rect l="l" t="t" r="r" b="b"/>
                  <a:pathLst>
                    <a:path w="3681" h="2640" extrusionOk="0">
                      <a:moveTo>
                        <a:pt x="1570" y="1"/>
                      </a:moveTo>
                      <a:cubicBezTo>
                        <a:pt x="112" y="1"/>
                        <a:pt x="0" y="2460"/>
                        <a:pt x="1670" y="2629"/>
                      </a:cubicBezTo>
                      <a:cubicBezTo>
                        <a:pt x="1723" y="2636"/>
                        <a:pt x="1774" y="2639"/>
                        <a:pt x="1824" y="2639"/>
                      </a:cubicBezTo>
                      <a:cubicBezTo>
                        <a:pt x="3131" y="2639"/>
                        <a:pt x="3681" y="424"/>
                        <a:pt x="1944" y="50"/>
                      </a:cubicBezTo>
                      <a:cubicBezTo>
                        <a:pt x="1811" y="16"/>
                        <a:pt x="1686" y="1"/>
                        <a:pt x="15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2102;p70"/>
                <p:cNvSpPr/>
                <p:nvPr/>
              </p:nvSpPr>
              <p:spPr>
                <a:xfrm>
                  <a:off x="768350" y="1040475"/>
                  <a:ext cx="93800" cy="67800"/>
                </a:xfrm>
                <a:custGeom>
                  <a:avLst/>
                  <a:gdLst/>
                  <a:ahLst/>
                  <a:cxnLst/>
                  <a:rect l="l" t="t" r="r" b="b"/>
                  <a:pathLst>
                    <a:path w="3752" h="2712" extrusionOk="0">
                      <a:moveTo>
                        <a:pt x="1648" y="1"/>
                      </a:moveTo>
                      <a:cubicBezTo>
                        <a:pt x="149" y="1"/>
                        <a:pt x="0" y="2431"/>
                        <a:pt x="1686" y="2709"/>
                      </a:cubicBezTo>
                      <a:cubicBezTo>
                        <a:pt x="1713" y="2710"/>
                        <a:pt x="1739" y="2711"/>
                        <a:pt x="1766" y="2711"/>
                      </a:cubicBezTo>
                      <a:cubicBezTo>
                        <a:pt x="3148" y="2711"/>
                        <a:pt x="3751" y="419"/>
                        <a:pt x="1982" y="38"/>
                      </a:cubicBezTo>
                      <a:cubicBezTo>
                        <a:pt x="1864" y="13"/>
                        <a:pt x="1753" y="1"/>
                        <a:pt x="1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2103;p70"/>
                <p:cNvSpPr/>
                <p:nvPr/>
              </p:nvSpPr>
              <p:spPr>
                <a:xfrm>
                  <a:off x="280850" y="648000"/>
                  <a:ext cx="93225" cy="67850"/>
                </a:xfrm>
                <a:custGeom>
                  <a:avLst/>
                  <a:gdLst/>
                  <a:ahLst/>
                  <a:cxnLst/>
                  <a:rect l="l" t="t" r="r" b="b"/>
                  <a:pathLst>
                    <a:path w="3729" h="2714" extrusionOk="0">
                      <a:moveTo>
                        <a:pt x="1672" y="0"/>
                      </a:moveTo>
                      <a:cubicBezTo>
                        <a:pt x="158" y="0"/>
                        <a:pt x="1" y="2447"/>
                        <a:pt x="1693" y="2704"/>
                      </a:cubicBezTo>
                      <a:cubicBezTo>
                        <a:pt x="1744" y="2711"/>
                        <a:pt x="1794" y="2714"/>
                        <a:pt x="1843" y="2714"/>
                      </a:cubicBezTo>
                      <a:cubicBezTo>
                        <a:pt x="3175" y="2714"/>
                        <a:pt x="3728" y="408"/>
                        <a:pt x="1989" y="33"/>
                      </a:cubicBezTo>
                      <a:cubicBezTo>
                        <a:pt x="1878" y="11"/>
                        <a:pt x="1772" y="0"/>
                        <a:pt x="16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2104;p70"/>
                <p:cNvSpPr/>
                <p:nvPr/>
              </p:nvSpPr>
              <p:spPr>
                <a:xfrm>
                  <a:off x="835100" y="828775"/>
                  <a:ext cx="96100" cy="67800"/>
                </a:xfrm>
                <a:custGeom>
                  <a:avLst/>
                  <a:gdLst/>
                  <a:ahLst/>
                  <a:cxnLst/>
                  <a:rect l="l" t="t" r="r" b="b"/>
                  <a:pathLst>
                    <a:path w="3844" h="2712" extrusionOk="0">
                      <a:moveTo>
                        <a:pt x="1739" y="1"/>
                      </a:moveTo>
                      <a:cubicBezTo>
                        <a:pt x="230" y="1"/>
                        <a:pt x="1" y="2431"/>
                        <a:pt x="1686" y="2709"/>
                      </a:cubicBezTo>
                      <a:cubicBezTo>
                        <a:pt x="1715" y="2710"/>
                        <a:pt x="1743" y="2711"/>
                        <a:pt x="1772" y="2711"/>
                      </a:cubicBezTo>
                      <a:cubicBezTo>
                        <a:pt x="3239" y="2711"/>
                        <a:pt x="3843" y="419"/>
                        <a:pt x="2074" y="38"/>
                      </a:cubicBezTo>
                      <a:cubicBezTo>
                        <a:pt x="1956" y="13"/>
                        <a:pt x="1844" y="1"/>
                        <a:pt x="1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2105;p70"/>
                <p:cNvSpPr/>
                <p:nvPr/>
              </p:nvSpPr>
              <p:spPr>
                <a:xfrm>
                  <a:off x="402575" y="971450"/>
                  <a:ext cx="95300" cy="67950"/>
                </a:xfrm>
                <a:custGeom>
                  <a:avLst/>
                  <a:gdLst/>
                  <a:ahLst/>
                  <a:cxnLst/>
                  <a:rect l="l" t="t" r="r" b="b"/>
                  <a:pathLst>
                    <a:path w="3812" h="2718" extrusionOk="0">
                      <a:moveTo>
                        <a:pt x="1716" y="0"/>
                      </a:moveTo>
                      <a:cubicBezTo>
                        <a:pt x="209" y="0"/>
                        <a:pt x="0" y="2431"/>
                        <a:pt x="1685" y="2708"/>
                      </a:cubicBezTo>
                      <a:cubicBezTo>
                        <a:pt x="1736" y="2714"/>
                        <a:pt x="1785" y="2718"/>
                        <a:pt x="1834" y="2718"/>
                      </a:cubicBezTo>
                      <a:cubicBezTo>
                        <a:pt x="3153" y="2718"/>
                        <a:pt x="3812" y="412"/>
                        <a:pt x="2051" y="37"/>
                      </a:cubicBezTo>
                      <a:cubicBezTo>
                        <a:pt x="1933" y="12"/>
                        <a:pt x="1821" y="0"/>
                        <a:pt x="17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2106;p70"/>
                <p:cNvSpPr/>
                <p:nvPr/>
              </p:nvSpPr>
              <p:spPr>
                <a:xfrm>
                  <a:off x="328750" y="811800"/>
                  <a:ext cx="92425" cy="65625"/>
                </a:xfrm>
                <a:custGeom>
                  <a:avLst/>
                  <a:gdLst/>
                  <a:ahLst/>
                  <a:cxnLst/>
                  <a:rect l="l" t="t" r="r" b="b"/>
                  <a:pathLst>
                    <a:path w="3697" h="2625" extrusionOk="0">
                      <a:moveTo>
                        <a:pt x="1577" y="1"/>
                      </a:moveTo>
                      <a:cubicBezTo>
                        <a:pt x="131" y="1"/>
                        <a:pt x="0" y="2443"/>
                        <a:pt x="1580" y="2612"/>
                      </a:cubicBezTo>
                      <a:cubicBezTo>
                        <a:pt x="1643" y="2620"/>
                        <a:pt x="1705" y="2624"/>
                        <a:pt x="1765" y="2624"/>
                      </a:cubicBezTo>
                      <a:cubicBezTo>
                        <a:pt x="3160" y="2624"/>
                        <a:pt x="3697" y="427"/>
                        <a:pt x="1968" y="55"/>
                      </a:cubicBezTo>
                      <a:cubicBezTo>
                        <a:pt x="1829" y="18"/>
                        <a:pt x="1698" y="1"/>
                        <a:pt x="15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2107;p70"/>
              <p:cNvGrpSpPr/>
              <p:nvPr/>
            </p:nvGrpSpPr>
            <p:grpSpPr>
              <a:xfrm>
                <a:off x="-1585278" y="3639529"/>
                <a:ext cx="665187" cy="462934"/>
                <a:chOff x="-105403" y="3874529"/>
                <a:chExt cx="665187" cy="462934"/>
              </a:xfrm>
            </p:grpSpPr>
            <p:sp>
              <p:nvSpPr>
                <p:cNvPr id="196" name="Google Shape;12108;p70"/>
                <p:cNvSpPr/>
                <p:nvPr/>
              </p:nvSpPr>
              <p:spPr>
                <a:xfrm>
                  <a:off x="-105403" y="3874529"/>
                  <a:ext cx="665187" cy="395222"/>
                </a:xfrm>
                <a:custGeom>
                  <a:avLst/>
                  <a:gdLst/>
                  <a:ahLst/>
                  <a:cxnLst/>
                  <a:rect l="l" t="t" r="r" b="b"/>
                  <a:pathLst>
                    <a:path w="27870" h="16559" extrusionOk="0">
                      <a:moveTo>
                        <a:pt x="12583" y="0"/>
                      </a:moveTo>
                      <a:cubicBezTo>
                        <a:pt x="12522" y="0"/>
                        <a:pt x="12460" y="4"/>
                        <a:pt x="12398" y="12"/>
                      </a:cubicBezTo>
                      <a:cubicBezTo>
                        <a:pt x="9243" y="351"/>
                        <a:pt x="9563" y="7837"/>
                        <a:pt x="9563" y="7837"/>
                      </a:cubicBezTo>
                      <a:cubicBezTo>
                        <a:pt x="9563" y="7837"/>
                        <a:pt x="6854" y="2833"/>
                        <a:pt x="4240" y="2833"/>
                      </a:cubicBezTo>
                      <a:cubicBezTo>
                        <a:pt x="3819" y="2833"/>
                        <a:pt x="3400" y="2963"/>
                        <a:pt x="2995" y="3266"/>
                      </a:cubicBezTo>
                      <a:cubicBezTo>
                        <a:pt x="1" y="5422"/>
                        <a:pt x="7147" y="15563"/>
                        <a:pt x="11060" y="16401"/>
                      </a:cubicBezTo>
                      <a:cubicBezTo>
                        <a:pt x="11533" y="16499"/>
                        <a:pt x="12416" y="16558"/>
                        <a:pt x="13536" y="16558"/>
                      </a:cubicBezTo>
                      <a:cubicBezTo>
                        <a:pt x="18142" y="16558"/>
                        <a:pt x="26760" y="15554"/>
                        <a:pt x="27370" y="12069"/>
                      </a:cubicBezTo>
                      <a:cubicBezTo>
                        <a:pt x="27869" y="9441"/>
                        <a:pt x="25946" y="8910"/>
                        <a:pt x="24309" y="8910"/>
                      </a:cubicBezTo>
                      <a:cubicBezTo>
                        <a:pt x="23198" y="8910"/>
                        <a:pt x="22219" y="9155"/>
                        <a:pt x="22219" y="9155"/>
                      </a:cubicBezTo>
                      <a:cubicBezTo>
                        <a:pt x="22219" y="9155"/>
                        <a:pt x="25533" y="5422"/>
                        <a:pt x="23617" y="3505"/>
                      </a:cubicBezTo>
                      <a:cubicBezTo>
                        <a:pt x="23350" y="3224"/>
                        <a:pt x="23000" y="3104"/>
                        <a:pt x="22598" y="3104"/>
                      </a:cubicBezTo>
                      <a:cubicBezTo>
                        <a:pt x="20258" y="3104"/>
                        <a:pt x="16131" y="7158"/>
                        <a:pt x="16131" y="7158"/>
                      </a:cubicBezTo>
                      <a:cubicBezTo>
                        <a:pt x="16131" y="7158"/>
                        <a:pt x="15272" y="0"/>
                        <a:pt x="12583"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2109;p70"/>
                <p:cNvSpPr/>
                <p:nvPr/>
              </p:nvSpPr>
              <p:spPr>
                <a:xfrm>
                  <a:off x="-51558" y="3874792"/>
                  <a:ext cx="250155" cy="335458"/>
                </a:xfrm>
                <a:custGeom>
                  <a:avLst/>
                  <a:gdLst/>
                  <a:ahLst/>
                  <a:cxnLst/>
                  <a:rect l="l" t="t" r="r" b="b"/>
                  <a:pathLst>
                    <a:path w="10481" h="14055" extrusionOk="0">
                      <a:moveTo>
                        <a:pt x="10142" y="1"/>
                      </a:moveTo>
                      <a:lnTo>
                        <a:pt x="10142" y="1"/>
                      </a:lnTo>
                      <a:cubicBezTo>
                        <a:pt x="6987" y="420"/>
                        <a:pt x="7307" y="7826"/>
                        <a:pt x="7307" y="7826"/>
                      </a:cubicBezTo>
                      <a:cubicBezTo>
                        <a:pt x="7307" y="7826"/>
                        <a:pt x="4572" y="2835"/>
                        <a:pt x="1997" y="2835"/>
                      </a:cubicBezTo>
                      <a:cubicBezTo>
                        <a:pt x="1657" y="2835"/>
                        <a:pt x="1238" y="2915"/>
                        <a:pt x="899" y="3075"/>
                      </a:cubicBezTo>
                      <a:cubicBezTo>
                        <a:pt x="819" y="3155"/>
                        <a:pt x="819" y="3155"/>
                        <a:pt x="739" y="3255"/>
                      </a:cubicBezTo>
                      <a:cubicBezTo>
                        <a:pt x="240" y="3574"/>
                        <a:pt x="0" y="4153"/>
                        <a:pt x="0" y="4911"/>
                      </a:cubicBezTo>
                      <a:cubicBezTo>
                        <a:pt x="0" y="6908"/>
                        <a:pt x="1657" y="9902"/>
                        <a:pt x="3654" y="12398"/>
                      </a:cubicBezTo>
                      <a:cubicBezTo>
                        <a:pt x="4073" y="12477"/>
                        <a:pt x="4492" y="12557"/>
                        <a:pt x="4811" y="12737"/>
                      </a:cubicBezTo>
                      <a:cubicBezTo>
                        <a:pt x="5231" y="11739"/>
                        <a:pt x="6069" y="10980"/>
                        <a:pt x="7147" y="10980"/>
                      </a:cubicBezTo>
                      <a:cubicBezTo>
                        <a:pt x="7307" y="10980"/>
                        <a:pt x="7487" y="10980"/>
                        <a:pt x="7646" y="11060"/>
                      </a:cubicBezTo>
                      <a:cubicBezTo>
                        <a:pt x="7886" y="11060"/>
                        <a:pt x="8145" y="11140"/>
                        <a:pt x="8305" y="11240"/>
                      </a:cubicBezTo>
                      <a:cubicBezTo>
                        <a:pt x="8225" y="10142"/>
                        <a:pt x="8884" y="9064"/>
                        <a:pt x="9882" y="8824"/>
                      </a:cubicBezTo>
                      <a:cubicBezTo>
                        <a:pt x="9643" y="5910"/>
                        <a:pt x="9722" y="2915"/>
                        <a:pt x="10142" y="1"/>
                      </a:cubicBezTo>
                      <a:close/>
                      <a:moveTo>
                        <a:pt x="10062" y="13236"/>
                      </a:moveTo>
                      <a:cubicBezTo>
                        <a:pt x="10142" y="13476"/>
                        <a:pt x="10142" y="13815"/>
                        <a:pt x="10062" y="14054"/>
                      </a:cubicBezTo>
                      <a:cubicBezTo>
                        <a:pt x="10221" y="13895"/>
                        <a:pt x="10301" y="13635"/>
                        <a:pt x="10481" y="13476"/>
                      </a:cubicBezTo>
                      <a:cubicBezTo>
                        <a:pt x="10481" y="13396"/>
                        <a:pt x="10481" y="13316"/>
                        <a:pt x="10381" y="13236"/>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2110;p70"/>
                <p:cNvSpPr/>
                <p:nvPr/>
              </p:nvSpPr>
              <p:spPr>
                <a:xfrm>
                  <a:off x="301490" y="3997733"/>
                  <a:ext cx="97236" cy="69574"/>
                </a:xfrm>
                <a:custGeom>
                  <a:avLst/>
                  <a:gdLst/>
                  <a:ahLst/>
                  <a:cxnLst/>
                  <a:rect l="l" t="t" r="r" b="b"/>
                  <a:pathLst>
                    <a:path w="4074" h="2915" extrusionOk="0">
                      <a:moveTo>
                        <a:pt x="3335" y="0"/>
                      </a:moveTo>
                      <a:cubicBezTo>
                        <a:pt x="2177" y="419"/>
                        <a:pt x="1079" y="1098"/>
                        <a:pt x="261" y="1996"/>
                      </a:cubicBezTo>
                      <a:cubicBezTo>
                        <a:pt x="1" y="2176"/>
                        <a:pt x="1" y="2595"/>
                        <a:pt x="261" y="2755"/>
                      </a:cubicBezTo>
                      <a:cubicBezTo>
                        <a:pt x="340" y="2835"/>
                        <a:pt x="500" y="2915"/>
                        <a:pt x="580" y="2915"/>
                      </a:cubicBezTo>
                      <a:cubicBezTo>
                        <a:pt x="760" y="2915"/>
                        <a:pt x="919" y="2835"/>
                        <a:pt x="999" y="2755"/>
                      </a:cubicBezTo>
                      <a:lnTo>
                        <a:pt x="1578" y="2176"/>
                      </a:lnTo>
                      <a:cubicBezTo>
                        <a:pt x="1678" y="2176"/>
                        <a:pt x="1678" y="2176"/>
                        <a:pt x="1678" y="2096"/>
                      </a:cubicBezTo>
                      <a:lnTo>
                        <a:pt x="1758" y="2096"/>
                      </a:lnTo>
                      <a:lnTo>
                        <a:pt x="1838" y="1996"/>
                      </a:lnTo>
                      <a:cubicBezTo>
                        <a:pt x="1997" y="1916"/>
                        <a:pt x="2077" y="1837"/>
                        <a:pt x="2177" y="1757"/>
                      </a:cubicBezTo>
                      <a:cubicBezTo>
                        <a:pt x="2417" y="1597"/>
                        <a:pt x="2676" y="1497"/>
                        <a:pt x="2916" y="1338"/>
                      </a:cubicBezTo>
                      <a:cubicBezTo>
                        <a:pt x="2995" y="1258"/>
                        <a:pt x="3175" y="1258"/>
                        <a:pt x="3255" y="1178"/>
                      </a:cubicBezTo>
                      <a:cubicBezTo>
                        <a:pt x="3335" y="1178"/>
                        <a:pt x="3415" y="1098"/>
                        <a:pt x="3415" y="1098"/>
                      </a:cubicBezTo>
                      <a:lnTo>
                        <a:pt x="3495" y="1098"/>
                      </a:lnTo>
                      <a:cubicBezTo>
                        <a:pt x="3495" y="1098"/>
                        <a:pt x="3574" y="1098"/>
                        <a:pt x="3574" y="998"/>
                      </a:cubicBezTo>
                      <a:cubicBezTo>
                        <a:pt x="3834" y="918"/>
                        <a:pt x="4073" y="679"/>
                        <a:pt x="3914" y="419"/>
                      </a:cubicBezTo>
                      <a:cubicBezTo>
                        <a:pt x="3914" y="180"/>
                        <a:pt x="3674" y="0"/>
                        <a:pt x="3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2111;p70"/>
                <p:cNvSpPr/>
                <p:nvPr/>
              </p:nvSpPr>
              <p:spPr>
                <a:xfrm>
                  <a:off x="408703" y="3978186"/>
                  <a:ext cx="35754" cy="29572"/>
                </a:xfrm>
                <a:custGeom>
                  <a:avLst/>
                  <a:gdLst/>
                  <a:ahLst/>
                  <a:cxnLst/>
                  <a:rect l="l" t="t" r="r" b="b"/>
                  <a:pathLst>
                    <a:path w="1498" h="1239" extrusionOk="0">
                      <a:moveTo>
                        <a:pt x="839" y="1"/>
                      </a:moveTo>
                      <a:cubicBezTo>
                        <a:pt x="679" y="80"/>
                        <a:pt x="580" y="80"/>
                        <a:pt x="420" y="160"/>
                      </a:cubicBezTo>
                      <a:cubicBezTo>
                        <a:pt x="340" y="160"/>
                        <a:pt x="260" y="240"/>
                        <a:pt x="260" y="240"/>
                      </a:cubicBezTo>
                      <a:cubicBezTo>
                        <a:pt x="180" y="320"/>
                        <a:pt x="180" y="320"/>
                        <a:pt x="81" y="420"/>
                      </a:cubicBezTo>
                      <a:cubicBezTo>
                        <a:pt x="81" y="500"/>
                        <a:pt x="1" y="579"/>
                        <a:pt x="1" y="659"/>
                      </a:cubicBezTo>
                      <a:cubicBezTo>
                        <a:pt x="1" y="659"/>
                        <a:pt x="1" y="739"/>
                        <a:pt x="81" y="819"/>
                      </a:cubicBezTo>
                      <a:lnTo>
                        <a:pt x="81" y="999"/>
                      </a:lnTo>
                      <a:cubicBezTo>
                        <a:pt x="180" y="1079"/>
                        <a:pt x="260" y="1079"/>
                        <a:pt x="260" y="1158"/>
                      </a:cubicBezTo>
                      <a:cubicBezTo>
                        <a:pt x="340" y="1158"/>
                        <a:pt x="420" y="1158"/>
                        <a:pt x="420" y="1238"/>
                      </a:cubicBezTo>
                      <a:lnTo>
                        <a:pt x="679" y="1238"/>
                      </a:lnTo>
                      <a:cubicBezTo>
                        <a:pt x="839" y="1158"/>
                        <a:pt x="999" y="1079"/>
                        <a:pt x="1079" y="1079"/>
                      </a:cubicBezTo>
                      <a:cubicBezTo>
                        <a:pt x="1178" y="999"/>
                        <a:pt x="1258" y="999"/>
                        <a:pt x="1338" y="919"/>
                      </a:cubicBezTo>
                      <a:lnTo>
                        <a:pt x="1418" y="819"/>
                      </a:lnTo>
                      <a:cubicBezTo>
                        <a:pt x="1498" y="739"/>
                        <a:pt x="1498" y="659"/>
                        <a:pt x="1498" y="579"/>
                      </a:cubicBezTo>
                      <a:lnTo>
                        <a:pt x="1498" y="420"/>
                      </a:lnTo>
                      <a:cubicBezTo>
                        <a:pt x="1498" y="320"/>
                        <a:pt x="1498" y="320"/>
                        <a:pt x="1418" y="240"/>
                      </a:cubicBezTo>
                      <a:cubicBezTo>
                        <a:pt x="1418" y="160"/>
                        <a:pt x="1338" y="80"/>
                        <a:pt x="1258" y="80"/>
                      </a:cubicBezTo>
                      <a:cubicBezTo>
                        <a:pt x="1178" y="80"/>
                        <a:pt x="1178" y="1"/>
                        <a:pt x="10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2112;p70"/>
                <p:cNvSpPr/>
                <p:nvPr/>
              </p:nvSpPr>
              <p:spPr>
                <a:xfrm>
                  <a:off x="200483" y="3934341"/>
                  <a:ext cx="37663" cy="67688"/>
                </a:xfrm>
                <a:custGeom>
                  <a:avLst/>
                  <a:gdLst/>
                  <a:ahLst/>
                  <a:cxnLst/>
                  <a:rect l="l" t="t" r="r" b="b"/>
                  <a:pathLst>
                    <a:path w="1578" h="2836" extrusionOk="0">
                      <a:moveTo>
                        <a:pt x="580" y="1"/>
                      </a:moveTo>
                      <a:cubicBezTo>
                        <a:pt x="500" y="1"/>
                        <a:pt x="500" y="81"/>
                        <a:pt x="420" y="81"/>
                      </a:cubicBezTo>
                      <a:cubicBezTo>
                        <a:pt x="161" y="161"/>
                        <a:pt x="1" y="420"/>
                        <a:pt x="81" y="760"/>
                      </a:cubicBezTo>
                      <a:cubicBezTo>
                        <a:pt x="240" y="1259"/>
                        <a:pt x="420" y="1838"/>
                        <a:pt x="500" y="2416"/>
                      </a:cubicBezTo>
                      <a:cubicBezTo>
                        <a:pt x="580" y="2576"/>
                        <a:pt x="660" y="2656"/>
                        <a:pt x="739" y="2756"/>
                      </a:cubicBezTo>
                      <a:cubicBezTo>
                        <a:pt x="819" y="2756"/>
                        <a:pt x="919" y="2836"/>
                        <a:pt x="1079" y="2836"/>
                      </a:cubicBezTo>
                      <a:lnTo>
                        <a:pt x="1159" y="2836"/>
                      </a:lnTo>
                      <a:cubicBezTo>
                        <a:pt x="1318" y="2756"/>
                        <a:pt x="1418" y="2656"/>
                        <a:pt x="1498" y="2576"/>
                      </a:cubicBezTo>
                      <a:cubicBezTo>
                        <a:pt x="1578" y="2416"/>
                        <a:pt x="1578" y="2257"/>
                        <a:pt x="1578" y="2157"/>
                      </a:cubicBezTo>
                      <a:cubicBezTo>
                        <a:pt x="1418" y="1578"/>
                        <a:pt x="1318" y="999"/>
                        <a:pt x="1079" y="420"/>
                      </a:cubicBezTo>
                      <a:cubicBezTo>
                        <a:pt x="1079" y="340"/>
                        <a:pt x="999" y="161"/>
                        <a:pt x="819" y="81"/>
                      </a:cubicBezTo>
                      <a:cubicBezTo>
                        <a:pt x="739" y="81"/>
                        <a:pt x="660" y="1"/>
                        <a:pt x="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2113;p70"/>
                <p:cNvSpPr/>
                <p:nvPr/>
              </p:nvSpPr>
              <p:spPr>
                <a:xfrm>
                  <a:off x="440638" y="4114922"/>
                  <a:ext cx="61483" cy="28140"/>
                </a:xfrm>
                <a:custGeom>
                  <a:avLst/>
                  <a:gdLst/>
                  <a:ahLst/>
                  <a:cxnLst/>
                  <a:rect l="l" t="t" r="r" b="b"/>
                  <a:pathLst>
                    <a:path w="2576" h="1179" extrusionOk="0">
                      <a:moveTo>
                        <a:pt x="419" y="1"/>
                      </a:moveTo>
                      <a:cubicBezTo>
                        <a:pt x="340" y="81"/>
                        <a:pt x="160" y="181"/>
                        <a:pt x="80" y="260"/>
                      </a:cubicBezTo>
                      <a:cubicBezTo>
                        <a:pt x="0" y="420"/>
                        <a:pt x="0" y="580"/>
                        <a:pt x="0" y="680"/>
                      </a:cubicBezTo>
                      <a:cubicBezTo>
                        <a:pt x="80" y="839"/>
                        <a:pt x="160" y="919"/>
                        <a:pt x="240" y="999"/>
                      </a:cubicBezTo>
                      <a:cubicBezTo>
                        <a:pt x="340" y="999"/>
                        <a:pt x="340" y="1079"/>
                        <a:pt x="419" y="1079"/>
                      </a:cubicBezTo>
                      <a:lnTo>
                        <a:pt x="1837" y="1079"/>
                      </a:lnTo>
                      <a:cubicBezTo>
                        <a:pt x="1917" y="1179"/>
                        <a:pt x="1996" y="1179"/>
                        <a:pt x="1996" y="1179"/>
                      </a:cubicBezTo>
                      <a:cubicBezTo>
                        <a:pt x="2076" y="1179"/>
                        <a:pt x="2156" y="1079"/>
                        <a:pt x="2236" y="1079"/>
                      </a:cubicBezTo>
                      <a:cubicBezTo>
                        <a:pt x="2416" y="999"/>
                        <a:pt x="2496" y="839"/>
                        <a:pt x="2496" y="760"/>
                      </a:cubicBezTo>
                      <a:cubicBezTo>
                        <a:pt x="2575" y="500"/>
                        <a:pt x="2416" y="181"/>
                        <a:pt x="2156" y="81"/>
                      </a:cubicBezTo>
                      <a:cubicBezTo>
                        <a:pt x="1837" y="1"/>
                        <a:pt x="1577" y="1"/>
                        <a:pt x="12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2114;p70"/>
                <p:cNvSpPr/>
                <p:nvPr/>
              </p:nvSpPr>
              <p:spPr>
                <a:xfrm>
                  <a:off x="124727" y="4084396"/>
                  <a:ext cx="160485" cy="105661"/>
                </a:xfrm>
                <a:custGeom>
                  <a:avLst/>
                  <a:gdLst/>
                  <a:ahLst/>
                  <a:cxnLst/>
                  <a:rect l="l" t="t" r="r" b="b"/>
                  <a:pathLst>
                    <a:path w="6724" h="4427" extrusionOk="0">
                      <a:moveTo>
                        <a:pt x="2927" y="1"/>
                      </a:moveTo>
                      <a:cubicBezTo>
                        <a:pt x="739" y="1"/>
                        <a:pt x="1" y="3733"/>
                        <a:pt x="2676" y="4354"/>
                      </a:cubicBezTo>
                      <a:cubicBezTo>
                        <a:pt x="2856" y="4403"/>
                        <a:pt x="3033" y="4426"/>
                        <a:pt x="3204" y="4426"/>
                      </a:cubicBezTo>
                      <a:cubicBezTo>
                        <a:pt x="5405" y="4426"/>
                        <a:pt x="6724" y="653"/>
                        <a:pt x="3335" y="42"/>
                      </a:cubicBezTo>
                      <a:cubicBezTo>
                        <a:pt x="3194" y="14"/>
                        <a:pt x="3058" y="1"/>
                        <a:pt x="2927"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2115;p70"/>
                <p:cNvSpPr/>
                <p:nvPr/>
              </p:nvSpPr>
              <p:spPr>
                <a:xfrm>
                  <a:off x="144752" y="4091103"/>
                  <a:ext cx="95303" cy="99623"/>
                </a:xfrm>
                <a:custGeom>
                  <a:avLst/>
                  <a:gdLst/>
                  <a:ahLst/>
                  <a:cxnLst/>
                  <a:rect l="l" t="t" r="r" b="b"/>
                  <a:pathLst>
                    <a:path w="3993" h="4174" extrusionOk="0">
                      <a:moveTo>
                        <a:pt x="1158" y="1"/>
                      </a:moveTo>
                      <a:cubicBezTo>
                        <a:pt x="419" y="420"/>
                        <a:pt x="0" y="1338"/>
                        <a:pt x="80" y="2177"/>
                      </a:cubicBezTo>
                      <a:cubicBezTo>
                        <a:pt x="1258" y="2576"/>
                        <a:pt x="1757" y="3335"/>
                        <a:pt x="1837" y="4173"/>
                      </a:cubicBezTo>
                      <a:lnTo>
                        <a:pt x="2416" y="4173"/>
                      </a:lnTo>
                      <a:cubicBezTo>
                        <a:pt x="2835" y="3754"/>
                        <a:pt x="3414" y="3414"/>
                        <a:pt x="3993" y="3175"/>
                      </a:cubicBezTo>
                      <a:cubicBezTo>
                        <a:pt x="2496" y="2836"/>
                        <a:pt x="1338" y="1578"/>
                        <a:pt x="1158"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2116;p70"/>
                <p:cNvSpPr/>
                <p:nvPr/>
              </p:nvSpPr>
              <p:spPr>
                <a:xfrm>
                  <a:off x="202392" y="4103013"/>
                  <a:ext cx="31959" cy="35777"/>
                </a:xfrm>
                <a:custGeom>
                  <a:avLst/>
                  <a:gdLst/>
                  <a:ahLst/>
                  <a:cxnLst/>
                  <a:rect l="l" t="t" r="r" b="b"/>
                  <a:pathLst>
                    <a:path w="1339" h="1499" extrusionOk="0">
                      <a:moveTo>
                        <a:pt x="420" y="1"/>
                      </a:moveTo>
                      <a:cubicBezTo>
                        <a:pt x="420" y="1"/>
                        <a:pt x="340" y="1"/>
                        <a:pt x="340" y="81"/>
                      </a:cubicBezTo>
                      <a:cubicBezTo>
                        <a:pt x="240" y="81"/>
                        <a:pt x="160" y="181"/>
                        <a:pt x="81" y="260"/>
                      </a:cubicBezTo>
                      <a:lnTo>
                        <a:pt x="81" y="340"/>
                      </a:lnTo>
                      <a:cubicBezTo>
                        <a:pt x="1" y="500"/>
                        <a:pt x="1" y="580"/>
                        <a:pt x="81" y="680"/>
                      </a:cubicBezTo>
                      <a:cubicBezTo>
                        <a:pt x="81" y="839"/>
                        <a:pt x="160" y="999"/>
                        <a:pt x="240" y="1179"/>
                      </a:cubicBezTo>
                      <a:cubicBezTo>
                        <a:pt x="240" y="1179"/>
                        <a:pt x="340" y="1259"/>
                        <a:pt x="340" y="1338"/>
                      </a:cubicBezTo>
                      <a:cubicBezTo>
                        <a:pt x="420" y="1418"/>
                        <a:pt x="420" y="1418"/>
                        <a:pt x="500" y="1498"/>
                      </a:cubicBezTo>
                      <a:lnTo>
                        <a:pt x="999" y="1498"/>
                      </a:lnTo>
                      <a:lnTo>
                        <a:pt x="1238" y="1259"/>
                      </a:lnTo>
                      <a:lnTo>
                        <a:pt x="1238" y="1179"/>
                      </a:lnTo>
                      <a:cubicBezTo>
                        <a:pt x="1338" y="1079"/>
                        <a:pt x="1338" y="919"/>
                        <a:pt x="1238" y="839"/>
                      </a:cubicBezTo>
                      <a:cubicBezTo>
                        <a:pt x="1238" y="680"/>
                        <a:pt x="1159" y="500"/>
                        <a:pt x="1079" y="340"/>
                      </a:cubicBezTo>
                      <a:cubicBezTo>
                        <a:pt x="1079" y="340"/>
                        <a:pt x="1079" y="260"/>
                        <a:pt x="999" y="181"/>
                      </a:cubicBezTo>
                      <a:cubicBezTo>
                        <a:pt x="999" y="181"/>
                        <a:pt x="919" y="81"/>
                        <a:pt x="839" y="81"/>
                      </a:cubicBezTo>
                      <a:cubicBezTo>
                        <a:pt x="739" y="1"/>
                        <a:pt x="739" y="1"/>
                        <a:pt x="6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2117;p70"/>
                <p:cNvSpPr/>
                <p:nvPr/>
              </p:nvSpPr>
              <p:spPr>
                <a:xfrm>
                  <a:off x="137663" y="4163612"/>
                  <a:ext cx="262304" cy="173254"/>
                </a:xfrm>
                <a:custGeom>
                  <a:avLst/>
                  <a:gdLst/>
                  <a:ahLst/>
                  <a:cxnLst/>
                  <a:rect l="l" t="t" r="r" b="b"/>
                  <a:pathLst>
                    <a:path w="10990" h="7259" extrusionOk="0">
                      <a:moveTo>
                        <a:pt x="5157" y="0"/>
                      </a:moveTo>
                      <a:cubicBezTo>
                        <a:pt x="2142" y="0"/>
                        <a:pt x="1" y="4697"/>
                        <a:pt x="3451" y="6785"/>
                      </a:cubicBezTo>
                      <a:cubicBezTo>
                        <a:pt x="4000" y="7114"/>
                        <a:pt x="4575" y="7259"/>
                        <a:pt x="5137" y="7259"/>
                      </a:cubicBezTo>
                      <a:cubicBezTo>
                        <a:pt x="8259" y="7259"/>
                        <a:pt x="10990" y="2778"/>
                        <a:pt x="6625" y="376"/>
                      </a:cubicBezTo>
                      <a:cubicBezTo>
                        <a:pt x="6127" y="116"/>
                        <a:pt x="5631" y="0"/>
                        <a:pt x="5157"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2118;p70"/>
                <p:cNvSpPr/>
                <p:nvPr/>
              </p:nvSpPr>
              <p:spPr>
                <a:xfrm>
                  <a:off x="172391" y="4190702"/>
                  <a:ext cx="157239" cy="146761"/>
                </a:xfrm>
                <a:custGeom>
                  <a:avLst/>
                  <a:gdLst/>
                  <a:ahLst/>
                  <a:cxnLst/>
                  <a:rect l="l" t="t" r="r" b="b"/>
                  <a:pathLst>
                    <a:path w="6588" h="6149" extrusionOk="0">
                      <a:moveTo>
                        <a:pt x="1258" y="0"/>
                      </a:moveTo>
                      <a:cubicBezTo>
                        <a:pt x="1098" y="240"/>
                        <a:pt x="838" y="579"/>
                        <a:pt x="679" y="818"/>
                      </a:cubicBezTo>
                      <a:cubicBezTo>
                        <a:pt x="599" y="1158"/>
                        <a:pt x="499" y="1497"/>
                        <a:pt x="339" y="1817"/>
                      </a:cubicBezTo>
                      <a:cubicBezTo>
                        <a:pt x="0" y="3074"/>
                        <a:pt x="339" y="4392"/>
                        <a:pt x="1597" y="5390"/>
                      </a:cubicBezTo>
                      <a:lnTo>
                        <a:pt x="1677" y="5390"/>
                      </a:lnTo>
                      <a:lnTo>
                        <a:pt x="1677" y="5490"/>
                      </a:lnTo>
                      <a:lnTo>
                        <a:pt x="1837" y="5490"/>
                      </a:lnTo>
                      <a:lnTo>
                        <a:pt x="1837" y="5570"/>
                      </a:lnTo>
                      <a:lnTo>
                        <a:pt x="1916" y="5570"/>
                      </a:lnTo>
                      <a:lnTo>
                        <a:pt x="1916" y="5650"/>
                      </a:lnTo>
                      <a:lnTo>
                        <a:pt x="1996" y="5650"/>
                      </a:lnTo>
                      <a:cubicBezTo>
                        <a:pt x="2096" y="5729"/>
                        <a:pt x="2176" y="5729"/>
                        <a:pt x="2336" y="5809"/>
                      </a:cubicBezTo>
                      <a:cubicBezTo>
                        <a:pt x="2755" y="6069"/>
                        <a:pt x="3254" y="6149"/>
                        <a:pt x="3673" y="6149"/>
                      </a:cubicBezTo>
                      <a:cubicBezTo>
                        <a:pt x="4831" y="6149"/>
                        <a:pt x="5909" y="5570"/>
                        <a:pt x="6588" y="4651"/>
                      </a:cubicBezTo>
                      <a:cubicBezTo>
                        <a:pt x="5410" y="4572"/>
                        <a:pt x="4252" y="4232"/>
                        <a:pt x="3334" y="3573"/>
                      </a:cubicBezTo>
                      <a:cubicBezTo>
                        <a:pt x="1916" y="2655"/>
                        <a:pt x="1338" y="1397"/>
                        <a:pt x="1258"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2119;p70"/>
                <p:cNvSpPr/>
                <p:nvPr/>
              </p:nvSpPr>
              <p:spPr>
                <a:xfrm>
                  <a:off x="241941" y="4188315"/>
                  <a:ext cx="55778" cy="38140"/>
                </a:xfrm>
                <a:custGeom>
                  <a:avLst/>
                  <a:gdLst/>
                  <a:ahLst/>
                  <a:cxnLst/>
                  <a:rect l="l" t="t" r="r" b="b"/>
                  <a:pathLst>
                    <a:path w="2337" h="1598" extrusionOk="0">
                      <a:moveTo>
                        <a:pt x="500" y="0"/>
                      </a:moveTo>
                      <a:cubicBezTo>
                        <a:pt x="420" y="0"/>
                        <a:pt x="260" y="100"/>
                        <a:pt x="180" y="180"/>
                      </a:cubicBezTo>
                      <a:cubicBezTo>
                        <a:pt x="80" y="260"/>
                        <a:pt x="1" y="419"/>
                        <a:pt x="1" y="599"/>
                      </a:cubicBezTo>
                      <a:cubicBezTo>
                        <a:pt x="1" y="679"/>
                        <a:pt x="80" y="839"/>
                        <a:pt x="180" y="918"/>
                      </a:cubicBezTo>
                      <a:cubicBezTo>
                        <a:pt x="180" y="998"/>
                        <a:pt x="260" y="998"/>
                        <a:pt x="260" y="998"/>
                      </a:cubicBezTo>
                      <a:cubicBezTo>
                        <a:pt x="340" y="1098"/>
                        <a:pt x="420" y="1098"/>
                        <a:pt x="500" y="1098"/>
                      </a:cubicBezTo>
                      <a:cubicBezTo>
                        <a:pt x="679" y="1098"/>
                        <a:pt x="839" y="1178"/>
                        <a:pt x="999" y="1258"/>
                      </a:cubicBezTo>
                      <a:cubicBezTo>
                        <a:pt x="1178" y="1338"/>
                        <a:pt x="1338" y="1418"/>
                        <a:pt x="1498" y="1497"/>
                      </a:cubicBezTo>
                      <a:cubicBezTo>
                        <a:pt x="1578" y="1597"/>
                        <a:pt x="1678" y="1597"/>
                        <a:pt x="1757" y="1597"/>
                      </a:cubicBezTo>
                      <a:lnTo>
                        <a:pt x="1917" y="1597"/>
                      </a:lnTo>
                      <a:cubicBezTo>
                        <a:pt x="2077" y="1497"/>
                        <a:pt x="2177" y="1418"/>
                        <a:pt x="2256" y="1338"/>
                      </a:cubicBezTo>
                      <a:cubicBezTo>
                        <a:pt x="2336" y="1178"/>
                        <a:pt x="2336" y="1098"/>
                        <a:pt x="2336" y="918"/>
                      </a:cubicBezTo>
                      <a:cubicBezTo>
                        <a:pt x="2256" y="839"/>
                        <a:pt x="2256" y="839"/>
                        <a:pt x="2256" y="759"/>
                      </a:cubicBezTo>
                      <a:cubicBezTo>
                        <a:pt x="2177" y="679"/>
                        <a:pt x="2177" y="679"/>
                        <a:pt x="2077" y="599"/>
                      </a:cubicBezTo>
                      <a:cubicBezTo>
                        <a:pt x="1837" y="419"/>
                        <a:pt x="1578" y="340"/>
                        <a:pt x="1338" y="260"/>
                      </a:cubicBezTo>
                      <a:cubicBezTo>
                        <a:pt x="1079" y="100"/>
                        <a:pt x="839" y="100"/>
                        <a:pt x="5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2120;p70"/>
                <p:cNvSpPr/>
                <p:nvPr/>
              </p:nvSpPr>
              <p:spPr>
                <a:xfrm>
                  <a:off x="297695" y="4234045"/>
                  <a:ext cx="25753" cy="31959"/>
                </a:xfrm>
                <a:custGeom>
                  <a:avLst/>
                  <a:gdLst/>
                  <a:ahLst/>
                  <a:cxnLst/>
                  <a:rect l="l" t="t" r="r" b="b"/>
                  <a:pathLst>
                    <a:path w="1079" h="1339" extrusionOk="0">
                      <a:moveTo>
                        <a:pt x="420" y="1"/>
                      </a:moveTo>
                      <a:cubicBezTo>
                        <a:pt x="340" y="1"/>
                        <a:pt x="340" y="1"/>
                        <a:pt x="240" y="80"/>
                      </a:cubicBezTo>
                      <a:cubicBezTo>
                        <a:pt x="160" y="80"/>
                        <a:pt x="80" y="180"/>
                        <a:pt x="80" y="260"/>
                      </a:cubicBezTo>
                      <a:lnTo>
                        <a:pt x="0" y="340"/>
                      </a:lnTo>
                      <a:lnTo>
                        <a:pt x="0" y="679"/>
                      </a:lnTo>
                      <a:cubicBezTo>
                        <a:pt x="0" y="759"/>
                        <a:pt x="80" y="839"/>
                        <a:pt x="80" y="919"/>
                      </a:cubicBezTo>
                      <a:cubicBezTo>
                        <a:pt x="80" y="999"/>
                        <a:pt x="80" y="1079"/>
                        <a:pt x="160" y="1178"/>
                      </a:cubicBezTo>
                      <a:cubicBezTo>
                        <a:pt x="160" y="1178"/>
                        <a:pt x="240" y="1258"/>
                        <a:pt x="340" y="1258"/>
                      </a:cubicBezTo>
                      <a:cubicBezTo>
                        <a:pt x="340" y="1338"/>
                        <a:pt x="420" y="1338"/>
                        <a:pt x="499" y="1338"/>
                      </a:cubicBezTo>
                      <a:lnTo>
                        <a:pt x="739" y="1338"/>
                      </a:lnTo>
                      <a:lnTo>
                        <a:pt x="839" y="1258"/>
                      </a:lnTo>
                      <a:cubicBezTo>
                        <a:pt x="919" y="1258"/>
                        <a:pt x="998" y="1178"/>
                        <a:pt x="998" y="1079"/>
                      </a:cubicBezTo>
                      <a:cubicBezTo>
                        <a:pt x="1078" y="999"/>
                        <a:pt x="1078" y="999"/>
                        <a:pt x="1078" y="919"/>
                      </a:cubicBezTo>
                      <a:lnTo>
                        <a:pt x="1078" y="679"/>
                      </a:lnTo>
                      <a:lnTo>
                        <a:pt x="1078" y="340"/>
                      </a:lnTo>
                      <a:cubicBezTo>
                        <a:pt x="998" y="340"/>
                        <a:pt x="998" y="260"/>
                        <a:pt x="919" y="180"/>
                      </a:cubicBezTo>
                      <a:lnTo>
                        <a:pt x="839" y="80"/>
                      </a:lnTo>
                      <a:cubicBezTo>
                        <a:pt x="739" y="1"/>
                        <a:pt x="659" y="1"/>
                        <a:pt x="5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2121;p70"/>
                <p:cNvSpPr/>
                <p:nvPr/>
              </p:nvSpPr>
              <p:spPr>
                <a:xfrm>
                  <a:off x="30618" y="4137382"/>
                  <a:ext cx="198005" cy="130746"/>
                </a:xfrm>
                <a:custGeom>
                  <a:avLst/>
                  <a:gdLst/>
                  <a:ahLst/>
                  <a:cxnLst/>
                  <a:rect l="l" t="t" r="r" b="b"/>
                  <a:pathLst>
                    <a:path w="8296" h="5478" extrusionOk="0">
                      <a:moveTo>
                        <a:pt x="3671" y="0"/>
                      </a:moveTo>
                      <a:cubicBezTo>
                        <a:pt x="986" y="0"/>
                        <a:pt x="0" y="4600"/>
                        <a:pt x="3285" y="5388"/>
                      </a:cubicBezTo>
                      <a:cubicBezTo>
                        <a:pt x="3514" y="5449"/>
                        <a:pt x="3737" y="5477"/>
                        <a:pt x="3953" y="5477"/>
                      </a:cubicBezTo>
                      <a:cubicBezTo>
                        <a:pt x="6720" y="5477"/>
                        <a:pt x="8295" y="836"/>
                        <a:pt x="4203" y="58"/>
                      </a:cubicBezTo>
                      <a:cubicBezTo>
                        <a:pt x="4019" y="19"/>
                        <a:pt x="3842" y="0"/>
                        <a:pt x="3671"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2122;p70"/>
                <p:cNvSpPr/>
                <p:nvPr/>
              </p:nvSpPr>
              <p:spPr>
                <a:xfrm>
                  <a:off x="47540" y="4140652"/>
                  <a:ext cx="124875" cy="127238"/>
                </a:xfrm>
                <a:custGeom>
                  <a:avLst/>
                  <a:gdLst/>
                  <a:ahLst/>
                  <a:cxnLst/>
                  <a:rect l="l" t="t" r="r" b="b"/>
                  <a:pathLst>
                    <a:path w="5232" h="5331" extrusionOk="0">
                      <a:moveTo>
                        <a:pt x="2077" y="1"/>
                      </a:moveTo>
                      <a:lnTo>
                        <a:pt x="2077" y="1"/>
                      </a:lnTo>
                      <a:cubicBezTo>
                        <a:pt x="580" y="680"/>
                        <a:pt x="1" y="2915"/>
                        <a:pt x="999" y="4253"/>
                      </a:cubicBezTo>
                      <a:lnTo>
                        <a:pt x="999" y="4333"/>
                      </a:lnTo>
                      <a:cubicBezTo>
                        <a:pt x="1338" y="4752"/>
                        <a:pt x="1837" y="5091"/>
                        <a:pt x="2496" y="5251"/>
                      </a:cubicBezTo>
                      <a:lnTo>
                        <a:pt x="2576" y="5251"/>
                      </a:lnTo>
                      <a:cubicBezTo>
                        <a:pt x="2835" y="5331"/>
                        <a:pt x="2995" y="5331"/>
                        <a:pt x="3235" y="5331"/>
                      </a:cubicBezTo>
                      <a:cubicBezTo>
                        <a:pt x="3993" y="5331"/>
                        <a:pt x="4732" y="4992"/>
                        <a:pt x="5231" y="4413"/>
                      </a:cubicBezTo>
                      <a:cubicBezTo>
                        <a:pt x="4492" y="4413"/>
                        <a:pt x="3734" y="4173"/>
                        <a:pt x="3075" y="3594"/>
                      </a:cubicBezTo>
                      <a:cubicBezTo>
                        <a:pt x="2157" y="2756"/>
                        <a:pt x="1837" y="1338"/>
                        <a:pt x="2077"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2123;p70"/>
                <p:cNvSpPr/>
                <p:nvPr/>
              </p:nvSpPr>
              <p:spPr>
                <a:xfrm>
                  <a:off x="129023" y="4162586"/>
                  <a:ext cx="37663" cy="49573"/>
                </a:xfrm>
                <a:custGeom>
                  <a:avLst/>
                  <a:gdLst/>
                  <a:ahLst/>
                  <a:cxnLst/>
                  <a:rect l="l" t="t" r="r" b="b"/>
                  <a:pathLst>
                    <a:path w="1578" h="2077" extrusionOk="0">
                      <a:moveTo>
                        <a:pt x="499" y="0"/>
                      </a:moveTo>
                      <a:cubicBezTo>
                        <a:pt x="320" y="0"/>
                        <a:pt x="240" y="80"/>
                        <a:pt x="160" y="180"/>
                      </a:cubicBezTo>
                      <a:cubicBezTo>
                        <a:pt x="0" y="260"/>
                        <a:pt x="0" y="419"/>
                        <a:pt x="0" y="499"/>
                      </a:cubicBezTo>
                      <a:cubicBezTo>
                        <a:pt x="0" y="679"/>
                        <a:pt x="0" y="839"/>
                        <a:pt x="160" y="918"/>
                      </a:cubicBezTo>
                      <a:cubicBezTo>
                        <a:pt x="160" y="998"/>
                        <a:pt x="240" y="998"/>
                        <a:pt x="240" y="1078"/>
                      </a:cubicBezTo>
                      <a:cubicBezTo>
                        <a:pt x="320" y="1178"/>
                        <a:pt x="320" y="1258"/>
                        <a:pt x="420" y="1338"/>
                      </a:cubicBezTo>
                      <a:cubicBezTo>
                        <a:pt x="420" y="1418"/>
                        <a:pt x="499" y="1497"/>
                        <a:pt x="499" y="1577"/>
                      </a:cubicBezTo>
                      <a:cubicBezTo>
                        <a:pt x="499" y="1757"/>
                        <a:pt x="499" y="1837"/>
                        <a:pt x="659" y="1917"/>
                      </a:cubicBezTo>
                      <a:cubicBezTo>
                        <a:pt x="739" y="2076"/>
                        <a:pt x="819" y="2076"/>
                        <a:pt x="999" y="2076"/>
                      </a:cubicBezTo>
                      <a:cubicBezTo>
                        <a:pt x="1158" y="2076"/>
                        <a:pt x="1318" y="2076"/>
                        <a:pt x="1418" y="1917"/>
                      </a:cubicBezTo>
                      <a:cubicBezTo>
                        <a:pt x="1498" y="1837"/>
                        <a:pt x="1577" y="1757"/>
                        <a:pt x="1577" y="1577"/>
                      </a:cubicBezTo>
                      <a:cubicBezTo>
                        <a:pt x="1498" y="1418"/>
                        <a:pt x="1498" y="1258"/>
                        <a:pt x="1498" y="1178"/>
                      </a:cubicBezTo>
                      <a:cubicBezTo>
                        <a:pt x="1418" y="998"/>
                        <a:pt x="1418" y="839"/>
                        <a:pt x="1318" y="759"/>
                      </a:cubicBezTo>
                      <a:cubicBezTo>
                        <a:pt x="1238" y="679"/>
                        <a:pt x="1238" y="579"/>
                        <a:pt x="1158" y="499"/>
                      </a:cubicBezTo>
                      <a:cubicBezTo>
                        <a:pt x="1078" y="340"/>
                        <a:pt x="999" y="260"/>
                        <a:pt x="919" y="180"/>
                      </a:cubicBezTo>
                      <a:cubicBezTo>
                        <a:pt x="739" y="80"/>
                        <a:pt x="659" y="0"/>
                        <a:pt x="4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771"/>
        <p:cNvGrpSpPr/>
        <p:nvPr/>
      </p:nvGrpSpPr>
      <p:grpSpPr>
        <a:xfrm>
          <a:off x="0" y="0"/>
          <a:ext cx="0" cy="0"/>
          <a:chOff x="0" y="0"/>
          <a:chExt cx="0" cy="0"/>
        </a:xfrm>
      </p:grpSpPr>
      <p:sp>
        <p:nvSpPr>
          <p:cNvPr id="5774" name="Google Shape;5774;p53"/>
          <p:cNvSpPr/>
          <p:nvPr/>
        </p:nvSpPr>
        <p:spPr>
          <a:xfrm>
            <a:off x="4291364" y="3513253"/>
            <a:ext cx="47734" cy="40082"/>
          </a:xfrm>
          <a:custGeom>
            <a:avLst/>
            <a:gdLst/>
            <a:ahLst/>
            <a:cxnLst/>
            <a:rect l="l" t="t" r="r" b="b"/>
            <a:pathLst>
              <a:path w="1254" h="1053" extrusionOk="0">
                <a:moveTo>
                  <a:pt x="627" y="0"/>
                </a:moveTo>
                <a:cubicBezTo>
                  <a:pt x="1" y="0"/>
                  <a:pt x="1" y="1053"/>
                  <a:pt x="627" y="1053"/>
                </a:cubicBezTo>
                <a:cubicBezTo>
                  <a:pt x="1254" y="1053"/>
                  <a:pt x="1254" y="0"/>
                  <a:pt x="627" y="0"/>
                </a:cubicBezTo>
                <a:close/>
              </a:path>
            </a:pathLst>
          </a:custGeom>
          <a:solidFill>
            <a:srgbClr val="D4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5" name="Google Shape;5775;p53"/>
          <p:cNvGrpSpPr/>
          <p:nvPr/>
        </p:nvGrpSpPr>
        <p:grpSpPr>
          <a:xfrm>
            <a:off x="9775" y="3397802"/>
            <a:ext cx="9094642" cy="1757347"/>
            <a:chOff x="9775" y="3397802"/>
            <a:chExt cx="9094642" cy="1757347"/>
          </a:xfrm>
        </p:grpSpPr>
        <p:sp>
          <p:nvSpPr>
            <p:cNvPr id="5776" name="Google Shape;5776;p53"/>
            <p:cNvSpPr/>
            <p:nvPr/>
          </p:nvSpPr>
          <p:spPr>
            <a:xfrm>
              <a:off x="1770852" y="3584777"/>
              <a:ext cx="763279" cy="1561769"/>
            </a:xfrm>
            <a:custGeom>
              <a:avLst/>
              <a:gdLst/>
              <a:ahLst/>
              <a:cxnLst/>
              <a:rect l="l" t="t" r="r" b="b"/>
              <a:pathLst>
                <a:path w="20052" h="41029" extrusionOk="0">
                  <a:moveTo>
                    <a:pt x="19625" y="10227"/>
                  </a:moveTo>
                  <a:lnTo>
                    <a:pt x="19625" y="1"/>
                  </a:lnTo>
                  <a:lnTo>
                    <a:pt x="302" y="1"/>
                  </a:lnTo>
                  <a:lnTo>
                    <a:pt x="302" y="8973"/>
                  </a:lnTo>
                  <a:lnTo>
                    <a:pt x="302" y="8973"/>
                  </a:lnTo>
                  <a:lnTo>
                    <a:pt x="302" y="9826"/>
                  </a:lnTo>
                  <a:lnTo>
                    <a:pt x="302" y="9826"/>
                  </a:lnTo>
                  <a:lnTo>
                    <a:pt x="302" y="10227"/>
                  </a:lnTo>
                  <a:lnTo>
                    <a:pt x="302" y="39375"/>
                  </a:lnTo>
                  <a:lnTo>
                    <a:pt x="1" y="39375"/>
                  </a:lnTo>
                  <a:lnTo>
                    <a:pt x="1" y="41029"/>
                  </a:lnTo>
                  <a:lnTo>
                    <a:pt x="20051" y="41029"/>
                  </a:lnTo>
                  <a:lnTo>
                    <a:pt x="20051" y="39375"/>
                  </a:lnTo>
                  <a:lnTo>
                    <a:pt x="19625" y="39375"/>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53"/>
            <p:cNvSpPr/>
            <p:nvPr/>
          </p:nvSpPr>
          <p:spPr>
            <a:xfrm>
              <a:off x="4124411" y="3691626"/>
              <a:ext cx="706981" cy="1451114"/>
            </a:xfrm>
            <a:custGeom>
              <a:avLst/>
              <a:gdLst/>
              <a:ahLst/>
              <a:cxnLst/>
              <a:rect l="l" t="t" r="r" b="b"/>
              <a:pathLst>
                <a:path w="18573" h="38122" extrusionOk="0">
                  <a:moveTo>
                    <a:pt x="18271" y="9625"/>
                  </a:moveTo>
                  <a:lnTo>
                    <a:pt x="18271" y="1"/>
                  </a:lnTo>
                  <a:lnTo>
                    <a:pt x="301" y="1"/>
                  </a:lnTo>
                  <a:lnTo>
                    <a:pt x="301" y="8472"/>
                  </a:lnTo>
                  <a:lnTo>
                    <a:pt x="301" y="8472"/>
                  </a:lnTo>
                  <a:lnTo>
                    <a:pt x="301" y="9199"/>
                  </a:lnTo>
                  <a:lnTo>
                    <a:pt x="301" y="9199"/>
                  </a:lnTo>
                  <a:lnTo>
                    <a:pt x="301" y="9625"/>
                  </a:lnTo>
                  <a:lnTo>
                    <a:pt x="301" y="36568"/>
                  </a:lnTo>
                  <a:lnTo>
                    <a:pt x="1" y="36568"/>
                  </a:lnTo>
                  <a:lnTo>
                    <a:pt x="1" y="38121"/>
                  </a:lnTo>
                  <a:lnTo>
                    <a:pt x="18572" y="38121"/>
                  </a:lnTo>
                  <a:lnTo>
                    <a:pt x="18572" y="36568"/>
                  </a:lnTo>
                  <a:lnTo>
                    <a:pt x="18271" y="36568"/>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53"/>
            <p:cNvSpPr/>
            <p:nvPr/>
          </p:nvSpPr>
          <p:spPr>
            <a:xfrm>
              <a:off x="816867" y="3584777"/>
              <a:ext cx="787070" cy="1557962"/>
            </a:xfrm>
            <a:custGeom>
              <a:avLst/>
              <a:gdLst/>
              <a:ahLst/>
              <a:cxnLst/>
              <a:rect l="l" t="t" r="r" b="b"/>
              <a:pathLst>
                <a:path w="20677" h="40929" extrusionOk="0">
                  <a:moveTo>
                    <a:pt x="20351" y="10026"/>
                  </a:moveTo>
                  <a:lnTo>
                    <a:pt x="20351" y="9199"/>
                  </a:lnTo>
                  <a:lnTo>
                    <a:pt x="20351" y="8773"/>
                  </a:lnTo>
                  <a:lnTo>
                    <a:pt x="20351" y="8773"/>
                  </a:lnTo>
                  <a:lnTo>
                    <a:pt x="17970" y="8773"/>
                  </a:lnTo>
                  <a:lnTo>
                    <a:pt x="16491" y="6567"/>
                  </a:lnTo>
                  <a:lnTo>
                    <a:pt x="16491" y="5640"/>
                  </a:lnTo>
                  <a:lnTo>
                    <a:pt x="16491" y="5114"/>
                  </a:lnTo>
                  <a:lnTo>
                    <a:pt x="13684" y="5114"/>
                  </a:lnTo>
                  <a:lnTo>
                    <a:pt x="13684" y="2708"/>
                  </a:lnTo>
                  <a:lnTo>
                    <a:pt x="13684" y="2181"/>
                  </a:lnTo>
                  <a:lnTo>
                    <a:pt x="12005" y="2181"/>
                  </a:lnTo>
                  <a:lnTo>
                    <a:pt x="12005" y="527"/>
                  </a:lnTo>
                  <a:lnTo>
                    <a:pt x="12005" y="1"/>
                  </a:lnTo>
                  <a:lnTo>
                    <a:pt x="8772" y="1"/>
                  </a:lnTo>
                  <a:lnTo>
                    <a:pt x="8772" y="527"/>
                  </a:lnTo>
                  <a:lnTo>
                    <a:pt x="8772" y="2181"/>
                  </a:lnTo>
                  <a:lnTo>
                    <a:pt x="6993" y="2181"/>
                  </a:lnTo>
                  <a:lnTo>
                    <a:pt x="6993" y="2708"/>
                  </a:lnTo>
                  <a:lnTo>
                    <a:pt x="6993" y="5114"/>
                  </a:lnTo>
                  <a:lnTo>
                    <a:pt x="4186" y="5114"/>
                  </a:lnTo>
                  <a:lnTo>
                    <a:pt x="4186" y="5640"/>
                  </a:lnTo>
                  <a:lnTo>
                    <a:pt x="4186" y="6567"/>
                  </a:lnTo>
                  <a:lnTo>
                    <a:pt x="2707" y="8773"/>
                  </a:lnTo>
                  <a:lnTo>
                    <a:pt x="301" y="8773"/>
                  </a:lnTo>
                  <a:lnTo>
                    <a:pt x="301" y="8773"/>
                  </a:lnTo>
                  <a:lnTo>
                    <a:pt x="301" y="9199"/>
                  </a:lnTo>
                  <a:lnTo>
                    <a:pt x="301" y="10026"/>
                  </a:lnTo>
                  <a:lnTo>
                    <a:pt x="301" y="39274"/>
                  </a:lnTo>
                  <a:lnTo>
                    <a:pt x="0" y="39274"/>
                  </a:lnTo>
                  <a:lnTo>
                    <a:pt x="0" y="40928"/>
                  </a:lnTo>
                  <a:lnTo>
                    <a:pt x="20677" y="40928"/>
                  </a:lnTo>
                  <a:lnTo>
                    <a:pt x="20677" y="39274"/>
                  </a:lnTo>
                  <a:lnTo>
                    <a:pt x="20351" y="3927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53"/>
            <p:cNvSpPr/>
            <p:nvPr/>
          </p:nvSpPr>
          <p:spPr>
            <a:xfrm>
              <a:off x="5507731" y="3584777"/>
              <a:ext cx="787108" cy="1557962"/>
            </a:xfrm>
            <a:custGeom>
              <a:avLst/>
              <a:gdLst/>
              <a:ahLst/>
              <a:cxnLst/>
              <a:rect l="l" t="t" r="r" b="b"/>
              <a:pathLst>
                <a:path w="20678" h="40929" extrusionOk="0">
                  <a:moveTo>
                    <a:pt x="20352" y="10026"/>
                  </a:moveTo>
                  <a:lnTo>
                    <a:pt x="20352" y="9199"/>
                  </a:lnTo>
                  <a:lnTo>
                    <a:pt x="20352" y="8773"/>
                  </a:lnTo>
                  <a:lnTo>
                    <a:pt x="20352" y="8773"/>
                  </a:lnTo>
                  <a:lnTo>
                    <a:pt x="18046" y="8773"/>
                  </a:lnTo>
                  <a:lnTo>
                    <a:pt x="16492" y="6567"/>
                  </a:lnTo>
                  <a:lnTo>
                    <a:pt x="16492" y="5640"/>
                  </a:lnTo>
                  <a:lnTo>
                    <a:pt x="16492" y="5114"/>
                  </a:lnTo>
                  <a:lnTo>
                    <a:pt x="13785" y="5114"/>
                  </a:lnTo>
                  <a:lnTo>
                    <a:pt x="13785" y="2708"/>
                  </a:lnTo>
                  <a:lnTo>
                    <a:pt x="13785" y="2181"/>
                  </a:lnTo>
                  <a:lnTo>
                    <a:pt x="12006" y="2181"/>
                  </a:lnTo>
                  <a:lnTo>
                    <a:pt x="12006" y="527"/>
                  </a:lnTo>
                  <a:lnTo>
                    <a:pt x="12006" y="1"/>
                  </a:lnTo>
                  <a:lnTo>
                    <a:pt x="8773" y="1"/>
                  </a:lnTo>
                  <a:lnTo>
                    <a:pt x="8773" y="527"/>
                  </a:lnTo>
                  <a:lnTo>
                    <a:pt x="8773" y="2181"/>
                  </a:lnTo>
                  <a:lnTo>
                    <a:pt x="6993" y="2181"/>
                  </a:lnTo>
                  <a:lnTo>
                    <a:pt x="6993" y="2708"/>
                  </a:lnTo>
                  <a:lnTo>
                    <a:pt x="6993" y="5114"/>
                  </a:lnTo>
                  <a:lnTo>
                    <a:pt x="4261" y="5114"/>
                  </a:lnTo>
                  <a:lnTo>
                    <a:pt x="4261" y="5640"/>
                  </a:lnTo>
                  <a:lnTo>
                    <a:pt x="4261" y="6567"/>
                  </a:lnTo>
                  <a:lnTo>
                    <a:pt x="2708" y="8773"/>
                  </a:lnTo>
                  <a:lnTo>
                    <a:pt x="402" y="8773"/>
                  </a:lnTo>
                  <a:lnTo>
                    <a:pt x="402" y="8773"/>
                  </a:lnTo>
                  <a:lnTo>
                    <a:pt x="402" y="9199"/>
                  </a:lnTo>
                  <a:lnTo>
                    <a:pt x="402" y="10026"/>
                  </a:lnTo>
                  <a:lnTo>
                    <a:pt x="402" y="39274"/>
                  </a:lnTo>
                  <a:lnTo>
                    <a:pt x="1" y="39274"/>
                  </a:lnTo>
                  <a:lnTo>
                    <a:pt x="1" y="40928"/>
                  </a:lnTo>
                  <a:lnTo>
                    <a:pt x="20678" y="40928"/>
                  </a:lnTo>
                  <a:lnTo>
                    <a:pt x="20678" y="39274"/>
                  </a:lnTo>
                  <a:lnTo>
                    <a:pt x="20352" y="3927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53"/>
            <p:cNvSpPr/>
            <p:nvPr/>
          </p:nvSpPr>
          <p:spPr>
            <a:xfrm>
              <a:off x="3440383" y="3584777"/>
              <a:ext cx="787108" cy="1557962"/>
            </a:xfrm>
            <a:custGeom>
              <a:avLst/>
              <a:gdLst/>
              <a:ahLst/>
              <a:cxnLst/>
              <a:rect l="l" t="t" r="r" b="b"/>
              <a:pathLst>
                <a:path w="20678" h="40929" extrusionOk="0">
                  <a:moveTo>
                    <a:pt x="20352" y="10026"/>
                  </a:moveTo>
                  <a:lnTo>
                    <a:pt x="20352" y="9199"/>
                  </a:lnTo>
                  <a:lnTo>
                    <a:pt x="20352" y="8773"/>
                  </a:lnTo>
                  <a:lnTo>
                    <a:pt x="20352" y="8773"/>
                  </a:lnTo>
                  <a:lnTo>
                    <a:pt x="17971" y="8773"/>
                  </a:lnTo>
                  <a:lnTo>
                    <a:pt x="16492" y="6567"/>
                  </a:lnTo>
                  <a:lnTo>
                    <a:pt x="16492" y="5640"/>
                  </a:lnTo>
                  <a:lnTo>
                    <a:pt x="16492" y="5114"/>
                  </a:lnTo>
                  <a:lnTo>
                    <a:pt x="13685" y="5114"/>
                  </a:lnTo>
                  <a:lnTo>
                    <a:pt x="13685" y="2708"/>
                  </a:lnTo>
                  <a:lnTo>
                    <a:pt x="13685" y="2181"/>
                  </a:lnTo>
                  <a:lnTo>
                    <a:pt x="11906" y="2181"/>
                  </a:lnTo>
                  <a:lnTo>
                    <a:pt x="11906" y="527"/>
                  </a:lnTo>
                  <a:lnTo>
                    <a:pt x="11906" y="1"/>
                  </a:lnTo>
                  <a:lnTo>
                    <a:pt x="8773" y="1"/>
                  </a:lnTo>
                  <a:lnTo>
                    <a:pt x="8773" y="527"/>
                  </a:lnTo>
                  <a:lnTo>
                    <a:pt x="8773" y="2181"/>
                  </a:lnTo>
                  <a:lnTo>
                    <a:pt x="6993" y="2181"/>
                  </a:lnTo>
                  <a:lnTo>
                    <a:pt x="6993" y="2708"/>
                  </a:lnTo>
                  <a:lnTo>
                    <a:pt x="6993" y="5114"/>
                  </a:lnTo>
                  <a:lnTo>
                    <a:pt x="4186" y="5114"/>
                  </a:lnTo>
                  <a:lnTo>
                    <a:pt x="4186" y="5640"/>
                  </a:lnTo>
                  <a:lnTo>
                    <a:pt x="4186" y="6567"/>
                  </a:lnTo>
                  <a:lnTo>
                    <a:pt x="2707" y="8773"/>
                  </a:lnTo>
                  <a:lnTo>
                    <a:pt x="301" y="8773"/>
                  </a:lnTo>
                  <a:lnTo>
                    <a:pt x="301" y="8773"/>
                  </a:lnTo>
                  <a:lnTo>
                    <a:pt x="301" y="9199"/>
                  </a:lnTo>
                  <a:lnTo>
                    <a:pt x="301" y="10026"/>
                  </a:lnTo>
                  <a:lnTo>
                    <a:pt x="301" y="39274"/>
                  </a:lnTo>
                  <a:lnTo>
                    <a:pt x="1" y="39274"/>
                  </a:lnTo>
                  <a:lnTo>
                    <a:pt x="1" y="40928"/>
                  </a:lnTo>
                  <a:lnTo>
                    <a:pt x="20678" y="40928"/>
                  </a:lnTo>
                  <a:lnTo>
                    <a:pt x="20678" y="39274"/>
                  </a:lnTo>
                  <a:lnTo>
                    <a:pt x="20352" y="3927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53"/>
            <p:cNvSpPr/>
            <p:nvPr/>
          </p:nvSpPr>
          <p:spPr>
            <a:xfrm>
              <a:off x="7590344" y="3584777"/>
              <a:ext cx="787108" cy="1557962"/>
            </a:xfrm>
            <a:custGeom>
              <a:avLst/>
              <a:gdLst/>
              <a:ahLst/>
              <a:cxnLst/>
              <a:rect l="l" t="t" r="r" b="b"/>
              <a:pathLst>
                <a:path w="20678" h="40929" extrusionOk="0">
                  <a:moveTo>
                    <a:pt x="20352" y="10026"/>
                  </a:moveTo>
                  <a:lnTo>
                    <a:pt x="20352" y="9199"/>
                  </a:lnTo>
                  <a:lnTo>
                    <a:pt x="20352" y="8773"/>
                  </a:lnTo>
                  <a:lnTo>
                    <a:pt x="20352" y="8773"/>
                  </a:lnTo>
                  <a:lnTo>
                    <a:pt x="17971" y="8773"/>
                  </a:lnTo>
                  <a:lnTo>
                    <a:pt x="16492" y="6567"/>
                  </a:lnTo>
                  <a:lnTo>
                    <a:pt x="16492" y="5640"/>
                  </a:lnTo>
                  <a:lnTo>
                    <a:pt x="16492" y="5114"/>
                  </a:lnTo>
                  <a:lnTo>
                    <a:pt x="13685" y="5114"/>
                  </a:lnTo>
                  <a:lnTo>
                    <a:pt x="13685" y="2708"/>
                  </a:lnTo>
                  <a:lnTo>
                    <a:pt x="13685" y="2181"/>
                  </a:lnTo>
                  <a:lnTo>
                    <a:pt x="11906" y="2181"/>
                  </a:lnTo>
                  <a:lnTo>
                    <a:pt x="11906" y="527"/>
                  </a:lnTo>
                  <a:lnTo>
                    <a:pt x="11906" y="1"/>
                  </a:lnTo>
                  <a:lnTo>
                    <a:pt x="8672" y="1"/>
                  </a:lnTo>
                  <a:lnTo>
                    <a:pt x="8672" y="527"/>
                  </a:lnTo>
                  <a:lnTo>
                    <a:pt x="8672" y="2181"/>
                  </a:lnTo>
                  <a:lnTo>
                    <a:pt x="6993" y="2181"/>
                  </a:lnTo>
                  <a:lnTo>
                    <a:pt x="6993" y="2708"/>
                  </a:lnTo>
                  <a:lnTo>
                    <a:pt x="6993" y="5114"/>
                  </a:lnTo>
                  <a:lnTo>
                    <a:pt x="4186" y="5114"/>
                  </a:lnTo>
                  <a:lnTo>
                    <a:pt x="4186" y="5640"/>
                  </a:lnTo>
                  <a:lnTo>
                    <a:pt x="4186" y="6567"/>
                  </a:lnTo>
                  <a:lnTo>
                    <a:pt x="2708" y="8773"/>
                  </a:lnTo>
                  <a:lnTo>
                    <a:pt x="302" y="8773"/>
                  </a:lnTo>
                  <a:lnTo>
                    <a:pt x="302" y="8773"/>
                  </a:lnTo>
                  <a:lnTo>
                    <a:pt x="302" y="9199"/>
                  </a:lnTo>
                  <a:lnTo>
                    <a:pt x="302" y="10026"/>
                  </a:lnTo>
                  <a:lnTo>
                    <a:pt x="302" y="39274"/>
                  </a:lnTo>
                  <a:lnTo>
                    <a:pt x="1" y="39274"/>
                  </a:lnTo>
                  <a:lnTo>
                    <a:pt x="1" y="40928"/>
                  </a:lnTo>
                  <a:lnTo>
                    <a:pt x="20678" y="40928"/>
                  </a:lnTo>
                  <a:lnTo>
                    <a:pt x="20678" y="39274"/>
                  </a:lnTo>
                  <a:lnTo>
                    <a:pt x="20352" y="3927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53"/>
            <p:cNvSpPr/>
            <p:nvPr/>
          </p:nvSpPr>
          <p:spPr>
            <a:xfrm>
              <a:off x="4712097" y="3807077"/>
              <a:ext cx="676415" cy="1335663"/>
            </a:xfrm>
            <a:custGeom>
              <a:avLst/>
              <a:gdLst/>
              <a:ahLst/>
              <a:cxnLst/>
              <a:rect l="l" t="t" r="r" b="b"/>
              <a:pathLst>
                <a:path w="17770" h="35089" extrusionOk="0">
                  <a:moveTo>
                    <a:pt x="17444" y="8472"/>
                  </a:moveTo>
                  <a:lnTo>
                    <a:pt x="17444" y="7845"/>
                  </a:lnTo>
                  <a:lnTo>
                    <a:pt x="17444" y="7519"/>
                  </a:lnTo>
                  <a:lnTo>
                    <a:pt x="17444" y="7419"/>
                  </a:lnTo>
                  <a:lnTo>
                    <a:pt x="15364" y="7419"/>
                  </a:lnTo>
                  <a:lnTo>
                    <a:pt x="14111" y="5640"/>
                  </a:lnTo>
                  <a:lnTo>
                    <a:pt x="14111" y="4712"/>
                  </a:lnTo>
                  <a:lnTo>
                    <a:pt x="14111" y="4286"/>
                  </a:lnTo>
                  <a:lnTo>
                    <a:pt x="11705" y="4286"/>
                  </a:lnTo>
                  <a:lnTo>
                    <a:pt x="11705" y="2306"/>
                  </a:lnTo>
                  <a:lnTo>
                    <a:pt x="11705" y="1880"/>
                  </a:lnTo>
                  <a:lnTo>
                    <a:pt x="10251" y="1880"/>
                  </a:lnTo>
                  <a:lnTo>
                    <a:pt x="10251" y="427"/>
                  </a:lnTo>
                  <a:lnTo>
                    <a:pt x="10251" y="1"/>
                  </a:lnTo>
                  <a:lnTo>
                    <a:pt x="7419" y="1"/>
                  </a:lnTo>
                  <a:lnTo>
                    <a:pt x="7419" y="427"/>
                  </a:lnTo>
                  <a:lnTo>
                    <a:pt x="7419" y="1880"/>
                  </a:lnTo>
                  <a:lnTo>
                    <a:pt x="5965" y="1880"/>
                  </a:lnTo>
                  <a:lnTo>
                    <a:pt x="5965" y="2306"/>
                  </a:lnTo>
                  <a:lnTo>
                    <a:pt x="5965" y="4286"/>
                  </a:lnTo>
                  <a:lnTo>
                    <a:pt x="3559" y="4286"/>
                  </a:lnTo>
                  <a:lnTo>
                    <a:pt x="3559" y="4712"/>
                  </a:lnTo>
                  <a:lnTo>
                    <a:pt x="3559" y="5640"/>
                  </a:lnTo>
                  <a:lnTo>
                    <a:pt x="2306" y="7419"/>
                  </a:lnTo>
                  <a:lnTo>
                    <a:pt x="226" y="7419"/>
                  </a:lnTo>
                  <a:lnTo>
                    <a:pt x="226" y="7519"/>
                  </a:lnTo>
                  <a:lnTo>
                    <a:pt x="226" y="7845"/>
                  </a:lnTo>
                  <a:lnTo>
                    <a:pt x="226" y="8472"/>
                  </a:lnTo>
                  <a:lnTo>
                    <a:pt x="226" y="33635"/>
                  </a:lnTo>
                  <a:lnTo>
                    <a:pt x="0" y="33635"/>
                  </a:lnTo>
                  <a:lnTo>
                    <a:pt x="0" y="35088"/>
                  </a:lnTo>
                  <a:lnTo>
                    <a:pt x="17770" y="35088"/>
                  </a:lnTo>
                  <a:lnTo>
                    <a:pt x="17770" y="33635"/>
                  </a:lnTo>
                  <a:lnTo>
                    <a:pt x="17444" y="33635"/>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53"/>
            <p:cNvSpPr/>
            <p:nvPr/>
          </p:nvSpPr>
          <p:spPr>
            <a:xfrm>
              <a:off x="6043915" y="3707841"/>
              <a:ext cx="1371901" cy="1434898"/>
            </a:xfrm>
            <a:custGeom>
              <a:avLst/>
              <a:gdLst/>
              <a:ahLst/>
              <a:cxnLst/>
              <a:rect l="l" t="t" r="r" b="b"/>
              <a:pathLst>
                <a:path w="36041" h="37696" extrusionOk="0">
                  <a:moveTo>
                    <a:pt x="10752" y="4813"/>
                  </a:moveTo>
                  <a:lnTo>
                    <a:pt x="10752" y="1580"/>
                  </a:lnTo>
                  <a:lnTo>
                    <a:pt x="10978" y="1580"/>
                  </a:lnTo>
                  <a:lnTo>
                    <a:pt x="10978" y="953"/>
                  </a:lnTo>
                  <a:lnTo>
                    <a:pt x="10752" y="953"/>
                  </a:lnTo>
                  <a:lnTo>
                    <a:pt x="10752" y="1"/>
                  </a:lnTo>
                  <a:lnTo>
                    <a:pt x="8045" y="1"/>
                  </a:lnTo>
                  <a:lnTo>
                    <a:pt x="8045" y="953"/>
                  </a:lnTo>
                  <a:lnTo>
                    <a:pt x="7945" y="953"/>
                  </a:lnTo>
                  <a:lnTo>
                    <a:pt x="7945" y="1580"/>
                  </a:lnTo>
                  <a:lnTo>
                    <a:pt x="8045" y="1580"/>
                  </a:lnTo>
                  <a:lnTo>
                    <a:pt x="8045" y="4813"/>
                  </a:lnTo>
                  <a:lnTo>
                    <a:pt x="0" y="4813"/>
                  </a:lnTo>
                  <a:lnTo>
                    <a:pt x="0" y="13685"/>
                  </a:lnTo>
                  <a:lnTo>
                    <a:pt x="0" y="13886"/>
                  </a:lnTo>
                  <a:lnTo>
                    <a:pt x="0" y="14938"/>
                  </a:lnTo>
                  <a:lnTo>
                    <a:pt x="0" y="14938"/>
                  </a:lnTo>
                  <a:lnTo>
                    <a:pt x="0" y="36142"/>
                  </a:lnTo>
                  <a:lnTo>
                    <a:pt x="0" y="37695"/>
                  </a:lnTo>
                  <a:lnTo>
                    <a:pt x="14837" y="37695"/>
                  </a:lnTo>
                  <a:lnTo>
                    <a:pt x="21303" y="37695"/>
                  </a:lnTo>
                  <a:lnTo>
                    <a:pt x="36040" y="37695"/>
                  </a:lnTo>
                  <a:lnTo>
                    <a:pt x="36040" y="36142"/>
                  </a:lnTo>
                  <a:lnTo>
                    <a:pt x="36040" y="14938"/>
                  </a:lnTo>
                  <a:lnTo>
                    <a:pt x="36040" y="14938"/>
                  </a:lnTo>
                  <a:lnTo>
                    <a:pt x="36040" y="13886"/>
                  </a:lnTo>
                  <a:lnTo>
                    <a:pt x="36040" y="13685"/>
                  </a:lnTo>
                  <a:lnTo>
                    <a:pt x="36040" y="481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53"/>
            <p:cNvSpPr/>
            <p:nvPr/>
          </p:nvSpPr>
          <p:spPr>
            <a:xfrm>
              <a:off x="3833442" y="4316539"/>
              <a:ext cx="823346" cy="826201"/>
            </a:xfrm>
            <a:custGeom>
              <a:avLst/>
              <a:gdLst/>
              <a:ahLst/>
              <a:cxnLst/>
              <a:rect l="l" t="t" r="r" b="b"/>
              <a:pathLst>
                <a:path w="21630" h="21705" extrusionOk="0">
                  <a:moveTo>
                    <a:pt x="4612" y="0"/>
                  </a:moveTo>
                  <a:lnTo>
                    <a:pt x="853" y="5414"/>
                  </a:lnTo>
                  <a:lnTo>
                    <a:pt x="752" y="5414"/>
                  </a:lnTo>
                  <a:lnTo>
                    <a:pt x="752" y="5639"/>
                  </a:lnTo>
                  <a:lnTo>
                    <a:pt x="1" y="6667"/>
                  </a:lnTo>
                  <a:lnTo>
                    <a:pt x="752" y="6667"/>
                  </a:lnTo>
                  <a:lnTo>
                    <a:pt x="752" y="21704"/>
                  </a:lnTo>
                  <a:lnTo>
                    <a:pt x="20677" y="21704"/>
                  </a:lnTo>
                  <a:lnTo>
                    <a:pt x="20677" y="6667"/>
                  </a:lnTo>
                  <a:lnTo>
                    <a:pt x="21630" y="6667"/>
                  </a:lnTo>
                  <a:lnTo>
                    <a:pt x="173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53"/>
            <p:cNvSpPr/>
            <p:nvPr/>
          </p:nvSpPr>
          <p:spPr>
            <a:xfrm>
              <a:off x="2426255" y="4316539"/>
              <a:ext cx="823384" cy="826201"/>
            </a:xfrm>
            <a:custGeom>
              <a:avLst/>
              <a:gdLst/>
              <a:ahLst/>
              <a:cxnLst/>
              <a:rect l="l" t="t" r="r" b="b"/>
              <a:pathLst>
                <a:path w="21631" h="21705" extrusionOk="0">
                  <a:moveTo>
                    <a:pt x="4613" y="0"/>
                  </a:moveTo>
                  <a:lnTo>
                    <a:pt x="853" y="5414"/>
                  </a:lnTo>
                  <a:lnTo>
                    <a:pt x="753" y="5414"/>
                  </a:lnTo>
                  <a:lnTo>
                    <a:pt x="753" y="5639"/>
                  </a:lnTo>
                  <a:lnTo>
                    <a:pt x="1" y="6667"/>
                  </a:lnTo>
                  <a:lnTo>
                    <a:pt x="753" y="6667"/>
                  </a:lnTo>
                  <a:lnTo>
                    <a:pt x="753" y="21704"/>
                  </a:lnTo>
                  <a:lnTo>
                    <a:pt x="20678" y="21704"/>
                  </a:lnTo>
                  <a:lnTo>
                    <a:pt x="20678" y="6667"/>
                  </a:lnTo>
                  <a:lnTo>
                    <a:pt x="21630" y="6667"/>
                  </a:lnTo>
                  <a:lnTo>
                    <a:pt x="173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53"/>
            <p:cNvSpPr/>
            <p:nvPr/>
          </p:nvSpPr>
          <p:spPr>
            <a:xfrm>
              <a:off x="5082241" y="4316539"/>
              <a:ext cx="818588" cy="826201"/>
            </a:xfrm>
            <a:custGeom>
              <a:avLst/>
              <a:gdLst/>
              <a:ahLst/>
              <a:cxnLst/>
              <a:rect l="l" t="t" r="r" b="b"/>
              <a:pathLst>
                <a:path w="21505" h="21705" extrusionOk="0">
                  <a:moveTo>
                    <a:pt x="4487" y="0"/>
                  </a:moveTo>
                  <a:lnTo>
                    <a:pt x="828" y="5414"/>
                  </a:lnTo>
                  <a:lnTo>
                    <a:pt x="728" y="5414"/>
                  </a:lnTo>
                  <a:lnTo>
                    <a:pt x="728" y="5639"/>
                  </a:lnTo>
                  <a:lnTo>
                    <a:pt x="1" y="6667"/>
                  </a:lnTo>
                  <a:lnTo>
                    <a:pt x="728" y="6667"/>
                  </a:lnTo>
                  <a:lnTo>
                    <a:pt x="728" y="21704"/>
                  </a:lnTo>
                  <a:lnTo>
                    <a:pt x="20577" y="21704"/>
                  </a:lnTo>
                  <a:lnTo>
                    <a:pt x="20577" y="6667"/>
                  </a:lnTo>
                  <a:lnTo>
                    <a:pt x="21505" y="6667"/>
                  </a:lnTo>
                  <a:lnTo>
                    <a:pt x="173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53"/>
            <p:cNvSpPr/>
            <p:nvPr/>
          </p:nvSpPr>
          <p:spPr>
            <a:xfrm>
              <a:off x="1949263" y="3564755"/>
              <a:ext cx="744171" cy="397855"/>
            </a:xfrm>
            <a:custGeom>
              <a:avLst/>
              <a:gdLst/>
              <a:ahLst/>
              <a:cxnLst/>
              <a:rect l="l" t="t" r="r" b="b"/>
              <a:pathLst>
                <a:path w="19550" h="10452" extrusionOk="0">
                  <a:moveTo>
                    <a:pt x="1" y="1"/>
                  </a:moveTo>
                  <a:lnTo>
                    <a:pt x="1" y="10452"/>
                  </a:lnTo>
                  <a:lnTo>
                    <a:pt x="19550" y="10452"/>
                  </a:lnTo>
                  <a:lnTo>
                    <a:pt x="195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53"/>
            <p:cNvSpPr/>
            <p:nvPr/>
          </p:nvSpPr>
          <p:spPr>
            <a:xfrm>
              <a:off x="1949263" y="3636317"/>
              <a:ext cx="744171" cy="1502616"/>
            </a:xfrm>
            <a:custGeom>
              <a:avLst/>
              <a:gdLst/>
              <a:ahLst/>
              <a:cxnLst/>
              <a:rect l="l" t="t" r="r" b="b"/>
              <a:pathLst>
                <a:path w="19550" h="39475" extrusionOk="0">
                  <a:moveTo>
                    <a:pt x="8146" y="0"/>
                  </a:moveTo>
                  <a:lnTo>
                    <a:pt x="8146" y="2206"/>
                  </a:lnTo>
                  <a:lnTo>
                    <a:pt x="6492" y="2206"/>
                  </a:lnTo>
                  <a:lnTo>
                    <a:pt x="6492" y="5013"/>
                  </a:lnTo>
                  <a:lnTo>
                    <a:pt x="3760" y="5013"/>
                  </a:lnTo>
                  <a:lnTo>
                    <a:pt x="3760" y="6466"/>
                  </a:lnTo>
                  <a:lnTo>
                    <a:pt x="2306" y="8572"/>
                  </a:lnTo>
                  <a:lnTo>
                    <a:pt x="1" y="8572"/>
                  </a:lnTo>
                  <a:lnTo>
                    <a:pt x="1" y="39474"/>
                  </a:lnTo>
                  <a:lnTo>
                    <a:pt x="19550" y="39474"/>
                  </a:lnTo>
                  <a:lnTo>
                    <a:pt x="19550" y="8572"/>
                  </a:lnTo>
                  <a:lnTo>
                    <a:pt x="17244" y="8572"/>
                  </a:lnTo>
                  <a:lnTo>
                    <a:pt x="15790" y="6466"/>
                  </a:lnTo>
                  <a:lnTo>
                    <a:pt x="15790" y="5013"/>
                  </a:lnTo>
                  <a:lnTo>
                    <a:pt x="13058" y="5013"/>
                  </a:lnTo>
                  <a:lnTo>
                    <a:pt x="13058" y="2206"/>
                  </a:lnTo>
                  <a:lnTo>
                    <a:pt x="11279" y="2206"/>
                  </a:lnTo>
                  <a:lnTo>
                    <a:pt x="112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53"/>
            <p:cNvSpPr/>
            <p:nvPr/>
          </p:nvSpPr>
          <p:spPr>
            <a:xfrm>
              <a:off x="1996958" y="4097094"/>
              <a:ext cx="163185" cy="234747"/>
            </a:xfrm>
            <a:custGeom>
              <a:avLst/>
              <a:gdLst/>
              <a:ahLst/>
              <a:cxnLst/>
              <a:rect l="l" t="t" r="r" b="b"/>
              <a:pathLst>
                <a:path w="4287" h="6167" extrusionOk="0">
                  <a:moveTo>
                    <a:pt x="427" y="1"/>
                  </a:moveTo>
                  <a:lnTo>
                    <a:pt x="427" y="5339"/>
                  </a:lnTo>
                  <a:lnTo>
                    <a:pt x="1" y="5339"/>
                  </a:lnTo>
                  <a:lnTo>
                    <a:pt x="1" y="6166"/>
                  </a:lnTo>
                  <a:lnTo>
                    <a:pt x="4286" y="6166"/>
                  </a:lnTo>
                  <a:lnTo>
                    <a:pt x="4286" y="5339"/>
                  </a:lnTo>
                  <a:lnTo>
                    <a:pt x="3760" y="5339"/>
                  </a:lnTo>
                  <a:lnTo>
                    <a:pt x="3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53"/>
            <p:cNvSpPr/>
            <p:nvPr/>
          </p:nvSpPr>
          <p:spPr>
            <a:xfrm>
              <a:off x="2033234" y="4117116"/>
              <a:ext cx="91622" cy="183207"/>
            </a:xfrm>
            <a:custGeom>
              <a:avLst/>
              <a:gdLst/>
              <a:ahLst/>
              <a:cxnLst/>
              <a:rect l="l" t="t" r="r" b="b"/>
              <a:pathLst>
                <a:path w="2407" h="4813" extrusionOk="0">
                  <a:moveTo>
                    <a:pt x="0" y="1"/>
                  </a:moveTo>
                  <a:lnTo>
                    <a:pt x="0" y="4813"/>
                  </a:lnTo>
                  <a:lnTo>
                    <a:pt x="2406" y="4813"/>
                  </a:lnTo>
                  <a:lnTo>
                    <a:pt x="2406" y="1"/>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53"/>
            <p:cNvSpPr/>
            <p:nvPr/>
          </p:nvSpPr>
          <p:spPr>
            <a:xfrm>
              <a:off x="2240232" y="4097094"/>
              <a:ext cx="162233" cy="234747"/>
            </a:xfrm>
            <a:custGeom>
              <a:avLst/>
              <a:gdLst/>
              <a:ahLst/>
              <a:cxnLst/>
              <a:rect l="l" t="t" r="r" b="b"/>
              <a:pathLst>
                <a:path w="4262" h="6167" extrusionOk="0">
                  <a:moveTo>
                    <a:pt x="402" y="1"/>
                  </a:moveTo>
                  <a:lnTo>
                    <a:pt x="402" y="5339"/>
                  </a:lnTo>
                  <a:lnTo>
                    <a:pt x="1" y="5339"/>
                  </a:lnTo>
                  <a:lnTo>
                    <a:pt x="1" y="6166"/>
                  </a:lnTo>
                  <a:lnTo>
                    <a:pt x="4261" y="6166"/>
                  </a:lnTo>
                  <a:lnTo>
                    <a:pt x="4261" y="5339"/>
                  </a:lnTo>
                  <a:lnTo>
                    <a:pt x="3760" y="5339"/>
                  </a:lnTo>
                  <a:lnTo>
                    <a:pt x="3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53"/>
            <p:cNvSpPr/>
            <p:nvPr/>
          </p:nvSpPr>
          <p:spPr>
            <a:xfrm>
              <a:off x="2275556" y="4117116"/>
              <a:ext cx="87778" cy="183207"/>
            </a:xfrm>
            <a:custGeom>
              <a:avLst/>
              <a:gdLst/>
              <a:ahLst/>
              <a:cxnLst/>
              <a:rect l="l" t="t" r="r" b="b"/>
              <a:pathLst>
                <a:path w="2306" h="4813" extrusionOk="0">
                  <a:moveTo>
                    <a:pt x="0" y="1"/>
                  </a:moveTo>
                  <a:lnTo>
                    <a:pt x="0" y="4813"/>
                  </a:lnTo>
                  <a:lnTo>
                    <a:pt x="2306" y="4813"/>
                  </a:lnTo>
                  <a:lnTo>
                    <a:pt x="2306" y="1"/>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53"/>
            <p:cNvSpPr/>
            <p:nvPr/>
          </p:nvSpPr>
          <p:spPr>
            <a:xfrm>
              <a:off x="2482554" y="4097094"/>
              <a:ext cx="163185" cy="234747"/>
            </a:xfrm>
            <a:custGeom>
              <a:avLst/>
              <a:gdLst/>
              <a:ahLst/>
              <a:cxnLst/>
              <a:rect l="l" t="t" r="r" b="b"/>
              <a:pathLst>
                <a:path w="4287" h="6167" extrusionOk="0">
                  <a:moveTo>
                    <a:pt x="402" y="1"/>
                  </a:moveTo>
                  <a:lnTo>
                    <a:pt x="402" y="5339"/>
                  </a:lnTo>
                  <a:lnTo>
                    <a:pt x="1" y="5339"/>
                  </a:lnTo>
                  <a:lnTo>
                    <a:pt x="1" y="6166"/>
                  </a:lnTo>
                  <a:lnTo>
                    <a:pt x="4286" y="6166"/>
                  </a:lnTo>
                  <a:lnTo>
                    <a:pt x="4286" y="5339"/>
                  </a:lnTo>
                  <a:lnTo>
                    <a:pt x="3760" y="5339"/>
                  </a:lnTo>
                  <a:lnTo>
                    <a:pt x="3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53"/>
            <p:cNvSpPr/>
            <p:nvPr/>
          </p:nvSpPr>
          <p:spPr>
            <a:xfrm>
              <a:off x="2517878" y="4117116"/>
              <a:ext cx="87778" cy="183207"/>
            </a:xfrm>
            <a:custGeom>
              <a:avLst/>
              <a:gdLst/>
              <a:ahLst/>
              <a:cxnLst/>
              <a:rect l="l" t="t" r="r" b="b"/>
              <a:pathLst>
                <a:path w="2306" h="4813" extrusionOk="0">
                  <a:moveTo>
                    <a:pt x="0" y="1"/>
                  </a:moveTo>
                  <a:lnTo>
                    <a:pt x="0" y="4813"/>
                  </a:lnTo>
                  <a:lnTo>
                    <a:pt x="2306" y="4813"/>
                  </a:lnTo>
                  <a:lnTo>
                    <a:pt x="23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53"/>
            <p:cNvSpPr/>
            <p:nvPr/>
          </p:nvSpPr>
          <p:spPr>
            <a:xfrm>
              <a:off x="1996958" y="4459625"/>
              <a:ext cx="163185" cy="233757"/>
            </a:xfrm>
            <a:custGeom>
              <a:avLst/>
              <a:gdLst/>
              <a:ahLst/>
              <a:cxnLst/>
              <a:rect l="l" t="t" r="r" b="b"/>
              <a:pathLst>
                <a:path w="4287" h="6141" extrusionOk="0">
                  <a:moveTo>
                    <a:pt x="427" y="0"/>
                  </a:moveTo>
                  <a:lnTo>
                    <a:pt x="427" y="5314"/>
                  </a:lnTo>
                  <a:lnTo>
                    <a:pt x="1" y="5314"/>
                  </a:lnTo>
                  <a:lnTo>
                    <a:pt x="1" y="6141"/>
                  </a:lnTo>
                  <a:lnTo>
                    <a:pt x="4286" y="6141"/>
                  </a:lnTo>
                  <a:lnTo>
                    <a:pt x="4286" y="5314"/>
                  </a:lnTo>
                  <a:lnTo>
                    <a:pt x="3760" y="5314"/>
                  </a:lnTo>
                  <a:lnTo>
                    <a:pt x="3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53"/>
            <p:cNvSpPr/>
            <p:nvPr/>
          </p:nvSpPr>
          <p:spPr>
            <a:xfrm>
              <a:off x="2033234" y="4478696"/>
              <a:ext cx="91622" cy="183207"/>
            </a:xfrm>
            <a:custGeom>
              <a:avLst/>
              <a:gdLst/>
              <a:ahLst/>
              <a:cxnLst/>
              <a:rect l="l" t="t" r="r" b="b"/>
              <a:pathLst>
                <a:path w="2407" h="4813" extrusionOk="0">
                  <a:moveTo>
                    <a:pt x="0" y="1"/>
                  </a:moveTo>
                  <a:lnTo>
                    <a:pt x="0" y="4813"/>
                  </a:lnTo>
                  <a:lnTo>
                    <a:pt x="2406" y="4813"/>
                  </a:lnTo>
                  <a:lnTo>
                    <a:pt x="24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53"/>
            <p:cNvSpPr/>
            <p:nvPr/>
          </p:nvSpPr>
          <p:spPr>
            <a:xfrm>
              <a:off x="2240232" y="4459625"/>
              <a:ext cx="162233" cy="233757"/>
            </a:xfrm>
            <a:custGeom>
              <a:avLst/>
              <a:gdLst/>
              <a:ahLst/>
              <a:cxnLst/>
              <a:rect l="l" t="t" r="r" b="b"/>
              <a:pathLst>
                <a:path w="4262" h="6141" extrusionOk="0">
                  <a:moveTo>
                    <a:pt x="402" y="0"/>
                  </a:moveTo>
                  <a:lnTo>
                    <a:pt x="402" y="5314"/>
                  </a:lnTo>
                  <a:lnTo>
                    <a:pt x="1" y="5314"/>
                  </a:lnTo>
                  <a:lnTo>
                    <a:pt x="1" y="6141"/>
                  </a:lnTo>
                  <a:lnTo>
                    <a:pt x="4261" y="6141"/>
                  </a:lnTo>
                  <a:lnTo>
                    <a:pt x="4261" y="5314"/>
                  </a:lnTo>
                  <a:lnTo>
                    <a:pt x="3760" y="5314"/>
                  </a:lnTo>
                  <a:lnTo>
                    <a:pt x="3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53"/>
            <p:cNvSpPr/>
            <p:nvPr/>
          </p:nvSpPr>
          <p:spPr>
            <a:xfrm>
              <a:off x="2275556" y="4478696"/>
              <a:ext cx="87778" cy="183207"/>
            </a:xfrm>
            <a:custGeom>
              <a:avLst/>
              <a:gdLst/>
              <a:ahLst/>
              <a:cxnLst/>
              <a:rect l="l" t="t" r="r" b="b"/>
              <a:pathLst>
                <a:path w="2306" h="4813" extrusionOk="0">
                  <a:moveTo>
                    <a:pt x="0" y="1"/>
                  </a:moveTo>
                  <a:lnTo>
                    <a:pt x="0" y="4813"/>
                  </a:lnTo>
                  <a:lnTo>
                    <a:pt x="2306" y="4813"/>
                  </a:lnTo>
                  <a:lnTo>
                    <a:pt x="2306" y="1"/>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53"/>
            <p:cNvSpPr/>
            <p:nvPr/>
          </p:nvSpPr>
          <p:spPr>
            <a:xfrm>
              <a:off x="2482554" y="4459625"/>
              <a:ext cx="163185" cy="233757"/>
            </a:xfrm>
            <a:custGeom>
              <a:avLst/>
              <a:gdLst/>
              <a:ahLst/>
              <a:cxnLst/>
              <a:rect l="l" t="t" r="r" b="b"/>
              <a:pathLst>
                <a:path w="4287" h="6141" extrusionOk="0">
                  <a:moveTo>
                    <a:pt x="402" y="0"/>
                  </a:moveTo>
                  <a:lnTo>
                    <a:pt x="402" y="5314"/>
                  </a:lnTo>
                  <a:lnTo>
                    <a:pt x="1" y="5314"/>
                  </a:lnTo>
                  <a:lnTo>
                    <a:pt x="1" y="6141"/>
                  </a:lnTo>
                  <a:lnTo>
                    <a:pt x="4286" y="6141"/>
                  </a:lnTo>
                  <a:lnTo>
                    <a:pt x="4286" y="5314"/>
                  </a:lnTo>
                  <a:lnTo>
                    <a:pt x="3760" y="5314"/>
                  </a:lnTo>
                  <a:lnTo>
                    <a:pt x="3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53"/>
            <p:cNvSpPr/>
            <p:nvPr/>
          </p:nvSpPr>
          <p:spPr>
            <a:xfrm>
              <a:off x="2517878" y="4478696"/>
              <a:ext cx="87778" cy="183207"/>
            </a:xfrm>
            <a:custGeom>
              <a:avLst/>
              <a:gdLst/>
              <a:ahLst/>
              <a:cxnLst/>
              <a:rect l="l" t="t" r="r" b="b"/>
              <a:pathLst>
                <a:path w="2306" h="4813" extrusionOk="0">
                  <a:moveTo>
                    <a:pt x="0" y="1"/>
                  </a:moveTo>
                  <a:lnTo>
                    <a:pt x="0" y="4813"/>
                  </a:lnTo>
                  <a:lnTo>
                    <a:pt x="2306" y="4813"/>
                  </a:lnTo>
                  <a:lnTo>
                    <a:pt x="23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53"/>
            <p:cNvSpPr/>
            <p:nvPr/>
          </p:nvSpPr>
          <p:spPr>
            <a:xfrm>
              <a:off x="1996958" y="4821205"/>
              <a:ext cx="163185" cy="234709"/>
            </a:xfrm>
            <a:custGeom>
              <a:avLst/>
              <a:gdLst/>
              <a:ahLst/>
              <a:cxnLst/>
              <a:rect l="l" t="t" r="r" b="b"/>
              <a:pathLst>
                <a:path w="4287" h="6166" extrusionOk="0">
                  <a:moveTo>
                    <a:pt x="427" y="0"/>
                  </a:moveTo>
                  <a:lnTo>
                    <a:pt x="427" y="5414"/>
                  </a:lnTo>
                  <a:lnTo>
                    <a:pt x="1" y="5414"/>
                  </a:lnTo>
                  <a:lnTo>
                    <a:pt x="1" y="6166"/>
                  </a:lnTo>
                  <a:lnTo>
                    <a:pt x="4286" y="6166"/>
                  </a:lnTo>
                  <a:lnTo>
                    <a:pt x="4286" y="5414"/>
                  </a:lnTo>
                  <a:lnTo>
                    <a:pt x="3760" y="5414"/>
                  </a:lnTo>
                  <a:lnTo>
                    <a:pt x="3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53"/>
            <p:cNvSpPr/>
            <p:nvPr/>
          </p:nvSpPr>
          <p:spPr>
            <a:xfrm>
              <a:off x="2033234" y="4845033"/>
              <a:ext cx="91622" cy="178449"/>
            </a:xfrm>
            <a:custGeom>
              <a:avLst/>
              <a:gdLst/>
              <a:ahLst/>
              <a:cxnLst/>
              <a:rect l="l" t="t" r="r" b="b"/>
              <a:pathLst>
                <a:path w="2407" h="4688" extrusionOk="0">
                  <a:moveTo>
                    <a:pt x="0" y="1"/>
                  </a:moveTo>
                  <a:lnTo>
                    <a:pt x="0" y="4688"/>
                  </a:lnTo>
                  <a:lnTo>
                    <a:pt x="2406" y="4688"/>
                  </a:lnTo>
                  <a:lnTo>
                    <a:pt x="2406" y="1"/>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53"/>
            <p:cNvSpPr/>
            <p:nvPr/>
          </p:nvSpPr>
          <p:spPr>
            <a:xfrm>
              <a:off x="2482554" y="4821205"/>
              <a:ext cx="163185" cy="234709"/>
            </a:xfrm>
            <a:custGeom>
              <a:avLst/>
              <a:gdLst/>
              <a:ahLst/>
              <a:cxnLst/>
              <a:rect l="l" t="t" r="r" b="b"/>
              <a:pathLst>
                <a:path w="4287" h="6166" extrusionOk="0">
                  <a:moveTo>
                    <a:pt x="402" y="0"/>
                  </a:moveTo>
                  <a:lnTo>
                    <a:pt x="402" y="5414"/>
                  </a:lnTo>
                  <a:lnTo>
                    <a:pt x="1" y="5414"/>
                  </a:lnTo>
                  <a:lnTo>
                    <a:pt x="1" y="6166"/>
                  </a:lnTo>
                  <a:lnTo>
                    <a:pt x="4286" y="6166"/>
                  </a:lnTo>
                  <a:lnTo>
                    <a:pt x="4286" y="5414"/>
                  </a:lnTo>
                  <a:lnTo>
                    <a:pt x="3760" y="5414"/>
                  </a:lnTo>
                  <a:lnTo>
                    <a:pt x="3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53"/>
            <p:cNvSpPr/>
            <p:nvPr/>
          </p:nvSpPr>
          <p:spPr>
            <a:xfrm>
              <a:off x="2517878" y="4845033"/>
              <a:ext cx="87778" cy="178449"/>
            </a:xfrm>
            <a:custGeom>
              <a:avLst/>
              <a:gdLst/>
              <a:ahLst/>
              <a:cxnLst/>
              <a:rect l="l" t="t" r="r" b="b"/>
              <a:pathLst>
                <a:path w="2306" h="4688" extrusionOk="0">
                  <a:moveTo>
                    <a:pt x="0" y="1"/>
                  </a:moveTo>
                  <a:lnTo>
                    <a:pt x="0" y="4688"/>
                  </a:lnTo>
                  <a:lnTo>
                    <a:pt x="2306" y="4688"/>
                  </a:lnTo>
                  <a:lnTo>
                    <a:pt x="23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53"/>
            <p:cNvSpPr/>
            <p:nvPr/>
          </p:nvSpPr>
          <p:spPr>
            <a:xfrm>
              <a:off x="1933999" y="5079742"/>
              <a:ext cx="770892" cy="62998"/>
            </a:xfrm>
            <a:custGeom>
              <a:avLst/>
              <a:gdLst/>
              <a:ahLst/>
              <a:cxnLst/>
              <a:rect l="l" t="t" r="r" b="b"/>
              <a:pathLst>
                <a:path w="20252" h="1655" extrusionOk="0">
                  <a:moveTo>
                    <a:pt x="1" y="0"/>
                  </a:moveTo>
                  <a:lnTo>
                    <a:pt x="1" y="1654"/>
                  </a:lnTo>
                  <a:lnTo>
                    <a:pt x="20251" y="1654"/>
                  </a:lnTo>
                  <a:lnTo>
                    <a:pt x="20251" y="0"/>
                  </a:lnTo>
                  <a:close/>
                </a:path>
              </a:pathLst>
            </a:custGeom>
            <a:solidFill>
              <a:srgbClr val="166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53"/>
            <p:cNvSpPr/>
            <p:nvPr/>
          </p:nvSpPr>
          <p:spPr>
            <a:xfrm>
              <a:off x="2183972" y="4821205"/>
              <a:ext cx="266189" cy="321535"/>
            </a:xfrm>
            <a:custGeom>
              <a:avLst/>
              <a:gdLst/>
              <a:ahLst/>
              <a:cxnLst/>
              <a:rect l="l" t="t" r="r" b="b"/>
              <a:pathLst>
                <a:path w="6993" h="8447" extrusionOk="0">
                  <a:moveTo>
                    <a:pt x="0" y="0"/>
                  </a:moveTo>
                  <a:lnTo>
                    <a:pt x="0" y="8446"/>
                  </a:lnTo>
                  <a:lnTo>
                    <a:pt x="6993" y="8446"/>
                  </a:lnTo>
                  <a:lnTo>
                    <a:pt x="69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53"/>
            <p:cNvSpPr/>
            <p:nvPr/>
          </p:nvSpPr>
          <p:spPr>
            <a:xfrm>
              <a:off x="2203994" y="4836469"/>
              <a:ext cx="227096" cy="306271"/>
            </a:xfrm>
            <a:custGeom>
              <a:avLst/>
              <a:gdLst/>
              <a:ahLst/>
              <a:cxnLst/>
              <a:rect l="l" t="t" r="r" b="b"/>
              <a:pathLst>
                <a:path w="5966" h="8046" extrusionOk="0">
                  <a:moveTo>
                    <a:pt x="0" y="0"/>
                  </a:moveTo>
                  <a:lnTo>
                    <a:pt x="0" y="8045"/>
                  </a:lnTo>
                  <a:lnTo>
                    <a:pt x="5965" y="8045"/>
                  </a:lnTo>
                  <a:lnTo>
                    <a:pt x="5965" y="0"/>
                  </a:lnTo>
                  <a:close/>
                </a:path>
              </a:pathLst>
            </a:custGeom>
            <a:solidFill>
              <a:srgbClr val="166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53"/>
            <p:cNvSpPr/>
            <p:nvPr/>
          </p:nvSpPr>
          <p:spPr>
            <a:xfrm>
              <a:off x="2315600" y="4841227"/>
              <a:ext cx="3845" cy="301513"/>
            </a:xfrm>
            <a:custGeom>
              <a:avLst/>
              <a:gdLst/>
              <a:ahLst/>
              <a:cxnLst/>
              <a:rect l="l" t="t" r="r" b="b"/>
              <a:pathLst>
                <a:path w="101" h="7921" extrusionOk="0">
                  <a:moveTo>
                    <a:pt x="1" y="1"/>
                  </a:moveTo>
                  <a:lnTo>
                    <a:pt x="1" y="7920"/>
                  </a:lnTo>
                  <a:lnTo>
                    <a:pt x="101" y="7920"/>
                  </a:lnTo>
                  <a:lnTo>
                    <a:pt x="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53"/>
            <p:cNvSpPr/>
            <p:nvPr/>
          </p:nvSpPr>
          <p:spPr>
            <a:xfrm>
              <a:off x="2152454" y="3839508"/>
              <a:ext cx="345402" cy="162233"/>
            </a:xfrm>
            <a:custGeom>
              <a:avLst/>
              <a:gdLst/>
              <a:ahLst/>
              <a:cxnLst/>
              <a:rect l="l" t="t" r="r" b="b"/>
              <a:pathLst>
                <a:path w="9074" h="4262" extrusionOk="0">
                  <a:moveTo>
                    <a:pt x="4587" y="1"/>
                  </a:moveTo>
                  <a:cubicBezTo>
                    <a:pt x="2507" y="1"/>
                    <a:pt x="828" y="1454"/>
                    <a:pt x="527" y="3434"/>
                  </a:cubicBezTo>
                  <a:lnTo>
                    <a:pt x="1" y="3434"/>
                  </a:lnTo>
                  <a:lnTo>
                    <a:pt x="1" y="4261"/>
                  </a:lnTo>
                  <a:lnTo>
                    <a:pt x="9074" y="4261"/>
                  </a:lnTo>
                  <a:lnTo>
                    <a:pt x="9074" y="3434"/>
                  </a:lnTo>
                  <a:lnTo>
                    <a:pt x="8572" y="3434"/>
                  </a:lnTo>
                  <a:cubicBezTo>
                    <a:pt x="8247" y="1454"/>
                    <a:pt x="6567" y="1"/>
                    <a:pt x="45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53"/>
            <p:cNvSpPr/>
            <p:nvPr/>
          </p:nvSpPr>
          <p:spPr>
            <a:xfrm>
              <a:off x="2196343" y="3858579"/>
              <a:ext cx="262420" cy="115489"/>
            </a:xfrm>
            <a:custGeom>
              <a:avLst/>
              <a:gdLst/>
              <a:ahLst/>
              <a:cxnLst/>
              <a:rect l="l" t="t" r="r" b="b"/>
              <a:pathLst>
                <a:path w="6894" h="3034" extrusionOk="0">
                  <a:moveTo>
                    <a:pt x="3434" y="1"/>
                  </a:moveTo>
                  <a:cubicBezTo>
                    <a:pt x="1455" y="1"/>
                    <a:pt x="1" y="1379"/>
                    <a:pt x="1" y="2933"/>
                  </a:cubicBezTo>
                  <a:lnTo>
                    <a:pt x="1" y="3034"/>
                  </a:lnTo>
                  <a:lnTo>
                    <a:pt x="6893" y="3034"/>
                  </a:lnTo>
                  <a:lnTo>
                    <a:pt x="6893" y="2933"/>
                  </a:lnTo>
                  <a:cubicBezTo>
                    <a:pt x="6893" y="1379"/>
                    <a:pt x="5314" y="1"/>
                    <a:pt x="3434" y="1"/>
                  </a:cubicBez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53"/>
            <p:cNvSpPr/>
            <p:nvPr/>
          </p:nvSpPr>
          <p:spPr>
            <a:xfrm>
              <a:off x="2251689" y="3867181"/>
              <a:ext cx="155534" cy="115489"/>
            </a:xfrm>
            <a:custGeom>
              <a:avLst/>
              <a:gdLst/>
              <a:ahLst/>
              <a:cxnLst/>
              <a:rect l="l" t="t" r="r" b="b"/>
              <a:pathLst>
                <a:path w="4086" h="3034" extrusionOk="0">
                  <a:moveTo>
                    <a:pt x="101" y="0"/>
                  </a:moveTo>
                  <a:lnTo>
                    <a:pt x="1" y="101"/>
                  </a:lnTo>
                  <a:lnTo>
                    <a:pt x="2081" y="3033"/>
                  </a:lnTo>
                  <a:lnTo>
                    <a:pt x="4086" y="301"/>
                  </a:lnTo>
                  <a:lnTo>
                    <a:pt x="3960" y="201"/>
                  </a:lnTo>
                  <a:lnTo>
                    <a:pt x="2081" y="2707"/>
                  </a:lnTo>
                  <a:lnTo>
                    <a:pt x="1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53"/>
            <p:cNvSpPr/>
            <p:nvPr/>
          </p:nvSpPr>
          <p:spPr>
            <a:xfrm>
              <a:off x="2267905" y="4208701"/>
              <a:ext cx="110693" cy="3883"/>
            </a:xfrm>
            <a:custGeom>
              <a:avLst/>
              <a:gdLst/>
              <a:ahLst/>
              <a:cxnLst/>
              <a:rect l="l" t="t" r="r" b="b"/>
              <a:pathLst>
                <a:path w="2908" h="102" extrusionOk="0">
                  <a:moveTo>
                    <a:pt x="1" y="1"/>
                  </a:moveTo>
                  <a:lnTo>
                    <a:pt x="1" y="101"/>
                  </a:lnTo>
                  <a:lnTo>
                    <a:pt x="2908" y="101"/>
                  </a:lnTo>
                  <a:lnTo>
                    <a:pt x="29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53"/>
            <p:cNvSpPr/>
            <p:nvPr/>
          </p:nvSpPr>
          <p:spPr>
            <a:xfrm>
              <a:off x="2506420" y="4208701"/>
              <a:ext cx="106887" cy="3883"/>
            </a:xfrm>
            <a:custGeom>
              <a:avLst/>
              <a:gdLst/>
              <a:ahLst/>
              <a:cxnLst/>
              <a:rect l="l" t="t" r="r" b="b"/>
              <a:pathLst>
                <a:path w="2808" h="102" extrusionOk="0">
                  <a:moveTo>
                    <a:pt x="0" y="1"/>
                  </a:moveTo>
                  <a:lnTo>
                    <a:pt x="0" y="101"/>
                  </a:lnTo>
                  <a:lnTo>
                    <a:pt x="2807" y="101"/>
                  </a:lnTo>
                  <a:lnTo>
                    <a:pt x="28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53"/>
            <p:cNvSpPr/>
            <p:nvPr/>
          </p:nvSpPr>
          <p:spPr>
            <a:xfrm>
              <a:off x="2029390" y="4208701"/>
              <a:ext cx="106887" cy="3883"/>
            </a:xfrm>
            <a:custGeom>
              <a:avLst/>
              <a:gdLst/>
              <a:ahLst/>
              <a:cxnLst/>
              <a:rect l="l" t="t" r="r" b="b"/>
              <a:pathLst>
                <a:path w="2808" h="102" extrusionOk="0">
                  <a:moveTo>
                    <a:pt x="1" y="1"/>
                  </a:moveTo>
                  <a:lnTo>
                    <a:pt x="1" y="101"/>
                  </a:lnTo>
                  <a:lnTo>
                    <a:pt x="2808" y="101"/>
                  </a:lnTo>
                  <a:lnTo>
                    <a:pt x="28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53"/>
            <p:cNvSpPr/>
            <p:nvPr/>
          </p:nvSpPr>
          <p:spPr>
            <a:xfrm>
              <a:off x="2267905" y="4574125"/>
              <a:ext cx="115489" cy="4796"/>
            </a:xfrm>
            <a:custGeom>
              <a:avLst/>
              <a:gdLst/>
              <a:ahLst/>
              <a:cxnLst/>
              <a:rect l="l" t="t" r="r" b="b"/>
              <a:pathLst>
                <a:path w="3034" h="126" extrusionOk="0">
                  <a:moveTo>
                    <a:pt x="1" y="0"/>
                  </a:moveTo>
                  <a:lnTo>
                    <a:pt x="1" y="125"/>
                  </a:lnTo>
                  <a:lnTo>
                    <a:pt x="3033" y="125"/>
                  </a:lnTo>
                  <a:lnTo>
                    <a:pt x="30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53"/>
            <p:cNvSpPr/>
            <p:nvPr/>
          </p:nvSpPr>
          <p:spPr>
            <a:xfrm>
              <a:off x="2510227" y="4574125"/>
              <a:ext cx="103080" cy="4796"/>
            </a:xfrm>
            <a:custGeom>
              <a:avLst/>
              <a:gdLst/>
              <a:ahLst/>
              <a:cxnLst/>
              <a:rect l="l" t="t" r="r" b="b"/>
              <a:pathLst>
                <a:path w="2708" h="126" extrusionOk="0">
                  <a:moveTo>
                    <a:pt x="1" y="0"/>
                  </a:moveTo>
                  <a:lnTo>
                    <a:pt x="1" y="125"/>
                  </a:lnTo>
                  <a:lnTo>
                    <a:pt x="2707" y="125"/>
                  </a:lnTo>
                  <a:lnTo>
                    <a:pt x="27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53"/>
            <p:cNvSpPr/>
            <p:nvPr/>
          </p:nvSpPr>
          <p:spPr>
            <a:xfrm>
              <a:off x="2029390" y="4574125"/>
              <a:ext cx="110731" cy="4796"/>
            </a:xfrm>
            <a:custGeom>
              <a:avLst/>
              <a:gdLst/>
              <a:ahLst/>
              <a:cxnLst/>
              <a:rect l="l" t="t" r="r" b="b"/>
              <a:pathLst>
                <a:path w="2909" h="126" extrusionOk="0">
                  <a:moveTo>
                    <a:pt x="1" y="0"/>
                  </a:moveTo>
                  <a:lnTo>
                    <a:pt x="1" y="125"/>
                  </a:lnTo>
                  <a:lnTo>
                    <a:pt x="2908" y="125"/>
                  </a:lnTo>
                  <a:lnTo>
                    <a:pt x="29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53"/>
            <p:cNvSpPr/>
            <p:nvPr/>
          </p:nvSpPr>
          <p:spPr>
            <a:xfrm>
              <a:off x="2510227" y="4931860"/>
              <a:ext cx="103080" cy="8641"/>
            </a:xfrm>
            <a:custGeom>
              <a:avLst/>
              <a:gdLst/>
              <a:ahLst/>
              <a:cxnLst/>
              <a:rect l="l" t="t" r="r" b="b"/>
              <a:pathLst>
                <a:path w="2708" h="227" extrusionOk="0">
                  <a:moveTo>
                    <a:pt x="1" y="1"/>
                  </a:moveTo>
                  <a:lnTo>
                    <a:pt x="1" y="226"/>
                  </a:lnTo>
                  <a:lnTo>
                    <a:pt x="2707" y="226"/>
                  </a:lnTo>
                  <a:lnTo>
                    <a:pt x="27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53"/>
            <p:cNvSpPr/>
            <p:nvPr/>
          </p:nvSpPr>
          <p:spPr>
            <a:xfrm>
              <a:off x="2029390" y="4931860"/>
              <a:ext cx="110731" cy="8641"/>
            </a:xfrm>
            <a:custGeom>
              <a:avLst/>
              <a:gdLst/>
              <a:ahLst/>
              <a:cxnLst/>
              <a:rect l="l" t="t" r="r" b="b"/>
              <a:pathLst>
                <a:path w="2909" h="227" extrusionOk="0">
                  <a:moveTo>
                    <a:pt x="1" y="1"/>
                  </a:moveTo>
                  <a:lnTo>
                    <a:pt x="1" y="226"/>
                  </a:lnTo>
                  <a:lnTo>
                    <a:pt x="2908" y="226"/>
                  </a:lnTo>
                  <a:lnTo>
                    <a:pt x="29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53"/>
            <p:cNvSpPr/>
            <p:nvPr/>
          </p:nvSpPr>
          <p:spPr>
            <a:xfrm>
              <a:off x="1945456" y="3911070"/>
              <a:ext cx="91622" cy="31518"/>
            </a:xfrm>
            <a:custGeom>
              <a:avLst/>
              <a:gdLst/>
              <a:ahLst/>
              <a:cxnLst/>
              <a:rect l="l" t="t" r="r" b="b"/>
              <a:pathLst>
                <a:path w="2407" h="828" extrusionOk="0">
                  <a:moveTo>
                    <a:pt x="0" y="0"/>
                  </a:moveTo>
                  <a:lnTo>
                    <a:pt x="0" y="827"/>
                  </a:lnTo>
                  <a:lnTo>
                    <a:pt x="2406" y="827"/>
                  </a:lnTo>
                  <a:lnTo>
                    <a:pt x="24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53"/>
            <p:cNvSpPr/>
            <p:nvPr/>
          </p:nvSpPr>
          <p:spPr>
            <a:xfrm>
              <a:off x="2605618" y="3911070"/>
              <a:ext cx="87816" cy="31518"/>
            </a:xfrm>
            <a:custGeom>
              <a:avLst/>
              <a:gdLst/>
              <a:ahLst/>
              <a:cxnLst/>
              <a:rect l="l" t="t" r="r" b="b"/>
              <a:pathLst>
                <a:path w="2307" h="828" extrusionOk="0">
                  <a:moveTo>
                    <a:pt x="1" y="0"/>
                  </a:moveTo>
                  <a:lnTo>
                    <a:pt x="1" y="827"/>
                  </a:lnTo>
                  <a:lnTo>
                    <a:pt x="2307" y="827"/>
                  </a:lnTo>
                  <a:lnTo>
                    <a:pt x="23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53"/>
            <p:cNvSpPr/>
            <p:nvPr/>
          </p:nvSpPr>
          <p:spPr>
            <a:xfrm>
              <a:off x="2088543" y="3775597"/>
              <a:ext cx="87816" cy="31518"/>
            </a:xfrm>
            <a:custGeom>
              <a:avLst/>
              <a:gdLst/>
              <a:ahLst/>
              <a:cxnLst/>
              <a:rect l="l" t="t" r="r" b="b"/>
              <a:pathLst>
                <a:path w="2307" h="828" extrusionOk="0">
                  <a:moveTo>
                    <a:pt x="1" y="0"/>
                  </a:moveTo>
                  <a:lnTo>
                    <a:pt x="1" y="828"/>
                  </a:lnTo>
                  <a:lnTo>
                    <a:pt x="2307" y="828"/>
                  </a:lnTo>
                  <a:lnTo>
                    <a:pt x="23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53"/>
            <p:cNvSpPr/>
            <p:nvPr/>
          </p:nvSpPr>
          <p:spPr>
            <a:xfrm>
              <a:off x="2462531" y="3775597"/>
              <a:ext cx="87816" cy="31518"/>
            </a:xfrm>
            <a:custGeom>
              <a:avLst/>
              <a:gdLst/>
              <a:ahLst/>
              <a:cxnLst/>
              <a:rect l="l" t="t" r="r" b="b"/>
              <a:pathLst>
                <a:path w="2307" h="828" extrusionOk="0">
                  <a:moveTo>
                    <a:pt x="0" y="0"/>
                  </a:moveTo>
                  <a:lnTo>
                    <a:pt x="0" y="828"/>
                  </a:lnTo>
                  <a:lnTo>
                    <a:pt x="2306" y="828"/>
                  </a:lnTo>
                  <a:lnTo>
                    <a:pt x="23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53"/>
            <p:cNvSpPr/>
            <p:nvPr/>
          </p:nvSpPr>
          <p:spPr>
            <a:xfrm>
              <a:off x="2192536" y="3667797"/>
              <a:ext cx="51540" cy="32469"/>
            </a:xfrm>
            <a:custGeom>
              <a:avLst/>
              <a:gdLst/>
              <a:ahLst/>
              <a:cxnLst/>
              <a:rect l="l" t="t" r="r" b="b"/>
              <a:pathLst>
                <a:path w="1354" h="853" extrusionOk="0">
                  <a:moveTo>
                    <a:pt x="1" y="0"/>
                  </a:moveTo>
                  <a:lnTo>
                    <a:pt x="1" y="852"/>
                  </a:lnTo>
                  <a:lnTo>
                    <a:pt x="1354" y="852"/>
                  </a:lnTo>
                  <a:lnTo>
                    <a:pt x="13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53"/>
            <p:cNvSpPr/>
            <p:nvPr/>
          </p:nvSpPr>
          <p:spPr>
            <a:xfrm>
              <a:off x="2394776" y="3667797"/>
              <a:ext cx="51578" cy="32469"/>
            </a:xfrm>
            <a:custGeom>
              <a:avLst/>
              <a:gdLst/>
              <a:ahLst/>
              <a:cxnLst/>
              <a:rect l="l" t="t" r="r" b="b"/>
              <a:pathLst>
                <a:path w="1355" h="853" extrusionOk="0">
                  <a:moveTo>
                    <a:pt x="1" y="0"/>
                  </a:moveTo>
                  <a:lnTo>
                    <a:pt x="1" y="852"/>
                  </a:lnTo>
                  <a:lnTo>
                    <a:pt x="1354" y="852"/>
                  </a:lnTo>
                  <a:lnTo>
                    <a:pt x="13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53"/>
            <p:cNvSpPr/>
            <p:nvPr/>
          </p:nvSpPr>
          <p:spPr>
            <a:xfrm>
              <a:off x="2251689" y="3584777"/>
              <a:ext cx="135511" cy="31518"/>
            </a:xfrm>
            <a:custGeom>
              <a:avLst/>
              <a:gdLst/>
              <a:ahLst/>
              <a:cxnLst/>
              <a:rect l="l" t="t" r="r" b="b"/>
              <a:pathLst>
                <a:path w="3560" h="828" extrusionOk="0">
                  <a:moveTo>
                    <a:pt x="1" y="1"/>
                  </a:moveTo>
                  <a:lnTo>
                    <a:pt x="1" y="828"/>
                  </a:lnTo>
                  <a:lnTo>
                    <a:pt x="3559" y="828"/>
                  </a:lnTo>
                  <a:lnTo>
                    <a:pt x="35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53"/>
            <p:cNvSpPr/>
            <p:nvPr/>
          </p:nvSpPr>
          <p:spPr>
            <a:xfrm>
              <a:off x="5610773" y="3564755"/>
              <a:ext cx="743219" cy="397855"/>
            </a:xfrm>
            <a:custGeom>
              <a:avLst/>
              <a:gdLst/>
              <a:ahLst/>
              <a:cxnLst/>
              <a:rect l="l" t="t" r="r" b="b"/>
              <a:pathLst>
                <a:path w="19525" h="10452" extrusionOk="0">
                  <a:moveTo>
                    <a:pt x="1" y="1"/>
                  </a:moveTo>
                  <a:lnTo>
                    <a:pt x="1" y="10452"/>
                  </a:lnTo>
                  <a:lnTo>
                    <a:pt x="19524" y="10452"/>
                  </a:lnTo>
                  <a:lnTo>
                    <a:pt x="195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53"/>
            <p:cNvSpPr/>
            <p:nvPr/>
          </p:nvSpPr>
          <p:spPr>
            <a:xfrm>
              <a:off x="5610773" y="3636317"/>
              <a:ext cx="743219" cy="1502616"/>
            </a:xfrm>
            <a:custGeom>
              <a:avLst/>
              <a:gdLst/>
              <a:ahLst/>
              <a:cxnLst/>
              <a:rect l="l" t="t" r="r" b="b"/>
              <a:pathLst>
                <a:path w="19525" h="39475" extrusionOk="0">
                  <a:moveTo>
                    <a:pt x="8146" y="0"/>
                  </a:moveTo>
                  <a:lnTo>
                    <a:pt x="8146" y="2206"/>
                  </a:lnTo>
                  <a:lnTo>
                    <a:pt x="6467" y="2206"/>
                  </a:lnTo>
                  <a:lnTo>
                    <a:pt x="6467" y="5013"/>
                  </a:lnTo>
                  <a:lnTo>
                    <a:pt x="3760" y="5013"/>
                  </a:lnTo>
                  <a:lnTo>
                    <a:pt x="3760" y="6466"/>
                  </a:lnTo>
                  <a:lnTo>
                    <a:pt x="2306" y="8572"/>
                  </a:lnTo>
                  <a:lnTo>
                    <a:pt x="1" y="8572"/>
                  </a:lnTo>
                  <a:lnTo>
                    <a:pt x="1" y="39474"/>
                  </a:lnTo>
                  <a:lnTo>
                    <a:pt x="19524" y="39474"/>
                  </a:lnTo>
                  <a:lnTo>
                    <a:pt x="19524" y="8572"/>
                  </a:lnTo>
                  <a:lnTo>
                    <a:pt x="17219" y="8572"/>
                  </a:lnTo>
                  <a:lnTo>
                    <a:pt x="15765" y="6466"/>
                  </a:lnTo>
                  <a:lnTo>
                    <a:pt x="15765" y="5013"/>
                  </a:lnTo>
                  <a:lnTo>
                    <a:pt x="13058" y="5013"/>
                  </a:lnTo>
                  <a:lnTo>
                    <a:pt x="13058" y="2206"/>
                  </a:lnTo>
                  <a:lnTo>
                    <a:pt x="11279" y="2206"/>
                  </a:lnTo>
                  <a:lnTo>
                    <a:pt x="112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53"/>
            <p:cNvSpPr/>
            <p:nvPr/>
          </p:nvSpPr>
          <p:spPr>
            <a:xfrm>
              <a:off x="5658469" y="4097094"/>
              <a:ext cx="163185" cy="234747"/>
            </a:xfrm>
            <a:custGeom>
              <a:avLst/>
              <a:gdLst/>
              <a:ahLst/>
              <a:cxnLst/>
              <a:rect l="l" t="t" r="r" b="b"/>
              <a:pathLst>
                <a:path w="4287" h="6167" extrusionOk="0">
                  <a:moveTo>
                    <a:pt x="427" y="1"/>
                  </a:moveTo>
                  <a:lnTo>
                    <a:pt x="427" y="5339"/>
                  </a:lnTo>
                  <a:lnTo>
                    <a:pt x="1" y="5339"/>
                  </a:lnTo>
                  <a:lnTo>
                    <a:pt x="1" y="6166"/>
                  </a:lnTo>
                  <a:lnTo>
                    <a:pt x="4286" y="6166"/>
                  </a:lnTo>
                  <a:lnTo>
                    <a:pt x="4286" y="5339"/>
                  </a:lnTo>
                  <a:lnTo>
                    <a:pt x="3760" y="5339"/>
                  </a:lnTo>
                  <a:lnTo>
                    <a:pt x="3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53"/>
            <p:cNvSpPr/>
            <p:nvPr/>
          </p:nvSpPr>
          <p:spPr>
            <a:xfrm>
              <a:off x="5693755" y="4117116"/>
              <a:ext cx="91622" cy="183207"/>
            </a:xfrm>
            <a:custGeom>
              <a:avLst/>
              <a:gdLst/>
              <a:ahLst/>
              <a:cxnLst/>
              <a:rect l="l" t="t" r="r" b="b"/>
              <a:pathLst>
                <a:path w="2407" h="4813" extrusionOk="0">
                  <a:moveTo>
                    <a:pt x="1" y="1"/>
                  </a:moveTo>
                  <a:lnTo>
                    <a:pt x="1" y="4813"/>
                  </a:lnTo>
                  <a:lnTo>
                    <a:pt x="2407" y="4813"/>
                  </a:lnTo>
                  <a:lnTo>
                    <a:pt x="2407" y="1"/>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53"/>
            <p:cNvSpPr/>
            <p:nvPr/>
          </p:nvSpPr>
          <p:spPr>
            <a:xfrm>
              <a:off x="5900791" y="4097094"/>
              <a:ext cx="163185" cy="234747"/>
            </a:xfrm>
            <a:custGeom>
              <a:avLst/>
              <a:gdLst/>
              <a:ahLst/>
              <a:cxnLst/>
              <a:rect l="l" t="t" r="r" b="b"/>
              <a:pathLst>
                <a:path w="4287" h="6167" extrusionOk="0">
                  <a:moveTo>
                    <a:pt x="427" y="1"/>
                  </a:moveTo>
                  <a:lnTo>
                    <a:pt x="427" y="5339"/>
                  </a:lnTo>
                  <a:lnTo>
                    <a:pt x="1" y="5339"/>
                  </a:lnTo>
                  <a:lnTo>
                    <a:pt x="1" y="6166"/>
                  </a:lnTo>
                  <a:lnTo>
                    <a:pt x="4286" y="6166"/>
                  </a:lnTo>
                  <a:lnTo>
                    <a:pt x="4286" y="5339"/>
                  </a:lnTo>
                  <a:lnTo>
                    <a:pt x="3760" y="5339"/>
                  </a:lnTo>
                  <a:lnTo>
                    <a:pt x="3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53"/>
            <p:cNvSpPr/>
            <p:nvPr/>
          </p:nvSpPr>
          <p:spPr>
            <a:xfrm>
              <a:off x="5937028" y="4117116"/>
              <a:ext cx="86864" cy="183207"/>
            </a:xfrm>
            <a:custGeom>
              <a:avLst/>
              <a:gdLst/>
              <a:ahLst/>
              <a:cxnLst/>
              <a:rect l="l" t="t" r="r" b="b"/>
              <a:pathLst>
                <a:path w="2282" h="4813" extrusionOk="0">
                  <a:moveTo>
                    <a:pt x="1" y="1"/>
                  </a:moveTo>
                  <a:lnTo>
                    <a:pt x="1" y="4813"/>
                  </a:lnTo>
                  <a:lnTo>
                    <a:pt x="2282" y="4813"/>
                  </a:lnTo>
                  <a:lnTo>
                    <a:pt x="2282" y="1"/>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53"/>
            <p:cNvSpPr/>
            <p:nvPr/>
          </p:nvSpPr>
          <p:spPr>
            <a:xfrm>
              <a:off x="6143112" y="4097094"/>
              <a:ext cx="163185" cy="234747"/>
            </a:xfrm>
            <a:custGeom>
              <a:avLst/>
              <a:gdLst/>
              <a:ahLst/>
              <a:cxnLst/>
              <a:rect l="l" t="t" r="r" b="b"/>
              <a:pathLst>
                <a:path w="4287" h="6167" extrusionOk="0">
                  <a:moveTo>
                    <a:pt x="427" y="1"/>
                  </a:moveTo>
                  <a:lnTo>
                    <a:pt x="427" y="5339"/>
                  </a:lnTo>
                  <a:lnTo>
                    <a:pt x="1" y="5339"/>
                  </a:lnTo>
                  <a:lnTo>
                    <a:pt x="1" y="6166"/>
                  </a:lnTo>
                  <a:lnTo>
                    <a:pt x="4286" y="6166"/>
                  </a:lnTo>
                  <a:lnTo>
                    <a:pt x="4286" y="5339"/>
                  </a:lnTo>
                  <a:lnTo>
                    <a:pt x="3760" y="5339"/>
                  </a:lnTo>
                  <a:lnTo>
                    <a:pt x="3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53"/>
            <p:cNvSpPr/>
            <p:nvPr/>
          </p:nvSpPr>
          <p:spPr>
            <a:xfrm>
              <a:off x="6179350" y="4117116"/>
              <a:ext cx="86864" cy="183207"/>
            </a:xfrm>
            <a:custGeom>
              <a:avLst/>
              <a:gdLst/>
              <a:ahLst/>
              <a:cxnLst/>
              <a:rect l="l" t="t" r="r" b="b"/>
              <a:pathLst>
                <a:path w="2282" h="4813" extrusionOk="0">
                  <a:moveTo>
                    <a:pt x="1" y="1"/>
                  </a:moveTo>
                  <a:lnTo>
                    <a:pt x="1" y="4813"/>
                  </a:lnTo>
                  <a:lnTo>
                    <a:pt x="2282" y="4813"/>
                  </a:lnTo>
                  <a:lnTo>
                    <a:pt x="2282" y="1"/>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53"/>
            <p:cNvSpPr/>
            <p:nvPr/>
          </p:nvSpPr>
          <p:spPr>
            <a:xfrm>
              <a:off x="5658469" y="4459625"/>
              <a:ext cx="163185" cy="233757"/>
            </a:xfrm>
            <a:custGeom>
              <a:avLst/>
              <a:gdLst/>
              <a:ahLst/>
              <a:cxnLst/>
              <a:rect l="l" t="t" r="r" b="b"/>
              <a:pathLst>
                <a:path w="4287" h="6141" extrusionOk="0">
                  <a:moveTo>
                    <a:pt x="427" y="0"/>
                  </a:moveTo>
                  <a:lnTo>
                    <a:pt x="427" y="5314"/>
                  </a:lnTo>
                  <a:lnTo>
                    <a:pt x="1" y="5314"/>
                  </a:lnTo>
                  <a:lnTo>
                    <a:pt x="1" y="6141"/>
                  </a:lnTo>
                  <a:lnTo>
                    <a:pt x="4286" y="6141"/>
                  </a:lnTo>
                  <a:lnTo>
                    <a:pt x="4286" y="5314"/>
                  </a:lnTo>
                  <a:lnTo>
                    <a:pt x="3760" y="5314"/>
                  </a:lnTo>
                  <a:lnTo>
                    <a:pt x="3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53"/>
            <p:cNvSpPr/>
            <p:nvPr/>
          </p:nvSpPr>
          <p:spPr>
            <a:xfrm>
              <a:off x="5693755" y="4478696"/>
              <a:ext cx="91622" cy="183207"/>
            </a:xfrm>
            <a:custGeom>
              <a:avLst/>
              <a:gdLst/>
              <a:ahLst/>
              <a:cxnLst/>
              <a:rect l="l" t="t" r="r" b="b"/>
              <a:pathLst>
                <a:path w="2407" h="4813" extrusionOk="0">
                  <a:moveTo>
                    <a:pt x="1" y="1"/>
                  </a:moveTo>
                  <a:lnTo>
                    <a:pt x="1" y="4813"/>
                  </a:lnTo>
                  <a:lnTo>
                    <a:pt x="2407" y="4813"/>
                  </a:lnTo>
                  <a:lnTo>
                    <a:pt x="24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53"/>
            <p:cNvSpPr/>
            <p:nvPr/>
          </p:nvSpPr>
          <p:spPr>
            <a:xfrm>
              <a:off x="5900791" y="4459625"/>
              <a:ext cx="163185" cy="233757"/>
            </a:xfrm>
            <a:custGeom>
              <a:avLst/>
              <a:gdLst/>
              <a:ahLst/>
              <a:cxnLst/>
              <a:rect l="l" t="t" r="r" b="b"/>
              <a:pathLst>
                <a:path w="4287" h="6141" extrusionOk="0">
                  <a:moveTo>
                    <a:pt x="427" y="0"/>
                  </a:moveTo>
                  <a:lnTo>
                    <a:pt x="427" y="5314"/>
                  </a:lnTo>
                  <a:lnTo>
                    <a:pt x="1" y="5314"/>
                  </a:lnTo>
                  <a:lnTo>
                    <a:pt x="1" y="6141"/>
                  </a:lnTo>
                  <a:lnTo>
                    <a:pt x="4286" y="6141"/>
                  </a:lnTo>
                  <a:lnTo>
                    <a:pt x="4286" y="5314"/>
                  </a:lnTo>
                  <a:lnTo>
                    <a:pt x="3760" y="5314"/>
                  </a:lnTo>
                  <a:lnTo>
                    <a:pt x="3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53"/>
            <p:cNvSpPr/>
            <p:nvPr/>
          </p:nvSpPr>
          <p:spPr>
            <a:xfrm>
              <a:off x="5937028" y="4478696"/>
              <a:ext cx="86864" cy="183207"/>
            </a:xfrm>
            <a:custGeom>
              <a:avLst/>
              <a:gdLst/>
              <a:ahLst/>
              <a:cxnLst/>
              <a:rect l="l" t="t" r="r" b="b"/>
              <a:pathLst>
                <a:path w="2282" h="4813" extrusionOk="0">
                  <a:moveTo>
                    <a:pt x="1" y="1"/>
                  </a:moveTo>
                  <a:lnTo>
                    <a:pt x="1" y="4813"/>
                  </a:lnTo>
                  <a:lnTo>
                    <a:pt x="2282" y="4813"/>
                  </a:lnTo>
                  <a:lnTo>
                    <a:pt x="2282" y="1"/>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53"/>
            <p:cNvSpPr/>
            <p:nvPr/>
          </p:nvSpPr>
          <p:spPr>
            <a:xfrm>
              <a:off x="6143112" y="4459625"/>
              <a:ext cx="163185" cy="233757"/>
            </a:xfrm>
            <a:custGeom>
              <a:avLst/>
              <a:gdLst/>
              <a:ahLst/>
              <a:cxnLst/>
              <a:rect l="l" t="t" r="r" b="b"/>
              <a:pathLst>
                <a:path w="4287" h="6141" extrusionOk="0">
                  <a:moveTo>
                    <a:pt x="427" y="0"/>
                  </a:moveTo>
                  <a:lnTo>
                    <a:pt x="427" y="5314"/>
                  </a:lnTo>
                  <a:lnTo>
                    <a:pt x="1" y="5314"/>
                  </a:lnTo>
                  <a:lnTo>
                    <a:pt x="1" y="6141"/>
                  </a:lnTo>
                  <a:lnTo>
                    <a:pt x="4286" y="6141"/>
                  </a:lnTo>
                  <a:lnTo>
                    <a:pt x="4286" y="5314"/>
                  </a:lnTo>
                  <a:lnTo>
                    <a:pt x="3760" y="5314"/>
                  </a:lnTo>
                  <a:lnTo>
                    <a:pt x="3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53"/>
            <p:cNvSpPr/>
            <p:nvPr/>
          </p:nvSpPr>
          <p:spPr>
            <a:xfrm>
              <a:off x="6179350" y="4478696"/>
              <a:ext cx="86864" cy="183207"/>
            </a:xfrm>
            <a:custGeom>
              <a:avLst/>
              <a:gdLst/>
              <a:ahLst/>
              <a:cxnLst/>
              <a:rect l="l" t="t" r="r" b="b"/>
              <a:pathLst>
                <a:path w="2282" h="4813" extrusionOk="0">
                  <a:moveTo>
                    <a:pt x="1" y="1"/>
                  </a:moveTo>
                  <a:lnTo>
                    <a:pt x="1" y="4813"/>
                  </a:lnTo>
                  <a:lnTo>
                    <a:pt x="2282" y="4813"/>
                  </a:lnTo>
                  <a:lnTo>
                    <a:pt x="22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53"/>
            <p:cNvSpPr/>
            <p:nvPr/>
          </p:nvSpPr>
          <p:spPr>
            <a:xfrm>
              <a:off x="5658469" y="4821205"/>
              <a:ext cx="163185" cy="234709"/>
            </a:xfrm>
            <a:custGeom>
              <a:avLst/>
              <a:gdLst/>
              <a:ahLst/>
              <a:cxnLst/>
              <a:rect l="l" t="t" r="r" b="b"/>
              <a:pathLst>
                <a:path w="4287" h="6166" extrusionOk="0">
                  <a:moveTo>
                    <a:pt x="427" y="0"/>
                  </a:moveTo>
                  <a:lnTo>
                    <a:pt x="427" y="5414"/>
                  </a:lnTo>
                  <a:lnTo>
                    <a:pt x="1" y="5414"/>
                  </a:lnTo>
                  <a:lnTo>
                    <a:pt x="1" y="6166"/>
                  </a:lnTo>
                  <a:lnTo>
                    <a:pt x="4286" y="6166"/>
                  </a:lnTo>
                  <a:lnTo>
                    <a:pt x="4286" y="5414"/>
                  </a:lnTo>
                  <a:lnTo>
                    <a:pt x="3760" y="5414"/>
                  </a:lnTo>
                  <a:lnTo>
                    <a:pt x="3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53"/>
            <p:cNvSpPr/>
            <p:nvPr/>
          </p:nvSpPr>
          <p:spPr>
            <a:xfrm>
              <a:off x="5693755" y="4845033"/>
              <a:ext cx="91622" cy="178449"/>
            </a:xfrm>
            <a:custGeom>
              <a:avLst/>
              <a:gdLst/>
              <a:ahLst/>
              <a:cxnLst/>
              <a:rect l="l" t="t" r="r" b="b"/>
              <a:pathLst>
                <a:path w="2407" h="4688" extrusionOk="0">
                  <a:moveTo>
                    <a:pt x="1" y="1"/>
                  </a:moveTo>
                  <a:lnTo>
                    <a:pt x="1" y="4688"/>
                  </a:lnTo>
                  <a:lnTo>
                    <a:pt x="2407" y="4688"/>
                  </a:lnTo>
                  <a:lnTo>
                    <a:pt x="2407" y="1"/>
                  </a:lnTo>
                  <a:close/>
                </a:path>
              </a:pathLst>
            </a:custGeom>
            <a:solidFill>
              <a:srgbClr val="43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53"/>
            <p:cNvSpPr/>
            <p:nvPr/>
          </p:nvSpPr>
          <p:spPr>
            <a:xfrm>
              <a:off x="6143112" y="4821205"/>
              <a:ext cx="163185" cy="234709"/>
            </a:xfrm>
            <a:custGeom>
              <a:avLst/>
              <a:gdLst/>
              <a:ahLst/>
              <a:cxnLst/>
              <a:rect l="l" t="t" r="r" b="b"/>
              <a:pathLst>
                <a:path w="4287" h="6166" extrusionOk="0">
                  <a:moveTo>
                    <a:pt x="427" y="0"/>
                  </a:moveTo>
                  <a:lnTo>
                    <a:pt x="427" y="5414"/>
                  </a:lnTo>
                  <a:lnTo>
                    <a:pt x="1" y="5414"/>
                  </a:lnTo>
                  <a:lnTo>
                    <a:pt x="1" y="6166"/>
                  </a:lnTo>
                  <a:lnTo>
                    <a:pt x="4286" y="6166"/>
                  </a:lnTo>
                  <a:lnTo>
                    <a:pt x="4286" y="5414"/>
                  </a:lnTo>
                  <a:lnTo>
                    <a:pt x="3760" y="5414"/>
                  </a:lnTo>
                  <a:lnTo>
                    <a:pt x="3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53"/>
            <p:cNvSpPr/>
            <p:nvPr/>
          </p:nvSpPr>
          <p:spPr>
            <a:xfrm>
              <a:off x="6179350" y="4845033"/>
              <a:ext cx="86864" cy="178449"/>
            </a:xfrm>
            <a:custGeom>
              <a:avLst/>
              <a:gdLst/>
              <a:ahLst/>
              <a:cxnLst/>
              <a:rect l="l" t="t" r="r" b="b"/>
              <a:pathLst>
                <a:path w="2282" h="4688" extrusionOk="0">
                  <a:moveTo>
                    <a:pt x="1" y="1"/>
                  </a:moveTo>
                  <a:lnTo>
                    <a:pt x="1" y="4688"/>
                  </a:lnTo>
                  <a:lnTo>
                    <a:pt x="2282" y="4688"/>
                  </a:lnTo>
                  <a:lnTo>
                    <a:pt x="2282" y="1"/>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53"/>
            <p:cNvSpPr/>
            <p:nvPr/>
          </p:nvSpPr>
          <p:spPr>
            <a:xfrm>
              <a:off x="5594558" y="5079742"/>
              <a:ext cx="771844" cy="62998"/>
            </a:xfrm>
            <a:custGeom>
              <a:avLst/>
              <a:gdLst/>
              <a:ahLst/>
              <a:cxnLst/>
              <a:rect l="l" t="t" r="r" b="b"/>
              <a:pathLst>
                <a:path w="20277" h="1655" extrusionOk="0">
                  <a:moveTo>
                    <a:pt x="0" y="0"/>
                  </a:moveTo>
                  <a:lnTo>
                    <a:pt x="0" y="1654"/>
                  </a:lnTo>
                  <a:lnTo>
                    <a:pt x="20276" y="1654"/>
                  </a:lnTo>
                  <a:lnTo>
                    <a:pt x="20276" y="0"/>
                  </a:lnTo>
                  <a:close/>
                </a:path>
              </a:pathLst>
            </a:custGeom>
            <a:solidFill>
              <a:srgbClr val="166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53"/>
            <p:cNvSpPr/>
            <p:nvPr/>
          </p:nvSpPr>
          <p:spPr>
            <a:xfrm>
              <a:off x="5845444" y="4821205"/>
              <a:ext cx="266227" cy="321535"/>
            </a:xfrm>
            <a:custGeom>
              <a:avLst/>
              <a:gdLst/>
              <a:ahLst/>
              <a:cxnLst/>
              <a:rect l="l" t="t" r="r" b="b"/>
              <a:pathLst>
                <a:path w="6994" h="8447" extrusionOk="0">
                  <a:moveTo>
                    <a:pt x="1" y="0"/>
                  </a:moveTo>
                  <a:lnTo>
                    <a:pt x="1" y="8446"/>
                  </a:lnTo>
                  <a:lnTo>
                    <a:pt x="6993" y="8446"/>
                  </a:lnTo>
                  <a:lnTo>
                    <a:pt x="69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53"/>
            <p:cNvSpPr/>
            <p:nvPr/>
          </p:nvSpPr>
          <p:spPr>
            <a:xfrm>
              <a:off x="5865504" y="4836469"/>
              <a:ext cx="226144" cy="306271"/>
            </a:xfrm>
            <a:custGeom>
              <a:avLst/>
              <a:gdLst/>
              <a:ahLst/>
              <a:cxnLst/>
              <a:rect l="l" t="t" r="r" b="b"/>
              <a:pathLst>
                <a:path w="5941" h="8046" extrusionOk="0">
                  <a:moveTo>
                    <a:pt x="0" y="0"/>
                  </a:moveTo>
                  <a:lnTo>
                    <a:pt x="0" y="8045"/>
                  </a:lnTo>
                  <a:lnTo>
                    <a:pt x="5940" y="8045"/>
                  </a:lnTo>
                  <a:lnTo>
                    <a:pt x="59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53"/>
            <p:cNvSpPr/>
            <p:nvPr/>
          </p:nvSpPr>
          <p:spPr>
            <a:xfrm>
              <a:off x="5976159" y="4841227"/>
              <a:ext cx="3845" cy="301513"/>
            </a:xfrm>
            <a:custGeom>
              <a:avLst/>
              <a:gdLst/>
              <a:ahLst/>
              <a:cxnLst/>
              <a:rect l="l" t="t" r="r" b="b"/>
              <a:pathLst>
                <a:path w="101" h="7921" extrusionOk="0">
                  <a:moveTo>
                    <a:pt x="1" y="1"/>
                  </a:moveTo>
                  <a:lnTo>
                    <a:pt x="1" y="7920"/>
                  </a:lnTo>
                  <a:lnTo>
                    <a:pt x="101" y="7920"/>
                  </a:lnTo>
                  <a:lnTo>
                    <a:pt x="101" y="1"/>
                  </a:lnTo>
                  <a:close/>
                </a:path>
              </a:pathLst>
            </a:custGeom>
            <a:solidFill>
              <a:srgbClr val="166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53"/>
            <p:cNvSpPr/>
            <p:nvPr/>
          </p:nvSpPr>
          <p:spPr>
            <a:xfrm>
              <a:off x="5813013" y="3839508"/>
              <a:ext cx="346353" cy="162233"/>
            </a:xfrm>
            <a:custGeom>
              <a:avLst/>
              <a:gdLst/>
              <a:ahLst/>
              <a:cxnLst/>
              <a:rect l="l" t="t" r="r" b="b"/>
              <a:pathLst>
                <a:path w="9099" h="4262" extrusionOk="0">
                  <a:moveTo>
                    <a:pt x="4612" y="1"/>
                  </a:moveTo>
                  <a:cubicBezTo>
                    <a:pt x="2507" y="1"/>
                    <a:pt x="853" y="1454"/>
                    <a:pt x="527" y="3434"/>
                  </a:cubicBezTo>
                  <a:lnTo>
                    <a:pt x="1" y="3434"/>
                  </a:lnTo>
                  <a:lnTo>
                    <a:pt x="1" y="4261"/>
                  </a:lnTo>
                  <a:lnTo>
                    <a:pt x="9099" y="4261"/>
                  </a:lnTo>
                  <a:lnTo>
                    <a:pt x="9099" y="3434"/>
                  </a:lnTo>
                  <a:lnTo>
                    <a:pt x="8572" y="3434"/>
                  </a:lnTo>
                  <a:cubicBezTo>
                    <a:pt x="8272" y="1454"/>
                    <a:pt x="6592" y="1"/>
                    <a:pt x="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53"/>
            <p:cNvSpPr/>
            <p:nvPr/>
          </p:nvSpPr>
          <p:spPr>
            <a:xfrm>
              <a:off x="5856902" y="3858579"/>
              <a:ext cx="262382" cy="115489"/>
            </a:xfrm>
            <a:custGeom>
              <a:avLst/>
              <a:gdLst/>
              <a:ahLst/>
              <a:cxnLst/>
              <a:rect l="l" t="t" r="r" b="b"/>
              <a:pathLst>
                <a:path w="6893" h="3034" extrusionOk="0">
                  <a:moveTo>
                    <a:pt x="3459" y="1"/>
                  </a:moveTo>
                  <a:cubicBezTo>
                    <a:pt x="1479" y="1"/>
                    <a:pt x="1" y="1379"/>
                    <a:pt x="1" y="2933"/>
                  </a:cubicBezTo>
                  <a:lnTo>
                    <a:pt x="1" y="3034"/>
                  </a:lnTo>
                  <a:lnTo>
                    <a:pt x="6893" y="3034"/>
                  </a:lnTo>
                  <a:lnTo>
                    <a:pt x="6893" y="2933"/>
                  </a:lnTo>
                  <a:cubicBezTo>
                    <a:pt x="6893" y="1379"/>
                    <a:pt x="5339" y="1"/>
                    <a:pt x="34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53"/>
            <p:cNvSpPr/>
            <p:nvPr/>
          </p:nvSpPr>
          <p:spPr>
            <a:xfrm>
              <a:off x="5913200" y="3867181"/>
              <a:ext cx="154582" cy="115489"/>
            </a:xfrm>
            <a:custGeom>
              <a:avLst/>
              <a:gdLst/>
              <a:ahLst/>
              <a:cxnLst/>
              <a:rect l="l" t="t" r="r" b="b"/>
              <a:pathLst>
                <a:path w="4061" h="3034" extrusionOk="0">
                  <a:moveTo>
                    <a:pt x="101" y="0"/>
                  </a:moveTo>
                  <a:lnTo>
                    <a:pt x="0" y="101"/>
                  </a:lnTo>
                  <a:lnTo>
                    <a:pt x="2081" y="3033"/>
                  </a:lnTo>
                  <a:lnTo>
                    <a:pt x="4061" y="301"/>
                  </a:lnTo>
                  <a:lnTo>
                    <a:pt x="3960" y="201"/>
                  </a:lnTo>
                  <a:lnTo>
                    <a:pt x="2081" y="2707"/>
                  </a:lnTo>
                  <a:lnTo>
                    <a:pt x="1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53"/>
            <p:cNvSpPr/>
            <p:nvPr/>
          </p:nvSpPr>
          <p:spPr>
            <a:xfrm>
              <a:off x="5928464" y="4208701"/>
              <a:ext cx="111645" cy="3883"/>
            </a:xfrm>
            <a:custGeom>
              <a:avLst/>
              <a:gdLst/>
              <a:ahLst/>
              <a:cxnLst/>
              <a:rect l="l" t="t" r="r" b="b"/>
              <a:pathLst>
                <a:path w="2933" h="102" extrusionOk="0">
                  <a:moveTo>
                    <a:pt x="0" y="1"/>
                  </a:moveTo>
                  <a:lnTo>
                    <a:pt x="0" y="101"/>
                  </a:lnTo>
                  <a:lnTo>
                    <a:pt x="2933" y="101"/>
                  </a:lnTo>
                  <a:lnTo>
                    <a:pt x="2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53"/>
            <p:cNvSpPr/>
            <p:nvPr/>
          </p:nvSpPr>
          <p:spPr>
            <a:xfrm>
              <a:off x="6166979" y="4208701"/>
              <a:ext cx="107838" cy="3883"/>
            </a:xfrm>
            <a:custGeom>
              <a:avLst/>
              <a:gdLst/>
              <a:ahLst/>
              <a:cxnLst/>
              <a:rect l="l" t="t" r="r" b="b"/>
              <a:pathLst>
                <a:path w="2833" h="102" extrusionOk="0">
                  <a:moveTo>
                    <a:pt x="0" y="1"/>
                  </a:moveTo>
                  <a:lnTo>
                    <a:pt x="0" y="101"/>
                  </a:lnTo>
                  <a:lnTo>
                    <a:pt x="2832" y="101"/>
                  </a:lnTo>
                  <a:lnTo>
                    <a:pt x="28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53"/>
            <p:cNvSpPr/>
            <p:nvPr/>
          </p:nvSpPr>
          <p:spPr>
            <a:xfrm>
              <a:off x="5689948" y="4208701"/>
              <a:ext cx="107838" cy="3883"/>
            </a:xfrm>
            <a:custGeom>
              <a:avLst/>
              <a:gdLst/>
              <a:ahLst/>
              <a:cxnLst/>
              <a:rect l="l" t="t" r="r" b="b"/>
              <a:pathLst>
                <a:path w="2833" h="102" extrusionOk="0">
                  <a:moveTo>
                    <a:pt x="1" y="1"/>
                  </a:moveTo>
                  <a:lnTo>
                    <a:pt x="1" y="101"/>
                  </a:lnTo>
                  <a:lnTo>
                    <a:pt x="2833" y="101"/>
                  </a:lnTo>
                  <a:lnTo>
                    <a:pt x="28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53"/>
            <p:cNvSpPr/>
            <p:nvPr/>
          </p:nvSpPr>
          <p:spPr>
            <a:xfrm>
              <a:off x="5928464" y="4574125"/>
              <a:ext cx="115489" cy="4796"/>
            </a:xfrm>
            <a:custGeom>
              <a:avLst/>
              <a:gdLst/>
              <a:ahLst/>
              <a:cxnLst/>
              <a:rect l="l" t="t" r="r" b="b"/>
              <a:pathLst>
                <a:path w="3034" h="126" extrusionOk="0">
                  <a:moveTo>
                    <a:pt x="0" y="0"/>
                  </a:moveTo>
                  <a:lnTo>
                    <a:pt x="0" y="125"/>
                  </a:lnTo>
                  <a:lnTo>
                    <a:pt x="3033" y="125"/>
                  </a:lnTo>
                  <a:lnTo>
                    <a:pt x="30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53"/>
            <p:cNvSpPr/>
            <p:nvPr/>
          </p:nvSpPr>
          <p:spPr>
            <a:xfrm>
              <a:off x="6170786" y="4574125"/>
              <a:ext cx="104032" cy="4796"/>
            </a:xfrm>
            <a:custGeom>
              <a:avLst/>
              <a:gdLst/>
              <a:ahLst/>
              <a:cxnLst/>
              <a:rect l="l" t="t" r="r" b="b"/>
              <a:pathLst>
                <a:path w="2733" h="126" extrusionOk="0">
                  <a:moveTo>
                    <a:pt x="0" y="0"/>
                  </a:moveTo>
                  <a:lnTo>
                    <a:pt x="0" y="125"/>
                  </a:lnTo>
                  <a:lnTo>
                    <a:pt x="2732" y="125"/>
                  </a:lnTo>
                  <a:lnTo>
                    <a:pt x="27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53"/>
            <p:cNvSpPr/>
            <p:nvPr/>
          </p:nvSpPr>
          <p:spPr>
            <a:xfrm>
              <a:off x="5689948" y="4574125"/>
              <a:ext cx="111683" cy="4796"/>
            </a:xfrm>
            <a:custGeom>
              <a:avLst/>
              <a:gdLst/>
              <a:ahLst/>
              <a:cxnLst/>
              <a:rect l="l" t="t" r="r" b="b"/>
              <a:pathLst>
                <a:path w="2934" h="126" extrusionOk="0">
                  <a:moveTo>
                    <a:pt x="1" y="0"/>
                  </a:moveTo>
                  <a:lnTo>
                    <a:pt x="1" y="125"/>
                  </a:lnTo>
                  <a:lnTo>
                    <a:pt x="2933" y="125"/>
                  </a:lnTo>
                  <a:lnTo>
                    <a:pt x="29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53"/>
            <p:cNvSpPr/>
            <p:nvPr/>
          </p:nvSpPr>
          <p:spPr>
            <a:xfrm>
              <a:off x="6170786" y="4931860"/>
              <a:ext cx="104032" cy="8641"/>
            </a:xfrm>
            <a:custGeom>
              <a:avLst/>
              <a:gdLst/>
              <a:ahLst/>
              <a:cxnLst/>
              <a:rect l="l" t="t" r="r" b="b"/>
              <a:pathLst>
                <a:path w="2733" h="227" extrusionOk="0">
                  <a:moveTo>
                    <a:pt x="0" y="1"/>
                  </a:moveTo>
                  <a:lnTo>
                    <a:pt x="0" y="226"/>
                  </a:lnTo>
                  <a:lnTo>
                    <a:pt x="2732" y="226"/>
                  </a:lnTo>
                  <a:lnTo>
                    <a:pt x="27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53"/>
            <p:cNvSpPr/>
            <p:nvPr/>
          </p:nvSpPr>
          <p:spPr>
            <a:xfrm>
              <a:off x="5689948" y="4931860"/>
              <a:ext cx="111683" cy="8641"/>
            </a:xfrm>
            <a:custGeom>
              <a:avLst/>
              <a:gdLst/>
              <a:ahLst/>
              <a:cxnLst/>
              <a:rect l="l" t="t" r="r" b="b"/>
              <a:pathLst>
                <a:path w="2934" h="227" extrusionOk="0">
                  <a:moveTo>
                    <a:pt x="1" y="1"/>
                  </a:moveTo>
                  <a:lnTo>
                    <a:pt x="1" y="226"/>
                  </a:lnTo>
                  <a:lnTo>
                    <a:pt x="2933" y="226"/>
                  </a:lnTo>
                  <a:lnTo>
                    <a:pt x="2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53"/>
            <p:cNvSpPr/>
            <p:nvPr/>
          </p:nvSpPr>
          <p:spPr>
            <a:xfrm>
              <a:off x="5606967" y="3911070"/>
              <a:ext cx="91622" cy="31518"/>
            </a:xfrm>
            <a:custGeom>
              <a:avLst/>
              <a:gdLst/>
              <a:ahLst/>
              <a:cxnLst/>
              <a:rect l="l" t="t" r="r" b="b"/>
              <a:pathLst>
                <a:path w="2407" h="828" extrusionOk="0">
                  <a:moveTo>
                    <a:pt x="0" y="0"/>
                  </a:moveTo>
                  <a:lnTo>
                    <a:pt x="0" y="827"/>
                  </a:lnTo>
                  <a:lnTo>
                    <a:pt x="2406" y="827"/>
                  </a:lnTo>
                  <a:lnTo>
                    <a:pt x="24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53"/>
            <p:cNvSpPr/>
            <p:nvPr/>
          </p:nvSpPr>
          <p:spPr>
            <a:xfrm>
              <a:off x="6266176" y="3911070"/>
              <a:ext cx="87816" cy="31518"/>
            </a:xfrm>
            <a:custGeom>
              <a:avLst/>
              <a:gdLst/>
              <a:ahLst/>
              <a:cxnLst/>
              <a:rect l="l" t="t" r="r" b="b"/>
              <a:pathLst>
                <a:path w="2307" h="828" extrusionOk="0">
                  <a:moveTo>
                    <a:pt x="1" y="0"/>
                  </a:moveTo>
                  <a:lnTo>
                    <a:pt x="1" y="827"/>
                  </a:lnTo>
                  <a:lnTo>
                    <a:pt x="2306" y="827"/>
                  </a:lnTo>
                  <a:lnTo>
                    <a:pt x="23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53"/>
            <p:cNvSpPr/>
            <p:nvPr/>
          </p:nvSpPr>
          <p:spPr>
            <a:xfrm>
              <a:off x="5750053" y="3775597"/>
              <a:ext cx="86864" cy="31518"/>
            </a:xfrm>
            <a:custGeom>
              <a:avLst/>
              <a:gdLst/>
              <a:ahLst/>
              <a:cxnLst/>
              <a:rect l="l" t="t" r="r" b="b"/>
              <a:pathLst>
                <a:path w="2282" h="828" extrusionOk="0">
                  <a:moveTo>
                    <a:pt x="1" y="0"/>
                  </a:moveTo>
                  <a:lnTo>
                    <a:pt x="1" y="828"/>
                  </a:lnTo>
                  <a:lnTo>
                    <a:pt x="2281" y="828"/>
                  </a:lnTo>
                  <a:lnTo>
                    <a:pt x="22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53"/>
            <p:cNvSpPr/>
            <p:nvPr/>
          </p:nvSpPr>
          <p:spPr>
            <a:xfrm>
              <a:off x="6123090" y="3775597"/>
              <a:ext cx="87778" cy="31518"/>
            </a:xfrm>
            <a:custGeom>
              <a:avLst/>
              <a:gdLst/>
              <a:ahLst/>
              <a:cxnLst/>
              <a:rect l="l" t="t" r="r" b="b"/>
              <a:pathLst>
                <a:path w="2306" h="828" extrusionOk="0">
                  <a:moveTo>
                    <a:pt x="0" y="0"/>
                  </a:moveTo>
                  <a:lnTo>
                    <a:pt x="0" y="828"/>
                  </a:lnTo>
                  <a:lnTo>
                    <a:pt x="2306" y="828"/>
                  </a:lnTo>
                  <a:lnTo>
                    <a:pt x="23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53"/>
            <p:cNvSpPr/>
            <p:nvPr/>
          </p:nvSpPr>
          <p:spPr>
            <a:xfrm>
              <a:off x="5853095" y="3667797"/>
              <a:ext cx="51540" cy="32469"/>
            </a:xfrm>
            <a:custGeom>
              <a:avLst/>
              <a:gdLst/>
              <a:ahLst/>
              <a:cxnLst/>
              <a:rect l="l" t="t" r="r" b="b"/>
              <a:pathLst>
                <a:path w="1354" h="853" extrusionOk="0">
                  <a:moveTo>
                    <a:pt x="0" y="0"/>
                  </a:moveTo>
                  <a:lnTo>
                    <a:pt x="0" y="852"/>
                  </a:lnTo>
                  <a:lnTo>
                    <a:pt x="1354" y="852"/>
                  </a:lnTo>
                  <a:lnTo>
                    <a:pt x="13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53"/>
            <p:cNvSpPr/>
            <p:nvPr/>
          </p:nvSpPr>
          <p:spPr>
            <a:xfrm>
              <a:off x="6056286" y="3667797"/>
              <a:ext cx="51578" cy="32469"/>
            </a:xfrm>
            <a:custGeom>
              <a:avLst/>
              <a:gdLst/>
              <a:ahLst/>
              <a:cxnLst/>
              <a:rect l="l" t="t" r="r" b="b"/>
              <a:pathLst>
                <a:path w="1355" h="853" extrusionOk="0">
                  <a:moveTo>
                    <a:pt x="1" y="0"/>
                  </a:moveTo>
                  <a:lnTo>
                    <a:pt x="1" y="852"/>
                  </a:lnTo>
                  <a:lnTo>
                    <a:pt x="1354" y="852"/>
                  </a:lnTo>
                  <a:lnTo>
                    <a:pt x="13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53"/>
            <p:cNvSpPr/>
            <p:nvPr/>
          </p:nvSpPr>
          <p:spPr>
            <a:xfrm>
              <a:off x="5913200" y="3584777"/>
              <a:ext cx="134560" cy="31518"/>
            </a:xfrm>
            <a:custGeom>
              <a:avLst/>
              <a:gdLst/>
              <a:ahLst/>
              <a:cxnLst/>
              <a:rect l="l" t="t" r="r" b="b"/>
              <a:pathLst>
                <a:path w="3535" h="828" extrusionOk="0">
                  <a:moveTo>
                    <a:pt x="0" y="1"/>
                  </a:moveTo>
                  <a:lnTo>
                    <a:pt x="0" y="828"/>
                  </a:lnTo>
                  <a:lnTo>
                    <a:pt x="3534" y="828"/>
                  </a:lnTo>
                  <a:lnTo>
                    <a:pt x="35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53"/>
            <p:cNvSpPr/>
            <p:nvPr/>
          </p:nvSpPr>
          <p:spPr>
            <a:xfrm>
              <a:off x="6500885" y="3616257"/>
              <a:ext cx="743181" cy="1506460"/>
            </a:xfrm>
            <a:custGeom>
              <a:avLst/>
              <a:gdLst/>
              <a:ahLst/>
              <a:cxnLst/>
              <a:rect l="l" t="t" r="r" b="b"/>
              <a:pathLst>
                <a:path w="19524" h="39576" extrusionOk="0">
                  <a:moveTo>
                    <a:pt x="8145" y="1"/>
                  </a:moveTo>
                  <a:lnTo>
                    <a:pt x="8145" y="2206"/>
                  </a:lnTo>
                  <a:lnTo>
                    <a:pt x="6491" y="2206"/>
                  </a:lnTo>
                  <a:lnTo>
                    <a:pt x="6491" y="5014"/>
                  </a:lnTo>
                  <a:lnTo>
                    <a:pt x="3760" y="5014"/>
                  </a:lnTo>
                  <a:lnTo>
                    <a:pt x="3760" y="6492"/>
                  </a:lnTo>
                  <a:lnTo>
                    <a:pt x="2306" y="8572"/>
                  </a:lnTo>
                  <a:lnTo>
                    <a:pt x="0" y="8572"/>
                  </a:lnTo>
                  <a:lnTo>
                    <a:pt x="0" y="39575"/>
                  </a:lnTo>
                  <a:lnTo>
                    <a:pt x="19524" y="39575"/>
                  </a:lnTo>
                  <a:lnTo>
                    <a:pt x="19524" y="8572"/>
                  </a:lnTo>
                  <a:lnTo>
                    <a:pt x="17243" y="8572"/>
                  </a:lnTo>
                  <a:lnTo>
                    <a:pt x="15765" y="6492"/>
                  </a:lnTo>
                  <a:lnTo>
                    <a:pt x="15765" y="5014"/>
                  </a:lnTo>
                  <a:lnTo>
                    <a:pt x="13058" y="5014"/>
                  </a:lnTo>
                  <a:lnTo>
                    <a:pt x="13058" y="2206"/>
                  </a:lnTo>
                  <a:lnTo>
                    <a:pt x="11278" y="2206"/>
                  </a:lnTo>
                  <a:lnTo>
                    <a:pt x="112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53"/>
            <p:cNvSpPr/>
            <p:nvPr/>
          </p:nvSpPr>
          <p:spPr>
            <a:xfrm>
              <a:off x="6500885" y="3636317"/>
              <a:ext cx="743181" cy="1502616"/>
            </a:xfrm>
            <a:custGeom>
              <a:avLst/>
              <a:gdLst/>
              <a:ahLst/>
              <a:cxnLst/>
              <a:rect l="l" t="t" r="r" b="b"/>
              <a:pathLst>
                <a:path w="19524" h="39475" extrusionOk="0">
                  <a:moveTo>
                    <a:pt x="8145" y="0"/>
                  </a:moveTo>
                  <a:lnTo>
                    <a:pt x="8145" y="2206"/>
                  </a:lnTo>
                  <a:lnTo>
                    <a:pt x="6491" y="2206"/>
                  </a:lnTo>
                  <a:lnTo>
                    <a:pt x="6491" y="5013"/>
                  </a:lnTo>
                  <a:lnTo>
                    <a:pt x="3760" y="5013"/>
                  </a:lnTo>
                  <a:lnTo>
                    <a:pt x="3760" y="6466"/>
                  </a:lnTo>
                  <a:lnTo>
                    <a:pt x="2306" y="8572"/>
                  </a:lnTo>
                  <a:lnTo>
                    <a:pt x="0" y="8572"/>
                  </a:lnTo>
                  <a:lnTo>
                    <a:pt x="0" y="39474"/>
                  </a:lnTo>
                  <a:lnTo>
                    <a:pt x="19524" y="39474"/>
                  </a:lnTo>
                  <a:lnTo>
                    <a:pt x="19524" y="8572"/>
                  </a:lnTo>
                  <a:lnTo>
                    <a:pt x="17243" y="8572"/>
                  </a:lnTo>
                  <a:lnTo>
                    <a:pt x="15765" y="6466"/>
                  </a:lnTo>
                  <a:lnTo>
                    <a:pt x="15765" y="5013"/>
                  </a:lnTo>
                  <a:lnTo>
                    <a:pt x="13058" y="5013"/>
                  </a:lnTo>
                  <a:lnTo>
                    <a:pt x="13058" y="2206"/>
                  </a:lnTo>
                  <a:lnTo>
                    <a:pt x="11278" y="2206"/>
                  </a:lnTo>
                  <a:lnTo>
                    <a:pt x="112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53"/>
            <p:cNvSpPr/>
            <p:nvPr/>
          </p:nvSpPr>
          <p:spPr>
            <a:xfrm>
              <a:off x="6548581" y="4097094"/>
              <a:ext cx="163147" cy="234747"/>
            </a:xfrm>
            <a:custGeom>
              <a:avLst/>
              <a:gdLst/>
              <a:ahLst/>
              <a:cxnLst/>
              <a:rect l="l" t="t" r="r" b="b"/>
              <a:pathLst>
                <a:path w="4286" h="6167" extrusionOk="0">
                  <a:moveTo>
                    <a:pt x="426" y="1"/>
                  </a:moveTo>
                  <a:lnTo>
                    <a:pt x="426" y="5339"/>
                  </a:lnTo>
                  <a:lnTo>
                    <a:pt x="0" y="5339"/>
                  </a:lnTo>
                  <a:lnTo>
                    <a:pt x="0" y="6166"/>
                  </a:lnTo>
                  <a:lnTo>
                    <a:pt x="4286" y="6166"/>
                  </a:lnTo>
                  <a:lnTo>
                    <a:pt x="4286" y="5339"/>
                  </a:lnTo>
                  <a:lnTo>
                    <a:pt x="3760" y="5339"/>
                  </a:lnTo>
                  <a:lnTo>
                    <a:pt x="3760" y="1"/>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53"/>
            <p:cNvSpPr/>
            <p:nvPr/>
          </p:nvSpPr>
          <p:spPr>
            <a:xfrm>
              <a:off x="6584819" y="4117116"/>
              <a:ext cx="91622" cy="183207"/>
            </a:xfrm>
            <a:custGeom>
              <a:avLst/>
              <a:gdLst/>
              <a:ahLst/>
              <a:cxnLst/>
              <a:rect l="l" t="t" r="r" b="b"/>
              <a:pathLst>
                <a:path w="2407" h="4813" extrusionOk="0">
                  <a:moveTo>
                    <a:pt x="1" y="1"/>
                  </a:moveTo>
                  <a:lnTo>
                    <a:pt x="1" y="4813"/>
                  </a:lnTo>
                  <a:lnTo>
                    <a:pt x="2407" y="4813"/>
                  </a:lnTo>
                  <a:lnTo>
                    <a:pt x="2407" y="1"/>
                  </a:ln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53"/>
            <p:cNvSpPr/>
            <p:nvPr/>
          </p:nvSpPr>
          <p:spPr>
            <a:xfrm>
              <a:off x="6790902" y="4097094"/>
              <a:ext cx="163147" cy="234747"/>
            </a:xfrm>
            <a:custGeom>
              <a:avLst/>
              <a:gdLst/>
              <a:ahLst/>
              <a:cxnLst/>
              <a:rect l="l" t="t" r="r" b="b"/>
              <a:pathLst>
                <a:path w="4286" h="6167" extrusionOk="0">
                  <a:moveTo>
                    <a:pt x="426" y="1"/>
                  </a:moveTo>
                  <a:lnTo>
                    <a:pt x="426" y="5339"/>
                  </a:lnTo>
                  <a:lnTo>
                    <a:pt x="0" y="5339"/>
                  </a:lnTo>
                  <a:lnTo>
                    <a:pt x="0" y="6166"/>
                  </a:lnTo>
                  <a:lnTo>
                    <a:pt x="4286" y="6166"/>
                  </a:lnTo>
                  <a:lnTo>
                    <a:pt x="4286" y="5339"/>
                  </a:lnTo>
                  <a:lnTo>
                    <a:pt x="3760" y="5339"/>
                  </a:lnTo>
                  <a:lnTo>
                    <a:pt x="3760" y="1"/>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53"/>
            <p:cNvSpPr/>
            <p:nvPr/>
          </p:nvSpPr>
          <p:spPr>
            <a:xfrm>
              <a:off x="6827140" y="4117116"/>
              <a:ext cx="87816" cy="183207"/>
            </a:xfrm>
            <a:custGeom>
              <a:avLst/>
              <a:gdLst/>
              <a:ahLst/>
              <a:cxnLst/>
              <a:rect l="l" t="t" r="r" b="b"/>
              <a:pathLst>
                <a:path w="2307" h="4813" extrusionOk="0">
                  <a:moveTo>
                    <a:pt x="1" y="1"/>
                  </a:moveTo>
                  <a:lnTo>
                    <a:pt x="1" y="4813"/>
                  </a:lnTo>
                  <a:lnTo>
                    <a:pt x="2306" y="4813"/>
                  </a:lnTo>
                  <a:lnTo>
                    <a:pt x="2306" y="1"/>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53"/>
            <p:cNvSpPr/>
            <p:nvPr/>
          </p:nvSpPr>
          <p:spPr>
            <a:xfrm>
              <a:off x="7034176" y="4097094"/>
              <a:ext cx="162195" cy="234747"/>
            </a:xfrm>
            <a:custGeom>
              <a:avLst/>
              <a:gdLst/>
              <a:ahLst/>
              <a:cxnLst/>
              <a:rect l="l" t="t" r="r" b="b"/>
              <a:pathLst>
                <a:path w="4261" h="6167" extrusionOk="0">
                  <a:moveTo>
                    <a:pt x="401" y="1"/>
                  </a:moveTo>
                  <a:lnTo>
                    <a:pt x="401" y="5339"/>
                  </a:lnTo>
                  <a:lnTo>
                    <a:pt x="0" y="5339"/>
                  </a:lnTo>
                  <a:lnTo>
                    <a:pt x="0" y="6166"/>
                  </a:lnTo>
                  <a:lnTo>
                    <a:pt x="4261" y="6166"/>
                  </a:lnTo>
                  <a:lnTo>
                    <a:pt x="4261" y="5339"/>
                  </a:lnTo>
                  <a:lnTo>
                    <a:pt x="3760" y="5339"/>
                  </a:lnTo>
                  <a:lnTo>
                    <a:pt x="3760" y="1"/>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53"/>
            <p:cNvSpPr/>
            <p:nvPr/>
          </p:nvSpPr>
          <p:spPr>
            <a:xfrm>
              <a:off x="7069462" y="4117116"/>
              <a:ext cx="87816" cy="183207"/>
            </a:xfrm>
            <a:custGeom>
              <a:avLst/>
              <a:gdLst/>
              <a:ahLst/>
              <a:cxnLst/>
              <a:rect l="l" t="t" r="r" b="b"/>
              <a:pathLst>
                <a:path w="2307" h="4813" extrusionOk="0">
                  <a:moveTo>
                    <a:pt x="0" y="1"/>
                  </a:moveTo>
                  <a:lnTo>
                    <a:pt x="0" y="4813"/>
                  </a:lnTo>
                  <a:lnTo>
                    <a:pt x="2306" y="4813"/>
                  </a:lnTo>
                  <a:lnTo>
                    <a:pt x="2306" y="1"/>
                  </a:ln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53"/>
            <p:cNvSpPr/>
            <p:nvPr/>
          </p:nvSpPr>
          <p:spPr>
            <a:xfrm>
              <a:off x="6548581" y="4459625"/>
              <a:ext cx="163147" cy="233757"/>
            </a:xfrm>
            <a:custGeom>
              <a:avLst/>
              <a:gdLst/>
              <a:ahLst/>
              <a:cxnLst/>
              <a:rect l="l" t="t" r="r" b="b"/>
              <a:pathLst>
                <a:path w="4286" h="6141" extrusionOk="0">
                  <a:moveTo>
                    <a:pt x="426" y="0"/>
                  </a:moveTo>
                  <a:lnTo>
                    <a:pt x="426" y="5314"/>
                  </a:lnTo>
                  <a:lnTo>
                    <a:pt x="0" y="5314"/>
                  </a:lnTo>
                  <a:lnTo>
                    <a:pt x="0" y="6141"/>
                  </a:lnTo>
                  <a:lnTo>
                    <a:pt x="4286" y="6141"/>
                  </a:lnTo>
                  <a:lnTo>
                    <a:pt x="4286" y="5314"/>
                  </a:lnTo>
                  <a:lnTo>
                    <a:pt x="3760" y="5314"/>
                  </a:lnTo>
                  <a:lnTo>
                    <a:pt x="3760" y="0"/>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53"/>
            <p:cNvSpPr/>
            <p:nvPr/>
          </p:nvSpPr>
          <p:spPr>
            <a:xfrm>
              <a:off x="6584819" y="4478696"/>
              <a:ext cx="91622" cy="183207"/>
            </a:xfrm>
            <a:custGeom>
              <a:avLst/>
              <a:gdLst/>
              <a:ahLst/>
              <a:cxnLst/>
              <a:rect l="l" t="t" r="r" b="b"/>
              <a:pathLst>
                <a:path w="2407" h="4813" extrusionOk="0">
                  <a:moveTo>
                    <a:pt x="1" y="1"/>
                  </a:moveTo>
                  <a:lnTo>
                    <a:pt x="1" y="4813"/>
                  </a:lnTo>
                  <a:lnTo>
                    <a:pt x="2407" y="4813"/>
                  </a:lnTo>
                  <a:lnTo>
                    <a:pt x="2407" y="1"/>
                  </a:ln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53"/>
            <p:cNvSpPr/>
            <p:nvPr/>
          </p:nvSpPr>
          <p:spPr>
            <a:xfrm>
              <a:off x="6790902" y="4459625"/>
              <a:ext cx="163147" cy="233757"/>
            </a:xfrm>
            <a:custGeom>
              <a:avLst/>
              <a:gdLst/>
              <a:ahLst/>
              <a:cxnLst/>
              <a:rect l="l" t="t" r="r" b="b"/>
              <a:pathLst>
                <a:path w="4286" h="6141" extrusionOk="0">
                  <a:moveTo>
                    <a:pt x="426" y="0"/>
                  </a:moveTo>
                  <a:lnTo>
                    <a:pt x="426" y="5314"/>
                  </a:lnTo>
                  <a:lnTo>
                    <a:pt x="0" y="5314"/>
                  </a:lnTo>
                  <a:lnTo>
                    <a:pt x="0" y="6141"/>
                  </a:lnTo>
                  <a:lnTo>
                    <a:pt x="4286" y="6141"/>
                  </a:lnTo>
                  <a:lnTo>
                    <a:pt x="4286" y="5314"/>
                  </a:lnTo>
                  <a:lnTo>
                    <a:pt x="3760" y="5314"/>
                  </a:lnTo>
                  <a:lnTo>
                    <a:pt x="3760" y="0"/>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53"/>
            <p:cNvSpPr/>
            <p:nvPr/>
          </p:nvSpPr>
          <p:spPr>
            <a:xfrm>
              <a:off x="6827140" y="4478696"/>
              <a:ext cx="87816" cy="183207"/>
            </a:xfrm>
            <a:custGeom>
              <a:avLst/>
              <a:gdLst/>
              <a:ahLst/>
              <a:cxnLst/>
              <a:rect l="l" t="t" r="r" b="b"/>
              <a:pathLst>
                <a:path w="2307" h="4813" extrusionOk="0">
                  <a:moveTo>
                    <a:pt x="1" y="1"/>
                  </a:moveTo>
                  <a:lnTo>
                    <a:pt x="1" y="4813"/>
                  </a:lnTo>
                  <a:lnTo>
                    <a:pt x="2306" y="4813"/>
                  </a:lnTo>
                  <a:lnTo>
                    <a:pt x="2306" y="1"/>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53"/>
            <p:cNvSpPr/>
            <p:nvPr/>
          </p:nvSpPr>
          <p:spPr>
            <a:xfrm>
              <a:off x="7034176" y="4459625"/>
              <a:ext cx="162195" cy="233757"/>
            </a:xfrm>
            <a:custGeom>
              <a:avLst/>
              <a:gdLst/>
              <a:ahLst/>
              <a:cxnLst/>
              <a:rect l="l" t="t" r="r" b="b"/>
              <a:pathLst>
                <a:path w="4261" h="6141" extrusionOk="0">
                  <a:moveTo>
                    <a:pt x="401" y="0"/>
                  </a:moveTo>
                  <a:lnTo>
                    <a:pt x="401" y="5314"/>
                  </a:lnTo>
                  <a:lnTo>
                    <a:pt x="0" y="5314"/>
                  </a:lnTo>
                  <a:lnTo>
                    <a:pt x="0" y="6141"/>
                  </a:lnTo>
                  <a:lnTo>
                    <a:pt x="4261" y="6141"/>
                  </a:lnTo>
                  <a:lnTo>
                    <a:pt x="4261" y="5314"/>
                  </a:lnTo>
                  <a:lnTo>
                    <a:pt x="3760" y="5314"/>
                  </a:lnTo>
                  <a:lnTo>
                    <a:pt x="3760" y="0"/>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53"/>
            <p:cNvSpPr/>
            <p:nvPr/>
          </p:nvSpPr>
          <p:spPr>
            <a:xfrm>
              <a:off x="7069462" y="4478696"/>
              <a:ext cx="87816" cy="183207"/>
            </a:xfrm>
            <a:custGeom>
              <a:avLst/>
              <a:gdLst/>
              <a:ahLst/>
              <a:cxnLst/>
              <a:rect l="l" t="t" r="r" b="b"/>
              <a:pathLst>
                <a:path w="2307" h="4813" extrusionOk="0">
                  <a:moveTo>
                    <a:pt x="0" y="1"/>
                  </a:moveTo>
                  <a:lnTo>
                    <a:pt x="0" y="4813"/>
                  </a:lnTo>
                  <a:lnTo>
                    <a:pt x="2306" y="4813"/>
                  </a:lnTo>
                  <a:lnTo>
                    <a:pt x="2306" y="1"/>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53"/>
            <p:cNvSpPr/>
            <p:nvPr/>
          </p:nvSpPr>
          <p:spPr>
            <a:xfrm>
              <a:off x="6548581" y="4821205"/>
              <a:ext cx="163147" cy="234709"/>
            </a:xfrm>
            <a:custGeom>
              <a:avLst/>
              <a:gdLst/>
              <a:ahLst/>
              <a:cxnLst/>
              <a:rect l="l" t="t" r="r" b="b"/>
              <a:pathLst>
                <a:path w="4286" h="6166" extrusionOk="0">
                  <a:moveTo>
                    <a:pt x="426" y="0"/>
                  </a:moveTo>
                  <a:lnTo>
                    <a:pt x="426" y="5414"/>
                  </a:lnTo>
                  <a:lnTo>
                    <a:pt x="0" y="5414"/>
                  </a:lnTo>
                  <a:lnTo>
                    <a:pt x="0" y="6166"/>
                  </a:lnTo>
                  <a:lnTo>
                    <a:pt x="4286" y="6166"/>
                  </a:lnTo>
                  <a:lnTo>
                    <a:pt x="4286" y="5414"/>
                  </a:lnTo>
                  <a:lnTo>
                    <a:pt x="3760" y="5414"/>
                  </a:lnTo>
                  <a:lnTo>
                    <a:pt x="3760" y="0"/>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53"/>
            <p:cNvSpPr/>
            <p:nvPr/>
          </p:nvSpPr>
          <p:spPr>
            <a:xfrm>
              <a:off x="6584819" y="4845033"/>
              <a:ext cx="91622" cy="178449"/>
            </a:xfrm>
            <a:custGeom>
              <a:avLst/>
              <a:gdLst/>
              <a:ahLst/>
              <a:cxnLst/>
              <a:rect l="l" t="t" r="r" b="b"/>
              <a:pathLst>
                <a:path w="2407" h="4688" extrusionOk="0">
                  <a:moveTo>
                    <a:pt x="1" y="1"/>
                  </a:moveTo>
                  <a:lnTo>
                    <a:pt x="1" y="4688"/>
                  </a:lnTo>
                  <a:lnTo>
                    <a:pt x="2407" y="4688"/>
                  </a:lnTo>
                  <a:lnTo>
                    <a:pt x="2407" y="1"/>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53"/>
            <p:cNvSpPr/>
            <p:nvPr/>
          </p:nvSpPr>
          <p:spPr>
            <a:xfrm>
              <a:off x="7034176" y="4821205"/>
              <a:ext cx="162195" cy="234709"/>
            </a:xfrm>
            <a:custGeom>
              <a:avLst/>
              <a:gdLst/>
              <a:ahLst/>
              <a:cxnLst/>
              <a:rect l="l" t="t" r="r" b="b"/>
              <a:pathLst>
                <a:path w="4261" h="6166" extrusionOk="0">
                  <a:moveTo>
                    <a:pt x="401" y="0"/>
                  </a:moveTo>
                  <a:lnTo>
                    <a:pt x="401" y="5414"/>
                  </a:lnTo>
                  <a:lnTo>
                    <a:pt x="0" y="5414"/>
                  </a:lnTo>
                  <a:lnTo>
                    <a:pt x="0" y="6166"/>
                  </a:lnTo>
                  <a:lnTo>
                    <a:pt x="4261" y="6166"/>
                  </a:lnTo>
                  <a:lnTo>
                    <a:pt x="4261" y="5414"/>
                  </a:lnTo>
                  <a:lnTo>
                    <a:pt x="3760" y="5414"/>
                  </a:lnTo>
                  <a:lnTo>
                    <a:pt x="3760" y="0"/>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53"/>
            <p:cNvSpPr/>
            <p:nvPr/>
          </p:nvSpPr>
          <p:spPr>
            <a:xfrm>
              <a:off x="7069462" y="4845033"/>
              <a:ext cx="87816" cy="178449"/>
            </a:xfrm>
            <a:custGeom>
              <a:avLst/>
              <a:gdLst/>
              <a:ahLst/>
              <a:cxnLst/>
              <a:rect l="l" t="t" r="r" b="b"/>
              <a:pathLst>
                <a:path w="2307" h="4688" extrusionOk="0">
                  <a:moveTo>
                    <a:pt x="0" y="1"/>
                  </a:moveTo>
                  <a:lnTo>
                    <a:pt x="0" y="4688"/>
                  </a:lnTo>
                  <a:lnTo>
                    <a:pt x="2306" y="4688"/>
                  </a:lnTo>
                  <a:lnTo>
                    <a:pt x="2306" y="1"/>
                  </a:ln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53"/>
            <p:cNvSpPr/>
            <p:nvPr/>
          </p:nvSpPr>
          <p:spPr>
            <a:xfrm>
              <a:off x="6485621" y="5079742"/>
              <a:ext cx="770854" cy="62998"/>
            </a:xfrm>
            <a:custGeom>
              <a:avLst/>
              <a:gdLst/>
              <a:ahLst/>
              <a:cxnLst/>
              <a:rect l="l" t="t" r="r" b="b"/>
              <a:pathLst>
                <a:path w="20251" h="1655" extrusionOk="0">
                  <a:moveTo>
                    <a:pt x="0" y="0"/>
                  </a:moveTo>
                  <a:lnTo>
                    <a:pt x="0" y="1654"/>
                  </a:lnTo>
                  <a:lnTo>
                    <a:pt x="20251" y="1654"/>
                  </a:lnTo>
                  <a:lnTo>
                    <a:pt x="20251" y="0"/>
                  </a:ln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53"/>
            <p:cNvSpPr/>
            <p:nvPr/>
          </p:nvSpPr>
          <p:spPr>
            <a:xfrm>
              <a:off x="6735556" y="4821205"/>
              <a:ext cx="266227" cy="321535"/>
            </a:xfrm>
            <a:custGeom>
              <a:avLst/>
              <a:gdLst/>
              <a:ahLst/>
              <a:cxnLst/>
              <a:rect l="l" t="t" r="r" b="b"/>
              <a:pathLst>
                <a:path w="6994" h="8447" extrusionOk="0">
                  <a:moveTo>
                    <a:pt x="1" y="0"/>
                  </a:moveTo>
                  <a:lnTo>
                    <a:pt x="1" y="8446"/>
                  </a:lnTo>
                  <a:lnTo>
                    <a:pt x="6993" y="8446"/>
                  </a:lnTo>
                  <a:lnTo>
                    <a:pt x="6993" y="0"/>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53"/>
            <p:cNvSpPr/>
            <p:nvPr/>
          </p:nvSpPr>
          <p:spPr>
            <a:xfrm>
              <a:off x="6755578" y="4836469"/>
              <a:ext cx="226144" cy="306271"/>
            </a:xfrm>
            <a:custGeom>
              <a:avLst/>
              <a:gdLst/>
              <a:ahLst/>
              <a:cxnLst/>
              <a:rect l="l" t="t" r="r" b="b"/>
              <a:pathLst>
                <a:path w="5941" h="8046" extrusionOk="0">
                  <a:moveTo>
                    <a:pt x="1" y="0"/>
                  </a:moveTo>
                  <a:lnTo>
                    <a:pt x="1" y="8045"/>
                  </a:lnTo>
                  <a:lnTo>
                    <a:pt x="5941" y="8045"/>
                  </a:lnTo>
                  <a:lnTo>
                    <a:pt x="5941" y="0"/>
                  </a:ln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53"/>
            <p:cNvSpPr/>
            <p:nvPr/>
          </p:nvSpPr>
          <p:spPr>
            <a:xfrm>
              <a:off x="6867223" y="4841227"/>
              <a:ext cx="3845" cy="301513"/>
            </a:xfrm>
            <a:custGeom>
              <a:avLst/>
              <a:gdLst/>
              <a:ahLst/>
              <a:cxnLst/>
              <a:rect l="l" t="t" r="r" b="b"/>
              <a:pathLst>
                <a:path w="101" h="7921" extrusionOk="0">
                  <a:moveTo>
                    <a:pt x="0" y="1"/>
                  </a:moveTo>
                  <a:lnTo>
                    <a:pt x="0" y="7920"/>
                  </a:lnTo>
                  <a:lnTo>
                    <a:pt x="100" y="7920"/>
                  </a:lnTo>
                  <a:lnTo>
                    <a:pt x="1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53"/>
            <p:cNvSpPr/>
            <p:nvPr/>
          </p:nvSpPr>
          <p:spPr>
            <a:xfrm>
              <a:off x="6779445" y="3803270"/>
              <a:ext cx="194664" cy="91622"/>
            </a:xfrm>
            <a:custGeom>
              <a:avLst/>
              <a:gdLst/>
              <a:ahLst/>
              <a:cxnLst/>
              <a:rect l="l" t="t" r="r" b="b"/>
              <a:pathLst>
                <a:path w="5114" h="2407" extrusionOk="0">
                  <a:moveTo>
                    <a:pt x="2607" y="0"/>
                  </a:moveTo>
                  <a:cubicBezTo>
                    <a:pt x="1454" y="0"/>
                    <a:pt x="426" y="827"/>
                    <a:pt x="301" y="1980"/>
                  </a:cubicBezTo>
                  <a:lnTo>
                    <a:pt x="0" y="1980"/>
                  </a:lnTo>
                  <a:lnTo>
                    <a:pt x="0" y="2406"/>
                  </a:lnTo>
                  <a:lnTo>
                    <a:pt x="5113" y="2406"/>
                  </a:lnTo>
                  <a:lnTo>
                    <a:pt x="5113" y="1980"/>
                  </a:lnTo>
                  <a:lnTo>
                    <a:pt x="4812" y="1980"/>
                  </a:lnTo>
                  <a:cubicBezTo>
                    <a:pt x="4687" y="827"/>
                    <a:pt x="3760" y="0"/>
                    <a:pt x="2607" y="0"/>
                  </a:cubicBez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53"/>
            <p:cNvSpPr/>
            <p:nvPr/>
          </p:nvSpPr>
          <p:spPr>
            <a:xfrm>
              <a:off x="6803274" y="3815680"/>
              <a:ext cx="146969" cy="62998"/>
            </a:xfrm>
            <a:custGeom>
              <a:avLst/>
              <a:gdLst/>
              <a:ahLst/>
              <a:cxnLst/>
              <a:rect l="l" t="t" r="r" b="b"/>
              <a:pathLst>
                <a:path w="3861" h="1655" extrusionOk="0">
                  <a:moveTo>
                    <a:pt x="1981" y="0"/>
                  </a:moveTo>
                  <a:cubicBezTo>
                    <a:pt x="828" y="0"/>
                    <a:pt x="1" y="727"/>
                    <a:pt x="1" y="1654"/>
                  </a:cubicBezTo>
                  <a:lnTo>
                    <a:pt x="3861" y="1654"/>
                  </a:lnTo>
                  <a:cubicBezTo>
                    <a:pt x="3861" y="727"/>
                    <a:pt x="3034" y="0"/>
                    <a:pt x="1981" y="0"/>
                  </a:cubicBez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53"/>
            <p:cNvSpPr/>
            <p:nvPr/>
          </p:nvSpPr>
          <p:spPr>
            <a:xfrm>
              <a:off x="6830947" y="3815680"/>
              <a:ext cx="95467" cy="75407"/>
            </a:xfrm>
            <a:custGeom>
              <a:avLst/>
              <a:gdLst/>
              <a:ahLst/>
              <a:cxnLst/>
              <a:rect l="l" t="t" r="r" b="b"/>
              <a:pathLst>
                <a:path w="2508" h="1981" extrusionOk="0">
                  <a:moveTo>
                    <a:pt x="201" y="0"/>
                  </a:moveTo>
                  <a:lnTo>
                    <a:pt x="1" y="201"/>
                  </a:lnTo>
                  <a:lnTo>
                    <a:pt x="1254" y="1980"/>
                  </a:lnTo>
                  <a:lnTo>
                    <a:pt x="2507" y="301"/>
                  </a:lnTo>
                  <a:lnTo>
                    <a:pt x="2307" y="100"/>
                  </a:lnTo>
                  <a:lnTo>
                    <a:pt x="1254" y="1554"/>
                  </a:lnTo>
                  <a:lnTo>
                    <a:pt x="201" y="0"/>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53"/>
            <p:cNvSpPr/>
            <p:nvPr/>
          </p:nvSpPr>
          <p:spPr>
            <a:xfrm>
              <a:off x="6819527" y="4208701"/>
              <a:ext cx="110693" cy="3883"/>
            </a:xfrm>
            <a:custGeom>
              <a:avLst/>
              <a:gdLst/>
              <a:ahLst/>
              <a:cxnLst/>
              <a:rect l="l" t="t" r="r" b="b"/>
              <a:pathLst>
                <a:path w="2908" h="102" extrusionOk="0">
                  <a:moveTo>
                    <a:pt x="0" y="1"/>
                  </a:moveTo>
                  <a:lnTo>
                    <a:pt x="0" y="101"/>
                  </a:lnTo>
                  <a:lnTo>
                    <a:pt x="2907" y="101"/>
                  </a:lnTo>
                  <a:lnTo>
                    <a:pt x="2907" y="1"/>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53"/>
            <p:cNvSpPr/>
            <p:nvPr/>
          </p:nvSpPr>
          <p:spPr>
            <a:xfrm>
              <a:off x="7058005" y="4208701"/>
              <a:ext cx="103080" cy="3883"/>
            </a:xfrm>
            <a:custGeom>
              <a:avLst/>
              <a:gdLst/>
              <a:ahLst/>
              <a:cxnLst/>
              <a:rect l="l" t="t" r="r" b="b"/>
              <a:pathLst>
                <a:path w="2708" h="102" extrusionOk="0">
                  <a:moveTo>
                    <a:pt x="1" y="1"/>
                  </a:moveTo>
                  <a:lnTo>
                    <a:pt x="1" y="101"/>
                  </a:lnTo>
                  <a:lnTo>
                    <a:pt x="2708" y="101"/>
                  </a:lnTo>
                  <a:lnTo>
                    <a:pt x="2708" y="1"/>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53"/>
            <p:cNvSpPr/>
            <p:nvPr/>
          </p:nvSpPr>
          <p:spPr>
            <a:xfrm>
              <a:off x="6581012" y="4208701"/>
              <a:ext cx="106887" cy="3883"/>
            </a:xfrm>
            <a:custGeom>
              <a:avLst/>
              <a:gdLst/>
              <a:ahLst/>
              <a:cxnLst/>
              <a:rect l="l" t="t" r="r" b="b"/>
              <a:pathLst>
                <a:path w="2808" h="102" extrusionOk="0">
                  <a:moveTo>
                    <a:pt x="0" y="1"/>
                  </a:moveTo>
                  <a:lnTo>
                    <a:pt x="0" y="101"/>
                  </a:lnTo>
                  <a:lnTo>
                    <a:pt x="2807" y="101"/>
                  </a:lnTo>
                  <a:lnTo>
                    <a:pt x="2807" y="1"/>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53"/>
            <p:cNvSpPr/>
            <p:nvPr/>
          </p:nvSpPr>
          <p:spPr>
            <a:xfrm>
              <a:off x="6819527" y="4574125"/>
              <a:ext cx="114500" cy="4796"/>
            </a:xfrm>
            <a:custGeom>
              <a:avLst/>
              <a:gdLst/>
              <a:ahLst/>
              <a:cxnLst/>
              <a:rect l="l" t="t" r="r" b="b"/>
              <a:pathLst>
                <a:path w="3008" h="126" extrusionOk="0">
                  <a:moveTo>
                    <a:pt x="0" y="0"/>
                  </a:moveTo>
                  <a:lnTo>
                    <a:pt x="0" y="125"/>
                  </a:lnTo>
                  <a:lnTo>
                    <a:pt x="3008" y="125"/>
                  </a:lnTo>
                  <a:lnTo>
                    <a:pt x="3008" y="0"/>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53"/>
            <p:cNvSpPr/>
            <p:nvPr/>
          </p:nvSpPr>
          <p:spPr>
            <a:xfrm>
              <a:off x="7061811" y="4574125"/>
              <a:ext cx="103080" cy="4796"/>
            </a:xfrm>
            <a:custGeom>
              <a:avLst/>
              <a:gdLst/>
              <a:ahLst/>
              <a:cxnLst/>
              <a:rect l="l" t="t" r="r" b="b"/>
              <a:pathLst>
                <a:path w="2708" h="126" extrusionOk="0">
                  <a:moveTo>
                    <a:pt x="1" y="0"/>
                  </a:moveTo>
                  <a:lnTo>
                    <a:pt x="1" y="125"/>
                  </a:lnTo>
                  <a:lnTo>
                    <a:pt x="2708" y="125"/>
                  </a:lnTo>
                  <a:lnTo>
                    <a:pt x="2708" y="0"/>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53"/>
            <p:cNvSpPr/>
            <p:nvPr/>
          </p:nvSpPr>
          <p:spPr>
            <a:xfrm>
              <a:off x="6581012" y="4574125"/>
              <a:ext cx="110693" cy="4796"/>
            </a:xfrm>
            <a:custGeom>
              <a:avLst/>
              <a:gdLst/>
              <a:ahLst/>
              <a:cxnLst/>
              <a:rect l="l" t="t" r="r" b="b"/>
              <a:pathLst>
                <a:path w="2908" h="126" extrusionOk="0">
                  <a:moveTo>
                    <a:pt x="0" y="0"/>
                  </a:moveTo>
                  <a:lnTo>
                    <a:pt x="0" y="125"/>
                  </a:lnTo>
                  <a:lnTo>
                    <a:pt x="2908" y="125"/>
                  </a:lnTo>
                  <a:lnTo>
                    <a:pt x="2908" y="0"/>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53"/>
            <p:cNvSpPr/>
            <p:nvPr/>
          </p:nvSpPr>
          <p:spPr>
            <a:xfrm>
              <a:off x="7061811" y="4931860"/>
              <a:ext cx="103080" cy="8641"/>
            </a:xfrm>
            <a:custGeom>
              <a:avLst/>
              <a:gdLst/>
              <a:ahLst/>
              <a:cxnLst/>
              <a:rect l="l" t="t" r="r" b="b"/>
              <a:pathLst>
                <a:path w="2708" h="227" extrusionOk="0">
                  <a:moveTo>
                    <a:pt x="1" y="1"/>
                  </a:moveTo>
                  <a:lnTo>
                    <a:pt x="1" y="226"/>
                  </a:lnTo>
                  <a:lnTo>
                    <a:pt x="2708" y="226"/>
                  </a:lnTo>
                  <a:lnTo>
                    <a:pt x="2708" y="1"/>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53"/>
            <p:cNvSpPr/>
            <p:nvPr/>
          </p:nvSpPr>
          <p:spPr>
            <a:xfrm>
              <a:off x="6581012" y="4931860"/>
              <a:ext cx="110693" cy="8641"/>
            </a:xfrm>
            <a:custGeom>
              <a:avLst/>
              <a:gdLst/>
              <a:ahLst/>
              <a:cxnLst/>
              <a:rect l="l" t="t" r="r" b="b"/>
              <a:pathLst>
                <a:path w="2908" h="227" extrusionOk="0">
                  <a:moveTo>
                    <a:pt x="0" y="1"/>
                  </a:moveTo>
                  <a:lnTo>
                    <a:pt x="0" y="226"/>
                  </a:lnTo>
                  <a:lnTo>
                    <a:pt x="2908" y="226"/>
                  </a:lnTo>
                  <a:lnTo>
                    <a:pt x="2908" y="1"/>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53"/>
            <p:cNvSpPr/>
            <p:nvPr/>
          </p:nvSpPr>
          <p:spPr>
            <a:xfrm>
              <a:off x="6500885" y="3942550"/>
              <a:ext cx="743181" cy="47734"/>
            </a:xfrm>
            <a:custGeom>
              <a:avLst/>
              <a:gdLst/>
              <a:ahLst/>
              <a:cxnLst/>
              <a:rect l="l" t="t" r="r" b="b"/>
              <a:pathLst>
                <a:path w="19524" h="1254" extrusionOk="0">
                  <a:moveTo>
                    <a:pt x="0" y="0"/>
                  </a:moveTo>
                  <a:lnTo>
                    <a:pt x="0" y="1254"/>
                  </a:lnTo>
                  <a:lnTo>
                    <a:pt x="19524" y="1254"/>
                  </a:lnTo>
                  <a:lnTo>
                    <a:pt x="19524" y="0"/>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53"/>
            <p:cNvSpPr/>
            <p:nvPr/>
          </p:nvSpPr>
          <p:spPr>
            <a:xfrm>
              <a:off x="4132062" y="5079742"/>
              <a:ext cx="1379514" cy="62998"/>
            </a:xfrm>
            <a:custGeom>
              <a:avLst/>
              <a:gdLst/>
              <a:ahLst/>
              <a:cxnLst/>
              <a:rect l="l" t="t" r="r" b="b"/>
              <a:pathLst>
                <a:path w="36241" h="1655" extrusionOk="0">
                  <a:moveTo>
                    <a:pt x="0" y="0"/>
                  </a:moveTo>
                  <a:lnTo>
                    <a:pt x="0" y="1654"/>
                  </a:lnTo>
                  <a:lnTo>
                    <a:pt x="36241" y="1654"/>
                  </a:lnTo>
                  <a:lnTo>
                    <a:pt x="36241"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53"/>
            <p:cNvSpPr/>
            <p:nvPr/>
          </p:nvSpPr>
          <p:spPr>
            <a:xfrm>
              <a:off x="4132062" y="4221110"/>
              <a:ext cx="1379514" cy="858670"/>
            </a:xfrm>
            <a:custGeom>
              <a:avLst/>
              <a:gdLst/>
              <a:ahLst/>
              <a:cxnLst/>
              <a:rect l="l" t="t" r="r" b="b"/>
              <a:pathLst>
                <a:path w="36241" h="22558" extrusionOk="0">
                  <a:moveTo>
                    <a:pt x="0" y="1"/>
                  </a:moveTo>
                  <a:lnTo>
                    <a:pt x="0" y="22557"/>
                  </a:lnTo>
                  <a:lnTo>
                    <a:pt x="36241" y="22557"/>
                  </a:lnTo>
                  <a:lnTo>
                    <a:pt x="36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53"/>
            <p:cNvSpPr/>
            <p:nvPr/>
          </p:nvSpPr>
          <p:spPr>
            <a:xfrm>
              <a:off x="4132062" y="3878639"/>
              <a:ext cx="1379514" cy="390204"/>
            </a:xfrm>
            <a:custGeom>
              <a:avLst/>
              <a:gdLst/>
              <a:ahLst/>
              <a:cxnLst/>
              <a:rect l="l" t="t" r="r" b="b"/>
              <a:pathLst>
                <a:path w="36241" h="10251" extrusionOk="0">
                  <a:moveTo>
                    <a:pt x="0" y="0"/>
                  </a:moveTo>
                  <a:lnTo>
                    <a:pt x="0" y="10251"/>
                  </a:lnTo>
                  <a:lnTo>
                    <a:pt x="36241" y="10251"/>
                  </a:lnTo>
                  <a:lnTo>
                    <a:pt x="362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53"/>
            <p:cNvSpPr/>
            <p:nvPr/>
          </p:nvSpPr>
          <p:spPr>
            <a:xfrm>
              <a:off x="4132062" y="4228761"/>
              <a:ext cx="1379514" cy="40082"/>
            </a:xfrm>
            <a:custGeom>
              <a:avLst/>
              <a:gdLst/>
              <a:ahLst/>
              <a:cxnLst/>
              <a:rect l="l" t="t" r="r" b="b"/>
              <a:pathLst>
                <a:path w="36241" h="1053" extrusionOk="0">
                  <a:moveTo>
                    <a:pt x="0" y="0"/>
                  </a:moveTo>
                  <a:lnTo>
                    <a:pt x="0" y="1053"/>
                  </a:lnTo>
                  <a:lnTo>
                    <a:pt x="36241" y="1053"/>
                  </a:lnTo>
                  <a:lnTo>
                    <a:pt x="36241"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53"/>
            <p:cNvSpPr/>
            <p:nvPr/>
          </p:nvSpPr>
          <p:spPr>
            <a:xfrm>
              <a:off x="5117565" y="4733427"/>
              <a:ext cx="87778" cy="238553"/>
            </a:xfrm>
            <a:custGeom>
              <a:avLst/>
              <a:gdLst/>
              <a:ahLst/>
              <a:cxnLst/>
              <a:rect l="l" t="t" r="r" b="b"/>
              <a:pathLst>
                <a:path w="2306" h="6267" extrusionOk="0">
                  <a:moveTo>
                    <a:pt x="0" y="0"/>
                  </a:moveTo>
                  <a:lnTo>
                    <a:pt x="2306" y="0"/>
                  </a:lnTo>
                  <a:lnTo>
                    <a:pt x="2306" y="6266"/>
                  </a:lnTo>
                  <a:lnTo>
                    <a:pt x="0" y="626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53"/>
            <p:cNvSpPr/>
            <p:nvPr/>
          </p:nvSpPr>
          <p:spPr>
            <a:xfrm>
              <a:off x="5236785" y="4733427"/>
              <a:ext cx="87816" cy="238553"/>
            </a:xfrm>
            <a:custGeom>
              <a:avLst/>
              <a:gdLst/>
              <a:ahLst/>
              <a:cxnLst/>
              <a:rect l="l" t="t" r="r" b="b"/>
              <a:pathLst>
                <a:path w="2307" h="6267" extrusionOk="0">
                  <a:moveTo>
                    <a:pt x="1" y="0"/>
                  </a:moveTo>
                  <a:lnTo>
                    <a:pt x="2307" y="0"/>
                  </a:lnTo>
                  <a:lnTo>
                    <a:pt x="2307" y="6266"/>
                  </a:lnTo>
                  <a:lnTo>
                    <a:pt x="1" y="626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53"/>
            <p:cNvSpPr/>
            <p:nvPr/>
          </p:nvSpPr>
          <p:spPr>
            <a:xfrm>
              <a:off x="5097505" y="4713404"/>
              <a:ext cx="250963" cy="282404"/>
            </a:xfrm>
            <a:custGeom>
              <a:avLst/>
              <a:gdLst/>
              <a:ahLst/>
              <a:cxnLst/>
              <a:rect l="l" t="t" r="r" b="b"/>
              <a:pathLst>
                <a:path w="6593" h="7419" extrusionOk="0">
                  <a:moveTo>
                    <a:pt x="1" y="0"/>
                  </a:moveTo>
                  <a:lnTo>
                    <a:pt x="1" y="326"/>
                  </a:lnTo>
                  <a:lnTo>
                    <a:pt x="1" y="7118"/>
                  </a:lnTo>
                  <a:lnTo>
                    <a:pt x="1" y="7419"/>
                  </a:lnTo>
                  <a:lnTo>
                    <a:pt x="327" y="7419"/>
                  </a:lnTo>
                  <a:lnTo>
                    <a:pt x="6592" y="7419"/>
                  </a:lnTo>
                  <a:lnTo>
                    <a:pt x="6592" y="7118"/>
                  </a:lnTo>
                  <a:lnTo>
                    <a:pt x="6592" y="426"/>
                  </a:lnTo>
                  <a:lnTo>
                    <a:pt x="6592" y="326"/>
                  </a:lnTo>
                  <a:lnTo>
                    <a:pt x="6592" y="0"/>
                  </a:lnTo>
                  <a:close/>
                  <a:moveTo>
                    <a:pt x="2833" y="6792"/>
                  </a:moveTo>
                  <a:lnTo>
                    <a:pt x="527" y="6792"/>
                  </a:lnTo>
                  <a:lnTo>
                    <a:pt x="527" y="627"/>
                  </a:lnTo>
                  <a:lnTo>
                    <a:pt x="527" y="526"/>
                  </a:lnTo>
                  <a:lnTo>
                    <a:pt x="2833" y="526"/>
                  </a:lnTo>
                  <a:lnTo>
                    <a:pt x="2833" y="627"/>
                  </a:lnTo>
                  <a:close/>
                  <a:moveTo>
                    <a:pt x="5966" y="6792"/>
                  </a:moveTo>
                  <a:lnTo>
                    <a:pt x="3660" y="6792"/>
                  </a:lnTo>
                  <a:lnTo>
                    <a:pt x="3660" y="627"/>
                  </a:lnTo>
                  <a:lnTo>
                    <a:pt x="3660" y="526"/>
                  </a:lnTo>
                  <a:lnTo>
                    <a:pt x="5966" y="526"/>
                  </a:lnTo>
                  <a:lnTo>
                    <a:pt x="5966" y="627"/>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53"/>
            <p:cNvSpPr/>
            <p:nvPr/>
          </p:nvSpPr>
          <p:spPr>
            <a:xfrm>
              <a:off x="4319038" y="4733427"/>
              <a:ext cx="86864" cy="238553"/>
            </a:xfrm>
            <a:custGeom>
              <a:avLst/>
              <a:gdLst/>
              <a:ahLst/>
              <a:cxnLst/>
              <a:rect l="l" t="t" r="r" b="b"/>
              <a:pathLst>
                <a:path w="2282" h="6267" extrusionOk="0">
                  <a:moveTo>
                    <a:pt x="1" y="0"/>
                  </a:moveTo>
                  <a:lnTo>
                    <a:pt x="2281" y="0"/>
                  </a:lnTo>
                  <a:lnTo>
                    <a:pt x="2281" y="6266"/>
                  </a:lnTo>
                  <a:lnTo>
                    <a:pt x="1" y="6266"/>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53"/>
            <p:cNvSpPr/>
            <p:nvPr/>
          </p:nvSpPr>
          <p:spPr>
            <a:xfrm>
              <a:off x="4434489" y="4733427"/>
              <a:ext cx="90671" cy="238553"/>
            </a:xfrm>
            <a:custGeom>
              <a:avLst/>
              <a:gdLst/>
              <a:ahLst/>
              <a:cxnLst/>
              <a:rect l="l" t="t" r="r" b="b"/>
              <a:pathLst>
                <a:path w="2382" h="6267" extrusionOk="0">
                  <a:moveTo>
                    <a:pt x="0" y="0"/>
                  </a:moveTo>
                  <a:lnTo>
                    <a:pt x="2381" y="0"/>
                  </a:lnTo>
                  <a:lnTo>
                    <a:pt x="2381" y="6266"/>
                  </a:lnTo>
                  <a:lnTo>
                    <a:pt x="0" y="6266"/>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53"/>
            <p:cNvSpPr/>
            <p:nvPr/>
          </p:nvSpPr>
          <p:spPr>
            <a:xfrm>
              <a:off x="4295171" y="4713404"/>
              <a:ext cx="250011" cy="282404"/>
            </a:xfrm>
            <a:custGeom>
              <a:avLst/>
              <a:gdLst/>
              <a:ahLst/>
              <a:cxnLst/>
              <a:rect l="l" t="t" r="r" b="b"/>
              <a:pathLst>
                <a:path w="6568" h="7419" extrusionOk="0">
                  <a:moveTo>
                    <a:pt x="1" y="0"/>
                  </a:moveTo>
                  <a:lnTo>
                    <a:pt x="1" y="326"/>
                  </a:lnTo>
                  <a:lnTo>
                    <a:pt x="1" y="7118"/>
                  </a:lnTo>
                  <a:lnTo>
                    <a:pt x="1" y="7419"/>
                  </a:lnTo>
                  <a:lnTo>
                    <a:pt x="402" y="7419"/>
                  </a:lnTo>
                  <a:lnTo>
                    <a:pt x="6567" y="7419"/>
                  </a:lnTo>
                  <a:lnTo>
                    <a:pt x="6567" y="7118"/>
                  </a:lnTo>
                  <a:lnTo>
                    <a:pt x="6567" y="426"/>
                  </a:lnTo>
                  <a:lnTo>
                    <a:pt x="6567" y="326"/>
                  </a:lnTo>
                  <a:lnTo>
                    <a:pt x="6567" y="0"/>
                  </a:lnTo>
                  <a:close/>
                  <a:moveTo>
                    <a:pt x="2908" y="6792"/>
                  </a:moveTo>
                  <a:lnTo>
                    <a:pt x="628" y="6792"/>
                  </a:lnTo>
                  <a:lnTo>
                    <a:pt x="628" y="627"/>
                  </a:lnTo>
                  <a:lnTo>
                    <a:pt x="628" y="526"/>
                  </a:lnTo>
                  <a:lnTo>
                    <a:pt x="2908" y="526"/>
                  </a:lnTo>
                  <a:lnTo>
                    <a:pt x="2908" y="627"/>
                  </a:lnTo>
                  <a:close/>
                  <a:moveTo>
                    <a:pt x="6041" y="6792"/>
                  </a:moveTo>
                  <a:lnTo>
                    <a:pt x="3660" y="6792"/>
                  </a:lnTo>
                  <a:lnTo>
                    <a:pt x="3660" y="627"/>
                  </a:lnTo>
                  <a:lnTo>
                    <a:pt x="3660" y="526"/>
                  </a:lnTo>
                  <a:lnTo>
                    <a:pt x="6041" y="526"/>
                  </a:lnTo>
                  <a:lnTo>
                    <a:pt x="6041" y="62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53"/>
            <p:cNvSpPr/>
            <p:nvPr/>
          </p:nvSpPr>
          <p:spPr>
            <a:xfrm>
              <a:off x="5121372" y="4340367"/>
              <a:ext cx="83971" cy="158427"/>
            </a:xfrm>
            <a:custGeom>
              <a:avLst/>
              <a:gdLst/>
              <a:ahLst/>
              <a:cxnLst/>
              <a:rect l="l" t="t" r="r" b="b"/>
              <a:pathLst>
                <a:path w="2206" h="4162" extrusionOk="0">
                  <a:moveTo>
                    <a:pt x="0" y="1"/>
                  </a:moveTo>
                  <a:lnTo>
                    <a:pt x="2206" y="1"/>
                  </a:lnTo>
                  <a:lnTo>
                    <a:pt x="2206" y="4161"/>
                  </a:lnTo>
                  <a:lnTo>
                    <a:pt x="0" y="4161"/>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53"/>
            <p:cNvSpPr/>
            <p:nvPr/>
          </p:nvSpPr>
          <p:spPr>
            <a:xfrm>
              <a:off x="5236785" y="4340367"/>
              <a:ext cx="87816" cy="158427"/>
            </a:xfrm>
            <a:custGeom>
              <a:avLst/>
              <a:gdLst/>
              <a:ahLst/>
              <a:cxnLst/>
              <a:rect l="l" t="t" r="r" b="b"/>
              <a:pathLst>
                <a:path w="2307" h="4162" extrusionOk="0">
                  <a:moveTo>
                    <a:pt x="1" y="1"/>
                  </a:moveTo>
                  <a:lnTo>
                    <a:pt x="2307" y="1"/>
                  </a:lnTo>
                  <a:lnTo>
                    <a:pt x="2307" y="4161"/>
                  </a:lnTo>
                  <a:lnTo>
                    <a:pt x="1" y="4161"/>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53"/>
            <p:cNvSpPr/>
            <p:nvPr/>
          </p:nvSpPr>
          <p:spPr>
            <a:xfrm>
              <a:off x="5097505" y="4324152"/>
              <a:ext cx="247118" cy="187013"/>
            </a:xfrm>
            <a:custGeom>
              <a:avLst/>
              <a:gdLst/>
              <a:ahLst/>
              <a:cxnLst/>
              <a:rect l="l" t="t" r="r" b="b"/>
              <a:pathLst>
                <a:path w="6492" h="4913" extrusionOk="0">
                  <a:moveTo>
                    <a:pt x="1" y="1"/>
                  </a:moveTo>
                  <a:lnTo>
                    <a:pt x="1" y="201"/>
                  </a:lnTo>
                  <a:lnTo>
                    <a:pt x="1" y="4687"/>
                  </a:lnTo>
                  <a:lnTo>
                    <a:pt x="1" y="4913"/>
                  </a:lnTo>
                  <a:lnTo>
                    <a:pt x="427" y="4913"/>
                  </a:lnTo>
                  <a:lnTo>
                    <a:pt x="6492" y="4913"/>
                  </a:lnTo>
                  <a:lnTo>
                    <a:pt x="6492" y="4687"/>
                  </a:lnTo>
                  <a:lnTo>
                    <a:pt x="6492" y="301"/>
                  </a:lnTo>
                  <a:lnTo>
                    <a:pt x="6492" y="201"/>
                  </a:lnTo>
                  <a:lnTo>
                    <a:pt x="6492" y="1"/>
                  </a:lnTo>
                  <a:close/>
                  <a:moveTo>
                    <a:pt x="2833" y="4587"/>
                  </a:moveTo>
                  <a:lnTo>
                    <a:pt x="627" y="4587"/>
                  </a:lnTo>
                  <a:lnTo>
                    <a:pt x="627" y="427"/>
                  </a:lnTo>
                  <a:lnTo>
                    <a:pt x="627" y="427"/>
                  </a:lnTo>
                  <a:lnTo>
                    <a:pt x="2833" y="427"/>
                  </a:lnTo>
                  <a:lnTo>
                    <a:pt x="2833" y="427"/>
                  </a:lnTo>
                  <a:close/>
                  <a:moveTo>
                    <a:pt x="5966" y="4587"/>
                  </a:moveTo>
                  <a:lnTo>
                    <a:pt x="3660" y="4587"/>
                  </a:lnTo>
                  <a:lnTo>
                    <a:pt x="3660" y="427"/>
                  </a:lnTo>
                  <a:lnTo>
                    <a:pt x="3660" y="427"/>
                  </a:lnTo>
                  <a:lnTo>
                    <a:pt x="5966" y="427"/>
                  </a:lnTo>
                  <a:lnTo>
                    <a:pt x="5966" y="427"/>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53"/>
            <p:cNvSpPr/>
            <p:nvPr/>
          </p:nvSpPr>
          <p:spPr>
            <a:xfrm>
              <a:off x="4720661" y="4340367"/>
              <a:ext cx="86864" cy="158427"/>
            </a:xfrm>
            <a:custGeom>
              <a:avLst/>
              <a:gdLst/>
              <a:ahLst/>
              <a:cxnLst/>
              <a:rect l="l" t="t" r="r" b="b"/>
              <a:pathLst>
                <a:path w="2282" h="4162" extrusionOk="0">
                  <a:moveTo>
                    <a:pt x="1" y="1"/>
                  </a:moveTo>
                  <a:lnTo>
                    <a:pt x="2282" y="1"/>
                  </a:lnTo>
                  <a:lnTo>
                    <a:pt x="2282" y="4161"/>
                  </a:lnTo>
                  <a:lnTo>
                    <a:pt x="1" y="4161"/>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53"/>
            <p:cNvSpPr/>
            <p:nvPr/>
          </p:nvSpPr>
          <p:spPr>
            <a:xfrm>
              <a:off x="4835161" y="4340367"/>
              <a:ext cx="87816" cy="158427"/>
            </a:xfrm>
            <a:custGeom>
              <a:avLst/>
              <a:gdLst/>
              <a:ahLst/>
              <a:cxnLst/>
              <a:rect l="l" t="t" r="r" b="b"/>
              <a:pathLst>
                <a:path w="2307" h="4162" extrusionOk="0">
                  <a:moveTo>
                    <a:pt x="0" y="1"/>
                  </a:moveTo>
                  <a:lnTo>
                    <a:pt x="2306" y="1"/>
                  </a:lnTo>
                  <a:lnTo>
                    <a:pt x="2306" y="4161"/>
                  </a:lnTo>
                  <a:lnTo>
                    <a:pt x="0" y="4161"/>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53"/>
            <p:cNvSpPr/>
            <p:nvPr/>
          </p:nvSpPr>
          <p:spPr>
            <a:xfrm>
              <a:off x="4700639" y="4324152"/>
              <a:ext cx="242360" cy="187013"/>
            </a:xfrm>
            <a:custGeom>
              <a:avLst/>
              <a:gdLst/>
              <a:ahLst/>
              <a:cxnLst/>
              <a:rect l="l" t="t" r="r" b="b"/>
              <a:pathLst>
                <a:path w="6367" h="4913" extrusionOk="0">
                  <a:moveTo>
                    <a:pt x="1" y="1"/>
                  </a:moveTo>
                  <a:lnTo>
                    <a:pt x="1" y="201"/>
                  </a:lnTo>
                  <a:lnTo>
                    <a:pt x="1" y="4687"/>
                  </a:lnTo>
                  <a:lnTo>
                    <a:pt x="1" y="4913"/>
                  </a:lnTo>
                  <a:lnTo>
                    <a:pt x="301" y="4913"/>
                  </a:lnTo>
                  <a:lnTo>
                    <a:pt x="6367" y="4913"/>
                  </a:lnTo>
                  <a:lnTo>
                    <a:pt x="6367" y="4687"/>
                  </a:lnTo>
                  <a:lnTo>
                    <a:pt x="6367" y="301"/>
                  </a:lnTo>
                  <a:lnTo>
                    <a:pt x="6367" y="201"/>
                  </a:lnTo>
                  <a:lnTo>
                    <a:pt x="6367" y="1"/>
                  </a:lnTo>
                  <a:close/>
                  <a:moveTo>
                    <a:pt x="2808" y="4587"/>
                  </a:moveTo>
                  <a:lnTo>
                    <a:pt x="527" y="4587"/>
                  </a:lnTo>
                  <a:lnTo>
                    <a:pt x="527" y="427"/>
                  </a:lnTo>
                  <a:lnTo>
                    <a:pt x="527" y="427"/>
                  </a:lnTo>
                  <a:lnTo>
                    <a:pt x="2808" y="427"/>
                  </a:lnTo>
                  <a:lnTo>
                    <a:pt x="2808" y="427"/>
                  </a:lnTo>
                  <a:close/>
                  <a:moveTo>
                    <a:pt x="5840" y="4587"/>
                  </a:moveTo>
                  <a:lnTo>
                    <a:pt x="3534" y="4587"/>
                  </a:lnTo>
                  <a:lnTo>
                    <a:pt x="3534" y="427"/>
                  </a:lnTo>
                  <a:lnTo>
                    <a:pt x="3534" y="427"/>
                  </a:lnTo>
                  <a:lnTo>
                    <a:pt x="5840" y="427"/>
                  </a:lnTo>
                  <a:lnTo>
                    <a:pt x="5840" y="427"/>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53"/>
            <p:cNvSpPr/>
            <p:nvPr/>
          </p:nvSpPr>
          <p:spPr>
            <a:xfrm>
              <a:off x="4319038" y="4340367"/>
              <a:ext cx="86864" cy="158427"/>
            </a:xfrm>
            <a:custGeom>
              <a:avLst/>
              <a:gdLst/>
              <a:ahLst/>
              <a:cxnLst/>
              <a:rect l="l" t="t" r="r" b="b"/>
              <a:pathLst>
                <a:path w="2282" h="4162" extrusionOk="0">
                  <a:moveTo>
                    <a:pt x="1" y="1"/>
                  </a:moveTo>
                  <a:lnTo>
                    <a:pt x="2281" y="1"/>
                  </a:lnTo>
                  <a:lnTo>
                    <a:pt x="2281" y="4161"/>
                  </a:lnTo>
                  <a:lnTo>
                    <a:pt x="1" y="416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53"/>
            <p:cNvSpPr/>
            <p:nvPr/>
          </p:nvSpPr>
          <p:spPr>
            <a:xfrm>
              <a:off x="4434489" y="4340367"/>
              <a:ext cx="86826" cy="158427"/>
            </a:xfrm>
            <a:custGeom>
              <a:avLst/>
              <a:gdLst/>
              <a:ahLst/>
              <a:cxnLst/>
              <a:rect l="l" t="t" r="r" b="b"/>
              <a:pathLst>
                <a:path w="2281" h="4162" extrusionOk="0">
                  <a:moveTo>
                    <a:pt x="0" y="1"/>
                  </a:moveTo>
                  <a:lnTo>
                    <a:pt x="2281" y="1"/>
                  </a:lnTo>
                  <a:lnTo>
                    <a:pt x="2281" y="4161"/>
                  </a:lnTo>
                  <a:lnTo>
                    <a:pt x="0" y="416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53"/>
            <p:cNvSpPr/>
            <p:nvPr/>
          </p:nvSpPr>
          <p:spPr>
            <a:xfrm>
              <a:off x="4299015" y="4324152"/>
              <a:ext cx="242360" cy="187013"/>
            </a:xfrm>
            <a:custGeom>
              <a:avLst/>
              <a:gdLst/>
              <a:ahLst/>
              <a:cxnLst/>
              <a:rect l="l" t="t" r="r" b="b"/>
              <a:pathLst>
                <a:path w="6367" h="4913" extrusionOk="0">
                  <a:moveTo>
                    <a:pt x="0" y="1"/>
                  </a:moveTo>
                  <a:lnTo>
                    <a:pt x="0" y="201"/>
                  </a:lnTo>
                  <a:lnTo>
                    <a:pt x="0" y="4687"/>
                  </a:lnTo>
                  <a:lnTo>
                    <a:pt x="0" y="4913"/>
                  </a:lnTo>
                  <a:lnTo>
                    <a:pt x="301" y="4913"/>
                  </a:lnTo>
                  <a:lnTo>
                    <a:pt x="6366" y="4913"/>
                  </a:lnTo>
                  <a:lnTo>
                    <a:pt x="6366" y="4687"/>
                  </a:lnTo>
                  <a:lnTo>
                    <a:pt x="6366" y="301"/>
                  </a:lnTo>
                  <a:lnTo>
                    <a:pt x="6366" y="201"/>
                  </a:lnTo>
                  <a:lnTo>
                    <a:pt x="6366" y="1"/>
                  </a:lnTo>
                  <a:close/>
                  <a:moveTo>
                    <a:pt x="2807" y="4587"/>
                  </a:moveTo>
                  <a:lnTo>
                    <a:pt x="527" y="4587"/>
                  </a:lnTo>
                  <a:lnTo>
                    <a:pt x="527" y="427"/>
                  </a:lnTo>
                  <a:lnTo>
                    <a:pt x="527" y="427"/>
                  </a:lnTo>
                  <a:lnTo>
                    <a:pt x="2807" y="427"/>
                  </a:lnTo>
                  <a:lnTo>
                    <a:pt x="2807" y="427"/>
                  </a:lnTo>
                  <a:close/>
                  <a:moveTo>
                    <a:pt x="5840" y="4587"/>
                  </a:moveTo>
                  <a:lnTo>
                    <a:pt x="3559" y="4587"/>
                  </a:lnTo>
                  <a:lnTo>
                    <a:pt x="3559" y="427"/>
                  </a:lnTo>
                  <a:lnTo>
                    <a:pt x="3559" y="427"/>
                  </a:lnTo>
                  <a:lnTo>
                    <a:pt x="5840" y="427"/>
                  </a:lnTo>
                  <a:lnTo>
                    <a:pt x="5840" y="427"/>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53"/>
            <p:cNvSpPr/>
            <p:nvPr/>
          </p:nvSpPr>
          <p:spPr>
            <a:xfrm>
              <a:off x="4696833" y="4721969"/>
              <a:ext cx="249973" cy="420771"/>
            </a:xfrm>
            <a:custGeom>
              <a:avLst/>
              <a:gdLst/>
              <a:ahLst/>
              <a:cxnLst/>
              <a:rect l="l" t="t" r="r" b="b"/>
              <a:pathLst>
                <a:path w="6567" h="11054" extrusionOk="0">
                  <a:moveTo>
                    <a:pt x="0" y="1"/>
                  </a:moveTo>
                  <a:lnTo>
                    <a:pt x="0" y="11053"/>
                  </a:lnTo>
                  <a:lnTo>
                    <a:pt x="6567" y="11053"/>
                  </a:lnTo>
                  <a:lnTo>
                    <a:pt x="6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53"/>
            <p:cNvSpPr/>
            <p:nvPr/>
          </p:nvSpPr>
          <p:spPr>
            <a:xfrm>
              <a:off x="4735925" y="4757293"/>
              <a:ext cx="75407" cy="163147"/>
            </a:xfrm>
            <a:custGeom>
              <a:avLst/>
              <a:gdLst/>
              <a:ahLst/>
              <a:cxnLst/>
              <a:rect l="l" t="t" r="r" b="b"/>
              <a:pathLst>
                <a:path w="1981" h="4286" extrusionOk="0">
                  <a:moveTo>
                    <a:pt x="1" y="0"/>
                  </a:moveTo>
                  <a:lnTo>
                    <a:pt x="1" y="4286"/>
                  </a:lnTo>
                  <a:lnTo>
                    <a:pt x="1981" y="4286"/>
                  </a:lnTo>
                  <a:lnTo>
                    <a:pt x="1981"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53"/>
            <p:cNvSpPr/>
            <p:nvPr/>
          </p:nvSpPr>
          <p:spPr>
            <a:xfrm>
              <a:off x="4831354" y="4757293"/>
              <a:ext cx="75407" cy="163147"/>
            </a:xfrm>
            <a:custGeom>
              <a:avLst/>
              <a:gdLst/>
              <a:ahLst/>
              <a:cxnLst/>
              <a:rect l="l" t="t" r="r" b="b"/>
              <a:pathLst>
                <a:path w="1981" h="4286" extrusionOk="0">
                  <a:moveTo>
                    <a:pt x="0" y="0"/>
                  </a:moveTo>
                  <a:lnTo>
                    <a:pt x="0" y="4286"/>
                  </a:lnTo>
                  <a:lnTo>
                    <a:pt x="1980" y="4286"/>
                  </a:lnTo>
                  <a:lnTo>
                    <a:pt x="1980"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53"/>
            <p:cNvSpPr/>
            <p:nvPr/>
          </p:nvSpPr>
          <p:spPr>
            <a:xfrm>
              <a:off x="4831354" y="4948075"/>
              <a:ext cx="75407" cy="163185"/>
            </a:xfrm>
            <a:custGeom>
              <a:avLst/>
              <a:gdLst/>
              <a:ahLst/>
              <a:cxnLst/>
              <a:rect l="l" t="t" r="r" b="b"/>
              <a:pathLst>
                <a:path w="1981" h="4287" extrusionOk="0">
                  <a:moveTo>
                    <a:pt x="0" y="1"/>
                  </a:moveTo>
                  <a:lnTo>
                    <a:pt x="0" y="4286"/>
                  </a:lnTo>
                  <a:lnTo>
                    <a:pt x="1980" y="4286"/>
                  </a:lnTo>
                  <a:lnTo>
                    <a:pt x="1980"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53"/>
            <p:cNvSpPr/>
            <p:nvPr/>
          </p:nvSpPr>
          <p:spPr>
            <a:xfrm>
              <a:off x="4735925" y="4948075"/>
              <a:ext cx="75407" cy="163185"/>
            </a:xfrm>
            <a:custGeom>
              <a:avLst/>
              <a:gdLst/>
              <a:ahLst/>
              <a:cxnLst/>
              <a:rect l="l" t="t" r="r" b="b"/>
              <a:pathLst>
                <a:path w="1981" h="4287" extrusionOk="0">
                  <a:moveTo>
                    <a:pt x="1" y="1"/>
                  </a:moveTo>
                  <a:lnTo>
                    <a:pt x="1" y="4286"/>
                  </a:lnTo>
                  <a:lnTo>
                    <a:pt x="1981" y="4286"/>
                  </a:lnTo>
                  <a:lnTo>
                    <a:pt x="1981"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53"/>
            <p:cNvSpPr/>
            <p:nvPr/>
          </p:nvSpPr>
          <p:spPr>
            <a:xfrm>
              <a:off x="4541337" y="3878639"/>
              <a:ext cx="67756" cy="80165"/>
            </a:xfrm>
            <a:custGeom>
              <a:avLst/>
              <a:gdLst/>
              <a:ahLst/>
              <a:cxnLst/>
              <a:rect l="l" t="t" r="r" b="b"/>
              <a:pathLst>
                <a:path w="1780" h="2106" extrusionOk="0">
                  <a:moveTo>
                    <a:pt x="0" y="0"/>
                  </a:moveTo>
                  <a:lnTo>
                    <a:pt x="0" y="2106"/>
                  </a:lnTo>
                  <a:lnTo>
                    <a:pt x="1780" y="0"/>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53"/>
            <p:cNvSpPr/>
            <p:nvPr/>
          </p:nvSpPr>
          <p:spPr>
            <a:xfrm>
              <a:off x="4438295" y="3696422"/>
              <a:ext cx="103080" cy="262382"/>
            </a:xfrm>
            <a:custGeom>
              <a:avLst/>
              <a:gdLst/>
              <a:ahLst/>
              <a:cxnLst/>
              <a:rect l="l" t="t" r="r" b="b"/>
              <a:pathLst>
                <a:path w="2708" h="6893" extrusionOk="0">
                  <a:moveTo>
                    <a:pt x="0" y="0"/>
                  </a:moveTo>
                  <a:lnTo>
                    <a:pt x="0" y="6893"/>
                  </a:lnTo>
                  <a:lnTo>
                    <a:pt x="2707" y="6893"/>
                  </a:lnTo>
                  <a:lnTo>
                    <a:pt x="27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53"/>
            <p:cNvSpPr/>
            <p:nvPr/>
          </p:nvSpPr>
          <p:spPr>
            <a:xfrm>
              <a:off x="4429692" y="3731708"/>
              <a:ext cx="119296" cy="23905"/>
            </a:xfrm>
            <a:custGeom>
              <a:avLst/>
              <a:gdLst/>
              <a:ahLst/>
              <a:cxnLst/>
              <a:rect l="l" t="t" r="r" b="b"/>
              <a:pathLst>
                <a:path w="3134" h="628" extrusionOk="0">
                  <a:moveTo>
                    <a:pt x="1" y="1"/>
                  </a:moveTo>
                  <a:lnTo>
                    <a:pt x="1" y="627"/>
                  </a:lnTo>
                  <a:lnTo>
                    <a:pt x="3134" y="627"/>
                  </a:lnTo>
                  <a:lnTo>
                    <a:pt x="3134"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53"/>
            <p:cNvSpPr/>
            <p:nvPr/>
          </p:nvSpPr>
          <p:spPr>
            <a:xfrm>
              <a:off x="4135869" y="4570280"/>
              <a:ext cx="1371901" cy="23905"/>
            </a:xfrm>
            <a:custGeom>
              <a:avLst/>
              <a:gdLst/>
              <a:ahLst/>
              <a:cxnLst/>
              <a:rect l="l" t="t" r="r" b="b"/>
              <a:pathLst>
                <a:path w="36041" h="628" extrusionOk="0">
                  <a:moveTo>
                    <a:pt x="0" y="1"/>
                  </a:moveTo>
                  <a:lnTo>
                    <a:pt x="36041" y="1"/>
                  </a:lnTo>
                  <a:lnTo>
                    <a:pt x="36041" y="627"/>
                  </a:lnTo>
                  <a:lnTo>
                    <a:pt x="0" y="627"/>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53"/>
            <p:cNvSpPr/>
            <p:nvPr/>
          </p:nvSpPr>
          <p:spPr>
            <a:xfrm>
              <a:off x="4712097" y="3918683"/>
              <a:ext cx="194664" cy="286249"/>
            </a:xfrm>
            <a:custGeom>
              <a:avLst/>
              <a:gdLst/>
              <a:ahLst/>
              <a:cxnLst/>
              <a:rect l="l" t="t" r="r" b="b"/>
              <a:pathLst>
                <a:path w="5114" h="7520" extrusionOk="0">
                  <a:moveTo>
                    <a:pt x="2507" y="1"/>
                  </a:moveTo>
                  <a:lnTo>
                    <a:pt x="0" y="1154"/>
                  </a:lnTo>
                  <a:lnTo>
                    <a:pt x="0" y="7520"/>
                  </a:lnTo>
                  <a:lnTo>
                    <a:pt x="5113" y="7520"/>
                  </a:lnTo>
                  <a:lnTo>
                    <a:pt x="5113" y="1154"/>
                  </a:lnTo>
                  <a:lnTo>
                    <a:pt x="25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53"/>
            <p:cNvSpPr/>
            <p:nvPr/>
          </p:nvSpPr>
          <p:spPr>
            <a:xfrm>
              <a:off x="4692075" y="3898661"/>
              <a:ext cx="234709" cy="84009"/>
            </a:xfrm>
            <a:custGeom>
              <a:avLst/>
              <a:gdLst/>
              <a:ahLst/>
              <a:cxnLst/>
              <a:rect l="l" t="t" r="r" b="b"/>
              <a:pathLst>
                <a:path w="6166" h="2207" extrusionOk="0">
                  <a:moveTo>
                    <a:pt x="3033" y="1"/>
                  </a:moveTo>
                  <a:lnTo>
                    <a:pt x="0" y="1680"/>
                  </a:lnTo>
                  <a:lnTo>
                    <a:pt x="326" y="2206"/>
                  </a:lnTo>
                  <a:lnTo>
                    <a:pt x="3033" y="828"/>
                  </a:lnTo>
                  <a:lnTo>
                    <a:pt x="5765" y="2206"/>
                  </a:lnTo>
                  <a:lnTo>
                    <a:pt x="6166" y="1680"/>
                  </a:lnTo>
                  <a:lnTo>
                    <a:pt x="3033" y="1"/>
                  </a:lnTo>
                  <a:close/>
                </a:path>
              </a:pathLst>
            </a:custGeom>
            <a:solidFill>
              <a:srgbClr val="925F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53"/>
            <p:cNvSpPr/>
            <p:nvPr/>
          </p:nvSpPr>
          <p:spPr>
            <a:xfrm>
              <a:off x="4752179" y="4014112"/>
              <a:ext cx="115451" cy="146931"/>
            </a:xfrm>
            <a:custGeom>
              <a:avLst/>
              <a:gdLst/>
              <a:ahLst/>
              <a:cxnLst/>
              <a:rect l="l" t="t" r="r" b="b"/>
              <a:pathLst>
                <a:path w="3033" h="3860" extrusionOk="0">
                  <a:moveTo>
                    <a:pt x="0" y="0"/>
                  </a:moveTo>
                  <a:lnTo>
                    <a:pt x="0" y="201"/>
                  </a:lnTo>
                  <a:lnTo>
                    <a:pt x="0" y="3760"/>
                  </a:lnTo>
                  <a:lnTo>
                    <a:pt x="0" y="3860"/>
                  </a:lnTo>
                  <a:lnTo>
                    <a:pt x="100" y="3860"/>
                  </a:lnTo>
                  <a:lnTo>
                    <a:pt x="3033" y="3860"/>
                  </a:lnTo>
                  <a:lnTo>
                    <a:pt x="3033" y="3760"/>
                  </a:lnTo>
                  <a:lnTo>
                    <a:pt x="3033" y="201"/>
                  </a:lnTo>
                  <a:lnTo>
                    <a:pt x="3033" y="201"/>
                  </a:lnTo>
                  <a:lnTo>
                    <a:pt x="3033" y="0"/>
                  </a:lnTo>
                  <a:close/>
                  <a:moveTo>
                    <a:pt x="2707" y="3659"/>
                  </a:moveTo>
                  <a:lnTo>
                    <a:pt x="201" y="3659"/>
                  </a:lnTo>
                  <a:lnTo>
                    <a:pt x="201" y="301"/>
                  </a:lnTo>
                  <a:lnTo>
                    <a:pt x="201" y="301"/>
                  </a:lnTo>
                  <a:lnTo>
                    <a:pt x="1353" y="301"/>
                  </a:lnTo>
                  <a:lnTo>
                    <a:pt x="2707" y="30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53"/>
            <p:cNvSpPr/>
            <p:nvPr/>
          </p:nvSpPr>
          <p:spPr>
            <a:xfrm>
              <a:off x="4759792" y="4025532"/>
              <a:ext cx="99274" cy="127898"/>
            </a:xfrm>
            <a:custGeom>
              <a:avLst/>
              <a:gdLst/>
              <a:ahLst/>
              <a:cxnLst/>
              <a:rect l="l" t="t" r="r" b="b"/>
              <a:pathLst>
                <a:path w="2608" h="3360" extrusionOk="0">
                  <a:moveTo>
                    <a:pt x="1153" y="1"/>
                  </a:moveTo>
                  <a:lnTo>
                    <a:pt x="853" y="1"/>
                  </a:lnTo>
                  <a:lnTo>
                    <a:pt x="1" y="1"/>
                  </a:lnTo>
                  <a:lnTo>
                    <a:pt x="1" y="3359"/>
                  </a:lnTo>
                  <a:lnTo>
                    <a:pt x="853" y="3359"/>
                  </a:lnTo>
                  <a:lnTo>
                    <a:pt x="1153" y="3359"/>
                  </a:lnTo>
                  <a:lnTo>
                    <a:pt x="1479" y="3359"/>
                  </a:lnTo>
                  <a:lnTo>
                    <a:pt x="2607" y="3359"/>
                  </a:lnTo>
                  <a:lnTo>
                    <a:pt x="26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53"/>
            <p:cNvSpPr/>
            <p:nvPr/>
          </p:nvSpPr>
          <p:spPr>
            <a:xfrm>
              <a:off x="1810935" y="4562667"/>
              <a:ext cx="218493" cy="497053"/>
            </a:xfrm>
            <a:custGeom>
              <a:avLst/>
              <a:gdLst/>
              <a:ahLst/>
              <a:cxnLst/>
              <a:rect l="l" t="t" r="r" b="b"/>
              <a:pathLst>
                <a:path w="5740" h="13058" extrusionOk="0">
                  <a:moveTo>
                    <a:pt x="2908" y="0"/>
                  </a:moveTo>
                  <a:cubicBezTo>
                    <a:pt x="1354" y="0"/>
                    <a:pt x="1" y="5639"/>
                    <a:pt x="1" y="8772"/>
                  </a:cubicBezTo>
                  <a:cubicBezTo>
                    <a:pt x="1" y="11805"/>
                    <a:pt x="1354" y="13058"/>
                    <a:pt x="2908" y="13058"/>
                  </a:cubicBezTo>
                  <a:cubicBezTo>
                    <a:pt x="4487" y="13058"/>
                    <a:pt x="5740" y="11805"/>
                    <a:pt x="5740" y="8772"/>
                  </a:cubicBezTo>
                  <a:cubicBezTo>
                    <a:pt x="5740" y="5639"/>
                    <a:pt x="4487" y="0"/>
                    <a:pt x="2908" y="0"/>
                  </a:cubicBezTo>
                  <a:close/>
                </a:path>
              </a:pathLst>
            </a:custGeom>
            <a:solidFill>
              <a:srgbClr val="D1F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53"/>
            <p:cNvSpPr/>
            <p:nvPr/>
          </p:nvSpPr>
          <p:spPr>
            <a:xfrm>
              <a:off x="1933999" y="4566474"/>
              <a:ext cx="15302" cy="12447"/>
            </a:xfrm>
            <a:custGeom>
              <a:avLst/>
              <a:gdLst/>
              <a:ahLst/>
              <a:cxnLst/>
              <a:rect l="l" t="t" r="r" b="b"/>
              <a:pathLst>
                <a:path w="402" h="327" extrusionOk="0">
                  <a:moveTo>
                    <a:pt x="1" y="1"/>
                  </a:moveTo>
                  <a:lnTo>
                    <a:pt x="1" y="1"/>
                  </a:lnTo>
                  <a:cubicBezTo>
                    <a:pt x="101" y="101"/>
                    <a:pt x="301" y="201"/>
                    <a:pt x="402" y="326"/>
                  </a:cubicBezTo>
                  <a:lnTo>
                    <a:pt x="402" y="326"/>
                  </a:lnTo>
                  <a:cubicBezTo>
                    <a:pt x="301" y="201"/>
                    <a:pt x="101" y="101"/>
                    <a:pt x="1" y="1"/>
                  </a:cubicBezTo>
                  <a:close/>
                </a:path>
              </a:pathLst>
            </a:custGeom>
            <a:solidFill>
              <a:srgbClr val="368F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53"/>
            <p:cNvSpPr/>
            <p:nvPr/>
          </p:nvSpPr>
          <p:spPr>
            <a:xfrm>
              <a:off x="1949263" y="4578883"/>
              <a:ext cx="20060" cy="35324"/>
            </a:xfrm>
            <a:custGeom>
              <a:avLst/>
              <a:gdLst/>
              <a:ahLst/>
              <a:cxnLst/>
              <a:rect l="l" t="t" r="r" b="b"/>
              <a:pathLst>
                <a:path w="527" h="928" extrusionOk="0">
                  <a:moveTo>
                    <a:pt x="527" y="928"/>
                  </a:moveTo>
                  <a:lnTo>
                    <a:pt x="527" y="928"/>
                  </a:lnTo>
                  <a:lnTo>
                    <a:pt x="527" y="928"/>
                  </a:lnTo>
                  <a:close/>
                  <a:moveTo>
                    <a:pt x="527" y="928"/>
                  </a:moveTo>
                  <a:lnTo>
                    <a:pt x="527" y="928"/>
                  </a:lnTo>
                  <a:lnTo>
                    <a:pt x="527" y="928"/>
                  </a:lnTo>
                  <a:close/>
                  <a:moveTo>
                    <a:pt x="527" y="928"/>
                  </a:moveTo>
                  <a:lnTo>
                    <a:pt x="527" y="928"/>
                  </a:lnTo>
                  <a:lnTo>
                    <a:pt x="527" y="928"/>
                  </a:lnTo>
                  <a:close/>
                  <a:moveTo>
                    <a:pt x="527" y="928"/>
                  </a:moveTo>
                  <a:lnTo>
                    <a:pt x="527" y="928"/>
                  </a:lnTo>
                  <a:lnTo>
                    <a:pt x="527" y="928"/>
                  </a:lnTo>
                  <a:close/>
                  <a:moveTo>
                    <a:pt x="1" y="0"/>
                  </a:moveTo>
                  <a:lnTo>
                    <a:pt x="1" y="0"/>
                  </a:lnTo>
                  <a:cubicBezTo>
                    <a:pt x="226" y="201"/>
                    <a:pt x="326" y="502"/>
                    <a:pt x="527" y="928"/>
                  </a:cubicBezTo>
                  <a:cubicBezTo>
                    <a:pt x="326" y="502"/>
                    <a:pt x="226" y="201"/>
                    <a:pt x="1" y="0"/>
                  </a:cubicBezTo>
                  <a:close/>
                </a:path>
              </a:pathLst>
            </a:custGeom>
            <a:solidFill>
              <a:srgbClr val="3BBA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53"/>
            <p:cNvSpPr/>
            <p:nvPr/>
          </p:nvSpPr>
          <p:spPr>
            <a:xfrm>
              <a:off x="2029390" y="4880358"/>
              <a:ext cx="38" cy="16254"/>
            </a:xfrm>
            <a:custGeom>
              <a:avLst/>
              <a:gdLst/>
              <a:ahLst/>
              <a:cxnLst/>
              <a:rect l="l" t="t" r="r" b="b"/>
              <a:pathLst>
                <a:path w="1" h="427" extrusionOk="0">
                  <a:moveTo>
                    <a:pt x="1" y="426"/>
                  </a:moveTo>
                  <a:lnTo>
                    <a:pt x="1" y="426"/>
                  </a:lnTo>
                  <a:lnTo>
                    <a:pt x="1" y="426"/>
                  </a:lnTo>
                  <a:lnTo>
                    <a:pt x="1" y="426"/>
                  </a:lnTo>
                  <a:close/>
                  <a:moveTo>
                    <a:pt x="1" y="326"/>
                  </a:moveTo>
                  <a:lnTo>
                    <a:pt x="1" y="426"/>
                  </a:lnTo>
                  <a:lnTo>
                    <a:pt x="1" y="326"/>
                  </a:lnTo>
                  <a:close/>
                  <a:moveTo>
                    <a:pt x="1" y="326"/>
                  </a:moveTo>
                  <a:lnTo>
                    <a:pt x="1" y="326"/>
                  </a:lnTo>
                  <a:lnTo>
                    <a:pt x="1" y="326"/>
                  </a:lnTo>
                  <a:close/>
                  <a:moveTo>
                    <a:pt x="1" y="326"/>
                  </a:moveTo>
                  <a:lnTo>
                    <a:pt x="1" y="326"/>
                  </a:lnTo>
                  <a:lnTo>
                    <a:pt x="1" y="326"/>
                  </a:lnTo>
                  <a:close/>
                  <a:moveTo>
                    <a:pt x="1" y="326"/>
                  </a:moveTo>
                  <a:lnTo>
                    <a:pt x="1" y="326"/>
                  </a:lnTo>
                  <a:lnTo>
                    <a:pt x="1" y="326"/>
                  </a:lnTo>
                  <a:close/>
                  <a:moveTo>
                    <a:pt x="1" y="326"/>
                  </a:moveTo>
                  <a:lnTo>
                    <a:pt x="1" y="326"/>
                  </a:lnTo>
                  <a:lnTo>
                    <a:pt x="1" y="326"/>
                  </a:lnTo>
                  <a:close/>
                  <a:moveTo>
                    <a:pt x="1" y="326"/>
                  </a:moveTo>
                  <a:lnTo>
                    <a:pt x="1" y="326"/>
                  </a:lnTo>
                  <a:lnTo>
                    <a:pt x="1" y="326"/>
                  </a:lnTo>
                  <a:close/>
                  <a:moveTo>
                    <a:pt x="1" y="326"/>
                  </a:moveTo>
                  <a:lnTo>
                    <a:pt x="1" y="326"/>
                  </a:lnTo>
                  <a:lnTo>
                    <a:pt x="1" y="326"/>
                  </a:lnTo>
                  <a:close/>
                  <a:moveTo>
                    <a:pt x="1" y="326"/>
                  </a:moveTo>
                  <a:lnTo>
                    <a:pt x="1" y="326"/>
                  </a:lnTo>
                  <a:lnTo>
                    <a:pt x="1" y="326"/>
                  </a:lnTo>
                  <a:close/>
                  <a:moveTo>
                    <a:pt x="1" y="326"/>
                  </a:moveTo>
                  <a:lnTo>
                    <a:pt x="1" y="326"/>
                  </a:lnTo>
                  <a:lnTo>
                    <a:pt x="1" y="326"/>
                  </a:lnTo>
                  <a:close/>
                  <a:moveTo>
                    <a:pt x="1" y="326"/>
                  </a:moveTo>
                  <a:lnTo>
                    <a:pt x="1" y="326"/>
                  </a:lnTo>
                  <a:lnTo>
                    <a:pt x="1" y="326"/>
                  </a:lnTo>
                  <a:close/>
                  <a:moveTo>
                    <a:pt x="1" y="326"/>
                  </a:moveTo>
                  <a:lnTo>
                    <a:pt x="1" y="326"/>
                  </a:lnTo>
                  <a:lnTo>
                    <a:pt x="1" y="326"/>
                  </a:lnTo>
                  <a:close/>
                  <a:moveTo>
                    <a:pt x="1" y="226"/>
                  </a:moveTo>
                  <a:lnTo>
                    <a:pt x="1" y="326"/>
                  </a:lnTo>
                  <a:lnTo>
                    <a:pt x="1" y="226"/>
                  </a:lnTo>
                  <a:close/>
                  <a:moveTo>
                    <a:pt x="1" y="226"/>
                  </a:moveTo>
                  <a:lnTo>
                    <a:pt x="1" y="226"/>
                  </a:lnTo>
                  <a:lnTo>
                    <a:pt x="1" y="226"/>
                  </a:lnTo>
                  <a:close/>
                  <a:moveTo>
                    <a:pt x="1" y="226"/>
                  </a:moveTo>
                  <a:lnTo>
                    <a:pt x="1" y="226"/>
                  </a:lnTo>
                  <a:lnTo>
                    <a:pt x="1" y="226"/>
                  </a:lnTo>
                  <a:close/>
                  <a:moveTo>
                    <a:pt x="1" y="226"/>
                  </a:moveTo>
                  <a:lnTo>
                    <a:pt x="1" y="226"/>
                  </a:lnTo>
                  <a:lnTo>
                    <a:pt x="1" y="226"/>
                  </a:lnTo>
                  <a:close/>
                  <a:moveTo>
                    <a:pt x="1" y="226"/>
                  </a:moveTo>
                  <a:lnTo>
                    <a:pt x="1" y="226"/>
                  </a:lnTo>
                  <a:lnTo>
                    <a:pt x="1" y="226"/>
                  </a:lnTo>
                  <a:close/>
                  <a:moveTo>
                    <a:pt x="1" y="226"/>
                  </a:moveTo>
                  <a:lnTo>
                    <a:pt x="1" y="226"/>
                  </a:lnTo>
                  <a:lnTo>
                    <a:pt x="1" y="226"/>
                  </a:lnTo>
                  <a:close/>
                  <a:moveTo>
                    <a:pt x="1" y="226"/>
                  </a:moveTo>
                  <a:lnTo>
                    <a:pt x="1" y="226"/>
                  </a:lnTo>
                  <a:lnTo>
                    <a:pt x="1" y="226"/>
                  </a:lnTo>
                  <a:close/>
                  <a:moveTo>
                    <a:pt x="1" y="226"/>
                  </a:moveTo>
                  <a:lnTo>
                    <a:pt x="1" y="226"/>
                  </a:lnTo>
                  <a:lnTo>
                    <a:pt x="1" y="226"/>
                  </a:lnTo>
                  <a:close/>
                  <a:moveTo>
                    <a:pt x="1" y="226"/>
                  </a:moveTo>
                  <a:lnTo>
                    <a:pt x="1" y="226"/>
                  </a:lnTo>
                  <a:lnTo>
                    <a:pt x="1" y="226"/>
                  </a:lnTo>
                  <a:close/>
                  <a:moveTo>
                    <a:pt x="1" y="226"/>
                  </a:moveTo>
                  <a:lnTo>
                    <a:pt x="1" y="226"/>
                  </a:lnTo>
                  <a:lnTo>
                    <a:pt x="1" y="226"/>
                  </a:lnTo>
                  <a:close/>
                  <a:moveTo>
                    <a:pt x="1" y="226"/>
                  </a:moveTo>
                  <a:lnTo>
                    <a:pt x="1" y="226"/>
                  </a:lnTo>
                  <a:lnTo>
                    <a:pt x="1" y="226"/>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0"/>
                  </a:moveTo>
                  <a:lnTo>
                    <a:pt x="1" y="0"/>
                  </a:lnTo>
                  <a:close/>
                </a:path>
              </a:pathLst>
            </a:custGeom>
            <a:solidFill>
              <a:srgbClr val="D1F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53"/>
            <p:cNvSpPr/>
            <p:nvPr/>
          </p:nvSpPr>
          <p:spPr>
            <a:xfrm>
              <a:off x="1917783" y="5059682"/>
              <a:ext cx="3845" cy="38"/>
            </a:xfrm>
            <a:custGeom>
              <a:avLst/>
              <a:gdLst/>
              <a:ahLst/>
              <a:cxnLst/>
              <a:rect l="l" t="t" r="r" b="b"/>
              <a:pathLst>
                <a:path w="101" h="1" extrusionOk="0">
                  <a:moveTo>
                    <a:pt x="1" y="1"/>
                  </a:moveTo>
                  <a:lnTo>
                    <a:pt x="10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close/>
                </a:path>
              </a:pathLst>
            </a:custGeom>
            <a:solidFill>
              <a:srgbClr val="368F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53"/>
            <p:cNvSpPr/>
            <p:nvPr/>
          </p:nvSpPr>
          <p:spPr>
            <a:xfrm>
              <a:off x="1830005" y="4566474"/>
              <a:ext cx="199423" cy="493246"/>
            </a:xfrm>
            <a:custGeom>
              <a:avLst/>
              <a:gdLst/>
              <a:ahLst/>
              <a:cxnLst/>
              <a:rect l="l" t="t" r="r" b="b"/>
              <a:pathLst>
                <a:path w="5239" h="12958" extrusionOk="0">
                  <a:moveTo>
                    <a:pt x="2733" y="1"/>
                  </a:moveTo>
                  <a:cubicBezTo>
                    <a:pt x="3660" y="1880"/>
                    <a:pt x="4286" y="5339"/>
                    <a:pt x="4286" y="7519"/>
                  </a:cubicBezTo>
                  <a:cubicBezTo>
                    <a:pt x="4286" y="9925"/>
                    <a:pt x="3560" y="11179"/>
                    <a:pt x="2507" y="11605"/>
                  </a:cubicBezTo>
                  <a:lnTo>
                    <a:pt x="2733" y="11805"/>
                  </a:lnTo>
                  <a:lnTo>
                    <a:pt x="2407" y="12006"/>
                  </a:lnTo>
                  <a:lnTo>
                    <a:pt x="2106" y="11705"/>
                  </a:lnTo>
                  <a:cubicBezTo>
                    <a:pt x="1880" y="11805"/>
                    <a:pt x="1680" y="11805"/>
                    <a:pt x="1479" y="11805"/>
                  </a:cubicBezTo>
                  <a:cubicBezTo>
                    <a:pt x="953" y="11805"/>
                    <a:pt x="427" y="11705"/>
                    <a:pt x="1" y="11379"/>
                  </a:cubicBezTo>
                  <a:lnTo>
                    <a:pt x="1" y="11379"/>
                  </a:lnTo>
                  <a:cubicBezTo>
                    <a:pt x="527" y="12432"/>
                    <a:pt x="1379" y="12858"/>
                    <a:pt x="2307" y="12958"/>
                  </a:cubicBezTo>
                  <a:lnTo>
                    <a:pt x="2407" y="12958"/>
                  </a:lnTo>
                  <a:cubicBezTo>
                    <a:pt x="3986" y="12958"/>
                    <a:pt x="5239" y="11705"/>
                    <a:pt x="5239" y="8672"/>
                  </a:cubicBezTo>
                  <a:lnTo>
                    <a:pt x="5239" y="8572"/>
                  </a:lnTo>
                  <a:lnTo>
                    <a:pt x="5239" y="8472"/>
                  </a:lnTo>
                  <a:lnTo>
                    <a:pt x="5239" y="8346"/>
                  </a:lnTo>
                  <a:lnTo>
                    <a:pt x="5239" y="8246"/>
                  </a:lnTo>
                  <a:cubicBezTo>
                    <a:pt x="5139" y="6166"/>
                    <a:pt x="4512" y="3033"/>
                    <a:pt x="3660" y="1254"/>
                  </a:cubicBezTo>
                  <a:cubicBezTo>
                    <a:pt x="3459" y="828"/>
                    <a:pt x="3359" y="527"/>
                    <a:pt x="3134" y="326"/>
                  </a:cubicBezTo>
                  <a:cubicBezTo>
                    <a:pt x="3033" y="201"/>
                    <a:pt x="2833" y="101"/>
                    <a:pt x="2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53"/>
            <p:cNvSpPr/>
            <p:nvPr/>
          </p:nvSpPr>
          <p:spPr>
            <a:xfrm>
              <a:off x="1853872" y="4562667"/>
              <a:ext cx="131667" cy="91622"/>
            </a:xfrm>
            <a:custGeom>
              <a:avLst/>
              <a:gdLst/>
              <a:ahLst/>
              <a:cxnLst/>
              <a:rect l="l" t="t" r="r" b="b"/>
              <a:pathLst>
                <a:path w="3459" h="2407" extrusionOk="0">
                  <a:moveTo>
                    <a:pt x="1780" y="0"/>
                  </a:moveTo>
                  <a:cubicBezTo>
                    <a:pt x="1053" y="0"/>
                    <a:pt x="527" y="1053"/>
                    <a:pt x="0" y="2406"/>
                  </a:cubicBezTo>
                  <a:cubicBezTo>
                    <a:pt x="126" y="2406"/>
                    <a:pt x="226" y="2406"/>
                    <a:pt x="326" y="2306"/>
                  </a:cubicBezTo>
                  <a:cubicBezTo>
                    <a:pt x="627" y="2080"/>
                    <a:pt x="752" y="1253"/>
                    <a:pt x="1253" y="1253"/>
                  </a:cubicBezTo>
                  <a:cubicBezTo>
                    <a:pt x="1379" y="1554"/>
                    <a:pt x="1253" y="2080"/>
                    <a:pt x="1479" y="2080"/>
                  </a:cubicBezTo>
                  <a:cubicBezTo>
                    <a:pt x="1780" y="2080"/>
                    <a:pt x="1780" y="1780"/>
                    <a:pt x="2005" y="1554"/>
                  </a:cubicBezTo>
                  <a:cubicBezTo>
                    <a:pt x="2005" y="1679"/>
                    <a:pt x="2005" y="1880"/>
                    <a:pt x="2106" y="1880"/>
                  </a:cubicBezTo>
                  <a:cubicBezTo>
                    <a:pt x="2148" y="1901"/>
                    <a:pt x="2190" y="1909"/>
                    <a:pt x="2233" y="1909"/>
                  </a:cubicBezTo>
                  <a:cubicBezTo>
                    <a:pt x="2349" y="1909"/>
                    <a:pt x="2468" y="1851"/>
                    <a:pt x="2592" y="1851"/>
                  </a:cubicBezTo>
                  <a:cubicBezTo>
                    <a:pt x="2638" y="1851"/>
                    <a:pt x="2685" y="1859"/>
                    <a:pt x="2732" y="1880"/>
                  </a:cubicBezTo>
                  <a:cubicBezTo>
                    <a:pt x="3033" y="1880"/>
                    <a:pt x="3133" y="2406"/>
                    <a:pt x="3459" y="2406"/>
                  </a:cubicBezTo>
                  <a:cubicBezTo>
                    <a:pt x="3033" y="1053"/>
                    <a:pt x="2406" y="0"/>
                    <a:pt x="17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53"/>
            <p:cNvSpPr/>
            <p:nvPr/>
          </p:nvSpPr>
          <p:spPr>
            <a:xfrm>
              <a:off x="1917783" y="4904186"/>
              <a:ext cx="16254" cy="238553"/>
            </a:xfrm>
            <a:custGeom>
              <a:avLst/>
              <a:gdLst/>
              <a:ahLst/>
              <a:cxnLst/>
              <a:rect l="l" t="t" r="r" b="b"/>
              <a:pathLst>
                <a:path w="427" h="6267" extrusionOk="0">
                  <a:moveTo>
                    <a:pt x="1" y="1"/>
                  </a:moveTo>
                  <a:lnTo>
                    <a:pt x="1" y="6266"/>
                  </a:lnTo>
                  <a:lnTo>
                    <a:pt x="427" y="6266"/>
                  </a:lnTo>
                  <a:lnTo>
                    <a:pt x="4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53"/>
            <p:cNvSpPr/>
            <p:nvPr/>
          </p:nvSpPr>
          <p:spPr>
            <a:xfrm>
              <a:off x="1917783" y="4940462"/>
              <a:ext cx="51540" cy="43889"/>
            </a:xfrm>
            <a:custGeom>
              <a:avLst/>
              <a:gdLst/>
              <a:ahLst/>
              <a:cxnLst/>
              <a:rect l="l" t="t" r="r" b="b"/>
              <a:pathLst>
                <a:path w="1354" h="1153" extrusionOk="0">
                  <a:moveTo>
                    <a:pt x="1153" y="0"/>
                  </a:moveTo>
                  <a:lnTo>
                    <a:pt x="1" y="827"/>
                  </a:lnTo>
                  <a:lnTo>
                    <a:pt x="326" y="1153"/>
                  </a:lnTo>
                  <a:lnTo>
                    <a:pt x="1354" y="301"/>
                  </a:lnTo>
                  <a:lnTo>
                    <a:pt x="11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53"/>
            <p:cNvSpPr/>
            <p:nvPr/>
          </p:nvSpPr>
          <p:spPr>
            <a:xfrm>
              <a:off x="1870088" y="4964291"/>
              <a:ext cx="63949" cy="59191"/>
            </a:xfrm>
            <a:custGeom>
              <a:avLst/>
              <a:gdLst/>
              <a:ahLst/>
              <a:cxnLst/>
              <a:rect l="l" t="t" r="r" b="b"/>
              <a:pathLst>
                <a:path w="1680" h="1555" extrusionOk="0">
                  <a:moveTo>
                    <a:pt x="326" y="1"/>
                  </a:moveTo>
                  <a:lnTo>
                    <a:pt x="0" y="201"/>
                  </a:lnTo>
                  <a:lnTo>
                    <a:pt x="1354" y="1555"/>
                  </a:lnTo>
                  <a:lnTo>
                    <a:pt x="1680" y="1354"/>
                  </a:lnTo>
                  <a:lnTo>
                    <a:pt x="3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53"/>
            <p:cNvSpPr/>
            <p:nvPr/>
          </p:nvSpPr>
          <p:spPr>
            <a:xfrm>
              <a:off x="3185652" y="3747924"/>
              <a:ext cx="445589" cy="1117208"/>
            </a:xfrm>
            <a:custGeom>
              <a:avLst/>
              <a:gdLst/>
              <a:ahLst/>
              <a:cxnLst/>
              <a:rect l="l" t="t" r="r" b="b"/>
              <a:pathLst>
                <a:path w="11706" h="29350" extrusionOk="0">
                  <a:moveTo>
                    <a:pt x="1" y="1"/>
                  </a:moveTo>
                  <a:lnTo>
                    <a:pt x="1" y="29349"/>
                  </a:lnTo>
                  <a:lnTo>
                    <a:pt x="11705" y="29349"/>
                  </a:lnTo>
                  <a:lnTo>
                    <a:pt x="117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53"/>
            <p:cNvSpPr/>
            <p:nvPr/>
          </p:nvSpPr>
          <p:spPr>
            <a:xfrm>
              <a:off x="3185652" y="3397802"/>
              <a:ext cx="445589" cy="353966"/>
            </a:xfrm>
            <a:custGeom>
              <a:avLst/>
              <a:gdLst/>
              <a:ahLst/>
              <a:cxnLst/>
              <a:rect l="l" t="t" r="r" b="b"/>
              <a:pathLst>
                <a:path w="11706" h="9299" extrusionOk="0">
                  <a:moveTo>
                    <a:pt x="5866" y="1"/>
                  </a:moveTo>
                  <a:lnTo>
                    <a:pt x="1" y="9299"/>
                  </a:lnTo>
                  <a:lnTo>
                    <a:pt x="11705" y="9299"/>
                  </a:lnTo>
                  <a:lnTo>
                    <a:pt x="58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53"/>
            <p:cNvSpPr/>
            <p:nvPr/>
          </p:nvSpPr>
          <p:spPr>
            <a:xfrm>
              <a:off x="3424167" y="3715492"/>
              <a:ext cx="60143" cy="47734"/>
            </a:xfrm>
            <a:custGeom>
              <a:avLst/>
              <a:gdLst/>
              <a:ahLst/>
              <a:cxnLst/>
              <a:rect l="l" t="t" r="r" b="b"/>
              <a:pathLst>
                <a:path w="1580" h="1254" extrusionOk="0">
                  <a:moveTo>
                    <a:pt x="1154" y="0"/>
                  </a:moveTo>
                  <a:lnTo>
                    <a:pt x="1" y="1254"/>
                  </a:lnTo>
                  <a:lnTo>
                    <a:pt x="1580" y="1254"/>
                  </a:lnTo>
                  <a:cubicBezTo>
                    <a:pt x="1580" y="752"/>
                    <a:pt x="1354" y="326"/>
                    <a:pt x="1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53"/>
            <p:cNvSpPr/>
            <p:nvPr/>
          </p:nvSpPr>
          <p:spPr>
            <a:xfrm>
              <a:off x="3412710" y="3684013"/>
              <a:ext cx="47772" cy="75407"/>
            </a:xfrm>
            <a:custGeom>
              <a:avLst/>
              <a:gdLst/>
              <a:ahLst/>
              <a:cxnLst/>
              <a:rect l="l" t="t" r="r" b="b"/>
              <a:pathLst>
                <a:path w="1255" h="1981" extrusionOk="0">
                  <a:moveTo>
                    <a:pt x="1" y="0"/>
                  </a:moveTo>
                  <a:lnTo>
                    <a:pt x="1" y="101"/>
                  </a:lnTo>
                  <a:lnTo>
                    <a:pt x="1" y="1980"/>
                  </a:lnTo>
                  <a:lnTo>
                    <a:pt x="1254" y="627"/>
                  </a:lnTo>
                  <a:cubicBezTo>
                    <a:pt x="1154" y="527"/>
                    <a:pt x="928" y="426"/>
                    <a:pt x="828" y="326"/>
                  </a:cubicBezTo>
                  <a:cubicBezTo>
                    <a:pt x="828" y="201"/>
                    <a:pt x="728" y="201"/>
                    <a:pt x="728" y="201"/>
                  </a:cubicBezTo>
                  <a:lnTo>
                    <a:pt x="627" y="201"/>
                  </a:lnTo>
                  <a:lnTo>
                    <a:pt x="527" y="101"/>
                  </a:lnTo>
                  <a:lnTo>
                    <a:pt x="101" y="101"/>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53"/>
            <p:cNvSpPr/>
            <p:nvPr/>
          </p:nvSpPr>
          <p:spPr>
            <a:xfrm>
              <a:off x="3332583" y="3715492"/>
              <a:ext cx="60143" cy="47734"/>
            </a:xfrm>
            <a:custGeom>
              <a:avLst/>
              <a:gdLst/>
              <a:ahLst/>
              <a:cxnLst/>
              <a:rect l="l" t="t" r="r" b="b"/>
              <a:pathLst>
                <a:path w="1580" h="1254" extrusionOk="0">
                  <a:moveTo>
                    <a:pt x="427" y="0"/>
                  </a:moveTo>
                  <a:cubicBezTo>
                    <a:pt x="226" y="326"/>
                    <a:pt x="1" y="752"/>
                    <a:pt x="1" y="1254"/>
                  </a:cubicBezTo>
                  <a:lnTo>
                    <a:pt x="1580" y="1254"/>
                  </a:lnTo>
                  <a:lnTo>
                    <a:pt x="527" y="126"/>
                  </a:lnTo>
                  <a:lnTo>
                    <a:pt x="4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53"/>
            <p:cNvSpPr/>
            <p:nvPr/>
          </p:nvSpPr>
          <p:spPr>
            <a:xfrm>
              <a:off x="3412710" y="3843315"/>
              <a:ext cx="71600" cy="67794"/>
            </a:xfrm>
            <a:custGeom>
              <a:avLst/>
              <a:gdLst/>
              <a:ahLst/>
              <a:cxnLst/>
              <a:rect l="l" t="t" r="r" b="b"/>
              <a:pathLst>
                <a:path w="1881" h="1781" extrusionOk="0">
                  <a:moveTo>
                    <a:pt x="1" y="1"/>
                  </a:moveTo>
                  <a:lnTo>
                    <a:pt x="1" y="1780"/>
                  </a:lnTo>
                  <a:lnTo>
                    <a:pt x="1881" y="1780"/>
                  </a:lnTo>
                  <a:lnTo>
                    <a:pt x="18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53"/>
            <p:cNvSpPr/>
            <p:nvPr/>
          </p:nvSpPr>
          <p:spPr>
            <a:xfrm>
              <a:off x="3412710" y="3771791"/>
              <a:ext cx="71600" cy="62998"/>
            </a:xfrm>
            <a:custGeom>
              <a:avLst/>
              <a:gdLst/>
              <a:ahLst/>
              <a:cxnLst/>
              <a:rect l="l" t="t" r="r" b="b"/>
              <a:pathLst>
                <a:path w="1881" h="1655" extrusionOk="0">
                  <a:moveTo>
                    <a:pt x="1" y="0"/>
                  </a:moveTo>
                  <a:lnTo>
                    <a:pt x="1" y="1654"/>
                  </a:lnTo>
                  <a:lnTo>
                    <a:pt x="1881" y="1654"/>
                  </a:lnTo>
                  <a:lnTo>
                    <a:pt x="18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53"/>
            <p:cNvSpPr/>
            <p:nvPr/>
          </p:nvSpPr>
          <p:spPr>
            <a:xfrm>
              <a:off x="3356450" y="3684013"/>
              <a:ext cx="47734" cy="71600"/>
            </a:xfrm>
            <a:custGeom>
              <a:avLst/>
              <a:gdLst/>
              <a:ahLst/>
              <a:cxnLst/>
              <a:rect l="l" t="t" r="r" b="b"/>
              <a:pathLst>
                <a:path w="1254" h="1881" extrusionOk="0">
                  <a:moveTo>
                    <a:pt x="1253" y="0"/>
                  </a:moveTo>
                  <a:cubicBezTo>
                    <a:pt x="752" y="101"/>
                    <a:pt x="326" y="326"/>
                    <a:pt x="0" y="627"/>
                  </a:cubicBezTo>
                  <a:lnTo>
                    <a:pt x="126" y="727"/>
                  </a:lnTo>
                  <a:lnTo>
                    <a:pt x="1253" y="1880"/>
                  </a:lnTo>
                  <a:lnTo>
                    <a:pt x="1253" y="101"/>
                  </a:lnTo>
                  <a:lnTo>
                    <a:pt x="12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53"/>
            <p:cNvSpPr/>
            <p:nvPr/>
          </p:nvSpPr>
          <p:spPr>
            <a:xfrm>
              <a:off x="3332583" y="3843315"/>
              <a:ext cx="71600" cy="67794"/>
            </a:xfrm>
            <a:custGeom>
              <a:avLst/>
              <a:gdLst/>
              <a:ahLst/>
              <a:cxnLst/>
              <a:rect l="l" t="t" r="r" b="b"/>
              <a:pathLst>
                <a:path w="1881" h="1781" extrusionOk="0">
                  <a:moveTo>
                    <a:pt x="1" y="1"/>
                  </a:moveTo>
                  <a:lnTo>
                    <a:pt x="1" y="1780"/>
                  </a:lnTo>
                  <a:lnTo>
                    <a:pt x="1880" y="1780"/>
                  </a:lnTo>
                  <a:lnTo>
                    <a:pt x="18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53"/>
            <p:cNvSpPr/>
            <p:nvPr/>
          </p:nvSpPr>
          <p:spPr>
            <a:xfrm>
              <a:off x="3332583" y="3771791"/>
              <a:ext cx="71600" cy="62998"/>
            </a:xfrm>
            <a:custGeom>
              <a:avLst/>
              <a:gdLst/>
              <a:ahLst/>
              <a:cxnLst/>
              <a:rect l="l" t="t" r="r" b="b"/>
              <a:pathLst>
                <a:path w="1881" h="1655" extrusionOk="0">
                  <a:moveTo>
                    <a:pt x="1" y="0"/>
                  </a:moveTo>
                  <a:lnTo>
                    <a:pt x="1" y="1654"/>
                  </a:lnTo>
                  <a:lnTo>
                    <a:pt x="1880" y="1654"/>
                  </a:lnTo>
                  <a:lnTo>
                    <a:pt x="18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53"/>
            <p:cNvSpPr/>
            <p:nvPr/>
          </p:nvSpPr>
          <p:spPr>
            <a:xfrm>
              <a:off x="3321125" y="3687819"/>
              <a:ext cx="174642" cy="230902"/>
            </a:xfrm>
            <a:custGeom>
              <a:avLst/>
              <a:gdLst/>
              <a:ahLst/>
              <a:cxnLst/>
              <a:rect l="l" t="t" r="r" b="b"/>
              <a:pathLst>
                <a:path w="4588" h="6066" extrusionOk="0">
                  <a:moveTo>
                    <a:pt x="3861" y="727"/>
                  </a:moveTo>
                  <a:cubicBezTo>
                    <a:pt x="4061" y="1053"/>
                    <a:pt x="4287" y="1479"/>
                    <a:pt x="4287" y="1981"/>
                  </a:cubicBezTo>
                  <a:lnTo>
                    <a:pt x="2708" y="1981"/>
                  </a:lnTo>
                  <a:lnTo>
                    <a:pt x="3861" y="727"/>
                  </a:lnTo>
                  <a:close/>
                  <a:moveTo>
                    <a:pt x="4287" y="2206"/>
                  </a:moveTo>
                  <a:lnTo>
                    <a:pt x="4287" y="3860"/>
                  </a:lnTo>
                  <a:lnTo>
                    <a:pt x="2407" y="3860"/>
                  </a:lnTo>
                  <a:lnTo>
                    <a:pt x="2407" y="2206"/>
                  </a:lnTo>
                  <a:close/>
                  <a:moveTo>
                    <a:pt x="4287" y="4086"/>
                  </a:moveTo>
                  <a:lnTo>
                    <a:pt x="4287" y="5865"/>
                  </a:lnTo>
                  <a:lnTo>
                    <a:pt x="2407" y="5865"/>
                  </a:lnTo>
                  <a:lnTo>
                    <a:pt x="2407" y="4086"/>
                  </a:lnTo>
                  <a:close/>
                  <a:moveTo>
                    <a:pt x="2181" y="1"/>
                  </a:moveTo>
                  <a:lnTo>
                    <a:pt x="2181" y="1780"/>
                  </a:lnTo>
                  <a:lnTo>
                    <a:pt x="1054" y="627"/>
                  </a:lnTo>
                  <a:lnTo>
                    <a:pt x="928" y="527"/>
                  </a:lnTo>
                  <a:cubicBezTo>
                    <a:pt x="828" y="527"/>
                    <a:pt x="828" y="627"/>
                    <a:pt x="728" y="727"/>
                  </a:cubicBezTo>
                  <a:lnTo>
                    <a:pt x="828" y="853"/>
                  </a:lnTo>
                  <a:lnTo>
                    <a:pt x="1881" y="1981"/>
                  </a:lnTo>
                  <a:lnTo>
                    <a:pt x="302" y="1981"/>
                  </a:lnTo>
                  <a:lnTo>
                    <a:pt x="302" y="2206"/>
                  </a:lnTo>
                  <a:lnTo>
                    <a:pt x="2181" y="2206"/>
                  </a:lnTo>
                  <a:lnTo>
                    <a:pt x="2181" y="3860"/>
                  </a:lnTo>
                  <a:lnTo>
                    <a:pt x="302" y="3860"/>
                  </a:lnTo>
                  <a:lnTo>
                    <a:pt x="302" y="4086"/>
                  </a:lnTo>
                  <a:lnTo>
                    <a:pt x="2181" y="4086"/>
                  </a:lnTo>
                  <a:lnTo>
                    <a:pt x="2181" y="5865"/>
                  </a:lnTo>
                  <a:lnTo>
                    <a:pt x="302" y="5865"/>
                  </a:lnTo>
                  <a:lnTo>
                    <a:pt x="1" y="6066"/>
                  </a:lnTo>
                  <a:lnTo>
                    <a:pt x="4587" y="6066"/>
                  </a:lnTo>
                  <a:lnTo>
                    <a:pt x="4587" y="1981"/>
                  </a:lnTo>
                  <a:cubicBezTo>
                    <a:pt x="4587" y="1354"/>
                    <a:pt x="4387" y="727"/>
                    <a:pt x="3861" y="326"/>
                  </a:cubicBezTo>
                  <a:cubicBezTo>
                    <a:pt x="3760" y="427"/>
                    <a:pt x="3760" y="427"/>
                    <a:pt x="3660" y="527"/>
                  </a:cubicBezTo>
                  <a:lnTo>
                    <a:pt x="2407" y="1880"/>
                  </a:lnTo>
                  <a:lnTo>
                    <a:pt x="2407" y="1"/>
                  </a:ln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53"/>
            <p:cNvSpPr/>
            <p:nvPr/>
          </p:nvSpPr>
          <p:spPr>
            <a:xfrm>
              <a:off x="3321125" y="3676362"/>
              <a:ext cx="146969" cy="242360"/>
            </a:xfrm>
            <a:custGeom>
              <a:avLst/>
              <a:gdLst/>
              <a:ahLst/>
              <a:cxnLst/>
              <a:rect l="l" t="t" r="r" b="b"/>
              <a:pathLst>
                <a:path w="3861" h="6367" extrusionOk="0">
                  <a:moveTo>
                    <a:pt x="2307" y="1"/>
                  </a:moveTo>
                  <a:cubicBezTo>
                    <a:pt x="1054" y="1"/>
                    <a:pt x="1" y="1028"/>
                    <a:pt x="1" y="2282"/>
                  </a:cubicBezTo>
                  <a:lnTo>
                    <a:pt x="1" y="6367"/>
                  </a:lnTo>
                  <a:lnTo>
                    <a:pt x="302" y="6166"/>
                  </a:lnTo>
                  <a:lnTo>
                    <a:pt x="302" y="4387"/>
                  </a:lnTo>
                  <a:lnTo>
                    <a:pt x="302" y="4161"/>
                  </a:lnTo>
                  <a:lnTo>
                    <a:pt x="302" y="2607"/>
                  </a:lnTo>
                  <a:lnTo>
                    <a:pt x="302" y="2507"/>
                  </a:lnTo>
                  <a:lnTo>
                    <a:pt x="302" y="2282"/>
                  </a:lnTo>
                  <a:cubicBezTo>
                    <a:pt x="302" y="1981"/>
                    <a:pt x="427" y="1780"/>
                    <a:pt x="427" y="1455"/>
                  </a:cubicBezTo>
                  <a:lnTo>
                    <a:pt x="527" y="1455"/>
                  </a:lnTo>
                  <a:lnTo>
                    <a:pt x="527" y="1354"/>
                  </a:lnTo>
                  <a:cubicBezTo>
                    <a:pt x="627" y="1254"/>
                    <a:pt x="728" y="1154"/>
                    <a:pt x="728" y="1028"/>
                  </a:cubicBezTo>
                  <a:cubicBezTo>
                    <a:pt x="828" y="928"/>
                    <a:pt x="828" y="828"/>
                    <a:pt x="928" y="828"/>
                  </a:cubicBezTo>
                  <a:cubicBezTo>
                    <a:pt x="1254" y="527"/>
                    <a:pt x="1680" y="302"/>
                    <a:pt x="2181" y="302"/>
                  </a:cubicBezTo>
                  <a:lnTo>
                    <a:pt x="2407" y="302"/>
                  </a:lnTo>
                  <a:cubicBezTo>
                    <a:pt x="2933" y="302"/>
                    <a:pt x="3334" y="527"/>
                    <a:pt x="3660" y="828"/>
                  </a:cubicBezTo>
                  <a:cubicBezTo>
                    <a:pt x="3760" y="728"/>
                    <a:pt x="3760" y="728"/>
                    <a:pt x="3861" y="627"/>
                  </a:cubicBezTo>
                  <a:cubicBezTo>
                    <a:pt x="3760" y="402"/>
                    <a:pt x="3560" y="302"/>
                    <a:pt x="3334" y="201"/>
                  </a:cubicBezTo>
                  <a:cubicBezTo>
                    <a:pt x="3334" y="201"/>
                    <a:pt x="3234" y="201"/>
                    <a:pt x="3234" y="101"/>
                  </a:cubicBezTo>
                  <a:lnTo>
                    <a:pt x="3033" y="101"/>
                  </a:lnTo>
                  <a:lnTo>
                    <a:pt x="2933" y="1"/>
                  </a:ln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53"/>
            <p:cNvSpPr/>
            <p:nvPr/>
          </p:nvSpPr>
          <p:spPr>
            <a:xfrm>
              <a:off x="3174233" y="4054157"/>
              <a:ext cx="468466" cy="15302"/>
            </a:xfrm>
            <a:custGeom>
              <a:avLst/>
              <a:gdLst/>
              <a:ahLst/>
              <a:cxnLst/>
              <a:rect l="l" t="t" r="r" b="b"/>
              <a:pathLst>
                <a:path w="12307" h="402" extrusionOk="0">
                  <a:moveTo>
                    <a:pt x="0" y="1"/>
                  </a:moveTo>
                  <a:lnTo>
                    <a:pt x="12306" y="1"/>
                  </a:lnTo>
                  <a:lnTo>
                    <a:pt x="12306" y="402"/>
                  </a:lnTo>
                  <a:lnTo>
                    <a:pt x="0" y="40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53"/>
            <p:cNvSpPr/>
            <p:nvPr/>
          </p:nvSpPr>
          <p:spPr>
            <a:xfrm>
              <a:off x="3165630" y="4034135"/>
              <a:ext cx="485633" cy="20060"/>
            </a:xfrm>
            <a:custGeom>
              <a:avLst/>
              <a:gdLst/>
              <a:ahLst/>
              <a:cxnLst/>
              <a:rect l="l" t="t" r="r" b="b"/>
              <a:pathLst>
                <a:path w="12758" h="527" extrusionOk="0">
                  <a:moveTo>
                    <a:pt x="1" y="0"/>
                  </a:moveTo>
                  <a:lnTo>
                    <a:pt x="12758" y="0"/>
                  </a:lnTo>
                  <a:lnTo>
                    <a:pt x="12758" y="527"/>
                  </a:lnTo>
                  <a:lnTo>
                    <a:pt x="1" y="52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53"/>
            <p:cNvSpPr/>
            <p:nvPr/>
          </p:nvSpPr>
          <p:spPr>
            <a:xfrm>
              <a:off x="3178039" y="4069421"/>
              <a:ext cx="460815" cy="8641"/>
            </a:xfrm>
            <a:custGeom>
              <a:avLst/>
              <a:gdLst/>
              <a:ahLst/>
              <a:cxnLst/>
              <a:rect l="l" t="t" r="r" b="b"/>
              <a:pathLst>
                <a:path w="12106" h="227" extrusionOk="0">
                  <a:moveTo>
                    <a:pt x="12106" y="226"/>
                  </a:moveTo>
                  <a:lnTo>
                    <a:pt x="0" y="226"/>
                  </a:lnTo>
                  <a:lnTo>
                    <a:pt x="0" y="1"/>
                  </a:lnTo>
                  <a:lnTo>
                    <a:pt x="12106" y="1"/>
                  </a:ln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53"/>
            <p:cNvSpPr/>
            <p:nvPr/>
          </p:nvSpPr>
          <p:spPr>
            <a:xfrm>
              <a:off x="3174233" y="4054157"/>
              <a:ext cx="468466" cy="7689"/>
            </a:xfrm>
            <a:custGeom>
              <a:avLst/>
              <a:gdLst/>
              <a:ahLst/>
              <a:cxnLst/>
              <a:rect l="l" t="t" r="r" b="b"/>
              <a:pathLst>
                <a:path w="12307" h="202" extrusionOk="0">
                  <a:moveTo>
                    <a:pt x="0" y="1"/>
                  </a:moveTo>
                  <a:lnTo>
                    <a:pt x="12306" y="1"/>
                  </a:lnTo>
                  <a:lnTo>
                    <a:pt x="12306" y="201"/>
                  </a:lnTo>
                  <a:lnTo>
                    <a:pt x="0" y="201"/>
                  </a:ln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53"/>
            <p:cNvSpPr/>
            <p:nvPr/>
          </p:nvSpPr>
          <p:spPr>
            <a:xfrm>
              <a:off x="2824111" y="4287914"/>
              <a:ext cx="1168710" cy="854826"/>
            </a:xfrm>
            <a:custGeom>
              <a:avLst/>
              <a:gdLst/>
              <a:ahLst/>
              <a:cxnLst/>
              <a:rect l="l" t="t" r="r" b="b"/>
              <a:pathLst>
                <a:path w="30703" h="22457" extrusionOk="0">
                  <a:moveTo>
                    <a:pt x="15364" y="0"/>
                  </a:moveTo>
                  <a:lnTo>
                    <a:pt x="0" y="6166"/>
                  </a:lnTo>
                  <a:lnTo>
                    <a:pt x="100" y="22456"/>
                  </a:lnTo>
                  <a:lnTo>
                    <a:pt x="30602" y="22456"/>
                  </a:lnTo>
                  <a:lnTo>
                    <a:pt x="30602" y="6491"/>
                  </a:lnTo>
                  <a:lnTo>
                    <a:pt x="30702" y="6491"/>
                  </a:lnTo>
                  <a:lnTo>
                    <a:pt x="30702" y="6166"/>
                  </a:lnTo>
                  <a:lnTo>
                    <a:pt x="153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53"/>
            <p:cNvSpPr/>
            <p:nvPr/>
          </p:nvSpPr>
          <p:spPr>
            <a:xfrm>
              <a:off x="2788786" y="4248783"/>
              <a:ext cx="1240272" cy="293862"/>
            </a:xfrm>
            <a:custGeom>
              <a:avLst/>
              <a:gdLst/>
              <a:ahLst/>
              <a:cxnLst/>
              <a:rect l="l" t="t" r="r" b="b"/>
              <a:pathLst>
                <a:path w="32583" h="7720" extrusionOk="0">
                  <a:moveTo>
                    <a:pt x="16292" y="1"/>
                  </a:moveTo>
                  <a:lnTo>
                    <a:pt x="1" y="6667"/>
                  </a:lnTo>
                  <a:lnTo>
                    <a:pt x="1" y="7720"/>
                  </a:lnTo>
                  <a:lnTo>
                    <a:pt x="16292" y="1028"/>
                  </a:lnTo>
                  <a:lnTo>
                    <a:pt x="32582" y="7720"/>
                  </a:lnTo>
                  <a:lnTo>
                    <a:pt x="32582" y="6667"/>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53"/>
            <p:cNvSpPr/>
            <p:nvPr/>
          </p:nvSpPr>
          <p:spPr>
            <a:xfrm>
              <a:off x="3066433" y="4689538"/>
              <a:ext cx="67756" cy="51540"/>
            </a:xfrm>
            <a:custGeom>
              <a:avLst/>
              <a:gdLst/>
              <a:ahLst/>
              <a:cxnLst/>
              <a:rect l="l" t="t" r="r" b="b"/>
              <a:pathLst>
                <a:path w="1780" h="1354" extrusionOk="0">
                  <a:moveTo>
                    <a:pt x="1253" y="1"/>
                  </a:moveTo>
                  <a:lnTo>
                    <a:pt x="0" y="1354"/>
                  </a:lnTo>
                  <a:lnTo>
                    <a:pt x="1780" y="1354"/>
                  </a:lnTo>
                  <a:cubicBezTo>
                    <a:pt x="1679" y="853"/>
                    <a:pt x="1579" y="427"/>
                    <a:pt x="12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53"/>
            <p:cNvSpPr/>
            <p:nvPr/>
          </p:nvSpPr>
          <p:spPr>
            <a:xfrm>
              <a:off x="3054975" y="4658058"/>
              <a:ext cx="51540" cy="79213"/>
            </a:xfrm>
            <a:custGeom>
              <a:avLst/>
              <a:gdLst/>
              <a:ahLst/>
              <a:cxnLst/>
              <a:rect l="l" t="t" r="r" b="b"/>
              <a:pathLst>
                <a:path w="1354" h="2081" extrusionOk="0">
                  <a:moveTo>
                    <a:pt x="0" y="1"/>
                  </a:moveTo>
                  <a:lnTo>
                    <a:pt x="0" y="2081"/>
                  </a:lnTo>
                  <a:lnTo>
                    <a:pt x="1354" y="627"/>
                  </a:lnTo>
                  <a:cubicBezTo>
                    <a:pt x="1253" y="427"/>
                    <a:pt x="1028" y="301"/>
                    <a:pt x="827" y="201"/>
                  </a:cubicBezTo>
                  <a:cubicBezTo>
                    <a:pt x="827" y="201"/>
                    <a:pt x="727" y="201"/>
                    <a:pt x="727" y="101"/>
                  </a:cubicBezTo>
                  <a:lnTo>
                    <a:pt x="527" y="101"/>
                  </a:lnTo>
                  <a:cubicBezTo>
                    <a:pt x="401" y="1"/>
                    <a:pt x="301" y="1"/>
                    <a:pt x="3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53"/>
            <p:cNvSpPr/>
            <p:nvPr/>
          </p:nvSpPr>
          <p:spPr>
            <a:xfrm>
              <a:off x="2963391" y="4689538"/>
              <a:ext cx="67756" cy="51540"/>
            </a:xfrm>
            <a:custGeom>
              <a:avLst/>
              <a:gdLst/>
              <a:ahLst/>
              <a:cxnLst/>
              <a:rect l="l" t="t" r="r" b="b"/>
              <a:pathLst>
                <a:path w="1780" h="1354" extrusionOk="0">
                  <a:moveTo>
                    <a:pt x="527" y="1"/>
                  </a:moveTo>
                  <a:cubicBezTo>
                    <a:pt x="201" y="326"/>
                    <a:pt x="0" y="853"/>
                    <a:pt x="0" y="1354"/>
                  </a:cubicBezTo>
                  <a:lnTo>
                    <a:pt x="1780" y="1354"/>
                  </a:lnTo>
                  <a:lnTo>
                    <a:pt x="627" y="101"/>
                  </a:lnTo>
                  <a:lnTo>
                    <a:pt x="5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53"/>
            <p:cNvSpPr/>
            <p:nvPr/>
          </p:nvSpPr>
          <p:spPr>
            <a:xfrm>
              <a:off x="3054975" y="4832662"/>
              <a:ext cx="79213" cy="75369"/>
            </a:xfrm>
            <a:custGeom>
              <a:avLst/>
              <a:gdLst/>
              <a:ahLst/>
              <a:cxnLst/>
              <a:rect l="l" t="t" r="r" b="b"/>
              <a:pathLst>
                <a:path w="2081" h="1980" extrusionOk="0">
                  <a:moveTo>
                    <a:pt x="0" y="0"/>
                  </a:moveTo>
                  <a:lnTo>
                    <a:pt x="0" y="1980"/>
                  </a:lnTo>
                  <a:lnTo>
                    <a:pt x="2081" y="1980"/>
                  </a:lnTo>
                  <a:lnTo>
                    <a:pt x="208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53"/>
            <p:cNvSpPr/>
            <p:nvPr/>
          </p:nvSpPr>
          <p:spPr>
            <a:xfrm>
              <a:off x="3054975" y="4753449"/>
              <a:ext cx="79213" cy="67794"/>
            </a:xfrm>
            <a:custGeom>
              <a:avLst/>
              <a:gdLst/>
              <a:ahLst/>
              <a:cxnLst/>
              <a:rect l="l" t="t" r="r" b="b"/>
              <a:pathLst>
                <a:path w="2081" h="1781" extrusionOk="0">
                  <a:moveTo>
                    <a:pt x="0" y="1"/>
                  </a:moveTo>
                  <a:lnTo>
                    <a:pt x="0" y="1780"/>
                  </a:lnTo>
                  <a:lnTo>
                    <a:pt x="2081" y="1780"/>
                  </a:lnTo>
                  <a:lnTo>
                    <a:pt x="20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53"/>
            <p:cNvSpPr/>
            <p:nvPr/>
          </p:nvSpPr>
          <p:spPr>
            <a:xfrm>
              <a:off x="2991064" y="4658058"/>
              <a:ext cx="51540" cy="75407"/>
            </a:xfrm>
            <a:custGeom>
              <a:avLst/>
              <a:gdLst/>
              <a:ahLst/>
              <a:cxnLst/>
              <a:rect l="l" t="t" r="r" b="b"/>
              <a:pathLst>
                <a:path w="1354" h="1981" extrusionOk="0">
                  <a:moveTo>
                    <a:pt x="1354" y="1"/>
                  </a:moveTo>
                  <a:cubicBezTo>
                    <a:pt x="827" y="1"/>
                    <a:pt x="326" y="201"/>
                    <a:pt x="0" y="627"/>
                  </a:cubicBezTo>
                  <a:lnTo>
                    <a:pt x="100" y="727"/>
                  </a:lnTo>
                  <a:lnTo>
                    <a:pt x="1354" y="1980"/>
                  </a:lnTo>
                  <a:lnTo>
                    <a:pt x="1354" y="101"/>
                  </a:lnTo>
                  <a:lnTo>
                    <a:pt x="1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53"/>
            <p:cNvSpPr/>
            <p:nvPr/>
          </p:nvSpPr>
          <p:spPr>
            <a:xfrm>
              <a:off x="2963391" y="4832662"/>
              <a:ext cx="79213" cy="75369"/>
            </a:xfrm>
            <a:custGeom>
              <a:avLst/>
              <a:gdLst/>
              <a:ahLst/>
              <a:cxnLst/>
              <a:rect l="l" t="t" r="r" b="b"/>
              <a:pathLst>
                <a:path w="2081" h="1980" extrusionOk="0">
                  <a:moveTo>
                    <a:pt x="0" y="0"/>
                  </a:moveTo>
                  <a:lnTo>
                    <a:pt x="0" y="1980"/>
                  </a:lnTo>
                  <a:lnTo>
                    <a:pt x="2081" y="1980"/>
                  </a:lnTo>
                  <a:lnTo>
                    <a:pt x="208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53"/>
            <p:cNvSpPr/>
            <p:nvPr/>
          </p:nvSpPr>
          <p:spPr>
            <a:xfrm>
              <a:off x="2963391" y="4753449"/>
              <a:ext cx="79213" cy="67794"/>
            </a:xfrm>
            <a:custGeom>
              <a:avLst/>
              <a:gdLst/>
              <a:ahLst/>
              <a:cxnLst/>
              <a:rect l="l" t="t" r="r" b="b"/>
              <a:pathLst>
                <a:path w="2081" h="1781" extrusionOk="0">
                  <a:moveTo>
                    <a:pt x="0" y="1"/>
                  </a:moveTo>
                  <a:lnTo>
                    <a:pt x="0" y="1780"/>
                  </a:lnTo>
                  <a:lnTo>
                    <a:pt x="2081" y="1780"/>
                  </a:lnTo>
                  <a:lnTo>
                    <a:pt x="20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53"/>
            <p:cNvSpPr/>
            <p:nvPr/>
          </p:nvSpPr>
          <p:spPr>
            <a:xfrm>
              <a:off x="2950981" y="4641842"/>
              <a:ext cx="195616" cy="274791"/>
            </a:xfrm>
            <a:custGeom>
              <a:avLst/>
              <a:gdLst/>
              <a:ahLst/>
              <a:cxnLst/>
              <a:rect l="l" t="t" r="r" b="b"/>
              <a:pathLst>
                <a:path w="5139" h="7219" extrusionOk="0">
                  <a:moveTo>
                    <a:pt x="2407" y="427"/>
                  </a:moveTo>
                  <a:lnTo>
                    <a:pt x="2407" y="527"/>
                  </a:lnTo>
                  <a:lnTo>
                    <a:pt x="2407" y="2406"/>
                  </a:lnTo>
                  <a:lnTo>
                    <a:pt x="1153" y="1153"/>
                  </a:lnTo>
                  <a:lnTo>
                    <a:pt x="1053" y="1053"/>
                  </a:lnTo>
                  <a:cubicBezTo>
                    <a:pt x="1379" y="627"/>
                    <a:pt x="1880" y="427"/>
                    <a:pt x="2407" y="427"/>
                  </a:cubicBezTo>
                  <a:close/>
                  <a:moveTo>
                    <a:pt x="2732" y="427"/>
                  </a:moveTo>
                  <a:cubicBezTo>
                    <a:pt x="3259" y="427"/>
                    <a:pt x="3760" y="627"/>
                    <a:pt x="4086" y="1053"/>
                  </a:cubicBezTo>
                  <a:lnTo>
                    <a:pt x="2732" y="2507"/>
                  </a:lnTo>
                  <a:lnTo>
                    <a:pt x="2732" y="427"/>
                  </a:lnTo>
                  <a:close/>
                  <a:moveTo>
                    <a:pt x="853" y="1254"/>
                  </a:moveTo>
                  <a:lnTo>
                    <a:pt x="953" y="1354"/>
                  </a:lnTo>
                  <a:lnTo>
                    <a:pt x="2106" y="2607"/>
                  </a:lnTo>
                  <a:lnTo>
                    <a:pt x="326" y="2607"/>
                  </a:lnTo>
                  <a:cubicBezTo>
                    <a:pt x="326" y="2306"/>
                    <a:pt x="427" y="1980"/>
                    <a:pt x="527" y="1780"/>
                  </a:cubicBezTo>
                  <a:cubicBezTo>
                    <a:pt x="527" y="1680"/>
                    <a:pt x="527" y="1680"/>
                    <a:pt x="627" y="1579"/>
                  </a:cubicBezTo>
                  <a:cubicBezTo>
                    <a:pt x="627" y="1479"/>
                    <a:pt x="752" y="1354"/>
                    <a:pt x="853" y="1254"/>
                  </a:cubicBezTo>
                  <a:close/>
                  <a:moveTo>
                    <a:pt x="4286" y="1254"/>
                  </a:moveTo>
                  <a:cubicBezTo>
                    <a:pt x="4612" y="1680"/>
                    <a:pt x="4712" y="2106"/>
                    <a:pt x="4813" y="2607"/>
                  </a:cubicBezTo>
                  <a:lnTo>
                    <a:pt x="3033" y="2607"/>
                  </a:lnTo>
                  <a:lnTo>
                    <a:pt x="4286" y="1254"/>
                  </a:lnTo>
                  <a:close/>
                  <a:moveTo>
                    <a:pt x="2407" y="2933"/>
                  </a:moveTo>
                  <a:lnTo>
                    <a:pt x="2407" y="4712"/>
                  </a:lnTo>
                  <a:lnTo>
                    <a:pt x="326" y="4712"/>
                  </a:lnTo>
                  <a:lnTo>
                    <a:pt x="326" y="2933"/>
                  </a:lnTo>
                  <a:close/>
                  <a:moveTo>
                    <a:pt x="4813" y="2933"/>
                  </a:moveTo>
                  <a:lnTo>
                    <a:pt x="4813" y="4712"/>
                  </a:lnTo>
                  <a:lnTo>
                    <a:pt x="2732" y="4712"/>
                  </a:lnTo>
                  <a:lnTo>
                    <a:pt x="2732" y="2933"/>
                  </a:lnTo>
                  <a:close/>
                  <a:moveTo>
                    <a:pt x="2407" y="5013"/>
                  </a:moveTo>
                  <a:lnTo>
                    <a:pt x="2407" y="6993"/>
                  </a:lnTo>
                  <a:lnTo>
                    <a:pt x="326" y="6993"/>
                  </a:lnTo>
                  <a:lnTo>
                    <a:pt x="326" y="6893"/>
                  </a:lnTo>
                  <a:lnTo>
                    <a:pt x="326" y="5013"/>
                  </a:lnTo>
                  <a:close/>
                  <a:moveTo>
                    <a:pt x="4813" y="5013"/>
                  </a:moveTo>
                  <a:lnTo>
                    <a:pt x="4813" y="6993"/>
                  </a:lnTo>
                  <a:lnTo>
                    <a:pt x="2732" y="6993"/>
                  </a:lnTo>
                  <a:lnTo>
                    <a:pt x="2732" y="5013"/>
                  </a:lnTo>
                  <a:close/>
                  <a:moveTo>
                    <a:pt x="2507" y="0"/>
                  </a:moveTo>
                  <a:cubicBezTo>
                    <a:pt x="1153" y="0"/>
                    <a:pt x="1" y="1254"/>
                    <a:pt x="1" y="2607"/>
                  </a:cubicBezTo>
                  <a:lnTo>
                    <a:pt x="1" y="7219"/>
                  </a:lnTo>
                  <a:lnTo>
                    <a:pt x="5138" y="7219"/>
                  </a:lnTo>
                  <a:lnTo>
                    <a:pt x="5138" y="2607"/>
                  </a:lnTo>
                  <a:cubicBezTo>
                    <a:pt x="5138" y="1880"/>
                    <a:pt x="4813" y="1254"/>
                    <a:pt x="4387" y="727"/>
                  </a:cubicBezTo>
                  <a:lnTo>
                    <a:pt x="4286" y="727"/>
                  </a:lnTo>
                  <a:cubicBezTo>
                    <a:pt x="4186" y="627"/>
                    <a:pt x="3985" y="427"/>
                    <a:pt x="3760" y="326"/>
                  </a:cubicBezTo>
                  <a:cubicBezTo>
                    <a:pt x="3660" y="326"/>
                    <a:pt x="3559" y="326"/>
                    <a:pt x="3559" y="226"/>
                  </a:cubicBezTo>
                  <a:lnTo>
                    <a:pt x="3359" y="226"/>
                  </a:lnTo>
                  <a:lnTo>
                    <a:pt x="3259" y="101"/>
                  </a:lnTo>
                  <a:lnTo>
                    <a:pt x="2833" y="101"/>
                  </a:lnTo>
                  <a:cubicBezTo>
                    <a:pt x="2732" y="0"/>
                    <a:pt x="2632" y="0"/>
                    <a:pt x="2507"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53"/>
            <p:cNvSpPr/>
            <p:nvPr/>
          </p:nvSpPr>
          <p:spPr>
            <a:xfrm>
              <a:off x="3682705" y="4689538"/>
              <a:ext cx="67794" cy="51540"/>
            </a:xfrm>
            <a:custGeom>
              <a:avLst/>
              <a:gdLst/>
              <a:ahLst/>
              <a:cxnLst/>
              <a:rect l="l" t="t" r="r" b="b"/>
              <a:pathLst>
                <a:path w="1781" h="1354" extrusionOk="0">
                  <a:moveTo>
                    <a:pt x="527" y="1"/>
                  </a:moveTo>
                  <a:cubicBezTo>
                    <a:pt x="201" y="427"/>
                    <a:pt x="101" y="853"/>
                    <a:pt x="1" y="1354"/>
                  </a:cubicBezTo>
                  <a:lnTo>
                    <a:pt x="1780" y="1354"/>
                  </a:lnTo>
                  <a:lnTo>
                    <a:pt x="5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53"/>
            <p:cNvSpPr/>
            <p:nvPr/>
          </p:nvSpPr>
          <p:spPr>
            <a:xfrm>
              <a:off x="3710378" y="4658058"/>
              <a:ext cx="51540" cy="79213"/>
            </a:xfrm>
            <a:custGeom>
              <a:avLst/>
              <a:gdLst/>
              <a:ahLst/>
              <a:cxnLst/>
              <a:rect l="l" t="t" r="r" b="b"/>
              <a:pathLst>
                <a:path w="1354" h="2081" extrusionOk="0">
                  <a:moveTo>
                    <a:pt x="1053" y="1"/>
                  </a:moveTo>
                  <a:cubicBezTo>
                    <a:pt x="1053" y="1"/>
                    <a:pt x="953" y="1"/>
                    <a:pt x="853" y="101"/>
                  </a:cubicBezTo>
                  <a:lnTo>
                    <a:pt x="627" y="101"/>
                  </a:lnTo>
                  <a:cubicBezTo>
                    <a:pt x="627" y="201"/>
                    <a:pt x="527" y="201"/>
                    <a:pt x="527" y="201"/>
                  </a:cubicBezTo>
                  <a:cubicBezTo>
                    <a:pt x="326" y="301"/>
                    <a:pt x="101" y="427"/>
                    <a:pt x="0" y="627"/>
                  </a:cubicBezTo>
                  <a:lnTo>
                    <a:pt x="1354" y="2081"/>
                  </a:lnTo>
                  <a:lnTo>
                    <a:pt x="1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53"/>
            <p:cNvSpPr/>
            <p:nvPr/>
          </p:nvSpPr>
          <p:spPr>
            <a:xfrm>
              <a:off x="3785747" y="4689538"/>
              <a:ext cx="67756" cy="51540"/>
            </a:xfrm>
            <a:custGeom>
              <a:avLst/>
              <a:gdLst/>
              <a:ahLst/>
              <a:cxnLst/>
              <a:rect l="l" t="t" r="r" b="b"/>
              <a:pathLst>
                <a:path w="1780" h="1354" extrusionOk="0">
                  <a:moveTo>
                    <a:pt x="1254" y="1"/>
                  </a:moveTo>
                  <a:lnTo>
                    <a:pt x="1153" y="101"/>
                  </a:lnTo>
                  <a:lnTo>
                    <a:pt x="0" y="1354"/>
                  </a:lnTo>
                  <a:lnTo>
                    <a:pt x="1780" y="1354"/>
                  </a:lnTo>
                  <a:cubicBezTo>
                    <a:pt x="1780" y="853"/>
                    <a:pt x="1579" y="326"/>
                    <a:pt x="12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53"/>
            <p:cNvSpPr/>
            <p:nvPr/>
          </p:nvSpPr>
          <p:spPr>
            <a:xfrm>
              <a:off x="3682705" y="4832662"/>
              <a:ext cx="79213" cy="75369"/>
            </a:xfrm>
            <a:custGeom>
              <a:avLst/>
              <a:gdLst/>
              <a:ahLst/>
              <a:cxnLst/>
              <a:rect l="l" t="t" r="r" b="b"/>
              <a:pathLst>
                <a:path w="2081" h="1980" extrusionOk="0">
                  <a:moveTo>
                    <a:pt x="1" y="0"/>
                  </a:moveTo>
                  <a:lnTo>
                    <a:pt x="1" y="1980"/>
                  </a:lnTo>
                  <a:lnTo>
                    <a:pt x="2081" y="1980"/>
                  </a:lnTo>
                  <a:lnTo>
                    <a:pt x="208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53"/>
            <p:cNvSpPr/>
            <p:nvPr/>
          </p:nvSpPr>
          <p:spPr>
            <a:xfrm>
              <a:off x="3682705" y="4753449"/>
              <a:ext cx="79213" cy="67794"/>
            </a:xfrm>
            <a:custGeom>
              <a:avLst/>
              <a:gdLst/>
              <a:ahLst/>
              <a:cxnLst/>
              <a:rect l="l" t="t" r="r" b="b"/>
              <a:pathLst>
                <a:path w="2081" h="1781" extrusionOk="0">
                  <a:moveTo>
                    <a:pt x="1" y="1"/>
                  </a:moveTo>
                  <a:lnTo>
                    <a:pt x="1" y="1780"/>
                  </a:lnTo>
                  <a:lnTo>
                    <a:pt x="2081" y="1780"/>
                  </a:lnTo>
                  <a:lnTo>
                    <a:pt x="20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53"/>
            <p:cNvSpPr/>
            <p:nvPr/>
          </p:nvSpPr>
          <p:spPr>
            <a:xfrm>
              <a:off x="3774289" y="4658058"/>
              <a:ext cx="51578" cy="75407"/>
            </a:xfrm>
            <a:custGeom>
              <a:avLst/>
              <a:gdLst/>
              <a:ahLst/>
              <a:cxnLst/>
              <a:rect l="l" t="t" r="r" b="b"/>
              <a:pathLst>
                <a:path w="1355" h="1981" extrusionOk="0">
                  <a:moveTo>
                    <a:pt x="1" y="1"/>
                  </a:moveTo>
                  <a:lnTo>
                    <a:pt x="1" y="101"/>
                  </a:lnTo>
                  <a:lnTo>
                    <a:pt x="1" y="1980"/>
                  </a:lnTo>
                  <a:lnTo>
                    <a:pt x="1254" y="727"/>
                  </a:lnTo>
                  <a:lnTo>
                    <a:pt x="1354" y="627"/>
                  </a:lnTo>
                  <a:cubicBezTo>
                    <a:pt x="1053" y="201"/>
                    <a:pt x="527"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53"/>
            <p:cNvSpPr/>
            <p:nvPr/>
          </p:nvSpPr>
          <p:spPr>
            <a:xfrm>
              <a:off x="3774289" y="4832662"/>
              <a:ext cx="79213" cy="75369"/>
            </a:xfrm>
            <a:custGeom>
              <a:avLst/>
              <a:gdLst/>
              <a:ahLst/>
              <a:cxnLst/>
              <a:rect l="l" t="t" r="r" b="b"/>
              <a:pathLst>
                <a:path w="2081" h="1980" extrusionOk="0">
                  <a:moveTo>
                    <a:pt x="1" y="0"/>
                  </a:moveTo>
                  <a:lnTo>
                    <a:pt x="1" y="1980"/>
                  </a:lnTo>
                  <a:lnTo>
                    <a:pt x="2081" y="1980"/>
                  </a:lnTo>
                  <a:lnTo>
                    <a:pt x="208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53"/>
            <p:cNvSpPr/>
            <p:nvPr/>
          </p:nvSpPr>
          <p:spPr>
            <a:xfrm>
              <a:off x="3774289" y="4753449"/>
              <a:ext cx="79213" cy="67794"/>
            </a:xfrm>
            <a:custGeom>
              <a:avLst/>
              <a:gdLst/>
              <a:ahLst/>
              <a:cxnLst/>
              <a:rect l="l" t="t" r="r" b="b"/>
              <a:pathLst>
                <a:path w="2081" h="1781" extrusionOk="0">
                  <a:moveTo>
                    <a:pt x="1" y="1"/>
                  </a:moveTo>
                  <a:lnTo>
                    <a:pt x="1" y="1780"/>
                  </a:lnTo>
                  <a:lnTo>
                    <a:pt x="2081" y="1780"/>
                  </a:lnTo>
                  <a:lnTo>
                    <a:pt x="20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53"/>
            <p:cNvSpPr/>
            <p:nvPr/>
          </p:nvSpPr>
          <p:spPr>
            <a:xfrm>
              <a:off x="3671247" y="4641842"/>
              <a:ext cx="198471" cy="274791"/>
            </a:xfrm>
            <a:custGeom>
              <a:avLst/>
              <a:gdLst/>
              <a:ahLst/>
              <a:cxnLst/>
              <a:rect l="l" t="t" r="r" b="b"/>
              <a:pathLst>
                <a:path w="5214" h="7219" extrusionOk="0">
                  <a:moveTo>
                    <a:pt x="2708" y="427"/>
                  </a:moveTo>
                  <a:cubicBezTo>
                    <a:pt x="3234" y="427"/>
                    <a:pt x="3760" y="627"/>
                    <a:pt x="4061" y="1053"/>
                  </a:cubicBezTo>
                  <a:lnTo>
                    <a:pt x="3961" y="1153"/>
                  </a:lnTo>
                  <a:lnTo>
                    <a:pt x="2708" y="2406"/>
                  </a:lnTo>
                  <a:lnTo>
                    <a:pt x="2708" y="527"/>
                  </a:lnTo>
                  <a:lnTo>
                    <a:pt x="2708" y="427"/>
                  </a:lnTo>
                  <a:close/>
                  <a:moveTo>
                    <a:pt x="2382" y="427"/>
                  </a:moveTo>
                  <a:lnTo>
                    <a:pt x="2382" y="2507"/>
                  </a:lnTo>
                  <a:lnTo>
                    <a:pt x="1028" y="1053"/>
                  </a:lnTo>
                  <a:cubicBezTo>
                    <a:pt x="1455" y="627"/>
                    <a:pt x="1881" y="427"/>
                    <a:pt x="2382" y="427"/>
                  </a:cubicBezTo>
                  <a:close/>
                  <a:moveTo>
                    <a:pt x="828" y="1254"/>
                  </a:moveTo>
                  <a:lnTo>
                    <a:pt x="2081" y="2607"/>
                  </a:lnTo>
                  <a:lnTo>
                    <a:pt x="302" y="2607"/>
                  </a:lnTo>
                  <a:cubicBezTo>
                    <a:pt x="402" y="2106"/>
                    <a:pt x="502" y="1680"/>
                    <a:pt x="828" y="1254"/>
                  </a:cubicBezTo>
                  <a:close/>
                  <a:moveTo>
                    <a:pt x="4262" y="1254"/>
                  </a:moveTo>
                  <a:cubicBezTo>
                    <a:pt x="4387" y="1354"/>
                    <a:pt x="4487" y="1479"/>
                    <a:pt x="4487" y="1579"/>
                  </a:cubicBezTo>
                  <a:lnTo>
                    <a:pt x="4587" y="1579"/>
                  </a:lnTo>
                  <a:lnTo>
                    <a:pt x="4587" y="1780"/>
                  </a:lnTo>
                  <a:cubicBezTo>
                    <a:pt x="4688" y="1980"/>
                    <a:pt x="4788" y="2306"/>
                    <a:pt x="4788" y="2607"/>
                  </a:cubicBezTo>
                  <a:lnTo>
                    <a:pt x="3008" y="2607"/>
                  </a:lnTo>
                  <a:lnTo>
                    <a:pt x="4161" y="1354"/>
                  </a:lnTo>
                  <a:lnTo>
                    <a:pt x="4262" y="1254"/>
                  </a:lnTo>
                  <a:close/>
                  <a:moveTo>
                    <a:pt x="2382" y="2933"/>
                  </a:moveTo>
                  <a:lnTo>
                    <a:pt x="2382" y="4712"/>
                  </a:lnTo>
                  <a:lnTo>
                    <a:pt x="302" y="4712"/>
                  </a:lnTo>
                  <a:lnTo>
                    <a:pt x="302" y="2933"/>
                  </a:lnTo>
                  <a:close/>
                  <a:moveTo>
                    <a:pt x="4788" y="2933"/>
                  </a:moveTo>
                  <a:lnTo>
                    <a:pt x="4788" y="4712"/>
                  </a:lnTo>
                  <a:lnTo>
                    <a:pt x="2708" y="4712"/>
                  </a:lnTo>
                  <a:lnTo>
                    <a:pt x="2708" y="2933"/>
                  </a:lnTo>
                  <a:close/>
                  <a:moveTo>
                    <a:pt x="2382" y="5013"/>
                  </a:moveTo>
                  <a:lnTo>
                    <a:pt x="2382" y="6993"/>
                  </a:lnTo>
                  <a:lnTo>
                    <a:pt x="302" y="6993"/>
                  </a:lnTo>
                  <a:lnTo>
                    <a:pt x="302" y="5013"/>
                  </a:lnTo>
                  <a:close/>
                  <a:moveTo>
                    <a:pt x="4788" y="5013"/>
                  </a:moveTo>
                  <a:lnTo>
                    <a:pt x="4788" y="6893"/>
                  </a:lnTo>
                  <a:lnTo>
                    <a:pt x="4788" y="6993"/>
                  </a:lnTo>
                  <a:lnTo>
                    <a:pt x="2708" y="6993"/>
                  </a:lnTo>
                  <a:lnTo>
                    <a:pt x="2708" y="5013"/>
                  </a:lnTo>
                  <a:close/>
                  <a:moveTo>
                    <a:pt x="2607" y="0"/>
                  </a:moveTo>
                  <a:cubicBezTo>
                    <a:pt x="2507" y="0"/>
                    <a:pt x="2382" y="0"/>
                    <a:pt x="2282" y="101"/>
                  </a:cubicBezTo>
                  <a:lnTo>
                    <a:pt x="1881" y="101"/>
                  </a:lnTo>
                  <a:lnTo>
                    <a:pt x="1881" y="226"/>
                  </a:lnTo>
                  <a:lnTo>
                    <a:pt x="1555" y="226"/>
                  </a:lnTo>
                  <a:cubicBezTo>
                    <a:pt x="1555" y="326"/>
                    <a:pt x="1455" y="326"/>
                    <a:pt x="1354" y="326"/>
                  </a:cubicBezTo>
                  <a:cubicBezTo>
                    <a:pt x="1129" y="427"/>
                    <a:pt x="928" y="627"/>
                    <a:pt x="828" y="727"/>
                  </a:cubicBezTo>
                  <a:cubicBezTo>
                    <a:pt x="302" y="1254"/>
                    <a:pt x="1" y="1880"/>
                    <a:pt x="1" y="2607"/>
                  </a:cubicBezTo>
                  <a:lnTo>
                    <a:pt x="1" y="7219"/>
                  </a:lnTo>
                  <a:lnTo>
                    <a:pt x="5214" y="7219"/>
                  </a:lnTo>
                  <a:lnTo>
                    <a:pt x="5214" y="2607"/>
                  </a:lnTo>
                  <a:cubicBezTo>
                    <a:pt x="5214" y="1254"/>
                    <a:pt x="3961" y="0"/>
                    <a:pt x="2607"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53"/>
            <p:cNvSpPr/>
            <p:nvPr/>
          </p:nvSpPr>
          <p:spPr>
            <a:xfrm>
              <a:off x="3229541" y="4717211"/>
              <a:ext cx="357811" cy="425529"/>
            </a:xfrm>
            <a:custGeom>
              <a:avLst/>
              <a:gdLst/>
              <a:ahLst/>
              <a:cxnLst/>
              <a:rect l="l" t="t" r="r" b="b"/>
              <a:pathLst>
                <a:path w="9400" h="11179" extrusionOk="0">
                  <a:moveTo>
                    <a:pt x="1" y="0"/>
                  </a:moveTo>
                  <a:lnTo>
                    <a:pt x="1" y="11178"/>
                  </a:lnTo>
                  <a:lnTo>
                    <a:pt x="9399" y="11178"/>
                  </a:lnTo>
                  <a:lnTo>
                    <a:pt x="9399" y="0"/>
                  </a:ln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53"/>
            <p:cNvSpPr/>
            <p:nvPr/>
          </p:nvSpPr>
          <p:spPr>
            <a:xfrm>
              <a:off x="3273430" y="4745836"/>
              <a:ext cx="119296" cy="170798"/>
            </a:xfrm>
            <a:custGeom>
              <a:avLst/>
              <a:gdLst/>
              <a:ahLst/>
              <a:cxnLst/>
              <a:rect l="l" t="t" r="r" b="b"/>
              <a:pathLst>
                <a:path w="3134" h="4487" extrusionOk="0">
                  <a:moveTo>
                    <a:pt x="1" y="0"/>
                  </a:moveTo>
                  <a:lnTo>
                    <a:pt x="1" y="4487"/>
                  </a:lnTo>
                  <a:lnTo>
                    <a:pt x="3134" y="4487"/>
                  </a:lnTo>
                  <a:lnTo>
                    <a:pt x="31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53"/>
            <p:cNvSpPr/>
            <p:nvPr/>
          </p:nvSpPr>
          <p:spPr>
            <a:xfrm>
              <a:off x="3424167" y="4745836"/>
              <a:ext cx="123102" cy="170798"/>
            </a:xfrm>
            <a:custGeom>
              <a:avLst/>
              <a:gdLst/>
              <a:ahLst/>
              <a:cxnLst/>
              <a:rect l="l" t="t" r="r" b="b"/>
              <a:pathLst>
                <a:path w="3234" h="4487" extrusionOk="0">
                  <a:moveTo>
                    <a:pt x="1" y="0"/>
                  </a:moveTo>
                  <a:lnTo>
                    <a:pt x="1" y="4487"/>
                  </a:lnTo>
                  <a:lnTo>
                    <a:pt x="3234" y="4487"/>
                  </a:lnTo>
                  <a:lnTo>
                    <a:pt x="32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53"/>
            <p:cNvSpPr/>
            <p:nvPr/>
          </p:nvSpPr>
          <p:spPr>
            <a:xfrm>
              <a:off x="3424167" y="4944269"/>
              <a:ext cx="123102" cy="170798"/>
            </a:xfrm>
            <a:custGeom>
              <a:avLst/>
              <a:gdLst/>
              <a:ahLst/>
              <a:cxnLst/>
              <a:rect l="l" t="t" r="r" b="b"/>
              <a:pathLst>
                <a:path w="3234" h="4487" extrusionOk="0">
                  <a:moveTo>
                    <a:pt x="1" y="0"/>
                  </a:moveTo>
                  <a:lnTo>
                    <a:pt x="1" y="4487"/>
                  </a:lnTo>
                  <a:lnTo>
                    <a:pt x="3234" y="4487"/>
                  </a:lnTo>
                  <a:lnTo>
                    <a:pt x="32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53"/>
            <p:cNvSpPr/>
            <p:nvPr/>
          </p:nvSpPr>
          <p:spPr>
            <a:xfrm>
              <a:off x="3273430" y="4944269"/>
              <a:ext cx="119296" cy="170798"/>
            </a:xfrm>
            <a:custGeom>
              <a:avLst/>
              <a:gdLst/>
              <a:ahLst/>
              <a:cxnLst/>
              <a:rect l="l" t="t" r="r" b="b"/>
              <a:pathLst>
                <a:path w="3134" h="4487" extrusionOk="0">
                  <a:moveTo>
                    <a:pt x="1" y="0"/>
                  </a:moveTo>
                  <a:lnTo>
                    <a:pt x="1" y="4487"/>
                  </a:lnTo>
                  <a:lnTo>
                    <a:pt x="3134" y="4487"/>
                  </a:lnTo>
                  <a:lnTo>
                    <a:pt x="31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53"/>
            <p:cNvSpPr/>
            <p:nvPr/>
          </p:nvSpPr>
          <p:spPr>
            <a:xfrm>
              <a:off x="2812653" y="5103571"/>
              <a:ext cx="416926" cy="39169"/>
            </a:xfrm>
            <a:custGeom>
              <a:avLst/>
              <a:gdLst/>
              <a:ahLst/>
              <a:cxnLst/>
              <a:rect l="l" t="t" r="r" b="b"/>
              <a:pathLst>
                <a:path w="10953" h="1029" extrusionOk="0">
                  <a:moveTo>
                    <a:pt x="0" y="1"/>
                  </a:moveTo>
                  <a:lnTo>
                    <a:pt x="0" y="1028"/>
                  </a:lnTo>
                  <a:lnTo>
                    <a:pt x="10953" y="1028"/>
                  </a:lnTo>
                  <a:lnTo>
                    <a:pt x="10953" y="1"/>
                  </a:ln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53"/>
            <p:cNvSpPr/>
            <p:nvPr/>
          </p:nvSpPr>
          <p:spPr>
            <a:xfrm>
              <a:off x="3587314" y="5103571"/>
              <a:ext cx="417878" cy="39169"/>
            </a:xfrm>
            <a:custGeom>
              <a:avLst/>
              <a:gdLst/>
              <a:ahLst/>
              <a:cxnLst/>
              <a:rect l="l" t="t" r="r" b="b"/>
              <a:pathLst>
                <a:path w="10978" h="1029" extrusionOk="0">
                  <a:moveTo>
                    <a:pt x="0" y="1"/>
                  </a:moveTo>
                  <a:lnTo>
                    <a:pt x="0" y="1028"/>
                  </a:lnTo>
                  <a:lnTo>
                    <a:pt x="10978" y="1028"/>
                  </a:lnTo>
                  <a:lnTo>
                    <a:pt x="10978" y="1"/>
                  </a:ln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53"/>
            <p:cNvSpPr/>
            <p:nvPr/>
          </p:nvSpPr>
          <p:spPr>
            <a:xfrm>
              <a:off x="860718" y="4351825"/>
              <a:ext cx="965519" cy="790915"/>
            </a:xfrm>
            <a:custGeom>
              <a:avLst/>
              <a:gdLst/>
              <a:ahLst/>
              <a:cxnLst/>
              <a:rect l="l" t="t" r="r" b="b"/>
              <a:pathLst>
                <a:path w="25365" h="20778" extrusionOk="0">
                  <a:moveTo>
                    <a:pt x="1" y="0"/>
                  </a:moveTo>
                  <a:lnTo>
                    <a:pt x="1" y="20777"/>
                  </a:lnTo>
                  <a:lnTo>
                    <a:pt x="25365" y="20777"/>
                  </a:lnTo>
                  <a:lnTo>
                    <a:pt x="253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53"/>
            <p:cNvSpPr/>
            <p:nvPr/>
          </p:nvSpPr>
          <p:spPr>
            <a:xfrm>
              <a:off x="1031516" y="4467238"/>
              <a:ext cx="139318" cy="198509"/>
            </a:xfrm>
            <a:custGeom>
              <a:avLst/>
              <a:gdLst/>
              <a:ahLst/>
              <a:cxnLst/>
              <a:rect l="l" t="t" r="r" b="b"/>
              <a:pathLst>
                <a:path w="3660" h="5215" extrusionOk="0">
                  <a:moveTo>
                    <a:pt x="1880" y="1"/>
                  </a:moveTo>
                  <a:cubicBezTo>
                    <a:pt x="827" y="1"/>
                    <a:pt x="0" y="828"/>
                    <a:pt x="0" y="1881"/>
                  </a:cubicBezTo>
                  <a:lnTo>
                    <a:pt x="0" y="5214"/>
                  </a:lnTo>
                  <a:lnTo>
                    <a:pt x="3659" y="5214"/>
                  </a:lnTo>
                  <a:lnTo>
                    <a:pt x="3659" y="1881"/>
                  </a:lnTo>
                  <a:cubicBezTo>
                    <a:pt x="3659" y="828"/>
                    <a:pt x="2807" y="1"/>
                    <a:pt x="1880"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53"/>
            <p:cNvSpPr/>
            <p:nvPr/>
          </p:nvSpPr>
          <p:spPr>
            <a:xfrm>
              <a:off x="1039129" y="4478696"/>
              <a:ext cx="123102" cy="179400"/>
            </a:xfrm>
            <a:custGeom>
              <a:avLst/>
              <a:gdLst/>
              <a:ahLst/>
              <a:cxnLst/>
              <a:rect l="l" t="t" r="r" b="b"/>
              <a:pathLst>
                <a:path w="3234" h="4713" extrusionOk="0">
                  <a:moveTo>
                    <a:pt x="1680" y="1"/>
                  </a:moveTo>
                  <a:cubicBezTo>
                    <a:pt x="728" y="1"/>
                    <a:pt x="1" y="753"/>
                    <a:pt x="1" y="1680"/>
                  </a:cubicBezTo>
                  <a:lnTo>
                    <a:pt x="1" y="4713"/>
                  </a:lnTo>
                  <a:lnTo>
                    <a:pt x="3234" y="4713"/>
                  </a:lnTo>
                  <a:lnTo>
                    <a:pt x="3234" y="1680"/>
                  </a:lnTo>
                  <a:cubicBezTo>
                    <a:pt x="3234" y="753"/>
                    <a:pt x="2507" y="1"/>
                    <a:pt x="1680" y="1"/>
                  </a:cubicBez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53"/>
            <p:cNvSpPr/>
            <p:nvPr/>
          </p:nvSpPr>
          <p:spPr>
            <a:xfrm>
              <a:off x="1035322" y="4594147"/>
              <a:ext cx="131705" cy="8603"/>
            </a:xfrm>
            <a:custGeom>
              <a:avLst/>
              <a:gdLst/>
              <a:ahLst/>
              <a:cxnLst/>
              <a:rect l="l" t="t" r="r" b="b"/>
              <a:pathLst>
                <a:path w="3460" h="226" extrusionOk="0">
                  <a:moveTo>
                    <a:pt x="0" y="0"/>
                  </a:moveTo>
                  <a:lnTo>
                    <a:pt x="0" y="226"/>
                  </a:lnTo>
                  <a:lnTo>
                    <a:pt x="3459" y="226"/>
                  </a:lnTo>
                  <a:lnTo>
                    <a:pt x="3459"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53"/>
            <p:cNvSpPr/>
            <p:nvPr/>
          </p:nvSpPr>
          <p:spPr>
            <a:xfrm>
              <a:off x="1099233" y="4474889"/>
              <a:ext cx="7689" cy="187013"/>
            </a:xfrm>
            <a:custGeom>
              <a:avLst/>
              <a:gdLst/>
              <a:ahLst/>
              <a:cxnLst/>
              <a:rect l="l" t="t" r="r" b="b"/>
              <a:pathLst>
                <a:path w="202" h="4913" extrusionOk="0">
                  <a:moveTo>
                    <a:pt x="1" y="0"/>
                  </a:moveTo>
                  <a:lnTo>
                    <a:pt x="1" y="4913"/>
                  </a:lnTo>
                  <a:lnTo>
                    <a:pt x="201" y="4913"/>
                  </a:lnTo>
                  <a:lnTo>
                    <a:pt x="201"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53"/>
            <p:cNvSpPr/>
            <p:nvPr/>
          </p:nvSpPr>
          <p:spPr>
            <a:xfrm>
              <a:off x="1051538" y="4491105"/>
              <a:ext cx="51540" cy="55385"/>
            </a:xfrm>
            <a:custGeom>
              <a:avLst/>
              <a:gdLst/>
              <a:ahLst/>
              <a:cxnLst/>
              <a:rect l="l" t="t" r="r" b="b"/>
              <a:pathLst>
                <a:path w="1354" h="1455" extrusionOk="0">
                  <a:moveTo>
                    <a:pt x="101" y="1"/>
                  </a:moveTo>
                  <a:lnTo>
                    <a:pt x="1" y="101"/>
                  </a:lnTo>
                  <a:lnTo>
                    <a:pt x="1153" y="1454"/>
                  </a:lnTo>
                  <a:lnTo>
                    <a:pt x="1354" y="1254"/>
                  </a:lnTo>
                  <a:lnTo>
                    <a:pt x="101"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53"/>
            <p:cNvSpPr/>
            <p:nvPr/>
          </p:nvSpPr>
          <p:spPr>
            <a:xfrm>
              <a:off x="1103040" y="4491105"/>
              <a:ext cx="51578" cy="55385"/>
            </a:xfrm>
            <a:custGeom>
              <a:avLst/>
              <a:gdLst/>
              <a:ahLst/>
              <a:cxnLst/>
              <a:rect l="l" t="t" r="r" b="b"/>
              <a:pathLst>
                <a:path w="1355" h="1455" extrusionOk="0">
                  <a:moveTo>
                    <a:pt x="1154" y="1"/>
                  </a:moveTo>
                  <a:lnTo>
                    <a:pt x="1" y="1254"/>
                  </a:lnTo>
                  <a:lnTo>
                    <a:pt x="101" y="1454"/>
                  </a:lnTo>
                  <a:lnTo>
                    <a:pt x="1354" y="101"/>
                  </a:lnTo>
                  <a:lnTo>
                    <a:pt x="1154"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53"/>
            <p:cNvSpPr/>
            <p:nvPr/>
          </p:nvSpPr>
          <p:spPr>
            <a:xfrm>
              <a:off x="1035322" y="4538800"/>
              <a:ext cx="131705" cy="7689"/>
            </a:xfrm>
            <a:custGeom>
              <a:avLst/>
              <a:gdLst/>
              <a:ahLst/>
              <a:cxnLst/>
              <a:rect l="l" t="t" r="r" b="b"/>
              <a:pathLst>
                <a:path w="3460" h="202" extrusionOk="0">
                  <a:moveTo>
                    <a:pt x="0" y="1"/>
                  </a:moveTo>
                  <a:lnTo>
                    <a:pt x="0" y="201"/>
                  </a:lnTo>
                  <a:lnTo>
                    <a:pt x="3459" y="201"/>
                  </a:lnTo>
                  <a:lnTo>
                    <a:pt x="3459"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53"/>
            <p:cNvSpPr/>
            <p:nvPr/>
          </p:nvSpPr>
          <p:spPr>
            <a:xfrm>
              <a:off x="1532375" y="4459625"/>
              <a:ext cx="139318" cy="198471"/>
            </a:xfrm>
            <a:custGeom>
              <a:avLst/>
              <a:gdLst/>
              <a:ahLst/>
              <a:cxnLst/>
              <a:rect l="l" t="t" r="r" b="b"/>
              <a:pathLst>
                <a:path w="3660" h="5214" extrusionOk="0">
                  <a:moveTo>
                    <a:pt x="1780" y="0"/>
                  </a:moveTo>
                  <a:cubicBezTo>
                    <a:pt x="827" y="0"/>
                    <a:pt x="0" y="828"/>
                    <a:pt x="0" y="1880"/>
                  </a:cubicBezTo>
                  <a:lnTo>
                    <a:pt x="0" y="5214"/>
                  </a:lnTo>
                  <a:lnTo>
                    <a:pt x="3659" y="5214"/>
                  </a:lnTo>
                  <a:lnTo>
                    <a:pt x="3659" y="1880"/>
                  </a:lnTo>
                  <a:cubicBezTo>
                    <a:pt x="3659" y="828"/>
                    <a:pt x="2807" y="0"/>
                    <a:pt x="1780" y="0"/>
                  </a:cubicBezTo>
                  <a:close/>
                </a:path>
              </a:pathLst>
            </a:custGeom>
            <a:solidFill>
              <a:srgbClr val="BD4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53"/>
            <p:cNvSpPr/>
            <p:nvPr/>
          </p:nvSpPr>
          <p:spPr>
            <a:xfrm>
              <a:off x="1539988" y="4471083"/>
              <a:ext cx="123102" cy="179400"/>
            </a:xfrm>
            <a:custGeom>
              <a:avLst/>
              <a:gdLst/>
              <a:ahLst/>
              <a:cxnLst/>
              <a:rect l="l" t="t" r="r" b="b"/>
              <a:pathLst>
                <a:path w="3234" h="4713" extrusionOk="0">
                  <a:moveTo>
                    <a:pt x="1580" y="0"/>
                  </a:moveTo>
                  <a:cubicBezTo>
                    <a:pt x="728" y="0"/>
                    <a:pt x="1" y="727"/>
                    <a:pt x="1" y="1679"/>
                  </a:cubicBezTo>
                  <a:lnTo>
                    <a:pt x="1" y="4712"/>
                  </a:lnTo>
                  <a:lnTo>
                    <a:pt x="3234" y="4712"/>
                  </a:lnTo>
                  <a:lnTo>
                    <a:pt x="3234" y="1679"/>
                  </a:lnTo>
                  <a:cubicBezTo>
                    <a:pt x="3234" y="727"/>
                    <a:pt x="2507" y="0"/>
                    <a:pt x="15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53"/>
            <p:cNvSpPr/>
            <p:nvPr/>
          </p:nvSpPr>
          <p:spPr>
            <a:xfrm>
              <a:off x="1536181" y="4586496"/>
              <a:ext cx="131705" cy="7689"/>
            </a:xfrm>
            <a:custGeom>
              <a:avLst/>
              <a:gdLst/>
              <a:ahLst/>
              <a:cxnLst/>
              <a:rect l="l" t="t" r="r" b="b"/>
              <a:pathLst>
                <a:path w="3460" h="202" extrusionOk="0">
                  <a:moveTo>
                    <a:pt x="0" y="1"/>
                  </a:moveTo>
                  <a:lnTo>
                    <a:pt x="0" y="201"/>
                  </a:lnTo>
                  <a:lnTo>
                    <a:pt x="3459" y="201"/>
                  </a:lnTo>
                  <a:lnTo>
                    <a:pt x="3459"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53"/>
            <p:cNvSpPr/>
            <p:nvPr/>
          </p:nvSpPr>
          <p:spPr>
            <a:xfrm>
              <a:off x="1596286" y="4467238"/>
              <a:ext cx="11496" cy="187051"/>
            </a:xfrm>
            <a:custGeom>
              <a:avLst/>
              <a:gdLst/>
              <a:ahLst/>
              <a:cxnLst/>
              <a:rect l="l" t="t" r="r" b="b"/>
              <a:pathLst>
                <a:path w="302" h="4914" extrusionOk="0">
                  <a:moveTo>
                    <a:pt x="0" y="1"/>
                  </a:moveTo>
                  <a:lnTo>
                    <a:pt x="0" y="4913"/>
                  </a:lnTo>
                  <a:lnTo>
                    <a:pt x="301" y="4913"/>
                  </a:lnTo>
                  <a:lnTo>
                    <a:pt x="301"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53"/>
            <p:cNvSpPr/>
            <p:nvPr/>
          </p:nvSpPr>
          <p:spPr>
            <a:xfrm>
              <a:off x="1548591" y="4483492"/>
              <a:ext cx="55347" cy="55347"/>
            </a:xfrm>
            <a:custGeom>
              <a:avLst/>
              <a:gdLst/>
              <a:ahLst/>
              <a:cxnLst/>
              <a:rect l="l" t="t" r="r" b="b"/>
              <a:pathLst>
                <a:path w="1454" h="1454" extrusionOk="0">
                  <a:moveTo>
                    <a:pt x="201" y="0"/>
                  </a:moveTo>
                  <a:lnTo>
                    <a:pt x="0" y="100"/>
                  </a:lnTo>
                  <a:lnTo>
                    <a:pt x="1253" y="1454"/>
                  </a:lnTo>
                  <a:lnTo>
                    <a:pt x="1454" y="1253"/>
                  </a:lnTo>
                  <a:lnTo>
                    <a:pt x="201"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53"/>
            <p:cNvSpPr/>
            <p:nvPr/>
          </p:nvSpPr>
          <p:spPr>
            <a:xfrm>
              <a:off x="1603899" y="4483492"/>
              <a:ext cx="51578" cy="55347"/>
            </a:xfrm>
            <a:custGeom>
              <a:avLst/>
              <a:gdLst/>
              <a:ahLst/>
              <a:cxnLst/>
              <a:rect l="l" t="t" r="r" b="b"/>
              <a:pathLst>
                <a:path w="1355" h="1454" extrusionOk="0">
                  <a:moveTo>
                    <a:pt x="1154" y="0"/>
                  </a:moveTo>
                  <a:lnTo>
                    <a:pt x="1" y="1253"/>
                  </a:lnTo>
                  <a:lnTo>
                    <a:pt x="101" y="1454"/>
                  </a:lnTo>
                  <a:lnTo>
                    <a:pt x="1354" y="100"/>
                  </a:lnTo>
                  <a:lnTo>
                    <a:pt x="1154" y="0"/>
                  </a:lnTo>
                  <a:close/>
                </a:path>
              </a:pathLst>
            </a:custGeom>
            <a:solidFill>
              <a:srgbClr val="BD4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53"/>
            <p:cNvSpPr/>
            <p:nvPr/>
          </p:nvSpPr>
          <p:spPr>
            <a:xfrm>
              <a:off x="1536181" y="4531187"/>
              <a:ext cx="131705" cy="7651"/>
            </a:xfrm>
            <a:custGeom>
              <a:avLst/>
              <a:gdLst/>
              <a:ahLst/>
              <a:cxnLst/>
              <a:rect l="l" t="t" r="r" b="b"/>
              <a:pathLst>
                <a:path w="3460" h="201" extrusionOk="0">
                  <a:moveTo>
                    <a:pt x="0" y="0"/>
                  </a:moveTo>
                  <a:lnTo>
                    <a:pt x="0" y="201"/>
                  </a:lnTo>
                  <a:lnTo>
                    <a:pt x="3459" y="201"/>
                  </a:lnTo>
                  <a:lnTo>
                    <a:pt x="3459"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53"/>
            <p:cNvSpPr/>
            <p:nvPr/>
          </p:nvSpPr>
          <p:spPr>
            <a:xfrm>
              <a:off x="1257622" y="4661864"/>
              <a:ext cx="179362" cy="103080"/>
            </a:xfrm>
            <a:custGeom>
              <a:avLst/>
              <a:gdLst/>
              <a:ahLst/>
              <a:cxnLst/>
              <a:rect l="l" t="t" r="r" b="b"/>
              <a:pathLst>
                <a:path w="4712" h="2708" extrusionOk="0">
                  <a:moveTo>
                    <a:pt x="2306" y="1"/>
                  </a:moveTo>
                  <a:cubicBezTo>
                    <a:pt x="1053" y="1"/>
                    <a:pt x="0" y="1053"/>
                    <a:pt x="0" y="2307"/>
                  </a:cubicBezTo>
                  <a:lnTo>
                    <a:pt x="0" y="2708"/>
                  </a:lnTo>
                  <a:lnTo>
                    <a:pt x="4712" y="2708"/>
                  </a:lnTo>
                  <a:lnTo>
                    <a:pt x="4712" y="2307"/>
                  </a:lnTo>
                  <a:cubicBezTo>
                    <a:pt x="4712" y="1053"/>
                    <a:pt x="3659" y="1"/>
                    <a:pt x="2306"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53"/>
            <p:cNvSpPr/>
            <p:nvPr/>
          </p:nvSpPr>
          <p:spPr>
            <a:xfrm>
              <a:off x="1269993" y="4669516"/>
              <a:ext cx="154620" cy="87816"/>
            </a:xfrm>
            <a:custGeom>
              <a:avLst/>
              <a:gdLst/>
              <a:ahLst/>
              <a:cxnLst/>
              <a:rect l="l" t="t" r="r" b="b"/>
              <a:pathLst>
                <a:path w="4062" h="2307" extrusionOk="0">
                  <a:moveTo>
                    <a:pt x="1981" y="0"/>
                  </a:moveTo>
                  <a:cubicBezTo>
                    <a:pt x="828" y="0"/>
                    <a:pt x="1" y="1053"/>
                    <a:pt x="1" y="2206"/>
                  </a:cubicBezTo>
                  <a:lnTo>
                    <a:pt x="1" y="2306"/>
                  </a:lnTo>
                  <a:lnTo>
                    <a:pt x="4061" y="2306"/>
                  </a:lnTo>
                  <a:lnTo>
                    <a:pt x="4061" y="2206"/>
                  </a:lnTo>
                  <a:cubicBezTo>
                    <a:pt x="4061" y="1053"/>
                    <a:pt x="3134" y="0"/>
                    <a:pt x="19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53"/>
            <p:cNvSpPr/>
            <p:nvPr/>
          </p:nvSpPr>
          <p:spPr>
            <a:xfrm>
              <a:off x="1341555" y="4669516"/>
              <a:ext cx="7689" cy="91622"/>
            </a:xfrm>
            <a:custGeom>
              <a:avLst/>
              <a:gdLst/>
              <a:ahLst/>
              <a:cxnLst/>
              <a:rect l="l" t="t" r="r" b="b"/>
              <a:pathLst>
                <a:path w="202" h="2407" extrusionOk="0">
                  <a:moveTo>
                    <a:pt x="1" y="0"/>
                  </a:moveTo>
                  <a:lnTo>
                    <a:pt x="1" y="2406"/>
                  </a:lnTo>
                  <a:lnTo>
                    <a:pt x="201" y="2406"/>
                  </a:lnTo>
                  <a:lnTo>
                    <a:pt x="201"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53"/>
            <p:cNvSpPr/>
            <p:nvPr/>
          </p:nvSpPr>
          <p:spPr>
            <a:xfrm>
              <a:off x="1282641" y="4689303"/>
              <a:ext cx="63949" cy="71600"/>
            </a:xfrm>
            <a:custGeom>
              <a:avLst/>
              <a:gdLst/>
              <a:ahLst/>
              <a:cxnLst/>
              <a:rect l="l" t="t" r="r" b="b"/>
              <a:pathLst>
                <a:path w="1680" h="1881" extrusionOk="0">
                  <a:moveTo>
                    <a:pt x="126" y="0"/>
                  </a:moveTo>
                  <a:lnTo>
                    <a:pt x="1" y="201"/>
                  </a:lnTo>
                  <a:lnTo>
                    <a:pt x="1479" y="1880"/>
                  </a:lnTo>
                  <a:lnTo>
                    <a:pt x="1680" y="1680"/>
                  </a:lnTo>
                  <a:lnTo>
                    <a:pt x="126"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53"/>
            <p:cNvSpPr/>
            <p:nvPr/>
          </p:nvSpPr>
          <p:spPr>
            <a:xfrm>
              <a:off x="1345362" y="4685731"/>
              <a:ext cx="67794" cy="75407"/>
            </a:xfrm>
            <a:custGeom>
              <a:avLst/>
              <a:gdLst/>
              <a:ahLst/>
              <a:cxnLst/>
              <a:rect l="l" t="t" r="r" b="b"/>
              <a:pathLst>
                <a:path w="1781" h="1981" extrusionOk="0">
                  <a:moveTo>
                    <a:pt x="1580" y="0"/>
                  </a:moveTo>
                  <a:lnTo>
                    <a:pt x="1" y="1780"/>
                  </a:lnTo>
                  <a:lnTo>
                    <a:pt x="201" y="1980"/>
                  </a:lnTo>
                  <a:lnTo>
                    <a:pt x="1780" y="201"/>
                  </a:lnTo>
                  <a:lnTo>
                    <a:pt x="1580"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53"/>
            <p:cNvSpPr/>
            <p:nvPr/>
          </p:nvSpPr>
          <p:spPr>
            <a:xfrm>
              <a:off x="959954" y="4793531"/>
              <a:ext cx="187013" cy="266189"/>
            </a:xfrm>
            <a:custGeom>
              <a:avLst/>
              <a:gdLst/>
              <a:ahLst/>
              <a:cxnLst/>
              <a:rect l="l" t="t" r="r" b="b"/>
              <a:pathLst>
                <a:path w="4913" h="6993" extrusionOk="0">
                  <a:moveTo>
                    <a:pt x="1" y="0"/>
                  </a:moveTo>
                  <a:lnTo>
                    <a:pt x="1" y="6993"/>
                  </a:lnTo>
                  <a:lnTo>
                    <a:pt x="4913" y="6993"/>
                  </a:lnTo>
                  <a:lnTo>
                    <a:pt x="4913"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53"/>
            <p:cNvSpPr/>
            <p:nvPr/>
          </p:nvSpPr>
          <p:spPr>
            <a:xfrm>
              <a:off x="976169" y="4804989"/>
              <a:ext cx="158427" cy="238515"/>
            </a:xfrm>
            <a:custGeom>
              <a:avLst/>
              <a:gdLst/>
              <a:ahLst/>
              <a:cxnLst/>
              <a:rect l="l" t="t" r="r" b="b"/>
              <a:pathLst>
                <a:path w="4162" h="6266" extrusionOk="0">
                  <a:moveTo>
                    <a:pt x="1" y="0"/>
                  </a:moveTo>
                  <a:lnTo>
                    <a:pt x="1" y="6266"/>
                  </a:lnTo>
                  <a:lnTo>
                    <a:pt x="4161" y="6266"/>
                  </a:lnTo>
                  <a:lnTo>
                    <a:pt x="41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53"/>
            <p:cNvSpPr/>
            <p:nvPr/>
          </p:nvSpPr>
          <p:spPr>
            <a:xfrm>
              <a:off x="967605" y="4876513"/>
              <a:ext cx="175556" cy="7689"/>
            </a:xfrm>
            <a:custGeom>
              <a:avLst/>
              <a:gdLst/>
              <a:ahLst/>
              <a:cxnLst/>
              <a:rect l="l" t="t" r="r" b="b"/>
              <a:pathLst>
                <a:path w="4612" h="202" extrusionOk="0">
                  <a:moveTo>
                    <a:pt x="0" y="1"/>
                  </a:moveTo>
                  <a:lnTo>
                    <a:pt x="0" y="201"/>
                  </a:lnTo>
                  <a:lnTo>
                    <a:pt x="4612" y="201"/>
                  </a:lnTo>
                  <a:lnTo>
                    <a:pt x="4612" y="1"/>
                  </a:ln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53"/>
            <p:cNvSpPr/>
            <p:nvPr/>
          </p:nvSpPr>
          <p:spPr>
            <a:xfrm>
              <a:off x="967605" y="4960484"/>
              <a:ext cx="175556" cy="7651"/>
            </a:xfrm>
            <a:custGeom>
              <a:avLst/>
              <a:gdLst/>
              <a:ahLst/>
              <a:cxnLst/>
              <a:rect l="l" t="t" r="r" b="b"/>
              <a:pathLst>
                <a:path w="4612" h="201" extrusionOk="0">
                  <a:moveTo>
                    <a:pt x="0" y="0"/>
                  </a:moveTo>
                  <a:lnTo>
                    <a:pt x="0" y="201"/>
                  </a:lnTo>
                  <a:lnTo>
                    <a:pt x="4612" y="201"/>
                  </a:lnTo>
                  <a:lnTo>
                    <a:pt x="4612" y="0"/>
                  </a:ln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53"/>
            <p:cNvSpPr/>
            <p:nvPr/>
          </p:nvSpPr>
          <p:spPr>
            <a:xfrm>
              <a:off x="1051538" y="4797338"/>
              <a:ext cx="7689" cy="253817"/>
            </a:xfrm>
            <a:custGeom>
              <a:avLst/>
              <a:gdLst/>
              <a:ahLst/>
              <a:cxnLst/>
              <a:rect l="l" t="t" r="r" b="b"/>
              <a:pathLst>
                <a:path w="202" h="6668" extrusionOk="0">
                  <a:moveTo>
                    <a:pt x="1" y="1"/>
                  </a:moveTo>
                  <a:lnTo>
                    <a:pt x="1" y="6667"/>
                  </a:lnTo>
                  <a:lnTo>
                    <a:pt x="201" y="6667"/>
                  </a:lnTo>
                  <a:lnTo>
                    <a:pt x="201" y="1"/>
                  </a:ln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53"/>
            <p:cNvSpPr/>
            <p:nvPr/>
          </p:nvSpPr>
          <p:spPr>
            <a:xfrm>
              <a:off x="1543794" y="4793531"/>
              <a:ext cx="183207" cy="266189"/>
            </a:xfrm>
            <a:custGeom>
              <a:avLst/>
              <a:gdLst/>
              <a:ahLst/>
              <a:cxnLst/>
              <a:rect l="l" t="t" r="r" b="b"/>
              <a:pathLst>
                <a:path w="4813" h="6993" extrusionOk="0">
                  <a:moveTo>
                    <a:pt x="1" y="0"/>
                  </a:moveTo>
                  <a:lnTo>
                    <a:pt x="1" y="6993"/>
                  </a:lnTo>
                  <a:lnTo>
                    <a:pt x="4813" y="6993"/>
                  </a:lnTo>
                  <a:lnTo>
                    <a:pt x="4813"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53"/>
            <p:cNvSpPr/>
            <p:nvPr/>
          </p:nvSpPr>
          <p:spPr>
            <a:xfrm>
              <a:off x="1556204" y="4804989"/>
              <a:ext cx="159378" cy="238515"/>
            </a:xfrm>
            <a:custGeom>
              <a:avLst/>
              <a:gdLst/>
              <a:ahLst/>
              <a:cxnLst/>
              <a:rect l="l" t="t" r="r" b="b"/>
              <a:pathLst>
                <a:path w="4187" h="6266" extrusionOk="0">
                  <a:moveTo>
                    <a:pt x="1" y="0"/>
                  </a:moveTo>
                  <a:lnTo>
                    <a:pt x="1" y="6266"/>
                  </a:lnTo>
                  <a:lnTo>
                    <a:pt x="4186" y="6266"/>
                  </a:lnTo>
                  <a:lnTo>
                    <a:pt x="4186" y="0"/>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53"/>
            <p:cNvSpPr/>
            <p:nvPr/>
          </p:nvSpPr>
          <p:spPr>
            <a:xfrm>
              <a:off x="1548591" y="4876513"/>
              <a:ext cx="174604" cy="7689"/>
            </a:xfrm>
            <a:custGeom>
              <a:avLst/>
              <a:gdLst/>
              <a:ahLst/>
              <a:cxnLst/>
              <a:rect l="l" t="t" r="r" b="b"/>
              <a:pathLst>
                <a:path w="4587" h="202" extrusionOk="0">
                  <a:moveTo>
                    <a:pt x="0" y="1"/>
                  </a:moveTo>
                  <a:lnTo>
                    <a:pt x="0" y="201"/>
                  </a:lnTo>
                  <a:lnTo>
                    <a:pt x="4587" y="201"/>
                  </a:lnTo>
                  <a:lnTo>
                    <a:pt x="4587"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53"/>
            <p:cNvSpPr/>
            <p:nvPr/>
          </p:nvSpPr>
          <p:spPr>
            <a:xfrm>
              <a:off x="1548591" y="4960484"/>
              <a:ext cx="174604" cy="7651"/>
            </a:xfrm>
            <a:custGeom>
              <a:avLst/>
              <a:gdLst/>
              <a:ahLst/>
              <a:cxnLst/>
              <a:rect l="l" t="t" r="r" b="b"/>
              <a:pathLst>
                <a:path w="4587" h="201" extrusionOk="0">
                  <a:moveTo>
                    <a:pt x="0" y="0"/>
                  </a:moveTo>
                  <a:lnTo>
                    <a:pt x="0" y="201"/>
                  </a:lnTo>
                  <a:lnTo>
                    <a:pt x="4587" y="201"/>
                  </a:lnTo>
                  <a:lnTo>
                    <a:pt x="4587"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53"/>
            <p:cNvSpPr/>
            <p:nvPr/>
          </p:nvSpPr>
          <p:spPr>
            <a:xfrm>
              <a:off x="1631572" y="4797338"/>
              <a:ext cx="7689" cy="253817"/>
            </a:xfrm>
            <a:custGeom>
              <a:avLst/>
              <a:gdLst/>
              <a:ahLst/>
              <a:cxnLst/>
              <a:rect l="l" t="t" r="r" b="b"/>
              <a:pathLst>
                <a:path w="202" h="6668" extrusionOk="0">
                  <a:moveTo>
                    <a:pt x="1" y="1"/>
                  </a:moveTo>
                  <a:lnTo>
                    <a:pt x="1" y="6667"/>
                  </a:lnTo>
                  <a:lnTo>
                    <a:pt x="201" y="6667"/>
                  </a:lnTo>
                  <a:lnTo>
                    <a:pt x="201"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53"/>
            <p:cNvSpPr/>
            <p:nvPr/>
          </p:nvSpPr>
          <p:spPr>
            <a:xfrm>
              <a:off x="1262380" y="4781122"/>
              <a:ext cx="170798" cy="361618"/>
            </a:xfrm>
            <a:custGeom>
              <a:avLst/>
              <a:gdLst/>
              <a:ahLst/>
              <a:cxnLst/>
              <a:rect l="l" t="t" r="r" b="b"/>
              <a:pathLst>
                <a:path w="4487" h="9500" extrusionOk="0">
                  <a:moveTo>
                    <a:pt x="0" y="1"/>
                  </a:moveTo>
                  <a:lnTo>
                    <a:pt x="0" y="9499"/>
                  </a:lnTo>
                  <a:lnTo>
                    <a:pt x="4487" y="9499"/>
                  </a:lnTo>
                  <a:lnTo>
                    <a:pt x="4487"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53"/>
            <p:cNvSpPr/>
            <p:nvPr/>
          </p:nvSpPr>
          <p:spPr>
            <a:xfrm>
              <a:off x="1281451" y="4804989"/>
              <a:ext cx="131705" cy="146931"/>
            </a:xfrm>
            <a:custGeom>
              <a:avLst/>
              <a:gdLst/>
              <a:ahLst/>
              <a:cxnLst/>
              <a:rect l="l" t="t" r="r" b="b"/>
              <a:pathLst>
                <a:path w="3460" h="3860" extrusionOk="0">
                  <a:moveTo>
                    <a:pt x="1" y="0"/>
                  </a:moveTo>
                  <a:lnTo>
                    <a:pt x="1" y="3860"/>
                  </a:lnTo>
                  <a:lnTo>
                    <a:pt x="3459" y="3860"/>
                  </a:lnTo>
                  <a:lnTo>
                    <a:pt x="3459" y="0"/>
                  </a:ln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53"/>
            <p:cNvSpPr/>
            <p:nvPr/>
          </p:nvSpPr>
          <p:spPr>
            <a:xfrm>
              <a:off x="1290053" y="4812602"/>
              <a:ext cx="115451" cy="131705"/>
            </a:xfrm>
            <a:custGeom>
              <a:avLst/>
              <a:gdLst/>
              <a:ahLst/>
              <a:cxnLst/>
              <a:rect l="l" t="t" r="r" b="b"/>
              <a:pathLst>
                <a:path w="3033" h="3460" extrusionOk="0">
                  <a:moveTo>
                    <a:pt x="0" y="1"/>
                  </a:moveTo>
                  <a:lnTo>
                    <a:pt x="0" y="3459"/>
                  </a:lnTo>
                  <a:lnTo>
                    <a:pt x="3033" y="3459"/>
                  </a:lnTo>
                  <a:lnTo>
                    <a:pt x="3033"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53"/>
            <p:cNvSpPr/>
            <p:nvPr/>
          </p:nvSpPr>
          <p:spPr>
            <a:xfrm>
              <a:off x="1281451" y="4804989"/>
              <a:ext cx="131705" cy="7651"/>
            </a:xfrm>
            <a:custGeom>
              <a:avLst/>
              <a:gdLst/>
              <a:ahLst/>
              <a:cxnLst/>
              <a:rect l="l" t="t" r="r" b="b"/>
              <a:pathLst>
                <a:path w="3460" h="201" extrusionOk="0">
                  <a:moveTo>
                    <a:pt x="1" y="0"/>
                  </a:moveTo>
                  <a:lnTo>
                    <a:pt x="226" y="201"/>
                  </a:lnTo>
                  <a:lnTo>
                    <a:pt x="3259" y="201"/>
                  </a:lnTo>
                  <a:lnTo>
                    <a:pt x="3459" y="0"/>
                  </a:ln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53"/>
            <p:cNvSpPr/>
            <p:nvPr/>
          </p:nvSpPr>
          <p:spPr>
            <a:xfrm>
              <a:off x="1281451" y="4944269"/>
              <a:ext cx="131705" cy="7651"/>
            </a:xfrm>
            <a:custGeom>
              <a:avLst/>
              <a:gdLst/>
              <a:ahLst/>
              <a:cxnLst/>
              <a:rect l="l" t="t" r="r" b="b"/>
              <a:pathLst>
                <a:path w="3460" h="201" extrusionOk="0">
                  <a:moveTo>
                    <a:pt x="226" y="0"/>
                  </a:moveTo>
                  <a:lnTo>
                    <a:pt x="1" y="201"/>
                  </a:lnTo>
                  <a:lnTo>
                    <a:pt x="3459" y="201"/>
                  </a:lnTo>
                  <a:lnTo>
                    <a:pt x="3259" y="0"/>
                  </a:ln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53"/>
            <p:cNvSpPr/>
            <p:nvPr/>
          </p:nvSpPr>
          <p:spPr>
            <a:xfrm>
              <a:off x="1281451" y="4975748"/>
              <a:ext cx="131705" cy="143124"/>
            </a:xfrm>
            <a:custGeom>
              <a:avLst/>
              <a:gdLst/>
              <a:ahLst/>
              <a:cxnLst/>
              <a:rect l="l" t="t" r="r" b="b"/>
              <a:pathLst>
                <a:path w="3460" h="3760" extrusionOk="0">
                  <a:moveTo>
                    <a:pt x="1" y="0"/>
                  </a:moveTo>
                  <a:lnTo>
                    <a:pt x="1" y="3760"/>
                  </a:lnTo>
                  <a:lnTo>
                    <a:pt x="3459" y="3760"/>
                  </a:lnTo>
                  <a:lnTo>
                    <a:pt x="3459" y="0"/>
                  </a:ln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53"/>
            <p:cNvSpPr/>
            <p:nvPr/>
          </p:nvSpPr>
          <p:spPr>
            <a:xfrm>
              <a:off x="1290053" y="4979555"/>
              <a:ext cx="115451" cy="135511"/>
            </a:xfrm>
            <a:custGeom>
              <a:avLst/>
              <a:gdLst/>
              <a:ahLst/>
              <a:cxnLst/>
              <a:rect l="l" t="t" r="r" b="b"/>
              <a:pathLst>
                <a:path w="3033" h="3560" extrusionOk="0">
                  <a:moveTo>
                    <a:pt x="0" y="1"/>
                  </a:moveTo>
                  <a:lnTo>
                    <a:pt x="0" y="3560"/>
                  </a:lnTo>
                  <a:lnTo>
                    <a:pt x="3033" y="3560"/>
                  </a:lnTo>
                  <a:lnTo>
                    <a:pt x="3033"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53"/>
            <p:cNvSpPr/>
            <p:nvPr/>
          </p:nvSpPr>
          <p:spPr>
            <a:xfrm>
              <a:off x="1281451" y="4975748"/>
              <a:ext cx="131705" cy="3845"/>
            </a:xfrm>
            <a:custGeom>
              <a:avLst/>
              <a:gdLst/>
              <a:ahLst/>
              <a:cxnLst/>
              <a:rect l="l" t="t" r="r" b="b"/>
              <a:pathLst>
                <a:path w="3460" h="101" extrusionOk="0">
                  <a:moveTo>
                    <a:pt x="1" y="0"/>
                  </a:moveTo>
                  <a:lnTo>
                    <a:pt x="226" y="101"/>
                  </a:lnTo>
                  <a:lnTo>
                    <a:pt x="3259" y="101"/>
                  </a:lnTo>
                  <a:lnTo>
                    <a:pt x="3459" y="0"/>
                  </a:ln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53"/>
            <p:cNvSpPr/>
            <p:nvPr/>
          </p:nvSpPr>
          <p:spPr>
            <a:xfrm>
              <a:off x="1281451" y="5115028"/>
              <a:ext cx="131705" cy="3845"/>
            </a:xfrm>
            <a:custGeom>
              <a:avLst/>
              <a:gdLst/>
              <a:ahLst/>
              <a:cxnLst/>
              <a:rect l="l" t="t" r="r" b="b"/>
              <a:pathLst>
                <a:path w="3460" h="101" extrusionOk="0">
                  <a:moveTo>
                    <a:pt x="226" y="1"/>
                  </a:moveTo>
                  <a:lnTo>
                    <a:pt x="1" y="101"/>
                  </a:lnTo>
                  <a:lnTo>
                    <a:pt x="3459" y="101"/>
                  </a:lnTo>
                  <a:lnTo>
                    <a:pt x="3259" y="1"/>
                  </a:ln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53"/>
            <p:cNvSpPr/>
            <p:nvPr/>
          </p:nvSpPr>
          <p:spPr>
            <a:xfrm>
              <a:off x="1262380" y="4960484"/>
              <a:ext cx="27711" cy="11496"/>
            </a:xfrm>
            <a:custGeom>
              <a:avLst/>
              <a:gdLst/>
              <a:ahLst/>
              <a:cxnLst/>
              <a:rect l="l" t="t" r="r" b="b"/>
              <a:pathLst>
                <a:path w="728" h="302" extrusionOk="0">
                  <a:moveTo>
                    <a:pt x="101" y="0"/>
                  </a:moveTo>
                  <a:cubicBezTo>
                    <a:pt x="101" y="0"/>
                    <a:pt x="0" y="101"/>
                    <a:pt x="0" y="201"/>
                  </a:cubicBezTo>
                  <a:lnTo>
                    <a:pt x="101" y="301"/>
                  </a:lnTo>
                  <a:cubicBezTo>
                    <a:pt x="201" y="301"/>
                    <a:pt x="201" y="301"/>
                    <a:pt x="201" y="201"/>
                  </a:cubicBezTo>
                  <a:lnTo>
                    <a:pt x="727" y="201"/>
                  </a:lnTo>
                  <a:cubicBezTo>
                    <a:pt x="727" y="101"/>
                    <a:pt x="727" y="101"/>
                    <a:pt x="627" y="101"/>
                  </a:cubicBezTo>
                  <a:lnTo>
                    <a:pt x="201" y="101"/>
                  </a:lnTo>
                  <a:cubicBezTo>
                    <a:pt x="201" y="0"/>
                    <a:pt x="201" y="0"/>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53"/>
            <p:cNvSpPr/>
            <p:nvPr/>
          </p:nvSpPr>
          <p:spPr>
            <a:xfrm>
              <a:off x="824480" y="4085637"/>
              <a:ext cx="1049452" cy="330138"/>
            </a:xfrm>
            <a:custGeom>
              <a:avLst/>
              <a:gdLst/>
              <a:ahLst/>
              <a:cxnLst/>
              <a:rect l="l" t="t" r="r" b="b"/>
              <a:pathLst>
                <a:path w="27570" h="8673" extrusionOk="0">
                  <a:moveTo>
                    <a:pt x="5865" y="1"/>
                  </a:moveTo>
                  <a:lnTo>
                    <a:pt x="1" y="8673"/>
                  </a:lnTo>
                  <a:lnTo>
                    <a:pt x="27570" y="8673"/>
                  </a:lnTo>
                  <a:lnTo>
                    <a:pt x="221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53"/>
            <p:cNvSpPr/>
            <p:nvPr/>
          </p:nvSpPr>
          <p:spPr>
            <a:xfrm>
              <a:off x="1262380" y="4105697"/>
              <a:ext cx="166991" cy="266189"/>
            </a:xfrm>
            <a:custGeom>
              <a:avLst/>
              <a:gdLst/>
              <a:ahLst/>
              <a:cxnLst/>
              <a:rect l="l" t="t" r="r" b="b"/>
              <a:pathLst>
                <a:path w="4387" h="6993" extrusionOk="0">
                  <a:moveTo>
                    <a:pt x="2181" y="0"/>
                  </a:moveTo>
                  <a:lnTo>
                    <a:pt x="0" y="927"/>
                  </a:lnTo>
                  <a:lnTo>
                    <a:pt x="0" y="6993"/>
                  </a:lnTo>
                  <a:lnTo>
                    <a:pt x="4386" y="6993"/>
                  </a:lnTo>
                  <a:lnTo>
                    <a:pt x="4386" y="927"/>
                  </a:lnTo>
                  <a:lnTo>
                    <a:pt x="21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53"/>
            <p:cNvSpPr/>
            <p:nvPr/>
          </p:nvSpPr>
          <p:spPr>
            <a:xfrm>
              <a:off x="1238513" y="4089481"/>
              <a:ext cx="209928" cy="71562"/>
            </a:xfrm>
            <a:custGeom>
              <a:avLst/>
              <a:gdLst/>
              <a:ahLst/>
              <a:cxnLst/>
              <a:rect l="l" t="t" r="r" b="b"/>
              <a:pathLst>
                <a:path w="5515" h="1880" extrusionOk="0">
                  <a:moveTo>
                    <a:pt x="2808" y="0"/>
                  </a:moveTo>
                  <a:lnTo>
                    <a:pt x="1" y="1353"/>
                  </a:lnTo>
                  <a:lnTo>
                    <a:pt x="302" y="1780"/>
                  </a:lnTo>
                  <a:lnTo>
                    <a:pt x="2808" y="627"/>
                  </a:lnTo>
                  <a:lnTo>
                    <a:pt x="5114" y="1880"/>
                  </a:lnTo>
                  <a:lnTo>
                    <a:pt x="5515" y="1353"/>
                  </a:lnTo>
                  <a:lnTo>
                    <a:pt x="2808"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53"/>
            <p:cNvSpPr/>
            <p:nvPr/>
          </p:nvSpPr>
          <p:spPr>
            <a:xfrm>
              <a:off x="1301473" y="4177221"/>
              <a:ext cx="84009" cy="158427"/>
            </a:xfrm>
            <a:custGeom>
              <a:avLst/>
              <a:gdLst/>
              <a:ahLst/>
              <a:cxnLst/>
              <a:rect l="l" t="t" r="r" b="b"/>
              <a:pathLst>
                <a:path w="2207" h="4162" extrusionOk="0">
                  <a:moveTo>
                    <a:pt x="1" y="1"/>
                  </a:moveTo>
                  <a:lnTo>
                    <a:pt x="1" y="4161"/>
                  </a:lnTo>
                  <a:lnTo>
                    <a:pt x="2207" y="4161"/>
                  </a:lnTo>
                  <a:lnTo>
                    <a:pt x="2207"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53"/>
            <p:cNvSpPr/>
            <p:nvPr/>
          </p:nvSpPr>
          <p:spPr>
            <a:xfrm>
              <a:off x="1305317" y="4184872"/>
              <a:ext cx="76358" cy="143124"/>
            </a:xfrm>
            <a:custGeom>
              <a:avLst/>
              <a:gdLst/>
              <a:ahLst/>
              <a:cxnLst/>
              <a:rect l="l" t="t" r="r" b="b"/>
              <a:pathLst>
                <a:path w="2006" h="3760" extrusionOk="0">
                  <a:moveTo>
                    <a:pt x="0" y="0"/>
                  </a:moveTo>
                  <a:lnTo>
                    <a:pt x="0" y="3760"/>
                  </a:lnTo>
                  <a:lnTo>
                    <a:pt x="2005" y="3760"/>
                  </a:lnTo>
                  <a:lnTo>
                    <a:pt x="2005" y="0"/>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53"/>
            <p:cNvSpPr/>
            <p:nvPr/>
          </p:nvSpPr>
          <p:spPr>
            <a:xfrm>
              <a:off x="1305317" y="4252590"/>
              <a:ext cx="80165" cy="7689"/>
            </a:xfrm>
            <a:custGeom>
              <a:avLst/>
              <a:gdLst/>
              <a:ahLst/>
              <a:cxnLst/>
              <a:rect l="l" t="t" r="r" b="b"/>
              <a:pathLst>
                <a:path w="2106" h="202" extrusionOk="0">
                  <a:moveTo>
                    <a:pt x="0" y="1"/>
                  </a:moveTo>
                  <a:lnTo>
                    <a:pt x="0" y="201"/>
                  </a:lnTo>
                  <a:lnTo>
                    <a:pt x="2106" y="201"/>
                  </a:lnTo>
                  <a:lnTo>
                    <a:pt x="2106"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53"/>
            <p:cNvSpPr/>
            <p:nvPr/>
          </p:nvSpPr>
          <p:spPr>
            <a:xfrm>
              <a:off x="7335651" y="4351825"/>
              <a:ext cx="962626" cy="790915"/>
            </a:xfrm>
            <a:custGeom>
              <a:avLst/>
              <a:gdLst/>
              <a:ahLst/>
              <a:cxnLst/>
              <a:rect l="l" t="t" r="r" b="b"/>
              <a:pathLst>
                <a:path w="25289" h="20778" extrusionOk="0">
                  <a:moveTo>
                    <a:pt x="0" y="0"/>
                  </a:moveTo>
                  <a:lnTo>
                    <a:pt x="0" y="20777"/>
                  </a:lnTo>
                  <a:lnTo>
                    <a:pt x="25288" y="20777"/>
                  </a:lnTo>
                  <a:lnTo>
                    <a:pt x="252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53"/>
            <p:cNvSpPr/>
            <p:nvPr/>
          </p:nvSpPr>
          <p:spPr>
            <a:xfrm>
              <a:off x="7502566" y="4467238"/>
              <a:ext cx="143162" cy="198509"/>
            </a:xfrm>
            <a:custGeom>
              <a:avLst/>
              <a:gdLst/>
              <a:ahLst/>
              <a:cxnLst/>
              <a:rect l="l" t="t" r="r" b="b"/>
              <a:pathLst>
                <a:path w="3761" h="5215" extrusionOk="0">
                  <a:moveTo>
                    <a:pt x="1881" y="1"/>
                  </a:moveTo>
                  <a:cubicBezTo>
                    <a:pt x="853" y="1"/>
                    <a:pt x="1" y="828"/>
                    <a:pt x="1" y="1881"/>
                  </a:cubicBezTo>
                  <a:lnTo>
                    <a:pt x="1" y="5214"/>
                  </a:lnTo>
                  <a:lnTo>
                    <a:pt x="3760" y="5214"/>
                  </a:lnTo>
                  <a:lnTo>
                    <a:pt x="3760" y="1881"/>
                  </a:lnTo>
                  <a:cubicBezTo>
                    <a:pt x="3760" y="828"/>
                    <a:pt x="2933" y="1"/>
                    <a:pt x="1881"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53"/>
            <p:cNvSpPr/>
            <p:nvPr/>
          </p:nvSpPr>
          <p:spPr>
            <a:xfrm>
              <a:off x="7511168" y="4478696"/>
              <a:ext cx="123102" cy="179400"/>
            </a:xfrm>
            <a:custGeom>
              <a:avLst/>
              <a:gdLst/>
              <a:ahLst/>
              <a:cxnLst/>
              <a:rect l="l" t="t" r="r" b="b"/>
              <a:pathLst>
                <a:path w="3234" h="4713" extrusionOk="0">
                  <a:moveTo>
                    <a:pt x="1655" y="1"/>
                  </a:moveTo>
                  <a:cubicBezTo>
                    <a:pt x="727" y="1"/>
                    <a:pt x="1" y="753"/>
                    <a:pt x="1" y="1680"/>
                  </a:cubicBezTo>
                  <a:lnTo>
                    <a:pt x="1" y="4713"/>
                  </a:lnTo>
                  <a:lnTo>
                    <a:pt x="3234" y="4713"/>
                  </a:lnTo>
                  <a:lnTo>
                    <a:pt x="3234" y="1680"/>
                  </a:lnTo>
                  <a:cubicBezTo>
                    <a:pt x="3234" y="753"/>
                    <a:pt x="2507" y="1"/>
                    <a:pt x="1655" y="1"/>
                  </a:cubicBez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53"/>
            <p:cNvSpPr/>
            <p:nvPr/>
          </p:nvSpPr>
          <p:spPr>
            <a:xfrm>
              <a:off x="7506410" y="4594147"/>
              <a:ext cx="131667" cy="8603"/>
            </a:xfrm>
            <a:custGeom>
              <a:avLst/>
              <a:gdLst/>
              <a:ahLst/>
              <a:cxnLst/>
              <a:rect l="l" t="t" r="r" b="b"/>
              <a:pathLst>
                <a:path w="3459" h="226" extrusionOk="0">
                  <a:moveTo>
                    <a:pt x="0" y="0"/>
                  </a:moveTo>
                  <a:lnTo>
                    <a:pt x="0" y="226"/>
                  </a:lnTo>
                  <a:lnTo>
                    <a:pt x="3459" y="226"/>
                  </a:lnTo>
                  <a:lnTo>
                    <a:pt x="3459"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53"/>
            <p:cNvSpPr/>
            <p:nvPr/>
          </p:nvSpPr>
          <p:spPr>
            <a:xfrm>
              <a:off x="7570321" y="4474889"/>
              <a:ext cx="7651" cy="187013"/>
            </a:xfrm>
            <a:custGeom>
              <a:avLst/>
              <a:gdLst/>
              <a:ahLst/>
              <a:cxnLst/>
              <a:rect l="l" t="t" r="r" b="b"/>
              <a:pathLst>
                <a:path w="201" h="4913" extrusionOk="0">
                  <a:moveTo>
                    <a:pt x="0" y="0"/>
                  </a:moveTo>
                  <a:lnTo>
                    <a:pt x="0" y="4913"/>
                  </a:lnTo>
                  <a:lnTo>
                    <a:pt x="201" y="4913"/>
                  </a:lnTo>
                  <a:lnTo>
                    <a:pt x="201"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53"/>
            <p:cNvSpPr/>
            <p:nvPr/>
          </p:nvSpPr>
          <p:spPr>
            <a:xfrm>
              <a:off x="7522626" y="4491105"/>
              <a:ext cx="51540" cy="55385"/>
            </a:xfrm>
            <a:custGeom>
              <a:avLst/>
              <a:gdLst/>
              <a:ahLst/>
              <a:cxnLst/>
              <a:rect l="l" t="t" r="r" b="b"/>
              <a:pathLst>
                <a:path w="1354" h="1455" extrusionOk="0">
                  <a:moveTo>
                    <a:pt x="101" y="1"/>
                  </a:moveTo>
                  <a:lnTo>
                    <a:pt x="0" y="101"/>
                  </a:lnTo>
                  <a:lnTo>
                    <a:pt x="1253" y="1454"/>
                  </a:lnTo>
                  <a:lnTo>
                    <a:pt x="1354" y="1254"/>
                  </a:lnTo>
                  <a:lnTo>
                    <a:pt x="101"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53"/>
            <p:cNvSpPr/>
            <p:nvPr/>
          </p:nvSpPr>
          <p:spPr>
            <a:xfrm>
              <a:off x="7574128" y="4491105"/>
              <a:ext cx="51578" cy="55385"/>
            </a:xfrm>
            <a:custGeom>
              <a:avLst/>
              <a:gdLst/>
              <a:ahLst/>
              <a:cxnLst/>
              <a:rect l="l" t="t" r="r" b="b"/>
              <a:pathLst>
                <a:path w="1355" h="1455" extrusionOk="0">
                  <a:moveTo>
                    <a:pt x="1254" y="1"/>
                  </a:moveTo>
                  <a:lnTo>
                    <a:pt x="1" y="1254"/>
                  </a:lnTo>
                  <a:lnTo>
                    <a:pt x="101" y="1454"/>
                  </a:lnTo>
                  <a:lnTo>
                    <a:pt x="1354" y="101"/>
                  </a:lnTo>
                  <a:lnTo>
                    <a:pt x="1254"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53"/>
            <p:cNvSpPr/>
            <p:nvPr/>
          </p:nvSpPr>
          <p:spPr>
            <a:xfrm>
              <a:off x="7506410" y="4538800"/>
              <a:ext cx="131667" cy="7689"/>
            </a:xfrm>
            <a:custGeom>
              <a:avLst/>
              <a:gdLst/>
              <a:ahLst/>
              <a:cxnLst/>
              <a:rect l="l" t="t" r="r" b="b"/>
              <a:pathLst>
                <a:path w="3459" h="202" extrusionOk="0">
                  <a:moveTo>
                    <a:pt x="0" y="1"/>
                  </a:moveTo>
                  <a:lnTo>
                    <a:pt x="0" y="201"/>
                  </a:lnTo>
                  <a:lnTo>
                    <a:pt x="3459" y="201"/>
                  </a:lnTo>
                  <a:lnTo>
                    <a:pt x="3459"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53"/>
            <p:cNvSpPr/>
            <p:nvPr/>
          </p:nvSpPr>
          <p:spPr>
            <a:xfrm>
              <a:off x="8003425" y="4459625"/>
              <a:ext cx="143162" cy="198471"/>
            </a:xfrm>
            <a:custGeom>
              <a:avLst/>
              <a:gdLst/>
              <a:ahLst/>
              <a:cxnLst/>
              <a:rect l="l" t="t" r="r" b="b"/>
              <a:pathLst>
                <a:path w="3761" h="5214" extrusionOk="0">
                  <a:moveTo>
                    <a:pt x="1881" y="0"/>
                  </a:moveTo>
                  <a:cubicBezTo>
                    <a:pt x="853" y="0"/>
                    <a:pt x="1" y="828"/>
                    <a:pt x="1" y="1880"/>
                  </a:cubicBezTo>
                  <a:lnTo>
                    <a:pt x="1" y="5214"/>
                  </a:lnTo>
                  <a:lnTo>
                    <a:pt x="3760" y="5214"/>
                  </a:lnTo>
                  <a:lnTo>
                    <a:pt x="3760" y="1880"/>
                  </a:lnTo>
                  <a:cubicBezTo>
                    <a:pt x="3760" y="828"/>
                    <a:pt x="2933" y="0"/>
                    <a:pt x="1881"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53"/>
            <p:cNvSpPr/>
            <p:nvPr/>
          </p:nvSpPr>
          <p:spPr>
            <a:xfrm>
              <a:off x="8012028" y="4471083"/>
              <a:ext cx="123102" cy="179400"/>
            </a:xfrm>
            <a:custGeom>
              <a:avLst/>
              <a:gdLst/>
              <a:ahLst/>
              <a:cxnLst/>
              <a:rect l="l" t="t" r="r" b="b"/>
              <a:pathLst>
                <a:path w="3234" h="4713" extrusionOk="0">
                  <a:moveTo>
                    <a:pt x="1655" y="0"/>
                  </a:moveTo>
                  <a:cubicBezTo>
                    <a:pt x="727" y="0"/>
                    <a:pt x="1" y="727"/>
                    <a:pt x="1" y="1679"/>
                  </a:cubicBezTo>
                  <a:lnTo>
                    <a:pt x="1" y="4712"/>
                  </a:lnTo>
                  <a:lnTo>
                    <a:pt x="3234" y="4712"/>
                  </a:lnTo>
                  <a:lnTo>
                    <a:pt x="3234" y="1679"/>
                  </a:lnTo>
                  <a:cubicBezTo>
                    <a:pt x="3234" y="727"/>
                    <a:pt x="2507" y="0"/>
                    <a:pt x="1655" y="0"/>
                  </a:cubicBez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53"/>
            <p:cNvSpPr/>
            <p:nvPr/>
          </p:nvSpPr>
          <p:spPr>
            <a:xfrm>
              <a:off x="8007270" y="4586496"/>
              <a:ext cx="131667" cy="7689"/>
            </a:xfrm>
            <a:custGeom>
              <a:avLst/>
              <a:gdLst/>
              <a:ahLst/>
              <a:cxnLst/>
              <a:rect l="l" t="t" r="r" b="b"/>
              <a:pathLst>
                <a:path w="3459" h="202" extrusionOk="0">
                  <a:moveTo>
                    <a:pt x="0" y="1"/>
                  </a:moveTo>
                  <a:lnTo>
                    <a:pt x="0" y="201"/>
                  </a:lnTo>
                  <a:lnTo>
                    <a:pt x="3459" y="201"/>
                  </a:lnTo>
                  <a:lnTo>
                    <a:pt x="3459"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53"/>
            <p:cNvSpPr/>
            <p:nvPr/>
          </p:nvSpPr>
          <p:spPr>
            <a:xfrm>
              <a:off x="8071181" y="4467238"/>
              <a:ext cx="7651" cy="187051"/>
            </a:xfrm>
            <a:custGeom>
              <a:avLst/>
              <a:gdLst/>
              <a:ahLst/>
              <a:cxnLst/>
              <a:rect l="l" t="t" r="r" b="b"/>
              <a:pathLst>
                <a:path w="201" h="4914" extrusionOk="0">
                  <a:moveTo>
                    <a:pt x="0" y="1"/>
                  </a:moveTo>
                  <a:lnTo>
                    <a:pt x="0" y="4913"/>
                  </a:lnTo>
                  <a:lnTo>
                    <a:pt x="201" y="4913"/>
                  </a:lnTo>
                  <a:lnTo>
                    <a:pt x="201"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53"/>
            <p:cNvSpPr/>
            <p:nvPr/>
          </p:nvSpPr>
          <p:spPr>
            <a:xfrm>
              <a:off x="8023485" y="4483492"/>
              <a:ext cx="51540" cy="55347"/>
            </a:xfrm>
            <a:custGeom>
              <a:avLst/>
              <a:gdLst/>
              <a:ahLst/>
              <a:cxnLst/>
              <a:rect l="l" t="t" r="r" b="b"/>
              <a:pathLst>
                <a:path w="1354" h="1454" extrusionOk="0">
                  <a:moveTo>
                    <a:pt x="101" y="0"/>
                  </a:moveTo>
                  <a:lnTo>
                    <a:pt x="0" y="100"/>
                  </a:lnTo>
                  <a:lnTo>
                    <a:pt x="1253" y="1454"/>
                  </a:lnTo>
                  <a:lnTo>
                    <a:pt x="1354" y="1253"/>
                  </a:lnTo>
                  <a:lnTo>
                    <a:pt x="101"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53"/>
            <p:cNvSpPr/>
            <p:nvPr/>
          </p:nvSpPr>
          <p:spPr>
            <a:xfrm>
              <a:off x="8074987" y="4483492"/>
              <a:ext cx="51578" cy="55347"/>
            </a:xfrm>
            <a:custGeom>
              <a:avLst/>
              <a:gdLst/>
              <a:ahLst/>
              <a:cxnLst/>
              <a:rect l="l" t="t" r="r" b="b"/>
              <a:pathLst>
                <a:path w="1355" h="1454" extrusionOk="0">
                  <a:moveTo>
                    <a:pt x="1254" y="0"/>
                  </a:moveTo>
                  <a:lnTo>
                    <a:pt x="1" y="1253"/>
                  </a:lnTo>
                  <a:lnTo>
                    <a:pt x="101" y="1454"/>
                  </a:lnTo>
                  <a:lnTo>
                    <a:pt x="1354" y="100"/>
                  </a:lnTo>
                  <a:lnTo>
                    <a:pt x="1254"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53"/>
            <p:cNvSpPr/>
            <p:nvPr/>
          </p:nvSpPr>
          <p:spPr>
            <a:xfrm>
              <a:off x="8007270" y="4531187"/>
              <a:ext cx="131667" cy="7651"/>
            </a:xfrm>
            <a:custGeom>
              <a:avLst/>
              <a:gdLst/>
              <a:ahLst/>
              <a:cxnLst/>
              <a:rect l="l" t="t" r="r" b="b"/>
              <a:pathLst>
                <a:path w="3459" h="201" extrusionOk="0">
                  <a:moveTo>
                    <a:pt x="0" y="0"/>
                  </a:moveTo>
                  <a:lnTo>
                    <a:pt x="0" y="201"/>
                  </a:lnTo>
                  <a:lnTo>
                    <a:pt x="3459" y="201"/>
                  </a:lnTo>
                  <a:lnTo>
                    <a:pt x="3459"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53"/>
            <p:cNvSpPr/>
            <p:nvPr/>
          </p:nvSpPr>
          <p:spPr>
            <a:xfrm>
              <a:off x="7729623" y="4661864"/>
              <a:ext cx="178449" cy="103080"/>
            </a:xfrm>
            <a:custGeom>
              <a:avLst/>
              <a:gdLst/>
              <a:ahLst/>
              <a:cxnLst/>
              <a:rect l="l" t="t" r="r" b="b"/>
              <a:pathLst>
                <a:path w="4688" h="2708" extrusionOk="0">
                  <a:moveTo>
                    <a:pt x="2282" y="1"/>
                  </a:moveTo>
                  <a:cubicBezTo>
                    <a:pt x="1029" y="1"/>
                    <a:pt x="1" y="1053"/>
                    <a:pt x="1" y="2307"/>
                  </a:cubicBezTo>
                  <a:lnTo>
                    <a:pt x="1" y="2708"/>
                  </a:lnTo>
                  <a:lnTo>
                    <a:pt x="4688" y="2708"/>
                  </a:lnTo>
                  <a:lnTo>
                    <a:pt x="4688" y="2307"/>
                  </a:lnTo>
                  <a:cubicBezTo>
                    <a:pt x="4688" y="1053"/>
                    <a:pt x="3660" y="1"/>
                    <a:pt x="2282"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53"/>
            <p:cNvSpPr/>
            <p:nvPr/>
          </p:nvSpPr>
          <p:spPr>
            <a:xfrm>
              <a:off x="7741081" y="4669516"/>
              <a:ext cx="155534" cy="87816"/>
            </a:xfrm>
            <a:custGeom>
              <a:avLst/>
              <a:gdLst/>
              <a:ahLst/>
              <a:cxnLst/>
              <a:rect l="l" t="t" r="r" b="b"/>
              <a:pathLst>
                <a:path w="4086" h="2307" extrusionOk="0">
                  <a:moveTo>
                    <a:pt x="1981" y="0"/>
                  </a:moveTo>
                  <a:cubicBezTo>
                    <a:pt x="953" y="0"/>
                    <a:pt x="1" y="1053"/>
                    <a:pt x="1" y="2206"/>
                  </a:cubicBezTo>
                  <a:lnTo>
                    <a:pt x="1" y="2306"/>
                  </a:lnTo>
                  <a:lnTo>
                    <a:pt x="4086" y="2306"/>
                  </a:lnTo>
                  <a:lnTo>
                    <a:pt x="4086" y="2206"/>
                  </a:lnTo>
                  <a:cubicBezTo>
                    <a:pt x="4086" y="1053"/>
                    <a:pt x="3134" y="0"/>
                    <a:pt x="1981" y="0"/>
                  </a:cubicBez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53"/>
            <p:cNvSpPr/>
            <p:nvPr/>
          </p:nvSpPr>
          <p:spPr>
            <a:xfrm>
              <a:off x="7812643" y="4669516"/>
              <a:ext cx="12447" cy="91622"/>
            </a:xfrm>
            <a:custGeom>
              <a:avLst/>
              <a:gdLst/>
              <a:ahLst/>
              <a:cxnLst/>
              <a:rect l="l" t="t" r="r" b="b"/>
              <a:pathLst>
                <a:path w="327" h="2407" extrusionOk="0">
                  <a:moveTo>
                    <a:pt x="0" y="0"/>
                  </a:moveTo>
                  <a:lnTo>
                    <a:pt x="0" y="2406"/>
                  </a:lnTo>
                  <a:lnTo>
                    <a:pt x="326" y="2406"/>
                  </a:lnTo>
                  <a:lnTo>
                    <a:pt x="326"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53"/>
            <p:cNvSpPr/>
            <p:nvPr/>
          </p:nvSpPr>
          <p:spPr>
            <a:xfrm>
              <a:off x="7753490" y="4685731"/>
              <a:ext cx="67756" cy="71600"/>
            </a:xfrm>
            <a:custGeom>
              <a:avLst/>
              <a:gdLst/>
              <a:ahLst/>
              <a:cxnLst/>
              <a:rect l="l" t="t" r="r" b="b"/>
              <a:pathLst>
                <a:path w="1780" h="1881" extrusionOk="0">
                  <a:moveTo>
                    <a:pt x="201" y="0"/>
                  </a:moveTo>
                  <a:lnTo>
                    <a:pt x="0" y="201"/>
                  </a:lnTo>
                  <a:lnTo>
                    <a:pt x="1554" y="1880"/>
                  </a:lnTo>
                  <a:lnTo>
                    <a:pt x="1780" y="1680"/>
                  </a:lnTo>
                  <a:lnTo>
                    <a:pt x="201"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53"/>
            <p:cNvSpPr/>
            <p:nvPr/>
          </p:nvSpPr>
          <p:spPr>
            <a:xfrm>
              <a:off x="7816450" y="4685731"/>
              <a:ext cx="67794" cy="75407"/>
            </a:xfrm>
            <a:custGeom>
              <a:avLst/>
              <a:gdLst/>
              <a:ahLst/>
              <a:cxnLst/>
              <a:rect l="l" t="t" r="r" b="b"/>
              <a:pathLst>
                <a:path w="1781" h="1981" extrusionOk="0">
                  <a:moveTo>
                    <a:pt x="1580" y="0"/>
                  </a:moveTo>
                  <a:lnTo>
                    <a:pt x="1" y="1780"/>
                  </a:lnTo>
                  <a:lnTo>
                    <a:pt x="226" y="1980"/>
                  </a:lnTo>
                  <a:lnTo>
                    <a:pt x="1780" y="201"/>
                  </a:lnTo>
                  <a:lnTo>
                    <a:pt x="1580"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53"/>
            <p:cNvSpPr/>
            <p:nvPr/>
          </p:nvSpPr>
          <p:spPr>
            <a:xfrm>
              <a:off x="7434848" y="4793531"/>
              <a:ext cx="183207" cy="266189"/>
            </a:xfrm>
            <a:custGeom>
              <a:avLst/>
              <a:gdLst/>
              <a:ahLst/>
              <a:cxnLst/>
              <a:rect l="l" t="t" r="r" b="b"/>
              <a:pathLst>
                <a:path w="4813" h="6993" extrusionOk="0">
                  <a:moveTo>
                    <a:pt x="1" y="0"/>
                  </a:moveTo>
                  <a:lnTo>
                    <a:pt x="1" y="6993"/>
                  </a:lnTo>
                  <a:lnTo>
                    <a:pt x="4813" y="6993"/>
                  </a:lnTo>
                  <a:lnTo>
                    <a:pt x="4813"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53"/>
            <p:cNvSpPr/>
            <p:nvPr/>
          </p:nvSpPr>
          <p:spPr>
            <a:xfrm>
              <a:off x="7447257" y="4804989"/>
              <a:ext cx="159340" cy="238515"/>
            </a:xfrm>
            <a:custGeom>
              <a:avLst/>
              <a:gdLst/>
              <a:ahLst/>
              <a:cxnLst/>
              <a:rect l="l" t="t" r="r" b="b"/>
              <a:pathLst>
                <a:path w="4186" h="6266" extrusionOk="0">
                  <a:moveTo>
                    <a:pt x="0" y="0"/>
                  </a:moveTo>
                  <a:lnTo>
                    <a:pt x="0" y="6266"/>
                  </a:lnTo>
                  <a:lnTo>
                    <a:pt x="4186" y="6266"/>
                  </a:lnTo>
                  <a:lnTo>
                    <a:pt x="4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53"/>
            <p:cNvSpPr/>
            <p:nvPr/>
          </p:nvSpPr>
          <p:spPr>
            <a:xfrm>
              <a:off x="7439606" y="4876513"/>
              <a:ext cx="174642" cy="7689"/>
            </a:xfrm>
            <a:custGeom>
              <a:avLst/>
              <a:gdLst/>
              <a:ahLst/>
              <a:cxnLst/>
              <a:rect l="l" t="t" r="r" b="b"/>
              <a:pathLst>
                <a:path w="4588" h="202" extrusionOk="0">
                  <a:moveTo>
                    <a:pt x="1" y="1"/>
                  </a:moveTo>
                  <a:lnTo>
                    <a:pt x="1" y="201"/>
                  </a:lnTo>
                  <a:lnTo>
                    <a:pt x="4587" y="201"/>
                  </a:lnTo>
                  <a:lnTo>
                    <a:pt x="4587"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53"/>
            <p:cNvSpPr/>
            <p:nvPr/>
          </p:nvSpPr>
          <p:spPr>
            <a:xfrm>
              <a:off x="7439606" y="4960484"/>
              <a:ext cx="174642" cy="7651"/>
            </a:xfrm>
            <a:custGeom>
              <a:avLst/>
              <a:gdLst/>
              <a:ahLst/>
              <a:cxnLst/>
              <a:rect l="l" t="t" r="r" b="b"/>
              <a:pathLst>
                <a:path w="4588" h="201" extrusionOk="0">
                  <a:moveTo>
                    <a:pt x="1" y="0"/>
                  </a:moveTo>
                  <a:lnTo>
                    <a:pt x="1" y="201"/>
                  </a:lnTo>
                  <a:lnTo>
                    <a:pt x="4587" y="201"/>
                  </a:lnTo>
                  <a:lnTo>
                    <a:pt x="4587"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53"/>
            <p:cNvSpPr/>
            <p:nvPr/>
          </p:nvSpPr>
          <p:spPr>
            <a:xfrm>
              <a:off x="7522626" y="4797338"/>
              <a:ext cx="7651" cy="253817"/>
            </a:xfrm>
            <a:custGeom>
              <a:avLst/>
              <a:gdLst/>
              <a:ahLst/>
              <a:cxnLst/>
              <a:rect l="l" t="t" r="r" b="b"/>
              <a:pathLst>
                <a:path w="201" h="6668" extrusionOk="0">
                  <a:moveTo>
                    <a:pt x="0" y="1"/>
                  </a:moveTo>
                  <a:lnTo>
                    <a:pt x="0" y="6667"/>
                  </a:lnTo>
                  <a:lnTo>
                    <a:pt x="201" y="6667"/>
                  </a:lnTo>
                  <a:lnTo>
                    <a:pt x="201"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53"/>
            <p:cNvSpPr/>
            <p:nvPr/>
          </p:nvSpPr>
          <p:spPr>
            <a:xfrm>
              <a:off x="8015834" y="4793531"/>
              <a:ext cx="187051" cy="266189"/>
            </a:xfrm>
            <a:custGeom>
              <a:avLst/>
              <a:gdLst/>
              <a:ahLst/>
              <a:cxnLst/>
              <a:rect l="l" t="t" r="r" b="b"/>
              <a:pathLst>
                <a:path w="4914" h="6993" extrusionOk="0">
                  <a:moveTo>
                    <a:pt x="1" y="0"/>
                  </a:moveTo>
                  <a:lnTo>
                    <a:pt x="1" y="6993"/>
                  </a:lnTo>
                  <a:lnTo>
                    <a:pt x="4913" y="6993"/>
                  </a:lnTo>
                  <a:lnTo>
                    <a:pt x="4913"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53"/>
            <p:cNvSpPr/>
            <p:nvPr/>
          </p:nvSpPr>
          <p:spPr>
            <a:xfrm>
              <a:off x="8027292" y="4804989"/>
              <a:ext cx="159340" cy="238515"/>
            </a:xfrm>
            <a:custGeom>
              <a:avLst/>
              <a:gdLst/>
              <a:ahLst/>
              <a:cxnLst/>
              <a:rect l="l" t="t" r="r" b="b"/>
              <a:pathLst>
                <a:path w="4186" h="6266" extrusionOk="0">
                  <a:moveTo>
                    <a:pt x="1" y="0"/>
                  </a:moveTo>
                  <a:lnTo>
                    <a:pt x="1" y="6266"/>
                  </a:lnTo>
                  <a:lnTo>
                    <a:pt x="4186" y="6266"/>
                  </a:lnTo>
                  <a:lnTo>
                    <a:pt x="4186" y="0"/>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53"/>
            <p:cNvSpPr/>
            <p:nvPr/>
          </p:nvSpPr>
          <p:spPr>
            <a:xfrm>
              <a:off x="8023485" y="4876513"/>
              <a:ext cx="170798" cy="7689"/>
            </a:xfrm>
            <a:custGeom>
              <a:avLst/>
              <a:gdLst/>
              <a:ahLst/>
              <a:cxnLst/>
              <a:rect l="l" t="t" r="r" b="b"/>
              <a:pathLst>
                <a:path w="4487" h="202" extrusionOk="0">
                  <a:moveTo>
                    <a:pt x="0" y="1"/>
                  </a:moveTo>
                  <a:lnTo>
                    <a:pt x="0" y="201"/>
                  </a:lnTo>
                  <a:lnTo>
                    <a:pt x="4486" y="201"/>
                  </a:lnTo>
                  <a:lnTo>
                    <a:pt x="4486"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53"/>
            <p:cNvSpPr/>
            <p:nvPr/>
          </p:nvSpPr>
          <p:spPr>
            <a:xfrm>
              <a:off x="8023485" y="4960484"/>
              <a:ext cx="170798" cy="7651"/>
            </a:xfrm>
            <a:custGeom>
              <a:avLst/>
              <a:gdLst/>
              <a:ahLst/>
              <a:cxnLst/>
              <a:rect l="l" t="t" r="r" b="b"/>
              <a:pathLst>
                <a:path w="4487" h="201" extrusionOk="0">
                  <a:moveTo>
                    <a:pt x="0" y="0"/>
                  </a:moveTo>
                  <a:lnTo>
                    <a:pt x="0" y="201"/>
                  </a:lnTo>
                  <a:lnTo>
                    <a:pt x="4486" y="201"/>
                  </a:lnTo>
                  <a:lnTo>
                    <a:pt x="4486"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53"/>
            <p:cNvSpPr/>
            <p:nvPr/>
          </p:nvSpPr>
          <p:spPr>
            <a:xfrm>
              <a:off x="8107419" y="4797338"/>
              <a:ext cx="3883" cy="253817"/>
            </a:xfrm>
            <a:custGeom>
              <a:avLst/>
              <a:gdLst/>
              <a:ahLst/>
              <a:cxnLst/>
              <a:rect l="l" t="t" r="r" b="b"/>
              <a:pathLst>
                <a:path w="102" h="6668" extrusionOk="0">
                  <a:moveTo>
                    <a:pt x="1" y="1"/>
                  </a:moveTo>
                  <a:lnTo>
                    <a:pt x="1" y="6667"/>
                  </a:lnTo>
                  <a:lnTo>
                    <a:pt x="101" y="6667"/>
                  </a:lnTo>
                  <a:lnTo>
                    <a:pt x="101"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53"/>
            <p:cNvSpPr/>
            <p:nvPr/>
          </p:nvSpPr>
          <p:spPr>
            <a:xfrm>
              <a:off x="7733468" y="4781122"/>
              <a:ext cx="174604" cy="361618"/>
            </a:xfrm>
            <a:custGeom>
              <a:avLst/>
              <a:gdLst/>
              <a:ahLst/>
              <a:cxnLst/>
              <a:rect l="l" t="t" r="r" b="b"/>
              <a:pathLst>
                <a:path w="4587" h="9500" extrusionOk="0">
                  <a:moveTo>
                    <a:pt x="0" y="1"/>
                  </a:moveTo>
                  <a:lnTo>
                    <a:pt x="0" y="9499"/>
                  </a:lnTo>
                  <a:lnTo>
                    <a:pt x="4587" y="9499"/>
                  </a:lnTo>
                  <a:lnTo>
                    <a:pt x="4587"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53"/>
            <p:cNvSpPr/>
            <p:nvPr/>
          </p:nvSpPr>
          <p:spPr>
            <a:xfrm>
              <a:off x="7757297" y="4804989"/>
              <a:ext cx="126947" cy="146931"/>
            </a:xfrm>
            <a:custGeom>
              <a:avLst/>
              <a:gdLst/>
              <a:ahLst/>
              <a:cxnLst/>
              <a:rect l="l" t="t" r="r" b="b"/>
              <a:pathLst>
                <a:path w="3335" h="3860" extrusionOk="0">
                  <a:moveTo>
                    <a:pt x="1" y="0"/>
                  </a:moveTo>
                  <a:lnTo>
                    <a:pt x="1" y="3860"/>
                  </a:lnTo>
                  <a:lnTo>
                    <a:pt x="3334" y="3860"/>
                  </a:lnTo>
                  <a:lnTo>
                    <a:pt x="3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53"/>
            <p:cNvSpPr/>
            <p:nvPr/>
          </p:nvSpPr>
          <p:spPr>
            <a:xfrm>
              <a:off x="7761141" y="4812602"/>
              <a:ext cx="119258" cy="131705"/>
            </a:xfrm>
            <a:custGeom>
              <a:avLst/>
              <a:gdLst/>
              <a:ahLst/>
              <a:cxnLst/>
              <a:rect l="l" t="t" r="r" b="b"/>
              <a:pathLst>
                <a:path w="3133" h="3460" extrusionOk="0">
                  <a:moveTo>
                    <a:pt x="0" y="1"/>
                  </a:moveTo>
                  <a:lnTo>
                    <a:pt x="0" y="3459"/>
                  </a:lnTo>
                  <a:lnTo>
                    <a:pt x="3133" y="3459"/>
                  </a:lnTo>
                  <a:lnTo>
                    <a:pt x="3133"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53"/>
            <p:cNvSpPr/>
            <p:nvPr/>
          </p:nvSpPr>
          <p:spPr>
            <a:xfrm>
              <a:off x="7757297" y="4804989"/>
              <a:ext cx="126947" cy="7651"/>
            </a:xfrm>
            <a:custGeom>
              <a:avLst/>
              <a:gdLst/>
              <a:ahLst/>
              <a:cxnLst/>
              <a:rect l="l" t="t" r="r" b="b"/>
              <a:pathLst>
                <a:path w="3335" h="201" extrusionOk="0">
                  <a:moveTo>
                    <a:pt x="1" y="0"/>
                  </a:moveTo>
                  <a:lnTo>
                    <a:pt x="101" y="201"/>
                  </a:lnTo>
                  <a:lnTo>
                    <a:pt x="3234" y="201"/>
                  </a:lnTo>
                  <a:lnTo>
                    <a:pt x="3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53"/>
            <p:cNvSpPr/>
            <p:nvPr/>
          </p:nvSpPr>
          <p:spPr>
            <a:xfrm>
              <a:off x="7757297" y="4944269"/>
              <a:ext cx="126947" cy="7651"/>
            </a:xfrm>
            <a:custGeom>
              <a:avLst/>
              <a:gdLst/>
              <a:ahLst/>
              <a:cxnLst/>
              <a:rect l="l" t="t" r="r" b="b"/>
              <a:pathLst>
                <a:path w="3335" h="201" extrusionOk="0">
                  <a:moveTo>
                    <a:pt x="101" y="0"/>
                  </a:moveTo>
                  <a:lnTo>
                    <a:pt x="1" y="201"/>
                  </a:lnTo>
                  <a:lnTo>
                    <a:pt x="3334" y="201"/>
                  </a:lnTo>
                  <a:lnTo>
                    <a:pt x="32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53"/>
            <p:cNvSpPr/>
            <p:nvPr/>
          </p:nvSpPr>
          <p:spPr>
            <a:xfrm>
              <a:off x="7757297" y="4975748"/>
              <a:ext cx="126947" cy="143124"/>
            </a:xfrm>
            <a:custGeom>
              <a:avLst/>
              <a:gdLst/>
              <a:ahLst/>
              <a:cxnLst/>
              <a:rect l="l" t="t" r="r" b="b"/>
              <a:pathLst>
                <a:path w="3335" h="3760" extrusionOk="0">
                  <a:moveTo>
                    <a:pt x="1" y="0"/>
                  </a:moveTo>
                  <a:lnTo>
                    <a:pt x="1" y="3760"/>
                  </a:lnTo>
                  <a:lnTo>
                    <a:pt x="3334" y="3760"/>
                  </a:lnTo>
                  <a:lnTo>
                    <a:pt x="3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53"/>
            <p:cNvSpPr/>
            <p:nvPr/>
          </p:nvSpPr>
          <p:spPr>
            <a:xfrm>
              <a:off x="7761141" y="4979555"/>
              <a:ext cx="119258" cy="135511"/>
            </a:xfrm>
            <a:custGeom>
              <a:avLst/>
              <a:gdLst/>
              <a:ahLst/>
              <a:cxnLst/>
              <a:rect l="l" t="t" r="r" b="b"/>
              <a:pathLst>
                <a:path w="3133" h="3560" extrusionOk="0">
                  <a:moveTo>
                    <a:pt x="0" y="1"/>
                  </a:moveTo>
                  <a:lnTo>
                    <a:pt x="0" y="3560"/>
                  </a:lnTo>
                  <a:lnTo>
                    <a:pt x="3133" y="3560"/>
                  </a:lnTo>
                  <a:lnTo>
                    <a:pt x="3133"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53"/>
            <p:cNvSpPr/>
            <p:nvPr/>
          </p:nvSpPr>
          <p:spPr>
            <a:xfrm>
              <a:off x="7757297" y="4975748"/>
              <a:ext cx="126947" cy="3845"/>
            </a:xfrm>
            <a:custGeom>
              <a:avLst/>
              <a:gdLst/>
              <a:ahLst/>
              <a:cxnLst/>
              <a:rect l="l" t="t" r="r" b="b"/>
              <a:pathLst>
                <a:path w="3335" h="101" extrusionOk="0">
                  <a:moveTo>
                    <a:pt x="1" y="0"/>
                  </a:moveTo>
                  <a:lnTo>
                    <a:pt x="101" y="101"/>
                  </a:lnTo>
                  <a:lnTo>
                    <a:pt x="3234" y="101"/>
                  </a:lnTo>
                  <a:lnTo>
                    <a:pt x="3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53"/>
            <p:cNvSpPr/>
            <p:nvPr/>
          </p:nvSpPr>
          <p:spPr>
            <a:xfrm>
              <a:off x="7757297" y="5115028"/>
              <a:ext cx="126947" cy="3845"/>
            </a:xfrm>
            <a:custGeom>
              <a:avLst/>
              <a:gdLst/>
              <a:ahLst/>
              <a:cxnLst/>
              <a:rect l="l" t="t" r="r" b="b"/>
              <a:pathLst>
                <a:path w="3335" h="101" extrusionOk="0">
                  <a:moveTo>
                    <a:pt x="101" y="1"/>
                  </a:moveTo>
                  <a:lnTo>
                    <a:pt x="1" y="101"/>
                  </a:lnTo>
                  <a:lnTo>
                    <a:pt x="3334" y="101"/>
                  </a:lnTo>
                  <a:lnTo>
                    <a:pt x="32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53"/>
            <p:cNvSpPr/>
            <p:nvPr/>
          </p:nvSpPr>
          <p:spPr>
            <a:xfrm>
              <a:off x="7733468" y="4960484"/>
              <a:ext cx="27673" cy="11496"/>
            </a:xfrm>
            <a:custGeom>
              <a:avLst/>
              <a:gdLst/>
              <a:ahLst/>
              <a:cxnLst/>
              <a:rect l="l" t="t" r="r" b="b"/>
              <a:pathLst>
                <a:path w="727" h="302" extrusionOk="0">
                  <a:moveTo>
                    <a:pt x="201" y="0"/>
                  </a:moveTo>
                  <a:cubicBezTo>
                    <a:pt x="100" y="0"/>
                    <a:pt x="0" y="101"/>
                    <a:pt x="0" y="201"/>
                  </a:cubicBezTo>
                  <a:cubicBezTo>
                    <a:pt x="0" y="201"/>
                    <a:pt x="100" y="301"/>
                    <a:pt x="201" y="301"/>
                  </a:cubicBezTo>
                  <a:lnTo>
                    <a:pt x="301" y="201"/>
                  </a:lnTo>
                  <a:lnTo>
                    <a:pt x="727" y="201"/>
                  </a:lnTo>
                  <a:lnTo>
                    <a:pt x="727" y="101"/>
                  </a:lnTo>
                  <a:lnTo>
                    <a:pt x="301" y="101"/>
                  </a:lnTo>
                  <a:lnTo>
                    <a:pt x="2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53"/>
            <p:cNvSpPr/>
            <p:nvPr/>
          </p:nvSpPr>
          <p:spPr>
            <a:xfrm>
              <a:off x="7296520" y="4085637"/>
              <a:ext cx="1049452" cy="330138"/>
            </a:xfrm>
            <a:custGeom>
              <a:avLst/>
              <a:gdLst/>
              <a:ahLst/>
              <a:cxnLst/>
              <a:rect l="l" t="t" r="r" b="b"/>
              <a:pathLst>
                <a:path w="27570" h="8673" extrusionOk="0">
                  <a:moveTo>
                    <a:pt x="5840" y="1"/>
                  </a:moveTo>
                  <a:lnTo>
                    <a:pt x="0" y="8673"/>
                  </a:lnTo>
                  <a:lnTo>
                    <a:pt x="27569" y="8673"/>
                  </a:lnTo>
                  <a:lnTo>
                    <a:pt x="221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53"/>
            <p:cNvSpPr/>
            <p:nvPr/>
          </p:nvSpPr>
          <p:spPr>
            <a:xfrm>
              <a:off x="7733468" y="4105697"/>
              <a:ext cx="166991" cy="266189"/>
            </a:xfrm>
            <a:custGeom>
              <a:avLst/>
              <a:gdLst/>
              <a:ahLst/>
              <a:cxnLst/>
              <a:rect l="l" t="t" r="r" b="b"/>
              <a:pathLst>
                <a:path w="4387" h="6993" extrusionOk="0">
                  <a:moveTo>
                    <a:pt x="2181" y="0"/>
                  </a:moveTo>
                  <a:lnTo>
                    <a:pt x="0" y="927"/>
                  </a:lnTo>
                  <a:lnTo>
                    <a:pt x="0" y="6993"/>
                  </a:lnTo>
                  <a:lnTo>
                    <a:pt x="4386" y="6993"/>
                  </a:lnTo>
                  <a:lnTo>
                    <a:pt x="4386" y="927"/>
                  </a:lnTo>
                  <a:lnTo>
                    <a:pt x="21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53"/>
            <p:cNvSpPr/>
            <p:nvPr/>
          </p:nvSpPr>
          <p:spPr>
            <a:xfrm>
              <a:off x="7709601" y="4089481"/>
              <a:ext cx="210880" cy="71562"/>
            </a:xfrm>
            <a:custGeom>
              <a:avLst/>
              <a:gdLst/>
              <a:ahLst/>
              <a:cxnLst/>
              <a:rect l="l" t="t" r="r" b="b"/>
              <a:pathLst>
                <a:path w="5540" h="1880" extrusionOk="0">
                  <a:moveTo>
                    <a:pt x="2933" y="0"/>
                  </a:moveTo>
                  <a:lnTo>
                    <a:pt x="1" y="1353"/>
                  </a:lnTo>
                  <a:lnTo>
                    <a:pt x="301" y="1780"/>
                  </a:lnTo>
                  <a:lnTo>
                    <a:pt x="2933" y="627"/>
                  </a:lnTo>
                  <a:lnTo>
                    <a:pt x="5113" y="1880"/>
                  </a:lnTo>
                  <a:lnTo>
                    <a:pt x="5539" y="1353"/>
                  </a:lnTo>
                  <a:lnTo>
                    <a:pt x="2933"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53"/>
            <p:cNvSpPr/>
            <p:nvPr/>
          </p:nvSpPr>
          <p:spPr>
            <a:xfrm>
              <a:off x="7773512" y="4177221"/>
              <a:ext cx="83058" cy="158427"/>
            </a:xfrm>
            <a:custGeom>
              <a:avLst/>
              <a:gdLst/>
              <a:ahLst/>
              <a:cxnLst/>
              <a:rect l="l" t="t" r="r" b="b"/>
              <a:pathLst>
                <a:path w="2182" h="4162" extrusionOk="0">
                  <a:moveTo>
                    <a:pt x="1" y="1"/>
                  </a:moveTo>
                  <a:lnTo>
                    <a:pt x="1" y="4161"/>
                  </a:lnTo>
                  <a:lnTo>
                    <a:pt x="2181" y="4161"/>
                  </a:lnTo>
                  <a:lnTo>
                    <a:pt x="2181"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53"/>
            <p:cNvSpPr/>
            <p:nvPr/>
          </p:nvSpPr>
          <p:spPr>
            <a:xfrm>
              <a:off x="7781163" y="4184872"/>
              <a:ext cx="71600" cy="143124"/>
            </a:xfrm>
            <a:custGeom>
              <a:avLst/>
              <a:gdLst/>
              <a:ahLst/>
              <a:cxnLst/>
              <a:rect l="l" t="t" r="r" b="b"/>
              <a:pathLst>
                <a:path w="1881" h="3760" extrusionOk="0">
                  <a:moveTo>
                    <a:pt x="0" y="0"/>
                  </a:moveTo>
                  <a:lnTo>
                    <a:pt x="0" y="3760"/>
                  </a:lnTo>
                  <a:lnTo>
                    <a:pt x="1880" y="3760"/>
                  </a:lnTo>
                  <a:lnTo>
                    <a:pt x="1880" y="0"/>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53"/>
            <p:cNvSpPr/>
            <p:nvPr/>
          </p:nvSpPr>
          <p:spPr>
            <a:xfrm>
              <a:off x="7777357" y="4252590"/>
              <a:ext cx="79213" cy="7689"/>
            </a:xfrm>
            <a:custGeom>
              <a:avLst/>
              <a:gdLst/>
              <a:ahLst/>
              <a:cxnLst/>
              <a:rect l="l" t="t" r="r" b="b"/>
              <a:pathLst>
                <a:path w="2081" h="202" extrusionOk="0">
                  <a:moveTo>
                    <a:pt x="0" y="1"/>
                  </a:moveTo>
                  <a:lnTo>
                    <a:pt x="0" y="201"/>
                  </a:lnTo>
                  <a:lnTo>
                    <a:pt x="2080" y="201"/>
                  </a:lnTo>
                  <a:lnTo>
                    <a:pt x="2080"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53"/>
            <p:cNvSpPr/>
            <p:nvPr/>
          </p:nvSpPr>
          <p:spPr>
            <a:xfrm>
              <a:off x="2537900" y="4753449"/>
              <a:ext cx="290055" cy="290055"/>
            </a:xfrm>
            <a:custGeom>
              <a:avLst/>
              <a:gdLst/>
              <a:ahLst/>
              <a:cxnLst/>
              <a:rect l="l" t="t" r="r" b="b"/>
              <a:pathLst>
                <a:path w="7620" h="7620" extrusionOk="0">
                  <a:moveTo>
                    <a:pt x="3760" y="1"/>
                  </a:moveTo>
                  <a:cubicBezTo>
                    <a:pt x="1680" y="1"/>
                    <a:pt x="0" y="1780"/>
                    <a:pt x="0" y="3860"/>
                  </a:cubicBezTo>
                  <a:cubicBezTo>
                    <a:pt x="0" y="5941"/>
                    <a:pt x="1680" y="7620"/>
                    <a:pt x="3760" y="7620"/>
                  </a:cubicBezTo>
                  <a:lnTo>
                    <a:pt x="3860" y="7620"/>
                  </a:lnTo>
                  <a:cubicBezTo>
                    <a:pt x="5965" y="7620"/>
                    <a:pt x="7619" y="5941"/>
                    <a:pt x="7619" y="3860"/>
                  </a:cubicBezTo>
                  <a:cubicBezTo>
                    <a:pt x="7619" y="1680"/>
                    <a:pt x="5965" y="1"/>
                    <a:pt x="3860" y="1"/>
                  </a:cubicBezTo>
                  <a:close/>
                </a:path>
              </a:pathLst>
            </a:custGeom>
            <a:solidFill>
              <a:srgbClr val="D1F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53"/>
            <p:cNvSpPr/>
            <p:nvPr/>
          </p:nvSpPr>
          <p:spPr>
            <a:xfrm>
              <a:off x="2827917" y="4888922"/>
              <a:ext cx="38" cy="11496"/>
            </a:xfrm>
            <a:custGeom>
              <a:avLst/>
              <a:gdLst/>
              <a:ahLst/>
              <a:cxnLst/>
              <a:rect l="l" t="t" r="r" b="b"/>
              <a:pathLst>
                <a:path w="1" h="302" extrusionOk="0">
                  <a:moveTo>
                    <a:pt x="0" y="301"/>
                  </a:moveTo>
                  <a:lnTo>
                    <a:pt x="0" y="301"/>
                  </a:lnTo>
                  <a:lnTo>
                    <a:pt x="0" y="301"/>
                  </a:lnTo>
                  <a:lnTo>
                    <a:pt x="0" y="301"/>
                  </a:lnTo>
                  <a:close/>
                  <a:moveTo>
                    <a:pt x="0" y="201"/>
                  </a:moveTo>
                  <a:lnTo>
                    <a:pt x="0" y="301"/>
                  </a:lnTo>
                  <a:lnTo>
                    <a:pt x="0" y="201"/>
                  </a:lnTo>
                  <a:close/>
                  <a:moveTo>
                    <a:pt x="0" y="201"/>
                  </a:moveTo>
                  <a:lnTo>
                    <a:pt x="0" y="201"/>
                  </a:lnTo>
                  <a:lnTo>
                    <a:pt x="0" y="201"/>
                  </a:lnTo>
                  <a:close/>
                  <a:moveTo>
                    <a:pt x="0" y="201"/>
                  </a:moveTo>
                  <a:lnTo>
                    <a:pt x="0" y="201"/>
                  </a:lnTo>
                  <a:lnTo>
                    <a:pt x="0" y="201"/>
                  </a:lnTo>
                  <a:close/>
                  <a:moveTo>
                    <a:pt x="0" y="201"/>
                  </a:moveTo>
                  <a:lnTo>
                    <a:pt x="0" y="201"/>
                  </a:lnTo>
                  <a:lnTo>
                    <a:pt x="0" y="201"/>
                  </a:lnTo>
                  <a:close/>
                  <a:moveTo>
                    <a:pt x="0" y="201"/>
                  </a:moveTo>
                  <a:lnTo>
                    <a:pt x="0" y="201"/>
                  </a:lnTo>
                  <a:lnTo>
                    <a:pt x="0" y="201"/>
                  </a:lnTo>
                  <a:close/>
                  <a:moveTo>
                    <a:pt x="0" y="201"/>
                  </a:moveTo>
                  <a:lnTo>
                    <a:pt x="0" y="201"/>
                  </a:lnTo>
                  <a:lnTo>
                    <a:pt x="0" y="201"/>
                  </a:lnTo>
                  <a:close/>
                  <a:moveTo>
                    <a:pt x="0" y="201"/>
                  </a:moveTo>
                  <a:lnTo>
                    <a:pt x="0" y="201"/>
                  </a:lnTo>
                  <a:lnTo>
                    <a:pt x="0" y="201"/>
                  </a:lnTo>
                  <a:close/>
                  <a:moveTo>
                    <a:pt x="0" y="201"/>
                  </a:moveTo>
                  <a:lnTo>
                    <a:pt x="0" y="201"/>
                  </a:lnTo>
                  <a:lnTo>
                    <a:pt x="0" y="201"/>
                  </a:lnTo>
                  <a:close/>
                  <a:moveTo>
                    <a:pt x="0" y="201"/>
                  </a:moveTo>
                  <a:lnTo>
                    <a:pt x="0" y="201"/>
                  </a:lnTo>
                  <a:lnTo>
                    <a:pt x="0" y="201"/>
                  </a:lnTo>
                  <a:close/>
                  <a:moveTo>
                    <a:pt x="0" y="101"/>
                  </a:moveTo>
                  <a:lnTo>
                    <a:pt x="0" y="101"/>
                  </a:lnTo>
                  <a:lnTo>
                    <a:pt x="0" y="101"/>
                  </a:lnTo>
                  <a:close/>
                  <a:moveTo>
                    <a:pt x="0" y="101"/>
                  </a:moveTo>
                  <a:lnTo>
                    <a:pt x="0" y="101"/>
                  </a:lnTo>
                  <a:lnTo>
                    <a:pt x="0" y="101"/>
                  </a:lnTo>
                  <a:close/>
                  <a:moveTo>
                    <a:pt x="0" y="101"/>
                  </a:moveTo>
                  <a:lnTo>
                    <a:pt x="0" y="101"/>
                  </a:lnTo>
                  <a:lnTo>
                    <a:pt x="0" y="101"/>
                  </a:lnTo>
                  <a:close/>
                  <a:moveTo>
                    <a:pt x="0" y="101"/>
                  </a:moveTo>
                  <a:lnTo>
                    <a:pt x="0" y="101"/>
                  </a:lnTo>
                  <a:lnTo>
                    <a:pt x="0" y="101"/>
                  </a:lnTo>
                  <a:close/>
                  <a:moveTo>
                    <a:pt x="0" y="101"/>
                  </a:moveTo>
                  <a:lnTo>
                    <a:pt x="0" y="101"/>
                  </a:lnTo>
                  <a:lnTo>
                    <a:pt x="0" y="101"/>
                  </a:lnTo>
                  <a:close/>
                  <a:moveTo>
                    <a:pt x="0" y="101"/>
                  </a:moveTo>
                  <a:lnTo>
                    <a:pt x="0" y="101"/>
                  </a:lnTo>
                  <a:lnTo>
                    <a:pt x="0" y="101"/>
                  </a:lnTo>
                  <a:close/>
                  <a:moveTo>
                    <a:pt x="0" y="101"/>
                  </a:moveTo>
                  <a:lnTo>
                    <a:pt x="0" y="101"/>
                  </a:lnTo>
                  <a:lnTo>
                    <a:pt x="0" y="101"/>
                  </a:lnTo>
                  <a:close/>
                  <a:moveTo>
                    <a:pt x="0" y="101"/>
                  </a:moveTo>
                  <a:lnTo>
                    <a:pt x="0" y="101"/>
                  </a:lnTo>
                  <a:lnTo>
                    <a:pt x="0" y="101"/>
                  </a:lnTo>
                  <a:close/>
                  <a:moveTo>
                    <a:pt x="0" y="1"/>
                  </a:moveTo>
                  <a:lnTo>
                    <a:pt x="0" y="1"/>
                  </a:lnTo>
                  <a:lnTo>
                    <a:pt x="0" y="1"/>
                  </a:lnTo>
                  <a:close/>
                  <a:moveTo>
                    <a:pt x="0" y="1"/>
                  </a:moveTo>
                  <a:lnTo>
                    <a:pt x="0" y="1"/>
                  </a:lnTo>
                  <a:close/>
                </a:path>
              </a:pathLst>
            </a:custGeom>
            <a:solidFill>
              <a:srgbClr val="D1C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53"/>
            <p:cNvSpPr/>
            <p:nvPr/>
          </p:nvSpPr>
          <p:spPr>
            <a:xfrm>
              <a:off x="2664771" y="5043466"/>
              <a:ext cx="16254" cy="38"/>
            </a:xfrm>
            <a:custGeom>
              <a:avLst/>
              <a:gdLst/>
              <a:ahLst/>
              <a:cxnLst/>
              <a:rect l="l" t="t" r="r" b="b"/>
              <a:pathLst>
                <a:path w="427" h="1" extrusionOk="0">
                  <a:moveTo>
                    <a:pt x="1" y="1"/>
                  </a:moveTo>
                  <a:lnTo>
                    <a:pt x="427"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close/>
                </a:path>
              </a:pathLst>
            </a:custGeom>
            <a:solidFill>
              <a:srgbClr val="3BBA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53"/>
            <p:cNvSpPr/>
            <p:nvPr/>
          </p:nvSpPr>
          <p:spPr>
            <a:xfrm>
              <a:off x="2585595" y="4764906"/>
              <a:ext cx="242360" cy="278598"/>
            </a:xfrm>
            <a:custGeom>
              <a:avLst/>
              <a:gdLst/>
              <a:ahLst/>
              <a:cxnLst/>
              <a:rect l="l" t="t" r="r" b="b"/>
              <a:pathLst>
                <a:path w="6367" h="7319" extrusionOk="0">
                  <a:moveTo>
                    <a:pt x="4186" y="1"/>
                  </a:moveTo>
                  <a:cubicBezTo>
                    <a:pt x="4913" y="752"/>
                    <a:pt x="5439" y="1780"/>
                    <a:pt x="5439" y="2933"/>
                  </a:cubicBezTo>
                  <a:cubicBezTo>
                    <a:pt x="5439" y="5013"/>
                    <a:pt x="3760" y="6692"/>
                    <a:pt x="1579" y="6692"/>
                  </a:cubicBezTo>
                  <a:cubicBezTo>
                    <a:pt x="1053" y="6692"/>
                    <a:pt x="527" y="6592"/>
                    <a:pt x="0" y="6392"/>
                  </a:cubicBezTo>
                  <a:lnTo>
                    <a:pt x="0" y="6392"/>
                  </a:lnTo>
                  <a:cubicBezTo>
                    <a:pt x="527" y="6893"/>
                    <a:pt x="1254" y="7219"/>
                    <a:pt x="2081" y="7319"/>
                  </a:cubicBezTo>
                  <a:lnTo>
                    <a:pt x="2607" y="7319"/>
                  </a:lnTo>
                  <a:cubicBezTo>
                    <a:pt x="4712" y="7319"/>
                    <a:pt x="6366" y="5640"/>
                    <a:pt x="6366" y="3559"/>
                  </a:cubicBezTo>
                  <a:lnTo>
                    <a:pt x="6366" y="3459"/>
                  </a:lnTo>
                  <a:lnTo>
                    <a:pt x="6366" y="3359"/>
                  </a:lnTo>
                  <a:lnTo>
                    <a:pt x="6366" y="3259"/>
                  </a:lnTo>
                  <a:cubicBezTo>
                    <a:pt x="6266" y="1880"/>
                    <a:pt x="5439" y="627"/>
                    <a:pt x="41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53"/>
            <p:cNvSpPr/>
            <p:nvPr/>
          </p:nvSpPr>
          <p:spPr>
            <a:xfrm>
              <a:off x="2537900" y="4753449"/>
              <a:ext cx="290055" cy="154354"/>
            </a:xfrm>
            <a:custGeom>
              <a:avLst/>
              <a:gdLst/>
              <a:ahLst/>
              <a:cxnLst/>
              <a:rect l="l" t="t" r="r" b="b"/>
              <a:pathLst>
                <a:path w="7620" h="4055" extrusionOk="0">
                  <a:moveTo>
                    <a:pt x="3760" y="1"/>
                  </a:moveTo>
                  <a:cubicBezTo>
                    <a:pt x="1880" y="1"/>
                    <a:pt x="201" y="1454"/>
                    <a:pt x="0" y="3334"/>
                  </a:cubicBezTo>
                  <a:cubicBezTo>
                    <a:pt x="101" y="3234"/>
                    <a:pt x="326" y="3134"/>
                    <a:pt x="426" y="3134"/>
                  </a:cubicBezTo>
                  <a:cubicBezTo>
                    <a:pt x="765" y="3218"/>
                    <a:pt x="531" y="4055"/>
                    <a:pt x="889" y="4055"/>
                  </a:cubicBezTo>
                  <a:cubicBezTo>
                    <a:pt x="955" y="4055"/>
                    <a:pt x="1041" y="4027"/>
                    <a:pt x="1153" y="3961"/>
                  </a:cubicBezTo>
                  <a:cubicBezTo>
                    <a:pt x="1680" y="3560"/>
                    <a:pt x="1980" y="2708"/>
                    <a:pt x="2306" y="2181"/>
                  </a:cubicBezTo>
                  <a:cubicBezTo>
                    <a:pt x="2473" y="2014"/>
                    <a:pt x="2640" y="1483"/>
                    <a:pt x="2879" y="1483"/>
                  </a:cubicBezTo>
                  <a:cubicBezTo>
                    <a:pt x="2927" y="1483"/>
                    <a:pt x="2978" y="1504"/>
                    <a:pt x="3033" y="1555"/>
                  </a:cubicBezTo>
                  <a:cubicBezTo>
                    <a:pt x="3233" y="1780"/>
                    <a:pt x="3133" y="2181"/>
                    <a:pt x="3559" y="2181"/>
                  </a:cubicBezTo>
                  <a:cubicBezTo>
                    <a:pt x="3817" y="2181"/>
                    <a:pt x="4020" y="1960"/>
                    <a:pt x="4262" y="1960"/>
                  </a:cubicBezTo>
                  <a:cubicBezTo>
                    <a:pt x="4302" y="1960"/>
                    <a:pt x="4343" y="1966"/>
                    <a:pt x="4386" y="1981"/>
                  </a:cubicBezTo>
                  <a:cubicBezTo>
                    <a:pt x="4587" y="1981"/>
                    <a:pt x="4587" y="2307"/>
                    <a:pt x="4913" y="2407"/>
                  </a:cubicBezTo>
                  <a:cubicBezTo>
                    <a:pt x="4954" y="2421"/>
                    <a:pt x="4997" y="2426"/>
                    <a:pt x="5043" y="2426"/>
                  </a:cubicBezTo>
                  <a:cubicBezTo>
                    <a:pt x="5273" y="2426"/>
                    <a:pt x="5550" y="2277"/>
                    <a:pt x="5796" y="2277"/>
                  </a:cubicBezTo>
                  <a:cubicBezTo>
                    <a:pt x="5855" y="2277"/>
                    <a:pt x="5911" y="2286"/>
                    <a:pt x="5965" y="2307"/>
                  </a:cubicBezTo>
                  <a:cubicBezTo>
                    <a:pt x="6664" y="2403"/>
                    <a:pt x="6297" y="3565"/>
                    <a:pt x="7204" y="3565"/>
                  </a:cubicBezTo>
                  <a:cubicBezTo>
                    <a:pt x="7240" y="3565"/>
                    <a:pt x="7278" y="3564"/>
                    <a:pt x="7319" y="3560"/>
                  </a:cubicBezTo>
                  <a:cubicBezTo>
                    <a:pt x="7419" y="3434"/>
                    <a:pt x="7519" y="3434"/>
                    <a:pt x="7619" y="3334"/>
                  </a:cubicBezTo>
                  <a:cubicBezTo>
                    <a:pt x="7419" y="1454"/>
                    <a:pt x="5740" y="1"/>
                    <a:pt x="38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53"/>
            <p:cNvSpPr/>
            <p:nvPr/>
          </p:nvSpPr>
          <p:spPr>
            <a:xfrm>
              <a:off x="2680986" y="4904186"/>
              <a:ext cx="16254" cy="238553"/>
            </a:xfrm>
            <a:custGeom>
              <a:avLst/>
              <a:gdLst/>
              <a:ahLst/>
              <a:cxnLst/>
              <a:rect l="l" t="t" r="r" b="b"/>
              <a:pathLst>
                <a:path w="427" h="6267" extrusionOk="0">
                  <a:moveTo>
                    <a:pt x="1" y="1"/>
                  </a:moveTo>
                  <a:lnTo>
                    <a:pt x="1" y="6266"/>
                  </a:lnTo>
                  <a:lnTo>
                    <a:pt x="427" y="6266"/>
                  </a:lnTo>
                  <a:lnTo>
                    <a:pt x="4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53"/>
            <p:cNvSpPr/>
            <p:nvPr/>
          </p:nvSpPr>
          <p:spPr>
            <a:xfrm>
              <a:off x="2680986" y="4940462"/>
              <a:ext cx="51578" cy="43889"/>
            </a:xfrm>
            <a:custGeom>
              <a:avLst/>
              <a:gdLst/>
              <a:ahLst/>
              <a:cxnLst/>
              <a:rect l="l" t="t" r="r" b="b"/>
              <a:pathLst>
                <a:path w="1355" h="1153" extrusionOk="0">
                  <a:moveTo>
                    <a:pt x="1154" y="0"/>
                  </a:moveTo>
                  <a:lnTo>
                    <a:pt x="1" y="827"/>
                  </a:lnTo>
                  <a:lnTo>
                    <a:pt x="327" y="1153"/>
                  </a:lnTo>
                  <a:lnTo>
                    <a:pt x="1354" y="301"/>
                  </a:lnTo>
                  <a:lnTo>
                    <a:pt x="11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53"/>
            <p:cNvSpPr/>
            <p:nvPr/>
          </p:nvSpPr>
          <p:spPr>
            <a:xfrm>
              <a:off x="2633291" y="4964291"/>
              <a:ext cx="60143" cy="59191"/>
            </a:xfrm>
            <a:custGeom>
              <a:avLst/>
              <a:gdLst/>
              <a:ahLst/>
              <a:cxnLst/>
              <a:rect l="l" t="t" r="r" b="b"/>
              <a:pathLst>
                <a:path w="1580" h="1555" extrusionOk="0">
                  <a:moveTo>
                    <a:pt x="326" y="1"/>
                  </a:moveTo>
                  <a:lnTo>
                    <a:pt x="1" y="201"/>
                  </a:lnTo>
                  <a:lnTo>
                    <a:pt x="1354" y="1555"/>
                  </a:lnTo>
                  <a:lnTo>
                    <a:pt x="1580" y="1354"/>
                  </a:lnTo>
                  <a:lnTo>
                    <a:pt x="3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53"/>
            <p:cNvSpPr/>
            <p:nvPr/>
          </p:nvSpPr>
          <p:spPr>
            <a:xfrm>
              <a:off x="5594558" y="4753449"/>
              <a:ext cx="290055" cy="290055"/>
            </a:xfrm>
            <a:custGeom>
              <a:avLst/>
              <a:gdLst/>
              <a:ahLst/>
              <a:cxnLst/>
              <a:rect l="l" t="t" r="r" b="b"/>
              <a:pathLst>
                <a:path w="7620" h="7620" extrusionOk="0">
                  <a:moveTo>
                    <a:pt x="3760" y="1"/>
                  </a:moveTo>
                  <a:cubicBezTo>
                    <a:pt x="1680" y="1"/>
                    <a:pt x="0" y="1780"/>
                    <a:pt x="0" y="3860"/>
                  </a:cubicBezTo>
                  <a:cubicBezTo>
                    <a:pt x="0" y="5941"/>
                    <a:pt x="1680" y="7620"/>
                    <a:pt x="3760" y="7620"/>
                  </a:cubicBezTo>
                  <a:cubicBezTo>
                    <a:pt x="5965" y="7620"/>
                    <a:pt x="7620" y="5941"/>
                    <a:pt x="7620" y="3860"/>
                  </a:cubicBezTo>
                  <a:cubicBezTo>
                    <a:pt x="7620" y="1680"/>
                    <a:pt x="5965" y="1"/>
                    <a:pt x="3760" y="1"/>
                  </a:cubicBezTo>
                  <a:close/>
                </a:path>
              </a:pathLst>
            </a:custGeom>
            <a:solidFill>
              <a:srgbClr val="D1F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53"/>
            <p:cNvSpPr/>
            <p:nvPr/>
          </p:nvSpPr>
          <p:spPr>
            <a:xfrm>
              <a:off x="5884575" y="4888922"/>
              <a:ext cx="38" cy="11496"/>
            </a:xfrm>
            <a:custGeom>
              <a:avLst/>
              <a:gdLst/>
              <a:ahLst/>
              <a:cxnLst/>
              <a:rect l="l" t="t" r="r" b="b"/>
              <a:pathLst>
                <a:path w="1" h="302" extrusionOk="0">
                  <a:moveTo>
                    <a:pt x="1" y="301"/>
                  </a:moveTo>
                  <a:lnTo>
                    <a:pt x="1" y="301"/>
                  </a:lnTo>
                  <a:lnTo>
                    <a:pt x="1" y="301"/>
                  </a:lnTo>
                  <a:lnTo>
                    <a:pt x="1" y="301"/>
                  </a:lnTo>
                  <a:close/>
                  <a:moveTo>
                    <a:pt x="1" y="201"/>
                  </a:moveTo>
                  <a:lnTo>
                    <a:pt x="1" y="301"/>
                  </a:lnTo>
                  <a:lnTo>
                    <a:pt x="1" y="201"/>
                  </a:lnTo>
                  <a:close/>
                  <a:moveTo>
                    <a:pt x="1" y="201"/>
                  </a:moveTo>
                  <a:lnTo>
                    <a:pt x="1" y="201"/>
                  </a:lnTo>
                  <a:lnTo>
                    <a:pt x="1" y="201"/>
                  </a:lnTo>
                  <a:close/>
                  <a:moveTo>
                    <a:pt x="1" y="201"/>
                  </a:moveTo>
                  <a:lnTo>
                    <a:pt x="1" y="201"/>
                  </a:lnTo>
                  <a:lnTo>
                    <a:pt x="1" y="201"/>
                  </a:lnTo>
                  <a:close/>
                  <a:moveTo>
                    <a:pt x="1" y="201"/>
                  </a:moveTo>
                  <a:lnTo>
                    <a:pt x="1" y="201"/>
                  </a:lnTo>
                  <a:lnTo>
                    <a:pt x="1" y="201"/>
                  </a:lnTo>
                  <a:close/>
                  <a:moveTo>
                    <a:pt x="1" y="201"/>
                  </a:moveTo>
                  <a:lnTo>
                    <a:pt x="1" y="201"/>
                  </a:lnTo>
                  <a:lnTo>
                    <a:pt x="1" y="201"/>
                  </a:lnTo>
                  <a:close/>
                  <a:moveTo>
                    <a:pt x="1" y="201"/>
                  </a:moveTo>
                  <a:lnTo>
                    <a:pt x="1" y="201"/>
                  </a:lnTo>
                  <a:lnTo>
                    <a:pt x="1" y="201"/>
                  </a:lnTo>
                  <a:close/>
                  <a:moveTo>
                    <a:pt x="1" y="201"/>
                  </a:moveTo>
                  <a:lnTo>
                    <a:pt x="1" y="201"/>
                  </a:lnTo>
                  <a:lnTo>
                    <a:pt x="1" y="201"/>
                  </a:lnTo>
                  <a:close/>
                  <a:moveTo>
                    <a:pt x="1" y="201"/>
                  </a:moveTo>
                  <a:lnTo>
                    <a:pt x="1" y="201"/>
                  </a:lnTo>
                  <a:lnTo>
                    <a:pt x="1" y="201"/>
                  </a:lnTo>
                  <a:close/>
                  <a:moveTo>
                    <a:pt x="1" y="201"/>
                  </a:moveTo>
                  <a:lnTo>
                    <a:pt x="1" y="201"/>
                  </a:lnTo>
                  <a:lnTo>
                    <a:pt x="1" y="201"/>
                  </a:lnTo>
                  <a:close/>
                  <a:moveTo>
                    <a:pt x="1" y="101"/>
                  </a:moveTo>
                  <a:lnTo>
                    <a:pt x="1" y="101"/>
                  </a:lnTo>
                  <a:lnTo>
                    <a:pt x="1" y="101"/>
                  </a:lnTo>
                  <a:close/>
                  <a:moveTo>
                    <a:pt x="1" y="101"/>
                  </a:moveTo>
                  <a:lnTo>
                    <a:pt x="1" y="101"/>
                  </a:lnTo>
                  <a:lnTo>
                    <a:pt x="1" y="101"/>
                  </a:lnTo>
                  <a:close/>
                  <a:moveTo>
                    <a:pt x="1" y="101"/>
                  </a:moveTo>
                  <a:lnTo>
                    <a:pt x="1" y="101"/>
                  </a:lnTo>
                  <a:lnTo>
                    <a:pt x="1" y="101"/>
                  </a:lnTo>
                  <a:close/>
                  <a:moveTo>
                    <a:pt x="1" y="101"/>
                  </a:moveTo>
                  <a:lnTo>
                    <a:pt x="1" y="101"/>
                  </a:lnTo>
                  <a:lnTo>
                    <a:pt x="1" y="101"/>
                  </a:lnTo>
                  <a:close/>
                  <a:moveTo>
                    <a:pt x="1" y="101"/>
                  </a:moveTo>
                  <a:lnTo>
                    <a:pt x="1" y="101"/>
                  </a:lnTo>
                  <a:lnTo>
                    <a:pt x="1" y="101"/>
                  </a:lnTo>
                  <a:close/>
                  <a:moveTo>
                    <a:pt x="1" y="101"/>
                  </a:moveTo>
                  <a:lnTo>
                    <a:pt x="1" y="101"/>
                  </a:lnTo>
                  <a:lnTo>
                    <a:pt x="1" y="101"/>
                  </a:lnTo>
                  <a:close/>
                  <a:moveTo>
                    <a:pt x="1" y="101"/>
                  </a:moveTo>
                  <a:lnTo>
                    <a:pt x="1" y="101"/>
                  </a:lnTo>
                  <a:lnTo>
                    <a:pt x="1" y="101"/>
                  </a:lnTo>
                  <a:close/>
                  <a:moveTo>
                    <a:pt x="1" y="101"/>
                  </a:moveTo>
                  <a:lnTo>
                    <a:pt x="1" y="101"/>
                  </a:lnTo>
                  <a:lnTo>
                    <a:pt x="1" y="101"/>
                  </a:lnTo>
                  <a:close/>
                  <a:moveTo>
                    <a:pt x="1" y="1"/>
                  </a:moveTo>
                  <a:lnTo>
                    <a:pt x="1" y="1"/>
                  </a:lnTo>
                  <a:lnTo>
                    <a:pt x="1" y="1"/>
                  </a:lnTo>
                  <a:close/>
                  <a:moveTo>
                    <a:pt x="1" y="1"/>
                  </a:moveTo>
                  <a:lnTo>
                    <a:pt x="1" y="1"/>
                  </a:lnTo>
                  <a:close/>
                </a:path>
              </a:pathLst>
            </a:custGeom>
            <a:solidFill>
              <a:srgbClr val="BDD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53"/>
            <p:cNvSpPr/>
            <p:nvPr/>
          </p:nvSpPr>
          <p:spPr>
            <a:xfrm>
              <a:off x="5717622" y="5043466"/>
              <a:ext cx="20060" cy="38"/>
            </a:xfrm>
            <a:custGeom>
              <a:avLst/>
              <a:gdLst/>
              <a:ahLst/>
              <a:cxnLst/>
              <a:rect l="l" t="t" r="r" b="b"/>
              <a:pathLst>
                <a:path w="527" h="1" extrusionOk="0">
                  <a:moveTo>
                    <a:pt x="1" y="1"/>
                  </a:moveTo>
                  <a:lnTo>
                    <a:pt x="527"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close/>
                </a:path>
              </a:pathLst>
            </a:custGeom>
            <a:solidFill>
              <a:srgbClr val="D1F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53"/>
            <p:cNvSpPr/>
            <p:nvPr/>
          </p:nvSpPr>
          <p:spPr>
            <a:xfrm>
              <a:off x="5642253" y="4804989"/>
              <a:ext cx="242360" cy="238515"/>
            </a:xfrm>
            <a:custGeom>
              <a:avLst/>
              <a:gdLst/>
              <a:ahLst/>
              <a:cxnLst/>
              <a:rect l="l" t="t" r="r" b="b"/>
              <a:pathLst>
                <a:path w="6367" h="6266" extrusionOk="0">
                  <a:moveTo>
                    <a:pt x="5539" y="0"/>
                  </a:moveTo>
                  <a:lnTo>
                    <a:pt x="5539" y="0"/>
                  </a:lnTo>
                  <a:cubicBezTo>
                    <a:pt x="5778" y="351"/>
                    <a:pt x="6009" y="734"/>
                    <a:pt x="6166" y="1152"/>
                  </a:cubicBezTo>
                  <a:lnTo>
                    <a:pt x="6166" y="1152"/>
                  </a:lnTo>
                  <a:cubicBezTo>
                    <a:pt x="6016" y="724"/>
                    <a:pt x="5802" y="324"/>
                    <a:pt x="5539" y="0"/>
                  </a:cubicBezTo>
                  <a:close/>
                  <a:moveTo>
                    <a:pt x="6166" y="1152"/>
                  </a:moveTo>
                  <a:cubicBezTo>
                    <a:pt x="6235" y="1351"/>
                    <a:pt x="6291" y="1556"/>
                    <a:pt x="6330" y="1762"/>
                  </a:cubicBezTo>
                  <a:lnTo>
                    <a:pt x="6330" y="1762"/>
                  </a:lnTo>
                  <a:cubicBezTo>
                    <a:pt x="6296" y="1551"/>
                    <a:pt x="6239" y="1348"/>
                    <a:pt x="6166" y="1152"/>
                  </a:cubicBezTo>
                  <a:close/>
                  <a:moveTo>
                    <a:pt x="6330" y="1762"/>
                  </a:moveTo>
                  <a:lnTo>
                    <a:pt x="6330" y="1762"/>
                  </a:lnTo>
                  <a:cubicBezTo>
                    <a:pt x="6343" y="1837"/>
                    <a:pt x="6352" y="1912"/>
                    <a:pt x="6358" y="1989"/>
                  </a:cubicBezTo>
                  <a:lnTo>
                    <a:pt x="6358" y="1989"/>
                  </a:lnTo>
                  <a:cubicBezTo>
                    <a:pt x="6361" y="1986"/>
                    <a:pt x="6364" y="1983"/>
                    <a:pt x="6367" y="1980"/>
                  </a:cubicBezTo>
                  <a:cubicBezTo>
                    <a:pt x="6357" y="1907"/>
                    <a:pt x="6344" y="1835"/>
                    <a:pt x="6330" y="1762"/>
                  </a:cubicBezTo>
                  <a:close/>
                  <a:moveTo>
                    <a:pt x="5439" y="1980"/>
                  </a:moveTo>
                  <a:cubicBezTo>
                    <a:pt x="5339" y="4085"/>
                    <a:pt x="3660" y="5639"/>
                    <a:pt x="1580" y="5639"/>
                  </a:cubicBezTo>
                  <a:cubicBezTo>
                    <a:pt x="953" y="5639"/>
                    <a:pt x="427" y="5539"/>
                    <a:pt x="1" y="5339"/>
                  </a:cubicBezTo>
                  <a:lnTo>
                    <a:pt x="1" y="5339"/>
                  </a:lnTo>
                  <a:cubicBezTo>
                    <a:pt x="527" y="5840"/>
                    <a:pt x="1254" y="6166"/>
                    <a:pt x="1981" y="6266"/>
                  </a:cubicBezTo>
                  <a:lnTo>
                    <a:pt x="2507" y="6266"/>
                  </a:lnTo>
                  <a:cubicBezTo>
                    <a:pt x="4712" y="6266"/>
                    <a:pt x="6367" y="4587"/>
                    <a:pt x="6367" y="2506"/>
                  </a:cubicBezTo>
                  <a:lnTo>
                    <a:pt x="6367" y="2406"/>
                  </a:lnTo>
                  <a:lnTo>
                    <a:pt x="6367" y="2306"/>
                  </a:lnTo>
                  <a:lnTo>
                    <a:pt x="6367" y="2206"/>
                  </a:lnTo>
                  <a:cubicBezTo>
                    <a:pt x="6367" y="2132"/>
                    <a:pt x="6364" y="2060"/>
                    <a:pt x="6358" y="1989"/>
                  </a:cubicBezTo>
                  <a:lnTo>
                    <a:pt x="6358" y="1989"/>
                  </a:lnTo>
                  <a:cubicBezTo>
                    <a:pt x="6261" y="2081"/>
                    <a:pt x="6163" y="2084"/>
                    <a:pt x="6066" y="2206"/>
                  </a:cubicBezTo>
                  <a:lnTo>
                    <a:pt x="5865" y="2206"/>
                  </a:lnTo>
                  <a:cubicBezTo>
                    <a:pt x="5640" y="2206"/>
                    <a:pt x="5539" y="2080"/>
                    <a:pt x="5439" y="19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53"/>
            <p:cNvSpPr/>
            <p:nvPr/>
          </p:nvSpPr>
          <p:spPr>
            <a:xfrm>
              <a:off x="5594558" y="4753449"/>
              <a:ext cx="290055" cy="154354"/>
            </a:xfrm>
            <a:custGeom>
              <a:avLst/>
              <a:gdLst/>
              <a:ahLst/>
              <a:cxnLst/>
              <a:rect l="l" t="t" r="r" b="b"/>
              <a:pathLst>
                <a:path w="7620" h="4055" extrusionOk="0">
                  <a:moveTo>
                    <a:pt x="3760" y="1"/>
                  </a:moveTo>
                  <a:cubicBezTo>
                    <a:pt x="1780" y="1"/>
                    <a:pt x="226" y="1454"/>
                    <a:pt x="0" y="3334"/>
                  </a:cubicBezTo>
                  <a:cubicBezTo>
                    <a:pt x="101" y="3234"/>
                    <a:pt x="326" y="3134"/>
                    <a:pt x="427" y="3134"/>
                  </a:cubicBezTo>
                  <a:cubicBezTo>
                    <a:pt x="787" y="3218"/>
                    <a:pt x="538" y="4055"/>
                    <a:pt x="831" y="4055"/>
                  </a:cubicBezTo>
                  <a:cubicBezTo>
                    <a:pt x="884" y="4055"/>
                    <a:pt x="956" y="4027"/>
                    <a:pt x="1053" y="3961"/>
                  </a:cubicBezTo>
                  <a:cubicBezTo>
                    <a:pt x="1680" y="3560"/>
                    <a:pt x="1980" y="2708"/>
                    <a:pt x="2306" y="2181"/>
                  </a:cubicBezTo>
                  <a:cubicBezTo>
                    <a:pt x="2473" y="2014"/>
                    <a:pt x="2657" y="1483"/>
                    <a:pt x="2888" y="1483"/>
                  </a:cubicBezTo>
                  <a:cubicBezTo>
                    <a:pt x="2934" y="1483"/>
                    <a:pt x="2983" y="1504"/>
                    <a:pt x="3033" y="1555"/>
                  </a:cubicBezTo>
                  <a:cubicBezTo>
                    <a:pt x="3234" y="1780"/>
                    <a:pt x="3133" y="2181"/>
                    <a:pt x="3559" y="2181"/>
                  </a:cubicBezTo>
                  <a:cubicBezTo>
                    <a:pt x="3660" y="2181"/>
                    <a:pt x="3760" y="2081"/>
                    <a:pt x="3860" y="2081"/>
                  </a:cubicBezTo>
                  <a:cubicBezTo>
                    <a:pt x="4020" y="2010"/>
                    <a:pt x="4116" y="1939"/>
                    <a:pt x="4230" y="1939"/>
                  </a:cubicBezTo>
                  <a:cubicBezTo>
                    <a:pt x="4278" y="1939"/>
                    <a:pt x="4328" y="1951"/>
                    <a:pt x="4386" y="1981"/>
                  </a:cubicBezTo>
                  <a:cubicBezTo>
                    <a:pt x="4612" y="1981"/>
                    <a:pt x="4612" y="2307"/>
                    <a:pt x="4913" y="2407"/>
                  </a:cubicBezTo>
                  <a:cubicBezTo>
                    <a:pt x="5013" y="2407"/>
                    <a:pt x="5239" y="2407"/>
                    <a:pt x="5439" y="2307"/>
                  </a:cubicBezTo>
                  <a:cubicBezTo>
                    <a:pt x="5573" y="2307"/>
                    <a:pt x="5662" y="2251"/>
                    <a:pt x="5773" y="2251"/>
                  </a:cubicBezTo>
                  <a:cubicBezTo>
                    <a:pt x="5829" y="2251"/>
                    <a:pt x="5890" y="2265"/>
                    <a:pt x="5965" y="2307"/>
                  </a:cubicBezTo>
                  <a:cubicBezTo>
                    <a:pt x="6664" y="2403"/>
                    <a:pt x="6297" y="3565"/>
                    <a:pt x="7204" y="3565"/>
                  </a:cubicBezTo>
                  <a:cubicBezTo>
                    <a:pt x="7240" y="3565"/>
                    <a:pt x="7278" y="3564"/>
                    <a:pt x="7319" y="3560"/>
                  </a:cubicBezTo>
                  <a:cubicBezTo>
                    <a:pt x="7419" y="3434"/>
                    <a:pt x="7519" y="3434"/>
                    <a:pt x="7620" y="3334"/>
                  </a:cubicBezTo>
                  <a:cubicBezTo>
                    <a:pt x="7419" y="1454"/>
                    <a:pt x="5740" y="1"/>
                    <a:pt x="3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53"/>
            <p:cNvSpPr/>
            <p:nvPr/>
          </p:nvSpPr>
          <p:spPr>
            <a:xfrm>
              <a:off x="5737644" y="4904186"/>
              <a:ext cx="16254" cy="238553"/>
            </a:xfrm>
            <a:custGeom>
              <a:avLst/>
              <a:gdLst/>
              <a:ahLst/>
              <a:cxnLst/>
              <a:rect l="l" t="t" r="r" b="b"/>
              <a:pathLst>
                <a:path w="427" h="6267" extrusionOk="0">
                  <a:moveTo>
                    <a:pt x="1" y="1"/>
                  </a:moveTo>
                  <a:lnTo>
                    <a:pt x="1" y="6266"/>
                  </a:lnTo>
                  <a:lnTo>
                    <a:pt x="427" y="6266"/>
                  </a:lnTo>
                  <a:lnTo>
                    <a:pt x="4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53"/>
            <p:cNvSpPr/>
            <p:nvPr/>
          </p:nvSpPr>
          <p:spPr>
            <a:xfrm>
              <a:off x="5737644" y="4940462"/>
              <a:ext cx="51578" cy="43889"/>
            </a:xfrm>
            <a:custGeom>
              <a:avLst/>
              <a:gdLst/>
              <a:ahLst/>
              <a:cxnLst/>
              <a:rect l="l" t="t" r="r" b="b"/>
              <a:pathLst>
                <a:path w="1355" h="1153" extrusionOk="0">
                  <a:moveTo>
                    <a:pt x="1154" y="0"/>
                  </a:moveTo>
                  <a:lnTo>
                    <a:pt x="1" y="827"/>
                  </a:lnTo>
                  <a:lnTo>
                    <a:pt x="226" y="1153"/>
                  </a:lnTo>
                  <a:lnTo>
                    <a:pt x="1354" y="301"/>
                  </a:lnTo>
                  <a:lnTo>
                    <a:pt x="11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53"/>
            <p:cNvSpPr/>
            <p:nvPr/>
          </p:nvSpPr>
          <p:spPr>
            <a:xfrm>
              <a:off x="5689948" y="4964291"/>
              <a:ext cx="60143" cy="59191"/>
            </a:xfrm>
            <a:custGeom>
              <a:avLst/>
              <a:gdLst/>
              <a:ahLst/>
              <a:cxnLst/>
              <a:rect l="l" t="t" r="r" b="b"/>
              <a:pathLst>
                <a:path w="1580" h="1555" extrusionOk="0">
                  <a:moveTo>
                    <a:pt x="327" y="1"/>
                  </a:moveTo>
                  <a:lnTo>
                    <a:pt x="1" y="201"/>
                  </a:lnTo>
                  <a:lnTo>
                    <a:pt x="1354" y="1555"/>
                  </a:lnTo>
                  <a:lnTo>
                    <a:pt x="1580" y="1354"/>
                  </a:lnTo>
                  <a:lnTo>
                    <a:pt x="3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53"/>
            <p:cNvSpPr/>
            <p:nvPr/>
          </p:nvSpPr>
          <p:spPr>
            <a:xfrm>
              <a:off x="7192526" y="4693344"/>
              <a:ext cx="337751" cy="338740"/>
            </a:xfrm>
            <a:custGeom>
              <a:avLst/>
              <a:gdLst/>
              <a:ahLst/>
              <a:cxnLst/>
              <a:rect l="l" t="t" r="r" b="b"/>
              <a:pathLst>
                <a:path w="8873" h="8899" extrusionOk="0">
                  <a:moveTo>
                    <a:pt x="4387" y="1"/>
                  </a:moveTo>
                  <a:cubicBezTo>
                    <a:pt x="1981" y="1"/>
                    <a:pt x="1" y="2006"/>
                    <a:pt x="1" y="4387"/>
                  </a:cubicBezTo>
                  <a:cubicBezTo>
                    <a:pt x="1" y="6793"/>
                    <a:pt x="1981" y="8773"/>
                    <a:pt x="4387" y="8898"/>
                  </a:cubicBezTo>
                  <a:cubicBezTo>
                    <a:pt x="6893" y="8898"/>
                    <a:pt x="8873" y="6893"/>
                    <a:pt x="8873" y="4387"/>
                  </a:cubicBezTo>
                  <a:cubicBezTo>
                    <a:pt x="8873" y="2006"/>
                    <a:pt x="6893" y="1"/>
                    <a:pt x="4387" y="1"/>
                  </a:cubicBezTo>
                  <a:close/>
                </a:path>
              </a:pathLst>
            </a:custGeom>
            <a:solidFill>
              <a:srgbClr val="D1F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53"/>
            <p:cNvSpPr/>
            <p:nvPr/>
          </p:nvSpPr>
          <p:spPr>
            <a:xfrm>
              <a:off x="7530239" y="4852684"/>
              <a:ext cx="38" cy="7651"/>
            </a:xfrm>
            <a:custGeom>
              <a:avLst/>
              <a:gdLst/>
              <a:ahLst/>
              <a:cxnLst/>
              <a:rect l="l" t="t" r="r" b="b"/>
              <a:pathLst>
                <a:path w="1" h="201" extrusionOk="0">
                  <a:moveTo>
                    <a:pt x="1" y="201"/>
                  </a:moveTo>
                  <a:lnTo>
                    <a:pt x="1" y="201"/>
                  </a:lnTo>
                  <a:lnTo>
                    <a:pt x="1" y="201"/>
                  </a:lnTo>
                  <a:lnTo>
                    <a:pt x="1" y="201"/>
                  </a:lnTo>
                  <a:close/>
                  <a:moveTo>
                    <a:pt x="1" y="201"/>
                  </a:moveTo>
                  <a:lnTo>
                    <a:pt x="1" y="201"/>
                  </a:lnTo>
                  <a:lnTo>
                    <a:pt x="1" y="201"/>
                  </a:lnTo>
                  <a:close/>
                  <a:moveTo>
                    <a:pt x="1" y="201"/>
                  </a:moveTo>
                  <a:lnTo>
                    <a:pt x="1" y="201"/>
                  </a:lnTo>
                  <a:lnTo>
                    <a:pt x="1" y="201"/>
                  </a:lnTo>
                  <a:close/>
                  <a:moveTo>
                    <a:pt x="1" y="201"/>
                  </a:moveTo>
                  <a:lnTo>
                    <a:pt x="1" y="201"/>
                  </a:lnTo>
                  <a:lnTo>
                    <a:pt x="1" y="201"/>
                  </a:lnTo>
                  <a:close/>
                  <a:moveTo>
                    <a:pt x="1" y="101"/>
                  </a:moveTo>
                  <a:lnTo>
                    <a:pt x="1" y="101"/>
                  </a:lnTo>
                  <a:lnTo>
                    <a:pt x="1" y="101"/>
                  </a:lnTo>
                  <a:close/>
                  <a:moveTo>
                    <a:pt x="1" y="101"/>
                  </a:moveTo>
                  <a:lnTo>
                    <a:pt x="1" y="101"/>
                  </a:lnTo>
                  <a:lnTo>
                    <a:pt x="1" y="101"/>
                  </a:lnTo>
                  <a:close/>
                  <a:moveTo>
                    <a:pt x="1" y="101"/>
                  </a:moveTo>
                  <a:lnTo>
                    <a:pt x="1" y="101"/>
                  </a:lnTo>
                  <a:lnTo>
                    <a:pt x="1" y="101"/>
                  </a:lnTo>
                  <a:close/>
                  <a:moveTo>
                    <a:pt x="1" y="101"/>
                  </a:moveTo>
                  <a:lnTo>
                    <a:pt x="1" y="101"/>
                  </a:lnTo>
                  <a:lnTo>
                    <a:pt x="1" y="101"/>
                  </a:lnTo>
                  <a:close/>
                  <a:moveTo>
                    <a:pt x="1" y="101"/>
                  </a:moveTo>
                  <a:lnTo>
                    <a:pt x="1" y="101"/>
                  </a:lnTo>
                  <a:lnTo>
                    <a:pt x="1" y="101"/>
                  </a:lnTo>
                  <a:close/>
                  <a:moveTo>
                    <a:pt x="1" y="101"/>
                  </a:moveTo>
                  <a:lnTo>
                    <a:pt x="1" y="101"/>
                  </a:lnTo>
                  <a:lnTo>
                    <a:pt x="1" y="101"/>
                  </a:lnTo>
                  <a:close/>
                  <a:moveTo>
                    <a:pt x="1" y="101"/>
                  </a:moveTo>
                  <a:lnTo>
                    <a:pt x="1" y="101"/>
                  </a:lnTo>
                  <a:lnTo>
                    <a:pt x="1" y="101"/>
                  </a:lnTo>
                  <a:close/>
                  <a:moveTo>
                    <a:pt x="1" y="0"/>
                  </a:moveTo>
                  <a:lnTo>
                    <a:pt x="1" y="0"/>
                  </a:lnTo>
                  <a:lnTo>
                    <a:pt x="1" y="0"/>
                  </a:lnTo>
                  <a:close/>
                  <a:moveTo>
                    <a:pt x="1" y="0"/>
                  </a:moveTo>
                  <a:lnTo>
                    <a:pt x="1" y="0"/>
                  </a:lnTo>
                  <a:close/>
                </a:path>
              </a:pathLst>
            </a:custGeom>
            <a:solidFill>
              <a:srgbClr val="9B4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53"/>
            <p:cNvSpPr/>
            <p:nvPr/>
          </p:nvSpPr>
          <p:spPr>
            <a:xfrm>
              <a:off x="7280304" y="4749680"/>
              <a:ext cx="249973" cy="282404"/>
            </a:xfrm>
            <a:custGeom>
              <a:avLst/>
              <a:gdLst/>
              <a:ahLst/>
              <a:cxnLst/>
              <a:rect l="l" t="t" r="r" b="b"/>
              <a:pathLst>
                <a:path w="6567" h="7419" extrusionOk="0">
                  <a:moveTo>
                    <a:pt x="5440" y="0"/>
                  </a:moveTo>
                  <a:cubicBezTo>
                    <a:pt x="5968" y="529"/>
                    <a:pt x="6336" y="1200"/>
                    <a:pt x="6498" y="1969"/>
                  </a:cubicBezTo>
                  <a:lnTo>
                    <a:pt x="6498" y="1969"/>
                  </a:lnTo>
                  <a:cubicBezTo>
                    <a:pt x="6355" y="1219"/>
                    <a:pt x="5991" y="552"/>
                    <a:pt x="5440" y="0"/>
                  </a:cubicBezTo>
                  <a:close/>
                  <a:moveTo>
                    <a:pt x="6498" y="1969"/>
                  </a:moveTo>
                  <a:cubicBezTo>
                    <a:pt x="6526" y="2114"/>
                    <a:pt x="6545" y="2263"/>
                    <a:pt x="6556" y="2415"/>
                  </a:cubicBezTo>
                  <a:lnTo>
                    <a:pt x="6556" y="2415"/>
                  </a:lnTo>
                  <a:cubicBezTo>
                    <a:pt x="6560" y="2412"/>
                    <a:pt x="6563" y="2409"/>
                    <a:pt x="6567" y="2406"/>
                  </a:cubicBezTo>
                  <a:cubicBezTo>
                    <a:pt x="6551" y="2257"/>
                    <a:pt x="6528" y="2111"/>
                    <a:pt x="6498" y="1969"/>
                  </a:cubicBezTo>
                  <a:close/>
                  <a:moveTo>
                    <a:pt x="5439" y="2280"/>
                  </a:moveTo>
                  <a:cubicBezTo>
                    <a:pt x="5439" y="4160"/>
                    <a:pt x="4186" y="5839"/>
                    <a:pt x="2507" y="6366"/>
                  </a:cubicBezTo>
                  <a:lnTo>
                    <a:pt x="2507" y="6466"/>
                  </a:lnTo>
                  <a:lnTo>
                    <a:pt x="2181" y="6792"/>
                  </a:lnTo>
                  <a:lnTo>
                    <a:pt x="1980" y="6566"/>
                  </a:lnTo>
                  <a:cubicBezTo>
                    <a:pt x="1680" y="6566"/>
                    <a:pt x="1354" y="6666"/>
                    <a:pt x="1053" y="6666"/>
                  </a:cubicBezTo>
                  <a:lnTo>
                    <a:pt x="928" y="6666"/>
                  </a:lnTo>
                  <a:cubicBezTo>
                    <a:pt x="627" y="6666"/>
                    <a:pt x="426" y="6566"/>
                    <a:pt x="101" y="6566"/>
                  </a:cubicBezTo>
                  <a:cubicBezTo>
                    <a:pt x="0" y="6566"/>
                    <a:pt x="0" y="6666"/>
                    <a:pt x="0" y="6792"/>
                  </a:cubicBezTo>
                  <a:cubicBezTo>
                    <a:pt x="627" y="7092"/>
                    <a:pt x="1254" y="7293"/>
                    <a:pt x="2081" y="7418"/>
                  </a:cubicBezTo>
                  <a:cubicBezTo>
                    <a:pt x="4587" y="7418"/>
                    <a:pt x="6567" y="5413"/>
                    <a:pt x="6567" y="2907"/>
                  </a:cubicBezTo>
                  <a:lnTo>
                    <a:pt x="6567" y="2807"/>
                  </a:lnTo>
                  <a:lnTo>
                    <a:pt x="6567" y="2706"/>
                  </a:lnTo>
                  <a:cubicBezTo>
                    <a:pt x="6567" y="2608"/>
                    <a:pt x="6563" y="2511"/>
                    <a:pt x="6556" y="2415"/>
                  </a:cubicBezTo>
                  <a:lnTo>
                    <a:pt x="6556" y="2415"/>
                  </a:lnTo>
                  <a:cubicBezTo>
                    <a:pt x="6453" y="2506"/>
                    <a:pt x="6263" y="2506"/>
                    <a:pt x="6166" y="2506"/>
                  </a:cubicBezTo>
                  <a:lnTo>
                    <a:pt x="5940" y="2506"/>
                  </a:lnTo>
                  <a:cubicBezTo>
                    <a:pt x="5740" y="2506"/>
                    <a:pt x="5639" y="2506"/>
                    <a:pt x="5439" y="22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53"/>
            <p:cNvSpPr/>
            <p:nvPr/>
          </p:nvSpPr>
          <p:spPr>
            <a:xfrm>
              <a:off x="7192526" y="4693344"/>
              <a:ext cx="337751" cy="176013"/>
            </a:xfrm>
            <a:custGeom>
              <a:avLst/>
              <a:gdLst/>
              <a:ahLst/>
              <a:cxnLst/>
              <a:rect l="l" t="t" r="r" b="b"/>
              <a:pathLst>
                <a:path w="8873" h="4624" extrusionOk="0">
                  <a:moveTo>
                    <a:pt x="4387" y="1"/>
                  </a:moveTo>
                  <a:cubicBezTo>
                    <a:pt x="2106" y="1"/>
                    <a:pt x="326" y="1680"/>
                    <a:pt x="1" y="3886"/>
                  </a:cubicBezTo>
                  <a:cubicBezTo>
                    <a:pt x="226" y="3760"/>
                    <a:pt x="326" y="3660"/>
                    <a:pt x="527" y="3660"/>
                  </a:cubicBezTo>
                  <a:cubicBezTo>
                    <a:pt x="971" y="3660"/>
                    <a:pt x="666" y="4624"/>
                    <a:pt x="996" y="4624"/>
                  </a:cubicBezTo>
                  <a:cubicBezTo>
                    <a:pt x="1057" y="4624"/>
                    <a:pt x="1140" y="4590"/>
                    <a:pt x="1254" y="4512"/>
                  </a:cubicBezTo>
                  <a:cubicBezTo>
                    <a:pt x="1880" y="4086"/>
                    <a:pt x="2306" y="3134"/>
                    <a:pt x="2732" y="2507"/>
                  </a:cubicBezTo>
                  <a:cubicBezTo>
                    <a:pt x="2903" y="2337"/>
                    <a:pt x="3145" y="1715"/>
                    <a:pt x="3414" y="1715"/>
                  </a:cubicBezTo>
                  <a:cubicBezTo>
                    <a:pt x="3462" y="1715"/>
                    <a:pt x="3510" y="1735"/>
                    <a:pt x="3560" y="1780"/>
                  </a:cubicBezTo>
                  <a:cubicBezTo>
                    <a:pt x="3760" y="2006"/>
                    <a:pt x="3660" y="2507"/>
                    <a:pt x="4186" y="2507"/>
                  </a:cubicBezTo>
                  <a:cubicBezTo>
                    <a:pt x="4286" y="2507"/>
                    <a:pt x="4387" y="2407"/>
                    <a:pt x="4612" y="2307"/>
                  </a:cubicBezTo>
                  <a:cubicBezTo>
                    <a:pt x="4683" y="2236"/>
                    <a:pt x="4804" y="2165"/>
                    <a:pt x="4940" y="2165"/>
                  </a:cubicBezTo>
                  <a:cubicBezTo>
                    <a:pt x="4996" y="2165"/>
                    <a:pt x="5055" y="2177"/>
                    <a:pt x="5113" y="2206"/>
                  </a:cubicBezTo>
                  <a:cubicBezTo>
                    <a:pt x="5339" y="2307"/>
                    <a:pt x="5339" y="2632"/>
                    <a:pt x="5640" y="2733"/>
                  </a:cubicBezTo>
                  <a:cubicBezTo>
                    <a:pt x="5706" y="2762"/>
                    <a:pt x="5770" y="2774"/>
                    <a:pt x="5832" y="2774"/>
                  </a:cubicBezTo>
                  <a:cubicBezTo>
                    <a:pt x="5983" y="2774"/>
                    <a:pt x="6125" y="2703"/>
                    <a:pt x="6266" y="2632"/>
                  </a:cubicBezTo>
                  <a:cubicBezTo>
                    <a:pt x="6417" y="2632"/>
                    <a:pt x="6556" y="2577"/>
                    <a:pt x="6691" y="2577"/>
                  </a:cubicBezTo>
                  <a:cubicBezTo>
                    <a:pt x="6759" y="2577"/>
                    <a:pt x="6826" y="2591"/>
                    <a:pt x="6893" y="2632"/>
                  </a:cubicBezTo>
                  <a:cubicBezTo>
                    <a:pt x="7687" y="2819"/>
                    <a:pt x="7371" y="4006"/>
                    <a:pt x="8256" y="4006"/>
                  </a:cubicBezTo>
                  <a:cubicBezTo>
                    <a:pt x="8321" y="4006"/>
                    <a:pt x="8393" y="4000"/>
                    <a:pt x="8472" y="3986"/>
                  </a:cubicBezTo>
                  <a:cubicBezTo>
                    <a:pt x="8572" y="3986"/>
                    <a:pt x="8773" y="3986"/>
                    <a:pt x="8873" y="3886"/>
                  </a:cubicBezTo>
                  <a:cubicBezTo>
                    <a:pt x="8572" y="1680"/>
                    <a:pt x="6692" y="1"/>
                    <a:pt x="43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53"/>
            <p:cNvSpPr/>
            <p:nvPr/>
          </p:nvSpPr>
          <p:spPr>
            <a:xfrm>
              <a:off x="7359479" y="4868900"/>
              <a:ext cx="16254" cy="273840"/>
            </a:xfrm>
            <a:custGeom>
              <a:avLst/>
              <a:gdLst/>
              <a:ahLst/>
              <a:cxnLst/>
              <a:rect l="l" t="t" r="r" b="b"/>
              <a:pathLst>
                <a:path w="427" h="7194" extrusionOk="0">
                  <a:moveTo>
                    <a:pt x="1" y="0"/>
                  </a:moveTo>
                  <a:lnTo>
                    <a:pt x="1" y="7193"/>
                  </a:lnTo>
                  <a:lnTo>
                    <a:pt x="427" y="7193"/>
                  </a:lnTo>
                  <a:lnTo>
                    <a:pt x="4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53"/>
            <p:cNvSpPr/>
            <p:nvPr/>
          </p:nvSpPr>
          <p:spPr>
            <a:xfrm>
              <a:off x="7359479" y="4912789"/>
              <a:ext cx="60143" cy="47734"/>
            </a:xfrm>
            <a:custGeom>
              <a:avLst/>
              <a:gdLst/>
              <a:ahLst/>
              <a:cxnLst/>
              <a:rect l="l" t="t" r="r" b="b"/>
              <a:pathLst>
                <a:path w="1580" h="1254" extrusionOk="0">
                  <a:moveTo>
                    <a:pt x="1254" y="0"/>
                  </a:moveTo>
                  <a:lnTo>
                    <a:pt x="1" y="827"/>
                  </a:lnTo>
                  <a:lnTo>
                    <a:pt x="326" y="1253"/>
                  </a:lnTo>
                  <a:lnTo>
                    <a:pt x="1580" y="301"/>
                  </a:lnTo>
                  <a:lnTo>
                    <a:pt x="12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53"/>
            <p:cNvSpPr/>
            <p:nvPr/>
          </p:nvSpPr>
          <p:spPr>
            <a:xfrm>
              <a:off x="7304133" y="4936618"/>
              <a:ext cx="71600" cy="71600"/>
            </a:xfrm>
            <a:custGeom>
              <a:avLst/>
              <a:gdLst/>
              <a:ahLst/>
              <a:cxnLst/>
              <a:rect l="l" t="t" r="r" b="b"/>
              <a:pathLst>
                <a:path w="1881" h="1881" extrusionOk="0">
                  <a:moveTo>
                    <a:pt x="302" y="1"/>
                  </a:moveTo>
                  <a:lnTo>
                    <a:pt x="1" y="302"/>
                  </a:lnTo>
                  <a:lnTo>
                    <a:pt x="1555" y="1881"/>
                  </a:lnTo>
                  <a:lnTo>
                    <a:pt x="1881" y="1555"/>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53"/>
            <p:cNvSpPr/>
            <p:nvPr/>
          </p:nvSpPr>
          <p:spPr>
            <a:xfrm>
              <a:off x="7061811" y="4836469"/>
              <a:ext cx="229989" cy="230902"/>
            </a:xfrm>
            <a:custGeom>
              <a:avLst/>
              <a:gdLst/>
              <a:ahLst/>
              <a:cxnLst/>
              <a:rect l="l" t="t" r="r" b="b"/>
              <a:pathLst>
                <a:path w="6042" h="6066" extrusionOk="0">
                  <a:moveTo>
                    <a:pt x="3034" y="0"/>
                  </a:moveTo>
                  <a:cubicBezTo>
                    <a:pt x="1354" y="0"/>
                    <a:pt x="1" y="1379"/>
                    <a:pt x="1" y="3033"/>
                  </a:cubicBezTo>
                  <a:cubicBezTo>
                    <a:pt x="1" y="4712"/>
                    <a:pt x="1354" y="5965"/>
                    <a:pt x="3034" y="6065"/>
                  </a:cubicBezTo>
                  <a:cubicBezTo>
                    <a:pt x="4688" y="6065"/>
                    <a:pt x="6041" y="4712"/>
                    <a:pt x="6041" y="3033"/>
                  </a:cubicBezTo>
                  <a:cubicBezTo>
                    <a:pt x="6041" y="1379"/>
                    <a:pt x="4688" y="0"/>
                    <a:pt x="3034" y="0"/>
                  </a:cubicBezTo>
                  <a:close/>
                </a:path>
              </a:pathLst>
            </a:custGeom>
            <a:solidFill>
              <a:srgbClr val="D1F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53"/>
            <p:cNvSpPr/>
            <p:nvPr/>
          </p:nvSpPr>
          <p:spPr>
            <a:xfrm>
              <a:off x="7291762" y="4948075"/>
              <a:ext cx="38" cy="3845"/>
            </a:xfrm>
            <a:custGeom>
              <a:avLst/>
              <a:gdLst/>
              <a:ahLst/>
              <a:cxnLst/>
              <a:rect l="l" t="t" r="r" b="b"/>
              <a:pathLst>
                <a:path w="1" h="101" extrusionOk="0">
                  <a:moveTo>
                    <a:pt x="0" y="101"/>
                  </a:moveTo>
                  <a:lnTo>
                    <a:pt x="0" y="101"/>
                  </a:lnTo>
                  <a:lnTo>
                    <a:pt x="0" y="101"/>
                  </a:lnTo>
                  <a:lnTo>
                    <a:pt x="0" y="101"/>
                  </a:lnTo>
                  <a:close/>
                  <a:moveTo>
                    <a:pt x="0" y="101"/>
                  </a:moveTo>
                  <a:lnTo>
                    <a:pt x="0" y="101"/>
                  </a:lnTo>
                  <a:lnTo>
                    <a:pt x="0" y="101"/>
                  </a:lnTo>
                  <a:close/>
                  <a:moveTo>
                    <a:pt x="0" y="1"/>
                  </a:moveTo>
                  <a:lnTo>
                    <a:pt x="0" y="10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close/>
                </a:path>
              </a:pathLst>
            </a:custGeom>
            <a:solidFill>
              <a:srgbClr val="ABED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53"/>
            <p:cNvSpPr/>
            <p:nvPr/>
          </p:nvSpPr>
          <p:spPr>
            <a:xfrm>
              <a:off x="7141024" y="5059682"/>
              <a:ext cx="36276" cy="7689"/>
            </a:xfrm>
            <a:custGeom>
              <a:avLst/>
              <a:gdLst/>
              <a:ahLst/>
              <a:cxnLst/>
              <a:rect l="l" t="t" r="r" b="b"/>
              <a:pathLst>
                <a:path w="953" h="202" extrusionOk="0">
                  <a:moveTo>
                    <a:pt x="0" y="1"/>
                  </a:moveTo>
                  <a:cubicBezTo>
                    <a:pt x="326" y="101"/>
                    <a:pt x="627" y="201"/>
                    <a:pt x="953" y="201"/>
                  </a:cubicBezTo>
                  <a:cubicBezTo>
                    <a:pt x="627" y="201"/>
                    <a:pt x="326" y="101"/>
                    <a:pt x="0" y="1"/>
                  </a:cubicBezTo>
                  <a:close/>
                  <a:moveTo>
                    <a:pt x="0" y="1"/>
                  </a:moveTo>
                  <a:lnTo>
                    <a:pt x="0" y="1"/>
                  </a:lnTo>
                  <a:close/>
                </a:path>
              </a:pathLst>
            </a:custGeom>
            <a:solidFill>
              <a:srgbClr val="AF6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53"/>
            <p:cNvSpPr/>
            <p:nvPr/>
          </p:nvSpPr>
          <p:spPr>
            <a:xfrm>
              <a:off x="7100942" y="4845033"/>
              <a:ext cx="190858" cy="222338"/>
            </a:xfrm>
            <a:custGeom>
              <a:avLst/>
              <a:gdLst/>
              <a:ahLst/>
              <a:cxnLst/>
              <a:rect l="l" t="t" r="r" b="b"/>
              <a:pathLst>
                <a:path w="5014" h="5841" extrusionOk="0">
                  <a:moveTo>
                    <a:pt x="3259" y="1"/>
                  </a:moveTo>
                  <a:lnTo>
                    <a:pt x="3259" y="1"/>
                  </a:lnTo>
                  <a:cubicBezTo>
                    <a:pt x="3885" y="627"/>
                    <a:pt x="4286" y="1354"/>
                    <a:pt x="4286" y="2282"/>
                  </a:cubicBezTo>
                  <a:cubicBezTo>
                    <a:pt x="4286" y="3961"/>
                    <a:pt x="2933" y="5314"/>
                    <a:pt x="1254" y="5314"/>
                  </a:cubicBezTo>
                  <a:cubicBezTo>
                    <a:pt x="853" y="5314"/>
                    <a:pt x="427" y="5214"/>
                    <a:pt x="1" y="5013"/>
                  </a:cubicBezTo>
                  <a:lnTo>
                    <a:pt x="1" y="5013"/>
                  </a:lnTo>
                  <a:cubicBezTo>
                    <a:pt x="326" y="5314"/>
                    <a:pt x="627" y="5540"/>
                    <a:pt x="1053" y="5640"/>
                  </a:cubicBezTo>
                  <a:cubicBezTo>
                    <a:pt x="1379" y="5740"/>
                    <a:pt x="1680" y="5840"/>
                    <a:pt x="2006" y="5840"/>
                  </a:cubicBezTo>
                  <a:cubicBezTo>
                    <a:pt x="3660" y="5840"/>
                    <a:pt x="5013" y="4487"/>
                    <a:pt x="5013" y="2808"/>
                  </a:cubicBezTo>
                  <a:lnTo>
                    <a:pt x="5013" y="2708"/>
                  </a:lnTo>
                  <a:cubicBezTo>
                    <a:pt x="5013" y="1454"/>
                    <a:pt x="4286" y="527"/>
                    <a:pt x="32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53"/>
            <p:cNvSpPr/>
            <p:nvPr/>
          </p:nvSpPr>
          <p:spPr>
            <a:xfrm>
              <a:off x="7065656" y="4836469"/>
              <a:ext cx="226144" cy="119638"/>
            </a:xfrm>
            <a:custGeom>
              <a:avLst/>
              <a:gdLst/>
              <a:ahLst/>
              <a:cxnLst/>
              <a:rect l="l" t="t" r="r" b="b"/>
              <a:pathLst>
                <a:path w="5941" h="3143" extrusionOk="0">
                  <a:moveTo>
                    <a:pt x="2933" y="0"/>
                  </a:moveTo>
                  <a:cubicBezTo>
                    <a:pt x="1354" y="0"/>
                    <a:pt x="100" y="1153"/>
                    <a:pt x="0" y="2632"/>
                  </a:cubicBezTo>
                  <a:cubicBezTo>
                    <a:pt x="100" y="2507"/>
                    <a:pt x="201" y="2507"/>
                    <a:pt x="201" y="2507"/>
                  </a:cubicBezTo>
                  <a:cubicBezTo>
                    <a:pt x="549" y="2507"/>
                    <a:pt x="395" y="3143"/>
                    <a:pt x="614" y="3143"/>
                  </a:cubicBezTo>
                  <a:cubicBezTo>
                    <a:pt x="663" y="3143"/>
                    <a:pt x="731" y="3111"/>
                    <a:pt x="827" y="3033"/>
                  </a:cubicBezTo>
                  <a:cubicBezTo>
                    <a:pt x="1253" y="2832"/>
                    <a:pt x="1554" y="2106"/>
                    <a:pt x="1780" y="1679"/>
                  </a:cubicBezTo>
                  <a:cubicBezTo>
                    <a:pt x="1864" y="1595"/>
                    <a:pt x="2020" y="1208"/>
                    <a:pt x="2202" y="1208"/>
                  </a:cubicBezTo>
                  <a:cubicBezTo>
                    <a:pt x="2236" y="1208"/>
                    <a:pt x="2270" y="1222"/>
                    <a:pt x="2306" y="1253"/>
                  </a:cubicBezTo>
                  <a:cubicBezTo>
                    <a:pt x="2507" y="1379"/>
                    <a:pt x="2406" y="1679"/>
                    <a:pt x="2707" y="1679"/>
                  </a:cubicBezTo>
                  <a:cubicBezTo>
                    <a:pt x="2933" y="1679"/>
                    <a:pt x="3133" y="1479"/>
                    <a:pt x="3434" y="1479"/>
                  </a:cubicBezTo>
                  <a:cubicBezTo>
                    <a:pt x="3559" y="1579"/>
                    <a:pt x="3559" y="1780"/>
                    <a:pt x="3760" y="1880"/>
                  </a:cubicBezTo>
                  <a:cubicBezTo>
                    <a:pt x="4000" y="1880"/>
                    <a:pt x="4257" y="1752"/>
                    <a:pt x="4504" y="1752"/>
                  </a:cubicBezTo>
                  <a:cubicBezTo>
                    <a:pt x="4566" y="1752"/>
                    <a:pt x="4627" y="1760"/>
                    <a:pt x="4687" y="1780"/>
                  </a:cubicBezTo>
                  <a:cubicBezTo>
                    <a:pt x="5187" y="1875"/>
                    <a:pt x="4940" y="2739"/>
                    <a:pt x="5538" y="2739"/>
                  </a:cubicBezTo>
                  <a:cubicBezTo>
                    <a:pt x="5569" y="2739"/>
                    <a:pt x="5603" y="2737"/>
                    <a:pt x="5639" y="2732"/>
                  </a:cubicBezTo>
                  <a:cubicBezTo>
                    <a:pt x="5840" y="2732"/>
                    <a:pt x="5840" y="2732"/>
                    <a:pt x="5940" y="2632"/>
                  </a:cubicBezTo>
                  <a:cubicBezTo>
                    <a:pt x="5740" y="1153"/>
                    <a:pt x="4486" y="0"/>
                    <a:pt x="29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53"/>
            <p:cNvSpPr/>
            <p:nvPr/>
          </p:nvSpPr>
          <p:spPr>
            <a:xfrm>
              <a:off x="7177262" y="4955726"/>
              <a:ext cx="11496" cy="187013"/>
            </a:xfrm>
            <a:custGeom>
              <a:avLst/>
              <a:gdLst/>
              <a:ahLst/>
              <a:cxnLst/>
              <a:rect l="l" t="t" r="r" b="b"/>
              <a:pathLst>
                <a:path w="302" h="4913" extrusionOk="0">
                  <a:moveTo>
                    <a:pt x="1" y="0"/>
                  </a:moveTo>
                  <a:lnTo>
                    <a:pt x="1" y="4912"/>
                  </a:lnTo>
                  <a:lnTo>
                    <a:pt x="301" y="4912"/>
                  </a:lnTo>
                  <a:lnTo>
                    <a:pt x="3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53"/>
            <p:cNvSpPr/>
            <p:nvPr/>
          </p:nvSpPr>
          <p:spPr>
            <a:xfrm>
              <a:off x="7177262" y="4984351"/>
              <a:ext cx="39169" cy="35324"/>
            </a:xfrm>
            <a:custGeom>
              <a:avLst/>
              <a:gdLst/>
              <a:ahLst/>
              <a:cxnLst/>
              <a:rect l="l" t="t" r="r" b="b"/>
              <a:pathLst>
                <a:path w="1029" h="928" extrusionOk="0">
                  <a:moveTo>
                    <a:pt x="828" y="0"/>
                  </a:moveTo>
                  <a:lnTo>
                    <a:pt x="1" y="627"/>
                  </a:lnTo>
                  <a:lnTo>
                    <a:pt x="201" y="927"/>
                  </a:lnTo>
                  <a:lnTo>
                    <a:pt x="1028" y="301"/>
                  </a:lnTo>
                  <a:lnTo>
                    <a:pt x="8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53"/>
            <p:cNvSpPr/>
            <p:nvPr/>
          </p:nvSpPr>
          <p:spPr>
            <a:xfrm>
              <a:off x="7141024" y="4999615"/>
              <a:ext cx="47734" cy="51540"/>
            </a:xfrm>
            <a:custGeom>
              <a:avLst/>
              <a:gdLst/>
              <a:ahLst/>
              <a:cxnLst/>
              <a:rect l="l" t="t" r="r" b="b"/>
              <a:pathLst>
                <a:path w="1254" h="1354" extrusionOk="0">
                  <a:moveTo>
                    <a:pt x="201" y="0"/>
                  </a:moveTo>
                  <a:lnTo>
                    <a:pt x="0" y="226"/>
                  </a:lnTo>
                  <a:lnTo>
                    <a:pt x="1053" y="1353"/>
                  </a:lnTo>
                  <a:lnTo>
                    <a:pt x="1253" y="1153"/>
                  </a:lnTo>
                  <a:lnTo>
                    <a:pt x="2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53"/>
            <p:cNvSpPr/>
            <p:nvPr/>
          </p:nvSpPr>
          <p:spPr>
            <a:xfrm>
              <a:off x="1580070" y="4753449"/>
              <a:ext cx="290055" cy="290055"/>
            </a:xfrm>
            <a:custGeom>
              <a:avLst/>
              <a:gdLst/>
              <a:ahLst/>
              <a:cxnLst/>
              <a:rect l="l" t="t" r="r" b="b"/>
              <a:pathLst>
                <a:path w="7620" h="7620" extrusionOk="0">
                  <a:moveTo>
                    <a:pt x="3760" y="1"/>
                  </a:moveTo>
                  <a:cubicBezTo>
                    <a:pt x="1680" y="1"/>
                    <a:pt x="0" y="1780"/>
                    <a:pt x="0" y="3860"/>
                  </a:cubicBezTo>
                  <a:cubicBezTo>
                    <a:pt x="0" y="5941"/>
                    <a:pt x="1680" y="7620"/>
                    <a:pt x="3760" y="7620"/>
                  </a:cubicBezTo>
                  <a:cubicBezTo>
                    <a:pt x="5940" y="7620"/>
                    <a:pt x="7619" y="5941"/>
                    <a:pt x="7619" y="3860"/>
                  </a:cubicBezTo>
                  <a:cubicBezTo>
                    <a:pt x="7619" y="1680"/>
                    <a:pt x="5940" y="1"/>
                    <a:pt x="3760" y="1"/>
                  </a:cubicBezTo>
                  <a:close/>
                </a:path>
              </a:pathLst>
            </a:custGeom>
            <a:solidFill>
              <a:srgbClr val="D1F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53"/>
            <p:cNvSpPr/>
            <p:nvPr/>
          </p:nvSpPr>
          <p:spPr>
            <a:xfrm>
              <a:off x="1870088" y="4888922"/>
              <a:ext cx="38" cy="11496"/>
            </a:xfrm>
            <a:custGeom>
              <a:avLst/>
              <a:gdLst/>
              <a:ahLst/>
              <a:cxnLst/>
              <a:rect l="l" t="t" r="r" b="b"/>
              <a:pathLst>
                <a:path w="1" h="302" extrusionOk="0">
                  <a:moveTo>
                    <a:pt x="0" y="301"/>
                  </a:moveTo>
                  <a:lnTo>
                    <a:pt x="0" y="301"/>
                  </a:lnTo>
                  <a:lnTo>
                    <a:pt x="0" y="301"/>
                  </a:lnTo>
                  <a:lnTo>
                    <a:pt x="0" y="301"/>
                  </a:lnTo>
                  <a:close/>
                  <a:moveTo>
                    <a:pt x="0" y="201"/>
                  </a:moveTo>
                  <a:lnTo>
                    <a:pt x="0" y="301"/>
                  </a:lnTo>
                  <a:lnTo>
                    <a:pt x="0" y="201"/>
                  </a:lnTo>
                  <a:close/>
                  <a:moveTo>
                    <a:pt x="0" y="201"/>
                  </a:moveTo>
                  <a:lnTo>
                    <a:pt x="0" y="201"/>
                  </a:lnTo>
                  <a:lnTo>
                    <a:pt x="0" y="201"/>
                  </a:lnTo>
                  <a:close/>
                  <a:moveTo>
                    <a:pt x="0" y="201"/>
                  </a:moveTo>
                  <a:lnTo>
                    <a:pt x="0" y="201"/>
                  </a:lnTo>
                  <a:lnTo>
                    <a:pt x="0" y="201"/>
                  </a:lnTo>
                  <a:close/>
                  <a:moveTo>
                    <a:pt x="0" y="201"/>
                  </a:moveTo>
                  <a:lnTo>
                    <a:pt x="0" y="201"/>
                  </a:lnTo>
                  <a:lnTo>
                    <a:pt x="0" y="201"/>
                  </a:lnTo>
                  <a:close/>
                  <a:moveTo>
                    <a:pt x="0" y="201"/>
                  </a:moveTo>
                  <a:lnTo>
                    <a:pt x="0" y="201"/>
                  </a:lnTo>
                  <a:lnTo>
                    <a:pt x="0" y="201"/>
                  </a:lnTo>
                  <a:close/>
                  <a:moveTo>
                    <a:pt x="0" y="201"/>
                  </a:moveTo>
                  <a:lnTo>
                    <a:pt x="0" y="201"/>
                  </a:lnTo>
                  <a:lnTo>
                    <a:pt x="0" y="201"/>
                  </a:lnTo>
                  <a:close/>
                  <a:moveTo>
                    <a:pt x="0" y="201"/>
                  </a:moveTo>
                  <a:lnTo>
                    <a:pt x="0" y="201"/>
                  </a:lnTo>
                  <a:lnTo>
                    <a:pt x="0" y="201"/>
                  </a:lnTo>
                  <a:close/>
                  <a:moveTo>
                    <a:pt x="0" y="201"/>
                  </a:moveTo>
                  <a:lnTo>
                    <a:pt x="0" y="201"/>
                  </a:lnTo>
                  <a:lnTo>
                    <a:pt x="0" y="201"/>
                  </a:lnTo>
                  <a:close/>
                  <a:moveTo>
                    <a:pt x="0" y="201"/>
                  </a:moveTo>
                  <a:lnTo>
                    <a:pt x="0" y="201"/>
                  </a:lnTo>
                  <a:lnTo>
                    <a:pt x="0" y="201"/>
                  </a:lnTo>
                  <a:close/>
                  <a:moveTo>
                    <a:pt x="0" y="101"/>
                  </a:moveTo>
                  <a:lnTo>
                    <a:pt x="0" y="101"/>
                  </a:lnTo>
                  <a:lnTo>
                    <a:pt x="0" y="101"/>
                  </a:lnTo>
                  <a:close/>
                  <a:moveTo>
                    <a:pt x="0" y="101"/>
                  </a:moveTo>
                  <a:lnTo>
                    <a:pt x="0" y="101"/>
                  </a:lnTo>
                  <a:lnTo>
                    <a:pt x="0" y="101"/>
                  </a:lnTo>
                  <a:close/>
                  <a:moveTo>
                    <a:pt x="0" y="101"/>
                  </a:moveTo>
                  <a:lnTo>
                    <a:pt x="0" y="101"/>
                  </a:lnTo>
                  <a:lnTo>
                    <a:pt x="0" y="101"/>
                  </a:lnTo>
                  <a:close/>
                  <a:moveTo>
                    <a:pt x="0" y="101"/>
                  </a:moveTo>
                  <a:lnTo>
                    <a:pt x="0" y="101"/>
                  </a:lnTo>
                  <a:lnTo>
                    <a:pt x="0" y="101"/>
                  </a:lnTo>
                  <a:close/>
                  <a:moveTo>
                    <a:pt x="0" y="101"/>
                  </a:moveTo>
                  <a:lnTo>
                    <a:pt x="0" y="101"/>
                  </a:lnTo>
                  <a:lnTo>
                    <a:pt x="0" y="101"/>
                  </a:lnTo>
                  <a:close/>
                  <a:moveTo>
                    <a:pt x="0" y="101"/>
                  </a:moveTo>
                  <a:lnTo>
                    <a:pt x="0" y="101"/>
                  </a:lnTo>
                  <a:lnTo>
                    <a:pt x="0" y="101"/>
                  </a:lnTo>
                  <a:close/>
                  <a:moveTo>
                    <a:pt x="0" y="101"/>
                  </a:moveTo>
                  <a:lnTo>
                    <a:pt x="0" y="101"/>
                  </a:lnTo>
                  <a:lnTo>
                    <a:pt x="0" y="101"/>
                  </a:lnTo>
                  <a:close/>
                  <a:moveTo>
                    <a:pt x="0" y="101"/>
                  </a:moveTo>
                  <a:lnTo>
                    <a:pt x="0" y="101"/>
                  </a:lnTo>
                  <a:lnTo>
                    <a:pt x="0" y="101"/>
                  </a:lnTo>
                  <a:close/>
                  <a:moveTo>
                    <a:pt x="0" y="1"/>
                  </a:moveTo>
                  <a:lnTo>
                    <a:pt x="0" y="10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close/>
                </a:path>
              </a:pathLst>
            </a:custGeom>
            <a:solidFill>
              <a:srgbClr val="ABED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53"/>
            <p:cNvSpPr/>
            <p:nvPr/>
          </p:nvSpPr>
          <p:spPr>
            <a:xfrm>
              <a:off x="1710748" y="5043466"/>
              <a:ext cx="38" cy="38"/>
            </a:xfrm>
            <a:custGeom>
              <a:avLst/>
              <a:gdLst/>
              <a:ahLst/>
              <a:cxnLst/>
              <a:rect l="l" t="t" r="r" b="b"/>
              <a:pathLst>
                <a:path w="1" h="1" extrusionOk="0">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close/>
                </a:path>
              </a:pathLst>
            </a:custGeom>
            <a:solidFill>
              <a:srgbClr val="375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53"/>
            <p:cNvSpPr/>
            <p:nvPr/>
          </p:nvSpPr>
          <p:spPr>
            <a:xfrm>
              <a:off x="1715544" y="5043466"/>
              <a:ext cx="7651" cy="38"/>
            </a:xfrm>
            <a:custGeom>
              <a:avLst/>
              <a:gdLst/>
              <a:ahLst/>
              <a:cxnLst/>
              <a:rect l="l" t="t" r="r" b="b"/>
              <a:pathLst>
                <a:path w="201" h="1" extrusionOk="0">
                  <a:moveTo>
                    <a:pt x="0" y="1"/>
                  </a:moveTo>
                  <a:lnTo>
                    <a:pt x="0" y="1"/>
                  </a:lnTo>
                  <a:lnTo>
                    <a:pt x="201" y="1"/>
                  </a:lnTo>
                  <a:close/>
                </a:path>
              </a:pathLst>
            </a:custGeom>
            <a:solidFill>
              <a:srgbClr val="9B4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53"/>
            <p:cNvSpPr/>
            <p:nvPr/>
          </p:nvSpPr>
          <p:spPr>
            <a:xfrm>
              <a:off x="1710748" y="5043466"/>
              <a:ext cx="4834" cy="38"/>
            </a:xfrm>
            <a:custGeom>
              <a:avLst/>
              <a:gdLst/>
              <a:ahLst/>
              <a:cxnLst/>
              <a:rect l="l" t="t" r="r" b="b"/>
              <a:pathLst>
                <a:path w="127" h="1" extrusionOk="0">
                  <a:moveTo>
                    <a:pt x="1" y="1"/>
                  </a:moveTo>
                  <a:lnTo>
                    <a:pt x="126" y="1"/>
                  </a:lnTo>
                  <a:lnTo>
                    <a:pt x="126" y="1"/>
                  </a:lnTo>
                  <a:close/>
                </a:path>
              </a:pathLst>
            </a:custGeom>
            <a:solidFill>
              <a:srgbClr val="375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53"/>
            <p:cNvSpPr/>
            <p:nvPr/>
          </p:nvSpPr>
          <p:spPr>
            <a:xfrm>
              <a:off x="1627766" y="4764906"/>
              <a:ext cx="242360" cy="278598"/>
            </a:xfrm>
            <a:custGeom>
              <a:avLst/>
              <a:gdLst/>
              <a:ahLst/>
              <a:cxnLst/>
              <a:rect l="l" t="t" r="r" b="b"/>
              <a:pathLst>
                <a:path w="6367" h="7319" extrusionOk="0">
                  <a:moveTo>
                    <a:pt x="4186" y="1"/>
                  </a:moveTo>
                  <a:lnTo>
                    <a:pt x="4186" y="1"/>
                  </a:lnTo>
                  <a:cubicBezTo>
                    <a:pt x="4913" y="752"/>
                    <a:pt x="5439" y="1780"/>
                    <a:pt x="5439" y="2933"/>
                  </a:cubicBezTo>
                  <a:cubicBezTo>
                    <a:pt x="5439" y="5013"/>
                    <a:pt x="3760" y="6692"/>
                    <a:pt x="1554" y="6692"/>
                  </a:cubicBezTo>
                  <a:cubicBezTo>
                    <a:pt x="928" y="6692"/>
                    <a:pt x="427" y="6592"/>
                    <a:pt x="0" y="6392"/>
                  </a:cubicBezTo>
                  <a:lnTo>
                    <a:pt x="0" y="6392"/>
                  </a:lnTo>
                  <a:cubicBezTo>
                    <a:pt x="627" y="6893"/>
                    <a:pt x="1354" y="7219"/>
                    <a:pt x="2181" y="7319"/>
                  </a:cubicBezTo>
                  <a:lnTo>
                    <a:pt x="2507" y="7319"/>
                  </a:lnTo>
                  <a:cubicBezTo>
                    <a:pt x="4687" y="7319"/>
                    <a:pt x="6366" y="5640"/>
                    <a:pt x="6366" y="3559"/>
                  </a:cubicBezTo>
                  <a:lnTo>
                    <a:pt x="6366" y="3459"/>
                  </a:lnTo>
                  <a:lnTo>
                    <a:pt x="6366" y="3359"/>
                  </a:lnTo>
                  <a:lnTo>
                    <a:pt x="6366" y="3259"/>
                  </a:lnTo>
                  <a:cubicBezTo>
                    <a:pt x="6266" y="1780"/>
                    <a:pt x="5439" y="627"/>
                    <a:pt x="41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53"/>
            <p:cNvSpPr/>
            <p:nvPr/>
          </p:nvSpPr>
          <p:spPr>
            <a:xfrm>
              <a:off x="1580070" y="4753449"/>
              <a:ext cx="290055" cy="154354"/>
            </a:xfrm>
            <a:custGeom>
              <a:avLst/>
              <a:gdLst/>
              <a:ahLst/>
              <a:cxnLst/>
              <a:rect l="l" t="t" r="r" b="b"/>
              <a:pathLst>
                <a:path w="7620" h="4055" extrusionOk="0">
                  <a:moveTo>
                    <a:pt x="3760" y="1"/>
                  </a:moveTo>
                  <a:cubicBezTo>
                    <a:pt x="1780" y="1"/>
                    <a:pt x="201" y="1454"/>
                    <a:pt x="0" y="3334"/>
                  </a:cubicBezTo>
                  <a:cubicBezTo>
                    <a:pt x="101" y="3234"/>
                    <a:pt x="301" y="3134"/>
                    <a:pt x="426" y="3134"/>
                  </a:cubicBezTo>
                  <a:cubicBezTo>
                    <a:pt x="765" y="3218"/>
                    <a:pt x="531" y="4055"/>
                    <a:pt x="829" y="4055"/>
                  </a:cubicBezTo>
                  <a:cubicBezTo>
                    <a:pt x="883" y="4055"/>
                    <a:pt x="956" y="4027"/>
                    <a:pt x="1053" y="3961"/>
                  </a:cubicBezTo>
                  <a:cubicBezTo>
                    <a:pt x="1680" y="3560"/>
                    <a:pt x="1980" y="2708"/>
                    <a:pt x="2306" y="2181"/>
                  </a:cubicBezTo>
                  <a:cubicBezTo>
                    <a:pt x="2473" y="2014"/>
                    <a:pt x="2640" y="1483"/>
                    <a:pt x="2879" y="1483"/>
                  </a:cubicBezTo>
                  <a:cubicBezTo>
                    <a:pt x="2927" y="1483"/>
                    <a:pt x="2978" y="1504"/>
                    <a:pt x="3033" y="1555"/>
                  </a:cubicBezTo>
                  <a:cubicBezTo>
                    <a:pt x="3233" y="1780"/>
                    <a:pt x="3133" y="2181"/>
                    <a:pt x="3559" y="2181"/>
                  </a:cubicBezTo>
                  <a:cubicBezTo>
                    <a:pt x="3731" y="2181"/>
                    <a:pt x="3977" y="1960"/>
                    <a:pt x="4248" y="1960"/>
                  </a:cubicBezTo>
                  <a:cubicBezTo>
                    <a:pt x="4294" y="1960"/>
                    <a:pt x="4340" y="1966"/>
                    <a:pt x="4386" y="1981"/>
                  </a:cubicBezTo>
                  <a:cubicBezTo>
                    <a:pt x="4587" y="1981"/>
                    <a:pt x="4587" y="2307"/>
                    <a:pt x="4913" y="2407"/>
                  </a:cubicBezTo>
                  <a:cubicBezTo>
                    <a:pt x="4954" y="2421"/>
                    <a:pt x="4997" y="2426"/>
                    <a:pt x="5043" y="2426"/>
                  </a:cubicBezTo>
                  <a:cubicBezTo>
                    <a:pt x="5273" y="2426"/>
                    <a:pt x="5548" y="2277"/>
                    <a:pt x="5782" y="2277"/>
                  </a:cubicBezTo>
                  <a:cubicBezTo>
                    <a:pt x="5837" y="2277"/>
                    <a:pt x="5890" y="2286"/>
                    <a:pt x="5940" y="2307"/>
                  </a:cubicBezTo>
                  <a:cubicBezTo>
                    <a:pt x="6663" y="2403"/>
                    <a:pt x="6297" y="3565"/>
                    <a:pt x="7204" y="3565"/>
                  </a:cubicBezTo>
                  <a:cubicBezTo>
                    <a:pt x="7240" y="3565"/>
                    <a:pt x="7278" y="3564"/>
                    <a:pt x="7319" y="3560"/>
                  </a:cubicBezTo>
                  <a:cubicBezTo>
                    <a:pt x="7419" y="3434"/>
                    <a:pt x="7519" y="3434"/>
                    <a:pt x="7619" y="3334"/>
                  </a:cubicBezTo>
                  <a:cubicBezTo>
                    <a:pt x="7419" y="1454"/>
                    <a:pt x="5740" y="1"/>
                    <a:pt x="3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53"/>
            <p:cNvSpPr/>
            <p:nvPr/>
          </p:nvSpPr>
          <p:spPr>
            <a:xfrm>
              <a:off x="1723157" y="4904186"/>
              <a:ext cx="16254" cy="238553"/>
            </a:xfrm>
            <a:custGeom>
              <a:avLst/>
              <a:gdLst/>
              <a:ahLst/>
              <a:cxnLst/>
              <a:rect l="l" t="t" r="r" b="b"/>
              <a:pathLst>
                <a:path w="427" h="6267" extrusionOk="0">
                  <a:moveTo>
                    <a:pt x="1" y="1"/>
                  </a:moveTo>
                  <a:lnTo>
                    <a:pt x="1" y="6266"/>
                  </a:lnTo>
                  <a:lnTo>
                    <a:pt x="427" y="6266"/>
                  </a:lnTo>
                  <a:lnTo>
                    <a:pt x="4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53"/>
            <p:cNvSpPr/>
            <p:nvPr/>
          </p:nvSpPr>
          <p:spPr>
            <a:xfrm>
              <a:off x="1723157" y="4940462"/>
              <a:ext cx="51578" cy="43889"/>
            </a:xfrm>
            <a:custGeom>
              <a:avLst/>
              <a:gdLst/>
              <a:ahLst/>
              <a:cxnLst/>
              <a:rect l="l" t="t" r="r" b="b"/>
              <a:pathLst>
                <a:path w="1355" h="1153" extrusionOk="0">
                  <a:moveTo>
                    <a:pt x="1154" y="0"/>
                  </a:moveTo>
                  <a:lnTo>
                    <a:pt x="1" y="827"/>
                  </a:lnTo>
                  <a:lnTo>
                    <a:pt x="201" y="1153"/>
                  </a:lnTo>
                  <a:lnTo>
                    <a:pt x="1354" y="301"/>
                  </a:lnTo>
                  <a:lnTo>
                    <a:pt x="11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53"/>
            <p:cNvSpPr/>
            <p:nvPr/>
          </p:nvSpPr>
          <p:spPr>
            <a:xfrm>
              <a:off x="1675461" y="4964291"/>
              <a:ext cx="59191" cy="59191"/>
            </a:xfrm>
            <a:custGeom>
              <a:avLst/>
              <a:gdLst/>
              <a:ahLst/>
              <a:cxnLst/>
              <a:rect l="l" t="t" r="r" b="b"/>
              <a:pathLst>
                <a:path w="1555" h="1555" extrusionOk="0">
                  <a:moveTo>
                    <a:pt x="301" y="1"/>
                  </a:moveTo>
                  <a:lnTo>
                    <a:pt x="1" y="201"/>
                  </a:lnTo>
                  <a:lnTo>
                    <a:pt x="1354" y="1555"/>
                  </a:lnTo>
                  <a:lnTo>
                    <a:pt x="1554" y="1354"/>
                  </a:ln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53"/>
            <p:cNvSpPr/>
            <p:nvPr/>
          </p:nvSpPr>
          <p:spPr>
            <a:xfrm>
              <a:off x="4060500" y="4447216"/>
              <a:ext cx="258576" cy="592482"/>
            </a:xfrm>
            <a:custGeom>
              <a:avLst/>
              <a:gdLst/>
              <a:ahLst/>
              <a:cxnLst/>
              <a:rect l="l" t="t" r="r" b="b"/>
              <a:pathLst>
                <a:path w="6793" h="15565" extrusionOk="0">
                  <a:moveTo>
                    <a:pt x="3434" y="1"/>
                  </a:moveTo>
                  <a:cubicBezTo>
                    <a:pt x="1554" y="1"/>
                    <a:pt x="1" y="6793"/>
                    <a:pt x="1" y="10452"/>
                  </a:cubicBezTo>
                  <a:cubicBezTo>
                    <a:pt x="1" y="14111"/>
                    <a:pt x="1554" y="15565"/>
                    <a:pt x="3434" y="15565"/>
                  </a:cubicBezTo>
                  <a:cubicBezTo>
                    <a:pt x="5314" y="15565"/>
                    <a:pt x="6793" y="14111"/>
                    <a:pt x="6793" y="10452"/>
                  </a:cubicBezTo>
                  <a:cubicBezTo>
                    <a:pt x="6793" y="6793"/>
                    <a:pt x="5314" y="1"/>
                    <a:pt x="3434" y="1"/>
                  </a:cubicBezTo>
                  <a:close/>
                </a:path>
              </a:pathLst>
            </a:custGeom>
            <a:solidFill>
              <a:srgbClr val="D1F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53"/>
            <p:cNvSpPr/>
            <p:nvPr/>
          </p:nvSpPr>
          <p:spPr>
            <a:xfrm>
              <a:off x="4207431" y="4451022"/>
              <a:ext cx="99235" cy="262420"/>
            </a:xfrm>
            <a:custGeom>
              <a:avLst/>
              <a:gdLst/>
              <a:ahLst/>
              <a:cxnLst/>
              <a:rect l="l" t="t" r="r" b="b"/>
              <a:pathLst>
                <a:path w="2607" h="6894" extrusionOk="0">
                  <a:moveTo>
                    <a:pt x="1980" y="3760"/>
                  </a:moveTo>
                  <a:lnTo>
                    <a:pt x="1980" y="3760"/>
                  </a:lnTo>
                  <a:cubicBezTo>
                    <a:pt x="2206" y="4813"/>
                    <a:pt x="2506" y="5866"/>
                    <a:pt x="2607" y="6893"/>
                  </a:cubicBezTo>
                  <a:lnTo>
                    <a:pt x="2607" y="6893"/>
                  </a:lnTo>
                  <a:cubicBezTo>
                    <a:pt x="2506" y="5866"/>
                    <a:pt x="2206" y="4813"/>
                    <a:pt x="1980" y="3760"/>
                  </a:cubicBezTo>
                  <a:close/>
                  <a:moveTo>
                    <a:pt x="0" y="1"/>
                  </a:moveTo>
                  <a:lnTo>
                    <a:pt x="0" y="1"/>
                  </a:lnTo>
                  <a:cubicBezTo>
                    <a:pt x="627" y="427"/>
                    <a:pt x="1253" y="1580"/>
                    <a:pt x="1780" y="3134"/>
                  </a:cubicBezTo>
                  <a:lnTo>
                    <a:pt x="1780" y="3134"/>
                  </a:lnTo>
                  <a:cubicBezTo>
                    <a:pt x="1253" y="1580"/>
                    <a:pt x="627" y="427"/>
                    <a:pt x="0" y="1"/>
                  </a:cubicBezTo>
                  <a:close/>
                </a:path>
              </a:pathLst>
            </a:custGeom>
            <a:solidFill>
              <a:srgbClr val="D1A7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53"/>
            <p:cNvSpPr/>
            <p:nvPr/>
          </p:nvSpPr>
          <p:spPr>
            <a:xfrm>
              <a:off x="4319038" y="4784929"/>
              <a:ext cx="38" cy="32469"/>
            </a:xfrm>
            <a:custGeom>
              <a:avLst/>
              <a:gdLst/>
              <a:ahLst/>
              <a:cxnLst/>
              <a:rect l="l" t="t" r="r" b="b"/>
              <a:pathLst>
                <a:path w="1" h="853" extrusionOk="0">
                  <a:moveTo>
                    <a:pt x="1" y="1"/>
                  </a:moveTo>
                  <a:lnTo>
                    <a:pt x="1" y="1"/>
                  </a:lnTo>
                  <a:lnTo>
                    <a:pt x="1" y="853"/>
                  </a:lnTo>
                  <a:close/>
                </a:path>
              </a:pathLst>
            </a:custGeom>
            <a:solidFill>
              <a:srgbClr val="375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53"/>
            <p:cNvSpPr/>
            <p:nvPr/>
          </p:nvSpPr>
          <p:spPr>
            <a:xfrm>
              <a:off x="4306628" y="4713404"/>
              <a:ext cx="12447" cy="71562"/>
            </a:xfrm>
            <a:custGeom>
              <a:avLst/>
              <a:gdLst/>
              <a:ahLst/>
              <a:cxnLst/>
              <a:rect l="l" t="t" r="r" b="b"/>
              <a:pathLst>
                <a:path w="327" h="1880" extrusionOk="0">
                  <a:moveTo>
                    <a:pt x="1" y="0"/>
                  </a:moveTo>
                  <a:lnTo>
                    <a:pt x="1" y="0"/>
                  </a:lnTo>
                  <a:cubicBezTo>
                    <a:pt x="101" y="627"/>
                    <a:pt x="226" y="1253"/>
                    <a:pt x="327" y="1880"/>
                  </a:cubicBezTo>
                  <a:lnTo>
                    <a:pt x="327" y="1880"/>
                  </a:lnTo>
                  <a:cubicBezTo>
                    <a:pt x="226" y="1253"/>
                    <a:pt x="101" y="627"/>
                    <a:pt x="1" y="0"/>
                  </a:cubicBezTo>
                  <a:close/>
                </a:path>
              </a:pathLst>
            </a:custGeom>
            <a:solidFill>
              <a:srgbClr val="C8E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53"/>
            <p:cNvSpPr/>
            <p:nvPr/>
          </p:nvSpPr>
          <p:spPr>
            <a:xfrm>
              <a:off x="4275149" y="4570280"/>
              <a:ext cx="7689" cy="23905"/>
            </a:xfrm>
            <a:custGeom>
              <a:avLst/>
              <a:gdLst/>
              <a:ahLst/>
              <a:cxnLst/>
              <a:rect l="l" t="t" r="r" b="b"/>
              <a:pathLst>
                <a:path w="202" h="628" extrusionOk="0">
                  <a:moveTo>
                    <a:pt x="1" y="1"/>
                  </a:moveTo>
                  <a:lnTo>
                    <a:pt x="1" y="1"/>
                  </a:lnTo>
                  <a:cubicBezTo>
                    <a:pt x="101" y="226"/>
                    <a:pt x="101" y="427"/>
                    <a:pt x="201" y="627"/>
                  </a:cubicBezTo>
                  <a:lnTo>
                    <a:pt x="201" y="627"/>
                  </a:lnTo>
                  <a:cubicBezTo>
                    <a:pt x="101" y="427"/>
                    <a:pt x="101" y="226"/>
                    <a:pt x="1" y="1"/>
                  </a:cubicBezTo>
                  <a:close/>
                </a:path>
              </a:pathLst>
            </a:custGeom>
            <a:solidFill>
              <a:srgbClr val="785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53"/>
            <p:cNvSpPr/>
            <p:nvPr/>
          </p:nvSpPr>
          <p:spPr>
            <a:xfrm>
              <a:off x="4319038" y="4817398"/>
              <a:ext cx="38" cy="27673"/>
            </a:xfrm>
            <a:custGeom>
              <a:avLst/>
              <a:gdLst/>
              <a:ahLst/>
              <a:cxnLst/>
              <a:rect l="l" t="t" r="r" b="b"/>
              <a:pathLst>
                <a:path w="1" h="727" extrusionOk="0">
                  <a:moveTo>
                    <a:pt x="1" y="727"/>
                  </a:moveTo>
                  <a:lnTo>
                    <a:pt x="1" y="727"/>
                  </a:lnTo>
                  <a:lnTo>
                    <a:pt x="1" y="727"/>
                  </a:lnTo>
                  <a:lnTo>
                    <a:pt x="1" y="727"/>
                  </a:lnTo>
                  <a:close/>
                  <a:moveTo>
                    <a:pt x="1" y="727"/>
                  </a:moveTo>
                  <a:lnTo>
                    <a:pt x="1" y="727"/>
                  </a:lnTo>
                  <a:lnTo>
                    <a:pt x="1" y="727"/>
                  </a:lnTo>
                  <a:close/>
                  <a:moveTo>
                    <a:pt x="1" y="727"/>
                  </a:moveTo>
                  <a:lnTo>
                    <a:pt x="1" y="727"/>
                  </a:lnTo>
                  <a:lnTo>
                    <a:pt x="1" y="727"/>
                  </a:lnTo>
                  <a:close/>
                  <a:moveTo>
                    <a:pt x="1" y="727"/>
                  </a:moveTo>
                  <a:lnTo>
                    <a:pt x="1" y="727"/>
                  </a:lnTo>
                  <a:lnTo>
                    <a:pt x="1" y="727"/>
                  </a:lnTo>
                  <a:close/>
                  <a:moveTo>
                    <a:pt x="1" y="727"/>
                  </a:moveTo>
                  <a:lnTo>
                    <a:pt x="1" y="727"/>
                  </a:lnTo>
                  <a:lnTo>
                    <a:pt x="1" y="727"/>
                  </a:lnTo>
                  <a:close/>
                  <a:moveTo>
                    <a:pt x="1" y="627"/>
                  </a:moveTo>
                  <a:lnTo>
                    <a:pt x="1" y="627"/>
                  </a:lnTo>
                  <a:lnTo>
                    <a:pt x="1" y="627"/>
                  </a:lnTo>
                  <a:close/>
                  <a:moveTo>
                    <a:pt x="1" y="627"/>
                  </a:moveTo>
                  <a:lnTo>
                    <a:pt x="1" y="627"/>
                  </a:lnTo>
                  <a:lnTo>
                    <a:pt x="1" y="627"/>
                  </a:lnTo>
                  <a:close/>
                  <a:moveTo>
                    <a:pt x="1" y="627"/>
                  </a:moveTo>
                  <a:lnTo>
                    <a:pt x="1" y="627"/>
                  </a:lnTo>
                  <a:lnTo>
                    <a:pt x="1" y="627"/>
                  </a:lnTo>
                  <a:close/>
                  <a:moveTo>
                    <a:pt x="1" y="627"/>
                  </a:moveTo>
                  <a:lnTo>
                    <a:pt x="1" y="627"/>
                  </a:lnTo>
                  <a:lnTo>
                    <a:pt x="1" y="627"/>
                  </a:lnTo>
                  <a:close/>
                  <a:moveTo>
                    <a:pt x="1" y="627"/>
                  </a:moveTo>
                  <a:lnTo>
                    <a:pt x="1" y="627"/>
                  </a:lnTo>
                  <a:lnTo>
                    <a:pt x="1" y="627"/>
                  </a:lnTo>
                  <a:close/>
                  <a:moveTo>
                    <a:pt x="1" y="627"/>
                  </a:moveTo>
                  <a:lnTo>
                    <a:pt x="1" y="627"/>
                  </a:lnTo>
                  <a:lnTo>
                    <a:pt x="1" y="627"/>
                  </a:lnTo>
                  <a:close/>
                  <a:moveTo>
                    <a:pt x="1" y="627"/>
                  </a:moveTo>
                  <a:lnTo>
                    <a:pt x="1" y="627"/>
                  </a:lnTo>
                  <a:lnTo>
                    <a:pt x="1" y="627"/>
                  </a:lnTo>
                  <a:close/>
                  <a:moveTo>
                    <a:pt x="1" y="627"/>
                  </a:moveTo>
                  <a:lnTo>
                    <a:pt x="1" y="627"/>
                  </a:lnTo>
                  <a:lnTo>
                    <a:pt x="1" y="627"/>
                  </a:lnTo>
                  <a:close/>
                  <a:moveTo>
                    <a:pt x="1" y="627"/>
                  </a:moveTo>
                  <a:lnTo>
                    <a:pt x="1" y="627"/>
                  </a:lnTo>
                  <a:lnTo>
                    <a:pt x="1" y="627"/>
                  </a:lnTo>
                  <a:close/>
                  <a:moveTo>
                    <a:pt x="1" y="501"/>
                  </a:moveTo>
                  <a:lnTo>
                    <a:pt x="1" y="627"/>
                  </a:lnTo>
                  <a:lnTo>
                    <a:pt x="1" y="501"/>
                  </a:lnTo>
                  <a:close/>
                  <a:moveTo>
                    <a:pt x="1" y="501"/>
                  </a:moveTo>
                  <a:lnTo>
                    <a:pt x="1" y="501"/>
                  </a:lnTo>
                  <a:lnTo>
                    <a:pt x="1" y="501"/>
                  </a:lnTo>
                  <a:close/>
                  <a:moveTo>
                    <a:pt x="1" y="501"/>
                  </a:moveTo>
                  <a:lnTo>
                    <a:pt x="1" y="501"/>
                  </a:lnTo>
                  <a:lnTo>
                    <a:pt x="1" y="501"/>
                  </a:lnTo>
                  <a:close/>
                  <a:moveTo>
                    <a:pt x="1" y="501"/>
                  </a:moveTo>
                  <a:lnTo>
                    <a:pt x="1" y="501"/>
                  </a:lnTo>
                  <a:lnTo>
                    <a:pt x="1" y="501"/>
                  </a:lnTo>
                  <a:close/>
                  <a:moveTo>
                    <a:pt x="1" y="501"/>
                  </a:moveTo>
                  <a:lnTo>
                    <a:pt x="1" y="501"/>
                  </a:lnTo>
                  <a:lnTo>
                    <a:pt x="1" y="501"/>
                  </a:lnTo>
                  <a:close/>
                  <a:moveTo>
                    <a:pt x="1" y="501"/>
                  </a:moveTo>
                  <a:lnTo>
                    <a:pt x="1" y="501"/>
                  </a:lnTo>
                  <a:lnTo>
                    <a:pt x="1" y="501"/>
                  </a:lnTo>
                  <a:close/>
                  <a:moveTo>
                    <a:pt x="1" y="501"/>
                  </a:moveTo>
                  <a:lnTo>
                    <a:pt x="1" y="501"/>
                  </a:lnTo>
                  <a:lnTo>
                    <a:pt x="1" y="501"/>
                  </a:lnTo>
                  <a:close/>
                  <a:moveTo>
                    <a:pt x="1" y="501"/>
                  </a:moveTo>
                  <a:lnTo>
                    <a:pt x="1" y="501"/>
                  </a:lnTo>
                  <a:lnTo>
                    <a:pt x="1" y="501"/>
                  </a:lnTo>
                  <a:close/>
                  <a:moveTo>
                    <a:pt x="1" y="501"/>
                  </a:moveTo>
                  <a:lnTo>
                    <a:pt x="1" y="501"/>
                  </a:lnTo>
                  <a:lnTo>
                    <a:pt x="1" y="501"/>
                  </a:lnTo>
                  <a:close/>
                  <a:moveTo>
                    <a:pt x="1" y="501"/>
                  </a:moveTo>
                  <a:lnTo>
                    <a:pt x="1" y="501"/>
                  </a:lnTo>
                  <a:lnTo>
                    <a:pt x="1" y="501"/>
                  </a:lnTo>
                  <a:close/>
                  <a:moveTo>
                    <a:pt x="1" y="401"/>
                  </a:moveTo>
                  <a:lnTo>
                    <a:pt x="1" y="401"/>
                  </a:lnTo>
                  <a:lnTo>
                    <a:pt x="1" y="401"/>
                  </a:lnTo>
                  <a:close/>
                  <a:moveTo>
                    <a:pt x="1" y="401"/>
                  </a:moveTo>
                  <a:lnTo>
                    <a:pt x="1" y="401"/>
                  </a:lnTo>
                  <a:lnTo>
                    <a:pt x="1" y="401"/>
                  </a:lnTo>
                  <a:close/>
                  <a:moveTo>
                    <a:pt x="1" y="401"/>
                  </a:moveTo>
                  <a:lnTo>
                    <a:pt x="1" y="401"/>
                  </a:lnTo>
                  <a:lnTo>
                    <a:pt x="1" y="401"/>
                  </a:lnTo>
                  <a:close/>
                  <a:moveTo>
                    <a:pt x="1" y="401"/>
                  </a:moveTo>
                  <a:lnTo>
                    <a:pt x="1" y="401"/>
                  </a:lnTo>
                  <a:lnTo>
                    <a:pt x="1" y="401"/>
                  </a:lnTo>
                  <a:close/>
                  <a:moveTo>
                    <a:pt x="1" y="401"/>
                  </a:moveTo>
                  <a:lnTo>
                    <a:pt x="1" y="401"/>
                  </a:lnTo>
                  <a:lnTo>
                    <a:pt x="1" y="401"/>
                  </a:lnTo>
                  <a:close/>
                  <a:moveTo>
                    <a:pt x="1" y="401"/>
                  </a:moveTo>
                  <a:lnTo>
                    <a:pt x="1" y="401"/>
                  </a:lnTo>
                  <a:lnTo>
                    <a:pt x="1" y="401"/>
                  </a:lnTo>
                  <a:close/>
                  <a:moveTo>
                    <a:pt x="1" y="401"/>
                  </a:moveTo>
                  <a:lnTo>
                    <a:pt x="1" y="401"/>
                  </a:lnTo>
                  <a:lnTo>
                    <a:pt x="1" y="401"/>
                  </a:lnTo>
                  <a:close/>
                  <a:moveTo>
                    <a:pt x="1" y="401"/>
                  </a:moveTo>
                  <a:lnTo>
                    <a:pt x="1" y="401"/>
                  </a:lnTo>
                  <a:lnTo>
                    <a:pt x="1" y="401"/>
                  </a:lnTo>
                  <a:close/>
                  <a:moveTo>
                    <a:pt x="1" y="401"/>
                  </a:moveTo>
                  <a:lnTo>
                    <a:pt x="1" y="401"/>
                  </a:lnTo>
                  <a:lnTo>
                    <a:pt x="1" y="401"/>
                  </a:lnTo>
                  <a:close/>
                  <a:moveTo>
                    <a:pt x="1" y="301"/>
                  </a:moveTo>
                  <a:lnTo>
                    <a:pt x="1" y="401"/>
                  </a:lnTo>
                  <a:lnTo>
                    <a:pt x="1" y="301"/>
                  </a:lnTo>
                  <a:close/>
                  <a:moveTo>
                    <a:pt x="1" y="301"/>
                  </a:moveTo>
                  <a:lnTo>
                    <a:pt x="1" y="301"/>
                  </a:lnTo>
                  <a:lnTo>
                    <a:pt x="1" y="301"/>
                  </a:lnTo>
                  <a:close/>
                  <a:moveTo>
                    <a:pt x="1" y="301"/>
                  </a:moveTo>
                  <a:lnTo>
                    <a:pt x="1" y="301"/>
                  </a:lnTo>
                  <a:lnTo>
                    <a:pt x="1" y="301"/>
                  </a:lnTo>
                  <a:close/>
                  <a:moveTo>
                    <a:pt x="1" y="301"/>
                  </a:moveTo>
                  <a:lnTo>
                    <a:pt x="1" y="301"/>
                  </a:lnTo>
                  <a:lnTo>
                    <a:pt x="1" y="301"/>
                  </a:lnTo>
                  <a:close/>
                  <a:moveTo>
                    <a:pt x="1" y="301"/>
                  </a:moveTo>
                  <a:lnTo>
                    <a:pt x="1" y="301"/>
                  </a:lnTo>
                  <a:lnTo>
                    <a:pt x="1" y="301"/>
                  </a:lnTo>
                  <a:close/>
                  <a:moveTo>
                    <a:pt x="1" y="301"/>
                  </a:moveTo>
                  <a:lnTo>
                    <a:pt x="1" y="301"/>
                  </a:lnTo>
                  <a:lnTo>
                    <a:pt x="1" y="301"/>
                  </a:lnTo>
                  <a:close/>
                  <a:moveTo>
                    <a:pt x="1" y="301"/>
                  </a:moveTo>
                  <a:lnTo>
                    <a:pt x="1" y="301"/>
                  </a:lnTo>
                  <a:lnTo>
                    <a:pt x="1" y="301"/>
                  </a:lnTo>
                  <a:close/>
                  <a:moveTo>
                    <a:pt x="1" y="301"/>
                  </a:moveTo>
                  <a:lnTo>
                    <a:pt x="1" y="301"/>
                  </a:lnTo>
                  <a:lnTo>
                    <a:pt x="1" y="301"/>
                  </a:lnTo>
                  <a:close/>
                  <a:moveTo>
                    <a:pt x="1" y="201"/>
                  </a:moveTo>
                  <a:lnTo>
                    <a:pt x="1" y="301"/>
                  </a:lnTo>
                  <a:lnTo>
                    <a:pt x="1" y="201"/>
                  </a:lnTo>
                  <a:close/>
                  <a:moveTo>
                    <a:pt x="1" y="201"/>
                  </a:moveTo>
                  <a:lnTo>
                    <a:pt x="1" y="201"/>
                  </a:lnTo>
                  <a:lnTo>
                    <a:pt x="1" y="201"/>
                  </a:lnTo>
                  <a:close/>
                  <a:moveTo>
                    <a:pt x="1" y="201"/>
                  </a:moveTo>
                  <a:lnTo>
                    <a:pt x="1" y="201"/>
                  </a:lnTo>
                  <a:lnTo>
                    <a:pt x="1" y="201"/>
                  </a:lnTo>
                  <a:close/>
                  <a:moveTo>
                    <a:pt x="1" y="100"/>
                  </a:moveTo>
                  <a:lnTo>
                    <a:pt x="1" y="201"/>
                  </a:lnTo>
                  <a:lnTo>
                    <a:pt x="1" y="100"/>
                  </a:lnTo>
                  <a:close/>
                  <a:moveTo>
                    <a:pt x="1" y="100"/>
                  </a:moveTo>
                  <a:lnTo>
                    <a:pt x="1" y="100"/>
                  </a:lnTo>
                  <a:lnTo>
                    <a:pt x="1" y="100"/>
                  </a:lnTo>
                  <a:close/>
                  <a:moveTo>
                    <a:pt x="1" y="0"/>
                  </a:moveTo>
                  <a:lnTo>
                    <a:pt x="1" y="100"/>
                  </a:lnTo>
                  <a:close/>
                </a:path>
              </a:pathLst>
            </a:custGeom>
            <a:solidFill>
              <a:srgbClr val="375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53"/>
            <p:cNvSpPr/>
            <p:nvPr/>
          </p:nvSpPr>
          <p:spPr>
            <a:xfrm>
              <a:off x="4187371" y="5039660"/>
              <a:ext cx="3883" cy="38"/>
            </a:xfrm>
            <a:custGeom>
              <a:avLst/>
              <a:gdLst/>
              <a:ahLst/>
              <a:cxnLst/>
              <a:rect l="l" t="t" r="r" b="b"/>
              <a:pathLst>
                <a:path w="102" h="1" extrusionOk="0">
                  <a:moveTo>
                    <a:pt x="1" y="1"/>
                  </a:moveTo>
                  <a:lnTo>
                    <a:pt x="10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close/>
                </a:path>
              </a:pathLst>
            </a:custGeom>
            <a:solidFill>
              <a:srgbClr val="D1A7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53"/>
            <p:cNvSpPr/>
            <p:nvPr/>
          </p:nvSpPr>
          <p:spPr>
            <a:xfrm>
              <a:off x="4100582" y="4451022"/>
              <a:ext cx="218493" cy="588675"/>
            </a:xfrm>
            <a:custGeom>
              <a:avLst/>
              <a:gdLst/>
              <a:ahLst/>
              <a:cxnLst/>
              <a:rect l="l" t="t" r="r" b="b"/>
              <a:pathLst>
                <a:path w="5740" h="15465" extrusionOk="0">
                  <a:moveTo>
                    <a:pt x="2807" y="1"/>
                  </a:moveTo>
                  <a:lnTo>
                    <a:pt x="2807" y="1"/>
                  </a:lnTo>
                  <a:cubicBezTo>
                    <a:pt x="3960" y="2206"/>
                    <a:pt x="4687" y="6367"/>
                    <a:pt x="4687" y="8998"/>
                  </a:cubicBezTo>
                  <a:cubicBezTo>
                    <a:pt x="4687" y="11805"/>
                    <a:pt x="3760" y="13384"/>
                    <a:pt x="2506" y="13886"/>
                  </a:cubicBezTo>
                  <a:lnTo>
                    <a:pt x="2707" y="14111"/>
                  </a:lnTo>
                  <a:lnTo>
                    <a:pt x="2381" y="14412"/>
                  </a:lnTo>
                  <a:lnTo>
                    <a:pt x="2080" y="14111"/>
                  </a:lnTo>
                  <a:cubicBezTo>
                    <a:pt x="1755" y="14111"/>
                    <a:pt x="1554" y="14212"/>
                    <a:pt x="1253" y="14212"/>
                  </a:cubicBezTo>
                  <a:cubicBezTo>
                    <a:pt x="927" y="14212"/>
                    <a:pt x="627" y="14111"/>
                    <a:pt x="301" y="14011"/>
                  </a:cubicBezTo>
                  <a:cubicBezTo>
                    <a:pt x="201" y="14111"/>
                    <a:pt x="100" y="14312"/>
                    <a:pt x="0" y="14412"/>
                  </a:cubicBezTo>
                  <a:cubicBezTo>
                    <a:pt x="627" y="15139"/>
                    <a:pt x="1354" y="15465"/>
                    <a:pt x="2281" y="15465"/>
                  </a:cubicBezTo>
                  <a:lnTo>
                    <a:pt x="2381" y="15465"/>
                  </a:lnTo>
                  <a:cubicBezTo>
                    <a:pt x="4261" y="15465"/>
                    <a:pt x="5740" y="14011"/>
                    <a:pt x="5740" y="10352"/>
                  </a:cubicBezTo>
                  <a:lnTo>
                    <a:pt x="5740" y="10252"/>
                  </a:lnTo>
                  <a:lnTo>
                    <a:pt x="5740" y="10126"/>
                  </a:lnTo>
                  <a:lnTo>
                    <a:pt x="5740" y="10026"/>
                  </a:lnTo>
                  <a:lnTo>
                    <a:pt x="5740" y="9926"/>
                  </a:lnTo>
                  <a:lnTo>
                    <a:pt x="5740" y="9826"/>
                  </a:lnTo>
                  <a:lnTo>
                    <a:pt x="5740" y="9725"/>
                  </a:lnTo>
                  <a:lnTo>
                    <a:pt x="5740" y="9625"/>
                  </a:lnTo>
                  <a:lnTo>
                    <a:pt x="5740" y="8773"/>
                  </a:lnTo>
                  <a:cubicBezTo>
                    <a:pt x="5639" y="8146"/>
                    <a:pt x="5514" y="7520"/>
                    <a:pt x="5414" y="6893"/>
                  </a:cubicBezTo>
                  <a:cubicBezTo>
                    <a:pt x="5313" y="5866"/>
                    <a:pt x="5013" y="4813"/>
                    <a:pt x="4787" y="3760"/>
                  </a:cubicBezTo>
                  <a:cubicBezTo>
                    <a:pt x="4687" y="3560"/>
                    <a:pt x="4687" y="3359"/>
                    <a:pt x="4587" y="3134"/>
                  </a:cubicBezTo>
                  <a:cubicBezTo>
                    <a:pt x="4060" y="1580"/>
                    <a:pt x="3434" y="427"/>
                    <a:pt x="28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53"/>
            <p:cNvSpPr/>
            <p:nvPr/>
          </p:nvSpPr>
          <p:spPr>
            <a:xfrm>
              <a:off x="4108195" y="4447216"/>
              <a:ext cx="159378" cy="107838"/>
            </a:xfrm>
            <a:custGeom>
              <a:avLst/>
              <a:gdLst/>
              <a:ahLst/>
              <a:cxnLst/>
              <a:rect l="l" t="t" r="r" b="b"/>
              <a:pathLst>
                <a:path w="4187" h="2833" extrusionOk="0">
                  <a:moveTo>
                    <a:pt x="2181" y="1"/>
                  </a:moveTo>
                  <a:cubicBezTo>
                    <a:pt x="1354" y="1"/>
                    <a:pt x="627" y="1154"/>
                    <a:pt x="1" y="2833"/>
                  </a:cubicBezTo>
                  <a:cubicBezTo>
                    <a:pt x="201" y="2833"/>
                    <a:pt x="301" y="2833"/>
                    <a:pt x="427" y="2707"/>
                  </a:cubicBezTo>
                  <a:cubicBezTo>
                    <a:pt x="792" y="2525"/>
                    <a:pt x="908" y="1550"/>
                    <a:pt x="1400" y="1550"/>
                  </a:cubicBezTo>
                  <a:cubicBezTo>
                    <a:pt x="1448" y="1550"/>
                    <a:pt x="1499" y="1560"/>
                    <a:pt x="1555" y="1580"/>
                  </a:cubicBezTo>
                  <a:cubicBezTo>
                    <a:pt x="1680" y="1780"/>
                    <a:pt x="1555" y="2507"/>
                    <a:pt x="1880" y="2507"/>
                  </a:cubicBezTo>
                  <a:cubicBezTo>
                    <a:pt x="2181" y="2507"/>
                    <a:pt x="2181" y="1981"/>
                    <a:pt x="2407" y="1880"/>
                  </a:cubicBezTo>
                  <a:cubicBezTo>
                    <a:pt x="2507" y="1981"/>
                    <a:pt x="2507" y="2206"/>
                    <a:pt x="2607" y="2206"/>
                  </a:cubicBezTo>
                  <a:cubicBezTo>
                    <a:pt x="2657" y="2256"/>
                    <a:pt x="2714" y="2273"/>
                    <a:pt x="2775" y="2273"/>
                  </a:cubicBezTo>
                  <a:cubicBezTo>
                    <a:pt x="2919" y="2273"/>
                    <a:pt x="3084" y="2177"/>
                    <a:pt x="3222" y="2177"/>
                  </a:cubicBezTo>
                  <a:cubicBezTo>
                    <a:pt x="3262" y="2177"/>
                    <a:pt x="3300" y="2185"/>
                    <a:pt x="3334" y="2206"/>
                  </a:cubicBezTo>
                  <a:cubicBezTo>
                    <a:pt x="3660" y="2306"/>
                    <a:pt x="3760" y="2833"/>
                    <a:pt x="4186" y="2833"/>
                  </a:cubicBezTo>
                  <a:cubicBezTo>
                    <a:pt x="3660" y="1154"/>
                    <a:pt x="2933" y="1"/>
                    <a:pt x="2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53"/>
            <p:cNvSpPr/>
            <p:nvPr/>
          </p:nvSpPr>
          <p:spPr>
            <a:xfrm>
              <a:off x="4187371" y="4856491"/>
              <a:ext cx="20098" cy="286249"/>
            </a:xfrm>
            <a:custGeom>
              <a:avLst/>
              <a:gdLst/>
              <a:ahLst/>
              <a:cxnLst/>
              <a:rect l="l" t="t" r="r" b="b"/>
              <a:pathLst>
                <a:path w="528" h="7520" extrusionOk="0">
                  <a:moveTo>
                    <a:pt x="1" y="1"/>
                  </a:moveTo>
                  <a:lnTo>
                    <a:pt x="1" y="7519"/>
                  </a:lnTo>
                  <a:lnTo>
                    <a:pt x="527" y="7519"/>
                  </a:lnTo>
                  <a:lnTo>
                    <a:pt x="5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53"/>
            <p:cNvSpPr/>
            <p:nvPr/>
          </p:nvSpPr>
          <p:spPr>
            <a:xfrm>
              <a:off x="4187371" y="4900380"/>
              <a:ext cx="60143" cy="51540"/>
            </a:xfrm>
            <a:custGeom>
              <a:avLst/>
              <a:gdLst/>
              <a:ahLst/>
              <a:cxnLst/>
              <a:rect l="l" t="t" r="r" b="b"/>
              <a:pathLst>
                <a:path w="1580" h="1354" extrusionOk="0">
                  <a:moveTo>
                    <a:pt x="1354" y="0"/>
                  </a:moveTo>
                  <a:lnTo>
                    <a:pt x="1" y="953"/>
                  </a:lnTo>
                  <a:lnTo>
                    <a:pt x="327" y="1354"/>
                  </a:lnTo>
                  <a:lnTo>
                    <a:pt x="1580" y="427"/>
                  </a:lnTo>
                  <a:lnTo>
                    <a:pt x="13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53"/>
            <p:cNvSpPr/>
            <p:nvPr/>
          </p:nvSpPr>
          <p:spPr>
            <a:xfrm>
              <a:off x="4132062" y="4928053"/>
              <a:ext cx="71562" cy="71562"/>
            </a:xfrm>
            <a:custGeom>
              <a:avLst/>
              <a:gdLst/>
              <a:ahLst/>
              <a:cxnLst/>
              <a:rect l="l" t="t" r="r" b="b"/>
              <a:pathLst>
                <a:path w="1880" h="1880" extrusionOk="0">
                  <a:moveTo>
                    <a:pt x="301" y="0"/>
                  </a:moveTo>
                  <a:lnTo>
                    <a:pt x="0" y="326"/>
                  </a:lnTo>
                  <a:lnTo>
                    <a:pt x="1554" y="1880"/>
                  </a:lnTo>
                  <a:lnTo>
                    <a:pt x="1880" y="1579"/>
                  </a:lnTo>
                  <a:lnTo>
                    <a:pt x="3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53"/>
            <p:cNvSpPr/>
            <p:nvPr/>
          </p:nvSpPr>
          <p:spPr>
            <a:xfrm>
              <a:off x="3849658" y="4753449"/>
              <a:ext cx="290055" cy="290055"/>
            </a:xfrm>
            <a:custGeom>
              <a:avLst/>
              <a:gdLst/>
              <a:ahLst/>
              <a:cxnLst/>
              <a:rect l="l" t="t" r="r" b="b"/>
              <a:pathLst>
                <a:path w="7620" h="7620" extrusionOk="0">
                  <a:moveTo>
                    <a:pt x="3760" y="1"/>
                  </a:moveTo>
                  <a:cubicBezTo>
                    <a:pt x="1680" y="1"/>
                    <a:pt x="1" y="1780"/>
                    <a:pt x="1" y="3860"/>
                  </a:cubicBezTo>
                  <a:cubicBezTo>
                    <a:pt x="1" y="5941"/>
                    <a:pt x="1680" y="7620"/>
                    <a:pt x="3760" y="7620"/>
                  </a:cubicBezTo>
                  <a:cubicBezTo>
                    <a:pt x="5966" y="7620"/>
                    <a:pt x="7620" y="5941"/>
                    <a:pt x="7620" y="3860"/>
                  </a:cubicBezTo>
                  <a:cubicBezTo>
                    <a:pt x="7620" y="1680"/>
                    <a:pt x="5966" y="1"/>
                    <a:pt x="3760" y="1"/>
                  </a:cubicBezTo>
                  <a:close/>
                </a:path>
              </a:pathLst>
            </a:custGeom>
            <a:solidFill>
              <a:srgbClr val="D1F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53"/>
            <p:cNvSpPr/>
            <p:nvPr/>
          </p:nvSpPr>
          <p:spPr>
            <a:xfrm>
              <a:off x="4139675" y="4888922"/>
              <a:ext cx="38" cy="11496"/>
            </a:xfrm>
            <a:custGeom>
              <a:avLst/>
              <a:gdLst/>
              <a:ahLst/>
              <a:cxnLst/>
              <a:rect l="l" t="t" r="r" b="b"/>
              <a:pathLst>
                <a:path w="1" h="302" extrusionOk="0">
                  <a:moveTo>
                    <a:pt x="1" y="301"/>
                  </a:moveTo>
                  <a:lnTo>
                    <a:pt x="1" y="301"/>
                  </a:lnTo>
                  <a:lnTo>
                    <a:pt x="1" y="301"/>
                  </a:lnTo>
                  <a:lnTo>
                    <a:pt x="1" y="301"/>
                  </a:lnTo>
                  <a:close/>
                  <a:moveTo>
                    <a:pt x="1" y="201"/>
                  </a:moveTo>
                  <a:lnTo>
                    <a:pt x="1" y="301"/>
                  </a:lnTo>
                  <a:lnTo>
                    <a:pt x="1" y="201"/>
                  </a:lnTo>
                  <a:close/>
                  <a:moveTo>
                    <a:pt x="1" y="201"/>
                  </a:moveTo>
                  <a:lnTo>
                    <a:pt x="1" y="201"/>
                  </a:lnTo>
                  <a:lnTo>
                    <a:pt x="1" y="201"/>
                  </a:lnTo>
                  <a:close/>
                  <a:moveTo>
                    <a:pt x="1" y="201"/>
                  </a:moveTo>
                  <a:lnTo>
                    <a:pt x="1" y="201"/>
                  </a:lnTo>
                  <a:lnTo>
                    <a:pt x="1" y="201"/>
                  </a:lnTo>
                  <a:close/>
                  <a:moveTo>
                    <a:pt x="1" y="201"/>
                  </a:moveTo>
                  <a:lnTo>
                    <a:pt x="1" y="201"/>
                  </a:lnTo>
                  <a:lnTo>
                    <a:pt x="1" y="201"/>
                  </a:lnTo>
                  <a:close/>
                  <a:moveTo>
                    <a:pt x="1" y="201"/>
                  </a:moveTo>
                  <a:lnTo>
                    <a:pt x="1" y="201"/>
                  </a:lnTo>
                  <a:lnTo>
                    <a:pt x="1" y="201"/>
                  </a:lnTo>
                  <a:close/>
                  <a:moveTo>
                    <a:pt x="1" y="201"/>
                  </a:moveTo>
                  <a:lnTo>
                    <a:pt x="1" y="201"/>
                  </a:lnTo>
                  <a:lnTo>
                    <a:pt x="1" y="201"/>
                  </a:lnTo>
                  <a:close/>
                  <a:moveTo>
                    <a:pt x="1" y="201"/>
                  </a:moveTo>
                  <a:lnTo>
                    <a:pt x="1" y="201"/>
                  </a:lnTo>
                  <a:lnTo>
                    <a:pt x="1" y="201"/>
                  </a:lnTo>
                  <a:close/>
                  <a:moveTo>
                    <a:pt x="1" y="201"/>
                  </a:moveTo>
                  <a:lnTo>
                    <a:pt x="1" y="201"/>
                  </a:lnTo>
                  <a:lnTo>
                    <a:pt x="1" y="201"/>
                  </a:lnTo>
                  <a:close/>
                  <a:moveTo>
                    <a:pt x="1" y="201"/>
                  </a:moveTo>
                  <a:lnTo>
                    <a:pt x="1" y="201"/>
                  </a:lnTo>
                  <a:lnTo>
                    <a:pt x="1" y="201"/>
                  </a:lnTo>
                  <a:close/>
                  <a:moveTo>
                    <a:pt x="1" y="101"/>
                  </a:moveTo>
                  <a:lnTo>
                    <a:pt x="1" y="101"/>
                  </a:lnTo>
                  <a:lnTo>
                    <a:pt x="1" y="101"/>
                  </a:lnTo>
                  <a:close/>
                  <a:moveTo>
                    <a:pt x="1" y="101"/>
                  </a:moveTo>
                  <a:lnTo>
                    <a:pt x="1" y="101"/>
                  </a:lnTo>
                  <a:lnTo>
                    <a:pt x="1" y="101"/>
                  </a:lnTo>
                  <a:close/>
                  <a:moveTo>
                    <a:pt x="1" y="101"/>
                  </a:moveTo>
                  <a:lnTo>
                    <a:pt x="1" y="101"/>
                  </a:lnTo>
                  <a:lnTo>
                    <a:pt x="1" y="101"/>
                  </a:lnTo>
                  <a:close/>
                  <a:moveTo>
                    <a:pt x="1" y="101"/>
                  </a:moveTo>
                  <a:lnTo>
                    <a:pt x="1" y="101"/>
                  </a:lnTo>
                  <a:lnTo>
                    <a:pt x="1" y="101"/>
                  </a:lnTo>
                  <a:close/>
                  <a:moveTo>
                    <a:pt x="1" y="101"/>
                  </a:moveTo>
                  <a:lnTo>
                    <a:pt x="1" y="101"/>
                  </a:lnTo>
                  <a:lnTo>
                    <a:pt x="1" y="101"/>
                  </a:lnTo>
                  <a:close/>
                  <a:moveTo>
                    <a:pt x="1" y="101"/>
                  </a:moveTo>
                  <a:lnTo>
                    <a:pt x="1" y="101"/>
                  </a:lnTo>
                  <a:lnTo>
                    <a:pt x="1" y="101"/>
                  </a:lnTo>
                  <a:close/>
                  <a:moveTo>
                    <a:pt x="1" y="101"/>
                  </a:moveTo>
                  <a:lnTo>
                    <a:pt x="1" y="101"/>
                  </a:lnTo>
                  <a:lnTo>
                    <a:pt x="1" y="101"/>
                  </a:lnTo>
                  <a:close/>
                  <a:moveTo>
                    <a:pt x="1" y="101"/>
                  </a:moveTo>
                  <a:lnTo>
                    <a:pt x="1" y="101"/>
                  </a:lnTo>
                  <a:lnTo>
                    <a:pt x="1" y="101"/>
                  </a:lnTo>
                  <a:close/>
                  <a:moveTo>
                    <a:pt x="1" y="1"/>
                  </a:moveTo>
                  <a:lnTo>
                    <a:pt x="1" y="1"/>
                  </a:lnTo>
                  <a:lnTo>
                    <a:pt x="1" y="1"/>
                  </a:lnTo>
                  <a:close/>
                  <a:moveTo>
                    <a:pt x="1" y="1"/>
                  </a:moveTo>
                  <a:lnTo>
                    <a:pt x="1" y="1"/>
                  </a:lnTo>
                  <a:close/>
                </a:path>
              </a:pathLst>
            </a:custGeom>
            <a:solidFill>
              <a:srgbClr val="ABED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53"/>
            <p:cNvSpPr/>
            <p:nvPr/>
          </p:nvSpPr>
          <p:spPr>
            <a:xfrm>
              <a:off x="3976529" y="5043466"/>
              <a:ext cx="38" cy="38"/>
            </a:xfrm>
            <a:custGeom>
              <a:avLst/>
              <a:gdLst/>
              <a:ahLst/>
              <a:cxnLst/>
              <a:rect l="l" t="t" r="r" b="b"/>
              <a:pathLst>
                <a:path w="1" h="1" extrusionOk="0">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close/>
                </a:path>
              </a:pathLst>
            </a:custGeom>
            <a:solidFill>
              <a:srgbClr val="D1C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53"/>
            <p:cNvSpPr/>
            <p:nvPr/>
          </p:nvSpPr>
          <p:spPr>
            <a:xfrm>
              <a:off x="3988938" y="5043466"/>
              <a:ext cx="3883" cy="38"/>
            </a:xfrm>
            <a:custGeom>
              <a:avLst/>
              <a:gdLst/>
              <a:ahLst/>
              <a:cxnLst/>
              <a:rect l="l" t="t" r="r" b="b"/>
              <a:pathLst>
                <a:path w="102" h="1" extrusionOk="0">
                  <a:moveTo>
                    <a:pt x="1" y="1"/>
                  </a:moveTo>
                  <a:lnTo>
                    <a:pt x="1" y="1"/>
                  </a:lnTo>
                  <a:lnTo>
                    <a:pt x="101" y="1"/>
                  </a:lnTo>
                  <a:close/>
                </a:path>
              </a:pathLst>
            </a:custGeom>
            <a:solidFill>
              <a:srgbClr val="368F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53"/>
            <p:cNvSpPr/>
            <p:nvPr/>
          </p:nvSpPr>
          <p:spPr>
            <a:xfrm>
              <a:off x="3976529" y="5043466"/>
              <a:ext cx="12447" cy="38"/>
            </a:xfrm>
            <a:custGeom>
              <a:avLst/>
              <a:gdLst/>
              <a:ahLst/>
              <a:cxnLst/>
              <a:rect l="l" t="t" r="r" b="b"/>
              <a:pathLst>
                <a:path w="327" h="1" extrusionOk="0">
                  <a:moveTo>
                    <a:pt x="1" y="1"/>
                  </a:moveTo>
                  <a:lnTo>
                    <a:pt x="327" y="1"/>
                  </a:lnTo>
                  <a:lnTo>
                    <a:pt x="327" y="1"/>
                  </a:lnTo>
                  <a:close/>
                </a:path>
              </a:pathLst>
            </a:custGeom>
            <a:solidFill>
              <a:srgbClr val="D1C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53"/>
            <p:cNvSpPr/>
            <p:nvPr/>
          </p:nvSpPr>
          <p:spPr>
            <a:xfrm>
              <a:off x="3897353" y="4764906"/>
              <a:ext cx="242360" cy="278598"/>
            </a:xfrm>
            <a:custGeom>
              <a:avLst/>
              <a:gdLst/>
              <a:ahLst/>
              <a:cxnLst/>
              <a:rect l="l" t="t" r="r" b="b"/>
              <a:pathLst>
                <a:path w="6367" h="7319" extrusionOk="0">
                  <a:moveTo>
                    <a:pt x="4186" y="1"/>
                  </a:moveTo>
                  <a:lnTo>
                    <a:pt x="4186" y="1"/>
                  </a:lnTo>
                  <a:cubicBezTo>
                    <a:pt x="4913" y="752"/>
                    <a:pt x="5439" y="1780"/>
                    <a:pt x="5439" y="2933"/>
                  </a:cubicBezTo>
                  <a:cubicBezTo>
                    <a:pt x="5439" y="5013"/>
                    <a:pt x="3760" y="6692"/>
                    <a:pt x="1580" y="6692"/>
                  </a:cubicBezTo>
                  <a:cubicBezTo>
                    <a:pt x="953" y="6692"/>
                    <a:pt x="427" y="6592"/>
                    <a:pt x="1" y="6392"/>
                  </a:cubicBezTo>
                  <a:lnTo>
                    <a:pt x="1" y="6392"/>
                  </a:lnTo>
                  <a:cubicBezTo>
                    <a:pt x="527" y="6893"/>
                    <a:pt x="1254" y="7219"/>
                    <a:pt x="2081" y="7319"/>
                  </a:cubicBezTo>
                  <a:lnTo>
                    <a:pt x="2507" y="7319"/>
                  </a:lnTo>
                  <a:cubicBezTo>
                    <a:pt x="4713" y="7319"/>
                    <a:pt x="6367" y="5640"/>
                    <a:pt x="6367" y="3559"/>
                  </a:cubicBezTo>
                  <a:lnTo>
                    <a:pt x="6367" y="3459"/>
                  </a:lnTo>
                  <a:lnTo>
                    <a:pt x="6367" y="3359"/>
                  </a:lnTo>
                  <a:lnTo>
                    <a:pt x="6367" y="3259"/>
                  </a:lnTo>
                  <a:cubicBezTo>
                    <a:pt x="6266" y="1880"/>
                    <a:pt x="5439" y="627"/>
                    <a:pt x="41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53"/>
            <p:cNvSpPr/>
            <p:nvPr/>
          </p:nvSpPr>
          <p:spPr>
            <a:xfrm>
              <a:off x="3849658" y="4753449"/>
              <a:ext cx="290055" cy="154354"/>
            </a:xfrm>
            <a:custGeom>
              <a:avLst/>
              <a:gdLst/>
              <a:ahLst/>
              <a:cxnLst/>
              <a:rect l="l" t="t" r="r" b="b"/>
              <a:pathLst>
                <a:path w="7620" h="4055" extrusionOk="0">
                  <a:moveTo>
                    <a:pt x="3760" y="1"/>
                  </a:moveTo>
                  <a:cubicBezTo>
                    <a:pt x="1780" y="1"/>
                    <a:pt x="201" y="1454"/>
                    <a:pt x="1" y="3334"/>
                  </a:cubicBezTo>
                  <a:cubicBezTo>
                    <a:pt x="101" y="3234"/>
                    <a:pt x="201" y="3134"/>
                    <a:pt x="427" y="3134"/>
                  </a:cubicBezTo>
                  <a:cubicBezTo>
                    <a:pt x="766" y="3218"/>
                    <a:pt x="532" y="4055"/>
                    <a:pt x="829" y="4055"/>
                  </a:cubicBezTo>
                  <a:cubicBezTo>
                    <a:pt x="884" y="4055"/>
                    <a:pt x="956" y="4027"/>
                    <a:pt x="1053" y="3961"/>
                  </a:cubicBezTo>
                  <a:cubicBezTo>
                    <a:pt x="1680" y="3560"/>
                    <a:pt x="1981" y="2708"/>
                    <a:pt x="2306" y="2181"/>
                  </a:cubicBezTo>
                  <a:cubicBezTo>
                    <a:pt x="2390" y="2014"/>
                    <a:pt x="2612" y="1483"/>
                    <a:pt x="2872" y="1483"/>
                  </a:cubicBezTo>
                  <a:cubicBezTo>
                    <a:pt x="2925" y="1483"/>
                    <a:pt x="2979" y="1504"/>
                    <a:pt x="3033" y="1555"/>
                  </a:cubicBezTo>
                  <a:cubicBezTo>
                    <a:pt x="3234" y="1780"/>
                    <a:pt x="3133" y="2181"/>
                    <a:pt x="3560" y="2181"/>
                  </a:cubicBezTo>
                  <a:cubicBezTo>
                    <a:pt x="3731" y="2181"/>
                    <a:pt x="3995" y="1960"/>
                    <a:pt x="4257" y="1960"/>
                  </a:cubicBezTo>
                  <a:cubicBezTo>
                    <a:pt x="4300" y="1960"/>
                    <a:pt x="4344" y="1966"/>
                    <a:pt x="4387" y="1981"/>
                  </a:cubicBezTo>
                  <a:cubicBezTo>
                    <a:pt x="4587" y="1981"/>
                    <a:pt x="4587" y="2307"/>
                    <a:pt x="4913" y="2407"/>
                  </a:cubicBezTo>
                  <a:cubicBezTo>
                    <a:pt x="4954" y="2421"/>
                    <a:pt x="4998" y="2426"/>
                    <a:pt x="5043" y="2426"/>
                  </a:cubicBezTo>
                  <a:cubicBezTo>
                    <a:pt x="5274" y="2426"/>
                    <a:pt x="5550" y="2277"/>
                    <a:pt x="5797" y="2277"/>
                  </a:cubicBezTo>
                  <a:cubicBezTo>
                    <a:pt x="5855" y="2277"/>
                    <a:pt x="5912" y="2286"/>
                    <a:pt x="5966" y="2307"/>
                  </a:cubicBezTo>
                  <a:cubicBezTo>
                    <a:pt x="6568" y="2403"/>
                    <a:pt x="6290" y="3565"/>
                    <a:pt x="7115" y="3565"/>
                  </a:cubicBezTo>
                  <a:cubicBezTo>
                    <a:pt x="7147" y="3565"/>
                    <a:pt x="7182" y="3564"/>
                    <a:pt x="7219" y="3560"/>
                  </a:cubicBezTo>
                  <a:cubicBezTo>
                    <a:pt x="7419" y="3434"/>
                    <a:pt x="7519" y="3434"/>
                    <a:pt x="7620" y="3334"/>
                  </a:cubicBezTo>
                  <a:cubicBezTo>
                    <a:pt x="7419" y="1454"/>
                    <a:pt x="5740" y="1"/>
                    <a:pt x="3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53"/>
            <p:cNvSpPr/>
            <p:nvPr/>
          </p:nvSpPr>
          <p:spPr>
            <a:xfrm>
              <a:off x="3992782" y="4904186"/>
              <a:ext cx="16254" cy="238553"/>
            </a:xfrm>
            <a:custGeom>
              <a:avLst/>
              <a:gdLst/>
              <a:ahLst/>
              <a:cxnLst/>
              <a:rect l="l" t="t" r="r" b="b"/>
              <a:pathLst>
                <a:path w="427" h="6267" extrusionOk="0">
                  <a:moveTo>
                    <a:pt x="0" y="1"/>
                  </a:moveTo>
                  <a:lnTo>
                    <a:pt x="0" y="6266"/>
                  </a:lnTo>
                  <a:lnTo>
                    <a:pt x="426" y="6266"/>
                  </a:lnTo>
                  <a:lnTo>
                    <a:pt x="4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53"/>
            <p:cNvSpPr/>
            <p:nvPr/>
          </p:nvSpPr>
          <p:spPr>
            <a:xfrm>
              <a:off x="3992782" y="4940462"/>
              <a:ext cx="51540" cy="43889"/>
            </a:xfrm>
            <a:custGeom>
              <a:avLst/>
              <a:gdLst/>
              <a:ahLst/>
              <a:cxnLst/>
              <a:rect l="l" t="t" r="r" b="b"/>
              <a:pathLst>
                <a:path w="1354" h="1153" extrusionOk="0">
                  <a:moveTo>
                    <a:pt x="1153" y="0"/>
                  </a:moveTo>
                  <a:lnTo>
                    <a:pt x="0" y="827"/>
                  </a:lnTo>
                  <a:lnTo>
                    <a:pt x="201" y="1153"/>
                  </a:lnTo>
                  <a:lnTo>
                    <a:pt x="1353" y="301"/>
                  </a:lnTo>
                  <a:lnTo>
                    <a:pt x="11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53"/>
            <p:cNvSpPr/>
            <p:nvPr/>
          </p:nvSpPr>
          <p:spPr>
            <a:xfrm>
              <a:off x="3945049" y="4964291"/>
              <a:ext cx="60143" cy="59191"/>
            </a:xfrm>
            <a:custGeom>
              <a:avLst/>
              <a:gdLst/>
              <a:ahLst/>
              <a:cxnLst/>
              <a:rect l="l" t="t" r="r" b="b"/>
              <a:pathLst>
                <a:path w="1580" h="1555" extrusionOk="0">
                  <a:moveTo>
                    <a:pt x="201" y="1"/>
                  </a:moveTo>
                  <a:lnTo>
                    <a:pt x="1" y="201"/>
                  </a:lnTo>
                  <a:lnTo>
                    <a:pt x="1354" y="1555"/>
                  </a:lnTo>
                  <a:lnTo>
                    <a:pt x="1580" y="1354"/>
                  </a:lnTo>
                  <a:lnTo>
                    <a:pt x="2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53"/>
            <p:cNvSpPr/>
            <p:nvPr/>
          </p:nvSpPr>
          <p:spPr>
            <a:xfrm>
              <a:off x="5403738" y="4562667"/>
              <a:ext cx="218531" cy="497053"/>
            </a:xfrm>
            <a:custGeom>
              <a:avLst/>
              <a:gdLst/>
              <a:ahLst/>
              <a:cxnLst/>
              <a:rect l="l" t="t" r="r" b="b"/>
              <a:pathLst>
                <a:path w="5741" h="13058" extrusionOk="0">
                  <a:moveTo>
                    <a:pt x="2833" y="0"/>
                  </a:moveTo>
                  <a:cubicBezTo>
                    <a:pt x="1254" y="0"/>
                    <a:pt x="1" y="5639"/>
                    <a:pt x="1" y="8772"/>
                  </a:cubicBezTo>
                  <a:cubicBezTo>
                    <a:pt x="1" y="11805"/>
                    <a:pt x="1254" y="13058"/>
                    <a:pt x="2833" y="13058"/>
                  </a:cubicBezTo>
                  <a:cubicBezTo>
                    <a:pt x="4387" y="13058"/>
                    <a:pt x="5740" y="11805"/>
                    <a:pt x="5740" y="8772"/>
                  </a:cubicBezTo>
                  <a:cubicBezTo>
                    <a:pt x="5740" y="5639"/>
                    <a:pt x="4387" y="0"/>
                    <a:pt x="2833" y="0"/>
                  </a:cubicBezTo>
                  <a:close/>
                </a:path>
              </a:pathLst>
            </a:custGeom>
            <a:solidFill>
              <a:srgbClr val="D1F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53"/>
            <p:cNvSpPr/>
            <p:nvPr/>
          </p:nvSpPr>
          <p:spPr>
            <a:xfrm>
              <a:off x="5526802" y="4566474"/>
              <a:ext cx="47772" cy="75407"/>
            </a:xfrm>
            <a:custGeom>
              <a:avLst/>
              <a:gdLst/>
              <a:ahLst/>
              <a:cxnLst/>
              <a:rect l="l" t="t" r="r" b="b"/>
              <a:pathLst>
                <a:path w="1255" h="1981" extrusionOk="0">
                  <a:moveTo>
                    <a:pt x="1254" y="1980"/>
                  </a:moveTo>
                  <a:lnTo>
                    <a:pt x="1254" y="1980"/>
                  </a:lnTo>
                  <a:lnTo>
                    <a:pt x="1254" y="1980"/>
                  </a:lnTo>
                  <a:close/>
                  <a:moveTo>
                    <a:pt x="1254" y="1980"/>
                  </a:moveTo>
                  <a:lnTo>
                    <a:pt x="1254" y="1980"/>
                  </a:lnTo>
                  <a:lnTo>
                    <a:pt x="1254" y="1980"/>
                  </a:lnTo>
                  <a:close/>
                  <a:moveTo>
                    <a:pt x="1254" y="1980"/>
                  </a:moveTo>
                  <a:lnTo>
                    <a:pt x="1254" y="1980"/>
                  </a:lnTo>
                  <a:lnTo>
                    <a:pt x="1254" y="1980"/>
                  </a:lnTo>
                  <a:close/>
                  <a:moveTo>
                    <a:pt x="1254" y="1980"/>
                  </a:moveTo>
                  <a:lnTo>
                    <a:pt x="1254" y="1980"/>
                  </a:lnTo>
                  <a:lnTo>
                    <a:pt x="1254" y="1980"/>
                  </a:lnTo>
                  <a:close/>
                  <a:moveTo>
                    <a:pt x="1254" y="1980"/>
                  </a:moveTo>
                  <a:lnTo>
                    <a:pt x="1254" y="1980"/>
                  </a:lnTo>
                  <a:lnTo>
                    <a:pt x="1254" y="1980"/>
                  </a:lnTo>
                  <a:close/>
                  <a:moveTo>
                    <a:pt x="1254" y="1980"/>
                  </a:moveTo>
                  <a:lnTo>
                    <a:pt x="1254" y="1980"/>
                  </a:lnTo>
                  <a:lnTo>
                    <a:pt x="1254" y="1980"/>
                  </a:lnTo>
                  <a:close/>
                  <a:moveTo>
                    <a:pt x="1" y="1"/>
                  </a:moveTo>
                  <a:lnTo>
                    <a:pt x="1" y="1"/>
                  </a:lnTo>
                  <a:cubicBezTo>
                    <a:pt x="427" y="326"/>
                    <a:pt x="853" y="1053"/>
                    <a:pt x="1254" y="1980"/>
                  </a:cubicBezTo>
                  <a:cubicBezTo>
                    <a:pt x="853" y="1053"/>
                    <a:pt x="427" y="326"/>
                    <a:pt x="1" y="1"/>
                  </a:cubicBezTo>
                  <a:close/>
                </a:path>
              </a:pathLst>
            </a:custGeom>
            <a:solidFill>
              <a:srgbClr val="368F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53"/>
            <p:cNvSpPr/>
            <p:nvPr/>
          </p:nvSpPr>
          <p:spPr>
            <a:xfrm>
              <a:off x="5622231" y="4880358"/>
              <a:ext cx="38" cy="16254"/>
            </a:xfrm>
            <a:custGeom>
              <a:avLst/>
              <a:gdLst/>
              <a:ahLst/>
              <a:cxnLst/>
              <a:rect l="l" t="t" r="r" b="b"/>
              <a:pathLst>
                <a:path w="1" h="427" extrusionOk="0">
                  <a:moveTo>
                    <a:pt x="0" y="426"/>
                  </a:moveTo>
                  <a:lnTo>
                    <a:pt x="0" y="426"/>
                  </a:lnTo>
                  <a:lnTo>
                    <a:pt x="0" y="426"/>
                  </a:lnTo>
                  <a:lnTo>
                    <a:pt x="0" y="426"/>
                  </a:lnTo>
                  <a:close/>
                  <a:moveTo>
                    <a:pt x="0" y="326"/>
                  </a:moveTo>
                  <a:lnTo>
                    <a:pt x="0" y="426"/>
                  </a:lnTo>
                  <a:lnTo>
                    <a:pt x="0" y="326"/>
                  </a:lnTo>
                  <a:close/>
                  <a:moveTo>
                    <a:pt x="0" y="326"/>
                  </a:moveTo>
                  <a:lnTo>
                    <a:pt x="0" y="326"/>
                  </a:lnTo>
                  <a:lnTo>
                    <a:pt x="0" y="326"/>
                  </a:lnTo>
                  <a:close/>
                  <a:moveTo>
                    <a:pt x="0" y="326"/>
                  </a:moveTo>
                  <a:lnTo>
                    <a:pt x="0" y="326"/>
                  </a:lnTo>
                  <a:lnTo>
                    <a:pt x="0" y="326"/>
                  </a:lnTo>
                  <a:close/>
                  <a:moveTo>
                    <a:pt x="0" y="326"/>
                  </a:moveTo>
                  <a:lnTo>
                    <a:pt x="0" y="326"/>
                  </a:lnTo>
                  <a:lnTo>
                    <a:pt x="0" y="326"/>
                  </a:lnTo>
                  <a:close/>
                  <a:moveTo>
                    <a:pt x="0" y="326"/>
                  </a:moveTo>
                  <a:lnTo>
                    <a:pt x="0" y="326"/>
                  </a:lnTo>
                  <a:lnTo>
                    <a:pt x="0" y="326"/>
                  </a:lnTo>
                  <a:close/>
                  <a:moveTo>
                    <a:pt x="0" y="326"/>
                  </a:moveTo>
                  <a:lnTo>
                    <a:pt x="0" y="326"/>
                  </a:lnTo>
                  <a:lnTo>
                    <a:pt x="0" y="326"/>
                  </a:lnTo>
                  <a:close/>
                  <a:moveTo>
                    <a:pt x="0" y="326"/>
                  </a:moveTo>
                  <a:lnTo>
                    <a:pt x="0" y="326"/>
                  </a:lnTo>
                  <a:lnTo>
                    <a:pt x="0" y="326"/>
                  </a:lnTo>
                  <a:close/>
                  <a:moveTo>
                    <a:pt x="0" y="326"/>
                  </a:moveTo>
                  <a:lnTo>
                    <a:pt x="0" y="326"/>
                  </a:lnTo>
                  <a:lnTo>
                    <a:pt x="0" y="326"/>
                  </a:lnTo>
                  <a:close/>
                  <a:moveTo>
                    <a:pt x="0" y="326"/>
                  </a:moveTo>
                  <a:lnTo>
                    <a:pt x="0" y="326"/>
                  </a:lnTo>
                  <a:lnTo>
                    <a:pt x="0" y="326"/>
                  </a:lnTo>
                  <a:close/>
                  <a:moveTo>
                    <a:pt x="0" y="326"/>
                  </a:moveTo>
                  <a:lnTo>
                    <a:pt x="0" y="326"/>
                  </a:lnTo>
                  <a:lnTo>
                    <a:pt x="0" y="326"/>
                  </a:lnTo>
                  <a:close/>
                  <a:moveTo>
                    <a:pt x="0" y="326"/>
                  </a:moveTo>
                  <a:lnTo>
                    <a:pt x="0" y="326"/>
                  </a:lnTo>
                  <a:lnTo>
                    <a:pt x="0" y="326"/>
                  </a:lnTo>
                  <a:close/>
                  <a:moveTo>
                    <a:pt x="0" y="226"/>
                  </a:moveTo>
                  <a:lnTo>
                    <a:pt x="0" y="326"/>
                  </a:lnTo>
                  <a:lnTo>
                    <a:pt x="0" y="226"/>
                  </a:lnTo>
                  <a:close/>
                  <a:moveTo>
                    <a:pt x="0" y="226"/>
                  </a:moveTo>
                  <a:lnTo>
                    <a:pt x="0" y="226"/>
                  </a:lnTo>
                  <a:lnTo>
                    <a:pt x="0" y="226"/>
                  </a:lnTo>
                  <a:close/>
                  <a:moveTo>
                    <a:pt x="0" y="226"/>
                  </a:moveTo>
                  <a:lnTo>
                    <a:pt x="0" y="226"/>
                  </a:lnTo>
                  <a:lnTo>
                    <a:pt x="0" y="226"/>
                  </a:lnTo>
                  <a:close/>
                  <a:moveTo>
                    <a:pt x="0" y="226"/>
                  </a:moveTo>
                  <a:lnTo>
                    <a:pt x="0" y="226"/>
                  </a:lnTo>
                  <a:lnTo>
                    <a:pt x="0" y="226"/>
                  </a:lnTo>
                  <a:close/>
                  <a:moveTo>
                    <a:pt x="0" y="226"/>
                  </a:moveTo>
                  <a:lnTo>
                    <a:pt x="0" y="226"/>
                  </a:lnTo>
                  <a:lnTo>
                    <a:pt x="0" y="226"/>
                  </a:lnTo>
                  <a:close/>
                  <a:moveTo>
                    <a:pt x="0" y="226"/>
                  </a:moveTo>
                  <a:lnTo>
                    <a:pt x="0" y="226"/>
                  </a:lnTo>
                  <a:lnTo>
                    <a:pt x="0" y="226"/>
                  </a:lnTo>
                  <a:close/>
                  <a:moveTo>
                    <a:pt x="0" y="226"/>
                  </a:moveTo>
                  <a:lnTo>
                    <a:pt x="0" y="226"/>
                  </a:lnTo>
                  <a:lnTo>
                    <a:pt x="0" y="226"/>
                  </a:lnTo>
                  <a:close/>
                  <a:moveTo>
                    <a:pt x="0" y="226"/>
                  </a:moveTo>
                  <a:lnTo>
                    <a:pt x="0" y="226"/>
                  </a:lnTo>
                  <a:lnTo>
                    <a:pt x="0" y="226"/>
                  </a:lnTo>
                  <a:close/>
                  <a:moveTo>
                    <a:pt x="0" y="226"/>
                  </a:moveTo>
                  <a:lnTo>
                    <a:pt x="0" y="226"/>
                  </a:lnTo>
                  <a:lnTo>
                    <a:pt x="0" y="226"/>
                  </a:lnTo>
                  <a:close/>
                  <a:moveTo>
                    <a:pt x="0" y="226"/>
                  </a:moveTo>
                  <a:lnTo>
                    <a:pt x="0" y="226"/>
                  </a:lnTo>
                  <a:lnTo>
                    <a:pt x="0" y="226"/>
                  </a:lnTo>
                  <a:close/>
                  <a:moveTo>
                    <a:pt x="0" y="226"/>
                  </a:moveTo>
                  <a:lnTo>
                    <a:pt x="0" y="226"/>
                  </a:lnTo>
                  <a:lnTo>
                    <a:pt x="0" y="226"/>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0"/>
                  </a:moveTo>
                  <a:lnTo>
                    <a:pt x="0" y="0"/>
                  </a:lnTo>
                  <a:lnTo>
                    <a:pt x="0" y="0"/>
                  </a:lnTo>
                  <a:close/>
                  <a:moveTo>
                    <a:pt x="0" y="0"/>
                  </a:moveTo>
                  <a:lnTo>
                    <a:pt x="0" y="0"/>
                  </a:lnTo>
                  <a:lnTo>
                    <a:pt x="0" y="0"/>
                  </a:lnTo>
                  <a:close/>
                  <a:moveTo>
                    <a:pt x="0" y="0"/>
                  </a:moveTo>
                  <a:lnTo>
                    <a:pt x="0" y="0"/>
                  </a:lnTo>
                  <a:lnTo>
                    <a:pt x="0" y="0"/>
                  </a:lnTo>
                  <a:close/>
                  <a:moveTo>
                    <a:pt x="0" y="0"/>
                  </a:moveTo>
                  <a:lnTo>
                    <a:pt x="0" y="0"/>
                  </a:lnTo>
                  <a:lnTo>
                    <a:pt x="0" y="0"/>
                  </a:lnTo>
                  <a:close/>
                  <a:moveTo>
                    <a:pt x="0" y="0"/>
                  </a:moveTo>
                  <a:lnTo>
                    <a:pt x="0" y="0"/>
                  </a:lnTo>
                  <a:lnTo>
                    <a:pt x="0" y="0"/>
                  </a:lnTo>
                  <a:close/>
                  <a:moveTo>
                    <a:pt x="0" y="0"/>
                  </a:moveTo>
                  <a:lnTo>
                    <a:pt x="0" y="0"/>
                  </a:lnTo>
                  <a:close/>
                </a:path>
              </a:pathLst>
            </a:custGeom>
            <a:solidFill>
              <a:srgbClr val="D1F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53"/>
            <p:cNvSpPr/>
            <p:nvPr/>
          </p:nvSpPr>
          <p:spPr>
            <a:xfrm>
              <a:off x="5511538" y="5059682"/>
              <a:ext cx="38" cy="38"/>
            </a:xfrm>
            <a:custGeom>
              <a:avLst/>
              <a:gdLst/>
              <a:ahLst/>
              <a:cxnLst/>
              <a:rect l="l" t="t" r="r" b="b"/>
              <a:pathLst>
                <a:path w="1" h="1" extrusionOk="0">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close/>
                </a:path>
              </a:pathLst>
            </a:custGeom>
            <a:solidFill>
              <a:srgbClr val="D1A7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53"/>
            <p:cNvSpPr/>
            <p:nvPr/>
          </p:nvSpPr>
          <p:spPr>
            <a:xfrm>
              <a:off x="5423798" y="4566474"/>
              <a:ext cx="198471" cy="493246"/>
            </a:xfrm>
            <a:custGeom>
              <a:avLst/>
              <a:gdLst/>
              <a:ahLst/>
              <a:cxnLst/>
              <a:rect l="l" t="t" r="r" b="b"/>
              <a:pathLst>
                <a:path w="5214" h="12958" extrusionOk="0">
                  <a:moveTo>
                    <a:pt x="2707" y="1"/>
                  </a:moveTo>
                  <a:lnTo>
                    <a:pt x="2707" y="1"/>
                  </a:lnTo>
                  <a:cubicBezTo>
                    <a:pt x="3659" y="1880"/>
                    <a:pt x="4286" y="5339"/>
                    <a:pt x="4286" y="7519"/>
                  </a:cubicBezTo>
                  <a:cubicBezTo>
                    <a:pt x="4286" y="10552"/>
                    <a:pt x="3033" y="11805"/>
                    <a:pt x="1454" y="11805"/>
                  </a:cubicBezTo>
                  <a:cubicBezTo>
                    <a:pt x="953" y="11805"/>
                    <a:pt x="426" y="11705"/>
                    <a:pt x="0" y="11379"/>
                  </a:cubicBezTo>
                  <a:lnTo>
                    <a:pt x="0" y="11379"/>
                  </a:lnTo>
                  <a:cubicBezTo>
                    <a:pt x="527" y="12432"/>
                    <a:pt x="1354" y="12858"/>
                    <a:pt x="2306" y="12958"/>
                  </a:cubicBezTo>
                  <a:cubicBezTo>
                    <a:pt x="3860" y="12958"/>
                    <a:pt x="5213" y="11705"/>
                    <a:pt x="5213" y="8672"/>
                  </a:cubicBezTo>
                  <a:lnTo>
                    <a:pt x="5213" y="8572"/>
                  </a:lnTo>
                  <a:lnTo>
                    <a:pt x="5213" y="8472"/>
                  </a:lnTo>
                  <a:lnTo>
                    <a:pt x="5213" y="8346"/>
                  </a:lnTo>
                  <a:lnTo>
                    <a:pt x="5213" y="8246"/>
                  </a:lnTo>
                  <a:cubicBezTo>
                    <a:pt x="5113" y="6366"/>
                    <a:pt x="4712" y="3760"/>
                    <a:pt x="3960" y="1980"/>
                  </a:cubicBezTo>
                  <a:cubicBezTo>
                    <a:pt x="3559" y="1053"/>
                    <a:pt x="3133" y="326"/>
                    <a:pt x="27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53"/>
            <p:cNvSpPr/>
            <p:nvPr/>
          </p:nvSpPr>
          <p:spPr>
            <a:xfrm>
              <a:off x="5447627" y="4562667"/>
              <a:ext cx="131705" cy="91622"/>
            </a:xfrm>
            <a:custGeom>
              <a:avLst/>
              <a:gdLst/>
              <a:ahLst/>
              <a:cxnLst/>
              <a:rect l="l" t="t" r="r" b="b"/>
              <a:pathLst>
                <a:path w="3460" h="2407" extrusionOk="0">
                  <a:moveTo>
                    <a:pt x="1680" y="0"/>
                  </a:moveTo>
                  <a:cubicBezTo>
                    <a:pt x="1053" y="0"/>
                    <a:pt x="427" y="1053"/>
                    <a:pt x="1" y="2406"/>
                  </a:cubicBezTo>
                  <a:cubicBezTo>
                    <a:pt x="101" y="2406"/>
                    <a:pt x="201" y="2406"/>
                    <a:pt x="201" y="2306"/>
                  </a:cubicBezTo>
                  <a:cubicBezTo>
                    <a:pt x="627" y="2080"/>
                    <a:pt x="728" y="1253"/>
                    <a:pt x="1254" y="1253"/>
                  </a:cubicBezTo>
                  <a:cubicBezTo>
                    <a:pt x="1254" y="1554"/>
                    <a:pt x="1154" y="2080"/>
                    <a:pt x="1454" y="2080"/>
                  </a:cubicBezTo>
                  <a:cubicBezTo>
                    <a:pt x="1780" y="2080"/>
                    <a:pt x="1780" y="1780"/>
                    <a:pt x="1880" y="1554"/>
                  </a:cubicBezTo>
                  <a:cubicBezTo>
                    <a:pt x="1981" y="1679"/>
                    <a:pt x="1981" y="1880"/>
                    <a:pt x="2081" y="1880"/>
                  </a:cubicBezTo>
                  <a:cubicBezTo>
                    <a:pt x="2129" y="1901"/>
                    <a:pt x="2175" y="1909"/>
                    <a:pt x="2221" y="1909"/>
                  </a:cubicBezTo>
                  <a:cubicBezTo>
                    <a:pt x="2346" y="1909"/>
                    <a:pt x="2464" y="1851"/>
                    <a:pt x="2580" y="1851"/>
                  </a:cubicBezTo>
                  <a:cubicBezTo>
                    <a:pt x="2623" y="1851"/>
                    <a:pt x="2665" y="1859"/>
                    <a:pt x="2708" y="1880"/>
                  </a:cubicBezTo>
                  <a:cubicBezTo>
                    <a:pt x="2933" y="1880"/>
                    <a:pt x="3134" y="2406"/>
                    <a:pt x="3459" y="2406"/>
                  </a:cubicBezTo>
                  <a:cubicBezTo>
                    <a:pt x="2933" y="1053"/>
                    <a:pt x="2407"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53"/>
            <p:cNvSpPr/>
            <p:nvPr/>
          </p:nvSpPr>
          <p:spPr>
            <a:xfrm>
              <a:off x="5511538" y="4904186"/>
              <a:ext cx="15302" cy="238553"/>
            </a:xfrm>
            <a:custGeom>
              <a:avLst/>
              <a:gdLst/>
              <a:ahLst/>
              <a:cxnLst/>
              <a:rect l="l" t="t" r="r" b="b"/>
              <a:pathLst>
                <a:path w="402" h="6267" extrusionOk="0">
                  <a:moveTo>
                    <a:pt x="1" y="1"/>
                  </a:moveTo>
                  <a:lnTo>
                    <a:pt x="1" y="6266"/>
                  </a:lnTo>
                  <a:lnTo>
                    <a:pt x="402" y="6266"/>
                  </a:lnTo>
                  <a:lnTo>
                    <a:pt x="4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53"/>
            <p:cNvSpPr/>
            <p:nvPr/>
          </p:nvSpPr>
          <p:spPr>
            <a:xfrm>
              <a:off x="5511538" y="4940462"/>
              <a:ext cx="51578" cy="43889"/>
            </a:xfrm>
            <a:custGeom>
              <a:avLst/>
              <a:gdLst/>
              <a:ahLst/>
              <a:cxnLst/>
              <a:rect l="l" t="t" r="r" b="b"/>
              <a:pathLst>
                <a:path w="1355" h="1153" extrusionOk="0">
                  <a:moveTo>
                    <a:pt x="1154" y="0"/>
                  </a:moveTo>
                  <a:lnTo>
                    <a:pt x="1" y="827"/>
                  </a:lnTo>
                  <a:lnTo>
                    <a:pt x="201" y="1153"/>
                  </a:lnTo>
                  <a:lnTo>
                    <a:pt x="1354" y="301"/>
                  </a:lnTo>
                  <a:lnTo>
                    <a:pt x="11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53"/>
            <p:cNvSpPr/>
            <p:nvPr/>
          </p:nvSpPr>
          <p:spPr>
            <a:xfrm>
              <a:off x="5463842" y="4964291"/>
              <a:ext cx="59191" cy="59191"/>
            </a:xfrm>
            <a:custGeom>
              <a:avLst/>
              <a:gdLst/>
              <a:ahLst/>
              <a:cxnLst/>
              <a:rect l="l" t="t" r="r" b="b"/>
              <a:pathLst>
                <a:path w="1555" h="1555" extrusionOk="0">
                  <a:moveTo>
                    <a:pt x="302" y="1"/>
                  </a:moveTo>
                  <a:lnTo>
                    <a:pt x="1" y="201"/>
                  </a:lnTo>
                  <a:lnTo>
                    <a:pt x="1354" y="1555"/>
                  </a:lnTo>
                  <a:lnTo>
                    <a:pt x="1555" y="1354"/>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53"/>
            <p:cNvSpPr/>
            <p:nvPr/>
          </p:nvSpPr>
          <p:spPr>
            <a:xfrm>
              <a:off x="6326281" y="4693344"/>
              <a:ext cx="170798" cy="394049"/>
            </a:xfrm>
            <a:custGeom>
              <a:avLst/>
              <a:gdLst/>
              <a:ahLst/>
              <a:cxnLst/>
              <a:rect l="l" t="t" r="r" b="b"/>
              <a:pathLst>
                <a:path w="4487" h="10352" extrusionOk="0">
                  <a:moveTo>
                    <a:pt x="2306" y="1"/>
                  </a:moveTo>
                  <a:cubicBezTo>
                    <a:pt x="1053" y="1"/>
                    <a:pt x="1" y="4512"/>
                    <a:pt x="1" y="6893"/>
                  </a:cubicBezTo>
                  <a:cubicBezTo>
                    <a:pt x="1" y="9399"/>
                    <a:pt x="1053" y="10352"/>
                    <a:pt x="2306" y="10352"/>
                  </a:cubicBezTo>
                  <a:cubicBezTo>
                    <a:pt x="3560" y="10352"/>
                    <a:pt x="4487" y="9399"/>
                    <a:pt x="4487" y="6893"/>
                  </a:cubicBezTo>
                  <a:cubicBezTo>
                    <a:pt x="4487" y="4512"/>
                    <a:pt x="3560" y="1"/>
                    <a:pt x="2306" y="1"/>
                  </a:cubicBezTo>
                  <a:close/>
                </a:path>
              </a:pathLst>
            </a:custGeom>
            <a:solidFill>
              <a:srgbClr val="D1F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53"/>
            <p:cNvSpPr/>
            <p:nvPr/>
          </p:nvSpPr>
          <p:spPr>
            <a:xfrm>
              <a:off x="6409301" y="4924247"/>
              <a:ext cx="87778" cy="163147"/>
            </a:xfrm>
            <a:custGeom>
              <a:avLst/>
              <a:gdLst/>
              <a:ahLst/>
              <a:cxnLst/>
              <a:rect l="l" t="t" r="r" b="b"/>
              <a:pathLst>
                <a:path w="2306" h="4286" extrusionOk="0">
                  <a:moveTo>
                    <a:pt x="125" y="4286"/>
                  </a:moveTo>
                  <a:lnTo>
                    <a:pt x="125" y="4286"/>
                  </a:lnTo>
                  <a:lnTo>
                    <a:pt x="125" y="4286"/>
                  </a:lnTo>
                  <a:close/>
                  <a:moveTo>
                    <a:pt x="0" y="4286"/>
                  </a:moveTo>
                  <a:lnTo>
                    <a:pt x="0" y="4286"/>
                  </a:lnTo>
                  <a:lnTo>
                    <a:pt x="0" y="4286"/>
                  </a:lnTo>
                  <a:close/>
                  <a:moveTo>
                    <a:pt x="0" y="4286"/>
                  </a:moveTo>
                  <a:lnTo>
                    <a:pt x="0" y="4286"/>
                  </a:lnTo>
                  <a:lnTo>
                    <a:pt x="0" y="4286"/>
                  </a:lnTo>
                  <a:close/>
                  <a:moveTo>
                    <a:pt x="0" y="4286"/>
                  </a:moveTo>
                  <a:lnTo>
                    <a:pt x="0" y="4286"/>
                  </a:lnTo>
                  <a:lnTo>
                    <a:pt x="0" y="4286"/>
                  </a:lnTo>
                  <a:close/>
                  <a:moveTo>
                    <a:pt x="0" y="4286"/>
                  </a:moveTo>
                  <a:lnTo>
                    <a:pt x="0" y="4286"/>
                  </a:lnTo>
                  <a:lnTo>
                    <a:pt x="0" y="4286"/>
                  </a:lnTo>
                  <a:close/>
                  <a:moveTo>
                    <a:pt x="0" y="4286"/>
                  </a:moveTo>
                  <a:lnTo>
                    <a:pt x="0" y="4286"/>
                  </a:lnTo>
                  <a:lnTo>
                    <a:pt x="0" y="4286"/>
                  </a:lnTo>
                  <a:close/>
                  <a:moveTo>
                    <a:pt x="0" y="4286"/>
                  </a:moveTo>
                  <a:lnTo>
                    <a:pt x="0" y="4286"/>
                  </a:lnTo>
                  <a:lnTo>
                    <a:pt x="0" y="4286"/>
                  </a:lnTo>
                  <a:close/>
                  <a:moveTo>
                    <a:pt x="2306" y="827"/>
                  </a:moveTo>
                  <a:lnTo>
                    <a:pt x="2306" y="827"/>
                  </a:lnTo>
                  <a:lnTo>
                    <a:pt x="2306" y="827"/>
                  </a:lnTo>
                  <a:lnTo>
                    <a:pt x="2306" y="827"/>
                  </a:lnTo>
                  <a:close/>
                  <a:moveTo>
                    <a:pt x="2306" y="827"/>
                  </a:moveTo>
                  <a:lnTo>
                    <a:pt x="2306" y="827"/>
                  </a:lnTo>
                  <a:lnTo>
                    <a:pt x="2306" y="827"/>
                  </a:lnTo>
                  <a:close/>
                  <a:moveTo>
                    <a:pt x="2306" y="827"/>
                  </a:moveTo>
                  <a:lnTo>
                    <a:pt x="2306" y="827"/>
                  </a:lnTo>
                  <a:lnTo>
                    <a:pt x="2306" y="827"/>
                  </a:lnTo>
                  <a:close/>
                  <a:moveTo>
                    <a:pt x="2306" y="827"/>
                  </a:moveTo>
                  <a:lnTo>
                    <a:pt x="2306" y="827"/>
                  </a:lnTo>
                  <a:lnTo>
                    <a:pt x="2306" y="827"/>
                  </a:lnTo>
                  <a:close/>
                  <a:moveTo>
                    <a:pt x="2306" y="827"/>
                  </a:moveTo>
                  <a:lnTo>
                    <a:pt x="2306" y="827"/>
                  </a:lnTo>
                  <a:lnTo>
                    <a:pt x="2306" y="827"/>
                  </a:lnTo>
                  <a:close/>
                  <a:moveTo>
                    <a:pt x="2306" y="827"/>
                  </a:moveTo>
                  <a:lnTo>
                    <a:pt x="2306" y="827"/>
                  </a:lnTo>
                  <a:lnTo>
                    <a:pt x="2306" y="827"/>
                  </a:lnTo>
                  <a:close/>
                  <a:moveTo>
                    <a:pt x="2306" y="827"/>
                  </a:moveTo>
                  <a:lnTo>
                    <a:pt x="2306" y="827"/>
                  </a:lnTo>
                  <a:lnTo>
                    <a:pt x="2306" y="827"/>
                  </a:lnTo>
                  <a:close/>
                  <a:moveTo>
                    <a:pt x="2306" y="827"/>
                  </a:moveTo>
                  <a:lnTo>
                    <a:pt x="2306" y="827"/>
                  </a:lnTo>
                  <a:lnTo>
                    <a:pt x="2306" y="827"/>
                  </a:lnTo>
                  <a:close/>
                  <a:moveTo>
                    <a:pt x="2306" y="827"/>
                  </a:moveTo>
                  <a:lnTo>
                    <a:pt x="2306" y="827"/>
                  </a:lnTo>
                  <a:lnTo>
                    <a:pt x="2306" y="827"/>
                  </a:lnTo>
                  <a:close/>
                  <a:moveTo>
                    <a:pt x="2306" y="827"/>
                  </a:moveTo>
                  <a:lnTo>
                    <a:pt x="2306" y="827"/>
                  </a:lnTo>
                  <a:lnTo>
                    <a:pt x="2306" y="827"/>
                  </a:lnTo>
                  <a:close/>
                  <a:moveTo>
                    <a:pt x="2306" y="727"/>
                  </a:moveTo>
                  <a:lnTo>
                    <a:pt x="2306" y="827"/>
                  </a:lnTo>
                  <a:lnTo>
                    <a:pt x="2306" y="727"/>
                  </a:lnTo>
                  <a:close/>
                  <a:moveTo>
                    <a:pt x="2306" y="727"/>
                  </a:moveTo>
                  <a:lnTo>
                    <a:pt x="2306" y="727"/>
                  </a:lnTo>
                  <a:lnTo>
                    <a:pt x="2306" y="727"/>
                  </a:lnTo>
                  <a:close/>
                  <a:moveTo>
                    <a:pt x="2306" y="727"/>
                  </a:moveTo>
                  <a:lnTo>
                    <a:pt x="2306" y="727"/>
                  </a:lnTo>
                  <a:lnTo>
                    <a:pt x="2306" y="727"/>
                  </a:lnTo>
                  <a:close/>
                  <a:moveTo>
                    <a:pt x="2306" y="727"/>
                  </a:moveTo>
                  <a:lnTo>
                    <a:pt x="2306" y="727"/>
                  </a:lnTo>
                  <a:lnTo>
                    <a:pt x="2306" y="727"/>
                  </a:lnTo>
                  <a:close/>
                  <a:moveTo>
                    <a:pt x="2306" y="727"/>
                  </a:moveTo>
                  <a:lnTo>
                    <a:pt x="2306" y="727"/>
                  </a:lnTo>
                  <a:lnTo>
                    <a:pt x="2306" y="727"/>
                  </a:lnTo>
                  <a:close/>
                  <a:moveTo>
                    <a:pt x="2306" y="727"/>
                  </a:moveTo>
                  <a:lnTo>
                    <a:pt x="2306" y="727"/>
                  </a:lnTo>
                  <a:lnTo>
                    <a:pt x="2306" y="727"/>
                  </a:lnTo>
                  <a:close/>
                  <a:moveTo>
                    <a:pt x="2306" y="727"/>
                  </a:moveTo>
                  <a:lnTo>
                    <a:pt x="2306" y="727"/>
                  </a:lnTo>
                  <a:lnTo>
                    <a:pt x="2306" y="727"/>
                  </a:lnTo>
                  <a:close/>
                  <a:moveTo>
                    <a:pt x="2306" y="727"/>
                  </a:moveTo>
                  <a:lnTo>
                    <a:pt x="2306" y="727"/>
                  </a:lnTo>
                  <a:lnTo>
                    <a:pt x="2306" y="727"/>
                  </a:lnTo>
                  <a:close/>
                  <a:moveTo>
                    <a:pt x="2306" y="727"/>
                  </a:moveTo>
                  <a:lnTo>
                    <a:pt x="2306" y="727"/>
                  </a:lnTo>
                  <a:lnTo>
                    <a:pt x="2306" y="727"/>
                  </a:lnTo>
                  <a:close/>
                  <a:moveTo>
                    <a:pt x="2306" y="627"/>
                  </a:moveTo>
                  <a:lnTo>
                    <a:pt x="2306" y="727"/>
                  </a:lnTo>
                  <a:lnTo>
                    <a:pt x="2306" y="627"/>
                  </a:lnTo>
                  <a:close/>
                  <a:moveTo>
                    <a:pt x="2306" y="627"/>
                  </a:moveTo>
                  <a:lnTo>
                    <a:pt x="2306" y="627"/>
                  </a:lnTo>
                  <a:lnTo>
                    <a:pt x="2306" y="627"/>
                  </a:lnTo>
                  <a:close/>
                  <a:moveTo>
                    <a:pt x="2306" y="627"/>
                  </a:moveTo>
                  <a:lnTo>
                    <a:pt x="2306" y="627"/>
                  </a:lnTo>
                  <a:lnTo>
                    <a:pt x="2306" y="627"/>
                  </a:lnTo>
                  <a:close/>
                  <a:moveTo>
                    <a:pt x="2306" y="627"/>
                  </a:moveTo>
                  <a:lnTo>
                    <a:pt x="2306" y="627"/>
                  </a:lnTo>
                  <a:lnTo>
                    <a:pt x="2306" y="627"/>
                  </a:lnTo>
                  <a:close/>
                  <a:moveTo>
                    <a:pt x="2306" y="627"/>
                  </a:moveTo>
                  <a:lnTo>
                    <a:pt x="2306" y="627"/>
                  </a:lnTo>
                  <a:lnTo>
                    <a:pt x="2306" y="627"/>
                  </a:lnTo>
                  <a:close/>
                  <a:moveTo>
                    <a:pt x="2306" y="627"/>
                  </a:moveTo>
                  <a:lnTo>
                    <a:pt x="2306" y="627"/>
                  </a:lnTo>
                  <a:lnTo>
                    <a:pt x="2306" y="627"/>
                  </a:lnTo>
                  <a:close/>
                  <a:moveTo>
                    <a:pt x="2306" y="627"/>
                  </a:moveTo>
                  <a:lnTo>
                    <a:pt x="2306" y="627"/>
                  </a:lnTo>
                  <a:lnTo>
                    <a:pt x="2306" y="627"/>
                  </a:lnTo>
                  <a:close/>
                  <a:moveTo>
                    <a:pt x="2306" y="627"/>
                  </a:moveTo>
                  <a:lnTo>
                    <a:pt x="2306" y="627"/>
                  </a:lnTo>
                  <a:lnTo>
                    <a:pt x="2306" y="627"/>
                  </a:lnTo>
                  <a:close/>
                  <a:moveTo>
                    <a:pt x="2306" y="627"/>
                  </a:moveTo>
                  <a:lnTo>
                    <a:pt x="2306" y="627"/>
                  </a:lnTo>
                  <a:lnTo>
                    <a:pt x="2306" y="627"/>
                  </a:lnTo>
                  <a:close/>
                  <a:moveTo>
                    <a:pt x="2306" y="627"/>
                  </a:moveTo>
                  <a:lnTo>
                    <a:pt x="2306" y="627"/>
                  </a:lnTo>
                  <a:lnTo>
                    <a:pt x="2306" y="627"/>
                  </a:lnTo>
                  <a:close/>
                  <a:moveTo>
                    <a:pt x="2306" y="627"/>
                  </a:moveTo>
                  <a:lnTo>
                    <a:pt x="2306" y="627"/>
                  </a:lnTo>
                  <a:lnTo>
                    <a:pt x="2306" y="627"/>
                  </a:lnTo>
                  <a:close/>
                  <a:moveTo>
                    <a:pt x="2306" y="627"/>
                  </a:moveTo>
                  <a:lnTo>
                    <a:pt x="2306" y="627"/>
                  </a:lnTo>
                  <a:lnTo>
                    <a:pt x="2306" y="627"/>
                  </a:lnTo>
                  <a:close/>
                  <a:moveTo>
                    <a:pt x="2306" y="526"/>
                  </a:moveTo>
                  <a:lnTo>
                    <a:pt x="2306" y="526"/>
                  </a:lnTo>
                  <a:lnTo>
                    <a:pt x="2306" y="526"/>
                  </a:lnTo>
                  <a:close/>
                  <a:moveTo>
                    <a:pt x="2306" y="526"/>
                  </a:moveTo>
                  <a:lnTo>
                    <a:pt x="2306" y="526"/>
                  </a:lnTo>
                  <a:lnTo>
                    <a:pt x="2306" y="526"/>
                  </a:lnTo>
                  <a:close/>
                  <a:moveTo>
                    <a:pt x="2306" y="526"/>
                  </a:moveTo>
                  <a:lnTo>
                    <a:pt x="2306" y="526"/>
                  </a:lnTo>
                  <a:lnTo>
                    <a:pt x="2306" y="526"/>
                  </a:lnTo>
                  <a:close/>
                  <a:moveTo>
                    <a:pt x="2306" y="526"/>
                  </a:moveTo>
                  <a:lnTo>
                    <a:pt x="2306" y="526"/>
                  </a:lnTo>
                  <a:lnTo>
                    <a:pt x="2306" y="526"/>
                  </a:lnTo>
                  <a:close/>
                  <a:moveTo>
                    <a:pt x="2306" y="526"/>
                  </a:moveTo>
                  <a:lnTo>
                    <a:pt x="2306" y="526"/>
                  </a:lnTo>
                  <a:lnTo>
                    <a:pt x="2306" y="526"/>
                  </a:lnTo>
                  <a:close/>
                  <a:moveTo>
                    <a:pt x="2306" y="526"/>
                  </a:moveTo>
                  <a:lnTo>
                    <a:pt x="2306" y="526"/>
                  </a:lnTo>
                  <a:lnTo>
                    <a:pt x="2306" y="526"/>
                  </a:lnTo>
                  <a:close/>
                  <a:moveTo>
                    <a:pt x="2306" y="526"/>
                  </a:moveTo>
                  <a:lnTo>
                    <a:pt x="2306" y="526"/>
                  </a:lnTo>
                  <a:lnTo>
                    <a:pt x="2306" y="526"/>
                  </a:lnTo>
                  <a:close/>
                  <a:moveTo>
                    <a:pt x="2306" y="526"/>
                  </a:moveTo>
                  <a:lnTo>
                    <a:pt x="2306" y="526"/>
                  </a:lnTo>
                  <a:lnTo>
                    <a:pt x="2306" y="526"/>
                  </a:lnTo>
                  <a:close/>
                  <a:moveTo>
                    <a:pt x="2306" y="526"/>
                  </a:moveTo>
                  <a:lnTo>
                    <a:pt x="2306" y="526"/>
                  </a:lnTo>
                  <a:lnTo>
                    <a:pt x="2306" y="526"/>
                  </a:lnTo>
                  <a:close/>
                  <a:moveTo>
                    <a:pt x="2306" y="526"/>
                  </a:moveTo>
                  <a:lnTo>
                    <a:pt x="2306" y="526"/>
                  </a:lnTo>
                  <a:lnTo>
                    <a:pt x="2306" y="526"/>
                  </a:lnTo>
                  <a:close/>
                  <a:moveTo>
                    <a:pt x="2306" y="526"/>
                  </a:moveTo>
                  <a:lnTo>
                    <a:pt x="2306" y="526"/>
                  </a:lnTo>
                  <a:lnTo>
                    <a:pt x="2306" y="526"/>
                  </a:lnTo>
                  <a:close/>
                  <a:moveTo>
                    <a:pt x="2306" y="526"/>
                  </a:moveTo>
                  <a:lnTo>
                    <a:pt x="2306" y="526"/>
                  </a:lnTo>
                  <a:lnTo>
                    <a:pt x="2306" y="526"/>
                  </a:lnTo>
                  <a:close/>
                  <a:moveTo>
                    <a:pt x="2306" y="426"/>
                  </a:moveTo>
                  <a:lnTo>
                    <a:pt x="2306" y="526"/>
                  </a:lnTo>
                  <a:lnTo>
                    <a:pt x="2306" y="426"/>
                  </a:lnTo>
                  <a:close/>
                  <a:moveTo>
                    <a:pt x="2306" y="426"/>
                  </a:moveTo>
                  <a:lnTo>
                    <a:pt x="2306" y="426"/>
                  </a:lnTo>
                  <a:lnTo>
                    <a:pt x="2306" y="426"/>
                  </a:lnTo>
                  <a:close/>
                  <a:moveTo>
                    <a:pt x="2306" y="426"/>
                  </a:moveTo>
                  <a:lnTo>
                    <a:pt x="2306" y="426"/>
                  </a:lnTo>
                  <a:lnTo>
                    <a:pt x="2306" y="426"/>
                  </a:lnTo>
                  <a:close/>
                  <a:moveTo>
                    <a:pt x="2306" y="426"/>
                  </a:moveTo>
                  <a:lnTo>
                    <a:pt x="2306" y="426"/>
                  </a:lnTo>
                  <a:lnTo>
                    <a:pt x="2306" y="426"/>
                  </a:lnTo>
                  <a:close/>
                  <a:moveTo>
                    <a:pt x="2306" y="426"/>
                  </a:moveTo>
                  <a:lnTo>
                    <a:pt x="2306" y="426"/>
                  </a:lnTo>
                  <a:lnTo>
                    <a:pt x="2306" y="426"/>
                  </a:lnTo>
                  <a:close/>
                  <a:moveTo>
                    <a:pt x="2306" y="426"/>
                  </a:moveTo>
                  <a:lnTo>
                    <a:pt x="2306" y="426"/>
                  </a:lnTo>
                  <a:lnTo>
                    <a:pt x="2306" y="426"/>
                  </a:lnTo>
                  <a:close/>
                  <a:moveTo>
                    <a:pt x="2306" y="426"/>
                  </a:moveTo>
                  <a:lnTo>
                    <a:pt x="2306" y="426"/>
                  </a:lnTo>
                  <a:lnTo>
                    <a:pt x="2306" y="426"/>
                  </a:lnTo>
                  <a:close/>
                  <a:moveTo>
                    <a:pt x="2306" y="426"/>
                  </a:moveTo>
                  <a:lnTo>
                    <a:pt x="2306" y="426"/>
                  </a:lnTo>
                  <a:lnTo>
                    <a:pt x="2306" y="426"/>
                  </a:lnTo>
                  <a:close/>
                  <a:moveTo>
                    <a:pt x="2306" y="426"/>
                  </a:moveTo>
                  <a:lnTo>
                    <a:pt x="2306" y="426"/>
                  </a:lnTo>
                  <a:lnTo>
                    <a:pt x="2306" y="426"/>
                  </a:lnTo>
                  <a:close/>
                  <a:moveTo>
                    <a:pt x="2306" y="426"/>
                  </a:moveTo>
                  <a:lnTo>
                    <a:pt x="2306" y="426"/>
                  </a:lnTo>
                  <a:lnTo>
                    <a:pt x="2306" y="426"/>
                  </a:lnTo>
                  <a:close/>
                  <a:moveTo>
                    <a:pt x="2306" y="326"/>
                  </a:moveTo>
                  <a:lnTo>
                    <a:pt x="2306" y="326"/>
                  </a:lnTo>
                  <a:lnTo>
                    <a:pt x="2306" y="326"/>
                  </a:lnTo>
                  <a:close/>
                  <a:moveTo>
                    <a:pt x="2306" y="326"/>
                  </a:moveTo>
                  <a:lnTo>
                    <a:pt x="2306" y="326"/>
                  </a:lnTo>
                  <a:lnTo>
                    <a:pt x="2306" y="326"/>
                  </a:lnTo>
                  <a:close/>
                  <a:moveTo>
                    <a:pt x="2306" y="326"/>
                  </a:moveTo>
                  <a:lnTo>
                    <a:pt x="2306" y="326"/>
                  </a:lnTo>
                  <a:lnTo>
                    <a:pt x="2306" y="326"/>
                  </a:lnTo>
                  <a:close/>
                  <a:moveTo>
                    <a:pt x="2306" y="326"/>
                  </a:moveTo>
                  <a:lnTo>
                    <a:pt x="2306" y="326"/>
                  </a:lnTo>
                  <a:lnTo>
                    <a:pt x="2306" y="326"/>
                  </a:lnTo>
                  <a:close/>
                  <a:moveTo>
                    <a:pt x="2306" y="326"/>
                  </a:moveTo>
                  <a:lnTo>
                    <a:pt x="2306" y="326"/>
                  </a:lnTo>
                  <a:lnTo>
                    <a:pt x="2306" y="326"/>
                  </a:lnTo>
                  <a:close/>
                  <a:moveTo>
                    <a:pt x="2306" y="326"/>
                  </a:moveTo>
                  <a:lnTo>
                    <a:pt x="2306" y="326"/>
                  </a:lnTo>
                  <a:lnTo>
                    <a:pt x="2306" y="326"/>
                  </a:lnTo>
                  <a:close/>
                  <a:moveTo>
                    <a:pt x="2306" y="326"/>
                  </a:moveTo>
                  <a:lnTo>
                    <a:pt x="2306" y="326"/>
                  </a:lnTo>
                  <a:lnTo>
                    <a:pt x="2306" y="326"/>
                  </a:lnTo>
                  <a:close/>
                  <a:moveTo>
                    <a:pt x="2306" y="326"/>
                  </a:moveTo>
                  <a:lnTo>
                    <a:pt x="2306" y="326"/>
                  </a:lnTo>
                  <a:lnTo>
                    <a:pt x="2306" y="326"/>
                  </a:lnTo>
                  <a:close/>
                  <a:moveTo>
                    <a:pt x="2306" y="326"/>
                  </a:moveTo>
                  <a:lnTo>
                    <a:pt x="2306" y="326"/>
                  </a:lnTo>
                  <a:lnTo>
                    <a:pt x="2306" y="326"/>
                  </a:lnTo>
                  <a:close/>
                  <a:moveTo>
                    <a:pt x="2306" y="326"/>
                  </a:moveTo>
                  <a:lnTo>
                    <a:pt x="2306" y="326"/>
                  </a:lnTo>
                  <a:lnTo>
                    <a:pt x="2306" y="326"/>
                  </a:lnTo>
                  <a:close/>
                  <a:moveTo>
                    <a:pt x="2306" y="326"/>
                  </a:moveTo>
                  <a:lnTo>
                    <a:pt x="2306" y="326"/>
                  </a:lnTo>
                  <a:lnTo>
                    <a:pt x="2306" y="326"/>
                  </a:lnTo>
                  <a:close/>
                  <a:moveTo>
                    <a:pt x="2306" y="201"/>
                  </a:moveTo>
                  <a:lnTo>
                    <a:pt x="2306" y="326"/>
                  </a:lnTo>
                  <a:lnTo>
                    <a:pt x="2306" y="201"/>
                  </a:lnTo>
                  <a:close/>
                  <a:moveTo>
                    <a:pt x="2306" y="201"/>
                  </a:moveTo>
                  <a:lnTo>
                    <a:pt x="2306" y="201"/>
                  </a:lnTo>
                  <a:lnTo>
                    <a:pt x="2306" y="201"/>
                  </a:lnTo>
                  <a:close/>
                  <a:moveTo>
                    <a:pt x="2306" y="201"/>
                  </a:moveTo>
                  <a:lnTo>
                    <a:pt x="2306" y="201"/>
                  </a:lnTo>
                  <a:lnTo>
                    <a:pt x="2306" y="201"/>
                  </a:lnTo>
                  <a:close/>
                  <a:moveTo>
                    <a:pt x="2306" y="201"/>
                  </a:moveTo>
                  <a:lnTo>
                    <a:pt x="2306" y="201"/>
                  </a:lnTo>
                  <a:lnTo>
                    <a:pt x="2306" y="201"/>
                  </a:lnTo>
                  <a:close/>
                  <a:moveTo>
                    <a:pt x="2306" y="201"/>
                  </a:moveTo>
                  <a:lnTo>
                    <a:pt x="2306" y="201"/>
                  </a:lnTo>
                  <a:lnTo>
                    <a:pt x="2306" y="201"/>
                  </a:lnTo>
                  <a:close/>
                  <a:moveTo>
                    <a:pt x="2306" y="201"/>
                  </a:moveTo>
                  <a:lnTo>
                    <a:pt x="2306" y="201"/>
                  </a:lnTo>
                  <a:lnTo>
                    <a:pt x="2306" y="201"/>
                  </a:lnTo>
                  <a:close/>
                  <a:moveTo>
                    <a:pt x="2306" y="201"/>
                  </a:moveTo>
                  <a:lnTo>
                    <a:pt x="2306" y="201"/>
                  </a:lnTo>
                  <a:lnTo>
                    <a:pt x="2306" y="201"/>
                  </a:lnTo>
                  <a:close/>
                  <a:moveTo>
                    <a:pt x="2306" y="201"/>
                  </a:moveTo>
                  <a:lnTo>
                    <a:pt x="2306" y="201"/>
                  </a:lnTo>
                  <a:lnTo>
                    <a:pt x="2306" y="201"/>
                  </a:lnTo>
                  <a:close/>
                  <a:moveTo>
                    <a:pt x="2306" y="201"/>
                  </a:moveTo>
                  <a:lnTo>
                    <a:pt x="2306" y="201"/>
                  </a:lnTo>
                  <a:lnTo>
                    <a:pt x="2306" y="201"/>
                  </a:lnTo>
                  <a:close/>
                  <a:moveTo>
                    <a:pt x="2306" y="201"/>
                  </a:moveTo>
                  <a:lnTo>
                    <a:pt x="2306" y="201"/>
                  </a:lnTo>
                  <a:lnTo>
                    <a:pt x="2306" y="201"/>
                  </a:lnTo>
                  <a:close/>
                  <a:moveTo>
                    <a:pt x="2306" y="201"/>
                  </a:moveTo>
                  <a:lnTo>
                    <a:pt x="2306" y="201"/>
                  </a:lnTo>
                  <a:lnTo>
                    <a:pt x="2306" y="201"/>
                  </a:lnTo>
                  <a:close/>
                  <a:moveTo>
                    <a:pt x="2306" y="100"/>
                  </a:moveTo>
                  <a:lnTo>
                    <a:pt x="2306" y="100"/>
                  </a:lnTo>
                  <a:lnTo>
                    <a:pt x="2306" y="100"/>
                  </a:lnTo>
                  <a:close/>
                  <a:moveTo>
                    <a:pt x="2306" y="100"/>
                  </a:moveTo>
                  <a:lnTo>
                    <a:pt x="2306" y="100"/>
                  </a:lnTo>
                  <a:lnTo>
                    <a:pt x="2306" y="100"/>
                  </a:lnTo>
                  <a:close/>
                  <a:moveTo>
                    <a:pt x="2306" y="0"/>
                  </a:moveTo>
                  <a:lnTo>
                    <a:pt x="2306" y="0"/>
                  </a:lnTo>
                  <a:close/>
                </a:path>
              </a:pathLst>
            </a:custGeom>
            <a:solidFill>
              <a:srgbClr val="368F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53"/>
            <p:cNvSpPr/>
            <p:nvPr/>
          </p:nvSpPr>
          <p:spPr>
            <a:xfrm>
              <a:off x="6342497" y="4698140"/>
              <a:ext cx="154582" cy="389253"/>
            </a:xfrm>
            <a:custGeom>
              <a:avLst/>
              <a:gdLst/>
              <a:ahLst/>
              <a:cxnLst/>
              <a:rect l="l" t="t" r="r" b="b"/>
              <a:pathLst>
                <a:path w="4061" h="10226" extrusionOk="0">
                  <a:moveTo>
                    <a:pt x="2081" y="0"/>
                  </a:moveTo>
                  <a:lnTo>
                    <a:pt x="2081" y="0"/>
                  </a:lnTo>
                  <a:cubicBezTo>
                    <a:pt x="2908" y="1454"/>
                    <a:pt x="3334" y="4161"/>
                    <a:pt x="3334" y="5940"/>
                  </a:cubicBezTo>
                  <a:cubicBezTo>
                    <a:pt x="3334" y="8346"/>
                    <a:pt x="2382" y="9273"/>
                    <a:pt x="1128" y="9273"/>
                  </a:cubicBezTo>
                  <a:cubicBezTo>
                    <a:pt x="727" y="9273"/>
                    <a:pt x="301" y="9173"/>
                    <a:pt x="1" y="8973"/>
                  </a:cubicBezTo>
                  <a:lnTo>
                    <a:pt x="1" y="8973"/>
                  </a:lnTo>
                  <a:cubicBezTo>
                    <a:pt x="402" y="9800"/>
                    <a:pt x="1028" y="10226"/>
                    <a:pt x="1755" y="10226"/>
                  </a:cubicBezTo>
                  <a:lnTo>
                    <a:pt x="1880" y="10226"/>
                  </a:lnTo>
                  <a:cubicBezTo>
                    <a:pt x="3134" y="10226"/>
                    <a:pt x="4061" y="9273"/>
                    <a:pt x="4061" y="6767"/>
                  </a:cubicBezTo>
                  <a:lnTo>
                    <a:pt x="4061" y="6667"/>
                  </a:lnTo>
                  <a:lnTo>
                    <a:pt x="4061" y="6567"/>
                  </a:lnTo>
                  <a:lnTo>
                    <a:pt x="4061" y="6466"/>
                  </a:lnTo>
                  <a:lnTo>
                    <a:pt x="4061" y="6366"/>
                  </a:lnTo>
                  <a:lnTo>
                    <a:pt x="4061" y="6266"/>
                  </a:lnTo>
                  <a:lnTo>
                    <a:pt x="4061" y="6141"/>
                  </a:lnTo>
                  <a:lnTo>
                    <a:pt x="4061" y="6040"/>
                  </a:lnTo>
                  <a:lnTo>
                    <a:pt x="4061" y="5940"/>
                  </a:lnTo>
                  <a:cubicBezTo>
                    <a:pt x="3860" y="3634"/>
                    <a:pt x="3134" y="501"/>
                    <a:pt x="20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53"/>
            <p:cNvSpPr/>
            <p:nvPr/>
          </p:nvSpPr>
          <p:spPr>
            <a:xfrm>
              <a:off x="6357761" y="4693344"/>
              <a:ext cx="107838" cy="71600"/>
            </a:xfrm>
            <a:custGeom>
              <a:avLst/>
              <a:gdLst/>
              <a:ahLst/>
              <a:cxnLst/>
              <a:rect l="l" t="t" r="r" b="b"/>
              <a:pathLst>
                <a:path w="2833" h="1881" extrusionOk="0">
                  <a:moveTo>
                    <a:pt x="1479" y="1"/>
                  </a:moveTo>
                  <a:cubicBezTo>
                    <a:pt x="953" y="1"/>
                    <a:pt x="427" y="853"/>
                    <a:pt x="1" y="1881"/>
                  </a:cubicBezTo>
                  <a:lnTo>
                    <a:pt x="226" y="1881"/>
                  </a:lnTo>
                  <a:cubicBezTo>
                    <a:pt x="508" y="1693"/>
                    <a:pt x="614" y="1044"/>
                    <a:pt x="975" y="1044"/>
                  </a:cubicBezTo>
                  <a:cubicBezTo>
                    <a:pt x="1000" y="1044"/>
                    <a:pt x="1026" y="1047"/>
                    <a:pt x="1053" y="1053"/>
                  </a:cubicBezTo>
                  <a:cubicBezTo>
                    <a:pt x="1053" y="1154"/>
                    <a:pt x="1053" y="1680"/>
                    <a:pt x="1254" y="1680"/>
                  </a:cubicBezTo>
                  <a:cubicBezTo>
                    <a:pt x="1479" y="1680"/>
                    <a:pt x="1479" y="1379"/>
                    <a:pt x="1580" y="1254"/>
                  </a:cubicBezTo>
                  <a:cubicBezTo>
                    <a:pt x="1680" y="1254"/>
                    <a:pt x="1680" y="1480"/>
                    <a:pt x="1780" y="1480"/>
                  </a:cubicBezTo>
                  <a:cubicBezTo>
                    <a:pt x="1814" y="1513"/>
                    <a:pt x="1861" y="1524"/>
                    <a:pt x="1913" y="1524"/>
                  </a:cubicBezTo>
                  <a:cubicBezTo>
                    <a:pt x="2017" y="1524"/>
                    <a:pt x="2139" y="1480"/>
                    <a:pt x="2206" y="1480"/>
                  </a:cubicBezTo>
                  <a:cubicBezTo>
                    <a:pt x="2407" y="1480"/>
                    <a:pt x="2507" y="1881"/>
                    <a:pt x="2833" y="1881"/>
                  </a:cubicBezTo>
                  <a:cubicBezTo>
                    <a:pt x="2407" y="753"/>
                    <a:pt x="1981" y="1"/>
                    <a:pt x="14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53"/>
            <p:cNvSpPr/>
            <p:nvPr/>
          </p:nvSpPr>
          <p:spPr>
            <a:xfrm>
              <a:off x="6409301" y="4964291"/>
              <a:ext cx="12409" cy="190858"/>
            </a:xfrm>
            <a:custGeom>
              <a:avLst/>
              <a:gdLst/>
              <a:ahLst/>
              <a:cxnLst/>
              <a:rect l="l" t="t" r="r" b="b"/>
              <a:pathLst>
                <a:path w="326" h="5014" extrusionOk="0">
                  <a:moveTo>
                    <a:pt x="0" y="1"/>
                  </a:moveTo>
                  <a:lnTo>
                    <a:pt x="0" y="5013"/>
                  </a:lnTo>
                  <a:lnTo>
                    <a:pt x="326" y="5013"/>
                  </a:lnTo>
                  <a:lnTo>
                    <a:pt x="3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53"/>
            <p:cNvSpPr/>
            <p:nvPr/>
          </p:nvSpPr>
          <p:spPr>
            <a:xfrm>
              <a:off x="6409301" y="4995771"/>
              <a:ext cx="43889" cy="31518"/>
            </a:xfrm>
            <a:custGeom>
              <a:avLst/>
              <a:gdLst/>
              <a:ahLst/>
              <a:cxnLst/>
              <a:rect l="l" t="t" r="r" b="b"/>
              <a:pathLst>
                <a:path w="1153" h="828" extrusionOk="0">
                  <a:moveTo>
                    <a:pt x="952" y="1"/>
                  </a:moveTo>
                  <a:lnTo>
                    <a:pt x="0" y="627"/>
                  </a:lnTo>
                  <a:lnTo>
                    <a:pt x="226" y="828"/>
                  </a:lnTo>
                  <a:lnTo>
                    <a:pt x="1153" y="201"/>
                  </a:lnTo>
                  <a:lnTo>
                    <a:pt x="9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53"/>
            <p:cNvSpPr/>
            <p:nvPr/>
          </p:nvSpPr>
          <p:spPr>
            <a:xfrm>
              <a:off x="6373977" y="5011986"/>
              <a:ext cx="47734" cy="47734"/>
            </a:xfrm>
            <a:custGeom>
              <a:avLst/>
              <a:gdLst/>
              <a:ahLst/>
              <a:cxnLst/>
              <a:rect l="l" t="t" r="r" b="b"/>
              <a:pathLst>
                <a:path w="1254" h="1254" extrusionOk="0">
                  <a:moveTo>
                    <a:pt x="201" y="1"/>
                  </a:moveTo>
                  <a:lnTo>
                    <a:pt x="1" y="201"/>
                  </a:lnTo>
                  <a:lnTo>
                    <a:pt x="1053" y="1254"/>
                  </a:lnTo>
                  <a:lnTo>
                    <a:pt x="1254" y="1028"/>
                  </a:lnTo>
                  <a:lnTo>
                    <a:pt x="2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53"/>
            <p:cNvSpPr/>
            <p:nvPr/>
          </p:nvSpPr>
          <p:spPr>
            <a:xfrm>
              <a:off x="25991" y="3548539"/>
              <a:ext cx="750832" cy="401662"/>
            </a:xfrm>
            <a:custGeom>
              <a:avLst/>
              <a:gdLst/>
              <a:ahLst/>
              <a:cxnLst/>
              <a:rect l="l" t="t" r="r" b="b"/>
              <a:pathLst>
                <a:path w="19725" h="10552" extrusionOk="0">
                  <a:moveTo>
                    <a:pt x="0" y="0"/>
                  </a:moveTo>
                  <a:lnTo>
                    <a:pt x="0" y="10552"/>
                  </a:lnTo>
                  <a:lnTo>
                    <a:pt x="19724" y="10552"/>
                  </a:lnTo>
                  <a:lnTo>
                    <a:pt x="197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53"/>
            <p:cNvSpPr/>
            <p:nvPr/>
          </p:nvSpPr>
          <p:spPr>
            <a:xfrm>
              <a:off x="25991" y="3624860"/>
              <a:ext cx="750832" cy="1517880"/>
            </a:xfrm>
            <a:custGeom>
              <a:avLst/>
              <a:gdLst/>
              <a:ahLst/>
              <a:cxnLst/>
              <a:rect l="l" t="t" r="r" b="b"/>
              <a:pathLst>
                <a:path w="19725" h="39876" extrusionOk="0">
                  <a:moveTo>
                    <a:pt x="8246" y="1"/>
                  </a:moveTo>
                  <a:lnTo>
                    <a:pt x="8246" y="2181"/>
                  </a:lnTo>
                  <a:lnTo>
                    <a:pt x="6466" y="2181"/>
                  </a:lnTo>
                  <a:lnTo>
                    <a:pt x="6466" y="5013"/>
                  </a:lnTo>
                  <a:lnTo>
                    <a:pt x="3759" y="5013"/>
                  </a:lnTo>
                  <a:lnTo>
                    <a:pt x="3759" y="6467"/>
                  </a:lnTo>
                  <a:lnTo>
                    <a:pt x="2281" y="8547"/>
                  </a:lnTo>
                  <a:lnTo>
                    <a:pt x="0" y="8547"/>
                  </a:lnTo>
                  <a:lnTo>
                    <a:pt x="0" y="39875"/>
                  </a:lnTo>
                  <a:lnTo>
                    <a:pt x="19724" y="39875"/>
                  </a:lnTo>
                  <a:lnTo>
                    <a:pt x="19724" y="8547"/>
                  </a:lnTo>
                  <a:lnTo>
                    <a:pt x="17444" y="8547"/>
                  </a:lnTo>
                  <a:lnTo>
                    <a:pt x="15865" y="6467"/>
                  </a:lnTo>
                  <a:lnTo>
                    <a:pt x="15865" y="5013"/>
                  </a:lnTo>
                  <a:lnTo>
                    <a:pt x="13158" y="5013"/>
                  </a:lnTo>
                  <a:lnTo>
                    <a:pt x="13158" y="2181"/>
                  </a:lnTo>
                  <a:lnTo>
                    <a:pt x="11379" y="2181"/>
                  </a:lnTo>
                  <a:lnTo>
                    <a:pt x="11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53"/>
            <p:cNvSpPr/>
            <p:nvPr/>
          </p:nvSpPr>
          <p:spPr>
            <a:xfrm>
              <a:off x="73686" y="4085637"/>
              <a:ext cx="163147" cy="238553"/>
            </a:xfrm>
            <a:custGeom>
              <a:avLst/>
              <a:gdLst/>
              <a:ahLst/>
              <a:cxnLst/>
              <a:rect l="l" t="t" r="r" b="b"/>
              <a:pathLst>
                <a:path w="4286" h="6267" extrusionOk="0">
                  <a:moveTo>
                    <a:pt x="401" y="1"/>
                  </a:moveTo>
                  <a:lnTo>
                    <a:pt x="401" y="5540"/>
                  </a:lnTo>
                  <a:lnTo>
                    <a:pt x="0" y="5540"/>
                  </a:lnTo>
                  <a:lnTo>
                    <a:pt x="0" y="6267"/>
                  </a:lnTo>
                  <a:lnTo>
                    <a:pt x="4286" y="6267"/>
                  </a:lnTo>
                  <a:lnTo>
                    <a:pt x="4286" y="5540"/>
                  </a:lnTo>
                  <a:lnTo>
                    <a:pt x="3860" y="5540"/>
                  </a:lnTo>
                  <a:lnTo>
                    <a:pt x="38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53"/>
            <p:cNvSpPr/>
            <p:nvPr/>
          </p:nvSpPr>
          <p:spPr>
            <a:xfrm>
              <a:off x="108972" y="4109503"/>
              <a:ext cx="91622" cy="183207"/>
            </a:xfrm>
            <a:custGeom>
              <a:avLst/>
              <a:gdLst/>
              <a:ahLst/>
              <a:cxnLst/>
              <a:rect l="l" t="t" r="r" b="b"/>
              <a:pathLst>
                <a:path w="2407" h="4813" extrusionOk="0">
                  <a:moveTo>
                    <a:pt x="1" y="0"/>
                  </a:moveTo>
                  <a:lnTo>
                    <a:pt x="1" y="4812"/>
                  </a:lnTo>
                  <a:lnTo>
                    <a:pt x="2407" y="4812"/>
                  </a:lnTo>
                  <a:lnTo>
                    <a:pt x="2407" y="0"/>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53"/>
            <p:cNvSpPr/>
            <p:nvPr/>
          </p:nvSpPr>
          <p:spPr>
            <a:xfrm>
              <a:off x="316008" y="4085637"/>
              <a:ext cx="166991" cy="238553"/>
            </a:xfrm>
            <a:custGeom>
              <a:avLst/>
              <a:gdLst/>
              <a:ahLst/>
              <a:cxnLst/>
              <a:rect l="l" t="t" r="r" b="b"/>
              <a:pathLst>
                <a:path w="4387" h="6267" extrusionOk="0">
                  <a:moveTo>
                    <a:pt x="526" y="1"/>
                  </a:moveTo>
                  <a:lnTo>
                    <a:pt x="526" y="5540"/>
                  </a:lnTo>
                  <a:lnTo>
                    <a:pt x="0" y="5540"/>
                  </a:lnTo>
                  <a:lnTo>
                    <a:pt x="0" y="6267"/>
                  </a:lnTo>
                  <a:lnTo>
                    <a:pt x="4386" y="6267"/>
                  </a:lnTo>
                  <a:lnTo>
                    <a:pt x="4386" y="5540"/>
                  </a:lnTo>
                  <a:lnTo>
                    <a:pt x="3860" y="5540"/>
                  </a:lnTo>
                  <a:lnTo>
                    <a:pt x="38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53"/>
            <p:cNvSpPr/>
            <p:nvPr/>
          </p:nvSpPr>
          <p:spPr>
            <a:xfrm>
              <a:off x="356052" y="4109503"/>
              <a:ext cx="86864" cy="183207"/>
            </a:xfrm>
            <a:custGeom>
              <a:avLst/>
              <a:gdLst/>
              <a:ahLst/>
              <a:cxnLst/>
              <a:rect l="l" t="t" r="r" b="b"/>
              <a:pathLst>
                <a:path w="2282" h="4813" extrusionOk="0">
                  <a:moveTo>
                    <a:pt x="1" y="0"/>
                  </a:moveTo>
                  <a:lnTo>
                    <a:pt x="1" y="4812"/>
                  </a:lnTo>
                  <a:lnTo>
                    <a:pt x="2281" y="4812"/>
                  </a:lnTo>
                  <a:lnTo>
                    <a:pt x="2281" y="0"/>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53"/>
            <p:cNvSpPr/>
            <p:nvPr/>
          </p:nvSpPr>
          <p:spPr>
            <a:xfrm>
              <a:off x="562136" y="4085637"/>
              <a:ext cx="163185" cy="238553"/>
            </a:xfrm>
            <a:custGeom>
              <a:avLst/>
              <a:gdLst/>
              <a:ahLst/>
              <a:cxnLst/>
              <a:rect l="l" t="t" r="r" b="b"/>
              <a:pathLst>
                <a:path w="4287" h="6267" extrusionOk="0">
                  <a:moveTo>
                    <a:pt x="527" y="1"/>
                  </a:moveTo>
                  <a:lnTo>
                    <a:pt x="527" y="5540"/>
                  </a:lnTo>
                  <a:lnTo>
                    <a:pt x="0" y="5540"/>
                  </a:lnTo>
                  <a:lnTo>
                    <a:pt x="0" y="6267"/>
                  </a:lnTo>
                  <a:lnTo>
                    <a:pt x="4286" y="6267"/>
                  </a:lnTo>
                  <a:lnTo>
                    <a:pt x="4286" y="5540"/>
                  </a:lnTo>
                  <a:lnTo>
                    <a:pt x="3860" y="5540"/>
                  </a:lnTo>
                  <a:lnTo>
                    <a:pt x="38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53"/>
            <p:cNvSpPr/>
            <p:nvPr/>
          </p:nvSpPr>
          <p:spPr>
            <a:xfrm>
              <a:off x="598374" y="4109503"/>
              <a:ext cx="91622" cy="183207"/>
            </a:xfrm>
            <a:custGeom>
              <a:avLst/>
              <a:gdLst/>
              <a:ahLst/>
              <a:cxnLst/>
              <a:rect l="l" t="t" r="r" b="b"/>
              <a:pathLst>
                <a:path w="2407" h="4813" extrusionOk="0">
                  <a:moveTo>
                    <a:pt x="1" y="0"/>
                  </a:moveTo>
                  <a:lnTo>
                    <a:pt x="1" y="4812"/>
                  </a:lnTo>
                  <a:lnTo>
                    <a:pt x="2407" y="4812"/>
                  </a:lnTo>
                  <a:lnTo>
                    <a:pt x="24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53"/>
            <p:cNvSpPr/>
            <p:nvPr/>
          </p:nvSpPr>
          <p:spPr>
            <a:xfrm>
              <a:off x="73686" y="4454867"/>
              <a:ext cx="163147" cy="238515"/>
            </a:xfrm>
            <a:custGeom>
              <a:avLst/>
              <a:gdLst/>
              <a:ahLst/>
              <a:cxnLst/>
              <a:rect l="l" t="t" r="r" b="b"/>
              <a:pathLst>
                <a:path w="4286" h="6266" extrusionOk="0">
                  <a:moveTo>
                    <a:pt x="401" y="0"/>
                  </a:moveTo>
                  <a:lnTo>
                    <a:pt x="401" y="5439"/>
                  </a:lnTo>
                  <a:lnTo>
                    <a:pt x="0" y="5439"/>
                  </a:lnTo>
                  <a:lnTo>
                    <a:pt x="0" y="6266"/>
                  </a:lnTo>
                  <a:lnTo>
                    <a:pt x="4286" y="6266"/>
                  </a:lnTo>
                  <a:lnTo>
                    <a:pt x="4286" y="5439"/>
                  </a:lnTo>
                  <a:lnTo>
                    <a:pt x="3860" y="5439"/>
                  </a:lnTo>
                  <a:lnTo>
                    <a:pt x="38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53"/>
            <p:cNvSpPr/>
            <p:nvPr/>
          </p:nvSpPr>
          <p:spPr>
            <a:xfrm>
              <a:off x="108972" y="4474889"/>
              <a:ext cx="91622" cy="183207"/>
            </a:xfrm>
            <a:custGeom>
              <a:avLst/>
              <a:gdLst/>
              <a:ahLst/>
              <a:cxnLst/>
              <a:rect l="l" t="t" r="r" b="b"/>
              <a:pathLst>
                <a:path w="2407" h="4813" extrusionOk="0">
                  <a:moveTo>
                    <a:pt x="1" y="0"/>
                  </a:moveTo>
                  <a:lnTo>
                    <a:pt x="1" y="4813"/>
                  </a:lnTo>
                  <a:lnTo>
                    <a:pt x="2407" y="4813"/>
                  </a:lnTo>
                  <a:lnTo>
                    <a:pt x="24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53"/>
            <p:cNvSpPr/>
            <p:nvPr/>
          </p:nvSpPr>
          <p:spPr>
            <a:xfrm>
              <a:off x="316008" y="4454867"/>
              <a:ext cx="166991" cy="238515"/>
            </a:xfrm>
            <a:custGeom>
              <a:avLst/>
              <a:gdLst/>
              <a:ahLst/>
              <a:cxnLst/>
              <a:rect l="l" t="t" r="r" b="b"/>
              <a:pathLst>
                <a:path w="4387" h="6266" extrusionOk="0">
                  <a:moveTo>
                    <a:pt x="526" y="0"/>
                  </a:moveTo>
                  <a:lnTo>
                    <a:pt x="526" y="5439"/>
                  </a:lnTo>
                  <a:lnTo>
                    <a:pt x="0" y="5439"/>
                  </a:lnTo>
                  <a:lnTo>
                    <a:pt x="0" y="6266"/>
                  </a:lnTo>
                  <a:lnTo>
                    <a:pt x="4386" y="6266"/>
                  </a:lnTo>
                  <a:lnTo>
                    <a:pt x="4386" y="5439"/>
                  </a:lnTo>
                  <a:lnTo>
                    <a:pt x="3860" y="5439"/>
                  </a:lnTo>
                  <a:lnTo>
                    <a:pt x="38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53"/>
            <p:cNvSpPr/>
            <p:nvPr/>
          </p:nvSpPr>
          <p:spPr>
            <a:xfrm>
              <a:off x="356052" y="4474889"/>
              <a:ext cx="86864" cy="183207"/>
            </a:xfrm>
            <a:custGeom>
              <a:avLst/>
              <a:gdLst/>
              <a:ahLst/>
              <a:cxnLst/>
              <a:rect l="l" t="t" r="r" b="b"/>
              <a:pathLst>
                <a:path w="2282" h="4813" extrusionOk="0">
                  <a:moveTo>
                    <a:pt x="1" y="0"/>
                  </a:moveTo>
                  <a:lnTo>
                    <a:pt x="1" y="4813"/>
                  </a:lnTo>
                  <a:lnTo>
                    <a:pt x="2281" y="4813"/>
                  </a:lnTo>
                  <a:lnTo>
                    <a:pt x="2281" y="0"/>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53"/>
            <p:cNvSpPr/>
            <p:nvPr/>
          </p:nvSpPr>
          <p:spPr>
            <a:xfrm>
              <a:off x="562136" y="4454867"/>
              <a:ext cx="163185" cy="238515"/>
            </a:xfrm>
            <a:custGeom>
              <a:avLst/>
              <a:gdLst/>
              <a:ahLst/>
              <a:cxnLst/>
              <a:rect l="l" t="t" r="r" b="b"/>
              <a:pathLst>
                <a:path w="4287" h="6266" extrusionOk="0">
                  <a:moveTo>
                    <a:pt x="527" y="0"/>
                  </a:moveTo>
                  <a:lnTo>
                    <a:pt x="527" y="5439"/>
                  </a:lnTo>
                  <a:lnTo>
                    <a:pt x="0" y="5439"/>
                  </a:lnTo>
                  <a:lnTo>
                    <a:pt x="0" y="6266"/>
                  </a:lnTo>
                  <a:lnTo>
                    <a:pt x="4286" y="6266"/>
                  </a:lnTo>
                  <a:lnTo>
                    <a:pt x="4286" y="5439"/>
                  </a:lnTo>
                  <a:lnTo>
                    <a:pt x="3860" y="5439"/>
                  </a:lnTo>
                  <a:lnTo>
                    <a:pt x="38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53"/>
            <p:cNvSpPr/>
            <p:nvPr/>
          </p:nvSpPr>
          <p:spPr>
            <a:xfrm>
              <a:off x="598374" y="4474889"/>
              <a:ext cx="91622" cy="183207"/>
            </a:xfrm>
            <a:custGeom>
              <a:avLst/>
              <a:gdLst/>
              <a:ahLst/>
              <a:cxnLst/>
              <a:rect l="l" t="t" r="r" b="b"/>
              <a:pathLst>
                <a:path w="2407" h="4813" extrusionOk="0">
                  <a:moveTo>
                    <a:pt x="1" y="0"/>
                  </a:moveTo>
                  <a:lnTo>
                    <a:pt x="1" y="4813"/>
                  </a:lnTo>
                  <a:lnTo>
                    <a:pt x="2407" y="4813"/>
                  </a:lnTo>
                  <a:lnTo>
                    <a:pt x="24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53"/>
            <p:cNvSpPr/>
            <p:nvPr/>
          </p:nvSpPr>
          <p:spPr>
            <a:xfrm>
              <a:off x="73686" y="4821205"/>
              <a:ext cx="163147" cy="238515"/>
            </a:xfrm>
            <a:custGeom>
              <a:avLst/>
              <a:gdLst/>
              <a:ahLst/>
              <a:cxnLst/>
              <a:rect l="l" t="t" r="r" b="b"/>
              <a:pathLst>
                <a:path w="4286" h="6266" extrusionOk="0">
                  <a:moveTo>
                    <a:pt x="401" y="0"/>
                  </a:moveTo>
                  <a:lnTo>
                    <a:pt x="401" y="5414"/>
                  </a:lnTo>
                  <a:lnTo>
                    <a:pt x="0" y="5414"/>
                  </a:lnTo>
                  <a:lnTo>
                    <a:pt x="0" y="6266"/>
                  </a:lnTo>
                  <a:lnTo>
                    <a:pt x="4286" y="6266"/>
                  </a:lnTo>
                  <a:lnTo>
                    <a:pt x="4286" y="5414"/>
                  </a:lnTo>
                  <a:lnTo>
                    <a:pt x="3860" y="5414"/>
                  </a:lnTo>
                  <a:lnTo>
                    <a:pt x="38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53"/>
            <p:cNvSpPr/>
            <p:nvPr/>
          </p:nvSpPr>
          <p:spPr>
            <a:xfrm>
              <a:off x="108972" y="4841227"/>
              <a:ext cx="91622" cy="186062"/>
            </a:xfrm>
            <a:custGeom>
              <a:avLst/>
              <a:gdLst/>
              <a:ahLst/>
              <a:cxnLst/>
              <a:rect l="l" t="t" r="r" b="b"/>
              <a:pathLst>
                <a:path w="2407" h="4888" extrusionOk="0">
                  <a:moveTo>
                    <a:pt x="1" y="1"/>
                  </a:moveTo>
                  <a:lnTo>
                    <a:pt x="1" y="4888"/>
                  </a:lnTo>
                  <a:lnTo>
                    <a:pt x="2407" y="4888"/>
                  </a:lnTo>
                  <a:lnTo>
                    <a:pt x="2407" y="1"/>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53"/>
            <p:cNvSpPr/>
            <p:nvPr/>
          </p:nvSpPr>
          <p:spPr>
            <a:xfrm>
              <a:off x="562136" y="4821205"/>
              <a:ext cx="163185" cy="238515"/>
            </a:xfrm>
            <a:custGeom>
              <a:avLst/>
              <a:gdLst/>
              <a:ahLst/>
              <a:cxnLst/>
              <a:rect l="l" t="t" r="r" b="b"/>
              <a:pathLst>
                <a:path w="4287" h="6266" extrusionOk="0">
                  <a:moveTo>
                    <a:pt x="527" y="0"/>
                  </a:moveTo>
                  <a:lnTo>
                    <a:pt x="527" y="5414"/>
                  </a:lnTo>
                  <a:lnTo>
                    <a:pt x="0" y="5414"/>
                  </a:lnTo>
                  <a:lnTo>
                    <a:pt x="0" y="6266"/>
                  </a:lnTo>
                  <a:lnTo>
                    <a:pt x="4286" y="6266"/>
                  </a:lnTo>
                  <a:lnTo>
                    <a:pt x="4286" y="5414"/>
                  </a:lnTo>
                  <a:lnTo>
                    <a:pt x="3860" y="5414"/>
                  </a:lnTo>
                  <a:lnTo>
                    <a:pt x="38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53"/>
            <p:cNvSpPr/>
            <p:nvPr/>
          </p:nvSpPr>
          <p:spPr>
            <a:xfrm>
              <a:off x="598374" y="4841227"/>
              <a:ext cx="91622" cy="186062"/>
            </a:xfrm>
            <a:custGeom>
              <a:avLst/>
              <a:gdLst/>
              <a:ahLst/>
              <a:cxnLst/>
              <a:rect l="l" t="t" r="r" b="b"/>
              <a:pathLst>
                <a:path w="2407" h="4888" extrusionOk="0">
                  <a:moveTo>
                    <a:pt x="1" y="1"/>
                  </a:moveTo>
                  <a:lnTo>
                    <a:pt x="1" y="4888"/>
                  </a:lnTo>
                  <a:lnTo>
                    <a:pt x="2407" y="4888"/>
                  </a:lnTo>
                  <a:lnTo>
                    <a:pt x="24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53"/>
            <p:cNvSpPr/>
            <p:nvPr/>
          </p:nvSpPr>
          <p:spPr>
            <a:xfrm>
              <a:off x="9775" y="5079742"/>
              <a:ext cx="779457" cy="66804"/>
            </a:xfrm>
            <a:custGeom>
              <a:avLst/>
              <a:gdLst/>
              <a:ahLst/>
              <a:cxnLst/>
              <a:rect l="l" t="t" r="r" b="b"/>
              <a:pathLst>
                <a:path w="20477" h="1755" extrusionOk="0">
                  <a:moveTo>
                    <a:pt x="0" y="0"/>
                  </a:moveTo>
                  <a:lnTo>
                    <a:pt x="0" y="1755"/>
                  </a:lnTo>
                  <a:lnTo>
                    <a:pt x="20476" y="1755"/>
                  </a:lnTo>
                  <a:lnTo>
                    <a:pt x="20476" y="0"/>
                  </a:lnTo>
                  <a:close/>
                </a:path>
              </a:pathLst>
            </a:custGeom>
            <a:solidFill>
              <a:srgbClr val="166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53"/>
            <p:cNvSpPr/>
            <p:nvPr/>
          </p:nvSpPr>
          <p:spPr>
            <a:xfrm>
              <a:off x="264468" y="4821205"/>
              <a:ext cx="266227" cy="321535"/>
            </a:xfrm>
            <a:custGeom>
              <a:avLst/>
              <a:gdLst/>
              <a:ahLst/>
              <a:cxnLst/>
              <a:rect l="l" t="t" r="r" b="b"/>
              <a:pathLst>
                <a:path w="6994" h="8447" extrusionOk="0">
                  <a:moveTo>
                    <a:pt x="1" y="0"/>
                  </a:moveTo>
                  <a:lnTo>
                    <a:pt x="1" y="8446"/>
                  </a:lnTo>
                  <a:lnTo>
                    <a:pt x="6993" y="8446"/>
                  </a:lnTo>
                  <a:lnTo>
                    <a:pt x="69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53"/>
            <p:cNvSpPr/>
            <p:nvPr/>
          </p:nvSpPr>
          <p:spPr>
            <a:xfrm>
              <a:off x="284528" y="4836469"/>
              <a:ext cx="226106" cy="306271"/>
            </a:xfrm>
            <a:custGeom>
              <a:avLst/>
              <a:gdLst/>
              <a:ahLst/>
              <a:cxnLst/>
              <a:rect l="l" t="t" r="r" b="b"/>
              <a:pathLst>
                <a:path w="5940" h="8046" extrusionOk="0">
                  <a:moveTo>
                    <a:pt x="0" y="0"/>
                  </a:moveTo>
                  <a:lnTo>
                    <a:pt x="0" y="8045"/>
                  </a:lnTo>
                  <a:lnTo>
                    <a:pt x="5940" y="8045"/>
                  </a:lnTo>
                  <a:lnTo>
                    <a:pt x="5940" y="0"/>
                  </a:lnTo>
                  <a:close/>
                </a:path>
              </a:pathLst>
            </a:custGeom>
            <a:solidFill>
              <a:srgbClr val="166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53"/>
            <p:cNvSpPr/>
            <p:nvPr/>
          </p:nvSpPr>
          <p:spPr>
            <a:xfrm>
              <a:off x="391377" y="4836469"/>
              <a:ext cx="7651" cy="310077"/>
            </a:xfrm>
            <a:custGeom>
              <a:avLst/>
              <a:gdLst/>
              <a:ahLst/>
              <a:cxnLst/>
              <a:rect l="l" t="t" r="r" b="b"/>
              <a:pathLst>
                <a:path w="201" h="8146" extrusionOk="0">
                  <a:moveTo>
                    <a:pt x="0" y="0"/>
                  </a:moveTo>
                  <a:lnTo>
                    <a:pt x="0" y="8146"/>
                  </a:lnTo>
                  <a:lnTo>
                    <a:pt x="201" y="8146"/>
                  </a:lnTo>
                  <a:lnTo>
                    <a:pt x="2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53"/>
            <p:cNvSpPr/>
            <p:nvPr/>
          </p:nvSpPr>
          <p:spPr>
            <a:xfrm>
              <a:off x="232037" y="3827099"/>
              <a:ext cx="346353" cy="166991"/>
            </a:xfrm>
            <a:custGeom>
              <a:avLst/>
              <a:gdLst/>
              <a:ahLst/>
              <a:cxnLst/>
              <a:rect l="l" t="t" r="r" b="b"/>
              <a:pathLst>
                <a:path w="9099" h="4387" extrusionOk="0">
                  <a:moveTo>
                    <a:pt x="4512" y="1"/>
                  </a:moveTo>
                  <a:cubicBezTo>
                    <a:pt x="2507" y="1"/>
                    <a:pt x="753" y="1454"/>
                    <a:pt x="527" y="3460"/>
                  </a:cubicBezTo>
                  <a:lnTo>
                    <a:pt x="1" y="3460"/>
                  </a:lnTo>
                  <a:lnTo>
                    <a:pt x="1" y="4387"/>
                  </a:lnTo>
                  <a:lnTo>
                    <a:pt x="9098" y="4387"/>
                  </a:lnTo>
                  <a:lnTo>
                    <a:pt x="9098" y="3460"/>
                  </a:lnTo>
                  <a:lnTo>
                    <a:pt x="8572" y="3460"/>
                  </a:lnTo>
                  <a:cubicBezTo>
                    <a:pt x="8271" y="1454"/>
                    <a:pt x="6592" y="1"/>
                    <a:pt x="45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53"/>
            <p:cNvSpPr/>
            <p:nvPr/>
          </p:nvSpPr>
          <p:spPr>
            <a:xfrm>
              <a:off x="272119" y="3847159"/>
              <a:ext cx="266189" cy="115451"/>
            </a:xfrm>
            <a:custGeom>
              <a:avLst/>
              <a:gdLst/>
              <a:ahLst/>
              <a:cxnLst/>
              <a:rect l="l" t="t" r="r" b="b"/>
              <a:pathLst>
                <a:path w="6993" h="3033" extrusionOk="0">
                  <a:moveTo>
                    <a:pt x="3459" y="0"/>
                  </a:moveTo>
                  <a:cubicBezTo>
                    <a:pt x="1579" y="0"/>
                    <a:pt x="0" y="1354"/>
                    <a:pt x="0" y="3033"/>
                  </a:cubicBezTo>
                  <a:lnTo>
                    <a:pt x="6993" y="3033"/>
                  </a:lnTo>
                  <a:cubicBezTo>
                    <a:pt x="6993" y="1354"/>
                    <a:pt x="5439" y="0"/>
                    <a:pt x="3459" y="0"/>
                  </a:cubicBez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53"/>
            <p:cNvSpPr/>
            <p:nvPr/>
          </p:nvSpPr>
          <p:spPr>
            <a:xfrm>
              <a:off x="332224" y="3854772"/>
              <a:ext cx="154582" cy="115489"/>
            </a:xfrm>
            <a:custGeom>
              <a:avLst/>
              <a:gdLst/>
              <a:ahLst/>
              <a:cxnLst/>
              <a:rect l="l" t="t" r="r" b="b"/>
              <a:pathLst>
                <a:path w="4061" h="3034" extrusionOk="0">
                  <a:moveTo>
                    <a:pt x="100" y="1"/>
                  </a:moveTo>
                  <a:lnTo>
                    <a:pt x="0" y="101"/>
                  </a:lnTo>
                  <a:lnTo>
                    <a:pt x="1980" y="3033"/>
                  </a:lnTo>
                  <a:lnTo>
                    <a:pt x="4060" y="326"/>
                  </a:lnTo>
                  <a:lnTo>
                    <a:pt x="3960" y="226"/>
                  </a:lnTo>
                  <a:lnTo>
                    <a:pt x="2080" y="2833"/>
                  </a:lnTo>
                  <a:lnTo>
                    <a:pt x="1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53"/>
            <p:cNvSpPr/>
            <p:nvPr/>
          </p:nvSpPr>
          <p:spPr>
            <a:xfrm>
              <a:off x="343643" y="4201088"/>
              <a:ext cx="115489" cy="3845"/>
            </a:xfrm>
            <a:custGeom>
              <a:avLst/>
              <a:gdLst/>
              <a:ahLst/>
              <a:cxnLst/>
              <a:rect l="l" t="t" r="r" b="b"/>
              <a:pathLst>
                <a:path w="3034" h="101" extrusionOk="0">
                  <a:moveTo>
                    <a:pt x="1" y="0"/>
                  </a:moveTo>
                  <a:lnTo>
                    <a:pt x="1" y="101"/>
                  </a:lnTo>
                  <a:lnTo>
                    <a:pt x="3034" y="101"/>
                  </a:lnTo>
                  <a:lnTo>
                    <a:pt x="30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53"/>
            <p:cNvSpPr/>
            <p:nvPr/>
          </p:nvSpPr>
          <p:spPr>
            <a:xfrm>
              <a:off x="589809" y="4201088"/>
              <a:ext cx="104032" cy="3845"/>
            </a:xfrm>
            <a:custGeom>
              <a:avLst/>
              <a:gdLst/>
              <a:ahLst/>
              <a:cxnLst/>
              <a:rect l="l" t="t" r="r" b="b"/>
              <a:pathLst>
                <a:path w="2733" h="101" extrusionOk="0">
                  <a:moveTo>
                    <a:pt x="0" y="0"/>
                  </a:moveTo>
                  <a:lnTo>
                    <a:pt x="0" y="101"/>
                  </a:lnTo>
                  <a:lnTo>
                    <a:pt x="2732" y="101"/>
                  </a:lnTo>
                  <a:lnTo>
                    <a:pt x="27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53"/>
            <p:cNvSpPr/>
            <p:nvPr/>
          </p:nvSpPr>
          <p:spPr>
            <a:xfrm>
              <a:off x="105166" y="4201088"/>
              <a:ext cx="111645" cy="3845"/>
            </a:xfrm>
            <a:custGeom>
              <a:avLst/>
              <a:gdLst/>
              <a:ahLst/>
              <a:cxnLst/>
              <a:rect l="l" t="t" r="r" b="b"/>
              <a:pathLst>
                <a:path w="2933" h="101" extrusionOk="0">
                  <a:moveTo>
                    <a:pt x="0" y="0"/>
                  </a:moveTo>
                  <a:lnTo>
                    <a:pt x="0" y="101"/>
                  </a:lnTo>
                  <a:lnTo>
                    <a:pt x="2933" y="101"/>
                  </a:lnTo>
                  <a:lnTo>
                    <a:pt x="29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53"/>
            <p:cNvSpPr/>
            <p:nvPr/>
          </p:nvSpPr>
          <p:spPr>
            <a:xfrm>
              <a:off x="343643" y="4570280"/>
              <a:ext cx="119296" cy="3845"/>
            </a:xfrm>
            <a:custGeom>
              <a:avLst/>
              <a:gdLst/>
              <a:ahLst/>
              <a:cxnLst/>
              <a:rect l="l" t="t" r="r" b="b"/>
              <a:pathLst>
                <a:path w="3134" h="101" extrusionOk="0">
                  <a:moveTo>
                    <a:pt x="1" y="1"/>
                  </a:moveTo>
                  <a:lnTo>
                    <a:pt x="1" y="101"/>
                  </a:lnTo>
                  <a:lnTo>
                    <a:pt x="3134" y="101"/>
                  </a:lnTo>
                  <a:lnTo>
                    <a:pt x="31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53"/>
            <p:cNvSpPr/>
            <p:nvPr/>
          </p:nvSpPr>
          <p:spPr>
            <a:xfrm>
              <a:off x="589809" y="4570280"/>
              <a:ext cx="104032" cy="3845"/>
            </a:xfrm>
            <a:custGeom>
              <a:avLst/>
              <a:gdLst/>
              <a:ahLst/>
              <a:cxnLst/>
              <a:rect l="l" t="t" r="r" b="b"/>
              <a:pathLst>
                <a:path w="2733" h="101" extrusionOk="0">
                  <a:moveTo>
                    <a:pt x="0" y="1"/>
                  </a:moveTo>
                  <a:lnTo>
                    <a:pt x="0" y="101"/>
                  </a:lnTo>
                  <a:lnTo>
                    <a:pt x="2732" y="101"/>
                  </a:lnTo>
                  <a:lnTo>
                    <a:pt x="27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53"/>
            <p:cNvSpPr/>
            <p:nvPr/>
          </p:nvSpPr>
          <p:spPr>
            <a:xfrm>
              <a:off x="105166" y="4570280"/>
              <a:ext cx="111645" cy="3845"/>
            </a:xfrm>
            <a:custGeom>
              <a:avLst/>
              <a:gdLst/>
              <a:ahLst/>
              <a:cxnLst/>
              <a:rect l="l" t="t" r="r" b="b"/>
              <a:pathLst>
                <a:path w="2933" h="101" extrusionOk="0">
                  <a:moveTo>
                    <a:pt x="0" y="1"/>
                  </a:moveTo>
                  <a:lnTo>
                    <a:pt x="0" y="101"/>
                  </a:lnTo>
                  <a:lnTo>
                    <a:pt x="2933" y="101"/>
                  </a:lnTo>
                  <a:lnTo>
                    <a:pt x="2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53"/>
            <p:cNvSpPr/>
            <p:nvPr/>
          </p:nvSpPr>
          <p:spPr>
            <a:xfrm>
              <a:off x="589809" y="4936618"/>
              <a:ext cx="104032" cy="3883"/>
            </a:xfrm>
            <a:custGeom>
              <a:avLst/>
              <a:gdLst/>
              <a:ahLst/>
              <a:cxnLst/>
              <a:rect l="l" t="t" r="r" b="b"/>
              <a:pathLst>
                <a:path w="2733" h="102" extrusionOk="0">
                  <a:moveTo>
                    <a:pt x="0" y="1"/>
                  </a:moveTo>
                  <a:lnTo>
                    <a:pt x="0" y="101"/>
                  </a:lnTo>
                  <a:lnTo>
                    <a:pt x="2732" y="101"/>
                  </a:lnTo>
                  <a:lnTo>
                    <a:pt x="27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53"/>
            <p:cNvSpPr/>
            <p:nvPr/>
          </p:nvSpPr>
          <p:spPr>
            <a:xfrm>
              <a:off x="105166" y="4936618"/>
              <a:ext cx="111645" cy="3883"/>
            </a:xfrm>
            <a:custGeom>
              <a:avLst/>
              <a:gdLst/>
              <a:ahLst/>
              <a:cxnLst/>
              <a:rect l="l" t="t" r="r" b="b"/>
              <a:pathLst>
                <a:path w="2933" h="102" extrusionOk="0">
                  <a:moveTo>
                    <a:pt x="0" y="1"/>
                  </a:moveTo>
                  <a:lnTo>
                    <a:pt x="0" y="101"/>
                  </a:lnTo>
                  <a:lnTo>
                    <a:pt x="2933" y="101"/>
                  </a:lnTo>
                  <a:lnTo>
                    <a:pt x="2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53"/>
            <p:cNvSpPr/>
            <p:nvPr/>
          </p:nvSpPr>
          <p:spPr>
            <a:xfrm>
              <a:off x="22146" y="3902468"/>
              <a:ext cx="90671" cy="32469"/>
            </a:xfrm>
            <a:custGeom>
              <a:avLst/>
              <a:gdLst/>
              <a:ahLst/>
              <a:cxnLst/>
              <a:rect l="l" t="t" r="r" b="b"/>
              <a:pathLst>
                <a:path w="2382" h="853" extrusionOk="0">
                  <a:moveTo>
                    <a:pt x="1" y="1"/>
                  </a:moveTo>
                  <a:lnTo>
                    <a:pt x="1" y="853"/>
                  </a:lnTo>
                  <a:lnTo>
                    <a:pt x="2382" y="853"/>
                  </a:lnTo>
                  <a:lnTo>
                    <a:pt x="23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53"/>
            <p:cNvSpPr/>
            <p:nvPr/>
          </p:nvSpPr>
          <p:spPr>
            <a:xfrm>
              <a:off x="689958" y="3902468"/>
              <a:ext cx="86864" cy="27711"/>
            </a:xfrm>
            <a:custGeom>
              <a:avLst/>
              <a:gdLst/>
              <a:ahLst/>
              <a:cxnLst/>
              <a:rect l="l" t="t" r="r" b="b"/>
              <a:pathLst>
                <a:path w="2282" h="728" extrusionOk="0">
                  <a:moveTo>
                    <a:pt x="1" y="1"/>
                  </a:moveTo>
                  <a:lnTo>
                    <a:pt x="1" y="728"/>
                  </a:lnTo>
                  <a:lnTo>
                    <a:pt x="2281" y="728"/>
                  </a:lnTo>
                  <a:lnTo>
                    <a:pt x="22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53"/>
            <p:cNvSpPr/>
            <p:nvPr/>
          </p:nvSpPr>
          <p:spPr>
            <a:xfrm>
              <a:off x="169077" y="3763188"/>
              <a:ext cx="83020" cy="32469"/>
            </a:xfrm>
            <a:custGeom>
              <a:avLst/>
              <a:gdLst/>
              <a:ahLst/>
              <a:cxnLst/>
              <a:rect l="l" t="t" r="r" b="b"/>
              <a:pathLst>
                <a:path w="2181" h="853" extrusionOk="0">
                  <a:moveTo>
                    <a:pt x="0" y="1"/>
                  </a:moveTo>
                  <a:lnTo>
                    <a:pt x="0" y="853"/>
                  </a:lnTo>
                  <a:lnTo>
                    <a:pt x="2181" y="853"/>
                  </a:lnTo>
                  <a:lnTo>
                    <a:pt x="21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53"/>
            <p:cNvSpPr/>
            <p:nvPr/>
          </p:nvSpPr>
          <p:spPr>
            <a:xfrm>
              <a:off x="542114" y="3763188"/>
              <a:ext cx="87778" cy="32469"/>
            </a:xfrm>
            <a:custGeom>
              <a:avLst/>
              <a:gdLst/>
              <a:ahLst/>
              <a:cxnLst/>
              <a:rect l="l" t="t" r="r" b="b"/>
              <a:pathLst>
                <a:path w="2306" h="853" extrusionOk="0">
                  <a:moveTo>
                    <a:pt x="0" y="1"/>
                  </a:moveTo>
                  <a:lnTo>
                    <a:pt x="0" y="853"/>
                  </a:lnTo>
                  <a:lnTo>
                    <a:pt x="2306" y="853"/>
                  </a:lnTo>
                  <a:lnTo>
                    <a:pt x="23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53"/>
            <p:cNvSpPr/>
            <p:nvPr/>
          </p:nvSpPr>
          <p:spPr>
            <a:xfrm>
              <a:off x="272119" y="3656339"/>
              <a:ext cx="47734" cy="31518"/>
            </a:xfrm>
            <a:custGeom>
              <a:avLst/>
              <a:gdLst/>
              <a:ahLst/>
              <a:cxnLst/>
              <a:rect l="l" t="t" r="r" b="b"/>
              <a:pathLst>
                <a:path w="1254" h="828" extrusionOk="0">
                  <a:moveTo>
                    <a:pt x="0" y="1"/>
                  </a:moveTo>
                  <a:lnTo>
                    <a:pt x="0" y="828"/>
                  </a:lnTo>
                  <a:lnTo>
                    <a:pt x="1253" y="828"/>
                  </a:lnTo>
                  <a:lnTo>
                    <a:pt x="12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53"/>
            <p:cNvSpPr/>
            <p:nvPr/>
          </p:nvSpPr>
          <p:spPr>
            <a:xfrm>
              <a:off x="475310" y="3656339"/>
              <a:ext cx="51578" cy="31518"/>
            </a:xfrm>
            <a:custGeom>
              <a:avLst/>
              <a:gdLst/>
              <a:ahLst/>
              <a:cxnLst/>
              <a:rect l="l" t="t" r="r" b="b"/>
              <a:pathLst>
                <a:path w="1355" h="828" extrusionOk="0">
                  <a:moveTo>
                    <a:pt x="1" y="1"/>
                  </a:moveTo>
                  <a:lnTo>
                    <a:pt x="1" y="828"/>
                  </a:lnTo>
                  <a:lnTo>
                    <a:pt x="1354" y="828"/>
                  </a:lnTo>
                  <a:lnTo>
                    <a:pt x="1354" y="1"/>
                  </a:lnTo>
                  <a:close/>
                </a:path>
              </a:pathLst>
            </a:custGeom>
            <a:solidFill>
              <a:srgbClr val="CFED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53"/>
            <p:cNvSpPr/>
            <p:nvPr/>
          </p:nvSpPr>
          <p:spPr>
            <a:xfrm>
              <a:off x="332224" y="3572406"/>
              <a:ext cx="134560" cy="32469"/>
            </a:xfrm>
            <a:custGeom>
              <a:avLst/>
              <a:gdLst/>
              <a:ahLst/>
              <a:cxnLst/>
              <a:rect l="l" t="t" r="r" b="b"/>
              <a:pathLst>
                <a:path w="3535" h="853" extrusionOk="0">
                  <a:moveTo>
                    <a:pt x="0" y="0"/>
                  </a:moveTo>
                  <a:lnTo>
                    <a:pt x="0" y="852"/>
                  </a:lnTo>
                  <a:lnTo>
                    <a:pt x="3534" y="852"/>
                  </a:lnTo>
                  <a:lnTo>
                    <a:pt x="3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53"/>
            <p:cNvSpPr/>
            <p:nvPr/>
          </p:nvSpPr>
          <p:spPr>
            <a:xfrm>
              <a:off x="8353547" y="3604837"/>
              <a:ext cx="750870" cy="1517880"/>
            </a:xfrm>
            <a:custGeom>
              <a:avLst/>
              <a:gdLst/>
              <a:ahLst/>
              <a:cxnLst/>
              <a:rect l="l" t="t" r="r" b="b"/>
              <a:pathLst>
                <a:path w="19726" h="39876" extrusionOk="0">
                  <a:moveTo>
                    <a:pt x="8247" y="0"/>
                  </a:moveTo>
                  <a:lnTo>
                    <a:pt x="8247" y="2181"/>
                  </a:lnTo>
                  <a:lnTo>
                    <a:pt x="6467" y="2181"/>
                  </a:lnTo>
                  <a:lnTo>
                    <a:pt x="6467" y="5013"/>
                  </a:lnTo>
                  <a:lnTo>
                    <a:pt x="3760" y="5013"/>
                  </a:lnTo>
                  <a:lnTo>
                    <a:pt x="3760" y="6567"/>
                  </a:lnTo>
                  <a:lnTo>
                    <a:pt x="2307" y="8672"/>
                  </a:lnTo>
                  <a:lnTo>
                    <a:pt x="1" y="8672"/>
                  </a:lnTo>
                  <a:lnTo>
                    <a:pt x="1" y="39875"/>
                  </a:lnTo>
                  <a:lnTo>
                    <a:pt x="19725" y="39875"/>
                  </a:lnTo>
                  <a:lnTo>
                    <a:pt x="19725" y="8672"/>
                  </a:lnTo>
                  <a:lnTo>
                    <a:pt x="17445" y="8672"/>
                  </a:lnTo>
                  <a:lnTo>
                    <a:pt x="15866" y="6567"/>
                  </a:lnTo>
                  <a:lnTo>
                    <a:pt x="15866" y="5013"/>
                  </a:lnTo>
                  <a:lnTo>
                    <a:pt x="13159" y="5013"/>
                  </a:lnTo>
                  <a:lnTo>
                    <a:pt x="13159" y="2181"/>
                  </a:lnTo>
                  <a:lnTo>
                    <a:pt x="11480" y="2181"/>
                  </a:lnTo>
                  <a:lnTo>
                    <a:pt x="11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53"/>
            <p:cNvSpPr/>
            <p:nvPr/>
          </p:nvSpPr>
          <p:spPr>
            <a:xfrm>
              <a:off x="8353547" y="3624860"/>
              <a:ext cx="750870" cy="1517880"/>
            </a:xfrm>
            <a:custGeom>
              <a:avLst/>
              <a:gdLst/>
              <a:ahLst/>
              <a:cxnLst/>
              <a:rect l="l" t="t" r="r" b="b"/>
              <a:pathLst>
                <a:path w="19726" h="39876" extrusionOk="0">
                  <a:moveTo>
                    <a:pt x="8247" y="1"/>
                  </a:moveTo>
                  <a:lnTo>
                    <a:pt x="8247" y="2181"/>
                  </a:lnTo>
                  <a:lnTo>
                    <a:pt x="6467" y="2181"/>
                  </a:lnTo>
                  <a:lnTo>
                    <a:pt x="6467" y="5013"/>
                  </a:lnTo>
                  <a:lnTo>
                    <a:pt x="3760" y="5013"/>
                  </a:lnTo>
                  <a:lnTo>
                    <a:pt x="3760" y="6467"/>
                  </a:lnTo>
                  <a:lnTo>
                    <a:pt x="2307" y="8647"/>
                  </a:lnTo>
                  <a:lnTo>
                    <a:pt x="1" y="8647"/>
                  </a:lnTo>
                  <a:lnTo>
                    <a:pt x="1" y="39875"/>
                  </a:lnTo>
                  <a:lnTo>
                    <a:pt x="19725" y="39875"/>
                  </a:lnTo>
                  <a:lnTo>
                    <a:pt x="19725" y="8647"/>
                  </a:lnTo>
                  <a:lnTo>
                    <a:pt x="17445" y="8647"/>
                  </a:lnTo>
                  <a:lnTo>
                    <a:pt x="15866" y="6467"/>
                  </a:lnTo>
                  <a:lnTo>
                    <a:pt x="15866" y="5013"/>
                  </a:lnTo>
                  <a:lnTo>
                    <a:pt x="13159" y="5013"/>
                  </a:lnTo>
                  <a:lnTo>
                    <a:pt x="13159" y="2181"/>
                  </a:lnTo>
                  <a:lnTo>
                    <a:pt x="11480" y="2181"/>
                  </a:lnTo>
                  <a:lnTo>
                    <a:pt x="114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53"/>
            <p:cNvSpPr/>
            <p:nvPr/>
          </p:nvSpPr>
          <p:spPr>
            <a:xfrm>
              <a:off x="8401280" y="4089481"/>
              <a:ext cx="163147" cy="234709"/>
            </a:xfrm>
            <a:custGeom>
              <a:avLst/>
              <a:gdLst/>
              <a:ahLst/>
              <a:cxnLst/>
              <a:rect l="l" t="t" r="r" b="b"/>
              <a:pathLst>
                <a:path w="4286" h="6166" extrusionOk="0">
                  <a:moveTo>
                    <a:pt x="526" y="0"/>
                  </a:moveTo>
                  <a:lnTo>
                    <a:pt x="526" y="5439"/>
                  </a:lnTo>
                  <a:lnTo>
                    <a:pt x="0" y="5439"/>
                  </a:lnTo>
                  <a:lnTo>
                    <a:pt x="0" y="6166"/>
                  </a:lnTo>
                  <a:lnTo>
                    <a:pt x="4286" y="6166"/>
                  </a:lnTo>
                  <a:lnTo>
                    <a:pt x="4286" y="5439"/>
                  </a:lnTo>
                  <a:lnTo>
                    <a:pt x="3860" y="5439"/>
                  </a:lnTo>
                  <a:lnTo>
                    <a:pt x="3860" y="0"/>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53"/>
            <p:cNvSpPr/>
            <p:nvPr/>
          </p:nvSpPr>
          <p:spPr>
            <a:xfrm>
              <a:off x="8436567" y="4109503"/>
              <a:ext cx="91622" cy="183207"/>
            </a:xfrm>
            <a:custGeom>
              <a:avLst/>
              <a:gdLst/>
              <a:ahLst/>
              <a:cxnLst/>
              <a:rect l="l" t="t" r="r" b="b"/>
              <a:pathLst>
                <a:path w="2407" h="4813" extrusionOk="0">
                  <a:moveTo>
                    <a:pt x="0" y="0"/>
                  </a:moveTo>
                  <a:lnTo>
                    <a:pt x="0" y="4812"/>
                  </a:lnTo>
                  <a:lnTo>
                    <a:pt x="2406" y="4812"/>
                  </a:lnTo>
                  <a:lnTo>
                    <a:pt x="2406" y="0"/>
                  </a:ln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53"/>
            <p:cNvSpPr/>
            <p:nvPr/>
          </p:nvSpPr>
          <p:spPr>
            <a:xfrm>
              <a:off x="8647409" y="4089481"/>
              <a:ext cx="163185" cy="234709"/>
            </a:xfrm>
            <a:custGeom>
              <a:avLst/>
              <a:gdLst/>
              <a:ahLst/>
              <a:cxnLst/>
              <a:rect l="l" t="t" r="r" b="b"/>
              <a:pathLst>
                <a:path w="4287" h="6166" extrusionOk="0">
                  <a:moveTo>
                    <a:pt x="426" y="0"/>
                  </a:moveTo>
                  <a:lnTo>
                    <a:pt x="426" y="5439"/>
                  </a:lnTo>
                  <a:lnTo>
                    <a:pt x="0" y="5439"/>
                  </a:lnTo>
                  <a:lnTo>
                    <a:pt x="0" y="6166"/>
                  </a:lnTo>
                  <a:lnTo>
                    <a:pt x="4286" y="6166"/>
                  </a:lnTo>
                  <a:lnTo>
                    <a:pt x="4286" y="5439"/>
                  </a:lnTo>
                  <a:lnTo>
                    <a:pt x="3760" y="5439"/>
                  </a:lnTo>
                  <a:lnTo>
                    <a:pt x="3760" y="0"/>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53"/>
            <p:cNvSpPr/>
            <p:nvPr/>
          </p:nvSpPr>
          <p:spPr>
            <a:xfrm>
              <a:off x="8683647" y="4109503"/>
              <a:ext cx="86864" cy="183207"/>
            </a:xfrm>
            <a:custGeom>
              <a:avLst/>
              <a:gdLst/>
              <a:ahLst/>
              <a:cxnLst/>
              <a:rect l="l" t="t" r="r" b="b"/>
              <a:pathLst>
                <a:path w="2282" h="4813" extrusionOk="0">
                  <a:moveTo>
                    <a:pt x="1" y="0"/>
                  </a:moveTo>
                  <a:lnTo>
                    <a:pt x="1" y="4812"/>
                  </a:lnTo>
                  <a:lnTo>
                    <a:pt x="2281" y="4812"/>
                  </a:lnTo>
                  <a:lnTo>
                    <a:pt x="2281" y="0"/>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53"/>
            <p:cNvSpPr/>
            <p:nvPr/>
          </p:nvSpPr>
          <p:spPr>
            <a:xfrm>
              <a:off x="8889730" y="4089481"/>
              <a:ext cx="163147" cy="234709"/>
            </a:xfrm>
            <a:custGeom>
              <a:avLst/>
              <a:gdLst/>
              <a:ahLst/>
              <a:cxnLst/>
              <a:rect l="l" t="t" r="r" b="b"/>
              <a:pathLst>
                <a:path w="4286" h="6166" extrusionOk="0">
                  <a:moveTo>
                    <a:pt x="527" y="0"/>
                  </a:moveTo>
                  <a:lnTo>
                    <a:pt x="527" y="5439"/>
                  </a:lnTo>
                  <a:lnTo>
                    <a:pt x="0" y="5439"/>
                  </a:lnTo>
                  <a:lnTo>
                    <a:pt x="0" y="6166"/>
                  </a:lnTo>
                  <a:lnTo>
                    <a:pt x="4286" y="6166"/>
                  </a:lnTo>
                  <a:lnTo>
                    <a:pt x="4286" y="5439"/>
                  </a:lnTo>
                  <a:lnTo>
                    <a:pt x="3885" y="5439"/>
                  </a:lnTo>
                  <a:lnTo>
                    <a:pt x="3885" y="0"/>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53"/>
            <p:cNvSpPr/>
            <p:nvPr/>
          </p:nvSpPr>
          <p:spPr>
            <a:xfrm>
              <a:off x="8925968" y="4109503"/>
              <a:ext cx="91622" cy="183207"/>
            </a:xfrm>
            <a:custGeom>
              <a:avLst/>
              <a:gdLst/>
              <a:ahLst/>
              <a:cxnLst/>
              <a:rect l="l" t="t" r="r" b="b"/>
              <a:pathLst>
                <a:path w="2407" h="4813" extrusionOk="0">
                  <a:moveTo>
                    <a:pt x="1" y="0"/>
                  </a:moveTo>
                  <a:lnTo>
                    <a:pt x="1" y="4812"/>
                  </a:lnTo>
                  <a:lnTo>
                    <a:pt x="2407" y="4812"/>
                  </a:lnTo>
                  <a:lnTo>
                    <a:pt x="2407" y="0"/>
                  </a:ln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53"/>
            <p:cNvSpPr/>
            <p:nvPr/>
          </p:nvSpPr>
          <p:spPr>
            <a:xfrm>
              <a:off x="8401280" y="4454867"/>
              <a:ext cx="163147" cy="238515"/>
            </a:xfrm>
            <a:custGeom>
              <a:avLst/>
              <a:gdLst/>
              <a:ahLst/>
              <a:cxnLst/>
              <a:rect l="l" t="t" r="r" b="b"/>
              <a:pathLst>
                <a:path w="4286" h="6266" extrusionOk="0">
                  <a:moveTo>
                    <a:pt x="526" y="0"/>
                  </a:moveTo>
                  <a:lnTo>
                    <a:pt x="526" y="5439"/>
                  </a:lnTo>
                  <a:lnTo>
                    <a:pt x="0" y="5439"/>
                  </a:lnTo>
                  <a:lnTo>
                    <a:pt x="0" y="6266"/>
                  </a:lnTo>
                  <a:lnTo>
                    <a:pt x="4286" y="6266"/>
                  </a:lnTo>
                  <a:lnTo>
                    <a:pt x="4286" y="5439"/>
                  </a:lnTo>
                  <a:lnTo>
                    <a:pt x="3860" y="5439"/>
                  </a:lnTo>
                  <a:lnTo>
                    <a:pt x="3860" y="0"/>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53"/>
            <p:cNvSpPr/>
            <p:nvPr/>
          </p:nvSpPr>
          <p:spPr>
            <a:xfrm>
              <a:off x="8436567" y="4474889"/>
              <a:ext cx="91622" cy="187013"/>
            </a:xfrm>
            <a:custGeom>
              <a:avLst/>
              <a:gdLst/>
              <a:ahLst/>
              <a:cxnLst/>
              <a:rect l="l" t="t" r="r" b="b"/>
              <a:pathLst>
                <a:path w="2407" h="4913" extrusionOk="0">
                  <a:moveTo>
                    <a:pt x="0" y="0"/>
                  </a:moveTo>
                  <a:lnTo>
                    <a:pt x="0" y="4913"/>
                  </a:lnTo>
                  <a:lnTo>
                    <a:pt x="2406" y="4913"/>
                  </a:lnTo>
                  <a:lnTo>
                    <a:pt x="2406" y="0"/>
                  </a:ln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53"/>
            <p:cNvSpPr/>
            <p:nvPr/>
          </p:nvSpPr>
          <p:spPr>
            <a:xfrm>
              <a:off x="8647409" y="4454867"/>
              <a:ext cx="163185" cy="238515"/>
            </a:xfrm>
            <a:custGeom>
              <a:avLst/>
              <a:gdLst/>
              <a:ahLst/>
              <a:cxnLst/>
              <a:rect l="l" t="t" r="r" b="b"/>
              <a:pathLst>
                <a:path w="4287" h="6266" extrusionOk="0">
                  <a:moveTo>
                    <a:pt x="426" y="0"/>
                  </a:moveTo>
                  <a:lnTo>
                    <a:pt x="426" y="5439"/>
                  </a:lnTo>
                  <a:lnTo>
                    <a:pt x="0" y="5439"/>
                  </a:lnTo>
                  <a:lnTo>
                    <a:pt x="0" y="6266"/>
                  </a:lnTo>
                  <a:lnTo>
                    <a:pt x="4286" y="6266"/>
                  </a:lnTo>
                  <a:lnTo>
                    <a:pt x="4286" y="5439"/>
                  </a:lnTo>
                  <a:lnTo>
                    <a:pt x="3760" y="5439"/>
                  </a:lnTo>
                  <a:lnTo>
                    <a:pt x="3760" y="0"/>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53"/>
            <p:cNvSpPr/>
            <p:nvPr/>
          </p:nvSpPr>
          <p:spPr>
            <a:xfrm>
              <a:off x="8683647" y="4474889"/>
              <a:ext cx="86864" cy="187013"/>
            </a:xfrm>
            <a:custGeom>
              <a:avLst/>
              <a:gdLst/>
              <a:ahLst/>
              <a:cxnLst/>
              <a:rect l="l" t="t" r="r" b="b"/>
              <a:pathLst>
                <a:path w="2282" h="4913" extrusionOk="0">
                  <a:moveTo>
                    <a:pt x="1" y="0"/>
                  </a:moveTo>
                  <a:lnTo>
                    <a:pt x="1" y="4913"/>
                  </a:lnTo>
                  <a:lnTo>
                    <a:pt x="2281" y="4913"/>
                  </a:lnTo>
                  <a:lnTo>
                    <a:pt x="2281" y="0"/>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53"/>
            <p:cNvSpPr/>
            <p:nvPr/>
          </p:nvSpPr>
          <p:spPr>
            <a:xfrm>
              <a:off x="8889730" y="4454867"/>
              <a:ext cx="163147" cy="238515"/>
            </a:xfrm>
            <a:custGeom>
              <a:avLst/>
              <a:gdLst/>
              <a:ahLst/>
              <a:cxnLst/>
              <a:rect l="l" t="t" r="r" b="b"/>
              <a:pathLst>
                <a:path w="4286" h="6266" extrusionOk="0">
                  <a:moveTo>
                    <a:pt x="527" y="0"/>
                  </a:moveTo>
                  <a:lnTo>
                    <a:pt x="527" y="5439"/>
                  </a:lnTo>
                  <a:lnTo>
                    <a:pt x="0" y="5439"/>
                  </a:lnTo>
                  <a:lnTo>
                    <a:pt x="0" y="6266"/>
                  </a:lnTo>
                  <a:lnTo>
                    <a:pt x="4286" y="6266"/>
                  </a:lnTo>
                  <a:lnTo>
                    <a:pt x="4286" y="5439"/>
                  </a:lnTo>
                  <a:lnTo>
                    <a:pt x="3885" y="5439"/>
                  </a:lnTo>
                  <a:lnTo>
                    <a:pt x="3885" y="0"/>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53"/>
            <p:cNvSpPr/>
            <p:nvPr/>
          </p:nvSpPr>
          <p:spPr>
            <a:xfrm>
              <a:off x="8925968" y="4474889"/>
              <a:ext cx="91622" cy="187013"/>
            </a:xfrm>
            <a:custGeom>
              <a:avLst/>
              <a:gdLst/>
              <a:ahLst/>
              <a:cxnLst/>
              <a:rect l="l" t="t" r="r" b="b"/>
              <a:pathLst>
                <a:path w="2407" h="4913" extrusionOk="0">
                  <a:moveTo>
                    <a:pt x="1" y="0"/>
                  </a:moveTo>
                  <a:lnTo>
                    <a:pt x="1" y="4913"/>
                  </a:lnTo>
                  <a:lnTo>
                    <a:pt x="2407" y="4913"/>
                  </a:lnTo>
                  <a:lnTo>
                    <a:pt x="2407" y="0"/>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53"/>
            <p:cNvSpPr/>
            <p:nvPr/>
          </p:nvSpPr>
          <p:spPr>
            <a:xfrm>
              <a:off x="8401280" y="4821205"/>
              <a:ext cx="163147" cy="238515"/>
            </a:xfrm>
            <a:custGeom>
              <a:avLst/>
              <a:gdLst/>
              <a:ahLst/>
              <a:cxnLst/>
              <a:rect l="l" t="t" r="r" b="b"/>
              <a:pathLst>
                <a:path w="4286" h="6266" extrusionOk="0">
                  <a:moveTo>
                    <a:pt x="526" y="0"/>
                  </a:moveTo>
                  <a:lnTo>
                    <a:pt x="526" y="5414"/>
                  </a:lnTo>
                  <a:lnTo>
                    <a:pt x="0" y="5414"/>
                  </a:lnTo>
                  <a:lnTo>
                    <a:pt x="0" y="6266"/>
                  </a:lnTo>
                  <a:lnTo>
                    <a:pt x="4286" y="6266"/>
                  </a:lnTo>
                  <a:lnTo>
                    <a:pt x="4286" y="5414"/>
                  </a:lnTo>
                  <a:lnTo>
                    <a:pt x="3860" y="5414"/>
                  </a:lnTo>
                  <a:lnTo>
                    <a:pt x="3860" y="0"/>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53"/>
            <p:cNvSpPr/>
            <p:nvPr/>
          </p:nvSpPr>
          <p:spPr>
            <a:xfrm>
              <a:off x="8436567" y="4845033"/>
              <a:ext cx="91622" cy="182255"/>
            </a:xfrm>
            <a:custGeom>
              <a:avLst/>
              <a:gdLst/>
              <a:ahLst/>
              <a:cxnLst/>
              <a:rect l="l" t="t" r="r" b="b"/>
              <a:pathLst>
                <a:path w="2407" h="4788" extrusionOk="0">
                  <a:moveTo>
                    <a:pt x="0" y="1"/>
                  </a:moveTo>
                  <a:lnTo>
                    <a:pt x="0" y="4788"/>
                  </a:lnTo>
                  <a:lnTo>
                    <a:pt x="2406" y="4788"/>
                  </a:lnTo>
                  <a:lnTo>
                    <a:pt x="2406" y="1"/>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53"/>
            <p:cNvSpPr/>
            <p:nvPr/>
          </p:nvSpPr>
          <p:spPr>
            <a:xfrm>
              <a:off x="8889730" y="4821205"/>
              <a:ext cx="163147" cy="238515"/>
            </a:xfrm>
            <a:custGeom>
              <a:avLst/>
              <a:gdLst/>
              <a:ahLst/>
              <a:cxnLst/>
              <a:rect l="l" t="t" r="r" b="b"/>
              <a:pathLst>
                <a:path w="4286" h="6266" extrusionOk="0">
                  <a:moveTo>
                    <a:pt x="527" y="0"/>
                  </a:moveTo>
                  <a:lnTo>
                    <a:pt x="527" y="5414"/>
                  </a:lnTo>
                  <a:lnTo>
                    <a:pt x="0" y="5414"/>
                  </a:lnTo>
                  <a:lnTo>
                    <a:pt x="0" y="6266"/>
                  </a:lnTo>
                  <a:lnTo>
                    <a:pt x="4286" y="6266"/>
                  </a:lnTo>
                  <a:lnTo>
                    <a:pt x="4286" y="5414"/>
                  </a:lnTo>
                  <a:lnTo>
                    <a:pt x="3885" y="5414"/>
                  </a:lnTo>
                  <a:lnTo>
                    <a:pt x="3885" y="0"/>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53"/>
            <p:cNvSpPr/>
            <p:nvPr/>
          </p:nvSpPr>
          <p:spPr>
            <a:xfrm>
              <a:off x="8925968" y="4845033"/>
              <a:ext cx="91622" cy="182255"/>
            </a:xfrm>
            <a:custGeom>
              <a:avLst/>
              <a:gdLst/>
              <a:ahLst/>
              <a:cxnLst/>
              <a:rect l="l" t="t" r="r" b="b"/>
              <a:pathLst>
                <a:path w="2407" h="4788" extrusionOk="0">
                  <a:moveTo>
                    <a:pt x="1" y="1"/>
                  </a:moveTo>
                  <a:lnTo>
                    <a:pt x="1" y="4788"/>
                  </a:lnTo>
                  <a:lnTo>
                    <a:pt x="2407" y="4788"/>
                  </a:lnTo>
                  <a:lnTo>
                    <a:pt x="2407" y="1"/>
                  </a:ln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53"/>
            <p:cNvSpPr/>
            <p:nvPr/>
          </p:nvSpPr>
          <p:spPr>
            <a:xfrm>
              <a:off x="8592062" y="4821205"/>
              <a:ext cx="266227" cy="325342"/>
            </a:xfrm>
            <a:custGeom>
              <a:avLst/>
              <a:gdLst/>
              <a:ahLst/>
              <a:cxnLst/>
              <a:rect l="l" t="t" r="r" b="b"/>
              <a:pathLst>
                <a:path w="6994" h="8547" extrusionOk="0">
                  <a:moveTo>
                    <a:pt x="1" y="0"/>
                  </a:moveTo>
                  <a:lnTo>
                    <a:pt x="1" y="8547"/>
                  </a:lnTo>
                  <a:lnTo>
                    <a:pt x="6993" y="8547"/>
                  </a:lnTo>
                  <a:lnTo>
                    <a:pt x="6993" y="0"/>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53"/>
            <p:cNvSpPr/>
            <p:nvPr/>
          </p:nvSpPr>
          <p:spPr>
            <a:xfrm>
              <a:off x="8612084" y="4836469"/>
              <a:ext cx="226144" cy="310077"/>
            </a:xfrm>
            <a:custGeom>
              <a:avLst/>
              <a:gdLst/>
              <a:ahLst/>
              <a:cxnLst/>
              <a:rect l="l" t="t" r="r" b="b"/>
              <a:pathLst>
                <a:path w="5941" h="8146" extrusionOk="0">
                  <a:moveTo>
                    <a:pt x="1" y="0"/>
                  </a:moveTo>
                  <a:lnTo>
                    <a:pt x="1" y="8146"/>
                  </a:lnTo>
                  <a:lnTo>
                    <a:pt x="5941" y="8146"/>
                  </a:lnTo>
                  <a:lnTo>
                    <a:pt x="5941" y="0"/>
                  </a:ln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53"/>
            <p:cNvSpPr/>
            <p:nvPr/>
          </p:nvSpPr>
          <p:spPr>
            <a:xfrm>
              <a:off x="8718971" y="4841227"/>
              <a:ext cx="8603" cy="305319"/>
            </a:xfrm>
            <a:custGeom>
              <a:avLst/>
              <a:gdLst/>
              <a:ahLst/>
              <a:cxnLst/>
              <a:rect l="l" t="t" r="r" b="b"/>
              <a:pathLst>
                <a:path w="226" h="8021" extrusionOk="0">
                  <a:moveTo>
                    <a:pt x="0" y="1"/>
                  </a:moveTo>
                  <a:lnTo>
                    <a:pt x="0" y="8021"/>
                  </a:lnTo>
                  <a:lnTo>
                    <a:pt x="226" y="8021"/>
                  </a:lnTo>
                  <a:lnTo>
                    <a:pt x="2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53"/>
            <p:cNvSpPr/>
            <p:nvPr/>
          </p:nvSpPr>
          <p:spPr>
            <a:xfrm>
              <a:off x="8635951" y="3791813"/>
              <a:ext cx="194664" cy="95429"/>
            </a:xfrm>
            <a:custGeom>
              <a:avLst/>
              <a:gdLst/>
              <a:ahLst/>
              <a:cxnLst/>
              <a:rect l="l" t="t" r="r" b="b"/>
              <a:pathLst>
                <a:path w="5114" h="2507" extrusionOk="0">
                  <a:moveTo>
                    <a:pt x="2507" y="1"/>
                  </a:moveTo>
                  <a:cubicBezTo>
                    <a:pt x="1354" y="1"/>
                    <a:pt x="402" y="828"/>
                    <a:pt x="301" y="1980"/>
                  </a:cubicBezTo>
                  <a:lnTo>
                    <a:pt x="1" y="1980"/>
                  </a:lnTo>
                  <a:lnTo>
                    <a:pt x="1" y="2507"/>
                  </a:lnTo>
                  <a:lnTo>
                    <a:pt x="5113" y="2507"/>
                  </a:lnTo>
                  <a:lnTo>
                    <a:pt x="5113" y="1980"/>
                  </a:lnTo>
                  <a:lnTo>
                    <a:pt x="4788" y="1980"/>
                  </a:lnTo>
                  <a:cubicBezTo>
                    <a:pt x="4687" y="828"/>
                    <a:pt x="3760" y="1"/>
                    <a:pt x="2507" y="1"/>
                  </a:cubicBez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53"/>
            <p:cNvSpPr/>
            <p:nvPr/>
          </p:nvSpPr>
          <p:spPr>
            <a:xfrm>
              <a:off x="8659818" y="3803270"/>
              <a:ext cx="146931" cy="67756"/>
            </a:xfrm>
            <a:custGeom>
              <a:avLst/>
              <a:gdLst/>
              <a:ahLst/>
              <a:cxnLst/>
              <a:rect l="l" t="t" r="r" b="b"/>
              <a:pathLst>
                <a:path w="3860" h="1780" extrusionOk="0">
                  <a:moveTo>
                    <a:pt x="1880" y="0"/>
                  </a:moveTo>
                  <a:cubicBezTo>
                    <a:pt x="827" y="0"/>
                    <a:pt x="0" y="827"/>
                    <a:pt x="0" y="1780"/>
                  </a:cubicBezTo>
                  <a:lnTo>
                    <a:pt x="3860" y="1780"/>
                  </a:lnTo>
                  <a:cubicBezTo>
                    <a:pt x="3860" y="827"/>
                    <a:pt x="3033" y="0"/>
                    <a:pt x="1880" y="0"/>
                  </a:cubicBez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53"/>
            <p:cNvSpPr/>
            <p:nvPr/>
          </p:nvSpPr>
          <p:spPr>
            <a:xfrm>
              <a:off x="8687453" y="3803270"/>
              <a:ext cx="95467" cy="75407"/>
            </a:xfrm>
            <a:custGeom>
              <a:avLst/>
              <a:gdLst/>
              <a:ahLst/>
              <a:cxnLst/>
              <a:rect l="l" t="t" r="r" b="b"/>
              <a:pathLst>
                <a:path w="2508" h="1981" extrusionOk="0">
                  <a:moveTo>
                    <a:pt x="201" y="0"/>
                  </a:moveTo>
                  <a:lnTo>
                    <a:pt x="1" y="201"/>
                  </a:lnTo>
                  <a:lnTo>
                    <a:pt x="1254" y="1980"/>
                  </a:lnTo>
                  <a:lnTo>
                    <a:pt x="2507" y="326"/>
                  </a:lnTo>
                  <a:lnTo>
                    <a:pt x="2307" y="201"/>
                  </a:lnTo>
                  <a:lnTo>
                    <a:pt x="1254" y="1579"/>
                  </a:lnTo>
                  <a:lnTo>
                    <a:pt x="201" y="0"/>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53"/>
            <p:cNvSpPr/>
            <p:nvPr/>
          </p:nvSpPr>
          <p:spPr>
            <a:xfrm>
              <a:off x="8671237" y="4201088"/>
              <a:ext cx="115489" cy="7651"/>
            </a:xfrm>
            <a:custGeom>
              <a:avLst/>
              <a:gdLst/>
              <a:ahLst/>
              <a:cxnLst/>
              <a:rect l="l" t="t" r="r" b="b"/>
              <a:pathLst>
                <a:path w="3034" h="201" extrusionOk="0">
                  <a:moveTo>
                    <a:pt x="1" y="0"/>
                  </a:moveTo>
                  <a:lnTo>
                    <a:pt x="1" y="201"/>
                  </a:lnTo>
                  <a:lnTo>
                    <a:pt x="3033" y="201"/>
                  </a:lnTo>
                  <a:lnTo>
                    <a:pt x="3033" y="0"/>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53"/>
            <p:cNvSpPr/>
            <p:nvPr/>
          </p:nvSpPr>
          <p:spPr>
            <a:xfrm>
              <a:off x="8918355" y="4201088"/>
              <a:ext cx="103042" cy="7651"/>
            </a:xfrm>
            <a:custGeom>
              <a:avLst/>
              <a:gdLst/>
              <a:ahLst/>
              <a:cxnLst/>
              <a:rect l="l" t="t" r="r" b="b"/>
              <a:pathLst>
                <a:path w="2707" h="201" extrusionOk="0">
                  <a:moveTo>
                    <a:pt x="0" y="0"/>
                  </a:moveTo>
                  <a:lnTo>
                    <a:pt x="0" y="201"/>
                  </a:lnTo>
                  <a:lnTo>
                    <a:pt x="2707" y="201"/>
                  </a:lnTo>
                  <a:lnTo>
                    <a:pt x="2707" y="0"/>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53"/>
            <p:cNvSpPr/>
            <p:nvPr/>
          </p:nvSpPr>
          <p:spPr>
            <a:xfrm>
              <a:off x="8432760" y="4201088"/>
              <a:ext cx="111645" cy="7651"/>
            </a:xfrm>
            <a:custGeom>
              <a:avLst/>
              <a:gdLst/>
              <a:ahLst/>
              <a:cxnLst/>
              <a:rect l="l" t="t" r="r" b="b"/>
              <a:pathLst>
                <a:path w="2933" h="201" extrusionOk="0">
                  <a:moveTo>
                    <a:pt x="0" y="0"/>
                  </a:moveTo>
                  <a:lnTo>
                    <a:pt x="0" y="201"/>
                  </a:lnTo>
                  <a:lnTo>
                    <a:pt x="2933" y="201"/>
                  </a:lnTo>
                  <a:lnTo>
                    <a:pt x="2933" y="0"/>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53"/>
            <p:cNvSpPr/>
            <p:nvPr/>
          </p:nvSpPr>
          <p:spPr>
            <a:xfrm>
              <a:off x="8671237" y="4570280"/>
              <a:ext cx="119296" cy="8641"/>
            </a:xfrm>
            <a:custGeom>
              <a:avLst/>
              <a:gdLst/>
              <a:ahLst/>
              <a:cxnLst/>
              <a:rect l="l" t="t" r="r" b="b"/>
              <a:pathLst>
                <a:path w="3134" h="227" extrusionOk="0">
                  <a:moveTo>
                    <a:pt x="1" y="1"/>
                  </a:moveTo>
                  <a:lnTo>
                    <a:pt x="1" y="226"/>
                  </a:lnTo>
                  <a:lnTo>
                    <a:pt x="3134" y="226"/>
                  </a:lnTo>
                  <a:lnTo>
                    <a:pt x="3134" y="1"/>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53"/>
            <p:cNvSpPr/>
            <p:nvPr/>
          </p:nvSpPr>
          <p:spPr>
            <a:xfrm>
              <a:off x="8918355" y="4570280"/>
              <a:ext cx="103042" cy="8641"/>
            </a:xfrm>
            <a:custGeom>
              <a:avLst/>
              <a:gdLst/>
              <a:ahLst/>
              <a:cxnLst/>
              <a:rect l="l" t="t" r="r" b="b"/>
              <a:pathLst>
                <a:path w="2707" h="227" extrusionOk="0">
                  <a:moveTo>
                    <a:pt x="0" y="1"/>
                  </a:moveTo>
                  <a:lnTo>
                    <a:pt x="0" y="226"/>
                  </a:lnTo>
                  <a:lnTo>
                    <a:pt x="2707" y="226"/>
                  </a:lnTo>
                  <a:lnTo>
                    <a:pt x="2707" y="1"/>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53"/>
            <p:cNvSpPr/>
            <p:nvPr/>
          </p:nvSpPr>
          <p:spPr>
            <a:xfrm>
              <a:off x="8432760" y="4570280"/>
              <a:ext cx="111645" cy="8641"/>
            </a:xfrm>
            <a:custGeom>
              <a:avLst/>
              <a:gdLst/>
              <a:ahLst/>
              <a:cxnLst/>
              <a:rect l="l" t="t" r="r" b="b"/>
              <a:pathLst>
                <a:path w="2933" h="227" extrusionOk="0">
                  <a:moveTo>
                    <a:pt x="0" y="1"/>
                  </a:moveTo>
                  <a:lnTo>
                    <a:pt x="0" y="226"/>
                  </a:lnTo>
                  <a:lnTo>
                    <a:pt x="2933" y="226"/>
                  </a:lnTo>
                  <a:lnTo>
                    <a:pt x="2933" y="1"/>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53"/>
            <p:cNvSpPr/>
            <p:nvPr/>
          </p:nvSpPr>
          <p:spPr>
            <a:xfrm>
              <a:off x="8918355" y="4936618"/>
              <a:ext cx="103042" cy="3883"/>
            </a:xfrm>
            <a:custGeom>
              <a:avLst/>
              <a:gdLst/>
              <a:ahLst/>
              <a:cxnLst/>
              <a:rect l="l" t="t" r="r" b="b"/>
              <a:pathLst>
                <a:path w="2707" h="102" extrusionOk="0">
                  <a:moveTo>
                    <a:pt x="0" y="1"/>
                  </a:moveTo>
                  <a:lnTo>
                    <a:pt x="0" y="101"/>
                  </a:lnTo>
                  <a:lnTo>
                    <a:pt x="2707" y="101"/>
                  </a:lnTo>
                  <a:lnTo>
                    <a:pt x="2707" y="1"/>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53"/>
            <p:cNvSpPr/>
            <p:nvPr/>
          </p:nvSpPr>
          <p:spPr>
            <a:xfrm>
              <a:off x="8432760" y="4936618"/>
              <a:ext cx="111645" cy="3883"/>
            </a:xfrm>
            <a:custGeom>
              <a:avLst/>
              <a:gdLst/>
              <a:ahLst/>
              <a:cxnLst/>
              <a:rect l="l" t="t" r="r" b="b"/>
              <a:pathLst>
                <a:path w="2933" h="102" extrusionOk="0">
                  <a:moveTo>
                    <a:pt x="0" y="1"/>
                  </a:moveTo>
                  <a:lnTo>
                    <a:pt x="0" y="101"/>
                  </a:lnTo>
                  <a:lnTo>
                    <a:pt x="2933" y="101"/>
                  </a:lnTo>
                  <a:lnTo>
                    <a:pt x="2933" y="1"/>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53"/>
            <p:cNvSpPr/>
            <p:nvPr/>
          </p:nvSpPr>
          <p:spPr>
            <a:xfrm>
              <a:off x="8353547" y="3934899"/>
              <a:ext cx="750870" cy="47772"/>
            </a:xfrm>
            <a:custGeom>
              <a:avLst/>
              <a:gdLst/>
              <a:ahLst/>
              <a:cxnLst/>
              <a:rect l="l" t="t" r="r" b="b"/>
              <a:pathLst>
                <a:path w="19726" h="1255" extrusionOk="0">
                  <a:moveTo>
                    <a:pt x="1" y="1"/>
                  </a:moveTo>
                  <a:lnTo>
                    <a:pt x="1" y="1254"/>
                  </a:lnTo>
                  <a:lnTo>
                    <a:pt x="19725" y="1254"/>
                  </a:lnTo>
                  <a:lnTo>
                    <a:pt x="19725" y="1"/>
                  </a:lnTo>
                  <a:close/>
                </a:path>
              </a:pathLst>
            </a:custGeom>
            <a:solidFill>
              <a:srgbClr val="F4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53"/>
            <p:cNvSpPr/>
            <p:nvPr/>
          </p:nvSpPr>
          <p:spPr>
            <a:xfrm>
              <a:off x="689958" y="4447216"/>
              <a:ext cx="257624" cy="592482"/>
            </a:xfrm>
            <a:custGeom>
              <a:avLst/>
              <a:gdLst/>
              <a:ahLst/>
              <a:cxnLst/>
              <a:rect l="l" t="t" r="r" b="b"/>
              <a:pathLst>
                <a:path w="6768" h="15565" extrusionOk="0">
                  <a:moveTo>
                    <a:pt x="3334" y="1"/>
                  </a:moveTo>
                  <a:cubicBezTo>
                    <a:pt x="1454" y="1"/>
                    <a:pt x="1" y="6793"/>
                    <a:pt x="1" y="10452"/>
                  </a:cubicBezTo>
                  <a:cubicBezTo>
                    <a:pt x="1" y="14111"/>
                    <a:pt x="1454" y="15565"/>
                    <a:pt x="3334" y="15565"/>
                  </a:cubicBezTo>
                  <a:cubicBezTo>
                    <a:pt x="5214" y="15565"/>
                    <a:pt x="6768" y="14111"/>
                    <a:pt x="6768" y="10452"/>
                  </a:cubicBezTo>
                  <a:cubicBezTo>
                    <a:pt x="6768" y="6793"/>
                    <a:pt x="5214" y="1"/>
                    <a:pt x="3334" y="1"/>
                  </a:cubicBezTo>
                  <a:close/>
                </a:path>
              </a:pathLst>
            </a:custGeom>
            <a:solidFill>
              <a:srgbClr val="D1F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53"/>
            <p:cNvSpPr/>
            <p:nvPr/>
          </p:nvSpPr>
          <p:spPr>
            <a:xfrm>
              <a:off x="833083" y="4451022"/>
              <a:ext cx="27673" cy="27711"/>
            </a:xfrm>
            <a:custGeom>
              <a:avLst/>
              <a:gdLst/>
              <a:ahLst/>
              <a:cxnLst/>
              <a:rect l="l" t="t" r="r" b="b"/>
              <a:pathLst>
                <a:path w="727" h="728" extrusionOk="0">
                  <a:moveTo>
                    <a:pt x="0" y="1"/>
                  </a:moveTo>
                  <a:lnTo>
                    <a:pt x="0" y="1"/>
                  </a:lnTo>
                  <a:cubicBezTo>
                    <a:pt x="301" y="101"/>
                    <a:pt x="501" y="427"/>
                    <a:pt x="727" y="728"/>
                  </a:cubicBezTo>
                  <a:lnTo>
                    <a:pt x="727" y="728"/>
                  </a:lnTo>
                  <a:cubicBezTo>
                    <a:pt x="501" y="427"/>
                    <a:pt x="301" y="101"/>
                    <a:pt x="0" y="1"/>
                  </a:cubicBezTo>
                  <a:close/>
                </a:path>
              </a:pathLst>
            </a:custGeom>
            <a:solidFill>
              <a:srgbClr val="368F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53"/>
            <p:cNvSpPr/>
            <p:nvPr/>
          </p:nvSpPr>
          <p:spPr>
            <a:xfrm>
              <a:off x="860718" y="4478696"/>
              <a:ext cx="86864" cy="366376"/>
            </a:xfrm>
            <a:custGeom>
              <a:avLst/>
              <a:gdLst/>
              <a:ahLst/>
              <a:cxnLst/>
              <a:rect l="l" t="t" r="r" b="b"/>
              <a:pathLst>
                <a:path w="2282" h="9625" extrusionOk="0">
                  <a:moveTo>
                    <a:pt x="2282" y="9625"/>
                  </a:moveTo>
                  <a:lnTo>
                    <a:pt x="2282" y="9625"/>
                  </a:lnTo>
                  <a:lnTo>
                    <a:pt x="2282" y="9625"/>
                  </a:lnTo>
                  <a:lnTo>
                    <a:pt x="2282" y="9625"/>
                  </a:lnTo>
                  <a:close/>
                  <a:moveTo>
                    <a:pt x="2282" y="9625"/>
                  </a:moveTo>
                  <a:lnTo>
                    <a:pt x="2282" y="9625"/>
                  </a:lnTo>
                  <a:lnTo>
                    <a:pt x="2282" y="9625"/>
                  </a:lnTo>
                  <a:close/>
                  <a:moveTo>
                    <a:pt x="2282" y="9625"/>
                  </a:moveTo>
                  <a:lnTo>
                    <a:pt x="2282" y="9625"/>
                  </a:lnTo>
                  <a:lnTo>
                    <a:pt x="2282" y="9625"/>
                  </a:lnTo>
                  <a:close/>
                  <a:moveTo>
                    <a:pt x="2282" y="9625"/>
                  </a:moveTo>
                  <a:lnTo>
                    <a:pt x="2282" y="9625"/>
                  </a:lnTo>
                  <a:lnTo>
                    <a:pt x="2282" y="9625"/>
                  </a:lnTo>
                  <a:close/>
                  <a:moveTo>
                    <a:pt x="2282" y="9525"/>
                  </a:moveTo>
                  <a:lnTo>
                    <a:pt x="2282" y="9625"/>
                  </a:lnTo>
                  <a:lnTo>
                    <a:pt x="2282" y="9525"/>
                  </a:lnTo>
                  <a:close/>
                  <a:moveTo>
                    <a:pt x="2282" y="9525"/>
                  </a:moveTo>
                  <a:lnTo>
                    <a:pt x="2282" y="9525"/>
                  </a:lnTo>
                  <a:lnTo>
                    <a:pt x="2282" y="9525"/>
                  </a:lnTo>
                  <a:close/>
                  <a:moveTo>
                    <a:pt x="2282" y="9525"/>
                  </a:moveTo>
                  <a:lnTo>
                    <a:pt x="2282" y="9525"/>
                  </a:lnTo>
                  <a:lnTo>
                    <a:pt x="2282" y="9525"/>
                  </a:lnTo>
                  <a:close/>
                  <a:moveTo>
                    <a:pt x="2282" y="9525"/>
                  </a:moveTo>
                  <a:lnTo>
                    <a:pt x="2282" y="9525"/>
                  </a:lnTo>
                  <a:lnTo>
                    <a:pt x="2282" y="9525"/>
                  </a:lnTo>
                  <a:close/>
                  <a:moveTo>
                    <a:pt x="2282" y="9525"/>
                  </a:moveTo>
                  <a:lnTo>
                    <a:pt x="2282" y="9525"/>
                  </a:lnTo>
                  <a:lnTo>
                    <a:pt x="2282" y="9525"/>
                  </a:lnTo>
                  <a:close/>
                  <a:moveTo>
                    <a:pt x="2282" y="9525"/>
                  </a:moveTo>
                  <a:lnTo>
                    <a:pt x="2282" y="9525"/>
                  </a:lnTo>
                  <a:lnTo>
                    <a:pt x="2282" y="9525"/>
                  </a:lnTo>
                  <a:close/>
                  <a:moveTo>
                    <a:pt x="2282" y="9525"/>
                  </a:moveTo>
                  <a:lnTo>
                    <a:pt x="2282" y="9525"/>
                  </a:lnTo>
                  <a:lnTo>
                    <a:pt x="2282" y="9525"/>
                  </a:lnTo>
                  <a:close/>
                  <a:moveTo>
                    <a:pt x="2282" y="9525"/>
                  </a:moveTo>
                  <a:lnTo>
                    <a:pt x="2282" y="9525"/>
                  </a:lnTo>
                  <a:lnTo>
                    <a:pt x="2282" y="9525"/>
                  </a:lnTo>
                  <a:close/>
                  <a:moveTo>
                    <a:pt x="2282" y="9525"/>
                  </a:moveTo>
                  <a:lnTo>
                    <a:pt x="2282" y="9525"/>
                  </a:lnTo>
                  <a:lnTo>
                    <a:pt x="2282" y="9525"/>
                  </a:lnTo>
                  <a:close/>
                  <a:moveTo>
                    <a:pt x="2282" y="9525"/>
                  </a:moveTo>
                  <a:lnTo>
                    <a:pt x="2282" y="9525"/>
                  </a:lnTo>
                  <a:lnTo>
                    <a:pt x="2282" y="9525"/>
                  </a:lnTo>
                  <a:close/>
                  <a:moveTo>
                    <a:pt x="2282" y="9399"/>
                  </a:moveTo>
                  <a:lnTo>
                    <a:pt x="2282" y="9399"/>
                  </a:lnTo>
                  <a:lnTo>
                    <a:pt x="2282" y="9399"/>
                  </a:lnTo>
                  <a:close/>
                  <a:moveTo>
                    <a:pt x="2282" y="9399"/>
                  </a:moveTo>
                  <a:lnTo>
                    <a:pt x="2282" y="9399"/>
                  </a:lnTo>
                  <a:lnTo>
                    <a:pt x="2282" y="9399"/>
                  </a:lnTo>
                  <a:close/>
                  <a:moveTo>
                    <a:pt x="2282" y="9399"/>
                  </a:moveTo>
                  <a:lnTo>
                    <a:pt x="2282" y="9399"/>
                  </a:lnTo>
                  <a:lnTo>
                    <a:pt x="2282" y="9399"/>
                  </a:lnTo>
                  <a:close/>
                  <a:moveTo>
                    <a:pt x="2282" y="9399"/>
                  </a:moveTo>
                  <a:lnTo>
                    <a:pt x="2282" y="9399"/>
                  </a:lnTo>
                  <a:lnTo>
                    <a:pt x="2282" y="9399"/>
                  </a:lnTo>
                  <a:close/>
                  <a:moveTo>
                    <a:pt x="2282" y="9399"/>
                  </a:moveTo>
                  <a:lnTo>
                    <a:pt x="2282" y="9399"/>
                  </a:lnTo>
                  <a:lnTo>
                    <a:pt x="2282" y="9399"/>
                  </a:lnTo>
                  <a:close/>
                  <a:moveTo>
                    <a:pt x="2282" y="9399"/>
                  </a:moveTo>
                  <a:lnTo>
                    <a:pt x="2282" y="9399"/>
                  </a:lnTo>
                  <a:lnTo>
                    <a:pt x="2282" y="9399"/>
                  </a:lnTo>
                  <a:close/>
                  <a:moveTo>
                    <a:pt x="2282" y="9399"/>
                  </a:moveTo>
                  <a:lnTo>
                    <a:pt x="2282" y="9399"/>
                  </a:lnTo>
                  <a:lnTo>
                    <a:pt x="2282" y="9399"/>
                  </a:lnTo>
                  <a:close/>
                  <a:moveTo>
                    <a:pt x="2282" y="9399"/>
                  </a:moveTo>
                  <a:lnTo>
                    <a:pt x="2282" y="9399"/>
                  </a:lnTo>
                  <a:lnTo>
                    <a:pt x="2282" y="9399"/>
                  </a:lnTo>
                  <a:close/>
                  <a:moveTo>
                    <a:pt x="2282" y="9399"/>
                  </a:moveTo>
                  <a:lnTo>
                    <a:pt x="2282" y="9399"/>
                  </a:lnTo>
                  <a:lnTo>
                    <a:pt x="2282" y="9399"/>
                  </a:lnTo>
                  <a:close/>
                  <a:moveTo>
                    <a:pt x="2282" y="9299"/>
                  </a:moveTo>
                  <a:lnTo>
                    <a:pt x="2282" y="9299"/>
                  </a:lnTo>
                  <a:lnTo>
                    <a:pt x="2282" y="9299"/>
                  </a:lnTo>
                  <a:close/>
                  <a:moveTo>
                    <a:pt x="2282" y="9299"/>
                  </a:moveTo>
                  <a:lnTo>
                    <a:pt x="2282" y="9299"/>
                  </a:lnTo>
                  <a:lnTo>
                    <a:pt x="2282" y="9299"/>
                  </a:lnTo>
                  <a:close/>
                  <a:moveTo>
                    <a:pt x="2282" y="9299"/>
                  </a:moveTo>
                  <a:lnTo>
                    <a:pt x="2282" y="9299"/>
                  </a:lnTo>
                  <a:lnTo>
                    <a:pt x="2282" y="9299"/>
                  </a:lnTo>
                  <a:close/>
                  <a:moveTo>
                    <a:pt x="2282" y="9299"/>
                  </a:moveTo>
                  <a:lnTo>
                    <a:pt x="2282" y="9299"/>
                  </a:lnTo>
                  <a:lnTo>
                    <a:pt x="2282" y="9299"/>
                  </a:lnTo>
                  <a:close/>
                  <a:moveTo>
                    <a:pt x="2282" y="9299"/>
                  </a:moveTo>
                  <a:lnTo>
                    <a:pt x="2282" y="9299"/>
                  </a:lnTo>
                  <a:lnTo>
                    <a:pt x="2282" y="9299"/>
                  </a:lnTo>
                  <a:close/>
                  <a:moveTo>
                    <a:pt x="2282" y="9299"/>
                  </a:moveTo>
                  <a:lnTo>
                    <a:pt x="2282" y="9299"/>
                  </a:lnTo>
                  <a:lnTo>
                    <a:pt x="2282" y="9299"/>
                  </a:lnTo>
                  <a:close/>
                  <a:moveTo>
                    <a:pt x="2282" y="9299"/>
                  </a:moveTo>
                  <a:lnTo>
                    <a:pt x="2282" y="9299"/>
                  </a:lnTo>
                  <a:lnTo>
                    <a:pt x="2282" y="9299"/>
                  </a:lnTo>
                  <a:close/>
                  <a:moveTo>
                    <a:pt x="2282" y="9199"/>
                  </a:moveTo>
                  <a:lnTo>
                    <a:pt x="2282" y="9199"/>
                  </a:lnTo>
                  <a:lnTo>
                    <a:pt x="2282" y="9199"/>
                  </a:lnTo>
                  <a:close/>
                  <a:moveTo>
                    <a:pt x="2282" y="9199"/>
                  </a:moveTo>
                  <a:lnTo>
                    <a:pt x="2282" y="9199"/>
                  </a:lnTo>
                  <a:lnTo>
                    <a:pt x="2282" y="9199"/>
                  </a:lnTo>
                  <a:close/>
                  <a:moveTo>
                    <a:pt x="2282" y="9199"/>
                  </a:moveTo>
                  <a:lnTo>
                    <a:pt x="2282" y="9199"/>
                  </a:lnTo>
                  <a:lnTo>
                    <a:pt x="2282" y="9199"/>
                  </a:lnTo>
                  <a:close/>
                  <a:moveTo>
                    <a:pt x="2282" y="9199"/>
                  </a:moveTo>
                  <a:lnTo>
                    <a:pt x="2282" y="9199"/>
                  </a:lnTo>
                  <a:lnTo>
                    <a:pt x="2282" y="9199"/>
                  </a:lnTo>
                  <a:close/>
                  <a:moveTo>
                    <a:pt x="2282" y="9199"/>
                  </a:moveTo>
                  <a:lnTo>
                    <a:pt x="2282" y="9199"/>
                  </a:lnTo>
                  <a:lnTo>
                    <a:pt x="2282" y="9199"/>
                  </a:lnTo>
                  <a:close/>
                  <a:moveTo>
                    <a:pt x="2282" y="9099"/>
                  </a:moveTo>
                  <a:lnTo>
                    <a:pt x="2282" y="9099"/>
                  </a:lnTo>
                  <a:lnTo>
                    <a:pt x="2282" y="9099"/>
                  </a:lnTo>
                  <a:close/>
                  <a:moveTo>
                    <a:pt x="2282" y="9099"/>
                  </a:moveTo>
                  <a:lnTo>
                    <a:pt x="2282" y="9099"/>
                  </a:lnTo>
                  <a:lnTo>
                    <a:pt x="2282" y="9099"/>
                  </a:lnTo>
                  <a:close/>
                  <a:moveTo>
                    <a:pt x="2282" y="9099"/>
                  </a:moveTo>
                  <a:lnTo>
                    <a:pt x="2282" y="9099"/>
                  </a:lnTo>
                  <a:lnTo>
                    <a:pt x="2282" y="9099"/>
                  </a:lnTo>
                  <a:close/>
                  <a:moveTo>
                    <a:pt x="1354" y="3359"/>
                  </a:moveTo>
                  <a:lnTo>
                    <a:pt x="1354" y="3359"/>
                  </a:lnTo>
                  <a:lnTo>
                    <a:pt x="1354" y="3359"/>
                  </a:lnTo>
                  <a:close/>
                  <a:moveTo>
                    <a:pt x="1354" y="3359"/>
                  </a:moveTo>
                  <a:lnTo>
                    <a:pt x="1354" y="3359"/>
                  </a:lnTo>
                  <a:lnTo>
                    <a:pt x="1354" y="3359"/>
                  </a:lnTo>
                  <a:close/>
                  <a:moveTo>
                    <a:pt x="1354" y="3359"/>
                  </a:moveTo>
                  <a:lnTo>
                    <a:pt x="1354" y="3359"/>
                  </a:lnTo>
                  <a:lnTo>
                    <a:pt x="1354" y="3359"/>
                  </a:lnTo>
                  <a:close/>
                  <a:moveTo>
                    <a:pt x="1354" y="3259"/>
                  </a:moveTo>
                  <a:lnTo>
                    <a:pt x="1354" y="3359"/>
                  </a:lnTo>
                  <a:lnTo>
                    <a:pt x="1354" y="3259"/>
                  </a:lnTo>
                  <a:close/>
                  <a:moveTo>
                    <a:pt x="1354" y="3259"/>
                  </a:moveTo>
                  <a:lnTo>
                    <a:pt x="1354" y="3259"/>
                  </a:lnTo>
                  <a:lnTo>
                    <a:pt x="1354" y="3259"/>
                  </a:lnTo>
                  <a:close/>
                  <a:moveTo>
                    <a:pt x="1354" y="3259"/>
                  </a:moveTo>
                  <a:lnTo>
                    <a:pt x="1354" y="3259"/>
                  </a:lnTo>
                  <a:lnTo>
                    <a:pt x="1354" y="3259"/>
                  </a:lnTo>
                  <a:close/>
                  <a:moveTo>
                    <a:pt x="1354" y="3259"/>
                  </a:moveTo>
                  <a:lnTo>
                    <a:pt x="1354" y="3259"/>
                  </a:lnTo>
                  <a:lnTo>
                    <a:pt x="1354" y="3259"/>
                  </a:lnTo>
                  <a:close/>
                  <a:moveTo>
                    <a:pt x="1" y="1"/>
                  </a:moveTo>
                  <a:lnTo>
                    <a:pt x="1" y="1"/>
                  </a:lnTo>
                  <a:cubicBezTo>
                    <a:pt x="527" y="753"/>
                    <a:pt x="1029" y="1880"/>
                    <a:pt x="1354" y="3259"/>
                  </a:cubicBezTo>
                  <a:cubicBezTo>
                    <a:pt x="1029" y="1880"/>
                    <a:pt x="527" y="753"/>
                    <a:pt x="1" y="1"/>
                  </a:cubicBezTo>
                  <a:close/>
                </a:path>
              </a:pathLst>
            </a:custGeom>
            <a:solidFill>
              <a:srgbClr val="BF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53"/>
            <p:cNvSpPr/>
            <p:nvPr/>
          </p:nvSpPr>
          <p:spPr>
            <a:xfrm>
              <a:off x="813023" y="5039660"/>
              <a:ext cx="3883" cy="38"/>
            </a:xfrm>
            <a:custGeom>
              <a:avLst/>
              <a:gdLst/>
              <a:ahLst/>
              <a:cxnLst/>
              <a:rect l="l" t="t" r="r" b="b"/>
              <a:pathLst>
                <a:path w="102" h="1" extrusionOk="0">
                  <a:moveTo>
                    <a:pt x="101" y="1"/>
                  </a:moveTo>
                  <a:lnTo>
                    <a:pt x="101" y="1"/>
                  </a:lnTo>
                  <a:lnTo>
                    <a:pt x="101" y="1"/>
                  </a:lnTo>
                  <a:close/>
                  <a:moveTo>
                    <a:pt x="101" y="1"/>
                  </a:moveTo>
                  <a:lnTo>
                    <a:pt x="101" y="1"/>
                  </a:lnTo>
                  <a:lnTo>
                    <a:pt x="101" y="1"/>
                  </a:lnTo>
                  <a:close/>
                  <a:moveTo>
                    <a:pt x="101" y="1"/>
                  </a:moveTo>
                  <a:lnTo>
                    <a:pt x="101" y="1"/>
                  </a:lnTo>
                  <a:lnTo>
                    <a:pt x="101" y="1"/>
                  </a:lnTo>
                  <a:close/>
                  <a:moveTo>
                    <a:pt x="101" y="1"/>
                  </a:moveTo>
                  <a:lnTo>
                    <a:pt x="101" y="1"/>
                  </a:lnTo>
                  <a:lnTo>
                    <a:pt x="101" y="1"/>
                  </a:lnTo>
                  <a:close/>
                  <a:moveTo>
                    <a:pt x="101" y="1"/>
                  </a:moveTo>
                  <a:lnTo>
                    <a:pt x="101" y="1"/>
                  </a:lnTo>
                  <a:lnTo>
                    <a:pt x="101" y="1"/>
                  </a:lnTo>
                  <a:close/>
                  <a:moveTo>
                    <a:pt x="101" y="1"/>
                  </a:moveTo>
                  <a:lnTo>
                    <a:pt x="101" y="1"/>
                  </a:lnTo>
                  <a:lnTo>
                    <a:pt x="101" y="1"/>
                  </a:lnTo>
                  <a:close/>
                  <a:moveTo>
                    <a:pt x="101" y="1"/>
                  </a:moveTo>
                  <a:lnTo>
                    <a:pt x="101" y="1"/>
                  </a:lnTo>
                  <a:lnTo>
                    <a:pt x="101" y="1"/>
                  </a:lnTo>
                  <a:close/>
                  <a:moveTo>
                    <a:pt x="1" y="1"/>
                  </a:moveTo>
                  <a:lnTo>
                    <a:pt x="101" y="1"/>
                  </a:lnTo>
                  <a:lnTo>
                    <a:pt x="1" y="1"/>
                  </a:lnTo>
                  <a:close/>
                  <a:moveTo>
                    <a:pt x="1" y="1"/>
                  </a:moveTo>
                  <a:lnTo>
                    <a:pt x="1" y="1"/>
                  </a:lnTo>
                  <a:close/>
                </a:path>
              </a:pathLst>
            </a:custGeom>
            <a:solidFill>
              <a:srgbClr val="5BC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53"/>
            <p:cNvSpPr/>
            <p:nvPr/>
          </p:nvSpPr>
          <p:spPr>
            <a:xfrm>
              <a:off x="709067" y="4451022"/>
              <a:ext cx="238515" cy="588675"/>
            </a:xfrm>
            <a:custGeom>
              <a:avLst/>
              <a:gdLst/>
              <a:ahLst/>
              <a:cxnLst/>
              <a:rect l="l" t="t" r="r" b="b"/>
              <a:pathLst>
                <a:path w="6266" h="15465" extrusionOk="0">
                  <a:moveTo>
                    <a:pt x="3258" y="1"/>
                  </a:moveTo>
                  <a:lnTo>
                    <a:pt x="3258" y="1"/>
                  </a:lnTo>
                  <a:cubicBezTo>
                    <a:pt x="4386" y="2206"/>
                    <a:pt x="5238" y="6367"/>
                    <a:pt x="5238" y="8998"/>
                  </a:cubicBezTo>
                  <a:cubicBezTo>
                    <a:pt x="5238" y="12758"/>
                    <a:pt x="3659" y="14212"/>
                    <a:pt x="1779" y="14212"/>
                  </a:cubicBezTo>
                  <a:cubicBezTo>
                    <a:pt x="1153" y="14212"/>
                    <a:pt x="526" y="14011"/>
                    <a:pt x="0" y="13685"/>
                  </a:cubicBezTo>
                  <a:lnTo>
                    <a:pt x="0" y="13685"/>
                  </a:lnTo>
                  <a:cubicBezTo>
                    <a:pt x="627" y="14938"/>
                    <a:pt x="1679" y="15465"/>
                    <a:pt x="2732" y="15465"/>
                  </a:cubicBezTo>
                  <a:lnTo>
                    <a:pt x="2832" y="15465"/>
                  </a:lnTo>
                  <a:cubicBezTo>
                    <a:pt x="4712" y="15465"/>
                    <a:pt x="6266" y="14011"/>
                    <a:pt x="6266" y="10352"/>
                  </a:cubicBezTo>
                  <a:lnTo>
                    <a:pt x="6266" y="10252"/>
                  </a:lnTo>
                  <a:lnTo>
                    <a:pt x="6266" y="10126"/>
                  </a:lnTo>
                  <a:lnTo>
                    <a:pt x="6266" y="10026"/>
                  </a:lnTo>
                  <a:lnTo>
                    <a:pt x="6266" y="9926"/>
                  </a:lnTo>
                  <a:lnTo>
                    <a:pt x="6266" y="9826"/>
                  </a:lnTo>
                  <a:cubicBezTo>
                    <a:pt x="6165" y="8146"/>
                    <a:pt x="5865" y="5966"/>
                    <a:pt x="5338" y="4086"/>
                  </a:cubicBezTo>
                  <a:lnTo>
                    <a:pt x="5338" y="3986"/>
                  </a:lnTo>
                  <a:cubicBezTo>
                    <a:pt x="5013" y="2607"/>
                    <a:pt x="4511" y="1480"/>
                    <a:pt x="3985" y="728"/>
                  </a:cubicBezTo>
                  <a:cubicBezTo>
                    <a:pt x="3759" y="427"/>
                    <a:pt x="3559" y="101"/>
                    <a:pt x="3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53"/>
            <p:cNvSpPr/>
            <p:nvPr/>
          </p:nvSpPr>
          <p:spPr>
            <a:xfrm>
              <a:off x="737654" y="4447216"/>
              <a:ext cx="158427" cy="107838"/>
            </a:xfrm>
            <a:custGeom>
              <a:avLst/>
              <a:gdLst/>
              <a:ahLst/>
              <a:cxnLst/>
              <a:rect l="l" t="t" r="r" b="b"/>
              <a:pathLst>
                <a:path w="4162" h="2833" extrusionOk="0">
                  <a:moveTo>
                    <a:pt x="2081" y="1"/>
                  </a:moveTo>
                  <a:cubicBezTo>
                    <a:pt x="1354" y="1"/>
                    <a:pt x="627" y="1154"/>
                    <a:pt x="1" y="2833"/>
                  </a:cubicBezTo>
                  <a:cubicBezTo>
                    <a:pt x="201" y="2833"/>
                    <a:pt x="302" y="2833"/>
                    <a:pt x="302" y="2707"/>
                  </a:cubicBezTo>
                  <a:cubicBezTo>
                    <a:pt x="690" y="2525"/>
                    <a:pt x="891" y="1550"/>
                    <a:pt x="1398" y="1550"/>
                  </a:cubicBezTo>
                  <a:cubicBezTo>
                    <a:pt x="1447" y="1550"/>
                    <a:pt x="1499" y="1560"/>
                    <a:pt x="1555" y="1580"/>
                  </a:cubicBezTo>
                  <a:cubicBezTo>
                    <a:pt x="1555" y="1780"/>
                    <a:pt x="1455" y="2507"/>
                    <a:pt x="1881" y="2507"/>
                  </a:cubicBezTo>
                  <a:cubicBezTo>
                    <a:pt x="2181" y="2507"/>
                    <a:pt x="2181" y="1981"/>
                    <a:pt x="2382" y="1880"/>
                  </a:cubicBezTo>
                  <a:cubicBezTo>
                    <a:pt x="2382" y="1981"/>
                    <a:pt x="2507" y="2206"/>
                    <a:pt x="2607" y="2206"/>
                  </a:cubicBezTo>
                  <a:cubicBezTo>
                    <a:pt x="2657" y="2256"/>
                    <a:pt x="2707" y="2273"/>
                    <a:pt x="2758" y="2273"/>
                  </a:cubicBezTo>
                  <a:cubicBezTo>
                    <a:pt x="2879" y="2273"/>
                    <a:pt x="3011" y="2177"/>
                    <a:pt x="3178" y="2177"/>
                  </a:cubicBezTo>
                  <a:cubicBezTo>
                    <a:pt x="3227" y="2177"/>
                    <a:pt x="3279" y="2185"/>
                    <a:pt x="3334" y="2206"/>
                  </a:cubicBezTo>
                  <a:cubicBezTo>
                    <a:pt x="3635" y="2306"/>
                    <a:pt x="3760" y="2833"/>
                    <a:pt x="4161" y="2833"/>
                  </a:cubicBezTo>
                  <a:cubicBezTo>
                    <a:pt x="3635" y="1154"/>
                    <a:pt x="2908" y="1"/>
                    <a:pt x="20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53"/>
            <p:cNvSpPr/>
            <p:nvPr/>
          </p:nvSpPr>
          <p:spPr>
            <a:xfrm>
              <a:off x="816867" y="4856491"/>
              <a:ext cx="16254" cy="286249"/>
            </a:xfrm>
            <a:custGeom>
              <a:avLst/>
              <a:gdLst/>
              <a:ahLst/>
              <a:cxnLst/>
              <a:rect l="l" t="t" r="r" b="b"/>
              <a:pathLst>
                <a:path w="427" h="7520" extrusionOk="0">
                  <a:moveTo>
                    <a:pt x="0" y="1"/>
                  </a:moveTo>
                  <a:lnTo>
                    <a:pt x="0" y="7519"/>
                  </a:lnTo>
                  <a:lnTo>
                    <a:pt x="426" y="7519"/>
                  </a:lnTo>
                  <a:lnTo>
                    <a:pt x="4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53"/>
            <p:cNvSpPr/>
            <p:nvPr/>
          </p:nvSpPr>
          <p:spPr>
            <a:xfrm>
              <a:off x="816867" y="4900380"/>
              <a:ext cx="59153" cy="51540"/>
            </a:xfrm>
            <a:custGeom>
              <a:avLst/>
              <a:gdLst/>
              <a:ahLst/>
              <a:cxnLst/>
              <a:rect l="l" t="t" r="r" b="b"/>
              <a:pathLst>
                <a:path w="1554" h="1354" extrusionOk="0">
                  <a:moveTo>
                    <a:pt x="1353" y="0"/>
                  </a:moveTo>
                  <a:lnTo>
                    <a:pt x="0" y="953"/>
                  </a:lnTo>
                  <a:lnTo>
                    <a:pt x="301" y="1354"/>
                  </a:lnTo>
                  <a:lnTo>
                    <a:pt x="1554" y="427"/>
                  </a:lnTo>
                  <a:lnTo>
                    <a:pt x="13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53"/>
            <p:cNvSpPr/>
            <p:nvPr/>
          </p:nvSpPr>
          <p:spPr>
            <a:xfrm>
              <a:off x="756763" y="4928053"/>
              <a:ext cx="76358" cy="71562"/>
            </a:xfrm>
            <a:custGeom>
              <a:avLst/>
              <a:gdLst/>
              <a:ahLst/>
              <a:cxnLst/>
              <a:rect l="l" t="t" r="r" b="b"/>
              <a:pathLst>
                <a:path w="2006" h="1880" extrusionOk="0">
                  <a:moveTo>
                    <a:pt x="326" y="0"/>
                  </a:moveTo>
                  <a:lnTo>
                    <a:pt x="0" y="326"/>
                  </a:lnTo>
                  <a:lnTo>
                    <a:pt x="1679" y="1880"/>
                  </a:lnTo>
                  <a:lnTo>
                    <a:pt x="2005" y="1579"/>
                  </a:lnTo>
                  <a:lnTo>
                    <a:pt x="3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53"/>
            <p:cNvSpPr/>
            <p:nvPr/>
          </p:nvSpPr>
          <p:spPr>
            <a:xfrm>
              <a:off x="8170378" y="4562667"/>
              <a:ext cx="218531" cy="497053"/>
            </a:xfrm>
            <a:custGeom>
              <a:avLst/>
              <a:gdLst/>
              <a:ahLst/>
              <a:cxnLst/>
              <a:rect l="l" t="t" r="r" b="b"/>
              <a:pathLst>
                <a:path w="5741" h="13058" extrusionOk="0">
                  <a:moveTo>
                    <a:pt x="2833" y="0"/>
                  </a:moveTo>
                  <a:cubicBezTo>
                    <a:pt x="1254" y="0"/>
                    <a:pt x="1" y="5639"/>
                    <a:pt x="1" y="8772"/>
                  </a:cubicBezTo>
                  <a:cubicBezTo>
                    <a:pt x="1" y="11805"/>
                    <a:pt x="1254" y="13058"/>
                    <a:pt x="2833" y="13058"/>
                  </a:cubicBezTo>
                  <a:cubicBezTo>
                    <a:pt x="4487" y="13058"/>
                    <a:pt x="5740" y="11805"/>
                    <a:pt x="5740" y="8772"/>
                  </a:cubicBezTo>
                  <a:cubicBezTo>
                    <a:pt x="5740" y="5639"/>
                    <a:pt x="4487" y="0"/>
                    <a:pt x="2833" y="0"/>
                  </a:cubicBezTo>
                  <a:close/>
                </a:path>
              </a:pathLst>
            </a:custGeom>
            <a:solidFill>
              <a:srgbClr val="D1F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53"/>
            <p:cNvSpPr/>
            <p:nvPr/>
          </p:nvSpPr>
          <p:spPr>
            <a:xfrm>
              <a:off x="8298238" y="4570280"/>
              <a:ext cx="31518" cy="43927"/>
            </a:xfrm>
            <a:custGeom>
              <a:avLst/>
              <a:gdLst/>
              <a:ahLst/>
              <a:cxnLst/>
              <a:rect l="l" t="t" r="r" b="b"/>
              <a:pathLst>
                <a:path w="828" h="1154" extrusionOk="0">
                  <a:moveTo>
                    <a:pt x="0" y="1"/>
                  </a:moveTo>
                  <a:lnTo>
                    <a:pt x="0" y="1"/>
                  </a:lnTo>
                  <a:cubicBezTo>
                    <a:pt x="301" y="226"/>
                    <a:pt x="627" y="627"/>
                    <a:pt x="827" y="1154"/>
                  </a:cubicBezTo>
                  <a:cubicBezTo>
                    <a:pt x="627" y="627"/>
                    <a:pt x="301" y="226"/>
                    <a:pt x="0" y="1"/>
                  </a:cubicBezTo>
                  <a:close/>
                </a:path>
              </a:pathLst>
            </a:custGeom>
            <a:solidFill>
              <a:srgbClr val="368F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53"/>
            <p:cNvSpPr/>
            <p:nvPr/>
          </p:nvSpPr>
          <p:spPr>
            <a:xfrm>
              <a:off x="8293480" y="4566474"/>
              <a:ext cx="4796" cy="3845"/>
            </a:xfrm>
            <a:custGeom>
              <a:avLst/>
              <a:gdLst/>
              <a:ahLst/>
              <a:cxnLst/>
              <a:rect l="l" t="t" r="r" b="b"/>
              <a:pathLst>
                <a:path w="126" h="101" extrusionOk="0">
                  <a:moveTo>
                    <a:pt x="0" y="1"/>
                  </a:moveTo>
                  <a:lnTo>
                    <a:pt x="0" y="1"/>
                  </a:lnTo>
                  <a:cubicBezTo>
                    <a:pt x="0" y="101"/>
                    <a:pt x="125" y="101"/>
                    <a:pt x="125" y="101"/>
                  </a:cubicBezTo>
                  <a:lnTo>
                    <a:pt x="125" y="101"/>
                  </a:lnTo>
                  <a:cubicBezTo>
                    <a:pt x="125" y="101"/>
                    <a:pt x="0" y="101"/>
                    <a:pt x="0" y="1"/>
                  </a:cubicBezTo>
                  <a:close/>
                </a:path>
              </a:pathLst>
            </a:custGeom>
            <a:solidFill>
              <a:srgbClr val="BF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53"/>
            <p:cNvSpPr/>
            <p:nvPr/>
          </p:nvSpPr>
          <p:spPr>
            <a:xfrm>
              <a:off x="8329718" y="4614169"/>
              <a:ext cx="38" cy="38"/>
            </a:xfrm>
            <a:custGeom>
              <a:avLst/>
              <a:gdLst/>
              <a:ahLst/>
              <a:cxnLst/>
              <a:rect l="l" t="t" r="r" b="b"/>
              <a:pathLst>
                <a:path w="1" h="1" extrusionOk="0">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close/>
                </a:path>
              </a:pathLst>
            </a:custGeom>
            <a:solidFill>
              <a:srgbClr val="368F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53"/>
            <p:cNvSpPr/>
            <p:nvPr/>
          </p:nvSpPr>
          <p:spPr>
            <a:xfrm>
              <a:off x="8388871" y="4880358"/>
              <a:ext cx="38" cy="16254"/>
            </a:xfrm>
            <a:custGeom>
              <a:avLst/>
              <a:gdLst/>
              <a:ahLst/>
              <a:cxnLst/>
              <a:rect l="l" t="t" r="r" b="b"/>
              <a:pathLst>
                <a:path w="1" h="427" extrusionOk="0">
                  <a:moveTo>
                    <a:pt x="0" y="426"/>
                  </a:moveTo>
                  <a:lnTo>
                    <a:pt x="0" y="426"/>
                  </a:lnTo>
                  <a:lnTo>
                    <a:pt x="0" y="426"/>
                  </a:lnTo>
                  <a:lnTo>
                    <a:pt x="0" y="426"/>
                  </a:lnTo>
                  <a:close/>
                  <a:moveTo>
                    <a:pt x="0" y="326"/>
                  </a:moveTo>
                  <a:lnTo>
                    <a:pt x="0" y="426"/>
                  </a:lnTo>
                  <a:lnTo>
                    <a:pt x="0" y="326"/>
                  </a:lnTo>
                  <a:close/>
                  <a:moveTo>
                    <a:pt x="0" y="326"/>
                  </a:moveTo>
                  <a:lnTo>
                    <a:pt x="0" y="326"/>
                  </a:lnTo>
                  <a:lnTo>
                    <a:pt x="0" y="326"/>
                  </a:lnTo>
                  <a:close/>
                  <a:moveTo>
                    <a:pt x="0" y="326"/>
                  </a:moveTo>
                  <a:lnTo>
                    <a:pt x="0" y="326"/>
                  </a:lnTo>
                  <a:lnTo>
                    <a:pt x="0" y="326"/>
                  </a:lnTo>
                  <a:close/>
                  <a:moveTo>
                    <a:pt x="0" y="326"/>
                  </a:moveTo>
                  <a:lnTo>
                    <a:pt x="0" y="326"/>
                  </a:lnTo>
                  <a:lnTo>
                    <a:pt x="0" y="326"/>
                  </a:lnTo>
                  <a:close/>
                  <a:moveTo>
                    <a:pt x="0" y="326"/>
                  </a:moveTo>
                  <a:lnTo>
                    <a:pt x="0" y="326"/>
                  </a:lnTo>
                  <a:lnTo>
                    <a:pt x="0" y="326"/>
                  </a:lnTo>
                  <a:close/>
                  <a:moveTo>
                    <a:pt x="0" y="326"/>
                  </a:moveTo>
                  <a:lnTo>
                    <a:pt x="0" y="326"/>
                  </a:lnTo>
                  <a:lnTo>
                    <a:pt x="0" y="326"/>
                  </a:lnTo>
                  <a:close/>
                  <a:moveTo>
                    <a:pt x="0" y="326"/>
                  </a:moveTo>
                  <a:lnTo>
                    <a:pt x="0" y="326"/>
                  </a:lnTo>
                  <a:lnTo>
                    <a:pt x="0" y="326"/>
                  </a:lnTo>
                  <a:close/>
                  <a:moveTo>
                    <a:pt x="0" y="326"/>
                  </a:moveTo>
                  <a:lnTo>
                    <a:pt x="0" y="326"/>
                  </a:lnTo>
                  <a:lnTo>
                    <a:pt x="0" y="326"/>
                  </a:lnTo>
                  <a:close/>
                  <a:moveTo>
                    <a:pt x="0" y="326"/>
                  </a:moveTo>
                  <a:lnTo>
                    <a:pt x="0" y="326"/>
                  </a:lnTo>
                  <a:lnTo>
                    <a:pt x="0" y="326"/>
                  </a:lnTo>
                  <a:close/>
                  <a:moveTo>
                    <a:pt x="0" y="326"/>
                  </a:moveTo>
                  <a:lnTo>
                    <a:pt x="0" y="326"/>
                  </a:lnTo>
                  <a:lnTo>
                    <a:pt x="0" y="326"/>
                  </a:lnTo>
                  <a:close/>
                  <a:moveTo>
                    <a:pt x="0" y="326"/>
                  </a:moveTo>
                  <a:lnTo>
                    <a:pt x="0" y="326"/>
                  </a:lnTo>
                  <a:lnTo>
                    <a:pt x="0" y="326"/>
                  </a:lnTo>
                  <a:close/>
                  <a:moveTo>
                    <a:pt x="0" y="226"/>
                  </a:moveTo>
                  <a:lnTo>
                    <a:pt x="0" y="326"/>
                  </a:lnTo>
                  <a:lnTo>
                    <a:pt x="0" y="226"/>
                  </a:lnTo>
                  <a:close/>
                  <a:moveTo>
                    <a:pt x="0" y="226"/>
                  </a:moveTo>
                  <a:lnTo>
                    <a:pt x="0" y="226"/>
                  </a:lnTo>
                  <a:lnTo>
                    <a:pt x="0" y="226"/>
                  </a:lnTo>
                  <a:close/>
                  <a:moveTo>
                    <a:pt x="0" y="226"/>
                  </a:moveTo>
                  <a:lnTo>
                    <a:pt x="0" y="226"/>
                  </a:lnTo>
                  <a:lnTo>
                    <a:pt x="0" y="226"/>
                  </a:lnTo>
                  <a:close/>
                  <a:moveTo>
                    <a:pt x="0" y="226"/>
                  </a:moveTo>
                  <a:lnTo>
                    <a:pt x="0" y="226"/>
                  </a:lnTo>
                  <a:lnTo>
                    <a:pt x="0" y="226"/>
                  </a:lnTo>
                  <a:close/>
                  <a:moveTo>
                    <a:pt x="0" y="226"/>
                  </a:moveTo>
                  <a:lnTo>
                    <a:pt x="0" y="226"/>
                  </a:lnTo>
                  <a:lnTo>
                    <a:pt x="0" y="226"/>
                  </a:lnTo>
                  <a:close/>
                  <a:moveTo>
                    <a:pt x="0" y="226"/>
                  </a:moveTo>
                  <a:lnTo>
                    <a:pt x="0" y="226"/>
                  </a:lnTo>
                  <a:lnTo>
                    <a:pt x="0" y="226"/>
                  </a:lnTo>
                  <a:close/>
                  <a:moveTo>
                    <a:pt x="0" y="226"/>
                  </a:moveTo>
                  <a:lnTo>
                    <a:pt x="0" y="226"/>
                  </a:lnTo>
                  <a:lnTo>
                    <a:pt x="0" y="226"/>
                  </a:lnTo>
                  <a:close/>
                  <a:moveTo>
                    <a:pt x="0" y="226"/>
                  </a:moveTo>
                  <a:lnTo>
                    <a:pt x="0" y="226"/>
                  </a:lnTo>
                  <a:lnTo>
                    <a:pt x="0" y="226"/>
                  </a:lnTo>
                  <a:close/>
                  <a:moveTo>
                    <a:pt x="0" y="226"/>
                  </a:moveTo>
                  <a:lnTo>
                    <a:pt x="0" y="226"/>
                  </a:lnTo>
                  <a:lnTo>
                    <a:pt x="0" y="226"/>
                  </a:lnTo>
                  <a:close/>
                  <a:moveTo>
                    <a:pt x="0" y="226"/>
                  </a:moveTo>
                  <a:lnTo>
                    <a:pt x="0" y="226"/>
                  </a:lnTo>
                  <a:lnTo>
                    <a:pt x="0" y="226"/>
                  </a:lnTo>
                  <a:close/>
                  <a:moveTo>
                    <a:pt x="0" y="226"/>
                  </a:moveTo>
                  <a:lnTo>
                    <a:pt x="0" y="226"/>
                  </a:lnTo>
                  <a:lnTo>
                    <a:pt x="0" y="226"/>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0"/>
                  </a:moveTo>
                  <a:lnTo>
                    <a:pt x="0" y="0"/>
                  </a:lnTo>
                  <a:close/>
                </a:path>
              </a:pathLst>
            </a:custGeom>
            <a:solidFill>
              <a:srgbClr val="C7B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53"/>
            <p:cNvSpPr/>
            <p:nvPr/>
          </p:nvSpPr>
          <p:spPr>
            <a:xfrm>
              <a:off x="8278216" y="5059682"/>
              <a:ext cx="38" cy="38"/>
            </a:xfrm>
            <a:custGeom>
              <a:avLst/>
              <a:gdLst/>
              <a:ahLst/>
              <a:cxnLst/>
              <a:rect l="l" t="t" r="r" b="b"/>
              <a:pathLst>
                <a:path w="1" h="1" extrusionOk="0">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close/>
                </a:path>
              </a:pathLst>
            </a:custGeom>
            <a:solidFill>
              <a:srgbClr val="BF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53"/>
            <p:cNvSpPr/>
            <p:nvPr/>
          </p:nvSpPr>
          <p:spPr>
            <a:xfrm>
              <a:off x="8190438" y="4566474"/>
              <a:ext cx="198471" cy="493246"/>
            </a:xfrm>
            <a:custGeom>
              <a:avLst/>
              <a:gdLst/>
              <a:ahLst/>
              <a:cxnLst/>
              <a:rect l="l" t="t" r="r" b="b"/>
              <a:pathLst>
                <a:path w="5214" h="12958" extrusionOk="0">
                  <a:moveTo>
                    <a:pt x="2707" y="1"/>
                  </a:moveTo>
                  <a:cubicBezTo>
                    <a:pt x="2707" y="36"/>
                    <a:pt x="2723" y="60"/>
                    <a:pt x="2744" y="74"/>
                  </a:cubicBezTo>
                  <a:lnTo>
                    <a:pt x="2744" y="74"/>
                  </a:lnTo>
                  <a:cubicBezTo>
                    <a:pt x="2732" y="49"/>
                    <a:pt x="2719" y="25"/>
                    <a:pt x="2707" y="1"/>
                  </a:cubicBezTo>
                  <a:close/>
                  <a:moveTo>
                    <a:pt x="2744" y="74"/>
                  </a:moveTo>
                  <a:cubicBezTo>
                    <a:pt x="3676" y="1970"/>
                    <a:pt x="4286" y="5367"/>
                    <a:pt x="4286" y="7519"/>
                  </a:cubicBezTo>
                  <a:cubicBezTo>
                    <a:pt x="4286" y="10552"/>
                    <a:pt x="3033" y="11805"/>
                    <a:pt x="1454" y="11805"/>
                  </a:cubicBezTo>
                  <a:cubicBezTo>
                    <a:pt x="953" y="11805"/>
                    <a:pt x="426" y="11705"/>
                    <a:pt x="0" y="11379"/>
                  </a:cubicBezTo>
                  <a:lnTo>
                    <a:pt x="0" y="11379"/>
                  </a:lnTo>
                  <a:cubicBezTo>
                    <a:pt x="527" y="12432"/>
                    <a:pt x="1354" y="12858"/>
                    <a:pt x="2306" y="12958"/>
                  </a:cubicBezTo>
                  <a:cubicBezTo>
                    <a:pt x="3960" y="12958"/>
                    <a:pt x="5213" y="11705"/>
                    <a:pt x="5213" y="8672"/>
                  </a:cubicBezTo>
                  <a:lnTo>
                    <a:pt x="5213" y="8572"/>
                  </a:lnTo>
                  <a:lnTo>
                    <a:pt x="5213" y="8472"/>
                  </a:lnTo>
                  <a:lnTo>
                    <a:pt x="5213" y="8346"/>
                  </a:lnTo>
                  <a:lnTo>
                    <a:pt x="5213" y="8246"/>
                  </a:lnTo>
                  <a:cubicBezTo>
                    <a:pt x="5113" y="6166"/>
                    <a:pt x="4486" y="3033"/>
                    <a:pt x="3659" y="1254"/>
                  </a:cubicBezTo>
                  <a:cubicBezTo>
                    <a:pt x="3459" y="727"/>
                    <a:pt x="3133" y="326"/>
                    <a:pt x="2832" y="101"/>
                  </a:cubicBezTo>
                  <a:cubicBezTo>
                    <a:pt x="2832" y="101"/>
                    <a:pt x="2781" y="101"/>
                    <a:pt x="2744" y="7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53"/>
            <p:cNvSpPr/>
            <p:nvPr/>
          </p:nvSpPr>
          <p:spPr>
            <a:xfrm>
              <a:off x="8214267" y="4562667"/>
              <a:ext cx="131705" cy="91622"/>
            </a:xfrm>
            <a:custGeom>
              <a:avLst/>
              <a:gdLst/>
              <a:ahLst/>
              <a:cxnLst/>
              <a:rect l="l" t="t" r="r" b="b"/>
              <a:pathLst>
                <a:path w="3460" h="2407" extrusionOk="0">
                  <a:moveTo>
                    <a:pt x="1680" y="0"/>
                  </a:moveTo>
                  <a:cubicBezTo>
                    <a:pt x="1053" y="0"/>
                    <a:pt x="427" y="1053"/>
                    <a:pt x="1" y="2406"/>
                  </a:cubicBezTo>
                  <a:cubicBezTo>
                    <a:pt x="101" y="2406"/>
                    <a:pt x="201" y="2406"/>
                    <a:pt x="201" y="2306"/>
                  </a:cubicBezTo>
                  <a:cubicBezTo>
                    <a:pt x="627" y="2080"/>
                    <a:pt x="728" y="1253"/>
                    <a:pt x="1254" y="1253"/>
                  </a:cubicBezTo>
                  <a:cubicBezTo>
                    <a:pt x="1254" y="1554"/>
                    <a:pt x="1154" y="2080"/>
                    <a:pt x="1454" y="2080"/>
                  </a:cubicBezTo>
                  <a:cubicBezTo>
                    <a:pt x="1780" y="2080"/>
                    <a:pt x="1780" y="1780"/>
                    <a:pt x="1881" y="1554"/>
                  </a:cubicBezTo>
                  <a:cubicBezTo>
                    <a:pt x="1981" y="1679"/>
                    <a:pt x="1981" y="1880"/>
                    <a:pt x="2081" y="1880"/>
                  </a:cubicBezTo>
                  <a:cubicBezTo>
                    <a:pt x="2129" y="1901"/>
                    <a:pt x="2175" y="1909"/>
                    <a:pt x="2221" y="1909"/>
                  </a:cubicBezTo>
                  <a:cubicBezTo>
                    <a:pt x="2346" y="1909"/>
                    <a:pt x="2464" y="1851"/>
                    <a:pt x="2580" y="1851"/>
                  </a:cubicBezTo>
                  <a:cubicBezTo>
                    <a:pt x="2623" y="1851"/>
                    <a:pt x="2665" y="1859"/>
                    <a:pt x="2708" y="1880"/>
                  </a:cubicBezTo>
                  <a:cubicBezTo>
                    <a:pt x="2933" y="1880"/>
                    <a:pt x="3134" y="2406"/>
                    <a:pt x="3459" y="2406"/>
                  </a:cubicBezTo>
                  <a:cubicBezTo>
                    <a:pt x="2933" y="1053"/>
                    <a:pt x="2407"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53"/>
            <p:cNvSpPr/>
            <p:nvPr/>
          </p:nvSpPr>
          <p:spPr>
            <a:xfrm>
              <a:off x="8278216" y="4904186"/>
              <a:ext cx="15302" cy="238553"/>
            </a:xfrm>
            <a:custGeom>
              <a:avLst/>
              <a:gdLst/>
              <a:ahLst/>
              <a:cxnLst/>
              <a:rect l="l" t="t" r="r" b="b"/>
              <a:pathLst>
                <a:path w="402" h="6267" extrusionOk="0">
                  <a:moveTo>
                    <a:pt x="0" y="1"/>
                  </a:moveTo>
                  <a:lnTo>
                    <a:pt x="0" y="6266"/>
                  </a:lnTo>
                  <a:lnTo>
                    <a:pt x="401" y="6266"/>
                  </a:lnTo>
                  <a:lnTo>
                    <a:pt x="4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53"/>
            <p:cNvSpPr/>
            <p:nvPr/>
          </p:nvSpPr>
          <p:spPr>
            <a:xfrm>
              <a:off x="8278216" y="4940462"/>
              <a:ext cx="51540" cy="43889"/>
            </a:xfrm>
            <a:custGeom>
              <a:avLst/>
              <a:gdLst/>
              <a:ahLst/>
              <a:cxnLst/>
              <a:rect l="l" t="t" r="r" b="b"/>
              <a:pathLst>
                <a:path w="1354" h="1153" extrusionOk="0">
                  <a:moveTo>
                    <a:pt x="1153" y="0"/>
                  </a:moveTo>
                  <a:lnTo>
                    <a:pt x="0" y="827"/>
                  </a:lnTo>
                  <a:lnTo>
                    <a:pt x="201" y="1153"/>
                  </a:lnTo>
                  <a:lnTo>
                    <a:pt x="1353" y="301"/>
                  </a:lnTo>
                  <a:lnTo>
                    <a:pt x="11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53"/>
            <p:cNvSpPr/>
            <p:nvPr/>
          </p:nvSpPr>
          <p:spPr>
            <a:xfrm>
              <a:off x="8230483" y="4964291"/>
              <a:ext cx="59191" cy="59191"/>
            </a:xfrm>
            <a:custGeom>
              <a:avLst/>
              <a:gdLst/>
              <a:ahLst/>
              <a:cxnLst/>
              <a:rect l="l" t="t" r="r" b="b"/>
              <a:pathLst>
                <a:path w="1555" h="1555" extrusionOk="0">
                  <a:moveTo>
                    <a:pt x="302" y="1"/>
                  </a:moveTo>
                  <a:lnTo>
                    <a:pt x="1" y="201"/>
                  </a:lnTo>
                  <a:lnTo>
                    <a:pt x="1354" y="1555"/>
                  </a:lnTo>
                  <a:lnTo>
                    <a:pt x="1555" y="1354"/>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53"/>
            <p:cNvSpPr/>
            <p:nvPr/>
          </p:nvSpPr>
          <p:spPr>
            <a:xfrm>
              <a:off x="3893547" y="3942550"/>
              <a:ext cx="47734" cy="40121"/>
            </a:xfrm>
            <a:custGeom>
              <a:avLst/>
              <a:gdLst/>
              <a:ahLst/>
              <a:cxnLst/>
              <a:rect l="l" t="t" r="r" b="b"/>
              <a:pathLst>
                <a:path w="1254" h="1054" extrusionOk="0">
                  <a:moveTo>
                    <a:pt x="627" y="0"/>
                  </a:moveTo>
                  <a:cubicBezTo>
                    <a:pt x="1" y="0"/>
                    <a:pt x="1" y="1053"/>
                    <a:pt x="627" y="1053"/>
                  </a:cubicBezTo>
                  <a:cubicBezTo>
                    <a:pt x="1254" y="1053"/>
                    <a:pt x="1254" y="0"/>
                    <a:pt x="627" y="0"/>
                  </a:cubicBezTo>
                  <a:close/>
                </a:path>
              </a:pathLst>
            </a:custGeom>
            <a:solidFill>
              <a:srgbClr val="C7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53"/>
            <p:cNvSpPr/>
            <p:nvPr/>
          </p:nvSpPr>
          <p:spPr>
            <a:xfrm>
              <a:off x="7884205" y="3724095"/>
              <a:ext cx="47734" cy="31518"/>
            </a:xfrm>
            <a:custGeom>
              <a:avLst/>
              <a:gdLst/>
              <a:ahLst/>
              <a:cxnLst/>
              <a:rect l="l" t="t" r="r" b="b"/>
              <a:pathLst>
                <a:path w="1254" h="828" extrusionOk="0">
                  <a:moveTo>
                    <a:pt x="627" y="0"/>
                  </a:moveTo>
                  <a:cubicBezTo>
                    <a:pt x="0" y="0"/>
                    <a:pt x="0" y="827"/>
                    <a:pt x="627" y="827"/>
                  </a:cubicBezTo>
                  <a:cubicBezTo>
                    <a:pt x="1253" y="827"/>
                    <a:pt x="1253" y="0"/>
                    <a:pt x="627" y="0"/>
                  </a:cubicBezTo>
                  <a:close/>
                </a:path>
              </a:pathLst>
            </a:custGeom>
            <a:solidFill>
              <a:srgbClr val="C7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52" name="Google Shape;6252;p53"/>
          <p:cNvSpPr/>
          <p:nvPr/>
        </p:nvSpPr>
        <p:spPr>
          <a:xfrm>
            <a:off x="7439606" y="3990246"/>
            <a:ext cx="47734" cy="40121"/>
          </a:xfrm>
          <a:custGeom>
            <a:avLst/>
            <a:gdLst/>
            <a:ahLst/>
            <a:cxnLst/>
            <a:rect l="l" t="t" r="r" b="b"/>
            <a:pathLst>
              <a:path w="1254" h="1054" extrusionOk="0">
                <a:moveTo>
                  <a:pt x="627" y="1"/>
                </a:moveTo>
                <a:cubicBezTo>
                  <a:pt x="1" y="1"/>
                  <a:pt x="1" y="1053"/>
                  <a:pt x="627" y="1053"/>
                </a:cubicBezTo>
                <a:cubicBezTo>
                  <a:pt x="1254" y="1053"/>
                  <a:pt x="1254" y="1"/>
                  <a:pt x="627" y="1"/>
                </a:cubicBezTo>
                <a:close/>
              </a:path>
            </a:pathLst>
          </a:custGeom>
          <a:solidFill>
            <a:srgbClr val="D4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53"/>
          <p:cNvSpPr/>
          <p:nvPr/>
        </p:nvSpPr>
        <p:spPr>
          <a:xfrm>
            <a:off x="6073" y="3446329"/>
            <a:ext cx="47772" cy="40121"/>
          </a:xfrm>
          <a:custGeom>
            <a:avLst/>
            <a:gdLst/>
            <a:ahLst/>
            <a:cxnLst/>
            <a:rect l="l" t="t" r="r" b="b"/>
            <a:pathLst>
              <a:path w="1255" h="1054" extrusionOk="0">
                <a:moveTo>
                  <a:pt x="628" y="1"/>
                </a:moveTo>
                <a:cubicBezTo>
                  <a:pt x="1" y="1"/>
                  <a:pt x="1" y="1053"/>
                  <a:pt x="628" y="1053"/>
                </a:cubicBezTo>
                <a:cubicBezTo>
                  <a:pt x="1254" y="1053"/>
                  <a:pt x="1254" y="1"/>
                  <a:pt x="628" y="1"/>
                </a:cubicBezTo>
                <a:close/>
              </a:path>
            </a:pathLst>
          </a:custGeom>
          <a:solidFill>
            <a:srgbClr val="D4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54" name="Google Shape;6254;p53"/>
          <p:cNvGrpSpPr/>
          <p:nvPr/>
        </p:nvGrpSpPr>
        <p:grpSpPr>
          <a:xfrm>
            <a:off x="-104582" y="-68130"/>
            <a:ext cx="9335848" cy="3979239"/>
            <a:chOff x="-104582" y="-87180"/>
            <a:chExt cx="9335848" cy="3979239"/>
          </a:xfrm>
        </p:grpSpPr>
        <p:sp>
          <p:nvSpPr>
            <p:cNvPr id="6255" name="Google Shape;6255;p53"/>
            <p:cNvSpPr/>
            <p:nvPr/>
          </p:nvSpPr>
          <p:spPr>
            <a:xfrm>
              <a:off x="3161823" y="3358007"/>
              <a:ext cx="493246" cy="414870"/>
            </a:xfrm>
            <a:custGeom>
              <a:avLst/>
              <a:gdLst/>
              <a:ahLst/>
              <a:cxnLst/>
              <a:rect l="l" t="t" r="r" b="b"/>
              <a:pathLst>
                <a:path w="12958" h="10899" extrusionOk="0">
                  <a:moveTo>
                    <a:pt x="6479" y="0"/>
                  </a:moveTo>
                  <a:cubicBezTo>
                    <a:pt x="6297" y="0"/>
                    <a:pt x="6116" y="82"/>
                    <a:pt x="6066" y="245"/>
                  </a:cubicBezTo>
                  <a:lnTo>
                    <a:pt x="101" y="10044"/>
                  </a:lnTo>
                  <a:cubicBezTo>
                    <a:pt x="0" y="10370"/>
                    <a:pt x="0" y="10671"/>
                    <a:pt x="326" y="10771"/>
                  </a:cubicBezTo>
                  <a:cubicBezTo>
                    <a:pt x="426" y="10897"/>
                    <a:pt x="527" y="10897"/>
                    <a:pt x="627" y="10897"/>
                  </a:cubicBezTo>
                  <a:cubicBezTo>
                    <a:pt x="727" y="10897"/>
                    <a:pt x="953" y="10771"/>
                    <a:pt x="1053" y="10671"/>
                  </a:cubicBezTo>
                  <a:lnTo>
                    <a:pt x="6492" y="1598"/>
                  </a:lnTo>
                  <a:lnTo>
                    <a:pt x="11905" y="10671"/>
                  </a:lnTo>
                  <a:cubicBezTo>
                    <a:pt x="12042" y="10808"/>
                    <a:pt x="12206" y="10898"/>
                    <a:pt x="12359" y="10898"/>
                  </a:cubicBezTo>
                  <a:cubicBezTo>
                    <a:pt x="12459" y="10898"/>
                    <a:pt x="12553" y="10860"/>
                    <a:pt x="12632" y="10771"/>
                  </a:cubicBezTo>
                  <a:cubicBezTo>
                    <a:pt x="12958" y="10671"/>
                    <a:pt x="12958" y="10370"/>
                    <a:pt x="12858" y="10044"/>
                  </a:cubicBezTo>
                  <a:lnTo>
                    <a:pt x="6893" y="245"/>
                  </a:lnTo>
                  <a:cubicBezTo>
                    <a:pt x="6843" y="82"/>
                    <a:pt x="6661" y="0"/>
                    <a:pt x="6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53"/>
            <p:cNvSpPr/>
            <p:nvPr/>
          </p:nvSpPr>
          <p:spPr>
            <a:xfrm>
              <a:off x="7454870" y="3422641"/>
              <a:ext cx="111683" cy="87816"/>
            </a:xfrm>
            <a:custGeom>
              <a:avLst/>
              <a:gdLst/>
              <a:ahLst/>
              <a:cxnLst/>
              <a:rect l="l" t="t" r="r" b="b"/>
              <a:pathLst>
                <a:path w="2934" h="2307" extrusionOk="0">
                  <a:moveTo>
                    <a:pt x="1480" y="0"/>
                  </a:moveTo>
                  <a:cubicBezTo>
                    <a:pt x="1" y="0"/>
                    <a:pt x="1" y="2306"/>
                    <a:pt x="1480" y="2306"/>
                  </a:cubicBezTo>
                  <a:cubicBezTo>
                    <a:pt x="2933" y="2306"/>
                    <a:pt x="2933" y="0"/>
                    <a:pt x="1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53"/>
            <p:cNvSpPr/>
            <p:nvPr/>
          </p:nvSpPr>
          <p:spPr>
            <a:xfrm>
              <a:off x="7439606" y="2929433"/>
              <a:ext cx="110731" cy="87778"/>
            </a:xfrm>
            <a:custGeom>
              <a:avLst/>
              <a:gdLst/>
              <a:ahLst/>
              <a:cxnLst/>
              <a:rect l="l" t="t" r="r" b="b"/>
              <a:pathLst>
                <a:path w="2909" h="2306" extrusionOk="0">
                  <a:moveTo>
                    <a:pt x="1454" y="0"/>
                  </a:moveTo>
                  <a:cubicBezTo>
                    <a:pt x="1" y="0"/>
                    <a:pt x="1" y="2306"/>
                    <a:pt x="1454" y="2306"/>
                  </a:cubicBezTo>
                  <a:cubicBezTo>
                    <a:pt x="2908" y="2306"/>
                    <a:pt x="2908"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53"/>
            <p:cNvSpPr/>
            <p:nvPr/>
          </p:nvSpPr>
          <p:spPr>
            <a:xfrm>
              <a:off x="6596276" y="3044846"/>
              <a:ext cx="111645" cy="79213"/>
            </a:xfrm>
            <a:custGeom>
              <a:avLst/>
              <a:gdLst/>
              <a:ahLst/>
              <a:cxnLst/>
              <a:rect l="l" t="t" r="r" b="b"/>
              <a:pathLst>
                <a:path w="2933" h="2081" extrusionOk="0">
                  <a:moveTo>
                    <a:pt x="1479" y="1"/>
                  </a:moveTo>
                  <a:cubicBezTo>
                    <a:pt x="0" y="1"/>
                    <a:pt x="0" y="2081"/>
                    <a:pt x="1479" y="2081"/>
                  </a:cubicBezTo>
                  <a:cubicBezTo>
                    <a:pt x="2933" y="2081"/>
                    <a:pt x="2933"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53"/>
            <p:cNvSpPr/>
            <p:nvPr/>
          </p:nvSpPr>
          <p:spPr>
            <a:xfrm>
              <a:off x="6612492" y="2277836"/>
              <a:ext cx="111645" cy="87778"/>
            </a:xfrm>
            <a:custGeom>
              <a:avLst/>
              <a:gdLst/>
              <a:ahLst/>
              <a:cxnLst/>
              <a:rect l="l" t="t" r="r" b="b"/>
              <a:pathLst>
                <a:path w="2933" h="2306" extrusionOk="0">
                  <a:moveTo>
                    <a:pt x="1454" y="0"/>
                  </a:moveTo>
                  <a:cubicBezTo>
                    <a:pt x="0" y="0"/>
                    <a:pt x="0" y="2306"/>
                    <a:pt x="1454" y="2306"/>
                  </a:cubicBezTo>
                  <a:cubicBezTo>
                    <a:pt x="2933" y="2306"/>
                    <a:pt x="2933"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53"/>
            <p:cNvSpPr/>
            <p:nvPr/>
          </p:nvSpPr>
          <p:spPr>
            <a:xfrm>
              <a:off x="5102301" y="3343466"/>
              <a:ext cx="110693" cy="86826"/>
            </a:xfrm>
            <a:custGeom>
              <a:avLst/>
              <a:gdLst/>
              <a:ahLst/>
              <a:cxnLst/>
              <a:rect l="l" t="t" r="r" b="b"/>
              <a:pathLst>
                <a:path w="2908" h="2281" extrusionOk="0">
                  <a:moveTo>
                    <a:pt x="1454" y="0"/>
                  </a:moveTo>
                  <a:cubicBezTo>
                    <a:pt x="0" y="0"/>
                    <a:pt x="0" y="2281"/>
                    <a:pt x="1454" y="2281"/>
                  </a:cubicBezTo>
                  <a:cubicBezTo>
                    <a:pt x="2907" y="2281"/>
                    <a:pt x="2907"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53"/>
            <p:cNvSpPr/>
            <p:nvPr/>
          </p:nvSpPr>
          <p:spPr>
            <a:xfrm>
              <a:off x="3814372" y="2961864"/>
              <a:ext cx="110693" cy="83020"/>
            </a:xfrm>
            <a:custGeom>
              <a:avLst/>
              <a:gdLst/>
              <a:ahLst/>
              <a:cxnLst/>
              <a:rect l="l" t="t" r="r" b="b"/>
              <a:pathLst>
                <a:path w="2908" h="2181" extrusionOk="0">
                  <a:moveTo>
                    <a:pt x="1454" y="0"/>
                  </a:moveTo>
                  <a:cubicBezTo>
                    <a:pt x="0" y="0"/>
                    <a:pt x="0" y="2181"/>
                    <a:pt x="1454" y="2181"/>
                  </a:cubicBezTo>
                  <a:cubicBezTo>
                    <a:pt x="2908" y="2181"/>
                    <a:pt x="2908"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53"/>
            <p:cNvSpPr/>
            <p:nvPr/>
          </p:nvSpPr>
          <p:spPr>
            <a:xfrm>
              <a:off x="2844133" y="3808049"/>
              <a:ext cx="111645" cy="84009"/>
            </a:xfrm>
            <a:custGeom>
              <a:avLst/>
              <a:gdLst/>
              <a:ahLst/>
              <a:cxnLst/>
              <a:rect l="l" t="t" r="r" b="b"/>
              <a:pathLst>
                <a:path w="2933" h="2207" extrusionOk="0">
                  <a:moveTo>
                    <a:pt x="1454" y="1"/>
                  </a:moveTo>
                  <a:cubicBezTo>
                    <a:pt x="0" y="1"/>
                    <a:pt x="0" y="2206"/>
                    <a:pt x="1454" y="2206"/>
                  </a:cubicBezTo>
                  <a:cubicBezTo>
                    <a:pt x="2933" y="2206"/>
                    <a:pt x="2933" y="1"/>
                    <a:pt x="14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53"/>
            <p:cNvSpPr/>
            <p:nvPr/>
          </p:nvSpPr>
          <p:spPr>
            <a:xfrm>
              <a:off x="2350925" y="3028630"/>
              <a:ext cx="111645" cy="80165"/>
            </a:xfrm>
            <a:custGeom>
              <a:avLst/>
              <a:gdLst/>
              <a:ahLst/>
              <a:cxnLst/>
              <a:rect l="l" t="t" r="r" b="b"/>
              <a:pathLst>
                <a:path w="2933" h="2106" extrusionOk="0">
                  <a:moveTo>
                    <a:pt x="1479" y="1"/>
                  </a:moveTo>
                  <a:cubicBezTo>
                    <a:pt x="0" y="1"/>
                    <a:pt x="0" y="2106"/>
                    <a:pt x="1479" y="2106"/>
                  </a:cubicBezTo>
                  <a:cubicBezTo>
                    <a:pt x="2932" y="2106"/>
                    <a:pt x="2932"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53"/>
            <p:cNvSpPr/>
            <p:nvPr/>
          </p:nvSpPr>
          <p:spPr>
            <a:xfrm>
              <a:off x="2319407" y="2261620"/>
              <a:ext cx="111683" cy="87778"/>
            </a:xfrm>
            <a:custGeom>
              <a:avLst/>
              <a:gdLst/>
              <a:ahLst/>
              <a:cxnLst/>
              <a:rect l="l" t="t" r="r" b="b"/>
              <a:pathLst>
                <a:path w="2934" h="2306" extrusionOk="0">
                  <a:moveTo>
                    <a:pt x="1455" y="0"/>
                  </a:moveTo>
                  <a:cubicBezTo>
                    <a:pt x="1" y="0"/>
                    <a:pt x="1" y="2306"/>
                    <a:pt x="1455" y="2306"/>
                  </a:cubicBezTo>
                  <a:cubicBezTo>
                    <a:pt x="2933" y="2306"/>
                    <a:pt x="2933" y="0"/>
                    <a:pt x="14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53"/>
            <p:cNvSpPr/>
            <p:nvPr/>
          </p:nvSpPr>
          <p:spPr>
            <a:xfrm>
              <a:off x="1651633" y="3013366"/>
              <a:ext cx="111645" cy="79213"/>
            </a:xfrm>
            <a:custGeom>
              <a:avLst/>
              <a:gdLst/>
              <a:ahLst/>
              <a:cxnLst/>
              <a:rect l="l" t="t" r="r" b="b"/>
              <a:pathLst>
                <a:path w="2933" h="2081" extrusionOk="0">
                  <a:moveTo>
                    <a:pt x="1454" y="1"/>
                  </a:moveTo>
                  <a:cubicBezTo>
                    <a:pt x="0" y="1"/>
                    <a:pt x="0" y="2081"/>
                    <a:pt x="1454" y="2081"/>
                  </a:cubicBezTo>
                  <a:cubicBezTo>
                    <a:pt x="2932" y="2081"/>
                    <a:pt x="2932" y="1"/>
                    <a:pt x="14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53"/>
            <p:cNvSpPr/>
            <p:nvPr/>
          </p:nvSpPr>
          <p:spPr>
            <a:xfrm>
              <a:off x="1508508" y="3601052"/>
              <a:ext cx="111645" cy="80165"/>
            </a:xfrm>
            <a:custGeom>
              <a:avLst/>
              <a:gdLst/>
              <a:ahLst/>
              <a:cxnLst/>
              <a:rect l="l" t="t" r="r" b="b"/>
              <a:pathLst>
                <a:path w="2933" h="2106" extrusionOk="0">
                  <a:moveTo>
                    <a:pt x="1454" y="0"/>
                  </a:moveTo>
                  <a:cubicBezTo>
                    <a:pt x="1" y="0"/>
                    <a:pt x="1" y="2105"/>
                    <a:pt x="1454" y="2105"/>
                  </a:cubicBezTo>
                  <a:cubicBezTo>
                    <a:pt x="2933" y="2105"/>
                    <a:pt x="2933"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53"/>
            <p:cNvSpPr/>
            <p:nvPr/>
          </p:nvSpPr>
          <p:spPr>
            <a:xfrm>
              <a:off x="840696" y="3358730"/>
              <a:ext cx="111683" cy="87816"/>
            </a:xfrm>
            <a:custGeom>
              <a:avLst/>
              <a:gdLst/>
              <a:ahLst/>
              <a:cxnLst/>
              <a:rect l="l" t="t" r="r" b="b"/>
              <a:pathLst>
                <a:path w="2934" h="2307" extrusionOk="0">
                  <a:moveTo>
                    <a:pt x="1454" y="0"/>
                  </a:moveTo>
                  <a:cubicBezTo>
                    <a:pt x="1" y="0"/>
                    <a:pt x="1" y="2306"/>
                    <a:pt x="1454" y="2306"/>
                  </a:cubicBezTo>
                  <a:cubicBezTo>
                    <a:pt x="2933" y="2306"/>
                    <a:pt x="2933"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53"/>
            <p:cNvSpPr/>
            <p:nvPr/>
          </p:nvSpPr>
          <p:spPr>
            <a:xfrm>
              <a:off x="888391" y="2727155"/>
              <a:ext cx="111683" cy="83058"/>
            </a:xfrm>
            <a:custGeom>
              <a:avLst/>
              <a:gdLst/>
              <a:ahLst/>
              <a:cxnLst/>
              <a:rect l="l" t="t" r="r" b="b"/>
              <a:pathLst>
                <a:path w="2934" h="2182" extrusionOk="0">
                  <a:moveTo>
                    <a:pt x="1454" y="1"/>
                  </a:moveTo>
                  <a:cubicBezTo>
                    <a:pt x="1" y="1"/>
                    <a:pt x="1" y="2181"/>
                    <a:pt x="1454" y="2181"/>
                  </a:cubicBezTo>
                  <a:cubicBezTo>
                    <a:pt x="2933" y="2181"/>
                    <a:pt x="2933" y="1"/>
                    <a:pt x="14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53"/>
            <p:cNvSpPr/>
            <p:nvPr/>
          </p:nvSpPr>
          <p:spPr>
            <a:xfrm>
              <a:off x="1429333" y="2567853"/>
              <a:ext cx="110693" cy="79213"/>
            </a:xfrm>
            <a:custGeom>
              <a:avLst/>
              <a:gdLst/>
              <a:ahLst/>
              <a:cxnLst/>
              <a:rect l="l" t="t" r="r" b="b"/>
              <a:pathLst>
                <a:path w="2908" h="2081" extrusionOk="0">
                  <a:moveTo>
                    <a:pt x="1454" y="0"/>
                  </a:moveTo>
                  <a:cubicBezTo>
                    <a:pt x="0" y="0"/>
                    <a:pt x="0" y="2080"/>
                    <a:pt x="1454" y="2080"/>
                  </a:cubicBezTo>
                  <a:cubicBezTo>
                    <a:pt x="2908" y="2080"/>
                    <a:pt x="2908"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53"/>
            <p:cNvSpPr/>
            <p:nvPr/>
          </p:nvSpPr>
          <p:spPr>
            <a:xfrm>
              <a:off x="1286209" y="2107038"/>
              <a:ext cx="110731" cy="79251"/>
            </a:xfrm>
            <a:custGeom>
              <a:avLst/>
              <a:gdLst/>
              <a:ahLst/>
              <a:cxnLst/>
              <a:rect l="l" t="t" r="r" b="b"/>
              <a:pathLst>
                <a:path w="2909" h="2082" extrusionOk="0">
                  <a:moveTo>
                    <a:pt x="1455" y="1"/>
                  </a:moveTo>
                  <a:cubicBezTo>
                    <a:pt x="1" y="1"/>
                    <a:pt x="1" y="2081"/>
                    <a:pt x="1455" y="2081"/>
                  </a:cubicBezTo>
                  <a:cubicBezTo>
                    <a:pt x="2908" y="2081"/>
                    <a:pt x="2908" y="1"/>
                    <a:pt x="1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53"/>
            <p:cNvSpPr/>
            <p:nvPr/>
          </p:nvSpPr>
          <p:spPr>
            <a:xfrm>
              <a:off x="8155114" y="3140237"/>
              <a:ext cx="110731" cy="79251"/>
            </a:xfrm>
            <a:custGeom>
              <a:avLst/>
              <a:gdLst/>
              <a:ahLst/>
              <a:cxnLst/>
              <a:rect l="l" t="t" r="r" b="b"/>
              <a:pathLst>
                <a:path w="2909" h="2082" extrusionOk="0">
                  <a:moveTo>
                    <a:pt x="1455" y="1"/>
                  </a:moveTo>
                  <a:cubicBezTo>
                    <a:pt x="1" y="1"/>
                    <a:pt x="1" y="2081"/>
                    <a:pt x="1455" y="2081"/>
                  </a:cubicBezTo>
                  <a:cubicBezTo>
                    <a:pt x="2908" y="2081"/>
                    <a:pt x="2908" y="1"/>
                    <a:pt x="1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53"/>
            <p:cNvSpPr/>
            <p:nvPr/>
          </p:nvSpPr>
          <p:spPr>
            <a:xfrm>
              <a:off x="7900421" y="2341747"/>
              <a:ext cx="111645" cy="86864"/>
            </a:xfrm>
            <a:custGeom>
              <a:avLst/>
              <a:gdLst/>
              <a:ahLst/>
              <a:cxnLst/>
              <a:rect l="l" t="t" r="r" b="b"/>
              <a:pathLst>
                <a:path w="2933" h="2282" extrusionOk="0">
                  <a:moveTo>
                    <a:pt x="1454" y="0"/>
                  </a:moveTo>
                  <a:cubicBezTo>
                    <a:pt x="0" y="0"/>
                    <a:pt x="0" y="2281"/>
                    <a:pt x="1454" y="2281"/>
                  </a:cubicBezTo>
                  <a:cubicBezTo>
                    <a:pt x="2933" y="2281"/>
                    <a:pt x="2933"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53"/>
            <p:cNvSpPr/>
            <p:nvPr/>
          </p:nvSpPr>
          <p:spPr>
            <a:xfrm>
              <a:off x="2780222" y="1355293"/>
              <a:ext cx="111645" cy="87816"/>
            </a:xfrm>
            <a:custGeom>
              <a:avLst/>
              <a:gdLst/>
              <a:ahLst/>
              <a:cxnLst/>
              <a:rect l="l" t="t" r="r" b="b"/>
              <a:pathLst>
                <a:path w="2933" h="2307" extrusionOk="0">
                  <a:moveTo>
                    <a:pt x="1479" y="0"/>
                  </a:moveTo>
                  <a:cubicBezTo>
                    <a:pt x="0" y="0"/>
                    <a:pt x="0" y="2306"/>
                    <a:pt x="1479" y="2306"/>
                  </a:cubicBezTo>
                  <a:cubicBezTo>
                    <a:pt x="2933" y="2306"/>
                    <a:pt x="2933" y="0"/>
                    <a:pt x="1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53"/>
            <p:cNvSpPr/>
            <p:nvPr/>
          </p:nvSpPr>
          <p:spPr>
            <a:xfrm>
              <a:off x="4879050" y="210488"/>
              <a:ext cx="111645" cy="87778"/>
            </a:xfrm>
            <a:custGeom>
              <a:avLst/>
              <a:gdLst/>
              <a:ahLst/>
              <a:cxnLst/>
              <a:rect l="l" t="t" r="r" b="b"/>
              <a:pathLst>
                <a:path w="2933" h="2306" extrusionOk="0">
                  <a:moveTo>
                    <a:pt x="1479" y="0"/>
                  </a:moveTo>
                  <a:cubicBezTo>
                    <a:pt x="0" y="0"/>
                    <a:pt x="0" y="2306"/>
                    <a:pt x="1479" y="2306"/>
                  </a:cubicBezTo>
                  <a:cubicBezTo>
                    <a:pt x="2933" y="2306"/>
                    <a:pt x="2933" y="0"/>
                    <a:pt x="1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53"/>
            <p:cNvSpPr/>
            <p:nvPr/>
          </p:nvSpPr>
          <p:spPr>
            <a:xfrm>
              <a:off x="3638816" y="226703"/>
              <a:ext cx="111683" cy="87778"/>
            </a:xfrm>
            <a:custGeom>
              <a:avLst/>
              <a:gdLst/>
              <a:ahLst/>
              <a:cxnLst/>
              <a:rect l="l" t="t" r="r" b="b"/>
              <a:pathLst>
                <a:path w="2934" h="2306" extrusionOk="0">
                  <a:moveTo>
                    <a:pt x="1479" y="0"/>
                  </a:moveTo>
                  <a:cubicBezTo>
                    <a:pt x="1" y="0"/>
                    <a:pt x="1" y="2306"/>
                    <a:pt x="1479" y="2306"/>
                  </a:cubicBezTo>
                  <a:cubicBezTo>
                    <a:pt x="2933" y="2306"/>
                    <a:pt x="2933" y="0"/>
                    <a:pt x="1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53"/>
            <p:cNvSpPr/>
            <p:nvPr/>
          </p:nvSpPr>
          <p:spPr>
            <a:xfrm>
              <a:off x="5610773" y="815303"/>
              <a:ext cx="111645" cy="86864"/>
            </a:xfrm>
            <a:custGeom>
              <a:avLst/>
              <a:gdLst/>
              <a:ahLst/>
              <a:cxnLst/>
              <a:rect l="l" t="t" r="r" b="b"/>
              <a:pathLst>
                <a:path w="2933" h="2282" extrusionOk="0">
                  <a:moveTo>
                    <a:pt x="1454" y="1"/>
                  </a:moveTo>
                  <a:cubicBezTo>
                    <a:pt x="1" y="1"/>
                    <a:pt x="1" y="2282"/>
                    <a:pt x="1454" y="2282"/>
                  </a:cubicBezTo>
                  <a:cubicBezTo>
                    <a:pt x="2933" y="2282"/>
                    <a:pt x="2933" y="1"/>
                    <a:pt x="14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53"/>
            <p:cNvSpPr/>
            <p:nvPr/>
          </p:nvSpPr>
          <p:spPr>
            <a:xfrm>
              <a:off x="7741081" y="1168317"/>
              <a:ext cx="111683" cy="83971"/>
            </a:xfrm>
            <a:custGeom>
              <a:avLst/>
              <a:gdLst/>
              <a:ahLst/>
              <a:cxnLst/>
              <a:rect l="l" t="t" r="r" b="b"/>
              <a:pathLst>
                <a:path w="2934" h="2206" extrusionOk="0">
                  <a:moveTo>
                    <a:pt x="1479" y="0"/>
                  </a:moveTo>
                  <a:cubicBezTo>
                    <a:pt x="1" y="0"/>
                    <a:pt x="1" y="2206"/>
                    <a:pt x="1479" y="2206"/>
                  </a:cubicBezTo>
                  <a:cubicBezTo>
                    <a:pt x="2933" y="2206"/>
                    <a:pt x="2933" y="0"/>
                    <a:pt x="1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53"/>
            <p:cNvSpPr/>
            <p:nvPr/>
          </p:nvSpPr>
          <p:spPr>
            <a:xfrm>
              <a:off x="7535035" y="338310"/>
              <a:ext cx="110693" cy="86864"/>
            </a:xfrm>
            <a:custGeom>
              <a:avLst/>
              <a:gdLst/>
              <a:ahLst/>
              <a:cxnLst/>
              <a:rect l="l" t="t" r="r" b="b"/>
              <a:pathLst>
                <a:path w="2908" h="2282" extrusionOk="0">
                  <a:moveTo>
                    <a:pt x="1454" y="0"/>
                  </a:moveTo>
                  <a:cubicBezTo>
                    <a:pt x="0" y="0"/>
                    <a:pt x="0" y="2281"/>
                    <a:pt x="1454" y="2281"/>
                  </a:cubicBezTo>
                  <a:cubicBezTo>
                    <a:pt x="2907" y="2281"/>
                    <a:pt x="2907"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53"/>
            <p:cNvSpPr/>
            <p:nvPr/>
          </p:nvSpPr>
          <p:spPr>
            <a:xfrm>
              <a:off x="6691667" y="548200"/>
              <a:ext cx="111645" cy="80165"/>
            </a:xfrm>
            <a:custGeom>
              <a:avLst/>
              <a:gdLst/>
              <a:ahLst/>
              <a:cxnLst/>
              <a:rect l="l" t="t" r="r" b="b"/>
              <a:pathLst>
                <a:path w="2933" h="2106" extrusionOk="0">
                  <a:moveTo>
                    <a:pt x="1479" y="0"/>
                  </a:moveTo>
                  <a:cubicBezTo>
                    <a:pt x="1" y="0"/>
                    <a:pt x="1" y="2106"/>
                    <a:pt x="1479" y="2106"/>
                  </a:cubicBezTo>
                  <a:cubicBezTo>
                    <a:pt x="2933" y="2106"/>
                    <a:pt x="2933" y="0"/>
                    <a:pt x="1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53"/>
            <p:cNvSpPr/>
            <p:nvPr/>
          </p:nvSpPr>
          <p:spPr>
            <a:xfrm>
              <a:off x="6500885" y="-87180"/>
              <a:ext cx="111645" cy="79213"/>
            </a:xfrm>
            <a:custGeom>
              <a:avLst/>
              <a:gdLst/>
              <a:ahLst/>
              <a:cxnLst/>
              <a:rect l="l" t="t" r="r" b="b"/>
              <a:pathLst>
                <a:path w="2933" h="2081" extrusionOk="0">
                  <a:moveTo>
                    <a:pt x="1479" y="0"/>
                  </a:moveTo>
                  <a:cubicBezTo>
                    <a:pt x="0" y="0"/>
                    <a:pt x="0" y="2081"/>
                    <a:pt x="1479" y="2081"/>
                  </a:cubicBezTo>
                  <a:cubicBezTo>
                    <a:pt x="2932" y="2081"/>
                    <a:pt x="2932" y="0"/>
                    <a:pt x="1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53"/>
            <p:cNvSpPr/>
            <p:nvPr/>
          </p:nvSpPr>
          <p:spPr>
            <a:xfrm>
              <a:off x="1873894" y="1582350"/>
              <a:ext cx="111645" cy="79213"/>
            </a:xfrm>
            <a:custGeom>
              <a:avLst/>
              <a:gdLst/>
              <a:ahLst/>
              <a:cxnLst/>
              <a:rect l="l" t="t" r="r" b="b"/>
              <a:pathLst>
                <a:path w="2933" h="2081" extrusionOk="0">
                  <a:moveTo>
                    <a:pt x="1479" y="0"/>
                  </a:moveTo>
                  <a:cubicBezTo>
                    <a:pt x="1" y="0"/>
                    <a:pt x="1" y="2081"/>
                    <a:pt x="1479" y="2081"/>
                  </a:cubicBezTo>
                  <a:cubicBezTo>
                    <a:pt x="2933" y="2081"/>
                    <a:pt x="2933" y="0"/>
                    <a:pt x="1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53"/>
            <p:cNvSpPr/>
            <p:nvPr/>
          </p:nvSpPr>
          <p:spPr>
            <a:xfrm>
              <a:off x="2335661" y="532936"/>
              <a:ext cx="110693" cy="79213"/>
            </a:xfrm>
            <a:custGeom>
              <a:avLst/>
              <a:gdLst/>
              <a:ahLst/>
              <a:cxnLst/>
              <a:rect l="l" t="t" r="r" b="b"/>
              <a:pathLst>
                <a:path w="2908" h="2081" extrusionOk="0">
                  <a:moveTo>
                    <a:pt x="1454" y="0"/>
                  </a:moveTo>
                  <a:cubicBezTo>
                    <a:pt x="0" y="0"/>
                    <a:pt x="0" y="2080"/>
                    <a:pt x="1454" y="2080"/>
                  </a:cubicBezTo>
                  <a:cubicBezTo>
                    <a:pt x="2907" y="2080"/>
                    <a:pt x="2907"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53"/>
            <p:cNvSpPr/>
            <p:nvPr/>
          </p:nvSpPr>
          <p:spPr>
            <a:xfrm>
              <a:off x="1620115" y="386006"/>
              <a:ext cx="110731" cy="83058"/>
            </a:xfrm>
            <a:custGeom>
              <a:avLst/>
              <a:gdLst/>
              <a:ahLst/>
              <a:cxnLst/>
              <a:rect l="l" t="t" r="r" b="b"/>
              <a:pathLst>
                <a:path w="2909" h="2182" extrusionOk="0">
                  <a:moveTo>
                    <a:pt x="1455" y="1"/>
                  </a:moveTo>
                  <a:cubicBezTo>
                    <a:pt x="1" y="1"/>
                    <a:pt x="1" y="2181"/>
                    <a:pt x="1455" y="2181"/>
                  </a:cubicBezTo>
                  <a:cubicBezTo>
                    <a:pt x="2908" y="2181"/>
                    <a:pt x="2908" y="1"/>
                    <a:pt x="1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53"/>
            <p:cNvSpPr/>
            <p:nvPr/>
          </p:nvSpPr>
          <p:spPr>
            <a:xfrm>
              <a:off x="1190818" y="1419204"/>
              <a:ext cx="110693" cy="83058"/>
            </a:xfrm>
            <a:custGeom>
              <a:avLst/>
              <a:gdLst/>
              <a:ahLst/>
              <a:cxnLst/>
              <a:rect l="l" t="t" r="r" b="b"/>
              <a:pathLst>
                <a:path w="2908" h="2182" extrusionOk="0">
                  <a:moveTo>
                    <a:pt x="1454" y="1"/>
                  </a:moveTo>
                  <a:cubicBezTo>
                    <a:pt x="1" y="1"/>
                    <a:pt x="1" y="2181"/>
                    <a:pt x="1454" y="2181"/>
                  </a:cubicBezTo>
                  <a:cubicBezTo>
                    <a:pt x="2908" y="2181"/>
                    <a:pt x="2908" y="1"/>
                    <a:pt x="14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53"/>
            <p:cNvSpPr/>
            <p:nvPr/>
          </p:nvSpPr>
          <p:spPr>
            <a:xfrm>
              <a:off x="1000036" y="532936"/>
              <a:ext cx="110693" cy="79213"/>
            </a:xfrm>
            <a:custGeom>
              <a:avLst/>
              <a:gdLst/>
              <a:ahLst/>
              <a:cxnLst/>
              <a:rect l="l" t="t" r="r" b="b"/>
              <a:pathLst>
                <a:path w="2908" h="2081" extrusionOk="0">
                  <a:moveTo>
                    <a:pt x="1454" y="0"/>
                  </a:moveTo>
                  <a:cubicBezTo>
                    <a:pt x="0" y="0"/>
                    <a:pt x="0" y="2080"/>
                    <a:pt x="1454" y="2080"/>
                  </a:cubicBezTo>
                  <a:cubicBezTo>
                    <a:pt x="2907" y="2080"/>
                    <a:pt x="2907"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53"/>
            <p:cNvSpPr/>
            <p:nvPr/>
          </p:nvSpPr>
          <p:spPr>
            <a:xfrm>
              <a:off x="7280304" y="1597614"/>
              <a:ext cx="111645" cy="80165"/>
            </a:xfrm>
            <a:custGeom>
              <a:avLst/>
              <a:gdLst/>
              <a:ahLst/>
              <a:cxnLst/>
              <a:rect l="l" t="t" r="r" b="b"/>
              <a:pathLst>
                <a:path w="2933" h="2106" extrusionOk="0">
                  <a:moveTo>
                    <a:pt x="1454" y="0"/>
                  </a:moveTo>
                  <a:cubicBezTo>
                    <a:pt x="0" y="0"/>
                    <a:pt x="0" y="2106"/>
                    <a:pt x="1454" y="2106"/>
                  </a:cubicBezTo>
                  <a:cubicBezTo>
                    <a:pt x="2933" y="2106"/>
                    <a:pt x="2933"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53"/>
            <p:cNvSpPr/>
            <p:nvPr/>
          </p:nvSpPr>
          <p:spPr>
            <a:xfrm>
              <a:off x="7188720" y="4404"/>
              <a:ext cx="71600" cy="55385"/>
            </a:xfrm>
            <a:custGeom>
              <a:avLst/>
              <a:gdLst/>
              <a:ahLst/>
              <a:cxnLst/>
              <a:rect l="l" t="t" r="r" b="b"/>
              <a:pathLst>
                <a:path w="1881" h="1455" extrusionOk="0">
                  <a:moveTo>
                    <a:pt x="953" y="0"/>
                  </a:moveTo>
                  <a:cubicBezTo>
                    <a:pt x="0" y="0"/>
                    <a:pt x="0" y="1454"/>
                    <a:pt x="953" y="1454"/>
                  </a:cubicBezTo>
                  <a:cubicBezTo>
                    <a:pt x="1880" y="1454"/>
                    <a:pt x="1880" y="0"/>
                    <a:pt x="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53"/>
            <p:cNvSpPr/>
            <p:nvPr/>
          </p:nvSpPr>
          <p:spPr>
            <a:xfrm>
              <a:off x="5948486" y="338310"/>
              <a:ext cx="71600" cy="55385"/>
            </a:xfrm>
            <a:custGeom>
              <a:avLst/>
              <a:gdLst/>
              <a:ahLst/>
              <a:cxnLst/>
              <a:rect l="l" t="t" r="r" b="b"/>
              <a:pathLst>
                <a:path w="1881" h="1455" extrusionOk="0">
                  <a:moveTo>
                    <a:pt x="953" y="0"/>
                  </a:moveTo>
                  <a:cubicBezTo>
                    <a:pt x="1" y="0"/>
                    <a:pt x="1" y="1454"/>
                    <a:pt x="953" y="1454"/>
                  </a:cubicBezTo>
                  <a:cubicBezTo>
                    <a:pt x="1880" y="1454"/>
                    <a:pt x="1880" y="0"/>
                    <a:pt x="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53"/>
            <p:cNvSpPr/>
            <p:nvPr/>
          </p:nvSpPr>
          <p:spPr>
            <a:xfrm>
              <a:off x="4405864" y="290615"/>
              <a:ext cx="71562" cy="55347"/>
            </a:xfrm>
            <a:custGeom>
              <a:avLst/>
              <a:gdLst/>
              <a:ahLst/>
              <a:cxnLst/>
              <a:rect l="l" t="t" r="r" b="b"/>
              <a:pathLst>
                <a:path w="1880" h="1454" extrusionOk="0">
                  <a:moveTo>
                    <a:pt x="953" y="0"/>
                  </a:moveTo>
                  <a:cubicBezTo>
                    <a:pt x="0" y="0"/>
                    <a:pt x="0" y="1454"/>
                    <a:pt x="953" y="1454"/>
                  </a:cubicBezTo>
                  <a:cubicBezTo>
                    <a:pt x="1880" y="1454"/>
                    <a:pt x="1880" y="0"/>
                    <a:pt x="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53"/>
            <p:cNvSpPr/>
            <p:nvPr/>
          </p:nvSpPr>
          <p:spPr>
            <a:xfrm>
              <a:off x="2879419" y="305879"/>
              <a:ext cx="71600" cy="56336"/>
            </a:xfrm>
            <a:custGeom>
              <a:avLst/>
              <a:gdLst/>
              <a:ahLst/>
              <a:cxnLst/>
              <a:rect l="l" t="t" r="r" b="b"/>
              <a:pathLst>
                <a:path w="1881" h="1480" extrusionOk="0">
                  <a:moveTo>
                    <a:pt x="953" y="0"/>
                  </a:moveTo>
                  <a:cubicBezTo>
                    <a:pt x="1" y="0"/>
                    <a:pt x="1" y="1479"/>
                    <a:pt x="953" y="1479"/>
                  </a:cubicBezTo>
                  <a:cubicBezTo>
                    <a:pt x="1881" y="1479"/>
                    <a:pt x="1881" y="0"/>
                    <a:pt x="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53"/>
            <p:cNvSpPr/>
            <p:nvPr/>
          </p:nvSpPr>
          <p:spPr>
            <a:xfrm>
              <a:off x="1862437" y="1053818"/>
              <a:ext cx="71600" cy="55385"/>
            </a:xfrm>
            <a:custGeom>
              <a:avLst/>
              <a:gdLst/>
              <a:ahLst/>
              <a:cxnLst/>
              <a:rect l="l" t="t" r="r" b="b"/>
              <a:pathLst>
                <a:path w="1881" h="1455" extrusionOk="0">
                  <a:moveTo>
                    <a:pt x="928" y="1"/>
                  </a:moveTo>
                  <a:cubicBezTo>
                    <a:pt x="1" y="1"/>
                    <a:pt x="1" y="1454"/>
                    <a:pt x="928" y="1454"/>
                  </a:cubicBezTo>
                  <a:cubicBezTo>
                    <a:pt x="1881" y="1454"/>
                    <a:pt x="1881" y="1"/>
                    <a:pt x="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53"/>
            <p:cNvSpPr/>
            <p:nvPr/>
          </p:nvSpPr>
          <p:spPr>
            <a:xfrm>
              <a:off x="875982" y="1085298"/>
              <a:ext cx="71600" cy="55385"/>
            </a:xfrm>
            <a:custGeom>
              <a:avLst/>
              <a:gdLst/>
              <a:ahLst/>
              <a:cxnLst/>
              <a:rect l="l" t="t" r="r" b="b"/>
              <a:pathLst>
                <a:path w="1881" h="1455" extrusionOk="0">
                  <a:moveTo>
                    <a:pt x="953" y="1"/>
                  </a:moveTo>
                  <a:cubicBezTo>
                    <a:pt x="1" y="1"/>
                    <a:pt x="1" y="1454"/>
                    <a:pt x="953" y="1454"/>
                  </a:cubicBezTo>
                  <a:cubicBezTo>
                    <a:pt x="1881" y="1454"/>
                    <a:pt x="1881" y="1"/>
                    <a:pt x="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53"/>
            <p:cNvSpPr/>
            <p:nvPr/>
          </p:nvSpPr>
          <p:spPr>
            <a:xfrm>
              <a:off x="875982" y="1896196"/>
              <a:ext cx="71600" cy="55385"/>
            </a:xfrm>
            <a:custGeom>
              <a:avLst/>
              <a:gdLst/>
              <a:ahLst/>
              <a:cxnLst/>
              <a:rect l="l" t="t" r="r" b="b"/>
              <a:pathLst>
                <a:path w="1881" h="1455" extrusionOk="0">
                  <a:moveTo>
                    <a:pt x="953" y="1"/>
                  </a:moveTo>
                  <a:cubicBezTo>
                    <a:pt x="1" y="1"/>
                    <a:pt x="1" y="1455"/>
                    <a:pt x="953" y="1455"/>
                  </a:cubicBezTo>
                  <a:cubicBezTo>
                    <a:pt x="1881" y="1455"/>
                    <a:pt x="1881" y="1"/>
                    <a:pt x="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53"/>
            <p:cNvSpPr/>
            <p:nvPr/>
          </p:nvSpPr>
          <p:spPr>
            <a:xfrm>
              <a:off x="1798525" y="2070800"/>
              <a:ext cx="71600" cy="56336"/>
            </a:xfrm>
            <a:custGeom>
              <a:avLst/>
              <a:gdLst/>
              <a:ahLst/>
              <a:cxnLst/>
              <a:rect l="l" t="t" r="r" b="b"/>
              <a:pathLst>
                <a:path w="1881" h="1480" extrusionOk="0">
                  <a:moveTo>
                    <a:pt x="953" y="0"/>
                  </a:moveTo>
                  <a:cubicBezTo>
                    <a:pt x="1" y="0"/>
                    <a:pt x="1" y="1479"/>
                    <a:pt x="953" y="1479"/>
                  </a:cubicBezTo>
                  <a:cubicBezTo>
                    <a:pt x="1880" y="1479"/>
                    <a:pt x="1880" y="0"/>
                    <a:pt x="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53"/>
            <p:cNvSpPr/>
            <p:nvPr/>
          </p:nvSpPr>
          <p:spPr>
            <a:xfrm>
              <a:off x="1051538" y="3167910"/>
              <a:ext cx="71600" cy="56336"/>
            </a:xfrm>
            <a:custGeom>
              <a:avLst/>
              <a:gdLst/>
              <a:ahLst/>
              <a:cxnLst/>
              <a:rect l="l" t="t" r="r" b="b"/>
              <a:pathLst>
                <a:path w="1881" h="1480" extrusionOk="0">
                  <a:moveTo>
                    <a:pt x="928" y="1"/>
                  </a:moveTo>
                  <a:cubicBezTo>
                    <a:pt x="1" y="1"/>
                    <a:pt x="1" y="1479"/>
                    <a:pt x="928" y="1479"/>
                  </a:cubicBezTo>
                  <a:cubicBezTo>
                    <a:pt x="1880" y="1479"/>
                    <a:pt x="1880" y="1"/>
                    <a:pt x="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53"/>
            <p:cNvSpPr/>
            <p:nvPr/>
          </p:nvSpPr>
          <p:spPr>
            <a:xfrm>
              <a:off x="1941650" y="2627958"/>
              <a:ext cx="71562" cy="55347"/>
            </a:xfrm>
            <a:custGeom>
              <a:avLst/>
              <a:gdLst/>
              <a:ahLst/>
              <a:cxnLst/>
              <a:rect l="l" t="t" r="r" b="b"/>
              <a:pathLst>
                <a:path w="1880" h="1454" extrusionOk="0">
                  <a:moveTo>
                    <a:pt x="952" y="0"/>
                  </a:moveTo>
                  <a:cubicBezTo>
                    <a:pt x="0" y="0"/>
                    <a:pt x="0" y="1454"/>
                    <a:pt x="952" y="1454"/>
                  </a:cubicBezTo>
                  <a:cubicBezTo>
                    <a:pt x="1880" y="1454"/>
                    <a:pt x="1880"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53"/>
            <p:cNvSpPr/>
            <p:nvPr/>
          </p:nvSpPr>
          <p:spPr>
            <a:xfrm>
              <a:off x="2895635" y="3295770"/>
              <a:ext cx="71600" cy="55347"/>
            </a:xfrm>
            <a:custGeom>
              <a:avLst/>
              <a:gdLst/>
              <a:ahLst/>
              <a:cxnLst/>
              <a:rect l="l" t="t" r="r" b="b"/>
              <a:pathLst>
                <a:path w="1881" h="1454" extrusionOk="0">
                  <a:moveTo>
                    <a:pt x="953" y="0"/>
                  </a:moveTo>
                  <a:cubicBezTo>
                    <a:pt x="1" y="0"/>
                    <a:pt x="1" y="1454"/>
                    <a:pt x="953" y="1454"/>
                  </a:cubicBezTo>
                  <a:cubicBezTo>
                    <a:pt x="1881" y="1454"/>
                    <a:pt x="1881" y="0"/>
                    <a:pt x="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53"/>
            <p:cNvSpPr/>
            <p:nvPr/>
          </p:nvSpPr>
          <p:spPr>
            <a:xfrm>
              <a:off x="4438295" y="3184126"/>
              <a:ext cx="71600" cy="55385"/>
            </a:xfrm>
            <a:custGeom>
              <a:avLst/>
              <a:gdLst/>
              <a:ahLst/>
              <a:cxnLst/>
              <a:rect l="l" t="t" r="r" b="b"/>
              <a:pathLst>
                <a:path w="1881" h="1455" extrusionOk="0">
                  <a:moveTo>
                    <a:pt x="928" y="1"/>
                  </a:moveTo>
                  <a:cubicBezTo>
                    <a:pt x="0" y="1"/>
                    <a:pt x="0" y="1454"/>
                    <a:pt x="928" y="1454"/>
                  </a:cubicBezTo>
                  <a:cubicBezTo>
                    <a:pt x="1880" y="1454"/>
                    <a:pt x="1880" y="1"/>
                    <a:pt x="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53"/>
            <p:cNvSpPr/>
            <p:nvPr/>
          </p:nvSpPr>
          <p:spPr>
            <a:xfrm>
              <a:off x="3706572" y="672216"/>
              <a:ext cx="71562" cy="55385"/>
            </a:xfrm>
            <a:custGeom>
              <a:avLst/>
              <a:gdLst/>
              <a:ahLst/>
              <a:cxnLst/>
              <a:rect l="l" t="t" r="r" b="b"/>
              <a:pathLst>
                <a:path w="1880" h="1455" extrusionOk="0">
                  <a:moveTo>
                    <a:pt x="953" y="0"/>
                  </a:moveTo>
                  <a:cubicBezTo>
                    <a:pt x="0" y="0"/>
                    <a:pt x="0" y="1454"/>
                    <a:pt x="953" y="1454"/>
                  </a:cubicBezTo>
                  <a:cubicBezTo>
                    <a:pt x="1880" y="1454"/>
                    <a:pt x="1880" y="0"/>
                    <a:pt x="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53"/>
            <p:cNvSpPr/>
            <p:nvPr/>
          </p:nvSpPr>
          <p:spPr>
            <a:xfrm>
              <a:off x="2625678" y="910732"/>
              <a:ext cx="71562" cy="55347"/>
            </a:xfrm>
            <a:custGeom>
              <a:avLst/>
              <a:gdLst/>
              <a:ahLst/>
              <a:cxnLst/>
              <a:rect l="l" t="t" r="r" b="b"/>
              <a:pathLst>
                <a:path w="1880" h="1454" extrusionOk="0">
                  <a:moveTo>
                    <a:pt x="927" y="0"/>
                  </a:moveTo>
                  <a:cubicBezTo>
                    <a:pt x="0" y="0"/>
                    <a:pt x="0" y="1454"/>
                    <a:pt x="927" y="1454"/>
                  </a:cubicBezTo>
                  <a:cubicBezTo>
                    <a:pt x="1880" y="1454"/>
                    <a:pt x="1880" y="0"/>
                    <a:pt x="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53"/>
            <p:cNvSpPr/>
            <p:nvPr/>
          </p:nvSpPr>
          <p:spPr>
            <a:xfrm>
              <a:off x="5583100" y="322094"/>
              <a:ext cx="71600" cy="55385"/>
            </a:xfrm>
            <a:custGeom>
              <a:avLst/>
              <a:gdLst/>
              <a:ahLst/>
              <a:cxnLst/>
              <a:rect l="l" t="t" r="r" b="b"/>
              <a:pathLst>
                <a:path w="1881" h="1455" extrusionOk="0">
                  <a:moveTo>
                    <a:pt x="928" y="0"/>
                  </a:moveTo>
                  <a:cubicBezTo>
                    <a:pt x="1" y="0"/>
                    <a:pt x="1" y="1454"/>
                    <a:pt x="928" y="1454"/>
                  </a:cubicBezTo>
                  <a:cubicBezTo>
                    <a:pt x="1880" y="1454"/>
                    <a:pt x="1880" y="0"/>
                    <a:pt x="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53"/>
            <p:cNvSpPr/>
            <p:nvPr/>
          </p:nvSpPr>
          <p:spPr>
            <a:xfrm>
              <a:off x="5216762" y="799087"/>
              <a:ext cx="71600" cy="55385"/>
            </a:xfrm>
            <a:custGeom>
              <a:avLst/>
              <a:gdLst/>
              <a:ahLst/>
              <a:cxnLst/>
              <a:rect l="l" t="t" r="r" b="b"/>
              <a:pathLst>
                <a:path w="1881" h="1455" extrusionOk="0">
                  <a:moveTo>
                    <a:pt x="953" y="1"/>
                  </a:moveTo>
                  <a:cubicBezTo>
                    <a:pt x="1" y="1"/>
                    <a:pt x="1" y="1454"/>
                    <a:pt x="953" y="1454"/>
                  </a:cubicBezTo>
                  <a:cubicBezTo>
                    <a:pt x="1880" y="1454"/>
                    <a:pt x="1880" y="1"/>
                    <a:pt x="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53"/>
            <p:cNvSpPr/>
            <p:nvPr/>
          </p:nvSpPr>
          <p:spPr>
            <a:xfrm>
              <a:off x="6632514" y="1753110"/>
              <a:ext cx="71600" cy="55385"/>
            </a:xfrm>
            <a:custGeom>
              <a:avLst/>
              <a:gdLst/>
              <a:ahLst/>
              <a:cxnLst/>
              <a:rect l="l" t="t" r="r" b="b"/>
              <a:pathLst>
                <a:path w="1881" h="1455" extrusionOk="0">
                  <a:moveTo>
                    <a:pt x="928" y="1"/>
                  </a:moveTo>
                  <a:cubicBezTo>
                    <a:pt x="1" y="1"/>
                    <a:pt x="1" y="1454"/>
                    <a:pt x="928" y="1454"/>
                  </a:cubicBezTo>
                  <a:cubicBezTo>
                    <a:pt x="1880" y="1454"/>
                    <a:pt x="1880" y="1"/>
                    <a:pt x="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53"/>
            <p:cNvSpPr/>
            <p:nvPr/>
          </p:nvSpPr>
          <p:spPr>
            <a:xfrm>
              <a:off x="7363286" y="2309316"/>
              <a:ext cx="71600" cy="56298"/>
            </a:xfrm>
            <a:custGeom>
              <a:avLst/>
              <a:gdLst/>
              <a:ahLst/>
              <a:cxnLst/>
              <a:rect l="l" t="t" r="r" b="b"/>
              <a:pathLst>
                <a:path w="1881" h="1479" extrusionOk="0">
                  <a:moveTo>
                    <a:pt x="953" y="0"/>
                  </a:moveTo>
                  <a:cubicBezTo>
                    <a:pt x="1" y="0"/>
                    <a:pt x="1" y="1479"/>
                    <a:pt x="953" y="1479"/>
                  </a:cubicBezTo>
                  <a:cubicBezTo>
                    <a:pt x="1881" y="1479"/>
                    <a:pt x="1881" y="0"/>
                    <a:pt x="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53"/>
            <p:cNvSpPr/>
            <p:nvPr/>
          </p:nvSpPr>
          <p:spPr>
            <a:xfrm>
              <a:off x="8031098" y="1578544"/>
              <a:ext cx="71600" cy="55347"/>
            </a:xfrm>
            <a:custGeom>
              <a:avLst/>
              <a:gdLst/>
              <a:ahLst/>
              <a:cxnLst/>
              <a:rect l="l" t="t" r="r" b="b"/>
              <a:pathLst>
                <a:path w="1881" h="1454" extrusionOk="0">
                  <a:moveTo>
                    <a:pt x="953" y="0"/>
                  </a:moveTo>
                  <a:cubicBezTo>
                    <a:pt x="1" y="0"/>
                    <a:pt x="1" y="1454"/>
                    <a:pt x="953" y="1454"/>
                  </a:cubicBezTo>
                  <a:cubicBezTo>
                    <a:pt x="1880" y="1454"/>
                    <a:pt x="1880" y="0"/>
                    <a:pt x="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53"/>
            <p:cNvSpPr/>
            <p:nvPr/>
          </p:nvSpPr>
          <p:spPr>
            <a:xfrm>
              <a:off x="7474931" y="719912"/>
              <a:ext cx="71562" cy="55385"/>
            </a:xfrm>
            <a:custGeom>
              <a:avLst/>
              <a:gdLst/>
              <a:ahLst/>
              <a:cxnLst/>
              <a:rect l="l" t="t" r="r" b="b"/>
              <a:pathLst>
                <a:path w="1880" h="1455" extrusionOk="0">
                  <a:moveTo>
                    <a:pt x="953" y="1"/>
                  </a:moveTo>
                  <a:cubicBezTo>
                    <a:pt x="0" y="1"/>
                    <a:pt x="0" y="1454"/>
                    <a:pt x="953" y="1454"/>
                  </a:cubicBezTo>
                  <a:cubicBezTo>
                    <a:pt x="1880" y="1454"/>
                    <a:pt x="1880" y="1"/>
                    <a:pt x="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53"/>
            <p:cNvSpPr/>
            <p:nvPr/>
          </p:nvSpPr>
          <p:spPr>
            <a:xfrm>
              <a:off x="8047314" y="131275"/>
              <a:ext cx="71600" cy="55385"/>
            </a:xfrm>
            <a:custGeom>
              <a:avLst/>
              <a:gdLst/>
              <a:ahLst/>
              <a:cxnLst/>
              <a:rect l="l" t="t" r="r" b="b"/>
              <a:pathLst>
                <a:path w="1881" h="1455" extrusionOk="0">
                  <a:moveTo>
                    <a:pt x="953" y="1"/>
                  </a:moveTo>
                  <a:cubicBezTo>
                    <a:pt x="1" y="1"/>
                    <a:pt x="1" y="1454"/>
                    <a:pt x="953" y="1454"/>
                  </a:cubicBezTo>
                  <a:cubicBezTo>
                    <a:pt x="1881" y="1454"/>
                    <a:pt x="1881" y="1"/>
                    <a:pt x="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53"/>
            <p:cNvSpPr/>
            <p:nvPr/>
          </p:nvSpPr>
          <p:spPr>
            <a:xfrm>
              <a:off x="4994463" y="2294052"/>
              <a:ext cx="71600" cy="55347"/>
            </a:xfrm>
            <a:custGeom>
              <a:avLst/>
              <a:gdLst/>
              <a:ahLst/>
              <a:cxnLst/>
              <a:rect l="l" t="t" r="r" b="b"/>
              <a:pathLst>
                <a:path w="1881" h="1454" extrusionOk="0">
                  <a:moveTo>
                    <a:pt x="953" y="0"/>
                  </a:moveTo>
                  <a:cubicBezTo>
                    <a:pt x="1" y="0"/>
                    <a:pt x="1" y="1454"/>
                    <a:pt x="953" y="1454"/>
                  </a:cubicBezTo>
                  <a:cubicBezTo>
                    <a:pt x="1881" y="1454"/>
                    <a:pt x="1881" y="0"/>
                    <a:pt x="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53"/>
            <p:cNvSpPr/>
            <p:nvPr/>
          </p:nvSpPr>
          <p:spPr>
            <a:xfrm>
              <a:off x="8012028" y="839169"/>
              <a:ext cx="47734" cy="39131"/>
            </a:xfrm>
            <a:custGeom>
              <a:avLst/>
              <a:gdLst/>
              <a:ahLst/>
              <a:cxnLst/>
              <a:rect l="l" t="t" r="r" b="b"/>
              <a:pathLst>
                <a:path w="1254" h="1028" extrusionOk="0">
                  <a:moveTo>
                    <a:pt x="627" y="0"/>
                  </a:moveTo>
                  <a:cubicBezTo>
                    <a:pt x="1" y="0"/>
                    <a:pt x="1" y="1028"/>
                    <a:pt x="627" y="1028"/>
                  </a:cubicBezTo>
                  <a:cubicBezTo>
                    <a:pt x="1254" y="1028"/>
                    <a:pt x="1254"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53"/>
            <p:cNvSpPr/>
            <p:nvPr/>
          </p:nvSpPr>
          <p:spPr>
            <a:xfrm>
              <a:off x="7153434" y="572029"/>
              <a:ext cx="47734" cy="32469"/>
            </a:xfrm>
            <a:custGeom>
              <a:avLst/>
              <a:gdLst/>
              <a:ahLst/>
              <a:cxnLst/>
              <a:rect l="l" t="t" r="r" b="b"/>
              <a:pathLst>
                <a:path w="1254" h="853" extrusionOk="0">
                  <a:moveTo>
                    <a:pt x="627" y="1"/>
                  </a:moveTo>
                  <a:cubicBezTo>
                    <a:pt x="0" y="1"/>
                    <a:pt x="0" y="853"/>
                    <a:pt x="627" y="853"/>
                  </a:cubicBezTo>
                  <a:cubicBezTo>
                    <a:pt x="1253" y="853"/>
                    <a:pt x="1253" y="1"/>
                    <a:pt x="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53"/>
            <p:cNvSpPr/>
            <p:nvPr/>
          </p:nvSpPr>
          <p:spPr>
            <a:xfrm>
              <a:off x="7058005" y="3004763"/>
              <a:ext cx="47734" cy="32508"/>
            </a:xfrm>
            <a:custGeom>
              <a:avLst/>
              <a:gdLst/>
              <a:ahLst/>
              <a:cxnLst/>
              <a:rect l="l" t="t" r="r" b="b"/>
              <a:pathLst>
                <a:path w="1254" h="854" extrusionOk="0">
                  <a:moveTo>
                    <a:pt x="627" y="1"/>
                  </a:moveTo>
                  <a:cubicBezTo>
                    <a:pt x="1" y="1"/>
                    <a:pt x="1" y="853"/>
                    <a:pt x="627" y="853"/>
                  </a:cubicBezTo>
                  <a:cubicBezTo>
                    <a:pt x="1254" y="853"/>
                    <a:pt x="1254" y="1"/>
                    <a:pt x="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53"/>
            <p:cNvSpPr/>
            <p:nvPr/>
          </p:nvSpPr>
          <p:spPr>
            <a:xfrm>
              <a:off x="6485621" y="3430254"/>
              <a:ext cx="47734" cy="40121"/>
            </a:xfrm>
            <a:custGeom>
              <a:avLst/>
              <a:gdLst/>
              <a:ahLst/>
              <a:cxnLst/>
              <a:rect l="l" t="t" r="r" b="b"/>
              <a:pathLst>
                <a:path w="1254" h="1054" extrusionOk="0">
                  <a:moveTo>
                    <a:pt x="627" y="1"/>
                  </a:moveTo>
                  <a:cubicBezTo>
                    <a:pt x="0" y="1"/>
                    <a:pt x="0" y="1054"/>
                    <a:pt x="627" y="1054"/>
                  </a:cubicBezTo>
                  <a:cubicBezTo>
                    <a:pt x="1253" y="1054"/>
                    <a:pt x="1253" y="1"/>
                    <a:pt x="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53"/>
            <p:cNvSpPr/>
            <p:nvPr/>
          </p:nvSpPr>
          <p:spPr>
            <a:xfrm>
              <a:off x="6342497" y="2826391"/>
              <a:ext cx="47734" cy="40082"/>
            </a:xfrm>
            <a:custGeom>
              <a:avLst/>
              <a:gdLst/>
              <a:ahLst/>
              <a:cxnLst/>
              <a:rect l="l" t="t" r="r" b="b"/>
              <a:pathLst>
                <a:path w="1254" h="1053" extrusionOk="0">
                  <a:moveTo>
                    <a:pt x="627" y="0"/>
                  </a:moveTo>
                  <a:cubicBezTo>
                    <a:pt x="1" y="0"/>
                    <a:pt x="1" y="1053"/>
                    <a:pt x="627" y="1053"/>
                  </a:cubicBezTo>
                  <a:cubicBezTo>
                    <a:pt x="1254" y="1053"/>
                    <a:pt x="1254"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53"/>
            <p:cNvSpPr/>
            <p:nvPr/>
          </p:nvSpPr>
          <p:spPr>
            <a:xfrm>
              <a:off x="5515382" y="3303383"/>
              <a:ext cx="47734" cy="40121"/>
            </a:xfrm>
            <a:custGeom>
              <a:avLst/>
              <a:gdLst/>
              <a:ahLst/>
              <a:cxnLst/>
              <a:rect l="l" t="t" r="r" b="b"/>
              <a:pathLst>
                <a:path w="1254" h="1054" extrusionOk="0">
                  <a:moveTo>
                    <a:pt x="627" y="1"/>
                  </a:moveTo>
                  <a:cubicBezTo>
                    <a:pt x="0" y="1"/>
                    <a:pt x="0" y="1053"/>
                    <a:pt x="627" y="1053"/>
                  </a:cubicBezTo>
                  <a:cubicBezTo>
                    <a:pt x="1253" y="1053"/>
                    <a:pt x="1253" y="1"/>
                    <a:pt x="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53"/>
            <p:cNvSpPr/>
            <p:nvPr/>
          </p:nvSpPr>
          <p:spPr>
            <a:xfrm>
              <a:off x="3655032" y="3303383"/>
              <a:ext cx="47734" cy="40121"/>
            </a:xfrm>
            <a:custGeom>
              <a:avLst/>
              <a:gdLst/>
              <a:ahLst/>
              <a:cxnLst/>
              <a:rect l="l" t="t" r="r" b="b"/>
              <a:pathLst>
                <a:path w="1254" h="1054" extrusionOk="0">
                  <a:moveTo>
                    <a:pt x="627" y="1"/>
                  </a:moveTo>
                  <a:cubicBezTo>
                    <a:pt x="1" y="1"/>
                    <a:pt x="1" y="1053"/>
                    <a:pt x="627" y="1053"/>
                  </a:cubicBezTo>
                  <a:cubicBezTo>
                    <a:pt x="1254" y="1053"/>
                    <a:pt x="1254" y="1"/>
                    <a:pt x="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53"/>
            <p:cNvSpPr/>
            <p:nvPr/>
          </p:nvSpPr>
          <p:spPr>
            <a:xfrm>
              <a:off x="1301473" y="3351079"/>
              <a:ext cx="47772" cy="40121"/>
            </a:xfrm>
            <a:custGeom>
              <a:avLst/>
              <a:gdLst/>
              <a:ahLst/>
              <a:cxnLst/>
              <a:rect l="l" t="t" r="r" b="b"/>
              <a:pathLst>
                <a:path w="1255" h="1054" extrusionOk="0">
                  <a:moveTo>
                    <a:pt x="628" y="1"/>
                  </a:moveTo>
                  <a:cubicBezTo>
                    <a:pt x="1" y="1"/>
                    <a:pt x="1" y="1053"/>
                    <a:pt x="628" y="1053"/>
                  </a:cubicBezTo>
                  <a:cubicBezTo>
                    <a:pt x="1254" y="1053"/>
                    <a:pt x="1254" y="1"/>
                    <a:pt x="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53"/>
            <p:cNvSpPr/>
            <p:nvPr/>
          </p:nvSpPr>
          <p:spPr>
            <a:xfrm>
              <a:off x="729089" y="2842606"/>
              <a:ext cx="47734" cy="39131"/>
            </a:xfrm>
            <a:custGeom>
              <a:avLst/>
              <a:gdLst/>
              <a:ahLst/>
              <a:cxnLst/>
              <a:rect l="l" t="t" r="r" b="b"/>
              <a:pathLst>
                <a:path w="1254" h="1028" extrusionOk="0">
                  <a:moveTo>
                    <a:pt x="627" y="0"/>
                  </a:moveTo>
                  <a:cubicBezTo>
                    <a:pt x="0" y="0"/>
                    <a:pt x="0" y="1028"/>
                    <a:pt x="627" y="1028"/>
                  </a:cubicBezTo>
                  <a:cubicBezTo>
                    <a:pt x="1253" y="1028"/>
                    <a:pt x="1253"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53"/>
            <p:cNvSpPr/>
            <p:nvPr/>
          </p:nvSpPr>
          <p:spPr>
            <a:xfrm>
              <a:off x="952341" y="2413309"/>
              <a:ext cx="47734" cy="39131"/>
            </a:xfrm>
            <a:custGeom>
              <a:avLst/>
              <a:gdLst/>
              <a:ahLst/>
              <a:cxnLst/>
              <a:rect l="l" t="t" r="r" b="b"/>
              <a:pathLst>
                <a:path w="1254" h="1028" extrusionOk="0">
                  <a:moveTo>
                    <a:pt x="627" y="0"/>
                  </a:moveTo>
                  <a:cubicBezTo>
                    <a:pt x="0" y="0"/>
                    <a:pt x="0" y="1028"/>
                    <a:pt x="627" y="1028"/>
                  </a:cubicBezTo>
                  <a:cubicBezTo>
                    <a:pt x="1253" y="1028"/>
                    <a:pt x="1253"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53"/>
            <p:cNvSpPr/>
            <p:nvPr/>
          </p:nvSpPr>
          <p:spPr>
            <a:xfrm>
              <a:off x="1190818" y="1669177"/>
              <a:ext cx="47734" cy="32469"/>
            </a:xfrm>
            <a:custGeom>
              <a:avLst/>
              <a:gdLst/>
              <a:ahLst/>
              <a:cxnLst/>
              <a:rect l="l" t="t" r="r" b="b"/>
              <a:pathLst>
                <a:path w="1254" h="853" extrusionOk="0">
                  <a:moveTo>
                    <a:pt x="627" y="0"/>
                  </a:moveTo>
                  <a:cubicBezTo>
                    <a:pt x="1" y="0"/>
                    <a:pt x="1" y="852"/>
                    <a:pt x="627" y="852"/>
                  </a:cubicBezTo>
                  <a:cubicBezTo>
                    <a:pt x="1254" y="852"/>
                    <a:pt x="1254"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53"/>
            <p:cNvSpPr/>
            <p:nvPr/>
          </p:nvSpPr>
          <p:spPr>
            <a:xfrm>
              <a:off x="1572419" y="1653913"/>
              <a:ext cx="47734" cy="31518"/>
            </a:xfrm>
            <a:custGeom>
              <a:avLst/>
              <a:gdLst/>
              <a:ahLst/>
              <a:cxnLst/>
              <a:rect l="l" t="t" r="r" b="b"/>
              <a:pathLst>
                <a:path w="1254" h="828" extrusionOk="0">
                  <a:moveTo>
                    <a:pt x="627" y="0"/>
                  </a:moveTo>
                  <a:cubicBezTo>
                    <a:pt x="1" y="0"/>
                    <a:pt x="1" y="827"/>
                    <a:pt x="627" y="827"/>
                  </a:cubicBezTo>
                  <a:cubicBezTo>
                    <a:pt x="1254" y="827"/>
                    <a:pt x="1254"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53"/>
            <p:cNvSpPr/>
            <p:nvPr/>
          </p:nvSpPr>
          <p:spPr>
            <a:xfrm>
              <a:off x="1460813" y="886865"/>
              <a:ext cx="47734" cy="39169"/>
            </a:xfrm>
            <a:custGeom>
              <a:avLst/>
              <a:gdLst/>
              <a:ahLst/>
              <a:cxnLst/>
              <a:rect l="l" t="t" r="r" b="b"/>
              <a:pathLst>
                <a:path w="1254" h="1029" extrusionOk="0">
                  <a:moveTo>
                    <a:pt x="627" y="1"/>
                  </a:moveTo>
                  <a:cubicBezTo>
                    <a:pt x="0" y="1"/>
                    <a:pt x="0" y="1028"/>
                    <a:pt x="627" y="1028"/>
                  </a:cubicBezTo>
                  <a:cubicBezTo>
                    <a:pt x="1254" y="1028"/>
                    <a:pt x="1254" y="1"/>
                    <a:pt x="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53"/>
            <p:cNvSpPr/>
            <p:nvPr/>
          </p:nvSpPr>
          <p:spPr>
            <a:xfrm>
              <a:off x="776785" y="142732"/>
              <a:ext cx="47734" cy="36276"/>
            </a:xfrm>
            <a:custGeom>
              <a:avLst/>
              <a:gdLst/>
              <a:ahLst/>
              <a:cxnLst/>
              <a:rect l="l" t="t" r="r" b="b"/>
              <a:pathLst>
                <a:path w="1254" h="953" extrusionOk="0">
                  <a:moveTo>
                    <a:pt x="627" y="1"/>
                  </a:moveTo>
                  <a:cubicBezTo>
                    <a:pt x="0" y="1"/>
                    <a:pt x="0" y="953"/>
                    <a:pt x="627" y="953"/>
                  </a:cubicBezTo>
                  <a:cubicBezTo>
                    <a:pt x="1254" y="953"/>
                    <a:pt x="1254" y="1"/>
                    <a:pt x="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53"/>
            <p:cNvSpPr/>
            <p:nvPr/>
          </p:nvSpPr>
          <p:spPr>
            <a:xfrm>
              <a:off x="1508508" y="15861"/>
              <a:ext cx="47734" cy="31518"/>
            </a:xfrm>
            <a:custGeom>
              <a:avLst/>
              <a:gdLst/>
              <a:ahLst/>
              <a:cxnLst/>
              <a:rect l="l" t="t" r="r" b="b"/>
              <a:pathLst>
                <a:path w="1254" h="828" extrusionOk="0">
                  <a:moveTo>
                    <a:pt x="627" y="0"/>
                  </a:moveTo>
                  <a:cubicBezTo>
                    <a:pt x="1" y="0"/>
                    <a:pt x="1" y="827"/>
                    <a:pt x="627" y="827"/>
                  </a:cubicBezTo>
                  <a:cubicBezTo>
                    <a:pt x="1254" y="827"/>
                    <a:pt x="1254"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53"/>
            <p:cNvSpPr/>
            <p:nvPr/>
          </p:nvSpPr>
          <p:spPr>
            <a:xfrm>
              <a:off x="2367140" y="1443071"/>
              <a:ext cx="47734" cy="35324"/>
            </a:xfrm>
            <a:custGeom>
              <a:avLst/>
              <a:gdLst/>
              <a:ahLst/>
              <a:cxnLst/>
              <a:rect l="l" t="t" r="r" b="b"/>
              <a:pathLst>
                <a:path w="1254" h="928" extrusionOk="0">
                  <a:moveTo>
                    <a:pt x="627" y="0"/>
                  </a:moveTo>
                  <a:cubicBezTo>
                    <a:pt x="0" y="0"/>
                    <a:pt x="0" y="927"/>
                    <a:pt x="627" y="927"/>
                  </a:cubicBezTo>
                  <a:cubicBezTo>
                    <a:pt x="1253" y="927"/>
                    <a:pt x="1253"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53"/>
            <p:cNvSpPr/>
            <p:nvPr/>
          </p:nvSpPr>
          <p:spPr>
            <a:xfrm>
              <a:off x="2462531" y="1776977"/>
              <a:ext cx="47734" cy="40082"/>
            </a:xfrm>
            <a:custGeom>
              <a:avLst/>
              <a:gdLst/>
              <a:ahLst/>
              <a:cxnLst/>
              <a:rect l="l" t="t" r="r" b="b"/>
              <a:pathLst>
                <a:path w="1254" h="1053" extrusionOk="0">
                  <a:moveTo>
                    <a:pt x="627" y="0"/>
                  </a:moveTo>
                  <a:cubicBezTo>
                    <a:pt x="0" y="0"/>
                    <a:pt x="0" y="1053"/>
                    <a:pt x="627" y="1053"/>
                  </a:cubicBezTo>
                  <a:cubicBezTo>
                    <a:pt x="1254" y="1053"/>
                    <a:pt x="1254"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53"/>
            <p:cNvSpPr/>
            <p:nvPr/>
          </p:nvSpPr>
          <p:spPr>
            <a:xfrm>
              <a:off x="2701047" y="2461005"/>
              <a:ext cx="47734" cy="39131"/>
            </a:xfrm>
            <a:custGeom>
              <a:avLst/>
              <a:gdLst/>
              <a:ahLst/>
              <a:cxnLst/>
              <a:rect l="l" t="t" r="r" b="b"/>
              <a:pathLst>
                <a:path w="1254" h="1028" extrusionOk="0">
                  <a:moveTo>
                    <a:pt x="627" y="0"/>
                  </a:moveTo>
                  <a:cubicBezTo>
                    <a:pt x="0" y="0"/>
                    <a:pt x="0" y="1028"/>
                    <a:pt x="627" y="1028"/>
                  </a:cubicBezTo>
                  <a:cubicBezTo>
                    <a:pt x="1253" y="1028"/>
                    <a:pt x="1253"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53"/>
            <p:cNvSpPr/>
            <p:nvPr/>
          </p:nvSpPr>
          <p:spPr>
            <a:xfrm>
              <a:off x="2446316" y="2718591"/>
              <a:ext cx="47734" cy="36276"/>
            </a:xfrm>
            <a:custGeom>
              <a:avLst/>
              <a:gdLst/>
              <a:ahLst/>
              <a:cxnLst/>
              <a:rect l="l" t="t" r="r" b="b"/>
              <a:pathLst>
                <a:path w="1254" h="953" extrusionOk="0">
                  <a:moveTo>
                    <a:pt x="627" y="0"/>
                  </a:moveTo>
                  <a:cubicBezTo>
                    <a:pt x="0" y="0"/>
                    <a:pt x="0" y="953"/>
                    <a:pt x="627" y="953"/>
                  </a:cubicBezTo>
                  <a:cubicBezTo>
                    <a:pt x="1253" y="953"/>
                    <a:pt x="1253"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53"/>
            <p:cNvSpPr/>
            <p:nvPr/>
          </p:nvSpPr>
          <p:spPr>
            <a:xfrm>
              <a:off x="2017019" y="3243279"/>
              <a:ext cx="47734" cy="36314"/>
            </a:xfrm>
            <a:custGeom>
              <a:avLst/>
              <a:gdLst/>
              <a:ahLst/>
              <a:cxnLst/>
              <a:rect l="l" t="t" r="r" b="b"/>
              <a:pathLst>
                <a:path w="1254" h="954" extrusionOk="0">
                  <a:moveTo>
                    <a:pt x="627" y="1"/>
                  </a:moveTo>
                  <a:cubicBezTo>
                    <a:pt x="0" y="1"/>
                    <a:pt x="0" y="953"/>
                    <a:pt x="627" y="953"/>
                  </a:cubicBezTo>
                  <a:cubicBezTo>
                    <a:pt x="1253" y="953"/>
                    <a:pt x="1253" y="1"/>
                    <a:pt x="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53"/>
            <p:cNvSpPr/>
            <p:nvPr/>
          </p:nvSpPr>
          <p:spPr>
            <a:xfrm>
              <a:off x="4291364" y="604461"/>
              <a:ext cx="47734" cy="31556"/>
            </a:xfrm>
            <a:custGeom>
              <a:avLst/>
              <a:gdLst/>
              <a:ahLst/>
              <a:cxnLst/>
              <a:rect l="l" t="t" r="r" b="b"/>
              <a:pathLst>
                <a:path w="1254" h="829" extrusionOk="0">
                  <a:moveTo>
                    <a:pt x="627" y="1"/>
                  </a:moveTo>
                  <a:cubicBezTo>
                    <a:pt x="1" y="1"/>
                    <a:pt x="1" y="828"/>
                    <a:pt x="627" y="828"/>
                  </a:cubicBezTo>
                  <a:cubicBezTo>
                    <a:pt x="1254" y="828"/>
                    <a:pt x="1254" y="1"/>
                    <a:pt x="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53"/>
            <p:cNvSpPr/>
            <p:nvPr/>
          </p:nvSpPr>
          <p:spPr>
            <a:xfrm>
              <a:off x="3941242" y="-48050"/>
              <a:ext cx="47734" cy="32469"/>
            </a:xfrm>
            <a:custGeom>
              <a:avLst/>
              <a:gdLst/>
              <a:ahLst/>
              <a:cxnLst/>
              <a:rect l="l" t="t" r="r" b="b"/>
              <a:pathLst>
                <a:path w="1254" h="853" extrusionOk="0">
                  <a:moveTo>
                    <a:pt x="627" y="0"/>
                  </a:moveTo>
                  <a:cubicBezTo>
                    <a:pt x="1" y="0"/>
                    <a:pt x="1" y="852"/>
                    <a:pt x="627" y="852"/>
                  </a:cubicBezTo>
                  <a:cubicBezTo>
                    <a:pt x="1254" y="852"/>
                    <a:pt x="1254"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53"/>
            <p:cNvSpPr/>
            <p:nvPr/>
          </p:nvSpPr>
          <p:spPr>
            <a:xfrm>
              <a:off x="3257214" y="250532"/>
              <a:ext cx="47734" cy="40121"/>
            </a:xfrm>
            <a:custGeom>
              <a:avLst/>
              <a:gdLst/>
              <a:ahLst/>
              <a:cxnLst/>
              <a:rect l="l" t="t" r="r" b="b"/>
              <a:pathLst>
                <a:path w="1254" h="1054" extrusionOk="0">
                  <a:moveTo>
                    <a:pt x="627" y="1"/>
                  </a:moveTo>
                  <a:cubicBezTo>
                    <a:pt x="1" y="1"/>
                    <a:pt x="1" y="1053"/>
                    <a:pt x="627" y="1053"/>
                  </a:cubicBezTo>
                  <a:cubicBezTo>
                    <a:pt x="1254" y="1053"/>
                    <a:pt x="1254" y="1"/>
                    <a:pt x="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53"/>
            <p:cNvSpPr/>
            <p:nvPr/>
          </p:nvSpPr>
          <p:spPr>
            <a:xfrm>
              <a:off x="6087766" y="-63314"/>
              <a:ext cx="47772" cy="31518"/>
            </a:xfrm>
            <a:custGeom>
              <a:avLst/>
              <a:gdLst/>
              <a:ahLst/>
              <a:cxnLst/>
              <a:rect l="l" t="t" r="r" b="b"/>
              <a:pathLst>
                <a:path w="1255" h="828" extrusionOk="0">
                  <a:moveTo>
                    <a:pt x="627" y="0"/>
                  </a:moveTo>
                  <a:cubicBezTo>
                    <a:pt x="1" y="0"/>
                    <a:pt x="1" y="827"/>
                    <a:pt x="627" y="827"/>
                  </a:cubicBezTo>
                  <a:cubicBezTo>
                    <a:pt x="1254" y="827"/>
                    <a:pt x="1254"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53"/>
            <p:cNvSpPr/>
            <p:nvPr/>
          </p:nvSpPr>
          <p:spPr>
            <a:xfrm>
              <a:off x="7089484" y="2003083"/>
              <a:ext cx="47734" cy="32469"/>
            </a:xfrm>
            <a:custGeom>
              <a:avLst/>
              <a:gdLst/>
              <a:ahLst/>
              <a:cxnLst/>
              <a:rect l="l" t="t" r="r" b="b"/>
              <a:pathLst>
                <a:path w="1254" h="853" extrusionOk="0">
                  <a:moveTo>
                    <a:pt x="627" y="0"/>
                  </a:moveTo>
                  <a:cubicBezTo>
                    <a:pt x="1" y="0"/>
                    <a:pt x="1" y="852"/>
                    <a:pt x="627" y="852"/>
                  </a:cubicBezTo>
                  <a:cubicBezTo>
                    <a:pt x="1254" y="852"/>
                    <a:pt x="1254"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53"/>
            <p:cNvSpPr/>
            <p:nvPr/>
          </p:nvSpPr>
          <p:spPr>
            <a:xfrm>
              <a:off x="7821208" y="1951543"/>
              <a:ext cx="47772" cy="40121"/>
            </a:xfrm>
            <a:custGeom>
              <a:avLst/>
              <a:gdLst/>
              <a:ahLst/>
              <a:cxnLst/>
              <a:rect l="l" t="t" r="r" b="b"/>
              <a:pathLst>
                <a:path w="1255" h="1054" extrusionOk="0">
                  <a:moveTo>
                    <a:pt x="628" y="1"/>
                  </a:moveTo>
                  <a:cubicBezTo>
                    <a:pt x="1" y="1"/>
                    <a:pt x="1" y="1053"/>
                    <a:pt x="628" y="1053"/>
                  </a:cubicBezTo>
                  <a:cubicBezTo>
                    <a:pt x="1254" y="1053"/>
                    <a:pt x="1254" y="1"/>
                    <a:pt x="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53"/>
            <p:cNvSpPr/>
            <p:nvPr/>
          </p:nvSpPr>
          <p:spPr>
            <a:xfrm>
              <a:off x="5229172" y="2003083"/>
              <a:ext cx="47734" cy="32469"/>
            </a:xfrm>
            <a:custGeom>
              <a:avLst/>
              <a:gdLst/>
              <a:ahLst/>
              <a:cxnLst/>
              <a:rect l="l" t="t" r="r" b="b"/>
              <a:pathLst>
                <a:path w="1254" h="853" extrusionOk="0">
                  <a:moveTo>
                    <a:pt x="627" y="0"/>
                  </a:moveTo>
                  <a:cubicBezTo>
                    <a:pt x="0" y="0"/>
                    <a:pt x="0" y="852"/>
                    <a:pt x="627" y="852"/>
                  </a:cubicBezTo>
                  <a:cubicBezTo>
                    <a:pt x="1254" y="852"/>
                    <a:pt x="1254"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53"/>
            <p:cNvSpPr/>
            <p:nvPr/>
          </p:nvSpPr>
          <p:spPr>
            <a:xfrm>
              <a:off x="7931901" y="2985693"/>
              <a:ext cx="47734" cy="39169"/>
            </a:xfrm>
            <a:custGeom>
              <a:avLst/>
              <a:gdLst/>
              <a:ahLst/>
              <a:cxnLst/>
              <a:rect l="l" t="t" r="r" b="b"/>
              <a:pathLst>
                <a:path w="1254" h="1029" extrusionOk="0">
                  <a:moveTo>
                    <a:pt x="627" y="1"/>
                  </a:moveTo>
                  <a:cubicBezTo>
                    <a:pt x="0" y="1"/>
                    <a:pt x="0" y="1028"/>
                    <a:pt x="627" y="1028"/>
                  </a:cubicBezTo>
                  <a:cubicBezTo>
                    <a:pt x="1253" y="1028"/>
                    <a:pt x="1253" y="1"/>
                    <a:pt x="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53"/>
            <p:cNvSpPr/>
            <p:nvPr/>
          </p:nvSpPr>
          <p:spPr>
            <a:xfrm>
              <a:off x="7630426" y="-31834"/>
              <a:ext cx="47734" cy="31518"/>
            </a:xfrm>
            <a:custGeom>
              <a:avLst/>
              <a:gdLst/>
              <a:ahLst/>
              <a:cxnLst/>
              <a:rect l="l" t="t" r="r" b="b"/>
              <a:pathLst>
                <a:path w="1254" h="828" extrusionOk="0">
                  <a:moveTo>
                    <a:pt x="627" y="0"/>
                  </a:moveTo>
                  <a:cubicBezTo>
                    <a:pt x="0" y="0"/>
                    <a:pt x="0" y="827"/>
                    <a:pt x="627" y="827"/>
                  </a:cubicBezTo>
                  <a:cubicBezTo>
                    <a:pt x="1254" y="827"/>
                    <a:pt x="1254"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53"/>
            <p:cNvSpPr/>
            <p:nvPr/>
          </p:nvSpPr>
          <p:spPr>
            <a:xfrm>
              <a:off x="356233" y="3089566"/>
              <a:ext cx="111645" cy="79213"/>
            </a:xfrm>
            <a:custGeom>
              <a:avLst/>
              <a:gdLst/>
              <a:ahLst/>
              <a:cxnLst/>
              <a:rect l="l" t="t" r="r" b="b"/>
              <a:pathLst>
                <a:path w="2933" h="2081" extrusionOk="0">
                  <a:moveTo>
                    <a:pt x="1454" y="1"/>
                  </a:moveTo>
                  <a:cubicBezTo>
                    <a:pt x="0" y="1"/>
                    <a:pt x="0" y="2081"/>
                    <a:pt x="1454" y="2081"/>
                  </a:cubicBezTo>
                  <a:cubicBezTo>
                    <a:pt x="2932" y="2081"/>
                    <a:pt x="2932" y="1"/>
                    <a:pt x="14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53"/>
            <p:cNvSpPr/>
            <p:nvPr/>
          </p:nvSpPr>
          <p:spPr>
            <a:xfrm>
              <a:off x="133933" y="2644053"/>
              <a:ext cx="110693" cy="79213"/>
            </a:xfrm>
            <a:custGeom>
              <a:avLst/>
              <a:gdLst/>
              <a:ahLst/>
              <a:cxnLst/>
              <a:rect l="l" t="t" r="r" b="b"/>
              <a:pathLst>
                <a:path w="2908" h="2081" extrusionOk="0">
                  <a:moveTo>
                    <a:pt x="1454" y="0"/>
                  </a:moveTo>
                  <a:cubicBezTo>
                    <a:pt x="0" y="0"/>
                    <a:pt x="0" y="2080"/>
                    <a:pt x="1454" y="2080"/>
                  </a:cubicBezTo>
                  <a:cubicBezTo>
                    <a:pt x="2908" y="2080"/>
                    <a:pt x="2908"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53"/>
            <p:cNvSpPr/>
            <p:nvPr/>
          </p:nvSpPr>
          <p:spPr>
            <a:xfrm>
              <a:off x="-9191" y="2183238"/>
              <a:ext cx="110731" cy="79251"/>
            </a:xfrm>
            <a:custGeom>
              <a:avLst/>
              <a:gdLst/>
              <a:ahLst/>
              <a:cxnLst/>
              <a:rect l="l" t="t" r="r" b="b"/>
              <a:pathLst>
                <a:path w="2909" h="2082" extrusionOk="0">
                  <a:moveTo>
                    <a:pt x="1455" y="1"/>
                  </a:moveTo>
                  <a:cubicBezTo>
                    <a:pt x="1" y="1"/>
                    <a:pt x="1" y="2081"/>
                    <a:pt x="1455" y="2081"/>
                  </a:cubicBezTo>
                  <a:cubicBezTo>
                    <a:pt x="2908" y="2081"/>
                    <a:pt x="2908" y="1"/>
                    <a:pt x="1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53"/>
            <p:cNvSpPr/>
            <p:nvPr/>
          </p:nvSpPr>
          <p:spPr>
            <a:xfrm>
              <a:off x="578494" y="1658550"/>
              <a:ext cx="111645" cy="79213"/>
            </a:xfrm>
            <a:custGeom>
              <a:avLst/>
              <a:gdLst/>
              <a:ahLst/>
              <a:cxnLst/>
              <a:rect l="l" t="t" r="r" b="b"/>
              <a:pathLst>
                <a:path w="2933" h="2081" extrusionOk="0">
                  <a:moveTo>
                    <a:pt x="1479" y="0"/>
                  </a:moveTo>
                  <a:cubicBezTo>
                    <a:pt x="1" y="0"/>
                    <a:pt x="1" y="2081"/>
                    <a:pt x="1479" y="2081"/>
                  </a:cubicBezTo>
                  <a:cubicBezTo>
                    <a:pt x="2933" y="2081"/>
                    <a:pt x="2933" y="0"/>
                    <a:pt x="1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53"/>
            <p:cNvSpPr/>
            <p:nvPr/>
          </p:nvSpPr>
          <p:spPr>
            <a:xfrm>
              <a:off x="324715" y="462206"/>
              <a:ext cx="110731" cy="83058"/>
            </a:xfrm>
            <a:custGeom>
              <a:avLst/>
              <a:gdLst/>
              <a:ahLst/>
              <a:cxnLst/>
              <a:rect l="l" t="t" r="r" b="b"/>
              <a:pathLst>
                <a:path w="2909" h="2182" extrusionOk="0">
                  <a:moveTo>
                    <a:pt x="1455" y="1"/>
                  </a:moveTo>
                  <a:cubicBezTo>
                    <a:pt x="1" y="1"/>
                    <a:pt x="1" y="2181"/>
                    <a:pt x="1455" y="2181"/>
                  </a:cubicBezTo>
                  <a:cubicBezTo>
                    <a:pt x="2908" y="2181"/>
                    <a:pt x="2908" y="1"/>
                    <a:pt x="1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53"/>
            <p:cNvSpPr/>
            <p:nvPr/>
          </p:nvSpPr>
          <p:spPr>
            <a:xfrm>
              <a:off x="-104582" y="1495404"/>
              <a:ext cx="110693" cy="83058"/>
            </a:xfrm>
            <a:custGeom>
              <a:avLst/>
              <a:gdLst/>
              <a:ahLst/>
              <a:cxnLst/>
              <a:rect l="l" t="t" r="r" b="b"/>
              <a:pathLst>
                <a:path w="2908" h="2182" extrusionOk="0">
                  <a:moveTo>
                    <a:pt x="1454" y="1"/>
                  </a:moveTo>
                  <a:cubicBezTo>
                    <a:pt x="1" y="1"/>
                    <a:pt x="1" y="2181"/>
                    <a:pt x="1454" y="2181"/>
                  </a:cubicBezTo>
                  <a:cubicBezTo>
                    <a:pt x="2908" y="2181"/>
                    <a:pt x="2908" y="1"/>
                    <a:pt x="14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53"/>
            <p:cNvSpPr/>
            <p:nvPr/>
          </p:nvSpPr>
          <p:spPr>
            <a:xfrm>
              <a:off x="567037" y="1130018"/>
              <a:ext cx="71600" cy="55385"/>
            </a:xfrm>
            <a:custGeom>
              <a:avLst/>
              <a:gdLst/>
              <a:ahLst/>
              <a:cxnLst/>
              <a:rect l="l" t="t" r="r" b="b"/>
              <a:pathLst>
                <a:path w="1881" h="1455" extrusionOk="0">
                  <a:moveTo>
                    <a:pt x="928" y="1"/>
                  </a:moveTo>
                  <a:cubicBezTo>
                    <a:pt x="1" y="1"/>
                    <a:pt x="1" y="1454"/>
                    <a:pt x="928" y="1454"/>
                  </a:cubicBezTo>
                  <a:cubicBezTo>
                    <a:pt x="1881" y="1454"/>
                    <a:pt x="1881" y="1"/>
                    <a:pt x="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53"/>
            <p:cNvSpPr/>
            <p:nvPr/>
          </p:nvSpPr>
          <p:spPr>
            <a:xfrm>
              <a:off x="503125" y="2147000"/>
              <a:ext cx="71600" cy="56336"/>
            </a:xfrm>
            <a:custGeom>
              <a:avLst/>
              <a:gdLst/>
              <a:ahLst/>
              <a:cxnLst/>
              <a:rect l="l" t="t" r="r" b="b"/>
              <a:pathLst>
                <a:path w="1881" h="1480" extrusionOk="0">
                  <a:moveTo>
                    <a:pt x="953" y="0"/>
                  </a:moveTo>
                  <a:cubicBezTo>
                    <a:pt x="1" y="0"/>
                    <a:pt x="1" y="1479"/>
                    <a:pt x="953" y="1479"/>
                  </a:cubicBezTo>
                  <a:cubicBezTo>
                    <a:pt x="1880" y="1479"/>
                    <a:pt x="1880" y="0"/>
                    <a:pt x="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53"/>
            <p:cNvSpPr/>
            <p:nvPr/>
          </p:nvSpPr>
          <p:spPr>
            <a:xfrm>
              <a:off x="-104582" y="1745377"/>
              <a:ext cx="47734" cy="32469"/>
            </a:xfrm>
            <a:custGeom>
              <a:avLst/>
              <a:gdLst/>
              <a:ahLst/>
              <a:cxnLst/>
              <a:rect l="l" t="t" r="r" b="b"/>
              <a:pathLst>
                <a:path w="1254" h="853" extrusionOk="0">
                  <a:moveTo>
                    <a:pt x="627" y="0"/>
                  </a:moveTo>
                  <a:cubicBezTo>
                    <a:pt x="1" y="0"/>
                    <a:pt x="1" y="852"/>
                    <a:pt x="627" y="852"/>
                  </a:cubicBezTo>
                  <a:cubicBezTo>
                    <a:pt x="1254" y="852"/>
                    <a:pt x="1254"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53"/>
            <p:cNvSpPr/>
            <p:nvPr/>
          </p:nvSpPr>
          <p:spPr>
            <a:xfrm>
              <a:off x="277019" y="1730113"/>
              <a:ext cx="47734" cy="31518"/>
            </a:xfrm>
            <a:custGeom>
              <a:avLst/>
              <a:gdLst/>
              <a:ahLst/>
              <a:cxnLst/>
              <a:rect l="l" t="t" r="r" b="b"/>
              <a:pathLst>
                <a:path w="1254" h="828" extrusionOk="0">
                  <a:moveTo>
                    <a:pt x="627" y="0"/>
                  </a:moveTo>
                  <a:cubicBezTo>
                    <a:pt x="1" y="0"/>
                    <a:pt x="1" y="827"/>
                    <a:pt x="627" y="827"/>
                  </a:cubicBezTo>
                  <a:cubicBezTo>
                    <a:pt x="1254" y="827"/>
                    <a:pt x="1254"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53"/>
            <p:cNvSpPr/>
            <p:nvPr/>
          </p:nvSpPr>
          <p:spPr>
            <a:xfrm>
              <a:off x="165413" y="963065"/>
              <a:ext cx="47734" cy="39169"/>
            </a:xfrm>
            <a:custGeom>
              <a:avLst/>
              <a:gdLst/>
              <a:ahLst/>
              <a:cxnLst/>
              <a:rect l="l" t="t" r="r" b="b"/>
              <a:pathLst>
                <a:path w="1254" h="1029" extrusionOk="0">
                  <a:moveTo>
                    <a:pt x="627" y="1"/>
                  </a:moveTo>
                  <a:cubicBezTo>
                    <a:pt x="0" y="1"/>
                    <a:pt x="0" y="1028"/>
                    <a:pt x="627" y="1028"/>
                  </a:cubicBezTo>
                  <a:cubicBezTo>
                    <a:pt x="1254" y="1028"/>
                    <a:pt x="1254" y="1"/>
                    <a:pt x="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53"/>
            <p:cNvSpPr/>
            <p:nvPr/>
          </p:nvSpPr>
          <p:spPr>
            <a:xfrm>
              <a:off x="213108" y="92061"/>
              <a:ext cx="47734" cy="31518"/>
            </a:xfrm>
            <a:custGeom>
              <a:avLst/>
              <a:gdLst/>
              <a:ahLst/>
              <a:cxnLst/>
              <a:rect l="l" t="t" r="r" b="b"/>
              <a:pathLst>
                <a:path w="1254" h="828" extrusionOk="0">
                  <a:moveTo>
                    <a:pt x="627" y="0"/>
                  </a:moveTo>
                  <a:cubicBezTo>
                    <a:pt x="1" y="0"/>
                    <a:pt x="1" y="827"/>
                    <a:pt x="627" y="827"/>
                  </a:cubicBezTo>
                  <a:cubicBezTo>
                    <a:pt x="1254" y="827"/>
                    <a:pt x="1254"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53"/>
            <p:cNvSpPr/>
            <p:nvPr/>
          </p:nvSpPr>
          <p:spPr>
            <a:xfrm>
              <a:off x="8674070" y="3422641"/>
              <a:ext cx="111683" cy="87816"/>
            </a:xfrm>
            <a:custGeom>
              <a:avLst/>
              <a:gdLst/>
              <a:ahLst/>
              <a:cxnLst/>
              <a:rect l="l" t="t" r="r" b="b"/>
              <a:pathLst>
                <a:path w="2934" h="2307" extrusionOk="0">
                  <a:moveTo>
                    <a:pt x="1480" y="0"/>
                  </a:moveTo>
                  <a:cubicBezTo>
                    <a:pt x="1" y="0"/>
                    <a:pt x="1" y="2306"/>
                    <a:pt x="1480" y="2306"/>
                  </a:cubicBezTo>
                  <a:cubicBezTo>
                    <a:pt x="2933" y="2306"/>
                    <a:pt x="2933" y="0"/>
                    <a:pt x="1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53"/>
            <p:cNvSpPr/>
            <p:nvPr/>
          </p:nvSpPr>
          <p:spPr>
            <a:xfrm>
              <a:off x="8658806" y="2929433"/>
              <a:ext cx="110731" cy="87778"/>
            </a:xfrm>
            <a:custGeom>
              <a:avLst/>
              <a:gdLst/>
              <a:ahLst/>
              <a:cxnLst/>
              <a:rect l="l" t="t" r="r" b="b"/>
              <a:pathLst>
                <a:path w="2909" h="2306" extrusionOk="0">
                  <a:moveTo>
                    <a:pt x="1454" y="0"/>
                  </a:moveTo>
                  <a:cubicBezTo>
                    <a:pt x="1" y="0"/>
                    <a:pt x="1" y="2306"/>
                    <a:pt x="1454" y="2306"/>
                  </a:cubicBezTo>
                  <a:cubicBezTo>
                    <a:pt x="2908" y="2306"/>
                    <a:pt x="2908"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53"/>
            <p:cNvSpPr/>
            <p:nvPr/>
          </p:nvSpPr>
          <p:spPr>
            <a:xfrm>
              <a:off x="9119621" y="2341747"/>
              <a:ext cx="111645" cy="86864"/>
            </a:xfrm>
            <a:custGeom>
              <a:avLst/>
              <a:gdLst/>
              <a:ahLst/>
              <a:cxnLst/>
              <a:rect l="l" t="t" r="r" b="b"/>
              <a:pathLst>
                <a:path w="2933" h="2282" extrusionOk="0">
                  <a:moveTo>
                    <a:pt x="1454" y="0"/>
                  </a:moveTo>
                  <a:cubicBezTo>
                    <a:pt x="0" y="0"/>
                    <a:pt x="0" y="2281"/>
                    <a:pt x="1454" y="2281"/>
                  </a:cubicBezTo>
                  <a:cubicBezTo>
                    <a:pt x="2933" y="2281"/>
                    <a:pt x="2933"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53"/>
            <p:cNvSpPr/>
            <p:nvPr/>
          </p:nvSpPr>
          <p:spPr>
            <a:xfrm>
              <a:off x="8960281" y="1168317"/>
              <a:ext cx="111683" cy="83971"/>
            </a:xfrm>
            <a:custGeom>
              <a:avLst/>
              <a:gdLst/>
              <a:ahLst/>
              <a:cxnLst/>
              <a:rect l="l" t="t" r="r" b="b"/>
              <a:pathLst>
                <a:path w="2934" h="2206" extrusionOk="0">
                  <a:moveTo>
                    <a:pt x="1479" y="0"/>
                  </a:moveTo>
                  <a:cubicBezTo>
                    <a:pt x="1" y="0"/>
                    <a:pt x="1" y="2206"/>
                    <a:pt x="1479" y="2206"/>
                  </a:cubicBezTo>
                  <a:cubicBezTo>
                    <a:pt x="2933" y="2206"/>
                    <a:pt x="2933" y="0"/>
                    <a:pt x="1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53"/>
            <p:cNvSpPr/>
            <p:nvPr/>
          </p:nvSpPr>
          <p:spPr>
            <a:xfrm>
              <a:off x="8754235" y="338310"/>
              <a:ext cx="110693" cy="86864"/>
            </a:xfrm>
            <a:custGeom>
              <a:avLst/>
              <a:gdLst/>
              <a:ahLst/>
              <a:cxnLst/>
              <a:rect l="l" t="t" r="r" b="b"/>
              <a:pathLst>
                <a:path w="2908" h="2282" extrusionOk="0">
                  <a:moveTo>
                    <a:pt x="1454" y="0"/>
                  </a:moveTo>
                  <a:cubicBezTo>
                    <a:pt x="0" y="0"/>
                    <a:pt x="0" y="2281"/>
                    <a:pt x="1454" y="2281"/>
                  </a:cubicBezTo>
                  <a:cubicBezTo>
                    <a:pt x="2907" y="2281"/>
                    <a:pt x="2907"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53"/>
            <p:cNvSpPr/>
            <p:nvPr/>
          </p:nvSpPr>
          <p:spPr>
            <a:xfrm>
              <a:off x="8499504" y="1597614"/>
              <a:ext cx="111645" cy="80165"/>
            </a:xfrm>
            <a:custGeom>
              <a:avLst/>
              <a:gdLst/>
              <a:ahLst/>
              <a:cxnLst/>
              <a:rect l="l" t="t" r="r" b="b"/>
              <a:pathLst>
                <a:path w="2933" h="2106" extrusionOk="0">
                  <a:moveTo>
                    <a:pt x="1454" y="0"/>
                  </a:moveTo>
                  <a:cubicBezTo>
                    <a:pt x="0" y="0"/>
                    <a:pt x="0" y="2106"/>
                    <a:pt x="1454" y="2106"/>
                  </a:cubicBezTo>
                  <a:cubicBezTo>
                    <a:pt x="2933" y="2106"/>
                    <a:pt x="2933"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53"/>
            <p:cNvSpPr/>
            <p:nvPr/>
          </p:nvSpPr>
          <p:spPr>
            <a:xfrm>
              <a:off x="8407920" y="4404"/>
              <a:ext cx="71600" cy="55385"/>
            </a:xfrm>
            <a:custGeom>
              <a:avLst/>
              <a:gdLst/>
              <a:ahLst/>
              <a:cxnLst/>
              <a:rect l="l" t="t" r="r" b="b"/>
              <a:pathLst>
                <a:path w="1881" h="1455" extrusionOk="0">
                  <a:moveTo>
                    <a:pt x="953" y="0"/>
                  </a:moveTo>
                  <a:cubicBezTo>
                    <a:pt x="0" y="0"/>
                    <a:pt x="0" y="1454"/>
                    <a:pt x="953" y="1454"/>
                  </a:cubicBezTo>
                  <a:cubicBezTo>
                    <a:pt x="1880" y="1454"/>
                    <a:pt x="1880" y="0"/>
                    <a:pt x="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53"/>
            <p:cNvSpPr/>
            <p:nvPr/>
          </p:nvSpPr>
          <p:spPr>
            <a:xfrm>
              <a:off x="8582486" y="2309316"/>
              <a:ext cx="71600" cy="56298"/>
            </a:xfrm>
            <a:custGeom>
              <a:avLst/>
              <a:gdLst/>
              <a:ahLst/>
              <a:cxnLst/>
              <a:rect l="l" t="t" r="r" b="b"/>
              <a:pathLst>
                <a:path w="1881" h="1479" extrusionOk="0">
                  <a:moveTo>
                    <a:pt x="953" y="0"/>
                  </a:moveTo>
                  <a:cubicBezTo>
                    <a:pt x="1" y="0"/>
                    <a:pt x="1" y="1479"/>
                    <a:pt x="953" y="1479"/>
                  </a:cubicBezTo>
                  <a:cubicBezTo>
                    <a:pt x="1881" y="1479"/>
                    <a:pt x="1881" y="0"/>
                    <a:pt x="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53"/>
            <p:cNvSpPr/>
            <p:nvPr/>
          </p:nvSpPr>
          <p:spPr>
            <a:xfrm>
              <a:off x="8694131" y="719912"/>
              <a:ext cx="71562" cy="55385"/>
            </a:xfrm>
            <a:custGeom>
              <a:avLst/>
              <a:gdLst/>
              <a:ahLst/>
              <a:cxnLst/>
              <a:rect l="l" t="t" r="r" b="b"/>
              <a:pathLst>
                <a:path w="1880" h="1455" extrusionOk="0">
                  <a:moveTo>
                    <a:pt x="953" y="1"/>
                  </a:moveTo>
                  <a:cubicBezTo>
                    <a:pt x="0" y="1"/>
                    <a:pt x="0" y="1454"/>
                    <a:pt x="953" y="1454"/>
                  </a:cubicBezTo>
                  <a:cubicBezTo>
                    <a:pt x="1880" y="1454"/>
                    <a:pt x="1880" y="1"/>
                    <a:pt x="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53"/>
            <p:cNvSpPr/>
            <p:nvPr/>
          </p:nvSpPr>
          <p:spPr>
            <a:xfrm>
              <a:off x="8372634" y="572029"/>
              <a:ext cx="47734" cy="32469"/>
            </a:xfrm>
            <a:custGeom>
              <a:avLst/>
              <a:gdLst/>
              <a:ahLst/>
              <a:cxnLst/>
              <a:rect l="l" t="t" r="r" b="b"/>
              <a:pathLst>
                <a:path w="1254" h="853" extrusionOk="0">
                  <a:moveTo>
                    <a:pt x="627" y="1"/>
                  </a:moveTo>
                  <a:cubicBezTo>
                    <a:pt x="0" y="1"/>
                    <a:pt x="0" y="853"/>
                    <a:pt x="627" y="853"/>
                  </a:cubicBezTo>
                  <a:cubicBezTo>
                    <a:pt x="1253" y="853"/>
                    <a:pt x="1253" y="1"/>
                    <a:pt x="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53"/>
            <p:cNvSpPr/>
            <p:nvPr/>
          </p:nvSpPr>
          <p:spPr>
            <a:xfrm>
              <a:off x="9040408" y="1951543"/>
              <a:ext cx="47772" cy="40121"/>
            </a:xfrm>
            <a:custGeom>
              <a:avLst/>
              <a:gdLst/>
              <a:ahLst/>
              <a:cxnLst/>
              <a:rect l="l" t="t" r="r" b="b"/>
              <a:pathLst>
                <a:path w="1255" h="1054" extrusionOk="0">
                  <a:moveTo>
                    <a:pt x="628" y="1"/>
                  </a:moveTo>
                  <a:cubicBezTo>
                    <a:pt x="1" y="1"/>
                    <a:pt x="1" y="1053"/>
                    <a:pt x="628" y="1053"/>
                  </a:cubicBezTo>
                  <a:cubicBezTo>
                    <a:pt x="1254" y="1053"/>
                    <a:pt x="1254" y="1"/>
                    <a:pt x="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53"/>
            <p:cNvSpPr/>
            <p:nvPr/>
          </p:nvSpPr>
          <p:spPr>
            <a:xfrm>
              <a:off x="9151101" y="2985693"/>
              <a:ext cx="47734" cy="39169"/>
            </a:xfrm>
            <a:custGeom>
              <a:avLst/>
              <a:gdLst/>
              <a:ahLst/>
              <a:cxnLst/>
              <a:rect l="l" t="t" r="r" b="b"/>
              <a:pathLst>
                <a:path w="1254" h="1029" extrusionOk="0">
                  <a:moveTo>
                    <a:pt x="627" y="1"/>
                  </a:moveTo>
                  <a:cubicBezTo>
                    <a:pt x="0" y="1"/>
                    <a:pt x="0" y="1028"/>
                    <a:pt x="627" y="1028"/>
                  </a:cubicBezTo>
                  <a:cubicBezTo>
                    <a:pt x="1253" y="1028"/>
                    <a:pt x="1253" y="1"/>
                    <a:pt x="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53"/>
            <p:cNvSpPr/>
            <p:nvPr/>
          </p:nvSpPr>
          <p:spPr>
            <a:xfrm>
              <a:off x="8849626" y="-31834"/>
              <a:ext cx="47734" cy="31518"/>
            </a:xfrm>
            <a:custGeom>
              <a:avLst/>
              <a:gdLst/>
              <a:ahLst/>
              <a:cxnLst/>
              <a:rect l="l" t="t" r="r" b="b"/>
              <a:pathLst>
                <a:path w="1254" h="828" extrusionOk="0">
                  <a:moveTo>
                    <a:pt x="627" y="0"/>
                  </a:moveTo>
                  <a:cubicBezTo>
                    <a:pt x="0" y="0"/>
                    <a:pt x="0" y="827"/>
                    <a:pt x="627" y="827"/>
                  </a:cubicBezTo>
                  <a:cubicBezTo>
                    <a:pt x="1254" y="827"/>
                    <a:pt x="1254"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Subtítulo 1"/>
          <p:cNvSpPr>
            <a:spLocks noGrp="1"/>
          </p:cNvSpPr>
          <p:nvPr>
            <p:ph type="subTitle" idx="1"/>
          </p:nvPr>
        </p:nvSpPr>
        <p:spPr>
          <a:xfrm>
            <a:off x="349591" y="76061"/>
            <a:ext cx="3160250" cy="575400"/>
          </a:xfrm>
        </p:spPr>
        <p:txBody>
          <a:bodyPr/>
          <a:lstStyle/>
          <a:p>
            <a:r>
              <a:rPr lang="es-MX" sz="4800" dirty="0" smtClean="0">
                <a:solidFill>
                  <a:srgbClr val="FE323D"/>
                </a:solidFill>
                <a:latin typeface="Gill Sans Ultra Bold" panose="020B0A02020104020203" pitchFamily="34" charset="0"/>
              </a:rPr>
              <a:t>Logros</a:t>
            </a:r>
            <a:endParaRPr lang="es-MX" sz="4800" dirty="0">
              <a:solidFill>
                <a:srgbClr val="FE323D"/>
              </a:solidFill>
              <a:latin typeface="Gill Sans Ultra Bold" panose="020B0A02020104020203" pitchFamily="34" charset="0"/>
            </a:endParaRPr>
          </a:p>
        </p:txBody>
      </p:sp>
      <p:grpSp>
        <p:nvGrpSpPr>
          <p:cNvPr id="596" name="Google Shape;5601;p52"/>
          <p:cNvGrpSpPr/>
          <p:nvPr/>
        </p:nvGrpSpPr>
        <p:grpSpPr>
          <a:xfrm rot="1012397">
            <a:off x="5438563" y="659600"/>
            <a:ext cx="3841832" cy="1478091"/>
            <a:chOff x="4079275" y="738925"/>
            <a:chExt cx="4465608" cy="2068300"/>
          </a:xfrm>
        </p:grpSpPr>
        <p:sp>
          <p:nvSpPr>
            <p:cNvPr id="597" name="Google Shape;5602;p52"/>
            <p:cNvSpPr/>
            <p:nvPr/>
          </p:nvSpPr>
          <p:spPr>
            <a:xfrm>
              <a:off x="4680365" y="944724"/>
              <a:ext cx="489030" cy="392523"/>
            </a:xfrm>
            <a:custGeom>
              <a:avLst/>
              <a:gdLst/>
              <a:ahLst/>
              <a:cxnLst/>
              <a:rect l="l" t="t" r="r" b="b"/>
              <a:pathLst>
                <a:path w="16499" h="13243" extrusionOk="0">
                  <a:moveTo>
                    <a:pt x="14839" y="0"/>
                  </a:moveTo>
                  <a:cubicBezTo>
                    <a:pt x="14491" y="0"/>
                    <a:pt x="14142" y="131"/>
                    <a:pt x="13878" y="367"/>
                  </a:cubicBezTo>
                  <a:cubicBezTo>
                    <a:pt x="13022" y="1101"/>
                    <a:pt x="12396" y="3426"/>
                    <a:pt x="12002" y="4499"/>
                  </a:cubicBezTo>
                  <a:cubicBezTo>
                    <a:pt x="11656" y="5371"/>
                    <a:pt x="10969" y="6047"/>
                    <a:pt x="10361" y="6047"/>
                  </a:cubicBezTo>
                  <a:cubicBezTo>
                    <a:pt x="10182" y="6047"/>
                    <a:pt x="10009" y="5989"/>
                    <a:pt x="9855" y="5859"/>
                  </a:cubicBezTo>
                  <a:cubicBezTo>
                    <a:pt x="9406" y="5519"/>
                    <a:pt x="9963" y="4323"/>
                    <a:pt x="10697" y="3249"/>
                  </a:cubicBezTo>
                  <a:cubicBezTo>
                    <a:pt x="11215" y="2389"/>
                    <a:pt x="10881" y="1490"/>
                    <a:pt x="10217" y="1490"/>
                  </a:cubicBezTo>
                  <a:cubicBezTo>
                    <a:pt x="10009" y="1490"/>
                    <a:pt x="9770" y="1577"/>
                    <a:pt x="9515" y="1781"/>
                  </a:cubicBezTo>
                  <a:cubicBezTo>
                    <a:pt x="8387" y="2692"/>
                    <a:pt x="7136" y="5342"/>
                    <a:pt x="6620" y="6484"/>
                  </a:cubicBezTo>
                  <a:cubicBezTo>
                    <a:pt x="6467" y="6777"/>
                    <a:pt x="6318" y="6901"/>
                    <a:pt x="6185" y="6901"/>
                  </a:cubicBezTo>
                  <a:cubicBezTo>
                    <a:pt x="5832" y="6901"/>
                    <a:pt x="5594" y="6024"/>
                    <a:pt x="5723" y="5125"/>
                  </a:cubicBezTo>
                  <a:cubicBezTo>
                    <a:pt x="5823" y="3972"/>
                    <a:pt x="6119" y="2774"/>
                    <a:pt x="5240" y="2774"/>
                  </a:cubicBezTo>
                  <a:cubicBezTo>
                    <a:pt x="5165" y="2774"/>
                    <a:pt x="5081" y="2782"/>
                    <a:pt x="4989" y="2800"/>
                  </a:cubicBezTo>
                  <a:cubicBezTo>
                    <a:pt x="3793" y="3032"/>
                    <a:pt x="3344" y="7272"/>
                    <a:pt x="3167" y="7952"/>
                  </a:cubicBezTo>
                  <a:cubicBezTo>
                    <a:pt x="3059" y="8632"/>
                    <a:pt x="0" y="9882"/>
                    <a:pt x="0" y="9882"/>
                  </a:cubicBezTo>
                  <a:lnTo>
                    <a:pt x="1468" y="12369"/>
                  </a:lnTo>
                  <a:cubicBezTo>
                    <a:pt x="3492" y="11317"/>
                    <a:pt x="4647" y="11110"/>
                    <a:pt x="5445" y="11110"/>
                  </a:cubicBezTo>
                  <a:cubicBezTo>
                    <a:pt x="5853" y="11110"/>
                    <a:pt x="6167" y="11164"/>
                    <a:pt x="6457" y="11187"/>
                  </a:cubicBezTo>
                  <a:cubicBezTo>
                    <a:pt x="7299" y="11187"/>
                    <a:pt x="8441" y="12995"/>
                    <a:pt x="9678" y="13226"/>
                  </a:cubicBezTo>
                  <a:cubicBezTo>
                    <a:pt x="9764" y="13237"/>
                    <a:pt x="9846" y="13242"/>
                    <a:pt x="9922" y="13242"/>
                  </a:cubicBezTo>
                  <a:cubicBezTo>
                    <a:pt x="10950" y="13242"/>
                    <a:pt x="11073" y="12272"/>
                    <a:pt x="10643" y="11690"/>
                  </a:cubicBezTo>
                  <a:cubicBezTo>
                    <a:pt x="10194" y="11065"/>
                    <a:pt x="8495" y="9936"/>
                    <a:pt x="8835" y="9488"/>
                  </a:cubicBezTo>
                  <a:cubicBezTo>
                    <a:pt x="8935" y="9370"/>
                    <a:pt x="9110" y="9320"/>
                    <a:pt x="9332" y="9320"/>
                  </a:cubicBezTo>
                  <a:cubicBezTo>
                    <a:pt x="9984" y="9320"/>
                    <a:pt x="11052" y="9756"/>
                    <a:pt x="11893" y="10222"/>
                  </a:cubicBezTo>
                  <a:cubicBezTo>
                    <a:pt x="12535" y="10561"/>
                    <a:pt x="13128" y="10816"/>
                    <a:pt x="13619" y="10816"/>
                  </a:cubicBezTo>
                  <a:cubicBezTo>
                    <a:pt x="14034" y="10816"/>
                    <a:pt x="14375" y="10634"/>
                    <a:pt x="14612" y="10167"/>
                  </a:cubicBezTo>
                  <a:cubicBezTo>
                    <a:pt x="15237" y="8917"/>
                    <a:pt x="13253" y="8292"/>
                    <a:pt x="12573" y="8061"/>
                  </a:cubicBezTo>
                  <a:cubicBezTo>
                    <a:pt x="11893" y="7898"/>
                    <a:pt x="12002" y="7381"/>
                    <a:pt x="12967" y="6769"/>
                  </a:cubicBezTo>
                  <a:cubicBezTo>
                    <a:pt x="13987" y="6144"/>
                    <a:pt x="15686" y="5233"/>
                    <a:pt x="16134" y="2624"/>
                  </a:cubicBezTo>
                  <a:cubicBezTo>
                    <a:pt x="16499" y="754"/>
                    <a:pt x="15672" y="0"/>
                    <a:pt x="14839" y="0"/>
                  </a:cubicBezTo>
                  <a:close/>
                </a:path>
              </a:pathLst>
            </a:custGeom>
            <a:solidFill>
              <a:srgbClr val="6B3C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8" name="Google Shape;5603;p52"/>
            <p:cNvGrpSpPr/>
            <p:nvPr/>
          </p:nvGrpSpPr>
          <p:grpSpPr>
            <a:xfrm>
              <a:off x="4079275" y="738925"/>
              <a:ext cx="4465608" cy="2068300"/>
              <a:chOff x="3926875" y="738925"/>
              <a:chExt cx="4465608" cy="2068300"/>
            </a:xfrm>
          </p:grpSpPr>
          <p:sp>
            <p:nvSpPr>
              <p:cNvPr id="599" name="Google Shape;5604;p52"/>
              <p:cNvSpPr/>
              <p:nvPr/>
            </p:nvSpPr>
            <p:spPr>
              <a:xfrm>
                <a:off x="6227700" y="1732425"/>
                <a:ext cx="55075" cy="54050"/>
              </a:xfrm>
              <a:custGeom>
                <a:avLst/>
                <a:gdLst/>
                <a:ahLst/>
                <a:cxnLst/>
                <a:rect l="l" t="t" r="r" b="b"/>
                <a:pathLst>
                  <a:path w="2203" h="2162" extrusionOk="0">
                    <a:moveTo>
                      <a:pt x="1075" y="0"/>
                    </a:moveTo>
                    <a:cubicBezTo>
                      <a:pt x="504" y="0"/>
                      <a:pt x="1" y="463"/>
                      <a:pt x="1" y="1074"/>
                    </a:cubicBezTo>
                    <a:cubicBezTo>
                      <a:pt x="1" y="1645"/>
                      <a:pt x="504" y="2162"/>
                      <a:pt x="1075" y="2162"/>
                    </a:cubicBezTo>
                    <a:cubicBezTo>
                      <a:pt x="1700" y="2162"/>
                      <a:pt x="2203" y="1645"/>
                      <a:pt x="2203" y="1074"/>
                    </a:cubicBezTo>
                    <a:cubicBezTo>
                      <a:pt x="2203" y="463"/>
                      <a:pt x="1700" y="0"/>
                      <a:pt x="1075" y="0"/>
                    </a:cubicBezTo>
                    <a:close/>
                  </a:path>
                </a:pathLst>
              </a:custGeom>
              <a:solidFill>
                <a:srgbClr val="CB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5605;p52"/>
              <p:cNvSpPr/>
              <p:nvPr/>
            </p:nvSpPr>
            <p:spPr>
              <a:xfrm>
                <a:off x="6437025" y="1483350"/>
                <a:ext cx="41150" cy="41125"/>
              </a:xfrm>
              <a:custGeom>
                <a:avLst/>
                <a:gdLst/>
                <a:ahLst/>
                <a:cxnLst/>
                <a:rect l="l" t="t" r="r" b="b"/>
                <a:pathLst>
                  <a:path w="1646" h="1645" extrusionOk="0">
                    <a:moveTo>
                      <a:pt x="857" y="0"/>
                    </a:moveTo>
                    <a:cubicBezTo>
                      <a:pt x="409" y="0"/>
                      <a:pt x="1" y="340"/>
                      <a:pt x="1" y="789"/>
                    </a:cubicBezTo>
                    <a:cubicBezTo>
                      <a:pt x="1" y="1251"/>
                      <a:pt x="409" y="1645"/>
                      <a:pt x="857" y="1645"/>
                    </a:cubicBezTo>
                    <a:cubicBezTo>
                      <a:pt x="1306" y="1645"/>
                      <a:pt x="1645" y="1251"/>
                      <a:pt x="1645" y="789"/>
                    </a:cubicBezTo>
                    <a:cubicBezTo>
                      <a:pt x="1645" y="340"/>
                      <a:pt x="1306" y="0"/>
                      <a:pt x="857" y="0"/>
                    </a:cubicBezTo>
                    <a:close/>
                  </a:path>
                </a:pathLst>
              </a:custGeom>
              <a:solidFill>
                <a:srgbClr val="CB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5606;p52"/>
              <p:cNvSpPr/>
              <p:nvPr/>
            </p:nvSpPr>
            <p:spPr>
              <a:xfrm>
                <a:off x="7068725" y="1435100"/>
                <a:ext cx="41150" cy="32650"/>
              </a:xfrm>
              <a:custGeom>
                <a:avLst/>
                <a:gdLst/>
                <a:ahLst/>
                <a:cxnLst/>
                <a:rect l="l" t="t" r="r" b="b"/>
                <a:pathLst>
                  <a:path w="1646" h="1306" extrusionOk="0">
                    <a:moveTo>
                      <a:pt x="1414" y="0"/>
                    </a:moveTo>
                    <a:lnTo>
                      <a:pt x="1" y="911"/>
                    </a:lnTo>
                    <a:cubicBezTo>
                      <a:pt x="164" y="1142"/>
                      <a:pt x="395" y="1305"/>
                      <a:pt x="680" y="1305"/>
                    </a:cubicBezTo>
                    <a:cubicBezTo>
                      <a:pt x="844" y="1305"/>
                      <a:pt x="1020" y="1251"/>
                      <a:pt x="1129" y="1196"/>
                    </a:cubicBezTo>
                    <a:cubicBezTo>
                      <a:pt x="1523" y="911"/>
                      <a:pt x="1645" y="394"/>
                      <a:pt x="1414" y="0"/>
                    </a:cubicBezTo>
                    <a:close/>
                  </a:path>
                </a:pathLst>
              </a:custGeom>
              <a:solidFill>
                <a:srgbClr val="CB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5607;p52"/>
              <p:cNvSpPr/>
              <p:nvPr/>
            </p:nvSpPr>
            <p:spPr>
              <a:xfrm>
                <a:off x="4321725" y="1236975"/>
                <a:ext cx="42525" cy="42500"/>
              </a:xfrm>
              <a:custGeom>
                <a:avLst/>
                <a:gdLst/>
                <a:ahLst/>
                <a:cxnLst/>
                <a:rect l="l" t="t" r="r" b="b"/>
                <a:pathLst>
                  <a:path w="1701" h="1700" extrusionOk="0">
                    <a:moveTo>
                      <a:pt x="857" y="1"/>
                    </a:moveTo>
                    <a:cubicBezTo>
                      <a:pt x="409" y="1"/>
                      <a:pt x="1" y="395"/>
                      <a:pt x="1" y="844"/>
                    </a:cubicBezTo>
                    <a:cubicBezTo>
                      <a:pt x="1" y="1306"/>
                      <a:pt x="409" y="1700"/>
                      <a:pt x="857" y="1700"/>
                    </a:cubicBezTo>
                    <a:cubicBezTo>
                      <a:pt x="1306" y="1700"/>
                      <a:pt x="1700" y="1306"/>
                      <a:pt x="1700" y="844"/>
                    </a:cubicBezTo>
                    <a:cubicBezTo>
                      <a:pt x="1700" y="395"/>
                      <a:pt x="1306" y="1"/>
                      <a:pt x="857" y="1"/>
                    </a:cubicBezTo>
                    <a:close/>
                  </a:path>
                </a:pathLst>
              </a:custGeom>
              <a:solidFill>
                <a:srgbClr val="CB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5608;p52"/>
              <p:cNvSpPr/>
              <p:nvPr/>
            </p:nvSpPr>
            <p:spPr>
              <a:xfrm>
                <a:off x="7507425" y="1461950"/>
                <a:ext cx="48275" cy="41125"/>
              </a:xfrm>
              <a:custGeom>
                <a:avLst/>
                <a:gdLst/>
                <a:ahLst/>
                <a:cxnLst/>
                <a:rect l="l" t="t" r="r" b="b"/>
                <a:pathLst>
                  <a:path w="1931" h="1645" extrusionOk="0">
                    <a:moveTo>
                      <a:pt x="965" y="0"/>
                    </a:moveTo>
                    <a:cubicBezTo>
                      <a:pt x="802" y="0"/>
                      <a:pt x="571" y="68"/>
                      <a:pt x="463" y="177"/>
                    </a:cubicBezTo>
                    <a:cubicBezTo>
                      <a:pt x="68" y="517"/>
                      <a:pt x="0" y="1019"/>
                      <a:pt x="340" y="1359"/>
                    </a:cubicBezTo>
                    <a:cubicBezTo>
                      <a:pt x="517" y="1590"/>
                      <a:pt x="748" y="1645"/>
                      <a:pt x="965" y="1645"/>
                    </a:cubicBezTo>
                    <a:cubicBezTo>
                      <a:pt x="1142" y="1645"/>
                      <a:pt x="1360" y="1590"/>
                      <a:pt x="1536" y="1482"/>
                    </a:cubicBezTo>
                    <a:cubicBezTo>
                      <a:pt x="1876" y="1196"/>
                      <a:pt x="1930" y="680"/>
                      <a:pt x="1591" y="285"/>
                    </a:cubicBezTo>
                    <a:cubicBezTo>
                      <a:pt x="1482" y="122"/>
                      <a:pt x="1197" y="0"/>
                      <a:pt x="965" y="0"/>
                    </a:cubicBezTo>
                    <a:close/>
                  </a:path>
                </a:pathLst>
              </a:custGeom>
              <a:solidFill>
                <a:srgbClr val="CB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5609;p52"/>
              <p:cNvSpPr/>
              <p:nvPr/>
            </p:nvSpPr>
            <p:spPr>
              <a:xfrm>
                <a:off x="4355725" y="2594850"/>
                <a:ext cx="10200" cy="34000"/>
              </a:xfrm>
              <a:custGeom>
                <a:avLst/>
                <a:gdLst/>
                <a:ahLst/>
                <a:cxnLst/>
                <a:rect l="l" t="t" r="r" b="b"/>
                <a:pathLst>
                  <a:path w="408" h="1360" extrusionOk="0">
                    <a:moveTo>
                      <a:pt x="0" y="1"/>
                    </a:moveTo>
                    <a:lnTo>
                      <a:pt x="0" y="1"/>
                    </a:lnTo>
                    <a:cubicBezTo>
                      <a:pt x="68" y="164"/>
                      <a:pt x="123" y="449"/>
                      <a:pt x="123" y="789"/>
                    </a:cubicBezTo>
                    <a:lnTo>
                      <a:pt x="123" y="1129"/>
                    </a:lnTo>
                    <a:lnTo>
                      <a:pt x="123" y="1360"/>
                    </a:lnTo>
                    <a:cubicBezTo>
                      <a:pt x="340" y="1183"/>
                      <a:pt x="408" y="966"/>
                      <a:pt x="408" y="735"/>
                    </a:cubicBezTo>
                    <a:cubicBezTo>
                      <a:pt x="408" y="395"/>
                      <a:pt x="231" y="109"/>
                      <a:pt x="0" y="1"/>
                    </a:cubicBezTo>
                    <a:close/>
                  </a:path>
                </a:pathLst>
              </a:custGeom>
              <a:solidFill>
                <a:srgbClr val="CB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5610;p52"/>
              <p:cNvSpPr/>
              <p:nvPr/>
            </p:nvSpPr>
            <p:spPr>
              <a:xfrm>
                <a:off x="4810375" y="738925"/>
                <a:ext cx="45225" cy="41150"/>
              </a:xfrm>
              <a:custGeom>
                <a:avLst/>
                <a:gdLst/>
                <a:ahLst/>
                <a:cxnLst/>
                <a:rect l="l" t="t" r="r" b="b"/>
                <a:pathLst>
                  <a:path w="1809" h="1646" extrusionOk="0">
                    <a:moveTo>
                      <a:pt x="911" y="1"/>
                    </a:moveTo>
                    <a:cubicBezTo>
                      <a:pt x="735" y="1"/>
                      <a:pt x="572" y="55"/>
                      <a:pt x="395" y="232"/>
                    </a:cubicBezTo>
                    <a:cubicBezTo>
                      <a:pt x="55" y="517"/>
                      <a:pt x="1" y="1020"/>
                      <a:pt x="286" y="1360"/>
                    </a:cubicBezTo>
                    <a:cubicBezTo>
                      <a:pt x="449" y="1536"/>
                      <a:pt x="680" y="1645"/>
                      <a:pt x="911" y="1645"/>
                    </a:cubicBezTo>
                    <a:cubicBezTo>
                      <a:pt x="1074" y="1645"/>
                      <a:pt x="1306" y="1591"/>
                      <a:pt x="1469" y="1469"/>
                    </a:cubicBezTo>
                    <a:cubicBezTo>
                      <a:pt x="1808" y="1197"/>
                      <a:pt x="1808" y="680"/>
                      <a:pt x="1523" y="286"/>
                    </a:cubicBezTo>
                    <a:cubicBezTo>
                      <a:pt x="1360" y="109"/>
                      <a:pt x="1129" y="1"/>
                      <a:pt x="911" y="1"/>
                    </a:cubicBezTo>
                    <a:close/>
                  </a:path>
                </a:pathLst>
              </a:custGeom>
              <a:solidFill>
                <a:srgbClr val="CB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5611;p52"/>
              <p:cNvSpPr/>
              <p:nvPr/>
            </p:nvSpPr>
            <p:spPr>
              <a:xfrm>
                <a:off x="7292325" y="1194025"/>
                <a:ext cx="765950" cy="532975"/>
              </a:xfrm>
              <a:custGeom>
                <a:avLst/>
                <a:gdLst/>
                <a:ahLst/>
                <a:cxnLst/>
                <a:rect l="l" t="t" r="r" b="b"/>
                <a:pathLst>
                  <a:path w="30638" h="21319" extrusionOk="0">
                    <a:moveTo>
                      <a:pt x="20845" y="1"/>
                    </a:moveTo>
                    <a:cubicBezTo>
                      <a:pt x="19854" y="1"/>
                      <a:pt x="18864" y="1722"/>
                      <a:pt x="17917" y="1722"/>
                    </a:cubicBezTo>
                    <a:cubicBezTo>
                      <a:pt x="17894" y="1722"/>
                      <a:pt x="17870" y="1721"/>
                      <a:pt x="17847" y="1719"/>
                    </a:cubicBezTo>
                    <a:cubicBezTo>
                      <a:pt x="16772" y="1625"/>
                      <a:pt x="16159" y="357"/>
                      <a:pt x="15326" y="357"/>
                    </a:cubicBezTo>
                    <a:cubicBezTo>
                      <a:pt x="15190" y="357"/>
                      <a:pt x="15048" y="390"/>
                      <a:pt x="14898" y="468"/>
                    </a:cubicBezTo>
                    <a:cubicBezTo>
                      <a:pt x="13878" y="1039"/>
                      <a:pt x="16828" y="5117"/>
                      <a:pt x="16828" y="5117"/>
                    </a:cubicBezTo>
                    <a:cubicBezTo>
                      <a:pt x="4133" y="6191"/>
                      <a:pt x="0" y="16154"/>
                      <a:pt x="0" y="16154"/>
                    </a:cubicBezTo>
                    <a:lnTo>
                      <a:pt x="27294" y="21319"/>
                    </a:lnTo>
                    <a:cubicBezTo>
                      <a:pt x="30637" y="10323"/>
                      <a:pt x="21857" y="5688"/>
                      <a:pt x="21857" y="5688"/>
                    </a:cubicBezTo>
                    <a:cubicBezTo>
                      <a:pt x="26164" y="5244"/>
                      <a:pt x="26899" y="2206"/>
                      <a:pt x="25302" y="2206"/>
                    </a:cubicBezTo>
                    <a:cubicBezTo>
                      <a:pt x="25236" y="2206"/>
                      <a:pt x="25166" y="2211"/>
                      <a:pt x="25092" y="2222"/>
                    </a:cubicBezTo>
                    <a:cubicBezTo>
                      <a:pt x="24861" y="2256"/>
                      <a:pt x="24651" y="2272"/>
                      <a:pt x="24458" y="2272"/>
                    </a:cubicBezTo>
                    <a:cubicBezTo>
                      <a:pt x="23044" y="2272"/>
                      <a:pt x="22570" y="1394"/>
                      <a:pt x="21517" y="305"/>
                    </a:cubicBezTo>
                    <a:cubicBezTo>
                      <a:pt x="21293" y="89"/>
                      <a:pt x="21069" y="1"/>
                      <a:pt x="20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5612;p52"/>
              <p:cNvSpPr/>
              <p:nvPr/>
            </p:nvSpPr>
            <p:spPr>
              <a:xfrm>
                <a:off x="7713000" y="1321950"/>
                <a:ext cx="125750" cy="39325"/>
              </a:xfrm>
              <a:custGeom>
                <a:avLst/>
                <a:gdLst/>
                <a:ahLst/>
                <a:cxnLst/>
                <a:rect l="l" t="t" r="r" b="b"/>
                <a:pathLst>
                  <a:path w="5030" h="1573" extrusionOk="0">
                    <a:moveTo>
                      <a:pt x="1" y="0"/>
                    </a:moveTo>
                    <a:cubicBezTo>
                      <a:pt x="922" y="1200"/>
                      <a:pt x="1868" y="1573"/>
                      <a:pt x="2686" y="1573"/>
                    </a:cubicBezTo>
                    <a:cubicBezTo>
                      <a:pt x="4028" y="1573"/>
                      <a:pt x="5030" y="571"/>
                      <a:pt x="5030" y="571"/>
                    </a:cubicBezTo>
                    <a:lnTo>
                      <a:pt x="5030" y="571"/>
                    </a:lnTo>
                    <a:cubicBezTo>
                      <a:pt x="4459" y="652"/>
                      <a:pt x="3930" y="685"/>
                      <a:pt x="3447" y="685"/>
                    </a:cubicBezTo>
                    <a:cubicBezTo>
                      <a:pt x="1252" y="685"/>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5613;p52"/>
              <p:cNvSpPr/>
              <p:nvPr/>
            </p:nvSpPr>
            <p:spPr>
              <a:xfrm>
                <a:off x="7705875" y="1232575"/>
                <a:ext cx="72050" cy="85550"/>
              </a:xfrm>
              <a:custGeom>
                <a:avLst/>
                <a:gdLst/>
                <a:ahLst/>
                <a:cxnLst/>
                <a:rect l="l" t="t" r="r" b="b"/>
                <a:pathLst>
                  <a:path w="2882" h="3422" extrusionOk="0">
                    <a:moveTo>
                      <a:pt x="2882" y="0"/>
                    </a:moveTo>
                    <a:cubicBezTo>
                      <a:pt x="2882" y="0"/>
                      <a:pt x="2361" y="883"/>
                      <a:pt x="1436" y="883"/>
                    </a:cubicBezTo>
                    <a:cubicBezTo>
                      <a:pt x="1031" y="883"/>
                      <a:pt x="550" y="715"/>
                      <a:pt x="0" y="231"/>
                    </a:cubicBezTo>
                    <a:lnTo>
                      <a:pt x="0" y="231"/>
                    </a:lnTo>
                    <a:cubicBezTo>
                      <a:pt x="0" y="232"/>
                      <a:pt x="1385" y="3422"/>
                      <a:pt x="1961" y="3422"/>
                    </a:cubicBezTo>
                    <a:cubicBezTo>
                      <a:pt x="1989" y="3422"/>
                      <a:pt x="2015" y="3414"/>
                      <a:pt x="2039" y="3398"/>
                    </a:cubicBezTo>
                    <a:cubicBezTo>
                      <a:pt x="2542" y="3059"/>
                      <a:pt x="2882" y="1"/>
                      <a:pt x="2882" y="0"/>
                    </a:cubicBezTo>
                    <a:close/>
                  </a:path>
                </a:pathLst>
              </a:custGeom>
              <a:solidFill>
                <a:srgbClr val="CE2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5614;p52"/>
              <p:cNvSpPr/>
              <p:nvPr/>
            </p:nvSpPr>
            <p:spPr>
              <a:xfrm>
                <a:off x="7813250" y="1241075"/>
                <a:ext cx="93475" cy="69700"/>
              </a:xfrm>
              <a:custGeom>
                <a:avLst/>
                <a:gdLst/>
                <a:ahLst/>
                <a:cxnLst/>
                <a:rect l="l" t="t" r="r" b="b"/>
                <a:pathLst>
                  <a:path w="3739" h="2788" extrusionOk="0">
                    <a:moveTo>
                      <a:pt x="1088" y="0"/>
                    </a:moveTo>
                    <a:cubicBezTo>
                      <a:pt x="1088" y="0"/>
                      <a:pt x="0" y="2719"/>
                      <a:pt x="680" y="2786"/>
                    </a:cubicBezTo>
                    <a:cubicBezTo>
                      <a:pt x="692" y="2787"/>
                      <a:pt x="704" y="2788"/>
                      <a:pt x="717" y="2788"/>
                    </a:cubicBezTo>
                    <a:cubicBezTo>
                      <a:pt x="1500" y="2788"/>
                      <a:pt x="3738" y="1142"/>
                      <a:pt x="3738" y="1142"/>
                    </a:cubicBezTo>
                    <a:lnTo>
                      <a:pt x="3738" y="1142"/>
                    </a:lnTo>
                    <a:cubicBezTo>
                      <a:pt x="3738" y="1142"/>
                      <a:pt x="3445" y="1200"/>
                      <a:pt x="3051" y="1200"/>
                    </a:cubicBezTo>
                    <a:cubicBezTo>
                      <a:pt x="2353" y="1200"/>
                      <a:pt x="1340" y="1017"/>
                      <a:pt x="1088" y="0"/>
                    </a:cubicBezTo>
                    <a:close/>
                  </a:path>
                </a:pathLst>
              </a:custGeom>
              <a:solidFill>
                <a:srgbClr val="CE2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5615;p52"/>
              <p:cNvSpPr/>
              <p:nvPr/>
            </p:nvSpPr>
            <p:spPr>
              <a:xfrm>
                <a:off x="7830250" y="1336200"/>
                <a:ext cx="228025" cy="390800"/>
              </a:xfrm>
              <a:custGeom>
                <a:avLst/>
                <a:gdLst/>
                <a:ahLst/>
                <a:cxnLst/>
                <a:rect l="l" t="t" r="r" b="b"/>
                <a:pathLst>
                  <a:path w="9121" h="15632" extrusionOk="0">
                    <a:moveTo>
                      <a:pt x="340" y="1"/>
                    </a:moveTo>
                    <a:lnTo>
                      <a:pt x="0" y="218"/>
                    </a:lnTo>
                    <a:cubicBezTo>
                      <a:pt x="0" y="218"/>
                      <a:pt x="3289" y="7585"/>
                      <a:pt x="0" y="14545"/>
                    </a:cubicBezTo>
                    <a:lnTo>
                      <a:pt x="5777" y="15632"/>
                    </a:lnTo>
                    <a:cubicBezTo>
                      <a:pt x="9120" y="4636"/>
                      <a:pt x="340" y="1"/>
                      <a:pt x="340" y="1"/>
                    </a:cubicBez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5616;p52"/>
              <p:cNvSpPr/>
              <p:nvPr/>
            </p:nvSpPr>
            <p:spPr>
              <a:xfrm>
                <a:off x="6457675" y="2062375"/>
                <a:ext cx="404150" cy="300225"/>
              </a:xfrm>
              <a:custGeom>
                <a:avLst/>
                <a:gdLst/>
                <a:ahLst/>
                <a:cxnLst/>
                <a:rect l="l" t="t" r="r" b="b"/>
                <a:pathLst>
                  <a:path w="16166" h="12009" extrusionOk="0">
                    <a:moveTo>
                      <a:pt x="11245" y="0"/>
                    </a:moveTo>
                    <a:lnTo>
                      <a:pt x="5237" y="1197"/>
                    </a:lnTo>
                    <a:lnTo>
                      <a:pt x="8350" y="5954"/>
                    </a:lnTo>
                    <a:cubicBezTo>
                      <a:pt x="8350" y="5954"/>
                      <a:pt x="8134" y="6258"/>
                      <a:pt x="7430" y="6258"/>
                    </a:cubicBezTo>
                    <a:cubicBezTo>
                      <a:pt x="7181" y="6258"/>
                      <a:pt x="6871" y="6220"/>
                      <a:pt x="6487" y="6117"/>
                    </a:cubicBezTo>
                    <a:cubicBezTo>
                      <a:pt x="5740" y="5908"/>
                      <a:pt x="4801" y="5620"/>
                      <a:pt x="3848" y="5620"/>
                    </a:cubicBezTo>
                    <a:cubicBezTo>
                      <a:pt x="3000" y="5620"/>
                      <a:pt x="2139" y="5849"/>
                      <a:pt x="1390" y="6566"/>
                    </a:cubicBezTo>
                    <a:cubicBezTo>
                      <a:pt x="1" y="7907"/>
                      <a:pt x="1641" y="12009"/>
                      <a:pt x="6727" y="12009"/>
                    </a:cubicBezTo>
                    <a:cubicBezTo>
                      <a:pt x="7463" y="12009"/>
                      <a:pt x="8270" y="11923"/>
                      <a:pt x="9152" y="11731"/>
                    </a:cubicBezTo>
                    <a:cubicBezTo>
                      <a:pt x="16165" y="10140"/>
                      <a:pt x="15091" y="8047"/>
                      <a:pt x="13515" y="4867"/>
                    </a:cubicBezTo>
                    <a:cubicBezTo>
                      <a:pt x="11924" y="1645"/>
                      <a:pt x="11245" y="0"/>
                      <a:pt x="11245" y="0"/>
                    </a:cubicBezTo>
                    <a:close/>
                  </a:path>
                </a:pathLst>
              </a:custGeom>
              <a:solidFill>
                <a:srgbClr val="231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5617;p52"/>
              <p:cNvSpPr/>
              <p:nvPr/>
            </p:nvSpPr>
            <p:spPr>
              <a:xfrm>
                <a:off x="6445525" y="1726600"/>
                <a:ext cx="116250" cy="97925"/>
              </a:xfrm>
              <a:custGeom>
                <a:avLst/>
                <a:gdLst/>
                <a:ahLst/>
                <a:cxnLst/>
                <a:rect l="l" t="t" r="r" b="b"/>
                <a:pathLst>
                  <a:path w="4650" h="3917" extrusionOk="0">
                    <a:moveTo>
                      <a:pt x="3807" y="1"/>
                    </a:moveTo>
                    <a:cubicBezTo>
                      <a:pt x="2502" y="1"/>
                      <a:pt x="128" y="477"/>
                      <a:pt x="1" y="3917"/>
                    </a:cubicBezTo>
                    <a:cubicBezTo>
                      <a:pt x="1" y="3917"/>
                      <a:pt x="917" y="3532"/>
                      <a:pt x="2085" y="3532"/>
                    </a:cubicBezTo>
                    <a:cubicBezTo>
                      <a:pt x="2589" y="3532"/>
                      <a:pt x="3140" y="3603"/>
                      <a:pt x="3684" y="3808"/>
                    </a:cubicBezTo>
                    <a:cubicBezTo>
                      <a:pt x="3684" y="3808"/>
                      <a:pt x="4078" y="1035"/>
                      <a:pt x="4649" y="70"/>
                    </a:cubicBezTo>
                    <a:cubicBezTo>
                      <a:pt x="4649" y="70"/>
                      <a:pt x="4306" y="1"/>
                      <a:pt x="3807" y="1"/>
                    </a:cubicBez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5618;p52"/>
              <p:cNvSpPr/>
              <p:nvPr/>
            </p:nvSpPr>
            <p:spPr>
              <a:xfrm>
                <a:off x="6384700" y="1797675"/>
                <a:ext cx="246375" cy="392150"/>
              </a:xfrm>
              <a:custGeom>
                <a:avLst/>
                <a:gdLst/>
                <a:ahLst/>
                <a:cxnLst/>
                <a:rect l="l" t="t" r="r" b="b"/>
                <a:pathLst>
                  <a:path w="9855" h="15686" extrusionOk="0">
                    <a:moveTo>
                      <a:pt x="6614" y="0"/>
                    </a:moveTo>
                    <a:cubicBezTo>
                      <a:pt x="6276" y="0"/>
                      <a:pt x="1788" y="50"/>
                      <a:pt x="911" y="2719"/>
                    </a:cubicBezTo>
                    <a:cubicBezTo>
                      <a:pt x="1" y="5546"/>
                      <a:pt x="1142" y="12342"/>
                      <a:pt x="4078" y="15686"/>
                    </a:cubicBezTo>
                    <a:lnTo>
                      <a:pt x="9855" y="14218"/>
                    </a:lnTo>
                    <a:lnTo>
                      <a:pt x="8550" y="11322"/>
                    </a:lnTo>
                    <a:cubicBezTo>
                      <a:pt x="8550" y="11322"/>
                      <a:pt x="6688" y="5831"/>
                      <a:pt x="6634" y="0"/>
                    </a:cubicBezTo>
                    <a:cubicBezTo>
                      <a:pt x="6634" y="0"/>
                      <a:pt x="6627" y="0"/>
                      <a:pt x="6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5619;p52"/>
              <p:cNvSpPr/>
              <p:nvPr/>
            </p:nvSpPr>
            <p:spPr>
              <a:xfrm>
                <a:off x="6350300" y="2153100"/>
                <a:ext cx="402775" cy="300000"/>
              </a:xfrm>
              <a:custGeom>
                <a:avLst/>
                <a:gdLst/>
                <a:ahLst/>
                <a:cxnLst/>
                <a:rect l="l" t="t" r="r" b="b"/>
                <a:pathLst>
                  <a:path w="16111" h="12000" extrusionOk="0">
                    <a:moveTo>
                      <a:pt x="11231" y="1"/>
                    </a:moveTo>
                    <a:lnTo>
                      <a:pt x="5237" y="1183"/>
                    </a:lnTo>
                    <a:lnTo>
                      <a:pt x="8295" y="5940"/>
                    </a:lnTo>
                    <a:cubicBezTo>
                      <a:pt x="8295" y="5940"/>
                      <a:pt x="8107" y="6256"/>
                      <a:pt x="7402" y="6256"/>
                    </a:cubicBezTo>
                    <a:cubicBezTo>
                      <a:pt x="7159" y="6256"/>
                      <a:pt x="6854" y="6218"/>
                      <a:pt x="6474" y="6117"/>
                    </a:cubicBezTo>
                    <a:cubicBezTo>
                      <a:pt x="5697" y="5909"/>
                      <a:pt x="4761" y="5620"/>
                      <a:pt x="3815" y="5620"/>
                    </a:cubicBezTo>
                    <a:cubicBezTo>
                      <a:pt x="2974" y="5620"/>
                      <a:pt x="2126" y="5849"/>
                      <a:pt x="1377" y="6566"/>
                    </a:cubicBezTo>
                    <a:cubicBezTo>
                      <a:pt x="1" y="7906"/>
                      <a:pt x="1637" y="12000"/>
                      <a:pt x="6701" y="12000"/>
                    </a:cubicBezTo>
                    <a:cubicBezTo>
                      <a:pt x="7440" y="12000"/>
                      <a:pt x="8252" y="11913"/>
                      <a:pt x="9138" y="11717"/>
                    </a:cubicBezTo>
                    <a:cubicBezTo>
                      <a:pt x="16111" y="10140"/>
                      <a:pt x="15091" y="8034"/>
                      <a:pt x="13501" y="4867"/>
                    </a:cubicBezTo>
                    <a:cubicBezTo>
                      <a:pt x="11911" y="1645"/>
                      <a:pt x="11231" y="1"/>
                      <a:pt x="11231" y="1"/>
                    </a:cubicBezTo>
                    <a:close/>
                  </a:path>
                </a:pathLst>
              </a:custGeom>
              <a:solidFill>
                <a:srgbClr val="231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5620;p52"/>
              <p:cNvSpPr/>
              <p:nvPr/>
            </p:nvSpPr>
            <p:spPr>
              <a:xfrm>
                <a:off x="6387750" y="2153100"/>
                <a:ext cx="365325" cy="300100"/>
              </a:xfrm>
              <a:custGeom>
                <a:avLst/>
                <a:gdLst/>
                <a:ahLst/>
                <a:cxnLst/>
                <a:rect l="l" t="t" r="r" b="b"/>
                <a:pathLst>
                  <a:path w="14613" h="12004" extrusionOk="0">
                    <a:moveTo>
                      <a:pt x="9733" y="1"/>
                    </a:moveTo>
                    <a:lnTo>
                      <a:pt x="8034" y="340"/>
                    </a:lnTo>
                    <a:lnTo>
                      <a:pt x="7871" y="449"/>
                    </a:lnTo>
                    <a:cubicBezTo>
                      <a:pt x="7871" y="449"/>
                      <a:pt x="9787" y="3344"/>
                      <a:pt x="10698" y="5383"/>
                    </a:cubicBezTo>
                    <a:cubicBezTo>
                      <a:pt x="11554" y="7422"/>
                      <a:pt x="11663" y="9284"/>
                      <a:pt x="7694" y="10358"/>
                    </a:cubicBezTo>
                    <a:cubicBezTo>
                      <a:pt x="6788" y="10604"/>
                      <a:pt x="5894" y="10699"/>
                      <a:pt x="5053" y="10699"/>
                    </a:cubicBezTo>
                    <a:cubicBezTo>
                      <a:pt x="2223" y="10699"/>
                      <a:pt x="1" y="9624"/>
                      <a:pt x="1" y="9624"/>
                    </a:cubicBezTo>
                    <a:lnTo>
                      <a:pt x="1" y="9624"/>
                    </a:lnTo>
                    <a:cubicBezTo>
                      <a:pt x="841" y="10868"/>
                      <a:pt x="2546" y="12004"/>
                      <a:pt x="5200" y="12004"/>
                    </a:cubicBezTo>
                    <a:cubicBezTo>
                      <a:pt x="5939" y="12004"/>
                      <a:pt x="6752" y="11916"/>
                      <a:pt x="7640" y="11717"/>
                    </a:cubicBezTo>
                    <a:cubicBezTo>
                      <a:pt x="14613" y="10140"/>
                      <a:pt x="13593" y="8034"/>
                      <a:pt x="12003" y="4867"/>
                    </a:cubicBezTo>
                    <a:cubicBezTo>
                      <a:pt x="10413" y="1645"/>
                      <a:pt x="9733" y="1"/>
                      <a:pt x="97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5621;p52"/>
              <p:cNvSpPr/>
              <p:nvPr/>
            </p:nvSpPr>
            <p:spPr>
              <a:xfrm>
                <a:off x="6782625" y="1450725"/>
                <a:ext cx="69325" cy="111825"/>
              </a:xfrm>
              <a:custGeom>
                <a:avLst/>
                <a:gdLst/>
                <a:ahLst/>
                <a:cxnLst/>
                <a:rect l="l" t="t" r="r" b="b"/>
                <a:pathLst>
                  <a:path w="2773" h="4473" extrusionOk="0">
                    <a:moveTo>
                      <a:pt x="1645" y="0"/>
                    </a:moveTo>
                    <a:cubicBezTo>
                      <a:pt x="1645" y="0"/>
                      <a:pt x="340" y="517"/>
                      <a:pt x="0" y="1931"/>
                    </a:cubicBezTo>
                    <a:cubicBezTo>
                      <a:pt x="0" y="1931"/>
                      <a:pt x="856" y="2665"/>
                      <a:pt x="788" y="3344"/>
                    </a:cubicBezTo>
                    <a:lnTo>
                      <a:pt x="2610" y="4472"/>
                    </a:lnTo>
                    <a:cubicBezTo>
                      <a:pt x="2610" y="4472"/>
                      <a:pt x="2433" y="1251"/>
                      <a:pt x="2773" y="395"/>
                    </a:cubicBezTo>
                    <a:lnTo>
                      <a:pt x="1645" y="0"/>
                    </a:ln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5622;p52"/>
              <p:cNvSpPr/>
              <p:nvPr/>
            </p:nvSpPr>
            <p:spPr>
              <a:xfrm>
                <a:off x="6577375" y="1534250"/>
                <a:ext cx="825400" cy="736450"/>
              </a:xfrm>
              <a:custGeom>
                <a:avLst/>
                <a:gdLst/>
                <a:ahLst/>
                <a:cxnLst/>
                <a:rect l="l" t="t" r="r" b="b"/>
                <a:pathLst>
                  <a:path w="33016" h="29458" extrusionOk="0">
                    <a:moveTo>
                      <a:pt x="8880" y="1"/>
                    </a:moveTo>
                    <a:cubicBezTo>
                      <a:pt x="4932" y="1"/>
                      <a:pt x="8264" y="8838"/>
                      <a:pt x="8264" y="8838"/>
                    </a:cubicBezTo>
                    <a:cubicBezTo>
                      <a:pt x="7813" y="9202"/>
                      <a:pt x="7260" y="9337"/>
                      <a:pt x="6687" y="9337"/>
                    </a:cubicBezTo>
                    <a:cubicBezTo>
                      <a:pt x="5036" y="9337"/>
                      <a:pt x="3222" y="8213"/>
                      <a:pt x="3222" y="8213"/>
                    </a:cubicBezTo>
                    <a:cubicBezTo>
                      <a:pt x="2094" y="9178"/>
                      <a:pt x="0" y="11842"/>
                      <a:pt x="1468" y="19766"/>
                    </a:cubicBezTo>
                    <a:cubicBezTo>
                      <a:pt x="3004" y="27691"/>
                      <a:pt x="11323" y="29458"/>
                      <a:pt x="11323" y="29458"/>
                    </a:cubicBezTo>
                    <a:cubicBezTo>
                      <a:pt x="19818" y="27691"/>
                      <a:pt x="27239" y="20962"/>
                      <a:pt x="30134" y="13541"/>
                    </a:cubicBezTo>
                    <a:cubicBezTo>
                      <a:pt x="33016" y="6120"/>
                      <a:pt x="29115" y="2327"/>
                      <a:pt x="29115" y="2327"/>
                    </a:cubicBezTo>
                    <a:cubicBezTo>
                      <a:pt x="26234" y="1115"/>
                      <a:pt x="24355" y="724"/>
                      <a:pt x="22941" y="724"/>
                    </a:cubicBezTo>
                    <a:cubicBezTo>
                      <a:pt x="21185" y="724"/>
                      <a:pt x="20146" y="1326"/>
                      <a:pt x="18798" y="1702"/>
                    </a:cubicBezTo>
                    <a:cubicBezTo>
                      <a:pt x="17914" y="1963"/>
                      <a:pt x="17056" y="2059"/>
                      <a:pt x="16245" y="2059"/>
                    </a:cubicBezTo>
                    <a:cubicBezTo>
                      <a:pt x="14775" y="2059"/>
                      <a:pt x="13456" y="1744"/>
                      <a:pt x="12397" y="1525"/>
                    </a:cubicBezTo>
                    <a:cubicBezTo>
                      <a:pt x="10765" y="1131"/>
                      <a:pt x="8998" y="3"/>
                      <a:pt x="8998" y="3"/>
                    </a:cubicBezTo>
                    <a:cubicBezTo>
                      <a:pt x="8958" y="1"/>
                      <a:pt x="8919" y="1"/>
                      <a:pt x="88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5623;p52"/>
              <p:cNvSpPr/>
              <p:nvPr/>
            </p:nvSpPr>
            <p:spPr>
              <a:xfrm>
                <a:off x="6730275" y="1559800"/>
                <a:ext cx="672500" cy="710900"/>
              </a:xfrm>
              <a:custGeom>
                <a:avLst/>
                <a:gdLst/>
                <a:ahLst/>
                <a:cxnLst/>
                <a:rect l="l" t="t" r="r" b="b"/>
                <a:pathLst>
                  <a:path w="26900" h="28436" extrusionOk="0">
                    <a:moveTo>
                      <a:pt x="19084" y="1"/>
                    </a:moveTo>
                    <a:lnTo>
                      <a:pt x="19084" y="1"/>
                    </a:lnTo>
                    <a:cubicBezTo>
                      <a:pt x="24413" y="4703"/>
                      <a:pt x="19710" y="14721"/>
                      <a:pt x="14613" y="19478"/>
                    </a:cubicBezTo>
                    <a:cubicBezTo>
                      <a:pt x="9515" y="24236"/>
                      <a:pt x="1" y="25989"/>
                      <a:pt x="1" y="25989"/>
                    </a:cubicBezTo>
                    <a:cubicBezTo>
                      <a:pt x="2543" y="27865"/>
                      <a:pt x="5207" y="28436"/>
                      <a:pt x="5207" y="28436"/>
                    </a:cubicBezTo>
                    <a:cubicBezTo>
                      <a:pt x="13702" y="26669"/>
                      <a:pt x="21123" y="19940"/>
                      <a:pt x="24018" y="12519"/>
                    </a:cubicBezTo>
                    <a:cubicBezTo>
                      <a:pt x="26900" y="5098"/>
                      <a:pt x="22999" y="1305"/>
                      <a:pt x="22999" y="1305"/>
                    </a:cubicBezTo>
                    <a:cubicBezTo>
                      <a:pt x="21409" y="680"/>
                      <a:pt x="20104" y="232"/>
                      <a:pt x="19084" y="1"/>
                    </a:cubicBezTo>
                    <a:close/>
                  </a:path>
                </a:pathLst>
              </a:custGeom>
              <a:solidFill>
                <a:srgbClr val="C91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5624;p52"/>
              <p:cNvSpPr/>
              <p:nvPr/>
            </p:nvSpPr>
            <p:spPr>
              <a:xfrm>
                <a:off x="6492425" y="1672075"/>
                <a:ext cx="368025" cy="605150"/>
              </a:xfrm>
              <a:custGeom>
                <a:avLst/>
                <a:gdLst/>
                <a:ahLst/>
                <a:cxnLst/>
                <a:rect l="l" t="t" r="r" b="b"/>
                <a:pathLst>
                  <a:path w="14721" h="24206" extrusionOk="0">
                    <a:moveTo>
                      <a:pt x="4877" y="1"/>
                    </a:moveTo>
                    <a:cubicBezTo>
                      <a:pt x="4224" y="1"/>
                      <a:pt x="3184" y="433"/>
                      <a:pt x="1985" y="2537"/>
                    </a:cubicBezTo>
                    <a:cubicBezTo>
                      <a:pt x="0" y="6152"/>
                      <a:pt x="286" y="14933"/>
                      <a:pt x="4527" y="19405"/>
                    </a:cubicBezTo>
                    <a:cubicBezTo>
                      <a:pt x="7876" y="22926"/>
                      <a:pt x="10409" y="24205"/>
                      <a:pt x="12801" y="24205"/>
                    </a:cubicBezTo>
                    <a:cubicBezTo>
                      <a:pt x="13447" y="24205"/>
                      <a:pt x="14082" y="24112"/>
                      <a:pt x="14721" y="23945"/>
                    </a:cubicBezTo>
                    <a:cubicBezTo>
                      <a:pt x="14721" y="23945"/>
                      <a:pt x="6402" y="22178"/>
                      <a:pt x="4866" y="14253"/>
                    </a:cubicBezTo>
                    <a:cubicBezTo>
                      <a:pt x="3398" y="6329"/>
                      <a:pt x="5492" y="3665"/>
                      <a:pt x="6620" y="2700"/>
                    </a:cubicBezTo>
                    <a:lnTo>
                      <a:pt x="5600" y="212"/>
                    </a:lnTo>
                    <a:cubicBezTo>
                      <a:pt x="5600" y="212"/>
                      <a:pt x="5333" y="1"/>
                      <a:pt x="4877" y="1"/>
                    </a:cubicBezTo>
                    <a:close/>
                  </a:path>
                </a:pathLst>
              </a:custGeom>
              <a:solidFill>
                <a:srgbClr val="F9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5625;p52"/>
              <p:cNvSpPr/>
              <p:nvPr/>
            </p:nvSpPr>
            <p:spPr>
              <a:xfrm>
                <a:off x="6666400" y="2209500"/>
                <a:ext cx="194050" cy="68275"/>
              </a:xfrm>
              <a:custGeom>
                <a:avLst/>
                <a:gdLst/>
                <a:ahLst/>
                <a:cxnLst/>
                <a:rect l="l" t="t" r="r" b="b"/>
                <a:pathLst>
                  <a:path w="7762" h="2731" extrusionOk="0">
                    <a:moveTo>
                      <a:pt x="2556" y="1"/>
                    </a:moveTo>
                    <a:lnTo>
                      <a:pt x="1" y="178"/>
                    </a:lnTo>
                    <a:cubicBezTo>
                      <a:pt x="2195" y="1995"/>
                      <a:pt x="4056" y="2731"/>
                      <a:pt x="5826" y="2731"/>
                    </a:cubicBezTo>
                    <a:cubicBezTo>
                      <a:pt x="6480" y="2731"/>
                      <a:pt x="7121" y="2631"/>
                      <a:pt x="7762" y="2448"/>
                    </a:cubicBezTo>
                    <a:cubicBezTo>
                      <a:pt x="7762" y="2448"/>
                      <a:pt x="5098" y="1877"/>
                      <a:pt x="2556" y="1"/>
                    </a:cubicBezTo>
                    <a:close/>
                  </a:path>
                </a:pathLst>
              </a:custGeom>
              <a:solidFill>
                <a:srgbClr val="E2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5626;p52"/>
              <p:cNvSpPr/>
              <p:nvPr/>
            </p:nvSpPr>
            <p:spPr>
              <a:xfrm>
                <a:off x="6623925" y="1753825"/>
                <a:ext cx="395225" cy="492750"/>
              </a:xfrm>
              <a:custGeom>
                <a:avLst/>
                <a:gdLst/>
                <a:ahLst/>
                <a:cxnLst/>
                <a:rect l="l" t="t" r="r" b="b"/>
                <a:pathLst>
                  <a:path w="15809" h="19710" extrusionOk="0">
                    <a:moveTo>
                      <a:pt x="2502" y="1"/>
                    </a:moveTo>
                    <a:cubicBezTo>
                      <a:pt x="2501" y="1"/>
                      <a:pt x="1" y="10195"/>
                      <a:pt x="12750" y="19709"/>
                    </a:cubicBezTo>
                    <a:cubicBezTo>
                      <a:pt x="12750" y="19709"/>
                      <a:pt x="14395" y="19139"/>
                      <a:pt x="15808" y="18350"/>
                    </a:cubicBezTo>
                    <a:cubicBezTo>
                      <a:pt x="15808" y="18350"/>
                      <a:pt x="6063" y="9678"/>
                      <a:pt x="5900" y="341"/>
                    </a:cubicBezTo>
                    <a:cubicBezTo>
                      <a:pt x="5900" y="341"/>
                      <a:pt x="5532" y="512"/>
                      <a:pt x="4830" y="512"/>
                    </a:cubicBezTo>
                    <a:cubicBezTo>
                      <a:pt x="4265" y="512"/>
                      <a:pt x="3483" y="401"/>
                      <a:pt x="2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5627;p52"/>
              <p:cNvSpPr/>
              <p:nvPr/>
            </p:nvSpPr>
            <p:spPr>
              <a:xfrm>
                <a:off x="6857725" y="2141550"/>
                <a:ext cx="161425" cy="105025"/>
              </a:xfrm>
              <a:custGeom>
                <a:avLst/>
                <a:gdLst/>
                <a:ahLst/>
                <a:cxnLst/>
                <a:rect l="l" t="t" r="r" b="b"/>
                <a:pathLst>
                  <a:path w="6457" h="4201" extrusionOk="0">
                    <a:moveTo>
                      <a:pt x="3684" y="0"/>
                    </a:moveTo>
                    <a:cubicBezTo>
                      <a:pt x="2324" y="626"/>
                      <a:pt x="965" y="1088"/>
                      <a:pt x="0" y="1360"/>
                    </a:cubicBezTo>
                    <a:cubicBezTo>
                      <a:pt x="1019" y="2325"/>
                      <a:pt x="2093" y="3290"/>
                      <a:pt x="3398" y="4200"/>
                    </a:cubicBezTo>
                    <a:cubicBezTo>
                      <a:pt x="3398" y="4200"/>
                      <a:pt x="5043" y="3630"/>
                      <a:pt x="6456" y="2841"/>
                    </a:cubicBezTo>
                    <a:cubicBezTo>
                      <a:pt x="6456" y="2841"/>
                      <a:pt x="5260" y="1767"/>
                      <a:pt x="3684" y="0"/>
                    </a:cubicBez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5628;p52"/>
              <p:cNvSpPr/>
              <p:nvPr/>
            </p:nvSpPr>
            <p:spPr>
              <a:xfrm>
                <a:off x="6553250" y="1382125"/>
                <a:ext cx="174350" cy="189400"/>
              </a:xfrm>
              <a:custGeom>
                <a:avLst/>
                <a:gdLst/>
                <a:ahLst/>
                <a:cxnLst/>
                <a:rect l="l" t="t" r="r" b="b"/>
                <a:pathLst>
                  <a:path w="6974" h="7576" extrusionOk="0">
                    <a:moveTo>
                      <a:pt x="4179" y="1"/>
                    </a:moveTo>
                    <a:cubicBezTo>
                      <a:pt x="3898" y="1"/>
                      <a:pt x="3601" y="25"/>
                      <a:pt x="3290" y="80"/>
                    </a:cubicBezTo>
                    <a:cubicBezTo>
                      <a:pt x="1074" y="475"/>
                      <a:pt x="0" y="2853"/>
                      <a:pt x="626" y="4104"/>
                    </a:cubicBezTo>
                    <a:cubicBezTo>
                      <a:pt x="1046" y="5065"/>
                      <a:pt x="1924" y="5842"/>
                      <a:pt x="2988" y="5842"/>
                    </a:cubicBezTo>
                    <a:cubicBezTo>
                      <a:pt x="3368" y="5842"/>
                      <a:pt x="3772" y="5743"/>
                      <a:pt x="4187" y="5517"/>
                    </a:cubicBezTo>
                    <a:lnTo>
                      <a:pt x="4187" y="5517"/>
                    </a:lnTo>
                    <a:cubicBezTo>
                      <a:pt x="4187" y="5517"/>
                      <a:pt x="3575" y="6999"/>
                      <a:pt x="4078" y="7502"/>
                    </a:cubicBezTo>
                    <a:cubicBezTo>
                      <a:pt x="4143" y="7552"/>
                      <a:pt x="4223" y="7575"/>
                      <a:pt x="4315" y="7575"/>
                    </a:cubicBezTo>
                    <a:cubicBezTo>
                      <a:pt x="5037" y="7575"/>
                      <a:pt x="6477" y="6185"/>
                      <a:pt x="6633" y="6088"/>
                    </a:cubicBezTo>
                    <a:lnTo>
                      <a:pt x="6633" y="6143"/>
                    </a:lnTo>
                    <a:lnTo>
                      <a:pt x="6973" y="882"/>
                    </a:lnTo>
                    <a:cubicBezTo>
                      <a:pt x="6973" y="882"/>
                      <a:pt x="5881" y="1"/>
                      <a:pt x="4179" y="1"/>
                    </a:cubicBez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5629;p52"/>
              <p:cNvSpPr/>
              <p:nvPr/>
            </p:nvSpPr>
            <p:spPr>
              <a:xfrm>
                <a:off x="6498200" y="1484100"/>
                <a:ext cx="183850" cy="184700"/>
              </a:xfrm>
              <a:custGeom>
                <a:avLst/>
                <a:gdLst/>
                <a:ahLst/>
                <a:cxnLst/>
                <a:rect l="l" t="t" r="r" b="b"/>
                <a:pathLst>
                  <a:path w="7354" h="7388" extrusionOk="0">
                    <a:moveTo>
                      <a:pt x="5559" y="0"/>
                    </a:moveTo>
                    <a:cubicBezTo>
                      <a:pt x="5517" y="0"/>
                      <a:pt x="5477" y="8"/>
                      <a:pt x="5437" y="25"/>
                    </a:cubicBezTo>
                    <a:cubicBezTo>
                      <a:pt x="4758" y="310"/>
                      <a:pt x="4866" y="1900"/>
                      <a:pt x="4866" y="1900"/>
                    </a:cubicBezTo>
                    <a:cubicBezTo>
                      <a:pt x="4321" y="1331"/>
                      <a:pt x="3713" y="1096"/>
                      <a:pt x="3117" y="1096"/>
                    </a:cubicBezTo>
                    <a:cubicBezTo>
                      <a:pt x="2346" y="1096"/>
                      <a:pt x="1594" y="1489"/>
                      <a:pt x="1020" y="2064"/>
                    </a:cubicBezTo>
                    <a:cubicBezTo>
                      <a:pt x="0" y="3029"/>
                      <a:pt x="218" y="5570"/>
                      <a:pt x="2148" y="6712"/>
                    </a:cubicBezTo>
                    <a:lnTo>
                      <a:pt x="2202" y="6712"/>
                    </a:lnTo>
                    <a:cubicBezTo>
                      <a:pt x="3118" y="7247"/>
                      <a:pt x="3993" y="7388"/>
                      <a:pt x="4661" y="7388"/>
                    </a:cubicBezTo>
                    <a:cubicBezTo>
                      <a:pt x="5401" y="7388"/>
                      <a:pt x="5886" y="7215"/>
                      <a:pt x="5886" y="7215"/>
                    </a:cubicBezTo>
                    <a:lnTo>
                      <a:pt x="7354" y="2172"/>
                    </a:lnTo>
                    <a:cubicBezTo>
                      <a:pt x="7251" y="2070"/>
                      <a:pt x="6244" y="0"/>
                      <a:pt x="55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5630;p52"/>
              <p:cNvSpPr/>
              <p:nvPr/>
            </p:nvSpPr>
            <p:spPr>
              <a:xfrm>
                <a:off x="6663675" y="1368400"/>
                <a:ext cx="173575" cy="133325"/>
              </a:xfrm>
              <a:custGeom>
                <a:avLst/>
                <a:gdLst/>
                <a:ahLst/>
                <a:cxnLst/>
                <a:rect l="l" t="t" r="r" b="b"/>
                <a:pathLst>
                  <a:path w="6943" h="5333" extrusionOk="0">
                    <a:moveTo>
                      <a:pt x="4044" y="1"/>
                    </a:moveTo>
                    <a:cubicBezTo>
                      <a:pt x="3739" y="1"/>
                      <a:pt x="3410" y="41"/>
                      <a:pt x="3059" y="126"/>
                    </a:cubicBezTo>
                    <a:cubicBezTo>
                      <a:pt x="572" y="752"/>
                      <a:pt x="1" y="5332"/>
                      <a:pt x="1" y="5332"/>
                    </a:cubicBezTo>
                    <a:cubicBezTo>
                      <a:pt x="690" y="4705"/>
                      <a:pt x="1474" y="4500"/>
                      <a:pt x="2204" y="4500"/>
                    </a:cubicBezTo>
                    <a:cubicBezTo>
                      <a:pt x="3577" y="4500"/>
                      <a:pt x="4758" y="5224"/>
                      <a:pt x="4758" y="5224"/>
                    </a:cubicBezTo>
                    <a:cubicBezTo>
                      <a:pt x="5152" y="3742"/>
                      <a:pt x="6403" y="3293"/>
                      <a:pt x="6403" y="3293"/>
                    </a:cubicBezTo>
                    <a:cubicBezTo>
                      <a:pt x="6942" y="1581"/>
                      <a:pt x="5964" y="1"/>
                      <a:pt x="4044" y="1"/>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5631;p52"/>
              <p:cNvSpPr/>
              <p:nvPr/>
            </p:nvSpPr>
            <p:spPr>
              <a:xfrm>
                <a:off x="6566250" y="1477400"/>
                <a:ext cx="237800" cy="290300"/>
              </a:xfrm>
              <a:custGeom>
                <a:avLst/>
                <a:gdLst/>
                <a:ahLst/>
                <a:cxnLst/>
                <a:rect l="l" t="t" r="r" b="b"/>
                <a:pathLst>
                  <a:path w="9512" h="11612" extrusionOk="0">
                    <a:moveTo>
                      <a:pt x="6378" y="0"/>
                    </a:moveTo>
                    <a:cubicBezTo>
                      <a:pt x="3819" y="0"/>
                      <a:pt x="1" y="3294"/>
                      <a:pt x="3667" y="10487"/>
                    </a:cubicBezTo>
                    <a:cubicBezTo>
                      <a:pt x="3667" y="10487"/>
                      <a:pt x="5481" y="11611"/>
                      <a:pt x="7132" y="11611"/>
                    </a:cubicBezTo>
                    <a:cubicBezTo>
                      <a:pt x="7705" y="11611"/>
                      <a:pt x="8258" y="11476"/>
                      <a:pt x="8709" y="11112"/>
                    </a:cubicBezTo>
                    <a:cubicBezTo>
                      <a:pt x="8709" y="11112"/>
                      <a:pt x="5377" y="2275"/>
                      <a:pt x="9325" y="2275"/>
                    </a:cubicBezTo>
                    <a:cubicBezTo>
                      <a:pt x="9364" y="2275"/>
                      <a:pt x="9403" y="2275"/>
                      <a:pt x="9443" y="2277"/>
                    </a:cubicBezTo>
                    <a:cubicBezTo>
                      <a:pt x="9443" y="2277"/>
                      <a:pt x="9511" y="687"/>
                      <a:pt x="6956" y="62"/>
                    </a:cubicBezTo>
                    <a:cubicBezTo>
                      <a:pt x="6774" y="21"/>
                      <a:pt x="6580" y="0"/>
                      <a:pt x="6378" y="0"/>
                    </a:cubicBezTo>
                    <a:close/>
                  </a:path>
                </a:pathLst>
              </a:custGeom>
              <a:solidFill>
                <a:srgbClr val="F9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5632;p52"/>
              <p:cNvSpPr/>
              <p:nvPr/>
            </p:nvSpPr>
            <p:spPr>
              <a:xfrm>
                <a:off x="6619850" y="1610775"/>
                <a:ext cx="164150" cy="156925"/>
              </a:xfrm>
              <a:custGeom>
                <a:avLst/>
                <a:gdLst/>
                <a:ahLst/>
                <a:cxnLst/>
                <a:rect l="l" t="t" r="r" b="b"/>
                <a:pathLst>
                  <a:path w="6566" h="6277" extrusionOk="0">
                    <a:moveTo>
                      <a:pt x="0" y="0"/>
                    </a:moveTo>
                    <a:cubicBezTo>
                      <a:pt x="55" y="1414"/>
                      <a:pt x="449" y="3113"/>
                      <a:pt x="1523" y="5152"/>
                    </a:cubicBezTo>
                    <a:cubicBezTo>
                      <a:pt x="1523" y="5152"/>
                      <a:pt x="3337" y="6276"/>
                      <a:pt x="4988" y="6276"/>
                    </a:cubicBezTo>
                    <a:cubicBezTo>
                      <a:pt x="5561" y="6276"/>
                      <a:pt x="6114" y="6141"/>
                      <a:pt x="6565" y="5777"/>
                    </a:cubicBezTo>
                    <a:cubicBezTo>
                      <a:pt x="6565" y="5777"/>
                      <a:pt x="5831" y="3901"/>
                      <a:pt x="5492" y="1863"/>
                    </a:cubicBezTo>
                    <a:cubicBezTo>
                      <a:pt x="4900" y="2005"/>
                      <a:pt x="4364" y="2065"/>
                      <a:pt x="3879" y="2065"/>
                    </a:cubicBezTo>
                    <a:cubicBezTo>
                      <a:pt x="1254" y="2065"/>
                      <a:pt x="138" y="287"/>
                      <a:pt x="0" y="0"/>
                    </a:cubicBezTo>
                    <a:close/>
                  </a:path>
                </a:pathLst>
              </a:custGeom>
              <a:solidFill>
                <a:srgbClr val="EF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5633;p52"/>
              <p:cNvSpPr/>
              <p:nvPr/>
            </p:nvSpPr>
            <p:spPr>
              <a:xfrm>
                <a:off x="6823725" y="1203184"/>
                <a:ext cx="702400" cy="396025"/>
              </a:xfrm>
              <a:custGeom>
                <a:avLst/>
                <a:gdLst/>
                <a:ahLst/>
                <a:cxnLst/>
                <a:rect l="l" t="t" r="r" b="b"/>
                <a:pathLst>
                  <a:path w="28096" h="15841" extrusionOk="0">
                    <a:moveTo>
                      <a:pt x="17956" y="0"/>
                    </a:moveTo>
                    <a:cubicBezTo>
                      <a:pt x="18119" y="965"/>
                      <a:pt x="17725" y="3004"/>
                      <a:pt x="17725" y="3004"/>
                    </a:cubicBezTo>
                    <a:cubicBezTo>
                      <a:pt x="17494" y="3792"/>
                      <a:pt x="17100" y="4649"/>
                      <a:pt x="16760" y="5274"/>
                    </a:cubicBezTo>
                    <a:cubicBezTo>
                      <a:pt x="16200" y="6368"/>
                      <a:pt x="15237" y="6864"/>
                      <a:pt x="14358" y="6864"/>
                    </a:cubicBezTo>
                    <a:cubicBezTo>
                      <a:pt x="13829" y="6864"/>
                      <a:pt x="13330" y="6685"/>
                      <a:pt x="12968" y="6348"/>
                    </a:cubicBezTo>
                    <a:cubicBezTo>
                      <a:pt x="12003" y="5437"/>
                      <a:pt x="11894" y="4812"/>
                      <a:pt x="10875" y="4703"/>
                    </a:cubicBezTo>
                    <a:cubicBezTo>
                      <a:pt x="10018" y="4594"/>
                      <a:pt x="8836" y="4132"/>
                      <a:pt x="8836" y="3058"/>
                    </a:cubicBezTo>
                    <a:lnTo>
                      <a:pt x="8727" y="3058"/>
                    </a:lnTo>
                    <a:cubicBezTo>
                      <a:pt x="8727" y="3058"/>
                      <a:pt x="8712" y="3057"/>
                      <a:pt x="8686" y="3057"/>
                    </a:cubicBezTo>
                    <a:cubicBezTo>
                      <a:pt x="8451" y="3057"/>
                      <a:pt x="7300" y="3145"/>
                      <a:pt x="7300" y="4866"/>
                    </a:cubicBezTo>
                    <a:cubicBezTo>
                      <a:pt x="7300" y="4866"/>
                      <a:pt x="1" y="5437"/>
                      <a:pt x="911" y="14218"/>
                    </a:cubicBezTo>
                    <a:cubicBezTo>
                      <a:pt x="911" y="14218"/>
                      <a:pt x="3594" y="15412"/>
                      <a:pt x="6401" y="15412"/>
                    </a:cubicBezTo>
                    <a:cubicBezTo>
                      <a:pt x="7262" y="15412"/>
                      <a:pt x="8134" y="15299"/>
                      <a:pt x="8944" y="15006"/>
                    </a:cubicBezTo>
                    <a:cubicBezTo>
                      <a:pt x="10751" y="14359"/>
                      <a:pt x="12189" y="14017"/>
                      <a:pt x="13554" y="14017"/>
                    </a:cubicBezTo>
                    <a:cubicBezTo>
                      <a:pt x="14799" y="14017"/>
                      <a:pt x="15983" y="14301"/>
                      <a:pt x="17331" y="14897"/>
                    </a:cubicBezTo>
                    <a:cubicBezTo>
                      <a:pt x="18917" y="15548"/>
                      <a:pt x="20166" y="15841"/>
                      <a:pt x="21165" y="15841"/>
                    </a:cubicBezTo>
                    <a:cubicBezTo>
                      <a:pt x="21981" y="15841"/>
                      <a:pt x="22630" y="15646"/>
                      <a:pt x="23162" y="15291"/>
                    </a:cubicBezTo>
                    <a:cubicBezTo>
                      <a:pt x="23162" y="15291"/>
                      <a:pt x="21748" y="14720"/>
                      <a:pt x="21354" y="14109"/>
                    </a:cubicBezTo>
                    <a:cubicBezTo>
                      <a:pt x="21354" y="14109"/>
                      <a:pt x="24018" y="13987"/>
                      <a:pt x="25378" y="12682"/>
                    </a:cubicBezTo>
                    <a:cubicBezTo>
                      <a:pt x="25378" y="12682"/>
                      <a:pt x="23611" y="12002"/>
                      <a:pt x="22197" y="10983"/>
                    </a:cubicBezTo>
                    <a:lnTo>
                      <a:pt x="22197" y="10983"/>
                    </a:lnTo>
                    <a:cubicBezTo>
                      <a:pt x="22642" y="11034"/>
                      <a:pt x="23054" y="11057"/>
                      <a:pt x="23436" y="11057"/>
                    </a:cubicBezTo>
                    <a:cubicBezTo>
                      <a:pt x="27297" y="11057"/>
                      <a:pt x="28096" y="8672"/>
                      <a:pt x="28096" y="8672"/>
                    </a:cubicBezTo>
                    <a:lnTo>
                      <a:pt x="28096" y="8672"/>
                    </a:lnTo>
                    <a:cubicBezTo>
                      <a:pt x="27774" y="8821"/>
                      <a:pt x="27464" y="8894"/>
                      <a:pt x="27165" y="8894"/>
                    </a:cubicBezTo>
                    <a:cubicBezTo>
                      <a:pt x="25773" y="8894"/>
                      <a:pt x="24601" y="7314"/>
                      <a:pt x="23393" y="4472"/>
                    </a:cubicBezTo>
                    <a:cubicBezTo>
                      <a:pt x="21912" y="1074"/>
                      <a:pt x="17956" y="0"/>
                      <a:pt x="17956" y="0"/>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5634;p52"/>
              <p:cNvSpPr/>
              <p:nvPr/>
            </p:nvSpPr>
            <p:spPr>
              <a:xfrm>
                <a:off x="6846500" y="1306300"/>
                <a:ext cx="679625" cy="294100"/>
              </a:xfrm>
              <a:custGeom>
                <a:avLst/>
                <a:gdLst/>
                <a:ahLst/>
                <a:cxnLst/>
                <a:rect l="l" t="t" r="r" b="b"/>
                <a:pathLst>
                  <a:path w="27185" h="11764" extrusionOk="0">
                    <a:moveTo>
                      <a:pt x="22305" y="1"/>
                    </a:moveTo>
                    <a:cubicBezTo>
                      <a:pt x="22197" y="55"/>
                      <a:pt x="22088" y="110"/>
                      <a:pt x="22020" y="177"/>
                    </a:cubicBezTo>
                    <a:cubicBezTo>
                      <a:pt x="21068" y="857"/>
                      <a:pt x="22767" y="4364"/>
                      <a:pt x="22428" y="4867"/>
                    </a:cubicBezTo>
                    <a:cubicBezTo>
                      <a:pt x="22088" y="5438"/>
                      <a:pt x="19981" y="6063"/>
                      <a:pt x="20049" y="7191"/>
                    </a:cubicBezTo>
                    <a:cubicBezTo>
                      <a:pt x="20094" y="8176"/>
                      <a:pt x="18453" y="9077"/>
                      <a:pt x="16355" y="9077"/>
                    </a:cubicBezTo>
                    <a:cubicBezTo>
                      <a:pt x="15904" y="9077"/>
                      <a:pt x="15433" y="9036"/>
                      <a:pt x="14952" y="8944"/>
                    </a:cubicBezTo>
                    <a:cubicBezTo>
                      <a:pt x="14138" y="8794"/>
                      <a:pt x="13222" y="8724"/>
                      <a:pt x="12270" y="8724"/>
                    </a:cubicBezTo>
                    <a:cubicBezTo>
                      <a:pt x="10041" y="8724"/>
                      <a:pt x="7613" y="9108"/>
                      <a:pt x="5832" y="9746"/>
                    </a:cubicBezTo>
                    <a:cubicBezTo>
                      <a:pt x="4627" y="10169"/>
                      <a:pt x="3262" y="10281"/>
                      <a:pt x="2156" y="10281"/>
                    </a:cubicBezTo>
                    <a:cubicBezTo>
                      <a:pt x="916" y="10281"/>
                      <a:pt x="1" y="10141"/>
                      <a:pt x="0" y="10141"/>
                    </a:cubicBezTo>
                    <a:lnTo>
                      <a:pt x="0" y="10141"/>
                    </a:lnTo>
                    <a:cubicBezTo>
                      <a:pt x="1" y="10141"/>
                      <a:pt x="2683" y="11335"/>
                      <a:pt x="5490" y="11335"/>
                    </a:cubicBezTo>
                    <a:cubicBezTo>
                      <a:pt x="6351" y="11335"/>
                      <a:pt x="7223" y="11222"/>
                      <a:pt x="8033" y="10929"/>
                    </a:cubicBezTo>
                    <a:cubicBezTo>
                      <a:pt x="9840" y="10282"/>
                      <a:pt x="11278" y="9940"/>
                      <a:pt x="12643" y="9940"/>
                    </a:cubicBezTo>
                    <a:cubicBezTo>
                      <a:pt x="13888" y="9940"/>
                      <a:pt x="15072" y="10224"/>
                      <a:pt x="16420" y="10820"/>
                    </a:cubicBezTo>
                    <a:cubicBezTo>
                      <a:pt x="18006" y="11471"/>
                      <a:pt x="19255" y="11764"/>
                      <a:pt x="20254" y="11764"/>
                    </a:cubicBezTo>
                    <a:cubicBezTo>
                      <a:pt x="21070" y="11764"/>
                      <a:pt x="21719" y="11569"/>
                      <a:pt x="22251" y="11214"/>
                    </a:cubicBezTo>
                    <a:cubicBezTo>
                      <a:pt x="22251" y="11214"/>
                      <a:pt x="20837" y="10643"/>
                      <a:pt x="20443" y="10032"/>
                    </a:cubicBezTo>
                    <a:cubicBezTo>
                      <a:pt x="20443" y="10032"/>
                      <a:pt x="23107" y="9910"/>
                      <a:pt x="24467" y="8605"/>
                    </a:cubicBezTo>
                    <a:cubicBezTo>
                      <a:pt x="24467" y="8605"/>
                      <a:pt x="22700" y="7925"/>
                      <a:pt x="21286" y="6906"/>
                    </a:cubicBezTo>
                    <a:lnTo>
                      <a:pt x="21286" y="6906"/>
                    </a:lnTo>
                    <a:cubicBezTo>
                      <a:pt x="21731" y="6957"/>
                      <a:pt x="22143" y="6980"/>
                      <a:pt x="22525" y="6980"/>
                    </a:cubicBezTo>
                    <a:cubicBezTo>
                      <a:pt x="26386" y="6980"/>
                      <a:pt x="27185" y="4595"/>
                      <a:pt x="27185" y="4595"/>
                    </a:cubicBezTo>
                    <a:lnTo>
                      <a:pt x="27185" y="4595"/>
                    </a:lnTo>
                    <a:cubicBezTo>
                      <a:pt x="26863" y="4744"/>
                      <a:pt x="26553" y="4817"/>
                      <a:pt x="26254" y="4817"/>
                    </a:cubicBezTo>
                    <a:cubicBezTo>
                      <a:pt x="24862" y="4817"/>
                      <a:pt x="23690" y="3237"/>
                      <a:pt x="22482" y="395"/>
                    </a:cubicBezTo>
                    <a:cubicBezTo>
                      <a:pt x="22428" y="286"/>
                      <a:pt x="22360" y="177"/>
                      <a:pt x="22305" y="1"/>
                    </a:cubicBezTo>
                    <a:close/>
                  </a:path>
                </a:pathLst>
              </a:custGeom>
              <a:solidFill>
                <a:srgbClr val="E4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5635;p52"/>
              <p:cNvSpPr/>
              <p:nvPr/>
            </p:nvSpPr>
            <p:spPr>
              <a:xfrm>
                <a:off x="7031700" y="1167675"/>
                <a:ext cx="259300" cy="208325"/>
              </a:xfrm>
              <a:custGeom>
                <a:avLst/>
                <a:gdLst/>
                <a:ahLst/>
                <a:cxnLst/>
                <a:rect l="l" t="t" r="r" b="b"/>
                <a:pathLst>
                  <a:path w="10372" h="8333" extrusionOk="0">
                    <a:moveTo>
                      <a:pt x="6062" y="0"/>
                    </a:moveTo>
                    <a:cubicBezTo>
                      <a:pt x="6062" y="0"/>
                      <a:pt x="5220" y="897"/>
                      <a:pt x="4934" y="2202"/>
                    </a:cubicBezTo>
                    <a:cubicBezTo>
                      <a:pt x="4760" y="3188"/>
                      <a:pt x="4235" y="3561"/>
                      <a:pt x="3790" y="3561"/>
                    </a:cubicBezTo>
                    <a:cubicBezTo>
                      <a:pt x="3647" y="3561"/>
                      <a:pt x="3511" y="3522"/>
                      <a:pt x="3398" y="3453"/>
                    </a:cubicBezTo>
                    <a:cubicBezTo>
                      <a:pt x="3152" y="3296"/>
                      <a:pt x="2545" y="2971"/>
                      <a:pt x="1944" y="2971"/>
                    </a:cubicBezTo>
                    <a:cubicBezTo>
                      <a:pt x="1451" y="2971"/>
                      <a:pt x="962" y="3190"/>
                      <a:pt x="680" y="3901"/>
                    </a:cubicBezTo>
                    <a:cubicBezTo>
                      <a:pt x="0" y="5437"/>
                      <a:pt x="1536" y="5994"/>
                      <a:pt x="2556" y="6171"/>
                    </a:cubicBezTo>
                    <a:cubicBezTo>
                      <a:pt x="3575" y="6280"/>
                      <a:pt x="3684" y="6905"/>
                      <a:pt x="4649" y="7816"/>
                    </a:cubicBezTo>
                    <a:cubicBezTo>
                      <a:pt x="5011" y="8153"/>
                      <a:pt x="5510" y="8332"/>
                      <a:pt x="6039" y="8332"/>
                    </a:cubicBezTo>
                    <a:cubicBezTo>
                      <a:pt x="6918" y="8332"/>
                      <a:pt x="7881" y="7836"/>
                      <a:pt x="8441" y="6742"/>
                    </a:cubicBezTo>
                    <a:cubicBezTo>
                      <a:pt x="9352" y="5043"/>
                      <a:pt x="10371" y="2202"/>
                      <a:pt x="9406" y="1237"/>
                    </a:cubicBezTo>
                    <a:cubicBezTo>
                      <a:pt x="8495" y="286"/>
                      <a:pt x="6062" y="0"/>
                      <a:pt x="6062" y="0"/>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5636;p52"/>
              <p:cNvSpPr/>
              <p:nvPr/>
            </p:nvSpPr>
            <p:spPr>
              <a:xfrm>
                <a:off x="7180525" y="1243925"/>
                <a:ext cx="24150" cy="33050"/>
              </a:xfrm>
              <a:custGeom>
                <a:avLst/>
                <a:gdLst/>
                <a:ahLst/>
                <a:cxnLst/>
                <a:rect l="l" t="t" r="r" b="b"/>
                <a:pathLst>
                  <a:path w="966" h="1322" extrusionOk="0">
                    <a:moveTo>
                      <a:pt x="664" y="0"/>
                    </a:moveTo>
                    <a:cubicBezTo>
                      <a:pt x="459" y="0"/>
                      <a:pt x="268" y="206"/>
                      <a:pt x="109" y="511"/>
                    </a:cubicBezTo>
                    <a:cubicBezTo>
                      <a:pt x="1" y="905"/>
                      <a:pt x="55" y="1245"/>
                      <a:pt x="232" y="1313"/>
                    </a:cubicBezTo>
                    <a:cubicBezTo>
                      <a:pt x="253" y="1319"/>
                      <a:pt x="275" y="1321"/>
                      <a:pt x="298" y="1321"/>
                    </a:cubicBezTo>
                    <a:cubicBezTo>
                      <a:pt x="504" y="1321"/>
                      <a:pt x="745" y="1103"/>
                      <a:pt x="843" y="797"/>
                    </a:cubicBezTo>
                    <a:cubicBezTo>
                      <a:pt x="966" y="403"/>
                      <a:pt x="911" y="63"/>
                      <a:pt x="735" y="8"/>
                    </a:cubicBezTo>
                    <a:cubicBezTo>
                      <a:pt x="711" y="3"/>
                      <a:pt x="687" y="0"/>
                      <a:pt x="6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5637;p52"/>
              <p:cNvSpPr/>
              <p:nvPr/>
            </p:nvSpPr>
            <p:spPr>
              <a:xfrm>
                <a:off x="7163550" y="1294975"/>
                <a:ext cx="62200" cy="55300"/>
              </a:xfrm>
              <a:custGeom>
                <a:avLst/>
                <a:gdLst/>
                <a:ahLst/>
                <a:cxnLst/>
                <a:rect l="l" t="t" r="r" b="b"/>
                <a:pathLst>
                  <a:path w="2488" h="2212" extrusionOk="0">
                    <a:moveTo>
                      <a:pt x="1285" y="1"/>
                    </a:moveTo>
                    <a:cubicBezTo>
                      <a:pt x="1251" y="1"/>
                      <a:pt x="1217" y="2"/>
                      <a:pt x="1183" y="5"/>
                    </a:cubicBezTo>
                    <a:cubicBezTo>
                      <a:pt x="503" y="60"/>
                      <a:pt x="0" y="630"/>
                      <a:pt x="54" y="1242"/>
                    </a:cubicBezTo>
                    <a:cubicBezTo>
                      <a:pt x="106" y="1781"/>
                      <a:pt x="618" y="2212"/>
                      <a:pt x="1248" y="2212"/>
                    </a:cubicBezTo>
                    <a:cubicBezTo>
                      <a:pt x="1285" y="2212"/>
                      <a:pt x="1322" y="2210"/>
                      <a:pt x="1359" y="2207"/>
                    </a:cubicBezTo>
                    <a:cubicBezTo>
                      <a:pt x="1984" y="2153"/>
                      <a:pt x="2487" y="1650"/>
                      <a:pt x="2433" y="1025"/>
                    </a:cubicBezTo>
                    <a:cubicBezTo>
                      <a:pt x="2382" y="434"/>
                      <a:pt x="1869" y="1"/>
                      <a:pt x="1285" y="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5638;p52"/>
              <p:cNvSpPr/>
              <p:nvPr/>
            </p:nvSpPr>
            <p:spPr>
              <a:xfrm>
                <a:off x="7186300" y="1027375"/>
                <a:ext cx="649750" cy="301725"/>
              </a:xfrm>
              <a:custGeom>
                <a:avLst/>
                <a:gdLst/>
                <a:ahLst/>
                <a:cxnLst/>
                <a:rect l="l" t="t" r="r" b="b"/>
                <a:pathLst>
                  <a:path w="25990" h="12069" extrusionOk="0">
                    <a:moveTo>
                      <a:pt x="17157" y="1"/>
                    </a:moveTo>
                    <a:cubicBezTo>
                      <a:pt x="16387" y="1"/>
                      <a:pt x="15625" y="108"/>
                      <a:pt x="14884" y="393"/>
                    </a:cubicBezTo>
                    <a:cubicBezTo>
                      <a:pt x="12518" y="1253"/>
                      <a:pt x="10588" y="1275"/>
                      <a:pt x="8584" y="1275"/>
                    </a:cubicBezTo>
                    <a:cubicBezTo>
                      <a:pt x="8477" y="1275"/>
                      <a:pt x="8370" y="1275"/>
                      <a:pt x="8262" y="1275"/>
                    </a:cubicBezTo>
                    <a:cubicBezTo>
                      <a:pt x="7202" y="1275"/>
                      <a:pt x="6113" y="1281"/>
                      <a:pt x="4921" y="1412"/>
                    </a:cubicBezTo>
                    <a:cubicBezTo>
                      <a:pt x="1700" y="1820"/>
                      <a:pt x="1" y="4253"/>
                      <a:pt x="1" y="4253"/>
                    </a:cubicBezTo>
                    <a:lnTo>
                      <a:pt x="10358" y="12068"/>
                    </a:lnTo>
                    <a:cubicBezTo>
                      <a:pt x="12506" y="11837"/>
                      <a:pt x="14096" y="8833"/>
                      <a:pt x="15007" y="7257"/>
                    </a:cubicBezTo>
                    <a:cubicBezTo>
                      <a:pt x="15795" y="5898"/>
                      <a:pt x="17331" y="4701"/>
                      <a:pt x="19873" y="4131"/>
                    </a:cubicBezTo>
                    <a:cubicBezTo>
                      <a:pt x="22985" y="3519"/>
                      <a:pt x="25989" y="801"/>
                      <a:pt x="25989" y="800"/>
                    </a:cubicBezTo>
                    <a:lnTo>
                      <a:pt x="25989" y="800"/>
                    </a:lnTo>
                    <a:cubicBezTo>
                      <a:pt x="25450" y="989"/>
                      <a:pt x="24884" y="1064"/>
                      <a:pt x="24297" y="1064"/>
                    </a:cubicBezTo>
                    <a:cubicBezTo>
                      <a:pt x="22082" y="1064"/>
                      <a:pt x="19577" y="1"/>
                      <a:pt x="171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5639;p52"/>
              <p:cNvSpPr/>
              <p:nvPr/>
            </p:nvSpPr>
            <p:spPr>
              <a:xfrm>
                <a:off x="7425525" y="1067925"/>
                <a:ext cx="375175" cy="261175"/>
              </a:xfrm>
              <a:custGeom>
                <a:avLst/>
                <a:gdLst/>
                <a:ahLst/>
                <a:cxnLst/>
                <a:rect l="l" t="t" r="r" b="b"/>
                <a:pathLst>
                  <a:path w="15007" h="10447" extrusionOk="0">
                    <a:moveTo>
                      <a:pt x="14341" y="1"/>
                    </a:moveTo>
                    <a:cubicBezTo>
                      <a:pt x="14175" y="1"/>
                      <a:pt x="14030" y="77"/>
                      <a:pt x="13933" y="252"/>
                    </a:cubicBezTo>
                    <a:cubicBezTo>
                      <a:pt x="13253" y="1149"/>
                      <a:pt x="9053" y="1435"/>
                      <a:pt x="6797" y="1951"/>
                    </a:cubicBezTo>
                    <a:cubicBezTo>
                      <a:pt x="4581" y="2454"/>
                      <a:pt x="3956" y="2916"/>
                      <a:pt x="3168" y="4670"/>
                    </a:cubicBezTo>
                    <a:cubicBezTo>
                      <a:pt x="2434" y="6478"/>
                      <a:pt x="898" y="7266"/>
                      <a:pt x="898" y="7266"/>
                    </a:cubicBezTo>
                    <a:cubicBezTo>
                      <a:pt x="898" y="7266"/>
                      <a:pt x="340" y="8802"/>
                      <a:pt x="1" y="9876"/>
                    </a:cubicBezTo>
                    <a:lnTo>
                      <a:pt x="789" y="10446"/>
                    </a:lnTo>
                    <a:cubicBezTo>
                      <a:pt x="2937" y="10215"/>
                      <a:pt x="4527" y="7211"/>
                      <a:pt x="5438" y="5635"/>
                    </a:cubicBezTo>
                    <a:cubicBezTo>
                      <a:pt x="6226" y="4276"/>
                      <a:pt x="7762" y="3079"/>
                      <a:pt x="10304" y="2509"/>
                    </a:cubicBezTo>
                    <a:cubicBezTo>
                      <a:pt x="12057" y="2169"/>
                      <a:pt x="13810" y="1095"/>
                      <a:pt x="15007" y="307"/>
                    </a:cubicBezTo>
                    <a:cubicBezTo>
                      <a:pt x="14788" y="118"/>
                      <a:pt x="14549" y="1"/>
                      <a:pt x="14341" y="1"/>
                    </a:cubicBez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5640;p52"/>
              <p:cNvSpPr/>
              <p:nvPr/>
            </p:nvSpPr>
            <p:spPr>
              <a:xfrm>
                <a:off x="7748350" y="987025"/>
                <a:ext cx="131525" cy="120650"/>
              </a:xfrm>
              <a:custGeom>
                <a:avLst/>
                <a:gdLst/>
                <a:ahLst/>
                <a:cxnLst/>
                <a:rect l="l" t="t" r="r" b="b"/>
                <a:pathLst>
                  <a:path w="5261" h="4826" extrusionOk="0">
                    <a:moveTo>
                      <a:pt x="2663" y="0"/>
                    </a:moveTo>
                    <a:cubicBezTo>
                      <a:pt x="2529" y="0"/>
                      <a:pt x="2393" y="12"/>
                      <a:pt x="2257" y="36"/>
                    </a:cubicBezTo>
                    <a:cubicBezTo>
                      <a:pt x="897" y="199"/>
                      <a:pt x="0" y="1449"/>
                      <a:pt x="218" y="2809"/>
                    </a:cubicBezTo>
                    <a:cubicBezTo>
                      <a:pt x="426" y="3982"/>
                      <a:pt x="1458" y="4826"/>
                      <a:pt x="2612" y="4826"/>
                    </a:cubicBezTo>
                    <a:cubicBezTo>
                      <a:pt x="2742" y="4826"/>
                      <a:pt x="2873" y="4815"/>
                      <a:pt x="3004" y="4793"/>
                    </a:cubicBezTo>
                    <a:cubicBezTo>
                      <a:pt x="4295" y="4616"/>
                      <a:pt x="5261" y="3366"/>
                      <a:pt x="5043" y="2075"/>
                    </a:cubicBezTo>
                    <a:cubicBezTo>
                      <a:pt x="4836" y="858"/>
                      <a:pt x="3812" y="0"/>
                      <a:pt x="2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5641;p52"/>
              <p:cNvSpPr/>
              <p:nvPr/>
            </p:nvSpPr>
            <p:spPr>
              <a:xfrm>
                <a:off x="7763975" y="1006250"/>
                <a:ext cx="115900" cy="101450"/>
              </a:xfrm>
              <a:custGeom>
                <a:avLst/>
                <a:gdLst/>
                <a:ahLst/>
                <a:cxnLst/>
                <a:rect l="l" t="t" r="r" b="b"/>
                <a:pathLst>
                  <a:path w="4636" h="4058" extrusionOk="0">
                    <a:moveTo>
                      <a:pt x="3793" y="1"/>
                    </a:moveTo>
                    <a:cubicBezTo>
                      <a:pt x="3793" y="2872"/>
                      <a:pt x="676" y="3006"/>
                      <a:pt x="94" y="3006"/>
                    </a:cubicBezTo>
                    <a:cubicBezTo>
                      <a:pt x="34" y="3006"/>
                      <a:pt x="1" y="3005"/>
                      <a:pt x="1" y="3005"/>
                    </a:cubicBezTo>
                    <a:lnTo>
                      <a:pt x="1" y="3005"/>
                    </a:lnTo>
                    <a:cubicBezTo>
                      <a:pt x="434" y="3637"/>
                      <a:pt x="1170" y="4058"/>
                      <a:pt x="1982" y="4058"/>
                    </a:cubicBezTo>
                    <a:cubicBezTo>
                      <a:pt x="2113" y="4058"/>
                      <a:pt x="2246" y="4047"/>
                      <a:pt x="2379" y="4024"/>
                    </a:cubicBezTo>
                    <a:cubicBezTo>
                      <a:pt x="3670" y="3847"/>
                      <a:pt x="4636" y="2597"/>
                      <a:pt x="4418" y="1306"/>
                    </a:cubicBezTo>
                    <a:cubicBezTo>
                      <a:pt x="4350" y="789"/>
                      <a:pt x="4078" y="341"/>
                      <a:pt x="3793" y="1"/>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5642;p52"/>
              <p:cNvSpPr/>
              <p:nvPr/>
            </p:nvSpPr>
            <p:spPr>
              <a:xfrm>
                <a:off x="7126850" y="1121075"/>
                <a:ext cx="343900" cy="250500"/>
              </a:xfrm>
              <a:custGeom>
                <a:avLst/>
                <a:gdLst/>
                <a:ahLst/>
                <a:cxnLst/>
                <a:rect l="l" t="t" r="r" b="b"/>
                <a:pathLst>
                  <a:path w="13756" h="10020" extrusionOk="0">
                    <a:moveTo>
                      <a:pt x="3991" y="0"/>
                    </a:moveTo>
                    <a:cubicBezTo>
                      <a:pt x="3245" y="0"/>
                      <a:pt x="2498" y="126"/>
                      <a:pt x="1808" y="451"/>
                    </a:cubicBezTo>
                    <a:cubicBezTo>
                      <a:pt x="0" y="1239"/>
                      <a:pt x="1699" y="2884"/>
                      <a:pt x="1699" y="2884"/>
                    </a:cubicBezTo>
                    <a:cubicBezTo>
                      <a:pt x="1699" y="2884"/>
                      <a:pt x="1937" y="2773"/>
                      <a:pt x="2467" y="2773"/>
                    </a:cubicBezTo>
                    <a:cubicBezTo>
                      <a:pt x="3302" y="2773"/>
                      <a:pt x="4860" y="3047"/>
                      <a:pt x="7353" y="4460"/>
                    </a:cubicBezTo>
                    <a:cubicBezTo>
                      <a:pt x="11377" y="6907"/>
                      <a:pt x="12002" y="10019"/>
                      <a:pt x="12002" y="10019"/>
                    </a:cubicBezTo>
                    <a:cubicBezTo>
                      <a:pt x="12002" y="10019"/>
                      <a:pt x="13755" y="9340"/>
                      <a:pt x="13592" y="7355"/>
                    </a:cubicBezTo>
                    <a:cubicBezTo>
                      <a:pt x="13361" y="4460"/>
                      <a:pt x="10194" y="2204"/>
                      <a:pt x="9229" y="1579"/>
                    </a:cubicBezTo>
                    <a:lnTo>
                      <a:pt x="8998" y="1402"/>
                    </a:lnTo>
                    <a:cubicBezTo>
                      <a:pt x="8243" y="1029"/>
                      <a:pt x="6123" y="0"/>
                      <a:pt x="39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5643;p52"/>
              <p:cNvSpPr/>
              <p:nvPr/>
            </p:nvSpPr>
            <p:spPr>
              <a:xfrm>
                <a:off x="7396975" y="1249550"/>
                <a:ext cx="73775" cy="122025"/>
              </a:xfrm>
              <a:custGeom>
                <a:avLst/>
                <a:gdLst/>
                <a:ahLst/>
                <a:cxnLst/>
                <a:rect l="l" t="t" r="r" b="b"/>
                <a:pathLst>
                  <a:path w="2951" h="4881" extrusionOk="0">
                    <a:moveTo>
                      <a:pt x="2040" y="1"/>
                    </a:moveTo>
                    <a:cubicBezTo>
                      <a:pt x="2040" y="1"/>
                      <a:pt x="2040" y="1143"/>
                      <a:pt x="1" y="2447"/>
                    </a:cubicBezTo>
                    <a:cubicBezTo>
                      <a:pt x="966" y="3807"/>
                      <a:pt x="1197" y="4880"/>
                      <a:pt x="1197" y="4880"/>
                    </a:cubicBezTo>
                    <a:cubicBezTo>
                      <a:pt x="1197" y="4880"/>
                      <a:pt x="2950" y="4201"/>
                      <a:pt x="2787" y="2216"/>
                    </a:cubicBezTo>
                    <a:cubicBezTo>
                      <a:pt x="2719" y="1428"/>
                      <a:pt x="2448" y="680"/>
                      <a:pt x="2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5644;p52"/>
              <p:cNvSpPr/>
              <p:nvPr/>
            </p:nvSpPr>
            <p:spPr>
              <a:xfrm>
                <a:off x="5601800" y="1966150"/>
                <a:ext cx="2057200" cy="841075"/>
              </a:xfrm>
              <a:custGeom>
                <a:avLst/>
                <a:gdLst/>
                <a:ahLst/>
                <a:cxnLst/>
                <a:rect l="l" t="t" r="r" b="b"/>
                <a:pathLst>
                  <a:path w="82288" h="33643" extrusionOk="0">
                    <a:moveTo>
                      <a:pt x="11164" y="0"/>
                    </a:moveTo>
                    <a:cubicBezTo>
                      <a:pt x="10399" y="0"/>
                      <a:pt x="9633" y="94"/>
                      <a:pt x="8889" y="288"/>
                    </a:cubicBezTo>
                    <a:cubicBezTo>
                      <a:pt x="5151" y="1308"/>
                      <a:pt x="2324" y="4135"/>
                      <a:pt x="1468" y="7818"/>
                    </a:cubicBezTo>
                    <a:cubicBezTo>
                      <a:pt x="0" y="14383"/>
                      <a:pt x="4703" y="21125"/>
                      <a:pt x="10765" y="23327"/>
                    </a:cubicBezTo>
                    <a:cubicBezTo>
                      <a:pt x="14952" y="24809"/>
                      <a:pt x="19478" y="25543"/>
                      <a:pt x="23841" y="26385"/>
                    </a:cubicBezTo>
                    <a:cubicBezTo>
                      <a:pt x="30080" y="27527"/>
                      <a:pt x="36359" y="28547"/>
                      <a:pt x="42585" y="29444"/>
                    </a:cubicBezTo>
                    <a:cubicBezTo>
                      <a:pt x="52616" y="30925"/>
                      <a:pt x="62633" y="32284"/>
                      <a:pt x="72664" y="33521"/>
                    </a:cubicBezTo>
                    <a:cubicBezTo>
                      <a:pt x="73280" y="33599"/>
                      <a:pt x="73919" y="33642"/>
                      <a:pt x="74560" y="33642"/>
                    </a:cubicBezTo>
                    <a:cubicBezTo>
                      <a:pt x="77754" y="33642"/>
                      <a:pt x="81029" y="32556"/>
                      <a:pt x="82070" y="29104"/>
                    </a:cubicBezTo>
                    <a:cubicBezTo>
                      <a:pt x="82288" y="28424"/>
                      <a:pt x="82179" y="27636"/>
                      <a:pt x="81390" y="27296"/>
                    </a:cubicBezTo>
                    <a:cubicBezTo>
                      <a:pt x="81217" y="27217"/>
                      <a:pt x="81018" y="27178"/>
                      <a:pt x="80815" y="27178"/>
                    </a:cubicBezTo>
                    <a:cubicBezTo>
                      <a:pt x="80286" y="27178"/>
                      <a:pt x="79736" y="27445"/>
                      <a:pt x="79569" y="27976"/>
                    </a:cubicBezTo>
                    <a:cubicBezTo>
                      <a:pt x="79121" y="29389"/>
                      <a:pt x="78210" y="30191"/>
                      <a:pt x="76905" y="30640"/>
                    </a:cubicBezTo>
                    <a:cubicBezTo>
                      <a:pt x="76171" y="30300"/>
                      <a:pt x="75437" y="29851"/>
                      <a:pt x="74812" y="29335"/>
                    </a:cubicBezTo>
                    <a:cubicBezTo>
                      <a:pt x="73507" y="28370"/>
                      <a:pt x="71985" y="27065"/>
                      <a:pt x="71645" y="25312"/>
                    </a:cubicBezTo>
                    <a:cubicBezTo>
                      <a:pt x="71542" y="24721"/>
                      <a:pt x="71124" y="24288"/>
                      <a:pt x="70550" y="24288"/>
                    </a:cubicBezTo>
                    <a:cubicBezTo>
                      <a:pt x="70517" y="24288"/>
                      <a:pt x="70483" y="24289"/>
                      <a:pt x="70449" y="24292"/>
                    </a:cubicBezTo>
                    <a:cubicBezTo>
                      <a:pt x="69891" y="24347"/>
                      <a:pt x="69321" y="24972"/>
                      <a:pt x="69429" y="25597"/>
                    </a:cubicBezTo>
                    <a:cubicBezTo>
                      <a:pt x="69837" y="27690"/>
                      <a:pt x="71128" y="29444"/>
                      <a:pt x="72773" y="30749"/>
                    </a:cubicBezTo>
                    <a:cubicBezTo>
                      <a:pt x="68695" y="30246"/>
                      <a:pt x="64672" y="29729"/>
                      <a:pt x="60594" y="29226"/>
                    </a:cubicBezTo>
                    <a:cubicBezTo>
                      <a:pt x="48253" y="27582"/>
                      <a:pt x="35856" y="25828"/>
                      <a:pt x="23623" y="23504"/>
                    </a:cubicBezTo>
                    <a:cubicBezTo>
                      <a:pt x="25662" y="22716"/>
                      <a:pt x="27416" y="21411"/>
                      <a:pt x="28489" y="19535"/>
                    </a:cubicBezTo>
                    <a:cubicBezTo>
                      <a:pt x="28884" y="18910"/>
                      <a:pt x="28435" y="18067"/>
                      <a:pt x="27864" y="17836"/>
                    </a:cubicBezTo>
                    <a:cubicBezTo>
                      <a:pt x="27665" y="17744"/>
                      <a:pt x="27470" y="17702"/>
                      <a:pt x="27284" y="17702"/>
                    </a:cubicBezTo>
                    <a:cubicBezTo>
                      <a:pt x="26786" y="17702"/>
                      <a:pt x="26358" y="18006"/>
                      <a:pt x="26111" y="18461"/>
                    </a:cubicBezTo>
                    <a:cubicBezTo>
                      <a:pt x="25037" y="20215"/>
                      <a:pt x="22821" y="21071"/>
                      <a:pt x="20959" y="21574"/>
                    </a:cubicBezTo>
                    <a:cubicBezTo>
                      <a:pt x="19818" y="21914"/>
                      <a:pt x="18635" y="22145"/>
                      <a:pt x="17439" y="22253"/>
                    </a:cubicBezTo>
                    <a:cubicBezTo>
                      <a:pt x="16990" y="22145"/>
                      <a:pt x="16542" y="22090"/>
                      <a:pt x="16080" y="21968"/>
                    </a:cubicBezTo>
                    <a:cubicBezTo>
                      <a:pt x="15183" y="21750"/>
                      <a:pt x="14218" y="21519"/>
                      <a:pt x="13252" y="21234"/>
                    </a:cubicBezTo>
                    <a:cubicBezTo>
                      <a:pt x="13198" y="21180"/>
                      <a:pt x="13089" y="21180"/>
                      <a:pt x="12967" y="21125"/>
                    </a:cubicBezTo>
                    <a:cubicBezTo>
                      <a:pt x="12750" y="21071"/>
                      <a:pt x="12573" y="21016"/>
                      <a:pt x="12410" y="20949"/>
                    </a:cubicBezTo>
                    <a:cubicBezTo>
                      <a:pt x="12070" y="20840"/>
                      <a:pt x="11730" y="20731"/>
                      <a:pt x="11390" y="20609"/>
                    </a:cubicBezTo>
                    <a:cubicBezTo>
                      <a:pt x="6008" y="18516"/>
                      <a:pt x="1536" y="11094"/>
                      <a:pt x="5328" y="5725"/>
                    </a:cubicBezTo>
                    <a:cubicBezTo>
                      <a:pt x="6611" y="3824"/>
                      <a:pt x="8965" y="2665"/>
                      <a:pt x="11266" y="2665"/>
                    </a:cubicBezTo>
                    <a:cubicBezTo>
                      <a:pt x="12403" y="2665"/>
                      <a:pt x="13528" y="2948"/>
                      <a:pt x="14503" y="3564"/>
                    </a:cubicBezTo>
                    <a:cubicBezTo>
                      <a:pt x="15740" y="4420"/>
                      <a:pt x="16542" y="5440"/>
                      <a:pt x="16827" y="6962"/>
                    </a:cubicBezTo>
                    <a:cubicBezTo>
                      <a:pt x="17167" y="8552"/>
                      <a:pt x="16596" y="10877"/>
                      <a:pt x="15183" y="11950"/>
                    </a:cubicBezTo>
                    <a:cubicBezTo>
                      <a:pt x="14666" y="12344"/>
                      <a:pt x="14024" y="12524"/>
                      <a:pt x="13376" y="12524"/>
                    </a:cubicBezTo>
                    <a:cubicBezTo>
                      <a:pt x="12524" y="12524"/>
                      <a:pt x="11660" y="12213"/>
                      <a:pt x="11051" y="11665"/>
                    </a:cubicBezTo>
                    <a:cubicBezTo>
                      <a:pt x="10588" y="11325"/>
                      <a:pt x="10303" y="10646"/>
                      <a:pt x="10249" y="10020"/>
                    </a:cubicBezTo>
                    <a:lnTo>
                      <a:pt x="10249" y="10020"/>
                    </a:lnTo>
                    <a:cubicBezTo>
                      <a:pt x="10371" y="10251"/>
                      <a:pt x="10534" y="10415"/>
                      <a:pt x="10819" y="10591"/>
                    </a:cubicBezTo>
                    <a:cubicBezTo>
                      <a:pt x="11276" y="10833"/>
                      <a:pt x="11793" y="10954"/>
                      <a:pt x="12312" y="10954"/>
                    </a:cubicBezTo>
                    <a:cubicBezTo>
                      <a:pt x="13137" y="10954"/>
                      <a:pt x="13965" y="10646"/>
                      <a:pt x="14557" y="10020"/>
                    </a:cubicBezTo>
                    <a:cubicBezTo>
                      <a:pt x="15808" y="8716"/>
                      <a:pt x="15740" y="6908"/>
                      <a:pt x="14503" y="5657"/>
                    </a:cubicBezTo>
                    <a:cubicBezTo>
                      <a:pt x="13829" y="4948"/>
                      <a:pt x="12835" y="4659"/>
                      <a:pt x="11846" y="4659"/>
                    </a:cubicBezTo>
                    <a:cubicBezTo>
                      <a:pt x="11338" y="4659"/>
                      <a:pt x="10832" y="4735"/>
                      <a:pt x="10371" y="4869"/>
                    </a:cubicBezTo>
                    <a:cubicBezTo>
                      <a:pt x="8550" y="5494"/>
                      <a:pt x="7652" y="7533"/>
                      <a:pt x="7476" y="9286"/>
                    </a:cubicBezTo>
                    <a:cubicBezTo>
                      <a:pt x="7204" y="12862"/>
                      <a:pt x="10156" y="15247"/>
                      <a:pt x="13344" y="15247"/>
                    </a:cubicBezTo>
                    <a:cubicBezTo>
                      <a:pt x="14143" y="15247"/>
                      <a:pt x="14958" y="15097"/>
                      <a:pt x="15740" y="14778"/>
                    </a:cubicBezTo>
                    <a:cubicBezTo>
                      <a:pt x="19709" y="13133"/>
                      <a:pt x="20497" y="7193"/>
                      <a:pt x="18635" y="3904"/>
                    </a:cubicBezTo>
                    <a:cubicBezTo>
                      <a:pt x="17192" y="1463"/>
                      <a:pt x="14190" y="0"/>
                      <a:pt x="11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5645;p52"/>
              <p:cNvSpPr/>
              <p:nvPr/>
            </p:nvSpPr>
            <p:spPr>
              <a:xfrm>
                <a:off x="6136975" y="1591650"/>
                <a:ext cx="1928425" cy="1062700"/>
              </a:xfrm>
              <a:custGeom>
                <a:avLst/>
                <a:gdLst/>
                <a:ahLst/>
                <a:cxnLst/>
                <a:rect l="l" t="t" r="r" b="b"/>
                <a:pathLst>
                  <a:path w="77137" h="42508" extrusionOk="0">
                    <a:moveTo>
                      <a:pt x="56457" y="1"/>
                    </a:moveTo>
                    <a:cubicBezTo>
                      <a:pt x="48394" y="1"/>
                      <a:pt x="39506" y="2296"/>
                      <a:pt x="35912" y="9424"/>
                    </a:cubicBezTo>
                    <a:cubicBezTo>
                      <a:pt x="32622" y="15948"/>
                      <a:pt x="28545" y="30668"/>
                      <a:pt x="20675" y="31008"/>
                    </a:cubicBezTo>
                    <a:cubicBezTo>
                      <a:pt x="20403" y="31019"/>
                      <a:pt x="20131" y="31025"/>
                      <a:pt x="19858" y="31025"/>
                    </a:cubicBezTo>
                    <a:cubicBezTo>
                      <a:pt x="13141" y="31025"/>
                      <a:pt x="6415" y="27659"/>
                      <a:pt x="9407" y="21833"/>
                    </a:cubicBezTo>
                    <a:cubicBezTo>
                      <a:pt x="12519" y="15771"/>
                      <a:pt x="13593" y="11408"/>
                      <a:pt x="10249" y="8527"/>
                    </a:cubicBezTo>
                    <a:cubicBezTo>
                      <a:pt x="8970" y="7398"/>
                      <a:pt x="7642" y="7049"/>
                      <a:pt x="6491" y="7049"/>
                    </a:cubicBezTo>
                    <a:cubicBezTo>
                      <a:pt x="4634" y="7049"/>
                      <a:pt x="3236" y="7956"/>
                      <a:pt x="3236" y="7956"/>
                    </a:cubicBezTo>
                    <a:cubicBezTo>
                      <a:pt x="2094" y="8472"/>
                      <a:pt x="1251" y="9492"/>
                      <a:pt x="1075" y="10783"/>
                    </a:cubicBezTo>
                    <a:cubicBezTo>
                      <a:pt x="735" y="12767"/>
                      <a:pt x="2094" y="14697"/>
                      <a:pt x="4133" y="15037"/>
                    </a:cubicBezTo>
                    <a:cubicBezTo>
                      <a:pt x="4310" y="15063"/>
                      <a:pt x="4487" y="15075"/>
                      <a:pt x="4662" y="15075"/>
                    </a:cubicBezTo>
                    <a:cubicBezTo>
                      <a:pt x="6449" y="15075"/>
                      <a:pt x="8078" y="13786"/>
                      <a:pt x="8387" y="11979"/>
                    </a:cubicBezTo>
                    <a:cubicBezTo>
                      <a:pt x="8442" y="11585"/>
                      <a:pt x="8442" y="11245"/>
                      <a:pt x="8387" y="10905"/>
                    </a:cubicBezTo>
                    <a:lnTo>
                      <a:pt x="8387" y="10905"/>
                    </a:lnTo>
                    <a:cubicBezTo>
                      <a:pt x="9352" y="12944"/>
                      <a:pt x="8550" y="15146"/>
                      <a:pt x="5954" y="17362"/>
                    </a:cubicBezTo>
                    <a:cubicBezTo>
                      <a:pt x="3345" y="19509"/>
                      <a:pt x="1" y="21045"/>
                      <a:pt x="1" y="27841"/>
                    </a:cubicBezTo>
                    <a:cubicBezTo>
                      <a:pt x="55" y="34569"/>
                      <a:pt x="7191" y="35426"/>
                      <a:pt x="7191" y="35426"/>
                    </a:cubicBezTo>
                    <a:lnTo>
                      <a:pt x="51312" y="42507"/>
                    </a:lnTo>
                    <a:cubicBezTo>
                      <a:pt x="60486" y="40074"/>
                      <a:pt x="63382" y="22907"/>
                      <a:pt x="64455" y="17239"/>
                    </a:cubicBezTo>
                    <a:cubicBezTo>
                      <a:pt x="65475" y="11585"/>
                      <a:pt x="69430" y="9832"/>
                      <a:pt x="69430" y="9831"/>
                    </a:cubicBezTo>
                    <a:lnTo>
                      <a:pt x="69430" y="9831"/>
                    </a:lnTo>
                    <a:cubicBezTo>
                      <a:pt x="68572" y="12270"/>
                      <a:pt x="70631" y="13839"/>
                      <a:pt x="72660" y="13839"/>
                    </a:cubicBezTo>
                    <a:cubicBezTo>
                      <a:pt x="73684" y="13839"/>
                      <a:pt x="74700" y="13439"/>
                      <a:pt x="75329" y="12550"/>
                    </a:cubicBezTo>
                    <a:cubicBezTo>
                      <a:pt x="77137" y="9886"/>
                      <a:pt x="76349" y="4612"/>
                      <a:pt x="68356" y="1785"/>
                    </a:cubicBezTo>
                    <a:cubicBezTo>
                      <a:pt x="65429" y="755"/>
                      <a:pt x="61079" y="1"/>
                      <a:pt x="56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5646;p52"/>
              <p:cNvSpPr/>
              <p:nvPr/>
            </p:nvSpPr>
            <p:spPr>
              <a:xfrm>
                <a:off x="7954950" y="1937675"/>
                <a:ext cx="1375" cy="25"/>
              </a:xfrm>
              <a:custGeom>
                <a:avLst/>
                <a:gdLst/>
                <a:ahLst/>
                <a:cxnLst/>
                <a:rect l="l" t="t" r="r" b="b"/>
                <a:pathLst>
                  <a:path w="55" h="1" extrusionOk="0">
                    <a:moveTo>
                      <a:pt x="0" y="0"/>
                    </a:moveTo>
                    <a:lnTo>
                      <a:pt x="0" y="0"/>
                    </a:lnTo>
                    <a:lnTo>
                      <a:pt x="55" y="0"/>
                    </a:lnTo>
                    <a:close/>
                  </a:path>
                </a:pathLst>
              </a:custGeom>
              <a:solidFill>
                <a:srgbClr val="FFA5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5647;p52"/>
              <p:cNvSpPr/>
              <p:nvPr/>
            </p:nvSpPr>
            <p:spPr>
              <a:xfrm>
                <a:off x="6108775" y="1527175"/>
                <a:ext cx="2012025" cy="840100"/>
              </a:xfrm>
              <a:custGeom>
                <a:avLst/>
                <a:gdLst/>
                <a:ahLst/>
                <a:cxnLst/>
                <a:rect l="l" t="t" r="r" b="b"/>
                <a:pathLst>
                  <a:path w="80481" h="33604" extrusionOk="0">
                    <a:moveTo>
                      <a:pt x="57143" y="1"/>
                    </a:moveTo>
                    <a:cubicBezTo>
                      <a:pt x="49273" y="1"/>
                      <a:pt x="41403" y="2488"/>
                      <a:pt x="37257" y="7925"/>
                    </a:cubicBezTo>
                    <a:cubicBezTo>
                      <a:pt x="33981" y="12234"/>
                      <a:pt x="30529" y="22088"/>
                      <a:pt x="28422" y="25772"/>
                    </a:cubicBezTo>
                    <a:cubicBezTo>
                      <a:pt x="26592" y="28993"/>
                      <a:pt x="24720" y="31476"/>
                      <a:pt x="20643" y="31476"/>
                    </a:cubicBezTo>
                    <a:cubicBezTo>
                      <a:pt x="20057" y="31476"/>
                      <a:pt x="19427" y="31425"/>
                      <a:pt x="18744" y="31317"/>
                    </a:cubicBezTo>
                    <a:cubicBezTo>
                      <a:pt x="13253" y="30529"/>
                      <a:pt x="11092" y="27810"/>
                      <a:pt x="13810" y="21925"/>
                    </a:cubicBezTo>
                    <a:cubicBezTo>
                      <a:pt x="16529" y="16026"/>
                      <a:pt x="15238" y="10711"/>
                      <a:pt x="11269" y="8387"/>
                    </a:cubicBezTo>
                    <a:cubicBezTo>
                      <a:pt x="10207" y="7760"/>
                      <a:pt x="8925" y="7475"/>
                      <a:pt x="7630" y="7475"/>
                    </a:cubicBezTo>
                    <a:cubicBezTo>
                      <a:pt x="4713" y="7475"/>
                      <a:pt x="1726" y="8920"/>
                      <a:pt x="1020" y="11160"/>
                    </a:cubicBezTo>
                    <a:cubicBezTo>
                      <a:pt x="1" y="14449"/>
                      <a:pt x="3005" y="16311"/>
                      <a:pt x="3005" y="16311"/>
                    </a:cubicBezTo>
                    <a:cubicBezTo>
                      <a:pt x="2325" y="15523"/>
                      <a:pt x="1985" y="14449"/>
                      <a:pt x="2203" y="13362"/>
                    </a:cubicBezTo>
                    <a:cubicBezTo>
                      <a:pt x="2379" y="12071"/>
                      <a:pt x="3222" y="11051"/>
                      <a:pt x="4364" y="10535"/>
                    </a:cubicBezTo>
                    <a:cubicBezTo>
                      <a:pt x="4364" y="10535"/>
                      <a:pt x="5762" y="9628"/>
                      <a:pt x="7619" y="9628"/>
                    </a:cubicBezTo>
                    <a:cubicBezTo>
                      <a:pt x="8770" y="9628"/>
                      <a:pt x="10098" y="9977"/>
                      <a:pt x="11377" y="11106"/>
                    </a:cubicBezTo>
                    <a:cubicBezTo>
                      <a:pt x="14721" y="13987"/>
                      <a:pt x="13647" y="18350"/>
                      <a:pt x="10535" y="24412"/>
                    </a:cubicBezTo>
                    <a:cubicBezTo>
                      <a:pt x="7543" y="30238"/>
                      <a:pt x="14269" y="33604"/>
                      <a:pt x="20986" y="33604"/>
                    </a:cubicBezTo>
                    <a:cubicBezTo>
                      <a:pt x="21259" y="33604"/>
                      <a:pt x="21531" y="33598"/>
                      <a:pt x="21803" y="33587"/>
                    </a:cubicBezTo>
                    <a:cubicBezTo>
                      <a:pt x="29673" y="33247"/>
                      <a:pt x="33750" y="18527"/>
                      <a:pt x="37040" y="12003"/>
                    </a:cubicBezTo>
                    <a:cubicBezTo>
                      <a:pt x="40634" y="4875"/>
                      <a:pt x="49522" y="2580"/>
                      <a:pt x="57585" y="2580"/>
                    </a:cubicBezTo>
                    <a:cubicBezTo>
                      <a:pt x="62207" y="2580"/>
                      <a:pt x="66557" y="3334"/>
                      <a:pt x="69484" y="4364"/>
                    </a:cubicBezTo>
                    <a:cubicBezTo>
                      <a:pt x="77477" y="7191"/>
                      <a:pt x="78265" y="12465"/>
                      <a:pt x="76457" y="15129"/>
                    </a:cubicBezTo>
                    <a:cubicBezTo>
                      <a:pt x="75995" y="15741"/>
                      <a:pt x="75383" y="16148"/>
                      <a:pt x="74636" y="16311"/>
                    </a:cubicBezTo>
                    <a:cubicBezTo>
                      <a:pt x="79570" y="15346"/>
                      <a:pt x="80480" y="9964"/>
                      <a:pt x="77354" y="6226"/>
                    </a:cubicBezTo>
                    <a:cubicBezTo>
                      <a:pt x="74364" y="2665"/>
                      <a:pt x="65067" y="55"/>
                      <a:pt x="57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3" name="Google Shape;5648;p52"/>
              <p:cNvGrpSpPr/>
              <p:nvPr/>
            </p:nvGrpSpPr>
            <p:grpSpPr>
              <a:xfrm>
                <a:off x="7443363" y="1643319"/>
                <a:ext cx="347550" cy="332375"/>
                <a:chOff x="7390975" y="1693325"/>
                <a:chExt cx="347550" cy="332375"/>
              </a:xfrm>
            </p:grpSpPr>
            <p:sp>
              <p:nvSpPr>
                <p:cNvPr id="750" name="Google Shape;5649;p52"/>
                <p:cNvSpPr/>
                <p:nvPr/>
              </p:nvSpPr>
              <p:spPr>
                <a:xfrm>
                  <a:off x="7543100" y="1693325"/>
                  <a:ext cx="45225" cy="332375"/>
                </a:xfrm>
                <a:custGeom>
                  <a:avLst/>
                  <a:gdLst/>
                  <a:ahLst/>
                  <a:cxnLst/>
                  <a:rect l="l" t="t" r="r" b="b"/>
                  <a:pathLst>
                    <a:path w="1809" h="13295" extrusionOk="0">
                      <a:moveTo>
                        <a:pt x="1644" y="0"/>
                      </a:moveTo>
                      <a:cubicBezTo>
                        <a:pt x="1581" y="0"/>
                        <a:pt x="1523" y="27"/>
                        <a:pt x="1523" y="76"/>
                      </a:cubicBezTo>
                      <a:cubicBezTo>
                        <a:pt x="1183" y="2115"/>
                        <a:pt x="843" y="4154"/>
                        <a:pt x="558" y="6138"/>
                      </a:cubicBezTo>
                      <a:cubicBezTo>
                        <a:pt x="164" y="8517"/>
                        <a:pt x="1" y="10841"/>
                        <a:pt x="1" y="13220"/>
                      </a:cubicBezTo>
                      <a:cubicBezTo>
                        <a:pt x="1" y="13267"/>
                        <a:pt x="53" y="13294"/>
                        <a:pt x="112" y="13294"/>
                      </a:cubicBezTo>
                      <a:cubicBezTo>
                        <a:pt x="187" y="13294"/>
                        <a:pt x="272" y="13251"/>
                        <a:pt x="272" y="13152"/>
                      </a:cubicBezTo>
                      <a:cubicBezTo>
                        <a:pt x="272" y="10841"/>
                        <a:pt x="449" y="8517"/>
                        <a:pt x="843" y="6192"/>
                      </a:cubicBezTo>
                      <a:cubicBezTo>
                        <a:pt x="1129" y="4154"/>
                        <a:pt x="1469" y="2115"/>
                        <a:pt x="1808" y="130"/>
                      </a:cubicBezTo>
                      <a:cubicBezTo>
                        <a:pt x="1808" y="41"/>
                        <a:pt x="1722" y="0"/>
                        <a:pt x="1644"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5650;p52"/>
                <p:cNvSpPr/>
                <p:nvPr/>
              </p:nvSpPr>
              <p:spPr>
                <a:xfrm>
                  <a:off x="7390975" y="1830775"/>
                  <a:ext cx="347550" cy="57125"/>
                </a:xfrm>
                <a:custGeom>
                  <a:avLst/>
                  <a:gdLst/>
                  <a:ahLst/>
                  <a:cxnLst/>
                  <a:rect l="l" t="t" r="r" b="b"/>
                  <a:pathLst>
                    <a:path w="13902" h="2285" extrusionOk="0">
                      <a:moveTo>
                        <a:pt x="232" y="0"/>
                      </a:moveTo>
                      <a:cubicBezTo>
                        <a:pt x="117" y="0"/>
                        <a:pt x="0" y="80"/>
                        <a:pt x="132" y="124"/>
                      </a:cubicBezTo>
                      <a:cubicBezTo>
                        <a:pt x="2225" y="463"/>
                        <a:pt x="4387" y="858"/>
                        <a:pt x="6480" y="1197"/>
                      </a:cubicBezTo>
                      <a:cubicBezTo>
                        <a:pt x="8002" y="1428"/>
                        <a:pt x="9538" y="1714"/>
                        <a:pt x="11060" y="1945"/>
                      </a:cubicBezTo>
                      <a:cubicBezTo>
                        <a:pt x="11917" y="2054"/>
                        <a:pt x="12759" y="2217"/>
                        <a:pt x="13616" y="2285"/>
                      </a:cubicBezTo>
                      <a:cubicBezTo>
                        <a:pt x="13779" y="2285"/>
                        <a:pt x="13901" y="2162"/>
                        <a:pt x="13670" y="2162"/>
                      </a:cubicBezTo>
                      <a:cubicBezTo>
                        <a:pt x="12882" y="2108"/>
                        <a:pt x="12025" y="1945"/>
                        <a:pt x="11183" y="1823"/>
                      </a:cubicBezTo>
                      <a:cubicBezTo>
                        <a:pt x="9647" y="1537"/>
                        <a:pt x="8124" y="1320"/>
                        <a:pt x="6588" y="1034"/>
                      </a:cubicBezTo>
                      <a:cubicBezTo>
                        <a:pt x="4495" y="694"/>
                        <a:pt x="2402" y="355"/>
                        <a:pt x="309" y="15"/>
                      </a:cubicBezTo>
                      <a:cubicBezTo>
                        <a:pt x="286" y="4"/>
                        <a:pt x="259" y="0"/>
                        <a:pt x="232"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5651;p52"/>
                <p:cNvSpPr/>
                <p:nvPr/>
              </p:nvSpPr>
              <p:spPr>
                <a:xfrm>
                  <a:off x="7418075" y="1764000"/>
                  <a:ext cx="281325" cy="196075"/>
                </a:xfrm>
                <a:custGeom>
                  <a:avLst/>
                  <a:gdLst/>
                  <a:ahLst/>
                  <a:cxnLst/>
                  <a:rect l="l" t="t" r="r" b="b"/>
                  <a:pathLst>
                    <a:path w="11253" h="7843" extrusionOk="0">
                      <a:moveTo>
                        <a:pt x="11023" y="0"/>
                      </a:moveTo>
                      <a:cubicBezTo>
                        <a:pt x="10987" y="0"/>
                        <a:pt x="10956" y="7"/>
                        <a:pt x="10941" y="22"/>
                      </a:cubicBezTo>
                      <a:cubicBezTo>
                        <a:pt x="9242" y="1150"/>
                        <a:pt x="7543" y="2292"/>
                        <a:pt x="5844" y="3420"/>
                      </a:cubicBezTo>
                      <a:cubicBezTo>
                        <a:pt x="4594" y="4276"/>
                        <a:pt x="3411" y="5173"/>
                        <a:pt x="2161" y="6030"/>
                      </a:cubicBezTo>
                      <a:cubicBezTo>
                        <a:pt x="1481" y="6532"/>
                        <a:pt x="638" y="7103"/>
                        <a:pt x="68" y="7729"/>
                      </a:cubicBezTo>
                      <a:cubicBezTo>
                        <a:pt x="0" y="7796"/>
                        <a:pt x="84" y="7842"/>
                        <a:pt x="183" y="7842"/>
                      </a:cubicBezTo>
                      <a:cubicBezTo>
                        <a:pt x="244" y="7842"/>
                        <a:pt x="311" y="7824"/>
                        <a:pt x="353" y="7783"/>
                      </a:cubicBezTo>
                      <a:cubicBezTo>
                        <a:pt x="924" y="7103"/>
                        <a:pt x="1767" y="6587"/>
                        <a:pt x="2446" y="6084"/>
                      </a:cubicBezTo>
                      <a:cubicBezTo>
                        <a:pt x="3697" y="5173"/>
                        <a:pt x="4934" y="4331"/>
                        <a:pt x="6184" y="3474"/>
                      </a:cubicBezTo>
                      <a:cubicBezTo>
                        <a:pt x="7829" y="2346"/>
                        <a:pt x="9473" y="1218"/>
                        <a:pt x="11172" y="131"/>
                      </a:cubicBezTo>
                      <a:cubicBezTo>
                        <a:pt x="11252" y="51"/>
                        <a:pt x="11120" y="0"/>
                        <a:pt x="11023"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5652;p52"/>
                <p:cNvSpPr/>
                <p:nvPr/>
              </p:nvSpPr>
              <p:spPr>
                <a:xfrm>
                  <a:off x="7456950" y="1718775"/>
                  <a:ext cx="208825" cy="280100"/>
                </a:xfrm>
                <a:custGeom>
                  <a:avLst/>
                  <a:gdLst/>
                  <a:ahLst/>
                  <a:cxnLst/>
                  <a:rect l="l" t="t" r="r" b="b"/>
                  <a:pathLst>
                    <a:path w="8353" h="11204" extrusionOk="0">
                      <a:moveTo>
                        <a:pt x="228" y="0"/>
                      </a:moveTo>
                      <a:cubicBezTo>
                        <a:pt x="129" y="0"/>
                        <a:pt x="0" y="39"/>
                        <a:pt x="49" y="77"/>
                      </a:cubicBezTo>
                      <a:cubicBezTo>
                        <a:pt x="1177" y="1776"/>
                        <a:pt x="2359" y="3421"/>
                        <a:pt x="3555" y="5066"/>
                      </a:cubicBezTo>
                      <a:cubicBezTo>
                        <a:pt x="4398" y="6303"/>
                        <a:pt x="5309" y="7607"/>
                        <a:pt x="6219" y="8804"/>
                      </a:cubicBezTo>
                      <a:cubicBezTo>
                        <a:pt x="6777" y="9592"/>
                        <a:pt x="7348" y="10435"/>
                        <a:pt x="8027" y="11182"/>
                      </a:cubicBezTo>
                      <a:cubicBezTo>
                        <a:pt x="8041" y="11197"/>
                        <a:pt x="8072" y="11203"/>
                        <a:pt x="8108" y="11203"/>
                      </a:cubicBezTo>
                      <a:cubicBezTo>
                        <a:pt x="8208" y="11203"/>
                        <a:pt x="8353" y="11150"/>
                        <a:pt x="8313" y="11060"/>
                      </a:cubicBezTo>
                      <a:cubicBezTo>
                        <a:pt x="7633" y="10380"/>
                        <a:pt x="7116" y="9592"/>
                        <a:pt x="6559" y="8804"/>
                      </a:cubicBezTo>
                      <a:cubicBezTo>
                        <a:pt x="5649" y="7607"/>
                        <a:pt x="4738" y="6357"/>
                        <a:pt x="3895" y="5120"/>
                      </a:cubicBezTo>
                      <a:cubicBezTo>
                        <a:pt x="2645" y="3421"/>
                        <a:pt x="1516" y="1722"/>
                        <a:pt x="320" y="23"/>
                      </a:cubicBezTo>
                      <a:cubicBezTo>
                        <a:pt x="304" y="7"/>
                        <a:pt x="269" y="0"/>
                        <a:pt x="228"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5653;p52"/>
                <p:cNvSpPr/>
                <p:nvPr/>
              </p:nvSpPr>
              <p:spPr>
                <a:xfrm>
                  <a:off x="7546175" y="1705900"/>
                  <a:ext cx="71000" cy="38600"/>
                </a:xfrm>
                <a:custGeom>
                  <a:avLst/>
                  <a:gdLst/>
                  <a:ahLst/>
                  <a:cxnLst/>
                  <a:rect l="l" t="t" r="r" b="b"/>
                  <a:pathLst>
                    <a:path w="2840" h="1544" extrusionOk="0">
                      <a:moveTo>
                        <a:pt x="246" y="0"/>
                      </a:moveTo>
                      <a:cubicBezTo>
                        <a:pt x="145" y="0"/>
                        <a:pt x="1" y="54"/>
                        <a:pt x="41" y="144"/>
                      </a:cubicBezTo>
                      <a:cubicBezTo>
                        <a:pt x="217" y="307"/>
                        <a:pt x="380" y="538"/>
                        <a:pt x="557" y="755"/>
                      </a:cubicBezTo>
                      <a:cubicBezTo>
                        <a:pt x="720" y="987"/>
                        <a:pt x="1006" y="1218"/>
                        <a:pt x="1114" y="1503"/>
                      </a:cubicBezTo>
                      <a:cubicBezTo>
                        <a:pt x="1114" y="1530"/>
                        <a:pt x="1145" y="1544"/>
                        <a:pt x="1182" y="1544"/>
                      </a:cubicBezTo>
                      <a:cubicBezTo>
                        <a:pt x="1220" y="1544"/>
                        <a:pt x="1264" y="1530"/>
                        <a:pt x="1291" y="1503"/>
                      </a:cubicBezTo>
                      <a:cubicBezTo>
                        <a:pt x="1509" y="1503"/>
                        <a:pt x="1740" y="1218"/>
                        <a:pt x="1916" y="1095"/>
                      </a:cubicBezTo>
                      <a:cubicBezTo>
                        <a:pt x="2188" y="932"/>
                        <a:pt x="2474" y="701"/>
                        <a:pt x="2759" y="538"/>
                      </a:cubicBezTo>
                      <a:cubicBezTo>
                        <a:pt x="2839" y="448"/>
                        <a:pt x="2742" y="395"/>
                        <a:pt x="2637" y="395"/>
                      </a:cubicBezTo>
                      <a:cubicBezTo>
                        <a:pt x="2599" y="395"/>
                        <a:pt x="2560" y="401"/>
                        <a:pt x="2528" y="416"/>
                      </a:cubicBezTo>
                      <a:cubicBezTo>
                        <a:pt x="2365" y="538"/>
                        <a:pt x="2134" y="701"/>
                        <a:pt x="1971" y="823"/>
                      </a:cubicBezTo>
                      <a:cubicBezTo>
                        <a:pt x="1792" y="950"/>
                        <a:pt x="1516" y="1181"/>
                        <a:pt x="1318" y="1305"/>
                      </a:cubicBezTo>
                      <a:lnTo>
                        <a:pt x="1318" y="1305"/>
                      </a:lnTo>
                      <a:cubicBezTo>
                        <a:pt x="1228" y="1111"/>
                        <a:pt x="993" y="912"/>
                        <a:pt x="897" y="755"/>
                      </a:cubicBezTo>
                      <a:cubicBezTo>
                        <a:pt x="720" y="538"/>
                        <a:pt x="489" y="253"/>
                        <a:pt x="326" y="22"/>
                      </a:cubicBezTo>
                      <a:cubicBezTo>
                        <a:pt x="312" y="7"/>
                        <a:pt x="282" y="0"/>
                        <a:pt x="246"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5654;p52"/>
                <p:cNvSpPr/>
                <p:nvPr/>
              </p:nvSpPr>
              <p:spPr>
                <a:xfrm>
                  <a:off x="7641975" y="1756725"/>
                  <a:ext cx="68000" cy="61525"/>
                </a:xfrm>
                <a:custGeom>
                  <a:avLst/>
                  <a:gdLst/>
                  <a:ahLst/>
                  <a:cxnLst/>
                  <a:rect l="l" t="t" r="r" b="b"/>
                  <a:pathLst>
                    <a:path w="2720" h="2461" extrusionOk="0">
                      <a:moveTo>
                        <a:pt x="524" y="0"/>
                      </a:moveTo>
                      <a:cubicBezTo>
                        <a:pt x="453" y="0"/>
                        <a:pt x="368" y="27"/>
                        <a:pt x="341" y="82"/>
                      </a:cubicBezTo>
                      <a:cubicBezTo>
                        <a:pt x="286" y="489"/>
                        <a:pt x="232" y="884"/>
                        <a:pt x="178" y="1223"/>
                      </a:cubicBezTo>
                      <a:cubicBezTo>
                        <a:pt x="178" y="1441"/>
                        <a:pt x="1" y="1672"/>
                        <a:pt x="232" y="1726"/>
                      </a:cubicBezTo>
                      <a:cubicBezTo>
                        <a:pt x="966" y="2012"/>
                        <a:pt x="1700" y="2243"/>
                        <a:pt x="2380" y="2460"/>
                      </a:cubicBezTo>
                      <a:cubicBezTo>
                        <a:pt x="2556" y="2460"/>
                        <a:pt x="2719" y="2352"/>
                        <a:pt x="2556" y="2297"/>
                      </a:cubicBezTo>
                      <a:cubicBezTo>
                        <a:pt x="1877" y="2066"/>
                        <a:pt x="1197" y="1849"/>
                        <a:pt x="572" y="1618"/>
                      </a:cubicBezTo>
                      <a:lnTo>
                        <a:pt x="395" y="1618"/>
                      </a:lnTo>
                      <a:cubicBezTo>
                        <a:pt x="463" y="1509"/>
                        <a:pt x="463" y="1332"/>
                        <a:pt x="517" y="1169"/>
                      </a:cubicBezTo>
                      <a:cubicBezTo>
                        <a:pt x="572" y="829"/>
                        <a:pt x="572" y="489"/>
                        <a:pt x="626" y="82"/>
                      </a:cubicBezTo>
                      <a:cubicBezTo>
                        <a:pt x="653" y="27"/>
                        <a:pt x="596" y="0"/>
                        <a:pt x="524"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5655;p52"/>
                <p:cNvSpPr/>
                <p:nvPr/>
              </p:nvSpPr>
              <p:spPr>
                <a:xfrm>
                  <a:off x="7666100" y="1854250"/>
                  <a:ext cx="37575" cy="61075"/>
                </a:xfrm>
                <a:custGeom>
                  <a:avLst/>
                  <a:gdLst/>
                  <a:ahLst/>
                  <a:cxnLst/>
                  <a:rect l="l" t="t" r="r" b="b"/>
                  <a:pathLst>
                    <a:path w="1503" h="2443" extrusionOk="0">
                      <a:moveTo>
                        <a:pt x="1406" y="0"/>
                      </a:moveTo>
                      <a:cubicBezTo>
                        <a:pt x="1350" y="0"/>
                        <a:pt x="1279" y="14"/>
                        <a:pt x="1251" y="41"/>
                      </a:cubicBezTo>
                      <a:cubicBezTo>
                        <a:pt x="912" y="204"/>
                        <a:pt x="178" y="544"/>
                        <a:pt x="55" y="938"/>
                      </a:cubicBezTo>
                      <a:cubicBezTo>
                        <a:pt x="1" y="1060"/>
                        <a:pt x="395" y="1563"/>
                        <a:pt x="450" y="1740"/>
                      </a:cubicBezTo>
                      <a:cubicBezTo>
                        <a:pt x="572" y="1957"/>
                        <a:pt x="735" y="2188"/>
                        <a:pt x="857" y="2420"/>
                      </a:cubicBezTo>
                      <a:cubicBezTo>
                        <a:pt x="873" y="2435"/>
                        <a:pt x="903" y="2442"/>
                        <a:pt x="937" y="2442"/>
                      </a:cubicBezTo>
                      <a:cubicBezTo>
                        <a:pt x="1020" y="2442"/>
                        <a:pt x="1129" y="2404"/>
                        <a:pt x="1129" y="2365"/>
                      </a:cubicBezTo>
                      <a:cubicBezTo>
                        <a:pt x="857" y="1903"/>
                        <a:pt x="626" y="1455"/>
                        <a:pt x="341" y="938"/>
                      </a:cubicBezTo>
                      <a:cubicBezTo>
                        <a:pt x="232" y="721"/>
                        <a:pt x="1306" y="150"/>
                        <a:pt x="1469" y="41"/>
                      </a:cubicBezTo>
                      <a:cubicBezTo>
                        <a:pt x="1503" y="14"/>
                        <a:pt x="1462" y="0"/>
                        <a:pt x="1406"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5656;p52"/>
                <p:cNvSpPr/>
                <p:nvPr/>
              </p:nvSpPr>
              <p:spPr>
                <a:xfrm>
                  <a:off x="7606650" y="1941200"/>
                  <a:ext cx="54525" cy="55925"/>
                </a:xfrm>
                <a:custGeom>
                  <a:avLst/>
                  <a:gdLst/>
                  <a:ahLst/>
                  <a:cxnLst/>
                  <a:rect l="l" t="t" r="r" b="b"/>
                  <a:pathLst>
                    <a:path w="2181" h="2237" extrusionOk="0">
                      <a:moveTo>
                        <a:pt x="2070" y="0"/>
                      </a:moveTo>
                      <a:cubicBezTo>
                        <a:pt x="2046" y="0"/>
                        <a:pt x="2017" y="4"/>
                        <a:pt x="1985" y="15"/>
                      </a:cubicBezTo>
                      <a:cubicBezTo>
                        <a:pt x="1876" y="15"/>
                        <a:pt x="395" y="70"/>
                        <a:pt x="449" y="246"/>
                      </a:cubicBezTo>
                      <a:cubicBezTo>
                        <a:pt x="571" y="518"/>
                        <a:pt x="286" y="1035"/>
                        <a:pt x="231" y="1320"/>
                      </a:cubicBezTo>
                      <a:cubicBezTo>
                        <a:pt x="177" y="1606"/>
                        <a:pt x="55" y="1877"/>
                        <a:pt x="0" y="2217"/>
                      </a:cubicBezTo>
                      <a:cubicBezTo>
                        <a:pt x="0" y="2217"/>
                        <a:pt x="79" y="2236"/>
                        <a:pt x="154" y="2236"/>
                      </a:cubicBezTo>
                      <a:cubicBezTo>
                        <a:pt x="222" y="2236"/>
                        <a:pt x="286" y="2221"/>
                        <a:pt x="286" y="2163"/>
                      </a:cubicBezTo>
                      <a:cubicBezTo>
                        <a:pt x="449" y="1606"/>
                        <a:pt x="571" y="1035"/>
                        <a:pt x="734" y="464"/>
                      </a:cubicBezTo>
                      <a:lnTo>
                        <a:pt x="734" y="178"/>
                      </a:lnTo>
                      <a:cubicBezTo>
                        <a:pt x="734" y="178"/>
                        <a:pt x="1074" y="178"/>
                        <a:pt x="1128" y="124"/>
                      </a:cubicBezTo>
                      <a:cubicBezTo>
                        <a:pt x="1414" y="124"/>
                        <a:pt x="1754" y="124"/>
                        <a:pt x="2039" y="70"/>
                      </a:cubicBezTo>
                      <a:cubicBezTo>
                        <a:pt x="2181" y="70"/>
                        <a:pt x="2165" y="0"/>
                        <a:pt x="2070"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5657;p52"/>
                <p:cNvSpPr/>
                <p:nvPr/>
              </p:nvSpPr>
              <p:spPr>
                <a:xfrm>
                  <a:off x="7503875" y="1958900"/>
                  <a:ext cx="81050" cy="39475"/>
                </a:xfrm>
                <a:custGeom>
                  <a:avLst/>
                  <a:gdLst/>
                  <a:ahLst/>
                  <a:cxnLst/>
                  <a:rect l="l" t="t" r="r" b="b"/>
                  <a:pathLst>
                    <a:path w="3242" h="1579" extrusionOk="0">
                      <a:moveTo>
                        <a:pt x="1848" y="1"/>
                      </a:moveTo>
                      <a:cubicBezTo>
                        <a:pt x="1804" y="1"/>
                        <a:pt x="1760" y="14"/>
                        <a:pt x="1733" y="41"/>
                      </a:cubicBezTo>
                      <a:cubicBezTo>
                        <a:pt x="1162" y="327"/>
                        <a:pt x="605" y="667"/>
                        <a:pt x="88" y="1006"/>
                      </a:cubicBezTo>
                      <a:cubicBezTo>
                        <a:pt x="0" y="1050"/>
                        <a:pt x="134" y="1130"/>
                        <a:pt x="247" y="1130"/>
                      </a:cubicBezTo>
                      <a:cubicBezTo>
                        <a:pt x="273" y="1130"/>
                        <a:pt x="298" y="1125"/>
                        <a:pt x="319" y="1115"/>
                      </a:cubicBezTo>
                      <a:cubicBezTo>
                        <a:pt x="766" y="764"/>
                        <a:pt x="1268" y="500"/>
                        <a:pt x="1775" y="207"/>
                      </a:cubicBezTo>
                      <a:lnTo>
                        <a:pt x="1775" y="207"/>
                      </a:lnTo>
                      <a:cubicBezTo>
                        <a:pt x="2184" y="677"/>
                        <a:pt x="2550" y="1093"/>
                        <a:pt x="2929" y="1509"/>
                      </a:cubicBezTo>
                      <a:cubicBezTo>
                        <a:pt x="2950" y="1557"/>
                        <a:pt x="3007" y="1578"/>
                        <a:pt x="3065" y="1578"/>
                      </a:cubicBezTo>
                      <a:cubicBezTo>
                        <a:pt x="3153" y="1578"/>
                        <a:pt x="3242" y="1529"/>
                        <a:pt x="3201" y="1455"/>
                      </a:cubicBezTo>
                      <a:cubicBezTo>
                        <a:pt x="2806" y="1006"/>
                        <a:pt x="2358" y="490"/>
                        <a:pt x="1964" y="41"/>
                      </a:cubicBezTo>
                      <a:cubicBezTo>
                        <a:pt x="1937" y="14"/>
                        <a:pt x="1892" y="1"/>
                        <a:pt x="1848"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5658;p52"/>
                <p:cNvSpPr/>
                <p:nvPr/>
              </p:nvSpPr>
              <p:spPr>
                <a:xfrm>
                  <a:off x="7417600" y="1898825"/>
                  <a:ext cx="53150" cy="68800"/>
                </a:xfrm>
                <a:custGeom>
                  <a:avLst/>
                  <a:gdLst/>
                  <a:ahLst/>
                  <a:cxnLst/>
                  <a:rect l="l" t="t" r="r" b="b"/>
                  <a:pathLst>
                    <a:path w="2126" h="2752" extrusionOk="0">
                      <a:moveTo>
                        <a:pt x="1807" y="893"/>
                      </a:moveTo>
                      <a:cubicBezTo>
                        <a:pt x="1812" y="893"/>
                        <a:pt x="1824" y="902"/>
                        <a:pt x="1840" y="922"/>
                      </a:cubicBezTo>
                      <a:lnTo>
                        <a:pt x="1840" y="942"/>
                      </a:lnTo>
                      <a:lnTo>
                        <a:pt x="1840" y="942"/>
                      </a:lnTo>
                      <a:cubicBezTo>
                        <a:pt x="1808" y="916"/>
                        <a:pt x="1799" y="893"/>
                        <a:pt x="1807" y="893"/>
                      </a:cubicBezTo>
                      <a:close/>
                      <a:moveTo>
                        <a:pt x="1888" y="973"/>
                      </a:moveTo>
                      <a:cubicBezTo>
                        <a:pt x="1890" y="974"/>
                        <a:pt x="1892" y="975"/>
                        <a:pt x="1894" y="976"/>
                      </a:cubicBezTo>
                      <a:cubicBezTo>
                        <a:pt x="1892" y="975"/>
                        <a:pt x="1890" y="974"/>
                        <a:pt x="1888" y="973"/>
                      </a:cubicBezTo>
                      <a:close/>
                      <a:moveTo>
                        <a:pt x="245" y="0"/>
                      </a:moveTo>
                      <a:cubicBezTo>
                        <a:pt x="102" y="0"/>
                        <a:pt x="1" y="128"/>
                        <a:pt x="141" y="174"/>
                      </a:cubicBezTo>
                      <a:cubicBezTo>
                        <a:pt x="693" y="451"/>
                        <a:pt x="1297" y="676"/>
                        <a:pt x="1840" y="949"/>
                      </a:cubicBezTo>
                      <a:lnTo>
                        <a:pt x="1840" y="949"/>
                      </a:lnTo>
                      <a:lnTo>
                        <a:pt x="1840" y="1085"/>
                      </a:lnTo>
                      <a:lnTo>
                        <a:pt x="1840" y="1710"/>
                      </a:lnTo>
                      <a:lnTo>
                        <a:pt x="1840" y="2675"/>
                      </a:lnTo>
                      <a:cubicBezTo>
                        <a:pt x="1840" y="2724"/>
                        <a:pt x="1898" y="2751"/>
                        <a:pt x="1961" y="2751"/>
                      </a:cubicBezTo>
                      <a:cubicBezTo>
                        <a:pt x="2039" y="2751"/>
                        <a:pt x="2125" y="2711"/>
                        <a:pt x="2125" y="2621"/>
                      </a:cubicBezTo>
                      <a:lnTo>
                        <a:pt x="2125" y="854"/>
                      </a:lnTo>
                      <a:cubicBezTo>
                        <a:pt x="2125" y="800"/>
                        <a:pt x="2071" y="800"/>
                        <a:pt x="2017" y="745"/>
                      </a:cubicBezTo>
                      <a:cubicBezTo>
                        <a:pt x="1446" y="514"/>
                        <a:pt x="875" y="242"/>
                        <a:pt x="318" y="11"/>
                      </a:cubicBezTo>
                      <a:cubicBezTo>
                        <a:pt x="293" y="4"/>
                        <a:pt x="269" y="0"/>
                        <a:pt x="245"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5659;p52"/>
                <p:cNvSpPr/>
                <p:nvPr/>
              </p:nvSpPr>
              <p:spPr>
                <a:xfrm>
                  <a:off x="7413675" y="1799825"/>
                  <a:ext cx="31575" cy="72500"/>
                </a:xfrm>
                <a:custGeom>
                  <a:avLst/>
                  <a:gdLst/>
                  <a:ahLst/>
                  <a:cxnLst/>
                  <a:rect l="l" t="t" r="r" b="b"/>
                  <a:pathLst>
                    <a:path w="1263" h="2900" extrusionOk="0">
                      <a:moveTo>
                        <a:pt x="637" y="1"/>
                      </a:moveTo>
                      <a:cubicBezTo>
                        <a:pt x="542" y="1"/>
                        <a:pt x="439" y="64"/>
                        <a:pt x="475" y="179"/>
                      </a:cubicBezTo>
                      <a:cubicBezTo>
                        <a:pt x="632" y="613"/>
                        <a:pt x="803" y="1110"/>
                        <a:pt x="912" y="1548"/>
                      </a:cubicBezTo>
                      <a:lnTo>
                        <a:pt x="912" y="1548"/>
                      </a:lnTo>
                      <a:cubicBezTo>
                        <a:pt x="912" y="1548"/>
                        <a:pt x="911" y="1548"/>
                        <a:pt x="911" y="1548"/>
                      </a:cubicBezTo>
                      <a:cubicBezTo>
                        <a:pt x="891" y="1548"/>
                        <a:pt x="853" y="1625"/>
                        <a:pt x="814" y="1701"/>
                      </a:cubicBezTo>
                      <a:cubicBezTo>
                        <a:pt x="692" y="1878"/>
                        <a:pt x="583" y="1987"/>
                        <a:pt x="529" y="2164"/>
                      </a:cubicBezTo>
                      <a:cubicBezTo>
                        <a:pt x="352" y="2327"/>
                        <a:pt x="189" y="2558"/>
                        <a:pt x="80" y="2721"/>
                      </a:cubicBezTo>
                      <a:cubicBezTo>
                        <a:pt x="1" y="2836"/>
                        <a:pt x="94" y="2899"/>
                        <a:pt x="184" y="2899"/>
                      </a:cubicBezTo>
                      <a:cubicBezTo>
                        <a:pt x="232" y="2899"/>
                        <a:pt x="279" y="2881"/>
                        <a:pt x="298" y="2843"/>
                      </a:cubicBezTo>
                      <a:cubicBezTo>
                        <a:pt x="475" y="2612"/>
                        <a:pt x="638" y="2435"/>
                        <a:pt x="760" y="2218"/>
                      </a:cubicBezTo>
                      <a:cubicBezTo>
                        <a:pt x="869" y="2041"/>
                        <a:pt x="1154" y="1824"/>
                        <a:pt x="1209" y="1593"/>
                      </a:cubicBezTo>
                      <a:cubicBezTo>
                        <a:pt x="1263" y="1416"/>
                        <a:pt x="1032" y="1022"/>
                        <a:pt x="1032" y="913"/>
                      </a:cubicBezTo>
                      <a:cubicBezTo>
                        <a:pt x="923" y="628"/>
                        <a:pt x="869" y="342"/>
                        <a:pt x="760" y="57"/>
                      </a:cubicBezTo>
                      <a:cubicBezTo>
                        <a:pt x="736" y="19"/>
                        <a:pt x="688" y="1"/>
                        <a:pt x="637"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5660;p52"/>
                <p:cNvSpPr/>
                <p:nvPr/>
              </p:nvSpPr>
              <p:spPr>
                <a:xfrm>
                  <a:off x="7442525" y="1715250"/>
                  <a:ext cx="65775" cy="45225"/>
                </a:xfrm>
                <a:custGeom>
                  <a:avLst/>
                  <a:gdLst/>
                  <a:ahLst/>
                  <a:cxnLst/>
                  <a:rect l="l" t="t" r="r" b="b"/>
                  <a:pathLst>
                    <a:path w="2631" h="1809" extrusionOk="0">
                      <a:moveTo>
                        <a:pt x="2506" y="1"/>
                      </a:moveTo>
                      <a:cubicBezTo>
                        <a:pt x="2437" y="1"/>
                        <a:pt x="2352" y="15"/>
                        <a:pt x="2325" y="42"/>
                      </a:cubicBezTo>
                      <a:cubicBezTo>
                        <a:pt x="2093" y="613"/>
                        <a:pt x="1808" y="1183"/>
                        <a:pt x="1523" y="1686"/>
                      </a:cubicBezTo>
                      <a:lnTo>
                        <a:pt x="1754" y="1686"/>
                      </a:lnTo>
                      <a:cubicBezTo>
                        <a:pt x="1237" y="1686"/>
                        <a:pt x="789" y="1686"/>
                        <a:pt x="286" y="1741"/>
                      </a:cubicBezTo>
                      <a:cubicBezTo>
                        <a:pt x="163" y="1741"/>
                        <a:pt x="0" y="1809"/>
                        <a:pt x="218" y="1809"/>
                      </a:cubicBezTo>
                      <a:cubicBezTo>
                        <a:pt x="680" y="1809"/>
                        <a:pt x="1183" y="1741"/>
                        <a:pt x="1645" y="1741"/>
                      </a:cubicBezTo>
                      <a:cubicBezTo>
                        <a:pt x="1699" y="1741"/>
                        <a:pt x="1808" y="1741"/>
                        <a:pt x="1808" y="1686"/>
                      </a:cubicBezTo>
                      <a:cubicBezTo>
                        <a:pt x="2093" y="1183"/>
                        <a:pt x="2379" y="613"/>
                        <a:pt x="2596" y="42"/>
                      </a:cubicBezTo>
                      <a:cubicBezTo>
                        <a:pt x="2630" y="15"/>
                        <a:pt x="2576" y="1"/>
                        <a:pt x="2506"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5661;p52"/>
                <p:cNvSpPr/>
                <p:nvPr/>
              </p:nvSpPr>
              <p:spPr>
                <a:xfrm>
                  <a:off x="7451025" y="1736325"/>
                  <a:ext cx="230750" cy="233575"/>
                </a:xfrm>
                <a:custGeom>
                  <a:avLst/>
                  <a:gdLst/>
                  <a:ahLst/>
                  <a:cxnLst/>
                  <a:rect l="l" t="t" r="r" b="b"/>
                  <a:pathLst>
                    <a:path w="9230" h="9343" extrusionOk="0">
                      <a:moveTo>
                        <a:pt x="2037" y="8308"/>
                      </a:moveTo>
                      <a:cubicBezTo>
                        <a:pt x="2038" y="8311"/>
                        <a:pt x="2039" y="8315"/>
                        <a:pt x="2039" y="8319"/>
                      </a:cubicBezTo>
                      <a:cubicBezTo>
                        <a:pt x="2038" y="8315"/>
                        <a:pt x="2037" y="8312"/>
                        <a:pt x="2037" y="8308"/>
                      </a:cubicBezTo>
                      <a:close/>
                      <a:moveTo>
                        <a:pt x="3336" y="198"/>
                      </a:moveTo>
                      <a:lnTo>
                        <a:pt x="3336" y="198"/>
                      </a:lnTo>
                      <a:cubicBezTo>
                        <a:pt x="3650" y="394"/>
                        <a:pt x="3918" y="806"/>
                        <a:pt x="4186" y="1074"/>
                      </a:cubicBezTo>
                      <a:cubicBezTo>
                        <a:pt x="4363" y="1305"/>
                        <a:pt x="4581" y="1523"/>
                        <a:pt x="4812" y="1808"/>
                      </a:cubicBezTo>
                      <a:cubicBezTo>
                        <a:pt x="4812" y="1836"/>
                        <a:pt x="4853" y="1849"/>
                        <a:pt x="4902" y="1849"/>
                      </a:cubicBezTo>
                      <a:cubicBezTo>
                        <a:pt x="4951" y="1849"/>
                        <a:pt x="5009" y="1836"/>
                        <a:pt x="5043" y="1808"/>
                      </a:cubicBezTo>
                      <a:lnTo>
                        <a:pt x="6062" y="1305"/>
                      </a:lnTo>
                      <a:cubicBezTo>
                        <a:pt x="6280" y="1183"/>
                        <a:pt x="6511" y="1074"/>
                        <a:pt x="6742" y="966"/>
                      </a:cubicBezTo>
                      <a:cubicBezTo>
                        <a:pt x="6796" y="898"/>
                        <a:pt x="6905" y="898"/>
                        <a:pt x="6959" y="843"/>
                      </a:cubicBezTo>
                      <a:lnTo>
                        <a:pt x="6959" y="843"/>
                      </a:lnTo>
                      <a:cubicBezTo>
                        <a:pt x="7082" y="1305"/>
                        <a:pt x="6959" y="1808"/>
                        <a:pt x="6905" y="2203"/>
                      </a:cubicBezTo>
                      <a:cubicBezTo>
                        <a:pt x="6851" y="2542"/>
                        <a:pt x="6796" y="2882"/>
                        <a:pt x="6742" y="3168"/>
                      </a:cubicBezTo>
                      <a:cubicBezTo>
                        <a:pt x="6742" y="3222"/>
                        <a:pt x="6796" y="3222"/>
                        <a:pt x="6796" y="3222"/>
                      </a:cubicBezTo>
                      <a:cubicBezTo>
                        <a:pt x="7014" y="3276"/>
                        <a:pt x="8889" y="3847"/>
                        <a:pt x="8889" y="3902"/>
                      </a:cubicBezTo>
                      <a:cubicBezTo>
                        <a:pt x="8835" y="4187"/>
                        <a:pt x="8319" y="4527"/>
                        <a:pt x="8101" y="4704"/>
                      </a:cubicBezTo>
                      <a:cubicBezTo>
                        <a:pt x="7816" y="4921"/>
                        <a:pt x="7585" y="5152"/>
                        <a:pt x="7299" y="5383"/>
                      </a:cubicBezTo>
                      <a:cubicBezTo>
                        <a:pt x="7299" y="5383"/>
                        <a:pt x="7245" y="5438"/>
                        <a:pt x="7299" y="5438"/>
                      </a:cubicBezTo>
                      <a:cubicBezTo>
                        <a:pt x="7421" y="5723"/>
                        <a:pt x="7585" y="5940"/>
                        <a:pt x="7693" y="6226"/>
                      </a:cubicBezTo>
                      <a:cubicBezTo>
                        <a:pt x="7816" y="6457"/>
                        <a:pt x="7924" y="6620"/>
                        <a:pt x="8033" y="6851"/>
                      </a:cubicBezTo>
                      <a:cubicBezTo>
                        <a:pt x="8033" y="6905"/>
                        <a:pt x="8264" y="7191"/>
                        <a:pt x="8101" y="7191"/>
                      </a:cubicBezTo>
                      <a:cubicBezTo>
                        <a:pt x="7761" y="7245"/>
                        <a:pt x="7421" y="7259"/>
                        <a:pt x="7082" y="7259"/>
                      </a:cubicBezTo>
                      <a:cubicBezTo>
                        <a:pt x="6742" y="7259"/>
                        <a:pt x="6402" y="7245"/>
                        <a:pt x="6062" y="7245"/>
                      </a:cubicBezTo>
                      <a:cubicBezTo>
                        <a:pt x="5994" y="7245"/>
                        <a:pt x="5886" y="7245"/>
                        <a:pt x="5831" y="7300"/>
                      </a:cubicBezTo>
                      <a:cubicBezTo>
                        <a:pt x="5831" y="7585"/>
                        <a:pt x="5777" y="7925"/>
                        <a:pt x="5722" y="8210"/>
                      </a:cubicBezTo>
                      <a:cubicBezTo>
                        <a:pt x="5654" y="8441"/>
                        <a:pt x="5654" y="8605"/>
                        <a:pt x="5600" y="8836"/>
                      </a:cubicBezTo>
                      <a:cubicBezTo>
                        <a:pt x="5600" y="8944"/>
                        <a:pt x="5546" y="8999"/>
                        <a:pt x="5546" y="9121"/>
                      </a:cubicBezTo>
                      <a:cubicBezTo>
                        <a:pt x="5542" y="9135"/>
                        <a:pt x="5539" y="9147"/>
                        <a:pt x="5536" y="9158"/>
                      </a:cubicBezTo>
                      <a:lnTo>
                        <a:pt x="5536" y="9158"/>
                      </a:lnTo>
                      <a:cubicBezTo>
                        <a:pt x="5250" y="8961"/>
                        <a:pt x="5009" y="8625"/>
                        <a:pt x="4757" y="8373"/>
                      </a:cubicBezTo>
                      <a:cubicBezTo>
                        <a:pt x="4526" y="8156"/>
                        <a:pt x="4295" y="7979"/>
                        <a:pt x="4078" y="7762"/>
                      </a:cubicBezTo>
                      <a:cubicBezTo>
                        <a:pt x="4023" y="7694"/>
                        <a:pt x="3955" y="7694"/>
                        <a:pt x="3847" y="7694"/>
                      </a:cubicBezTo>
                      <a:cubicBezTo>
                        <a:pt x="3561" y="7816"/>
                        <a:pt x="3276" y="7871"/>
                        <a:pt x="3058" y="7979"/>
                      </a:cubicBezTo>
                      <a:cubicBezTo>
                        <a:pt x="2827" y="8034"/>
                        <a:pt x="2596" y="8102"/>
                        <a:pt x="2379" y="8156"/>
                      </a:cubicBezTo>
                      <a:cubicBezTo>
                        <a:pt x="2324" y="8210"/>
                        <a:pt x="2202" y="8210"/>
                        <a:pt x="2093" y="8265"/>
                      </a:cubicBezTo>
                      <a:cubicBezTo>
                        <a:pt x="2067" y="8273"/>
                        <a:pt x="2047" y="8279"/>
                        <a:pt x="2032" y="8283"/>
                      </a:cubicBezTo>
                      <a:lnTo>
                        <a:pt x="2032" y="8283"/>
                      </a:lnTo>
                      <a:cubicBezTo>
                        <a:pt x="1921" y="7665"/>
                        <a:pt x="2040" y="6948"/>
                        <a:pt x="2093" y="6335"/>
                      </a:cubicBezTo>
                      <a:cubicBezTo>
                        <a:pt x="2093" y="6335"/>
                        <a:pt x="2093" y="6280"/>
                        <a:pt x="2039" y="6280"/>
                      </a:cubicBezTo>
                      <a:cubicBezTo>
                        <a:pt x="1808" y="6226"/>
                        <a:pt x="1577" y="6117"/>
                        <a:pt x="1305" y="6063"/>
                      </a:cubicBezTo>
                      <a:cubicBezTo>
                        <a:pt x="1183" y="5995"/>
                        <a:pt x="503" y="5832"/>
                        <a:pt x="449" y="5723"/>
                      </a:cubicBezTo>
                      <a:cubicBezTo>
                        <a:pt x="340" y="5492"/>
                        <a:pt x="843" y="5043"/>
                        <a:pt x="965" y="4921"/>
                      </a:cubicBezTo>
                      <a:cubicBezTo>
                        <a:pt x="1128" y="4758"/>
                        <a:pt x="1237" y="4581"/>
                        <a:pt x="1414" y="4418"/>
                      </a:cubicBezTo>
                      <a:lnTo>
                        <a:pt x="1414" y="4364"/>
                      </a:lnTo>
                      <a:cubicBezTo>
                        <a:pt x="1183" y="3738"/>
                        <a:pt x="897" y="3059"/>
                        <a:pt x="734" y="2434"/>
                      </a:cubicBezTo>
                      <a:cubicBezTo>
                        <a:pt x="734" y="2257"/>
                        <a:pt x="788" y="2325"/>
                        <a:pt x="965" y="2257"/>
                      </a:cubicBezTo>
                      <a:cubicBezTo>
                        <a:pt x="1183" y="2257"/>
                        <a:pt x="1359" y="2257"/>
                        <a:pt x="1577" y="2203"/>
                      </a:cubicBezTo>
                      <a:cubicBezTo>
                        <a:pt x="1821" y="2203"/>
                        <a:pt x="2105" y="2163"/>
                        <a:pt x="2360" y="2151"/>
                      </a:cubicBezTo>
                      <a:lnTo>
                        <a:pt x="2360" y="2151"/>
                      </a:lnTo>
                      <a:cubicBezTo>
                        <a:pt x="2386" y="2167"/>
                        <a:pt x="2423" y="2175"/>
                        <a:pt x="2460" y="2175"/>
                      </a:cubicBezTo>
                      <a:cubicBezTo>
                        <a:pt x="2509" y="2175"/>
                        <a:pt x="2558" y="2161"/>
                        <a:pt x="2581" y="2134"/>
                      </a:cubicBezTo>
                      <a:lnTo>
                        <a:pt x="2581" y="2134"/>
                      </a:lnTo>
                      <a:cubicBezTo>
                        <a:pt x="2622" y="2117"/>
                        <a:pt x="2631" y="2090"/>
                        <a:pt x="2607" y="2069"/>
                      </a:cubicBezTo>
                      <a:lnTo>
                        <a:pt x="2607" y="2069"/>
                      </a:lnTo>
                      <a:cubicBezTo>
                        <a:pt x="2725" y="1792"/>
                        <a:pt x="2830" y="1513"/>
                        <a:pt x="2936" y="1183"/>
                      </a:cubicBezTo>
                      <a:cubicBezTo>
                        <a:pt x="3004" y="1020"/>
                        <a:pt x="3058" y="789"/>
                        <a:pt x="3167" y="558"/>
                      </a:cubicBezTo>
                      <a:cubicBezTo>
                        <a:pt x="3221" y="504"/>
                        <a:pt x="3221" y="395"/>
                        <a:pt x="3276" y="286"/>
                      </a:cubicBezTo>
                      <a:cubicBezTo>
                        <a:pt x="3276" y="286"/>
                        <a:pt x="3319" y="243"/>
                        <a:pt x="3336" y="198"/>
                      </a:cubicBezTo>
                      <a:close/>
                      <a:moveTo>
                        <a:pt x="5615" y="9208"/>
                      </a:moveTo>
                      <a:cubicBezTo>
                        <a:pt x="5627" y="9213"/>
                        <a:pt x="5640" y="9220"/>
                        <a:pt x="5654" y="9230"/>
                      </a:cubicBezTo>
                      <a:cubicBezTo>
                        <a:pt x="5641" y="9223"/>
                        <a:pt x="5628" y="9216"/>
                        <a:pt x="5615" y="9208"/>
                      </a:cubicBezTo>
                      <a:close/>
                      <a:moveTo>
                        <a:pt x="3344" y="1"/>
                      </a:moveTo>
                      <a:cubicBezTo>
                        <a:pt x="3004" y="1"/>
                        <a:pt x="2882" y="504"/>
                        <a:pt x="2827" y="735"/>
                      </a:cubicBezTo>
                      <a:cubicBezTo>
                        <a:pt x="2671" y="1165"/>
                        <a:pt x="2501" y="1609"/>
                        <a:pt x="2344" y="2040"/>
                      </a:cubicBezTo>
                      <a:lnTo>
                        <a:pt x="2344" y="2040"/>
                      </a:lnTo>
                      <a:cubicBezTo>
                        <a:pt x="1776" y="2048"/>
                        <a:pt x="1261" y="2098"/>
                        <a:pt x="734" y="2148"/>
                      </a:cubicBezTo>
                      <a:cubicBezTo>
                        <a:pt x="218" y="2257"/>
                        <a:pt x="557" y="2828"/>
                        <a:pt x="680" y="3222"/>
                      </a:cubicBezTo>
                      <a:cubicBezTo>
                        <a:pt x="788" y="3507"/>
                        <a:pt x="897" y="3793"/>
                        <a:pt x="1019" y="4133"/>
                      </a:cubicBezTo>
                      <a:cubicBezTo>
                        <a:pt x="1069" y="4182"/>
                        <a:pt x="1119" y="4277"/>
                        <a:pt x="1127" y="4386"/>
                      </a:cubicBezTo>
                      <a:lnTo>
                        <a:pt x="1127" y="4386"/>
                      </a:lnTo>
                      <a:cubicBezTo>
                        <a:pt x="1126" y="4384"/>
                        <a:pt x="1126" y="4382"/>
                        <a:pt x="1124" y="4382"/>
                      </a:cubicBezTo>
                      <a:cubicBezTo>
                        <a:pt x="1119" y="4382"/>
                        <a:pt x="1106" y="4409"/>
                        <a:pt x="1074" y="4472"/>
                      </a:cubicBezTo>
                      <a:cubicBezTo>
                        <a:pt x="897" y="4636"/>
                        <a:pt x="0" y="5492"/>
                        <a:pt x="163" y="5777"/>
                      </a:cubicBezTo>
                      <a:cubicBezTo>
                        <a:pt x="286" y="5940"/>
                        <a:pt x="680" y="5995"/>
                        <a:pt x="843" y="6063"/>
                      </a:cubicBezTo>
                      <a:cubicBezTo>
                        <a:pt x="1128" y="6172"/>
                        <a:pt x="1468" y="6280"/>
                        <a:pt x="1808" y="6403"/>
                      </a:cubicBezTo>
                      <a:cubicBezTo>
                        <a:pt x="1810" y="6403"/>
                        <a:pt x="1812" y="6402"/>
                        <a:pt x="1814" y="6402"/>
                      </a:cubicBezTo>
                      <a:lnTo>
                        <a:pt x="1814" y="6402"/>
                      </a:lnTo>
                      <a:cubicBezTo>
                        <a:pt x="1810" y="6414"/>
                        <a:pt x="1808" y="6431"/>
                        <a:pt x="1808" y="6457"/>
                      </a:cubicBezTo>
                      <a:lnTo>
                        <a:pt x="1808" y="6851"/>
                      </a:lnTo>
                      <a:cubicBezTo>
                        <a:pt x="1753" y="7245"/>
                        <a:pt x="1753" y="7585"/>
                        <a:pt x="1753" y="7979"/>
                      </a:cubicBezTo>
                      <a:cubicBezTo>
                        <a:pt x="1753" y="8327"/>
                        <a:pt x="1803" y="8440"/>
                        <a:pt x="1976" y="8440"/>
                      </a:cubicBezTo>
                      <a:cubicBezTo>
                        <a:pt x="2060" y="8440"/>
                        <a:pt x="2173" y="8413"/>
                        <a:pt x="2324" y="8373"/>
                      </a:cubicBezTo>
                      <a:cubicBezTo>
                        <a:pt x="2826" y="8227"/>
                        <a:pt x="3338" y="8025"/>
                        <a:pt x="3852" y="7867"/>
                      </a:cubicBezTo>
                      <a:lnTo>
                        <a:pt x="3852" y="7867"/>
                      </a:lnTo>
                      <a:cubicBezTo>
                        <a:pt x="4166" y="8141"/>
                        <a:pt x="4438" y="8457"/>
                        <a:pt x="4757" y="8713"/>
                      </a:cubicBezTo>
                      <a:cubicBezTo>
                        <a:pt x="4912" y="8881"/>
                        <a:pt x="5226" y="9343"/>
                        <a:pt x="5548" y="9343"/>
                      </a:cubicBezTo>
                      <a:cubicBezTo>
                        <a:pt x="5566" y="9343"/>
                        <a:pt x="5583" y="9341"/>
                        <a:pt x="5600" y="9338"/>
                      </a:cubicBezTo>
                      <a:cubicBezTo>
                        <a:pt x="5886" y="9338"/>
                        <a:pt x="5886" y="8713"/>
                        <a:pt x="5940" y="8496"/>
                      </a:cubicBezTo>
                      <a:cubicBezTo>
                        <a:pt x="5991" y="8127"/>
                        <a:pt x="6101" y="7746"/>
                        <a:pt x="6160" y="7375"/>
                      </a:cubicBezTo>
                      <a:lnTo>
                        <a:pt x="6160" y="7375"/>
                      </a:lnTo>
                      <a:cubicBezTo>
                        <a:pt x="6394" y="7395"/>
                        <a:pt x="6620" y="7405"/>
                        <a:pt x="6842" y="7405"/>
                      </a:cubicBezTo>
                      <a:cubicBezTo>
                        <a:pt x="7133" y="7405"/>
                        <a:pt x="7415" y="7388"/>
                        <a:pt x="7693" y="7354"/>
                      </a:cubicBezTo>
                      <a:cubicBezTo>
                        <a:pt x="7924" y="7354"/>
                        <a:pt x="8155" y="7354"/>
                        <a:pt x="8373" y="7300"/>
                      </a:cubicBezTo>
                      <a:cubicBezTo>
                        <a:pt x="8550" y="7245"/>
                        <a:pt x="8441" y="7082"/>
                        <a:pt x="8373" y="6960"/>
                      </a:cubicBezTo>
                      <a:cubicBezTo>
                        <a:pt x="8264" y="6620"/>
                        <a:pt x="8033" y="6280"/>
                        <a:pt x="7870" y="5995"/>
                      </a:cubicBezTo>
                      <a:cubicBezTo>
                        <a:pt x="7816" y="5832"/>
                        <a:pt x="7761" y="5723"/>
                        <a:pt x="7639" y="5546"/>
                      </a:cubicBezTo>
                      <a:cubicBezTo>
                        <a:pt x="7599" y="5467"/>
                        <a:pt x="7588" y="5416"/>
                        <a:pt x="7564" y="5416"/>
                      </a:cubicBezTo>
                      <a:cubicBezTo>
                        <a:pt x="7561" y="5416"/>
                        <a:pt x="7558" y="5417"/>
                        <a:pt x="7554" y="5419"/>
                      </a:cubicBezTo>
                      <a:lnTo>
                        <a:pt x="7554" y="5419"/>
                      </a:lnTo>
                      <a:cubicBezTo>
                        <a:pt x="8048" y="5030"/>
                        <a:pt x="8502" y="4629"/>
                        <a:pt x="8944" y="4241"/>
                      </a:cubicBezTo>
                      <a:cubicBezTo>
                        <a:pt x="8944" y="4187"/>
                        <a:pt x="9229" y="3956"/>
                        <a:pt x="9175" y="3847"/>
                      </a:cubicBezTo>
                      <a:cubicBezTo>
                        <a:pt x="8998" y="3738"/>
                        <a:pt x="8713" y="3684"/>
                        <a:pt x="8550" y="3616"/>
                      </a:cubicBezTo>
                      <a:cubicBezTo>
                        <a:pt x="8155" y="3507"/>
                        <a:pt x="7816" y="3399"/>
                        <a:pt x="7476" y="3276"/>
                      </a:cubicBezTo>
                      <a:cubicBezTo>
                        <a:pt x="7299" y="3222"/>
                        <a:pt x="7190" y="3168"/>
                        <a:pt x="7082" y="3168"/>
                      </a:cubicBezTo>
                      <a:cubicBezTo>
                        <a:pt x="7020" y="3140"/>
                        <a:pt x="7003" y="3140"/>
                        <a:pt x="7010" y="3140"/>
                      </a:cubicBezTo>
                      <a:cubicBezTo>
                        <a:pt x="7017" y="3140"/>
                        <a:pt x="7048" y="3140"/>
                        <a:pt x="7082" y="3113"/>
                      </a:cubicBezTo>
                      <a:cubicBezTo>
                        <a:pt x="7136" y="2434"/>
                        <a:pt x="7245" y="1808"/>
                        <a:pt x="7299" y="1129"/>
                      </a:cubicBezTo>
                      <a:cubicBezTo>
                        <a:pt x="7299" y="808"/>
                        <a:pt x="7233" y="692"/>
                        <a:pt x="7065" y="692"/>
                      </a:cubicBezTo>
                      <a:cubicBezTo>
                        <a:pt x="6970" y="692"/>
                        <a:pt x="6842" y="730"/>
                        <a:pt x="6674" y="789"/>
                      </a:cubicBezTo>
                      <a:cubicBezTo>
                        <a:pt x="6117" y="1049"/>
                        <a:pt x="5549" y="1354"/>
                        <a:pt x="4980" y="1663"/>
                      </a:cubicBezTo>
                      <a:lnTo>
                        <a:pt x="4980" y="1663"/>
                      </a:lnTo>
                      <a:cubicBezTo>
                        <a:pt x="4761" y="1354"/>
                        <a:pt x="4501" y="1049"/>
                        <a:pt x="4241" y="789"/>
                      </a:cubicBezTo>
                      <a:cubicBezTo>
                        <a:pt x="4078" y="558"/>
                        <a:pt x="3684" y="1"/>
                        <a:pt x="3344"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 name="Google Shape;5662;p52"/>
              <p:cNvGrpSpPr/>
              <p:nvPr/>
            </p:nvGrpSpPr>
            <p:grpSpPr>
              <a:xfrm>
                <a:off x="7068825" y="1825950"/>
                <a:ext cx="347500" cy="332575"/>
                <a:chOff x="7125975" y="2025975"/>
                <a:chExt cx="347500" cy="332575"/>
              </a:xfrm>
            </p:grpSpPr>
            <p:sp>
              <p:nvSpPr>
                <p:cNvPr id="737" name="Google Shape;5663;p52"/>
                <p:cNvSpPr/>
                <p:nvPr/>
              </p:nvSpPr>
              <p:spPr>
                <a:xfrm>
                  <a:off x="7278050" y="2025975"/>
                  <a:ext cx="45550" cy="332575"/>
                </a:xfrm>
                <a:custGeom>
                  <a:avLst/>
                  <a:gdLst/>
                  <a:ahLst/>
                  <a:cxnLst/>
                  <a:rect l="l" t="t" r="r" b="b"/>
                  <a:pathLst>
                    <a:path w="1822" h="13303" extrusionOk="0">
                      <a:moveTo>
                        <a:pt x="1658" y="1"/>
                      </a:moveTo>
                      <a:cubicBezTo>
                        <a:pt x="1594" y="1"/>
                        <a:pt x="1537" y="28"/>
                        <a:pt x="1537" y="77"/>
                      </a:cubicBezTo>
                      <a:cubicBezTo>
                        <a:pt x="1197" y="2116"/>
                        <a:pt x="857" y="4154"/>
                        <a:pt x="571" y="6139"/>
                      </a:cubicBezTo>
                      <a:cubicBezTo>
                        <a:pt x="177" y="8518"/>
                        <a:pt x="1" y="10842"/>
                        <a:pt x="1" y="13220"/>
                      </a:cubicBezTo>
                      <a:cubicBezTo>
                        <a:pt x="1" y="13275"/>
                        <a:pt x="72" y="13302"/>
                        <a:pt x="143" y="13302"/>
                      </a:cubicBezTo>
                      <a:cubicBezTo>
                        <a:pt x="215" y="13302"/>
                        <a:pt x="286" y="13275"/>
                        <a:pt x="286" y="13220"/>
                      </a:cubicBezTo>
                      <a:cubicBezTo>
                        <a:pt x="286" y="10842"/>
                        <a:pt x="463" y="8518"/>
                        <a:pt x="857" y="6193"/>
                      </a:cubicBezTo>
                      <a:cubicBezTo>
                        <a:pt x="1142" y="4154"/>
                        <a:pt x="1482" y="2116"/>
                        <a:pt x="1822" y="131"/>
                      </a:cubicBezTo>
                      <a:cubicBezTo>
                        <a:pt x="1822" y="41"/>
                        <a:pt x="1735" y="1"/>
                        <a:pt x="1658"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5664;p52"/>
                <p:cNvSpPr/>
                <p:nvPr/>
              </p:nvSpPr>
              <p:spPr>
                <a:xfrm>
                  <a:off x="7125975" y="2163425"/>
                  <a:ext cx="347500" cy="57150"/>
                </a:xfrm>
                <a:custGeom>
                  <a:avLst/>
                  <a:gdLst/>
                  <a:ahLst/>
                  <a:cxnLst/>
                  <a:rect l="l" t="t" r="r" b="b"/>
                  <a:pathLst>
                    <a:path w="13900" h="2286" extrusionOk="0">
                      <a:moveTo>
                        <a:pt x="235" y="1"/>
                      </a:moveTo>
                      <a:cubicBezTo>
                        <a:pt x="125" y="1"/>
                        <a:pt x="1" y="80"/>
                        <a:pt x="144" y="124"/>
                      </a:cubicBezTo>
                      <a:cubicBezTo>
                        <a:pt x="2237" y="464"/>
                        <a:pt x="4385" y="872"/>
                        <a:pt x="6491" y="1212"/>
                      </a:cubicBezTo>
                      <a:cubicBezTo>
                        <a:pt x="8014" y="1429"/>
                        <a:pt x="9550" y="1715"/>
                        <a:pt x="11072" y="1946"/>
                      </a:cubicBezTo>
                      <a:cubicBezTo>
                        <a:pt x="11928" y="2054"/>
                        <a:pt x="12771" y="2231"/>
                        <a:pt x="13627" y="2286"/>
                      </a:cubicBezTo>
                      <a:cubicBezTo>
                        <a:pt x="13790" y="2286"/>
                        <a:pt x="13899" y="2163"/>
                        <a:pt x="13682" y="2163"/>
                      </a:cubicBezTo>
                      <a:cubicBezTo>
                        <a:pt x="12880" y="2109"/>
                        <a:pt x="12037" y="1946"/>
                        <a:pt x="11181" y="1823"/>
                      </a:cubicBezTo>
                      <a:cubicBezTo>
                        <a:pt x="9658" y="1552"/>
                        <a:pt x="8122" y="1321"/>
                        <a:pt x="6600" y="1035"/>
                      </a:cubicBezTo>
                      <a:cubicBezTo>
                        <a:pt x="4507" y="695"/>
                        <a:pt x="2414" y="355"/>
                        <a:pt x="307" y="16"/>
                      </a:cubicBezTo>
                      <a:cubicBezTo>
                        <a:pt x="286" y="5"/>
                        <a:pt x="261" y="1"/>
                        <a:pt x="235"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5665;p52"/>
                <p:cNvSpPr/>
                <p:nvPr/>
              </p:nvSpPr>
              <p:spPr>
                <a:xfrm>
                  <a:off x="7153375" y="2096675"/>
                  <a:ext cx="281325" cy="196075"/>
                </a:xfrm>
                <a:custGeom>
                  <a:avLst/>
                  <a:gdLst/>
                  <a:ahLst/>
                  <a:cxnLst/>
                  <a:rect l="l" t="t" r="r" b="b"/>
                  <a:pathLst>
                    <a:path w="11253" h="7843" extrusionOk="0">
                      <a:moveTo>
                        <a:pt x="11020" y="1"/>
                      </a:moveTo>
                      <a:cubicBezTo>
                        <a:pt x="10986" y="1"/>
                        <a:pt x="10955" y="7"/>
                        <a:pt x="10941" y="22"/>
                      </a:cubicBezTo>
                      <a:cubicBezTo>
                        <a:pt x="9242" y="1163"/>
                        <a:pt x="7543" y="2291"/>
                        <a:pt x="5844" y="3420"/>
                      </a:cubicBezTo>
                      <a:cubicBezTo>
                        <a:pt x="4593" y="4276"/>
                        <a:pt x="3411" y="5173"/>
                        <a:pt x="2160" y="6029"/>
                      </a:cubicBezTo>
                      <a:cubicBezTo>
                        <a:pt x="1481" y="6532"/>
                        <a:pt x="638" y="7103"/>
                        <a:pt x="67" y="7728"/>
                      </a:cubicBezTo>
                      <a:cubicBezTo>
                        <a:pt x="0" y="7796"/>
                        <a:pt x="78" y="7842"/>
                        <a:pt x="177" y="7842"/>
                      </a:cubicBezTo>
                      <a:cubicBezTo>
                        <a:pt x="237" y="7842"/>
                        <a:pt x="306" y="7824"/>
                        <a:pt x="353" y="7783"/>
                      </a:cubicBezTo>
                      <a:cubicBezTo>
                        <a:pt x="910" y="7103"/>
                        <a:pt x="1766" y="6600"/>
                        <a:pt x="2446" y="6084"/>
                      </a:cubicBezTo>
                      <a:cubicBezTo>
                        <a:pt x="3696" y="5173"/>
                        <a:pt x="4933" y="4330"/>
                        <a:pt x="6184" y="3474"/>
                      </a:cubicBezTo>
                      <a:cubicBezTo>
                        <a:pt x="7828" y="2346"/>
                        <a:pt x="9473" y="1218"/>
                        <a:pt x="11172" y="144"/>
                      </a:cubicBezTo>
                      <a:cubicBezTo>
                        <a:pt x="11252" y="54"/>
                        <a:pt x="11118" y="1"/>
                        <a:pt x="11020"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5666;p52"/>
                <p:cNvSpPr/>
                <p:nvPr/>
              </p:nvSpPr>
              <p:spPr>
                <a:xfrm>
                  <a:off x="7192150" y="2051450"/>
                  <a:ext cx="208875" cy="280125"/>
                </a:xfrm>
                <a:custGeom>
                  <a:avLst/>
                  <a:gdLst/>
                  <a:ahLst/>
                  <a:cxnLst/>
                  <a:rect l="l" t="t" r="r" b="b"/>
                  <a:pathLst>
                    <a:path w="8355" h="11205" extrusionOk="0">
                      <a:moveTo>
                        <a:pt x="231" y="0"/>
                      </a:moveTo>
                      <a:cubicBezTo>
                        <a:pt x="132" y="0"/>
                        <a:pt x="0" y="39"/>
                        <a:pt x="39" y="77"/>
                      </a:cubicBezTo>
                      <a:cubicBezTo>
                        <a:pt x="1180" y="1776"/>
                        <a:pt x="2363" y="3421"/>
                        <a:pt x="3559" y="5066"/>
                      </a:cubicBezTo>
                      <a:cubicBezTo>
                        <a:pt x="4402" y="6370"/>
                        <a:pt x="5312" y="7607"/>
                        <a:pt x="6223" y="8803"/>
                      </a:cubicBezTo>
                      <a:cubicBezTo>
                        <a:pt x="6780" y="9592"/>
                        <a:pt x="7351" y="10448"/>
                        <a:pt x="8031" y="11182"/>
                      </a:cubicBezTo>
                      <a:cubicBezTo>
                        <a:pt x="8047" y="11198"/>
                        <a:pt x="8082" y="11205"/>
                        <a:pt x="8124" y="11205"/>
                      </a:cubicBezTo>
                      <a:cubicBezTo>
                        <a:pt x="8223" y="11205"/>
                        <a:pt x="8355" y="11166"/>
                        <a:pt x="8316" y="11128"/>
                      </a:cubicBezTo>
                      <a:cubicBezTo>
                        <a:pt x="7637" y="10380"/>
                        <a:pt x="7120" y="9592"/>
                        <a:pt x="6563" y="8858"/>
                      </a:cubicBezTo>
                      <a:cubicBezTo>
                        <a:pt x="5652" y="7607"/>
                        <a:pt x="4741" y="6370"/>
                        <a:pt x="3899" y="5120"/>
                      </a:cubicBezTo>
                      <a:cubicBezTo>
                        <a:pt x="2648" y="3421"/>
                        <a:pt x="1520" y="1722"/>
                        <a:pt x="324" y="23"/>
                      </a:cubicBezTo>
                      <a:cubicBezTo>
                        <a:pt x="308" y="7"/>
                        <a:pt x="272" y="0"/>
                        <a:pt x="231"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5667;p52"/>
                <p:cNvSpPr/>
                <p:nvPr/>
              </p:nvSpPr>
              <p:spPr>
                <a:xfrm>
                  <a:off x="7281475" y="2038575"/>
                  <a:ext cx="70950" cy="38600"/>
                </a:xfrm>
                <a:custGeom>
                  <a:avLst/>
                  <a:gdLst/>
                  <a:ahLst/>
                  <a:cxnLst/>
                  <a:rect l="l" t="t" r="r" b="b"/>
                  <a:pathLst>
                    <a:path w="2838" h="1544" extrusionOk="0">
                      <a:moveTo>
                        <a:pt x="245" y="0"/>
                      </a:moveTo>
                      <a:cubicBezTo>
                        <a:pt x="145" y="0"/>
                        <a:pt x="0" y="53"/>
                        <a:pt x="40" y="144"/>
                      </a:cubicBezTo>
                      <a:cubicBezTo>
                        <a:pt x="203" y="307"/>
                        <a:pt x="380" y="538"/>
                        <a:pt x="543" y="769"/>
                      </a:cubicBezTo>
                      <a:cubicBezTo>
                        <a:pt x="720" y="986"/>
                        <a:pt x="1005" y="1217"/>
                        <a:pt x="1114" y="1503"/>
                      </a:cubicBezTo>
                      <a:cubicBezTo>
                        <a:pt x="1114" y="1530"/>
                        <a:pt x="1141" y="1544"/>
                        <a:pt x="1177" y="1544"/>
                      </a:cubicBezTo>
                      <a:cubicBezTo>
                        <a:pt x="1213" y="1544"/>
                        <a:pt x="1257" y="1530"/>
                        <a:pt x="1291" y="1503"/>
                      </a:cubicBezTo>
                      <a:cubicBezTo>
                        <a:pt x="1508" y="1503"/>
                        <a:pt x="1739" y="1217"/>
                        <a:pt x="1902" y="1109"/>
                      </a:cubicBezTo>
                      <a:cubicBezTo>
                        <a:pt x="2188" y="932"/>
                        <a:pt x="2473" y="701"/>
                        <a:pt x="2759" y="538"/>
                      </a:cubicBezTo>
                      <a:cubicBezTo>
                        <a:pt x="2837" y="459"/>
                        <a:pt x="2745" y="402"/>
                        <a:pt x="2642" y="402"/>
                      </a:cubicBezTo>
                      <a:cubicBezTo>
                        <a:pt x="2603" y="402"/>
                        <a:pt x="2562" y="410"/>
                        <a:pt x="2528" y="429"/>
                      </a:cubicBezTo>
                      <a:cubicBezTo>
                        <a:pt x="2365" y="538"/>
                        <a:pt x="2134" y="701"/>
                        <a:pt x="1970" y="823"/>
                      </a:cubicBezTo>
                      <a:cubicBezTo>
                        <a:pt x="1792" y="949"/>
                        <a:pt x="1516" y="1181"/>
                        <a:pt x="1318" y="1305"/>
                      </a:cubicBezTo>
                      <a:lnTo>
                        <a:pt x="1318" y="1305"/>
                      </a:lnTo>
                      <a:cubicBezTo>
                        <a:pt x="1227" y="1111"/>
                        <a:pt x="991" y="913"/>
                        <a:pt x="883" y="769"/>
                      </a:cubicBezTo>
                      <a:cubicBezTo>
                        <a:pt x="720" y="538"/>
                        <a:pt x="489" y="252"/>
                        <a:pt x="326" y="21"/>
                      </a:cubicBezTo>
                      <a:cubicBezTo>
                        <a:pt x="311" y="7"/>
                        <a:pt x="281" y="0"/>
                        <a:pt x="245"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5668;p52"/>
                <p:cNvSpPr/>
                <p:nvPr/>
              </p:nvSpPr>
              <p:spPr>
                <a:xfrm>
                  <a:off x="7377275" y="2089475"/>
                  <a:ext cx="67975" cy="61775"/>
                </a:xfrm>
                <a:custGeom>
                  <a:avLst/>
                  <a:gdLst/>
                  <a:ahLst/>
                  <a:cxnLst/>
                  <a:rect l="l" t="t" r="r" b="b"/>
                  <a:pathLst>
                    <a:path w="2719" h="2471" extrusionOk="0">
                      <a:moveTo>
                        <a:pt x="524" y="0"/>
                      </a:moveTo>
                      <a:cubicBezTo>
                        <a:pt x="453" y="0"/>
                        <a:pt x="368" y="31"/>
                        <a:pt x="340" y="92"/>
                      </a:cubicBezTo>
                      <a:cubicBezTo>
                        <a:pt x="286" y="486"/>
                        <a:pt x="232" y="880"/>
                        <a:pt x="177" y="1220"/>
                      </a:cubicBezTo>
                      <a:cubicBezTo>
                        <a:pt x="177" y="1451"/>
                        <a:pt x="1" y="1669"/>
                        <a:pt x="232" y="1723"/>
                      </a:cubicBezTo>
                      <a:cubicBezTo>
                        <a:pt x="966" y="2009"/>
                        <a:pt x="1700" y="2240"/>
                        <a:pt x="2379" y="2471"/>
                      </a:cubicBezTo>
                      <a:cubicBezTo>
                        <a:pt x="2556" y="2471"/>
                        <a:pt x="2719" y="2348"/>
                        <a:pt x="2556" y="2294"/>
                      </a:cubicBezTo>
                      <a:cubicBezTo>
                        <a:pt x="1876" y="2063"/>
                        <a:pt x="1197" y="1846"/>
                        <a:pt x="571" y="1614"/>
                      </a:cubicBezTo>
                      <a:lnTo>
                        <a:pt x="395" y="1614"/>
                      </a:lnTo>
                      <a:cubicBezTo>
                        <a:pt x="449" y="1506"/>
                        <a:pt x="449" y="1329"/>
                        <a:pt x="517" y="1166"/>
                      </a:cubicBezTo>
                      <a:cubicBezTo>
                        <a:pt x="571" y="826"/>
                        <a:pt x="571" y="486"/>
                        <a:pt x="626" y="92"/>
                      </a:cubicBezTo>
                      <a:cubicBezTo>
                        <a:pt x="653" y="31"/>
                        <a:pt x="595" y="0"/>
                        <a:pt x="524"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5669;p52"/>
                <p:cNvSpPr/>
                <p:nvPr/>
              </p:nvSpPr>
              <p:spPr>
                <a:xfrm>
                  <a:off x="7401400" y="2187325"/>
                  <a:ext cx="37625" cy="60650"/>
                </a:xfrm>
                <a:custGeom>
                  <a:avLst/>
                  <a:gdLst/>
                  <a:ahLst/>
                  <a:cxnLst/>
                  <a:rect l="l" t="t" r="r" b="b"/>
                  <a:pathLst>
                    <a:path w="1505" h="2426" extrusionOk="0">
                      <a:moveTo>
                        <a:pt x="1344" y="1"/>
                      </a:moveTo>
                      <a:cubicBezTo>
                        <a:pt x="1305" y="1"/>
                        <a:pt x="1269" y="7"/>
                        <a:pt x="1251" y="25"/>
                      </a:cubicBezTo>
                      <a:cubicBezTo>
                        <a:pt x="911" y="188"/>
                        <a:pt x="164" y="528"/>
                        <a:pt x="55" y="935"/>
                      </a:cubicBezTo>
                      <a:cubicBezTo>
                        <a:pt x="1" y="1044"/>
                        <a:pt x="395" y="1547"/>
                        <a:pt x="449" y="1724"/>
                      </a:cubicBezTo>
                      <a:cubicBezTo>
                        <a:pt x="571" y="1955"/>
                        <a:pt x="735" y="2172"/>
                        <a:pt x="843" y="2403"/>
                      </a:cubicBezTo>
                      <a:cubicBezTo>
                        <a:pt x="863" y="2419"/>
                        <a:pt x="896" y="2426"/>
                        <a:pt x="932" y="2426"/>
                      </a:cubicBezTo>
                      <a:cubicBezTo>
                        <a:pt x="1020" y="2426"/>
                        <a:pt x="1129" y="2387"/>
                        <a:pt x="1129" y="2349"/>
                      </a:cubicBezTo>
                      <a:cubicBezTo>
                        <a:pt x="843" y="1887"/>
                        <a:pt x="626" y="1438"/>
                        <a:pt x="340" y="935"/>
                      </a:cubicBezTo>
                      <a:cubicBezTo>
                        <a:pt x="232" y="704"/>
                        <a:pt x="1305" y="133"/>
                        <a:pt x="1469" y="25"/>
                      </a:cubicBezTo>
                      <a:cubicBezTo>
                        <a:pt x="1505" y="25"/>
                        <a:pt x="1420" y="1"/>
                        <a:pt x="1344"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5670;p52"/>
                <p:cNvSpPr/>
                <p:nvPr/>
              </p:nvSpPr>
              <p:spPr>
                <a:xfrm>
                  <a:off x="7341925" y="2274250"/>
                  <a:ext cx="55075" cy="55700"/>
                </a:xfrm>
                <a:custGeom>
                  <a:avLst/>
                  <a:gdLst/>
                  <a:ahLst/>
                  <a:cxnLst/>
                  <a:rect l="l" t="t" r="r" b="b"/>
                  <a:pathLst>
                    <a:path w="2203" h="2228" extrusionOk="0">
                      <a:moveTo>
                        <a:pt x="1985" y="0"/>
                      </a:moveTo>
                      <a:cubicBezTo>
                        <a:pt x="1863" y="0"/>
                        <a:pt x="395" y="55"/>
                        <a:pt x="450" y="231"/>
                      </a:cubicBezTo>
                      <a:cubicBezTo>
                        <a:pt x="572" y="517"/>
                        <a:pt x="286" y="1020"/>
                        <a:pt x="232" y="1305"/>
                      </a:cubicBezTo>
                      <a:cubicBezTo>
                        <a:pt x="164" y="1590"/>
                        <a:pt x="55" y="1876"/>
                        <a:pt x="1" y="2216"/>
                      </a:cubicBezTo>
                      <a:cubicBezTo>
                        <a:pt x="1" y="2216"/>
                        <a:pt x="64" y="2228"/>
                        <a:pt x="131" y="2228"/>
                      </a:cubicBezTo>
                      <a:cubicBezTo>
                        <a:pt x="206" y="2228"/>
                        <a:pt x="286" y="2212"/>
                        <a:pt x="286" y="2148"/>
                      </a:cubicBezTo>
                      <a:cubicBezTo>
                        <a:pt x="450" y="1590"/>
                        <a:pt x="572" y="1020"/>
                        <a:pt x="735" y="449"/>
                      </a:cubicBezTo>
                      <a:lnTo>
                        <a:pt x="735" y="177"/>
                      </a:lnTo>
                      <a:cubicBezTo>
                        <a:pt x="735" y="177"/>
                        <a:pt x="1075" y="177"/>
                        <a:pt x="1129" y="109"/>
                      </a:cubicBezTo>
                      <a:cubicBezTo>
                        <a:pt x="1415" y="109"/>
                        <a:pt x="1700" y="109"/>
                        <a:pt x="2040" y="55"/>
                      </a:cubicBezTo>
                      <a:cubicBezTo>
                        <a:pt x="2203" y="55"/>
                        <a:pt x="2149" y="0"/>
                        <a:pt x="1985"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5671;p52"/>
                <p:cNvSpPr/>
                <p:nvPr/>
              </p:nvSpPr>
              <p:spPr>
                <a:xfrm>
                  <a:off x="7239200" y="2291575"/>
                  <a:ext cx="80850" cy="39550"/>
                </a:xfrm>
                <a:custGeom>
                  <a:avLst/>
                  <a:gdLst/>
                  <a:ahLst/>
                  <a:cxnLst/>
                  <a:rect l="l" t="t" r="r" b="b"/>
                  <a:pathLst>
                    <a:path w="3234" h="1582" extrusionOk="0">
                      <a:moveTo>
                        <a:pt x="1842" y="0"/>
                      </a:moveTo>
                      <a:cubicBezTo>
                        <a:pt x="1799" y="0"/>
                        <a:pt x="1759" y="14"/>
                        <a:pt x="1731" y="41"/>
                      </a:cubicBezTo>
                      <a:cubicBezTo>
                        <a:pt x="1160" y="327"/>
                        <a:pt x="603" y="666"/>
                        <a:pt x="87" y="1006"/>
                      </a:cubicBezTo>
                      <a:cubicBezTo>
                        <a:pt x="1" y="1049"/>
                        <a:pt x="119" y="1135"/>
                        <a:pt x="233" y="1135"/>
                      </a:cubicBezTo>
                      <a:cubicBezTo>
                        <a:pt x="263" y="1135"/>
                        <a:pt x="292" y="1129"/>
                        <a:pt x="318" y="1115"/>
                      </a:cubicBezTo>
                      <a:cubicBezTo>
                        <a:pt x="765" y="764"/>
                        <a:pt x="1266" y="500"/>
                        <a:pt x="1773" y="206"/>
                      </a:cubicBezTo>
                      <a:lnTo>
                        <a:pt x="1773" y="206"/>
                      </a:lnTo>
                      <a:cubicBezTo>
                        <a:pt x="2182" y="677"/>
                        <a:pt x="2548" y="1094"/>
                        <a:pt x="2914" y="1523"/>
                      </a:cubicBezTo>
                      <a:cubicBezTo>
                        <a:pt x="2939" y="1563"/>
                        <a:pt x="2993" y="1581"/>
                        <a:pt x="3048" y="1581"/>
                      </a:cubicBezTo>
                      <a:cubicBezTo>
                        <a:pt x="3140" y="1581"/>
                        <a:pt x="3233" y="1531"/>
                        <a:pt x="3199" y="1455"/>
                      </a:cubicBezTo>
                      <a:cubicBezTo>
                        <a:pt x="2805" y="1006"/>
                        <a:pt x="2357" y="503"/>
                        <a:pt x="1962" y="41"/>
                      </a:cubicBezTo>
                      <a:cubicBezTo>
                        <a:pt x="1928" y="14"/>
                        <a:pt x="1884" y="0"/>
                        <a:pt x="1842"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5672;p52"/>
                <p:cNvSpPr/>
                <p:nvPr/>
              </p:nvSpPr>
              <p:spPr>
                <a:xfrm>
                  <a:off x="7152900" y="2231500"/>
                  <a:ext cx="53150" cy="68775"/>
                </a:xfrm>
                <a:custGeom>
                  <a:avLst/>
                  <a:gdLst/>
                  <a:ahLst/>
                  <a:cxnLst/>
                  <a:rect l="l" t="t" r="r" b="b"/>
                  <a:pathLst>
                    <a:path w="2126" h="2751" extrusionOk="0">
                      <a:moveTo>
                        <a:pt x="1807" y="899"/>
                      </a:moveTo>
                      <a:cubicBezTo>
                        <a:pt x="1812" y="899"/>
                        <a:pt x="1824" y="906"/>
                        <a:pt x="1840" y="922"/>
                      </a:cubicBezTo>
                      <a:lnTo>
                        <a:pt x="1840" y="943"/>
                      </a:lnTo>
                      <a:lnTo>
                        <a:pt x="1840" y="943"/>
                      </a:lnTo>
                      <a:cubicBezTo>
                        <a:pt x="1807" y="918"/>
                        <a:pt x="1798" y="899"/>
                        <a:pt x="1807" y="899"/>
                      </a:cubicBezTo>
                      <a:close/>
                      <a:moveTo>
                        <a:pt x="1887" y="972"/>
                      </a:moveTo>
                      <a:cubicBezTo>
                        <a:pt x="1889" y="974"/>
                        <a:pt x="1892" y="975"/>
                        <a:pt x="1894" y="976"/>
                      </a:cubicBezTo>
                      <a:cubicBezTo>
                        <a:pt x="1892" y="975"/>
                        <a:pt x="1889" y="974"/>
                        <a:pt x="1887" y="972"/>
                      </a:cubicBezTo>
                      <a:close/>
                      <a:moveTo>
                        <a:pt x="245" y="0"/>
                      </a:moveTo>
                      <a:cubicBezTo>
                        <a:pt x="102" y="0"/>
                        <a:pt x="0" y="129"/>
                        <a:pt x="141" y="188"/>
                      </a:cubicBezTo>
                      <a:cubicBezTo>
                        <a:pt x="693" y="451"/>
                        <a:pt x="1296" y="676"/>
                        <a:pt x="1840" y="949"/>
                      </a:cubicBezTo>
                      <a:lnTo>
                        <a:pt x="1840" y="949"/>
                      </a:lnTo>
                      <a:lnTo>
                        <a:pt x="1840" y="1085"/>
                      </a:lnTo>
                      <a:lnTo>
                        <a:pt x="1840" y="1710"/>
                      </a:lnTo>
                      <a:lnTo>
                        <a:pt x="1840" y="2675"/>
                      </a:lnTo>
                      <a:cubicBezTo>
                        <a:pt x="1840" y="2724"/>
                        <a:pt x="1897" y="2751"/>
                        <a:pt x="1961" y="2751"/>
                      </a:cubicBezTo>
                      <a:cubicBezTo>
                        <a:pt x="2039" y="2751"/>
                        <a:pt x="2125" y="2711"/>
                        <a:pt x="2125" y="2621"/>
                      </a:cubicBezTo>
                      <a:lnTo>
                        <a:pt x="2125" y="867"/>
                      </a:lnTo>
                      <a:cubicBezTo>
                        <a:pt x="2125" y="799"/>
                        <a:pt x="2071" y="799"/>
                        <a:pt x="2016" y="745"/>
                      </a:cubicBezTo>
                      <a:cubicBezTo>
                        <a:pt x="1445" y="528"/>
                        <a:pt x="875" y="242"/>
                        <a:pt x="317" y="11"/>
                      </a:cubicBezTo>
                      <a:cubicBezTo>
                        <a:pt x="293" y="4"/>
                        <a:pt x="268" y="0"/>
                        <a:pt x="245"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5673;p52"/>
                <p:cNvSpPr/>
                <p:nvPr/>
              </p:nvSpPr>
              <p:spPr>
                <a:xfrm>
                  <a:off x="7148850" y="2132600"/>
                  <a:ext cx="31700" cy="72375"/>
                </a:xfrm>
                <a:custGeom>
                  <a:avLst/>
                  <a:gdLst/>
                  <a:ahLst/>
                  <a:cxnLst/>
                  <a:rect l="l" t="t" r="r" b="b"/>
                  <a:pathLst>
                    <a:path w="1268" h="2895" extrusionOk="0">
                      <a:moveTo>
                        <a:pt x="627" y="0"/>
                      </a:moveTo>
                      <a:cubicBezTo>
                        <a:pt x="535" y="0"/>
                        <a:pt x="436" y="63"/>
                        <a:pt x="479" y="175"/>
                      </a:cubicBezTo>
                      <a:cubicBezTo>
                        <a:pt x="638" y="611"/>
                        <a:pt x="810" y="1112"/>
                        <a:pt x="919" y="1552"/>
                      </a:cubicBezTo>
                      <a:lnTo>
                        <a:pt x="919" y="1552"/>
                      </a:lnTo>
                      <a:cubicBezTo>
                        <a:pt x="901" y="1553"/>
                        <a:pt x="860" y="1656"/>
                        <a:pt x="819" y="1697"/>
                      </a:cubicBezTo>
                      <a:cubicBezTo>
                        <a:pt x="697" y="1874"/>
                        <a:pt x="588" y="1983"/>
                        <a:pt x="534" y="2159"/>
                      </a:cubicBezTo>
                      <a:cubicBezTo>
                        <a:pt x="357" y="2322"/>
                        <a:pt x="194" y="2554"/>
                        <a:pt x="72" y="2717"/>
                      </a:cubicBezTo>
                      <a:cubicBezTo>
                        <a:pt x="1" y="2832"/>
                        <a:pt x="97" y="2895"/>
                        <a:pt x="188" y="2895"/>
                      </a:cubicBezTo>
                      <a:cubicBezTo>
                        <a:pt x="237" y="2895"/>
                        <a:pt x="284" y="2877"/>
                        <a:pt x="303" y="2839"/>
                      </a:cubicBezTo>
                      <a:cubicBezTo>
                        <a:pt x="479" y="2608"/>
                        <a:pt x="642" y="2445"/>
                        <a:pt x="751" y="2214"/>
                      </a:cubicBezTo>
                      <a:cubicBezTo>
                        <a:pt x="873" y="2037"/>
                        <a:pt x="1159" y="1820"/>
                        <a:pt x="1213" y="1588"/>
                      </a:cubicBezTo>
                      <a:cubicBezTo>
                        <a:pt x="1268" y="1425"/>
                        <a:pt x="1037" y="1018"/>
                        <a:pt x="1037" y="909"/>
                      </a:cubicBezTo>
                      <a:cubicBezTo>
                        <a:pt x="928" y="623"/>
                        <a:pt x="873" y="338"/>
                        <a:pt x="751" y="66"/>
                      </a:cubicBezTo>
                      <a:cubicBezTo>
                        <a:pt x="731" y="21"/>
                        <a:pt x="680" y="0"/>
                        <a:pt x="627"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5674;p52"/>
                <p:cNvSpPr/>
                <p:nvPr/>
              </p:nvSpPr>
              <p:spPr>
                <a:xfrm>
                  <a:off x="7177800" y="2048025"/>
                  <a:ext cx="65625" cy="45125"/>
                </a:xfrm>
                <a:custGeom>
                  <a:avLst/>
                  <a:gdLst/>
                  <a:ahLst/>
                  <a:cxnLst/>
                  <a:rect l="l" t="t" r="r" b="b"/>
                  <a:pathLst>
                    <a:path w="2625" h="1805" extrusionOk="0">
                      <a:moveTo>
                        <a:pt x="2500" y="0"/>
                      </a:moveTo>
                      <a:cubicBezTo>
                        <a:pt x="2431" y="0"/>
                        <a:pt x="2346" y="17"/>
                        <a:pt x="2312" y="51"/>
                      </a:cubicBezTo>
                      <a:cubicBezTo>
                        <a:pt x="2094" y="608"/>
                        <a:pt x="1809" y="1179"/>
                        <a:pt x="1523" y="1682"/>
                      </a:cubicBezTo>
                      <a:lnTo>
                        <a:pt x="1754" y="1682"/>
                      </a:lnTo>
                      <a:cubicBezTo>
                        <a:pt x="1238" y="1682"/>
                        <a:pt x="789" y="1682"/>
                        <a:pt x="273" y="1750"/>
                      </a:cubicBezTo>
                      <a:cubicBezTo>
                        <a:pt x="164" y="1750"/>
                        <a:pt x="1" y="1804"/>
                        <a:pt x="218" y="1804"/>
                      </a:cubicBezTo>
                      <a:cubicBezTo>
                        <a:pt x="681" y="1804"/>
                        <a:pt x="1183" y="1750"/>
                        <a:pt x="1632" y="1750"/>
                      </a:cubicBezTo>
                      <a:cubicBezTo>
                        <a:pt x="1700" y="1750"/>
                        <a:pt x="1809" y="1750"/>
                        <a:pt x="1809" y="1682"/>
                      </a:cubicBezTo>
                      <a:cubicBezTo>
                        <a:pt x="2094" y="1179"/>
                        <a:pt x="2380" y="608"/>
                        <a:pt x="2597" y="51"/>
                      </a:cubicBezTo>
                      <a:cubicBezTo>
                        <a:pt x="2624" y="17"/>
                        <a:pt x="2570" y="0"/>
                        <a:pt x="2500"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5675;p52"/>
                <p:cNvSpPr/>
                <p:nvPr/>
              </p:nvSpPr>
              <p:spPr>
                <a:xfrm>
                  <a:off x="7186300" y="2069000"/>
                  <a:ext cx="230750" cy="233625"/>
                </a:xfrm>
                <a:custGeom>
                  <a:avLst/>
                  <a:gdLst/>
                  <a:ahLst/>
                  <a:cxnLst/>
                  <a:rect l="l" t="t" r="r" b="b"/>
                  <a:pathLst>
                    <a:path w="9230" h="9345" extrusionOk="0">
                      <a:moveTo>
                        <a:pt x="2037" y="8308"/>
                      </a:moveTo>
                      <a:cubicBezTo>
                        <a:pt x="2039" y="8311"/>
                        <a:pt x="2040" y="8314"/>
                        <a:pt x="2040" y="8319"/>
                      </a:cubicBezTo>
                      <a:cubicBezTo>
                        <a:pt x="2039" y="8315"/>
                        <a:pt x="2038" y="8311"/>
                        <a:pt x="2037" y="8308"/>
                      </a:cubicBezTo>
                      <a:close/>
                      <a:moveTo>
                        <a:pt x="3328" y="192"/>
                      </a:moveTo>
                      <a:lnTo>
                        <a:pt x="3328" y="192"/>
                      </a:lnTo>
                      <a:cubicBezTo>
                        <a:pt x="3645" y="385"/>
                        <a:pt x="3916" y="803"/>
                        <a:pt x="4187" y="1074"/>
                      </a:cubicBezTo>
                      <a:cubicBezTo>
                        <a:pt x="4350" y="1305"/>
                        <a:pt x="4581" y="1523"/>
                        <a:pt x="4812" y="1808"/>
                      </a:cubicBezTo>
                      <a:cubicBezTo>
                        <a:pt x="4812" y="1835"/>
                        <a:pt x="4853" y="1849"/>
                        <a:pt x="4901" y="1849"/>
                      </a:cubicBezTo>
                      <a:cubicBezTo>
                        <a:pt x="4948" y="1849"/>
                        <a:pt x="5003" y="1835"/>
                        <a:pt x="5030" y="1808"/>
                      </a:cubicBezTo>
                      <a:lnTo>
                        <a:pt x="6049" y="1305"/>
                      </a:lnTo>
                      <a:cubicBezTo>
                        <a:pt x="6280" y="1183"/>
                        <a:pt x="6511" y="1074"/>
                        <a:pt x="6729" y="965"/>
                      </a:cubicBezTo>
                      <a:cubicBezTo>
                        <a:pt x="6797" y="911"/>
                        <a:pt x="6906" y="911"/>
                        <a:pt x="6960" y="843"/>
                      </a:cubicBezTo>
                      <a:cubicBezTo>
                        <a:pt x="6965" y="842"/>
                        <a:pt x="6969" y="840"/>
                        <a:pt x="6973" y="839"/>
                      </a:cubicBezTo>
                      <a:lnTo>
                        <a:pt x="6973" y="839"/>
                      </a:lnTo>
                      <a:cubicBezTo>
                        <a:pt x="6965" y="857"/>
                        <a:pt x="6960" y="881"/>
                        <a:pt x="6960" y="911"/>
                      </a:cubicBezTo>
                      <a:cubicBezTo>
                        <a:pt x="7069" y="1305"/>
                        <a:pt x="6960" y="1808"/>
                        <a:pt x="6906" y="2202"/>
                      </a:cubicBezTo>
                      <a:cubicBezTo>
                        <a:pt x="6851" y="2542"/>
                        <a:pt x="6797" y="2882"/>
                        <a:pt x="6729" y="3167"/>
                      </a:cubicBezTo>
                      <a:cubicBezTo>
                        <a:pt x="6729" y="3222"/>
                        <a:pt x="6797" y="3222"/>
                        <a:pt x="6797" y="3222"/>
                      </a:cubicBezTo>
                      <a:cubicBezTo>
                        <a:pt x="7014" y="3290"/>
                        <a:pt x="8890" y="3847"/>
                        <a:pt x="8890" y="3901"/>
                      </a:cubicBezTo>
                      <a:cubicBezTo>
                        <a:pt x="8836" y="4187"/>
                        <a:pt x="8319" y="4527"/>
                        <a:pt x="8088" y="4703"/>
                      </a:cubicBezTo>
                      <a:cubicBezTo>
                        <a:pt x="7816" y="4921"/>
                        <a:pt x="7585" y="5152"/>
                        <a:pt x="7300" y="5383"/>
                      </a:cubicBezTo>
                      <a:cubicBezTo>
                        <a:pt x="7300" y="5383"/>
                        <a:pt x="7245" y="5437"/>
                        <a:pt x="7300" y="5437"/>
                      </a:cubicBezTo>
                      <a:cubicBezTo>
                        <a:pt x="7408" y="5723"/>
                        <a:pt x="7585" y="5940"/>
                        <a:pt x="7694" y="6226"/>
                      </a:cubicBezTo>
                      <a:cubicBezTo>
                        <a:pt x="7816" y="6457"/>
                        <a:pt x="7925" y="6620"/>
                        <a:pt x="8034" y="6851"/>
                      </a:cubicBezTo>
                      <a:cubicBezTo>
                        <a:pt x="8034" y="6905"/>
                        <a:pt x="8265" y="7191"/>
                        <a:pt x="8088" y="7191"/>
                      </a:cubicBezTo>
                      <a:cubicBezTo>
                        <a:pt x="7748" y="7245"/>
                        <a:pt x="7408" y="7259"/>
                        <a:pt x="7069" y="7259"/>
                      </a:cubicBezTo>
                      <a:cubicBezTo>
                        <a:pt x="6729" y="7259"/>
                        <a:pt x="6389" y="7245"/>
                        <a:pt x="6049" y="7245"/>
                      </a:cubicBezTo>
                      <a:cubicBezTo>
                        <a:pt x="5995" y="7245"/>
                        <a:pt x="5886" y="7245"/>
                        <a:pt x="5832" y="7299"/>
                      </a:cubicBezTo>
                      <a:cubicBezTo>
                        <a:pt x="5832" y="7585"/>
                        <a:pt x="5777" y="7925"/>
                        <a:pt x="5709" y="8210"/>
                      </a:cubicBezTo>
                      <a:cubicBezTo>
                        <a:pt x="5655" y="8441"/>
                        <a:pt x="5655" y="8604"/>
                        <a:pt x="5601" y="8835"/>
                      </a:cubicBezTo>
                      <a:cubicBezTo>
                        <a:pt x="5601" y="8944"/>
                        <a:pt x="5546" y="8998"/>
                        <a:pt x="5546" y="9121"/>
                      </a:cubicBezTo>
                      <a:cubicBezTo>
                        <a:pt x="5542" y="9136"/>
                        <a:pt x="5539" y="9150"/>
                        <a:pt x="5536" y="9161"/>
                      </a:cubicBezTo>
                      <a:lnTo>
                        <a:pt x="5536" y="9161"/>
                      </a:lnTo>
                      <a:cubicBezTo>
                        <a:pt x="5247" y="8971"/>
                        <a:pt x="4997" y="8626"/>
                        <a:pt x="4758" y="8387"/>
                      </a:cubicBezTo>
                      <a:cubicBezTo>
                        <a:pt x="4527" y="8156"/>
                        <a:pt x="4296" y="7979"/>
                        <a:pt x="4078" y="7762"/>
                      </a:cubicBezTo>
                      <a:cubicBezTo>
                        <a:pt x="4010" y="7707"/>
                        <a:pt x="3956" y="7707"/>
                        <a:pt x="3847" y="7707"/>
                      </a:cubicBezTo>
                      <a:cubicBezTo>
                        <a:pt x="3562" y="7816"/>
                        <a:pt x="3276" y="7925"/>
                        <a:pt x="3059" y="7979"/>
                      </a:cubicBezTo>
                      <a:cubicBezTo>
                        <a:pt x="2828" y="8047"/>
                        <a:pt x="2597" y="8101"/>
                        <a:pt x="2379" y="8156"/>
                      </a:cubicBezTo>
                      <a:cubicBezTo>
                        <a:pt x="2311" y="8210"/>
                        <a:pt x="2203" y="8210"/>
                        <a:pt x="2094" y="8265"/>
                      </a:cubicBezTo>
                      <a:cubicBezTo>
                        <a:pt x="2067" y="8273"/>
                        <a:pt x="2047" y="8279"/>
                        <a:pt x="2033" y="8283"/>
                      </a:cubicBezTo>
                      <a:lnTo>
                        <a:pt x="2033" y="8283"/>
                      </a:lnTo>
                      <a:cubicBezTo>
                        <a:pt x="1922" y="7678"/>
                        <a:pt x="2041" y="6948"/>
                        <a:pt x="2094" y="6348"/>
                      </a:cubicBezTo>
                      <a:lnTo>
                        <a:pt x="2040" y="6280"/>
                      </a:lnTo>
                      <a:cubicBezTo>
                        <a:pt x="1808" y="6226"/>
                        <a:pt x="1577" y="6117"/>
                        <a:pt x="1292" y="6063"/>
                      </a:cubicBezTo>
                      <a:cubicBezTo>
                        <a:pt x="1183" y="6008"/>
                        <a:pt x="504" y="5831"/>
                        <a:pt x="449" y="5723"/>
                      </a:cubicBezTo>
                      <a:cubicBezTo>
                        <a:pt x="341" y="5492"/>
                        <a:pt x="843" y="5043"/>
                        <a:pt x="952" y="4921"/>
                      </a:cubicBezTo>
                      <a:cubicBezTo>
                        <a:pt x="1129" y="4758"/>
                        <a:pt x="1238" y="4581"/>
                        <a:pt x="1414" y="4418"/>
                      </a:cubicBezTo>
                      <a:lnTo>
                        <a:pt x="1414" y="4364"/>
                      </a:lnTo>
                      <a:cubicBezTo>
                        <a:pt x="1183" y="3738"/>
                        <a:pt x="898" y="3059"/>
                        <a:pt x="735" y="2433"/>
                      </a:cubicBezTo>
                      <a:cubicBezTo>
                        <a:pt x="735" y="2270"/>
                        <a:pt x="789" y="2325"/>
                        <a:pt x="952" y="2270"/>
                      </a:cubicBezTo>
                      <a:cubicBezTo>
                        <a:pt x="1183" y="2270"/>
                        <a:pt x="1360" y="2270"/>
                        <a:pt x="1577" y="2202"/>
                      </a:cubicBezTo>
                      <a:cubicBezTo>
                        <a:pt x="1828" y="2202"/>
                        <a:pt x="2122" y="2202"/>
                        <a:pt x="2383" y="2165"/>
                      </a:cubicBezTo>
                      <a:lnTo>
                        <a:pt x="2383" y="2165"/>
                      </a:lnTo>
                      <a:cubicBezTo>
                        <a:pt x="2405" y="2172"/>
                        <a:pt x="2429" y="2175"/>
                        <a:pt x="2454" y="2175"/>
                      </a:cubicBezTo>
                      <a:cubicBezTo>
                        <a:pt x="2508" y="2175"/>
                        <a:pt x="2563" y="2159"/>
                        <a:pt x="2586" y="2128"/>
                      </a:cubicBezTo>
                      <a:lnTo>
                        <a:pt x="2586" y="2128"/>
                      </a:lnTo>
                      <a:cubicBezTo>
                        <a:pt x="2610" y="2113"/>
                        <a:pt x="2617" y="2093"/>
                        <a:pt x="2604" y="2076"/>
                      </a:cubicBezTo>
                      <a:lnTo>
                        <a:pt x="2604" y="2076"/>
                      </a:lnTo>
                      <a:cubicBezTo>
                        <a:pt x="2724" y="1796"/>
                        <a:pt x="2830" y="1516"/>
                        <a:pt x="2937" y="1183"/>
                      </a:cubicBezTo>
                      <a:cubicBezTo>
                        <a:pt x="2991" y="1020"/>
                        <a:pt x="3059" y="789"/>
                        <a:pt x="3168" y="571"/>
                      </a:cubicBezTo>
                      <a:cubicBezTo>
                        <a:pt x="3222" y="503"/>
                        <a:pt x="3222" y="395"/>
                        <a:pt x="3276" y="286"/>
                      </a:cubicBezTo>
                      <a:cubicBezTo>
                        <a:pt x="3276" y="286"/>
                        <a:pt x="3316" y="246"/>
                        <a:pt x="3328" y="192"/>
                      </a:cubicBezTo>
                      <a:close/>
                      <a:moveTo>
                        <a:pt x="5606" y="9204"/>
                      </a:moveTo>
                      <a:cubicBezTo>
                        <a:pt x="5620" y="9209"/>
                        <a:pt x="5637" y="9217"/>
                        <a:pt x="5655" y="9230"/>
                      </a:cubicBezTo>
                      <a:cubicBezTo>
                        <a:pt x="5639" y="9222"/>
                        <a:pt x="5622" y="9213"/>
                        <a:pt x="5606" y="9204"/>
                      </a:cubicBezTo>
                      <a:close/>
                      <a:moveTo>
                        <a:pt x="3331" y="0"/>
                      </a:moveTo>
                      <a:cubicBezTo>
                        <a:pt x="2991" y="0"/>
                        <a:pt x="2882" y="503"/>
                        <a:pt x="2828" y="734"/>
                      </a:cubicBezTo>
                      <a:cubicBezTo>
                        <a:pt x="2658" y="1165"/>
                        <a:pt x="2501" y="1609"/>
                        <a:pt x="2332" y="2040"/>
                      </a:cubicBezTo>
                      <a:lnTo>
                        <a:pt x="2332" y="2040"/>
                      </a:lnTo>
                      <a:cubicBezTo>
                        <a:pt x="1767" y="2048"/>
                        <a:pt x="1245" y="2098"/>
                        <a:pt x="735" y="2148"/>
                      </a:cubicBezTo>
                      <a:cubicBezTo>
                        <a:pt x="218" y="2270"/>
                        <a:pt x="558" y="2828"/>
                        <a:pt x="680" y="3222"/>
                      </a:cubicBezTo>
                      <a:cubicBezTo>
                        <a:pt x="789" y="3507"/>
                        <a:pt x="898" y="3847"/>
                        <a:pt x="1020" y="4132"/>
                      </a:cubicBezTo>
                      <a:cubicBezTo>
                        <a:pt x="1069" y="4229"/>
                        <a:pt x="1117" y="4294"/>
                        <a:pt x="1127" y="4384"/>
                      </a:cubicBezTo>
                      <a:lnTo>
                        <a:pt x="1127" y="4384"/>
                      </a:lnTo>
                      <a:cubicBezTo>
                        <a:pt x="1127" y="4383"/>
                        <a:pt x="1126" y="4382"/>
                        <a:pt x="1125" y="4382"/>
                      </a:cubicBezTo>
                      <a:cubicBezTo>
                        <a:pt x="1120" y="4382"/>
                        <a:pt x="1106" y="4409"/>
                        <a:pt x="1074" y="4472"/>
                      </a:cubicBezTo>
                      <a:cubicBezTo>
                        <a:pt x="898" y="4649"/>
                        <a:pt x="1" y="5492"/>
                        <a:pt x="164" y="5777"/>
                      </a:cubicBezTo>
                      <a:cubicBezTo>
                        <a:pt x="273" y="5940"/>
                        <a:pt x="680" y="6008"/>
                        <a:pt x="843" y="6063"/>
                      </a:cubicBezTo>
                      <a:cubicBezTo>
                        <a:pt x="1129" y="6171"/>
                        <a:pt x="1469" y="6280"/>
                        <a:pt x="1808" y="6402"/>
                      </a:cubicBezTo>
                      <a:cubicBezTo>
                        <a:pt x="1811" y="6405"/>
                        <a:pt x="1814" y="6408"/>
                        <a:pt x="1816" y="6410"/>
                      </a:cubicBezTo>
                      <a:lnTo>
                        <a:pt x="1816" y="6410"/>
                      </a:lnTo>
                      <a:cubicBezTo>
                        <a:pt x="1812" y="6416"/>
                        <a:pt x="1808" y="6429"/>
                        <a:pt x="1808" y="6457"/>
                      </a:cubicBezTo>
                      <a:lnTo>
                        <a:pt x="1808" y="6851"/>
                      </a:lnTo>
                      <a:cubicBezTo>
                        <a:pt x="1754" y="7245"/>
                        <a:pt x="1754" y="7585"/>
                        <a:pt x="1754" y="7979"/>
                      </a:cubicBezTo>
                      <a:cubicBezTo>
                        <a:pt x="1754" y="8333"/>
                        <a:pt x="1805" y="8444"/>
                        <a:pt x="1982" y="8444"/>
                      </a:cubicBezTo>
                      <a:cubicBezTo>
                        <a:pt x="2063" y="8444"/>
                        <a:pt x="2170" y="8421"/>
                        <a:pt x="2311" y="8387"/>
                      </a:cubicBezTo>
                      <a:cubicBezTo>
                        <a:pt x="2828" y="8227"/>
                        <a:pt x="3344" y="8023"/>
                        <a:pt x="3850" y="7865"/>
                      </a:cubicBezTo>
                      <a:lnTo>
                        <a:pt x="3850" y="7865"/>
                      </a:lnTo>
                      <a:cubicBezTo>
                        <a:pt x="4165" y="8139"/>
                        <a:pt x="4437" y="8457"/>
                        <a:pt x="4758" y="8727"/>
                      </a:cubicBezTo>
                      <a:cubicBezTo>
                        <a:pt x="4911" y="8880"/>
                        <a:pt x="5268" y="9344"/>
                        <a:pt x="5547" y="9344"/>
                      </a:cubicBezTo>
                      <a:cubicBezTo>
                        <a:pt x="5565" y="9344"/>
                        <a:pt x="5583" y="9342"/>
                        <a:pt x="5601" y="9338"/>
                      </a:cubicBezTo>
                      <a:cubicBezTo>
                        <a:pt x="5886" y="9338"/>
                        <a:pt x="5886" y="8727"/>
                        <a:pt x="5941" y="8496"/>
                      </a:cubicBezTo>
                      <a:cubicBezTo>
                        <a:pt x="5991" y="8129"/>
                        <a:pt x="6101" y="7762"/>
                        <a:pt x="6159" y="7384"/>
                      </a:cubicBezTo>
                      <a:lnTo>
                        <a:pt x="6159" y="7384"/>
                      </a:lnTo>
                      <a:cubicBezTo>
                        <a:pt x="6394" y="7400"/>
                        <a:pt x="6621" y="7408"/>
                        <a:pt x="6843" y="7408"/>
                      </a:cubicBezTo>
                      <a:cubicBezTo>
                        <a:pt x="7133" y="7408"/>
                        <a:pt x="7415" y="7395"/>
                        <a:pt x="7694" y="7367"/>
                      </a:cubicBezTo>
                      <a:cubicBezTo>
                        <a:pt x="7925" y="7367"/>
                        <a:pt x="8156" y="7367"/>
                        <a:pt x="8374" y="7299"/>
                      </a:cubicBezTo>
                      <a:cubicBezTo>
                        <a:pt x="8550" y="7245"/>
                        <a:pt x="8428" y="7082"/>
                        <a:pt x="8374" y="6960"/>
                      </a:cubicBezTo>
                      <a:cubicBezTo>
                        <a:pt x="8265" y="6620"/>
                        <a:pt x="8034" y="6348"/>
                        <a:pt x="7871" y="6008"/>
                      </a:cubicBezTo>
                      <a:cubicBezTo>
                        <a:pt x="7816" y="5831"/>
                        <a:pt x="7748" y="5723"/>
                        <a:pt x="7640" y="5546"/>
                      </a:cubicBezTo>
                      <a:cubicBezTo>
                        <a:pt x="7600" y="5466"/>
                        <a:pt x="7589" y="5416"/>
                        <a:pt x="7565" y="5416"/>
                      </a:cubicBezTo>
                      <a:cubicBezTo>
                        <a:pt x="7562" y="5416"/>
                        <a:pt x="7558" y="5417"/>
                        <a:pt x="7555" y="5419"/>
                      </a:cubicBezTo>
                      <a:lnTo>
                        <a:pt x="7555" y="5419"/>
                      </a:lnTo>
                      <a:cubicBezTo>
                        <a:pt x="8048" y="5032"/>
                        <a:pt x="8503" y="4696"/>
                        <a:pt x="8944" y="4241"/>
                      </a:cubicBezTo>
                      <a:cubicBezTo>
                        <a:pt x="8944" y="4187"/>
                        <a:pt x="9230" y="3969"/>
                        <a:pt x="9175" y="3847"/>
                      </a:cubicBezTo>
                      <a:cubicBezTo>
                        <a:pt x="8999" y="3738"/>
                        <a:pt x="8713" y="3684"/>
                        <a:pt x="8550" y="3630"/>
                      </a:cubicBezTo>
                      <a:cubicBezTo>
                        <a:pt x="8156" y="3507"/>
                        <a:pt x="7816" y="3398"/>
                        <a:pt x="7476" y="3290"/>
                      </a:cubicBezTo>
                      <a:cubicBezTo>
                        <a:pt x="7300" y="3222"/>
                        <a:pt x="7191" y="3167"/>
                        <a:pt x="7069" y="3167"/>
                      </a:cubicBezTo>
                      <a:cubicBezTo>
                        <a:pt x="7014" y="3140"/>
                        <a:pt x="7001" y="3140"/>
                        <a:pt x="7008" y="3140"/>
                      </a:cubicBezTo>
                      <a:cubicBezTo>
                        <a:pt x="7014" y="3140"/>
                        <a:pt x="7042" y="3140"/>
                        <a:pt x="7069" y="3113"/>
                      </a:cubicBezTo>
                      <a:cubicBezTo>
                        <a:pt x="7137" y="2433"/>
                        <a:pt x="7245" y="1808"/>
                        <a:pt x="7300" y="1129"/>
                      </a:cubicBezTo>
                      <a:cubicBezTo>
                        <a:pt x="7300" y="808"/>
                        <a:pt x="7234" y="692"/>
                        <a:pt x="7066" y="692"/>
                      </a:cubicBezTo>
                      <a:cubicBezTo>
                        <a:pt x="6971" y="692"/>
                        <a:pt x="6842" y="730"/>
                        <a:pt x="6675" y="789"/>
                      </a:cubicBezTo>
                      <a:cubicBezTo>
                        <a:pt x="6103" y="1050"/>
                        <a:pt x="5542" y="1356"/>
                        <a:pt x="4973" y="1667"/>
                      </a:cubicBezTo>
                      <a:lnTo>
                        <a:pt x="4973" y="1667"/>
                      </a:lnTo>
                      <a:cubicBezTo>
                        <a:pt x="4764" y="1356"/>
                        <a:pt x="4503" y="1050"/>
                        <a:pt x="4241" y="789"/>
                      </a:cubicBezTo>
                      <a:cubicBezTo>
                        <a:pt x="4078" y="571"/>
                        <a:pt x="3671" y="0"/>
                        <a:pt x="3331"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5676;p52"/>
              <p:cNvGrpSpPr/>
              <p:nvPr/>
            </p:nvGrpSpPr>
            <p:grpSpPr>
              <a:xfrm>
                <a:off x="7254350" y="2203669"/>
                <a:ext cx="347550" cy="332125"/>
                <a:chOff x="7273400" y="2425125"/>
                <a:chExt cx="347550" cy="332125"/>
              </a:xfrm>
            </p:grpSpPr>
            <p:sp>
              <p:nvSpPr>
                <p:cNvPr id="724" name="Google Shape;5677;p52"/>
                <p:cNvSpPr/>
                <p:nvPr/>
              </p:nvSpPr>
              <p:spPr>
                <a:xfrm>
                  <a:off x="7425525" y="2425125"/>
                  <a:ext cx="45225" cy="332125"/>
                </a:xfrm>
                <a:custGeom>
                  <a:avLst/>
                  <a:gdLst/>
                  <a:ahLst/>
                  <a:cxnLst/>
                  <a:rect l="l" t="t" r="r" b="b"/>
                  <a:pathLst>
                    <a:path w="1809" h="13285" extrusionOk="0">
                      <a:moveTo>
                        <a:pt x="1666" y="0"/>
                      </a:moveTo>
                      <a:cubicBezTo>
                        <a:pt x="1594" y="0"/>
                        <a:pt x="1523" y="27"/>
                        <a:pt x="1523" y="82"/>
                      </a:cubicBezTo>
                      <a:cubicBezTo>
                        <a:pt x="1183" y="2120"/>
                        <a:pt x="843" y="4105"/>
                        <a:pt x="504" y="6144"/>
                      </a:cubicBezTo>
                      <a:cubicBezTo>
                        <a:pt x="164" y="8522"/>
                        <a:pt x="1" y="10847"/>
                        <a:pt x="1" y="13225"/>
                      </a:cubicBezTo>
                      <a:cubicBezTo>
                        <a:pt x="1" y="13267"/>
                        <a:pt x="42" y="13285"/>
                        <a:pt x="94" y="13285"/>
                      </a:cubicBezTo>
                      <a:cubicBezTo>
                        <a:pt x="177" y="13285"/>
                        <a:pt x="286" y="13238"/>
                        <a:pt x="286" y="13171"/>
                      </a:cubicBezTo>
                      <a:cubicBezTo>
                        <a:pt x="286" y="10847"/>
                        <a:pt x="449" y="8522"/>
                        <a:pt x="789" y="6144"/>
                      </a:cubicBezTo>
                      <a:cubicBezTo>
                        <a:pt x="1129" y="4159"/>
                        <a:pt x="1469" y="2120"/>
                        <a:pt x="1808" y="82"/>
                      </a:cubicBezTo>
                      <a:cubicBezTo>
                        <a:pt x="1808" y="27"/>
                        <a:pt x="1737" y="0"/>
                        <a:pt x="1666"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5678;p52"/>
                <p:cNvSpPr/>
                <p:nvPr/>
              </p:nvSpPr>
              <p:spPr>
                <a:xfrm>
                  <a:off x="7273400" y="2562700"/>
                  <a:ext cx="347550" cy="57150"/>
                </a:xfrm>
                <a:custGeom>
                  <a:avLst/>
                  <a:gdLst/>
                  <a:ahLst/>
                  <a:cxnLst/>
                  <a:rect l="l" t="t" r="r" b="b"/>
                  <a:pathLst>
                    <a:path w="13902" h="2286" extrusionOk="0">
                      <a:moveTo>
                        <a:pt x="203" y="1"/>
                      </a:moveTo>
                      <a:cubicBezTo>
                        <a:pt x="117" y="1"/>
                        <a:pt x="0" y="80"/>
                        <a:pt x="132" y="124"/>
                      </a:cubicBezTo>
                      <a:cubicBezTo>
                        <a:pt x="2225" y="464"/>
                        <a:pt x="4387" y="804"/>
                        <a:pt x="6480" y="1212"/>
                      </a:cubicBezTo>
                      <a:cubicBezTo>
                        <a:pt x="8002" y="1429"/>
                        <a:pt x="9538" y="1660"/>
                        <a:pt x="11060" y="1946"/>
                      </a:cubicBezTo>
                      <a:cubicBezTo>
                        <a:pt x="11917" y="2054"/>
                        <a:pt x="12759" y="2231"/>
                        <a:pt x="13616" y="2285"/>
                      </a:cubicBezTo>
                      <a:cubicBezTo>
                        <a:pt x="13725" y="2285"/>
                        <a:pt x="13901" y="2163"/>
                        <a:pt x="13670" y="2163"/>
                      </a:cubicBezTo>
                      <a:cubicBezTo>
                        <a:pt x="12827" y="2109"/>
                        <a:pt x="12025" y="1946"/>
                        <a:pt x="11183" y="1769"/>
                      </a:cubicBezTo>
                      <a:cubicBezTo>
                        <a:pt x="9647" y="1551"/>
                        <a:pt x="8124" y="1320"/>
                        <a:pt x="6589" y="1035"/>
                      </a:cubicBezTo>
                      <a:cubicBezTo>
                        <a:pt x="4495" y="695"/>
                        <a:pt x="2402" y="355"/>
                        <a:pt x="255" y="16"/>
                      </a:cubicBezTo>
                      <a:cubicBezTo>
                        <a:pt x="242" y="5"/>
                        <a:pt x="223" y="1"/>
                        <a:pt x="203"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5679;p52"/>
                <p:cNvSpPr/>
                <p:nvPr/>
              </p:nvSpPr>
              <p:spPr>
                <a:xfrm>
                  <a:off x="7300500" y="2495900"/>
                  <a:ext cx="281250" cy="196100"/>
                </a:xfrm>
                <a:custGeom>
                  <a:avLst/>
                  <a:gdLst/>
                  <a:ahLst/>
                  <a:cxnLst/>
                  <a:rect l="l" t="t" r="r" b="b"/>
                  <a:pathLst>
                    <a:path w="11250" h="7844" extrusionOk="0">
                      <a:moveTo>
                        <a:pt x="11033" y="1"/>
                      </a:moveTo>
                      <a:cubicBezTo>
                        <a:pt x="10993" y="1"/>
                        <a:pt x="10957" y="8"/>
                        <a:pt x="10941" y="23"/>
                      </a:cubicBezTo>
                      <a:cubicBezTo>
                        <a:pt x="9242" y="1165"/>
                        <a:pt x="7543" y="2293"/>
                        <a:pt x="5844" y="3422"/>
                      </a:cubicBezTo>
                      <a:cubicBezTo>
                        <a:pt x="4607" y="4278"/>
                        <a:pt x="3357" y="5121"/>
                        <a:pt x="2161" y="6031"/>
                      </a:cubicBezTo>
                      <a:cubicBezTo>
                        <a:pt x="1427" y="6534"/>
                        <a:pt x="639" y="7051"/>
                        <a:pt x="68" y="7730"/>
                      </a:cubicBezTo>
                      <a:cubicBezTo>
                        <a:pt x="0" y="7797"/>
                        <a:pt x="84" y="7844"/>
                        <a:pt x="170" y="7844"/>
                      </a:cubicBezTo>
                      <a:cubicBezTo>
                        <a:pt x="223" y="7844"/>
                        <a:pt x="278" y="7826"/>
                        <a:pt x="299" y="7785"/>
                      </a:cubicBezTo>
                      <a:cubicBezTo>
                        <a:pt x="924" y="7105"/>
                        <a:pt x="1712" y="6602"/>
                        <a:pt x="2446" y="6086"/>
                      </a:cubicBezTo>
                      <a:cubicBezTo>
                        <a:pt x="3697" y="5175"/>
                        <a:pt x="4879" y="4332"/>
                        <a:pt x="6130" y="3476"/>
                      </a:cubicBezTo>
                      <a:cubicBezTo>
                        <a:pt x="7829" y="2348"/>
                        <a:pt x="9474" y="1220"/>
                        <a:pt x="11173" y="78"/>
                      </a:cubicBezTo>
                      <a:cubicBezTo>
                        <a:pt x="11249" y="39"/>
                        <a:pt x="11129" y="1"/>
                        <a:pt x="11033"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5680;p52"/>
                <p:cNvSpPr/>
                <p:nvPr/>
              </p:nvSpPr>
              <p:spPr>
                <a:xfrm>
                  <a:off x="7339625" y="2450725"/>
                  <a:ext cx="208525" cy="279350"/>
                </a:xfrm>
                <a:custGeom>
                  <a:avLst/>
                  <a:gdLst/>
                  <a:ahLst/>
                  <a:cxnLst/>
                  <a:rect l="l" t="t" r="r" b="b"/>
                  <a:pathLst>
                    <a:path w="8341" h="11174" extrusionOk="0">
                      <a:moveTo>
                        <a:pt x="225" y="0"/>
                      </a:moveTo>
                      <a:cubicBezTo>
                        <a:pt x="125" y="0"/>
                        <a:pt x="0" y="39"/>
                        <a:pt x="39" y="77"/>
                      </a:cubicBezTo>
                      <a:cubicBezTo>
                        <a:pt x="1167" y="1722"/>
                        <a:pt x="2363" y="3421"/>
                        <a:pt x="3491" y="5065"/>
                      </a:cubicBezTo>
                      <a:cubicBezTo>
                        <a:pt x="4402" y="6302"/>
                        <a:pt x="5299" y="7553"/>
                        <a:pt x="6209" y="8803"/>
                      </a:cubicBezTo>
                      <a:cubicBezTo>
                        <a:pt x="6780" y="9592"/>
                        <a:pt x="7338" y="10448"/>
                        <a:pt x="8017" y="11128"/>
                      </a:cubicBezTo>
                      <a:cubicBezTo>
                        <a:pt x="8034" y="11161"/>
                        <a:pt x="8072" y="11174"/>
                        <a:pt x="8115" y="11174"/>
                      </a:cubicBezTo>
                      <a:cubicBezTo>
                        <a:pt x="8214" y="11174"/>
                        <a:pt x="8340" y="11107"/>
                        <a:pt x="8303" y="11060"/>
                      </a:cubicBezTo>
                      <a:cubicBezTo>
                        <a:pt x="7623" y="10380"/>
                        <a:pt x="7120" y="9592"/>
                        <a:pt x="6549" y="8803"/>
                      </a:cubicBezTo>
                      <a:cubicBezTo>
                        <a:pt x="5639" y="7607"/>
                        <a:pt x="4742" y="6370"/>
                        <a:pt x="3831" y="5120"/>
                      </a:cubicBezTo>
                      <a:cubicBezTo>
                        <a:pt x="2635" y="3421"/>
                        <a:pt x="1452" y="1722"/>
                        <a:pt x="324" y="23"/>
                      </a:cubicBezTo>
                      <a:cubicBezTo>
                        <a:pt x="304" y="7"/>
                        <a:pt x="267" y="0"/>
                        <a:pt x="225"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5681;p52"/>
                <p:cNvSpPr/>
                <p:nvPr/>
              </p:nvSpPr>
              <p:spPr>
                <a:xfrm>
                  <a:off x="7428675" y="2437225"/>
                  <a:ext cx="71125" cy="38800"/>
                </a:xfrm>
                <a:custGeom>
                  <a:avLst/>
                  <a:gdLst/>
                  <a:ahLst/>
                  <a:cxnLst/>
                  <a:rect l="l" t="t" r="r" b="b"/>
                  <a:pathLst>
                    <a:path w="2845" h="1552" extrusionOk="0">
                      <a:moveTo>
                        <a:pt x="225" y="0"/>
                      </a:moveTo>
                      <a:cubicBezTo>
                        <a:pt x="126" y="0"/>
                        <a:pt x="0" y="67"/>
                        <a:pt x="38" y="114"/>
                      </a:cubicBezTo>
                      <a:cubicBezTo>
                        <a:pt x="214" y="332"/>
                        <a:pt x="378" y="563"/>
                        <a:pt x="554" y="794"/>
                      </a:cubicBezTo>
                      <a:cubicBezTo>
                        <a:pt x="717" y="957"/>
                        <a:pt x="1003" y="1242"/>
                        <a:pt x="1112" y="1528"/>
                      </a:cubicBezTo>
                      <a:cubicBezTo>
                        <a:pt x="1112" y="1546"/>
                        <a:pt x="1125" y="1552"/>
                        <a:pt x="1145" y="1552"/>
                      </a:cubicBezTo>
                      <a:cubicBezTo>
                        <a:pt x="1186" y="1552"/>
                        <a:pt x="1252" y="1528"/>
                        <a:pt x="1288" y="1528"/>
                      </a:cubicBezTo>
                      <a:cubicBezTo>
                        <a:pt x="1519" y="1473"/>
                        <a:pt x="1737" y="1242"/>
                        <a:pt x="1913" y="1134"/>
                      </a:cubicBezTo>
                      <a:cubicBezTo>
                        <a:pt x="2199" y="902"/>
                        <a:pt x="2471" y="726"/>
                        <a:pt x="2756" y="563"/>
                      </a:cubicBezTo>
                      <a:cubicBezTo>
                        <a:pt x="2845" y="484"/>
                        <a:pt x="2720" y="427"/>
                        <a:pt x="2623" y="427"/>
                      </a:cubicBezTo>
                      <a:cubicBezTo>
                        <a:pt x="2587" y="427"/>
                        <a:pt x="2554" y="435"/>
                        <a:pt x="2539" y="454"/>
                      </a:cubicBezTo>
                      <a:cubicBezTo>
                        <a:pt x="2308" y="563"/>
                        <a:pt x="2131" y="726"/>
                        <a:pt x="1913" y="848"/>
                      </a:cubicBezTo>
                      <a:cubicBezTo>
                        <a:pt x="1773" y="935"/>
                        <a:pt x="1494" y="1202"/>
                        <a:pt x="1304" y="1308"/>
                      </a:cubicBezTo>
                      <a:lnTo>
                        <a:pt x="1304" y="1308"/>
                      </a:lnTo>
                      <a:cubicBezTo>
                        <a:pt x="1207" y="1121"/>
                        <a:pt x="987" y="933"/>
                        <a:pt x="894" y="794"/>
                      </a:cubicBezTo>
                      <a:cubicBezTo>
                        <a:pt x="663" y="508"/>
                        <a:pt x="500" y="277"/>
                        <a:pt x="323" y="46"/>
                      </a:cubicBezTo>
                      <a:cubicBezTo>
                        <a:pt x="307" y="13"/>
                        <a:pt x="268" y="0"/>
                        <a:pt x="225"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5682;p52"/>
                <p:cNvSpPr/>
                <p:nvPr/>
              </p:nvSpPr>
              <p:spPr>
                <a:xfrm>
                  <a:off x="7524425" y="2488750"/>
                  <a:ext cx="67975" cy="61775"/>
                </a:xfrm>
                <a:custGeom>
                  <a:avLst/>
                  <a:gdLst/>
                  <a:ahLst/>
                  <a:cxnLst/>
                  <a:rect l="l" t="t" r="r" b="b"/>
                  <a:pathLst>
                    <a:path w="2719" h="2471" extrusionOk="0">
                      <a:moveTo>
                        <a:pt x="483" y="0"/>
                      </a:moveTo>
                      <a:cubicBezTo>
                        <a:pt x="411" y="0"/>
                        <a:pt x="340" y="31"/>
                        <a:pt x="340" y="92"/>
                      </a:cubicBezTo>
                      <a:cubicBezTo>
                        <a:pt x="285" y="486"/>
                        <a:pt x="231" y="880"/>
                        <a:pt x="177" y="1220"/>
                      </a:cubicBezTo>
                      <a:cubicBezTo>
                        <a:pt x="177" y="1451"/>
                        <a:pt x="0" y="1669"/>
                        <a:pt x="231" y="1723"/>
                      </a:cubicBezTo>
                      <a:cubicBezTo>
                        <a:pt x="965" y="2008"/>
                        <a:pt x="1699" y="2240"/>
                        <a:pt x="2379" y="2471"/>
                      </a:cubicBezTo>
                      <a:cubicBezTo>
                        <a:pt x="2555" y="2471"/>
                        <a:pt x="2718" y="2348"/>
                        <a:pt x="2555" y="2294"/>
                      </a:cubicBezTo>
                      <a:cubicBezTo>
                        <a:pt x="1876" y="2063"/>
                        <a:pt x="1196" y="1845"/>
                        <a:pt x="517" y="1614"/>
                      </a:cubicBezTo>
                      <a:cubicBezTo>
                        <a:pt x="517" y="1614"/>
                        <a:pt x="473" y="1614"/>
                        <a:pt x="424" y="1575"/>
                      </a:cubicBezTo>
                      <a:lnTo>
                        <a:pt x="424" y="1575"/>
                      </a:lnTo>
                      <a:cubicBezTo>
                        <a:pt x="462" y="1466"/>
                        <a:pt x="462" y="1310"/>
                        <a:pt x="462" y="1166"/>
                      </a:cubicBezTo>
                      <a:cubicBezTo>
                        <a:pt x="517" y="826"/>
                        <a:pt x="571" y="486"/>
                        <a:pt x="625" y="92"/>
                      </a:cubicBezTo>
                      <a:cubicBezTo>
                        <a:pt x="625" y="31"/>
                        <a:pt x="554" y="0"/>
                        <a:pt x="483"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5683;p52"/>
                <p:cNvSpPr/>
                <p:nvPr/>
              </p:nvSpPr>
              <p:spPr>
                <a:xfrm>
                  <a:off x="7548550" y="2586175"/>
                  <a:ext cx="37725" cy="61075"/>
                </a:xfrm>
                <a:custGeom>
                  <a:avLst/>
                  <a:gdLst/>
                  <a:ahLst/>
                  <a:cxnLst/>
                  <a:rect l="l" t="t" r="r" b="b"/>
                  <a:pathLst>
                    <a:path w="1509" h="2443" extrusionOk="0">
                      <a:moveTo>
                        <a:pt x="1407" y="1"/>
                      </a:moveTo>
                      <a:cubicBezTo>
                        <a:pt x="1349" y="1"/>
                        <a:pt x="1278" y="14"/>
                        <a:pt x="1251" y="42"/>
                      </a:cubicBezTo>
                      <a:cubicBezTo>
                        <a:pt x="911" y="205"/>
                        <a:pt x="177" y="545"/>
                        <a:pt x="54" y="952"/>
                      </a:cubicBezTo>
                      <a:cubicBezTo>
                        <a:pt x="0" y="1061"/>
                        <a:pt x="394" y="1564"/>
                        <a:pt x="462" y="1686"/>
                      </a:cubicBezTo>
                      <a:cubicBezTo>
                        <a:pt x="571" y="1972"/>
                        <a:pt x="680" y="2189"/>
                        <a:pt x="856" y="2420"/>
                      </a:cubicBezTo>
                      <a:cubicBezTo>
                        <a:pt x="856" y="2436"/>
                        <a:pt x="881" y="2443"/>
                        <a:pt x="915" y="2443"/>
                      </a:cubicBezTo>
                      <a:cubicBezTo>
                        <a:pt x="999" y="2443"/>
                        <a:pt x="1142" y="2404"/>
                        <a:pt x="1142" y="2366"/>
                      </a:cubicBezTo>
                      <a:cubicBezTo>
                        <a:pt x="856" y="1904"/>
                        <a:pt x="625" y="1455"/>
                        <a:pt x="340" y="952"/>
                      </a:cubicBezTo>
                      <a:cubicBezTo>
                        <a:pt x="231" y="721"/>
                        <a:pt x="1305" y="150"/>
                        <a:pt x="1482" y="42"/>
                      </a:cubicBezTo>
                      <a:cubicBezTo>
                        <a:pt x="1509" y="14"/>
                        <a:pt x="1465" y="1"/>
                        <a:pt x="1407"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5684;p52"/>
                <p:cNvSpPr/>
                <p:nvPr/>
              </p:nvSpPr>
              <p:spPr>
                <a:xfrm>
                  <a:off x="7489075" y="2673125"/>
                  <a:ext cx="53875" cy="55800"/>
                </a:xfrm>
                <a:custGeom>
                  <a:avLst/>
                  <a:gdLst/>
                  <a:ahLst/>
                  <a:cxnLst/>
                  <a:rect l="l" t="t" r="r" b="b"/>
                  <a:pathLst>
                    <a:path w="2155" h="2232" extrusionOk="0">
                      <a:moveTo>
                        <a:pt x="2070" y="1"/>
                      </a:moveTo>
                      <a:cubicBezTo>
                        <a:pt x="2048" y="1"/>
                        <a:pt x="2020" y="5"/>
                        <a:pt x="1985" y="16"/>
                      </a:cubicBezTo>
                      <a:cubicBezTo>
                        <a:pt x="1876" y="16"/>
                        <a:pt x="395" y="70"/>
                        <a:pt x="463" y="247"/>
                      </a:cubicBezTo>
                      <a:cubicBezTo>
                        <a:pt x="517" y="465"/>
                        <a:pt x="286" y="1035"/>
                        <a:pt x="231" y="1267"/>
                      </a:cubicBezTo>
                      <a:cubicBezTo>
                        <a:pt x="177" y="1606"/>
                        <a:pt x="55" y="1892"/>
                        <a:pt x="0" y="2232"/>
                      </a:cubicBezTo>
                      <a:cubicBezTo>
                        <a:pt x="0" y="2232"/>
                        <a:pt x="231" y="2232"/>
                        <a:pt x="286" y="2164"/>
                      </a:cubicBezTo>
                      <a:cubicBezTo>
                        <a:pt x="463" y="1606"/>
                        <a:pt x="571" y="1035"/>
                        <a:pt x="680" y="465"/>
                      </a:cubicBezTo>
                      <a:cubicBezTo>
                        <a:pt x="734" y="410"/>
                        <a:pt x="734" y="301"/>
                        <a:pt x="734" y="193"/>
                      </a:cubicBezTo>
                      <a:cubicBezTo>
                        <a:pt x="734" y="193"/>
                        <a:pt x="1074" y="125"/>
                        <a:pt x="1142" y="125"/>
                      </a:cubicBezTo>
                      <a:cubicBezTo>
                        <a:pt x="1414" y="125"/>
                        <a:pt x="1699" y="70"/>
                        <a:pt x="1985" y="70"/>
                      </a:cubicBezTo>
                      <a:cubicBezTo>
                        <a:pt x="2126" y="70"/>
                        <a:pt x="2155" y="1"/>
                        <a:pt x="2070"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5685;p52"/>
                <p:cNvSpPr/>
                <p:nvPr/>
              </p:nvSpPr>
              <p:spPr>
                <a:xfrm>
                  <a:off x="7385600" y="2690850"/>
                  <a:ext cx="81925" cy="39550"/>
                </a:xfrm>
                <a:custGeom>
                  <a:avLst/>
                  <a:gdLst/>
                  <a:ahLst/>
                  <a:cxnLst/>
                  <a:rect l="l" t="t" r="r" b="b"/>
                  <a:pathLst>
                    <a:path w="3277" h="1582" extrusionOk="0">
                      <a:moveTo>
                        <a:pt x="1876" y="0"/>
                      </a:moveTo>
                      <a:cubicBezTo>
                        <a:pt x="1832" y="0"/>
                        <a:pt x="1788" y="14"/>
                        <a:pt x="1761" y="41"/>
                      </a:cubicBezTo>
                      <a:cubicBezTo>
                        <a:pt x="1203" y="326"/>
                        <a:pt x="633" y="612"/>
                        <a:pt x="116" y="1006"/>
                      </a:cubicBezTo>
                      <a:cubicBezTo>
                        <a:pt x="1" y="1044"/>
                        <a:pt x="110" y="1083"/>
                        <a:pt x="222" y="1083"/>
                      </a:cubicBezTo>
                      <a:cubicBezTo>
                        <a:pt x="268" y="1083"/>
                        <a:pt x="315" y="1076"/>
                        <a:pt x="347" y="1060"/>
                      </a:cubicBezTo>
                      <a:cubicBezTo>
                        <a:pt x="814" y="753"/>
                        <a:pt x="1315" y="490"/>
                        <a:pt x="1789" y="191"/>
                      </a:cubicBezTo>
                      <a:lnTo>
                        <a:pt x="1789" y="191"/>
                      </a:lnTo>
                      <a:cubicBezTo>
                        <a:pt x="2164" y="626"/>
                        <a:pt x="2590" y="1092"/>
                        <a:pt x="2957" y="1523"/>
                      </a:cubicBezTo>
                      <a:cubicBezTo>
                        <a:pt x="2977" y="1563"/>
                        <a:pt x="3030" y="1581"/>
                        <a:pt x="3085" y="1581"/>
                      </a:cubicBezTo>
                      <a:cubicBezTo>
                        <a:pt x="3177" y="1581"/>
                        <a:pt x="3276" y="1531"/>
                        <a:pt x="3242" y="1455"/>
                      </a:cubicBezTo>
                      <a:cubicBezTo>
                        <a:pt x="2780" y="1006"/>
                        <a:pt x="2386" y="503"/>
                        <a:pt x="1992" y="41"/>
                      </a:cubicBezTo>
                      <a:cubicBezTo>
                        <a:pt x="1965" y="14"/>
                        <a:pt x="1920" y="0"/>
                        <a:pt x="1876"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5686;p52"/>
                <p:cNvSpPr/>
                <p:nvPr/>
              </p:nvSpPr>
              <p:spPr>
                <a:xfrm>
                  <a:off x="7300025" y="2630775"/>
                  <a:ext cx="53150" cy="68775"/>
                </a:xfrm>
                <a:custGeom>
                  <a:avLst/>
                  <a:gdLst/>
                  <a:ahLst/>
                  <a:cxnLst/>
                  <a:rect l="l" t="t" r="r" b="b"/>
                  <a:pathLst>
                    <a:path w="2126" h="2751" extrusionOk="0">
                      <a:moveTo>
                        <a:pt x="1904" y="974"/>
                      </a:moveTo>
                      <a:cubicBezTo>
                        <a:pt x="1905" y="975"/>
                        <a:pt x="1907" y="975"/>
                        <a:pt x="1908" y="976"/>
                      </a:cubicBezTo>
                      <a:cubicBezTo>
                        <a:pt x="1907" y="975"/>
                        <a:pt x="1905" y="975"/>
                        <a:pt x="1904" y="974"/>
                      </a:cubicBezTo>
                      <a:close/>
                      <a:moveTo>
                        <a:pt x="211" y="0"/>
                      </a:moveTo>
                      <a:cubicBezTo>
                        <a:pt x="102" y="0"/>
                        <a:pt x="1" y="129"/>
                        <a:pt x="141" y="188"/>
                      </a:cubicBezTo>
                      <a:cubicBezTo>
                        <a:pt x="674" y="442"/>
                        <a:pt x="1208" y="660"/>
                        <a:pt x="1786" y="921"/>
                      </a:cubicBezTo>
                      <a:lnTo>
                        <a:pt x="1786" y="921"/>
                      </a:lnTo>
                      <a:cubicBezTo>
                        <a:pt x="1786" y="921"/>
                        <a:pt x="1786" y="921"/>
                        <a:pt x="1786" y="922"/>
                      </a:cubicBezTo>
                      <a:lnTo>
                        <a:pt x="1786" y="1085"/>
                      </a:lnTo>
                      <a:cubicBezTo>
                        <a:pt x="1840" y="1316"/>
                        <a:pt x="1840" y="1479"/>
                        <a:pt x="1840" y="1710"/>
                      </a:cubicBezTo>
                      <a:lnTo>
                        <a:pt x="1840" y="2675"/>
                      </a:lnTo>
                      <a:cubicBezTo>
                        <a:pt x="1840" y="2724"/>
                        <a:pt x="1898" y="2751"/>
                        <a:pt x="1961" y="2751"/>
                      </a:cubicBezTo>
                      <a:cubicBezTo>
                        <a:pt x="2039" y="2751"/>
                        <a:pt x="2126" y="2710"/>
                        <a:pt x="2126" y="2621"/>
                      </a:cubicBezTo>
                      <a:cubicBezTo>
                        <a:pt x="2126" y="2050"/>
                        <a:pt x="2126" y="1425"/>
                        <a:pt x="2071" y="867"/>
                      </a:cubicBezTo>
                      <a:cubicBezTo>
                        <a:pt x="2071" y="799"/>
                        <a:pt x="2071" y="745"/>
                        <a:pt x="2017" y="745"/>
                      </a:cubicBezTo>
                      <a:cubicBezTo>
                        <a:pt x="1446" y="527"/>
                        <a:pt x="889" y="242"/>
                        <a:pt x="263" y="11"/>
                      </a:cubicBezTo>
                      <a:cubicBezTo>
                        <a:pt x="246" y="3"/>
                        <a:pt x="229" y="0"/>
                        <a:pt x="211"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5687;p52"/>
                <p:cNvSpPr/>
                <p:nvPr/>
              </p:nvSpPr>
              <p:spPr>
                <a:xfrm>
                  <a:off x="7296125" y="2531875"/>
                  <a:ext cx="31575" cy="71775"/>
                </a:xfrm>
                <a:custGeom>
                  <a:avLst/>
                  <a:gdLst/>
                  <a:ahLst/>
                  <a:cxnLst/>
                  <a:rect l="l" t="t" r="r" b="b"/>
                  <a:pathLst>
                    <a:path w="1263" h="2871" extrusionOk="0">
                      <a:moveTo>
                        <a:pt x="634" y="0"/>
                      </a:moveTo>
                      <a:cubicBezTo>
                        <a:pt x="541" y="0"/>
                        <a:pt x="439" y="63"/>
                        <a:pt x="474" y="175"/>
                      </a:cubicBezTo>
                      <a:cubicBezTo>
                        <a:pt x="631" y="609"/>
                        <a:pt x="751" y="1106"/>
                        <a:pt x="906" y="1544"/>
                      </a:cubicBezTo>
                      <a:lnTo>
                        <a:pt x="906" y="1544"/>
                      </a:lnTo>
                      <a:cubicBezTo>
                        <a:pt x="886" y="1552"/>
                        <a:pt x="850" y="1624"/>
                        <a:pt x="814" y="1697"/>
                      </a:cubicBezTo>
                      <a:cubicBezTo>
                        <a:pt x="705" y="1874"/>
                        <a:pt x="582" y="1983"/>
                        <a:pt x="474" y="2105"/>
                      </a:cubicBezTo>
                      <a:cubicBezTo>
                        <a:pt x="365" y="2322"/>
                        <a:pt x="188" y="2553"/>
                        <a:pt x="80" y="2717"/>
                      </a:cubicBezTo>
                      <a:cubicBezTo>
                        <a:pt x="1" y="2830"/>
                        <a:pt x="91" y="2871"/>
                        <a:pt x="180" y="2871"/>
                      </a:cubicBezTo>
                      <a:cubicBezTo>
                        <a:pt x="229" y="2871"/>
                        <a:pt x="278" y="2858"/>
                        <a:pt x="297" y="2839"/>
                      </a:cubicBezTo>
                      <a:cubicBezTo>
                        <a:pt x="474" y="2608"/>
                        <a:pt x="582" y="2377"/>
                        <a:pt x="759" y="2214"/>
                      </a:cubicBezTo>
                      <a:cubicBezTo>
                        <a:pt x="868" y="2037"/>
                        <a:pt x="1153" y="1765"/>
                        <a:pt x="1208" y="1588"/>
                      </a:cubicBezTo>
                      <a:cubicBezTo>
                        <a:pt x="1262" y="1425"/>
                        <a:pt x="1045" y="1017"/>
                        <a:pt x="977" y="909"/>
                      </a:cubicBezTo>
                      <a:cubicBezTo>
                        <a:pt x="922" y="623"/>
                        <a:pt x="814" y="338"/>
                        <a:pt x="759" y="66"/>
                      </a:cubicBezTo>
                      <a:cubicBezTo>
                        <a:pt x="739" y="21"/>
                        <a:pt x="688" y="0"/>
                        <a:pt x="634"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5688;p52"/>
                <p:cNvSpPr/>
                <p:nvPr/>
              </p:nvSpPr>
              <p:spPr>
                <a:xfrm>
                  <a:off x="7324950" y="2447275"/>
                  <a:ext cx="65950" cy="45150"/>
                </a:xfrm>
                <a:custGeom>
                  <a:avLst/>
                  <a:gdLst/>
                  <a:ahLst/>
                  <a:cxnLst/>
                  <a:rect l="l" t="t" r="r" b="b"/>
                  <a:pathLst>
                    <a:path w="2638" h="1806" extrusionOk="0">
                      <a:moveTo>
                        <a:pt x="2508" y="1"/>
                      </a:moveTo>
                      <a:cubicBezTo>
                        <a:pt x="2437" y="1"/>
                        <a:pt x="2352" y="18"/>
                        <a:pt x="2325" y="52"/>
                      </a:cubicBezTo>
                      <a:cubicBezTo>
                        <a:pt x="2099" y="595"/>
                        <a:pt x="1822" y="1152"/>
                        <a:pt x="1544" y="1645"/>
                      </a:cubicBezTo>
                      <a:lnTo>
                        <a:pt x="1544" y="1645"/>
                      </a:lnTo>
                      <a:cubicBezTo>
                        <a:pt x="1134" y="1684"/>
                        <a:pt x="683" y="1691"/>
                        <a:pt x="286" y="1751"/>
                      </a:cubicBezTo>
                      <a:cubicBezTo>
                        <a:pt x="163" y="1751"/>
                        <a:pt x="0" y="1805"/>
                        <a:pt x="231" y="1805"/>
                      </a:cubicBezTo>
                      <a:cubicBezTo>
                        <a:pt x="680" y="1805"/>
                        <a:pt x="1183" y="1751"/>
                        <a:pt x="1645" y="1751"/>
                      </a:cubicBezTo>
                      <a:cubicBezTo>
                        <a:pt x="1699" y="1751"/>
                        <a:pt x="1808" y="1751"/>
                        <a:pt x="1808" y="1683"/>
                      </a:cubicBezTo>
                      <a:cubicBezTo>
                        <a:pt x="2094" y="1126"/>
                        <a:pt x="2325" y="609"/>
                        <a:pt x="2610" y="52"/>
                      </a:cubicBezTo>
                      <a:cubicBezTo>
                        <a:pt x="2637" y="18"/>
                        <a:pt x="2579" y="1"/>
                        <a:pt x="2508"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5689;p52"/>
                <p:cNvSpPr/>
                <p:nvPr/>
              </p:nvSpPr>
              <p:spPr>
                <a:xfrm>
                  <a:off x="7333450" y="2468275"/>
                  <a:ext cx="230750" cy="233625"/>
                </a:xfrm>
                <a:custGeom>
                  <a:avLst/>
                  <a:gdLst/>
                  <a:ahLst/>
                  <a:cxnLst/>
                  <a:rect l="l" t="t" r="r" b="b"/>
                  <a:pathLst>
                    <a:path w="9230" h="9345" extrusionOk="0">
                      <a:moveTo>
                        <a:pt x="2037" y="8307"/>
                      </a:moveTo>
                      <a:cubicBezTo>
                        <a:pt x="2038" y="8311"/>
                        <a:pt x="2039" y="8314"/>
                        <a:pt x="2039" y="8319"/>
                      </a:cubicBezTo>
                      <a:cubicBezTo>
                        <a:pt x="2038" y="8315"/>
                        <a:pt x="2038" y="8311"/>
                        <a:pt x="2037" y="8307"/>
                      </a:cubicBezTo>
                      <a:close/>
                      <a:moveTo>
                        <a:pt x="3340" y="192"/>
                      </a:moveTo>
                      <a:cubicBezTo>
                        <a:pt x="3657" y="379"/>
                        <a:pt x="3915" y="751"/>
                        <a:pt x="4187" y="1074"/>
                      </a:cubicBezTo>
                      <a:cubicBezTo>
                        <a:pt x="4363" y="1305"/>
                        <a:pt x="4581" y="1523"/>
                        <a:pt x="4757" y="1808"/>
                      </a:cubicBezTo>
                      <a:cubicBezTo>
                        <a:pt x="4776" y="1826"/>
                        <a:pt x="4807" y="1832"/>
                        <a:pt x="4844" y="1832"/>
                      </a:cubicBezTo>
                      <a:cubicBezTo>
                        <a:pt x="4916" y="1832"/>
                        <a:pt x="5007" y="1808"/>
                        <a:pt x="5043" y="1808"/>
                      </a:cubicBezTo>
                      <a:lnTo>
                        <a:pt x="6062" y="1305"/>
                      </a:lnTo>
                      <a:cubicBezTo>
                        <a:pt x="6225" y="1183"/>
                        <a:pt x="6456" y="1074"/>
                        <a:pt x="6688" y="965"/>
                      </a:cubicBezTo>
                      <a:cubicBezTo>
                        <a:pt x="6796" y="911"/>
                        <a:pt x="6851" y="911"/>
                        <a:pt x="6959" y="843"/>
                      </a:cubicBezTo>
                      <a:lnTo>
                        <a:pt x="6959" y="843"/>
                      </a:lnTo>
                      <a:cubicBezTo>
                        <a:pt x="7027" y="1305"/>
                        <a:pt x="6959" y="1808"/>
                        <a:pt x="6905" y="2202"/>
                      </a:cubicBezTo>
                      <a:cubicBezTo>
                        <a:pt x="6851" y="2542"/>
                        <a:pt x="6796" y="2882"/>
                        <a:pt x="6742" y="3167"/>
                      </a:cubicBezTo>
                      <a:cubicBezTo>
                        <a:pt x="6742" y="3222"/>
                        <a:pt x="6796" y="3222"/>
                        <a:pt x="6796" y="3222"/>
                      </a:cubicBezTo>
                      <a:cubicBezTo>
                        <a:pt x="7027" y="3290"/>
                        <a:pt x="8889" y="3847"/>
                        <a:pt x="8889" y="3901"/>
                      </a:cubicBezTo>
                      <a:cubicBezTo>
                        <a:pt x="8835" y="4187"/>
                        <a:pt x="8264" y="4527"/>
                        <a:pt x="8101" y="4703"/>
                      </a:cubicBezTo>
                      <a:cubicBezTo>
                        <a:pt x="7816" y="4921"/>
                        <a:pt x="7585" y="5152"/>
                        <a:pt x="7299" y="5383"/>
                      </a:cubicBezTo>
                      <a:cubicBezTo>
                        <a:pt x="7245" y="5383"/>
                        <a:pt x="7245" y="5383"/>
                        <a:pt x="7245" y="5437"/>
                      </a:cubicBezTo>
                      <a:cubicBezTo>
                        <a:pt x="7422" y="5723"/>
                        <a:pt x="7530" y="5940"/>
                        <a:pt x="7707" y="6226"/>
                      </a:cubicBezTo>
                      <a:cubicBezTo>
                        <a:pt x="7816" y="6402"/>
                        <a:pt x="7924" y="6620"/>
                        <a:pt x="7979" y="6796"/>
                      </a:cubicBezTo>
                      <a:cubicBezTo>
                        <a:pt x="8047" y="6905"/>
                        <a:pt x="8264" y="7191"/>
                        <a:pt x="8101" y="7191"/>
                      </a:cubicBezTo>
                      <a:cubicBezTo>
                        <a:pt x="7761" y="7245"/>
                        <a:pt x="7408" y="7259"/>
                        <a:pt x="7055" y="7259"/>
                      </a:cubicBezTo>
                      <a:cubicBezTo>
                        <a:pt x="6701" y="7259"/>
                        <a:pt x="6348" y="7245"/>
                        <a:pt x="6008" y="7245"/>
                      </a:cubicBezTo>
                      <a:cubicBezTo>
                        <a:pt x="5940" y="7245"/>
                        <a:pt x="5831" y="7245"/>
                        <a:pt x="5831" y="7299"/>
                      </a:cubicBezTo>
                      <a:cubicBezTo>
                        <a:pt x="5831" y="7585"/>
                        <a:pt x="5777" y="7925"/>
                        <a:pt x="5722" y="8210"/>
                      </a:cubicBezTo>
                      <a:cubicBezTo>
                        <a:pt x="5668" y="8387"/>
                        <a:pt x="5668" y="8604"/>
                        <a:pt x="5600" y="8835"/>
                      </a:cubicBezTo>
                      <a:cubicBezTo>
                        <a:pt x="5546" y="8890"/>
                        <a:pt x="5546" y="8998"/>
                        <a:pt x="5546" y="9121"/>
                      </a:cubicBezTo>
                      <a:cubicBezTo>
                        <a:pt x="5539" y="9131"/>
                        <a:pt x="5532" y="9140"/>
                        <a:pt x="5526" y="9148"/>
                      </a:cubicBezTo>
                      <a:lnTo>
                        <a:pt x="5526" y="9148"/>
                      </a:lnTo>
                      <a:cubicBezTo>
                        <a:pt x="5236" y="8955"/>
                        <a:pt x="4956" y="8621"/>
                        <a:pt x="4757" y="8387"/>
                      </a:cubicBezTo>
                      <a:cubicBezTo>
                        <a:pt x="4526" y="8156"/>
                        <a:pt x="4309" y="7925"/>
                        <a:pt x="4078" y="7761"/>
                      </a:cubicBezTo>
                      <a:cubicBezTo>
                        <a:pt x="4023" y="7707"/>
                        <a:pt x="3969" y="7707"/>
                        <a:pt x="3847" y="7707"/>
                      </a:cubicBezTo>
                      <a:cubicBezTo>
                        <a:pt x="3561" y="7816"/>
                        <a:pt x="3289" y="7870"/>
                        <a:pt x="3004" y="7979"/>
                      </a:cubicBezTo>
                      <a:cubicBezTo>
                        <a:pt x="2827" y="8047"/>
                        <a:pt x="2610" y="8101"/>
                        <a:pt x="2379" y="8156"/>
                      </a:cubicBezTo>
                      <a:cubicBezTo>
                        <a:pt x="2324" y="8210"/>
                        <a:pt x="2202" y="8210"/>
                        <a:pt x="2093" y="8264"/>
                      </a:cubicBezTo>
                      <a:cubicBezTo>
                        <a:pt x="2066" y="8273"/>
                        <a:pt x="2047" y="8279"/>
                        <a:pt x="2033" y="8283"/>
                      </a:cubicBezTo>
                      <a:lnTo>
                        <a:pt x="2033" y="8283"/>
                      </a:lnTo>
                      <a:cubicBezTo>
                        <a:pt x="1934" y="7678"/>
                        <a:pt x="2040" y="6948"/>
                        <a:pt x="2093" y="6348"/>
                      </a:cubicBezTo>
                      <a:cubicBezTo>
                        <a:pt x="2093" y="6280"/>
                        <a:pt x="2039" y="6280"/>
                        <a:pt x="2039" y="6280"/>
                      </a:cubicBezTo>
                      <a:cubicBezTo>
                        <a:pt x="1808" y="6226"/>
                        <a:pt x="1522" y="6117"/>
                        <a:pt x="1305" y="6008"/>
                      </a:cubicBezTo>
                      <a:cubicBezTo>
                        <a:pt x="1183" y="6008"/>
                        <a:pt x="449" y="5831"/>
                        <a:pt x="449" y="5723"/>
                      </a:cubicBezTo>
                      <a:cubicBezTo>
                        <a:pt x="340" y="5492"/>
                        <a:pt x="843" y="5043"/>
                        <a:pt x="965" y="4921"/>
                      </a:cubicBezTo>
                      <a:cubicBezTo>
                        <a:pt x="1074" y="4758"/>
                        <a:pt x="1251" y="4581"/>
                        <a:pt x="1414" y="4418"/>
                      </a:cubicBezTo>
                      <a:lnTo>
                        <a:pt x="1414" y="4363"/>
                      </a:lnTo>
                      <a:cubicBezTo>
                        <a:pt x="1183" y="3738"/>
                        <a:pt x="911" y="3059"/>
                        <a:pt x="734" y="2433"/>
                      </a:cubicBezTo>
                      <a:cubicBezTo>
                        <a:pt x="680" y="2270"/>
                        <a:pt x="789" y="2325"/>
                        <a:pt x="965" y="2270"/>
                      </a:cubicBezTo>
                      <a:cubicBezTo>
                        <a:pt x="1128" y="2270"/>
                        <a:pt x="1359" y="2202"/>
                        <a:pt x="1590" y="2202"/>
                      </a:cubicBezTo>
                      <a:cubicBezTo>
                        <a:pt x="1829" y="2202"/>
                        <a:pt x="2119" y="2160"/>
                        <a:pt x="2379" y="2150"/>
                      </a:cubicBezTo>
                      <a:lnTo>
                        <a:pt x="2379" y="2150"/>
                      </a:lnTo>
                      <a:cubicBezTo>
                        <a:pt x="2396" y="2154"/>
                        <a:pt x="2415" y="2156"/>
                        <a:pt x="2434" y="2156"/>
                      </a:cubicBezTo>
                      <a:cubicBezTo>
                        <a:pt x="2463" y="2156"/>
                        <a:pt x="2493" y="2152"/>
                        <a:pt x="2521" y="2146"/>
                      </a:cubicBezTo>
                      <a:lnTo>
                        <a:pt x="2521" y="2146"/>
                      </a:lnTo>
                      <a:cubicBezTo>
                        <a:pt x="2591" y="2136"/>
                        <a:pt x="2624" y="2098"/>
                        <a:pt x="2620" y="2068"/>
                      </a:cubicBezTo>
                      <a:lnTo>
                        <a:pt x="2620" y="2068"/>
                      </a:lnTo>
                      <a:cubicBezTo>
                        <a:pt x="2725" y="1788"/>
                        <a:pt x="2829" y="1460"/>
                        <a:pt x="2882" y="1183"/>
                      </a:cubicBezTo>
                      <a:cubicBezTo>
                        <a:pt x="3004" y="1020"/>
                        <a:pt x="3058" y="789"/>
                        <a:pt x="3167" y="571"/>
                      </a:cubicBezTo>
                      <a:cubicBezTo>
                        <a:pt x="3167" y="449"/>
                        <a:pt x="3222" y="394"/>
                        <a:pt x="3289" y="286"/>
                      </a:cubicBezTo>
                      <a:cubicBezTo>
                        <a:pt x="3289" y="240"/>
                        <a:pt x="3328" y="233"/>
                        <a:pt x="3340" y="192"/>
                      </a:cubicBezTo>
                      <a:close/>
                      <a:moveTo>
                        <a:pt x="5483" y="9194"/>
                      </a:moveTo>
                      <a:lnTo>
                        <a:pt x="5483" y="9194"/>
                      </a:lnTo>
                      <a:cubicBezTo>
                        <a:pt x="5479" y="9197"/>
                        <a:pt x="5476" y="9198"/>
                        <a:pt x="5475" y="9198"/>
                      </a:cubicBezTo>
                      <a:cubicBezTo>
                        <a:pt x="5475" y="9198"/>
                        <a:pt x="5477" y="9196"/>
                        <a:pt x="5483" y="9194"/>
                      </a:cubicBezTo>
                      <a:close/>
                      <a:moveTo>
                        <a:pt x="3344" y="0"/>
                      </a:moveTo>
                      <a:cubicBezTo>
                        <a:pt x="3004" y="0"/>
                        <a:pt x="2882" y="503"/>
                        <a:pt x="2773" y="734"/>
                      </a:cubicBezTo>
                      <a:cubicBezTo>
                        <a:pt x="2616" y="1165"/>
                        <a:pt x="2497" y="1608"/>
                        <a:pt x="2344" y="2039"/>
                      </a:cubicBezTo>
                      <a:lnTo>
                        <a:pt x="2344" y="2039"/>
                      </a:lnTo>
                      <a:cubicBezTo>
                        <a:pt x="1776" y="2040"/>
                        <a:pt x="1261" y="2048"/>
                        <a:pt x="734" y="2148"/>
                      </a:cubicBezTo>
                      <a:cubicBezTo>
                        <a:pt x="163" y="2270"/>
                        <a:pt x="571" y="2827"/>
                        <a:pt x="680" y="3167"/>
                      </a:cubicBezTo>
                      <a:cubicBezTo>
                        <a:pt x="789" y="3507"/>
                        <a:pt x="911" y="3793"/>
                        <a:pt x="1020" y="4132"/>
                      </a:cubicBezTo>
                      <a:cubicBezTo>
                        <a:pt x="1074" y="4187"/>
                        <a:pt x="1128" y="4309"/>
                        <a:pt x="1128" y="4363"/>
                      </a:cubicBezTo>
                      <a:lnTo>
                        <a:pt x="1074" y="4472"/>
                      </a:lnTo>
                      <a:cubicBezTo>
                        <a:pt x="911" y="4649"/>
                        <a:pt x="0" y="5492"/>
                        <a:pt x="163" y="5777"/>
                      </a:cubicBezTo>
                      <a:cubicBezTo>
                        <a:pt x="286" y="5886"/>
                        <a:pt x="680" y="6008"/>
                        <a:pt x="843" y="6062"/>
                      </a:cubicBezTo>
                      <a:cubicBezTo>
                        <a:pt x="1128" y="6171"/>
                        <a:pt x="1468" y="6280"/>
                        <a:pt x="1808" y="6402"/>
                      </a:cubicBezTo>
                      <a:cubicBezTo>
                        <a:pt x="1811" y="6402"/>
                        <a:pt x="1813" y="6402"/>
                        <a:pt x="1816" y="6402"/>
                      </a:cubicBezTo>
                      <a:lnTo>
                        <a:pt x="1816" y="6402"/>
                      </a:lnTo>
                      <a:cubicBezTo>
                        <a:pt x="1811" y="6412"/>
                        <a:pt x="1808" y="6429"/>
                        <a:pt x="1808" y="6457"/>
                      </a:cubicBezTo>
                      <a:cubicBezTo>
                        <a:pt x="1808" y="6565"/>
                        <a:pt x="1754" y="6688"/>
                        <a:pt x="1754" y="6851"/>
                      </a:cubicBezTo>
                      <a:lnTo>
                        <a:pt x="1754" y="7979"/>
                      </a:lnTo>
                      <a:cubicBezTo>
                        <a:pt x="1754" y="8305"/>
                        <a:pt x="1797" y="8425"/>
                        <a:pt x="1945" y="8425"/>
                      </a:cubicBezTo>
                      <a:cubicBezTo>
                        <a:pt x="2031" y="8425"/>
                        <a:pt x="2154" y="8384"/>
                        <a:pt x="2324" y="8319"/>
                      </a:cubicBezTo>
                      <a:cubicBezTo>
                        <a:pt x="2826" y="8221"/>
                        <a:pt x="3338" y="8024"/>
                        <a:pt x="3852" y="7867"/>
                      </a:cubicBezTo>
                      <a:lnTo>
                        <a:pt x="3852" y="7867"/>
                      </a:lnTo>
                      <a:cubicBezTo>
                        <a:pt x="4166" y="8141"/>
                        <a:pt x="4438" y="8458"/>
                        <a:pt x="4757" y="8727"/>
                      </a:cubicBezTo>
                      <a:cubicBezTo>
                        <a:pt x="4911" y="8880"/>
                        <a:pt x="5219" y="9344"/>
                        <a:pt x="5538" y="9344"/>
                      </a:cubicBezTo>
                      <a:cubicBezTo>
                        <a:pt x="5559" y="9344"/>
                        <a:pt x="5579" y="9342"/>
                        <a:pt x="5600" y="9338"/>
                      </a:cubicBezTo>
                      <a:cubicBezTo>
                        <a:pt x="5886" y="9338"/>
                        <a:pt x="5886" y="8727"/>
                        <a:pt x="5940" y="8495"/>
                      </a:cubicBezTo>
                      <a:cubicBezTo>
                        <a:pt x="6004" y="8124"/>
                        <a:pt x="6056" y="7752"/>
                        <a:pt x="6107" y="7369"/>
                      </a:cubicBezTo>
                      <a:lnTo>
                        <a:pt x="6107" y="7369"/>
                      </a:lnTo>
                      <a:cubicBezTo>
                        <a:pt x="6438" y="7374"/>
                        <a:pt x="6783" y="7391"/>
                        <a:pt x="7122" y="7391"/>
                      </a:cubicBezTo>
                      <a:cubicBezTo>
                        <a:pt x="7320" y="7391"/>
                        <a:pt x="7517" y="7385"/>
                        <a:pt x="7707" y="7367"/>
                      </a:cubicBezTo>
                      <a:cubicBezTo>
                        <a:pt x="7924" y="7367"/>
                        <a:pt x="8156" y="7367"/>
                        <a:pt x="8387" y="7299"/>
                      </a:cubicBezTo>
                      <a:cubicBezTo>
                        <a:pt x="8550" y="7245"/>
                        <a:pt x="8441" y="7082"/>
                        <a:pt x="8387" y="6960"/>
                      </a:cubicBezTo>
                      <a:cubicBezTo>
                        <a:pt x="8210" y="6620"/>
                        <a:pt x="8047" y="6280"/>
                        <a:pt x="7870" y="6008"/>
                      </a:cubicBezTo>
                      <a:cubicBezTo>
                        <a:pt x="7816" y="5831"/>
                        <a:pt x="7707" y="5723"/>
                        <a:pt x="7639" y="5546"/>
                      </a:cubicBezTo>
                      <a:cubicBezTo>
                        <a:pt x="7599" y="5466"/>
                        <a:pt x="7589" y="5416"/>
                        <a:pt x="7564" y="5416"/>
                      </a:cubicBezTo>
                      <a:cubicBezTo>
                        <a:pt x="7559" y="5416"/>
                        <a:pt x="7553" y="5418"/>
                        <a:pt x="7546" y="5423"/>
                      </a:cubicBezTo>
                      <a:lnTo>
                        <a:pt x="7546" y="5423"/>
                      </a:lnTo>
                      <a:cubicBezTo>
                        <a:pt x="7991" y="5034"/>
                        <a:pt x="8500" y="4644"/>
                        <a:pt x="8889" y="4241"/>
                      </a:cubicBezTo>
                      <a:cubicBezTo>
                        <a:pt x="8944" y="4187"/>
                        <a:pt x="9229" y="3969"/>
                        <a:pt x="9175" y="3847"/>
                      </a:cubicBezTo>
                      <a:cubicBezTo>
                        <a:pt x="8998" y="3684"/>
                        <a:pt x="8726" y="3684"/>
                        <a:pt x="8550" y="3629"/>
                      </a:cubicBezTo>
                      <a:cubicBezTo>
                        <a:pt x="8156" y="3453"/>
                        <a:pt x="7816" y="3344"/>
                        <a:pt x="7422" y="3222"/>
                      </a:cubicBezTo>
                      <a:cubicBezTo>
                        <a:pt x="7299" y="3222"/>
                        <a:pt x="7190" y="3167"/>
                        <a:pt x="7082" y="3113"/>
                      </a:cubicBezTo>
                      <a:cubicBezTo>
                        <a:pt x="7063" y="3113"/>
                        <a:pt x="7048" y="3114"/>
                        <a:pt x="7038" y="3116"/>
                      </a:cubicBezTo>
                      <a:lnTo>
                        <a:pt x="7038" y="3116"/>
                      </a:lnTo>
                      <a:cubicBezTo>
                        <a:pt x="7050" y="3106"/>
                        <a:pt x="7067" y="3089"/>
                        <a:pt x="7082" y="3059"/>
                      </a:cubicBezTo>
                      <a:cubicBezTo>
                        <a:pt x="7136" y="2433"/>
                        <a:pt x="7245" y="1808"/>
                        <a:pt x="7245" y="1128"/>
                      </a:cubicBezTo>
                      <a:cubicBezTo>
                        <a:pt x="7279" y="808"/>
                        <a:pt x="7204" y="692"/>
                        <a:pt x="7042" y="692"/>
                      </a:cubicBezTo>
                      <a:cubicBezTo>
                        <a:pt x="6950" y="692"/>
                        <a:pt x="6831" y="729"/>
                        <a:pt x="6688" y="789"/>
                      </a:cubicBezTo>
                      <a:cubicBezTo>
                        <a:pt x="6111" y="1052"/>
                        <a:pt x="5534" y="1361"/>
                        <a:pt x="4958" y="1632"/>
                      </a:cubicBezTo>
                      <a:lnTo>
                        <a:pt x="4958" y="1632"/>
                      </a:lnTo>
                      <a:cubicBezTo>
                        <a:pt x="4744" y="1333"/>
                        <a:pt x="4492" y="1040"/>
                        <a:pt x="4241" y="789"/>
                      </a:cubicBezTo>
                      <a:cubicBezTo>
                        <a:pt x="4078" y="571"/>
                        <a:pt x="3684" y="0"/>
                        <a:pt x="3344"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6" name="Google Shape;5690;p52"/>
              <p:cNvSpPr/>
              <p:nvPr/>
            </p:nvSpPr>
            <p:spPr>
              <a:xfrm>
                <a:off x="7007900" y="2206125"/>
                <a:ext cx="45225" cy="331325"/>
              </a:xfrm>
              <a:custGeom>
                <a:avLst/>
                <a:gdLst/>
                <a:ahLst/>
                <a:cxnLst/>
                <a:rect l="l" t="t" r="r" b="b"/>
                <a:pathLst>
                  <a:path w="1809" h="13253" extrusionOk="0">
                    <a:moveTo>
                      <a:pt x="1666" y="0"/>
                    </a:moveTo>
                    <a:cubicBezTo>
                      <a:pt x="1594" y="0"/>
                      <a:pt x="1523" y="27"/>
                      <a:pt x="1523" y="82"/>
                    </a:cubicBezTo>
                    <a:cubicBezTo>
                      <a:pt x="1183" y="2066"/>
                      <a:pt x="843" y="4105"/>
                      <a:pt x="504" y="6144"/>
                    </a:cubicBezTo>
                    <a:cubicBezTo>
                      <a:pt x="164" y="8468"/>
                      <a:pt x="1" y="10792"/>
                      <a:pt x="1" y="13171"/>
                    </a:cubicBezTo>
                    <a:cubicBezTo>
                      <a:pt x="1" y="13225"/>
                      <a:pt x="69" y="13252"/>
                      <a:pt x="137" y="13252"/>
                    </a:cubicBezTo>
                    <a:cubicBezTo>
                      <a:pt x="205" y="13252"/>
                      <a:pt x="273" y="13225"/>
                      <a:pt x="273" y="13171"/>
                    </a:cubicBezTo>
                    <a:cubicBezTo>
                      <a:pt x="273" y="10792"/>
                      <a:pt x="449" y="8468"/>
                      <a:pt x="789" y="6144"/>
                    </a:cubicBezTo>
                    <a:cubicBezTo>
                      <a:pt x="1129" y="4105"/>
                      <a:pt x="1469" y="2120"/>
                      <a:pt x="1809" y="82"/>
                    </a:cubicBezTo>
                    <a:cubicBezTo>
                      <a:pt x="1809" y="27"/>
                      <a:pt x="1737" y="0"/>
                      <a:pt x="1666"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5691;p52"/>
              <p:cNvSpPr/>
              <p:nvPr/>
            </p:nvSpPr>
            <p:spPr>
              <a:xfrm>
                <a:off x="6853300" y="2342725"/>
                <a:ext cx="347775" cy="57025"/>
              </a:xfrm>
              <a:custGeom>
                <a:avLst/>
                <a:gdLst/>
                <a:ahLst/>
                <a:cxnLst/>
                <a:rect l="l" t="t" r="r" b="b"/>
                <a:pathLst>
                  <a:path w="13911" h="2281" extrusionOk="0">
                    <a:moveTo>
                      <a:pt x="340" y="0"/>
                    </a:moveTo>
                    <a:cubicBezTo>
                      <a:pt x="231" y="0"/>
                      <a:pt x="0" y="109"/>
                      <a:pt x="231" y="109"/>
                    </a:cubicBezTo>
                    <a:cubicBezTo>
                      <a:pt x="2325" y="517"/>
                      <a:pt x="4418" y="856"/>
                      <a:pt x="6579" y="1196"/>
                    </a:cubicBezTo>
                    <a:cubicBezTo>
                      <a:pt x="8047" y="1414"/>
                      <a:pt x="9583" y="1699"/>
                      <a:pt x="11105" y="1930"/>
                    </a:cubicBezTo>
                    <a:cubicBezTo>
                      <a:pt x="11961" y="2039"/>
                      <a:pt x="12859" y="2270"/>
                      <a:pt x="13715" y="2270"/>
                    </a:cubicBezTo>
                    <a:cubicBezTo>
                      <a:pt x="13729" y="2277"/>
                      <a:pt x="13744" y="2280"/>
                      <a:pt x="13758" y="2280"/>
                    </a:cubicBezTo>
                    <a:cubicBezTo>
                      <a:pt x="13848" y="2280"/>
                      <a:pt x="13911" y="2148"/>
                      <a:pt x="13769" y="2148"/>
                    </a:cubicBezTo>
                    <a:cubicBezTo>
                      <a:pt x="12913" y="2093"/>
                      <a:pt x="12070" y="1930"/>
                      <a:pt x="11282" y="1808"/>
                    </a:cubicBezTo>
                    <a:cubicBezTo>
                      <a:pt x="9746" y="1590"/>
                      <a:pt x="8224" y="1305"/>
                      <a:pt x="6688" y="1074"/>
                    </a:cubicBezTo>
                    <a:cubicBezTo>
                      <a:pt x="4594" y="734"/>
                      <a:pt x="2447" y="340"/>
                      <a:pt x="340"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5692;p52"/>
              <p:cNvSpPr/>
              <p:nvPr/>
            </p:nvSpPr>
            <p:spPr>
              <a:xfrm>
                <a:off x="6882975" y="2275575"/>
                <a:ext cx="280875" cy="196850"/>
              </a:xfrm>
              <a:custGeom>
                <a:avLst/>
                <a:gdLst/>
                <a:ahLst/>
                <a:cxnLst/>
                <a:rect l="l" t="t" r="r" b="b"/>
                <a:pathLst>
                  <a:path w="11235" h="7874" extrusionOk="0">
                    <a:moveTo>
                      <a:pt x="10994" y="1"/>
                    </a:moveTo>
                    <a:cubicBezTo>
                      <a:pt x="10953" y="1"/>
                      <a:pt x="10912" y="8"/>
                      <a:pt x="10883" y="22"/>
                    </a:cubicBezTo>
                    <a:cubicBezTo>
                      <a:pt x="9184" y="1164"/>
                      <a:pt x="7485" y="2292"/>
                      <a:pt x="5840" y="3474"/>
                    </a:cubicBezTo>
                    <a:cubicBezTo>
                      <a:pt x="4590" y="4331"/>
                      <a:pt x="3353" y="5173"/>
                      <a:pt x="2157" y="6084"/>
                    </a:cubicBezTo>
                    <a:cubicBezTo>
                      <a:pt x="1423" y="6601"/>
                      <a:pt x="635" y="7104"/>
                      <a:pt x="64" y="7783"/>
                    </a:cubicBezTo>
                    <a:cubicBezTo>
                      <a:pt x="0" y="7847"/>
                      <a:pt x="72" y="7873"/>
                      <a:pt x="153" y="7873"/>
                    </a:cubicBezTo>
                    <a:cubicBezTo>
                      <a:pt x="210" y="7873"/>
                      <a:pt x="272" y="7860"/>
                      <a:pt x="295" y="7838"/>
                    </a:cubicBezTo>
                    <a:cubicBezTo>
                      <a:pt x="852" y="7158"/>
                      <a:pt x="1708" y="6655"/>
                      <a:pt x="2442" y="6084"/>
                    </a:cubicBezTo>
                    <a:cubicBezTo>
                      <a:pt x="3639" y="5241"/>
                      <a:pt x="4875" y="4331"/>
                      <a:pt x="6126" y="3474"/>
                    </a:cubicBezTo>
                    <a:cubicBezTo>
                      <a:pt x="7771" y="2346"/>
                      <a:pt x="9470" y="1218"/>
                      <a:pt x="11114" y="144"/>
                    </a:cubicBezTo>
                    <a:cubicBezTo>
                      <a:pt x="11235" y="54"/>
                      <a:pt x="11111" y="1"/>
                      <a:pt x="10994"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5693;p52"/>
              <p:cNvSpPr/>
              <p:nvPr/>
            </p:nvSpPr>
            <p:spPr>
              <a:xfrm>
                <a:off x="6921250" y="2230350"/>
                <a:ext cx="209300" cy="280125"/>
              </a:xfrm>
              <a:custGeom>
                <a:avLst/>
                <a:gdLst/>
                <a:ahLst/>
                <a:cxnLst/>
                <a:rect l="l" t="t" r="r" b="b"/>
                <a:pathLst>
                  <a:path w="8372" h="11205" extrusionOk="0">
                    <a:moveTo>
                      <a:pt x="203" y="1"/>
                    </a:moveTo>
                    <a:cubicBezTo>
                      <a:pt x="116" y="1"/>
                      <a:pt x="1" y="39"/>
                      <a:pt x="1" y="78"/>
                    </a:cubicBezTo>
                    <a:cubicBezTo>
                      <a:pt x="1197" y="1777"/>
                      <a:pt x="2325" y="3421"/>
                      <a:pt x="3521" y="5120"/>
                    </a:cubicBezTo>
                    <a:cubicBezTo>
                      <a:pt x="4418" y="6371"/>
                      <a:pt x="5275" y="7608"/>
                      <a:pt x="6185" y="8858"/>
                    </a:cubicBezTo>
                    <a:cubicBezTo>
                      <a:pt x="6797" y="9647"/>
                      <a:pt x="7368" y="10448"/>
                      <a:pt x="8047" y="11182"/>
                    </a:cubicBezTo>
                    <a:cubicBezTo>
                      <a:pt x="8063" y="11198"/>
                      <a:pt x="8099" y="11205"/>
                      <a:pt x="8140" y="11205"/>
                    </a:cubicBezTo>
                    <a:cubicBezTo>
                      <a:pt x="8240" y="11205"/>
                      <a:pt x="8371" y="11167"/>
                      <a:pt x="8333" y="11128"/>
                    </a:cubicBezTo>
                    <a:cubicBezTo>
                      <a:pt x="7653" y="10448"/>
                      <a:pt x="7082" y="9592"/>
                      <a:pt x="6525" y="8858"/>
                    </a:cubicBezTo>
                    <a:cubicBezTo>
                      <a:pt x="5614" y="7608"/>
                      <a:pt x="4758" y="6371"/>
                      <a:pt x="3861" y="5120"/>
                    </a:cubicBezTo>
                    <a:lnTo>
                      <a:pt x="286" y="23"/>
                    </a:lnTo>
                    <a:cubicBezTo>
                      <a:pt x="270" y="7"/>
                      <a:pt x="239" y="1"/>
                      <a:pt x="203"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5694;p52"/>
              <p:cNvSpPr/>
              <p:nvPr/>
            </p:nvSpPr>
            <p:spPr>
              <a:xfrm>
                <a:off x="7010325" y="2217975"/>
                <a:ext cx="71225" cy="38450"/>
              </a:xfrm>
              <a:custGeom>
                <a:avLst/>
                <a:gdLst/>
                <a:ahLst/>
                <a:cxnLst/>
                <a:rect l="l" t="t" r="r" b="b"/>
                <a:pathLst>
                  <a:path w="2849" h="1538" extrusionOk="0">
                    <a:moveTo>
                      <a:pt x="176" y="1"/>
                    </a:moveTo>
                    <a:cubicBezTo>
                      <a:pt x="80" y="1"/>
                      <a:pt x="1" y="50"/>
                      <a:pt x="67" y="124"/>
                    </a:cubicBezTo>
                    <a:cubicBezTo>
                      <a:pt x="244" y="342"/>
                      <a:pt x="407" y="518"/>
                      <a:pt x="515" y="749"/>
                    </a:cubicBezTo>
                    <a:cubicBezTo>
                      <a:pt x="692" y="967"/>
                      <a:pt x="978" y="1198"/>
                      <a:pt x="1086" y="1483"/>
                    </a:cubicBezTo>
                    <a:cubicBezTo>
                      <a:pt x="1141" y="1538"/>
                      <a:pt x="1263" y="1538"/>
                      <a:pt x="1263" y="1538"/>
                    </a:cubicBezTo>
                    <a:cubicBezTo>
                      <a:pt x="1480" y="1483"/>
                      <a:pt x="1766" y="1252"/>
                      <a:pt x="1943" y="1089"/>
                    </a:cubicBezTo>
                    <a:cubicBezTo>
                      <a:pt x="2214" y="912"/>
                      <a:pt x="2446" y="749"/>
                      <a:pt x="2731" y="518"/>
                    </a:cubicBezTo>
                    <a:cubicBezTo>
                      <a:pt x="2849" y="440"/>
                      <a:pt x="2739" y="382"/>
                      <a:pt x="2623" y="382"/>
                    </a:cubicBezTo>
                    <a:cubicBezTo>
                      <a:pt x="2579" y="382"/>
                      <a:pt x="2534" y="391"/>
                      <a:pt x="2500" y="410"/>
                    </a:cubicBezTo>
                    <a:cubicBezTo>
                      <a:pt x="2337" y="573"/>
                      <a:pt x="2160" y="681"/>
                      <a:pt x="1943" y="858"/>
                    </a:cubicBezTo>
                    <a:cubicBezTo>
                      <a:pt x="1797" y="948"/>
                      <a:pt x="1505" y="1193"/>
                      <a:pt x="1307" y="1308"/>
                    </a:cubicBezTo>
                    <a:lnTo>
                      <a:pt x="1307" y="1308"/>
                    </a:lnTo>
                    <a:cubicBezTo>
                      <a:pt x="1187" y="1105"/>
                      <a:pt x="1002" y="885"/>
                      <a:pt x="855" y="749"/>
                    </a:cubicBezTo>
                    <a:cubicBezTo>
                      <a:pt x="692" y="518"/>
                      <a:pt x="515" y="287"/>
                      <a:pt x="352" y="70"/>
                    </a:cubicBezTo>
                    <a:cubicBezTo>
                      <a:pt x="309" y="22"/>
                      <a:pt x="239" y="1"/>
                      <a:pt x="176"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5695;p52"/>
              <p:cNvSpPr/>
              <p:nvPr/>
            </p:nvSpPr>
            <p:spPr>
              <a:xfrm>
                <a:off x="7106800" y="2268525"/>
                <a:ext cx="66075" cy="61900"/>
              </a:xfrm>
              <a:custGeom>
                <a:avLst/>
                <a:gdLst/>
                <a:ahLst/>
                <a:cxnLst/>
                <a:rect l="l" t="t" r="r" b="b"/>
                <a:pathLst>
                  <a:path w="2643" h="2476" extrusionOk="0">
                    <a:moveTo>
                      <a:pt x="463" y="1"/>
                    </a:moveTo>
                    <a:cubicBezTo>
                      <a:pt x="399" y="1"/>
                      <a:pt x="340" y="31"/>
                      <a:pt x="340" y="87"/>
                    </a:cubicBezTo>
                    <a:cubicBezTo>
                      <a:pt x="286" y="481"/>
                      <a:pt x="231" y="875"/>
                      <a:pt x="177" y="1269"/>
                    </a:cubicBezTo>
                    <a:cubicBezTo>
                      <a:pt x="122" y="1446"/>
                      <a:pt x="0" y="1663"/>
                      <a:pt x="231" y="1786"/>
                    </a:cubicBezTo>
                    <a:cubicBezTo>
                      <a:pt x="911" y="2003"/>
                      <a:pt x="1645" y="2234"/>
                      <a:pt x="2379" y="2465"/>
                    </a:cubicBezTo>
                    <a:cubicBezTo>
                      <a:pt x="2395" y="2472"/>
                      <a:pt x="2411" y="2475"/>
                      <a:pt x="2428" y="2475"/>
                    </a:cubicBezTo>
                    <a:cubicBezTo>
                      <a:pt x="2538" y="2475"/>
                      <a:pt x="2643" y="2336"/>
                      <a:pt x="2501" y="2288"/>
                    </a:cubicBezTo>
                    <a:cubicBezTo>
                      <a:pt x="1821" y="2057"/>
                      <a:pt x="1196" y="1894"/>
                      <a:pt x="517" y="1663"/>
                    </a:cubicBezTo>
                    <a:cubicBezTo>
                      <a:pt x="468" y="1615"/>
                      <a:pt x="409" y="1610"/>
                      <a:pt x="397" y="1609"/>
                    </a:cubicBezTo>
                    <a:lnTo>
                      <a:pt x="397" y="1609"/>
                    </a:lnTo>
                    <a:cubicBezTo>
                      <a:pt x="408" y="1462"/>
                      <a:pt x="462" y="1311"/>
                      <a:pt x="462" y="1215"/>
                    </a:cubicBezTo>
                    <a:cubicBezTo>
                      <a:pt x="517" y="821"/>
                      <a:pt x="571" y="481"/>
                      <a:pt x="625" y="141"/>
                    </a:cubicBezTo>
                    <a:cubicBezTo>
                      <a:pt x="625" y="44"/>
                      <a:pt x="540" y="1"/>
                      <a:pt x="463"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5696;p52"/>
              <p:cNvSpPr/>
              <p:nvPr/>
            </p:nvSpPr>
            <p:spPr>
              <a:xfrm>
                <a:off x="7130925" y="2366850"/>
                <a:ext cx="38425" cy="60700"/>
              </a:xfrm>
              <a:custGeom>
                <a:avLst/>
                <a:gdLst/>
                <a:ahLst/>
                <a:cxnLst/>
                <a:rect l="l" t="t" r="r" b="b"/>
                <a:pathLst>
                  <a:path w="1537" h="2428" extrusionOk="0">
                    <a:moveTo>
                      <a:pt x="1196" y="0"/>
                    </a:moveTo>
                    <a:cubicBezTo>
                      <a:pt x="856" y="231"/>
                      <a:pt x="177" y="503"/>
                      <a:pt x="0" y="911"/>
                    </a:cubicBezTo>
                    <a:cubicBezTo>
                      <a:pt x="0" y="1074"/>
                      <a:pt x="340" y="1590"/>
                      <a:pt x="449" y="1699"/>
                    </a:cubicBezTo>
                    <a:cubicBezTo>
                      <a:pt x="571" y="1930"/>
                      <a:pt x="680" y="2148"/>
                      <a:pt x="789" y="2379"/>
                    </a:cubicBezTo>
                    <a:cubicBezTo>
                      <a:pt x="811" y="2415"/>
                      <a:pt x="856" y="2427"/>
                      <a:pt x="905" y="2427"/>
                    </a:cubicBezTo>
                    <a:cubicBezTo>
                      <a:pt x="1001" y="2427"/>
                      <a:pt x="1110" y="2379"/>
                      <a:pt x="1074" y="2379"/>
                    </a:cubicBezTo>
                    <a:cubicBezTo>
                      <a:pt x="856" y="1862"/>
                      <a:pt x="571" y="1414"/>
                      <a:pt x="340" y="965"/>
                    </a:cubicBezTo>
                    <a:cubicBezTo>
                      <a:pt x="231" y="734"/>
                      <a:pt x="1251" y="163"/>
                      <a:pt x="1468" y="55"/>
                    </a:cubicBezTo>
                    <a:cubicBezTo>
                      <a:pt x="1536" y="0"/>
                      <a:pt x="1251" y="0"/>
                      <a:pt x="1196"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5697;p52"/>
              <p:cNvSpPr/>
              <p:nvPr/>
            </p:nvSpPr>
            <p:spPr>
              <a:xfrm>
                <a:off x="7070100" y="2453150"/>
                <a:ext cx="55075" cy="56425"/>
              </a:xfrm>
              <a:custGeom>
                <a:avLst/>
                <a:gdLst/>
                <a:ahLst/>
                <a:cxnLst/>
                <a:rect l="l" t="t" r="r" b="b"/>
                <a:pathLst>
                  <a:path w="2203" h="2257" extrusionOk="0">
                    <a:moveTo>
                      <a:pt x="2039" y="1"/>
                    </a:moveTo>
                    <a:cubicBezTo>
                      <a:pt x="1862" y="1"/>
                      <a:pt x="449" y="109"/>
                      <a:pt x="503" y="232"/>
                    </a:cubicBezTo>
                    <a:cubicBezTo>
                      <a:pt x="571" y="517"/>
                      <a:pt x="340" y="1020"/>
                      <a:pt x="286" y="1305"/>
                    </a:cubicBezTo>
                    <a:cubicBezTo>
                      <a:pt x="163" y="1591"/>
                      <a:pt x="109" y="1931"/>
                      <a:pt x="0" y="2216"/>
                    </a:cubicBezTo>
                    <a:cubicBezTo>
                      <a:pt x="0" y="2243"/>
                      <a:pt x="72" y="2257"/>
                      <a:pt x="150" y="2257"/>
                    </a:cubicBezTo>
                    <a:cubicBezTo>
                      <a:pt x="228" y="2257"/>
                      <a:pt x="313" y="2243"/>
                      <a:pt x="340" y="2216"/>
                    </a:cubicBezTo>
                    <a:cubicBezTo>
                      <a:pt x="449" y="1645"/>
                      <a:pt x="625" y="1074"/>
                      <a:pt x="734" y="517"/>
                    </a:cubicBezTo>
                    <a:cubicBezTo>
                      <a:pt x="734" y="395"/>
                      <a:pt x="789" y="286"/>
                      <a:pt x="789" y="232"/>
                    </a:cubicBezTo>
                    <a:cubicBezTo>
                      <a:pt x="789" y="177"/>
                      <a:pt x="1128" y="177"/>
                      <a:pt x="1183" y="177"/>
                    </a:cubicBezTo>
                    <a:cubicBezTo>
                      <a:pt x="1468" y="109"/>
                      <a:pt x="1754" y="109"/>
                      <a:pt x="2039" y="109"/>
                    </a:cubicBezTo>
                    <a:cubicBezTo>
                      <a:pt x="2202" y="55"/>
                      <a:pt x="2202" y="1"/>
                      <a:pt x="2039"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5698;p52"/>
              <p:cNvSpPr/>
              <p:nvPr/>
            </p:nvSpPr>
            <p:spPr>
              <a:xfrm>
                <a:off x="6967925" y="2470475"/>
                <a:ext cx="81675" cy="39975"/>
              </a:xfrm>
              <a:custGeom>
                <a:avLst/>
                <a:gdLst/>
                <a:ahLst/>
                <a:cxnLst/>
                <a:rect l="l" t="t" r="r" b="b"/>
                <a:pathLst>
                  <a:path w="3267" h="1599" extrusionOk="0">
                    <a:moveTo>
                      <a:pt x="1846" y="1"/>
                    </a:moveTo>
                    <a:cubicBezTo>
                      <a:pt x="1804" y="1"/>
                      <a:pt x="1763" y="14"/>
                      <a:pt x="1709" y="42"/>
                    </a:cubicBezTo>
                    <a:cubicBezTo>
                      <a:pt x="1192" y="381"/>
                      <a:pt x="635" y="667"/>
                      <a:pt x="118" y="1007"/>
                    </a:cubicBezTo>
                    <a:cubicBezTo>
                      <a:pt x="0" y="1085"/>
                      <a:pt x="117" y="1143"/>
                      <a:pt x="211" y="1143"/>
                    </a:cubicBezTo>
                    <a:cubicBezTo>
                      <a:pt x="247" y="1143"/>
                      <a:pt x="280" y="1134"/>
                      <a:pt x="295" y="1115"/>
                    </a:cubicBezTo>
                    <a:cubicBezTo>
                      <a:pt x="799" y="808"/>
                      <a:pt x="1270" y="500"/>
                      <a:pt x="1778" y="243"/>
                    </a:cubicBezTo>
                    <a:lnTo>
                      <a:pt x="1778" y="243"/>
                    </a:lnTo>
                    <a:cubicBezTo>
                      <a:pt x="2149" y="666"/>
                      <a:pt x="2524" y="1091"/>
                      <a:pt x="2959" y="1577"/>
                    </a:cubicBezTo>
                    <a:cubicBezTo>
                      <a:pt x="2973" y="1592"/>
                      <a:pt x="3004" y="1599"/>
                      <a:pt x="3038" y="1599"/>
                    </a:cubicBezTo>
                    <a:cubicBezTo>
                      <a:pt x="3135" y="1599"/>
                      <a:pt x="3267" y="1545"/>
                      <a:pt x="3176" y="1455"/>
                    </a:cubicBezTo>
                    <a:cubicBezTo>
                      <a:pt x="2782" y="1007"/>
                      <a:pt x="2388" y="558"/>
                      <a:pt x="1994" y="42"/>
                    </a:cubicBezTo>
                    <a:cubicBezTo>
                      <a:pt x="1933" y="14"/>
                      <a:pt x="1889" y="1"/>
                      <a:pt x="1846"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5699;p52"/>
              <p:cNvSpPr/>
              <p:nvPr/>
            </p:nvSpPr>
            <p:spPr>
              <a:xfrm>
                <a:off x="6882400" y="2410400"/>
                <a:ext cx="53150" cy="68800"/>
              </a:xfrm>
              <a:custGeom>
                <a:avLst/>
                <a:gdLst/>
                <a:ahLst/>
                <a:cxnLst/>
                <a:rect l="l" t="t" r="r" b="b"/>
                <a:pathLst>
                  <a:path w="2126" h="2752" extrusionOk="0">
                    <a:moveTo>
                      <a:pt x="212" y="1"/>
                    </a:moveTo>
                    <a:cubicBezTo>
                      <a:pt x="103" y="1"/>
                      <a:pt x="0" y="137"/>
                      <a:pt x="141" y="243"/>
                    </a:cubicBezTo>
                    <a:cubicBezTo>
                      <a:pt x="693" y="453"/>
                      <a:pt x="1246" y="727"/>
                      <a:pt x="1786" y="954"/>
                    </a:cubicBezTo>
                    <a:lnTo>
                      <a:pt x="1786" y="954"/>
                    </a:lnTo>
                    <a:lnTo>
                      <a:pt x="1786" y="1140"/>
                    </a:lnTo>
                    <a:lnTo>
                      <a:pt x="1786" y="1765"/>
                    </a:lnTo>
                    <a:cubicBezTo>
                      <a:pt x="1786" y="2050"/>
                      <a:pt x="1840" y="2390"/>
                      <a:pt x="1840" y="2676"/>
                    </a:cubicBezTo>
                    <a:cubicBezTo>
                      <a:pt x="1840" y="2724"/>
                      <a:pt x="1898" y="2751"/>
                      <a:pt x="1961" y="2751"/>
                    </a:cubicBezTo>
                    <a:cubicBezTo>
                      <a:pt x="2039" y="2751"/>
                      <a:pt x="2126" y="2711"/>
                      <a:pt x="2126" y="2621"/>
                    </a:cubicBezTo>
                    <a:cubicBezTo>
                      <a:pt x="2126" y="2050"/>
                      <a:pt x="2071" y="1480"/>
                      <a:pt x="2071" y="868"/>
                    </a:cubicBezTo>
                    <a:cubicBezTo>
                      <a:pt x="2071" y="800"/>
                      <a:pt x="2017" y="800"/>
                      <a:pt x="2017" y="800"/>
                    </a:cubicBezTo>
                    <a:cubicBezTo>
                      <a:pt x="1392" y="528"/>
                      <a:pt x="821" y="297"/>
                      <a:pt x="263" y="12"/>
                    </a:cubicBezTo>
                    <a:cubicBezTo>
                      <a:pt x="247" y="4"/>
                      <a:pt x="229" y="1"/>
                      <a:pt x="212"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5700;p52"/>
              <p:cNvSpPr/>
              <p:nvPr/>
            </p:nvSpPr>
            <p:spPr>
              <a:xfrm>
                <a:off x="6877950" y="2312875"/>
                <a:ext cx="30750" cy="71100"/>
              </a:xfrm>
              <a:custGeom>
                <a:avLst/>
                <a:gdLst/>
                <a:ahLst/>
                <a:cxnLst/>
                <a:rect l="l" t="t" r="r" b="b"/>
                <a:pathLst>
                  <a:path w="1230" h="2844" extrusionOk="0">
                    <a:moveTo>
                      <a:pt x="646" y="1"/>
                    </a:moveTo>
                    <a:cubicBezTo>
                      <a:pt x="555" y="1"/>
                      <a:pt x="462" y="53"/>
                      <a:pt x="496" y="120"/>
                    </a:cubicBezTo>
                    <a:cubicBezTo>
                      <a:pt x="605" y="623"/>
                      <a:pt x="781" y="1085"/>
                      <a:pt x="944" y="1534"/>
                    </a:cubicBezTo>
                    <a:cubicBezTo>
                      <a:pt x="935" y="1524"/>
                      <a:pt x="926" y="1520"/>
                      <a:pt x="919" y="1520"/>
                    </a:cubicBezTo>
                    <a:cubicBezTo>
                      <a:pt x="886" y="1520"/>
                      <a:pt x="870" y="1611"/>
                      <a:pt x="781" y="1711"/>
                    </a:cubicBezTo>
                    <a:cubicBezTo>
                      <a:pt x="713" y="1819"/>
                      <a:pt x="605" y="1928"/>
                      <a:pt x="496" y="2105"/>
                    </a:cubicBezTo>
                    <a:cubicBezTo>
                      <a:pt x="319" y="2322"/>
                      <a:pt x="210" y="2499"/>
                      <a:pt x="34" y="2730"/>
                    </a:cubicBezTo>
                    <a:cubicBezTo>
                      <a:pt x="0" y="2797"/>
                      <a:pt x="96" y="2844"/>
                      <a:pt x="188" y="2844"/>
                    </a:cubicBezTo>
                    <a:cubicBezTo>
                      <a:pt x="244" y="2844"/>
                      <a:pt x="298" y="2826"/>
                      <a:pt x="319" y="2784"/>
                    </a:cubicBezTo>
                    <a:cubicBezTo>
                      <a:pt x="441" y="2608"/>
                      <a:pt x="605" y="2390"/>
                      <a:pt x="781" y="2159"/>
                    </a:cubicBezTo>
                    <a:cubicBezTo>
                      <a:pt x="890" y="1982"/>
                      <a:pt x="1175" y="1765"/>
                      <a:pt x="1230" y="1534"/>
                    </a:cubicBezTo>
                    <a:cubicBezTo>
                      <a:pt x="1230" y="1371"/>
                      <a:pt x="1053" y="1031"/>
                      <a:pt x="999" y="854"/>
                    </a:cubicBezTo>
                    <a:cubicBezTo>
                      <a:pt x="944" y="569"/>
                      <a:pt x="836" y="351"/>
                      <a:pt x="781" y="66"/>
                    </a:cubicBezTo>
                    <a:cubicBezTo>
                      <a:pt x="756" y="20"/>
                      <a:pt x="701" y="1"/>
                      <a:pt x="646"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5701;p52"/>
              <p:cNvSpPr/>
              <p:nvPr/>
            </p:nvSpPr>
            <p:spPr>
              <a:xfrm>
                <a:off x="6907325" y="2227725"/>
                <a:ext cx="64925" cy="45700"/>
              </a:xfrm>
              <a:custGeom>
                <a:avLst/>
                <a:gdLst/>
                <a:ahLst/>
                <a:cxnLst/>
                <a:rect l="l" t="t" r="r" b="b"/>
                <a:pathLst>
                  <a:path w="2597" h="1828" extrusionOk="0">
                    <a:moveTo>
                      <a:pt x="1700" y="1651"/>
                    </a:moveTo>
                    <a:cubicBezTo>
                      <a:pt x="1697" y="1651"/>
                      <a:pt x="1695" y="1651"/>
                      <a:pt x="1693" y="1651"/>
                    </a:cubicBezTo>
                    <a:lnTo>
                      <a:pt x="1693" y="1651"/>
                    </a:lnTo>
                    <a:cubicBezTo>
                      <a:pt x="1695" y="1651"/>
                      <a:pt x="1697" y="1651"/>
                      <a:pt x="1700" y="1651"/>
                    </a:cubicBezTo>
                    <a:close/>
                    <a:moveTo>
                      <a:pt x="2450" y="1"/>
                    </a:moveTo>
                    <a:cubicBezTo>
                      <a:pt x="2386" y="1"/>
                      <a:pt x="2325" y="16"/>
                      <a:pt x="2325" y="74"/>
                    </a:cubicBezTo>
                    <a:cubicBezTo>
                      <a:pt x="2050" y="557"/>
                      <a:pt x="1826" y="1104"/>
                      <a:pt x="1556" y="1653"/>
                    </a:cubicBezTo>
                    <a:lnTo>
                      <a:pt x="1556" y="1653"/>
                    </a:lnTo>
                    <a:cubicBezTo>
                      <a:pt x="1134" y="1664"/>
                      <a:pt x="688" y="1719"/>
                      <a:pt x="286" y="1719"/>
                    </a:cubicBezTo>
                    <a:cubicBezTo>
                      <a:pt x="164" y="1719"/>
                      <a:pt x="0" y="1827"/>
                      <a:pt x="164" y="1827"/>
                    </a:cubicBezTo>
                    <a:cubicBezTo>
                      <a:pt x="680" y="1773"/>
                      <a:pt x="1129" y="1773"/>
                      <a:pt x="1645" y="1719"/>
                    </a:cubicBezTo>
                    <a:lnTo>
                      <a:pt x="1808" y="1719"/>
                    </a:lnTo>
                    <a:cubicBezTo>
                      <a:pt x="2039" y="1148"/>
                      <a:pt x="2325" y="577"/>
                      <a:pt x="2597" y="20"/>
                    </a:cubicBezTo>
                    <a:cubicBezTo>
                      <a:pt x="2597" y="20"/>
                      <a:pt x="2521" y="1"/>
                      <a:pt x="2450"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5702;p52"/>
              <p:cNvSpPr/>
              <p:nvPr/>
            </p:nvSpPr>
            <p:spPr>
              <a:xfrm>
                <a:off x="6914450" y="2247900"/>
                <a:ext cx="232125" cy="235175"/>
              </a:xfrm>
              <a:custGeom>
                <a:avLst/>
                <a:gdLst/>
                <a:ahLst/>
                <a:cxnLst/>
                <a:rect l="l" t="t" r="r" b="b"/>
                <a:pathLst>
                  <a:path w="9285" h="9407" extrusionOk="0">
                    <a:moveTo>
                      <a:pt x="2092" y="8311"/>
                    </a:moveTo>
                    <a:cubicBezTo>
                      <a:pt x="2094" y="8313"/>
                      <a:pt x="2094" y="8316"/>
                      <a:pt x="2094" y="8319"/>
                    </a:cubicBezTo>
                    <a:cubicBezTo>
                      <a:pt x="2094" y="8317"/>
                      <a:pt x="2093" y="8314"/>
                      <a:pt x="2092" y="8311"/>
                    </a:cubicBezTo>
                    <a:close/>
                    <a:moveTo>
                      <a:pt x="3405" y="218"/>
                    </a:moveTo>
                    <a:cubicBezTo>
                      <a:pt x="3713" y="453"/>
                      <a:pt x="3973" y="810"/>
                      <a:pt x="4187" y="1075"/>
                    </a:cubicBezTo>
                    <a:cubicBezTo>
                      <a:pt x="4418" y="1306"/>
                      <a:pt x="4636" y="1591"/>
                      <a:pt x="4813" y="1809"/>
                    </a:cubicBezTo>
                    <a:cubicBezTo>
                      <a:pt x="4840" y="1836"/>
                      <a:pt x="4881" y="1849"/>
                      <a:pt x="4921" y="1849"/>
                    </a:cubicBezTo>
                    <a:cubicBezTo>
                      <a:pt x="4962" y="1849"/>
                      <a:pt x="5003" y="1836"/>
                      <a:pt x="5030" y="1809"/>
                    </a:cubicBezTo>
                    <a:lnTo>
                      <a:pt x="6049" y="1306"/>
                    </a:lnTo>
                    <a:cubicBezTo>
                      <a:pt x="6281" y="1183"/>
                      <a:pt x="6512" y="1075"/>
                      <a:pt x="6729" y="966"/>
                    </a:cubicBezTo>
                    <a:cubicBezTo>
                      <a:pt x="6795" y="966"/>
                      <a:pt x="6900" y="914"/>
                      <a:pt x="7006" y="849"/>
                    </a:cubicBezTo>
                    <a:lnTo>
                      <a:pt x="7006" y="849"/>
                    </a:lnTo>
                    <a:cubicBezTo>
                      <a:pt x="7002" y="864"/>
                      <a:pt x="7003" y="885"/>
                      <a:pt x="7015" y="912"/>
                    </a:cubicBezTo>
                    <a:cubicBezTo>
                      <a:pt x="7069" y="1306"/>
                      <a:pt x="6960" y="1809"/>
                      <a:pt x="6906" y="2203"/>
                    </a:cubicBezTo>
                    <a:cubicBezTo>
                      <a:pt x="6906" y="2543"/>
                      <a:pt x="6851" y="2882"/>
                      <a:pt x="6797" y="3222"/>
                    </a:cubicBezTo>
                    <a:cubicBezTo>
                      <a:pt x="6797" y="3222"/>
                      <a:pt x="6851" y="3222"/>
                      <a:pt x="6851" y="3290"/>
                    </a:cubicBezTo>
                    <a:cubicBezTo>
                      <a:pt x="7015" y="3345"/>
                      <a:pt x="8945" y="3847"/>
                      <a:pt x="8890" y="3970"/>
                    </a:cubicBezTo>
                    <a:cubicBezTo>
                      <a:pt x="8836" y="4242"/>
                      <a:pt x="8319" y="4581"/>
                      <a:pt x="8088" y="4758"/>
                    </a:cubicBezTo>
                    <a:cubicBezTo>
                      <a:pt x="7871" y="4989"/>
                      <a:pt x="7585" y="5152"/>
                      <a:pt x="7354" y="5383"/>
                    </a:cubicBezTo>
                    <a:lnTo>
                      <a:pt x="7300" y="5438"/>
                    </a:lnTo>
                    <a:cubicBezTo>
                      <a:pt x="7477" y="5723"/>
                      <a:pt x="7585" y="6009"/>
                      <a:pt x="7748" y="6226"/>
                    </a:cubicBezTo>
                    <a:cubicBezTo>
                      <a:pt x="7816" y="6457"/>
                      <a:pt x="7925" y="6620"/>
                      <a:pt x="8034" y="6851"/>
                    </a:cubicBezTo>
                    <a:cubicBezTo>
                      <a:pt x="8088" y="6906"/>
                      <a:pt x="8265" y="7191"/>
                      <a:pt x="8156" y="7246"/>
                    </a:cubicBezTo>
                    <a:cubicBezTo>
                      <a:pt x="7930" y="7264"/>
                      <a:pt x="7696" y="7270"/>
                      <a:pt x="7459" y="7270"/>
                    </a:cubicBezTo>
                    <a:cubicBezTo>
                      <a:pt x="6986" y="7270"/>
                      <a:pt x="6503" y="7246"/>
                      <a:pt x="6049" y="7246"/>
                    </a:cubicBezTo>
                    <a:cubicBezTo>
                      <a:pt x="5995" y="7246"/>
                      <a:pt x="5886" y="7246"/>
                      <a:pt x="5886" y="7368"/>
                    </a:cubicBezTo>
                    <a:cubicBezTo>
                      <a:pt x="5832" y="7640"/>
                      <a:pt x="5778" y="7925"/>
                      <a:pt x="5778" y="8211"/>
                    </a:cubicBezTo>
                    <a:cubicBezTo>
                      <a:pt x="5710" y="8442"/>
                      <a:pt x="5655" y="8659"/>
                      <a:pt x="5601" y="8836"/>
                    </a:cubicBezTo>
                    <a:cubicBezTo>
                      <a:pt x="5601" y="8945"/>
                      <a:pt x="5601" y="8999"/>
                      <a:pt x="5547" y="9121"/>
                    </a:cubicBezTo>
                    <a:cubicBezTo>
                      <a:pt x="5543" y="9137"/>
                      <a:pt x="5539" y="9150"/>
                      <a:pt x="5536" y="9162"/>
                    </a:cubicBezTo>
                    <a:lnTo>
                      <a:pt x="5536" y="9162"/>
                    </a:lnTo>
                    <a:cubicBezTo>
                      <a:pt x="5247" y="8972"/>
                      <a:pt x="4998" y="8633"/>
                      <a:pt x="4758" y="8442"/>
                    </a:cubicBezTo>
                    <a:cubicBezTo>
                      <a:pt x="4527" y="8211"/>
                      <a:pt x="4350" y="7980"/>
                      <a:pt x="4133" y="7762"/>
                    </a:cubicBezTo>
                    <a:cubicBezTo>
                      <a:pt x="4106" y="7735"/>
                      <a:pt x="4062" y="7721"/>
                      <a:pt x="4017" y="7721"/>
                    </a:cubicBezTo>
                    <a:cubicBezTo>
                      <a:pt x="3973" y="7721"/>
                      <a:pt x="3929" y="7735"/>
                      <a:pt x="3902" y="7762"/>
                    </a:cubicBezTo>
                    <a:cubicBezTo>
                      <a:pt x="3616" y="7816"/>
                      <a:pt x="3331" y="7925"/>
                      <a:pt x="3059" y="7980"/>
                    </a:cubicBezTo>
                    <a:cubicBezTo>
                      <a:pt x="2828" y="8102"/>
                      <a:pt x="2651" y="8156"/>
                      <a:pt x="2434" y="8211"/>
                    </a:cubicBezTo>
                    <a:cubicBezTo>
                      <a:pt x="2312" y="8211"/>
                      <a:pt x="2257" y="8265"/>
                      <a:pt x="2148" y="8265"/>
                    </a:cubicBezTo>
                    <a:cubicBezTo>
                      <a:pt x="2123" y="8271"/>
                      <a:pt x="2103" y="8276"/>
                      <a:pt x="2086" y="8279"/>
                    </a:cubicBezTo>
                    <a:lnTo>
                      <a:pt x="2086" y="8279"/>
                    </a:lnTo>
                    <a:cubicBezTo>
                      <a:pt x="1977" y="7675"/>
                      <a:pt x="2095" y="6947"/>
                      <a:pt x="2148" y="6348"/>
                    </a:cubicBezTo>
                    <a:lnTo>
                      <a:pt x="2094" y="6348"/>
                    </a:lnTo>
                    <a:cubicBezTo>
                      <a:pt x="1809" y="6226"/>
                      <a:pt x="1578" y="6117"/>
                      <a:pt x="1360" y="6063"/>
                    </a:cubicBezTo>
                    <a:cubicBezTo>
                      <a:pt x="1238" y="6009"/>
                      <a:pt x="504" y="5832"/>
                      <a:pt x="449" y="5723"/>
                    </a:cubicBezTo>
                    <a:cubicBezTo>
                      <a:pt x="395" y="5546"/>
                      <a:pt x="898" y="5044"/>
                      <a:pt x="1020" y="4921"/>
                    </a:cubicBezTo>
                    <a:cubicBezTo>
                      <a:pt x="1129" y="4758"/>
                      <a:pt x="1292" y="4581"/>
                      <a:pt x="1469" y="4418"/>
                    </a:cubicBezTo>
                    <a:lnTo>
                      <a:pt x="1469" y="4364"/>
                    </a:lnTo>
                    <a:cubicBezTo>
                      <a:pt x="1183" y="3739"/>
                      <a:pt x="898" y="3113"/>
                      <a:pt x="789" y="2434"/>
                    </a:cubicBezTo>
                    <a:cubicBezTo>
                      <a:pt x="757" y="2336"/>
                      <a:pt x="783" y="2316"/>
                      <a:pt x="832" y="2316"/>
                    </a:cubicBezTo>
                    <a:cubicBezTo>
                      <a:pt x="865" y="2316"/>
                      <a:pt x="909" y="2325"/>
                      <a:pt x="952" y="2325"/>
                    </a:cubicBezTo>
                    <a:cubicBezTo>
                      <a:pt x="1183" y="2271"/>
                      <a:pt x="1415" y="2271"/>
                      <a:pt x="1632" y="2271"/>
                    </a:cubicBezTo>
                    <a:cubicBezTo>
                      <a:pt x="1917" y="2203"/>
                      <a:pt x="2203" y="2203"/>
                      <a:pt x="2488" y="2203"/>
                    </a:cubicBezTo>
                    <a:cubicBezTo>
                      <a:pt x="2588" y="2179"/>
                      <a:pt x="2632" y="2146"/>
                      <a:pt x="2637" y="2115"/>
                    </a:cubicBezTo>
                    <a:lnTo>
                      <a:pt x="2637" y="2115"/>
                    </a:lnTo>
                    <a:cubicBezTo>
                      <a:pt x="2643" y="2109"/>
                      <a:pt x="2648" y="2102"/>
                      <a:pt x="2651" y="2094"/>
                    </a:cubicBezTo>
                    <a:cubicBezTo>
                      <a:pt x="2719" y="1809"/>
                      <a:pt x="2828" y="1523"/>
                      <a:pt x="2937" y="1251"/>
                    </a:cubicBezTo>
                    <a:cubicBezTo>
                      <a:pt x="2991" y="1020"/>
                      <a:pt x="3114" y="789"/>
                      <a:pt x="3168" y="626"/>
                    </a:cubicBezTo>
                    <a:cubicBezTo>
                      <a:pt x="3222" y="504"/>
                      <a:pt x="3277" y="395"/>
                      <a:pt x="3331" y="341"/>
                    </a:cubicBezTo>
                    <a:cubicBezTo>
                      <a:pt x="3331" y="286"/>
                      <a:pt x="3331" y="232"/>
                      <a:pt x="3399" y="232"/>
                    </a:cubicBezTo>
                    <a:cubicBezTo>
                      <a:pt x="3401" y="227"/>
                      <a:pt x="3403" y="222"/>
                      <a:pt x="3405" y="218"/>
                    </a:cubicBezTo>
                    <a:close/>
                    <a:moveTo>
                      <a:pt x="5606" y="9205"/>
                    </a:moveTo>
                    <a:cubicBezTo>
                      <a:pt x="5621" y="9210"/>
                      <a:pt x="5637" y="9218"/>
                      <a:pt x="5655" y="9230"/>
                    </a:cubicBezTo>
                    <a:cubicBezTo>
                      <a:pt x="5639" y="9222"/>
                      <a:pt x="5622" y="9214"/>
                      <a:pt x="5606" y="9205"/>
                    </a:cubicBezTo>
                    <a:close/>
                    <a:moveTo>
                      <a:pt x="3399" y="1"/>
                    </a:moveTo>
                    <a:cubicBezTo>
                      <a:pt x="3059" y="1"/>
                      <a:pt x="2937" y="504"/>
                      <a:pt x="2828" y="789"/>
                    </a:cubicBezTo>
                    <a:cubicBezTo>
                      <a:pt x="2657" y="1170"/>
                      <a:pt x="2499" y="1614"/>
                      <a:pt x="2391" y="2048"/>
                    </a:cubicBezTo>
                    <a:lnTo>
                      <a:pt x="2391" y="2048"/>
                    </a:lnTo>
                    <a:cubicBezTo>
                      <a:pt x="1854" y="2094"/>
                      <a:pt x="1324" y="2100"/>
                      <a:pt x="735" y="2203"/>
                    </a:cubicBezTo>
                    <a:cubicBezTo>
                      <a:pt x="218" y="2271"/>
                      <a:pt x="613" y="2882"/>
                      <a:pt x="735" y="3222"/>
                    </a:cubicBezTo>
                    <a:cubicBezTo>
                      <a:pt x="844" y="3508"/>
                      <a:pt x="952" y="3847"/>
                      <a:pt x="1075" y="4133"/>
                    </a:cubicBezTo>
                    <a:cubicBezTo>
                      <a:pt x="1126" y="4235"/>
                      <a:pt x="1129" y="4302"/>
                      <a:pt x="1175" y="4400"/>
                    </a:cubicBezTo>
                    <a:lnTo>
                      <a:pt x="1175" y="4400"/>
                    </a:lnTo>
                    <a:cubicBezTo>
                      <a:pt x="1163" y="4411"/>
                      <a:pt x="1136" y="4442"/>
                      <a:pt x="1075" y="4473"/>
                    </a:cubicBezTo>
                    <a:cubicBezTo>
                      <a:pt x="952" y="4649"/>
                      <a:pt x="1" y="5546"/>
                      <a:pt x="164" y="5778"/>
                    </a:cubicBezTo>
                    <a:cubicBezTo>
                      <a:pt x="273" y="5941"/>
                      <a:pt x="735" y="6009"/>
                      <a:pt x="844" y="6063"/>
                    </a:cubicBezTo>
                    <a:cubicBezTo>
                      <a:pt x="1183" y="6172"/>
                      <a:pt x="1523" y="6280"/>
                      <a:pt x="1809" y="6403"/>
                    </a:cubicBezTo>
                    <a:cubicBezTo>
                      <a:pt x="1815" y="6406"/>
                      <a:pt x="1820" y="6408"/>
                      <a:pt x="1824" y="6410"/>
                    </a:cubicBezTo>
                    <a:lnTo>
                      <a:pt x="1824" y="6410"/>
                    </a:lnTo>
                    <a:cubicBezTo>
                      <a:pt x="1816" y="6416"/>
                      <a:pt x="1809" y="6430"/>
                      <a:pt x="1809" y="6457"/>
                    </a:cubicBezTo>
                    <a:lnTo>
                      <a:pt x="1809" y="6851"/>
                    </a:lnTo>
                    <a:cubicBezTo>
                      <a:pt x="1809" y="7246"/>
                      <a:pt x="1754" y="7640"/>
                      <a:pt x="1754" y="8047"/>
                    </a:cubicBezTo>
                    <a:cubicBezTo>
                      <a:pt x="1754" y="8365"/>
                      <a:pt x="1819" y="8460"/>
                      <a:pt x="1983" y="8460"/>
                    </a:cubicBezTo>
                    <a:cubicBezTo>
                      <a:pt x="2079" y="8460"/>
                      <a:pt x="2209" y="8427"/>
                      <a:pt x="2380" y="8387"/>
                    </a:cubicBezTo>
                    <a:cubicBezTo>
                      <a:pt x="2890" y="8226"/>
                      <a:pt x="3411" y="8075"/>
                      <a:pt x="3933" y="7915"/>
                    </a:cubicBezTo>
                    <a:lnTo>
                      <a:pt x="3933" y="7915"/>
                    </a:lnTo>
                    <a:cubicBezTo>
                      <a:pt x="4199" y="8213"/>
                      <a:pt x="4501" y="8475"/>
                      <a:pt x="4758" y="8781"/>
                    </a:cubicBezTo>
                    <a:cubicBezTo>
                      <a:pt x="4976" y="8945"/>
                      <a:pt x="5315" y="9407"/>
                      <a:pt x="5601" y="9407"/>
                    </a:cubicBezTo>
                    <a:cubicBezTo>
                      <a:pt x="5941" y="9339"/>
                      <a:pt x="5941" y="8727"/>
                      <a:pt x="5995" y="8496"/>
                    </a:cubicBezTo>
                    <a:cubicBezTo>
                      <a:pt x="6044" y="8141"/>
                      <a:pt x="6104" y="7787"/>
                      <a:pt x="6155" y="7422"/>
                    </a:cubicBezTo>
                    <a:lnTo>
                      <a:pt x="7694" y="7422"/>
                    </a:lnTo>
                    <a:cubicBezTo>
                      <a:pt x="7925" y="7422"/>
                      <a:pt x="8211" y="7422"/>
                      <a:pt x="8374" y="7300"/>
                    </a:cubicBezTo>
                    <a:cubicBezTo>
                      <a:pt x="8550" y="7246"/>
                      <a:pt x="8496" y="7082"/>
                      <a:pt x="8428" y="6960"/>
                    </a:cubicBezTo>
                    <a:cubicBezTo>
                      <a:pt x="8265" y="6620"/>
                      <a:pt x="8088" y="6348"/>
                      <a:pt x="7925" y="6009"/>
                    </a:cubicBezTo>
                    <a:cubicBezTo>
                      <a:pt x="7816" y="5886"/>
                      <a:pt x="7748" y="5723"/>
                      <a:pt x="7694" y="5546"/>
                    </a:cubicBezTo>
                    <a:cubicBezTo>
                      <a:pt x="7585" y="5438"/>
                      <a:pt x="7640" y="5438"/>
                      <a:pt x="7585" y="5438"/>
                    </a:cubicBezTo>
                    <a:cubicBezTo>
                      <a:pt x="8034" y="5098"/>
                      <a:pt x="8496" y="4704"/>
                      <a:pt x="8945" y="4242"/>
                    </a:cubicBezTo>
                    <a:cubicBezTo>
                      <a:pt x="8999" y="4187"/>
                      <a:pt x="9284" y="3970"/>
                      <a:pt x="9176" y="3847"/>
                    </a:cubicBezTo>
                    <a:cubicBezTo>
                      <a:pt x="9053" y="3739"/>
                      <a:pt x="8714" y="3684"/>
                      <a:pt x="8550" y="3630"/>
                    </a:cubicBezTo>
                    <a:cubicBezTo>
                      <a:pt x="8211" y="3508"/>
                      <a:pt x="7871" y="3399"/>
                      <a:pt x="7477" y="3290"/>
                    </a:cubicBezTo>
                    <a:cubicBezTo>
                      <a:pt x="7354" y="3222"/>
                      <a:pt x="7246" y="3222"/>
                      <a:pt x="7137" y="3168"/>
                    </a:cubicBezTo>
                    <a:cubicBezTo>
                      <a:pt x="7109" y="3156"/>
                      <a:pt x="7090" y="3152"/>
                      <a:pt x="7078" y="3152"/>
                    </a:cubicBezTo>
                    <a:cubicBezTo>
                      <a:pt x="7072" y="3152"/>
                      <a:pt x="7068" y="3152"/>
                      <a:pt x="7065" y="3154"/>
                    </a:cubicBezTo>
                    <a:lnTo>
                      <a:pt x="7065" y="3154"/>
                    </a:lnTo>
                    <a:cubicBezTo>
                      <a:pt x="7067" y="3146"/>
                      <a:pt x="7069" y="3133"/>
                      <a:pt x="7069" y="3113"/>
                    </a:cubicBezTo>
                    <a:cubicBezTo>
                      <a:pt x="7191" y="2488"/>
                      <a:pt x="7300" y="1809"/>
                      <a:pt x="7300" y="1129"/>
                    </a:cubicBezTo>
                    <a:cubicBezTo>
                      <a:pt x="7300" y="829"/>
                      <a:pt x="7227" y="705"/>
                      <a:pt x="7056" y="705"/>
                    </a:cubicBezTo>
                    <a:cubicBezTo>
                      <a:pt x="6972" y="705"/>
                      <a:pt x="6864" y="735"/>
                      <a:pt x="6729" y="789"/>
                    </a:cubicBezTo>
                    <a:cubicBezTo>
                      <a:pt x="6110" y="1049"/>
                      <a:pt x="5548" y="1354"/>
                      <a:pt x="5021" y="1663"/>
                    </a:cubicBezTo>
                    <a:lnTo>
                      <a:pt x="5021" y="1663"/>
                    </a:lnTo>
                    <a:cubicBezTo>
                      <a:pt x="4770" y="1362"/>
                      <a:pt x="4556" y="1098"/>
                      <a:pt x="4296" y="789"/>
                    </a:cubicBezTo>
                    <a:cubicBezTo>
                      <a:pt x="4079" y="572"/>
                      <a:pt x="3739" y="1"/>
                      <a:pt x="3399"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5703;p52"/>
              <p:cNvSpPr/>
              <p:nvPr/>
            </p:nvSpPr>
            <p:spPr>
              <a:xfrm>
                <a:off x="3926875" y="1398400"/>
                <a:ext cx="1592700" cy="1285500"/>
              </a:xfrm>
              <a:custGeom>
                <a:avLst/>
                <a:gdLst/>
                <a:ahLst/>
                <a:cxnLst/>
                <a:rect l="l" t="t" r="r" b="b"/>
                <a:pathLst>
                  <a:path w="63708" h="51420" extrusionOk="0">
                    <a:moveTo>
                      <a:pt x="23678" y="0"/>
                    </a:moveTo>
                    <a:lnTo>
                      <a:pt x="13077" y="4024"/>
                    </a:lnTo>
                    <a:cubicBezTo>
                      <a:pt x="13702" y="4581"/>
                      <a:pt x="13933" y="5260"/>
                      <a:pt x="13647" y="6117"/>
                    </a:cubicBezTo>
                    <a:cubicBezTo>
                      <a:pt x="13077" y="8156"/>
                      <a:pt x="626" y="20158"/>
                      <a:pt x="10141" y="28938"/>
                    </a:cubicBezTo>
                    <a:cubicBezTo>
                      <a:pt x="10141" y="28938"/>
                      <a:pt x="2950" y="30066"/>
                      <a:pt x="1469" y="31711"/>
                    </a:cubicBezTo>
                    <a:cubicBezTo>
                      <a:pt x="1" y="33356"/>
                      <a:pt x="1809" y="37773"/>
                      <a:pt x="5669" y="42367"/>
                    </a:cubicBezTo>
                    <a:cubicBezTo>
                      <a:pt x="9106" y="46519"/>
                      <a:pt x="12454" y="51419"/>
                      <a:pt x="16037" y="51419"/>
                    </a:cubicBezTo>
                    <a:cubicBezTo>
                      <a:pt x="16407" y="51419"/>
                      <a:pt x="16779" y="51367"/>
                      <a:pt x="17154" y="51257"/>
                    </a:cubicBezTo>
                    <a:cubicBezTo>
                      <a:pt x="17154" y="51257"/>
                      <a:pt x="17562" y="47804"/>
                      <a:pt x="16991" y="47736"/>
                    </a:cubicBezTo>
                    <a:cubicBezTo>
                      <a:pt x="16420" y="47627"/>
                      <a:pt x="14844" y="47736"/>
                      <a:pt x="12574" y="44909"/>
                    </a:cubicBezTo>
                    <a:cubicBezTo>
                      <a:pt x="10249" y="42136"/>
                      <a:pt x="7191" y="37270"/>
                      <a:pt x="7531" y="35965"/>
                    </a:cubicBezTo>
                    <a:lnTo>
                      <a:pt x="7531" y="35965"/>
                    </a:lnTo>
                    <a:cubicBezTo>
                      <a:pt x="7531" y="35965"/>
                      <a:pt x="14488" y="37262"/>
                      <a:pt x="17404" y="37262"/>
                    </a:cubicBezTo>
                    <a:cubicBezTo>
                      <a:pt x="17878" y="37262"/>
                      <a:pt x="18246" y="37228"/>
                      <a:pt x="18459" y="37148"/>
                    </a:cubicBezTo>
                    <a:cubicBezTo>
                      <a:pt x="20049" y="36645"/>
                      <a:pt x="20620" y="35394"/>
                      <a:pt x="20620" y="35394"/>
                    </a:cubicBezTo>
                    <a:cubicBezTo>
                      <a:pt x="20620" y="35394"/>
                      <a:pt x="21649" y="37105"/>
                      <a:pt x="25341" y="37105"/>
                    </a:cubicBezTo>
                    <a:cubicBezTo>
                      <a:pt x="25515" y="37105"/>
                      <a:pt x="25695" y="37101"/>
                      <a:pt x="25880" y="37093"/>
                    </a:cubicBezTo>
                    <a:cubicBezTo>
                      <a:pt x="30012" y="36862"/>
                      <a:pt x="35504" y="34266"/>
                      <a:pt x="35504" y="34266"/>
                    </a:cubicBezTo>
                    <a:cubicBezTo>
                      <a:pt x="35504" y="34266"/>
                      <a:pt x="36414" y="38344"/>
                      <a:pt x="41172" y="38398"/>
                    </a:cubicBezTo>
                    <a:cubicBezTo>
                      <a:pt x="42762" y="38398"/>
                      <a:pt x="44121" y="38222"/>
                      <a:pt x="45426" y="38113"/>
                    </a:cubicBezTo>
                    <a:cubicBezTo>
                      <a:pt x="46626" y="37956"/>
                      <a:pt x="47745" y="37799"/>
                      <a:pt x="48857" y="37799"/>
                    </a:cubicBezTo>
                    <a:cubicBezTo>
                      <a:pt x="50152" y="37799"/>
                      <a:pt x="51438" y="38011"/>
                      <a:pt x="52834" y="38684"/>
                    </a:cubicBezTo>
                    <a:cubicBezTo>
                      <a:pt x="56640" y="40492"/>
                      <a:pt x="58611" y="43387"/>
                      <a:pt x="58896" y="45249"/>
                    </a:cubicBezTo>
                    <a:cubicBezTo>
                      <a:pt x="59127" y="47179"/>
                      <a:pt x="57931" y="49558"/>
                      <a:pt x="58447" y="50400"/>
                    </a:cubicBezTo>
                    <a:cubicBezTo>
                      <a:pt x="58710" y="50769"/>
                      <a:pt x="59522" y="50992"/>
                      <a:pt x="60445" y="50992"/>
                    </a:cubicBezTo>
                    <a:cubicBezTo>
                      <a:pt x="61527" y="50992"/>
                      <a:pt x="62761" y="50686"/>
                      <a:pt x="63436" y="49952"/>
                    </a:cubicBezTo>
                    <a:cubicBezTo>
                      <a:pt x="63436" y="49952"/>
                      <a:pt x="63708" y="45983"/>
                      <a:pt x="61506" y="41620"/>
                    </a:cubicBezTo>
                    <a:cubicBezTo>
                      <a:pt x="59358" y="37325"/>
                      <a:pt x="55552" y="31208"/>
                      <a:pt x="54655" y="31208"/>
                    </a:cubicBezTo>
                    <a:cubicBezTo>
                      <a:pt x="54370" y="31208"/>
                      <a:pt x="53976" y="31317"/>
                      <a:pt x="53459" y="31426"/>
                    </a:cubicBezTo>
                    <a:cubicBezTo>
                      <a:pt x="52952" y="31529"/>
                      <a:pt x="52386" y="31633"/>
                      <a:pt x="51845" y="31633"/>
                    </a:cubicBezTo>
                    <a:cubicBezTo>
                      <a:pt x="51183" y="31633"/>
                      <a:pt x="50557" y="31478"/>
                      <a:pt x="50115" y="30977"/>
                    </a:cubicBezTo>
                    <a:cubicBezTo>
                      <a:pt x="48933" y="29618"/>
                      <a:pt x="50007" y="26396"/>
                      <a:pt x="46840" y="22767"/>
                    </a:cubicBezTo>
                    <a:cubicBezTo>
                      <a:pt x="46840" y="22767"/>
                      <a:pt x="52277" y="21639"/>
                      <a:pt x="53065" y="14952"/>
                    </a:cubicBezTo>
                    <a:lnTo>
                      <a:pt x="53065" y="14952"/>
                    </a:lnTo>
                    <a:cubicBezTo>
                      <a:pt x="53065" y="14952"/>
                      <a:pt x="46106" y="15795"/>
                      <a:pt x="43945" y="20497"/>
                    </a:cubicBezTo>
                    <a:cubicBezTo>
                      <a:pt x="43945" y="20497"/>
                      <a:pt x="42327" y="18654"/>
                      <a:pt x="39496" y="18654"/>
                    </a:cubicBezTo>
                    <a:cubicBezTo>
                      <a:pt x="39148" y="18654"/>
                      <a:pt x="38782" y="18682"/>
                      <a:pt x="38399" y="18744"/>
                    </a:cubicBezTo>
                    <a:cubicBezTo>
                      <a:pt x="35050" y="19237"/>
                      <a:pt x="31640" y="21478"/>
                      <a:pt x="27990" y="21478"/>
                    </a:cubicBezTo>
                    <a:cubicBezTo>
                      <a:pt x="27817" y="21478"/>
                      <a:pt x="27644" y="21473"/>
                      <a:pt x="27471" y="21462"/>
                    </a:cubicBezTo>
                    <a:cubicBezTo>
                      <a:pt x="23678" y="21231"/>
                      <a:pt x="21463" y="17779"/>
                      <a:pt x="21694" y="14381"/>
                    </a:cubicBezTo>
                    <a:cubicBezTo>
                      <a:pt x="21912" y="11554"/>
                      <a:pt x="24290" y="4526"/>
                      <a:pt x="236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5704;p52"/>
              <p:cNvSpPr/>
              <p:nvPr/>
            </p:nvSpPr>
            <p:spPr>
              <a:xfrm>
                <a:off x="4208575" y="2543875"/>
                <a:ext cx="157350" cy="139650"/>
              </a:xfrm>
              <a:custGeom>
                <a:avLst/>
                <a:gdLst/>
                <a:ahLst/>
                <a:cxnLst/>
                <a:rect l="l" t="t" r="r" b="b"/>
                <a:pathLst>
                  <a:path w="6294" h="5586" extrusionOk="0">
                    <a:moveTo>
                      <a:pt x="2094" y="1"/>
                    </a:moveTo>
                    <a:lnTo>
                      <a:pt x="1" y="3113"/>
                    </a:lnTo>
                    <a:cubicBezTo>
                      <a:pt x="1539" y="4596"/>
                      <a:pt x="3142" y="5585"/>
                      <a:pt x="4794" y="5585"/>
                    </a:cubicBezTo>
                    <a:cubicBezTo>
                      <a:pt x="5156" y="5585"/>
                      <a:pt x="5520" y="5538"/>
                      <a:pt x="5886" y="5438"/>
                    </a:cubicBezTo>
                    <a:cubicBezTo>
                      <a:pt x="5886" y="5438"/>
                      <a:pt x="6294" y="1985"/>
                      <a:pt x="5723" y="1917"/>
                    </a:cubicBezTo>
                    <a:cubicBezTo>
                      <a:pt x="5207" y="1808"/>
                      <a:pt x="3970" y="1863"/>
                      <a:pt x="2094" y="1"/>
                    </a:cubicBezTo>
                    <a:close/>
                  </a:path>
                </a:pathLst>
              </a:custGeom>
              <a:solidFill>
                <a:srgbClr val="7A3D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5705;p52"/>
              <p:cNvSpPr/>
              <p:nvPr/>
            </p:nvSpPr>
            <p:spPr>
              <a:xfrm>
                <a:off x="5375125" y="2512625"/>
                <a:ext cx="141725" cy="160575"/>
              </a:xfrm>
              <a:custGeom>
                <a:avLst/>
                <a:gdLst/>
                <a:ahLst/>
                <a:cxnLst/>
                <a:rect l="l" t="t" r="r" b="b"/>
                <a:pathLst>
                  <a:path w="5669" h="6423" extrusionOk="0">
                    <a:moveTo>
                      <a:pt x="4758" y="0"/>
                    </a:moveTo>
                    <a:lnTo>
                      <a:pt x="966" y="789"/>
                    </a:lnTo>
                    <a:cubicBezTo>
                      <a:pt x="1143" y="2664"/>
                      <a:pt x="1" y="4989"/>
                      <a:pt x="517" y="5831"/>
                    </a:cubicBezTo>
                    <a:cubicBezTo>
                      <a:pt x="780" y="6200"/>
                      <a:pt x="1592" y="6423"/>
                      <a:pt x="2515" y="6423"/>
                    </a:cubicBezTo>
                    <a:cubicBezTo>
                      <a:pt x="3597" y="6423"/>
                      <a:pt x="4831" y="6117"/>
                      <a:pt x="5506" y="5383"/>
                    </a:cubicBezTo>
                    <a:cubicBezTo>
                      <a:pt x="5506" y="5383"/>
                      <a:pt x="5669" y="3058"/>
                      <a:pt x="4758" y="0"/>
                    </a:cubicBezTo>
                    <a:close/>
                  </a:path>
                </a:pathLst>
              </a:custGeom>
              <a:solidFill>
                <a:srgbClr val="7A3D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5706;p52"/>
              <p:cNvSpPr/>
              <p:nvPr/>
            </p:nvSpPr>
            <p:spPr>
              <a:xfrm>
                <a:off x="5131825" y="1772175"/>
                <a:ext cx="121675" cy="114550"/>
              </a:xfrm>
              <a:custGeom>
                <a:avLst/>
                <a:gdLst/>
                <a:ahLst/>
                <a:cxnLst/>
                <a:rect l="l" t="t" r="r" b="b"/>
                <a:pathLst>
                  <a:path w="4867" h="4582" extrusionOk="0">
                    <a:moveTo>
                      <a:pt x="4867" y="1"/>
                    </a:moveTo>
                    <a:lnTo>
                      <a:pt x="4867" y="1"/>
                    </a:lnTo>
                    <a:cubicBezTo>
                      <a:pt x="4867" y="1"/>
                      <a:pt x="2434" y="286"/>
                      <a:pt x="1" y="1469"/>
                    </a:cubicBezTo>
                    <a:lnTo>
                      <a:pt x="1075" y="1414"/>
                    </a:lnTo>
                    <a:lnTo>
                      <a:pt x="1075" y="1414"/>
                    </a:lnTo>
                    <a:lnTo>
                      <a:pt x="626" y="2379"/>
                    </a:lnTo>
                    <a:lnTo>
                      <a:pt x="1809" y="2271"/>
                    </a:lnTo>
                    <a:lnTo>
                      <a:pt x="1415" y="3290"/>
                    </a:lnTo>
                    <a:lnTo>
                      <a:pt x="2543" y="3005"/>
                    </a:lnTo>
                    <a:lnTo>
                      <a:pt x="2434" y="3847"/>
                    </a:lnTo>
                    <a:lnTo>
                      <a:pt x="2434" y="3847"/>
                    </a:lnTo>
                    <a:lnTo>
                      <a:pt x="3399" y="3739"/>
                    </a:lnTo>
                    <a:lnTo>
                      <a:pt x="3168" y="4581"/>
                    </a:lnTo>
                    <a:cubicBezTo>
                      <a:pt x="3956" y="3508"/>
                      <a:pt x="4582" y="1985"/>
                      <a:pt x="4867" y="1"/>
                    </a:cubicBezTo>
                    <a:close/>
                  </a:path>
                </a:pathLst>
              </a:custGeom>
              <a:solidFill>
                <a:srgbClr val="E29A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5707;p52"/>
              <p:cNvSpPr/>
              <p:nvPr/>
            </p:nvSpPr>
            <p:spPr>
              <a:xfrm>
                <a:off x="3942525" y="1497625"/>
                <a:ext cx="353750" cy="624250"/>
              </a:xfrm>
              <a:custGeom>
                <a:avLst/>
                <a:gdLst/>
                <a:ahLst/>
                <a:cxnLst/>
                <a:rect l="l" t="t" r="r" b="b"/>
                <a:pathLst>
                  <a:path w="14150" h="24970" extrusionOk="0">
                    <a:moveTo>
                      <a:pt x="12573" y="0"/>
                    </a:moveTo>
                    <a:lnTo>
                      <a:pt x="12451" y="55"/>
                    </a:lnTo>
                    <a:cubicBezTo>
                      <a:pt x="13076" y="612"/>
                      <a:pt x="13307" y="1291"/>
                      <a:pt x="13021" y="2148"/>
                    </a:cubicBezTo>
                    <a:cubicBezTo>
                      <a:pt x="12451" y="4187"/>
                      <a:pt x="0" y="16189"/>
                      <a:pt x="9515" y="24969"/>
                    </a:cubicBezTo>
                    <a:cubicBezTo>
                      <a:pt x="5600" y="17493"/>
                      <a:pt x="10697" y="6796"/>
                      <a:pt x="12396" y="4350"/>
                    </a:cubicBezTo>
                    <a:cubicBezTo>
                      <a:pt x="14150" y="1862"/>
                      <a:pt x="13755" y="1237"/>
                      <a:pt x="13755" y="1237"/>
                    </a:cubicBezTo>
                    <a:lnTo>
                      <a:pt x="12573" y="0"/>
                    </a:ln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5708;p52"/>
              <p:cNvSpPr/>
              <p:nvPr/>
            </p:nvSpPr>
            <p:spPr>
              <a:xfrm>
                <a:off x="4115125" y="2283250"/>
                <a:ext cx="327275" cy="46725"/>
              </a:xfrm>
              <a:custGeom>
                <a:avLst/>
                <a:gdLst/>
                <a:ahLst/>
                <a:cxnLst/>
                <a:rect l="l" t="t" r="r" b="b"/>
                <a:pathLst>
                  <a:path w="13091" h="1869" extrusionOk="0">
                    <a:moveTo>
                      <a:pt x="1" y="571"/>
                    </a:moveTo>
                    <a:lnTo>
                      <a:pt x="1" y="571"/>
                    </a:lnTo>
                    <a:cubicBezTo>
                      <a:pt x="1" y="571"/>
                      <a:pt x="17" y="574"/>
                      <a:pt x="48" y="580"/>
                    </a:cubicBezTo>
                    <a:lnTo>
                      <a:pt x="48" y="580"/>
                    </a:lnTo>
                    <a:cubicBezTo>
                      <a:pt x="17" y="574"/>
                      <a:pt x="1" y="571"/>
                      <a:pt x="1" y="571"/>
                    </a:cubicBezTo>
                    <a:close/>
                    <a:moveTo>
                      <a:pt x="13090" y="0"/>
                    </a:moveTo>
                    <a:lnTo>
                      <a:pt x="13090" y="0"/>
                    </a:lnTo>
                    <a:cubicBezTo>
                      <a:pt x="12432" y="1054"/>
                      <a:pt x="10317" y="1377"/>
                      <a:pt x="7974" y="1377"/>
                    </a:cubicBezTo>
                    <a:cubicBezTo>
                      <a:pt x="4499" y="1377"/>
                      <a:pt x="521" y="667"/>
                      <a:pt x="48" y="580"/>
                    </a:cubicBezTo>
                    <a:lnTo>
                      <a:pt x="48" y="580"/>
                    </a:lnTo>
                    <a:cubicBezTo>
                      <a:pt x="659" y="693"/>
                      <a:pt x="7097" y="1868"/>
                      <a:pt x="9874" y="1868"/>
                    </a:cubicBezTo>
                    <a:cubicBezTo>
                      <a:pt x="10348" y="1868"/>
                      <a:pt x="10716" y="1834"/>
                      <a:pt x="10929" y="1754"/>
                    </a:cubicBezTo>
                    <a:cubicBezTo>
                      <a:pt x="12519" y="1251"/>
                      <a:pt x="13090" y="1"/>
                      <a:pt x="13090"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5709;p52"/>
              <p:cNvSpPr/>
              <p:nvPr/>
            </p:nvSpPr>
            <p:spPr>
              <a:xfrm>
                <a:off x="4442375" y="2255050"/>
                <a:ext cx="372100" cy="71000"/>
              </a:xfrm>
              <a:custGeom>
                <a:avLst/>
                <a:gdLst/>
                <a:ahLst/>
                <a:cxnLst/>
                <a:rect l="l" t="t" r="r" b="b"/>
                <a:pathLst>
                  <a:path w="14884" h="2840" extrusionOk="0">
                    <a:moveTo>
                      <a:pt x="14884" y="0"/>
                    </a:moveTo>
                    <a:lnTo>
                      <a:pt x="14884" y="0"/>
                    </a:lnTo>
                    <a:cubicBezTo>
                      <a:pt x="10083" y="1300"/>
                      <a:pt x="6585" y="1657"/>
                      <a:pt x="4191" y="1657"/>
                    </a:cubicBezTo>
                    <a:cubicBezTo>
                      <a:pt x="1278" y="1657"/>
                      <a:pt x="0" y="1129"/>
                      <a:pt x="0" y="1128"/>
                    </a:cubicBezTo>
                    <a:lnTo>
                      <a:pt x="0" y="1128"/>
                    </a:lnTo>
                    <a:cubicBezTo>
                      <a:pt x="0" y="1129"/>
                      <a:pt x="1029" y="2839"/>
                      <a:pt x="4721" y="2839"/>
                    </a:cubicBezTo>
                    <a:cubicBezTo>
                      <a:pt x="4895" y="2839"/>
                      <a:pt x="5075" y="2835"/>
                      <a:pt x="5260" y="2827"/>
                    </a:cubicBezTo>
                    <a:cubicBezTo>
                      <a:pt x="9392" y="2596"/>
                      <a:pt x="14883" y="0"/>
                      <a:pt x="14884"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5710;p52"/>
              <p:cNvSpPr/>
              <p:nvPr/>
            </p:nvSpPr>
            <p:spPr>
              <a:xfrm>
                <a:off x="4814450" y="2255050"/>
                <a:ext cx="611675" cy="291575"/>
              </a:xfrm>
              <a:custGeom>
                <a:avLst/>
                <a:gdLst/>
                <a:ahLst/>
                <a:cxnLst/>
                <a:rect l="l" t="t" r="r" b="b"/>
                <a:pathLst>
                  <a:path w="24467" h="11663" extrusionOk="0">
                    <a:moveTo>
                      <a:pt x="1" y="0"/>
                    </a:moveTo>
                    <a:cubicBezTo>
                      <a:pt x="1" y="1"/>
                      <a:pt x="912" y="4078"/>
                      <a:pt x="5669" y="4132"/>
                    </a:cubicBezTo>
                    <a:cubicBezTo>
                      <a:pt x="5750" y="4133"/>
                      <a:pt x="5832" y="4134"/>
                      <a:pt x="5912" y="4134"/>
                    </a:cubicBezTo>
                    <a:cubicBezTo>
                      <a:pt x="8842" y="4134"/>
                      <a:pt x="11101" y="3541"/>
                      <a:pt x="13311" y="3541"/>
                    </a:cubicBezTo>
                    <a:cubicBezTo>
                      <a:pt x="14625" y="3541"/>
                      <a:pt x="15921" y="3750"/>
                      <a:pt x="17331" y="4418"/>
                    </a:cubicBezTo>
                    <a:cubicBezTo>
                      <a:pt x="21137" y="6226"/>
                      <a:pt x="23108" y="9121"/>
                      <a:pt x="23393" y="10983"/>
                    </a:cubicBezTo>
                    <a:lnTo>
                      <a:pt x="23393" y="11662"/>
                    </a:lnTo>
                    <a:lnTo>
                      <a:pt x="24467" y="10874"/>
                    </a:lnTo>
                    <a:cubicBezTo>
                      <a:pt x="21222" y="3406"/>
                      <a:pt x="15886" y="1901"/>
                      <a:pt x="11030" y="1901"/>
                    </a:cubicBezTo>
                    <a:cubicBezTo>
                      <a:pt x="9884" y="1901"/>
                      <a:pt x="8766" y="1985"/>
                      <a:pt x="7708" y="2093"/>
                    </a:cubicBezTo>
                    <a:cubicBezTo>
                      <a:pt x="7171" y="2149"/>
                      <a:pt x="6666" y="2174"/>
                      <a:pt x="6192" y="2174"/>
                    </a:cubicBezTo>
                    <a:cubicBezTo>
                      <a:pt x="1764" y="2174"/>
                      <a:pt x="1" y="1"/>
                      <a:pt x="1"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5711;p52"/>
              <p:cNvSpPr/>
              <p:nvPr/>
            </p:nvSpPr>
            <p:spPr>
              <a:xfrm>
                <a:off x="4089650" y="2297525"/>
                <a:ext cx="171275" cy="262000"/>
              </a:xfrm>
              <a:custGeom>
                <a:avLst/>
                <a:gdLst/>
                <a:ahLst/>
                <a:cxnLst/>
                <a:rect l="l" t="t" r="r" b="b"/>
                <a:pathLst>
                  <a:path w="6851" h="10480" extrusionOk="0">
                    <a:moveTo>
                      <a:pt x="1020" y="0"/>
                    </a:moveTo>
                    <a:cubicBezTo>
                      <a:pt x="1020" y="0"/>
                      <a:pt x="0" y="394"/>
                      <a:pt x="734" y="2202"/>
                    </a:cubicBezTo>
                    <a:cubicBezTo>
                      <a:pt x="1305" y="3507"/>
                      <a:pt x="3059" y="7761"/>
                      <a:pt x="6402" y="10480"/>
                    </a:cubicBezTo>
                    <a:lnTo>
                      <a:pt x="6851" y="9855"/>
                    </a:lnTo>
                    <a:cubicBezTo>
                      <a:pt x="6566" y="9569"/>
                      <a:pt x="6294" y="9284"/>
                      <a:pt x="6063" y="8944"/>
                    </a:cubicBezTo>
                    <a:cubicBezTo>
                      <a:pt x="3847" y="6280"/>
                      <a:pt x="1020" y="1808"/>
                      <a:pt x="1020" y="218"/>
                    </a:cubicBezTo>
                    <a:lnTo>
                      <a:pt x="1020" y="0"/>
                    </a:ln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5712;p52"/>
              <p:cNvSpPr/>
              <p:nvPr/>
            </p:nvSpPr>
            <p:spPr>
              <a:xfrm>
                <a:off x="4348925" y="2590425"/>
                <a:ext cx="2750" cy="1400"/>
              </a:xfrm>
              <a:custGeom>
                <a:avLst/>
                <a:gdLst/>
                <a:ahLst/>
                <a:cxnLst/>
                <a:rect l="l" t="t" r="r" b="b"/>
                <a:pathLst>
                  <a:path w="110" h="56" extrusionOk="0">
                    <a:moveTo>
                      <a:pt x="0" y="1"/>
                    </a:moveTo>
                    <a:cubicBezTo>
                      <a:pt x="55" y="1"/>
                      <a:pt x="109" y="1"/>
                      <a:pt x="109" y="55"/>
                    </a:cubicBezTo>
                    <a:cubicBezTo>
                      <a:pt x="109" y="1"/>
                      <a:pt x="55" y="1"/>
                      <a:pt x="0" y="1"/>
                    </a:cubicBezTo>
                    <a:close/>
                  </a:path>
                </a:pathLst>
              </a:custGeom>
              <a:solidFill>
                <a:srgbClr val="AD5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5713;p52"/>
              <p:cNvSpPr/>
              <p:nvPr/>
            </p:nvSpPr>
            <p:spPr>
              <a:xfrm>
                <a:off x="4351650" y="2591800"/>
                <a:ext cx="4100" cy="3075"/>
              </a:xfrm>
              <a:custGeom>
                <a:avLst/>
                <a:gdLst/>
                <a:ahLst/>
                <a:cxnLst/>
                <a:rect l="l" t="t" r="r" b="b"/>
                <a:pathLst>
                  <a:path w="164" h="123" extrusionOk="0">
                    <a:moveTo>
                      <a:pt x="0" y="0"/>
                    </a:moveTo>
                    <a:cubicBezTo>
                      <a:pt x="54" y="0"/>
                      <a:pt x="109" y="68"/>
                      <a:pt x="163" y="123"/>
                    </a:cubicBezTo>
                    <a:lnTo>
                      <a:pt x="163" y="123"/>
                    </a:lnTo>
                    <a:cubicBezTo>
                      <a:pt x="109" y="68"/>
                      <a:pt x="54" y="0"/>
                      <a:pt x="0" y="0"/>
                    </a:cubicBezTo>
                    <a:close/>
                    <a:moveTo>
                      <a:pt x="0" y="0"/>
                    </a:moveTo>
                    <a:lnTo>
                      <a:pt x="0" y="0"/>
                    </a:lnTo>
                    <a:lnTo>
                      <a:pt x="0" y="0"/>
                    </a:lnTo>
                    <a:close/>
                    <a:moveTo>
                      <a:pt x="0" y="0"/>
                    </a:moveTo>
                    <a:lnTo>
                      <a:pt x="0" y="0"/>
                    </a:lnTo>
                    <a:close/>
                  </a:path>
                </a:pathLst>
              </a:custGeom>
              <a:solidFill>
                <a:srgbClr val="6EA4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5714;p52"/>
              <p:cNvSpPr/>
              <p:nvPr/>
            </p:nvSpPr>
            <p:spPr>
              <a:xfrm>
                <a:off x="4355725" y="2594850"/>
                <a:ext cx="3075" cy="19725"/>
              </a:xfrm>
              <a:custGeom>
                <a:avLst/>
                <a:gdLst/>
                <a:ahLst/>
                <a:cxnLst/>
                <a:rect l="l" t="t" r="r" b="b"/>
                <a:pathLst>
                  <a:path w="123" h="789" extrusionOk="0">
                    <a:moveTo>
                      <a:pt x="123" y="789"/>
                    </a:moveTo>
                    <a:lnTo>
                      <a:pt x="123" y="789"/>
                    </a:lnTo>
                    <a:lnTo>
                      <a:pt x="123" y="789"/>
                    </a:lnTo>
                    <a:close/>
                    <a:moveTo>
                      <a:pt x="123" y="789"/>
                    </a:moveTo>
                    <a:lnTo>
                      <a:pt x="123" y="789"/>
                    </a:lnTo>
                    <a:lnTo>
                      <a:pt x="123" y="789"/>
                    </a:lnTo>
                    <a:close/>
                    <a:moveTo>
                      <a:pt x="123" y="789"/>
                    </a:moveTo>
                    <a:lnTo>
                      <a:pt x="123" y="789"/>
                    </a:lnTo>
                    <a:lnTo>
                      <a:pt x="123" y="789"/>
                    </a:lnTo>
                    <a:close/>
                    <a:moveTo>
                      <a:pt x="123" y="789"/>
                    </a:moveTo>
                    <a:lnTo>
                      <a:pt x="123" y="789"/>
                    </a:lnTo>
                    <a:lnTo>
                      <a:pt x="123" y="789"/>
                    </a:lnTo>
                    <a:close/>
                    <a:moveTo>
                      <a:pt x="0" y="1"/>
                    </a:moveTo>
                    <a:cubicBezTo>
                      <a:pt x="68" y="164"/>
                      <a:pt x="123" y="449"/>
                      <a:pt x="123" y="789"/>
                    </a:cubicBezTo>
                    <a:cubicBezTo>
                      <a:pt x="123" y="449"/>
                      <a:pt x="68" y="164"/>
                      <a:pt x="0" y="1"/>
                    </a:cubicBezTo>
                    <a:close/>
                  </a:path>
                </a:pathLst>
              </a:custGeom>
              <a:solidFill>
                <a:srgbClr val="ACC1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5715;p52"/>
              <p:cNvSpPr/>
              <p:nvPr/>
            </p:nvSpPr>
            <p:spPr>
              <a:xfrm>
                <a:off x="4249700" y="2543875"/>
                <a:ext cx="109100" cy="72075"/>
              </a:xfrm>
              <a:custGeom>
                <a:avLst/>
                <a:gdLst/>
                <a:ahLst/>
                <a:cxnLst/>
                <a:rect l="l" t="t" r="r" b="b"/>
                <a:pathLst>
                  <a:path w="4364" h="2883" extrusionOk="0">
                    <a:moveTo>
                      <a:pt x="449" y="1"/>
                    </a:moveTo>
                    <a:lnTo>
                      <a:pt x="0" y="626"/>
                    </a:lnTo>
                    <a:cubicBezTo>
                      <a:pt x="1251" y="1700"/>
                      <a:pt x="2719" y="2488"/>
                      <a:pt x="4364" y="2882"/>
                    </a:cubicBezTo>
                    <a:lnTo>
                      <a:pt x="4364" y="2828"/>
                    </a:lnTo>
                    <a:cubicBezTo>
                      <a:pt x="4364" y="2488"/>
                      <a:pt x="4309" y="2203"/>
                      <a:pt x="4241" y="2040"/>
                    </a:cubicBezTo>
                    <a:cubicBezTo>
                      <a:pt x="4187" y="1985"/>
                      <a:pt x="4132" y="1917"/>
                      <a:pt x="4078" y="1917"/>
                    </a:cubicBezTo>
                    <a:cubicBezTo>
                      <a:pt x="4078" y="1863"/>
                      <a:pt x="4024" y="1863"/>
                      <a:pt x="3969" y="1863"/>
                    </a:cubicBezTo>
                    <a:cubicBezTo>
                      <a:pt x="3398" y="1808"/>
                      <a:pt x="2148" y="1754"/>
                      <a:pt x="449" y="1"/>
                    </a:cubicBezTo>
                    <a:close/>
                  </a:path>
                </a:pathLst>
              </a:custGeom>
              <a:solidFill>
                <a:srgbClr val="6B3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5716;p52"/>
              <p:cNvSpPr/>
              <p:nvPr/>
            </p:nvSpPr>
            <p:spPr>
              <a:xfrm>
                <a:off x="5097850" y="1967575"/>
                <a:ext cx="399300" cy="556275"/>
              </a:xfrm>
              <a:custGeom>
                <a:avLst/>
                <a:gdLst/>
                <a:ahLst/>
                <a:cxnLst/>
                <a:rect l="l" t="t" r="r" b="b"/>
                <a:pathLst>
                  <a:path w="15972" h="22251" extrusionOk="0">
                    <a:moveTo>
                      <a:pt x="1" y="0"/>
                    </a:moveTo>
                    <a:lnTo>
                      <a:pt x="1" y="0"/>
                    </a:lnTo>
                    <a:cubicBezTo>
                      <a:pt x="1306" y="1808"/>
                      <a:pt x="1183" y="4989"/>
                      <a:pt x="1754" y="7476"/>
                    </a:cubicBezTo>
                    <a:cubicBezTo>
                      <a:pt x="2257" y="9963"/>
                      <a:pt x="5546" y="9678"/>
                      <a:pt x="6674" y="9800"/>
                    </a:cubicBezTo>
                    <a:cubicBezTo>
                      <a:pt x="7816" y="9909"/>
                      <a:pt x="9339" y="11499"/>
                      <a:pt x="10820" y="13538"/>
                    </a:cubicBezTo>
                    <a:cubicBezTo>
                      <a:pt x="12288" y="15523"/>
                      <a:pt x="15455" y="21911"/>
                      <a:pt x="15455" y="21911"/>
                    </a:cubicBezTo>
                    <a:lnTo>
                      <a:pt x="15972" y="22251"/>
                    </a:lnTo>
                    <a:cubicBezTo>
                      <a:pt x="15686" y="21231"/>
                      <a:pt x="15292" y="20049"/>
                      <a:pt x="14667" y="18853"/>
                    </a:cubicBezTo>
                    <a:cubicBezTo>
                      <a:pt x="12519" y="14558"/>
                      <a:pt x="8713" y="8441"/>
                      <a:pt x="7816" y="8441"/>
                    </a:cubicBezTo>
                    <a:cubicBezTo>
                      <a:pt x="7531" y="8441"/>
                      <a:pt x="7137" y="8550"/>
                      <a:pt x="6620" y="8659"/>
                    </a:cubicBezTo>
                    <a:cubicBezTo>
                      <a:pt x="6113" y="8762"/>
                      <a:pt x="5547" y="8866"/>
                      <a:pt x="5006" y="8866"/>
                    </a:cubicBezTo>
                    <a:cubicBezTo>
                      <a:pt x="4344" y="8866"/>
                      <a:pt x="3718" y="8711"/>
                      <a:pt x="3276" y="8210"/>
                    </a:cubicBezTo>
                    <a:cubicBezTo>
                      <a:pt x="2094" y="6851"/>
                      <a:pt x="3168" y="3629"/>
                      <a:pt x="1"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5717;p52"/>
              <p:cNvSpPr/>
              <p:nvPr/>
            </p:nvSpPr>
            <p:spPr>
              <a:xfrm>
                <a:off x="5097850" y="1772175"/>
                <a:ext cx="155650" cy="195425"/>
              </a:xfrm>
              <a:custGeom>
                <a:avLst/>
                <a:gdLst/>
                <a:ahLst/>
                <a:cxnLst/>
                <a:rect l="l" t="t" r="r" b="b"/>
                <a:pathLst>
                  <a:path w="6226" h="7817" extrusionOk="0">
                    <a:moveTo>
                      <a:pt x="6226" y="1"/>
                    </a:moveTo>
                    <a:cubicBezTo>
                      <a:pt x="5941" y="1985"/>
                      <a:pt x="5315" y="3508"/>
                      <a:pt x="4527" y="4581"/>
                    </a:cubicBezTo>
                    <a:lnTo>
                      <a:pt x="4758" y="3739"/>
                    </a:lnTo>
                    <a:lnTo>
                      <a:pt x="3793" y="3847"/>
                    </a:lnTo>
                    <a:lnTo>
                      <a:pt x="3793" y="3793"/>
                    </a:lnTo>
                    <a:cubicBezTo>
                      <a:pt x="2040" y="5941"/>
                      <a:pt x="1" y="7816"/>
                      <a:pt x="1" y="7816"/>
                    </a:cubicBezTo>
                    <a:cubicBezTo>
                      <a:pt x="1" y="7816"/>
                      <a:pt x="5438" y="6688"/>
                      <a:pt x="6226"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5718;p52"/>
              <p:cNvSpPr/>
              <p:nvPr/>
            </p:nvSpPr>
            <p:spPr>
              <a:xfrm>
                <a:off x="5192650" y="1772175"/>
                <a:ext cx="60850" cy="114550"/>
              </a:xfrm>
              <a:custGeom>
                <a:avLst/>
                <a:gdLst/>
                <a:ahLst/>
                <a:cxnLst/>
                <a:rect l="l" t="t" r="r" b="b"/>
                <a:pathLst>
                  <a:path w="2434" h="4582" extrusionOk="0">
                    <a:moveTo>
                      <a:pt x="2434" y="1"/>
                    </a:moveTo>
                    <a:cubicBezTo>
                      <a:pt x="2094" y="1075"/>
                      <a:pt x="1075" y="2488"/>
                      <a:pt x="1" y="3793"/>
                    </a:cubicBezTo>
                    <a:lnTo>
                      <a:pt x="1" y="3847"/>
                    </a:lnTo>
                    <a:lnTo>
                      <a:pt x="966" y="3739"/>
                    </a:lnTo>
                    <a:lnTo>
                      <a:pt x="735" y="4581"/>
                    </a:lnTo>
                    <a:cubicBezTo>
                      <a:pt x="1523" y="3508"/>
                      <a:pt x="2149" y="1985"/>
                      <a:pt x="2434" y="1"/>
                    </a:cubicBezTo>
                    <a:close/>
                  </a:path>
                </a:pathLst>
              </a:custGeom>
              <a:solidFill>
                <a:srgbClr val="BE8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5719;p52"/>
              <p:cNvSpPr/>
              <p:nvPr/>
            </p:nvSpPr>
            <p:spPr>
              <a:xfrm>
                <a:off x="4422325" y="1504425"/>
                <a:ext cx="603175" cy="449175"/>
              </a:xfrm>
              <a:custGeom>
                <a:avLst/>
                <a:gdLst/>
                <a:ahLst/>
                <a:cxnLst/>
                <a:rect l="l" t="t" r="r" b="b"/>
                <a:pathLst>
                  <a:path w="24127" h="17967" extrusionOk="0">
                    <a:moveTo>
                      <a:pt x="3793" y="0"/>
                    </a:moveTo>
                    <a:lnTo>
                      <a:pt x="2325" y="911"/>
                    </a:lnTo>
                    <a:cubicBezTo>
                      <a:pt x="2325" y="911"/>
                      <a:pt x="1754" y="4254"/>
                      <a:pt x="1142" y="6973"/>
                    </a:cubicBezTo>
                    <a:cubicBezTo>
                      <a:pt x="517" y="9691"/>
                      <a:pt x="0" y="17167"/>
                      <a:pt x="6633" y="17901"/>
                    </a:cubicBezTo>
                    <a:cubicBezTo>
                      <a:pt x="7040" y="17946"/>
                      <a:pt x="7441" y="17967"/>
                      <a:pt x="7839" y="17967"/>
                    </a:cubicBezTo>
                    <a:cubicBezTo>
                      <a:pt x="12433" y="17967"/>
                      <a:pt x="16469" y="15199"/>
                      <a:pt x="20369" y="15199"/>
                    </a:cubicBezTo>
                    <a:cubicBezTo>
                      <a:pt x="21631" y="15199"/>
                      <a:pt x="22879" y="15489"/>
                      <a:pt x="24127" y="16256"/>
                    </a:cubicBezTo>
                    <a:cubicBezTo>
                      <a:pt x="24127" y="16256"/>
                      <a:pt x="22509" y="14413"/>
                      <a:pt x="19678" y="14413"/>
                    </a:cubicBezTo>
                    <a:cubicBezTo>
                      <a:pt x="19330" y="14413"/>
                      <a:pt x="18964" y="14441"/>
                      <a:pt x="18581" y="14503"/>
                    </a:cubicBezTo>
                    <a:cubicBezTo>
                      <a:pt x="15232" y="14996"/>
                      <a:pt x="11822" y="17237"/>
                      <a:pt x="8172" y="17237"/>
                    </a:cubicBezTo>
                    <a:cubicBezTo>
                      <a:pt x="7999" y="17237"/>
                      <a:pt x="7826" y="17232"/>
                      <a:pt x="7653" y="17221"/>
                    </a:cubicBezTo>
                    <a:cubicBezTo>
                      <a:pt x="3860" y="16990"/>
                      <a:pt x="1645" y="13538"/>
                      <a:pt x="1876" y="10140"/>
                    </a:cubicBezTo>
                    <a:cubicBezTo>
                      <a:pt x="2039" y="8101"/>
                      <a:pt x="3290" y="3860"/>
                      <a:pt x="3793"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5720;p52"/>
              <p:cNvSpPr/>
              <p:nvPr/>
            </p:nvSpPr>
            <p:spPr>
              <a:xfrm>
                <a:off x="4327525" y="901250"/>
                <a:ext cx="222250" cy="235175"/>
              </a:xfrm>
              <a:custGeom>
                <a:avLst/>
                <a:gdLst/>
                <a:ahLst/>
                <a:cxnLst/>
                <a:rect l="l" t="t" r="r" b="b"/>
                <a:pathLst>
                  <a:path w="8890" h="9407" extrusionOk="0">
                    <a:moveTo>
                      <a:pt x="5831" y="1"/>
                    </a:moveTo>
                    <a:lnTo>
                      <a:pt x="5831" y="1"/>
                    </a:lnTo>
                    <a:cubicBezTo>
                      <a:pt x="0" y="3127"/>
                      <a:pt x="2039" y="9067"/>
                      <a:pt x="2039" y="9067"/>
                    </a:cubicBezTo>
                    <a:cubicBezTo>
                      <a:pt x="2363" y="9040"/>
                      <a:pt x="2686" y="9026"/>
                      <a:pt x="3007" y="9026"/>
                    </a:cubicBezTo>
                    <a:cubicBezTo>
                      <a:pt x="3980" y="9026"/>
                      <a:pt x="4928" y="9151"/>
                      <a:pt x="5777" y="9407"/>
                    </a:cubicBezTo>
                    <a:cubicBezTo>
                      <a:pt x="8889" y="3970"/>
                      <a:pt x="5831" y="1"/>
                      <a:pt x="5831"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5721;p52"/>
              <p:cNvSpPr/>
              <p:nvPr/>
            </p:nvSpPr>
            <p:spPr>
              <a:xfrm>
                <a:off x="4327525" y="901250"/>
                <a:ext cx="150200" cy="226675"/>
              </a:xfrm>
              <a:custGeom>
                <a:avLst/>
                <a:gdLst/>
                <a:ahLst/>
                <a:cxnLst/>
                <a:rect l="l" t="t" r="r" b="b"/>
                <a:pathLst>
                  <a:path w="6008" h="9067" extrusionOk="0">
                    <a:moveTo>
                      <a:pt x="5831" y="1"/>
                    </a:moveTo>
                    <a:cubicBezTo>
                      <a:pt x="0" y="3127"/>
                      <a:pt x="2039" y="9067"/>
                      <a:pt x="2039" y="9067"/>
                    </a:cubicBezTo>
                    <a:lnTo>
                      <a:pt x="2093" y="9067"/>
                    </a:lnTo>
                    <a:cubicBezTo>
                      <a:pt x="6008" y="5846"/>
                      <a:pt x="5831" y="1"/>
                      <a:pt x="5831" y="1"/>
                    </a:cubicBezTo>
                    <a:close/>
                  </a:path>
                </a:pathLst>
              </a:custGeom>
              <a:solidFill>
                <a:srgbClr val="FF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5722;p52"/>
              <p:cNvSpPr/>
              <p:nvPr/>
            </p:nvSpPr>
            <p:spPr>
              <a:xfrm>
                <a:off x="4377125" y="901250"/>
                <a:ext cx="100600" cy="226675"/>
              </a:xfrm>
              <a:custGeom>
                <a:avLst/>
                <a:gdLst/>
                <a:ahLst/>
                <a:cxnLst/>
                <a:rect l="l" t="t" r="r" b="b"/>
                <a:pathLst>
                  <a:path w="4024" h="9067" extrusionOk="0">
                    <a:moveTo>
                      <a:pt x="3847" y="1"/>
                    </a:moveTo>
                    <a:lnTo>
                      <a:pt x="3847" y="1"/>
                    </a:lnTo>
                    <a:cubicBezTo>
                      <a:pt x="2488" y="2162"/>
                      <a:pt x="1" y="8904"/>
                      <a:pt x="1" y="8904"/>
                    </a:cubicBezTo>
                    <a:cubicBezTo>
                      <a:pt x="55" y="9012"/>
                      <a:pt x="55" y="9067"/>
                      <a:pt x="55" y="9067"/>
                    </a:cubicBezTo>
                    <a:lnTo>
                      <a:pt x="109" y="9067"/>
                    </a:lnTo>
                    <a:cubicBezTo>
                      <a:pt x="4024" y="5846"/>
                      <a:pt x="3847" y="1"/>
                      <a:pt x="3847" y="1"/>
                    </a:cubicBezTo>
                    <a:close/>
                  </a:path>
                </a:pathLst>
              </a:custGeom>
              <a:solidFill>
                <a:srgbClr val="EF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5723;p52"/>
              <p:cNvSpPr/>
              <p:nvPr/>
            </p:nvSpPr>
            <p:spPr>
              <a:xfrm>
                <a:off x="4598000" y="1263500"/>
                <a:ext cx="242875" cy="81650"/>
              </a:xfrm>
              <a:custGeom>
                <a:avLst/>
                <a:gdLst/>
                <a:ahLst/>
                <a:cxnLst/>
                <a:rect l="l" t="t" r="r" b="b"/>
                <a:pathLst>
                  <a:path w="9715" h="3266" extrusionOk="0">
                    <a:moveTo>
                      <a:pt x="4010" y="1"/>
                    </a:moveTo>
                    <a:cubicBezTo>
                      <a:pt x="2880" y="1"/>
                      <a:pt x="0" y="1264"/>
                      <a:pt x="0" y="1264"/>
                    </a:cubicBezTo>
                    <a:lnTo>
                      <a:pt x="164" y="2338"/>
                    </a:lnTo>
                    <a:cubicBezTo>
                      <a:pt x="2131" y="1332"/>
                      <a:pt x="3271" y="1131"/>
                      <a:pt x="4064" y="1131"/>
                    </a:cubicBezTo>
                    <a:cubicBezTo>
                      <a:pt x="4481" y="1131"/>
                      <a:pt x="4802" y="1186"/>
                      <a:pt x="5098" y="1210"/>
                    </a:cubicBezTo>
                    <a:cubicBezTo>
                      <a:pt x="5940" y="1210"/>
                      <a:pt x="7082" y="3018"/>
                      <a:pt x="8319" y="3249"/>
                    </a:cubicBezTo>
                    <a:cubicBezTo>
                      <a:pt x="8405" y="3260"/>
                      <a:pt x="8487" y="3265"/>
                      <a:pt x="8563" y="3265"/>
                    </a:cubicBezTo>
                    <a:cubicBezTo>
                      <a:pt x="9591" y="3265"/>
                      <a:pt x="9714" y="2295"/>
                      <a:pt x="9284" y="1713"/>
                    </a:cubicBezTo>
                    <a:cubicBezTo>
                      <a:pt x="9175" y="1604"/>
                      <a:pt x="8999" y="1427"/>
                      <a:pt x="8835" y="1264"/>
                    </a:cubicBezTo>
                    <a:cubicBezTo>
                      <a:pt x="8796" y="1798"/>
                      <a:pt x="8540" y="2275"/>
                      <a:pt x="8121" y="2275"/>
                    </a:cubicBezTo>
                    <a:cubicBezTo>
                      <a:pt x="7965" y="2275"/>
                      <a:pt x="7785" y="2208"/>
                      <a:pt x="7585" y="2053"/>
                    </a:cubicBezTo>
                    <a:cubicBezTo>
                      <a:pt x="6851" y="1482"/>
                      <a:pt x="5206" y="190"/>
                      <a:pt x="4187" y="14"/>
                    </a:cubicBezTo>
                    <a:cubicBezTo>
                      <a:pt x="4134" y="5"/>
                      <a:pt x="4075" y="1"/>
                      <a:pt x="4010" y="1"/>
                    </a:cubicBezTo>
                    <a:close/>
                  </a:path>
                </a:pathLst>
              </a:custGeom>
              <a:solidFill>
                <a:srgbClr val="3D21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5724;p52"/>
              <p:cNvSpPr/>
              <p:nvPr/>
            </p:nvSpPr>
            <p:spPr>
              <a:xfrm>
                <a:off x="4447800" y="869300"/>
                <a:ext cx="337125" cy="318100"/>
              </a:xfrm>
              <a:custGeom>
                <a:avLst/>
                <a:gdLst/>
                <a:ahLst/>
                <a:cxnLst/>
                <a:rect l="l" t="t" r="r" b="b"/>
                <a:pathLst>
                  <a:path w="13485" h="12724" extrusionOk="0">
                    <a:moveTo>
                      <a:pt x="4528" y="1"/>
                    </a:moveTo>
                    <a:cubicBezTo>
                      <a:pt x="4443" y="1"/>
                      <a:pt x="4353" y="14"/>
                      <a:pt x="4255" y="42"/>
                    </a:cubicBezTo>
                    <a:cubicBezTo>
                      <a:pt x="3290" y="327"/>
                      <a:pt x="3344" y="1224"/>
                      <a:pt x="3684" y="2366"/>
                    </a:cubicBezTo>
                    <a:cubicBezTo>
                      <a:pt x="4024" y="3494"/>
                      <a:pt x="4255" y="4908"/>
                      <a:pt x="3793" y="5139"/>
                    </a:cubicBezTo>
                    <a:cubicBezTo>
                      <a:pt x="3759" y="5161"/>
                      <a:pt x="3723" y="5171"/>
                      <a:pt x="3685" y="5171"/>
                    </a:cubicBezTo>
                    <a:cubicBezTo>
                      <a:pt x="3234" y="5171"/>
                      <a:pt x="2580" y="3686"/>
                      <a:pt x="2216" y="3209"/>
                    </a:cubicBezTo>
                    <a:cubicBezTo>
                      <a:pt x="2022" y="2997"/>
                      <a:pt x="1729" y="2863"/>
                      <a:pt x="1455" y="2863"/>
                    </a:cubicBezTo>
                    <a:cubicBezTo>
                      <a:pt x="1077" y="2863"/>
                      <a:pt x="735" y="3118"/>
                      <a:pt x="735" y="3780"/>
                    </a:cubicBezTo>
                    <a:cubicBezTo>
                      <a:pt x="680" y="4908"/>
                      <a:pt x="2040" y="6213"/>
                      <a:pt x="1931" y="6947"/>
                    </a:cubicBezTo>
                    <a:cubicBezTo>
                      <a:pt x="1754" y="7681"/>
                      <a:pt x="1931" y="8700"/>
                      <a:pt x="1" y="11024"/>
                    </a:cubicBezTo>
                    <a:lnTo>
                      <a:pt x="1876" y="12723"/>
                    </a:lnTo>
                    <a:cubicBezTo>
                      <a:pt x="1876" y="12723"/>
                      <a:pt x="3521" y="10345"/>
                      <a:pt x="4133" y="10345"/>
                    </a:cubicBezTo>
                    <a:cubicBezTo>
                      <a:pt x="4382" y="10345"/>
                      <a:pt x="5243" y="10420"/>
                      <a:pt x="6169" y="10420"/>
                    </a:cubicBezTo>
                    <a:cubicBezTo>
                      <a:pt x="7365" y="10420"/>
                      <a:pt x="8668" y="10294"/>
                      <a:pt x="8890" y="9720"/>
                    </a:cubicBezTo>
                    <a:cubicBezTo>
                      <a:pt x="9352" y="8755"/>
                      <a:pt x="8156" y="8755"/>
                      <a:pt x="7028" y="8646"/>
                    </a:cubicBezTo>
                    <a:cubicBezTo>
                      <a:pt x="5900" y="8591"/>
                      <a:pt x="4989" y="7912"/>
                      <a:pt x="6008" y="7626"/>
                    </a:cubicBezTo>
                    <a:cubicBezTo>
                      <a:pt x="7082" y="7341"/>
                      <a:pt x="9638" y="6784"/>
                      <a:pt x="10589" y="5982"/>
                    </a:cubicBezTo>
                    <a:cubicBezTo>
                      <a:pt x="11394" y="5324"/>
                      <a:pt x="10904" y="4582"/>
                      <a:pt x="10088" y="4582"/>
                    </a:cubicBezTo>
                    <a:cubicBezTo>
                      <a:pt x="9926" y="4582"/>
                      <a:pt x="9750" y="4611"/>
                      <a:pt x="9570" y="4677"/>
                    </a:cubicBezTo>
                    <a:cubicBezTo>
                      <a:pt x="8828" y="4945"/>
                      <a:pt x="8110" y="5154"/>
                      <a:pt x="7639" y="5154"/>
                    </a:cubicBezTo>
                    <a:cubicBezTo>
                      <a:pt x="7394" y="5154"/>
                      <a:pt x="7216" y="5097"/>
                      <a:pt x="7137" y="4962"/>
                    </a:cubicBezTo>
                    <a:cubicBezTo>
                      <a:pt x="6742" y="4228"/>
                      <a:pt x="7653" y="3494"/>
                      <a:pt x="8673" y="3318"/>
                    </a:cubicBezTo>
                    <a:cubicBezTo>
                      <a:pt x="9692" y="3155"/>
                      <a:pt x="11785" y="3046"/>
                      <a:pt x="12628" y="2421"/>
                    </a:cubicBezTo>
                    <a:cubicBezTo>
                      <a:pt x="13484" y="1795"/>
                      <a:pt x="13430" y="96"/>
                      <a:pt x="11051" y="42"/>
                    </a:cubicBezTo>
                    <a:cubicBezTo>
                      <a:pt x="11005" y="41"/>
                      <a:pt x="10959" y="40"/>
                      <a:pt x="10914" y="40"/>
                    </a:cubicBezTo>
                    <a:cubicBezTo>
                      <a:pt x="8631" y="40"/>
                      <a:pt x="7586" y="1361"/>
                      <a:pt x="6919" y="2081"/>
                    </a:cubicBezTo>
                    <a:cubicBezTo>
                      <a:pt x="6530" y="2462"/>
                      <a:pt x="6223" y="2646"/>
                      <a:pt x="6009" y="2646"/>
                    </a:cubicBezTo>
                    <a:cubicBezTo>
                      <a:pt x="5812" y="2646"/>
                      <a:pt x="5695" y="2490"/>
                      <a:pt x="5669" y="2190"/>
                    </a:cubicBezTo>
                    <a:cubicBezTo>
                      <a:pt x="5619" y="1616"/>
                      <a:pt x="5466" y="1"/>
                      <a:pt x="4528" y="1"/>
                    </a:cubicBezTo>
                    <a:close/>
                  </a:path>
                </a:pathLst>
              </a:custGeom>
              <a:solidFill>
                <a:srgbClr val="6B3C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5725;p52"/>
              <p:cNvSpPr/>
              <p:nvPr/>
            </p:nvSpPr>
            <p:spPr>
              <a:xfrm>
                <a:off x="4449175" y="940850"/>
                <a:ext cx="67975" cy="212575"/>
              </a:xfrm>
              <a:custGeom>
                <a:avLst/>
                <a:gdLst/>
                <a:ahLst/>
                <a:cxnLst/>
                <a:rect l="l" t="t" r="r" b="b"/>
                <a:pathLst>
                  <a:path w="2719" h="8503" extrusionOk="0">
                    <a:moveTo>
                      <a:pt x="1400" y="1"/>
                    </a:moveTo>
                    <a:cubicBezTo>
                      <a:pt x="1022" y="1"/>
                      <a:pt x="680" y="256"/>
                      <a:pt x="680" y="918"/>
                    </a:cubicBezTo>
                    <a:cubicBezTo>
                      <a:pt x="625" y="2046"/>
                      <a:pt x="1985" y="3351"/>
                      <a:pt x="1876" y="4085"/>
                    </a:cubicBezTo>
                    <a:cubicBezTo>
                      <a:pt x="1699" y="4819"/>
                      <a:pt x="1876" y="5784"/>
                      <a:pt x="0" y="8162"/>
                    </a:cubicBezTo>
                    <a:lnTo>
                      <a:pt x="911" y="8502"/>
                    </a:lnTo>
                    <a:cubicBezTo>
                      <a:pt x="911" y="8502"/>
                      <a:pt x="2719" y="5961"/>
                      <a:pt x="2719" y="5050"/>
                    </a:cubicBezTo>
                    <a:cubicBezTo>
                      <a:pt x="2719" y="4139"/>
                      <a:pt x="1930" y="2494"/>
                      <a:pt x="1536" y="1761"/>
                    </a:cubicBezTo>
                    <a:cubicBezTo>
                      <a:pt x="1201" y="1136"/>
                      <a:pt x="1643" y="836"/>
                      <a:pt x="2168" y="836"/>
                    </a:cubicBezTo>
                    <a:cubicBezTo>
                      <a:pt x="2259" y="836"/>
                      <a:pt x="2354" y="845"/>
                      <a:pt x="2447" y="863"/>
                    </a:cubicBezTo>
                    <a:cubicBezTo>
                      <a:pt x="2324" y="632"/>
                      <a:pt x="2216" y="456"/>
                      <a:pt x="2161" y="347"/>
                    </a:cubicBezTo>
                    <a:cubicBezTo>
                      <a:pt x="1967" y="135"/>
                      <a:pt x="1674" y="1"/>
                      <a:pt x="1400" y="1"/>
                    </a:cubicBezTo>
                    <a:close/>
                  </a:path>
                </a:pathLst>
              </a:custGeom>
              <a:solidFill>
                <a:srgbClr val="3D21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5726;p52"/>
              <p:cNvSpPr/>
              <p:nvPr/>
            </p:nvSpPr>
            <p:spPr>
              <a:xfrm>
                <a:off x="4049900" y="1126600"/>
                <a:ext cx="889300" cy="418175"/>
              </a:xfrm>
              <a:custGeom>
                <a:avLst/>
                <a:gdLst/>
                <a:ahLst/>
                <a:cxnLst/>
                <a:rect l="l" t="t" r="r" b="b"/>
                <a:pathLst>
                  <a:path w="35572" h="16727" extrusionOk="0">
                    <a:moveTo>
                      <a:pt x="14184" y="0"/>
                    </a:moveTo>
                    <a:cubicBezTo>
                      <a:pt x="11329" y="0"/>
                      <a:pt x="8377" y="1189"/>
                      <a:pt x="7476" y="3288"/>
                    </a:cubicBezTo>
                    <a:cubicBezTo>
                      <a:pt x="6498" y="5582"/>
                      <a:pt x="5826" y="7717"/>
                      <a:pt x="3923" y="7717"/>
                    </a:cubicBezTo>
                    <a:cubicBezTo>
                      <a:pt x="3526" y="7717"/>
                      <a:pt x="3074" y="7624"/>
                      <a:pt x="2556" y="7420"/>
                    </a:cubicBezTo>
                    <a:lnTo>
                      <a:pt x="462" y="8779"/>
                    </a:lnTo>
                    <a:cubicBezTo>
                      <a:pt x="462" y="8779"/>
                      <a:pt x="0" y="10587"/>
                      <a:pt x="1142" y="12000"/>
                    </a:cubicBezTo>
                    <a:cubicBezTo>
                      <a:pt x="2270" y="13482"/>
                      <a:pt x="5097" y="13822"/>
                      <a:pt x="5097" y="13822"/>
                    </a:cubicBezTo>
                    <a:cubicBezTo>
                      <a:pt x="5097" y="13822"/>
                      <a:pt x="8776" y="16726"/>
                      <a:pt x="13524" y="16726"/>
                    </a:cubicBezTo>
                    <a:cubicBezTo>
                      <a:pt x="15728" y="16726"/>
                      <a:pt x="18162" y="16101"/>
                      <a:pt x="20565" y="14270"/>
                    </a:cubicBezTo>
                    <a:cubicBezTo>
                      <a:pt x="20565" y="14270"/>
                      <a:pt x="22587" y="15361"/>
                      <a:pt x="25529" y="15361"/>
                    </a:cubicBezTo>
                    <a:cubicBezTo>
                      <a:pt x="28353" y="15361"/>
                      <a:pt x="32024" y="14357"/>
                      <a:pt x="35571" y="10424"/>
                    </a:cubicBezTo>
                    <a:cubicBezTo>
                      <a:pt x="35571" y="10424"/>
                      <a:pt x="33303" y="8013"/>
                      <a:pt x="27892" y="8013"/>
                    </a:cubicBezTo>
                    <a:cubicBezTo>
                      <a:pt x="26408" y="8013"/>
                      <a:pt x="24688" y="8194"/>
                      <a:pt x="22713" y="8657"/>
                    </a:cubicBezTo>
                    <a:cubicBezTo>
                      <a:pt x="22713" y="8657"/>
                      <a:pt x="23392" y="2486"/>
                      <a:pt x="16882" y="393"/>
                    </a:cubicBezTo>
                    <a:cubicBezTo>
                      <a:pt x="16043" y="128"/>
                      <a:pt x="15119" y="0"/>
                      <a:pt x="14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5727;p52"/>
              <p:cNvSpPr/>
              <p:nvPr/>
            </p:nvSpPr>
            <p:spPr>
              <a:xfrm>
                <a:off x="4362850" y="1295650"/>
                <a:ext cx="59500" cy="79400"/>
              </a:xfrm>
              <a:custGeom>
                <a:avLst/>
                <a:gdLst/>
                <a:ahLst/>
                <a:cxnLst/>
                <a:rect l="l" t="t" r="r" b="b"/>
                <a:pathLst>
                  <a:path w="2380" h="3176" extrusionOk="0">
                    <a:moveTo>
                      <a:pt x="1398" y="1"/>
                    </a:moveTo>
                    <a:cubicBezTo>
                      <a:pt x="931" y="1"/>
                      <a:pt x="435" y="538"/>
                      <a:pt x="232" y="1337"/>
                    </a:cubicBezTo>
                    <a:cubicBezTo>
                      <a:pt x="1" y="2180"/>
                      <a:pt x="232" y="3036"/>
                      <a:pt x="735" y="3145"/>
                    </a:cubicBezTo>
                    <a:cubicBezTo>
                      <a:pt x="800" y="3166"/>
                      <a:pt x="866" y="3175"/>
                      <a:pt x="933" y="3175"/>
                    </a:cubicBezTo>
                    <a:cubicBezTo>
                      <a:pt x="1444" y="3175"/>
                      <a:pt x="1957" y="2598"/>
                      <a:pt x="2162" y="1840"/>
                    </a:cubicBezTo>
                    <a:cubicBezTo>
                      <a:pt x="2379" y="998"/>
                      <a:pt x="2162" y="141"/>
                      <a:pt x="1591" y="33"/>
                    </a:cubicBezTo>
                    <a:cubicBezTo>
                      <a:pt x="1528" y="11"/>
                      <a:pt x="1463" y="1"/>
                      <a:pt x="1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5728;p52"/>
              <p:cNvSpPr/>
              <p:nvPr/>
            </p:nvSpPr>
            <p:spPr>
              <a:xfrm>
                <a:off x="4394125" y="1306300"/>
                <a:ext cx="25500" cy="25525"/>
              </a:xfrm>
              <a:custGeom>
                <a:avLst/>
                <a:gdLst/>
                <a:ahLst/>
                <a:cxnLst/>
                <a:rect l="l" t="t" r="r" b="b"/>
                <a:pathLst>
                  <a:path w="1020" h="1021" extrusionOk="0">
                    <a:moveTo>
                      <a:pt x="449" y="1"/>
                    </a:moveTo>
                    <a:cubicBezTo>
                      <a:pt x="231" y="1"/>
                      <a:pt x="0" y="286"/>
                      <a:pt x="0" y="572"/>
                    </a:cubicBezTo>
                    <a:cubicBezTo>
                      <a:pt x="55" y="857"/>
                      <a:pt x="286" y="1020"/>
                      <a:pt x="571" y="1020"/>
                    </a:cubicBezTo>
                    <a:cubicBezTo>
                      <a:pt x="843" y="966"/>
                      <a:pt x="1020" y="735"/>
                      <a:pt x="1020" y="449"/>
                    </a:cubicBezTo>
                    <a:cubicBezTo>
                      <a:pt x="1020" y="177"/>
                      <a:pt x="734" y="1"/>
                      <a:pt x="4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5729;p52"/>
              <p:cNvSpPr/>
              <p:nvPr/>
            </p:nvSpPr>
            <p:spPr>
              <a:xfrm>
                <a:off x="4057025" y="1347425"/>
                <a:ext cx="507025" cy="197350"/>
              </a:xfrm>
              <a:custGeom>
                <a:avLst/>
                <a:gdLst/>
                <a:ahLst/>
                <a:cxnLst/>
                <a:rect l="l" t="t" r="r" b="b"/>
                <a:pathLst>
                  <a:path w="20281" h="7894" extrusionOk="0">
                    <a:moveTo>
                      <a:pt x="517" y="0"/>
                    </a:moveTo>
                    <a:cubicBezTo>
                      <a:pt x="517" y="0"/>
                      <a:pt x="340" y="109"/>
                      <a:pt x="123" y="286"/>
                    </a:cubicBezTo>
                    <a:cubicBezTo>
                      <a:pt x="1" y="911"/>
                      <a:pt x="1" y="2148"/>
                      <a:pt x="857" y="3167"/>
                    </a:cubicBezTo>
                    <a:cubicBezTo>
                      <a:pt x="1985" y="4649"/>
                      <a:pt x="4812" y="4989"/>
                      <a:pt x="4812" y="4989"/>
                    </a:cubicBezTo>
                    <a:cubicBezTo>
                      <a:pt x="4812" y="4989"/>
                      <a:pt x="8491" y="7893"/>
                      <a:pt x="13239" y="7893"/>
                    </a:cubicBezTo>
                    <a:cubicBezTo>
                      <a:pt x="15443" y="7893"/>
                      <a:pt x="17877" y="7268"/>
                      <a:pt x="20280" y="5437"/>
                    </a:cubicBezTo>
                    <a:lnTo>
                      <a:pt x="20280" y="5437"/>
                    </a:lnTo>
                    <a:cubicBezTo>
                      <a:pt x="17613" y="6194"/>
                      <a:pt x="15357" y="6482"/>
                      <a:pt x="13468" y="6482"/>
                    </a:cubicBezTo>
                    <a:cubicBezTo>
                      <a:pt x="7451" y="6482"/>
                      <a:pt x="5152" y="3562"/>
                      <a:pt x="5152" y="3562"/>
                    </a:cubicBezTo>
                    <a:cubicBezTo>
                      <a:pt x="5099" y="3566"/>
                      <a:pt x="5045" y="3568"/>
                      <a:pt x="4992" y="3568"/>
                    </a:cubicBezTo>
                    <a:cubicBezTo>
                      <a:pt x="2735" y="3568"/>
                      <a:pt x="517" y="0"/>
                      <a:pt x="517"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5730;p52"/>
              <p:cNvSpPr/>
              <p:nvPr/>
            </p:nvSpPr>
            <p:spPr>
              <a:xfrm>
                <a:off x="4564025" y="1465075"/>
                <a:ext cx="137875" cy="45150"/>
              </a:xfrm>
              <a:custGeom>
                <a:avLst/>
                <a:gdLst/>
                <a:ahLst/>
                <a:cxnLst/>
                <a:rect l="l" t="t" r="r" b="b"/>
                <a:pathLst>
                  <a:path w="5515" h="1806" extrusionOk="0">
                    <a:moveTo>
                      <a:pt x="3961" y="1"/>
                    </a:moveTo>
                    <a:cubicBezTo>
                      <a:pt x="3173" y="1"/>
                      <a:pt x="1908" y="214"/>
                      <a:pt x="0" y="731"/>
                    </a:cubicBezTo>
                    <a:cubicBezTo>
                      <a:pt x="0" y="731"/>
                      <a:pt x="1754" y="1696"/>
                      <a:pt x="4309" y="1805"/>
                    </a:cubicBezTo>
                    <a:cubicBezTo>
                      <a:pt x="5211" y="831"/>
                      <a:pt x="5514" y="1"/>
                      <a:pt x="3961" y="1"/>
                    </a:cubicBezTo>
                    <a:close/>
                  </a:path>
                </a:pathLst>
              </a:custGeom>
              <a:solidFill>
                <a:srgbClr val="BC5B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5731;p52"/>
              <p:cNvSpPr/>
              <p:nvPr/>
            </p:nvSpPr>
            <p:spPr>
              <a:xfrm>
                <a:off x="4564025" y="1379900"/>
                <a:ext cx="375175" cy="130725"/>
              </a:xfrm>
              <a:custGeom>
                <a:avLst/>
                <a:gdLst/>
                <a:ahLst/>
                <a:cxnLst/>
                <a:rect l="l" t="t" r="r" b="b"/>
                <a:pathLst>
                  <a:path w="15007" h="5229" extrusionOk="0">
                    <a:moveTo>
                      <a:pt x="12126" y="0"/>
                    </a:moveTo>
                    <a:cubicBezTo>
                      <a:pt x="5649" y="0"/>
                      <a:pt x="0" y="4138"/>
                      <a:pt x="0" y="4138"/>
                    </a:cubicBezTo>
                    <a:cubicBezTo>
                      <a:pt x="0" y="4138"/>
                      <a:pt x="2022" y="5229"/>
                      <a:pt x="4964" y="5229"/>
                    </a:cubicBezTo>
                    <a:cubicBezTo>
                      <a:pt x="7788" y="5229"/>
                      <a:pt x="11459" y="4225"/>
                      <a:pt x="15006" y="292"/>
                    </a:cubicBezTo>
                    <a:cubicBezTo>
                      <a:pt x="14038" y="89"/>
                      <a:pt x="13073" y="0"/>
                      <a:pt x="12126" y="0"/>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5732;p52"/>
              <p:cNvSpPr/>
              <p:nvPr/>
            </p:nvSpPr>
            <p:spPr>
              <a:xfrm>
                <a:off x="3990425" y="1229650"/>
                <a:ext cx="139000" cy="133625"/>
              </a:xfrm>
              <a:custGeom>
                <a:avLst/>
                <a:gdLst/>
                <a:ahLst/>
                <a:cxnLst/>
                <a:rect l="l" t="t" r="r" b="b"/>
                <a:pathLst>
                  <a:path w="5560" h="5345" extrusionOk="0">
                    <a:moveTo>
                      <a:pt x="2760" y="1"/>
                    </a:moveTo>
                    <a:cubicBezTo>
                      <a:pt x="2693" y="1"/>
                      <a:pt x="2624" y="3"/>
                      <a:pt x="2556" y="9"/>
                    </a:cubicBezTo>
                    <a:cubicBezTo>
                      <a:pt x="1088" y="185"/>
                      <a:pt x="1" y="1422"/>
                      <a:pt x="123" y="2904"/>
                    </a:cubicBezTo>
                    <a:cubicBezTo>
                      <a:pt x="227" y="4303"/>
                      <a:pt x="1417" y="5344"/>
                      <a:pt x="2800" y="5344"/>
                    </a:cubicBezTo>
                    <a:cubicBezTo>
                      <a:pt x="2868" y="5344"/>
                      <a:pt x="2936" y="5342"/>
                      <a:pt x="3004" y="5337"/>
                    </a:cubicBezTo>
                    <a:cubicBezTo>
                      <a:pt x="4486" y="5214"/>
                      <a:pt x="5560" y="3923"/>
                      <a:pt x="5437" y="2442"/>
                    </a:cubicBezTo>
                    <a:cubicBezTo>
                      <a:pt x="5334" y="1042"/>
                      <a:pt x="4143"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5733;p52"/>
              <p:cNvSpPr/>
              <p:nvPr/>
            </p:nvSpPr>
            <p:spPr>
              <a:xfrm>
                <a:off x="3992125" y="1241075"/>
                <a:ext cx="103325" cy="122200"/>
              </a:xfrm>
              <a:custGeom>
                <a:avLst/>
                <a:gdLst/>
                <a:ahLst/>
                <a:cxnLst/>
                <a:rect l="l" t="t" r="r" b="b"/>
                <a:pathLst>
                  <a:path w="4133" h="4888" extrusionOk="0">
                    <a:moveTo>
                      <a:pt x="1237" y="0"/>
                    </a:moveTo>
                    <a:cubicBezTo>
                      <a:pt x="449" y="517"/>
                      <a:pt x="1" y="1482"/>
                      <a:pt x="55" y="2447"/>
                    </a:cubicBezTo>
                    <a:cubicBezTo>
                      <a:pt x="159" y="3846"/>
                      <a:pt x="1349" y="4887"/>
                      <a:pt x="2732" y="4887"/>
                    </a:cubicBezTo>
                    <a:cubicBezTo>
                      <a:pt x="2800" y="4887"/>
                      <a:pt x="2868" y="4885"/>
                      <a:pt x="2936" y="4880"/>
                    </a:cubicBezTo>
                    <a:cubicBezTo>
                      <a:pt x="3399" y="4825"/>
                      <a:pt x="3793" y="4703"/>
                      <a:pt x="4133" y="4485"/>
                    </a:cubicBezTo>
                    <a:cubicBezTo>
                      <a:pt x="680" y="3969"/>
                      <a:pt x="1237" y="68"/>
                      <a:pt x="1237" y="0"/>
                    </a:cubicBez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5734;p52"/>
              <p:cNvSpPr/>
              <p:nvPr/>
            </p:nvSpPr>
            <p:spPr>
              <a:xfrm>
                <a:off x="4564025" y="1379900"/>
                <a:ext cx="375175" cy="103475"/>
              </a:xfrm>
              <a:custGeom>
                <a:avLst/>
                <a:gdLst/>
                <a:ahLst/>
                <a:cxnLst/>
                <a:rect l="l" t="t" r="r" b="b"/>
                <a:pathLst>
                  <a:path w="15007" h="4139" extrusionOk="0">
                    <a:moveTo>
                      <a:pt x="12126" y="0"/>
                    </a:moveTo>
                    <a:cubicBezTo>
                      <a:pt x="5649" y="0"/>
                      <a:pt x="0" y="4138"/>
                      <a:pt x="0" y="4138"/>
                    </a:cubicBezTo>
                    <a:cubicBezTo>
                      <a:pt x="0" y="4138"/>
                      <a:pt x="8512" y="286"/>
                      <a:pt x="14608" y="286"/>
                    </a:cubicBezTo>
                    <a:cubicBezTo>
                      <a:pt x="14742" y="286"/>
                      <a:pt x="14875" y="288"/>
                      <a:pt x="15006" y="292"/>
                    </a:cubicBezTo>
                    <a:cubicBezTo>
                      <a:pt x="14038" y="89"/>
                      <a:pt x="13073" y="0"/>
                      <a:pt x="12126" y="0"/>
                    </a:cubicBezTo>
                    <a:close/>
                  </a:path>
                </a:pathLst>
              </a:custGeom>
              <a:solidFill>
                <a:srgbClr val="EF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5735;p52"/>
              <p:cNvSpPr/>
              <p:nvPr/>
            </p:nvSpPr>
            <p:spPr>
              <a:xfrm>
                <a:off x="5484225" y="2515325"/>
                <a:ext cx="32625" cy="150225"/>
              </a:xfrm>
              <a:custGeom>
                <a:avLst/>
                <a:gdLst/>
                <a:ahLst/>
                <a:cxnLst/>
                <a:rect l="l" t="t" r="r" b="b"/>
                <a:pathLst>
                  <a:path w="1305" h="6009" extrusionOk="0">
                    <a:moveTo>
                      <a:pt x="0" y="1"/>
                    </a:moveTo>
                    <a:cubicBezTo>
                      <a:pt x="0" y="1"/>
                      <a:pt x="734" y="4024"/>
                      <a:pt x="0" y="6009"/>
                    </a:cubicBezTo>
                    <a:cubicBezTo>
                      <a:pt x="462" y="5846"/>
                      <a:pt x="856" y="5615"/>
                      <a:pt x="1142" y="5275"/>
                    </a:cubicBezTo>
                    <a:cubicBezTo>
                      <a:pt x="1142" y="5275"/>
                      <a:pt x="1305" y="3005"/>
                      <a:pt x="462" y="69"/>
                    </a:cubicBezTo>
                    <a:lnTo>
                      <a:pt x="0" y="1"/>
                    </a:lnTo>
                    <a:close/>
                  </a:path>
                </a:pathLst>
              </a:custGeom>
              <a:solidFill>
                <a:srgbClr val="602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5736;p52"/>
              <p:cNvSpPr/>
              <p:nvPr/>
            </p:nvSpPr>
            <p:spPr>
              <a:xfrm>
                <a:off x="4775050" y="1964550"/>
                <a:ext cx="67975" cy="27425"/>
              </a:xfrm>
              <a:custGeom>
                <a:avLst/>
                <a:gdLst/>
                <a:ahLst/>
                <a:cxnLst/>
                <a:rect l="l" t="t" r="r" b="b"/>
                <a:pathLst>
                  <a:path w="2719" h="1097" extrusionOk="0">
                    <a:moveTo>
                      <a:pt x="1617" y="1"/>
                    </a:moveTo>
                    <a:cubicBezTo>
                      <a:pt x="1533" y="1"/>
                      <a:pt x="1447" y="4"/>
                      <a:pt x="1359" y="13"/>
                    </a:cubicBezTo>
                    <a:cubicBezTo>
                      <a:pt x="625" y="121"/>
                      <a:pt x="0" y="407"/>
                      <a:pt x="54" y="692"/>
                    </a:cubicBezTo>
                    <a:cubicBezTo>
                      <a:pt x="54" y="931"/>
                      <a:pt x="536" y="1096"/>
                      <a:pt x="1151" y="1096"/>
                    </a:cubicBezTo>
                    <a:cubicBezTo>
                      <a:pt x="1236" y="1096"/>
                      <a:pt x="1324" y="1093"/>
                      <a:pt x="1414" y="1086"/>
                    </a:cubicBezTo>
                    <a:cubicBezTo>
                      <a:pt x="2148" y="1032"/>
                      <a:pt x="2719" y="747"/>
                      <a:pt x="2719" y="461"/>
                    </a:cubicBezTo>
                    <a:cubicBezTo>
                      <a:pt x="2719" y="210"/>
                      <a:pt x="2234" y="1"/>
                      <a:pt x="1617" y="1"/>
                    </a:cubicBezTo>
                    <a:close/>
                  </a:path>
                </a:pathLst>
              </a:custGeom>
              <a:solidFill>
                <a:srgbClr val="E29A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5737;p52"/>
              <p:cNvSpPr/>
              <p:nvPr/>
            </p:nvSpPr>
            <p:spPr>
              <a:xfrm>
                <a:off x="4869850" y="1930500"/>
                <a:ext cx="67975" cy="27450"/>
              </a:xfrm>
              <a:custGeom>
                <a:avLst/>
                <a:gdLst/>
                <a:ahLst/>
                <a:cxnLst/>
                <a:rect l="l" t="t" r="r" b="b"/>
                <a:pathLst>
                  <a:path w="2719" h="1098" extrusionOk="0">
                    <a:moveTo>
                      <a:pt x="1616" y="1"/>
                    </a:moveTo>
                    <a:cubicBezTo>
                      <a:pt x="1515" y="1"/>
                      <a:pt x="1411" y="5"/>
                      <a:pt x="1305" y="15"/>
                    </a:cubicBezTo>
                    <a:cubicBezTo>
                      <a:pt x="571" y="70"/>
                      <a:pt x="0" y="355"/>
                      <a:pt x="55" y="627"/>
                    </a:cubicBezTo>
                    <a:cubicBezTo>
                      <a:pt x="55" y="884"/>
                      <a:pt x="562" y="1097"/>
                      <a:pt x="1199" y="1097"/>
                    </a:cubicBezTo>
                    <a:cubicBezTo>
                      <a:pt x="1269" y="1097"/>
                      <a:pt x="1341" y="1094"/>
                      <a:pt x="1414" y="1089"/>
                    </a:cubicBezTo>
                    <a:cubicBezTo>
                      <a:pt x="2148" y="967"/>
                      <a:pt x="2719" y="695"/>
                      <a:pt x="2719" y="409"/>
                    </a:cubicBezTo>
                    <a:cubicBezTo>
                      <a:pt x="2672" y="165"/>
                      <a:pt x="2208" y="1"/>
                      <a:pt x="1616" y="1"/>
                    </a:cubicBezTo>
                    <a:close/>
                  </a:path>
                </a:pathLst>
              </a:custGeom>
              <a:solidFill>
                <a:srgbClr val="E29A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5738;p52"/>
              <p:cNvSpPr/>
              <p:nvPr/>
            </p:nvSpPr>
            <p:spPr>
              <a:xfrm>
                <a:off x="4890925" y="1989975"/>
                <a:ext cx="67975" cy="27425"/>
              </a:xfrm>
              <a:custGeom>
                <a:avLst/>
                <a:gdLst/>
                <a:ahLst/>
                <a:cxnLst/>
                <a:rect l="l" t="t" r="r" b="b"/>
                <a:pathLst>
                  <a:path w="2719" h="1097" extrusionOk="0">
                    <a:moveTo>
                      <a:pt x="1615" y="0"/>
                    </a:moveTo>
                    <a:cubicBezTo>
                      <a:pt x="1515" y="0"/>
                      <a:pt x="1411" y="5"/>
                      <a:pt x="1305" y="15"/>
                    </a:cubicBezTo>
                    <a:cubicBezTo>
                      <a:pt x="571" y="69"/>
                      <a:pt x="0" y="355"/>
                      <a:pt x="0" y="627"/>
                    </a:cubicBezTo>
                    <a:cubicBezTo>
                      <a:pt x="61" y="884"/>
                      <a:pt x="519" y="1097"/>
                      <a:pt x="1146" y="1097"/>
                    </a:cubicBezTo>
                    <a:cubicBezTo>
                      <a:pt x="1215" y="1097"/>
                      <a:pt x="1286" y="1094"/>
                      <a:pt x="1359" y="1089"/>
                    </a:cubicBezTo>
                    <a:cubicBezTo>
                      <a:pt x="2161" y="966"/>
                      <a:pt x="2718" y="695"/>
                      <a:pt x="2664" y="409"/>
                    </a:cubicBezTo>
                    <a:cubicBezTo>
                      <a:pt x="2664" y="165"/>
                      <a:pt x="2207" y="0"/>
                      <a:pt x="1615" y="0"/>
                    </a:cubicBezTo>
                    <a:close/>
                  </a:path>
                </a:pathLst>
              </a:custGeom>
              <a:solidFill>
                <a:srgbClr val="E29A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5739;p52"/>
              <p:cNvSpPr/>
              <p:nvPr/>
            </p:nvSpPr>
            <p:spPr>
              <a:xfrm>
                <a:off x="4187525" y="1614850"/>
                <a:ext cx="307200" cy="80525"/>
              </a:xfrm>
              <a:custGeom>
                <a:avLst/>
                <a:gdLst/>
                <a:ahLst/>
                <a:cxnLst/>
                <a:rect l="l" t="t" r="r" b="b"/>
                <a:pathLst>
                  <a:path w="12288" h="3221" extrusionOk="0">
                    <a:moveTo>
                      <a:pt x="1577" y="1"/>
                    </a:moveTo>
                    <a:cubicBezTo>
                      <a:pt x="503" y="286"/>
                      <a:pt x="0" y="2216"/>
                      <a:pt x="0" y="2216"/>
                    </a:cubicBezTo>
                    <a:cubicBezTo>
                      <a:pt x="742" y="3074"/>
                      <a:pt x="5574" y="3221"/>
                      <a:pt x="8796" y="3221"/>
                    </a:cubicBezTo>
                    <a:cubicBezTo>
                      <a:pt x="10475" y="3221"/>
                      <a:pt x="11717" y="3181"/>
                      <a:pt x="11717" y="3181"/>
                    </a:cubicBezTo>
                    <a:lnTo>
                      <a:pt x="12287" y="571"/>
                    </a:lnTo>
                    <a:lnTo>
                      <a:pt x="12287" y="571"/>
                    </a:lnTo>
                    <a:cubicBezTo>
                      <a:pt x="10187" y="733"/>
                      <a:pt x="8493" y="795"/>
                      <a:pt x="7127" y="795"/>
                    </a:cubicBezTo>
                    <a:cubicBezTo>
                      <a:pt x="2272" y="795"/>
                      <a:pt x="1577" y="1"/>
                      <a:pt x="1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5740;p52"/>
              <p:cNvSpPr/>
              <p:nvPr/>
            </p:nvSpPr>
            <p:spPr>
              <a:xfrm>
                <a:off x="4488925" y="1500325"/>
                <a:ext cx="2096975" cy="154300"/>
              </a:xfrm>
              <a:custGeom>
                <a:avLst/>
                <a:gdLst/>
                <a:ahLst/>
                <a:cxnLst/>
                <a:rect l="l" t="t" r="r" b="b"/>
                <a:pathLst>
                  <a:path w="83879" h="6172" extrusionOk="0">
                    <a:moveTo>
                      <a:pt x="83538" y="1"/>
                    </a:moveTo>
                    <a:cubicBezTo>
                      <a:pt x="41742" y="626"/>
                      <a:pt x="517" y="5669"/>
                      <a:pt x="109" y="5723"/>
                    </a:cubicBezTo>
                    <a:lnTo>
                      <a:pt x="0" y="6172"/>
                    </a:lnTo>
                    <a:cubicBezTo>
                      <a:pt x="395" y="6117"/>
                      <a:pt x="42136" y="1020"/>
                      <a:pt x="83878" y="395"/>
                    </a:cubicBezTo>
                    <a:lnTo>
                      <a:pt x="835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5741;p52"/>
              <p:cNvSpPr/>
              <p:nvPr/>
            </p:nvSpPr>
            <p:spPr>
              <a:xfrm>
                <a:off x="4486200" y="1508825"/>
                <a:ext cx="2113975" cy="167225"/>
              </a:xfrm>
              <a:custGeom>
                <a:avLst/>
                <a:gdLst/>
                <a:ahLst/>
                <a:cxnLst/>
                <a:rect l="l" t="t" r="r" b="b"/>
                <a:pathLst>
                  <a:path w="84559" h="6689" extrusionOk="0">
                    <a:moveTo>
                      <a:pt x="83987" y="1"/>
                    </a:moveTo>
                    <a:cubicBezTo>
                      <a:pt x="83810" y="1"/>
                      <a:pt x="71809" y="2040"/>
                      <a:pt x="55212" y="3793"/>
                    </a:cubicBezTo>
                    <a:cubicBezTo>
                      <a:pt x="37885" y="5631"/>
                      <a:pt x="24562" y="6213"/>
                      <a:pt x="14610" y="6213"/>
                    </a:cubicBezTo>
                    <a:cubicBezTo>
                      <a:pt x="8590" y="6213"/>
                      <a:pt x="3803" y="6000"/>
                      <a:pt x="109" y="5723"/>
                    </a:cubicBezTo>
                    <a:lnTo>
                      <a:pt x="1" y="6226"/>
                    </a:lnTo>
                    <a:cubicBezTo>
                      <a:pt x="3793" y="6511"/>
                      <a:pt x="8713" y="6688"/>
                      <a:pt x="14830" y="6688"/>
                    </a:cubicBezTo>
                    <a:cubicBezTo>
                      <a:pt x="24807" y="6688"/>
                      <a:pt x="38059" y="6117"/>
                      <a:pt x="55267" y="4242"/>
                    </a:cubicBezTo>
                    <a:cubicBezTo>
                      <a:pt x="67282" y="3005"/>
                      <a:pt x="77191" y="1523"/>
                      <a:pt x="81772" y="789"/>
                    </a:cubicBezTo>
                    <a:cubicBezTo>
                      <a:pt x="81772" y="789"/>
                      <a:pt x="82693" y="145"/>
                      <a:pt x="83689" y="145"/>
                    </a:cubicBezTo>
                    <a:cubicBezTo>
                      <a:pt x="83980" y="145"/>
                      <a:pt x="84276" y="200"/>
                      <a:pt x="84558" y="341"/>
                    </a:cubicBezTo>
                    <a:lnTo>
                      <a:pt x="839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5742;p52"/>
              <p:cNvSpPr/>
              <p:nvPr/>
            </p:nvSpPr>
            <p:spPr>
              <a:xfrm>
                <a:off x="4106650" y="1617325"/>
                <a:ext cx="118950" cy="111550"/>
              </a:xfrm>
              <a:custGeom>
                <a:avLst/>
                <a:gdLst/>
                <a:ahLst/>
                <a:cxnLst/>
                <a:rect l="l" t="t" r="r" b="b"/>
                <a:pathLst>
                  <a:path w="4758" h="4462" extrusionOk="0">
                    <a:moveTo>
                      <a:pt x="2407" y="1"/>
                    </a:moveTo>
                    <a:cubicBezTo>
                      <a:pt x="2303" y="1"/>
                      <a:pt x="2199" y="8"/>
                      <a:pt x="2093" y="24"/>
                    </a:cubicBezTo>
                    <a:cubicBezTo>
                      <a:pt x="856" y="187"/>
                      <a:pt x="0" y="1329"/>
                      <a:pt x="177" y="2511"/>
                    </a:cubicBezTo>
                    <a:cubicBezTo>
                      <a:pt x="326" y="3658"/>
                      <a:pt x="1287" y="4461"/>
                      <a:pt x="2410" y="4461"/>
                    </a:cubicBezTo>
                    <a:cubicBezTo>
                      <a:pt x="2511" y="4461"/>
                      <a:pt x="2615" y="4455"/>
                      <a:pt x="2719" y="4441"/>
                    </a:cubicBezTo>
                    <a:cubicBezTo>
                      <a:pt x="3915" y="4265"/>
                      <a:pt x="4757" y="3136"/>
                      <a:pt x="4594" y="1940"/>
                    </a:cubicBezTo>
                    <a:cubicBezTo>
                      <a:pt x="4433" y="812"/>
                      <a:pt x="3481" y="1"/>
                      <a:pt x="24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5743;p52"/>
              <p:cNvSpPr/>
              <p:nvPr/>
            </p:nvSpPr>
            <p:spPr>
              <a:xfrm>
                <a:off x="4112425" y="1647275"/>
                <a:ext cx="96175" cy="44050"/>
              </a:xfrm>
              <a:custGeom>
                <a:avLst/>
                <a:gdLst/>
                <a:ahLst/>
                <a:cxnLst/>
                <a:rect l="l" t="t" r="r" b="b"/>
                <a:pathLst>
                  <a:path w="3847" h="1762" extrusionOk="0">
                    <a:moveTo>
                      <a:pt x="3211" y="0"/>
                    </a:moveTo>
                    <a:cubicBezTo>
                      <a:pt x="3179" y="0"/>
                      <a:pt x="3146" y="3"/>
                      <a:pt x="3113" y="8"/>
                    </a:cubicBezTo>
                    <a:cubicBezTo>
                      <a:pt x="2773" y="8"/>
                      <a:pt x="2542" y="348"/>
                      <a:pt x="2542" y="688"/>
                    </a:cubicBezTo>
                    <a:lnTo>
                      <a:pt x="0" y="1544"/>
                    </a:lnTo>
                    <a:cubicBezTo>
                      <a:pt x="0" y="1653"/>
                      <a:pt x="55" y="1707"/>
                      <a:pt x="55" y="1762"/>
                    </a:cubicBezTo>
                    <a:lnTo>
                      <a:pt x="2664" y="919"/>
                    </a:lnTo>
                    <a:cubicBezTo>
                      <a:pt x="2754" y="1111"/>
                      <a:pt x="2929" y="1218"/>
                      <a:pt x="3141" y="1218"/>
                    </a:cubicBezTo>
                    <a:cubicBezTo>
                      <a:pt x="3184" y="1218"/>
                      <a:pt x="3230" y="1214"/>
                      <a:pt x="3276" y="1204"/>
                    </a:cubicBezTo>
                    <a:cubicBezTo>
                      <a:pt x="3616" y="1150"/>
                      <a:pt x="3847" y="865"/>
                      <a:pt x="3792" y="525"/>
                    </a:cubicBezTo>
                    <a:cubicBezTo>
                      <a:pt x="3743" y="218"/>
                      <a:pt x="3506" y="0"/>
                      <a:pt x="32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5744;p52"/>
              <p:cNvSpPr/>
              <p:nvPr/>
            </p:nvSpPr>
            <p:spPr>
              <a:xfrm>
                <a:off x="4113775" y="1648825"/>
                <a:ext cx="111825" cy="80150"/>
              </a:xfrm>
              <a:custGeom>
                <a:avLst/>
                <a:gdLst/>
                <a:ahLst/>
                <a:cxnLst/>
                <a:rect l="l" t="t" r="r" b="b"/>
                <a:pathLst>
                  <a:path w="4473" h="3206" extrusionOk="0">
                    <a:moveTo>
                      <a:pt x="4133" y="1"/>
                    </a:moveTo>
                    <a:cubicBezTo>
                      <a:pt x="4187" y="1306"/>
                      <a:pt x="3290" y="2271"/>
                      <a:pt x="1985" y="2379"/>
                    </a:cubicBezTo>
                    <a:cubicBezTo>
                      <a:pt x="1858" y="2396"/>
                      <a:pt x="1737" y="2403"/>
                      <a:pt x="1623" y="2403"/>
                    </a:cubicBezTo>
                    <a:cubicBezTo>
                      <a:pt x="514" y="2403"/>
                      <a:pt x="1" y="1700"/>
                      <a:pt x="1" y="1700"/>
                    </a:cubicBezTo>
                    <a:lnTo>
                      <a:pt x="1" y="1700"/>
                    </a:lnTo>
                    <a:cubicBezTo>
                      <a:pt x="306" y="2568"/>
                      <a:pt x="1163" y="3206"/>
                      <a:pt x="2113" y="3206"/>
                    </a:cubicBezTo>
                    <a:cubicBezTo>
                      <a:pt x="2219" y="3206"/>
                      <a:pt x="2326" y="3198"/>
                      <a:pt x="2434" y="3181"/>
                    </a:cubicBezTo>
                    <a:cubicBezTo>
                      <a:pt x="3630" y="3005"/>
                      <a:pt x="4472" y="1876"/>
                      <a:pt x="4309" y="680"/>
                    </a:cubicBezTo>
                    <a:cubicBezTo>
                      <a:pt x="4309" y="409"/>
                      <a:pt x="4187" y="232"/>
                      <a:pt x="4133" y="1"/>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5745;p52"/>
              <p:cNvSpPr/>
              <p:nvPr/>
            </p:nvSpPr>
            <p:spPr>
              <a:xfrm>
                <a:off x="4253775" y="1668300"/>
                <a:ext cx="118950" cy="110175"/>
              </a:xfrm>
              <a:custGeom>
                <a:avLst/>
                <a:gdLst/>
                <a:ahLst/>
                <a:cxnLst/>
                <a:rect l="l" t="t" r="r" b="b"/>
                <a:pathLst>
                  <a:path w="4758" h="4407" extrusionOk="0">
                    <a:moveTo>
                      <a:pt x="2367" y="1"/>
                    </a:moveTo>
                    <a:cubicBezTo>
                      <a:pt x="2259" y="1"/>
                      <a:pt x="2150" y="8"/>
                      <a:pt x="2039" y="24"/>
                    </a:cubicBezTo>
                    <a:cubicBezTo>
                      <a:pt x="857" y="187"/>
                      <a:pt x="1" y="1261"/>
                      <a:pt x="177" y="2511"/>
                    </a:cubicBezTo>
                    <a:cubicBezTo>
                      <a:pt x="327" y="3608"/>
                      <a:pt x="1299" y="4407"/>
                      <a:pt x="2370" y="4407"/>
                    </a:cubicBezTo>
                    <a:cubicBezTo>
                      <a:pt x="2468" y="4407"/>
                      <a:pt x="2566" y="4400"/>
                      <a:pt x="2665" y="4387"/>
                    </a:cubicBezTo>
                    <a:cubicBezTo>
                      <a:pt x="3915" y="4210"/>
                      <a:pt x="4758" y="3136"/>
                      <a:pt x="4595" y="1886"/>
                    </a:cubicBezTo>
                    <a:cubicBezTo>
                      <a:pt x="4434" y="808"/>
                      <a:pt x="3481" y="1"/>
                      <a:pt x="23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5746;p52"/>
              <p:cNvSpPr/>
              <p:nvPr/>
            </p:nvSpPr>
            <p:spPr>
              <a:xfrm>
                <a:off x="4259550" y="1696875"/>
                <a:ext cx="94825" cy="45425"/>
              </a:xfrm>
              <a:custGeom>
                <a:avLst/>
                <a:gdLst/>
                <a:ahLst/>
                <a:cxnLst/>
                <a:rect l="l" t="t" r="r" b="b"/>
                <a:pathLst>
                  <a:path w="3793" h="1817" extrusionOk="0">
                    <a:moveTo>
                      <a:pt x="3159" y="1"/>
                    </a:moveTo>
                    <a:cubicBezTo>
                      <a:pt x="3126" y="1"/>
                      <a:pt x="3092" y="4"/>
                      <a:pt x="3059" y="9"/>
                    </a:cubicBezTo>
                    <a:cubicBezTo>
                      <a:pt x="2719" y="63"/>
                      <a:pt x="2488" y="349"/>
                      <a:pt x="2556" y="688"/>
                    </a:cubicBezTo>
                    <a:lnTo>
                      <a:pt x="2556" y="743"/>
                    </a:lnTo>
                    <a:lnTo>
                      <a:pt x="1" y="1599"/>
                    </a:lnTo>
                    <a:cubicBezTo>
                      <a:pt x="1" y="1654"/>
                      <a:pt x="1" y="1708"/>
                      <a:pt x="55" y="1817"/>
                    </a:cubicBezTo>
                    <a:lnTo>
                      <a:pt x="2665" y="920"/>
                    </a:lnTo>
                    <a:cubicBezTo>
                      <a:pt x="2773" y="1137"/>
                      <a:pt x="3004" y="1259"/>
                      <a:pt x="3236" y="1259"/>
                    </a:cubicBezTo>
                    <a:cubicBezTo>
                      <a:pt x="3575" y="1205"/>
                      <a:pt x="3793" y="865"/>
                      <a:pt x="3793" y="525"/>
                    </a:cubicBezTo>
                    <a:cubicBezTo>
                      <a:pt x="3744" y="219"/>
                      <a:pt x="3463" y="1"/>
                      <a:pt x="31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5747;p52"/>
              <p:cNvSpPr/>
              <p:nvPr/>
            </p:nvSpPr>
            <p:spPr>
              <a:xfrm>
                <a:off x="4260900" y="1699800"/>
                <a:ext cx="111825" cy="78825"/>
              </a:xfrm>
              <a:custGeom>
                <a:avLst/>
                <a:gdLst/>
                <a:ahLst/>
                <a:cxnLst/>
                <a:rect l="l" t="t" r="r" b="b"/>
                <a:pathLst>
                  <a:path w="4473" h="3153" extrusionOk="0">
                    <a:moveTo>
                      <a:pt x="4079" y="1"/>
                    </a:moveTo>
                    <a:cubicBezTo>
                      <a:pt x="4201" y="1251"/>
                      <a:pt x="3290" y="2216"/>
                      <a:pt x="1931" y="2379"/>
                    </a:cubicBezTo>
                    <a:cubicBezTo>
                      <a:pt x="1839" y="2388"/>
                      <a:pt x="1750" y="2392"/>
                      <a:pt x="1664" y="2392"/>
                    </a:cubicBezTo>
                    <a:cubicBezTo>
                      <a:pt x="541" y="2392"/>
                      <a:pt x="1" y="1700"/>
                      <a:pt x="1" y="1700"/>
                    </a:cubicBezTo>
                    <a:lnTo>
                      <a:pt x="1" y="1700"/>
                    </a:lnTo>
                    <a:cubicBezTo>
                      <a:pt x="305" y="2562"/>
                      <a:pt x="1150" y="3153"/>
                      <a:pt x="2054" y="3153"/>
                    </a:cubicBezTo>
                    <a:cubicBezTo>
                      <a:pt x="2162" y="3153"/>
                      <a:pt x="2271" y="3144"/>
                      <a:pt x="2380" y="3127"/>
                    </a:cubicBezTo>
                    <a:cubicBezTo>
                      <a:pt x="3630" y="2950"/>
                      <a:pt x="4473" y="1876"/>
                      <a:pt x="4310" y="626"/>
                    </a:cubicBezTo>
                    <a:cubicBezTo>
                      <a:pt x="4255" y="408"/>
                      <a:pt x="4201" y="177"/>
                      <a:pt x="4079" y="1"/>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5748;p52"/>
              <p:cNvSpPr/>
              <p:nvPr/>
            </p:nvSpPr>
            <p:spPr>
              <a:xfrm>
                <a:off x="4405325" y="1673800"/>
                <a:ext cx="118950" cy="111550"/>
              </a:xfrm>
              <a:custGeom>
                <a:avLst/>
                <a:gdLst/>
                <a:ahLst/>
                <a:cxnLst/>
                <a:rect l="l" t="t" r="r" b="b"/>
                <a:pathLst>
                  <a:path w="4758" h="4462" extrusionOk="0">
                    <a:moveTo>
                      <a:pt x="2391" y="1"/>
                    </a:moveTo>
                    <a:cubicBezTo>
                      <a:pt x="2293" y="1"/>
                      <a:pt x="2194" y="8"/>
                      <a:pt x="2094" y="21"/>
                    </a:cubicBezTo>
                    <a:cubicBezTo>
                      <a:pt x="857" y="198"/>
                      <a:pt x="1" y="1326"/>
                      <a:pt x="177" y="2522"/>
                    </a:cubicBezTo>
                    <a:cubicBezTo>
                      <a:pt x="326" y="3650"/>
                      <a:pt x="1289" y="4462"/>
                      <a:pt x="2396" y="4462"/>
                    </a:cubicBezTo>
                    <a:cubicBezTo>
                      <a:pt x="2502" y="4462"/>
                      <a:pt x="2610" y="4454"/>
                      <a:pt x="2719" y="4439"/>
                    </a:cubicBezTo>
                    <a:cubicBezTo>
                      <a:pt x="3915" y="4276"/>
                      <a:pt x="4758" y="3147"/>
                      <a:pt x="4595" y="1897"/>
                    </a:cubicBezTo>
                    <a:cubicBezTo>
                      <a:pt x="4433" y="800"/>
                      <a:pt x="3471" y="1"/>
                      <a:pt x="2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5749;p52"/>
              <p:cNvSpPr/>
              <p:nvPr/>
            </p:nvSpPr>
            <p:spPr>
              <a:xfrm>
                <a:off x="4411100" y="1702675"/>
                <a:ext cx="96200" cy="45400"/>
              </a:xfrm>
              <a:custGeom>
                <a:avLst/>
                <a:gdLst/>
                <a:ahLst/>
                <a:cxnLst/>
                <a:rect l="l" t="t" r="r" b="b"/>
                <a:pathLst>
                  <a:path w="3848" h="1816" extrusionOk="0">
                    <a:moveTo>
                      <a:pt x="3200" y="1"/>
                    </a:moveTo>
                    <a:cubicBezTo>
                      <a:pt x="3172" y="1"/>
                      <a:pt x="3143" y="3"/>
                      <a:pt x="3113" y="8"/>
                    </a:cubicBezTo>
                    <a:cubicBezTo>
                      <a:pt x="2774" y="62"/>
                      <a:pt x="2543" y="402"/>
                      <a:pt x="2543" y="742"/>
                    </a:cubicBezTo>
                    <a:lnTo>
                      <a:pt x="2610" y="742"/>
                    </a:lnTo>
                    <a:lnTo>
                      <a:pt x="1" y="1585"/>
                    </a:lnTo>
                    <a:cubicBezTo>
                      <a:pt x="1" y="1653"/>
                      <a:pt x="55" y="1761"/>
                      <a:pt x="55" y="1816"/>
                    </a:cubicBezTo>
                    <a:lnTo>
                      <a:pt x="2665" y="973"/>
                    </a:lnTo>
                    <a:cubicBezTo>
                      <a:pt x="2774" y="1136"/>
                      <a:pt x="3005" y="1245"/>
                      <a:pt x="3290" y="1245"/>
                    </a:cubicBezTo>
                    <a:cubicBezTo>
                      <a:pt x="3630" y="1190"/>
                      <a:pt x="3847" y="905"/>
                      <a:pt x="3793" y="565"/>
                    </a:cubicBezTo>
                    <a:cubicBezTo>
                      <a:pt x="3743" y="255"/>
                      <a:pt x="3501" y="1"/>
                      <a:pt x="32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5750;p52"/>
              <p:cNvSpPr/>
              <p:nvPr/>
            </p:nvSpPr>
            <p:spPr>
              <a:xfrm>
                <a:off x="4412475" y="1705575"/>
                <a:ext cx="111800" cy="79575"/>
              </a:xfrm>
              <a:custGeom>
                <a:avLst/>
                <a:gdLst/>
                <a:ahLst/>
                <a:cxnLst/>
                <a:rect l="l" t="t" r="r" b="b"/>
                <a:pathLst>
                  <a:path w="4472" h="3183" extrusionOk="0">
                    <a:moveTo>
                      <a:pt x="4132" y="1"/>
                    </a:moveTo>
                    <a:lnTo>
                      <a:pt x="4132" y="1"/>
                    </a:lnTo>
                    <a:cubicBezTo>
                      <a:pt x="4187" y="1251"/>
                      <a:pt x="3289" y="2216"/>
                      <a:pt x="1985" y="2379"/>
                    </a:cubicBezTo>
                    <a:cubicBezTo>
                      <a:pt x="1857" y="2396"/>
                      <a:pt x="1737" y="2403"/>
                      <a:pt x="1622" y="2403"/>
                    </a:cubicBezTo>
                    <a:cubicBezTo>
                      <a:pt x="514" y="2403"/>
                      <a:pt x="0" y="1700"/>
                      <a:pt x="0" y="1700"/>
                    </a:cubicBezTo>
                    <a:lnTo>
                      <a:pt x="0" y="1700"/>
                    </a:lnTo>
                    <a:cubicBezTo>
                      <a:pt x="311" y="2584"/>
                      <a:pt x="1193" y="3183"/>
                      <a:pt x="2165" y="3183"/>
                    </a:cubicBezTo>
                    <a:cubicBezTo>
                      <a:pt x="2254" y="3183"/>
                      <a:pt x="2343" y="3178"/>
                      <a:pt x="2433" y="3168"/>
                    </a:cubicBezTo>
                    <a:cubicBezTo>
                      <a:pt x="3629" y="3005"/>
                      <a:pt x="4472" y="1876"/>
                      <a:pt x="4309" y="626"/>
                    </a:cubicBezTo>
                    <a:cubicBezTo>
                      <a:pt x="4309" y="395"/>
                      <a:pt x="4187" y="177"/>
                      <a:pt x="4132" y="1"/>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7" name="Google Shape;5751;p52"/>
              <p:cNvGrpSpPr/>
              <p:nvPr/>
            </p:nvGrpSpPr>
            <p:grpSpPr>
              <a:xfrm>
                <a:off x="6165557" y="2225654"/>
                <a:ext cx="193690" cy="185233"/>
                <a:chOff x="7390975" y="1693325"/>
                <a:chExt cx="347550" cy="332375"/>
              </a:xfrm>
            </p:grpSpPr>
            <p:sp>
              <p:nvSpPr>
                <p:cNvPr id="711" name="Google Shape;5752;p52"/>
                <p:cNvSpPr/>
                <p:nvPr/>
              </p:nvSpPr>
              <p:spPr>
                <a:xfrm>
                  <a:off x="7543100" y="1693325"/>
                  <a:ext cx="45225" cy="332375"/>
                </a:xfrm>
                <a:custGeom>
                  <a:avLst/>
                  <a:gdLst/>
                  <a:ahLst/>
                  <a:cxnLst/>
                  <a:rect l="l" t="t" r="r" b="b"/>
                  <a:pathLst>
                    <a:path w="1809" h="13295" extrusionOk="0">
                      <a:moveTo>
                        <a:pt x="1644" y="0"/>
                      </a:moveTo>
                      <a:cubicBezTo>
                        <a:pt x="1581" y="0"/>
                        <a:pt x="1523" y="27"/>
                        <a:pt x="1523" y="76"/>
                      </a:cubicBezTo>
                      <a:cubicBezTo>
                        <a:pt x="1183" y="2115"/>
                        <a:pt x="843" y="4154"/>
                        <a:pt x="558" y="6138"/>
                      </a:cubicBezTo>
                      <a:cubicBezTo>
                        <a:pt x="164" y="8517"/>
                        <a:pt x="1" y="10841"/>
                        <a:pt x="1" y="13220"/>
                      </a:cubicBezTo>
                      <a:cubicBezTo>
                        <a:pt x="1" y="13267"/>
                        <a:pt x="53" y="13294"/>
                        <a:pt x="112" y="13294"/>
                      </a:cubicBezTo>
                      <a:cubicBezTo>
                        <a:pt x="187" y="13294"/>
                        <a:pt x="272" y="13251"/>
                        <a:pt x="272" y="13152"/>
                      </a:cubicBezTo>
                      <a:cubicBezTo>
                        <a:pt x="272" y="10841"/>
                        <a:pt x="449" y="8517"/>
                        <a:pt x="843" y="6192"/>
                      </a:cubicBezTo>
                      <a:cubicBezTo>
                        <a:pt x="1129" y="4154"/>
                        <a:pt x="1469" y="2115"/>
                        <a:pt x="1808" y="130"/>
                      </a:cubicBezTo>
                      <a:cubicBezTo>
                        <a:pt x="1808" y="41"/>
                        <a:pt x="1722" y="0"/>
                        <a:pt x="1644"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5753;p52"/>
                <p:cNvSpPr/>
                <p:nvPr/>
              </p:nvSpPr>
              <p:spPr>
                <a:xfrm>
                  <a:off x="7390975" y="1830775"/>
                  <a:ext cx="347550" cy="57125"/>
                </a:xfrm>
                <a:custGeom>
                  <a:avLst/>
                  <a:gdLst/>
                  <a:ahLst/>
                  <a:cxnLst/>
                  <a:rect l="l" t="t" r="r" b="b"/>
                  <a:pathLst>
                    <a:path w="13902" h="2285" extrusionOk="0">
                      <a:moveTo>
                        <a:pt x="232" y="0"/>
                      </a:moveTo>
                      <a:cubicBezTo>
                        <a:pt x="117" y="0"/>
                        <a:pt x="0" y="80"/>
                        <a:pt x="132" y="124"/>
                      </a:cubicBezTo>
                      <a:cubicBezTo>
                        <a:pt x="2225" y="463"/>
                        <a:pt x="4387" y="858"/>
                        <a:pt x="6480" y="1197"/>
                      </a:cubicBezTo>
                      <a:cubicBezTo>
                        <a:pt x="8002" y="1428"/>
                        <a:pt x="9538" y="1714"/>
                        <a:pt x="11060" y="1945"/>
                      </a:cubicBezTo>
                      <a:cubicBezTo>
                        <a:pt x="11917" y="2054"/>
                        <a:pt x="12759" y="2217"/>
                        <a:pt x="13616" y="2285"/>
                      </a:cubicBezTo>
                      <a:cubicBezTo>
                        <a:pt x="13779" y="2285"/>
                        <a:pt x="13901" y="2162"/>
                        <a:pt x="13670" y="2162"/>
                      </a:cubicBezTo>
                      <a:cubicBezTo>
                        <a:pt x="12882" y="2108"/>
                        <a:pt x="12025" y="1945"/>
                        <a:pt x="11183" y="1823"/>
                      </a:cubicBezTo>
                      <a:cubicBezTo>
                        <a:pt x="9647" y="1537"/>
                        <a:pt x="8124" y="1320"/>
                        <a:pt x="6588" y="1034"/>
                      </a:cubicBezTo>
                      <a:cubicBezTo>
                        <a:pt x="4495" y="694"/>
                        <a:pt x="2402" y="355"/>
                        <a:pt x="309" y="15"/>
                      </a:cubicBezTo>
                      <a:cubicBezTo>
                        <a:pt x="286" y="4"/>
                        <a:pt x="259" y="0"/>
                        <a:pt x="232"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5754;p52"/>
                <p:cNvSpPr/>
                <p:nvPr/>
              </p:nvSpPr>
              <p:spPr>
                <a:xfrm>
                  <a:off x="7418075" y="1764000"/>
                  <a:ext cx="281325" cy="196075"/>
                </a:xfrm>
                <a:custGeom>
                  <a:avLst/>
                  <a:gdLst/>
                  <a:ahLst/>
                  <a:cxnLst/>
                  <a:rect l="l" t="t" r="r" b="b"/>
                  <a:pathLst>
                    <a:path w="11253" h="7843" extrusionOk="0">
                      <a:moveTo>
                        <a:pt x="11023" y="0"/>
                      </a:moveTo>
                      <a:cubicBezTo>
                        <a:pt x="10987" y="0"/>
                        <a:pt x="10956" y="7"/>
                        <a:pt x="10941" y="22"/>
                      </a:cubicBezTo>
                      <a:cubicBezTo>
                        <a:pt x="9242" y="1150"/>
                        <a:pt x="7543" y="2292"/>
                        <a:pt x="5844" y="3420"/>
                      </a:cubicBezTo>
                      <a:cubicBezTo>
                        <a:pt x="4594" y="4276"/>
                        <a:pt x="3411" y="5173"/>
                        <a:pt x="2161" y="6030"/>
                      </a:cubicBezTo>
                      <a:cubicBezTo>
                        <a:pt x="1481" y="6532"/>
                        <a:pt x="638" y="7103"/>
                        <a:pt x="68" y="7729"/>
                      </a:cubicBezTo>
                      <a:cubicBezTo>
                        <a:pt x="0" y="7796"/>
                        <a:pt x="84" y="7842"/>
                        <a:pt x="183" y="7842"/>
                      </a:cubicBezTo>
                      <a:cubicBezTo>
                        <a:pt x="244" y="7842"/>
                        <a:pt x="311" y="7824"/>
                        <a:pt x="353" y="7783"/>
                      </a:cubicBezTo>
                      <a:cubicBezTo>
                        <a:pt x="924" y="7103"/>
                        <a:pt x="1767" y="6587"/>
                        <a:pt x="2446" y="6084"/>
                      </a:cubicBezTo>
                      <a:cubicBezTo>
                        <a:pt x="3697" y="5173"/>
                        <a:pt x="4934" y="4331"/>
                        <a:pt x="6184" y="3474"/>
                      </a:cubicBezTo>
                      <a:cubicBezTo>
                        <a:pt x="7829" y="2346"/>
                        <a:pt x="9473" y="1218"/>
                        <a:pt x="11172" y="131"/>
                      </a:cubicBezTo>
                      <a:cubicBezTo>
                        <a:pt x="11252" y="51"/>
                        <a:pt x="11120" y="0"/>
                        <a:pt x="11023"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5755;p52"/>
                <p:cNvSpPr/>
                <p:nvPr/>
              </p:nvSpPr>
              <p:spPr>
                <a:xfrm>
                  <a:off x="7456950" y="1718775"/>
                  <a:ext cx="208825" cy="280100"/>
                </a:xfrm>
                <a:custGeom>
                  <a:avLst/>
                  <a:gdLst/>
                  <a:ahLst/>
                  <a:cxnLst/>
                  <a:rect l="l" t="t" r="r" b="b"/>
                  <a:pathLst>
                    <a:path w="8353" h="11204" extrusionOk="0">
                      <a:moveTo>
                        <a:pt x="228" y="0"/>
                      </a:moveTo>
                      <a:cubicBezTo>
                        <a:pt x="129" y="0"/>
                        <a:pt x="0" y="39"/>
                        <a:pt x="49" y="77"/>
                      </a:cubicBezTo>
                      <a:cubicBezTo>
                        <a:pt x="1177" y="1776"/>
                        <a:pt x="2359" y="3421"/>
                        <a:pt x="3555" y="5066"/>
                      </a:cubicBezTo>
                      <a:cubicBezTo>
                        <a:pt x="4398" y="6303"/>
                        <a:pt x="5309" y="7607"/>
                        <a:pt x="6219" y="8804"/>
                      </a:cubicBezTo>
                      <a:cubicBezTo>
                        <a:pt x="6777" y="9592"/>
                        <a:pt x="7348" y="10435"/>
                        <a:pt x="8027" y="11182"/>
                      </a:cubicBezTo>
                      <a:cubicBezTo>
                        <a:pt x="8041" y="11197"/>
                        <a:pt x="8072" y="11203"/>
                        <a:pt x="8108" y="11203"/>
                      </a:cubicBezTo>
                      <a:cubicBezTo>
                        <a:pt x="8208" y="11203"/>
                        <a:pt x="8353" y="11150"/>
                        <a:pt x="8313" y="11060"/>
                      </a:cubicBezTo>
                      <a:cubicBezTo>
                        <a:pt x="7633" y="10380"/>
                        <a:pt x="7116" y="9592"/>
                        <a:pt x="6559" y="8804"/>
                      </a:cubicBezTo>
                      <a:cubicBezTo>
                        <a:pt x="5649" y="7607"/>
                        <a:pt x="4738" y="6357"/>
                        <a:pt x="3895" y="5120"/>
                      </a:cubicBezTo>
                      <a:cubicBezTo>
                        <a:pt x="2645" y="3421"/>
                        <a:pt x="1516" y="1722"/>
                        <a:pt x="320" y="23"/>
                      </a:cubicBezTo>
                      <a:cubicBezTo>
                        <a:pt x="304" y="7"/>
                        <a:pt x="269" y="0"/>
                        <a:pt x="228"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5756;p52"/>
                <p:cNvSpPr/>
                <p:nvPr/>
              </p:nvSpPr>
              <p:spPr>
                <a:xfrm>
                  <a:off x="7546175" y="1705900"/>
                  <a:ext cx="71000" cy="38600"/>
                </a:xfrm>
                <a:custGeom>
                  <a:avLst/>
                  <a:gdLst/>
                  <a:ahLst/>
                  <a:cxnLst/>
                  <a:rect l="l" t="t" r="r" b="b"/>
                  <a:pathLst>
                    <a:path w="2840" h="1544" extrusionOk="0">
                      <a:moveTo>
                        <a:pt x="246" y="0"/>
                      </a:moveTo>
                      <a:cubicBezTo>
                        <a:pt x="145" y="0"/>
                        <a:pt x="1" y="54"/>
                        <a:pt x="41" y="144"/>
                      </a:cubicBezTo>
                      <a:cubicBezTo>
                        <a:pt x="217" y="307"/>
                        <a:pt x="380" y="538"/>
                        <a:pt x="557" y="755"/>
                      </a:cubicBezTo>
                      <a:cubicBezTo>
                        <a:pt x="720" y="987"/>
                        <a:pt x="1006" y="1218"/>
                        <a:pt x="1114" y="1503"/>
                      </a:cubicBezTo>
                      <a:cubicBezTo>
                        <a:pt x="1114" y="1530"/>
                        <a:pt x="1145" y="1544"/>
                        <a:pt x="1182" y="1544"/>
                      </a:cubicBezTo>
                      <a:cubicBezTo>
                        <a:pt x="1220" y="1544"/>
                        <a:pt x="1264" y="1530"/>
                        <a:pt x="1291" y="1503"/>
                      </a:cubicBezTo>
                      <a:cubicBezTo>
                        <a:pt x="1509" y="1503"/>
                        <a:pt x="1740" y="1218"/>
                        <a:pt x="1916" y="1095"/>
                      </a:cubicBezTo>
                      <a:cubicBezTo>
                        <a:pt x="2188" y="932"/>
                        <a:pt x="2474" y="701"/>
                        <a:pt x="2759" y="538"/>
                      </a:cubicBezTo>
                      <a:cubicBezTo>
                        <a:pt x="2839" y="448"/>
                        <a:pt x="2742" y="395"/>
                        <a:pt x="2637" y="395"/>
                      </a:cubicBezTo>
                      <a:cubicBezTo>
                        <a:pt x="2599" y="395"/>
                        <a:pt x="2560" y="401"/>
                        <a:pt x="2528" y="416"/>
                      </a:cubicBezTo>
                      <a:cubicBezTo>
                        <a:pt x="2365" y="538"/>
                        <a:pt x="2134" y="701"/>
                        <a:pt x="1971" y="823"/>
                      </a:cubicBezTo>
                      <a:cubicBezTo>
                        <a:pt x="1792" y="950"/>
                        <a:pt x="1516" y="1181"/>
                        <a:pt x="1318" y="1305"/>
                      </a:cubicBezTo>
                      <a:lnTo>
                        <a:pt x="1318" y="1305"/>
                      </a:lnTo>
                      <a:cubicBezTo>
                        <a:pt x="1228" y="1111"/>
                        <a:pt x="993" y="912"/>
                        <a:pt x="897" y="755"/>
                      </a:cubicBezTo>
                      <a:cubicBezTo>
                        <a:pt x="720" y="538"/>
                        <a:pt x="489" y="253"/>
                        <a:pt x="326" y="22"/>
                      </a:cubicBezTo>
                      <a:cubicBezTo>
                        <a:pt x="312" y="7"/>
                        <a:pt x="282" y="0"/>
                        <a:pt x="246"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5757;p52"/>
                <p:cNvSpPr/>
                <p:nvPr/>
              </p:nvSpPr>
              <p:spPr>
                <a:xfrm>
                  <a:off x="7641975" y="1756725"/>
                  <a:ext cx="68000" cy="61525"/>
                </a:xfrm>
                <a:custGeom>
                  <a:avLst/>
                  <a:gdLst/>
                  <a:ahLst/>
                  <a:cxnLst/>
                  <a:rect l="l" t="t" r="r" b="b"/>
                  <a:pathLst>
                    <a:path w="2720" h="2461" extrusionOk="0">
                      <a:moveTo>
                        <a:pt x="524" y="0"/>
                      </a:moveTo>
                      <a:cubicBezTo>
                        <a:pt x="453" y="0"/>
                        <a:pt x="368" y="27"/>
                        <a:pt x="341" y="82"/>
                      </a:cubicBezTo>
                      <a:cubicBezTo>
                        <a:pt x="286" y="489"/>
                        <a:pt x="232" y="884"/>
                        <a:pt x="178" y="1223"/>
                      </a:cubicBezTo>
                      <a:cubicBezTo>
                        <a:pt x="178" y="1441"/>
                        <a:pt x="1" y="1672"/>
                        <a:pt x="232" y="1726"/>
                      </a:cubicBezTo>
                      <a:cubicBezTo>
                        <a:pt x="966" y="2012"/>
                        <a:pt x="1700" y="2243"/>
                        <a:pt x="2380" y="2460"/>
                      </a:cubicBezTo>
                      <a:cubicBezTo>
                        <a:pt x="2556" y="2460"/>
                        <a:pt x="2719" y="2352"/>
                        <a:pt x="2556" y="2297"/>
                      </a:cubicBezTo>
                      <a:cubicBezTo>
                        <a:pt x="1877" y="2066"/>
                        <a:pt x="1197" y="1849"/>
                        <a:pt x="572" y="1618"/>
                      </a:cubicBezTo>
                      <a:lnTo>
                        <a:pt x="395" y="1618"/>
                      </a:lnTo>
                      <a:cubicBezTo>
                        <a:pt x="463" y="1509"/>
                        <a:pt x="463" y="1332"/>
                        <a:pt x="517" y="1169"/>
                      </a:cubicBezTo>
                      <a:cubicBezTo>
                        <a:pt x="572" y="829"/>
                        <a:pt x="572" y="489"/>
                        <a:pt x="626" y="82"/>
                      </a:cubicBezTo>
                      <a:cubicBezTo>
                        <a:pt x="653" y="27"/>
                        <a:pt x="596" y="0"/>
                        <a:pt x="524"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5758;p52"/>
                <p:cNvSpPr/>
                <p:nvPr/>
              </p:nvSpPr>
              <p:spPr>
                <a:xfrm>
                  <a:off x="7666100" y="1854250"/>
                  <a:ext cx="37575" cy="61075"/>
                </a:xfrm>
                <a:custGeom>
                  <a:avLst/>
                  <a:gdLst/>
                  <a:ahLst/>
                  <a:cxnLst/>
                  <a:rect l="l" t="t" r="r" b="b"/>
                  <a:pathLst>
                    <a:path w="1503" h="2443" extrusionOk="0">
                      <a:moveTo>
                        <a:pt x="1406" y="0"/>
                      </a:moveTo>
                      <a:cubicBezTo>
                        <a:pt x="1350" y="0"/>
                        <a:pt x="1279" y="14"/>
                        <a:pt x="1251" y="41"/>
                      </a:cubicBezTo>
                      <a:cubicBezTo>
                        <a:pt x="912" y="204"/>
                        <a:pt x="178" y="544"/>
                        <a:pt x="55" y="938"/>
                      </a:cubicBezTo>
                      <a:cubicBezTo>
                        <a:pt x="1" y="1060"/>
                        <a:pt x="395" y="1563"/>
                        <a:pt x="450" y="1740"/>
                      </a:cubicBezTo>
                      <a:cubicBezTo>
                        <a:pt x="572" y="1957"/>
                        <a:pt x="735" y="2188"/>
                        <a:pt x="857" y="2420"/>
                      </a:cubicBezTo>
                      <a:cubicBezTo>
                        <a:pt x="873" y="2435"/>
                        <a:pt x="903" y="2442"/>
                        <a:pt x="937" y="2442"/>
                      </a:cubicBezTo>
                      <a:cubicBezTo>
                        <a:pt x="1020" y="2442"/>
                        <a:pt x="1129" y="2404"/>
                        <a:pt x="1129" y="2365"/>
                      </a:cubicBezTo>
                      <a:cubicBezTo>
                        <a:pt x="857" y="1903"/>
                        <a:pt x="626" y="1455"/>
                        <a:pt x="341" y="938"/>
                      </a:cubicBezTo>
                      <a:cubicBezTo>
                        <a:pt x="232" y="721"/>
                        <a:pt x="1306" y="150"/>
                        <a:pt x="1469" y="41"/>
                      </a:cubicBezTo>
                      <a:cubicBezTo>
                        <a:pt x="1503" y="14"/>
                        <a:pt x="1462" y="0"/>
                        <a:pt x="1406"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5759;p52"/>
                <p:cNvSpPr/>
                <p:nvPr/>
              </p:nvSpPr>
              <p:spPr>
                <a:xfrm>
                  <a:off x="7606650" y="1941200"/>
                  <a:ext cx="54525" cy="55925"/>
                </a:xfrm>
                <a:custGeom>
                  <a:avLst/>
                  <a:gdLst/>
                  <a:ahLst/>
                  <a:cxnLst/>
                  <a:rect l="l" t="t" r="r" b="b"/>
                  <a:pathLst>
                    <a:path w="2181" h="2237" extrusionOk="0">
                      <a:moveTo>
                        <a:pt x="2070" y="0"/>
                      </a:moveTo>
                      <a:cubicBezTo>
                        <a:pt x="2046" y="0"/>
                        <a:pt x="2017" y="4"/>
                        <a:pt x="1985" y="15"/>
                      </a:cubicBezTo>
                      <a:cubicBezTo>
                        <a:pt x="1876" y="15"/>
                        <a:pt x="395" y="70"/>
                        <a:pt x="449" y="246"/>
                      </a:cubicBezTo>
                      <a:cubicBezTo>
                        <a:pt x="571" y="518"/>
                        <a:pt x="286" y="1035"/>
                        <a:pt x="231" y="1320"/>
                      </a:cubicBezTo>
                      <a:cubicBezTo>
                        <a:pt x="177" y="1606"/>
                        <a:pt x="55" y="1877"/>
                        <a:pt x="0" y="2217"/>
                      </a:cubicBezTo>
                      <a:cubicBezTo>
                        <a:pt x="0" y="2217"/>
                        <a:pt x="79" y="2236"/>
                        <a:pt x="154" y="2236"/>
                      </a:cubicBezTo>
                      <a:cubicBezTo>
                        <a:pt x="222" y="2236"/>
                        <a:pt x="286" y="2221"/>
                        <a:pt x="286" y="2163"/>
                      </a:cubicBezTo>
                      <a:cubicBezTo>
                        <a:pt x="449" y="1606"/>
                        <a:pt x="571" y="1035"/>
                        <a:pt x="734" y="464"/>
                      </a:cubicBezTo>
                      <a:lnTo>
                        <a:pt x="734" y="178"/>
                      </a:lnTo>
                      <a:cubicBezTo>
                        <a:pt x="734" y="178"/>
                        <a:pt x="1074" y="178"/>
                        <a:pt x="1128" y="124"/>
                      </a:cubicBezTo>
                      <a:cubicBezTo>
                        <a:pt x="1414" y="124"/>
                        <a:pt x="1754" y="124"/>
                        <a:pt x="2039" y="70"/>
                      </a:cubicBezTo>
                      <a:cubicBezTo>
                        <a:pt x="2181" y="70"/>
                        <a:pt x="2165" y="0"/>
                        <a:pt x="2070"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5760;p52"/>
                <p:cNvSpPr/>
                <p:nvPr/>
              </p:nvSpPr>
              <p:spPr>
                <a:xfrm>
                  <a:off x="7503875" y="1958900"/>
                  <a:ext cx="81050" cy="39475"/>
                </a:xfrm>
                <a:custGeom>
                  <a:avLst/>
                  <a:gdLst/>
                  <a:ahLst/>
                  <a:cxnLst/>
                  <a:rect l="l" t="t" r="r" b="b"/>
                  <a:pathLst>
                    <a:path w="3242" h="1579" extrusionOk="0">
                      <a:moveTo>
                        <a:pt x="1848" y="1"/>
                      </a:moveTo>
                      <a:cubicBezTo>
                        <a:pt x="1804" y="1"/>
                        <a:pt x="1760" y="14"/>
                        <a:pt x="1733" y="41"/>
                      </a:cubicBezTo>
                      <a:cubicBezTo>
                        <a:pt x="1162" y="327"/>
                        <a:pt x="605" y="667"/>
                        <a:pt x="88" y="1006"/>
                      </a:cubicBezTo>
                      <a:cubicBezTo>
                        <a:pt x="0" y="1050"/>
                        <a:pt x="134" y="1130"/>
                        <a:pt x="247" y="1130"/>
                      </a:cubicBezTo>
                      <a:cubicBezTo>
                        <a:pt x="273" y="1130"/>
                        <a:pt x="298" y="1125"/>
                        <a:pt x="319" y="1115"/>
                      </a:cubicBezTo>
                      <a:cubicBezTo>
                        <a:pt x="766" y="764"/>
                        <a:pt x="1268" y="500"/>
                        <a:pt x="1775" y="207"/>
                      </a:cubicBezTo>
                      <a:lnTo>
                        <a:pt x="1775" y="207"/>
                      </a:lnTo>
                      <a:cubicBezTo>
                        <a:pt x="2184" y="677"/>
                        <a:pt x="2550" y="1093"/>
                        <a:pt x="2929" y="1509"/>
                      </a:cubicBezTo>
                      <a:cubicBezTo>
                        <a:pt x="2950" y="1557"/>
                        <a:pt x="3007" y="1578"/>
                        <a:pt x="3065" y="1578"/>
                      </a:cubicBezTo>
                      <a:cubicBezTo>
                        <a:pt x="3153" y="1578"/>
                        <a:pt x="3242" y="1529"/>
                        <a:pt x="3201" y="1455"/>
                      </a:cubicBezTo>
                      <a:cubicBezTo>
                        <a:pt x="2806" y="1006"/>
                        <a:pt x="2358" y="490"/>
                        <a:pt x="1964" y="41"/>
                      </a:cubicBezTo>
                      <a:cubicBezTo>
                        <a:pt x="1937" y="14"/>
                        <a:pt x="1892" y="1"/>
                        <a:pt x="1848"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5761;p52"/>
                <p:cNvSpPr/>
                <p:nvPr/>
              </p:nvSpPr>
              <p:spPr>
                <a:xfrm>
                  <a:off x="7417600" y="1898825"/>
                  <a:ext cx="53150" cy="68800"/>
                </a:xfrm>
                <a:custGeom>
                  <a:avLst/>
                  <a:gdLst/>
                  <a:ahLst/>
                  <a:cxnLst/>
                  <a:rect l="l" t="t" r="r" b="b"/>
                  <a:pathLst>
                    <a:path w="2126" h="2752" extrusionOk="0">
                      <a:moveTo>
                        <a:pt x="1807" y="893"/>
                      </a:moveTo>
                      <a:cubicBezTo>
                        <a:pt x="1812" y="893"/>
                        <a:pt x="1824" y="902"/>
                        <a:pt x="1840" y="922"/>
                      </a:cubicBezTo>
                      <a:lnTo>
                        <a:pt x="1840" y="942"/>
                      </a:lnTo>
                      <a:lnTo>
                        <a:pt x="1840" y="942"/>
                      </a:lnTo>
                      <a:cubicBezTo>
                        <a:pt x="1808" y="916"/>
                        <a:pt x="1799" y="893"/>
                        <a:pt x="1807" y="893"/>
                      </a:cubicBezTo>
                      <a:close/>
                      <a:moveTo>
                        <a:pt x="1888" y="973"/>
                      </a:moveTo>
                      <a:cubicBezTo>
                        <a:pt x="1890" y="974"/>
                        <a:pt x="1892" y="975"/>
                        <a:pt x="1894" y="976"/>
                      </a:cubicBezTo>
                      <a:cubicBezTo>
                        <a:pt x="1892" y="975"/>
                        <a:pt x="1890" y="974"/>
                        <a:pt x="1888" y="973"/>
                      </a:cubicBezTo>
                      <a:close/>
                      <a:moveTo>
                        <a:pt x="245" y="0"/>
                      </a:moveTo>
                      <a:cubicBezTo>
                        <a:pt x="102" y="0"/>
                        <a:pt x="1" y="128"/>
                        <a:pt x="141" y="174"/>
                      </a:cubicBezTo>
                      <a:cubicBezTo>
                        <a:pt x="693" y="451"/>
                        <a:pt x="1297" y="676"/>
                        <a:pt x="1840" y="949"/>
                      </a:cubicBezTo>
                      <a:lnTo>
                        <a:pt x="1840" y="949"/>
                      </a:lnTo>
                      <a:lnTo>
                        <a:pt x="1840" y="1085"/>
                      </a:lnTo>
                      <a:lnTo>
                        <a:pt x="1840" y="1710"/>
                      </a:lnTo>
                      <a:lnTo>
                        <a:pt x="1840" y="2675"/>
                      </a:lnTo>
                      <a:cubicBezTo>
                        <a:pt x="1840" y="2724"/>
                        <a:pt x="1898" y="2751"/>
                        <a:pt x="1961" y="2751"/>
                      </a:cubicBezTo>
                      <a:cubicBezTo>
                        <a:pt x="2039" y="2751"/>
                        <a:pt x="2125" y="2711"/>
                        <a:pt x="2125" y="2621"/>
                      </a:cubicBezTo>
                      <a:lnTo>
                        <a:pt x="2125" y="854"/>
                      </a:lnTo>
                      <a:cubicBezTo>
                        <a:pt x="2125" y="800"/>
                        <a:pt x="2071" y="800"/>
                        <a:pt x="2017" y="745"/>
                      </a:cubicBezTo>
                      <a:cubicBezTo>
                        <a:pt x="1446" y="514"/>
                        <a:pt x="875" y="242"/>
                        <a:pt x="318" y="11"/>
                      </a:cubicBezTo>
                      <a:cubicBezTo>
                        <a:pt x="293" y="4"/>
                        <a:pt x="269" y="0"/>
                        <a:pt x="245"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5762;p52"/>
                <p:cNvSpPr/>
                <p:nvPr/>
              </p:nvSpPr>
              <p:spPr>
                <a:xfrm>
                  <a:off x="7413675" y="1799825"/>
                  <a:ext cx="31575" cy="72500"/>
                </a:xfrm>
                <a:custGeom>
                  <a:avLst/>
                  <a:gdLst/>
                  <a:ahLst/>
                  <a:cxnLst/>
                  <a:rect l="l" t="t" r="r" b="b"/>
                  <a:pathLst>
                    <a:path w="1263" h="2900" extrusionOk="0">
                      <a:moveTo>
                        <a:pt x="637" y="1"/>
                      </a:moveTo>
                      <a:cubicBezTo>
                        <a:pt x="542" y="1"/>
                        <a:pt x="439" y="64"/>
                        <a:pt x="475" y="179"/>
                      </a:cubicBezTo>
                      <a:cubicBezTo>
                        <a:pt x="632" y="613"/>
                        <a:pt x="803" y="1110"/>
                        <a:pt x="912" y="1548"/>
                      </a:cubicBezTo>
                      <a:lnTo>
                        <a:pt x="912" y="1548"/>
                      </a:lnTo>
                      <a:cubicBezTo>
                        <a:pt x="912" y="1548"/>
                        <a:pt x="911" y="1548"/>
                        <a:pt x="911" y="1548"/>
                      </a:cubicBezTo>
                      <a:cubicBezTo>
                        <a:pt x="891" y="1548"/>
                        <a:pt x="853" y="1625"/>
                        <a:pt x="814" y="1701"/>
                      </a:cubicBezTo>
                      <a:cubicBezTo>
                        <a:pt x="692" y="1878"/>
                        <a:pt x="583" y="1987"/>
                        <a:pt x="529" y="2164"/>
                      </a:cubicBezTo>
                      <a:cubicBezTo>
                        <a:pt x="352" y="2327"/>
                        <a:pt x="189" y="2558"/>
                        <a:pt x="80" y="2721"/>
                      </a:cubicBezTo>
                      <a:cubicBezTo>
                        <a:pt x="1" y="2836"/>
                        <a:pt x="94" y="2899"/>
                        <a:pt x="184" y="2899"/>
                      </a:cubicBezTo>
                      <a:cubicBezTo>
                        <a:pt x="232" y="2899"/>
                        <a:pt x="279" y="2881"/>
                        <a:pt x="298" y="2843"/>
                      </a:cubicBezTo>
                      <a:cubicBezTo>
                        <a:pt x="475" y="2612"/>
                        <a:pt x="638" y="2435"/>
                        <a:pt x="760" y="2218"/>
                      </a:cubicBezTo>
                      <a:cubicBezTo>
                        <a:pt x="869" y="2041"/>
                        <a:pt x="1154" y="1824"/>
                        <a:pt x="1209" y="1593"/>
                      </a:cubicBezTo>
                      <a:cubicBezTo>
                        <a:pt x="1263" y="1416"/>
                        <a:pt x="1032" y="1022"/>
                        <a:pt x="1032" y="913"/>
                      </a:cubicBezTo>
                      <a:cubicBezTo>
                        <a:pt x="923" y="628"/>
                        <a:pt x="869" y="342"/>
                        <a:pt x="760" y="57"/>
                      </a:cubicBezTo>
                      <a:cubicBezTo>
                        <a:pt x="736" y="19"/>
                        <a:pt x="688" y="1"/>
                        <a:pt x="637"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5763;p52"/>
                <p:cNvSpPr/>
                <p:nvPr/>
              </p:nvSpPr>
              <p:spPr>
                <a:xfrm>
                  <a:off x="7442525" y="1715250"/>
                  <a:ext cx="65775" cy="45225"/>
                </a:xfrm>
                <a:custGeom>
                  <a:avLst/>
                  <a:gdLst/>
                  <a:ahLst/>
                  <a:cxnLst/>
                  <a:rect l="l" t="t" r="r" b="b"/>
                  <a:pathLst>
                    <a:path w="2631" h="1809" extrusionOk="0">
                      <a:moveTo>
                        <a:pt x="2506" y="1"/>
                      </a:moveTo>
                      <a:cubicBezTo>
                        <a:pt x="2437" y="1"/>
                        <a:pt x="2352" y="15"/>
                        <a:pt x="2325" y="42"/>
                      </a:cubicBezTo>
                      <a:cubicBezTo>
                        <a:pt x="2093" y="613"/>
                        <a:pt x="1808" y="1183"/>
                        <a:pt x="1523" y="1686"/>
                      </a:cubicBezTo>
                      <a:lnTo>
                        <a:pt x="1754" y="1686"/>
                      </a:lnTo>
                      <a:cubicBezTo>
                        <a:pt x="1237" y="1686"/>
                        <a:pt x="789" y="1686"/>
                        <a:pt x="286" y="1741"/>
                      </a:cubicBezTo>
                      <a:cubicBezTo>
                        <a:pt x="163" y="1741"/>
                        <a:pt x="0" y="1809"/>
                        <a:pt x="218" y="1809"/>
                      </a:cubicBezTo>
                      <a:cubicBezTo>
                        <a:pt x="680" y="1809"/>
                        <a:pt x="1183" y="1741"/>
                        <a:pt x="1645" y="1741"/>
                      </a:cubicBezTo>
                      <a:cubicBezTo>
                        <a:pt x="1699" y="1741"/>
                        <a:pt x="1808" y="1741"/>
                        <a:pt x="1808" y="1686"/>
                      </a:cubicBezTo>
                      <a:cubicBezTo>
                        <a:pt x="2093" y="1183"/>
                        <a:pt x="2379" y="613"/>
                        <a:pt x="2596" y="42"/>
                      </a:cubicBezTo>
                      <a:cubicBezTo>
                        <a:pt x="2630" y="15"/>
                        <a:pt x="2576" y="1"/>
                        <a:pt x="2506"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5764;p52"/>
                <p:cNvSpPr/>
                <p:nvPr/>
              </p:nvSpPr>
              <p:spPr>
                <a:xfrm>
                  <a:off x="7451025" y="1736325"/>
                  <a:ext cx="230750" cy="233575"/>
                </a:xfrm>
                <a:custGeom>
                  <a:avLst/>
                  <a:gdLst/>
                  <a:ahLst/>
                  <a:cxnLst/>
                  <a:rect l="l" t="t" r="r" b="b"/>
                  <a:pathLst>
                    <a:path w="9230" h="9343" extrusionOk="0">
                      <a:moveTo>
                        <a:pt x="2037" y="8308"/>
                      </a:moveTo>
                      <a:cubicBezTo>
                        <a:pt x="2038" y="8311"/>
                        <a:pt x="2039" y="8315"/>
                        <a:pt x="2039" y="8319"/>
                      </a:cubicBezTo>
                      <a:cubicBezTo>
                        <a:pt x="2038" y="8315"/>
                        <a:pt x="2037" y="8312"/>
                        <a:pt x="2037" y="8308"/>
                      </a:cubicBezTo>
                      <a:close/>
                      <a:moveTo>
                        <a:pt x="3336" y="198"/>
                      </a:moveTo>
                      <a:lnTo>
                        <a:pt x="3336" y="198"/>
                      </a:lnTo>
                      <a:cubicBezTo>
                        <a:pt x="3650" y="394"/>
                        <a:pt x="3918" y="806"/>
                        <a:pt x="4186" y="1074"/>
                      </a:cubicBezTo>
                      <a:cubicBezTo>
                        <a:pt x="4363" y="1305"/>
                        <a:pt x="4581" y="1523"/>
                        <a:pt x="4812" y="1808"/>
                      </a:cubicBezTo>
                      <a:cubicBezTo>
                        <a:pt x="4812" y="1836"/>
                        <a:pt x="4853" y="1849"/>
                        <a:pt x="4902" y="1849"/>
                      </a:cubicBezTo>
                      <a:cubicBezTo>
                        <a:pt x="4951" y="1849"/>
                        <a:pt x="5009" y="1836"/>
                        <a:pt x="5043" y="1808"/>
                      </a:cubicBezTo>
                      <a:lnTo>
                        <a:pt x="6062" y="1305"/>
                      </a:lnTo>
                      <a:cubicBezTo>
                        <a:pt x="6280" y="1183"/>
                        <a:pt x="6511" y="1074"/>
                        <a:pt x="6742" y="966"/>
                      </a:cubicBezTo>
                      <a:cubicBezTo>
                        <a:pt x="6796" y="898"/>
                        <a:pt x="6905" y="898"/>
                        <a:pt x="6959" y="843"/>
                      </a:cubicBezTo>
                      <a:lnTo>
                        <a:pt x="6959" y="843"/>
                      </a:lnTo>
                      <a:cubicBezTo>
                        <a:pt x="7082" y="1305"/>
                        <a:pt x="6959" y="1808"/>
                        <a:pt x="6905" y="2203"/>
                      </a:cubicBezTo>
                      <a:cubicBezTo>
                        <a:pt x="6851" y="2542"/>
                        <a:pt x="6796" y="2882"/>
                        <a:pt x="6742" y="3168"/>
                      </a:cubicBezTo>
                      <a:cubicBezTo>
                        <a:pt x="6742" y="3222"/>
                        <a:pt x="6796" y="3222"/>
                        <a:pt x="6796" y="3222"/>
                      </a:cubicBezTo>
                      <a:cubicBezTo>
                        <a:pt x="7014" y="3276"/>
                        <a:pt x="8889" y="3847"/>
                        <a:pt x="8889" y="3902"/>
                      </a:cubicBezTo>
                      <a:cubicBezTo>
                        <a:pt x="8835" y="4187"/>
                        <a:pt x="8319" y="4527"/>
                        <a:pt x="8101" y="4704"/>
                      </a:cubicBezTo>
                      <a:cubicBezTo>
                        <a:pt x="7816" y="4921"/>
                        <a:pt x="7585" y="5152"/>
                        <a:pt x="7299" y="5383"/>
                      </a:cubicBezTo>
                      <a:cubicBezTo>
                        <a:pt x="7299" y="5383"/>
                        <a:pt x="7245" y="5438"/>
                        <a:pt x="7299" y="5438"/>
                      </a:cubicBezTo>
                      <a:cubicBezTo>
                        <a:pt x="7421" y="5723"/>
                        <a:pt x="7585" y="5940"/>
                        <a:pt x="7693" y="6226"/>
                      </a:cubicBezTo>
                      <a:cubicBezTo>
                        <a:pt x="7816" y="6457"/>
                        <a:pt x="7924" y="6620"/>
                        <a:pt x="8033" y="6851"/>
                      </a:cubicBezTo>
                      <a:cubicBezTo>
                        <a:pt x="8033" y="6905"/>
                        <a:pt x="8264" y="7191"/>
                        <a:pt x="8101" y="7191"/>
                      </a:cubicBezTo>
                      <a:cubicBezTo>
                        <a:pt x="7761" y="7245"/>
                        <a:pt x="7421" y="7259"/>
                        <a:pt x="7082" y="7259"/>
                      </a:cubicBezTo>
                      <a:cubicBezTo>
                        <a:pt x="6742" y="7259"/>
                        <a:pt x="6402" y="7245"/>
                        <a:pt x="6062" y="7245"/>
                      </a:cubicBezTo>
                      <a:cubicBezTo>
                        <a:pt x="5994" y="7245"/>
                        <a:pt x="5886" y="7245"/>
                        <a:pt x="5831" y="7300"/>
                      </a:cubicBezTo>
                      <a:cubicBezTo>
                        <a:pt x="5831" y="7585"/>
                        <a:pt x="5777" y="7925"/>
                        <a:pt x="5722" y="8210"/>
                      </a:cubicBezTo>
                      <a:cubicBezTo>
                        <a:pt x="5654" y="8441"/>
                        <a:pt x="5654" y="8605"/>
                        <a:pt x="5600" y="8836"/>
                      </a:cubicBezTo>
                      <a:cubicBezTo>
                        <a:pt x="5600" y="8944"/>
                        <a:pt x="5546" y="8999"/>
                        <a:pt x="5546" y="9121"/>
                      </a:cubicBezTo>
                      <a:cubicBezTo>
                        <a:pt x="5542" y="9135"/>
                        <a:pt x="5539" y="9147"/>
                        <a:pt x="5536" y="9158"/>
                      </a:cubicBezTo>
                      <a:lnTo>
                        <a:pt x="5536" y="9158"/>
                      </a:lnTo>
                      <a:cubicBezTo>
                        <a:pt x="5250" y="8961"/>
                        <a:pt x="5009" y="8625"/>
                        <a:pt x="4757" y="8373"/>
                      </a:cubicBezTo>
                      <a:cubicBezTo>
                        <a:pt x="4526" y="8156"/>
                        <a:pt x="4295" y="7979"/>
                        <a:pt x="4078" y="7762"/>
                      </a:cubicBezTo>
                      <a:cubicBezTo>
                        <a:pt x="4023" y="7694"/>
                        <a:pt x="3955" y="7694"/>
                        <a:pt x="3847" y="7694"/>
                      </a:cubicBezTo>
                      <a:cubicBezTo>
                        <a:pt x="3561" y="7816"/>
                        <a:pt x="3276" y="7871"/>
                        <a:pt x="3058" y="7979"/>
                      </a:cubicBezTo>
                      <a:cubicBezTo>
                        <a:pt x="2827" y="8034"/>
                        <a:pt x="2596" y="8102"/>
                        <a:pt x="2379" y="8156"/>
                      </a:cubicBezTo>
                      <a:cubicBezTo>
                        <a:pt x="2324" y="8210"/>
                        <a:pt x="2202" y="8210"/>
                        <a:pt x="2093" y="8265"/>
                      </a:cubicBezTo>
                      <a:cubicBezTo>
                        <a:pt x="2067" y="8273"/>
                        <a:pt x="2047" y="8279"/>
                        <a:pt x="2032" y="8283"/>
                      </a:cubicBezTo>
                      <a:lnTo>
                        <a:pt x="2032" y="8283"/>
                      </a:lnTo>
                      <a:cubicBezTo>
                        <a:pt x="1921" y="7665"/>
                        <a:pt x="2040" y="6948"/>
                        <a:pt x="2093" y="6335"/>
                      </a:cubicBezTo>
                      <a:cubicBezTo>
                        <a:pt x="2093" y="6335"/>
                        <a:pt x="2093" y="6280"/>
                        <a:pt x="2039" y="6280"/>
                      </a:cubicBezTo>
                      <a:cubicBezTo>
                        <a:pt x="1808" y="6226"/>
                        <a:pt x="1577" y="6117"/>
                        <a:pt x="1305" y="6063"/>
                      </a:cubicBezTo>
                      <a:cubicBezTo>
                        <a:pt x="1183" y="5995"/>
                        <a:pt x="503" y="5832"/>
                        <a:pt x="449" y="5723"/>
                      </a:cubicBezTo>
                      <a:cubicBezTo>
                        <a:pt x="340" y="5492"/>
                        <a:pt x="843" y="5043"/>
                        <a:pt x="965" y="4921"/>
                      </a:cubicBezTo>
                      <a:cubicBezTo>
                        <a:pt x="1128" y="4758"/>
                        <a:pt x="1237" y="4581"/>
                        <a:pt x="1414" y="4418"/>
                      </a:cubicBezTo>
                      <a:lnTo>
                        <a:pt x="1414" y="4364"/>
                      </a:lnTo>
                      <a:cubicBezTo>
                        <a:pt x="1183" y="3738"/>
                        <a:pt x="897" y="3059"/>
                        <a:pt x="734" y="2434"/>
                      </a:cubicBezTo>
                      <a:cubicBezTo>
                        <a:pt x="734" y="2257"/>
                        <a:pt x="788" y="2325"/>
                        <a:pt x="965" y="2257"/>
                      </a:cubicBezTo>
                      <a:cubicBezTo>
                        <a:pt x="1183" y="2257"/>
                        <a:pt x="1359" y="2257"/>
                        <a:pt x="1577" y="2203"/>
                      </a:cubicBezTo>
                      <a:cubicBezTo>
                        <a:pt x="1821" y="2203"/>
                        <a:pt x="2105" y="2163"/>
                        <a:pt x="2360" y="2151"/>
                      </a:cubicBezTo>
                      <a:lnTo>
                        <a:pt x="2360" y="2151"/>
                      </a:lnTo>
                      <a:cubicBezTo>
                        <a:pt x="2386" y="2167"/>
                        <a:pt x="2423" y="2175"/>
                        <a:pt x="2460" y="2175"/>
                      </a:cubicBezTo>
                      <a:cubicBezTo>
                        <a:pt x="2509" y="2175"/>
                        <a:pt x="2558" y="2161"/>
                        <a:pt x="2581" y="2134"/>
                      </a:cubicBezTo>
                      <a:lnTo>
                        <a:pt x="2581" y="2134"/>
                      </a:lnTo>
                      <a:cubicBezTo>
                        <a:pt x="2622" y="2117"/>
                        <a:pt x="2631" y="2090"/>
                        <a:pt x="2607" y="2069"/>
                      </a:cubicBezTo>
                      <a:lnTo>
                        <a:pt x="2607" y="2069"/>
                      </a:lnTo>
                      <a:cubicBezTo>
                        <a:pt x="2725" y="1792"/>
                        <a:pt x="2830" y="1513"/>
                        <a:pt x="2936" y="1183"/>
                      </a:cubicBezTo>
                      <a:cubicBezTo>
                        <a:pt x="3004" y="1020"/>
                        <a:pt x="3058" y="789"/>
                        <a:pt x="3167" y="558"/>
                      </a:cubicBezTo>
                      <a:cubicBezTo>
                        <a:pt x="3221" y="504"/>
                        <a:pt x="3221" y="395"/>
                        <a:pt x="3276" y="286"/>
                      </a:cubicBezTo>
                      <a:cubicBezTo>
                        <a:pt x="3276" y="286"/>
                        <a:pt x="3319" y="243"/>
                        <a:pt x="3336" y="198"/>
                      </a:cubicBezTo>
                      <a:close/>
                      <a:moveTo>
                        <a:pt x="5615" y="9208"/>
                      </a:moveTo>
                      <a:cubicBezTo>
                        <a:pt x="5627" y="9213"/>
                        <a:pt x="5640" y="9220"/>
                        <a:pt x="5654" y="9230"/>
                      </a:cubicBezTo>
                      <a:cubicBezTo>
                        <a:pt x="5641" y="9223"/>
                        <a:pt x="5628" y="9216"/>
                        <a:pt x="5615" y="9208"/>
                      </a:cubicBezTo>
                      <a:close/>
                      <a:moveTo>
                        <a:pt x="3344" y="1"/>
                      </a:moveTo>
                      <a:cubicBezTo>
                        <a:pt x="3004" y="1"/>
                        <a:pt x="2882" y="504"/>
                        <a:pt x="2827" y="735"/>
                      </a:cubicBezTo>
                      <a:cubicBezTo>
                        <a:pt x="2671" y="1165"/>
                        <a:pt x="2501" y="1609"/>
                        <a:pt x="2344" y="2040"/>
                      </a:cubicBezTo>
                      <a:lnTo>
                        <a:pt x="2344" y="2040"/>
                      </a:lnTo>
                      <a:cubicBezTo>
                        <a:pt x="1776" y="2048"/>
                        <a:pt x="1261" y="2098"/>
                        <a:pt x="734" y="2148"/>
                      </a:cubicBezTo>
                      <a:cubicBezTo>
                        <a:pt x="218" y="2257"/>
                        <a:pt x="557" y="2828"/>
                        <a:pt x="680" y="3222"/>
                      </a:cubicBezTo>
                      <a:cubicBezTo>
                        <a:pt x="788" y="3507"/>
                        <a:pt x="897" y="3793"/>
                        <a:pt x="1019" y="4133"/>
                      </a:cubicBezTo>
                      <a:cubicBezTo>
                        <a:pt x="1069" y="4182"/>
                        <a:pt x="1119" y="4277"/>
                        <a:pt x="1127" y="4386"/>
                      </a:cubicBezTo>
                      <a:lnTo>
                        <a:pt x="1127" y="4386"/>
                      </a:lnTo>
                      <a:cubicBezTo>
                        <a:pt x="1126" y="4384"/>
                        <a:pt x="1126" y="4382"/>
                        <a:pt x="1124" y="4382"/>
                      </a:cubicBezTo>
                      <a:cubicBezTo>
                        <a:pt x="1119" y="4382"/>
                        <a:pt x="1106" y="4409"/>
                        <a:pt x="1074" y="4472"/>
                      </a:cubicBezTo>
                      <a:cubicBezTo>
                        <a:pt x="897" y="4636"/>
                        <a:pt x="0" y="5492"/>
                        <a:pt x="163" y="5777"/>
                      </a:cubicBezTo>
                      <a:cubicBezTo>
                        <a:pt x="286" y="5940"/>
                        <a:pt x="680" y="5995"/>
                        <a:pt x="843" y="6063"/>
                      </a:cubicBezTo>
                      <a:cubicBezTo>
                        <a:pt x="1128" y="6172"/>
                        <a:pt x="1468" y="6280"/>
                        <a:pt x="1808" y="6403"/>
                      </a:cubicBezTo>
                      <a:cubicBezTo>
                        <a:pt x="1810" y="6403"/>
                        <a:pt x="1812" y="6402"/>
                        <a:pt x="1814" y="6402"/>
                      </a:cubicBezTo>
                      <a:lnTo>
                        <a:pt x="1814" y="6402"/>
                      </a:lnTo>
                      <a:cubicBezTo>
                        <a:pt x="1810" y="6414"/>
                        <a:pt x="1808" y="6431"/>
                        <a:pt x="1808" y="6457"/>
                      </a:cubicBezTo>
                      <a:lnTo>
                        <a:pt x="1808" y="6851"/>
                      </a:lnTo>
                      <a:cubicBezTo>
                        <a:pt x="1753" y="7245"/>
                        <a:pt x="1753" y="7585"/>
                        <a:pt x="1753" y="7979"/>
                      </a:cubicBezTo>
                      <a:cubicBezTo>
                        <a:pt x="1753" y="8327"/>
                        <a:pt x="1803" y="8440"/>
                        <a:pt x="1976" y="8440"/>
                      </a:cubicBezTo>
                      <a:cubicBezTo>
                        <a:pt x="2060" y="8440"/>
                        <a:pt x="2173" y="8413"/>
                        <a:pt x="2324" y="8373"/>
                      </a:cubicBezTo>
                      <a:cubicBezTo>
                        <a:pt x="2826" y="8227"/>
                        <a:pt x="3338" y="8025"/>
                        <a:pt x="3852" y="7867"/>
                      </a:cubicBezTo>
                      <a:lnTo>
                        <a:pt x="3852" y="7867"/>
                      </a:lnTo>
                      <a:cubicBezTo>
                        <a:pt x="4166" y="8141"/>
                        <a:pt x="4438" y="8457"/>
                        <a:pt x="4757" y="8713"/>
                      </a:cubicBezTo>
                      <a:cubicBezTo>
                        <a:pt x="4912" y="8881"/>
                        <a:pt x="5226" y="9343"/>
                        <a:pt x="5548" y="9343"/>
                      </a:cubicBezTo>
                      <a:cubicBezTo>
                        <a:pt x="5566" y="9343"/>
                        <a:pt x="5583" y="9341"/>
                        <a:pt x="5600" y="9338"/>
                      </a:cubicBezTo>
                      <a:cubicBezTo>
                        <a:pt x="5886" y="9338"/>
                        <a:pt x="5886" y="8713"/>
                        <a:pt x="5940" y="8496"/>
                      </a:cubicBezTo>
                      <a:cubicBezTo>
                        <a:pt x="5991" y="8127"/>
                        <a:pt x="6101" y="7746"/>
                        <a:pt x="6160" y="7375"/>
                      </a:cubicBezTo>
                      <a:lnTo>
                        <a:pt x="6160" y="7375"/>
                      </a:lnTo>
                      <a:cubicBezTo>
                        <a:pt x="6394" y="7395"/>
                        <a:pt x="6620" y="7405"/>
                        <a:pt x="6842" y="7405"/>
                      </a:cubicBezTo>
                      <a:cubicBezTo>
                        <a:pt x="7133" y="7405"/>
                        <a:pt x="7415" y="7388"/>
                        <a:pt x="7693" y="7354"/>
                      </a:cubicBezTo>
                      <a:cubicBezTo>
                        <a:pt x="7924" y="7354"/>
                        <a:pt x="8155" y="7354"/>
                        <a:pt x="8373" y="7300"/>
                      </a:cubicBezTo>
                      <a:cubicBezTo>
                        <a:pt x="8550" y="7245"/>
                        <a:pt x="8441" y="7082"/>
                        <a:pt x="8373" y="6960"/>
                      </a:cubicBezTo>
                      <a:cubicBezTo>
                        <a:pt x="8264" y="6620"/>
                        <a:pt x="8033" y="6280"/>
                        <a:pt x="7870" y="5995"/>
                      </a:cubicBezTo>
                      <a:cubicBezTo>
                        <a:pt x="7816" y="5832"/>
                        <a:pt x="7761" y="5723"/>
                        <a:pt x="7639" y="5546"/>
                      </a:cubicBezTo>
                      <a:cubicBezTo>
                        <a:pt x="7599" y="5467"/>
                        <a:pt x="7588" y="5416"/>
                        <a:pt x="7564" y="5416"/>
                      </a:cubicBezTo>
                      <a:cubicBezTo>
                        <a:pt x="7561" y="5416"/>
                        <a:pt x="7558" y="5417"/>
                        <a:pt x="7554" y="5419"/>
                      </a:cubicBezTo>
                      <a:lnTo>
                        <a:pt x="7554" y="5419"/>
                      </a:lnTo>
                      <a:cubicBezTo>
                        <a:pt x="8048" y="5030"/>
                        <a:pt x="8502" y="4629"/>
                        <a:pt x="8944" y="4241"/>
                      </a:cubicBezTo>
                      <a:cubicBezTo>
                        <a:pt x="8944" y="4187"/>
                        <a:pt x="9229" y="3956"/>
                        <a:pt x="9175" y="3847"/>
                      </a:cubicBezTo>
                      <a:cubicBezTo>
                        <a:pt x="8998" y="3738"/>
                        <a:pt x="8713" y="3684"/>
                        <a:pt x="8550" y="3616"/>
                      </a:cubicBezTo>
                      <a:cubicBezTo>
                        <a:pt x="8155" y="3507"/>
                        <a:pt x="7816" y="3399"/>
                        <a:pt x="7476" y="3276"/>
                      </a:cubicBezTo>
                      <a:cubicBezTo>
                        <a:pt x="7299" y="3222"/>
                        <a:pt x="7190" y="3168"/>
                        <a:pt x="7082" y="3168"/>
                      </a:cubicBezTo>
                      <a:cubicBezTo>
                        <a:pt x="7020" y="3140"/>
                        <a:pt x="7003" y="3140"/>
                        <a:pt x="7010" y="3140"/>
                      </a:cubicBezTo>
                      <a:cubicBezTo>
                        <a:pt x="7017" y="3140"/>
                        <a:pt x="7048" y="3140"/>
                        <a:pt x="7082" y="3113"/>
                      </a:cubicBezTo>
                      <a:cubicBezTo>
                        <a:pt x="7136" y="2434"/>
                        <a:pt x="7245" y="1808"/>
                        <a:pt x="7299" y="1129"/>
                      </a:cubicBezTo>
                      <a:cubicBezTo>
                        <a:pt x="7299" y="808"/>
                        <a:pt x="7233" y="692"/>
                        <a:pt x="7065" y="692"/>
                      </a:cubicBezTo>
                      <a:cubicBezTo>
                        <a:pt x="6970" y="692"/>
                        <a:pt x="6842" y="730"/>
                        <a:pt x="6674" y="789"/>
                      </a:cubicBezTo>
                      <a:cubicBezTo>
                        <a:pt x="6117" y="1049"/>
                        <a:pt x="5549" y="1354"/>
                        <a:pt x="4980" y="1663"/>
                      </a:cubicBezTo>
                      <a:lnTo>
                        <a:pt x="4980" y="1663"/>
                      </a:lnTo>
                      <a:cubicBezTo>
                        <a:pt x="4761" y="1354"/>
                        <a:pt x="4501" y="1049"/>
                        <a:pt x="4241" y="789"/>
                      </a:cubicBezTo>
                      <a:cubicBezTo>
                        <a:pt x="4078" y="558"/>
                        <a:pt x="3684" y="1"/>
                        <a:pt x="3344"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5765;p52"/>
              <p:cNvGrpSpPr/>
              <p:nvPr/>
            </p:nvGrpSpPr>
            <p:grpSpPr>
              <a:xfrm rot="4832308">
                <a:off x="7832385" y="1240335"/>
                <a:ext cx="883746" cy="92432"/>
                <a:chOff x="7064325" y="1103275"/>
                <a:chExt cx="745381" cy="77961"/>
              </a:xfrm>
            </p:grpSpPr>
            <p:sp>
              <p:nvSpPr>
                <p:cNvPr id="709" name="Google Shape;5766;p52"/>
                <p:cNvSpPr/>
                <p:nvPr/>
              </p:nvSpPr>
              <p:spPr>
                <a:xfrm>
                  <a:off x="7064325" y="1103275"/>
                  <a:ext cx="55400" cy="55400"/>
                </a:xfrm>
                <a:custGeom>
                  <a:avLst/>
                  <a:gdLst/>
                  <a:ahLst/>
                  <a:cxnLst/>
                  <a:rect l="l" t="t" r="r" b="b"/>
                  <a:pathLst>
                    <a:path w="2216" h="2216" extrusionOk="0">
                      <a:moveTo>
                        <a:pt x="1142" y="0"/>
                      </a:moveTo>
                      <a:cubicBezTo>
                        <a:pt x="517" y="0"/>
                        <a:pt x="0" y="462"/>
                        <a:pt x="0" y="1074"/>
                      </a:cubicBezTo>
                      <a:cubicBezTo>
                        <a:pt x="0" y="1699"/>
                        <a:pt x="517" y="2216"/>
                        <a:pt x="1142" y="2216"/>
                      </a:cubicBezTo>
                      <a:cubicBezTo>
                        <a:pt x="1753" y="2216"/>
                        <a:pt x="2216" y="1699"/>
                        <a:pt x="2216" y="1074"/>
                      </a:cubicBezTo>
                      <a:cubicBezTo>
                        <a:pt x="2216" y="462"/>
                        <a:pt x="1753" y="0"/>
                        <a:pt x="1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5767;p52"/>
                <p:cNvSpPr/>
                <p:nvPr/>
              </p:nvSpPr>
              <p:spPr>
                <a:xfrm>
                  <a:off x="7768556" y="1140111"/>
                  <a:ext cx="41150" cy="41125"/>
                </a:xfrm>
                <a:custGeom>
                  <a:avLst/>
                  <a:gdLst/>
                  <a:ahLst/>
                  <a:cxnLst/>
                  <a:rect l="l" t="t" r="r" b="b"/>
                  <a:pathLst>
                    <a:path w="1646" h="1645" extrusionOk="0">
                      <a:moveTo>
                        <a:pt x="857" y="0"/>
                      </a:moveTo>
                      <a:cubicBezTo>
                        <a:pt x="341" y="0"/>
                        <a:pt x="1" y="394"/>
                        <a:pt x="1" y="843"/>
                      </a:cubicBezTo>
                      <a:cubicBezTo>
                        <a:pt x="1" y="1305"/>
                        <a:pt x="341" y="1645"/>
                        <a:pt x="857" y="1645"/>
                      </a:cubicBezTo>
                      <a:cubicBezTo>
                        <a:pt x="1306" y="1645"/>
                        <a:pt x="1646" y="1305"/>
                        <a:pt x="1646" y="843"/>
                      </a:cubicBezTo>
                      <a:cubicBezTo>
                        <a:pt x="1646" y="394"/>
                        <a:pt x="1306" y="0"/>
                        <a:pt x="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68" name="Marcador de contenido 2"/>
          <p:cNvSpPr txBox="1">
            <a:spLocks/>
          </p:cNvSpPr>
          <p:nvPr/>
        </p:nvSpPr>
        <p:spPr>
          <a:xfrm>
            <a:off x="269708" y="765456"/>
            <a:ext cx="6202954" cy="5296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rgbClr val="F8BD59"/>
              </a:buClr>
              <a:buSzPts val="1800"/>
              <a:buFont typeface="Ubuntu"/>
              <a:buNone/>
              <a:defRPr sz="2600" b="0" i="0" u="none" strike="noStrike" cap="none">
                <a:solidFill>
                  <a:schemeClr val="accent3"/>
                </a:solidFill>
                <a:latin typeface="Satisfy"/>
                <a:ea typeface="Satisfy"/>
                <a:cs typeface="Satisfy"/>
                <a:sym typeface="Satisfy"/>
              </a:defRPr>
            </a:lvl1pPr>
            <a:lvl2pPr marL="914400" marR="0" lvl="1" indent="-317500" algn="l" rtl="0">
              <a:lnSpc>
                <a:spcPct val="115000"/>
              </a:lnSpc>
              <a:spcBef>
                <a:spcPts val="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2pPr>
            <a:lvl3pPr marL="1371600" marR="0" lvl="2"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3pPr>
            <a:lvl4pPr marL="1828800" marR="0" lvl="3"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4pPr>
            <a:lvl5pPr marL="2286000" marR="0" lvl="4"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5pPr>
            <a:lvl6pPr marL="2743200" marR="0" lvl="5"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6pPr>
            <a:lvl7pPr marL="3200400" marR="0" lvl="6"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7pPr>
            <a:lvl8pPr marL="3657600" marR="0" lvl="7"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8pPr>
            <a:lvl9pPr marL="4114800" marR="0" lvl="8" indent="-317500" algn="l" rtl="0">
              <a:lnSpc>
                <a:spcPct val="115000"/>
              </a:lnSpc>
              <a:spcBef>
                <a:spcPts val="1600"/>
              </a:spcBef>
              <a:spcAft>
                <a:spcPts val="1600"/>
              </a:spcAft>
              <a:buClr>
                <a:srgbClr val="F8BD59"/>
              </a:buClr>
              <a:buSzPts val="1400"/>
              <a:buFont typeface="Satisfy"/>
              <a:buNone/>
              <a:defRPr sz="1400" b="0" i="0" u="none" strike="noStrike" cap="none">
                <a:solidFill>
                  <a:srgbClr val="F8BD59"/>
                </a:solidFill>
                <a:latin typeface="Satisfy"/>
                <a:ea typeface="Satisfy"/>
                <a:cs typeface="Satisfy"/>
                <a:sym typeface="Satisfy"/>
              </a:defRPr>
            </a:lvl9pPr>
          </a:lstStyle>
          <a:p>
            <a:pPr marL="114300" indent="0" algn="l"/>
            <a:r>
              <a:rPr lang="es-MX" sz="2000" dirty="0" smtClean="0">
                <a:ln>
                  <a:solidFill>
                    <a:srgbClr val="002060"/>
                  </a:solidFill>
                </a:ln>
                <a:solidFill>
                  <a:srgbClr val="002060"/>
                </a:solidFill>
                <a:latin typeface="Pristina" panose="03060402040406080204" pitchFamily="66" charset="0"/>
              </a:rPr>
              <a:t>Motivación de los alumnos al desarrollar actividades de lectura.</a:t>
            </a:r>
            <a:endParaRPr lang="es-MX" sz="2000" dirty="0">
              <a:ln>
                <a:solidFill>
                  <a:srgbClr val="002060"/>
                </a:solidFill>
              </a:ln>
              <a:solidFill>
                <a:srgbClr val="002060"/>
              </a:solidFill>
              <a:latin typeface="Pristina" panose="03060402040406080204" pitchFamily="66" charset="0"/>
            </a:endParaRPr>
          </a:p>
        </p:txBody>
      </p:sp>
      <p:sp>
        <p:nvSpPr>
          <p:cNvPr id="769" name="Marcador de contenido 2"/>
          <p:cNvSpPr txBox="1">
            <a:spLocks/>
          </p:cNvSpPr>
          <p:nvPr/>
        </p:nvSpPr>
        <p:spPr>
          <a:xfrm>
            <a:off x="269708" y="1329126"/>
            <a:ext cx="6202954" cy="7214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2000" dirty="0" smtClean="0">
                <a:ln>
                  <a:solidFill>
                    <a:srgbClr val="002060"/>
                  </a:solidFill>
                </a:ln>
                <a:solidFill>
                  <a:srgbClr val="002060"/>
                </a:solidFill>
                <a:latin typeface="Pristina" panose="03060402040406080204" pitchFamily="66" charset="0"/>
              </a:rPr>
              <a:t>Participación de alumnos y padres de familia.</a:t>
            </a:r>
            <a:endParaRPr lang="es-MX" sz="2000" dirty="0">
              <a:ln>
                <a:solidFill>
                  <a:srgbClr val="002060"/>
                </a:solidFill>
              </a:ln>
              <a:solidFill>
                <a:srgbClr val="002060"/>
              </a:solidFill>
              <a:latin typeface="Pristina" panose="03060402040406080204" pitchFamily="66" charset="0"/>
            </a:endParaRPr>
          </a:p>
        </p:txBody>
      </p:sp>
      <p:sp>
        <p:nvSpPr>
          <p:cNvPr id="770" name="Marcador de contenido 2"/>
          <p:cNvSpPr txBox="1">
            <a:spLocks/>
          </p:cNvSpPr>
          <p:nvPr/>
        </p:nvSpPr>
        <p:spPr>
          <a:xfrm>
            <a:off x="279063" y="1814434"/>
            <a:ext cx="6202954" cy="5680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2000" dirty="0" smtClean="0">
                <a:ln>
                  <a:solidFill>
                    <a:srgbClr val="002060"/>
                  </a:solidFill>
                </a:ln>
                <a:solidFill>
                  <a:srgbClr val="002060"/>
                </a:solidFill>
                <a:latin typeface="Pristina" panose="03060402040406080204" pitchFamily="66" charset="0"/>
              </a:rPr>
              <a:t>Aumento el interés de los alumnos por asistir al taller del café internet.</a:t>
            </a:r>
          </a:p>
        </p:txBody>
      </p:sp>
      <p:sp>
        <p:nvSpPr>
          <p:cNvPr id="771" name="Marcador de contenido 2"/>
          <p:cNvSpPr txBox="1">
            <a:spLocks/>
          </p:cNvSpPr>
          <p:nvPr/>
        </p:nvSpPr>
        <p:spPr>
          <a:xfrm>
            <a:off x="231106" y="2340038"/>
            <a:ext cx="6202954" cy="5680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2000" dirty="0" smtClean="0">
                <a:ln>
                  <a:solidFill>
                    <a:srgbClr val="002060"/>
                  </a:solidFill>
                </a:ln>
                <a:solidFill>
                  <a:srgbClr val="002060"/>
                </a:solidFill>
                <a:latin typeface="Pristina" panose="03060402040406080204" pitchFamily="66" charset="0"/>
              </a:rPr>
              <a:t>Aumenta el interés por algunos libros presentados en la actividad.</a:t>
            </a:r>
          </a:p>
        </p:txBody>
      </p:sp>
      <p:sp>
        <p:nvSpPr>
          <p:cNvPr id="772" name="Marcador de contenido 2"/>
          <p:cNvSpPr txBox="1">
            <a:spLocks/>
          </p:cNvSpPr>
          <p:nvPr/>
        </p:nvSpPr>
        <p:spPr>
          <a:xfrm>
            <a:off x="259787" y="2912205"/>
            <a:ext cx="6202954" cy="6352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2000" dirty="0" smtClean="0">
                <a:ln>
                  <a:solidFill>
                    <a:srgbClr val="002060"/>
                  </a:solidFill>
                </a:ln>
                <a:solidFill>
                  <a:srgbClr val="002060"/>
                </a:solidFill>
                <a:latin typeface="Pristina" panose="03060402040406080204" pitchFamily="66" charset="0"/>
              </a:rPr>
              <a:t>Perdida del miedo de los recursos tecnológicos.</a:t>
            </a:r>
            <a:endParaRPr lang="es-MX" sz="2000" dirty="0">
              <a:ln>
                <a:solidFill>
                  <a:srgbClr val="002060"/>
                </a:solidFill>
              </a:ln>
              <a:solidFill>
                <a:srgbClr val="002060"/>
              </a:solidFill>
              <a:latin typeface="Pristina" panose="03060402040406080204" pitchFamily="66"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68"/>
                                        </p:tgtEl>
                                        <p:attrNameLst>
                                          <p:attrName>style.visibility</p:attrName>
                                        </p:attrNameLst>
                                      </p:cBhvr>
                                      <p:to>
                                        <p:strVal val="visible"/>
                                      </p:to>
                                    </p:set>
                                    <p:animEffect transition="in" filter="fade">
                                      <p:cBhvr>
                                        <p:cTn id="25" dur="1000"/>
                                        <p:tgtEl>
                                          <p:spTgt spid="768"/>
                                        </p:tgtEl>
                                      </p:cBhvr>
                                    </p:animEffect>
                                    <p:anim calcmode="lin" valueType="num">
                                      <p:cBhvr>
                                        <p:cTn id="26" dur="1000" fill="hold"/>
                                        <p:tgtEl>
                                          <p:spTgt spid="768"/>
                                        </p:tgtEl>
                                        <p:attrNameLst>
                                          <p:attrName>ppt_x</p:attrName>
                                        </p:attrNameLst>
                                      </p:cBhvr>
                                      <p:tavLst>
                                        <p:tav tm="0">
                                          <p:val>
                                            <p:strVal val="#ppt_x"/>
                                          </p:val>
                                        </p:tav>
                                        <p:tav tm="100000">
                                          <p:val>
                                            <p:strVal val="#ppt_x"/>
                                          </p:val>
                                        </p:tav>
                                      </p:tavLst>
                                    </p:anim>
                                    <p:anim calcmode="lin" valueType="num">
                                      <p:cBhvr>
                                        <p:cTn id="27" dur="1000" fill="hold"/>
                                        <p:tgtEl>
                                          <p:spTgt spid="76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69"/>
                                        </p:tgtEl>
                                        <p:attrNameLst>
                                          <p:attrName>style.visibility</p:attrName>
                                        </p:attrNameLst>
                                      </p:cBhvr>
                                      <p:to>
                                        <p:strVal val="visible"/>
                                      </p:to>
                                    </p:set>
                                    <p:animEffect transition="in" filter="fade">
                                      <p:cBhvr>
                                        <p:cTn id="32" dur="1000"/>
                                        <p:tgtEl>
                                          <p:spTgt spid="769"/>
                                        </p:tgtEl>
                                      </p:cBhvr>
                                    </p:animEffect>
                                    <p:anim calcmode="lin" valueType="num">
                                      <p:cBhvr>
                                        <p:cTn id="33" dur="1000" fill="hold"/>
                                        <p:tgtEl>
                                          <p:spTgt spid="769"/>
                                        </p:tgtEl>
                                        <p:attrNameLst>
                                          <p:attrName>ppt_x</p:attrName>
                                        </p:attrNameLst>
                                      </p:cBhvr>
                                      <p:tavLst>
                                        <p:tav tm="0">
                                          <p:val>
                                            <p:strVal val="#ppt_x"/>
                                          </p:val>
                                        </p:tav>
                                        <p:tav tm="100000">
                                          <p:val>
                                            <p:strVal val="#ppt_x"/>
                                          </p:val>
                                        </p:tav>
                                      </p:tavLst>
                                    </p:anim>
                                    <p:anim calcmode="lin" valueType="num">
                                      <p:cBhvr>
                                        <p:cTn id="34" dur="1000" fill="hold"/>
                                        <p:tgtEl>
                                          <p:spTgt spid="76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70"/>
                                        </p:tgtEl>
                                        <p:attrNameLst>
                                          <p:attrName>style.visibility</p:attrName>
                                        </p:attrNameLst>
                                      </p:cBhvr>
                                      <p:to>
                                        <p:strVal val="visible"/>
                                      </p:to>
                                    </p:set>
                                    <p:animEffect transition="in" filter="fade">
                                      <p:cBhvr>
                                        <p:cTn id="39" dur="1000"/>
                                        <p:tgtEl>
                                          <p:spTgt spid="770"/>
                                        </p:tgtEl>
                                      </p:cBhvr>
                                    </p:animEffect>
                                    <p:anim calcmode="lin" valueType="num">
                                      <p:cBhvr>
                                        <p:cTn id="40" dur="1000" fill="hold"/>
                                        <p:tgtEl>
                                          <p:spTgt spid="770"/>
                                        </p:tgtEl>
                                        <p:attrNameLst>
                                          <p:attrName>ppt_x</p:attrName>
                                        </p:attrNameLst>
                                      </p:cBhvr>
                                      <p:tavLst>
                                        <p:tav tm="0">
                                          <p:val>
                                            <p:strVal val="#ppt_x"/>
                                          </p:val>
                                        </p:tav>
                                        <p:tav tm="100000">
                                          <p:val>
                                            <p:strVal val="#ppt_x"/>
                                          </p:val>
                                        </p:tav>
                                      </p:tavLst>
                                    </p:anim>
                                    <p:anim calcmode="lin" valueType="num">
                                      <p:cBhvr>
                                        <p:cTn id="41" dur="1000" fill="hold"/>
                                        <p:tgtEl>
                                          <p:spTgt spid="77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71"/>
                                        </p:tgtEl>
                                        <p:attrNameLst>
                                          <p:attrName>style.visibility</p:attrName>
                                        </p:attrNameLst>
                                      </p:cBhvr>
                                      <p:to>
                                        <p:strVal val="visible"/>
                                      </p:to>
                                    </p:set>
                                    <p:animEffect transition="in" filter="fade">
                                      <p:cBhvr>
                                        <p:cTn id="46" dur="1000"/>
                                        <p:tgtEl>
                                          <p:spTgt spid="771"/>
                                        </p:tgtEl>
                                      </p:cBhvr>
                                    </p:animEffect>
                                    <p:anim calcmode="lin" valueType="num">
                                      <p:cBhvr>
                                        <p:cTn id="47" dur="1000" fill="hold"/>
                                        <p:tgtEl>
                                          <p:spTgt spid="771"/>
                                        </p:tgtEl>
                                        <p:attrNameLst>
                                          <p:attrName>ppt_x</p:attrName>
                                        </p:attrNameLst>
                                      </p:cBhvr>
                                      <p:tavLst>
                                        <p:tav tm="0">
                                          <p:val>
                                            <p:strVal val="#ppt_x"/>
                                          </p:val>
                                        </p:tav>
                                        <p:tav tm="100000">
                                          <p:val>
                                            <p:strVal val="#ppt_x"/>
                                          </p:val>
                                        </p:tav>
                                      </p:tavLst>
                                    </p:anim>
                                    <p:anim calcmode="lin" valueType="num">
                                      <p:cBhvr>
                                        <p:cTn id="48" dur="1000" fill="hold"/>
                                        <p:tgtEl>
                                          <p:spTgt spid="77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772"/>
                                        </p:tgtEl>
                                        <p:attrNameLst>
                                          <p:attrName>style.visibility</p:attrName>
                                        </p:attrNameLst>
                                      </p:cBhvr>
                                      <p:to>
                                        <p:strVal val="visible"/>
                                      </p:to>
                                    </p:set>
                                    <p:animEffect transition="in" filter="fade">
                                      <p:cBhvr>
                                        <p:cTn id="53" dur="1000"/>
                                        <p:tgtEl>
                                          <p:spTgt spid="772"/>
                                        </p:tgtEl>
                                      </p:cBhvr>
                                    </p:animEffect>
                                    <p:anim calcmode="lin" valueType="num">
                                      <p:cBhvr>
                                        <p:cTn id="54" dur="1000" fill="hold"/>
                                        <p:tgtEl>
                                          <p:spTgt spid="772"/>
                                        </p:tgtEl>
                                        <p:attrNameLst>
                                          <p:attrName>ppt_x</p:attrName>
                                        </p:attrNameLst>
                                      </p:cBhvr>
                                      <p:tavLst>
                                        <p:tav tm="0">
                                          <p:val>
                                            <p:strVal val="#ppt_x"/>
                                          </p:val>
                                        </p:tav>
                                        <p:tav tm="100000">
                                          <p:val>
                                            <p:strVal val="#ppt_x"/>
                                          </p:val>
                                        </p:tav>
                                      </p:tavLst>
                                    </p:anim>
                                    <p:anim calcmode="lin" valueType="num">
                                      <p:cBhvr>
                                        <p:cTn id="55" dur="1000" fill="hold"/>
                                        <p:tgtEl>
                                          <p:spTgt spid="7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68" grpId="0"/>
      <p:bldP spid="769" grpId="0"/>
      <p:bldP spid="770" grpId="0"/>
      <p:bldP spid="771" grpId="0"/>
      <p:bldP spid="7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7454"/>
        <p:cNvGrpSpPr/>
        <p:nvPr/>
      </p:nvGrpSpPr>
      <p:grpSpPr>
        <a:xfrm>
          <a:off x="0" y="0"/>
          <a:ext cx="0" cy="0"/>
          <a:chOff x="0" y="0"/>
          <a:chExt cx="0" cy="0"/>
        </a:xfrm>
      </p:grpSpPr>
      <p:sp>
        <p:nvSpPr>
          <p:cNvPr id="7455" name="Google Shape;7455;p56"/>
          <p:cNvSpPr/>
          <p:nvPr/>
        </p:nvSpPr>
        <p:spPr>
          <a:xfrm>
            <a:off x="7399289" y="1006594"/>
            <a:ext cx="31" cy="31"/>
          </a:xfrm>
          <a:custGeom>
            <a:avLst/>
            <a:gdLst/>
            <a:ahLst/>
            <a:cxnLst/>
            <a:rect l="l" t="t" r="r" b="b"/>
            <a:pathLst>
              <a:path w="1" h="1" extrusionOk="0">
                <a:moveTo>
                  <a:pt x="1"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56"/>
          <p:cNvSpPr/>
          <p:nvPr/>
        </p:nvSpPr>
        <p:spPr>
          <a:xfrm>
            <a:off x="2307842" y="3479028"/>
            <a:ext cx="1177809" cy="242414"/>
          </a:xfrm>
          <a:custGeom>
            <a:avLst/>
            <a:gdLst/>
            <a:ahLst/>
            <a:cxnLst/>
            <a:rect l="l" t="t" r="r" b="b"/>
            <a:pathLst>
              <a:path w="37951" h="7811" extrusionOk="0">
                <a:moveTo>
                  <a:pt x="79" y="0"/>
                </a:moveTo>
                <a:cubicBezTo>
                  <a:pt x="0" y="2205"/>
                  <a:pt x="391" y="4800"/>
                  <a:pt x="2108" y="6108"/>
                </a:cubicBezTo>
                <a:cubicBezTo>
                  <a:pt x="2927" y="6752"/>
                  <a:pt x="11454" y="7727"/>
                  <a:pt x="19746" y="7805"/>
                </a:cubicBezTo>
                <a:cubicBezTo>
                  <a:pt x="20104" y="7809"/>
                  <a:pt x="20461" y="7810"/>
                  <a:pt x="20817" y="7810"/>
                </a:cubicBezTo>
                <a:cubicBezTo>
                  <a:pt x="28309" y="7810"/>
                  <a:pt x="35315" y="7042"/>
                  <a:pt x="36097" y="6186"/>
                </a:cubicBezTo>
                <a:cubicBezTo>
                  <a:pt x="37561" y="4547"/>
                  <a:pt x="37951" y="2108"/>
                  <a:pt x="37951" y="0"/>
                </a:cubicBezTo>
                <a:lnTo>
                  <a:pt x="37951" y="0"/>
                </a:lnTo>
                <a:cubicBezTo>
                  <a:pt x="31563" y="1802"/>
                  <a:pt x="25242" y="2403"/>
                  <a:pt x="19646" y="2403"/>
                </a:cubicBezTo>
                <a:cubicBezTo>
                  <a:pt x="8577" y="2403"/>
                  <a:pt x="351" y="52"/>
                  <a:pt x="79" y="0"/>
                </a:cubicBezTo>
                <a:close/>
              </a:path>
            </a:pathLst>
          </a:custGeom>
          <a:solidFill>
            <a:srgbClr val="A522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56"/>
          <p:cNvSpPr/>
          <p:nvPr/>
        </p:nvSpPr>
        <p:spPr>
          <a:xfrm>
            <a:off x="2216023" y="3763809"/>
            <a:ext cx="1059752" cy="139689"/>
          </a:xfrm>
          <a:custGeom>
            <a:avLst/>
            <a:gdLst/>
            <a:ahLst/>
            <a:cxnLst/>
            <a:rect l="l" t="t" r="r" b="b"/>
            <a:pathLst>
              <a:path w="34147" h="4501" extrusionOk="0">
                <a:moveTo>
                  <a:pt x="157" y="1"/>
                </a:moveTo>
                <a:cubicBezTo>
                  <a:pt x="157" y="1"/>
                  <a:pt x="1" y="2186"/>
                  <a:pt x="1132" y="2674"/>
                </a:cubicBezTo>
                <a:cubicBezTo>
                  <a:pt x="2641" y="3277"/>
                  <a:pt x="10840" y="4500"/>
                  <a:pt x="19221" y="4500"/>
                </a:cubicBezTo>
                <a:cubicBezTo>
                  <a:pt x="24388" y="4500"/>
                  <a:pt x="29625" y="4036"/>
                  <a:pt x="33405" y="2674"/>
                </a:cubicBezTo>
                <a:cubicBezTo>
                  <a:pt x="34049" y="2440"/>
                  <a:pt x="34146" y="79"/>
                  <a:pt x="34146" y="79"/>
                </a:cubicBezTo>
                <a:lnTo>
                  <a:pt x="34146" y="79"/>
                </a:lnTo>
                <a:cubicBezTo>
                  <a:pt x="33364" y="935"/>
                  <a:pt x="26358" y="1703"/>
                  <a:pt x="18866" y="1703"/>
                </a:cubicBezTo>
                <a:cubicBezTo>
                  <a:pt x="18510" y="1703"/>
                  <a:pt x="18153" y="1702"/>
                  <a:pt x="17795" y="1698"/>
                </a:cubicBezTo>
                <a:cubicBezTo>
                  <a:pt x="9503" y="1620"/>
                  <a:pt x="976" y="645"/>
                  <a:pt x="157" y="1"/>
                </a:cubicBezTo>
                <a:close/>
              </a:path>
            </a:pathLst>
          </a:custGeom>
          <a:solidFill>
            <a:srgbClr val="D1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56"/>
          <p:cNvSpPr/>
          <p:nvPr/>
        </p:nvSpPr>
        <p:spPr>
          <a:xfrm>
            <a:off x="2263879" y="3788637"/>
            <a:ext cx="24859" cy="66042"/>
          </a:xfrm>
          <a:custGeom>
            <a:avLst/>
            <a:gdLst/>
            <a:ahLst/>
            <a:cxnLst/>
            <a:rect l="l" t="t" r="r" b="b"/>
            <a:pathLst>
              <a:path w="801" h="2128" extrusionOk="0">
                <a:moveTo>
                  <a:pt x="78" y="1"/>
                </a:moveTo>
                <a:cubicBezTo>
                  <a:pt x="78" y="1"/>
                  <a:pt x="0" y="1"/>
                  <a:pt x="0" y="79"/>
                </a:cubicBezTo>
                <a:cubicBezTo>
                  <a:pt x="0" y="79"/>
                  <a:pt x="0" y="176"/>
                  <a:pt x="78" y="410"/>
                </a:cubicBezTo>
                <a:cubicBezTo>
                  <a:pt x="78" y="488"/>
                  <a:pt x="78" y="664"/>
                  <a:pt x="156" y="742"/>
                </a:cubicBezTo>
                <a:cubicBezTo>
                  <a:pt x="156" y="820"/>
                  <a:pt x="156" y="976"/>
                  <a:pt x="234" y="1152"/>
                </a:cubicBezTo>
                <a:cubicBezTo>
                  <a:pt x="312" y="1386"/>
                  <a:pt x="410" y="1640"/>
                  <a:pt x="488" y="1796"/>
                </a:cubicBezTo>
                <a:cubicBezTo>
                  <a:pt x="488" y="1874"/>
                  <a:pt x="566" y="1952"/>
                  <a:pt x="566" y="2030"/>
                </a:cubicBezTo>
                <a:lnTo>
                  <a:pt x="644" y="2127"/>
                </a:lnTo>
                <a:lnTo>
                  <a:pt x="722" y="2127"/>
                </a:lnTo>
                <a:cubicBezTo>
                  <a:pt x="800" y="2127"/>
                  <a:pt x="800" y="2127"/>
                  <a:pt x="800" y="2030"/>
                </a:cubicBezTo>
                <a:cubicBezTo>
                  <a:pt x="800" y="2030"/>
                  <a:pt x="800" y="1952"/>
                  <a:pt x="722" y="1952"/>
                </a:cubicBezTo>
                <a:lnTo>
                  <a:pt x="800" y="1952"/>
                </a:lnTo>
                <a:cubicBezTo>
                  <a:pt x="722" y="1874"/>
                  <a:pt x="722" y="1796"/>
                  <a:pt x="722" y="1718"/>
                </a:cubicBezTo>
                <a:cubicBezTo>
                  <a:pt x="644" y="1542"/>
                  <a:pt x="644" y="1308"/>
                  <a:pt x="566" y="1054"/>
                </a:cubicBezTo>
                <a:cubicBezTo>
                  <a:pt x="488" y="898"/>
                  <a:pt x="488" y="742"/>
                  <a:pt x="410" y="664"/>
                </a:cubicBezTo>
                <a:cubicBezTo>
                  <a:pt x="410" y="566"/>
                  <a:pt x="312" y="410"/>
                  <a:pt x="312" y="332"/>
                </a:cubicBezTo>
                <a:cubicBezTo>
                  <a:pt x="234" y="176"/>
                  <a:pt x="156" y="1"/>
                  <a:pt x="156" y="1"/>
                </a:cubicBezTo>
                <a:close/>
              </a:path>
            </a:pathLst>
          </a:custGeom>
          <a:solidFill>
            <a:srgbClr val="B23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56"/>
          <p:cNvSpPr/>
          <p:nvPr/>
        </p:nvSpPr>
        <p:spPr>
          <a:xfrm>
            <a:off x="2357108" y="3803782"/>
            <a:ext cx="20018" cy="63001"/>
          </a:xfrm>
          <a:custGeom>
            <a:avLst/>
            <a:gdLst/>
            <a:ahLst/>
            <a:cxnLst/>
            <a:rect l="l" t="t" r="r" b="b"/>
            <a:pathLst>
              <a:path w="645" h="2030" extrusionOk="0">
                <a:moveTo>
                  <a:pt x="79" y="0"/>
                </a:moveTo>
                <a:cubicBezTo>
                  <a:pt x="1" y="0"/>
                  <a:pt x="1" y="0"/>
                  <a:pt x="1" y="78"/>
                </a:cubicBezTo>
                <a:lnTo>
                  <a:pt x="1" y="410"/>
                </a:lnTo>
                <a:cubicBezTo>
                  <a:pt x="1" y="488"/>
                  <a:pt x="79" y="566"/>
                  <a:pt x="79" y="664"/>
                </a:cubicBezTo>
                <a:cubicBezTo>
                  <a:pt x="79" y="820"/>
                  <a:pt x="157" y="898"/>
                  <a:pt x="157" y="1054"/>
                </a:cubicBezTo>
                <a:cubicBezTo>
                  <a:pt x="235" y="1308"/>
                  <a:pt x="235" y="1464"/>
                  <a:pt x="333" y="1717"/>
                </a:cubicBezTo>
                <a:cubicBezTo>
                  <a:pt x="411" y="1874"/>
                  <a:pt x="489" y="1952"/>
                  <a:pt x="489" y="1952"/>
                </a:cubicBezTo>
                <a:cubicBezTo>
                  <a:pt x="489" y="1952"/>
                  <a:pt x="489" y="2030"/>
                  <a:pt x="567" y="2030"/>
                </a:cubicBezTo>
                <a:cubicBezTo>
                  <a:pt x="567" y="2030"/>
                  <a:pt x="645" y="1952"/>
                  <a:pt x="645" y="1874"/>
                </a:cubicBezTo>
                <a:cubicBezTo>
                  <a:pt x="645" y="1874"/>
                  <a:pt x="645" y="1795"/>
                  <a:pt x="567" y="1639"/>
                </a:cubicBezTo>
                <a:cubicBezTo>
                  <a:pt x="567" y="1386"/>
                  <a:pt x="489" y="1230"/>
                  <a:pt x="489" y="976"/>
                </a:cubicBezTo>
                <a:cubicBezTo>
                  <a:pt x="411" y="820"/>
                  <a:pt x="411" y="742"/>
                  <a:pt x="411" y="566"/>
                </a:cubicBezTo>
                <a:cubicBezTo>
                  <a:pt x="333" y="488"/>
                  <a:pt x="333" y="410"/>
                  <a:pt x="235" y="332"/>
                </a:cubicBezTo>
                <a:cubicBezTo>
                  <a:pt x="235" y="176"/>
                  <a:pt x="157" y="0"/>
                  <a:pt x="157" y="0"/>
                </a:cubicBezTo>
                <a:close/>
              </a:path>
            </a:pathLst>
          </a:custGeom>
          <a:solidFill>
            <a:srgbClr val="B23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56"/>
          <p:cNvSpPr/>
          <p:nvPr/>
        </p:nvSpPr>
        <p:spPr>
          <a:xfrm>
            <a:off x="2463092" y="3809213"/>
            <a:ext cx="17597" cy="75725"/>
          </a:xfrm>
          <a:custGeom>
            <a:avLst/>
            <a:gdLst/>
            <a:ahLst/>
            <a:cxnLst/>
            <a:rect l="l" t="t" r="r" b="b"/>
            <a:pathLst>
              <a:path w="567" h="2440" extrusionOk="0">
                <a:moveTo>
                  <a:pt x="79" y="1"/>
                </a:moveTo>
                <a:cubicBezTo>
                  <a:pt x="0" y="1"/>
                  <a:pt x="0" y="79"/>
                  <a:pt x="0" y="79"/>
                </a:cubicBezTo>
                <a:lnTo>
                  <a:pt x="0" y="489"/>
                </a:lnTo>
                <a:lnTo>
                  <a:pt x="0" y="801"/>
                </a:lnTo>
                <a:cubicBezTo>
                  <a:pt x="79" y="977"/>
                  <a:pt x="79" y="1133"/>
                  <a:pt x="79" y="1211"/>
                </a:cubicBezTo>
                <a:cubicBezTo>
                  <a:pt x="157" y="1542"/>
                  <a:pt x="235" y="1777"/>
                  <a:pt x="235" y="2030"/>
                </a:cubicBezTo>
                <a:lnTo>
                  <a:pt x="410" y="2342"/>
                </a:lnTo>
                <a:cubicBezTo>
                  <a:pt x="410" y="2342"/>
                  <a:pt x="410" y="2440"/>
                  <a:pt x="488" y="2440"/>
                </a:cubicBezTo>
                <a:lnTo>
                  <a:pt x="566" y="2342"/>
                </a:lnTo>
                <a:cubicBezTo>
                  <a:pt x="566" y="2342"/>
                  <a:pt x="566" y="2186"/>
                  <a:pt x="488" y="1952"/>
                </a:cubicBezTo>
                <a:cubicBezTo>
                  <a:pt x="488" y="1777"/>
                  <a:pt x="488" y="1464"/>
                  <a:pt x="410" y="1211"/>
                </a:cubicBezTo>
                <a:cubicBezTo>
                  <a:pt x="410" y="1055"/>
                  <a:pt x="332" y="879"/>
                  <a:pt x="332" y="723"/>
                </a:cubicBezTo>
                <a:cubicBezTo>
                  <a:pt x="332" y="645"/>
                  <a:pt x="235" y="489"/>
                  <a:pt x="235" y="391"/>
                </a:cubicBezTo>
                <a:cubicBezTo>
                  <a:pt x="157" y="157"/>
                  <a:pt x="157" y="79"/>
                  <a:pt x="157" y="79"/>
                </a:cubicBezTo>
                <a:lnTo>
                  <a:pt x="79" y="1"/>
                </a:lnTo>
                <a:close/>
              </a:path>
            </a:pathLst>
          </a:custGeom>
          <a:solidFill>
            <a:srgbClr val="B23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56"/>
          <p:cNvSpPr/>
          <p:nvPr/>
        </p:nvSpPr>
        <p:spPr>
          <a:xfrm>
            <a:off x="2584191" y="3814085"/>
            <a:ext cx="17597" cy="78146"/>
          </a:xfrm>
          <a:custGeom>
            <a:avLst/>
            <a:gdLst/>
            <a:ahLst/>
            <a:cxnLst/>
            <a:rect l="l" t="t" r="r" b="b"/>
            <a:pathLst>
              <a:path w="567" h="2518" extrusionOk="0">
                <a:moveTo>
                  <a:pt x="157" y="0"/>
                </a:moveTo>
                <a:cubicBezTo>
                  <a:pt x="79" y="0"/>
                  <a:pt x="79" y="0"/>
                  <a:pt x="79" y="78"/>
                </a:cubicBezTo>
                <a:cubicBezTo>
                  <a:pt x="79" y="78"/>
                  <a:pt x="1" y="234"/>
                  <a:pt x="79" y="410"/>
                </a:cubicBezTo>
                <a:lnTo>
                  <a:pt x="79" y="820"/>
                </a:lnTo>
                <a:cubicBezTo>
                  <a:pt x="79" y="976"/>
                  <a:pt x="79" y="1132"/>
                  <a:pt x="157" y="1210"/>
                </a:cubicBezTo>
                <a:cubicBezTo>
                  <a:pt x="157" y="1542"/>
                  <a:pt x="235" y="1873"/>
                  <a:pt x="333" y="2029"/>
                </a:cubicBezTo>
                <a:cubicBezTo>
                  <a:pt x="333" y="2185"/>
                  <a:pt x="333" y="2283"/>
                  <a:pt x="411" y="2361"/>
                </a:cubicBezTo>
                <a:lnTo>
                  <a:pt x="411" y="2439"/>
                </a:lnTo>
                <a:lnTo>
                  <a:pt x="489" y="2517"/>
                </a:lnTo>
                <a:cubicBezTo>
                  <a:pt x="567" y="2517"/>
                  <a:pt x="567" y="2439"/>
                  <a:pt x="567" y="2439"/>
                </a:cubicBezTo>
                <a:lnTo>
                  <a:pt x="567" y="2361"/>
                </a:lnTo>
                <a:lnTo>
                  <a:pt x="567" y="2283"/>
                </a:lnTo>
                <a:lnTo>
                  <a:pt x="567" y="2029"/>
                </a:lnTo>
                <a:cubicBezTo>
                  <a:pt x="567" y="1795"/>
                  <a:pt x="489" y="1542"/>
                  <a:pt x="489" y="1210"/>
                </a:cubicBezTo>
                <a:cubicBezTo>
                  <a:pt x="411" y="898"/>
                  <a:pt x="333" y="644"/>
                  <a:pt x="333" y="410"/>
                </a:cubicBezTo>
                <a:cubicBezTo>
                  <a:pt x="235" y="156"/>
                  <a:pt x="235" y="0"/>
                  <a:pt x="235" y="0"/>
                </a:cubicBezTo>
                <a:close/>
              </a:path>
            </a:pathLst>
          </a:custGeom>
          <a:solidFill>
            <a:srgbClr val="B23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56"/>
          <p:cNvSpPr/>
          <p:nvPr/>
        </p:nvSpPr>
        <p:spPr>
          <a:xfrm>
            <a:off x="2702900" y="3814085"/>
            <a:ext cx="9714" cy="82988"/>
          </a:xfrm>
          <a:custGeom>
            <a:avLst/>
            <a:gdLst/>
            <a:ahLst/>
            <a:cxnLst/>
            <a:rect l="l" t="t" r="r" b="b"/>
            <a:pathLst>
              <a:path w="313" h="2674" extrusionOk="0">
                <a:moveTo>
                  <a:pt x="78" y="0"/>
                </a:moveTo>
                <a:cubicBezTo>
                  <a:pt x="78" y="0"/>
                  <a:pt x="0" y="0"/>
                  <a:pt x="0" y="78"/>
                </a:cubicBezTo>
                <a:lnTo>
                  <a:pt x="0" y="488"/>
                </a:lnTo>
                <a:lnTo>
                  <a:pt x="0" y="898"/>
                </a:lnTo>
                <a:lnTo>
                  <a:pt x="0" y="1385"/>
                </a:lnTo>
                <a:cubicBezTo>
                  <a:pt x="0" y="1698"/>
                  <a:pt x="78" y="2029"/>
                  <a:pt x="78" y="2185"/>
                </a:cubicBezTo>
                <a:cubicBezTo>
                  <a:pt x="78" y="2439"/>
                  <a:pt x="156" y="2595"/>
                  <a:pt x="156" y="2595"/>
                </a:cubicBezTo>
                <a:cubicBezTo>
                  <a:pt x="156" y="2673"/>
                  <a:pt x="156" y="2673"/>
                  <a:pt x="234" y="2673"/>
                </a:cubicBezTo>
                <a:cubicBezTo>
                  <a:pt x="234" y="2673"/>
                  <a:pt x="312" y="2673"/>
                  <a:pt x="312" y="2595"/>
                </a:cubicBezTo>
                <a:lnTo>
                  <a:pt x="312" y="2185"/>
                </a:lnTo>
                <a:lnTo>
                  <a:pt x="312" y="1307"/>
                </a:lnTo>
                <a:lnTo>
                  <a:pt x="312" y="898"/>
                </a:lnTo>
                <a:cubicBezTo>
                  <a:pt x="234" y="722"/>
                  <a:pt x="234" y="566"/>
                  <a:pt x="234" y="410"/>
                </a:cubicBezTo>
                <a:cubicBezTo>
                  <a:pt x="234" y="156"/>
                  <a:pt x="156" y="0"/>
                  <a:pt x="156" y="0"/>
                </a:cubicBezTo>
                <a:close/>
              </a:path>
            </a:pathLst>
          </a:custGeom>
          <a:solidFill>
            <a:srgbClr val="B23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56"/>
          <p:cNvSpPr/>
          <p:nvPr/>
        </p:nvSpPr>
        <p:spPr>
          <a:xfrm>
            <a:off x="2818536" y="3814085"/>
            <a:ext cx="10335" cy="84322"/>
          </a:xfrm>
          <a:custGeom>
            <a:avLst/>
            <a:gdLst/>
            <a:ahLst/>
            <a:cxnLst/>
            <a:rect l="l" t="t" r="r" b="b"/>
            <a:pathLst>
              <a:path w="333" h="2717" extrusionOk="0">
                <a:moveTo>
                  <a:pt x="98" y="0"/>
                </a:moveTo>
                <a:cubicBezTo>
                  <a:pt x="98" y="0"/>
                  <a:pt x="1" y="0"/>
                  <a:pt x="1" y="78"/>
                </a:cubicBezTo>
                <a:lnTo>
                  <a:pt x="1" y="488"/>
                </a:lnTo>
                <a:lnTo>
                  <a:pt x="1" y="1385"/>
                </a:lnTo>
                <a:lnTo>
                  <a:pt x="1" y="2185"/>
                </a:lnTo>
                <a:lnTo>
                  <a:pt x="1" y="2517"/>
                </a:lnTo>
                <a:lnTo>
                  <a:pt x="1" y="2595"/>
                </a:lnTo>
                <a:cubicBezTo>
                  <a:pt x="1" y="2673"/>
                  <a:pt x="98" y="2673"/>
                  <a:pt x="98" y="2673"/>
                </a:cubicBezTo>
                <a:cubicBezTo>
                  <a:pt x="98" y="2706"/>
                  <a:pt x="107" y="2717"/>
                  <a:pt x="119" y="2717"/>
                </a:cubicBezTo>
                <a:cubicBezTo>
                  <a:pt x="142" y="2717"/>
                  <a:pt x="176" y="2673"/>
                  <a:pt x="176" y="2673"/>
                </a:cubicBezTo>
                <a:lnTo>
                  <a:pt x="176" y="2595"/>
                </a:lnTo>
                <a:cubicBezTo>
                  <a:pt x="176" y="2595"/>
                  <a:pt x="255" y="2595"/>
                  <a:pt x="255" y="2517"/>
                </a:cubicBezTo>
                <a:lnTo>
                  <a:pt x="255" y="2283"/>
                </a:lnTo>
                <a:cubicBezTo>
                  <a:pt x="333" y="1951"/>
                  <a:pt x="333" y="1620"/>
                  <a:pt x="333" y="1307"/>
                </a:cubicBezTo>
                <a:lnTo>
                  <a:pt x="333" y="898"/>
                </a:lnTo>
                <a:cubicBezTo>
                  <a:pt x="255" y="722"/>
                  <a:pt x="255" y="566"/>
                  <a:pt x="255" y="410"/>
                </a:cubicBezTo>
                <a:cubicBezTo>
                  <a:pt x="255" y="156"/>
                  <a:pt x="176" y="0"/>
                  <a:pt x="176" y="0"/>
                </a:cubicBezTo>
                <a:close/>
              </a:path>
            </a:pathLst>
          </a:custGeom>
          <a:solidFill>
            <a:srgbClr val="B23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56"/>
          <p:cNvSpPr/>
          <p:nvPr/>
        </p:nvSpPr>
        <p:spPr>
          <a:xfrm>
            <a:off x="2909376" y="3814085"/>
            <a:ext cx="12755" cy="84322"/>
          </a:xfrm>
          <a:custGeom>
            <a:avLst/>
            <a:gdLst/>
            <a:ahLst/>
            <a:cxnLst/>
            <a:rect l="l" t="t" r="r" b="b"/>
            <a:pathLst>
              <a:path w="411" h="2717" extrusionOk="0">
                <a:moveTo>
                  <a:pt x="98" y="0"/>
                </a:moveTo>
                <a:cubicBezTo>
                  <a:pt x="98" y="0"/>
                  <a:pt x="1" y="0"/>
                  <a:pt x="1" y="78"/>
                </a:cubicBezTo>
                <a:lnTo>
                  <a:pt x="1" y="488"/>
                </a:lnTo>
                <a:lnTo>
                  <a:pt x="1" y="1385"/>
                </a:lnTo>
                <a:cubicBezTo>
                  <a:pt x="98" y="1698"/>
                  <a:pt x="98" y="2029"/>
                  <a:pt x="98" y="2185"/>
                </a:cubicBezTo>
                <a:lnTo>
                  <a:pt x="98" y="2517"/>
                </a:lnTo>
                <a:lnTo>
                  <a:pt x="98" y="2595"/>
                </a:lnTo>
                <a:lnTo>
                  <a:pt x="98" y="2673"/>
                </a:lnTo>
                <a:cubicBezTo>
                  <a:pt x="98" y="2706"/>
                  <a:pt x="107" y="2717"/>
                  <a:pt x="118" y="2717"/>
                </a:cubicBezTo>
                <a:cubicBezTo>
                  <a:pt x="142" y="2717"/>
                  <a:pt x="176" y="2673"/>
                  <a:pt x="176" y="2673"/>
                </a:cubicBezTo>
                <a:cubicBezTo>
                  <a:pt x="254" y="2595"/>
                  <a:pt x="254" y="2595"/>
                  <a:pt x="254" y="2517"/>
                </a:cubicBezTo>
                <a:cubicBezTo>
                  <a:pt x="254" y="2517"/>
                  <a:pt x="332" y="2361"/>
                  <a:pt x="332" y="2283"/>
                </a:cubicBezTo>
                <a:cubicBezTo>
                  <a:pt x="332" y="2029"/>
                  <a:pt x="410" y="1620"/>
                  <a:pt x="332" y="1307"/>
                </a:cubicBezTo>
                <a:lnTo>
                  <a:pt x="332" y="898"/>
                </a:lnTo>
                <a:cubicBezTo>
                  <a:pt x="332" y="722"/>
                  <a:pt x="332" y="566"/>
                  <a:pt x="254" y="410"/>
                </a:cubicBezTo>
                <a:cubicBezTo>
                  <a:pt x="254" y="156"/>
                  <a:pt x="176" y="0"/>
                  <a:pt x="176" y="0"/>
                </a:cubicBezTo>
                <a:close/>
              </a:path>
            </a:pathLst>
          </a:custGeom>
          <a:solidFill>
            <a:srgbClr val="B23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56"/>
          <p:cNvSpPr/>
          <p:nvPr/>
        </p:nvSpPr>
        <p:spPr>
          <a:xfrm>
            <a:off x="2992953" y="3811665"/>
            <a:ext cx="12755" cy="76781"/>
          </a:xfrm>
          <a:custGeom>
            <a:avLst/>
            <a:gdLst/>
            <a:ahLst/>
            <a:cxnLst/>
            <a:rect l="l" t="t" r="r" b="b"/>
            <a:pathLst>
              <a:path w="411" h="2474" extrusionOk="0">
                <a:moveTo>
                  <a:pt x="78" y="0"/>
                </a:moveTo>
                <a:cubicBezTo>
                  <a:pt x="78" y="0"/>
                  <a:pt x="0" y="0"/>
                  <a:pt x="0" y="78"/>
                </a:cubicBezTo>
                <a:lnTo>
                  <a:pt x="0" y="488"/>
                </a:lnTo>
                <a:lnTo>
                  <a:pt x="0" y="1210"/>
                </a:lnTo>
                <a:cubicBezTo>
                  <a:pt x="0" y="1541"/>
                  <a:pt x="78" y="1776"/>
                  <a:pt x="78" y="2029"/>
                </a:cubicBezTo>
                <a:lnTo>
                  <a:pt x="78" y="2263"/>
                </a:lnTo>
                <a:lnTo>
                  <a:pt x="78" y="2361"/>
                </a:lnTo>
                <a:lnTo>
                  <a:pt x="0" y="2361"/>
                </a:lnTo>
                <a:lnTo>
                  <a:pt x="78" y="2439"/>
                </a:lnTo>
                <a:cubicBezTo>
                  <a:pt x="78" y="2465"/>
                  <a:pt x="87" y="2474"/>
                  <a:pt x="99" y="2474"/>
                </a:cubicBezTo>
                <a:cubicBezTo>
                  <a:pt x="122" y="2474"/>
                  <a:pt x="156" y="2439"/>
                  <a:pt x="156" y="2439"/>
                </a:cubicBezTo>
                <a:lnTo>
                  <a:pt x="234" y="2361"/>
                </a:lnTo>
                <a:cubicBezTo>
                  <a:pt x="234" y="2263"/>
                  <a:pt x="332" y="2185"/>
                  <a:pt x="332" y="2029"/>
                </a:cubicBezTo>
                <a:cubicBezTo>
                  <a:pt x="332" y="1776"/>
                  <a:pt x="410" y="1541"/>
                  <a:pt x="332" y="1210"/>
                </a:cubicBezTo>
                <a:lnTo>
                  <a:pt x="332" y="800"/>
                </a:lnTo>
                <a:cubicBezTo>
                  <a:pt x="332" y="644"/>
                  <a:pt x="234" y="566"/>
                  <a:pt x="234" y="410"/>
                </a:cubicBezTo>
                <a:cubicBezTo>
                  <a:pt x="234" y="234"/>
                  <a:pt x="156" y="78"/>
                  <a:pt x="156" y="78"/>
                </a:cubicBezTo>
                <a:cubicBezTo>
                  <a:pt x="156" y="0"/>
                  <a:pt x="156" y="0"/>
                  <a:pt x="78" y="0"/>
                </a:cubicBezTo>
                <a:close/>
              </a:path>
            </a:pathLst>
          </a:custGeom>
          <a:solidFill>
            <a:srgbClr val="B23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56"/>
          <p:cNvSpPr/>
          <p:nvPr/>
        </p:nvSpPr>
        <p:spPr>
          <a:xfrm>
            <a:off x="3086213" y="3809213"/>
            <a:ext cx="12724" cy="65453"/>
          </a:xfrm>
          <a:custGeom>
            <a:avLst/>
            <a:gdLst/>
            <a:ahLst/>
            <a:cxnLst/>
            <a:rect l="l" t="t" r="r" b="b"/>
            <a:pathLst>
              <a:path w="410" h="2109" extrusionOk="0">
                <a:moveTo>
                  <a:pt x="156" y="1"/>
                </a:moveTo>
                <a:cubicBezTo>
                  <a:pt x="78" y="1"/>
                  <a:pt x="78" y="1"/>
                  <a:pt x="78" y="79"/>
                </a:cubicBezTo>
                <a:cubicBezTo>
                  <a:pt x="78" y="79"/>
                  <a:pt x="78" y="235"/>
                  <a:pt x="0" y="391"/>
                </a:cubicBezTo>
                <a:lnTo>
                  <a:pt x="0" y="1055"/>
                </a:lnTo>
                <a:cubicBezTo>
                  <a:pt x="78" y="1289"/>
                  <a:pt x="78" y="1542"/>
                  <a:pt x="78" y="1699"/>
                </a:cubicBezTo>
                <a:lnTo>
                  <a:pt x="78" y="1952"/>
                </a:lnTo>
                <a:lnTo>
                  <a:pt x="78" y="2030"/>
                </a:lnTo>
                <a:lnTo>
                  <a:pt x="78" y="2108"/>
                </a:lnTo>
                <a:cubicBezTo>
                  <a:pt x="156" y="2108"/>
                  <a:pt x="156" y="2108"/>
                  <a:pt x="254" y="2030"/>
                </a:cubicBezTo>
                <a:lnTo>
                  <a:pt x="254" y="1952"/>
                </a:lnTo>
                <a:cubicBezTo>
                  <a:pt x="332" y="1952"/>
                  <a:pt x="332" y="1855"/>
                  <a:pt x="332" y="1699"/>
                </a:cubicBezTo>
                <a:cubicBezTo>
                  <a:pt x="332" y="1542"/>
                  <a:pt x="410" y="1289"/>
                  <a:pt x="332" y="1055"/>
                </a:cubicBezTo>
                <a:lnTo>
                  <a:pt x="332" y="645"/>
                </a:lnTo>
                <a:lnTo>
                  <a:pt x="332" y="391"/>
                </a:lnTo>
                <a:cubicBezTo>
                  <a:pt x="254" y="157"/>
                  <a:pt x="254" y="79"/>
                  <a:pt x="254" y="79"/>
                </a:cubicBezTo>
                <a:cubicBezTo>
                  <a:pt x="254" y="1"/>
                  <a:pt x="156" y="1"/>
                  <a:pt x="156" y="1"/>
                </a:cubicBezTo>
                <a:close/>
              </a:path>
            </a:pathLst>
          </a:custGeom>
          <a:solidFill>
            <a:srgbClr val="B23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56"/>
          <p:cNvSpPr/>
          <p:nvPr/>
        </p:nvSpPr>
        <p:spPr>
          <a:xfrm>
            <a:off x="3169759" y="3796519"/>
            <a:ext cx="15176" cy="67843"/>
          </a:xfrm>
          <a:custGeom>
            <a:avLst/>
            <a:gdLst/>
            <a:ahLst/>
            <a:cxnLst/>
            <a:rect l="l" t="t" r="r" b="b"/>
            <a:pathLst>
              <a:path w="489" h="2186" extrusionOk="0">
                <a:moveTo>
                  <a:pt x="79" y="0"/>
                </a:moveTo>
                <a:cubicBezTo>
                  <a:pt x="1" y="0"/>
                  <a:pt x="1" y="78"/>
                  <a:pt x="1" y="78"/>
                </a:cubicBezTo>
                <a:lnTo>
                  <a:pt x="1" y="410"/>
                </a:lnTo>
                <a:cubicBezTo>
                  <a:pt x="79" y="644"/>
                  <a:pt x="79" y="898"/>
                  <a:pt x="79" y="1132"/>
                </a:cubicBezTo>
                <a:cubicBezTo>
                  <a:pt x="157" y="1288"/>
                  <a:pt x="157" y="1386"/>
                  <a:pt x="157" y="1542"/>
                </a:cubicBezTo>
                <a:lnTo>
                  <a:pt x="157" y="1873"/>
                </a:lnTo>
                <a:cubicBezTo>
                  <a:pt x="157" y="1951"/>
                  <a:pt x="157" y="1951"/>
                  <a:pt x="79" y="2029"/>
                </a:cubicBezTo>
                <a:lnTo>
                  <a:pt x="79" y="2108"/>
                </a:lnTo>
                <a:lnTo>
                  <a:pt x="79" y="2186"/>
                </a:lnTo>
                <a:lnTo>
                  <a:pt x="157" y="2186"/>
                </a:lnTo>
                <a:lnTo>
                  <a:pt x="235" y="2108"/>
                </a:lnTo>
                <a:cubicBezTo>
                  <a:pt x="313" y="2108"/>
                  <a:pt x="313" y="2108"/>
                  <a:pt x="313" y="2029"/>
                </a:cubicBezTo>
                <a:cubicBezTo>
                  <a:pt x="391" y="2029"/>
                  <a:pt x="391" y="1951"/>
                  <a:pt x="391" y="1873"/>
                </a:cubicBezTo>
                <a:cubicBezTo>
                  <a:pt x="391" y="1776"/>
                  <a:pt x="488" y="1620"/>
                  <a:pt x="488" y="1542"/>
                </a:cubicBezTo>
                <a:cubicBezTo>
                  <a:pt x="488" y="1386"/>
                  <a:pt x="488" y="1210"/>
                  <a:pt x="391" y="1132"/>
                </a:cubicBezTo>
                <a:cubicBezTo>
                  <a:pt x="391" y="976"/>
                  <a:pt x="391" y="800"/>
                  <a:pt x="313" y="722"/>
                </a:cubicBezTo>
                <a:cubicBezTo>
                  <a:pt x="313" y="566"/>
                  <a:pt x="313" y="488"/>
                  <a:pt x="235" y="410"/>
                </a:cubicBezTo>
                <a:cubicBezTo>
                  <a:pt x="157" y="156"/>
                  <a:pt x="157" y="78"/>
                  <a:pt x="157" y="78"/>
                </a:cubicBezTo>
                <a:lnTo>
                  <a:pt x="79" y="0"/>
                </a:lnTo>
                <a:close/>
              </a:path>
            </a:pathLst>
          </a:custGeom>
          <a:solidFill>
            <a:srgbClr val="B23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56"/>
          <p:cNvSpPr/>
          <p:nvPr/>
        </p:nvSpPr>
        <p:spPr>
          <a:xfrm>
            <a:off x="2345394" y="3433624"/>
            <a:ext cx="23028" cy="60580"/>
          </a:xfrm>
          <a:custGeom>
            <a:avLst/>
            <a:gdLst/>
            <a:ahLst/>
            <a:cxnLst/>
            <a:rect l="l" t="t" r="r" b="b"/>
            <a:pathLst>
              <a:path w="742" h="1952" extrusionOk="0">
                <a:moveTo>
                  <a:pt x="410" y="0"/>
                </a:moveTo>
                <a:cubicBezTo>
                  <a:pt x="78" y="566"/>
                  <a:pt x="0" y="1132"/>
                  <a:pt x="78" y="1795"/>
                </a:cubicBezTo>
                <a:cubicBezTo>
                  <a:pt x="254" y="1795"/>
                  <a:pt x="488" y="1873"/>
                  <a:pt x="742" y="1951"/>
                </a:cubicBezTo>
                <a:cubicBezTo>
                  <a:pt x="644" y="1307"/>
                  <a:pt x="644" y="644"/>
                  <a:pt x="488" y="78"/>
                </a:cubicBezTo>
                <a:lnTo>
                  <a:pt x="488" y="0"/>
                </a:lnTo>
                <a:close/>
              </a:path>
            </a:pathLst>
          </a:custGeom>
          <a:solidFill>
            <a:srgbClr val="E3D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56"/>
          <p:cNvSpPr/>
          <p:nvPr/>
        </p:nvSpPr>
        <p:spPr>
          <a:xfrm>
            <a:off x="2347815" y="3489331"/>
            <a:ext cx="30290" cy="65422"/>
          </a:xfrm>
          <a:custGeom>
            <a:avLst/>
            <a:gdLst/>
            <a:ahLst/>
            <a:cxnLst/>
            <a:rect l="l" t="t" r="r" b="b"/>
            <a:pathLst>
              <a:path w="976" h="2108" extrusionOk="0">
                <a:moveTo>
                  <a:pt x="0" y="0"/>
                </a:moveTo>
                <a:lnTo>
                  <a:pt x="0" y="156"/>
                </a:lnTo>
                <a:cubicBezTo>
                  <a:pt x="0" y="800"/>
                  <a:pt x="0" y="1542"/>
                  <a:pt x="410" y="2029"/>
                </a:cubicBezTo>
                <a:cubicBezTo>
                  <a:pt x="488" y="2107"/>
                  <a:pt x="488" y="2107"/>
                  <a:pt x="566" y="2107"/>
                </a:cubicBezTo>
                <a:cubicBezTo>
                  <a:pt x="664" y="2107"/>
                  <a:pt x="820" y="2029"/>
                  <a:pt x="820" y="1951"/>
                </a:cubicBezTo>
                <a:cubicBezTo>
                  <a:pt x="976" y="1386"/>
                  <a:pt x="742" y="800"/>
                  <a:pt x="664" y="234"/>
                </a:cubicBezTo>
                <a:lnTo>
                  <a:pt x="664" y="156"/>
                </a:lnTo>
                <a:cubicBezTo>
                  <a:pt x="410" y="78"/>
                  <a:pt x="176" y="0"/>
                  <a:pt x="0" y="0"/>
                </a:cubicBez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56"/>
          <p:cNvSpPr/>
          <p:nvPr/>
        </p:nvSpPr>
        <p:spPr>
          <a:xfrm>
            <a:off x="2401102" y="3514159"/>
            <a:ext cx="32711" cy="73305"/>
          </a:xfrm>
          <a:custGeom>
            <a:avLst/>
            <a:gdLst/>
            <a:ahLst/>
            <a:cxnLst/>
            <a:rect l="l" t="t" r="r" b="b"/>
            <a:pathLst>
              <a:path w="1054" h="2362" extrusionOk="0">
                <a:moveTo>
                  <a:pt x="234" y="0"/>
                </a:moveTo>
                <a:cubicBezTo>
                  <a:pt x="0" y="332"/>
                  <a:pt x="78" y="664"/>
                  <a:pt x="156" y="1073"/>
                </a:cubicBezTo>
                <a:cubicBezTo>
                  <a:pt x="156" y="1385"/>
                  <a:pt x="156" y="1873"/>
                  <a:pt x="312" y="2205"/>
                </a:cubicBezTo>
                <a:cubicBezTo>
                  <a:pt x="410" y="2283"/>
                  <a:pt x="488" y="2361"/>
                  <a:pt x="644" y="2361"/>
                </a:cubicBezTo>
                <a:cubicBezTo>
                  <a:pt x="722" y="2361"/>
                  <a:pt x="898" y="2283"/>
                  <a:pt x="898" y="2205"/>
                </a:cubicBezTo>
                <a:cubicBezTo>
                  <a:pt x="1054" y="1873"/>
                  <a:pt x="976" y="1561"/>
                  <a:pt x="800" y="1229"/>
                </a:cubicBezTo>
                <a:cubicBezTo>
                  <a:pt x="644" y="820"/>
                  <a:pt x="566" y="410"/>
                  <a:pt x="410" y="0"/>
                </a:cubicBez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56"/>
          <p:cNvSpPr/>
          <p:nvPr/>
        </p:nvSpPr>
        <p:spPr>
          <a:xfrm>
            <a:off x="2385957" y="3438465"/>
            <a:ext cx="27900" cy="30290"/>
          </a:xfrm>
          <a:custGeom>
            <a:avLst/>
            <a:gdLst/>
            <a:ahLst/>
            <a:cxnLst/>
            <a:rect l="l" t="t" r="r" b="b"/>
            <a:pathLst>
              <a:path w="899" h="976" extrusionOk="0">
                <a:moveTo>
                  <a:pt x="157" y="0"/>
                </a:moveTo>
                <a:cubicBezTo>
                  <a:pt x="79" y="254"/>
                  <a:pt x="0" y="488"/>
                  <a:pt x="157" y="742"/>
                </a:cubicBezTo>
                <a:cubicBezTo>
                  <a:pt x="157" y="898"/>
                  <a:pt x="313" y="976"/>
                  <a:pt x="488" y="976"/>
                </a:cubicBezTo>
                <a:cubicBezTo>
                  <a:pt x="566" y="976"/>
                  <a:pt x="722" y="898"/>
                  <a:pt x="800" y="742"/>
                </a:cubicBezTo>
                <a:cubicBezTo>
                  <a:pt x="898" y="586"/>
                  <a:pt x="800" y="332"/>
                  <a:pt x="800" y="98"/>
                </a:cubicBezTo>
                <a:cubicBezTo>
                  <a:pt x="566" y="98"/>
                  <a:pt x="313" y="0"/>
                  <a:pt x="157" y="0"/>
                </a:cubicBezTo>
                <a:close/>
              </a:path>
            </a:pathLst>
          </a:custGeom>
          <a:solidFill>
            <a:srgbClr val="E3D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56"/>
          <p:cNvSpPr/>
          <p:nvPr/>
        </p:nvSpPr>
        <p:spPr>
          <a:xfrm>
            <a:off x="3397822" y="3496594"/>
            <a:ext cx="15176" cy="5462"/>
          </a:xfrm>
          <a:custGeom>
            <a:avLst/>
            <a:gdLst/>
            <a:ahLst/>
            <a:cxnLst/>
            <a:rect l="l" t="t" r="r" b="b"/>
            <a:pathLst>
              <a:path w="489" h="176" extrusionOk="0">
                <a:moveTo>
                  <a:pt x="488" y="0"/>
                </a:moveTo>
                <a:cubicBezTo>
                  <a:pt x="313" y="78"/>
                  <a:pt x="157" y="78"/>
                  <a:pt x="1" y="176"/>
                </a:cubicBezTo>
                <a:lnTo>
                  <a:pt x="1" y="176"/>
                </a:lnTo>
                <a:cubicBezTo>
                  <a:pt x="157" y="78"/>
                  <a:pt x="313" y="78"/>
                  <a:pt x="488" y="0"/>
                </a:cubicBezTo>
                <a:close/>
              </a:path>
            </a:pathLst>
          </a:custGeom>
          <a:solidFill>
            <a:srgbClr val="232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56"/>
          <p:cNvSpPr/>
          <p:nvPr/>
        </p:nvSpPr>
        <p:spPr>
          <a:xfrm>
            <a:off x="3397822" y="3479028"/>
            <a:ext cx="15176" cy="23028"/>
          </a:xfrm>
          <a:custGeom>
            <a:avLst/>
            <a:gdLst/>
            <a:ahLst/>
            <a:cxnLst/>
            <a:rect l="l" t="t" r="r" b="b"/>
            <a:pathLst>
              <a:path w="489" h="742" extrusionOk="0">
                <a:moveTo>
                  <a:pt x="235" y="0"/>
                </a:moveTo>
                <a:lnTo>
                  <a:pt x="157" y="79"/>
                </a:lnTo>
                <a:cubicBezTo>
                  <a:pt x="79" y="332"/>
                  <a:pt x="79" y="488"/>
                  <a:pt x="1" y="742"/>
                </a:cubicBezTo>
                <a:cubicBezTo>
                  <a:pt x="157" y="644"/>
                  <a:pt x="313" y="644"/>
                  <a:pt x="488" y="566"/>
                </a:cubicBezTo>
                <a:cubicBezTo>
                  <a:pt x="391" y="410"/>
                  <a:pt x="391" y="254"/>
                  <a:pt x="313" y="79"/>
                </a:cubicBezTo>
                <a:cubicBezTo>
                  <a:pt x="313" y="79"/>
                  <a:pt x="313" y="0"/>
                  <a:pt x="235" y="0"/>
                </a:cubicBezTo>
                <a:close/>
              </a:path>
            </a:pathLst>
          </a:custGeom>
          <a:solidFill>
            <a:srgbClr val="E3D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56"/>
          <p:cNvSpPr/>
          <p:nvPr/>
        </p:nvSpPr>
        <p:spPr>
          <a:xfrm>
            <a:off x="3392391" y="3496594"/>
            <a:ext cx="27869" cy="66042"/>
          </a:xfrm>
          <a:custGeom>
            <a:avLst/>
            <a:gdLst/>
            <a:ahLst/>
            <a:cxnLst/>
            <a:rect l="l" t="t" r="r" b="b"/>
            <a:pathLst>
              <a:path w="898" h="2128" extrusionOk="0">
                <a:moveTo>
                  <a:pt x="663" y="0"/>
                </a:moveTo>
                <a:cubicBezTo>
                  <a:pt x="488" y="78"/>
                  <a:pt x="332" y="78"/>
                  <a:pt x="176" y="176"/>
                </a:cubicBezTo>
                <a:cubicBezTo>
                  <a:pt x="176" y="410"/>
                  <a:pt x="78" y="664"/>
                  <a:pt x="78" y="898"/>
                </a:cubicBezTo>
                <a:cubicBezTo>
                  <a:pt x="78" y="1308"/>
                  <a:pt x="0" y="1795"/>
                  <a:pt x="332" y="2030"/>
                </a:cubicBezTo>
                <a:cubicBezTo>
                  <a:pt x="410" y="2030"/>
                  <a:pt x="488" y="2127"/>
                  <a:pt x="566" y="2127"/>
                </a:cubicBezTo>
                <a:cubicBezTo>
                  <a:pt x="742" y="2127"/>
                  <a:pt x="898" y="1951"/>
                  <a:pt x="820" y="1795"/>
                </a:cubicBezTo>
                <a:lnTo>
                  <a:pt x="820" y="1717"/>
                </a:lnTo>
                <a:lnTo>
                  <a:pt x="820" y="1464"/>
                </a:lnTo>
                <a:cubicBezTo>
                  <a:pt x="742" y="1230"/>
                  <a:pt x="742" y="976"/>
                  <a:pt x="742" y="742"/>
                </a:cubicBezTo>
                <a:cubicBezTo>
                  <a:pt x="663" y="488"/>
                  <a:pt x="663" y="254"/>
                  <a:pt x="663" y="0"/>
                </a:cubicBez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56"/>
          <p:cNvSpPr/>
          <p:nvPr/>
        </p:nvSpPr>
        <p:spPr>
          <a:xfrm>
            <a:off x="3430533" y="3489331"/>
            <a:ext cx="15176" cy="4872"/>
          </a:xfrm>
          <a:custGeom>
            <a:avLst/>
            <a:gdLst/>
            <a:ahLst/>
            <a:cxnLst/>
            <a:rect l="l" t="t" r="r" b="b"/>
            <a:pathLst>
              <a:path w="489" h="157" extrusionOk="0">
                <a:moveTo>
                  <a:pt x="488" y="0"/>
                </a:moveTo>
                <a:cubicBezTo>
                  <a:pt x="312" y="78"/>
                  <a:pt x="156" y="78"/>
                  <a:pt x="0" y="156"/>
                </a:cubicBezTo>
                <a:lnTo>
                  <a:pt x="0" y="156"/>
                </a:lnTo>
                <a:cubicBezTo>
                  <a:pt x="156" y="78"/>
                  <a:pt x="312" y="78"/>
                  <a:pt x="488" y="0"/>
                </a:cubicBezTo>
                <a:close/>
              </a:path>
            </a:pathLst>
          </a:custGeom>
          <a:solidFill>
            <a:srgbClr val="232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56"/>
          <p:cNvSpPr/>
          <p:nvPr/>
        </p:nvSpPr>
        <p:spPr>
          <a:xfrm>
            <a:off x="3430533" y="3466303"/>
            <a:ext cx="15176" cy="27900"/>
          </a:xfrm>
          <a:custGeom>
            <a:avLst/>
            <a:gdLst/>
            <a:ahLst/>
            <a:cxnLst/>
            <a:rect l="l" t="t" r="r" b="b"/>
            <a:pathLst>
              <a:path w="489" h="899" extrusionOk="0">
                <a:moveTo>
                  <a:pt x="156" y="1"/>
                </a:moveTo>
                <a:cubicBezTo>
                  <a:pt x="156" y="1"/>
                  <a:pt x="78" y="1"/>
                  <a:pt x="78" y="79"/>
                </a:cubicBezTo>
                <a:cubicBezTo>
                  <a:pt x="0" y="332"/>
                  <a:pt x="0" y="567"/>
                  <a:pt x="0" y="898"/>
                </a:cubicBezTo>
                <a:cubicBezTo>
                  <a:pt x="156" y="820"/>
                  <a:pt x="312" y="820"/>
                  <a:pt x="488" y="742"/>
                </a:cubicBezTo>
                <a:cubicBezTo>
                  <a:pt x="410" y="489"/>
                  <a:pt x="410" y="332"/>
                  <a:pt x="234" y="79"/>
                </a:cubicBezTo>
                <a:cubicBezTo>
                  <a:pt x="234" y="1"/>
                  <a:pt x="234" y="1"/>
                  <a:pt x="156" y="1"/>
                </a:cubicBezTo>
                <a:close/>
              </a:path>
            </a:pathLst>
          </a:custGeom>
          <a:solidFill>
            <a:srgbClr val="E3D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56"/>
          <p:cNvSpPr/>
          <p:nvPr/>
        </p:nvSpPr>
        <p:spPr>
          <a:xfrm>
            <a:off x="3430533" y="3489331"/>
            <a:ext cx="24859" cy="39973"/>
          </a:xfrm>
          <a:custGeom>
            <a:avLst/>
            <a:gdLst/>
            <a:ahLst/>
            <a:cxnLst/>
            <a:rect l="l" t="t" r="r" b="b"/>
            <a:pathLst>
              <a:path w="801" h="1288" extrusionOk="0">
                <a:moveTo>
                  <a:pt x="488" y="0"/>
                </a:moveTo>
                <a:cubicBezTo>
                  <a:pt x="312" y="78"/>
                  <a:pt x="156" y="78"/>
                  <a:pt x="0" y="156"/>
                </a:cubicBezTo>
                <a:lnTo>
                  <a:pt x="0" y="976"/>
                </a:lnTo>
                <a:cubicBezTo>
                  <a:pt x="0" y="1210"/>
                  <a:pt x="234" y="1288"/>
                  <a:pt x="410" y="1288"/>
                </a:cubicBezTo>
                <a:cubicBezTo>
                  <a:pt x="566" y="1288"/>
                  <a:pt x="800" y="1132"/>
                  <a:pt x="722" y="898"/>
                </a:cubicBezTo>
                <a:cubicBezTo>
                  <a:pt x="644" y="566"/>
                  <a:pt x="566" y="312"/>
                  <a:pt x="488" y="0"/>
                </a:cubicBez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56"/>
          <p:cNvSpPr/>
          <p:nvPr/>
        </p:nvSpPr>
        <p:spPr>
          <a:xfrm>
            <a:off x="3412967" y="3431203"/>
            <a:ext cx="15176" cy="2452"/>
          </a:xfrm>
          <a:custGeom>
            <a:avLst/>
            <a:gdLst/>
            <a:ahLst/>
            <a:cxnLst/>
            <a:rect l="l" t="t" r="r" b="b"/>
            <a:pathLst>
              <a:path w="489" h="79" extrusionOk="0">
                <a:moveTo>
                  <a:pt x="488" y="0"/>
                </a:moveTo>
                <a:cubicBezTo>
                  <a:pt x="313" y="0"/>
                  <a:pt x="157" y="78"/>
                  <a:pt x="0" y="78"/>
                </a:cubicBezTo>
                <a:lnTo>
                  <a:pt x="0" y="78"/>
                </a:lnTo>
                <a:cubicBezTo>
                  <a:pt x="157" y="78"/>
                  <a:pt x="313" y="0"/>
                  <a:pt x="488" y="0"/>
                </a:cubicBezTo>
                <a:close/>
              </a:path>
            </a:pathLst>
          </a:custGeom>
          <a:solidFill>
            <a:srgbClr val="232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56"/>
          <p:cNvSpPr/>
          <p:nvPr/>
        </p:nvSpPr>
        <p:spPr>
          <a:xfrm>
            <a:off x="3412967" y="3431203"/>
            <a:ext cx="15176" cy="10304"/>
          </a:xfrm>
          <a:custGeom>
            <a:avLst/>
            <a:gdLst/>
            <a:ahLst/>
            <a:cxnLst/>
            <a:rect l="l" t="t" r="r" b="b"/>
            <a:pathLst>
              <a:path w="489" h="332" extrusionOk="0">
                <a:moveTo>
                  <a:pt x="488" y="0"/>
                </a:moveTo>
                <a:cubicBezTo>
                  <a:pt x="313" y="0"/>
                  <a:pt x="157" y="78"/>
                  <a:pt x="0" y="78"/>
                </a:cubicBezTo>
                <a:lnTo>
                  <a:pt x="0" y="156"/>
                </a:lnTo>
                <a:cubicBezTo>
                  <a:pt x="0" y="332"/>
                  <a:pt x="157" y="332"/>
                  <a:pt x="235" y="332"/>
                </a:cubicBezTo>
                <a:cubicBezTo>
                  <a:pt x="313" y="332"/>
                  <a:pt x="391" y="332"/>
                  <a:pt x="391" y="234"/>
                </a:cubicBezTo>
                <a:cubicBezTo>
                  <a:pt x="488" y="156"/>
                  <a:pt x="488" y="78"/>
                  <a:pt x="488" y="0"/>
                </a:cubicBezTo>
                <a:close/>
              </a:path>
            </a:pathLst>
          </a:custGeom>
          <a:solidFill>
            <a:srgbClr val="E3D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56"/>
          <p:cNvSpPr/>
          <p:nvPr/>
        </p:nvSpPr>
        <p:spPr>
          <a:xfrm>
            <a:off x="3859250" y="3496594"/>
            <a:ext cx="1539336" cy="227735"/>
          </a:xfrm>
          <a:custGeom>
            <a:avLst/>
            <a:gdLst/>
            <a:ahLst/>
            <a:cxnLst/>
            <a:rect l="l" t="t" r="r" b="b"/>
            <a:pathLst>
              <a:path w="49600" h="7338" extrusionOk="0">
                <a:moveTo>
                  <a:pt x="79" y="0"/>
                </a:moveTo>
                <a:lnTo>
                  <a:pt x="79" y="0"/>
                </a:lnTo>
                <a:cubicBezTo>
                  <a:pt x="79" y="0"/>
                  <a:pt x="1" y="3005"/>
                  <a:pt x="820" y="3590"/>
                </a:cubicBezTo>
                <a:cubicBezTo>
                  <a:pt x="1119" y="3889"/>
                  <a:pt x="12477" y="7338"/>
                  <a:pt x="24424" y="7338"/>
                </a:cubicBezTo>
                <a:cubicBezTo>
                  <a:pt x="24952" y="7338"/>
                  <a:pt x="25481" y="7331"/>
                  <a:pt x="26010" y="7317"/>
                </a:cubicBezTo>
                <a:cubicBezTo>
                  <a:pt x="42692" y="6907"/>
                  <a:pt x="48448" y="4878"/>
                  <a:pt x="48858" y="4390"/>
                </a:cubicBezTo>
                <a:cubicBezTo>
                  <a:pt x="49600" y="3415"/>
                  <a:pt x="49600" y="820"/>
                  <a:pt x="49600" y="820"/>
                </a:cubicBezTo>
                <a:lnTo>
                  <a:pt x="49600" y="820"/>
                </a:lnTo>
                <a:cubicBezTo>
                  <a:pt x="48780" y="2283"/>
                  <a:pt x="37971" y="4156"/>
                  <a:pt x="25698" y="4156"/>
                </a:cubicBezTo>
                <a:cubicBezTo>
                  <a:pt x="13171" y="4156"/>
                  <a:pt x="2849" y="1795"/>
                  <a:pt x="79" y="0"/>
                </a:cubicBezTo>
                <a:close/>
              </a:path>
            </a:pathLst>
          </a:custGeom>
          <a:solidFill>
            <a:srgbClr val="4A9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56"/>
          <p:cNvSpPr/>
          <p:nvPr/>
        </p:nvSpPr>
        <p:spPr>
          <a:xfrm>
            <a:off x="5677325" y="3735970"/>
            <a:ext cx="979216" cy="141116"/>
          </a:xfrm>
          <a:custGeom>
            <a:avLst/>
            <a:gdLst/>
            <a:ahLst/>
            <a:cxnLst/>
            <a:rect l="l" t="t" r="r" b="b"/>
            <a:pathLst>
              <a:path w="31552" h="4547" extrusionOk="0">
                <a:moveTo>
                  <a:pt x="411" y="0"/>
                </a:moveTo>
                <a:cubicBezTo>
                  <a:pt x="411" y="0"/>
                  <a:pt x="1" y="2107"/>
                  <a:pt x="411" y="2517"/>
                </a:cubicBezTo>
                <a:cubicBezTo>
                  <a:pt x="899" y="2849"/>
                  <a:pt x="8859" y="4468"/>
                  <a:pt x="16098" y="4546"/>
                </a:cubicBezTo>
                <a:cubicBezTo>
                  <a:pt x="25288" y="4546"/>
                  <a:pt x="30654" y="2927"/>
                  <a:pt x="31064" y="2517"/>
                </a:cubicBezTo>
                <a:cubicBezTo>
                  <a:pt x="31551" y="2029"/>
                  <a:pt x="31298" y="0"/>
                  <a:pt x="31298" y="0"/>
                </a:cubicBezTo>
                <a:lnTo>
                  <a:pt x="31298" y="0"/>
                </a:lnTo>
                <a:cubicBezTo>
                  <a:pt x="30908" y="1132"/>
                  <a:pt x="23493" y="2185"/>
                  <a:pt x="17152" y="2263"/>
                </a:cubicBezTo>
                <a:cubicBezTo>
                  <a:pt x="16694" y="2274"/>
                  <a:pt x="16231" y="2279"/>
                  <a:pt x="15766" y="2279"/>
                </a:cubicBezTo>
                <a:cubicBezTo>
                  <a:pt x="8651" y="2279"/>
                  <a:pt x="1015" y="1062"/>
                  <a:pt x="411" y="0"/>
                </a:cubicBezTo>
                <a:close/>
              </a:path>
            </a:pathLst>
          </a:custGeom>
          <a:solidFill>
            <a:srgbClr val="CC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56"/>
          <p:cNvSpPr/>
          <p:nvPr/>
        </p:nvSpPr>
        <p:spPr>
          <a:xfrm>
            <a:off x="566902" y="360476"/>
            <a:ext cx="12135" cy="7914"/>
          </a:xfrm>
          <a:custGeom>
            <a:avLst/>
            <a:gdLst/>
            <a:ahLst/>
            <a:cxnLst/>
            <a:rect l="l" t="t" r="r" b="b"/>
            <a:pathLst>
              <a:path w="391" h="255" extrusionOk="0">
                <a:moveTo>
                  <a:pt x="156" y="0"/>
                </a:moveTo>
                <a:cubicBezTo>
                  <a:pt x="78" y="0"/>
                  <a:pt x="0" y="157"/>
                  <a:pt x="156" y="254"/>
                </a:cubicBezTo>
                <a:cubicBezTo>
                  <a:pt x="312" y="254"/>
                  <a:pt x="390" y="78"/>
                  <a:pt x="234"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56"/>
          <p:cNvSpPr/>
          <p:nvPr/>
        </p:nvSpPr>
        <p:spPr>
          <a:xfrm>
            <a:off x="829086" y="413763"/>
            <a:ext cx="32742" cy="37583"/>
          </a:xfrm>
          <a:custGeom>
            <a:avLst/>
            <a:gdLst/>
            <a:ahLst/>
            <a:cxnLst/>
            <a:rect l="l" t="t" r="r" b="b"/>
            <a:pathLst>
              <a:path w="1055" h="1211" extrusionOk="0">
                <a:moveTo>
                  <a:pt x="235" y="0"/>
                </a:moveTo>
                <a:cubicBezTo>
                  <a:pt x="79" y="0"/>
                  <a:pt x="1" y="157"/>
                  <a:pt x="1" y="313"/>
                </a:cubicBezTo>
                <a:cubicBezTo>
                  <a:pt x="79" y="488"/>
                  <a:pt x="157" y="644"/>
                  <a:pt x="235" y="800"/>
                </a:cubicBezTo>
                <a:cubicBezTo>
                  <a:pt x="410" y="976"/>
                  <a:pt x="488" y="1132"/>
                  <a:pt x="645" y="1132"/>
                </a:cubicBezTo>
                <a:lnTo>
                  <a:pt x="723" y="1210"/>
                </a:lnTo>
                <a:cubicBezTo>
                  <a:pt x="976" y="1210"/>
                  <a:pt x="1054" y="976"/>
                  <a:pt x="976" y="800"/>
                </a:cubicBezTo>
                <a:cubicBezTo>
                  <a:pt x="898" y="722"/>
                  <a:pt x="820" y="566"/>
                  <a:pt x="723" y="488"/>
                </a:cubicBezTo>
                <a:cubicBezTo>
                  <a:pt x="645" y="235"/>
                  <a:pt x="567" y="157"/>
                  <a:pt x="332" y="78"/>
                </a:cubicBezTo>
                <a:cubicBezTo>
                  <a:pt x="332" y="78"/>
                  <a:pt x="332" y="0"/>
                  <a:pt x="235"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56"/>
          <p:cNvSpPr/>
          <p:nvPr/>
        </p:nvSpPr>
        <p:spPr>
          <a:xfrm>
            <a:off x="859376" y="453736"/>
            <a:ext cx="10304" cy="10304"/>
          </a:xfrm>
          <a:custGeom>
            <a:avLst/>
            <a:gdLst/>
            <a:ahLst/>
            <a:cxnLst/>
            <a:rect l="l" t="t" r="r" b="b"/>
            <a:pathLst>
              <a:path w="332" h="332" extrusionOk="0">
                <a:moveTo>
                  <a:pt x="156" y="0"/>
                </a:moveTo>
                <a:cubicBezTo>
                  <a:pt x="0" y="0"/>
                  <a:pt x="0" y="332"/>
                  <a:pt x="156" y="332"/>
                </a:cubicBezTo>
                <a:cubicBezTo>
                  <a:pt x="332" y="332"/>
                  <a:pt x="332" y="78"/>
                  <a:pt x="156"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56"/>
          <p:cNvSpPr/>
          <p:nvPr/>
        </p:nvSpPr>
        <p:spPr>
          <a:xfrm>
            <a:off x="1162154" y="410722"/>
            <a:ext cx="35132" cy="35783"/>
          </a:xfrm>
          <a:custGeom>
            <a:avLst/>
            <a:gdLst/>
            <a:ahLst/>
            <a:cxnLst/>
            <a:rect l="l" t="t" r="r" b="b"/>
            <a:pathLst>
              <a:path w="1132" h="1153" extrusionOk="0">
                <a:moveTo>
                  <a:pt x="332" y="1"/>
                </a:moveTo>
                <a:cubicBezTo>
                  <a:pt x="156" y="1"/>
                  <a:pt x="0" y="98"/>
                  <a:pt x="78" y="255"/>
                </a:cubicBezTo>
                <a:cubicBezTo>
                  <a:pt x="156" y="411"/>
                  <a:pt x="234" y="586"/>
                  <a:pt x="332" y="742"/>
                </a:cubicBezTo>
                <a:cubicBezTo>
                  <a:pt x="410" y="898"/>
                  <a:pt x="566" y="1074"/>
                  <a:pt x="722" y="1152"/>
                </a:cubicBezTo>
                <a:lnTo>
                  <a:pt x="820" y="1152"/>
                </a:lnTo>
                <a:cubicBezTo>
                  <a:pt x="976" y="1152"/>
                  <a:pt x="1132" y="898"/>
                  <a:pt x="976" y="742"/>
                </a:cubicBezTo>
                <a:cubicBezTo>
                  <a:pt x="898" y="664"/>
                  <a:pt x="820" y="489"/>
                  <a:pt x="722" y="411"/>
                </a:cubicBezTo>
                <a:cubicBezTo>
                  <a:pt x="644" y="255"/>
                  <a:pt x="566" y="98"/>
                  <a:pt x="410" y="1"/>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56"/>
          <p:cNvSpPr/>
          <p:nvPr/>
        </p:nvSpPr>
        <p:spPr>
          <a:xfrm>
            <a:off x="1194833" y="451315"/>
            <a:ext cx="10335" cy="7883"/>
          </a:xfrm>
          <a:custGeom>
            <a:avLst/>
            <a:gdLst/>
            <a:ahLst/>
            <a:cxnLst/>
            <a:rect l="l" t="t" r="r" b="b"/>
            <a:pathLst>
              <a:path w="333" h="254" extrusionOk="0">
                <a:moveTo>
                  <a:pt x="157" y="0"/>
                </a:moveTo>
                <a:cubicBezTo>
                  <a:pt x="1" y="0"/>
                  <a:pt x="1" y="254"/>
                  <a:pt x="157" y="254"/>
                </a:cubicBezTo>
                <a:cubicBezTo>
                  <a:pt x="333" y="254"/>
                  <a:pt x="333" y="0"/>
                  <a:pt x="157"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87" name="Google Shape;7487;p56"/>
          <p:cNvGrpSpPr/>
          <p:nvPr/>
        </p:nvGrpSpPr>
        <p:grpSpPr>
          <a:xfrm>
            <a:off x="1530322" y="360476"/>
            <a:ext cx="5480222" cy="3351004"/>
            <a:chOff x="1530322" y="360476"/>
            <a:chExt cx="5480222" cy="3351004"/>
          </a:xfrm>
        </p:grpSpPr>
        <p:sp>
          <p:nvSpPr>
            <p:cNvPr id="7488" name="Google Shape;7488;p56"/>
            <p:cNvSpPr/>
            <p:nvPr/>
          </p:nvSpPr>
          <p:spPr>
            <a:xfrm>
              <a:off x="3930103" y="1839201"/>
              <a:ext cx="27900" cy="35163"/>
            </a:xfrm>
            <a:custGeom>
              <a:avLst/>
              <a:gdLst/>
              <a:ahLst/>
              <a:cxnLst/>
              <a:rect l="l" t="t" r="r" b="b"/>
              <a:pathLst>
                <a:path w="899" h="1133" extrusionOk="0">
                  <a:moveTo>
                    <a:pt x="313" y="1"/>
                  </a:moveTo>
                  <a:cubicBezTo>
                    <a:pt x="235" y="79"/>
                    <a:pt x="235" y="235"/>
                    <a:pt x="157" y="313"/>
                  </a:cubicBezTo>
                  <a:cubicBezTo>
                    <a:pt x="79" y="489"/>
                    <a:pt x="79" y="567"/>
                    <a:pt x="1" y="723"/>
                  </a:cubicBezTo>
                  <a:cubicBezTo>
                    <a:pt x="1" y="801"/>
                    <a:pt x="1" y="898"/>
                    <a:pt x="79" y="898"/>
                  </a:cubicBezTo>
                  <a:cubicBezTo>
                    <a:pt x="313" y="976"/>
                    <a:pt x="566" y="1133"/>
                    <a:pt x="898" y="1133"/>
                  </a:cubicBezTo>
                  <a:lnTo>
                    <a:pt x="898" y="1055"/>
                  </a:lnTo>
                  <a:cubicBezTo>
                    <a:pt x="722" y="898"/>
                    <a:pt x="488" y="801"/>
                    <a:pt x="313" y="723"/>
                  </a:cubicBezTo>
                  <a:cubicBezTo>
                    <a:pt x="410" y="489"/>
                    <a:pt x="566" y="157"/>
                    <a:pt x="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56"/>
            <p:cNvSpPr/>
            <p:nvPr/>
          </p:nvSpPr>
          <p:spPr>
            <a:xfrm>
              <a:off x="3919799" y="1888794"/>
              <a:ext cx="32742" cy="33394"/>
            </a:xfrm>
            <a:custGeom>
              <a:avLst/>
              <a:gdLst/>
              <a:ahLst/>
              <a:cxnLst/>
              <a:rect l="l" t="t" r="r" b="b"/>
              <a:pathLst>
                <a:path w="1055" h="1076" extrusionOk="0">
                  <a:moveTo>
                    <a:pt x="348" y="1"/>
                  </a:moveTo>
                  <a:cubicBezTo>
                    <a:pt x="286" y="1"/>
                    <a:pt x="223" y="7"/>
                    <a:pt x="157" y="22"/>
                  </a:cubicBezTo>
                  <a:cubicBezTo>
                    <a:pt x="79" y="22"/>
                    <a:pt x="79" y="100"/>
                    <a:pt x="79" y="178"/>
                  </a:cubicBezTo>
                  <a:cubicBezTo>
                    <a:pt x="1" y="432"/>
                    <a:pt x="79" y="998"/>
                    <a:pt x="411" y="1076"/>
                  </a:cubicBezTo>
                  <a:lnTo>
                    <a:pt x="489" y="998"/>
                  </a:lnTo>
                  <a:cubicBezTo>
                    <a:pt x="489" y="842"/>
                    <a:pt x="411" y="764"/>
                    <a:pt x="411" y="666"/>
                  </a:cubicBezTo>
                  <a:cubicBezTo>
                    <a:pt x="411" y="510"/>
                    <a:pt x="333" y="432"/>
                    <a:pt x="333" y="276"/>
                  </a:cubicBezTo>
                  <a:cubicBezTo>
                    <a:pt x="567" y="276"/>
                    <a:pt x="820" y="276"/>
                    <a:pt x="1054" y="100"/>
                  </a:cubicBezTo>
                  <a:cubicBezTo>
                    <a:pt x="805" y="100"/>
                    <a:pt x="592" y="1"/>
                    <a:pt x="3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56"/>
            <p:cNvSpPr/>
            <p:nvPr/>
          </p:nvSpPr>
          <p:spPr>
            <a:xfrm>
              <a:off x="2235468" y="514099"/>
              <a:ext cx="275032" cy="122185"/>
            </a:xfrm>
            <a:custGeom>
              <a:avLst/>
              <a:gdLst/>
              <a:ahLst/>
              <a:cxnLst/>
              <a:rect l="l" t="t" r="r" b="b"/>
              <a:pathLst>
                <a:path w="8862" h="3937" extrusionOk="0">
                  <a:moveTo>
                    <a:pt x="213" y="0"/>
                  </a:moveTo>
                  <a:cubicBezTo>
                    <a:pt x="105" y="0"/>
                    <a:pt x="1" y="72"/>
                    <a:pt x="50" y="182"/>
                  </a:cubicBezTo>
                  <a:cubicBezTo>
                    <a:pt x="206" y="670"/>
                    <a:pt x="772" y="904"/>
                    <a:pt x="1181" y="1158"/>
                  </a:cubicBezTo>
                  <a:cubicBezTo>
                    <a:pt x="1845" y="1470"/>
                    <a:pt x="2567" y="1801"/>
                    <a:pt x="3308" y="2036"/>
                  </a:cubicBezTo>
                  <a:cubicBezTo>
                    <a:pt x="3796" y="2211"/>
                    <a:pt x="4284" y="2445"/>
                    <a:pt x="4771" y="2523"/>
                  </a:cubicBezTo>
                  <a:cubicBezTo>
                    <a:pt x="5337" y="2699"/>
                    <a:pt x="5825" y="2777"/>
                    <a:pt x="6313" y="3011"/>
                  </a:cubicBezTo>
                  <a:cubicBezTo>
                    <a:pt x="6625" y="3187"/>
                    <a:pt x="6957" y="3421"/>
                    <a:pt x="7288" y="3499"/>
                  </a:cubicBezTo>
                  <a:cubicBezTo>
                    <a:pt x="7601" y="3597"/>
                    <a:pt x="8186" y="3597"/>
                    <a:pt x="8342" y="3831"/>
                  </a:cubicBezTo>
                  <a:cubicBezTo>
                    <a:pt x="8411" y="3906"/>
                    <a:pt x="8489" y="3936"/>
                    <a:pt x="8560" y="3936"/>
                  </a:cubicBezTo>
                  <a:cubicBezTo>
                    <a:pt x="8730" y="3936"/>
                    <a:pt x="8862" y="3762"/>
                    <a:pt x="8752" y="3597"/>
                  </a:cubicBezTo>
                  <a:cubicBezTo>
                    <a:pt x="8498" y="3187"/>
                    <a:pt x="7854" y="3187"/>
                    <a:pt x="7445" y="3011"/>
                  </a:cubicBezTo>
                  <a:cubicBezTo>
                    <a:pt x="7035" y="2933"/>
                    <a:pt x="6723" y="2621"/>
                    <a:pt x="6313" y="2445"/>
                  </a:cubicBezTo>
                  <a:cubicBezTo>
                    <a:pt x="5903" y="2289"/>
                    <a:pt x="5415" y="2211"/>
                    <a:pt x="4928" y="2133"/>
                  </a:cubicBezTo>
                  <a:cubicBezTo>
                    <a:pt x="3952" y="1879"/>
                    <a:pt x="3054" y="1470"/>
                    <a:pt x="2157" y="1060"/>
                  </a:cubicBezTo>
                  <a:cubicBezTo>
                    <a:pt x="1591" y="904"/>
                    <a:pt x="693" y="572"/>
                    <a:pt x="381" y="84"/>
                  </a:cubicBezTo>
                  <a:cubicBezTo>
                    <a:pt x="345" y="26"/>
                    <a:pt x="278" y="0"/>
                    <a:pt x="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56"/>
            <p:cNvSpPr/>
            <p:nvPr/>
          </p:nvSpPr>
          <p:spPr>
            <a:xfrm>
              <a:off x="2256975" y="574835"/>
              <a:ext cx="43015" cy="15766"/>
            </a:xfrm>
            <a:custGeom>
              <a:avLst/>
              <a:gdLst/>
              <a:ahLst/>
              <a:cxnLst/>
              <a:rect l="l" t="t" r="r" b="b"/>
              <a:pathLst>
                <a:path w="1386" h="508" extrusionOk="0">
                  <a:moveTo>
                    <a:pt x="1308" y="1"/>
                  </a:moveTo>
                  <a:cubicBezTo>
                    <a:pt x="1054" y="1"/>
                    <a:pt x="898" y="79"/>
                    <a:pt x="664" y="176"/>
                  </a:cubicBezTo>
                  <a:cubicBezTo>
                    <a:pt x="488" y="176"/>
                    <a:pt x="254" y="176"/>
                    <a:pt x="79" y="254"/>
                  </a:cubicBezTo>
                  <a:cubicBezTo>
                    <a:pt x="0" y="332"/>
                    <a:pt x="0" y="410"/>
                    <a:pt x="79" y="410"/>
                  </a:cubicBezTo>
                  <a:cubicBezTo>
                    <a:pt x="166" y="488"/>
                    <a:pt x="269" y="508"/>
                    <a:pt x="381" y="508"/>
                  </a:cubicBezTo>
                  <a:cubicBezTo>
                    <a:pt x="493" y="508"/>
                    <a:pt x="615" y="488"/>
                    <a:pt x="742" y="488"/>
                  </a:cubicBezTo>
                  <a:cubicBezTo>
                    <a:pt x="976" y="488"/>
                    <a:pt x="1230" y="410"/>
                    <a:pt x="1386" y="254"/>
                  </a:cubicBezTo>
                  <a:cubicBezTo>
                    <a:pt x="1386" y="176"/>
                    <a:pt x="1386" y="79"/>
                    <a:pt x="13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56"/>
            <p:cNvSpPr/>
            <p:nvPr/>
          </p:nvSpPr>
          <p:spPr>
            <a:xfrm>
              <a:off x="2284845" y="493213"/>
              <a:ext cx="36994" cy="46739"/>
            </a:xfrm>
            <a:custGeom>
              <a:avLst/>
              <a:gdLst/>
              <a:ahLst/>
              <a:cxnLst/>
              <a:rect l="l" t="t" r="r" b="b"/>
              <a:pathLst>
                <a:path w="1192" h="1506" extrusionOk="0">
                  <a:moveTo>
                    <a:pt x="252" y="1"/>
                  </a:moveTo>
                  <a:cubicBezTo>
                    <a:pt x="199" y="1"/>
                    <a:pt x="156" y="35"/>
                    <a:pt x="156" y="35"/>
                  </a:cubicBezTo>
                  <a:cubicBezTo>
                    <a:pt x="0" y="270"/>
                    <a:pt x="156" y="601"/>
                    <a:pt x="332" y="757"/>
                  </a:cubicBezTo>
                  <a:cubicBezTo>
                    <a:pt x="488" y="1011"/>
                    <a:pt x="741" y="1245"/>
                    <a:pt x="898" y="1421"/>
                  </a:cubicBezTo>
                  <a:cubicBezTo>
                    <a:pt x="927" y="1480"/>
                    <a:pt x="983" y="1506"/>
                    <a:pt x="1035" y="1506"/>
                  </a:cubicBezTo>
                  <a:cubicBezTo>
                    <a:pt x="1118" y="1506"/>
                    <a:pt x="1192" y="1439"/>
                    <a:pt x="1132" y="1343"/>
                  </a:cubicBezTo>
                  <a:cubicBezTo>
                    <a:pt x="1054" y="1089"/>
                    <a:pt x="898" y="855"/>
                    <a:pt x="741" y="679"/>
                  </a:cubicBezTo>
                  <a:cubicBezTo>
                    <a:pt x="566" y="445"/>
                    <a:pt x="488" y="192"/>
                    <a:pt x="332" y="35"/>
                  </a:cubicBezTo>
                  <a:cubicBezTo>
                    <a:pt x="306" y="9"/>
                    <a:pt x="278" y="1"/>
                    <a:pt x="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56"/>
            <p:cNvSpPr/>
            <p:nvPr/>
          </p:nvSpPr>
          <p:spPr>
            <a:xfrm>
              <a:off x="2365380" y="464629"/>
              <a:ext cx="25449" cy="50773"/>
            </a:xfrm>
            <a:custGeom>
              <a:avLst/>
              <a:gdLst/>
              <a:ahLst/>
              <a:cxnLst/>
              <a:rect l="l" t="t" r="r" b="b"/>
              <a:pathLst>
                <a:path w="820" h="1636" extrusionOk="0">
                  <a:moveTo>
                    <a:pt x="693" y="0"/>
                  </a:moveTo>
                  <a:cubicBezTo>
                    <a:pt x="663" y="0"/>
                    <a:pt x="624" y="20"/>
                    <a:pt x="585" y="59"/>
                  </a:cubicBezTo>
                  <a:cubicBezTo>
                    <a:pt x="410" y="215"/>
                    <a:pt x="332" y="547"/>
                    <a:pt x="176" y="878"/>
                  </a:cubicBezTo>
                  <a:cubicBezTo>
                    <a:pt x="98" y="1113"/>
                    <a:pt x="0" y="1366"/>
                    <a:pt x="0" y="1600"/>
                  </a:cubicBezTo>
                  <a:cubicBezTo>
                    <a:pt x="0" y="1600"/>
                    <a:pt x="43" y="1635"/>
                    <a:pt x="95" y="1635"/>
                  </a:cubicBezTo>
                  <a:cubicBezTo>
                    <a:pt x="121" y="1635"/>
                    <a:pt x="150" y="1626"/>
                    <a:pt x="176" y="1600"/>
                  </a:cubicBezTo>
                  <a:cubicBezTo>
                    <a:pt x="332" y="1366"/>
                    <a:pt x="410" y="1113"/>
                    <a:pt x="585" y="878"/>
                  </a:cubicBezTo>
                  <a:cubicBezTo>
                    <a:pt x="742" y="625"/>
                    <a:pt x="820" y="391"/>
                    <a:pt x="742" y="59"/>
                  </a:cubicBezTo>
                  <a:cubicBezTo>
                    <a:pt x="742" y="20"/>
                    <a:pt x="722" y="0"/>
                    <a:pt x="6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56"/>
            <p:cNvSpPr/>
            <p:nvPr/>
          </p:nvSpPr>
          <p:spPr>
            <a:xfrm>
              <a:off x="2403522" y="542124"/>
              <a:ext cx="45435" cy="20018"/>
            </a:xfrm>
            <a:custGeom>
              <a:avLst/>
              <a:gdLst/>
              <a:ahLst/>
              <a:cxnLst/>
              <a:rect l="l" t="t" r="r" b="b"/>
              <a:pathLst>
                <a:path w="1464" h="645" extrusionOk="0">
                  <a:moveTo>
                    <a:pt x="1308" y="1"/>
                  </a:moveTo>
                  <a:cubicBezTo>
                    <a:pt x="1132" y="1"/>
                    <a:pt x="976" y="79"/>
                    <a:pt x="722" y="157"/>
                  </a:cubicBezTo>
                  <a:cubicBezTo>
                    <a:pt x="566" y="157"/>
                    <a:pt x="410" y="255"/>
                    <a:pt x="234" y="333"/>
                  </a:cubicBezTo>
                  <a:cubicBezTo>
                    <a:pt x="0" y="411"/>
                    <a:pt x="156" y="645"/>
                    <a:pt x="332" y="645"/>
                  </a:cubicBezTo>
                  <a:cubicBezTo>
                    <a:pt x="644" y="567"/>
                    <a:pt x="1386" y="567"/>
                    <a:pt x="1464" y="157"/>
                  </a:cubicBezTo>
                  <a:cubicBezTo>
                    <a:pt x="1464" y="79"/>
                    <a:pt x="1386" y="1"/>
                    <a:pt x="13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56"/>
            <p:cNvSpPr/>
            <p:nvPr/>
          </p:nvSpPr>
          <p:spPr>
            <a:xfrm>
              <a:off x="2388377" y="610556"/>
              <a:ext cx="10335" cy="7293"/>
            </a:xfrm>
            <a:custGeom>
              <a:avLst/>
              <a:gdLst/>
              <a:ahLst/>
              <a:cxnLst/>
              <a:rect l="l" t="t" r="r" b="b"/>
              <a:pathLst>
                <a:path w="333" h="235" extrusionOk="0">
                  <a:moveTo>
                    <a:pt x="157" y="1"/>
                  </a:moveTo>
                  <a:cubicBezTo>
                    <a:pt x="1" y="1"/>
                    <a:pt x="1" y="235"/>
                    <a:pt x="157" y="235"/>
                  </a:cubicBezTo>
                  <a:cubicBezTo>
                    <a:pt x="332" y="235"/>
                    <a:pt x="332"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56"/>
            <p:cNvSpPr/>
            <p:nvPr/>
          </p:nvSpPr>
          <p:spPr>
            <a:xfrm>
              <a:off x="2224264" y="489457"/>
              <a:ext cx="45466" cy="65422"/>
            </a:xfrm>
            <a:custGeom>
              <a:avLst/>
              <a:gdLst/>
              <a:ahLst/>
              <a:cxnLst/>
              <a:rect l="l" t="t" r="r" b="b"/>
              <a:pathLst>
                <a:path w="1465" h="2108" extrusionOk="0">
                  <a:moveTo>
                    <a:pt x="898" y="0"/>
                  </a:moveTo>
                  <a:cubicBezTo>
                    <a:pt x="820" y="0"/>
                    <a:pt x="742" y="0"/>
                    <a:pt x="742" y="78"/>
                  </a:cubicBezTo>
                  <a:cubicBezTo>
                    <a:pt x="567" y="313"/>
                    <a:pt x="820" y="644"/>
                    <a:pt x="898" y="800"/>
                  </a:cubicBezTo>
                  <a:cubicBezTo>
                    <a:pt x="976" y="1054"/>
                    <a:pt x="976" y="1288"/>
                    <a:pt x="1054" y="1620"/>
                  </a:cubicBezTo>
                  <a:cubicBezTo>
                    <a:pt x="846" y="1620"/>
                    <a:pt x="595" y="1655"/>
                    <a:pt x="352" y="1655"/>
                  </a:cubicBezTo>
                  <a:cubicBezTo>
                    <a:pt x="231" y="1655"/>
                    <a:pt x="111" y="1646"/>
                    <a:pt x="1" y="1620"/>
                  </a:cubicBezTo>
                  <a:lnTo>
                    <a:pt x="1" y="1620"/>
                  </a:lnTo>
                  <a:cubicBezTo>
                    <a:pt x="157" y="2108"/>
                    <a:pt x="820" y="1952"/>
                    <a:pt x="1230" y="2030"/>
                  </a:cubicBezTo>
                  <a:cubicBezTo>
                    <a:pt x="1386" y="2030"/>
                    <a:pt x="1464" y="1952"/>
                    <a:pt x="1464" y="1776"/>
                  </a:cubicBezTo>
                  <a:cubicBezTo>
                    <a:pt x="1464" y="1464"/>
                    <a:pt x="1386" y="1132"/>
                    <a:pt x="1308" y="800"/>
                  </a:cubicBezTo>
                  <a:cubicBezTo>
                    <a:pt x="1230" y="566"/>
                    <a:pt x="1133" y="156"/>
                    <a:pt x="8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56"/>
            <p:cNvSpPr/>
            <p:nvPr/>
          </p:nvSpPr>
          <p:spPr>
            <a:xfrm>
              <a:off x="2307842" y="441012"/>
              <a:ext cx="57570" cy="52480"/>
            </a:xfrm>
            <a:custGeom>
              <a:avLst/>
              <a:gdLst/>
              <a:ahLst/>
              <a:cxnLst/>
              <a:rect l="l" t="t" r="r" b="b"/>
              <a:pathLst>
                <a:path w="1855" h="1691" extrusionOk="0">
                  <a:moveTo>
                    <a:pt x="235" y="0"/>
                  </a:moveTo>
                  <a:cubicBezTo>
                    <a:pt x="79" y="0"/>
                    <a:pt x="0" y="176"/>
                    <a:pt x="79" y="254"/>
                  </a:cubicBezTo>
                  <a:cubicBezTo>
                    <a:pt x="566" y="586"/>
                    <a:pt x="800" y="1230"/>
                    <a:pt x="1210" y="1639"/>
                  </a:cubicBezTo>
                  <a:cubicBezTo>
                    <a:pt x="1243" y="1672"/>
                    <a:pt x="1292" y="1691"/>
                    <a:pt x="1338" y="1691"/>
                  </a:cubicBezTo>
                  <a:cubicBezTo>
                    <a:pt x="1404" y="1691"/>
                    <a:pt x="1464" y="1653"/>
                    <a:pt x="1464" y="1561"/>
                  </a:cubicBezTo>
                  <a:cubicBezTo>
                    <a:pt x="1620" y="1308"/>
                    <a:pt x="1698" y="1074"/>
                    <a:pt x="1776" y="820"/>
                  </a:cubicBezTo>
                  <a:cubicBezTo>
                    <a:pt x="1776" y="586"/>
                    <a:pt x="1854" y="254"/>
                    <a:pt x="1776" y="0"/>
                  </a:cubicBezTo>
                  <a:lnTo>
                    <a:pt x="1620" y="0"/>
                  </a:lnTo>
                  <a:cubicBezTo>
                    <a:pt x="1464" y="176"/>
                    <a:pt x="1464" y="410"/>
                    <a:pt x="1366" y="586"/>
                  </a:cubicBezTo>
                  <a:cubicBezTo>
                    <a:pt x="1366" y="820"/>
                    <a:pt x="1288" y="976"/>
                    <a:pt x="1288" y="1152"/>
                  </a:cubicBezTo>
                  <a:cubicBezTo>
                    <a:pt x="976" y="742"/>
                    <a:pt x="722" y="254"/>
                    <a:pt x="2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56"/>
            <p:cNvSpPr/>
            <p:nvPr/>
          </p:nvSpPr>
          <p:spPr>
            <a:xfrm>
              <a:off x="2423509" y="447064"/>
              <a:ext cx="68463" cy="59991"/>
            </a:xfrm>
            <a:custGeom>
              <a:avLst/>
              <a:gdLst/>
              <a:ahLst/>
              <a:cxnLst/>
              <a:rect l="l" t="t" r="r" b="b"/>
              <a:pathLst>
                <a:path w="2206" h="1933" extrusionOk="0">
                  <a:moveTo>
                    <a:pt x="529" y="1"/>
                  </a:moveTo>
                  <a:cubicBezTo>
                    <a:pt x="488" y="1"/>
                    <a:pt x="449" y="20"/>
                    <a:pt x="410" y="59"/>
                  </a:cubicBezTo>
                  <a:cubicBezTo>
                    <a:pt x="254" y="625"/>
                    <a:pt x="0" y="1191"/>
                    <a:pt x="78" y="1757"/>
                  </a:cubicBezTo>
                  <a:cubicBezTo>
                    <a:pt x="78" y="1854"/>
                    <a:pt x="176" y="1932"/>
                    <a:pt x="254" y="1932"/>
                  </a:cubicBezTo>
                  <a:cubicBezTo>
                    <a:pt x="450" y="1871"/>
                    <a:pt x="664" y="1862"/>
                    <a:pt x="881" y="1862"/>
                  </a:cubicBezTo>
                  <a:cubicBezTo>
                    <a:pt x="978" y="1862"/>
                    <a:pt x="1075" y="1864"/>
                    <a:pt x="1171" y="1864"/>
                  </a:cubicBezTo>
                  <a:cubicBezTo>
                    <a:pt x="1483" y="1864"/>
                    <a:pt x="1786" y="1844"/>
                    <a:pt x="2029" y="1679"/>
                  </a:cubicBezTo>
                  <a:cubicBezTo>
                    <a:pt x="2205" y="1601"/>
                    <a:pt x="2127" y="1366"/>
                    <a:pt x="1951" y="1366"/>
                  </a:cubicBezTo>
                  <a:cubicBezTo>
                    <a:pt x="1386" y="1444"/>
                    <a:pt x="898" y="1444"/>
                    <a:pt x="410" y="1522"/>
                  </a:cubicBezTo>
                  <a:cubicBezTo>
                    <a:pt x="488" y="1035"/>
                    <a:pt x="742" y="547"/>
                    <a:pt x="664" y="59"/>
                  </a:cubicBezTo>
                  <a:cubicBezTo>
                    <a:pt x="615" y="20"/>
                    <a:pt x="571" y="1"/>
                    <a:pt x="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56"/>
            <p:cNvSpPr/>
            <p:nvPr/>
          </p:nvSpPr>
          <p:spPr>
            <a:xfrm>
              <a:off x="2461651" y="539703"/>
              <a:ext cx="15176" cy="10335"/>
            </a:xfrm>
            <a:custGeom>
              <a:avLst/>
              <a:gdLst/>
              <a:ahLst/>
              <a:cxnLst/>
              <a:rect l="l" t="t" r="r" b="b"/>
              <a:pathLst>
                <a:path w="489" h="333" extrusionOk="0">
                  <a:moveTo>
                    <a:pt x="235" y="1"/>
                  </a:moveTo>
                  <a:cubicBezTo>
                    <a:pt x="157" y="1"/>
                    <a:pt x="79" y="79"/>
                    <a:pt x="79" y="157"/>
                  </a:cubicBezTo>
                  <a:cubicBezTo>
                    <a:pt x="0" y="235"/>
                    <a:pt x="79" y="333"/>
                    <a:pt x="235" y="333"/>
                  </a:cubicBezTo>
                  <a:cubicBezTo>
                    <a:pt x="313" y="333"/>
                    <a:pt x="488" y="333"/>
                    <a:pt x="488" y="157"/>
                  </a:cubicBezTo>
                  <a:cubicBezTo>
                    <a:pt x="488" y="79"/>
                    <a:pt x="410"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56"/>
            <p:cNvSpPr/>
            <p:nvPr/>
          </p:nvSpPr>
          <p:spPr>
            <a:xfrm>
              <a:off x="2226685" y="582718"/>
              <a:ext cx="15176" cy="9714"/>
            </a:xfrm>
            <a:custGeom>
              <a:avLst/>
              <a:gdLst/>
              <a:ahLst/>
              <a:cxnLst/>
              <a:rect l="l" t="t" r="r" b="b"/>
              <a:pathLst>
                <a:path w="489" h="313" extrusionOk="0">
                  <a:moveTo>
                    <a:pt x="255" y="0"/>
                  </a:moveTo>
                  <a:cubicBezTo>
                    <a:pt x="1" y="0"/>
                    <a:pt x="1" y="312"/>
                    <a:pt x="255" y="312"/>
                  </a:cubicBezTo>
                  <a:cubicBezTo>
                    <a:pt x="489" y="312"/>
                    <a:pt x="489" y="0"/>
                    <a:pt x="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56"/>
            <p:cNvSpPr/>
            <p:nvPr/>
          </p:nvSpPr>
          <p:spPr>
            <a:xfrm>
              <a:off x="2277551" y="467050"/>
              <a:ext cx="9745" cy="10707"/>
            </a:xfrm>
            <a:custGeom>
              <a:avLst/>
              <a:gdLst/>
              <a:ahLst/>
              <a:cxnLst/>
              <a:rect l="l" t="t" r="r" b="b"/>
              <a:pathLst>
                <a:path w="314" h="345" extrusionOk="0">
                  <a:moveTo>
                    <a:pt x="264" y="0"/>
                  </a:moveTo>
                  <a:cubicBezTo>
                    <a:pt x="235" y="0"/>
                    <a:pt x="196" y="20"/>
                    <a:pt x="157" y="59"/>
                  </a:cubicBezTo>
                  <a:cubicBezTo>
                    <a:pt x="79" y="59"/>
                    <a:pt x="1" y="235"/>
                    <a:pt x="79" y="313"/>
                  </a:cubicBezTo>
                  <a:cubicBezTo>
                    <a:pt x="102" y="336"/>
                    <a:pt x="131" y="345"/>
                    <a:pt x="162" y="345"/>
                  </a:cubicBezTo>
                  <a:cubicBezTo>
                    <a:pt x="235" y="345"/>
                    <a:pt x="313" y="290"/>
                    <a:pt x="313" y="235"/>
                  </a:cubicBezTo>
                  <a:lnTo>
                    <a:pt x="313" y="59"/>
                  </a:lnTo>
                  <a:cubicBezTo>
                    <a:pt x="313" y="20"/>
                    <a:pt x="294" y="0"/>
                    <a:pt x="2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56"/>
            <p:cNvSpPr/>
            <p:nvPr/>
          </p:nvSpPr>
          <p:spPr>
            <a:xfrm>
              <a:off x="2395640" y="431329"/>
              <a:ext cx="12755" cy="9714"/>
            </a:xfrm>
            <a:custGeom>
              <a:avLst/>
              <a:gdLst/>
              <a:ahLst/>
              <a:cxnLst/>
              <a:rect l="l" t="t" r="r" b="b"/>
              <a:pathLst>
                <a:path w="411" h="313" extrusionOk="0">
                  <a:moveTo>
                    <a:pt x="254" y="0"/>
                  </a:moveTo>
                  <a:cubicBezTo>
                    <a:pt x="1" y="0"/>
                    <a:pt x="1" y="312"/>
                    <a:pt x="254" y="312"/>
                  </a:cubicBezTo>
                  <a:cubicBezTo>
                    <a:pt x="410" y="312"/>
                    <a:pt x="410" y="0"/>
                    <a:pt x="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56"/>
            <p:cNvSpPr/>
            <p:nvPr/>
          </p:nvSpPr>
          <p:spPr>
            <a:xfrm>
              <a:off x="6690201" y="580297"/>
              <a:ext cx="15145" cy="9714"/>
            </a:xfrm>
            <a:custGeom>
              <a:avLst/>
              <a:gdLst/>
              <a:ahLst/>
              <a:cxnLst/>
              <a:rect l="l" t="t" r="r" b="b"/>
              <a:pathLst>
                <a:path w="488" h="313" extrusionOk="0">
                  <a:moveTo>
                    <a:pt x="254" y="0"/>
                  </a:moveTo>
                  <a:cubicBezTo>
                    <a:pt x="0" y="0"/>
                    <a:pt x="0" y="312"/>
                    <a:pt x="254" y="312"/>
                  </a:cubicBezTo>
                  <a:cubicBezTo>
                    <a:pt x="488" y="312"/>
                    <a:pt x="488" y="0"/>
                    <a:pt x="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56"/>
            <p:cNvSpPr/>
            <p:nvPr/>
          </p:nvSpPr>
          <p:spPr>
            <a:xfrm>
              <a:off x="6836748" y="451315"/>
              <a:ext cx="9714" cy="7883"/>
            </a:xfrm>
            <a:custGeom>
              <a:avLst/>
              <a:gdLst/>
              <a:ahLst/>
              <a:cxnLst/>
              <a:rect l="l" t="t" r="r" b="b"/>
              <a:pathLst>
                <a:path w="313" h="254" extrusionOk="0">
                  <a:moveTo>
                    <a:pt x="156" y="0"/>
                  </a:moveTo>
                  <a:cubicBezTo>
                    <a:pt x="0" y="0"/>
                    <a:pt x="0" y="254"/>
                    <a:pt x="156" y="254"/>
                  </a:cubicBezTo>
                  <a:cubicBezTo>
                    <a:pt x="312" y="254"/>
                    <a:pt x="312" y="0"/>
                    <a:pt x="1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56"/>
            <p:cNvSpPr/>
            <p:nvPr/>
          </p:nvSpPr>
          <p:spPr>
            <a:xfrm>
              <a:off x="2799560" y="890926"/>
              <a:ext cx="68432" cy="40004"/>
            </a:xfrm>
            <a:custGeom>
              <a:avLst/>
              <a:gdLst/>
              <a:ahLst/>
              <a:cxnLst/>
              <a:rect l="l" t="t" r="r" b="b"/>
              <a:pathLst>
                <a:path w="2205" h="1289" extrusionOk="0">
                  <a:moveTo>
                    <a:pt x="1056" y="1"/>
                  </a:moveTo>
                  <a:cubicBezTo>
                    <a:pt x="995" y="1"/>
                    <a:pt x="937" y="20"/>
                    <a:pt x="898" y="59"/>
                  </a:cubicBezTo>
                  <a:cubicBezTo>
                    <a:pt x="741" y="235"/>
                    <a:pt x="644" y="391"/>
                    <a:pt x="488" y="547"/>
                  </a:cubicBezTo>
                  <a:cubicBezTo>
                    <a:pt x="332" y="723"/>
                    <a:pt x="156" y="879"/>
                    <a:pt x="78" y="1113"/>
                  </a:cubicBezTo>
                  <a:cubicBezTo>
                    <a:pt x="0" y="1113"/>
                    <a:pt x="0" y="1210"/>
                    <a:pt x="78" y="1210"/>
                  </a:cubicBezTo>
                  <a:cubicBezTo>
                    <a:pt x="78" y="1288"/>
                    <a:pt x="156" y="1288"/>
                    <a:pt x="254" y="1288"/>
                  </a:cubicBezTo>
                  <a:cubicBezTo>
                    <a:pt x="410" y="1113"/>
                    <a:pt x="566" y="957"/>
                    <a:pt x="741" y="801"/>
                  </a:cubicBezTo>
                  <a:cubicBezTo>
                    <a:pt x="847" y="682"/>
                    <a:pt x="952" y="573"/>
                    <a:pt x="1063" y="466"/>
                  </a:cubicBezTo>
                  <a:lnTo>
                    <a:pt x="1063" y="466"/>
                  </a:lnTo>
                  <a:cubicBezTo>
                    <a:pt x="1354" y="733"/>
                    <a:pt x="1673" y="1010"/>
                    <a:pt x="1951" y="1288"/>
                  </a:cubicBezTo>
                  <a:lnTo>
                    <a:pt x="2107" y="1288"/>
                  </a:lnTo>
                  <a:cubicBezTo>
                    <a:pt x="2107" y="1210"/>
                    <a:pt x="2205" y="1113"/>
                    <a:pt x="2107" y="1113"/>
                  </a:cubicBezTo>
                  <a:cubicBezTo>
                    <a:pt x="1873" y="723"/>
                    <a:pt x="1541" y="391"/>
                    <a:pt x="1229" y="59"/>
                  </a:cubicBezTo>
                  <a:cubicBezTo>
                    <a:pt x="1180" y="20"/>
                    <a:pt x="1117" y="1"/>
                    <a:pt x="10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56"/>
            <p:cNvSpPr/>
            <p:nvPr/>
          </p:nvSpPr>
          <p:spPr>
            <a:xfrm>
              <a:off x="2211571" y="1263936"/>
              <a:ext cx="10304" cy="264666"/>
            </a:xfrm>
            <a:custGeom>
              <a:avLst/>
              <a:gdLst/>
              <a:ahLst/>
              <a:cxnLst/>
              <a:rect l="l" t="t" r="r" b="b"/>
              <a:pathLst>
                <a:path w="332" h="8528" extrusionOk="0">
                  <a:moveTo>
                    <a:pt x="176" y="1"/>
                  </a:moveTo>
                  <a:cubicBezTo>
                    <a:pt x="78" y="1"/>
                    <a:pt x="78" y="79"/>
                    <a:pt x="78" y="79"/>
                  </a:cubicBezTo>
                  <a:cubicBezTo>
                    <a:pt x="78" y="79"/>
                    <a:pt x="78" y="235"/>
                    <a:pt x="0" y="489"/>
                  </a:cubicBezTo>
                  <a:lnTo>
                    <a:pt x="0" y="1386"/>
                  </a:lnTo>
                  <a:lnTo>
                    <a:pt x="0" y="2030"/>
                  </a:lnTo>
                  <a:lnTo>
                    <a:pt x="0" y="2752"/>
                  </a:lnTo>
                  <a:lnTo>
                    <a:pt x="0" y="4313"/>
                  </a:lnTo>
                  <a:lnTo>
                    <a:pt x="0" y="5776"/>
                  </a:lnTo>
                  <a:lnTo>
                    <a:pt x="0" y="7142"/>
                  </a:lnTo>
                  <a:cubicBezTo>
                    <a:pt x="0" y="7962"/>
                    <a:pt x="78" y="8449"/>
                    <a:pt x="78" y="8449"/>
                  </a:cubicBezTo>
                  <a:cubicBezTo>
                    <a:pt x="78" y="8527"/>
                    <a:pt x="78" y="8527"/>
                    <a:pt x="176" y="8527"/>
                  </a:cubicBezTo>
                  <a:cubicBezTo>
                    <a:pt x="176" y="8527"/>
                    <a:pt x="254" y="8527"/>
                    <a:pt x="254" y="8449"/>
                  </a:cubicBezTo>
                  <a:lnTo>
                    <a:pt x="254" y="7142"/>
                  </a:lnTo>
                  <a:cubicBezTo>
                    <a:pt x="254" y="6752"/>
                    <a:pt x="332" y="6342"/>
                    <a:pt x="332" y="5776"/>
                  </a:cubicBezTo>
                  <a:lnTo>
                    <a:pt x="332" y="4313"/>
                  </a:lnTo>
                  <a:lnTo>
                    <a:pt x="332" y="2752"/>
                  </a:lnTo>
                  <a:lnTo>
                    <a:pt x="332" y="2030"/>
                  </a:lnTo>
                  <a:cubicBezTo>
                    <a:pt x="254" y="1776"/>
                    <a:pt x="254" y="1620"/>
                    <a:pt x="254" y="1386"/>
                  </a:cubicBezTo>
                  <a:lnTo>
                    <a:pt x="254" y="489"/>
                  </a:lnTo>
                  <a:lnTo>
                    <a:pt x="254" y="79"/>
                  </a:lnTo>
                  <a:lnTo>
                    <a:pt x="1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56"/>
            <p:cNvSpPr/>
            <p:nvPr/>
          </p:nvSpPr>
          <p:spPr>
            <a:xfrm>
              <a:off x="2189164" y="1277995"/>
              <a:ext cx="55118" cy="31407"/>
            </a:xfrm>
            <a:custGeom>
              <a:avLst/>
              <a:gdLst/>
              <a:ahLst/>
              <a:cxnLst/>
              <a:rect l="l" t="t" r="r" b="b"/>
              <a:pathLst>
                <a:path w="1776" h="1012" extrusionOk="0">
                  <a:moveTo>
                    <a:pt x="98" y="1"/>
                  </a:moveTo>
                  <a:cubicBezTo>
                    <a:pt x="87" y="1"/>
                    <a:pt x="78" y="10"/>
                    <a:pt x="78" y="36"/>
                  </a:cubicBezTo>
                  <a:cubicBezTo>
                    <a:pt x="0" y="36"/>
                    <a:pt x="0" y="114"/>
                    <a:pt x="0" y="114"/>
                  </a:cubicBezTo>
                  <a:cubicBezTo>
                    <a:pt x="156" y="270"/>
                    <a:pt x="234" y="445"/>
                    <a:pt x="410" y="601"/>
                  </a:cubicBezTo>
                  <a:cubicBezTo>
                    <a:pt x="488" y="679"/>
                    <a:pt x="644" y="836"/>
                    <a:pt x="722" y="1011"/>
                  </a:cubicBezTo>
                  <a:lnTo>
                    <a:pt x="976" y="1011"/>
                  </a:lnTo>
                  <a:cubicBezTo>
                    <a:pt x="1132" y="836"/>
                    <a:pt x="1210" y="679"/>
                    <a:pt x="1385" y="601"/>
                  </a:cubicBezTo>
                  <a:cubicBezTo>
                    <a:pt x="1542" y="445"/>
                    <a:pt x="1620" y="270"/>
                    <a:pt x="1776" y="114"/>
                  </a:cubicBezTo>
                  <a:lnTo>
                    <a:pt x="1776" y="36"/>
                  </a:lnTo>
                  <a:cubicBezTo>
                    <a:pt x="1724" y="36"/>
                    <a:pt x="1706" y="1"/>
                    <a:pt x="1677" y="1"/>
                  </a:cubicBezTo>
                  <a:cubicBezTo>
                    <a:pt x="1663" y="1"/>
                    <a:pt x="1646" y="10"/>
                    <a:pt x="1620" y="36"/>
                  </a:cubicBezTo>
                  <a:cubicBezTo>
                    <a:pt x="1464" y="114"/>
                    <a:pt x="1288" y="192"/>
                    <a:pt x="1132" y="348"/>
                  </a:cubicBezTo>
                  <a:cubicBezTo>
                    <a:pt x="1078" y="415"/>
                    <a:pt x="987" y="510"/>
                    <a:pt x="878" y="588"/>
                  </a:cubicBezTo>
                  <a:lnTo>
                    <a:pt x="878" y="588"/>
                  </a:lnTo>
                  <a:cubicBezTo>
                    <a:pt x="791" y="510"/>
                    <a:pt x="674" y="415"/>
                    <a:pt x="566" y="348"/>
                  </a:cubicBezTo>
                  <a:cubicBezTo>
                    <a:pt x="488" y="192"/>
                    <a:pt x="312" y="114"/>
                    <a:pt x="156" y="36"/>
                  </a:cubicBezTo>
                  <a:cubicBezTo>
                    <a:pt x="156" y="36"/>
                    <a:pt x="122" y="1"/>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56"/>
            <p:cNvSpPr/>
            <p:nvPr/>
          </p:nvSpPr>
          <p:spPr>
            <a:xfrm>
              <a:off x="2189164" y="1483757"/>
              <a:ext cx="55118" cy="32121"/>
            </a:xfrm>
            <a:custGeom>
              <a:avLst/>
              <a:gdLst/>
              <a:ahLst/>
              <a:cxnLst/>
              <a:rect l="l" t="t" r="r" b="b"/>
              <a:pathLst>
                <a:path w="1776" h="1035" extrusionOk="0">
                  <a:moveTo>
                    <a:pt x="849" y="1"/>
                  </a:moveTo>
                  <a:cubicBezTo>
                    <a:pt x="805" y="1"/>
                    <a:pt x="761" y="20"/>
                    <a:pt x="722" y="59"/>
                  </a:cubicBezTo>
                  <a:cubicBezTo>
                    <a:pt x="644" y="157"/>
                    <a:pt x="488" y="313"/>
                    <a:pt x="410" y="469"/>
                  </a:cubicBezTo>
                  <a:cubicBezTo>
                    <a:pt x="234" y="644"/>
                    <a:pt x="156" y="801"/>
                    <a:pt x="0" y="957"/>
                  </a:cubicBezTo>
                  <a:lnTo>
                    <a:pt x="0" y="1035"/>
                  </a:lnTo>
                  <a:lnTo>
                    <a:pt x="156" y="1035"/>
                  </a:lnTo>
                  <a:cubicBezTo>
                    <a:pt x="312" y="957"/>
                    <a:pt x="488" y="801"/>
                    <a:pt x="566" y="722"/>
                  </a:cubicBezTo>
                  <a:lnTo>
                    <a:pt x="868" y="421"/>
                  </a:lnTo>
                  <a:lnTo>
                    <a:pt x="868" y="421"/>
                  </a:lnTo>
                  <a:cubicBezTo>
                    <a:pt x="1127" y="624"/>
                    <a:pt x="1338" y="836"/>
                    <a:pt x="1620" y="1035"/>
                  </a:cubicBezTo>
                  <a:lnTo>
                    <a:pt x="1698" y="1035"/>
                  </a:lnTo>
                  <a:cubicBezTo>
                    <a:pt x="1776" y="1035"/>
                    <a:pt x="1776" y="957"/>
                    <a:pt x="1776" y="957"/>
                  </a:cubicBezTo>
                  <a:cubicBezTo>
                    <a:pt x="1542" y="644"/>
                    <a:pt x="1288" y="313"/>
                    <a:pt x="976" y="59"/>
                  </a:cubicBezTo>
                  <a:cubicBezTo>
                    <a:pt x="937" y="20"/>
                    <a:pt x="893" y="1"/>
                    <a:pt x="8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56"/>
            <p:cNvSpPr/>
            <p:nvPr/>
          </p:nvSpPr>
          <p:spPr>
            <a:xfrm>
              <a:off x="2120732" y="1301488"/>
              <a:ext cx="189562" cy="189562"/>
            </a:xfrm>
            <a:custGeom>
              <a:avLst/>
              <a:gdLst/>
              <a:ahLst/>
              <a:cxnLst/>
              <a:rect l="l" t="t" r="r" b="b"/>
              <a:pathLst>
                <a:path w="6108" h="6108" extrusionOk="0">
                  <a:moveTo>
                    <a:pt x="5932" y="1"/>
                  </a:moveTo>
                  <a:lnTo>
                    <a:pt x="5698" y="254"/>
                  </a:lnTo>
                  <a:lnTo>
                    <a:pt x="5054" y="898"/>
                  </a:lnTo>
                  <a:lnTo>
                    <a:pt x="4566" y="1386"/>
                  </a:lnTo>
                  <a:cubicBezTo>
                    <a:pt x="4390" y="1542"/>
                    <a:pt x="4234" y="1640"/>
                    <a:pt x="4078" y="1874"/>
                  </a:cubicBezTo>
                  <a:cubicBezTo>
                    <a:pt x="3669" y="2205"/>
                    <a:pt x="3337" y="2518"/>
                    <a:pt x="2927" y="2927"/>
                  </a:cubicBezTo>
                  <a:cubicBezTo>
                    <a:pt x="2615" y="3259"/>
                    <a:pt x="2205" y="3669"/>
                    <a:pt x="1873" y="3981"/>
                  </a:cubicBezTo>
                  <a:cubicBezTo>
                    <a:pt x="1542" y="4391"/>
                    <a:pt x="1230" y="4722"/>
                    <a:pt x="976" y="4956"/>
                  </a:cubicBezTo>
                  <a:cubicBezTo>
                    <a:pt x="410" y="5542"/>
                    <a:pt x="78" y="5932"/>
                    <a:pt x="78" y="5932"/>
                  </a:cubicBezTo>
                  <a:cubicBezTo>
                    <a:pt x="0" y="5932"/>
                    <a:pt x="0" y="6030"/>
                    <a:pt x="78" y="6030"/>
                  </a:cubicBezTo>
                  <a:cubicBezTo>
                    <a:pt x="78" y="6108"/>
                    <a:pt x="176" y="6108"/>
                    <a:pt x="176" y="6108"/>
                  </a:cubicBezTo>
                  <a:cubicBezTo>
                    <a:pt x="176" y="6108"/>
                    <a:pt x="566" y="5698"/>
                    <a:pt x="1152" y="5210"/>
                  </a:cubicBezTo>
                  <a:cubicBezTo>
                    <a:pt x="1386" y="4878"/>
                    <a:pt x="1795" y="4566"/>
                    <a:pt x="2127" y="4235"/>
                  </a:cubicBezTo>
                  <a:cubicBezTo>
                    <a:pt x="2439" y="3903"/>
                    <a:pt x="2849" y="3493"/>
                    <a:pt x="3181" y="3181"/>
                  </a:cubicBezTo>
                  <a:cubicBezTo>
                    <a:pt x="3590" y="2771"/>
                    <a:pt x="3903" y="2439"/>
                    <a:pt x="4312" y="2030"/>
                  </a:cubicBezTo>
                  <a:cubicBezTo>
                    <a:pt x="4469" y="1874"/>
                    <a:pt x="4644" y="1718"/>
                    <a:pt x="4800" y="1542"/>
                  </a:cubicBezTo>
                  <a:cubicBezTo>
                    <a:pt x="4878" y="1386"/>
                    <a:pt x="5054" y="1230"/>
                    <a:pt x="5210" y="1152"/>
                  </a:cubicBezTo>
                  <a:cubicBezTo>
                    <a:pt x="5444" y="820"/>
                    <a:pt x="5698" y="566"/>
                    <a:pt x="5854" y="410"/>
                  </a:cubicBezTo>
                  <a:lnTo>
                    <a:pt x="6108" y="176"/>
                  </a:lnTo>
                  <a:lnTo>
                    <a:pt x="61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56"/>
            <p:cNvSpPr/>
            <p:nvPr/>
          </p:nvSpPr>
          <p:spPr>
            <a:xfrm>
              <a:off x="2274541" y="1294226"/>
              <a:ext cx="43015" cy="43015"/>
            </a:xfrm>
            <a:custGeom>
              <a:avLst/>
              <a:gdLst/>
              <a:ahLst/>
              <a:cxnLst/>
              <a:rect l="l" t="t" r="r" b="b"/>
              <a:pathLst>
                <a:path w="1386" h="1386" extrusionOk="0">
                  <a:moveTo>
                    <a:pt x="254" y="0"/>
                  </a:moveTo>
                  <a:cubicBezTo>
                    <a:pt x="176" y="0"/>
                    <a:pt x="176" y="0"/>
                    <a:pt x="98" y="78"/>
                  </a:cubicBezTo>
                  <a:lnTo>
                    <a:pt x="98" y="644"/>
                  </a:lnTo>
                  <a:cubicBezTo>
                    <a:pt x="98" y="800"/>
                    <a:pt x="0" y="976"/>
                    <a:pt x="0" y="1132"/>
                  </a:cubicBezTo>
                  <a:cubicBezTo>
                    <a:pt x="0" y="1288"/>
                    <a:pt x="98" y="1386"/>
                    <a:pt x="176" y="1386"/>
                  </a:cubicBezTo>
                  <a:lnTo>
                    <a:pt x="742" y="1386"/>
                  </a:lnTo>
                  <a:cubicBezTo>
                    <a:pt x="976" y="1386"/>
                    <a:pt x="1152" y="1288"/>
                    <a:pt x="1308" y="1288"/>
                  </a:cubicBezTo>
                  <a:cubicBezTo>
                    <a:pt x="1386" y="1288"/>
                    <a:pt x="1386" y="1288"/>
                    <a:pt x="1386" y="1210"/>
                  </a:cubicBezTo>
                  <a:lnTo>
                    <a:pt x="1386" y="1132"/>
                  </a:lnTo>
                  <a:cubicBezTo>
                    <a:pt x="1152" y="1054"/>
                    <a:pt x="976" y="1054"/>
                    <a:pt x="820" y="1054"/>
                  </a:cubicBezTo>
                  <a:cubicBezTo>
                    <a:pt x="659" y="1054"/>
                    <a:pt x="526" y="1017"/>
                    <a:pt x="408" y="994"/>
                  </a:cubicBezTo>
                  <a:lnTo>
                    <a:pt x="408" y="994"/>
                  </a:lnTo>
                  <a:cubicBezTo>
                    <a:pt x="404" y="877"/>
                    <a:pt x="388" y="756"/>
                    <a:pt x="332" y="644"/>
                  </a:cubicBezTo>
                  <a:lnTo>
                    <a:pt x="332" y="78"/>
                  </a:lnTo>
                  <a:lnTo>
                    <a:pt x="2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56"/>
            <p:cNvSpPr/>
            <p:nvPr/>
          </p:nvSpPr>
          <p:spPr>
            <a:xfrm>
              <a:off x="2113469" y="1455298"/>
              <a:ext cx="43015" cy="44101"/>
            </a:xfrm>
            <a:custGeom>
              <a:avLst/>
              <a:gdLst/>
              <a:ahLst/>
              <a:cxnLst/>
              <a:rect l="l" t="t" r="r" b="b"/>
              <a:pathLst>
                <a:path w="1386" h="1421" extrusionOk="0">
                  <a:moveTo>
                    <a:pt x="1210" y="0"/>
                  </a:moveTo>
                  <a:cubicBezTo>
                    <a:pt x="800" y="0"/>
                    <a:pt x="488" y="98"/>
                    <a:pt x="78" y="176"/>
                  </a:cubicBezTo>
                  <a:lnTo>
                    <a:pt x="0" y="176"/>
                  </a:lnTo>
                  <a:cubicBezTo>
                    <a:pt x="0" y="254"/>
                    <a:pt x="0" y="332"/>
                    <a:pt x="78" y="332"/>
                  </a:cubicBezTo>
                  <a:cubicBezTo>
                    <a:pt x="351" y="332"/>
                    <a:pt x="581" y="367"/>
                    <a:pt x="825" y="367"/>
                  </a:cubicBezTo>
                  <a:cubicBezTo>
                    <a:pt x="900" y="367"/>
                    <a:pt x="975" y="364"/>
                    <a:pt x="1054" y="355"/>
                  </a:cubicBezTo>
                  <a:lnTo>
                    <a:pt x="1054" y="355"/>
                  </a:lnTo>
                  <a:cubicBezTo>
                    <a:pt x="1056" y="701"/>
                    <a:pt x="1065" y="1036"/>
                    <a:pt x="1132" y="1386"/>
                  </a:cubicBezTo>
                  <a:lnTo>
                    <a:pt x="1210" y="1386"/>
                  </a:lnTo>
                  <a:cubicBezTo>
                    <a:pt x="1210" y="1412"/>
                    <a:pt x="1219" y="1421"/>
                    <a:pt x="1230" y="1421"/>
                  </a:cubicBezTo>
                  <a:cubicBezTo>
                    <a:pt x="1253" y="1421"/>
                    <a:pt x="1288" y="1386"/>
                    <a:pt x="1288" y="1386"/>
                  </a:cubicBezTo>
                  <a:cubicBezTo>
                    <a:pt x="1386" y="976"/>
                    <a:pt x="1386" y="586"/>
                    <a:pt x="1386" y="176"/>
                  </a:cubicBezTo>
                  <a:cubicBezTo>
                    <a:pt x="1386" y="98"/>
                    <a:pt x="1288" y="0"/>
                    <a:pt x="1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56"/>
            <p:cNvSpPr/>
            <p:nvPr/>
          </p:nvSpPr>
          <p:spPr>
            <a:xfrm>
              <a:off x="2085600" y="1389907"/>
              <a:ext cx="264666" cy="12724"/>
            </a:xfrm>
            <a:custGeom>
              <a:avLst/>
              <a:gdLst/>
              <a:ahLst/>
              <a:cxnLst/>
              <a:rect l="l" t="t" r="r" b="b"/>
              <a:pathLst>
                <a:path w="8528" h="410" extrusionOk="0">
                  <a:moveTo>
                    <a:pt x="4235" y="0"/>
                  </a:moveTo>
                  <a:cubicBezTo>
                    <a:pt x="3747" y="0"/>
                    <a:pt x="3162" y="0"/>
                    <a:pt x="2674" y="78"/>
                  </a:cubicBezTo>
                  <a:lnTo>
                    <a:pt x="79" y="78"/>
                  </a:lnTo>
                  <a:cubicBezTo>
                    <a:pt x="1" y="78"/>
                    <a:pt x="1" y="156"/>
                    <a:pt x="1" y="156"/>
                  </a:cubicBezTo>
                  <a:cubicBezTo>
                    <a:pt x="1" y="254"/>
                    <a:pt x="1" y="332"/>
                    <a:pt x="79" y="332"/>
                  </a:cubicBezTo>
                  <a:lnTo>
                    <a:pt x="1386" y="332"/>
                  </a:lnTo>
                  <a:cubicBezTo>
                    <a:pt x="1796" y="332"/>
                    <a:pt x="2186" y="410"/>
                    <a:pt x="2674" y="410"/>
                  </a:cubicBezTo>
                  <a:lnTo>
                    <a:pt x="5776" y="410"/>
                  </a:lnTo>
                  <a:cubicBezTo>
                    <a:pt x="6010" y="410"/>
                    <a:pt x="6264" y="332"/>
                    <a:pt x="6498" y="332"/>
                  </a:cubicBezTo>
                  <a:lnTo>
                    <a:pt x="8449" y="332"/>
                  </a:lnTo>
                  <a:lnTo>
                    <a:pt x="8527" y="254"/>
                  </a:lnTo>
                  <a:cubicBezTo>
                    <a:pt x="8527" y="156"/>
                    <a:pt x="8449" y="78"/>
                    <a:pt x="8449" y="78"/>
                  </a:cubicBezTo>
                  <a:lnTo>
                    <a:pt x="5776" y="78"/>
                  </a:lnTo>
                  <a:cubicBezTo>
                    <a:pt x="5288" y="0"/>
                    <a:pt x="4722" y="0"/>
                    <a:pt x="42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56"/>
            <p:cNvSpPr/>
            <p:nvPr/>
          </p:nvSpPr>
          <p:spPr>
            <a:xfrm>
              <a:off x="2302379" y="1369920"/>
              <a:ext cx="32742" cy="52108"/>
            </a:xfrm>
            <a:custGeom>
              <a:avLst/>
              <a:gdLst/>
              <a:ahLst/>
              <a:cxnLst/>
              <a:rect l="l" t="t" r="r" b="b"/>
              <a:pathLst>
                <a:path w="1055" h="1679" extrusionOk="0">
                  <a:moveTo>
                    <a:pt x="898" y="0"/>
                  </a:moveTo>
                  <a:cubicBezTo>
                    <a:pt x="664" y="234"/>
                    <a:pt x="333" y="488"/>
                    <a:pt x="79" y="722"/>
                  </a:cubicBezTo>
                  <a:cubicBezTo>
                    <a:pt x="1" y="800"/>
                    <a:pt x="1" y="898"/>
                    <a:pt x="79" y="976"/>
                  </a:cubicBezTo>
                  <a:cubicBezTo>
                    <a:pt x="255" y="1132"/>
                    <a:pt x="333" y="1210"/>
                    <a:pt x="489" y="1288"/>
                  </a:cubicBezTo>
                  <a:cubicBezTo>
                    <a:pt x="664" y="1464"/>
                    <a:pt x="742" y="1542"/>
                    <a:pt x="898" y="1620"/>
                  </a:cubicBezTo>
                  <a:cubicBezTo>
                    <a:pt x="937" y="1659"/>
                    <a:pt x="957" y="1678"/>
                    <a:pt x="976" y="1678"/>
                  </a:cubicBezTo>
                  <a:cubicBezTo>
                    <a:pt x="996" y="1678"/>
                    <a:pt x="1015" y="1659"/>
                    <a:pt x="1055" y="1620"/>
                  </a:cubicBezTo>
                  <a:lnTo>
                    <a:pt x="1055" y="1542"/>
                  </a:lnTo>
                  <a:cubicBezTo>
                    <a:pt x="976" y="1386"/>
                    <a:pt x="820" y="1210"/>
                    <a:pt x="742" y="1132"/>
                  </a:cubicBezTo>
                  <a:cubicBezTo>
                    <a:pt x="624" y="1027"/>
                    <a:pt x="550" y="914"/>
                    <a:pt x="467" y="827"/>
                  </a:cubicBezTo>
                  <a:lnTo>
                    <a:pt x="467" y="827"/>
                  </a:lnTo>
                  <a:cubicBezTo>
                    <a:pt x="662" y="606"/>
                    <a:pt x="865" y="362"/>
                    <a:pt x="1055" y="156"/>
                  </a:cubicBezTo>
                  <a:lnTo>
                    <a:pt x="10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56"/>
            <p:cNvSpPr/>
            <p:nvPr/>
          </p:nvSpPr>
          <p:spPr>
            <a:xfrm>
              <a:off x="2095904" y="1369920"/>
              <a:ext cx="35163" cy="54528"/>
            </a:xfrm>
            <a:custGeom>
              <a:avLst/>
              <a:gdLst/>
              <a:ahLst/>
              <a:cxnLst/>
              <a:rect l="l" t="t" r="r" b="b"/>
              <a:pathLst>
                <a:path w="1133" h="1757" extrusionOk="0">
                  <a:moveTo>
                    <a:pt x="78" y="0"/>
                  </a:moveTo>
                  <a:cubicBezTo>
                    <a:pt x="0" y="78"/>
                    <a:pt x="0" y="78"/>
                    <a:pt x="78" y="156"/>
                  </a:cubicBezTo>
                  <a:cubicBezTo>
                    <a:pt x="209" y="434"/>
                    <a:pt x="462" y="643"/>
                    <a:pt x="678" y="852"/>
                  </a:cubicBezTo>
                  <a:lnTo>
                    <a:pt x="678" y="852"/>
                  </a:lnTo>
                  <a:cubicBezTo>
                    <a:pt x="462" y="1079"/>
                    <a:pt x="209" y="1343"/>
                    <a:pt x="78" y="1620"/>
                  </a:cubicBezTo>
                  <a:cubicBezTo>
                    <a:pt x="0" y="1620"/>
                    <a:pt x="0" y="1698"/>
                    <a:pt x="78" y="1698"/>
                  </a:cubicBezTo>
                  <a:cubicBezTo>
                    <a:pt x="78" y="1737"/>
                    <a:pt x="98" y="1756"/>
                    <a:pt x="117" y="1756"/>
                  </a:cubicBezTo>
                  <a:cubicBezTo>
                    <a:pt x="137" y="1756"/>
                    <a:pt x="156" y="1737"/>
                    <a:pt x="156" y="1698"/>
                  </a:cubicBezTo>
                  <a:cubicBezTo>
                    <a:pt x="488" y="1542"/>
                    <a:pt x="800" y="1210"/>
                    <a:pt x="1054" y="976"/>
                  </a:cubicBezTo>
                  <a:cubicBezTo>
                    <a:pt x="1132" y="898"/>
                    <a:pt x="1132" y="800"/>
                    <a:pt x="1054" y="722"/>
                  </a:cubicBezTo>
                  <a:cubicBezTo>
                    <a:pt x="800" y="488"/>
                    <a:pt x="488" y="234"/>
                    <a:pt x="1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56"/>
            <p:cNvSpPr/>
            <p:nvPr/>
          </p:nvSpPr>
          <p:spPr>
            <a:xfrm>
              <a:off x="2123152" y="1301488"/>
              <a:ext cx="189562" cy="189562"/>
            </a:xfrm>
            <a:custGeom>
              <a:avLst/>
              <a:gdLst/>
              <a:ahLst/>
              <a:cxnLst/>
              <a:rect l="l" t="t" r="r" b="b"/>
              <a:pathLst>
                <a:path w="6108" h="6108" extrusionOk="0">
                  <a:moveTo>
                    <a:pt x="0" y="1"/>
                  </a:moveTo>
                  <a:lnTo>
                    <a:pt x="0" y="176"/>
                  </a:lnTo>
                  <a:cubicBezTo>
                    <a:pt x="0" y="176"/>
                    <a:pt x="332" y="566"/>
                    <a:pt x="898" y="1152"/>
                  </a:cubicBezTo>
                  <a:cubicBezTo>
                    <a:pt x="1152" y="1386"/>
                    <a:pt x="1464" y="1718"/>
                    <a:pt x="1795" y="2127"/>
                  </a:cubicBezTo>
                  <a:cubicBezTo>
                    <a:pt x="2205" y="2439"/>
                    <a:pt x="2537" y="2849"/>
                    <a:pt x="2927" y="3181"/>
                  </a:cubicBezTo>
                  <a:cubicBezTo>
                    <a:pt x="3259" y="3591"/>
                    <a:pt x="3669" y="3903"/>
                    <a:pt x="4000" y="4235"/>
                  </a:cubicBezTo>
                  <a:cubicBezTo>
                    <a:pt x="4156" y="4469"/>
                    <a:pt x="4312" y="4644"/>
                    <a:pt x="4488" y="4722"/>
                  </a:cubicBezTo>
                  <a:cubicBezTo>
                    <a:pt x="4644" y="4878"/>
                    <a:pt x="4800" y="5054"/>
                    <a:pt x="4976" y="5210"/>
                  </a:cubicBezTo>
                  <a:cubicBezTo>
                    <a:pt x="5288" y="5444"/>
                    <a:pt x="5542" y="5698"/>
                    <a:pt x="5698" y="5854"/>
                  </a:cubicBezTo>
                  <a:lnTo>
                    <a:pt x="5951" y="6108"/>
                  </a:lnTo>
                  <a:lnTo>
                    <a:pt x="6030" y="6108"/>
                  </a:lnTo>
                  <a:cubicBezTo>
                    <a:pt x="6108" y="6030"/>
                    <a:pt x="6108" y="6030"/>
                    <a:pt x="6030" y="5932"/>
                  </a:cubicBezTo>
                  <a:cubicBezTo>
                    <a:pt x="6030" y="5932"/>
                    <a:pt x="5951" y="5854"/>
                    <a:pt x="5776" y="5698"/>
                  </a:cubicBezTo>
                  <a:cubicBezTo>
                    <a:pt x="5620" y="5542"/>
                    <a:pt x="5464" y="5288"/>
                    <a:pt x="5132" y="4956"/>
                  </a:cubicBezTo>
                  <a:lnTo>
                    <a:pt x="4722" y="4566"/>
                  </a:lnTo>
                  <a:lnTo>
                    <a:pt x="4234" y="4078"/>
                  </a:lnTo>
                  <a:cubicBezTo>
                    <a:pt x="3903" y="3669"/>
                    <a:pt x="3512" y="3337"/>
                    <a:pt x="3181" y="2927"/>
                  </a:cubicBezTo>
                  <a:cubicBezTo>
                    <a:pt x="2771" y="2615"/>
                    <a:pt x="2439" y="2205"/>
                    <a:pt x="2049" y="1874"/>
                  </a:cubicBezTo>
                  <a:lnTo>
                    <a:pt x="1074" y="898"/>
                  </a:lnTo>
                  <a:cubicBezTo>
                    <a:pt x="488" y="410"/>
                    <a:pt x="176" y="1"/>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56"/>
            <p:cNvSpPr/>
            <p:nvPr/>
          </p:nvSpPr>
          <p:spPr>
            <a:xfrm>
              <a:off x="2274541" y="1455298"/>
              <a:ext cx="45435" cy="43015"/>
            </a:xfrm>
            <a:custGeom>
              <a:avLst/>
              <a:gdLst/>
              <a:ahLst/>
              <a:cxnLst/>
              <a:rect l="l" t="t" r="r" b="b"/>
              <a:pathLst>
                <a:path w="1464" h="1386" extrusionOk="0">
                  <a:moveTo>
                    <a:pt x="254" y="0"/>
                  </a:moveTo>
                  <a:cubicBezTo>
                    <a:pt x="98" y="0"/>
                    <a:pt x="0" y="98"/>
                    <a:pt x="0" y="176"/>
                  </a:cubicBezTo>
                  <a:cubicBezTo>
                    <a:pt x="0" y="410"/>
                    <a:pt x="98" y="586"/>
                    <a:pt x="98" y="742"/>
                  </a:cubicBezTo>
                  <a:cubicBezTo>
                    <a:pt x="98" y="976"/>
                    <a:pt x="98" y="1152"/>
                    <a:pt x="176" y="1308"/>
                  </a:cubicBezTo>
                  <a:lnTo>
                    <a:pt x="176" y="1386"/>
                  </a:lnTo>
                  <a:cubicBezTo>
                    <a:pt x="254" y="1386"/>
                    <a:pt x="332" y="1386"/>
                    <a:pt x="332" y="1308"/>
                  </a:cubicBezTo>
                  <a:cubicBezTo>
                    <a:pt x="332" y="1152"/>
                    <a:pt x="332" y="976"/>
                    <a:pt x="410" y="742"/>
                  </a:cubicBezTo>
                  <a:lnTo>
                    <a:pt x="410" y="392"/>
                  </a:lnTo>
                  <a:lnTo>
                    <a:pt x="410" y="392"/>
                  </a:lnTo>
                  <a:cubicBezTo>
                    <a:pt x="528" y="368"/>
                    <a:pt x="660" y="332"/>
                    <a:pt x="820" y="332"/>
                  </a:cubicBezTo>
                  <a:lnTo>
                    <a:pt x="1386" y="332"/>
                  </a:lnTo>
                  <a:lnTo>
                    <a:pt x="1386" y="254"/>
                  </a:lnTo>
                  <a:cubicBezTo>
                    <a:pt x="1464" y="176"/>
                    <a:pt x="1386" y="98"/>
                    <a:pt x="1386" y="98"/>
                  </a:cubicBezTo>
                  <a:lnTo>
                    <a:pt x="820" y="98"/>
                  </a:lnTo>
                  <a:cubicBezTo>
                    <a:pt x="586" y="0"/>
                    <a:pt x="410" y="0"/>
                    <a:pt x="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56"/>
            <p:cNvSpPr/>
            <p:nvPr/>
          </p:nvSpPr>
          <p:spPr>
            <a:xfrm>
              <a:off x="2113469" y="1294226"/>
              <a:ext cx="45435" cy="43015"/>
            </a:xfrm>
            <a:custGeom>
              <a:avLst/>
              <a:gdLst/>
              <a:ahLst/>
              <a:cxnLst/>
              <a:rect l="l" t="t" r="r" b="b"/>
              <a:pathLst>
                <a:path w="1464" h="1386" extrusionOk="0">
                  <a:moveTo>
                    <a:pt x="1210" y="0"/>
                  </a:moveTo>
                  <a:cubicBezTo>
                    <a:pt x="1210" y="0"/>
                    <a:pt x="1132" y="0"/>
                    <a:pt x="1132" y="78"/>
                  </a:cubicBezTo>
                  <a:cubicBezTo>
                    <a:pt x="1064" y="435"/>
                    <a:pt x="1055" y="717"/>
                    <a:pt x="1054" y="1054"/>
                  </a:cubicBezTo>
                  <a:lnTo>
                    <a:pt x="1054" y="1054"/>
                  </a:lnTo>
                  <a:cubicBezTo>
                    <a:pt x="767" y="1056"/>
                    <a:pt x="423" y="1066"/>
                    <a:pt x="78" y="1132"/>
                  </a:cubicBezTo>
                  <a:cubicBezTo>
                    <a:pt x="78" y="1132"/>
                    <a:pt x="0" y="1132"/>
                    <a:pt x="0" y="1210"/>
                  </a:cubicBezTo>
                  <a:cubicBezTo>
                    <a:pt x="0" y="1210"/>
                    <a:pt x="0" y="1288"/>
                    <a:pt x="78" y="1288"/>
                  </a:cubicBezTo>
                  <a:cubicBezTo>
                    <a:pt x="488" y="1386"/>
                    <a:pt x="898" y="1386"/>
                    <a:pt x="1210" y="1386"/>
                  </a:cubicBezTo>
                  <a:cubicBezTo>
                    <a:pt x="1386" y="1386"/>
                    <a:pt x="1464" y="1288"/>
                    <a:pt x="1464" y="1210"/>
                  </a:cubicBezTo>
                  <a:cubicBezTo>
                    <a:pt x="1386" y="800"/>
                    <a:pt x="1386" y="410"/>
                    <a:pt x="1288" y="78"/>
                  </a:cubicBezTo>
                  <a:cubicBezTo>
                    <a:pt x="1288" y="0"/>
                    <a:pt x="1288" y="0"/>
                    <a:pt x="1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56"/>
            <p:cNvSpPr/>
            <p:nvPr/>
          </p:nvSpPr>
          <p:spPr>
            <a:xfrm>
              <a:off x="2158874" y="1339630"/>
              <a:ext cx="113278" cy="113278"/>
            </a:xfrm>
            <a:custGeom>
              <a:avLst/>
              <a:gdLst/>
              <a:ahLst/>
              <a:cxnLst/>
              <a:rect l="l" t="t" r="r" b="b"/>
              <a:pathLst>
                <a:path w="3650" h="3650" extrusionOk="0">
                  <a:moveTo>
                    <a:pt x="1261" y="254"/>
                  </a:moveTo>
                  <a:lnTo>
                    <a:pt x="1776" y="645"/>
                  </a:lnTo>
                  <a:lnTo>
                    <a:pt x="1874" y="645"/>
                  </a:lnTo>
                  <a:lnTo>
                    <a:pt x="2542" y="392"/>
                  </a:lnTo>
                  <a:lnTo>
                    <a:pt x="2542" y="392"/>
                  </a:lnTo>
                  <a:lnTo>
                    <a:pt x="2596" y="898"/>
                  </a:lnTo>
                  <a:cubicBezTo>
                    <a:pt x="2596" y="976"/>
                    <a:pt x="2674" y="1054"/>
                    <a:pt x="2674" y="1054"/>
                  </a:cubicBezTo>
                  <a:lnTo>
                    <a:pt x="3202" y="1221"/>
                  </a:lnTo>
                  <a:lnTo>
                    <a:pt x="2752" y="1776"/>
                  </a:lnTo>
                  <a:lnTo>
                    <a:pt x="2752" y="1952"/>
                  </a:lnTo>
                  <a:lnTo>
                    <a:pt x="3130" y="2274"/>
                  </a:lnTo>
                  <a:lnTo>
                    <a:pt x="3130" y="2274"/>
                  </a:lnTo>
                  <a:lnTo>
                    <a:pt x="2596" y="2440"/>
                  </a:lnTo>
                  <a:cubicBezTo>
                    <a:pt x="2596" y="2440"/>
                    <a:pt x="2518" y="2518"/>
                    <a:pt x="2518" y="2596"/>
                  </a:cubicBezTo>
                  <a:cubicBezTo>
                    <a:pt x="2463" y="2773"/>
                    <a:pt x="2408" y="2980"/>
                    <a:pt x="2380" y="3174"/>
                  </a:cubicBezTo>
                  <a:lnTo>
                    <a:pt x="2380" y="3174"/>
                  </a:lnTo>
                  <a:lnTo>
                    <a:pt x="1952" y="2849"/>
                  </a:lnTo>
                  <a:cubicBezTo>
                    <a:pt x="1913" y="2801"/>
                    <a:pt x="1869" y="2776"/>
                    <a:pt x="1835" y="2776"/>
                  </a:cubicBezTo>
                  <a:cubicBezTo>
                    <a:pt x="1801" y="2776"/>
                    <a:pt x="1776" y="2801"/>
                    <a:pt x="1776" y="2849"/>
                  </a:cubicBezTo>
                  <a:lnTo>
                    <a:pt x="1288" y="3179"/>
                  </a:lnTo>
                  <a:lnTo>
                    <a:pt x="1288" y="3179"/>
                  </a:lnTo>
                  <a:lnTo>
                    <a:pt x="1288" y="2518"/>
                  </a:lnTo>
                  <a:cubicBezTo>
                    <a:pt x="1288" y="2440"/>
                    <a:pt x="1210" y="2362"/>
                    <a:pt x="1132" y="2362"/>
                  </a:cubicBezTo>
                  <a:lnTo>
                    <a:pt x="471" y="2415"/>
                  </a:lnTo>
                  <a:lnTo>
                    <a:pt x="471" y="2415"/>
                  </a:lnTo>
                  <a:lnTo>
                    <a:pt x="801" y="1874"/>
                  </a:lnTo>
                  <a:cubicBezTo>
                    <a:pt x="898" y="1874"/>
                    <a:pt x="898" y="1776"/>
                    <a:pt x="801" y="1776"/>
                  </a:cubicBezTo>
                  <a:lnTo>
                    <a:pt x="320" y="1164"/>
                  </a:lnTo>
                  <a:lnTo>
                    <a:pt x="320" y="1164"/>
                  </a:lnTo>
                  <a:lnTo>
                    <a:pt x="976" y="976"/>
                  </a:lnTo>
                  <a:lnTo>
                    <a:pt x="1054" y="976"/>
                  </a:lnTo>
                  <a:lnTo>
                    <a:pt x="1261" y="254"/>
                  </a:lnTo>
                  <a:close/>
                  <a:moveTo>
                    <a:pt x="1210" y="1"/>
                  </a:moveTo>
                  <a:cubicBezTo>
                    <a:pt x="1132" y="1"/>
                    <a:pt x="1132" y="1"/>
                    <a:pt x="1054" y="79"/>
                  </a:cubicBezTo>
                  <a:lnTo>
                    <a:pt x="898" y="801"/>
                  </a:lnTo>
                  <a:lnTo>
                    <a:pt x="157" y="976"/>
                  </a:lnTo>
                  <a:lnTo>
                    <a:pt x="79" y="976"/>
                  </a:lnTo>
                  <a:cubicBezTo>
                    <a:pt x="79" y="1054"/>
                    <a:pt x="1" y="1132"/>
                    <a:pt x="79" y="1132"/>
                  </a:cubicBezTo>
                  <a:lnTo>
                    <a:pt x="512" y="1860"/>
                  </a:lnTo>
                  <a:lnTo>
                    <a:pt x="512" y="1860"/>
                  </a:lnTo>
                  <a:lnTo>
                    <a:pt x="79" y="2518"/>
                  </a:lnTo>
                  <a:lnTo>
                    <a:pt x="79" y="2596"/>
                  </a:lnTo>
                  <a:cubicBezTo>
                    <a:pt x="79" y="2651"/>
                    <a:pt x="79" y="2706"/>
                    <a:pt x="106" y="2706"/>
                  </a:cubicBezTo>
                  <a:cubicBezTo>
                    <a:pt x="118" y="2706"/>
                    <a:pt x="134" y="2697"/>
                    <a:pt x="157" y="2674"/>
                  </a:cubicBezTo>
                  <a:lnTo>
                    <a:pt x="976" y="2674"/>
                  </a:lnTo>
                  <a:lnTo>
                    <a:pt x="976" y="3493"/>
                  </a:lnTo>
                  <a:lnTo>
                    <a:pt x="976" y="3571"/>
                  </a:lnTo>
                  <a:cubicBezTo>
                    <a:pt x="1015" y="3610"/>
                    <a:pt x="1054" y="3630"/>
                    <a:pt x="1093" y="3630"/>
                  </a:cubicBezTo>
                  <a:cubicBezTo>
                    <a:pt x="1132" y="3630"/>
                    <a:pt x="1171" y="3610"/>
                    <a:pt x="1210" y="3571"/>
                  </a:cubicBezTo>
                  <a:lnTo>
                    <a:pt x="1825" y="3167"/>
                  </a:lnTo>
                  <a:lnTo>
                    <a:pt x="1825" y="3167"/>
                  </a:lnTo>
                  <a:lnTo>
                    <a:pt x="2440" y="3571"/>
                  </a:lnTo>
                  <a:lnTo>
                    <a:pt x="2440" y="3649"/>
                  </a:lnTo>
                  <a:cubicBezTo>
                    <a:pt x="2596" y="3649"/>
                    <a:pt x="2674" y="3571"/>
                    <a:pt x="2674" y="3493"/>
                  </a:cubicBezTo>
                  <a:cubicBezTo>
                    <a:pt x="2749" y="3250"/>
                    <a:pt x="2752" y="2953"/>
                    <a:pt x="2838" y="2705"/>
                  </a:cubicBezTo>
                  <a:lnTo>
                    <a:pt x="2838" y="2705"/>
                  </a:lnTo>
                  <a:lnTo>
                    <a:pt x="3493" y="2518"/>
                  </a:lnTo>
                  <a:lnTo>
                    <a:pt x="3571" y="2518"/>
                  </a:lnTo>
                  <a:cubicBezTo>
                    <a:pt x="3649" y="2440"/>
                    <a:pt x="3649" y="2362"/>
                    <a:pt x="3571" y="2264"/>
                  </a:cubicBezTo>
                  <a:lnTo>
                    <a:pt x="3122" y="1815"/>
                  </a:lnTo>
                  <a:lnTo>
                    <a:pt x="3122" y="1815"/>
                  </a:lnTo>
                  <a:lnTo>
                    <a:pt x="3571" y="1289"/>
                  </a:lnTo>
                  <a:lnTo>
                    <a:pt x="3649" y="1210"/>
                  </a:lnTo>
                  <a:cubicBezTo>
                    <a:pt x="3649" y="1132"/>
                    <a:pt x="3649" y="1054"/>
                    <a:pt x="3571" y="976"/>
                  </a:cubicBezTo>
                  <a:lnTo>
                    <a:pt x="2911" y="744"/>
                  </a:lnTo>
                  <a:lnTo>
                    <a:pt x="2849" y="157"/>
                  </a:lnTo>
                  <a:lnTo>
                    <a:pt x="2752" y="79"/>
                  </a:lnTo>
                  <a:cubicBezTo>
                    <a:pt x="2752" y="1"/>
                    <a:pt x="2674" y="1"/>
                    <a:pt x="2596" y="1"/>
                  </a:cubicBezTo>
                  <a:lnTo>
                    <a:pt x="1868" y="364"/>
                  </a:lnTo>
                  <a:lnTo>
                    <a:pt x="1868" y="364"/>
                  </a:lnTo>
                  <a:lnTo>
                    <a:pt x="12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56"/>
            <p:cNvSpPr/>
            <p:nvPr/>
          </p:nvSpPr>
          <p:spPr>
            <a:xfrm>
              <a:off x="6157920" y="374411"/>
              <a:ext cx="40594" cy="32121"/>
            </a:xfrm>
            <a:custGeom>
              <a:avLst/>
              <a:gdLst/>
              <a:ahLst/>
              <a:cxnLst/>
              <a:rect l="l" t="t" r="r" b="b"/>
              <a:pathLst>
                <a:path w="1308" h="1035" extrusionOk="0">
                  <a:moveTo>
                    <a:pt x="771" y="0"/>
                  </a:moveTo>
                  <a:cubicBezTo>
                    <a:pt x="669" y="0"/>
                    <a:pt x="566" y="39"/>
                    <a:pt x="488" y="117"/>
                  </a:cubicBezTo>
                  <a:cubicBezTo>
                    <a:pt x="235" y="195"/>
                    <a:pt x="0" y="371"/>
                    <a:pt x="78" y="683"/>
                  </a:cubicBezTo>
                  <a:cubicBezTo>
                    <a:pt x="78" y="892"/>
                    <a:pt x="304" y="1035"/>
                    <a:pt x="514" y="1035"/>
                  </a:cubicBezTo>
                  <a:cubicBezTo>
                    <a:pt x="559" y="1035"/>
                    <a:pt x="603" y="1028"/>
                    <a:pt x="644" y="1015"/>
                  </a:cubicBezTo>
                  <a:cubicBezTo>
                    <a:pt x="898" y="1015"/>
                    <a:pt x="1054" y="859"/>
                    <a:pt x="1210" y="683"/>
                  </a:cubicBezTo>
                  <a:cubicBezTo>
                    <a:pt x="1308" y="527"/>
                    <a:pt x="1210" y="195"/>
                    <a:pt x="1054" y="117"/>
                  </a:cubicBezTo>
                  <a:cubicBezTo>
                    <a:pt x="976" y="39"/>
                    <a:pt x="874" y="0"/>
                    <a:pt x="7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56"/>
            <p:cNvSpPr/>
            <p:nvPr/>
          </p:nvSpPr>
          <p:spPr>
            <a:xfrm>
              <a:off x="3733310" y="2361178"/>
              <a:ext cx="24859" cy="20638"/>
            </a:xfrm>
            <a:custGeom>
              <a:avLst/>
              <a:gdLst/>
              <a:ahLst/>
              <a:cxnLst/>
              <a:rect l="l" t="t" r="r" b="b"/>
              <a:pathLst>
                <a:path w="801" h="665" extrusionOk="0">
                  <a:moveTo>
                    <a:pt x="410" y="1"/>
                  </a:moveTo>
                  <a:cubicBezTo>
                    <a:pt x="0" y="1"/>
                    <a:pt x="0" y="664"/>
                    <a:pt x="410" y="664"/>
                  </a:cubicBezTo>
                  <a:cubicBezTo>
                    <a:pt x="800" y="664"/>
                    <a:pt x="800" y="1"/>
                    <a:pt x="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56"/>
            <p:cNvSpPr/>
            <p:nvPr/>
          </p:nvSpPr>
          <p:spPr>
            <a:xfrm>
              <a:off x="3655630" y="2444104"/>
              <a:ext cx="14711" cy="16449"/>
            </a:xfrm>
            <a:custGeom>
              <a:avLst/>
              <a:gdLst/>
              <a:ahLst/>
              <a:cxnLst/>
              <a:rect l="l" t="t" r="r" b="b"/>
              <a:pathLst>
                <a:path w="474" h="530" extrusionOk="0">
                  <a:moveTo>
                    <a:pt x="143" y="1"/>
                  </a:moveTo>
                  <a:cubicBezTo>
                    <a:pt x="41" y="1"/>
                    <a:pt x="1" y="128"/>
                    <a:pt x="64" y="256"/>
                  </a:cubicBezTo>
                  <a:cubicBezTo>
                    <a:pt x="0" y="399"/>
                    <a:pt x="41" y="530"/>
                    <a:pt x="143" y="530"/>
                  </a:cubicBezTo>
                  <a:cubicBezTo>
                    <a:pt x="166" y="530"/>
                    <a:pt x="192" y="524"/>
                    <a:pt x="220" y="509"/>
                  </a:cubicBezTo>
                  <a:cubicBezTo>
                    <a:pt x="220" y="509"/>
                    <a:pt x="298" y="509"/>
                    <a:pt x="376" y="334"/>
                  </a:cubicBezTo>
                  <a:cubicBezTo>
                    <a:pt x="474" y="334"/>
                    <a:pt x="474" y="178"/>
                    <a:pt x="376" y="178"/>
                  </a:cubicBezTo>
                  <a:cubicBezTo>
                    <a:pt x="298" y="22"/>
                    <a:pt x="220" y="22"/>
                    <a:pt x="220" y="22"/>
                  </a:cubicBezTo>
                  <a:cubicBezTo>
                    <a:pt x="192" y="7"/>
                    <a:pt x="166" y="1"/>
                    <a:pt x="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56"/>
            <p:cNvSpPr/>
            <p:nvPr/>
          </p:nvSpPr>
          <p:spPr>
            <a:xfrm>
              <a:off x="2353246" y="2296408"/>
              <a:ext cx="20018" cy="16386"/>
            </a:xfrm>
            <a:custGeom>
              <a:avLst/>
              <a:gdLst/>
              <a:ahLst/>
              <a:cxnLst/>
              <a:rect l="l" t="t" r="r" b="b"/>
              <a:pathLst>
                <a:path w="645" h="528" extrusionOk="0">
                  <a:moveTo>
                    <a:pt x="355" y="0"/>
                  </a:moveTo>
                  <a:cubicBezTo>
                    <a:pt x="294" y="0"/>
                    <a:pt x="235" y="20"/>
                    <a:pt x="157" y="59"/>
                  </a:cubicBezTo>
                  <a:cubicBezTo>
                    <a:pt x="1" y="137"/>
                    <a:pt x="79" y="390"/>
                    <a:pt x="157" y="468"/>
                  </a:cubicBezTo>
                  <a:lnTo>
                    <a:pt x="235" y="468"/>
                  </a:lnTo>
                  <a:cubicBezTo>
                    <a:pt x="235" y="507"/>
                    <a:pt x="255" y="527"/>
                    <a:pt x="284" y="527"/>
                  </a:cubicBezTo>
                  <a:cubicBezTo>
                    <a:pt x="313" y="527"/>
                    <a:pt x="352" y="507"/>
                    <a:pt x="391" y="468"/>
                  </a:cubicBezTo>
                  <a:cubicBezTo>
                    <a:pt x="489" y="390"/>
                    <a:pt x="567" y="312"/>
                    <a:pt x="567" y="215"/>
                  </a:cubicBezTo>
                  <a:cubicBezTo>
                    <a:pt x="567" y="137"/>
                    <a:pt x="645" y="59"/>
                    <a:pt x="567" y="59"/>
                  </a:cubicBezTo>
                  <a:cubicBezTo>
                    <a:pt x="479" y="20"/>
                    <a:pt x="415" y="0"/>
                    <a:pt x="3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56"/>
            <p:cNvSpPr/>
            <p:nvPr/>
          </p:nvSpPr>
          <p:spPr>
            <a:xfrm>
              <a:off x="2360508" y="1271198"/>
              <a:ext cx="976796" cy="471763"/>
            </a:xfrm>
            <a:custGeom>
              <a:avLst/>
              <a:gdLst/>
              <a:ahLst/>
              <a:cxnLst/>
              <a:rect l="l" t="t" r="r" b="b"/>
              <a:pathLst>
                <a:path w="31474" h="15201" extrusionOk="0">
                  <a:moveTo>
                    <a:pt x="17230" y="1"/>
                  </a:moveTo>
                  <a:cubicBezTo>
                    <a:pt x="16508" y="1"/>
                    <a:pt x="15767" y="1"/>
                    <a:pt x="15045" y="79"/>
                  </a:cubicBezTo>
                  <a:cubicBezTo>
                    <a:pt x="14303" y="79"/>
                    <a:pt x="13581" y="255"/>
                    <a:pt x="12840" y="333"/>
                  </a:cubicBezTo>
                  <a:cubicBezTo>
                    <a:pt x="12118" y="489"/>
                    <a:pt x="11376" y="567"/>
                    <a:pt x="10732" y="742"/>
                  </a:cubicBezTo>
                  <a:cubicBezTo>
                    <a:pt x="9269" y="1152"/>
                    <a:pt x="7962" y="1640"/>
                    <a:pt x="6752" y="2362"/>
                  </a:cubicBezTo>
                  <a:cubicBezTo>
                    <a:pt x="5523" y="3006"/>
                    <a:pt x="4469" y="3903"/>
                    <a:pt x="3572" y="4801"/>
                  </a:cubicBezTo>
                  <a:cubicBezTo>
                    <a:pt x="2694" y="5776"/>
                    <a:pt x="2030" y="6752"/>
                    <a:pt x="1542" y="7806"/>
                  </a:cubicBezTo>
                  <a:cubicBezTo>
                    <a:pt x="977" y="8781"/>
                    <a:pt x="645" y="9757"/>
                    <a:pt x="489" y="10654"/>
                  </a:cubicBezTo>
                  <a:cubicBezTo>
                    <a:pt x="255" y="11474"/>
                    <a:pt x="157" y="12274"/>
                    <a:pt x="79" y="12937"/>
                  </a:cubicBezTo>
                  <a:cubicBezTo>
                    <a:pt x="1" y="13581"/>
                    <a:pt x="1" y="14069"/>
                    <a:pt x="1" y="14401"/>
                  </a:cubicBezTo>
                  <a:cubicBezTo>
                    <a:pt x="79" y="14557"/>
                    <a:pt x="79" y="14713"/>
                    <a:pt x="79" y="14810"/>
                  </a:cubicBezTo>
                  <a:lnTo>
                    <a:pt x="79" y="14966"/>
                  </a:lnTo>
                  <a:cubicBezTo>
                    <a:pt x="79" y="15122"/>
                    <a:pt x="255" y="15201"/>
                    <a:pt x="411" y="15201"/>
                  </a:cubicBezTo>
                  <a:cubicBezTo>
                    <a:pt x="567" y="15201"/>
                    <a:pt x="742" y="15122"/>
                    <a:pt x="742" y="14888"/>
                  </a:cubicBezTo>
                  <a:lnTo>
                    <a:pt x="742" y="14810"/>
                  </a:lnTo>
                  <a:lnTo>
                    <a:pt x="742" y="14401"/>
                  </a:lnTo>
                  <a:cubicBezTo>
                    <a:pt x="742" y="14069"/>
                    <a:pt x="820" y="13581"/>
                    <a:pt x="899" y="13015"/>
                  </a:cubicBezTo>
                  <a:cubicBezTo>
                    <a:pt x="1055" y="11786"/>
                    <a:pt x="1464" y="10088"/>
                    <a:pt x="2440" y="8293"/>
                  </a:cubicBezTo>
                  <a:cubicBezTo>
                    <a:pt x="2928" y="7318"/>
                    <a:pt x="3572" y="6420"/>
                    <a:pt x="4391" y="5620"/>
                  </a:cubicBezTo>
                  <a:cubicBezTo>
                    <a:pt x="5211" y="4801"/>
                    <a:pt x="6186" y="3981"/>
                    <a:pt x="7318" y="3415"/>
                  </a:cubicBezTo>
                  <a:cubicBezTo>
                    <a:pt x="8450" y="2772"/>
                    <a:pt x="9679" y="2362"/>
                    <a:pt x="11064" y="2030"/>
                  </a:cubicBezTo>
                  <a:cubicBezTo>
                    <a:pt x="11708" y="1796"/>
                    <a:pt x="12352" y="1718"/>
                    <a:pt x="13015" y="1640"/>
                  </a:cubicBezTo>
                  <a:cubicBezTo>
                    <a:pt x="13737" y="1542"/>
                    <a:pt x="14401" y="1386"/>
                    <a:pt x="15123" y="1386"/>
                  </a:cubicBezTo>
                  <a:cubicBezTo>
                    <a:pt x="15922" y="1341"/>
                    <a:pt x="16748" y="1296"/>
                    <a:pt x="17555" y="1296"/>
                  </a:cubicBezTo>
                  <a:cubicBezTo>
                    <a:pt x="18146" y="1296"/>
                    <a:pt x="18726" y="1320"/>
                    <a:pt x="19279" y="1386"/>
                  </a:cubicBezTo>
                  <a:cubicBezTo>
                    <a:pt x="20566" y="1640"/>
                    <a:pt x="21874" y="1952"/>
                    <a:pt x="23005" y="2518"/>
                  </a:cubicBezTo>
                  <a:cubicBezTo>
                    <a:pt x="24157" y="3103"/>
                    <a:pt x="25210" y="3747"/>
                    <a:pt x="26010" y="4567"/>
                  </a:cubicBezTo>
                  <a:cubicBezTo>
                    <a:pt x="26908" y="5367"/>
                    <a:pt x="27571" y="6264"/>
                    <a:pt x="28137" y="7162"/>
                  </a:cubicBezTo>
                  <a:cubicBezTo>
                    <a:pt x="29269" y="8859"/>
                    <a:pt x="29913" y="10576"/>
                    <a:pt x="30244" y="11708"/>
                  </a:cubicBezTo>
                  <a:cubicBezTo>
                    <a:pt x="30400" y="12274"/>
                    <a:pt x="30576" y="12762"/>
                    <a:pt x="30654" y="13093"/>
                  </a:cubicBezTo>
                  <a:cubicBezTo>
                    <a:pt x="30654" y="13249"/>
                    <a:pt x="30732" y="13347"/>
                    <a:pt x="30732" y="13425"/>
                  </a:cubicBezTo>
                  <a:lnTo>
                    <a:pt x="30732" y="13581"/>
                  </a:lnTo>
                  <a:cubicBezTo>
                    <a:pt x="30797" y="13711"/>
                    <a:pt x="30929" y="13854"/>
                    <a:pt x="31061" y="13854"/>
                  </a:cubicBezTo>
                  <a:cubicBezTo>
                    <a:pt x="31088" y="13854"/>
                    <a:pt x="31115" y="13848"/>
                    <a:pt x="31142" y="13835"/>
                  </a:cubicBezTo>
                  <a:cubicBezTo>
                    <a:pt x="31298" y="13835"/>
                    <a:pt x="31473" y="13659"/>
                    <a:pt x="31376" y="13503"/>
                  </a:cubicBezTo>
                  <a:lnTo>
                    <a:pt x="31376" y="13347"/>
                  </a:lnTo>
                  <a:cubicBezTo>
                    <a:pt x="31376" y="13249"/>
                    <a:pt x="31376" y="13093"/>
                    <a:pt x="31298" y="12937"/>
                  </a:cubicBezTo>
                  <a:cubicBezTo>
                    <a:pt x="31298" y="12605"/>
                    <a:pt x="31220" y="12118"/>
                    <a:pt x="31064" y="11474"/>
                  </a:cubicBezTo>
                  <a:cubicBezTo>
                    <a:pt x="30888" y="10908"/>
                    <a:pt x="30654" y="10167"/>
                    <a:pt x="30322" y="9269"/>
                  </a:cubicBezTo>
                  <a:cubicBezTo>
                    <a:pt x="30010" y="8469"/>
                    <a:pt x="29600" y="7571"/>
                    <a:pt x="29035" y="6596"/>
                  </a:cubicBezTo>
                  <a:cubicBezTo>
                    <a:pt x="28449" y="5620"/>
                    <a:pt x="27727" y="4645"/>
                    <a:pt x="26830" y="3747"/>
                  </a:cubicBezTo>
                  <a:cubicBezTo>
                    <a:pt x="25932" y="2850"/>
                    <a:pt x="24800" y="2030"/>
                    <a:pt x="23571" y="1386"/>
                  </a:cubicBezTo>
                  <a:cubicBezTo>
                    <a:pt x="22283" y="742"/>
                    <a:pt x="20898" y="333"/>
                    <a:pt x="19435" y="177"/>
                  </a:cubicBezTo>
                  <a:lnTo>
                    <a:pt x="18869" y="79"/>
                  </a:lnTo>
                  <a:lnTo>
                    <a:pt x="18303" y="79"/>
                  </a:lnTo>
                  <a:lnTo>
                    <a:pt x="17815" y="1"/>
                  </a:lnTo>
                  <a:close/>
                </a:path>
              </a:pathLst>
            </a:custGeom>
            <a:solidFill>
              <a:srgbClr val="8E1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56"/>
            <p:cNvSpPr/>
            <p:nvPr/>
          </p:nvSpPr>
          <p:spPr>
            <a:xfrm>
              <a:off x="2310262" y="3418479"/>
              <a:ext cx="1175389" cy="135126"/>
            </a:xfrm>
            <a:custGeom>
              <a:avLst/>
              <a:gdLst/>
              <a:ahLst/>
              <a:cxnLst/>
              <a:rect l="l" t="t" r="r" b="b"/>
              <a:pathLst>
                <a:path w="37873" h="4354" extrusionOk="0">
                  <a:moveTo>
                    <a:pt x="157" y="0"/>
                  </a:moveTo>
                  <a:cubicBezTo>
                    <a:pt x="79" y="566"/>
                    <a:pt x="1" y="1230"/>
                    <a:pt x="1" y="1951"/>
                  </a:cubicBezTo>
                  <a:cubicBezTo>
                    <a:pt x="273" y="2003"/>
                    <a:pt x="8499" y="4354"/>
                    <a:pt x="19568" y="4354"/>
                  </a:cubicBezTo>
                  <a:cubicBezTo>
                    <a:pt x="25164" y="4354"/>
                    <a:pt x="31485" y="3753"/>
                    <a:pt x="37873" y="1951"/>
                  </a:cubicBezTo>
                  <a:cubicBezTo>
                    <a:pt x="37873" y="1230"/>
                    <a:pt x="37873" y="566"/>
                    <a:pt x="37795" y="0"/>
                  </a:cubicBezTo>
                  <a:cubicBezTo>
                    <a:pt x="30699" y="1711"/>
                    <a:pt x="24152" y="2281"/>
                    <a:pt x="18576" y="2281"/>
                  </a:cubicBezTo>
                  <a:cubicBezTo>
                    <a:pt x="7424" y="2281"/>
                    <a:pt x="157" y="0"/>
                    <a:pt x="1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56"/>
            <p:cNvSpPr/>
            <p:nvPr/>
          </p:nvSpPr>
          <p:spPr>
            <a:xfrm>
              <a:off x="3162887" y="2901342"/>
              <a:ext cx="484456" cy="419066"/>
            </a:xfrm>
            <a:custGeom>
              <a:avLst/>
              <a:gdLst/>
              <a:ahLst/>
              <a:cxnLst/>
              <a:rect l="l" t="t" r="r" b="b"/>
              <a:pathLst>
                <a:path w="15610" h="13503" extrusionOk="0">
                  <a:moveTo>
                    <a:pt x="10400" y="0"/>
                  </a:moveTo>
                  <a:cubicBezTo>
                    <a:pt x="10400" y="0"/>
                    <a:pt x="7083" y="2673"/>
                    <a:pt x="0" y="4137"/>
                  </a:cubicBezTo>
                  <a:cubicBezTo>
                    <a:pt x="410" y="4469"/>
                    <a:pt x="742" y="4878"/>
                    <a:pt x="742" y="4878"/>
                  </a:cubicBezTo>
                  <a:cubicBezTo>
                    <a:pt x="742" y="4722"/>
                    <a:pt x="976" y="4547"/>
                    <a:pt x="1132" y="4547"/>
                  </a:cubicBezTo>
                  <a:cubicBezTo>
                    <a:pt x="1795" y="4625"/>
                    <a:pt x="2849" y="4722"/>
                    <a:pt x="3005" y="4956"/>
                  </a:cubicBezTo>
                  <a:cubicBezTo>
                    <a:pt x="3005" y="4956"/>
                    <a:pt x="4800" y="5112"/>
                    <a:pt x="7649" y="5776"/>
                  </a:cubicBezTo>
                  <a:cubicBezTo>
                    <a:pt x="8371" y="5932"/>
                    <a:pt x="9190" y="6088"/>
                    <a:pt x="10088" y="6342"/>
                  </a:cubicBezTo>
                  <a:cubicBezTo>
                    <a:pt x="10088" y="6342"/>
                    <a:pt x="12351" y="9015"/>
                    <a:pt x="12936" y="13405"/>
                  </a:cubicBezTo>
                  <a:lnTo>
                    <a:pt x="13014" y="13502"/>
                  </a:lnTo>
                  <a:cubicBezTo>
                    <a:pt x="13502" y="13093"/>
                    <a:pt x="13814" y="12683"/>
                    <a:pt x="14068" y="12039"/>
                  </a:cubicBezTo>
                  <a:cubicBezTo>
                    <a:pt x="15610" y="8215"/>
                    <a:pt x="13249" y="3649"/>
                    <a:pt x="10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56"/>
            <p:cNvSpPr/>
            <p:nvPr/>
          </p:nvSpPr>
          <p:spPr>
            <a:xfrm>
              <a:off x="2146149" y="1783493"/>
              <a:ext cx="1400082" cy="852656"/>
            </a:xfrm>
            <a:custGeom>
              <a:avLst/>
              <a:gdLst/>
              <a:ahLst/>
              <a:cxnLst/>
              <a:rect l="l" t="t" r="r" b="b"/>
              <a:pathLst>
                <a:path w="45113" h="27474" extrusionOk="0">
                  <a:moveTo>
                    <a:pt x="30966" y="1"/>
                  </a:moveTo>
                  <a:cubicBezTo>
                    <a:pt x="24059" y="4547"/>
                    <a:pt x="23649" y="16508"/>
                    <a:pt x="23649" y="16508"/>
                  </a:cubicBezTo>
                  <a:cubicBezTo>
                    <a:pt x="23597" y="16670"/>
                    <a:pt x="23428" y="16724"/>
                    <a:pt x="23226" y="16724"/>
                  </a:cubicBezTo>
                  <a:cubicBezTo>
                    <a:pt x="22821" y="16724"/>
                    <a:pt x="22283" y="16508"/>
                    <a:pt x="22283" y="16508"/>
                  </a:cubicBezTo>
                  <a:cubicBezTo>
                    <a:pt x="21210" y="8215"/>
                    <a:pt x="14557" y="1796"/>
                    <a:pt x="13737" y="976"/>
                  </a:cubicBezTo>
                  <a:cubicBezTo>
                    <a:pt x="13327" y="1308"/>
                    <a:pt x="13015" y="1718"/>
                    <a:pt x="12683" y="2108"/>
                  </a:cubicBezTo>
                  <a:cubicBezTo>
                    <a:pt x="11552" y="3337"/>
                    <a:pt x="10479" y="4645"/>
                    <a:pt x="9503" y="6010"/>
                  </a:cubicBezTo>
                  <a:cubicBezTo>
                    <a:pt x="8859" y="6908"/>
                    <a:pt x="8215" y="7805"/>
                    <a:pt x="7649" y="8625"/>
                  </a:cubicBezTo>
                  <a:cubicBezTo>
                    <a:pt x="4391" y="12839"/>
                    <a:pt x="723" y="15532"/>
                    <a:pt x="1" y="15532"/>
                  </a:cubicBezTo>
                  <a:cubicBezTo>
                    <a:pt x="1" y="15532"/>
                    <a:pt x="4547" y="21873"/>
                    <a:pt x="12918" y="25210"/>
                  </a:cubicBezTo>
                  <a:cubicBezTo>
                    <a:pt x="15044" y="26107"/>
                    <a:pt x="17483" y="27083"/>
                    <a:pt x="20156" y="27395"/>
                  </a:cubicBezTo>
                  <a:cubicBezTo>
                    <a:pt x="21054" y="27473"/>
                    <a:pt x="21952" y="27473"/>
                    <a:pt x="22849" y="27473"/>
                  </a:cubicBezTo>
                  <a:lnTo>
                    <a:pt x="23747" y="27473"/>
                  </a:lnTo>
                  <a:cubicBezTo>
                    <a:pt x="24956" y="27473"/>
                    <a:pt x="26088" y="27395"/>
                    <a:pt x="27239" y="27239"/>
                  </a:cubicBezTo>
                  <a:cubicBezTo>
                    <a:pt x="28937" y="26907"/>
                    <a:pt x="30478" y="26595"/>
                    <a:pt x="31864" y="26010"/>
                  </a:cubicBezTo>
                  <a:cubicBezTo>
                    <a:pt x="32761" y="25776"/>
                    <a:pt x="33581" y="25034"/>
                    <a:pt x="34381" y="24722"/>
                  </a:cubicBezTo>
                  <a:cubicBezTo>
                    <a:pt x="42283" y="20820"/>
                    <a:pt x="45112" y="13737"/>
                    <a:pt x="45112" y="13737"/>
                  </a:cubicBezTo>
                  <a:cubicBezTo>
                    <a:pt x="45112" y="13737"/>
                    <a:pt x="42283" y="12449"/>
                    <a:pt x="36098" y="5288"/>
                  </a:cubicBezTo>
                  <a:lnTo>
                    <a:pt x="36020" y="5288"/>
                  </a:lnTo>
                  <a:cubicBezTo>
                    <a:pt x="34966" y="4059"/>
                    <a:pt x="33990" y="2850"/>
                    <a:pt x="32917" y="1796"/>
                  </a:cubicBezTo>
                  <a:cubicBezTo>
                    <a:pt x="32273" y="1132"/>
                    <a:pt x="31629" y="489"/>
                    <a:pt x="309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56"/>
            <p:cNvSpPr/>
            <p:nvPr/>
          </p:nvSpPr>
          <p:spPr>
            <a:xfrm>
              <a:off x="2315104" y="3044848"/>
              <a:ext cx="1168126" cy="444421"/>
            </a:xfrm>
            <a:custGeom>
              <a:avLst/>
              <a:gdLst/>
              <a:ahLst/>
              <a:cxnLst/>
              <a:rect l="l" t="t" r="r" b="b"/>
              <a:pathLst>
                <a:path w="37639" h="14320" extrusionOk="0">
                  <a:moveTo>
                    <a:pt x="24059" y="1"/>
                  </a:moveTo>
                  <a:cubicBezTo>
                    <a:pt x="22361" y="254"/>
                    <a:pt x="20410" y="332"/>
                    <a:pt x="18381" y="332"/>
                  </a:cubicBezTo>
                  <a:cubicBezTo>
                    <a:pt x="16176" y="332"/>
                    <a:pt x="14303" y="254"/>
                    <a:pt x="12527" y="176"/>
                  </a:cubicBezTo>
                  <a:cubicBezTo>
                    <a:pt x="12117" y="664"/>
                    <a:pt x="11298" y="1074"/>
                    <a:pt x="11142" y="1074"/>
                  </a:cubicBezTo>
                  <a:cubicBezTo>
                    <a:pt x="11318" y="1074"/>
                    <a:pt x="12522" y="654"/>
                    <a:pt x="13206" y="654"/>
                  </a:cubicBezTo>
                  <a:cubicBezTo>
                    <a:pt x="13432" y="654"/>
                    <a:pt x="13601" y="699"/>
                    <a:pt x="13659" y="820"/>
                  </a:cubicBezTo>
                  <a:cubicBezTo>
                    <a:pt x="13991" y="1386"/>
                    <a:pt x="12117" y="2537"/>
                    <a:pt x="11961" y="2693"/>
                  </a:cubicBezTo>
                  <a:cubicBezTo>
                    <a:pt x="12012" y="2643"/>
                    <a:pt x="12667" y="2423"/>
                    <a:pt x="13149" y="2423"/>
                  </a:cubicBezTo>
                  <a:cubicBezTo>
                    <a:pt x="13417" y="2423"/>
                    <a:pt x="13631" y="2491"/>
                    <a:pt x="13659" y="2693"/>
                  </a:cubicBezTo>
                  <a:cubicBezTo>
                    <a:pt x="13815" y="3181"/>
                    <a:pt x="11864" y="4722"/>
                    <a:pt x="10010" y="5132"/>
                  </a:cubicBezTo>
                  <a:cubicBezTo>
                    <a:pt x="10088" y="5288"/>
                    <a:pt x="10166" y="5464"/>
                    <a:pt x="10166" y="5542"/>
                  </a:cubicBezTo>
                  <a:cubicBezTo>
                    <a:pt x="10322" y="5776"/>
                    <a:pt x="10244" y="6030"/>
                    <a:pt x="10010" y="6108"/>
                  </a:cubicBezTo>
                  <a:cubicBezTo>
                    <a:pt x="9678" y="6264"/>
                    <a:pt x="9035" y="6596"/>
                    <a:pt x="8215" y="7005"/>
                  </a:cubicBezTo>
                  <a:cubicBezTo>
                    <a:pt x="6596" y="7727"/>
                    <a:pt x="4391" y="8703"/>
                    <a:pt x="2205" y="9269"/>
                  </a:cubicBezTo>
                  <a:cubicBezTo>
                    <a:pt x="1542" y="9444"/>
                    <a:pt x="898" y="9600"/>
                    <a:pt x="332" y="9678"/>
                  </a:cubicBezTo>
                  <a:lnTo>
                    <a:pt x="332" y="9854"/>
                  </a:lnTo>
                  <a:cubicBezTo>
                    <a:pt x="332" y="9854"/>
                    <a:pt x="79" y="10732"/>
                    <a:pt x="1" y="12039"/>
                  </a:cubicBezTo>
                  <a:cubicBezTo>
                    <a:pt x="1" y="12039"/>
                    <a:pt x="7268" y="14320"/>
                    <a:pt x="18420" y="14320"/>
                  </a:cubicBezTo>
                  <a:cubicBezTo>
                    <a:pt x="23996" y="14320"/>
                    <a:pt x="30543" y="13750"/>
                    <a:pt x="37639" y="12039"/>
                  </a:cubicBezTo>
                  <a:cubicBezTo>
                    <a:pt x="37561" y="10654"/>
                    <a:pt x="37327" y="9678"/>
                    <a:pt x="37327" y="9678"/>
                  </a:cubicBezTo>
                  <a:cubicBezTo>
                    <a:pt x="36429" y="9678"/>
                    <a:pt x="35454" y="9522"/>
                    <a:pt x="34478" y="9269"/>
                  </a:cubicBezTo>
                  <a:cubicBezTo>
                    <a:pt x="32273" y="8703"/>
                    <a:pt x="30088" y="7805"/>
                    <a:pt x="28449" y="7005"/>
                  </a:cubicBezTo>
                  <a:cubicBezTo>
                    <a:pt x="27649" y="6674"/>
                    <a:pt x="27083" y="6264"/>
                    <a:pt x="26673" y="6108"/>
                  </a:cubicBezTo>
                  <a:cubicBezTo>
                    <a:pt x="26420" y="6030"/>
                    <a:pt x="26420" y="5776"/>
                    <a:pt x="26498" y="5542"/>
                  </a:cubicBezTo>
                  <a:cubicBezTo>
                    <a:pt x="26595" y="5464"/>
                    <a:pt x="26595" y="5288"/>
                    <a:pt x="26673" y="5132"/>
                  </a:cubicBezTo>
                  <a:cubicBezTo>
                    <a:pt x="24800" y="4722"/>
                    <a:pt x="22849" y="3181"/>
                    <a:pt x="23005" y="2693"/>
                  </a:cubicBezTo>
                  <a:cubicBezTo>
                    <a:pt x="23033" y="2491"/>
                    <a:pt x="23250" y="2423"/>
                    <a:pt x="23521" y="2423"/>
                  </a:cubicBezTo>
                  <a:cubicBezTo>
                    <a:pt x="24009" y="2423"/>
                    <a:pt x="24672" y="2643"/>
                    <a:pt x="24722" y="2693"/>
                  </a:cubicBezTo>
                  <a:cubicBezTo>
                    <a:pt x="24644" y="2537"/>
                    <a:pt x="22771" y="1386"/>
                    <a:pt x="23005" y="820"/>
                  </a:cubicBezTo>
                  <a:cubicBezTo>
                    <a:pt x="23087" y="699"/>
                    <a:pt x="23268" y="654"/>
                    <a:pt x="23498" y="654"/>
                  </a:cubicBezTo>
                  <a:cubicBezTo>
                    <a:pt x="24197" y="654"/>
                    <a:pt x="25346" y="1074"/>
                    <a:pt x="25522" y="1074"/>
                  </a:cubicBezTo>
                  <a:cubicBezTo>
                    <a:pt x="25366" y="1074"/>
                    <a:pt x="24390" y="488"/>
                    <a:pt x="24059" y="1"/>
                  </a:cubicBezTo>
                  <a:close/>
                </a:path>
              </a:pathLst>
            </a:custGeom>
            <a:solidFill>
              <a:srgbClr val="A522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56"/>
            <p:cNvSpPr/>
            <p:nvPr/>
          </p:nvSpPr>
          <p:spPr>
            <a:xfrm>
              <a:off x="2259396" y="2863200"/>
              <a:ext cx="1226255" cy="191983"/>
            </a:xfrm>
            <a:custGeom>
              <a:avLst/>
              <a:gdLst/>
              <a:ahLst/>
              <a:cxnLst/>
              <a:rect l="l" t="t" r="r" b="b"/>
              <a:pathLst>
                <a:path w="39512" h="6186" extrusionOk="0">
                  <a:moveTo>
                    <a:pt x="38536" y="0"/>
                  </a:moveTo>
                  <a:cubicBezTo>
                    <a:pt x="38536" y="0"/>
                    <a:pt x="30595" y="4165"/>
                    <a:pt x="20879" y="4165"/>
                  </a:cubicBezTo>
                  <a:cubicBezTo>
                    <a:pt x="20620" y="4165"/>
                    <a:pt x="20359" y="4162"/>
                    <a:pt x="20098" y="4156"/>
                  </a:cubicBezTo>
                  <a:cubicBezTo>
                    <a:pt x="16761" y="4078"/>
                    <a:pt x="13834" y="3824"/>
                    <a:pt x="11317" y="3415"/>
                  </a:cubicBezTo>
                  <a:cubicBezTo>
                    <a:pt x="10986" y="3512"/>
                    <a:pt x="10732" y="3668"/>
                    <a:pt x="10420" y="3746"/>
                  </a:cubicBezTo>
                  <a:cubicBezTo>
                    <a:pt x="9683" y="4026"/>
                    <a:pt x="8921" y="4142"/>
                    <a:pt x="8153" y="4142"/>
                  </a:cubicBezTo>
                  <a:cubicBezTo>
                    <a:pt x="6887" y="4142"/>
                    <a:pt x="5605" y="3828"/>
                    <a:pt x="4391" y="3415"/>
                  </a:cubicBezTo>
                  <a:cubicBezTo>
                    <a:pt x="3103" y="3024"/>
                    <a:pt x="1874" y="2537"/>
                    <a:pt x="664" y="2127"/>
                  </a:cubicBezTo>
                  <a:lnTo>
                    <a:pt x="664" y="2205"/>
                  </a:lnTo>
                  <a:cubicBezTo>
                    <a:pt x="410" y="2439"/>
                    <a:pt x="254" y="2771"/>
                    <a:pt x="1" y="3024"/>
                  </a:cubicBezTo>
                  <a:cubicBezTo>
                    <a:pt x="1" y="3024"/>
                    <a:pt x="1386" y="4976"/>
                    <a:pt x="10732" y="5776"/>
                  </a:cubicBezTo>
                  <a:cubicBezTo>
                    <a:pt x="10986" y="5463"/>
                    <a:pt x="11395" y="5054"/>
                    <a:pt x="11805" y="4878"/>
                  </a:cubicBezTo>
                  <a:lnTo>
                    <a:pt x="11805" y="4878"/>
                  </a:lnTo>
                  <a:lnTo>
                    <a:pt x="11708" y="6185"/>
                  </a:lnTo>
                  <a:cubicBezTo>
                    <a:pt x="11708" y="6185"/>
                    <a:pt x="13401" y="5313"/>
                    <a:pt x="14191" y="5313"/>
                  </a:cubicBezTo>
                  <a:cubicBezTo>
                    <a:pt x="14368" y="5313"/>
                    <a:pt x="14499" y="5356"/>
                    <a:pt x="14556" y="5463"/>
                  </a:cubicBezTo>
                  <a:cubicBezTo>
                    <a:pt x="14634" y="5619"/>
                    <a:pt x="14478" y="5854"/>
                    <a:pt x="14322" y="6029"/>
                  </a:cubicBezTo>
                  <a:cubicBezTo>
                    <a:pt x="16098" y="6107"/>
                    <a:pt x="17971" y="6185"/>
                    <a:pt x="20176" y="6185"/>
                  </a:cubicBezTo>
                  <a:cubicBezTo>
                    <a:pt x="22205" y="6185"/>
                    <a:pt x="24156" y="6107"/>
                    <a:pt x="25854" y="5854"/>
                  </a:cubicBezTo>
                  <a:cubicBezTo>
                    <a:pt x="25698" y="5698"/>
                    <a:pt x="25698" y="5619"/>
                    <a:pt x="25776" y="5463"/>
                  </a:cubicBezTo>
                  <a:cubicBezTo>
                    <a:pt x="25822" y="5356"/>
                    <a:pt x="25944" y="5313"/>
                    <a:pt x="26113" y="5313"/>
                  </a:cubicBezTo>
                  <a:cubicBezTo>
                    <a:pt x="26866" y="5313"/>
                    <a:pt x="28546" y="6185"/>
                    <a:pt x="28546" y="6185"/>
                  </a:cubicBezTo>
                  <a:lnTo>
                    <a:pt x="28468" y="4878"/>
                  </a:lnTo>
                  <a:lnTo>
                    <a:pt x="28468" y="4878"/>
                  </a:lnTo>
                  <a:cubicBezTo>
                    <a:pt x="28702" y="4976"/>
                    <a:pt x="28956" y="5132"/>
                    <a:pt x="29112" y="5366"/>
                  </a:cubicBezTo>
                  <a:cubicBezTo>
                    <a:pt x="36195" y="3902"/>
                    <a:pt x="39512" y="1229"/>
                    <a:pt x="39512" y="1229"/>
                  </a:cubicBezTo>
                  <a:cubicBezTo>
                    <a:pt x="39200" y="820"/>
                    <a:pt x="38868" y="410"/>
                    <a:pt x="38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56"/>
            <p:cNvSpPr/>
            <p:nvPr/>
          </p:nvSpPr>
          <p:spPr>
            <a:xfrm>
              <a:off x="2610619" y="2757216"/>
              <a:ext cx="844773" cy="235276"/>
            </a:xfrm>
            <a:custGeom>
              <a:avLst/>
              <a:gdLst/>
              <a:ahLst/>
              <a:cxnLst/>
              <a:rect l="l" t="t" r="r" b="b"/>
              <a:pathLst>
                <a:path w="27220" h="7581" extrusionOk="0">
                  <a:moveTo>
                    <a:pt x="24058" y="1"/>
                  </a:moveTo>
                  <a:cubicBezTo>
                    <a:pt x="17414" y="3207"/>
                    <a:pt x="11519" y="4194"/>
                    <a:pt x="6693" y="4194"/>
                  </a:cubicBezTo>
                  <a:cubicBezTo>
                    <a:pt x="5383" y="4194"/>
                    <a:pt x="4151" y="4121"/>
                    <a:pt x="3005" y="4000"/>
                  </a:cubicBezTo>
                  <a:cubicBezTo>
                    <a:pt x="2752" y="4566"/>
                    <a:pt x="2439" y="5054"/>
                    <a:pt x="1854" y="5620"/>
                  </a:cubicBezTo>
                  <a:cubicBezTo>
                    <a:pt x="1366" y="6030"/>
                    <a:pt x="722" y="6439"/>
                    <a:pt x="0" y="6830"/>
                  </a:cubicBezTo>
                  <a:cubicBezTo>
                    <a:pt x="2517" y="7239"/>
                    <a:pt x="5444" y="7493"/>
                    <a:pt x="8781" y="7571"/>
                  </a:cubicBezTo>
                  <a:cubicBezTo>
                    <a:pt x="9042" y="7577"/>
                    <a:pt x="9303" y="7580"/>
                    <a:pt x="9562" y="7580"/>
                  </a:cubicBezTo>
                  <a:cubicBezTo>
                    <a:pt x="19278" y="7580"/>
                    <a:pt x="27219" y="3415"/>
                    <a:pt x="27219" y="3415"/>
                  </a:cubicBezTo>
                  <a:cubicBezTo>
                    <a:pt x="26166" y="2127"/>
                    <a:pt x="25034" y="898"/>
                    <a:pt x="24058" y="1"/>
                  </a:cubicBezTo>
                  <a:close/>
                </a:path>
              </a:pathLst>
            </a:custGeom>
            <a:solidFill>
              <a:srgbClr val="A522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56"/>
            <p:cNvSpPr/>
            <p:nvPr/>
          </p:nvSpPr>
          <p:spPr>
            <a:xfrm>
              <a:off x="2703879" y="2732388"/>
              <a:ext cx="653411" cy="155020"/>
            </a:xfrm>
            <a:custGeom>
              <a:avLst/>
              <a:gdLst/>
              <a:ahLst/>
              <a:cxnLst/>
              <a:rect l="l" t="t" r="r" b="b"/>
              <a:pathLst>
                <a:path w="21054" h="4995" extrusionOk="0">
                  <a:moveTo>
                    <a:pt x="20234" y="1"/>
                  </a:moveTo>
                  <a:cubicBezTo>
                    <a:pt x="14186" y="2902"/>
                    <a:pt x="8732" y="3862"/>
                    <a:pt x="4211" y="3862"/>
                  </a:cubicBezTo>
                  <a:cubicBezTo>
                    <a:pt x="3686" y="3862"/>
                    <a:pt x="3173" y="3849"/>
                    <a:pt x="2673" y="3825"/>
                  </a:cubicBezTo>
                  <a:cubicBezTo>
                    <a:pt x="1873" y="3825"/>
                    <a:pt x="1132" y="3727"/>
                    <a:pt x="410" y="3649"/>
                  </a:cubicBezTo>
                  <a:cubicBezTo>
                    <a:pt x="312" y="4059"/>
                    <a:pt x="156" y="4391"/>
                    <a:pt x="0" y="4800"/>
                  </a:cubicBezTo>
                  <a:cubicBezTo>
                    <a:pt x="1146" y="4921"/>
                    <a:pt x="2378" y="4994"/>
                    <a:pt x="3688" y="4994"/>
                  </a:cubicBezTo>
                  <a:cubicBezTo>
                    <a:pt x="8514" y="4994"/>
                    <a:pt x="14409" y="4007"/>
                    <a:pt x="21053" y="801"/>
                  </a:cubicBezTo>
                  <a:lnTo>
                    <a:pt x="20234" y="1"/>
                  </a:lnTo>
                  <a:close/>
                </a:path>
              </a:pathLst>
            </a:custGeom>
            <a:solidFill>
              <a:srgbClr val="E56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56"/>
            <p:cNvSpPr/>
            <p:nvPr/>
          </p:nvSpPr>
          <p:spPr>
            <a:xfrm>
              <a:off x="3135017" y="2550740"/>
              <a:ext cx="148999" cy="196824"/>
            </a:xfrm>
            <a:custGeom>
              <a:avLst/>
              <a:gdLst/>
              <a:ahLst/>
              <a:cxnLst/>
              <a:rect l="l" t="t" r="r" b="b"/>
              <a:pathLst>
                <a:path w="4801" h="6342" extrusionOk="0">
                  <a:moveTo>
                    <a:pt x="2518" y="0"/>
                  </a:moveTo>
                  <a:cubicBezTo>
                    <a:pt x="1718" y="312"/>
                    <a:pt x="898" y="722"/>
                    <a:pt x="1" y="976"/>
                  </a:cubicBezTo>
                  <a:cubicBezTo>
                    <a:pt x="1" y="976"/>
                    <a:pt x="1640" y="4878"/>
                    <a:pt x="1640" y="6341"/>
                  </a:cubicBezTo>
                  <a:lnTo>
                    <a:pt x="1718" y="6341"/>
                  </a:lnTo>
                  <a:cubicBezTo>
                    <a:pt x="2771" y="5854"/>
                    <a:pt x="3747" y="5190"/>
                    <a:pt x="4644" y="4390"/>
                  </a:cubicBezTo>
                  <a:cubicBezTo>
                    <a:pt x="4722" y="4215"/>
                    <a:pt x="4800" y="4059"/>
                    <a:pt x="4800" y="3902"/>
                  </a:cubicBezTo>
                  <a:cubicBezTo>
                    <a:pt x="4722" y="3083"/>
                    <a:pt x="4391" y="410"/>
                    <a:pt x="2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56"/>
            <p:cNvSpPr/>
            <p:nvPr/>
          </p:nvSpPr>
          <p:spPr>
            <a:xfrm>
              <a:off x="3167728" y="1579438"/>
              <a:ext cx="176837" cy="368199"/>
            </a:xfrm>
            <a:custGeom>
              <a:avLst/>
              <a:gdLst/>
              <a:ahLst/>
              <a:cxnLst/>
              <a:rect l="l" t="t" r="r" b="b"/>
              <a:pathLst>
                <a:path w="5698" h="11864" extrusionOk="0">
                  <a:moveTo>
                    <a:pt x="3025" y="0"/>
                  </a:moveTo>
                  <a:cubicBezTo>
                    <a:pt x="3025" y="0"/>
                    <a:pt x="254" y="4215"/>
                    <a:pt x="0" y="8371"/>
                  </a:cubicBezTo>
                  <a:cubicBezTo>
                    <a:pt x="1073" y="9425"/>
                    <a:pt x="2049" y="10634"/>
                    <a:pt x="3103" y="11863"/>
                  </a:cubicBezTo>
                  <a:lnTo>
                    <a:pt x="3181" y="11863"/>
                  </a:lnTo>
                  <a:lnTo>
                    <a:pt x="3259" y="11785"/>
                  </a:lnTo>
                  <a:cubicBezTo>
                    <a:pt x="5698" y="8293"/>
                    <a:pt x="4000" y="391"/>
                    <a:pt x="3025" y="0"/>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56"/>
            <p:cNvSpPr/>
            <p:nvPr/>
          </p:nvSpPr>
          <p:spPr>
            <a:xfrm>
              <a:off x="3074468" y="1578724"/>
              <a:ext cx="187141" cy="260508"/>
            </a:xfrm>
            <a:custGeom>
              <a:avLst/>
              <a:gdLst/>
              <a:ahLst/>
              <a:cxnLst/>
              <a:rect l="l" t="t" r="r" b="b"/>
              <a:pathLst>
                <a:path w="6030" h="8394" extrusionOk="0">
                  <a:moveTo>
                    <a:pt x="5915" y="1"/>
                  </a:moveTo>
                  <a:cubicBezTo>
                    <a:pt x="4811" y="1"/>
                    <a:pt x="714" y="4934"/>
                    <a:pt x="0" y="5779"/>
                  </a:cubicBezTo>
                  <a:cubicBezTo>
                    <a:pt x="332" y="6033"/>
                    <a:pt x="742" y="6267"/>
                    <a:pt x="1054" y="6599"/>
                  </a:cubicBezTo>
                  <a:cubicBezTo>
                    <a:pt x="1717" y="7087"/>
                    <a:pt x="2361" y="7730"/>
                    <a:pt x="3005" y="8394"/>
                  </a:cubicBezTo>
                  <a:cubicBezTo>
                    <a:pt x="3259" y="4238"/>
                    <a:pt x="6030" y="23"/>
                    <a:pt x="6030" y="23"/>
                  </a:cubicBezTo>
                  <a:cubicBezTo>
                    <a:pt x="5996" y="8"/>
                    <a:pt x="5958" y="1"/>
                    <a:pt x="5915"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56"/>
            <p:cNvSpPr/>
            <p:nvPr/>
          </p:nvSpPr>
          <p:spPr>
            <a:xfrm>
              <a:off x="2991512" y="2580999"/>
              <a:ext cx="196824" cy="216811"/>
            </a:xfrm>
            <a:custGeom>
              <a:avLst/>
              <a:gdLst/>
              <a:ahLst/>
              <a:cxnLst/>
              <a:rect l="l" t="t" r="r" b="b"/>
              <a:pathLst>
                <a:path w="6342" h="6986" extrusionOk="0">
                  <a:moveTo>
                    <a:pt x="4625" y="1"/>
                  </a:moveTo>
                  <a:cubicBezTo>
                    <a:pt x="3239" y="567"/>
                    <a:pt x="1698" y="898"/>
                    <a:pt x="0" y="1210"/>
                  </a:cubicBezTo>
                  <a:cubicBezTo>
                    <a:pt x="0" y="1210"/>
                    <a:pt x="1210" y="4801"/>
                    <a:pt x="1464" y="6986"/>
                  </a:cubicBezTo>
                  <a:cubicBezTo>
                    <a:pt x="3161" y="6654"/>
                    <a:pt x="4800" y="6166"/>
                    <a:pt x="6342" y="5366"/>
                  </a:cubicBezTo>
                  <a:lnTo>
                    <a:pt x="6264" y="5366"/>
                  </a:lnTo>
                  <a:cubicBezTo>
                    <a:pt x="6264" y="3903"/>
                    <a:pt x="4625" y="1"/>
                    <a:pt x="46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56"/>
            <p:cNvSpPr/>
            <p:nvPr/>
          </p:nvSpPr>
          <p:spPr>
            <a:xfrm>
              <a:off x="2572477" y="1693957"/>
              <a:ext cx="534733" cy="608596"/>
            </a:xfrm>
            <a:custGeom>
              <a:avLst/>
              <a:gdLst/>
              <a:ahLst/>
              <a:cxnLst/>
              <a:rect l="l" t="t" r="r" b="b"/>
              <a:pathLst>
                <a:path w="17230" h="19610" extrusionOk="0">
                  <a:moveTo>
                    <a:pt x="9122" y="0"/>
                  </a:moveTo>
                  <a:cubicBezTo>
                    <a:pt x="8778" y="0"/>
                    <a:pt x="8423" y="12"/>
                    <a:pt x="8058" y="37"/>
                  </a:cubicBezTo>
                  <a:cubicBezTo>
                    <a:pt x="5444" y="213"/>
                    <a:pt x="3337" y="1188"/>
                    <a:pt x="1542" y="2554"/>
                  </a:cubicBezTo>
                  <a:cubicBezTo>
                    <a:pt x="976" y="2964"/>
                    <a:pt x="488" y="3374"/>
                    <a:pt x="0" y="3861"/>
                  </a:cubicBezTo>
                  <a:cubicBezTo>
                    <a:pt x="820" y="4681"/>
                    <a:pt x="7473" y="11100"/>
                    <a:pt x="8546" y="19393"/>
                  </a:cubicBezTo>
                  <a:cubicBezTo>
                    <a:pt x="8546" y="19393"/>
                    <a:pt x="9084" y="19609"/>
                    <a:pt x="9489" y="19609"/>
                  </a:cubicBezTo>
                  <a:cubicBezTo>
                    <a:pt x="9691" y="19609"/>
                    <a:pt x="9860" y="19555"/>
                    <a:pt x="9912" y="19393"/>
                  </a:cubicBezTo>
                  <a:cubicBezTo>
                    <a:pt x="9912" y="19393"/>
                    <a:pt x="10322" y="7432"/>
                    <a:pt x="17229" y="2886"/>
                  </a:cubicBezTo>
                  <a:cubicBezTo>
                    <a:pt x="16917" y="2554"/>
                    <a:pt x="16507" y="2320"/>
                    <a:pt x="16175" y="2066"/>
                  </a:cubicBezTo>
                  <a:cubicBezTo>
                    <a:pt x="14223" y="846"/>
                    <a:pt x="12007" y="0"/>
                    <a:pt x="91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56"/>
            <p:cNvSpPr/>
            <p:nvPr/>
          </p:nvSpPr>
          <p:spPr>
            <a:xfrm>
              <a:off x="2829819" y="2618551"/>
              <a:ext cx="207128" cy="204707"/>
            </a:xfrm>
            <a:custGeom>
              <a:avLst/>
              <a:gdLst/>
              <a:ahLst/>
              <a:cxnLst/>
              <a:rect l="l" t="t" r="r" b="b"/>
              <a:pathLst>
                <a:path w="6674" h="6596" extrusionOk="0">
                  <a:moveTo>
                    <a:pt x="5210" y="0"/>
                  </a:moveTo>
                  <a:cubicBezTo>
                    <a:pt x="4059" y="176"/>
                    <a:pt x="2927" y="254"/>
                    <a:pt x="1718" y="254"/>
                  </a:cubicBezTo>
                  <a:lnTo>
                    <a:pt x="820" y="254"/>
                  </a:lnTo>
                  <a:cubicBezTo>
                    <a:pt x="820" y="254"/>
                    <a:pt x="1" y="4234"/>
                    <a:pt x="332" y="6595"/>
                  </a:cubicBezTo>
                  <a:cubicBezTo>
                    <a:pt x="2205" y="6517"/>
                    <a:pt x="4391" y="6342"/>
                    <a:pt x="6674" y="5776"/>
                  </a:cubicBezTo>
                  <a:cubicBezTo>
                    <a:pt x="6420" y="3591"/>
                    <a:pt x="5210" y="0"/>
                    <a:pt x="52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56"/>
            <p:cNvSpPr/>
            <p:nvPr/>
          </p:nvSpPr>
          <p:spPr>
            <a:xfrm>
              <a:off x="2718993" y="2624014"/>
              <a:ext cx="136306" cy="199245"/>
            </a:xfrm>
            <a:custGeom>
              <a:avLst/>
              <a:gdLst/>
              <a:ahLst/>
              <a:cxnLst/>
              <a:rect l="l" t="t" r="r" b="b"/>
              <a:pathLst>
                <a:path w="4392" h="6420" extrusionOk="0">
                  <a:moveTo>
                    <a:pt x="1698" y="0"/>
                  </a:moveTo>
                  <a:cubicBezTo>
                    <a:pt x="1542" y="0"/>
                    <a:pt x="79" y="644"/>
                    <a:pt x="1" y="3239"/>
                  </a:cubicBezTo>
                  <a:lnTo>
                    <a:pt x="1" y="3902"/>
                  </a:lnTo>
                  <a:cubicBezTo>
                    <a:pt x="1" y="4624"/>
                    <a:pt x="79" y="5522"/>
                    <a:pt x="1" y="6341"/>
                  </a:cubicBezTo>
                  <a:cubicBezTo>
                    <a:pt x="1" y="6341"/>
                    <a:pt x="899" y="6419"/>
                    <a:pt x="2264" y="6419"/>
                  </a:cubicBezTo>
                  <a:lnTo>
                    <a:pt x="3903" y="6419"/>
                  </a:lnTo>
                  <a:cubicBezTo>
                    <a:pt x="3572" y="4058"/>
                    <a:pt x="4391" y="78"/>
                    <a:pt x="4391" y="78"/>
                  </a:cubicBezTo>
                  <a:cubicBezTo>
                    <a:pt x="3494" y="78"/>
                    <a:pt x="2596" y="78"/>
                    <a:pt x="16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56"/>
            <p:cNvSpPr/>
            <p:nvPr/>
          </p:nvSpPr>
          <p:spPr>
            <a:xfrm>
              <a:off x="2713562" y="2624014"/>
              <a:ext cx="141737" cy="199245"/>
            </a:xfrm>
            <a:custGeom>
              <a:avLst/>
              <a:gdLst/>
              <a:ahLst/>
              <a:cxnLst/>
              <a:rect l="l" t="t" r="r" b="b"/>
              <a:pathLst>
                <a:path w="4567" h="6420" extrusionOk="0">
                  <a:moveTo>
                    <a:pt x="2049" y="0"/>
                  </a:moveTo>
                  <a:cubicBezTo>
                    <a:pt x="0" y="1541"/>
                    <a:pt x="1464" y="4215"/>
                    <a:pt x="898" y="6419"/>
                  </a:cubicBezTo>
                  <a:lnTo>
                    <a:pt x="4078" y="6419"/>
                  </a:lnTo>
                  <a:cubicBezTo>
                    <a:pt x="3747" y="4058"/>
                    <a:pt x="4566" y="78"/>
                    <a:pt x="4566" y="78"/>
                  </a:cubicBezTo>
                  <a:cubicBezTo>
                    <a:pt x="3747" y="78"/>
                    <a:pt x="2849" y="78"/>
                    <a:pt x="2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56"/>
            <p:cNvSpPr/>
            <p:nvPr/>
          </p:nvSpPr>
          <p:spPr>
            <a:xfrm>
              <a:off x="2716573" y="2686984"/>
              <a:ext cx="615269" cy="165292"/>
            </a:xfrm>
            <a:custGeom>
              <a:avLst/>
              <a:gdLst/>
              <a:ahLst/>
              <a:cxnLst/>
              <a:rect l="l" t="t" r="r" b="b"/>
              <a:pathLst>
                <a:path w="19825" h="5326" extrusionOk="0">
                  <a:moveTo>
                    <a:pt x="18127" y="0"/>
                  </a:moveTo>
                  <a:cubicBezTo>
                    <a:pt x="17230" y="800"/>
                    <a:pt x="16254" y="1464"/>
                    <a:pt x="15201" y="1951"/>
                  </a:cubicBezTo>
                  <a:cubicBezTo>
                    <a:pt x="13659" y="2751"/>
                    <a:pt x="12020" y="3239"/>
                    <a:pt x="10323" y="3571"/>
                  </a:cubicBezTo>
                  <a:cubicBezTo>
                    <a:pt x="8040" y="4137"/>
                    <a:pt x="5854" y="4312"/>
                    <a:pt x="3981" y="4390"/>
                  </a:cubicBezTo>
                  <a:lnTo>
                    <a:pt x="2342" y="4390"/>
                  </a:lnTo>
                  <a:cubicBezTo>
                    <a:pt x="977" y="4390"/>
                    <a:pt x="79" y="4312"/>
                    <a:pt x="79" y="4312"/>
                  </a:cubicBezTo>
                  <a:cubicBezTo>
                    <a:pt x="79" y="4624"/>
                    <a:pt x="1" y="4878"/>
                    <a:pt x="1" y="5112"/>
                  </a:cubicBezTo>
                  <a:cubicBezTo>
                    <a:pt x="723" y="5190"/>
                    <a:pt x="1464" y="5288"/>
                    <a:pt x="2264" y="5288"/>
                  </a:cubicBezTo>
                  <a:cubicBezTo>
                    <a:pt x="2764" y="5312"/>
                    <a:pt x="3277" y="5325"/>
                    <a:pt x="3802" y="5325"/>
                  </a:cubicBezTo>
                  <a:cubicBezTo>
                    <a:pt x="8323" y="5325"/>
                    <a:pt x="13777" y="4365"/>
                    <a:pt x="19825" y="1464"/>
                  </a:cubicBezTo>
                  <a:cubicBezTo>
                    <a:pt x="18771" y="488"/>
                    <a:pt x="18127" y="0"/>
                    <a:pt x="18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56"/>
            <p:cNvSpPr/>
            <p:nvPr/>
          </p:nvSpPr>
          <p:spPr>
            <a:xfrm>
              <a:off x="2259396" y="2863200"/>
              <a:ext cx="1226255" cy="191983"/>
            </a:xfrm>
            <a:custGeom>
              <a:avLst/>
              <a:gdLst/>
              <a:ahLst/>
              <a:cxnLst/>
              <a:rect l="l" t="t" r="r" b="b"/>
              <a:pathLst>
                <a:path w="39512" h="6186" extrusionOk="0">
                  <a:moveTo>
                    <a:pt x="38536" y="0"/>
                  </a:moveTo>
                  <a:cubicBezTo>
                    <a:pt x="38536" y="0"/>
                    <a:pt x="30595" y="4165"/>
                    <a:pt x="20879" y="4165"/>
                  </a:cubicBezTo>
                  <a:cubicBezTo>
                    <a:pt x="20620" y="4165"/>
                    <a:pt x="20359" y="4162"/>
                    <a:pt x="20098" y="4156"/>
                  </a:cubicBezTo>
                  <a:cubicBezTo>
                    <a:pt x="17561" y="4156"/>
                    <a:pt x="15298" y="3902"/>
                    <a:pt x="13269" y="3668"/>
                  </a:cubicBezTo>
                  <a:cubicBezTo>
                    <a:pt x="11849" y="4794"/>
                    <a:pt x="10065" y="5234"/>
                    <a:pt x="8193" y="5234"/>
                  </a:cubicBezTo>
                  <a:cubicBezTo>
                    <a:pt x="5331" y="5234"/>
                    <a:pt x="2266" y="4204"/>
                    <a:pt x="1" y="3024"/>
                  </a:cubicBezTo>
                  <a:lnTo>
                    <a:pt x="1" y="3024"/>
                  </a:lnTo>
                  <a:cubicBezTo>
                    <a:pt x="1" y="3025"/>
                    <a:pt x="1386" y="4976"/>
                    <a:pt x="10732" y="5776"/>
                  </a:cubicBezTo>
                  <a:cubicBezTo>
                    <a:pt x="10986" y="5463"/>
                    <a:pt x="11395" y="5054"/>
                    <a:pt x="11805" y="4878"/>
                  </a:cubicBezTo>
                  <a:lnTo>
                    <a:pt x="11805" y="4878"/>
                  </a:lnTo>
                  <a:lnTo>
                    <a:pt x="11708" y="6185"/>
                  </a:lnTo>
                  <a:cubicBezTo>
                    <a:pt x="11708" y="6185"/>
                    <a:pt x="13401" y="5313"/>
                    <a:pt x="14191" y="5313"/>
                  </a:cubicBezTo>
                  <a:cubicBezTo>
                    <a:pt x="14368" y="5313"/>
                    <a:pt x="14499" y="5356"/>
                    <a:pt x="14556" y="5463"/>
                  </a:cubicBezTo>
                  <a:cubicBezTo>
                    <a:pt x="14634" y="5619"/>
                    <a:pt x="14478" y="5854"/>
                    <a:pt x="14322" y="6029"/>
                  </a:cubicBezTo>
                  <a:cubicBezTo>
                    <a:pt x="16098" y="6107"/>
                    <a:pt x="17971" y="6185"/>
                    <a:pt x="20176" y="6185"/>
                  </a:cubicBezTo>
                  <a:cubicBezTo>
                    <a:pt x="22205" y="6185"/>
                    <a:pt x="24156" y="6107"/>
                    <a:pt x="25854" y="5854"/>
                  </a:cubicBezTo>
                  <a:cubicBezTo>
                    <a:pt x="25698" y="5698"/>
                    <a:pt x="25698" y="5619"/>
                    <a:pt x="25776" y="5463"/>
                  </a:cubicBezTo>
                  <a:cubicBezTo>
                    <a:pt x="25822" y="5356"/>
                    <a:pt x="25944" y="5313"/>
                    <a:pt x="26113" y="5313"/>
                  </a:cubicBezTo>
                  <a:cubicBezTo>
                    <a:pt x="26866" y="5313"/>
                    <a:pt x="28546" y="6185"/>
                    <a:pt x="28546" y="6185"/>
                  </a:cubicBezTo>
                  <a:lnTo>
                    <a:pt x="28468" y="4878"/>
                  </a:lnTo>
                  <a:lnTo>
                    <a:pt x="28468" y="4878"/>
                  </a:lnTo>
                  <a:cubicBezTo>
                    <a:pt x="28702" y="4976"/>
                    <a:pt x="28956" y="5132"/>
                    <a:pt x="29112" y="5366"/>
                  </a:cubicBezTo>
                  <a:cubicBezTo>
                    <a:pt x="36195" y="3902"/>
                    <a:pt x="39512" y="1229"/>
                    <a:pt x="39512" y="1229"/>
                  </a:cubicBezTo>
                  <a:cubicBezTo>
                    <a:pt x="39200" y="820"/>
                    <a:pt x="38868" y="410"/>
                    <a:pt x="38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56"/>
            <p:cNvSpPr/>
            <p:nvPr/>
          </p:nvSpPr>
          <p:spPr>
            <a:xfrm>
              <a:off x="2671168" y="2757216"/>
              <a:ext cx="784223" cy="235276"/>
            </a:xfrm>
            <a:custGeom>
              <a:avLst/>
              <a:gdLst/>
              <a:ahLst/>
              <a:cxnLst/>
              <a:rect l="l" t="t" r="r" b="b"/>
              <a:pathLst>
                <a:path w="25269" h="7581" extrusionOk="0">
                  <a:moveTo>
                    <a:pt x="22107" y="1"/>
                  </a:moveTo>
                  <a:cubicBezTo>
                    <a:pt x="15515" y="3193"/>
                    <a:pt x="9692" y="4218"/>
                    <a:pt x="4897" y="4218"/>
                  </a:cubicBezTo>
                  <a:cubicBezTo>
                    <a:pt x="3831" y="4218"/>
                    <a:pt x="2816" y="4167"/>
                    <a:pt x="1854" y="4079"/>
                  </a:cubicBezTo>
                  <a:cubicBezTo>
                    <a:pt x="1776" y="4566"/>
                    <a:pt x="1698" y="5054"/>
                    <a:pt x="1366" y="5620"/>
                  </a:cubicBezTo>
                  <a:cubicBezTo>
                    <a:pt x="976" y="6186"/>
                    <a:pt x="488" y="6674"/>
                    <a:pt x="1" y="7083"/>
                  </a:cubicBezTo>
                  <a:cubicBezTo>
                    <a:pt x="2030" y="7317"/>
                    <a:pt x="4293" y="7571"/>
                    <a:pt x="6830" y="7571"/>
                  </a:cubicBezTo>
                  <a:cubicBezTo>
                    <a:pt x="7091" y="7577"/>
                    <a:pt x="7352" y="7580"/>
                    <a:pt x="7611" y="7580"/>
                  </a:cubicBezTo>
                  <a:cubicBezTo>
                    <a:pt x="17327" y="7580"/>
                    <a:pt x="25268" y="3415"/>
                    <a:pt x="25268" y="3415"/>
                  </a:cubicBezTo>
                  <a:cubicBezTo>
                    <a:pt x="24215" y="2127"/>
                    <a:pt x="23083" y="898"/>
                    <a:pt x="22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56"/>
            <p:cNvSpPr/>
            <p:nvPr/>
          </p:nvSpPr>
          <p:spPr>
            <a:xfrm>
              <a:off x="2726286" y="2732388"/>
              <a:ext cx="631004" cy="155734"/>
            </a:xfrm>
            <a:custGeom>
              <a:avLst/>
              <a:gdLst/>
              <a:ahLst/>
              <a:cxnLst/>
              <a:rect l="l" t="t" r="r" b="b"/>
              <a:pathLst>
                <a:path w="20332" h="5018" extrusionOk="0">
                  <a:moveTo>
                    <a:pt x="19512" y="1"/>
                  </a:moveTo>
                  <a:cubicBezTo>
                    <a:pt x="13464" y="2902"/>
                    <a:pt x="8010" y="3862"/>
                    <a:pt x="3489" y="3862"/>
                  </a:cubicBezTo>
                  <a:cubicBezTo>
                    <a:pt x="2964" y="3862"/>
                    <a:pt x="2451" y="3849"/>
                    <a:pt x="1951" y="3825"/>
                  </a:cubicBezTo>
                  <a:cubicBezTo>
                    <a:pt x="1307" y="3825"/>
                    <a:pt x="664" y="3727"/>
                    <a:pt x="0" y="3727"/>
                  </a:cubicBezTo>
                  <a:cubicBezTo>
                    <a:pt x="78" y="4059"/>
                    <a:pt x="78" y="4469"/>
                    <a:pt x="78" y="4879"/>
                  </a:cubicBezTo>
                  <a:cubicBezTo>
                    <a:pt x="1040" y="4967"/>
                    <a:pt x="2055" y="5018"/>
                    <a:pt x="3121" y="5018"/>
                  </a:cubicBezTo>
                  <a:cubicBezTo>
                    <a:pt x="7916" y="5018"/>
                    <a:pt x="13739" y="3993"/>
                    <a:pt x="20331" y="801"/>
                  </a:cubicBezTo>
                  <a:lnTo>
                    <a:pt x="19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56"/>
            <p:cNvSpPr/>
            <p:nvPr/>
          </p:nvSpPr>
          <p:spPr>
            <a:xfrm>
              <a:off x="2716573" y="2820807"/>
              <a:ext cx="2452" cy="31"/>
            </a:xfrm>
            <a:custGeom>
              <a:avLst/>
              <a:gdLst/>
              <a:ahLst/>
              <a:cxnLst/>
              <a:rect l="l" t="t" r="r" b="b"/>
              <a:pathLst>
                <a:path w="79" h="1" extrusionOk="0">
                  <a:moveTo>
                    <a:pt x="1" y="0"/>
                  </a:moveTo>
                  <a:lnTo>
                    <a:pt x="79" y="0"/>
                  </a:lnTo>
                  <a:close/>
                </a:path>
              </a:pathLst>
            </a:custGeom>
            <a:solidFill>
              <a:srgbClr val="212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56"/>
            <p:cNvSpPr/>
            <p:nvPr/>
          </p:nvSpPr>
          <p:spPr>
            <a:xfrm>
              <a:off x="2718993" y="2820807"/>
              <a:ext cx="31" cy="31"/>
            </a:xfrm>
            <a:custGeom>
              <a:avLst/>
              <a:gdLst/>
              <a:ahLst/>
              <a:cxnLst/>
              <a:rect l="l" t="t" r="r" b="b"/>
              <a:pathLst>
                <a:path w="1" h="1" extrusionOk="0">
                  <a:moveTo>
                    <a:pt x="1" y="0"/>
                  </a:moveTo>
                  <a:close/>
                </a:path>
              </a:pathLst>
            </a:custGeom>
            <a:solidFill>
              <a:srgbClr val="212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56"/>
            <p:cNvSpPr/>
            <p:nvPr/>
          </p:nvSpPr>
          <p:spPr>
            <a:xfrm>
              <a:off x="2716573" y="2820807"/>
              <a:ext cx="31" cy="31"/>
            </a:xfrm>
            <a:custGeom>
              <a:avLst/>
              <a:gdLst/>
              <a:ahLst/>
              <a:cxnLst/>
              <a:rect l="l" t="t" r="r" b="b"/>
              <a:pathLst>
                <a:path w="1" h="1" extrusionOk="0">
                  <a:moveTo>
                    <a:pt x="1" y="0"/>
                  </a:moveTo>
                  <a:close/>
                </a:path>
              </a:pathLst>
            </a:custGeom>
            <a:solidFill>
              <a:srgbClr val="212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56"/>
            <p:cNvSpPr/>
            <p:nvPr/>
          </p:nvSpPr>
          <p:spPr>
            <a:xfrm>
              <a:off x="2718993" y="2820807"/>
              <a:ext cx="31" cy="31"/>
            </a:xfrm>
            <a:custGeom>
              <a:avLst/>
              <a:gdLst/>
              <a:ahLst/>
              <a:cxnLst/>
              <a:rect l="l" t="t" r="r" b="b"/>
              <a:pathLst>
                <a:path w="1" h="1" extrusionOk="0">
                  <a:moveTo>
                    <a:pt x="1" y="0"/>
                  </a:moveTo>
                  <a:lnTo>
                    <a:pt x="1" y="0"/>
                  </a:lnTo>
                  <a:close/>
                </a:path>
              </a:pathLst>
            </a:custGeom>
            <a:solidFill>
              <a:srgbClr val="212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56"/>
            <p:cNvSpPr/>
            <p:nvPr/>
          </p:nvSpPr>
          <p:spPr>
            <a:xfrm>
              <a:off x="2756546" y="2624014"/>
              <a:ext cx="20638" cy="7293"/>
            </a:xfrm>
            <a:custGeom>
              <a:avLst/>
              <a:gdLst/>
              <a:ahLst/>
              <a:cxnLst/>
              <a:rect l="l" t="t" r="r" b="b"/>
              <a:pathLst>
                <a:path w="665" h="235" extrusionOk="0">
                  <a:moveTo>
                    <a:pt x="488" y="0"/>
                  </a:moveTo>
                  <a:cubicBezTo>
                    <a:pt x="410" y="0"/>
                    <a:pt x="254" y="78"/>
                    <a:pt x="1" y="234"/>
                  </a:cubicBezTo>
                  <a:lnTo>
                    <a:pt x="1" y="234"/>
                  </a:lnTo>
                  <a:cubicBezTo>
                    <a:pt x="254" y="78"/>
                    <a:pt x="410" y="0"/>
                    <a:pt x="488" y="0"/>
                  </a:cubicBezTo>
                  <a:lnTo>
                    <a:pt x="664" y="0"/>
                  </a:lnTo>
                  <a:lnTo>
                    <a:pt x="664" y="0"/>
                  </a:lnTo>
                  <a:lnTo>
                    <a:pt x="664" y="0"/>
                  </a:lnTo>
                  <a:close/>
                </a:path>
              </a:pathLst>
            </a:custGeom>
            <a:solidFill>
              <a:srgbClr val="D6C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56"/>
            <p:cNvSpPr/>
            <p:nvPr/>
          </p:nvSpPr>
          <p:spPr>
            <a:xfrm>
              <a:off x="2274541" y="2929181"/>
              <a:ext cx="5462" cy="4872"/>
            </a:xfrm>
            <a:custGeom>
              <a:avLst/>
              <a:gdLst/>
              <a:ahLst/>
              <a:cxnLst/>
              <a:rect l="l" t="t" r="r" b="b"/>
              <a:pathLst>
                <a:path w="176" h="157" extrusionOk="0">
                  <a:moveTo>
                    <a:pt x="176" y="1"/>
                  </a:moveTo>
                  <a:cubicBezTo>
                    <a:pt x="176" y="1"/>
                    <a:pt x="0" y="157"/>
                    <a:pt x="98" y="157"/>
                  </a:cubicBezTo>
                  <a:cubicBezTo>
                    <a:pt x="98" y="79"/>
                    <a:pt x="176" y="79"/>
                    <a:pt x="176" y="79"/>
                  </a:cubicBezTo>
                  <a:lnTo>
                    <a:pt x="176" y="1"/>
                  </a:lnTo>
                  <a:close/>
                </a:path>
              </a:pathLst>
            </a:custGeom>
            <a:solidFill>
              <a:srgbClr val="212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56"/>
            <p:cNvSpPr/>
            <p:nvPr/>
          </p:nvSpPr>
          <p:spPr>
            <a:xfrm>
              <a:off x="2277551" y="2929181"/>
              <a:ext cx="393648" cy="88450"/>
            </a:xfrm>
            <a:custGeom>
              <a:avLst/>
              <a:gdLst/>
              <a:ahLst/>
              <a:cxnLst/>
              <a:rect l="l" t="t" r="r" b="b"/>
              <a:pathLst>
                <a:path w="12684" h="2850" extrusionOk="0">
                  <a:moveTo>
                    <a:pt x="79" y="1"/>
                  </a:moveTo>
                  <a:lnTo>
                    <a:pt x="79" y="79"/>
                  </a:lnTo>
                  <a:cubicBezTo>
                    <a:pt x="79" y="79"/>
                    <a:pt x="1" y="79"/>
                    <a:pt x="1" y="157"/>
                  </a:cubicBezTo>
                  <a:cubicBezTo>
                    <a:pt x="2518" y="1386"/>
                    <a:pt x="5679" y="2850"/>
                    <a:pt x="8606" y="2850"/>
                  </a:cubicBezTo>
                  <a:cubicBezTo>
                    <a:pt x="10069" y="2850"/>
                    <a:pt x="11454" y="2518"/>
                    <a:pt x="12586" y="1620"/>
                  </a:cubicBezTo>
                  <a:lnTo>
                    <a:pt x="12586" y="1542"/>
                  </a:lnTo>
                  <a:lnTo>
                    <a:pt x="12684" y="1542"/>
                  </a:lnTo>
                  <a:cubicBezTo>
                    <a:pt x="11942" y="1464"/>
                    <a:pt x="11298" y="1386"/>
                    <a:pt x="10732" y="1289"/>
                  </a:cubicBezTo>
                  <a:cubicBezTo>
                    <a:pt x="10401" y="1386"/>
                    <a:pt x="10147" y="1542"/>
                    <a:pt x="9835" y="1620"/>
                  </a:cubicBezTo>
                  <a:lnTo>
                    <a:pt x="9757" y="1698"/>
                  </a:lnTo>
                  <a:cubicBezTo>
                    <a:pt x="9015" y="1952"/>
                    <a:pt x="8293" y="2030"/>
                    <a:pt x="7552" y="2030"/>
                  </a:cubicBezTo>
                  <a:cubicBezTo>
                    <a:pt x="6342" y="2030"/>
                    <a:pt x="5113" y="1776"/>
                    <a:pt x="3981" y="1386"/>
                  </a:cubicBezTo>
                  <a:lnTo>
                    <a:pt x="3903" y="1386"/>
                  </a:lnTo>
                  <a:lnTo>
                    <a:pt x="3806" y="1289"/>
                  </a:lnTo>
                  <a:cubicBezTo>
                    <a:pt x="2518" y="898"/>
                    <a:pt x="1289" y="411"/>
                    <a:pt x="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56"/>
            <p:cNvSpPr/>
            <p:nvPr/>
          </p:nvSpPr>
          <p:spPr>
            <a:xfrm>
              <a:off x="2610619" y="2881356"/>
              <a:ext cx="118119" cy="95712"/>
            </a:xfrm>
            <a:custGeom>
              <a:avLst/>
              <a:gdLst/>
              <a:ahLst/>
              <a:cxnLst/>
              <a:rect l="l" t="t" r="r" b="b"/>
              <a:pathLst>
                <a:path w="3806" h="3084" extrusionOk="0">
                  <a:moveTo>
                    <a:pt x="3005" y="0"/>
                  </a:moveTo>
                  <a:cubicBezTo>
                    <a:pt x="2752" y="566"/>
                    <a:pt x="2439" y="1054"/>
                    <a:pt x="1854" y="1620"/>
                  </a:cubicBezTo>
                  <a:cubicBezTo>
                    <a:pt x="1366" y="2030"/>
                    <a:pt x="722" y="2439"/>
                    <a:pt x="0" y="2830"/>
                  </a:cubicBezTo>
                  <a:cubicBezTo>
                    <a:pt x="566" y="2927"/>
                    <a:pt x="1210" y="3005"/>
                    <a:pt x="1952" y="3083"/>
                  </a:cubicBezTo>
                  <a:cubicBezTo>
                    <a:pt x="2439" y="2674"/>
                    <a:pt x="2927" y="2186"/>
                    <a:pt x="3317" y="1620"/>
                  </a:cubicBezTo>
                  <a:cubicBezTo>
                    <a:pt x="3649" y="1054"/>
                    <a:pt x="3727" y="566"/>
                    <a:pt x="3805" y="79"/>
                  </a:cubicBezTo>
                  <a:cubicBezTo>
                    <a:pt x="3571" y="0"/>
                    <a:pt x="3317" y="0"/>
                    <a:pt x="3083" y="0"/>
                  </a:cubicBezTo>
                  <a:close/>
                </a:path>
              </a:pathLst>
            </a:custGeom>
            <a:solidFill>
              <a:srgbClr val="8C1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56"/>
            <p:cNvSpPr/>
            <p:nvPr/>
          </p:nvSpPr>
          <p:spPr>
            <a:xfrm>
              <a:off x="2703879" y="2845635"/>
              <a:ext cx="24859" cy="38173"/>
            </a:xfrm>
            <a:custGeom>
              <a:avLst/>
              <a:gdLst/>
              <a:ahLst/>
              <a:cxnLst/>
              <a:rect l="l" t="t" r="r" b="b"/>
              <a:pathLst>
                <a:path w="801" h="1230" extrusionOk="0">
                  <a:moveTo>
                    <a:pt x="410" y="0"/>
                  </a:moveTo>
                  <a:cubicBezTo>
                    <a:pt x="312" y="410"/>
                    <a:pt x="156" y="742"/>
                    <a:pt x="0" y="1151"/>
                  </a:cubicBezTo>
                  <a:lnTo>
                    <a:pt x="78" y="1151"/>
                  </a:lnTo>
                  <a:cubicBezTo>
                    <a:pt x="312" y="1151"/>
                    <a:pt x="566" y="1151"/>
                    <a:pt x="800" y="1230"/>
                  </a:cubicBezTo>
                  <a:lnTo>
                    <a:pt x="800" y="976"/>
                  </a:lnTo>
                  <a:cubicBezTo>
                    <a:pt x="800" y="664"/>
                    <a:pt x="800" y="332"/>
                    <a:pt x="722" y="78"/>
                  </a:cubicBezTo>
                  <a:cubicBezTo>
                    <a:pt x="566" y="0"/>
                    <a:pt x="488" y="0"/>
                    <a:pt x="410" y="0"/>
                  </a:cubicBezTo>
                  <a:close/>
                </a:path>
              </a:pathLst>
            </a:custGeom>
            <a:solidFill>
              <a:srgbClr val="C3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56"/>
            <p:cNvSpPr/>
            <p:nvPr/>
          </p:nvSpPr>
          <p:spPr>
            <a:xfrm>
              <a:off x="2718993" y="2624014"/>
              <a:ext cx="58191" cy="199245"/>
            </a:xfrm>
            <a:custGeom>
              <a:avLst/>
              <a:gdLst/>
              <a:ahLst/>
              <a:cxnLst/>
              <a:rect l="l" t="t" r="r" b="b"/>
              <a:pathLst>
                <a:path w="1875" h="6420" extrusionOk="0">
                  <a:moveTo>
                    <a:pt x="1698" y="0"/>
                  </a:moveTo>
                  <a:cubicBezTo>
                    <a:pt x="1620" y="0"/>
                    <a:pt x="1464" y="78"/>
                    <a:pt x="1211" y="234"/>
                  </a:cubicBezTo>
                  <a:cubicBezTo>
                    <a:pt x="723" y="644"/>
                    <a:pt x="79" y="1463"/>
                    <a:pt x="1" y="3239"/>
                  </a:cubicBezTo>
                  <a:lnTo>
                    <a:pt x="1" y="3493"/>
                  </a:lnTo>
                  <a:lnTo>
                    <a:pt x="1" y="3902"/>
                  </a:lnTo>
                  <a:cubicBezTo>
                    <a:pt x="1" y="4390"/>
                    <a:pt x="79" y="4878"/>
                    <a:pt x="79" y="5366"/>
                  </a:cubicBezTo>
                  <a:cubicBezTo>
                    <a:pt x="79" y="5678"/>
                    <a:pt x="1" y="6010"/>
                    <a:pt x="1" y="6341"/>
                  </a:cubicBezTo>
                  <a:cubicBezTo>
                    <a:pt x="1" y="6341"/>
                    <a:pt x="79" y="6419"/>
                    <a:pt x="235" y="6419"/>
                  </a:cubicBezTo>
                  <a:cubicBezTo>
                    <a:pt x="235" y="6010"/>
                    <a:pt x="235" y="5522"/>
                    <a:pt x="157" y="5366"/>
                  </a:cubicBezTo>
                  <a:cubicBezTo>
                    <a:pt x="157" y="5366"/>
                    <a:pt x="157" y="2829"/>
                    <a:pt x="977" y="1132"/>
                  </a:cubicBezTo>
                  <a:cubicBezTo>
                    <a:pt x="1133" y="722"/>
                    <a:pt x="1464" y="312"/>
                    <a:pt x="1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56"/>
            <p:cNvSpPr/>
            <p:nvPr/>
          </p:nvSpPr>
          <p:spPr>
            <a:xfrm>
              <a:off x="2749283" y="2624014"/>
              <a:ext cx="27900" cy="35132"/>
            </a:xfrm>
            <a:custGeom>
              <a:avLst/>
              <a:gdLst/>
              <a:ahLst/>
              <a:cxnLst/>
              <a:rect l="l" t="t" r="r" b="b"/>
              <a:pathLst>
                <a:path w="899" h="1132" extrusionOk="0">
                  <a:moveTo>
                    <a:pt x="898" y="0"/>
                  </a:moveTo>
                  <a:cubicBezTo>
                    <a:pt x="798" y="70"/>
                    <a:pt x="699" y="157"/>
                    <a:pt x="602" y="256"/>
                  </a:cubicBezTo>
                  <a:lnTo>
                    <a:pt x="602" y="256"/>
                  </a:lnTo>
                  <a:cubicBezTo>
                    <a:pt x="694" y="166"/>
                    <a:pt x="794" y="80"/>
                    <a:pt x="898" y="0"/>
                  </a:cubicBezTo>
                  <a:close/>
                  <a:moveTo>
                    <a:pt x="602" y="256"/>
                  </a:moveTo>
                  <a:cubicBezTo>
                    <a:pt x="331" y="521"/>
                    <a:pt x="117" y="826"/>
                    <a:pt x="1" y="1132"/>
                  </a:cubicBezTo>
                  <a:cubicBezTo>
                    <a:pt x="164" y="791"/>
                    <a:pt x="376" y="488"/>
                    <a:pt x="602" y="256"/>
                  </a:cubicBezTo>
                  <a:close/>
                </a:path>
              </a:pathLst>
            </a:custGeom>
            <a:solidFill>
              <a:srgbClr val="B23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56"/>
            <p:cNvSpPr/>
            <p:nvPr/>
          </p:nvSpPr>
          <p:spPr>
            <a:xfrm>
              <a:off x="2716573" y="2820807"/>
              <a:ext cx="9745" cy="27280"/>
            </a:xfrm>
            <a:custGeom>
              <a:avLst/>
              <a:gdLst/>
              <a:ahLst/>
              <a:cxnLst/>
              <a:rect l="l" t="t" r="r" b="b"/>
              <a:pathLst>
                <a:path w="314" h="879" extrusionOk="0">
                  <a:moveTo>
                    <a:pt x="79" y="0"/>
                  </a:moveTo>
                  <a:cubicBezTo>
                    <a:pt x="79" y="312"/>
                    <a:pt x="1" y="566"/>
                    <a:pt x="1" y="800"/>
                  </a:cubicBezTo>
                  <a:cubicBezTo>
                    <a:pt x="79" y="800"/>
                    <a:pt x="157" y="800"/>
                    <a:pt x="313" y="878"/>
                  </a:cubicBezTo>
                  <a:lnTo>
                    <a:pt x="313" y="78"/>
                  </a:lnTo>
                  <a:cubicBezTo>
                    <a:pt x="157" y="78"/>
                    <a:pt x="79" y="0"/>
                    <a:pt x="79" y="0"/>
                  </a:cubicBezTo>
                  <a:close/>
                </a:path>
              </a:pathLst>
            </a:custGeom>
            <a:solidFill>
              <a:srgbClr val="8C1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56"/>
            <p:cNvSpPr/>
            <p:nvPr/>
          </p:nvSpPr>
          <p:spPr>
            <a:xfrm>
              <a:off x="2726286" y="2848055"/>
              <a:ext cx="2452" cy="27869"/>
            </a:xfrm>
            <a:custGeom>
              <a:avLst/>
              <a:gdLst/>
              <a:ahLst/>
              <a:cxnLst/>
              <a:rect l="l" t="t" r="r" b="b"/>
              <a:pathLst>
                <a:path w="79" h="898" extrusionOk="0">
                  <a:moveTo>
                    <a:pt x="0" y="0"/>
                  </a:moveTo>
                  <a:lnTo>
                    <a:pt x="0" y="0"/>
                  </a:lnTo>
                  <a:lnTo>
                    <a:pt x="0" y="0"/>
                  </a:lnTo>
                  <a:cubicBezTo>
                    <a:pt x="78" y="254"/>
                    <a:pt x="78" y="586"/>
                    <a:pt x="78" y="898"/>
                  </a:cubicBezTo>
                  <a:cubicBezTo>
                    <a:pt x="78" y="586"/>
                    <a:pt x="78" y="254"/>
                    <a:pt x="0" y="0"/>
                  </a:cubicBezTo>
                  <a:close/>
                </a:path>
              </a:pathLst>
            </a:custGeom>
            <a:solidFill>
              <a:srgbClr val="C3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56"/>
            <p:cNvSpPr/>
            <p:nvPr/>
          </p:nvSpPr>
          <p:spPr>
            <a:xfrm>
              <a:off x="2718993" y="2820807"/>
              <a:ext cx="31" cy="31"/>
            </a:xfrm>
            <a:custGeom>
              <a:avLst/>
              <a:gdLst/>
              <a:ahLst/>
              <a:cxnLst/>
              <a:rect l="l" t="t" r="r" b="b"/>
              <a:pathLst>
                <a:path w="1" h="1" extrusionOk="0">
                  <a:moveTo>
                    <a:pt x="1" y="0"/>
                  </a:moveTo>
                  <a:close/>
                </a:path>
              </a:pathLst>
            </a:custGeom>
            <a:solidFill>
              <a:srgbClr val="1C2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56"/>
            <p:cNvSpPr/>
            <p:nvPr/>
          </p:nvSpPr>
          <p:spPr>
            <a:xfrm>
              <a:off x="2713562" y="2820807"/>
              <a:ext cx="3041" cy="31"/>
            </a:xfrm>
            <a:custGeom>
              <a:avLst/>
              <a:gdLst/>
              <a:ahLst/>
              <a:cxnLst/>
              <a:rect l="l" t="t" r="r" b="b"/>
              <a:pathLst>
                <a:path w="98" h="1" extrusionOk="0">
                  <a:moveTo>
                    <a:pt x="0" y="0"/>
                  </a:moveTo>
                  <a:lnTo>
                    <a:pt x="98" y="0"/>
                  </a:lnTo>
                  <a:close/>
                </a:path>
              </a:pathLst>
            </a:custGeom>
            <a:solidFill>
              <a:srgbClr val="212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56"/>
            <p:cNvSpPr/>
            <p:nvPr/>
          </p:nvSpPr>
          <p:spPr>
            <a:xfrm>
              <a:off x="2486479" y="2565854"/>
              <a:ext cx="285243" cy="180686"/>
            </a:xfrm>
            <a:custGeom>
              <a:avLst/>
              <a:gdLst/>
              <a:ahLst/>
              <a:cxnLst/>
              <a:rect l="l" t="t" r="r" b="b"/>
              <a:pathLst>
                <a:path w="9191" h="5822" extrusionOk="0">
                  <a:moveTo>
                    <a:pt x="1952" y="1"/>
                  </a:moveTo>
                  <a:cubicBezTo>
                    <a:pt x="1952" y="1"/>
                    <a:pt x="410" y="976"/>
                    <a:pt x="98" y="3006"/>
                  </a:cubicBezTo>
                  <a:cubicBezTo>
                    <a:pt x="98" y="3337"/>
                    <a:pt x="0" y="3572"/>
                    <a:pt x="0" y="3903"/>
                  </a:cubicBezTo>
                  <a:cubicBezTo>
                    <a:pt x="0" y="3903"/>
                    <a:pt x="3391" y="5822"/>
                    <a:pt x="6654" y="5822"/>
                  </a:cubicBezTo>
                  <a:cubicBezTo>
                    <a:pt x="6935" y="5822"/>
                    <a:pt x="7216" y="5807"/>
                    <a:pt x="7493" y="5776"/>
                  </a:cubicBezTo>
                  <a:lnTo>
                    <a:pt x="7493" y="5113"/>
                  </a:lnTo>
                  <a:cubicBezTo>
                    <a:pt x="7571" y="2518"/>
                    <a:pt x="9034" y="1874"/>
                    <a:pt x="9190" y="1874"/>
                  </a:cubicBezTo>
                  <a:cubicBezTo>
                    <a:pt x="6517" y="1542"/>
                    <a:pt x="4078" y="898"/>
                    <a:pt x="19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56"/>
            <p:cNvSpPr/>
            <p:nvPr/>
          </p:nvSpPr>
          <p:spPr>
            <a:xfrm>
              <a:off x="2468913" y="2686984"/>
              <a:ext cx="252563" cy="244649"/>
            </a:xfrm>
            <a:custGeom>
              <a:avLst/>
              <a:gdLst/>
              <a:ahLst/>
              <a:cxnLst/>
              <a:rect l="l" t="t" r="r" b="b"/>
              <a:pathLst>
                <a:path w="8138" h="7883" extrusionOk="0">
                  <a:moveTo>
                    <a:pt x="566" y="0"/>
                  </a:moveTo>
                  <a:cubicBezTo>
                    <a:pt x="566" y="410"/>
                    <a:pt x="664" y="800"/>
                    <a:pt x="664" y="1210"/>
                  </a:cubicBezTo>
                  <a:cubicBezTo>
                    <a:pt x="664" y="2029"/>
                    <a:pt x="664" y="2751"/>
                    <a:pt x="254" y="3239"/>
                  </a:cubicBezTo>
                  <a:lnTo>
                    <a:pt x="1" y="3493"/>
                  </a:lnTo>
                  <a:cubicBezTo>
                    <a:pt x="1" y="3493"/>
                    <a:pt x="2030" y="7141"/>
                    <a:pt x="6420" y="7883"/>
                  </a:cubicBezTo>
                  <a:cubicBezTo>
                    <a:pt x="7005" y="7317"/>
                    <a:pt x="7318" y="6829"/>
                    <a:pt x="7571" y="6263"/>
                  </a:cubicBezTo>
                  <a:cubicBezTo>
                    <a:pt x="7727" y="5854"/>
                    <a:pt x="7883" y="5522"/>
                    <a:pt x="7981" y="5112"/>
                  </a:cubicBezTo>
                  <a:cubicBezTo>
                    <a:pt x="7981" y="4878"/>
                    <a:pt x="8059" y="4624"/>
                    <a:pt x="8059" y="4312"/>
                  </a:cubicBezTo>
                  <a:cubicBezTo>
                    <a:pt x="8137" y="3493"/>
                    <a:pt x="8059" y="2595"/>
                    <a:pt x="8059" y="1873"/>
                  </a:cubicBezTo>
                  <a:cubicBezTo>
                    <a:pt x="7782" y="1904"/>
                    <a:pt x="7501" y="1919"/>
                    <a:pt x="7220" y="1919"/>
                  </a:cubicBezTo>
                  <a:cubicBezTo>
                    <a:pt x="3957" y="1919"/>
                    <a:pt x="567" y="0"/>
                    <a:pt x="5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56"/>
            <p:cNvSpPr/>
            <p:nvPr/>
          </p:nvSpPr>
          <p:spPr>
            <a:xfrm>
              <a:off x="2395640" y="2795358"/>
              <a:ext cx="272518" cy="196421"/>
            </a:xfrm>
            <a:custGeom>
              <a:avLst/>
              <a:gdLst/>
              <a:ahLst/>
              <a:cxnLst/>
              <a:rect l="l" t="t" r="r" b="b"/>
              <a:pathLst>
                <a:path w="8781" h="6329" extrusionOk="0">
                  <a:moveTo>
                    <a:pt x="2362" y="1"/>
                  </a:moveTo>
                  <a:cubicBezTo>
                    <a:pt x="2127" y="157"/>
                    <a:pt x="1718" y="333"/>
                    <a:pt x="1308" y="411"/>
                  </a:cubicBezTo>
                  <a:lnTo>
                    <a:pt x="820" y="411"/>
                  </a:lnTo>
                  <a:cubicBezTo>
                    <a:pt x="586" y="411"/>
                    <a:pt x="332" y="411"/>
                    <a:pt x="1" y="333"/>
                  </a:cubicBezTo>
                  <a:lnTo>
                    <a:pt x="1" y="333"/>
                  </a:lnTo>
                  <a:cubicBezTo>
                    <a:pt x="1" y="333"/>
                    <a:pt x="586" y="2772"/>
                    <a:pt x="1" y="5601"/>
                  </a:cubicBezTo>
                  <a:cubicBezTo>
                    <a:pt x="1215" y="6014"/>
                    <a:pt x="2497" y="6328"/>
                    <a:pt x="3763" y="6328"/>
                  </a:cubicBezTo>
                  <a:cubicBezTo>
                    <a:pt x="4531" y="6328"/>
                    <a:pt x="5293" y="6212"/>
                    <a:pt x="6030" y="5932"/>
                  </a:cubicBezTo>
                  <a:cubicBezTo>
                    <a:pt x="6342" y="5854"/>
                    <a:pt x="6596" y="5698"/>
                    <a:pt x="6927" y="5601"/>
                  </a:cubicBezTo>
                  <a:cubicBezTo>
                    <a:pt x="7649" y="5210"/>
                    <a:pt x="8293" y="4801"/>
                    <a:pt x="8781" y="4391"/>
                  </a:cubicBezTo>
                  <a:cubicBezTo>
                    <a:pt x="4391" y="3649"/>
                    <a:pt x="2362" y="1"/>
                    <a:pt x="2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56"/>
            <p:cNvSpPr/>
            <p:nvPr/>
          </p:nvSpPr>
          <p:spPr>
            <a:xfrm>
              <a:off x="2148570" y="2957050"/>
              <a:ext cx="443894" cy="363358"/>
            </a:xfrm>
            <a:custGeom>
              <a:avLst/>
              <a:gdLst/>
              <a:ahLst/>
              <a:cxnLst/>
              <a:rect l="l" t="t" r="r" b="b"/>
              <a:pathLst>
                <a:path w="14303" h="11708" extrusionOk="0">
                  <a:moveTo>
                    <a:pt x="3572" y="0"/>
                  </a:moveTo>
                  <a:cubicBezTo>
                    <a:pt x="1542" y="3005"/>
                    <a:pt x="1" y="6576"/>
                    <a:pt x="645" y="10244"/>
                  </a:cubicBezTo>
                  <a:cubicBezTo>
                    <a:pt x="820" y="10888"/>
                    <a:pt x="1055" y="11298"/>
                    <a:pt x="1386" y="11707"/>
                  </a:cubicBezTo>
                  <a:lnTo>
                    <a:pt x="1620" y="11610"/>
                  </a:lnTo>
                  <a:cubicBezTo>
                    <a:pt x="2362" y="7805"/>
                    <a:pt x="4645" y="4547"/>
                    <a:pt x="4645" y="4547"/>
                  </a:cubicBezTo>
                  <a:cubicBezTo>
                    <a:pt x="5523" y="4293"/>
                    <a:pt x="6342" y="4137"/>
                    <a:pt x="7084" y="3981"/>
                  </a:cubicBezTo>
                  <a:cubicBezTo>
                    <a:pt x="9913" y="3317"/>
                    <a:pt x="11708" y="3161"/>
                    <a:pt x="11708" y="3161"/>
                  </a:cubicBezTo>
                  <a:cubicBezTo>
                    <a:pt x="11864" y="2927"/>
                    <a:pt x="13015" y="2830"/>
                    <a:pt x="13581" y="2752"/>
                  </a:cubicBezTo>
                  <a:cubicBezTo>
                    <a:pt x="13815" y="2752"/>
                    <a:pt x="13991" y="2927"/>
                    <a:pt x="14069" y="3083"/>
                  </a:cubicBezTo>
                  <a:cubicBezTo>
                    <a:pt x="14069" y="3083"/>
                    <a:pt x="14147" y="3005"/>
                    <a:pt x="14303" y="2752"/>
                  </a:cubicBezTo>
                  <a:cubicBezTo>
                    <a:pt x="4957" y="1952"/>
                    <a:pt x="3572" y="0"/>
                    <a:pt x="35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56"/>
            <p:cNvSpPr/>
            <p:nvPr/>
          </p:nvSpPr>
          <p:spPr>
            <a:xfrm>
              <a:off x="2416247" y="1626362"/>
              <a:ext cx="204086" cy="222583"/>
            </a:xfrm>
            <a:custGeom>
              <a:avLst/>
              <a:gdLst/>
              <a:ahLst/>
              <a:cxnLst/>
              <a:rect l="l" t="t" r="r" b="b"/>
              <a:pathLst>
                <a:path w="6576" h="7172" extrusionOk="0">
                  <a:moveTo>
                    <a:pt x="142" y="0"/>
                  </a:moveTo>
                  <a:cubicBezTo>
                    <a:pt x="87" y="0"/>
                    <a:pt x="39" y="10"/>
                    <a:pt x="0" y="30"/>
                  </a:cubicBezTo>
                  <a:cubicBezTo>
                    <a:pt x="0" y="30"/>
                    <a:pt x="2927" y="3444"/>
                    <a:pt x="3980" y="7171"/>
                  </a:cubicBezTo>
                  <a:cubicBezTo>
                    <a:pt x="4312" y="6781"/>
                    <a:pt x="4624" y="6371"/>
                    <a:pt x="5034" y="6039"/>
                  </a:cubicBezTo>
                  <a:cubicBezTo>
                    <a:pt x="5522" y="5552"/>
                    <a:pt x="6010" y="5142"/>
                    <a:pt x="6576" y="4732"/>
                  </a:cubicBezTo>
                  <a:cubicBezTo>
                    <a:pt x="5350" y="3655"/>
                    <a:pt x="1229" y="0"/>
                    <a:pt x="142"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56"/>
            <p:cNvSpPr/>
            <p:nvPr/>
          </p:nvSpPr>
          <p:spPr>
            <a:xfrm>
              <a:off x="2393219" y="2724505"/>
              <a:ext cx="96302" cy="83205"/>
            </a:xfrm>
            <a:custGeom>
              <a:avLst/>
              <a:gdLst/>
              <a:ahLst/>
              <a:cxnLst/>
              <a:rect l="l" t="t" r="r" b="b"/>
              <a:pathLst>
                <a:path w="3103" h="2681" extrusionOk="0">
                  <a:moveTo>
                    <a:pt x="3005" y="1"/>
                  </a:moveTo>
                  <a:cubicBezTo>
                    <a:pt x="3005" y="1"/>
                    <a:pt x="1054" y="1542"/>
                    <a:pt x="1" y="2616"/>
                  </a:cubicBezTo>
                  <a:cubicBezTo>
                    <a:pt x="91" y="2643"/>
                    <a:pt x="312" y="2681"/>
                    <a:pt x="612" y="2681"/>
                  </a:cubicBezTo>
                  <a:cubicBezTo>
                    <a:pt x="1154" y="2681"/>
                    <a:pt x="1952" y="2558"/>
                    <a:pt x="2693" y="2030"/>
                  </a:cubicBezTo>
                  <a:cubicBezTo>
                    <a:pt x="3103" y="1542"/>
                    <a:pt x="3103" y="820"/>
                    <a:pt x="3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56"/>
            <p:cNvSpPr/>
            <p:nvPr/>
          </p:nvSpPr>
          <p:spPr>
            <a:xfrm>
              <a:off x="2370812" y="1627262"/>
              <a:ext cx="168986" cy="342782"/>
            </a:xfrm>
            <a:custGeom>
              <a:avLst/>
              <a:gdLst/>
              <a:ahLst/>
              <a:cxnLst/>
              <a:rect l="l" t="t" r="r" b="b"/>
              <a:pathLst>
                <a:path w="5445" h="11045" extrusionOk="0">
                  <a:moveTo>
                    <a:pt x="1464" y="1"/>
                  </a:moveTo>
                  <a:cubicBezTo>
                    <a:pt x="645" y="489"/>
                    <a:pt x="1" y="7552"/>
                    <a:pt x="2264" y="11044"/>
                  </a:cubicBezTo>
                  <a:cubicBezTo>
                    <a:pt x="3240" y="9679"/>
                    <a:pt x="4313" y="8371"/>
                    <a:pt x="5444" y="7142"/>
                  </a:cubicBezTo>
                  <a:cubicBezTo>
                    <a:pt x="4391" y="3415"/>
                    <a:pt x="1464" y="1"/>
                    <a:pt x="1464" y="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56"/>
            <p:cNvSpPr/>
            <p:nvPr/>
          </p:nvSpPr>
          <p:spPr>
            <a:xfrm>
              <a:off x="2405943" y="2767519"/>
              <a:ext cx="70884" cy="40594"/>
            </a:xfrm>
            <a:custGeom>
              <a:avLst/>
              <a:gdLst/>
              <a:ahLst/>
              <a:cxnLst/>
              <a:rect l="l" t="t" r="r" b="b"/>
              <a:pathLst>
                <a:path w="2284" h="1308" extrusionOk="0">
                  <a:moveTo>
                    <a:pt x="898" y="0"/>
                  </a:moveTo>
                  <a:cubicBezTo>
                    <a:pt x="644" y="254"/>
                    <a:pt x="332" y="488"/>
                    <a:pt x="0" y="820"/>
                  </a:cubicBezTo>
                  <a:cubicBezTo>
                    <a:pt x="0" y="820"/>
                    <a:pt x="332" y="976"/>
                    <a:pt x="976" y="1308"/>
                  </a:cubicBezTo>
                  <a:cubicBezTo>
                    <a:pt x="1386" y="1230"/>
                    <a:pt x="1795" y="1054"/>
                    <a:pt x="2030" y="898"/>
                  </a:cubicBezTo>
                  <a:lnTo>
                    <a:pt x="2283" y="644"/>
                  </a:lnTo>
                  <a:cubicBezTo>
                    <a:pt x="1542" y="410"/>
                    <a:pt x="1054" y="156"/>
                    <a:pt x="8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56"/>
            <p:cNvSpPr/>
            <p:nvPr/>
          </p:nvSpPr>
          <p:spPr>
            <a:xfrm>
              <a:off x="2239409" y="2757216"/>
              <a:ext cx="174448" cy="211969"/>
            </a:xfrm>
            <a:custGeom>
              <a:avLst/>
              <a:gdLst/>
              <a:ahLst/>
              <a:cxnLst/>
              <a:rect l="l" t="t" r="r" b="b"/>
              <a:pathLst>
                <a:path w="5621" h="6830" extrusionOk="0">
                  <a:moveTo>
                    <a:pt x="1" y="1"/>
                  </a:moveTo>
                  <a:cubicBezTo>
                    <a:pt x="1" y="1"/>
                    <a:pt x="566" y="2537"/>
                    <a:pt x="410" y="5210"/>
                  </a:cubicBezTo>
                  <a:cubicBezTo>
                    <a:pt x="645" y="5288"/>
                    <a:pt x="976" y="5366"/>
                    <a:pt x="1308" y="5542"/>
                  </a:cubicBezTo>
                  <a:cubicBezTo>
                    <a:pt x="2518" y="5952"/>
                    <a:pt x="3747" y="6439"/>
                    <a:pt x="5035" y="6830"/>
                  </a:cubicBezTo>
                  <a:cubicBezTo>
                    <a:pt x="5620" y="4000"/>
                    <a:pt x="5035" y="1562"/>
                    <a:pt x="5035" y="1562"/>
                  </a:cubicBezTo>
                  <a:lnTo>
                    <a:pt x="4957" y="1562"/>
                  </a:lnTo>
                  <a:cubicBezTo>
                    <a:pt x="3571" y="1308"/>
                    <a:pt x="1874" y="488"/>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56"/>
            <p:cNvSpPr/>
            <p:nvPr/>
          </p:nvSpPr>
          <p:spPr>
            <a:xfrm>
              <a:off x="2191584" y="3080569"/>
              <a:ext cx="191983" cy="267956"/>
            </a:xfrm>
            <a:custGeom>
              <a:avLst/>
              <a:gdLst/>
              <a:ahLst/>
              <a:cxnLst/>
              <a:rect l="l" t="t" r="r" b="b"/>
              <a:pathLst>
                <a:path w="6186" h="8634" extrusionOk="0">
                  <a:moveTo>
                    <a:pt x="5698" y="1"/>
                  </a:moveTo>
                  <a:cubicBezTo>
                    <a:pt x="4956" y="157"/>
                    <a:pt x="4137" y="313"/>
                    <a:pt x="3259" y="567"/>
                  </a:cubicBezTo>
                  <a:cubicBezTo>
                    <a:pt x="3259" y="567"/>
                    <a:pt x="976" y="3825"/>
                    <a:pt x="234" y="7630"/>
                  </a:cubicBezTo>
                  <a:lnTo>
                    <a:pt x="0" y="7727"/>
                  </a:lnTo>
                  <a:cubicBezTo>
                    <a:pt x="654" y="8367"/>
                    <a:pt x="1648" y="8634"/>
                    <a:pt x="2864" y="8634"/>
                  </a:cubicBezTo>
                  <a:cubicBezTo>
                    <a:pt x="3318" y="8634"/>
                    <a:pt x="3803" y="8596"/>
                    <a:pt x="4312" y="8527"/>
                  </a:cubicBezTo>
                  <a:cubicBezTo>
                    <a:pt x="4878" y="8449"/>
                    <a:pt x="5522" y="8293"/>
                    <a:pt x="6185" y="8118"/>
                  </a:cubicBezTo>
                  <a:cubicBezTo>
                    <a:pt x="5112" y="4391"/>
                    <a:pt x="5698" y="157"/>
                    <a:pt x="5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56"/>
            <p:cNvSpPr/>
            <p:nvPr/>
          </p:nvSpPr>
          <p:spPr>
            <a:xfrm>
              <a:off x="2060182" y="2743002"/>
              <a:ext cx="196824" cy="175937"/>
            </a:xfrm>
            <a:custGeom>
              <a:avLst/>
              <a:gdLst/>
              <a:ahLst/>
              <a:cxnLst/>
              <a:rect l="l" t="t" r="r" b="b"/>
              <a:pathLst>
                <a:path w="6342" h="5669" extrusionOk="0">
                  <a:moveTo>
                    <a:pt x="2644" y="1"/>
                  </a:moveTo>
                  <a:cubicBezTo>
                    <a:pt x="1768" y="1"/>
                    <a:pt x="884" y="132"/>
                    <a:pt x="0" y="459"/>
                  </a:cubicBezTo>
                  <a:cubicBezTo>
                    <a:pt x="0" y="459"/>
                    <a:pt x="2439" y="3307"/>
                    <a:pt x="3103" y="5668"/>
                  </a:cubicBezTo>
                  <a:cubicBezTo>
                    <a:pt x="3505" y="5516"/>
                    <a:pt x="3947" y="5454"/>
                    <a:pt x="4418" y="5454"/>
                  </a:cubicBezTo>
                  <a:cubicBezTo>
                    <a:pt x="4975" y="5454"/>
                    <a:pt x="5572" y="5541"/>
                    <a:pt x="6185" y="5668"/>
                  </a:cubicBezTo>
                  <a:cubicBezTo>
                    <a:pt x="6341" y="2995"/>
                    <a:pt x="5776" y="459"/>
                    <a:pt x="5776" y="459"/>
                  </a:cubicBezTo>
                  <a:cubicBezTo>
                    <a:pt x="4751" y="192"/>
                    <a:pt x="3703" y="1"/>
                    <a:pt x="26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56"/>
            <p:cNvSpPr/>
            <p:nvPr/>
          </p:nvSpPr>
          <p:spPr>
            <a:xfrm>
              <a:off x="1893648" y="2757216"/>
              <a:ext cx="262835" cy="285243"/>
            </a:xfrm>
            <a:custGeom>
              <a:avLst/>
              <a:gdLst/>
              <a:ahLst/>
              <a:cxnLst/>
              <a:rect l="l" t="t" r="r" b="b"/>
              <a:pathLst>
                <a:path w="8469" h="9191" extrusionOk="0">
                  <a:moveTo>
                    <a:pt x="5366" y="1"/>
                  </a:moveTo>
                  <a:cubicBezTo>
                    <a:pt x="4800" y="176"/>
                    <a:pt x="4234" y="488"/>
                    <a:pt x="3669" y="898"/>
                  </a:cubicBezTo>
                  <a:cubicBezTo>
                    <a:pt x="1542" y="2283"/>
                    <a:pt x="488" y="4157"/>
                    <a:pt x="0" y="5854"/>
                  </a:cubicBezTo>
                  <a:cubicBezTo>
                    <a:pt x="0" y="5854"/>
                    <a:pt x="2693" y="6927"/>
                    <a:pt x="6030" y="9191"/>
                  </a:cubicBezTo>
                  <a:cubicBezTo>
                    <a:pt x="6186" y="7727"/>
                    <a:pt x="6673" y="6186"/>
                    <a:pt x="8137" y="5366"/>
                  </a:cubicBezTo>
                  <a:cubicBezTo>
                    <a:pt x="8215" y="5366"/>
                    <a:pt x="8293" y="5288"/>
                    <a:pt x="8469" y="5210"/>
                  </a:cubicBezTo>
                  <a:cubicBezTo>
                    <a:pt x="7805" y="2849"/>
                    <a:pt x="5366" y="1"/>
                    <a:pt x="5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56"/>
            <p:cNvSpPr/>
            <p:nvPr/>
          </p:nvSpPr>
          <p:spPr>
            <a:xfrm>
              <a:off x="1871241" y="2938895"/>
              <a:ext cx="219231" cy="231707"/>
            </a:xfrm>
            <a:custGeom>
              <a:avLst/>
              <a:gdLst/>
              <a:ahLst/>
              <a:cxnLst/>
              <a:rect l="l" t="t" r="r" b="b"/>
              <a:pathLst>
                <a:path w="7064" h="7466" extrusionOk="0">
                  <a:moveTo>
                    <a:pt x="722" y="0"/>
                  </a:moveTo>
                  <a:cubicBezTo>
                    <a:pt x="0" y="2537"/>
                    <a:pt x="410" y="4722"/>
                    <a:pt x="410" y="4722"/>
                  </a:cubicBezTo>
                  <a:cubicBezTo>
                    <a:pt x="410" y="4722"/>
                    <a:pt x="5527" y="7465"/>
                    <a:pt x="6647" y="7465"/>
                  </a:cubicBezTo>
                  <a:cubicBezTo>
                    <a:pt x="6732" y="7465"/>
                    <a:pt x="6795" y="7449"/>
                    <a:pt x="6830" y="7415"/>
                  </a:cubicBezTo>
                  <a:cubicBezTo>
                    <a:pt x="7064" y="7161"/>
                    <a:pt x="6576" y="5288"/>
                    <a:pt x="6752" y="3337"/>
                  </a:cubicBezTo>
                  <a:cubicBezTo>
                    <a:pt x="3415" y="1073"/>
                    <a:pt x="722" y="0"/>
                    <a:pt x="7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56"/>
            <p:cNvSpPr/>
            <p:nvPr/>
          </p:nvSpPr>
          <p:spPr>
            <a:xfrm>
              <a:off x="2754125" y="2695580"/>
              <a:ext cx="272518" cy="160358"/>
            </a:xfrm>
            <a:custGeom>
              <a:avLst/>
              <a:gdLst/>
              <a:ahLst/>
              <a:cxnLst/>
              <a:rect l="l" t="t" r="r" b="b"/>
              <a:pathLst>
                <a:path w="8781" h="5167" extrusionOk="0">
                  <a:moveTo>
                    <a:pt x="7240" y="1987"/>
                  </a:moveTo>
                  <a:cubicBezTo>
                    <a:pt x="7318" y="1987"/>
                    <a:pt x="7318" y="2084"/>
                    <a:pt x="7318" y="2084"/>
                  </a:cubicBezTo>
                  <a:cubicBezTo>
                    <a:pt x="7318" y="2084"/>
                    <a:pt x="7318" y="2162"/>
                    <a:pt x="7396" y="2162"/>
                  </a:cubicBezTo>
                  <a:cubicBezTo>
                    <a:pt x="7396" y="2396"/>
                    <a:pt x="7240" y="2728"/>
                    <a:pt x="7161" y="2962"/>
                  </a:cubicBezTo>
                  <a:cubicBezTo>
                    <a:pt x="7002" y="3270"/>
                    <a:pt x="6819" y="3577"/>
                    <a:pt x="6622" y="3865"/>
                  </a:cubicBezTo>
                  <a:lnTo>
                    <a:pt x="6622" y="3865"/>
                  </a:lnTo>
                  <a:cubicBezTo>
                    <a:pt x="6392" y="3935"/>
                    <a:pt x="6162" y="4035"/>
                    <a:pt x="5932" y="4191"/>
                  </a:cubicBezTo>
                  <a:cubicBezTo>
                    <a:pt x="5880" y="4244"/>
                    <a:pt x="5791" y="4297"/>
                    <a:pt x="5716" y="4349"/>
                  </a:cubicBezTo>
                  <a:lnTo>
                    <a:pt x="5716" y="4349"/>
                  </a:lnTo>
                  <a:cubicBezTo>
                    <a:pt x="5751" y="4236"/>
                    <a:pt x="5776" y="4123"/>
                    <a:pt x="5776" y="4035"/>
                  </a:cubicBezTo>
                  <a:cubicBezTo>
                    <a:pt x="5854" y="3704"/>
                    <a:pt x="5932" y="3372"/>
                    <a:pt x="5932" y="2962"/>
                  </a:cubicBezTo>
                  <a:cubicBezTo>
                    <a:pt x="5946" y="2838"/>
                    <a:pt x="5960" y="2713"/>
                    <a:pt x="5972" y="2588"/>
                  </a:cubicBezTo>
                  <a:lnTo>
                    <a:pt x="5972" y="2588"/>
                  </a:lnTo>
                  <a:cubicBezTo>
                    <a:pt x="6225" y="2374"/>
                    <a:pt x="6515" y="2214"/>
                    <a:pt x="6830" y="2084"/>
                  </a:cubicBezTo>
                  <a:cubicBezTo>
                    <a:pt x="6986" y="1987"/>
                    <a:pt x="7161" y="1987"/>
                    <a:pt x="7240" y="1987"/>
                  </a:cubicBezTo>
                  <a:close/>
                  <a:moveTo>
                    <a:pt x="5776" y="4679"/>
                  </a:moveTo>
                  <a:cubicBezTo>
                    <a:pt x="5776" y="4679"/>
                    <a:pt x="5802" y="4679"/>
                    <a:pt x="5824" y="4694"/>
                  </a:cubicBezTo>
                  <a:lnTo>
                    <a:pt x="5824" y="4694"/>
                  </a:lnTo>
                  <a:cubicBezTo>
                    <a:pt x="5822" y="4695"/>
                    <a:pt x="5819" y="4695"/>
                    <a:pt x="5817" y="4695"/>
                  </a:cubicBezTo>
                  <a:cubicBezTo>
                    <a:pt x="5801" y="4695"/>
                    <a:pt x="5787" y="4690"/>
                    <a:pt x="5776" y="4679"/>
                  </a:cubicBezTo>
                  <a:close/>
                  <a:moveTo>
                    <a:pt x="8293" y="4035"/>
                  </a:moveTo>
                  <a:cubicBezTo>
                    <a:pt x="8335" y="4035"/>
                    <a:pt x="8376" y="4058"/>
                    <a:pt x="8406" y="4078"/>
                  </a:cubicBezTo>
                  <a:lnTo>
                    <a:pt x="8406" y="4078"/>
                  </a:lnTo>
                  <a:lnTo>
                    <a:pt x="8371" y="4113"/>
                  </a:lnTo>
                  <a:cubicBezTo>
                    <a:pt x="8371" y="4113"/>
                    <a:pt x="8293" y="4191"/>
                    <a:pt x="8215" y="4191"/>
                  </a:cubicBezTo>
                  <a:cubicBezTo>
                    <a:pt x="8059" y="4269"/>
                    <a:pt x="7883" y="4347"/>
                    <a:pt x="7805" y="4426"/>
                  </a:cubicBezTo>
                  <a:cubicBezTo>
                    <a:pt x="7317" y="4644"/>
                    <a:pt x="6829" y="4733"/>
                    <a:pt x="6491" y="4753"/>
                  </a:cubicBezTo>
                  <a:lnTo>
                    <a:pt x="6491" y="4753"/>
                  </a:lnTo>
                  <a:cubicBezTo>
                    <a:pt x="6529" y="4728"/>
                    <a:pt x="6565" y="4704"/>
                    <a:pt x="6596" y="4679"/>
                  </a:cubicBezTo>
                  <a:cubicBezTo>
                    <a:pt x="6737" y="4503"/>
                    <a:pt x="6860" y="4327"/>
                    <a:pt x="6971" y="4147"/>
                  </a:cubicBezTo>
                  <a:lnTo>
                    <a:pt x="6971" y="4147"/>
                  </a:lnTo>
                  <a:cubicBezTo>
                    <a:pt x="7111" y="4100"/>
                    <a:pt x="7252" y="4063"/>
                    <a:pt x="7396" y="4035"/>
                  </a:cubicBezTo>
                  <a:close/>
                  <a:moveTo>
                    <a:pt x="2034" y="2985"/>
                  </a:moveTo>
                  <a:cubicBezTo>
                    <a:pt x="2239" y="3211"/>
                    <a:pt x="2431" y="3446"/>
                    <a:pt x="2596" y="3704"/>
                  </a:cubicBezTo>
                  <a:cubicBezTo>
                    <a:pt x="2771" y="3938"/>
                    <a:pt x="2927" y="4191"/>
                    <a:pt x="3084" y="4426"/>
                  </a:cubicBezTo>
                  <a:cubicBezTo>
                    <a:pt x="3162" y="4567"/>
                    <a:pt x="3228" y="4646"/>
                    <a:pt x="3251" y="4753"/>
                  </a:cubicBezTo>
                  <a:lnTo>
                    <a:pt x="3251" y="4753"/>
                  </a:lnTo>
                  <a:cubicBezTo>
                    <a:pt x="3210" y="4745"/>
                    <a:pt x="3181" y="4727"/>
                    <a:pt x="3181" y="4679"/>
                  </a:cubicBezTo>
                  <a:cubicBezTo>
                    <a:pt x="2693" y="4347"/>
                    <a:pt x="2362" y="3782"/>
                    <a:pt x="2108" y="3216"/>
                  </a:cubicBezTo>
                  <a:cubicBezTo>
                    <a:pt x="2080" y="3139"/>
                    <a:pt x="2055" y="3062"/>
                    <a:pt x="2034" y="2985"/>
                  </a:cubicBezTo>
                  <a:close/>
                  <a:moveTo>
                    <a:pt x="3930" y="2529"/>
                  </a:moveTo>
                  <a:lnTo>
                    <a:pt x="3930" y="2529"/>
                  </a:lnTo>
                  <a:cubicBezTo>
                    <a:pt x="3948" y="2596"/>
                    <a:pt x="3965" y="2663"/>
                    <a:pt x="3981" y="2728"/>
                  </a:cubicBezTo>
                  <a:cubicBezTo>
                    <a:pt x="4059" y="3060"/>
                    <a:pt x="4157" y="3372"/>
                    <a:pt x="4235" y="3782"/>
                  </a:cubicBezTo>
                  <a:lnTo>
                    <a:pt x="4235" y="4269"/>
                  </a:lnTo>
                  <a:lnTo>
                    <a:pt x="4235" y="4757"/>
                  </a:lnTo>
                  <a:cubicBezTo>
                    <a:pt x="4157" y="4757"/>
                    <a:pt x="4157" y="4757"/>
                    <a:pt x="4235" y="4679"/>
                  </a:cubicBezTo>
                  <a:cubicBezTo>
                    <a:pt x="4235" y="4679"/>
                    <a:pt x="4157" y="4679"/>
                    <a:pt x="4157" y="4601"/>
                  </a:cubicBezTo>
                  <a:cubicBezTo>
                    <a:pt x="4059" y="4426"/>
                    <a:pt x="3981" y="4269"/>
                    <a:pt x="3981" y="4113"/>
                  </a:cubicBezTo>
                  <a:cubicBezTo>
                    <a:pt x="3903" y="3782"/>
                    <a:pt x="3903" y="3450"/>
                    <a:pt x="3903" y="3060"/>
                  </a:cubicBezTo>
                  <a:cubicBezTo>
                    <a:pt x="3903" y="2881"/>
                    <a:pt x="3912" y="2704"/>
                    <a:pt x="3930" y="2529"/>
                  </a:cubicBezTo>
                  <a:close/>
                  <a:moveTo>
                    <a:pt x="5519" y="3097"/>
                  </a:moveTo>
                  <a:cubicBezTo>
                    <a:pt x="5503" y="3383"/>
                    <a:pt x="5444" y="3668"/>
                    <a:pt x="5444" y="3938"/>
                  </a:cubicBezTo>
                  <a:cubicBezTo>
                    <a:pt x="5366" y="4113"/>
                    <a:pt x="5366" y="4269"/>
                    <a:pt x="5288" y="4426"/>
                  </a:cubicBezTo>
                  <a:cubicBezTo>
                    <a:pt x="5288" y="4523"/>
                    <a:pt x="5210" y="4601"/>
                    <a:pt x="5210" y="4679"/>
                  </a:cubicBezTo>
                  <a:lnTo>
                    <a:pt x="5132" y="4757"/>
                  </a:lnTo>
                  <a:lnTo>
                    <a:pt x="5132" y="4679"/>
                  </a:lnTo>
                  <a:cubicBezTo>
                    <a:pt x="5132" y="4679"/>
                    <a:pt x="5035" y="4601"/>
                    <a:pt x="5035" y="4523"/>
                  </a:cubicBezTo>
                  <a:cubicBezTo>
                    <a:pt x="5035" y="4347"/>
                    <a:pt x="5035" y="4269"/>
                    <a:pt x="5132" y="4113"/>
                  </a:cubicBezTo>
                  <a:cubicBezTo>
                    <a:pt x="5132" y="3782"/>
                    <a:pt x="5288" y="3450"/>
                    <a:pt x="5444" y="3216"/>
                  </a:cubicBezTo>
                  <a:cubicBezTo>
                    <a:pt x="5468" y="3175"/>
                    <a:pt x="5493" y="3135"/>
                    <a:pt x="5519" y="3097"/>
                  </a:cubicBezTo>
                  <a:close/>
                  <a:moveTo>
                    <a:pt x="491" y="1796"/>
                  </a:moveTo>
                  <a:cubicBezTo>
                    <a:pt x="514" y="1796"/>
                    <a:pt x="540" y="1804"/>
                    <a:pt x="566" y="1830"/>
                  </a:cubicBezTo>
                  <a:cubicBezTo>
                    <a:pt x="645" y="1830"/>
                    <a:pt x="820" y="1909"/>
                    <a:pt x="898" y="1909"/>
                  </a:cubicBezTo>
                  <a:cubicBezTo>
                    <a:pt x="1054" y="2084"/>
                    <a:pt x="1308" y="2240"/>
                    <a:pt x="1464" y="2396"/>
                  </a:cubicBezTo>
                  <a:cubicBezTo>
                    <a:pt x="1537" y="2470"/>
                    <a:pt x="1611" y="2543"/>
                    <a:pt x="1684" y="2617"/>
                  </a:cubicBezTo>
                  <a:lnTo>
                    <a:pt x="1684" y="2617"/>
                  </a:lnTo>
                  <a:cubicBezTo>
                    <a:pt x="1723" y="2851"/>
                    <a:pt x="1789" y="3078"/>
                    <a:pt x="1874" y="3294"/>
                  </a:cubicBezTo>
                  <a:cubicBezTo>
                    <a:pt x="2088" y="3883"/>
                    <a:pt x="2383" y="4422"/>
                    <a:pt x="2865" y="4809"/>
                  </a:cubicBezTo>
                  <a:lnTo>
                    <a:pt x="2865" y="4809"/>
                  </a:lnTo>
                  <a:cubicBezTo>
                    <a:pt x="2599" y="4747"/>
                    <a:pt x="2290" y="4663"/>
                    <a:pt x="1952" y="4523"/>
                  </a:cubicBezTo>
                  <a:cubicBezTo>
                    <a:pt x="1620" y="4426"/>
                    <a:pt x="1308" y="4269"/>
                    <a:pt x="1054" y="4035"/>
                  </a:cubicBezTo>
                  <a:cubicBezTo>
                    <a:pt x="742" y="3782"/>
                    <a:pt x="488" y="3548"/>
                    <a:pt x="410" y="3138"/>
                  </a:cubicBezTo>
                  <a:cubicBezTo>
                    <a:pt x="332" y="2884"/>
                    <a:pt x="332" y="2728"/>
                    <a:pt x="332" y="2474"/>
                  </a:cubicBezTo>
                  <a:lnTo>
                    <a:pt x="332" y="2162"/>
                  </a:lnTo>
                  <a:cubicBezTo>
                    <a:pt x="332" y="1987"/>
                    <a:pt x="332" y="1909"/>
                    <a:pt x="410" y="1830"/>
                  </a:cubicBezTo>
                  <a:cubicBezTo>
                    <a:pt x="410" y="1830"/>
                    <a:pt x="445" y="1796"/>
                    <a:pt x="491" y="1796"/>
                  </a:cubicBezTo>
                  <a:close/>
                  <a:moveTo>
                    <a:pt x="5208" y="1"/>
                  </a:moveTo>
                  <a:cubicBezTo>
                    <a:pt x="5104" y="1"/>
                    <a:pt x="5009" y="35"/>
                    <a:pt x="4957" y="35"/>
                  </a:cubicBezTo>
                  <a:cubicBezTo>
                    <a:pt x="4644" y="289"/>
                    <a:pt x="4391" y="523"/>
                    <a:pt x="4157" y="855"/>
                  </a:cubicBezTo>
                  <a:cubicBezTo>
                    <a:pt x="4092" y="972"/>
                    <a:pt x="4033" y="1088"/>
                    <a:pt x="3980" y="1204"/>
                  </a:cubicBezTo>
                  <a:lnTo>
                    <a:pt x="3980" y="1204"/>
                  </a:lnTo>
                  <a:cubicBezTo>
                    <a:pt x="3864" y="962"/>
                    <a:pt x="3739" y="743"/>
                    <a:pt x="3571" y="523"/>
                  </a:cubicBezTo>
                  <a:cubicBezTo>
                    <a:pt x="3493" y="367"/>
                    <a:pt x="3337" y="211"/>
                    <a:pt x="3181" y="133"/>
                  </a:cubicBezTo>
                  <a:cubicBezTo>
                    <a:pt x="3005" y="35"/>
                    <a:pt x="2927" y="35"/>
                    <a:pt x="2771" y="35"/>
                  </a:cubicBezTo>
                  <a:cubicBezTo>
                    <a:pt x="2596" y="35"/>
                    <a:pt x="2518" y="133"/>
                    <a:pt x="2440" y="211"/>
                  </a:cubicBezTo>
                  <a:cubicBezTo>
                    <a:pt x="2205" y="367"/>
                    <a:pt x="2108" y="523"/>
                    <a:pt x="2030" y="699"/>
                  </a:cubicBezTo>
                  <a:cubicBezTo>
                    <a:pt x="1952" y="855"/>
                    <a:pt x="1874" y="1011"/>
                    <a:pt x="1796" y="1187"/>
                  </a:cubicBezTo>
                  <a:cubicBezTo>
                    <a:pt x="1681" y="1512"/>
                    <a:pt x="1635" y="1841"/>
                    <a:pt x="1641" y="2163"/>
                  </a:cubicBezTo>
                  <a:lnTo>
                    <a:pt x="1641" y="2163"/>
                  </a:lnTo>
                  <a:cubicBezTo>
                    <a:pt x="1430" y="1954"/>
                    <a:pt x="1281" y="1814"/>
                    <a:pt x="1054" y="1674"/>
                  </a:cubicBezTo>
                  <a:cubicBezTo>
                    <a:pt x="898" y="1596"/>
                    <a:pt x="820" y="1499"/>
                    <a:pt x="645" y="1499"/>
                  </a:cubicBezTo>
                  <a:lnTo>
                    <a:pt x="410" y="1499"/>
                  </a:lnTo>
                  <a:cubicBezTo>
                    <a:pt x="332" y="1499"/>
                    <a:pt x="157" y="1596"/>
                    <a:pt x="157" y="1674"/>
                  </a:cubicBezTo>
                  <a:cubicBezTo>
                    <a:pt x="79" y="1830"/>
                    <a:pt x="79" y="1987"/>
                    <a:pt x="1" y="2084"/>
                  </a:cubicBezTo>
                  <a:lnTo>
                    <a:pt x="1" y="2474"/>
                  </a:lnTo>
                  <a:cubicBezTo>
                    <a:pt x="1" y="2728"/>
                    <a:pt x="1" y="2962"/>
                    <a:pt x="79" y="3216"/>
                  </a:cubicBezTo>
                  <a:cubicBezTo>
                    <a:pt x="254" y="3626"/>
                    <a:pt x="566" y="4035"/>
                    <a:pt x="898" y="4269"/>
                  </a:cubicBezTo>
                  <a:cubicBezTo>
                    <a:pt x="1230" y="4523"/>
                    <a:pt x="1542" y="4679"/>
                    <a:pt x="1874" y="4757"/>
                  </a:cubicBezTo>
                  <a:cubicBezTo>
                    <a:pt x="2440" y="5011"/>
                    <a:pt x="2927" y="5089"/>
                    <a:pt x="3337" y="5089"/>
                  </a:cubicBezTo>
                  <a:cubicBezTo>
                    <a:pt x="3669" y="5167"/>
                    <a:pt x="3825" y="5167"/>
                    <a:pt x="3825" y="5167"/>
                  </a:cubicBezTo>
                  <a:cubicBezTo>
                    <a:pt x="3903" y="5167"/>
                    <a:pt x="3903" y="5089"/>
                    <a:pt x="3903" y="5089"/>
                  </a:cubicBezTo>
                  <a:cubicBezTo>
                    <a:pt x="3903" y="5011"/>
                    <a:pt x="3903" y="5011"/>
                    <a:pt x="3825" y="4913"/>
                  </a:cubicBezTo>
                  <a:lnTo>
                    <a:pt x="3518" y="4913"/>
                  </a:lnTo>
                  <a:cubicBezTo>
                    <a:pt x="3540" y="4866"/>
                    <a:pt x="3571" y="4835"/>
                    <a:pt x="3571" y="4835"/>
                  </a:cubicBezTo>
                  <a:cubicBezTo>
                    <a:pt x="3571" y="4835"/>
                    <a:pt x="3571" y="4757"/>
                    <a:pt x="3493" y="4757"/>
                  </a:cubicBezTo>
                  <a:cubicBezTo>
                    <a:pt x="3493" y="4601"/>
                    <a:pt x="3415" y="4426"/>
                    <a:pt x="3337" y="4269"/>
                  </a:cubicBezTo>
                  <a:cubicBezTo>
                    <a:pt x="3181" y="4035"/>
                    <a:pt x="3005" y="3782"/>
                    <a:pt x="2849" y="3548"/>
                  </a:cubicBezTo>
                  <a:cubicBezTo>
                    <a:pt x="2522" y="3158"/>
                    <a:pt x="2244" y="2767"/>
                    <a:pt x="1946" y="2457"/>
                  </a:cubicBezTo>
                  <a:lnTo>
                    <a:pt x="1946" y="2457"/>
                  </a:lnTo>
                  <a:cubicBezTo>
                    <a:pt x="1925" y="2067"/>
                    <a:pt x="2004" y="1687"/>
                    <a:pt x="2205" y="1343"/>
                  </a:cubicBezTo>
                  <a:cubicBezTo>
                    <a:pt x="2205" y="1187"/>
                    <a:pt x="2284" y="1011"/>
                    <a:pt x="2362" y="855"/>
                  </a:cubicBezTo>
                  <a:cubicBezTo>
                    <a:pt x="2518" y="777"/>
                    <a:pt x="2596" y="621"/>
                    <a:pt x="2693" y="621"/>
                  </a:cubicBezTo>
                  <a:cubicBezTo>
                    <a:pt x="2771" y="523"/>
                    <a:pt x="2849" y="523"/>
                    <a:pt x="2927" y="523"/>
                  </a:cubicBezTo>
                  <a:cubicBezTo>
                    <a:pt x="3005" y="621"/>
                    <a:pt x="3181" y="699"/>
                    <a:pt x="3259" y="855"/>
                  </a:cubicBezTo>
                  <a:cubicBezTo>
                    <a:pt x="3438" y="1135"/>
                    <a:pt x="3598" y="1498"/>
                    <a:pt x="3731" y="1879"/>
                  </a:cubicBezTo>
                  <a:lnTo>
                    <a:pt x="3731" y="1879"/>
                  </a:lnTo>
                  <a:cubicBezTo>
                    <a:pt x="3622" y="2271"/>
                    <a:pt x="3571" y="2663"/>
                    <a:pt x="3571" y="3060"/>
                  </a:cubicBezTo>
                  <a:lnTo>
                    <a:pt x="3571" y="4191"/>
                  </a:lnTo>
                  <a:cubicBezTo>
                    <a:pt x="3669" y="4347"/>
                    <a:pt x="3669" y="4601"/>
                    <a:pt x="3747" y="4757"/>
                  </a:cubicBezTo>
                  <a:cubicBezTo>
                    <a:pt x="3825" y="4835"/>
                    <a:pt x="3903" y="5011"/>
                    <a:pt x="4059" y="5089"/>
                  </a:cubicBezTo>
                  <a:lnTo>
                    <a:pt x="4313" y="5089"/>
                  </a:lnTo>
                  <a:cubicBezTo>
                    <a:pt x="4391" y="5089"/>
                    <a:pt x="4469" y="5011"/>
                    <a:pt x="4547" y="4913"/>
                  </a:cubicBezTo>
                  <a:cubicBezTo>
                    <a:pt x="4644" y="4679"/>
                    <a:pt x="4644" y="4523"/>
                    <a:pt x="4644" y="4269"/>
                  </a:cubicBezTo>
                  <a:lnTo>
                    <a:pt x="4644" y="3704"/>
                  </a:lnTo>
                  <a:cubicBezTo>
                    <a:pt x="4547" y="3372"/>
                    <a:pt x="4469" y="2962"/>
                    <a:pt x="4391" y="2650"/>
                  </a:cubicBezTo>
                  <a:cubicBezTo>
                    <a:pt x="4313" y="2240"/>
                    <a:pt x="4235" y="1909"/>
                    <a:pt x="4157" y="1596"/>
                  </a:cubicBezTo>
                  <a:cubicBezTo>
                    <a:pt x="4152" y="1585"/>
                    <a:pt x="4147" y="1574"/>
                    <a:pt x="4142" y="1563"/>
                  </a:cubicBezTo>
                  <a:lnTo>
                    <a:pt x="4142" y="1563"/>
                  </a:lnTo>
                  <a:cubicBezTo>
                    <a:pt x="4210" y="1369"/>
                    <a:pt x="4293" y="1184"/>
                    <a:pt x="4391" y="1011"/>
                  </a:cubicBezTo>
                  <a:cubicBezTo>
                    <a:pt x="4469" y="855"/>
                    <a:pt x="4547" y="699"/>
                    <a:pt x="4723" y="621"/>
                  </a:cubicBezTo>
                  <a:cubicBezTo>
                    <a:pt x="4801" y="445"/>
                    <a:pt x="4957" y="367"/>
                    <a:pt x="5035" y="289"/>
                  </a:cubicBezTo>
                  <a:cubicBezTo>
                    <a:pt x="5070" y="281"/>
                    <a:pt x="5102" y="277"/>
                    <a:pt x="5131" y="277"/>
                  </a:cubicBezTo>
                  <a:cubicBezTo>
                    <a:pt x="5383" y="277"/>
                    <a:pt x="5453" y="558"/>
                    <a:pt x="5522" y="855"/>
                  </a:cubicBezTo>
                  <a:cubicBezTo>
                    <a:pt x="5604" y="1394"/>
                    <a:pt x="5617" y="2001"/>
                    <a:pt x="5562" y="2608"/>
                  </a:cubicBezTo>
                  <a:lnTo>
                    <a:pt x="5562" y="2608"/>
                  </a:lnTo>
                  <a:cubicBezTo>
                    <a:pt x="5438" y="2749"/>
                    <a:pt x="5321" y="2901"/>
                    <a:pt x="5210" y="3060"/>
                  </a:cubicBezTo>
                  <a:cubicBezTo>
                    <a:pt x="5035" y="3294"/>
                    <a:pt x="4879" y="3626"/>
                    <a:pt x="4801" y="4035"/>
                  </a:cubicBezTo>
                  <a:cubicBezTo>
                    <a:pt x="4723" y="4191"/>
                    <a:pt x="4723" y="4347"/>
                    <a:pt x="4723" y="4601"/>
                  </a:cubicBezTo>
                  <a:cubicBezTo>
                    <a:pt x="4723" y="4679"/>
                    <a:pt x="4723" y="4757"/>
                    <a:pt x="4801" y="4913"/>
                  </a:cubicBezTo>
                  <a:cubicBezTo>
                    <a:pt x="4801" y="4913"/>
                    <a:pt x="4879" y="5011"/>
                    <a:pt x="4957" y="5011"/>
                  </a:cubicBezTo>
                  <a:cubicBezTo>
                    <a:pt x="4957" y="5089"/>
                    <a:pt x="5035" y="5089"/>
                    <a:pt x="5035" y="5089"/>
                  </a:cubicBezTo>
                  <a:lnTo>
                    <a:pt x="5288" y="5089"/>
                  </a:lnTo>
                  <a:lnTo>
                    <a:pt x="5366" y="5011"/>
                  </a:lnTo>
                  <a:lnTo>
                    <a:pt x="5489" y="4873"/>
                  </a:lnTo>
                  <a:lnTo>
                    <a:pt x="5489" y="4873"/>
                  </a:lnTo>
                  <a:cubicBezTo>
                    <a:pt x="5498" y="4887"/>
                    <a:pt x="5509" y="4900"/>
                    <a:pt x="5522" y="4913"/>
                  </a:cubicBezTo>
                  <a:cubicBezTo>
                    <a:pt x="5522" y="5089"/>
                    <a:pt x="5620" y="5089"/>
                    <a:pt x="5698" y="5089"/>
                  </a:cubicBezTo>
                  <a:lnTo>
                    <a:pt x="6010" y="5089"/>
                  </a:lnTo>
                  <a:cubicBezTo>
                    <a:pt x="6072" y="5089"/>
                    <a:pt x="6125" y="5058"/>
                    <a:pt x="6176" y="5011"/>
                  </a:cubicBezTo>
                  <a:lnTo>
                    <a:pt x="6420" y="5011"/>
                  </a:lnTo>
                  <a:cubicBezTo>
                    <a:pt x="6752" y="5011"/>
                    <a:pt x="7240" y="4913"/>
                    <a:pt x="7883" y="4679"/>
                  </a:cubicBezTo>
                  <a:cubicBezTo>
                    <a:pt x="8059" y="4679"/>
                    <a:pt x="8215" y="4601"/>
                    <a:pt x="8371" y="4523"/>
                  </a:cubicBezTo>
                  <a:cubicBezTo>
                    <a:pt x="8449" y="4426"/>
                    <a:pt x="8547" y="4426"/>
                    <a:pt x="8625" y="4347"/>
                  </a:cubicBezTo>
                  <a:cubicBezTo>
                    <a:pt x="8703" y="4269"/>
                    <a:pt x="8703" y="4269"/>
                    <a:pt x="8781" y="4191"/>
                  </a:cubicBezTo>
                  <a:lnTo>
                    <a:pt x="8781" y="4035"/>
                  </a:lnTo>
                  <a:cubicBezTo>
                    <a:pt x="8781" y="3938"/>
                    <a:pt x="8781" y="3938"/>
                    <a:pt x="8703" y="3860"/>
                  </a:cubicBezTo>
                  <a:cubicBezTo>
                    <a:pt x="8703" y="3782"/>
                    <a:pt x="8625" y="3782"/>
                    <a:pt x="8547" y="3704"/>
                  </a:cubicBezTo>
                  <a:lnTo>
                    <a:pt x="8059" y="3704"/>
                  </a:lnTo>
                  <a:cubicBezTo>
                    <a:pt x="7974" y="3678"/>
                    <a:pt x="7892" y="3669"/>
                    <a:pt x="7813" y="3669"/>
                  </a:cubicBezTo>
                  <a:cubicBezTo>
                    <a:pt x="7656" y="3669"/>
                    <a:pt x="7513" y="3704"/>
                    <a:pt x="7396" y="3704"/>
                  </a:cubicBezTo>
                  <a:cubicBezTo>
                    <a:pt x="7331" y="3714"/>
                    <a:pt x="7266" y="3724"/>
                    <a:pt x="7201" y="3735"/>
                  </a:cubicBezTo>
                  <a:lnTo>
                    <a:pt x="7201" y="3735"/>
                  </a:lnTo>
                  <a:cubicBezTo>
                    <a:pt x="7298" y="3544"/>
                    <a:pt x="7387" y="3346"/>
                    <a:pt x="7474" y="3138"/>
                  </a:cubicBezTo>
                  <a:cubicBezTo>
                    <a:pt x="7649" y="2806"/>
                    <a:pt x="7727" y="2572"/>
                    <a:pt x="7727" y="2162"/>
                  </a:cubicBezTo>
                  <a:cubicBezTo>
                    <a:pt x="7727" y="2084"/>
                    <a:pt x="7649" y="1987"/>
                    <a:pt x="7571" y="1830"/>
                  </a:cubicBezTo>
                  <a:cubicBezTo>
                    <a:pt x="7474" y="1752"/>
                    <a:pt x="7396" y="1674"/>
                    <a:pt x="7318" y="1674"/>
                  </a:cubicBezTo>
                  <a:cubicBezTo>
                    <a:pt x="7083" y="1674"/>
                    <a:pt x="6908" y="1752"/>
                    <a:pt x="6752" y="1752"/>
                  </a:cubicBezTo>
                  <a:cubicBezTo>
                    <a:pt x="6477" y="1852"/>
                    <a:pt x="6231" y="1998"/>
                    <a:pt x="6007" y="2179"/>
                  </a:cubicBezTo>
                  <a:lnTo>
                    <a:pt x="6007" y="2179"/>
                  </a:lnTo>
                  <a:cubicBezTo>
                    <a:pt x="6035" y="1710"/>
                    <a:pt x="6017" y="1239"/>
                    <a:pt x="5854" y="777"/>
                  </a:cubicBezTo>
                  <a:cubicBezTo>
                    <a:pt x="5854" y="621"/>
                    <a:pt x="5776" y="445"/>
                    <a:pt x="5620" y="211"/>
                  </a:cubicBezTo>
                  <a:cubicBezTo>
                    <a:pt x="5522" y="133"/>
                    <a:pt x="5444" y="35"/>
                    <a:pt x="5366" y="35"/>
                  </a:cubicBezTo>
                  <a:cubicBezTo>
                    <a:pt x="5314" y="9"/>
                    <a:pt x="5260" y="1"/>
                    <a:pt x="5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56"/>
            <p:cNvSpPr/>
            <p:nvPr/>
          </p:nvSpPr>
          <p:spPr>
            <a:xfrm>
              <a:off x="2898251" y="3141119"/>
              <a:ext cx="251942" cy="277391"/>
            </a:xfrm>
            <a:custGeom>
              <a:avLst/>
              <a:gdLst/>
              <a:ahLst/>
              <a:cxnLst/>
              <a:rect l="l" t="t" r="r" b="b"/>
              <a:pathLst>
                <a:path w="8118" h="8938" extrusionOk="0">
                  <a:moveTo>
                    <a:pt x="157" y="1"/>
                  </a:moveTo>
                  <a:cubicBezTo>
                    <a:pt x="79" y="3572"/>
                    <a:pt x="79" y="7240"/>
                    <a:pt x="0" y="8937"/>
                  </a:cubicBezTo>
                  <a:cubicBezTo>
                    <a:pt x="3805" y="8937"/>
                    <a:pt x="7552" y="8703"/>
                    <a:pt x="7883" y="8040"/>
                  </a:cubicBezTo>
                  <a:cubicBezTo>
                    <a:pt x="8117" y="7474"/>
                    <a:pt x="8117" y="3825"/>
                    <a:pt x="7961" y="1"/>
                  </a:cubicBezTo>
                  <a:lnTo>
                    <a:pt x="7961" y="1"/>
                  </a:lnTo>
                  <a:cubicBezTo>
                    <a:pt x="6859" y="40"/>
                    <a:pt x="5600" y="60"/>
                    <a:pt x="4271" y="60"/>
                  </a:cubicBezTo>
                  <a:cubicBezTo>
                    <a:pt x="2942" y="60"/>
                    <a:pt x="1542" y="40"/>
                    <a:pt x="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56"/>
            <p:cNvSpPr/>
            <p:nvPr/>
          </p:nvSpPr>
          <p:spPr>
            <a:xfrm>
              <a:off x="2903093" y="3100556"/>
              <a:ext cx="242259" cy="42425"/>
            </a:xfrm>
            <a:custGeom>
              <a:avLst/>
              <a:gdLst/>
              <a:ahLst/>
              <a:cxnLst/>
              <a:rect l="l" t="t" r="r" b="b"/>
              <a:pathLst>
                <a:path w="7806" h="1367" extrusionOk="0">
                  <a:moveTo>
                    <a:pt x="1" y="1"/>
                  </a:moveTo>
                  <a:lnTo>
                    <a:pt x="1" y="1308"/>
                  </a:lnTo>
                  <a:cubicBezTo>
                    <a:pt x="1386" y="1347"/>
                    <a:pt x="2786" y="1367"/>
                    <a:pt x="4115" y="1367"/>
                  </a:cubicBezTo>
                  <a:cubicBezTo>
                    <a:pt x="5444" y="1367"/>
                    <a:pt x="6703" y="1347"/>
                    <a:pt x="7805" y="1308"/>
                  </a:cubicBezTo>
                  <a:lnTo>
                    <a:pt x="7805" y="79"/>
                  </a:lnTo>
                  <a:cubicBezTo>
                    <a:pt x="5776" y="79"/>
                    <a:pt x="2849" y="7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56"/>
            <p:cNvSpPr/>
            <p:nvPr/>
          </p:nvSpPr>
          <p:spPr>
            <a:xfrm>
              <a:off x="2903093" y="2843214"/>
              <a:ext cx="242259" cy="259794"/>
            </a:xfrm>
            <a:custGeom>
              <a:avLst/>
              <a:gdLst/>
              <a:ahLst/>
              <a:cxnLst/>
              <a:rect l="l" t="t" r="r" b="b"/>
              <a:pathLst>
                <a:path w="7806" h="8371" extrusionOk="0">
                  <a:moveTo>
                    <a:pt x="1" y="0"/>
                  </a:moveTo>
                  <a:lnTo>
                    <a:pt x="1" y="8293"/>
                  </a:lnTo>
                  <a:cubicBezTo>
                    <a:pt x="2849" y="8371"/>
                    <a:pt x="5776" y="8371"/>
                    <a:pt x="7805" y="8371"/>
                  </a:cubicBezTo>
                  <a:cubicBezTo>
                    <a:pt x="7649" y="4312"/>
                    <a:pt x="7396" y="488"/>
                    <a:pt x="7161" y="332"/>
                  </a:cubicBezTo>
                  <a:cubicBezTo>
                    <a:pt x="6908" y="78"/>
                    <a:pt x="3493"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56"/>
            <p:cNvSpPr/>
            <p:nvPr/>
          </p:nvSpPr>
          <p:spPr>
            <a:xfrm>
              <a:off x="2860109" y="2843214"/>
              <a:ext cx="43015" cy="575296"/>
            </a:xfrm>
            <a:custGeom>
              <a:avLst/>
              <a:gdLst/>
              <a:ahLst/>
              <a:cxnLst/>
              <a:rect l="l" t="t" r="r" b="b"/>
              <a:pathLst>
                <a:path w="1386" h="18537" extrusionOk="0">
                  <a:moveTo>
                    <a:pt x="410" y="0"/>
                  </a:moveTo>
                  <a:cubicBezTo>
                    <a:pt x="410" y="332"/>
                    <a:pt x="254" y="4156"/>
                    <a:pt x="156" y="8293"/>
                  </a:cubicBezTo>
                  <a:lnTo>
                    <a:pt x="156" y="9600"/>
                  </a:lnTo>
                  <a:cubicBezTo>
                    <a:pt x="78" y="13580"/>
                    <a:pt x="0" y="17483"/>
                    <a:pt x="78" y="18536"/>
                  </a:cubicBezTo>
                  <a:lnTo>
                    <a:pt x="1229" y="18536"/>
                  </a:lnTo>
                  <a:cubicBezTo>
                    <a:pt x="1308" y="16839"/>
                    <a:pt x="1308" y="13171"/>
                    <a:pt x="1386" y="9600"/>
                  </a:cubicBezTo>
                  <a:lnTo>
                    <a:pt x="1386" y="8293"/>
                  </a:lnTo>
                  <a:lnTo>
                    <a:pt x="1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56"/>
            <p:cNvSpPr/>
            <p:nvPr/>
          </p:nvSpPr>
          <p:spPr>
            <a:xfrm>
              <a:off x="2622723" y="2843214"/>
              <a:ext cx="250111" cy="257373"/>
            </a:xfrm>
            <a:custGeom>
              <a:avLst/>
              <a:gdLst/>
              <a:ahLst/>
              <a:cxnLst/>
              <a:rect l="l" t="t" r="r" b="b"/>
              <a:pathLst>
                <a:path w="8059" h="8293" extrusionOk="0">
                  <a:moveTo>
                    <a:pt x="8059" y="0"/>
                  </a:moveTo>
                  <a:cubicBezTo>
                    <a:pt x="4566" y="78"/>
                    <a:pt x="1230" y="254"/>
                    <a:pt x="664" y="566"/>
                  </a:cubicBezTo>
                  <a:cubicBezTo>
                    <a:pt x="254" y="820"/>
                    <a:pt x="1" y="4390"/>
                    <a:pt x="1" y="8215"/>
                  </a:cubicBezTo>
                  <a:cubicBezTo>
                    <a:pt x="1" y="8215"/>
                    <a:pt x="3669" y="8293"/>
                    <a:pt x="7805" y="8293"/>
                  </a:cubicBezTo>
                  <a:cubicBezTo>
                    <a:pt x="7903" y="4156"/>
                    <a:pt x="8059" y="332"/>
                    <a:pt x="8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56"/>
            <p:cNvSpPr/>
            <p:nvPr/>
          </p:nvSpPr>
          <p:spPr>
            <a:xfrm>
              <a:off x="2622723" y="3098135"/>
              <a:ext cx="242259" cy="43015"/>
            </a:xfrm>
            <a:custGeom>
              <a:avLst/>
              <a:gdLst/>
              <a:ahLst/>
              <a:cxnLst/>
              <a:rect l="l" t="t" r="r" b="b"/>
              <a:pathLst>
                <a:path w="7806" h="1386" extrusionOk="0">
                  <a:moveTo>
                    <a:pt x="1" y="1"/>
                  </a:moveTo>
                  <a:lnTo>
                    <a:pt x="1" y="1132"/>
                  </a:lnTo>
                  <a:cubicBezTo>
                    <a:pt x="1" y="1132"/>
                    <a:pt x="3591" y="1308"/>
                    <a:pt x="7805" y="1386"/>
                  </a:cubicBezTo>
                  <a:lnTo>
                    <a:pt x="7805" y="79"/>
                  </a:lnTo>
                  <a:cubicBezTo>
                    <a:pt x="3669" y="79"/>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56"/>
            <p:cNvSpPr/>
            <p:nvPr/>
          </p:nvSpPr>
          <p:spPr>
            <a:xfrm>
              <a:off x="2622723" y="3133267"/>
              <a:ext cx="242259" cy="285243"/>
            </a:xfrm>
            <a:custGeom>
              <a:avLst/>
              <a:gdLst/>
              <a:ahLst/>
              <a:cxnLst/>
              <a:rect l="l" t="t" r="r" b="b"/>
              <a:pathLst>
                <a:path w="7806" h="9191" extrusionOk="0">
                  <a:moveTo>
                    <a:pt x="1" y="0"/>
                  </a:moveTo>
                  <a:cubicBezTo>
                    <a:pt x="1" y="4312"/>
                    <a:pt x="254" y="8703"/>
                    <a:pt x="664" y="8859"/>
                  </a:cubicBezTo>
                  <a:cubicBezTo>
                    <a:pt x="1074" y="9034"/>
                    <a:pt x="4313" y="9190"/>
                    <a:pt x="7727" y="9190"/>
                  </a:cubicBezTo>
                  <a:cubicBezTo>
                    <a:pt x="7649" y="8137"/>
                    <a:pt x="7727" y="4234"/>
                    <a:pt x="7805" y="254"/>
                  </a:cubicBezTo>
                  <a:cubicBezTo>
                    <a:pt x="3591" y="176"/>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56"/>
            <p:cNvSpPr/>
            <p:nvPr/>
          </p:nvSpPr>
          <p:spPr>
            <a:xfrm>
              <a:off x="2650592" y="2840793"/>
              <a:ext cx="224693" cy="158682"/>
            </a:xfrm>
            <a:custGeom>
              <a:avLst/>
              <a:gdLst/>
              <a:ahLst/>
              <a:cxnLst/>
              <a:rect l="l" t="t" r="r" b="b"/>
              <a:pathLst>
                <a:path w="7240" h="5113" extrusionOk="0">
                  <a:moveTo>
                    <a:pt x="3314" y="2639"/>
                  </a:moveTo>
                  <a:cubicBezTo>
                    <a:pt x="3328" y="2639"/>
                    <a:pt x="3337" y="2647"/>
                    <a:pt x="3337" y="2673"/>
                  </a:cubicBezTo>
                  <a:lnTo>
                    <a:pt x="3337" y="2771"/>
                  </a:lnTo>
                  <a:lnTo>
                    <a:pt x="3337" y="3005"/>
                  </a:lnTo>
                  <a:cubicBezTo>
                    <a:pt x="3259" y="3161"/>
                    <a:pt x="3259" y="3337"/>
                    <a:pt x="3181" y="3493"/>
                  </a:cubicBezTo>
                  <a:cubicBezTo>
                    <a:pt x="3178" y="3497"/>
                    <a:pt x="3176" y="3501"/>
                    <a:pt x="3174" y="3505"/>
                  </a:cubicBezTo>
                  <a:lnTo>
                    <a:pt x="3174" y="3505"/>
                  </a:lnTo>
                  <a:cubicBezTo>
                    <a:pt x="3147" y="3476"/>
                    <a:pt x="3123" y="3446"/>
                    <a:pt x="3103" y="3415"/>
                  </a:cubicBezTo>
                  <a:cubicBezTo>
                    <a:pt x="2927" y="3259"/>
                    <a:pt x="2927" y="3083"/>
                    <a:pt x="3005" y="2927"/>
                  </a:cubicBezTo>
                  <a:cubicBezTo>
                    <a:pt x="3005" y="2849"/>
                    <a:pt x="3103" y="2771"/>
                    <a:pt x="3181" y="2673"/>
                  </a:cubicBezTo>
                  <a:cubicBezTo>
                    <a:pt x="3233" y="2673"/>
                    <a:pt x="3285" y="2639"/>
                    <a:pt x="3314" y="2639"/>
                  </a:cubicBezTo>
                  <a:close/>
                  <a:moveTo>
                    <a:pt x="7161" y="0"/>
                  </a:moveTo>
                  <a:cubicBezTo>
                    <a:pt x="7161" y="0"/>
                    <a:pt x="7083" y="0"/>
                    <a:pt x="7083" y="78"/>
                  </a:cubicBezTo>
                  <a:cubicBezTo>
                    <a:pt x="7083" y="78"/>
                    <a:pt x="7005" y="234"/>
                    <a:pt x="6829" y="566"/>
                  </a:cubicBezTo>
                  <a:cubicBezTo>
                    <a:pt x="6751" y="898"/>
                    <a:pt x="6517" y="1386"/>
                    <a:pt x="6263" y="1951"/>
                  </a:cubicBezTo>
                  <a:cubicBezTo>
                    <a:pt x="6107" y="2283"/>
                    <a:pt x="5932" y="2517"/>
                    <a:pt x="5776" y="2849"/>
                  </a:cubicBezTo>
                  <a:cubicBezTo>
                    <a:pt x="5698" y="3005"/>
                    <a:pt x="5541" y="3161"/>
                    <a:pt x="5444" y="3259"/>
                  </a:cubicBezTo>
                  <a:cubicBezTo>
                    <a:pt x="5288" y="3415"/>
                    <a:pt x="5132" y="3493"/>
                    <a:pt x="4956" y="3571"/>
                  </a:cubicBezTo>
                  <a:cubicBezTo>
                    <a:pt x="4800" y="3649"/>
                    <a:pt x="4644" y="3746"/>
                    <a:pt x="4468" y="3746"/>
                  </a:cubicBezTo>
                  <a:cubicBezTo>
                    <a:pt x="4358" y="3802"/>
                    <a:pt x="4248" y="3857"/>
                    <a:pt x="4103" y="3857"/>
                  </a:cubicBezTo>
                  <a:cubicBezTo>
                    <a:pt x="4043" y="3857"/>
                    <a:pt x="3977" y="3847"/>
                    <a:pt x="3902" y="3824"/>
                  </a:cubicBezTo>
                  <a:cubicBezTo>
                    <a:pt x="3751" y="3824"/>
                    <a:pt x="3594" y="3783"/>
                    <a:pt x="3455" y="3713"/>
                  </a:cubicBezTo>
                  <a:lnTo>
                    <a:pt x="3455" y="3713"/>
                  </a:lnTo>
                  <a:cubicBezTo>
                    <a:pt x="3468" y="3692"/>
                    <a:pt x="3480" y="3671"/>
                    <a:pt x="3493" y="3649"/>
                  </a:cubicBezTo>
                  <a:cubicBezTo>
                    <a:pt x="3590" y="3493"/>
                    <a:pt x="3668" y="3259"/>
                    <a:pt x="3746" y="3083"/>
                  </a:cubicBezTo>
                  <a:lnTo>
                    <a:pt x="3746" y="2673"/>
                  </a:lnTo>
                  <a:cubicBezTo>
                    <a:pt x="3746" y="2595"/>
                    <a:pt x="3668" y="2517"/>
                    <a:pt x="3668" y="2439"/>
                  </a:cubicBezTo>
                  <a:cubicBezTo>
                    <a:pt x="3590" y="2439"/>
                    <a:pt x="3493" y="2283"/>
                    <a:pt x="3415" y="2283"/>
                  </a:cubicBezTo>
                  <a:cubicBezTo>
                    <a:pt x="3181" y="2283"/>
                    <a:pt x="3103" y="2439"/>
                    <a:pt x="3005" y="2517"/>
                  </a:cubicBezTo>
                  <a:cubicBezTo>
                    <a:pt x="2927" y="2595"/>
                    <a:pt x="2849" y="2673"/>
                    <a:pt x="2771" y="2771"/>
                  </a:cubicBezTo>
                  <a:cubicBezTo>
                    <a:pt x="2693" y="3005"/>
                    <a:pt x="2693" y="3337"/>
                    <a:pt x="2771" y="3493"/>
                  </a:cubicBezTo>
                  <a:cubicBezTo>
                    <a:pt x="2812" y="3626"/>
                    <a:pt x="2874" y="3753"/>
                    <a:pt x="2960" y="3856"/>
                  </a:cubicBezTo>
                  <a:lnTo>
                    <a:pt x="2960" y="3856"/>
                  </a:lnTo>
                  <a:cubicBezTo>
                    <a:pt x="2827" y="4050"/>
                    <a:pt x="2676" y="4232"/>
                    <a:pt x="2517" y="4390"/>
                  </a:cubicBezTo>
                  <a:cubicBezTo>
                    <a:pt x="2283" y="4546"/>
                    <a:pt x="1951" y="4624"/>
                    <a:pt x="1639" y="4624"/>
                  </a:cubicBezTo>
                  <a:cubicBezTo>
                    <a:pt x="1512" y="4673"/>
                    <a:pt x="1366" y="4698"/>
                    <a:pt x="1232" y="4698"/>
                  </a:cubicBezTo>
                  <a:cubicBezTo>
                    <a:pt x="1098" y="4698"/>
                    <a:pt x="976" y="4673"/>
                    <a:pt x="898" y="4624"/>
                  </a:cubicBezTo>
                  <a:cubicBezTo>
                    <a:pt x="664" y="4624"/>
                    <a:pt x="488" y="4546"/>
                    <a:pt x="410" y="4468"/>
                  </a:cubicBezTo>
                  <a:cubicBezTo>
                    <a:pt x="332" y="4312"/>
                    <a:pt x="254" y="4234"/>
                    <a:pt x="254" y="4137"/>
                  </a:cubicBezTo>
                  <a:lnTo>
                    <a:pt x="254" y="3981"/>
                  </a:lnTo>
                  <a:cubicBezTo>
                    <a:pt x="254" y="3903"/>
                    <a:pt x="176" y="3903"/>
                    <a:pt x="176" y="3903"/>
                  </a:cubicBezTo>
                  <a:cubicBezTo>
                    <a:pt x="78" y="3903"/>
                    <a:pt x="78" y="3903"/>
                    <a:pt x="0" y="3981"/>
                  </a:cubicBezTo>
                  <a:lnTo>
                    <a:pt x="0" y="4137"/>
                  </a:lnTo>
                  <a:cubicBezTo>
                    <a:pt x="0" y="4234"/>
                    <a:pt x="0" y="4390"/>
                    <a:pt x="176" y="4624"/>
                  </a:cubicBezTo>
                  <a:cubicBezTo>
                    <a:pt x="254" y="4800"/>
                    <a:pt x="488" y="4956"/>
                    <a:pt x="820" y="5034"/>
                  </a:cubicBezTo>
                  <a:cubicBezTo>
                    <a:pt x="1054" y="5112"/>
                    <a:pt x="1385" y="5112"/>
                    <a:pt x="1717" y="5112"/>
                  </a:cubicBezTo>
                  <a:cubicBezTo>
                    <a:pt x="2029" y="5034"/>
                    <a:pt x="2439" y="4878"/>
                    <a:pt x="2693" y="4624"/>
                  </a:cubicBezTo>
                  <a:cubicBezTo>
                    <a:pt x="2895" y="4473"/>
                    <a:pt x="3073" y="4280"/>
                    <a:pt x="3237" y="4051"/>
                  </a:cubicBezTo>
                  <a:lnTo>
                    <a:pt x="3237" y="4051"/>
                  </a:lnTo>
                  <a:cubicBezTo>
                    <a:pt x="3244" y="4054"/>
                    <a:pt x="3251" y="4056"/>
                    <a:pt x="3259" y="4059"/>
                  </a:cubicBezTo>
                  <a:cubicBezTo>
                    <a:pt x="3415" y="4234"/>
                    <a:pt x="3668" y="4234"/>
                    <a:pt x="3902" y="4234"/>
                  </a:cubicBezTo>
                  <a:cubicBezTo>
                    <a:pt x="3987" y="4260"/>
                    <a:pt x="4069" y="4269"/>
                    <a:pt x="4151" y="4269"/>
                  </a:cubicBezTo>
                  <a:cubicBezTo>
                    <a:pt x="4314" y="4269"/>
                    <a:pt x="4475" y="4234"/>
                    <a:pt x="4644" y="4234"/>
                  </a:cubicBezTo>
                  <a:cubicBezTo>
                    <a:pt x="4800" y="4137"/>
                    <a:pt x="5054" y="4059"/>
                    <a:pt x="5210" y="3903"/>
                  </a:cubicBezTo>
                  <a:cubicBezTo>
                    <a:pt x="5366" y="3746"/>
                    <a:pt x="5541" y="3571"/>
                    <a:pt x="5620" y="3415"/>
                  </a:cubicBezTo>
                  <a:cubicBezTo>
                    <a:pt x="5776" y="3337"/>
                    <a:pt x="5854" y="3161"/>
                    <a:pt x="5932" y="3005"/>
                  </a:cubicBezTo>
                  <a:cubicBezTo>
                    <a:pt x="6185" y="2673"/>
                    <a:pt x="6341" y="2361"/>
                    <a:pt x="6517" y="2107"/>
                  </a:cubicBezTo>
                  <a:cubicBezTo>
                    <a:pt x="6829" y="1542"/>
                    <a:pt x="7005" y="1054"/>
                    <a:pt x="7083" y="644"/>
                  </a:cubicBezTo>
                  <a:cubicBezTo>
                    <a:pt x="7239" y="332"/>
                    <a:pt x="7239" y="78"/>
                    <a:pt x="7239" y="78"/>
                  </a:cubicBezTo>
                  <a:cubicBezTo>
                    <a:pt x="7239" y="78"/>
                    <a:pt x="7239" y="0"/>
                    <a:pt x="7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56"/>
            <p:cNvSpPr/>
            <p:nvPr/>
          </p:nvSpPr>
          <p:spPr>
            <a:xfrm>
              <a:off x="2887948" y="2840793"/>
              <a:ext cx="290084" cy="176837"/>
            </a:xfrm>
            <a:custGeom>
              <a:avLst/>
              <a:gdLst/>
              <a:ahLst/>
              <a:cxnLst/>
              <a:rect l="l" t="t" r="r" b="b"/>
              <a:pathLst>
                <a:path w="9347" h="5698" extrusionOk="0">
                  <a:moveTo>
                    <a:pt x="2440" y="1483"/>
                  </a:moveTo>
                  <a:cubicBezTo>
                    <a:pt x="2459" y="1483"/>
                    <a:pt x="2479" y="1503"/>
                    <a:pt x="2518" y="1542"/>
                  </a:cubicBezTo>
                  <a:cubicBezTo>
                    <a:pt x="2518" y="1620"/>
                    <a:pt x="2596" y="1698"/>
                    <a:pt x="2596" y="1795"/>
                  </a:cubicBezTo>
                  <a:cubicBezTo>
                    <a:pt x="2596" y="1951"/>
                    <a:pt x="2518" y="2185"/>
                    <a:pt x="2362" y="2283"/>
                  </a:cubicBezTo>
                  <a:cubicBezTo>
                    <a:pt x="2356" y="2283"/>
                    <a:pt x="2351" y="2283"/>
                    <a:pt x="2345" y="2284"/>
                  </a:cubicBezTo>
                  <a:lnTo>
                    <a:pt x="2345" y="2284"/>
                  </a:lnTo>
                  <a:cubicBezTo>
                    <a:pt x="2327" y="2120"/>
                    <a:pt x="2309" y="1953"/>
                    <a:pt x="2362" y="1795"/>
                  </a:cubicBezTo>
                  <a:lnTo>
                    <a:pt x="2362" y="1542"/>
                  </a:lnTo>
                  <a:cubicBezTo>
                    <a:pt x="2310" y="1542"/>
                    <a:pt x="2362" y="1507"/>
                    <a:pt x="2379" y="1507"/>
                  </a:cubicBezTo>
                  <a:cubicBezTo>
                    <a:pt x="2388" y="1507"/>
                    <a:pt x="2388" y="1516"/>
                    <a:pt x="2362" y="1542"/>
                  </a:cubicBezTo>
                  <a:cubicBezTo>
                    <a:pt x="2401" y="1503"/>
                    <a:pt x="2420" y="1483"/>
                    <a:pt x="2440" y="1483"/>
                  </a:cubicBezTo>
                  <a:close/>
                  <a:moveTo>
                    <a:pt x="79" y="0"/>
                  </a:moveTo>
                  <a:cubicBezTo>
                    <a:pt x="1" y="0"/>
                    <a:pt x="1" y="78"/>
                    <a:pt x="1" y="78"/>
                  </a:cubicBezTo>
                  <a:lnTo>
                    <a:pt x="1" y="234"/>
                  </a:lnTo>
                  <a:cubicBezTo>
                    <a:pt x="79" y="410"/>
                    <a:pt x="79" y="566"/>
                    <a:pt x="157" y="722"/>
                  </a:cubicBezTo>
                  <a:cubicBezTo>
                    <a:pt x="235" y="976"/>
                    <a:pt x="411" y="1210"/>
                    <a:pt x="567" y="1464"/>
                  </a:cubicBezTo>
                  <a:cubicBezTo>
                    <a:pt x="645" y="1795"/>
                    <a:pt x="898" y="2107"/>
                    <a:pt x="1210" y="2361"/>
                  </a:cubicBezTo>
                  <a:cubicBezTo>
                    <a:pt x="1308" y="2439"/>
                    <a:pt x="1542" y="2595"/>
                    <a:pt x="1796" y="2595"/>
                  </a:cubicBezTo>
                  <a:lnTo>
                    <a:pt x="1952" y="2595"/>
                  </a:lnTo>
                  <a:cubicBezTo>
                    <a:pt x="2108" y="3083"/>
                    <a:pt x="2284" y="3571"/>
                    <a:pt x="2596" y="3981"/>
                  </a:cubicBezTo>
                  <a:cubicBezTo>
                    <a:pt x="2771" y="4234"/>
                    <a:pt x="3006" y="4390"/>
                    <a:pt x="3259" y="4468"/>
                  </a:cubicBezTo>
                  <a:cubicBezTo>
                    <a:pt x="3415" y="4546"/>
                    <a:pt x="3493" y="4546"/>
                    <a:pt x="3649" y="4546"/>
                  </a:cubicBezTo>
                  <a:cubicBezTo>
                    <a:pt x="3825" y="4624"/>
                    <a:pt x="3903" y="4624"/>
                    <a:pt x="4059" y="4624"/>
                  </a:cubicBezTo>
                  <a:cubicBezTo>
                    <a:pt x="4112" y="4645"/>
                    <a:pt x="4167" y="4653"/>
                    <a:pt x="4224" y="4653"/>
                  </a:cubicBezTo>
                  <a:cubicBezTo>
                    <a:pt x="4440" y="4653"/>
                    <a:pt x="4678" y="4530"/>
                    <a:pt x="4879" y="4468"/>
                  </a:cubicBezTo>
                  <a:cubicBezTo>
                    <a:pt x="5035" y="4312"/>
                    <a:pt x="5288" y="4137"/>
                    <a:pt x="5445" y="3981"/>
                  </a:cubicBezTo>
                  <a:cubicBezTo>
                    <a:pt x="5601" y="3824"/>
                    <a:pt x="5776" y="3746"/>
                    <a:pt x="6010" y="3649"/>
                  </a:cubicBezTo>
                  <a:cubicBezTo>
                    <a:pt x="6088" y="3649"/>
                    <a:pt x="6186" y="3571"/>
                    <a:pt x="6264" y="3571"/>
                  </a:cubicBezTo>
                  <a:lnTo>
                    <a:pt x="6576" y="3571"/>
                  </a:lnTo>
                  <a:cubicBezTo>
                    <a:pt x="6986" y="3571"/>
                    <a:pt x="7396" y="3746"/>
                    <a:pt x="7649" y="3903"/>
                  </a:cubicBezTo>
                  <a:cubicBezTo>
                    <a:pt x="7962" y="4059"/>
                    <a:pt x="8215" y="4234"/>
                    <a:pt x="8371" y="4468"/>
                  </a:cubicBezTo>
                  <a:cubicBezTo>
                    <a:pt x="8625" y="4624"/>
                    <a:pt x="8781" y="4878"/>
                    <a:pt x="8859" y="5034"/>
                  </a:cubicBezTo>
                  <a:cubicBezTo>
                    <a:pt x="8937" y="5210"/>
                    <a:pt x="9015" y="5366"/>
                    <a:pt x="9113" y="5444"/>
                  </a:cubicBezTo>
                  <a:cubicBezTo>
                    <a:pt x="9113" y="5600"/>
                    <a:pt x="9191" y="5600"/>
                    <a:pt x="9191" y="5600"/>
                  </a:cubicBezTo>
                  <a:cubicBezTo>
                    <a:pt x="9191" y="5698"/>
                    <a:pt x="9191" y="5698"/>
                    <a:pt x="9269" y="5698"/>
                  </a:cubicBezTo>
                  <a:cubicBezTo>
                    <a:pt x="9347" y="5698"/>
                    <a:pt x="9347" y="5600"/>
                    <a:pt x="9347" y="5600"/>
                  </a:cubicBezTo>
                  <a:cubicBezTo>
                    <a:pt x="9347" y="5600"/>
                    <a:pt x="9347" y="5522"/>
                    <a:pt x="9269" y="5444"/>
                  </a:cubicBezTo>
                  <a:cubicBezTo>
                    <a:pt x="9269" y="5288"/>
                    <a:pt x="9191" y="5112"/>
                    <a:pt x="9113" y="4878"/>
                  </a:cubicBezTo>
                  <a:cubicBezTo>
                    <a:pt x="9015" y="4722"/>
                    <a:pt x="8937" y="4468"/>
                    <a:pt x="8703" y="4234"/>
                  </a:cubicBezTo>
                  <a:cubicBezTo>
                    <a:pt x="8527" y="3981"/>
                    <a:pt x="8215" y="3649"/>
                    <a:pt x="7884" y="3493"/>
                  </a:cubicBezTo>
                  <a:cubicBezTo>
                    <a:pt x="7474" y="3337"/>
                    <a:pt x="7064" y="3259"/>
                    <a:pt x="6576" y="3259"/>
                  </a:cubicBezTo>
                  <a:cubicBezTo>
                    <a:pt x="6342" y="3259"/>
                    <a:pt x="6088" y="3337"/>
                    <a:pt x="5854" y="3337"/>
                  </a:cubicBezTo>
                  <a:cubicBezTo>
                    <a:pt x="5698" y="3415"/>
                    <a:pt x="5445" y="3571"/>
                    <a:pt x="5210" y="3746"/>
                  </a:cubicBezTo>
                  <a:cubicBezTo>
                    <a:pt x="4879" y="3981"/>
                    <a:pt x="4469" y="4234"/>
                    <a:pt x="4059" y="4312"/>
                  </a:cubicBezTo>
                  <a:lnTo>
                    <a:pt x="3747" y="4312"/>
                  </a:lnTo>
                  <a:cubicBezTo>
                    <a:pt x="3571" y="4312"/>
                    <a:pt x="3493" y="4312"/>
                    <a:pt x="3337" y="4234"/>
                  </a:cubicBezTo>
                  <a:cubicBezTo>
                    <a:pt x="3162" y="4234"/>
                    <a:pt x="3006" y="3981"/>
                    <a:pt x="2849" y="3824"/>
                  </a:cubicBezTo>
                  <a:cubicBezTo>
                    <a:pt x="2596" y="3415"/>
                    <a:pt x="2440" y="2927"/>
                    <a:pt x="2362" y="2517"/>
                  </a:cubicBezTo>
                  <a:cubicBezTo>
                    <a:pt x="2362" y="2515"/>
                    <a:pt x="2362" y="2513"/>
                    <a:pt x="2362" y="2511"/>
                  </a:cubicBezTo>
                  <a:lnTo>
                    <a:pt x="2362" y="2511"/>
                  </a:lnTo>
                  <a:cubicBezTo>
                    <a:pt x="2390" y="2489"/>
                    <a:pt x="2415" y="2464"/>
                    <a:pt x="2440" y="2439"/>
                  </a:cubicBezTo>
                  <a:cubicBezTo>
                    <a:pt x="2674" y="2361"/>
                    <a:pt x="2849" y="2107"/>
                    <a:pt x="2849" y="1795"/>
                  </a:cubicBezTo>
                  <a:cubicBezTo>
                    <a:pt x="2928" y="1698"/>
                    <a:pt x="2928" y="1542"/>
                    <a:pt x="2849" y="1386"/>
                  </a:cubicBezTo>
                  <a:cubicBezTo>
                    <a:pt x="2771" y="1210"/>
                    <a:pt x="2674" y="1054"/>
                    <a:pt x="2440" y="1054"/>
                  </a:cubicBezTo>
                  <a:lnTo>
                    <a:pt x="2284" y="1054"/>
                  </a:lnTo>
                  <a:cubicBezTo>
                    <a:pt x="2108" y="1054"/>
                    <a:pt x="2186" y="1054"/>
                    <a:pt x="2108" y="1132"/>
                  </a:cubicBezTo>
                  <a:cubicBezTo>
                    <a:pt x="1952" y="1210"/>
                    <a:pt x="1952" y="1307"/>
                    <a:pt x="1874" y="1386"/>
                  </a:cubicBezTo>
                  <a:lnTo>
                    <a:pt x="1874" y="1795"/>
                  </a:lnTo>
                  <a:cubicBezTo>
                    <a:pt x="1874" y="2007"/>
                    <a:pt x="1910" y="2191"/>
                    <a:pt x="1933" y="2361"/>
                  </a:cubicBezTo>
                  <a:lnTo>
                    <a:pt x="1796" y="2361"/>
                  </a:lnTo>
                  <a:cubicBezTo>
                    <a:pt x="1620" y="2361"/>
                    <a:pt x="1542" y="2283"/>
                    <a:pt x="1386" y="2107"/>
                  </a:cubicBezTo>
                  <a:cubicBezTo>
                    <a:pt x="1132" y="1873"/>
                    <a:pt x="976" y="1620"/>
                    <a:pt x="820" y="1386"/>
                  </a:cubicBezTo>
                  <a:cubicBezTo>
                    <a:pt x="645" y="1054"/>
                    <a:pt x="567" y="898"/>
                    <a:pt x="411" y="644"/>
                  </a:cubicBezTo>
                  <a:cubicBezTo>
                    <a:pt x="235" y="234"/>
                    <a:pt x="157" y="0"/>
                    <a:pt x="1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56"/>
            <p:cNvSpPr/>
            <p:nvPr/>
          </p:nvSpPr>
          <p:spPr>
            <a:xfrm>
              <a:off x="3135017" y="3042427"/>
              <a:ext cx="131433" cy="219852"/>
            </a:xfrm>
            <a:custGeom>
              <a:avLst/>
              <a:gdLst/>
              <a:ahLst/>
              <a:cxnLst/>
              <a:rect l="l" t="t" r="r" b="b"/>
              <a:pathLst>
                <a:path w="4235" h="7084" extrusionOk="0">
                  <a:moveTo>
                    <a:pt x="2030" y="1"/>
                  </a:moveTo>
                  <a:cubicBezTo>
                    <a:pt x="1874" y="1"/>
                    <a:pt x="1640" y="176"/>
                    <a:pt x="1640" y="332"/>
                  </a:cubicBezTo>
                  <a:cubicBezTo>
                    <a:pt x="1308" y="2771"/>
                    <a:pt x="664" y="4391"/>
                    <a:pt x="254" y="5210"/>
                  </a:cubicBezTo>
                  <a:cubicBezTo>
                    <a:pt x="176" y="5366"/>
                    <a:pt x="176" y="5542"/>
                    <a:pt x="79" y="5620"/>
                  </a:cubicBezTo>
                  <a:cubicBezTo>
                    <a:pt x="1" y="5854"/>
                    <a:pt x="1" y="6108"/>
                    <a:pt x="254" y="6186"/>
                  </a:cubicBezTo>
                  <a:cubicBezTo>
                    <a:pt x="664" y="6342"/>
                    <a:pt x="1230" y="6752"/>
                    <a:pt x="2030" y="7083"/>
                  </a:cubicBezTo>
                  <a:cubicBezTo>
                    <a:pt x="3747" y="5444"/>
                    <a:pt x="4235" y="742"/>
                    <a:pt x="3903" y="410"/>
                  </a:cubicBezTo>
                  <a:cubicBezTo>
                    <a:pt x="3747" y="176"/>
                    <a:pt x="2693" y="79"/>
                    <a:pt x="20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56"/>
            <p:cNvSpPr/>
            <p:nvPr/>
          </p:nvSpPr>
          <p:spPr>
            <a:xfrm>
              <a:off x="3197987" y="3055152"/>
              <a:ext cx="219852" cy="277360"/>
            </a:xfrm>
            <a:custGeom>
              <a:avLst/>
              <a:gdLst/>
              <a:ahLst/>
              <a:cxnLst/>
              <a:rect l="l" t="t" r="r" b="b"/>
              <a:pathLst>
                <a:path w="7084" h="8937" extrusionOk="0">
                  <a:moveTo>
                    <a:pt x="1874" y="0"/>
                  </a:moveTo>
                  <a:lnTo>
                    <a:pt x="1874" y="0"/>
                  </a:lnTo>
                  <a:cubicBezTo>
                    <a:pt x="2206" y="332"/>
                    <a:pt x="1718" y="5034"/>
                    <a:pt x="1" y="6673"/>
                  </a:cubicBezTo>
                  <a:cubicBezTo>
                    <a:pt x="1640" y="7473"/>
                    <a:pt x="3825" y="8371"/>
                    <a:pt x="6030" y="8937"/>
                  </a:cubicBezTo>
                  <a:cubicBezTo>
                    <a:pt x="7084" y="5210"/>
                    <a:pt x="6518" y="976"/>
                    <a:pt x="6518" y="820"/>
                  </a:cubicBezTo>
                  <a:cubicBezTo>
                    <a:pt x="3669" y="156"/>
                    <a:pt x="1874" y="0"/>
                    <a:pt x="1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56"/>
            <p:cNvSpPr/>
            <p:nvPr/>
          </p:nvSpPr>
          <p:spPr>
            <a:xfrm>
              <a:off x="3385097" y="3080569"/>
              <a:ext cx="181710" cy="264666"/>
            </a:xfrm>
            <a:custGeom>
              <a:avLst/>
              <a:gdLst/>
              <a:ahLst/>
              <a:cxnLst/>
              <a:rect l="l" t="t" r="r" b="b"/>
              <a:pathLst>
                <a:path w="5855" h="8528" extrusionOk="0">
                  <a:moveTo>
                    <a:pt x="489" y="1"/>
                  </a:moveTo>
                  <a:cubicBezTo>
                    <a:pt x="489" y="157"/>
                    <a:pt x="1055" y="4391"/>
                    <a:pt x="1" y="8118"/>
                  </a:cubicBezTo>
                  <a:cubicBezTo>
                    <a:pt x="977" y="8371"/>
                    <a:pt x="1952" y="8527"/>
                    <a:pt x="2850" y="8527"/>
                  </a:cubicBezTo>
                  <a:cubicBezTo>
                    <a:pt x="3981" y="8527"/>
                    <a:pt x="5035" y="8293"/>
                    <a:pt x="5854" y="7727"/>
                  </a:cubicBezTo>
                  <a:lnTo>
                    <a:pt x="5776" y="7630"/>
                  </a:lnTo>
                  <a:cubicBezTo>
                    <a:pt x="5191" y="3240"/>
                    <a:pt x="2928" y="567"/>
                    <a:pt x="2928" y="567"/>
                  </a:cubicBezTo>
                  <a:cubicBezTo>
                    <a:pt x="2030" y="313"/>
                    <a:pt x="1211" y="157"/>
                    <a:pt x="4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56"/>
            <p:cNvSpPr/>
            <p:nvPr/>
          </p:nvSpPr>
          <p:spPr>
            <a:xfrm>
              <a:off x="3021771" y="3012137"/>
              <a:ext cx="164144" cy="192014"/>
            </a:xfrm>
            <a:custGeom>
              <a:avLst/>
              <a:gdLst/>
              <a:ahLst/>
              <a:cxnLst/>
              <a:rect l="l" t="t" r="r" b="b"/>
              <a:pathLst>
                <a:path w="5289" h="6187" extrusionOk="0">
                  <a:moveTo>
                    <a:pt x="3825" y="1"/>
                  </a:moveTo>
                  <a:lnTo>
                    <a:pt x="3825" y="1308"/>
                  </a:lnTo>
                  <a:cubicBezTo>
                    <a:pt x="3825" y="1308"/>
                    <a:pt x="2285" y="506"/>
                    <a:pt x="1559" y="506"/>
                  </a:cubicBezTo>
                  <a:cubicBezTo>
                    <a:pt x="1386" y="506"/>
                    <a:pt x="1259" y="552"/>
                    <a:pt x="1211" y="664"/>
                  </a:cubicBezTo>
                  <a:cubicBezTo>
                    <a:pt x="1133" y="820"/>
                    <a:pt x="1133" y="899"/>
                    <a:pt x="1289" y="1055"/>
                  </a:cubicBezTo>
                  <a:cubicBezTo>
                    <a:pt x="1620" y="1542"/>
                    <a:pt x="2596" y="2128"/>
                    <a:pt x="2752" y="2128"/>
                  </a:cubicBezTo>
                  <a:cubicBezTo>
                    <a:pt x="2576" y="2128"/>
                    <a:pt x="1427" y="1708"/>
                    <a:pt x="728" y="1708"/>
                  </a:cubicBezTo>
                  <a:cubicBezTo>
                    <a:pt x="498" y="1708"/>
                    <a:pt x="317" y="1753"/>
                    <a:pt x="235" y="1874"/>
                  </a:cubicBezTo>
                  <a:cubicBezTo>
                    <a:pt x="1" y="2440"/>
                    <a:pt x="1874" y="3591"/>
                    <a:pt x="1952" y="3747"/>
                  </a:cubicBezTo>
                  <a:cubicBezTo>
                    <a:pt x="1902" y="3697"/>
                    <a:pt x="1239" y="3477"/>
                    <a:pt x="751" y="3477"/>
                  </a:cubicBezTo>
                  <a:cubicBezTo>
                    <a:pt x="480" y="3477"/>
                    <a:pt x="263" y="3545"/>
                    <a:pt x="235" y="3747"/>
                  </a:cubicBezTo>
                  <a:cubicBezTo>
                    <a:pt x="79" y="4235"/>
                    <a:pt x="2030" y="5776"/>
                    <a:pt x="3903" y="6186"/>
                  </a:cubicBezTo>
                  <a:cubicBezTo>
                    <a:pt x="4313" y="5367"/>
                    <a:pt x="4957" y="3747"/>
                    <a:pt x="5289" y="1308"/>
                  </a:cubicBezTo>
                  <a:cubicBezTo>
                    <a:pt x="5289" y="1308"/>
                    <a:pt x="4957" y="899"/>
                    <a:pt x="4547" y="567"/>
                  </a:cubicBezTo>
                  <a:cubicBezTo>
                    <a:pt x="4391" y="333"/>
                    <a:pt x="4059" y="79"/>
                    <a:pt x="3825"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56"/>
            <p:cNvSpPr/>
            <p:nvPr/>
          </p:nvSpPr>
          <p:spPr>
            <a:xfrm>
              <a:off x="2501624" y="3042427"/>
              <a:ext cx="133854" cy="219852"/>
            </a:xfrm>
            <a:custGeom>
              <a:avLst/>
              <a:gdLst/>
              <a:ahLst/>
              <a:cxnLst/>
              <a:rect l="l" t="t" r="r" b="b"/>
              <a:pathLst>
                <a:path w="4313" h="7084" extrusionOk="0">
                  <a:moveTo>
                    <a:pt x="2205" y="1"/>
                  </a:moveTo>
                  <a:cubicBezTo>
                    <a:pt x="1639" y="79"/>
                    <a:pt x="488" y="176"/>
                    <a:pt x="332" y="410"/>
                  </a:cubicBezTo>
                  <a:cubicBezTo>
                    <a:pt x="0" y="742"/>
                    <a:pt x="586" y="5444"/>
                    <a:pt x="2205" y="7083"/>
                  </a:cubicBezTo>
                  <a:cubicBezTo>
                    <a:pt x="3025" y="6674"/>
                    <a:pt x="3668" y="6342"/>
                    <a:pt x="4000" y="6186"/>
                  </a:cubicBezTo>
                  <a:cubicBezTo>
                    <a:pt x="4234" y="6108"/>
                    <a:pt x="4312" y="5854"/>
                    <a:pt x="4156" y="5620"/>
                  </a:cubicBezTo>
                  <a:cubicBezTo>
                    <a:pt x="4156" y="5542"/>
                    <a:pt x="4078" y="5366"/>
                    <a:pt x="4000" y="5210"/>
                  </a:cubicBezTo>
                  <a:cubicBezTo>
                    <a:pt x="3590" y="4391"/>
                    <a:pt x="3025" y="2771"/>
                    <a:pt x="2693" y="332"/>
                  </a:cubicBezTo>
                  <a:cubicBezTo>
                    <a:pt x="2615" y="176"/>
                    <a:pt x="2439" y="1"/>
                    <a:pt x="2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56"/>
            <p:cNvSpPr/>
            <p:nvPr/>
          </p:nvSpPr>
          <p:spPr>
            <a:xfrm>
              <a:off x="2350235" y="3055152"/>
              <a:ext cx="219852" cy="277360"/>
            </a:xfrm>
            <a:custGeom>
              <a:avLst/>
              <a:gdLst/>
              <a:ahLst/>
              <a:cxnLst/>
              <a:rect l="l" t="t" r="r" b="b"/>
              <a:pathLst>
                <a:path w="7084" h="8937" extrusionOk="0">
                  <a:moveTo>
                    <a:pt x="5210" y="0"/>
                  </a:moveTo>
                  <a:cubicBezTo>
                    <a:pt x="5210" y="0"/>
                    <a:pt x="3415" y="156"/>
                    <a:pt x="586" y="820"/>
                  </a:cubicBezTo>
                  <a:cubicBezTo>
                    <a:pt x="586" y="976"/>
                    <a:pt x="0" y="5210"/>
                    <a:pt x="1073" y="8937"/>
                  </a:cubicBezTo>
                  <a:cubicBezTo>
                    <a:pt x="3259" y="8371"/>
                    <a:pt x="5464" y="7395"/>
                    <a:pt x="7083" y="6673"/>
                  </a:cubicBezTo>
                  <a:cubicBezTo>
                    <a:pt x="5464" y="5034"/>
                    <a:pt x="4878" y="332"/>
                    <a:pt x="5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56"/>
            <p:cNvSpPr/>
            <p:nvPr/>
          </p:nvSpPr>
          <p:spPr>
            <a:xfrm>
              <a:off x="2585170" y="3014589"/>
              <a:ext cx="164144" cy="189562"/>
            </a:xfrm>
            <a:custGeom>
              <a:avLst/>
              <a:gdLst/>
              <a:ahLst/>
              <a:cxnLst/>
              <a:rect l="l" t="t" r="r" b="b"/>
              <a:pathLst>
                <a:path w="5289" h="6108" extrusionOk="0">
                  <a:moveTo>
                    <a:pt x="1308" y="0"/>
                  </a:moveTo>
                  <a:lnTo>
                    <a:pt x="1308" y="0"/>
                  </a:lnTo>
                  <a:cubicBezTo>
                    <a:pt x="898" y="176"/>
                    <a:pt x="489" y="585"/>
                    <a:pt x="235" y="898"/>
                  </a:cubicBezTo>
                  <a:cubicBezTo>
                    <a:pt x="79" y="1151"/>
                    <a:pt x="1" y="1229"/>
                    <a:pt x="1" y="1229"/>
                  </a:cubicBezTo>
                  <a:cubicBezTo>
                    <a:pt x="333" y="3668"/>
                    <a:pt x="898" y="5288"/>
                    <a:pt x="1308" y="6107"/>
                  </a:cubicBezTo>
                  <a:cubicBezTo>
                    <a:pt x="3162" y="5697"/>
                    <a:pt x="5113" y="4156"/>
                    <a:pt x="4957" y="3668"/>
                  </a:cubicBezTo>
                  <a:cubicBezTo>
                    <a:pt x="4929" y="3466"/>
                    <a:pt x="4715" y="3398"/>
                    <a:pt x="4447" y="3398"/>
                  </a:cubicBezTo>
                  <a:cubicBezTo>
                    <a:pt x="3965" y="3398"/>
                    <a:pt x="3310" y="3618"/>
                    <a:pt x="3259" y="3668"/>
                  </a:cubicBezTo>
                  <a:cubicBezTo>
                    <a:pt x="3415" y="3512"/>
                    <a:pt x="5289" y="2361"/>
                    <a:pt x="4957" y="1795"/>
                  </a:cubicBezTo>
                  <a:cubicBezTo>
                    <a:pt x="4899" y="1674"/>
                    <a:pt x="4730" y="1629"/>
                    <a:pt x="4504" y="1629"/>
                  </a:cubicBezTo>
                  <a:cubicBezTo>
                    <a:pt x="3820" y="1629"/>
                    <a:pt x="2616" y="2049"/>
                    <a:pt x="2440" y="2049"/>
                  </a:cubicBezTo>
                  <a:cubicBezTo>
                    <a:pt x="2596" y="2049"/>
                    <a:pt x="3415" y="1639"/>
                    <a:pt x="3825" y="1151"/>
                  </a:cubicBezTo>
                  <a:cubicBezTo>
                    <a:pt x="3981" y="976"/>
                    <a:pt x="4137" y="741"/>
                    <a:pt x="4059" y="585"/>
                  </a:cubicBezTo>
                  <a:cubicBezTo>
                    <a:pt x="4002" y="478"/>
                    <a:pt x="3871" y="435"/>
                    <a:pt x="3694" y="435"/>
                  </a:cubicBezTo>
                  <a:cubicBezTo>
                    <a:pt x="2904" y="435"/>
                    <a:pt x="1211" y="1307"/>
                    <a:pt x="1211" y="1307"/>
                  </a:cubicBezTo>
                  <a:lnTo>
                    <a:pt x="1308" y="0"/>
                  </a:ln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56"/>
            <p:cNvSpPr/>
            <p:nvPr/>
          </p:nvSpPr>
          <p:spPr>
            <a:xfrm>
              <a:off x="3140480" y="3231958"/>
              <a:ext cx="461459" cy="118709"/>
            </a:xfrm>
            <a:custGeom>
              <a:avLst/>
              <a:gdLst/>
              <a:ahLst/>
              <a:cxnLst/>
              <a:rect l="l" t="t" r="r" b="b"/>
              <a:pathLst>
                <a:path w="14869" h="3825" extrusionOk="0">
                  <a:moveTo>
                    <a:pt x="0" y="1"/>
                  </a:moveTo>
                  <a:lnTo>
                    <a:pt x="0" y="157"/>
                  </a:lnTo>
                  <a:cubicBezTo>
                    <a:pt x="0" y="157"/>
                    <a:pt x="234" y="235"/>
                    <a:pt x="644" y="489"/>
                  </a:cubicBezTo>
                  <a:cubicBezTo>
                    <a:pt x="878" y="567"/>
                    <a:pt x="1054" y="723"/>
                    <a:pt x="1366" y="898"/>
                  </a:cubicBezTo>
                  <a:cubicBezTo>
                    <a:pt x="1620" y="976"/>
                    <a:pt x="1951" y="1132"/>
                    <a:pt x="2264" y="1288"/>
                  </a:cubicBezTo>
                  <a:cubicBezTo>
                    <a:pt x="3005" y="1620"/>
                    <a:pt x="3805" y="2030"/>
                    <a:pt x="4703" y="2362"/>
                  </a:cubicBezTo>
                  <a:cubicBezTo>
                    <a:pt x="5600" y="2752"/>
                    <a:pt x="6576" y="3084"/>
                    <a:pt x="7551" y="3337"/>
                  </a:cubicBezTo>
                  <a:cubicBezTo>
                    <a:pt x="8527" y="3571"/>
                    <a:pt x="9580" y="3727"/>
                    <a:pt x="10556" y="3825"/>
                  </a:cubicBezTo>
                  <a:cubicBezTo>
                    <a:pt x="11532" y="3825"/>
                    <a:pt x="12429" y="3649"/>
                    <a:pt x="13171" y="3337"/>
                  </a:cubicBezTo>
                  <a:cubicBezTo>
                    <a:pt x="13327" y="3240"/>
                    <a:pt x="13483" y="3162"/>
                    <a:pt x="13658" y="3006"/>
                  </a:cubicBezTo>
                  <a:cubicBezTo>
                    <a:pt x="13815" y="2927"/>
                    <a:pt x="13893" y="2849"/>
                    <a:pt x="14049" y="2674"/>
                  </a:cubicBezTo>
                  <a:cubicBezTo>
                    <a:pt x="14302" y="2518"/>
                    <a:pt x="14458" y="2264"/>
                    <a:pt x="14536" y="2030"/>
                  </a:cubicBezTo>
                  <a:cubicBezTo>
                    <a:pt x="14712" y="1874"/>
                    <a:pt x="14790" y="1698"/>
                    <a:pt x="14790" y="1620"/>
                  </a:cubicBezTo>
                  <a:lnTo>
                    <a:pt x="14868" y="1464"/>
                  </a:lnTo>
                  <a:cubicBezTo>
                    <a:pt x="14868" y="1386"/>
                    <a:pt x="14868" y="1288"/>
                    <a:pt x="14790" y="1288"/>
                  </a:cubicBezTo>
                  <a:cubicBezTo>
                    <a:pt x="14790" y="1288"/>
                    <a:pt x="14712" y="1288"/>
                    <a:pt x="14712" y="1386"/>
                  </a:cubicBezTo>
                  <a:lnTo>
                    <a:pt x="14634" y="1542"/>
                  </a:lnTo>
                  <a:cubicBezTo>
                    <a:pt x="14634" y="1620"/>
                    <a:pt x="14536" y="1776"/>
                    <a:pt x="14380" y="1952"/>
                  </a:cubicBezTo>
                  <a:cubicBezTo>
                    <a:pt x="14302" y="2108"/>
                    <a:pt x="14146" y="2362"/>
                    <a:pt x="13893" y="2518"/>
                  </a:cubicBezTo>
                  <a:cubicBezTo>
                    <a:pt x="13736" y="2674"/>
                    <a:pt x="13658" y="2752"/>
                    <a:pt x="13483" y="2849"/>
                  </a:cubicBezTo>
                  <a:cubicBezTo>
                    <a:pt x="13327" y="2927"/>
                    <a:pt x="13249" y="3006"/>
                    <a:pt x="12995" y="3084"/>
                  </a:cubicBezTo>
                  <a:cubicBezTo>
                    <a:pt x="12683" y="3240"/>
                    <a:pt x="12351" y="3337"/>
                    <a:pt x="11863" y="3415"/>
                  </a:cubicBezTo>
                  <a:cubicBezTo>
                    <a:pt x="11454" y="3493"/>
                    <a:pt x="11044" y="3493"/>
                    <a:pt x="10556" y="3493"/>
                  </a:cubicBezTo>
                  <a:cubicBezTo>
                    <a:pt x="9580" y="3415"/>
                    <a:pt x="8605" y="3240"/>
                    <a:pt x="7629" y="3006"/>
                  </a:cubicBezTo>
                  <a:cubicBezTo>
                    <a:pt x="5678" y="2518"/>
                    <a:pt x="3805" y="1698"/>
                    <a:pt x="2439" y="1132"/>
                  </a:cubicBezTo>
                  <a:cubicBezTo>
                    <a:pt x="2029" y="976"/>
                    <a:pt x="1776" y="801"/>
                    <a:pt x="1464" y="645"/>
                  </a:cubicBezTo>
                  <a:cubicBezTo>
                    <a:pt x="1210" y="489"/>
                    <a:pt x="976" y="410"/>
                    <a:pt x="722" y="313"/>
                  </a:cubicBezTo>
                  <a:cubicBezTo>
                    <a:pt x="312" y="79"/>
                    <a:pt x="78" y="1"/>
                    <a:pt x="78" y="1"/>
                  </a:cubicBezTo>
                  <a:close/>
                </a:path>
              </a:pathLst>
            </a:custGeom>
            <a:solidFill>
              <a:srgbClr val="881E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56"/>
            <p:cNvSpPr/>
            <p:nvPr/>
          </p:nvSpPr>
          <p:spPr>
            <a:xfrm>
              <a:off x="3253695" y="3052731"/>
              <a:ext cx="244680" cy="52697"/>
            </a:xfrm>
            <a:custGeom>
              <a:avLst/>
              <a:gdLst/>
              <a:ahLst/>
              <a:cxnLst/>
              <a:rect l="l" t="t" r="r" b="b"/>
              <a:pathLst>
                <a:path w="7884" h="1698" extrusionOk="0">
                  <a:moveTo>
                    <a:pt x="157" y="0"/>
                  </a:moveTo>
                  <a:cubicBezTo>
                    <a:pt x="79" y="0"/>
                    <a:pt x="79" y="0"/>
                    <a:pt x="1" y="78"/>
                  </a:cubicBezTo>
                  <a:cubicBezTo>
                    <a:pt x="1" y="156"/>
                    <a:pt x="79" y="156"/>
                    <a:pt x="79" y="156"/>
                  </a:cubicBezTo>
                  <a:cubicBezTo>
                    <a:pt x="79" y="156"/>
                    <a:pt x="567" y="234"/>
                    <a:pt x="1308" y="332"/>
                  </a:cubicBezTo>
                  <a:cubicBezTo>
                    <a:pt x="2030" y="488"/>
                    <a:pt x="3006" y="644"/>
                    <a:pt x="3903" y="898"/>
                  </a:cubicBezTo>
                  <a:cubicBezTo>
                    <a:pt x="4391" y="976"/>
                    <a:pt x="4879" y="1054"/>
                    <a:pt x="5367" y="1132"/>
                  </a:cubicBezTo>
                  <a:cubicBezTo>
                    <a:pt x="5776" y="1308"/>
                    <a:pt x="6186" y="1386"/>
                    <a:pt x="6596" y="1464"/>
                  </a:cubicBezTo>
                  <a:cubicBezTo>
                    <a:pt x="6752" y="1464"/>
                    <a:pt x="6908" y="1542"/>
                    <a:pt x="7084" y="1542"/>
                  </a:cubicBezTo>
                  <a:cubicBezTo>
                    <a:pt x="7162" y="1542"/>
                    <a:pt x="7318" y="1620"/>
                    <a:pt x="7396" y="1620"/>
                  </a:cubicBezTo>
                  <a:cubicBezTo>
                    <a:pt x="7649" y="1698"/>
                    <a:pt x="7728" y="1698"/>
                    <a:pt x="7728" y="1698"/>
                  </a:cubicBezTo>
                  <a:cubicBezTo>
                    <a:pt x="7806" y="1698"/>
                    <a:pt x="7806" y="1698"/>
                    <a:pt x="7806" y="1620"/>
                  </a:cubicBezTo>
                  <a:cubicBezTo>
                    <a:pt x="7884" y="1620"/>
                    <a:pt x="7806" y="1542"/>
                    <a:pt x="7806" y="1542"/>
                  </a:cubicBezTo>
                  <a:cubicBezTo>
                    <a:pt x="7806" y="1542"/>
                    <a:pt x="7649" y="1542"/>
                    <a:pt x="7474" y="1464"/>
                  </a:cubicBezTo>
                  <a:cubicBezTo>
                    <a:pt x="7396" y="1386"/>
                    <a:pt x="7240" y="1386"/>
                    <a:pt x="7084" y="1308"/>
                  </a:cubicBezTo>
                  <a:cubicBezTo>
                    <a:pt x="6908" y="1308"/>
                    <a:pt x="6752" y="1210"/>
                    <a:pt x="6596" y="1210"/>
                  </a:cubicBezTo>
                  <a:cubicBezTo>
                    <a:pt x="6264" y="1132"/>
                    <a:pt x="5854" y="976"/>
                    <a:pt x="5367" y="898"/>
                  </a:cubicBezTo>
                  <a:cubicBezTo>
                    <a:pt x="4957" y="722"/>
                    <a:pt x="4469" y="644"/>
                    <a:pt x="3981" y="566"/>
                  </a:cubicBezTo>
                  <a:cubicBezTo>
                    <a:pt x="3493" y="488"/>
                    <a:pt x="3006" y="332"/>
                    <a:pt x="2596" y="332"/>
                  </a:cubicBezTo>
                  <a:cubicBezTo>
                    <a:pt x="2108" y="234"/>
                    <a:pt x="1718" y="156"/>
                    <a:pt x="1386" y="78"/>
                  </a:cubicBezTo>
                  <a:cubicBezTo>
                    <a:pt x="645" y="0"/>
                    <a:pt x="157" y="0"/>
                    <a:pt x="157" y="0"/>
                  </a:cubicBezTo>
                  <a:close/>
                </a:path>
              </a:pathLst>
            </a:custGeom>
            <a:solidFill>
              <a:srgbClr val="881E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56"/>
            <p:cNvSpPr/>
            <p:nvPr/>
          </p:nvSpPr>
          <p:spPr>
            <a:xfrm>
              <a:off x="2272120" y="3052731"/>
              <a:ext cx="242228" cy="52697"/>
            </a:xfrm>
            <a:custGeom>
              <a:avLst/>
              <a:gdLst/>
              <a:ahLst/>
              <a:cxnLst/>
              <a:rect l="l" t="t" r="r" b="b"/>
              <a:pathLst>
                <a:path w="7805" h="1698" extrusionOk="0">
                  <a:moveTo>
                    <a:pt x="7727" y="0"/>
                  </a:moveTo>
                  <a:cubicBezTo>
                    <a:pt x="7727" y="0"/>
                    <a:pt x="7239" y="0"/>
                    <a:pt x="6517" y="78"/>
                  </a:cubicBezTo>
                  <a:cubicBezTo>
                    <a:pt x="6107" y="156"/>
                    <a:pt x="5698" y="234"/>
                    <a:pt x="5210" y="332"/>
                  </a:cubicBezTo>
                  <a:cubicBezTo>
                    <a:pt x="4800" y="332"/>
                    <a:pt x="4312" y="410"/>
                    <a:pt x="3825" y="566"/>
                  </a:cubicBezTo>
                  <a:cubicBezTo>
                    <a:pt x="3337" y="644"/>
                    <a:pt x="2849" y="722"/>
                    <a:pt x="2439" y="898"/>
                  </a:cubicBezTo>
                  <a:cubicBezTo>
                    <a:pt x="1951" y="976"/>
                    <a:pt x="1542" y="1132"/>
                    <a:pt x="1230" y="1210"/>
                  </a:cubicBezTo>
                  <a:cubicBezTo>
                    <a:pt x="898" y="1308"/>
                    <a:pt x="566" y="1386"/>
                    <a:pt x="410" y="1464"/>
                  </a:cubicBezTo>
                  <a:cubicBezTo>
                    <a:pt x="176" y="1542"/>
                    <a:pt x="78" y="1620"/>
                    <a:pt x="78" y="1620"/>
                  </a:cubicBezTo>
                  <a:lnTo>
                    <a:pt x="0" y="1620"/>
                  </a:lnTo>
                  <a:lnTo>
                    <a:pt x="78" y="1698"/>
                  </a:lnTo>
                  <a:cubicBezTo>
                    <a:pt x="78" y="1698"/>
                    <a:pt x="176" y="1620"/>
                    <a:pt x="410" y="1620"/>
                  </a:cubicBezTo>
                  <a:cubicBezTo>
                    <a:pt x="488" y="1542"/>
                    <a:pt x="664" y="1542"/>
                    <a:pt x="820" y="1542"/>
                  </a:cubicBezTo>
                  <a:cubicBezTo>
                    <a:pt x="898" y="1464"/>
                    <a:pt x="1054" y="1464"/>
                    <a:pt x="1308" y="1464"/>
                  </a:cubicBezTo>
                  <a:cubicBezTo>
                    <a:pt x="1639" y="1386"/>
                    <a:pt x="2030" y="1308"/>
                    <a:pt x="2517" y="1132"/>
                  </a:cubicBezTo>
                  <a:cubicBezTo>
                    <a:pt x="2927" y="1054"/>
                    <a:pt x="3415" y="976"/>
                    <a:pt x="3903" y="898"/>
                  </a:cubicBezTo>
                  <a:cubicBezTo>
                    <a:pt x="5776" y="488"/>
                    <a:pt x="7727" y="156"/>
                    <a:pt x="7727" y="156"/>
                  </a:cubicBezTo>
                  <a:lnTo>
                    <a:pt x="7805" y="78"/>
                  </a:lnTo>
                  <a:lnTo>
                    <a:pt x="7727" y="0"/>
                  </a:lnTo>
                  <a:close/>
                </a:path>
              </a:pathLst>
            </a:custGeom>
            <a:solidFill>
              <a:srgbClr val="881E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56"/>
            <p:cNvSpPr/>
            <p:nvPr/>
          </p:nvSpPr>
          <p:spPr>
            <a:xfrm>
              <a:off x="2287265" y="1714905"/>
              <a:ext cx="227083" cy="281332"/>
            </a:xfrm>
            <a:custGeom>
              <a:avLst/>
              <a:gdLst/>
              <a:ahLst/>
              <a:cxnLst/>
              <a:rect l="l" t="t" r="r" b="b"/>
              <a:pathLst>
                <a:path w="7317" h="9065" extrusionOk="0">
                  <a:moveTo>
                    <a:pt x="3202" y="1"/>
                  </a:moveTo>
                  <a:cubicBezTo>
                    <a:pt x="3084" y="1"/>
                    <a:pt x="2967" y="9"/>
                    <a:pt x="2849" y="26"/>
                  </a:cubicBezTo>
                  <a:cubicBezTo>
                    <a:pt x="1151" y="338"/>
                    <a:pt x="0" y="2621"/>
                    <a:pt x="488" y="5060"/>
                  </a:cubicBezTo>
                  <a:cubicBezTo>
                    <a:pt x="871" y="7411"/>
                    <a:pt x="2463" y="9065"/>
                    <a:pt x="4119" y="9065"/>
                  </a:cubicBezTo>
                  <a:cubicBezTo>
                    <a:pt x="4235" y="9065"/>
                    <a:pt x="4352" y="9057"/>
                    <a:pt x="4468" y="9040"/>
                  </a:cubicBezTo>
                  <a:cubicBezTo>
                    <a:pt x="6263" y="8708"/>
                    <a:pt x="7317" y="6445"/>
                    <a:pt x="6829" y="4006"/>
                  </a:cubicBezTo>
                  <a:cubicBezTo>
                    <a:pt x="6446" y="1654"/>
                    <a:pt x="4871" y="1"/>
                    <a:pt x="3202" y="1"/>
                  </a:cubicBezTo>
                  <a:close/>
                </a:path>
              </a:pathLst>
            </a:custGeom>
            <a:solidFill>
              <a:srgbClr val="A522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56"/>
            <p:cNvSpPr/>
            <p:nvPr/>
          </p:nvSpPr>
          <p:spPr>
            <a:xfrm>
              <a:off x="2252134" y="1722323"/>
              <a:ext cx="219231" cy="274908"/>
            </a:xfrm>
            <a:custGeom>
              <a:avLst/>
              <a:gdLst/>
              <a:ahLst/>
              <a:cxnLst/>
              <a:rect l="l" t="t" r="r" b="b"/>
              <a:pathLst>
                <a:path w="7064" h="8858" extrusionOk="0">
                  <a:moveTo>
                    <a:pt x="3667" y="1"/>
                  </a:moveTo>
                  <a:cubicBezTo>
                    <a:pt x="3583" y="1"/>
                    <a:pt x="3499" y="7"/>
                    <a:pt x="3415" y="21"/>
                  </a:cubicBezTo>
                  <a:cubicBezTo>
                    <a:pt x="1874" y="274"/>
                    <a:pt x="0" y="2538"/>
                    <a:pt x="410" y="4977"/>
                  </a:cubicBezTo>
                  <a:cubicBezTo>
                    <a:pt x="782" y="7118"/>
                    <a:pt x="1940" y="8857"/>
                    <a:pt x="4524" y="8857"/>
                  </a:cubicBezTo>
                  <a:cubicBezTo>
                    <a:pt x="4789" y="8857"/>
                    <a:pt x="5070" y="8839"/>
                    <a:pt x="5366" y="8801"/>
                  </a:cubicBezTo>
                  <a:cubicBezTo>
                    <a:pt x="6908" y="8567"/>
                    <a:pt x="7064" y="5230"/>
                    <a:pt x="6751" y="3767"/>
                  </a:cubicBezTo>
                  <a:cubicBezTo>
                    <a:pt x="6365" y="1762"/>
                    <a:pt x="5043" y="1"/>
                    <a:pt x="3667" y="1"/>
                  </a:cubicBezTo>
                  <a:close/>
                </a:path>
              </a:pathLst>
            </a:custGeom>
            <a:solidFill>
              <a:srgbClr val="D1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56"/>
            <p:cNvSpPr/>
            <p:nvPr/>
          </p:nvSpPr>
          <p:spPr>
            <a:xfrm>
              <a:off x="3188305" y="1662332"/>
              <a:ext cx="201696" cy="280525"/>
            </a:xfrm>
            <a:custGeom>
              <a:avLst/>
              <a:gdLst/>
              <a:ahLst/>
              <a:cxnLst/>
              <a:rect l="l" t="t" r="r" b="b"/>
              <a:pathLst>
                <a:path w="6499" h="9039" extrusionOk="0">
                  <a:moveTo>
                    <a:pt x="3237" y="0"/>
                  </a:moveTo>
                  <a:cubicBezTo>
                    <a:pt x="1485" y="0"/>
                    <a:pt x="1" y="2001"/>
                    <a:pt x="1" y="4471"/>
                  </a:cubicBezTo>
                  <a:cubicBezTo>
                    <a:pt x="1" y="6988"/>
                    <a:pt x="1386" y="9036"/>
                    <a:pt x="3162" y="9036"/>
                  </a:cubicBezTo>
                  <a:cubicBezTo>
                    <a:pt x="3195" y="9038"/>
                    <a:pt x="3228" y="9039"/>
                    <a:pt x="3262" y="9039"/>
                  </a:cubicBezTo>
                  <a:cubicBezTo>
                    <a:pt x="5014" y="9039"/>
                    <a:pt x="6498" y="7038"/>
                    <a:pt x="6498" y="4549"/>
                  </a:cubicBezTo>
                  <a:cubicBezTo>
                    <a:pt x="6498" y="2032"/>
                    <a:pt x="5113" y="2"/>
                    <a:pt x="3337" y="2"/>
                  </a:cubicBezTo>
                  <a:cubicBezTo>
                    <a:pt x="3304" y="1"/>
                    <a:pt x="3270" y="0"/>
                    <a:pt x="3237" y="0"/>
                  </a:cubicBezTo>
                  <a:close/>
                </a:path>
              </a:pathLst>
            </a:custGeom>
            <a:solidFill>
              <a:srgbClr val="A522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56"/>
            <p:cNvSpPr/>
            <p:nvPr/>
          </p:nvSpPr>
          <p:spPr>
            <a:xfrm>
              <a:off x="3223467" y="1664815"/>
              <a:ext cx="204676" cy="278012"/>
            </a:xfrm>
            <a:custGeom>
              <a:avLst/>
              <a:gdLst/>
              <a:ahLst/>
              <a:cxnLst/>
              <a:rect l="l" t="t" r="r" b="b"/>
              <a:pathLst>
                <a:path w="6595" h="8958" extrusionOk="0">
                  <a:moveTo>
                    <a:pt x="2848" y="1"/>
                  </a:moveTo>
                  <a:cubicBezTo>
                    <a:pt x="1307" y="1"/>
                    <a:pt x="155" y="2127"/>
                    <a:pt x="77" y="4235"/>
                  </a:cubicBezTo>
                  <a:cubicBezTo>
                    <a:pt x="0" y="5758"/>
                    <a:pt x="723" y="8958"/>
                    <a:pt x="2228" y="8958"/>
                  </a:cubicBezTo>
                  <a:cubicBezTo>
                    <a:pt x="2246" y="8958"/>
                    <a:pt x="2264" y="8957"/>
                    <a:pt x="2282" y="8956"/>
                  </a:cubicBezTo>
                  <a:cubicBezTo>
                    <a:pt x="5443" y="8859"/>
                    <a:pt x="6497" y="6830"/>
                    <a:pt x="6594" y="4391"/>
                  </a:cubicBezTo>
                  <a:cubicBezTo>
                    <a:pt x="6594" y="1874"/>
                    <a:pt x="4389" y="1"/>
                    <a:pt x="2848" y="1"/>
                  </a:cubicBezTo>
                  <a:close/>
                </a:path>
              </a:pathLst>
            </a:custGeom>
            <a:solidFill>
              <a:srgbClr val="D1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56"/>
            <p:cNvSpPr/>
            <p:nvPr/>
          </p:nvSpPr>
          <p:spPr>
            <a:xfrm>
              <a:off x="2852847" y="2333340"/>
              <a:ext cx="9714" cy="88450"/>
            </a:xfrm>
            <a:custGeom>
              <a:avLst/>
              <a:gdLst/>
              <a:ahLst/>
              <a:cxnLst/>
              <a:rect l="l" t="t" r="r" b="b"/>
              <a:pathLst>
                <a:path w="313" h="2850" extrusionOk="0">
                  <a:moveTo>
                    <a:pt x="0" y="0"/>
                  </a:moveTo>
                  <a:lnTo>
                    <a:pt x="0" y="2849"/>
                  </a:lnTo>
                  <a:lnTo>
                    <a:pt x="312" y="2849"/>
                  </a:lnTo>
                  <a:lnTo>
                    <a:pt x="312" y="0"/>
                  </a:ln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56"/>
            <p:cNvSpPr/>
            <p:nvPr/>
          </p:nvSpPr>
          <p:spPr>
            <a:xfrm>
              <a:off x="2695996" y="2326667"/>
              <a:ext cx="325805" cy="110236"/>
            </a:xfrm>
            <a:custGeom>
              <a:avLst/>
              <a:gdLst/>
              <a:ahLst/>
              <a:cxnLst/>
              <a:rect l="l" t="t" r="r" b="b"/>
              <a:pathLst>
                <a:path w="10498" h="3552" extrusionOk="0">
                  <a:moveTo>
                    <a:pt x="332" y="1"/>
                  </a:moveTo>
                  <a:cubicBezTo>
                    <a:pt x="274" y="1"/>
                    <a:pt x="215" y="20"/>
                    <a:pt x="176" y="59"/>
                  </a:cubicBezTo>
                  <a:cubicBezTo>
                    <a:pt x="1" y="59"/>
                    <a:pt x="1" y="215"/>
                    <a:pt x="79" y="391"/>
                  </a:cubicBezTo>
                  <a:lnTo>
                    <a:pt x="176" y="469"/>
                  </a:lnTo>
                  <a:cubicBezTo>
                    <a:pt x="176" y="547"/>
                    <a:pt x="254" y="703"/>
                    <a:pt x="332" y="801"/>
                  </a:cubicBezTo>
                  <a:cubicBezTo>
                    <a:pt x="566" y="1113"/>
                    <a:pt x="820" y="1523"/>
                    <a:pt x="1230" y="1932"/>
                  </a:cubicBezTo>
                  <a:cubicBezTo>
                    <a:pt x="1464" y="2089"/>
                    <a:pt x="1718" y="2342"/>
                    <a:pt x="2030" y="2498"/>
                  </a:cubicBezTo>
                  <a:cubicBezTo>
                    <a:pt x="2283" y="2752"/>
                    <a:pt x="2615" y="2908"/>
                    <a:pt x="2927" y="3064"/>
                  </a:cubicBezTo>
                  <a:cubicBezTo>
                    <a:pt x="3103" y="3142"/>
                    <a:pt x="3259" y="3240"/>
                    <a:pt x="3493" y="3318"/>
                  </a:cubicBezTo>
                  <a:cubicBezTo>
                    <a:pt x="3669" y="3318"/>
                    <a:pt x="3825" y="3396"/>
                    <a:pt x="4078" y="3474"/>
                  </a:cubicBezTo>
                  <a:cubicBezTo>
                    <a:pt x="4235" y="3474"/>
                    <a:pt x="4391" y="3474"/>
                    <a:pt x="4644" y="3552"/>
                  </a:cubicBezTo>
                  <a:lnTo>
                    <a:pt x="5854" y="3552"/>
                  </a:lnTo>
                  <a:cubicBezTo>
                    <a:pt x="6030" y="3552"/>
                    <a:pt x="6264" y="3474"/>
                    <a:pt x="6420" y="3474"/>
                  </a:cubicBezTo>
                  <a:cubicBezTo>
                    <a:pt x="6830" y="3396"/>
                    <a:pt x="7239" y="3240"/>
                    <a:pt x="7571" y="3064"/>
                  </a:cubicBezTo>
                  <a:cubicBezTo>
                    <a:pt x="7727" y="2986"/>
                    <a:pt x="7883" y="2908"/>
                    <a:pt x="8059" y="2830"/>
                  </a:cubicBezTo>
                  <a:cubicBezTo>
                    <a:pt x="8215" y="2752"/>
                    <a:pt x="8371" y="2654"/>
                    <a:pt x="8469" y="2576"/>
                  </a:cubicBezTo>
                  <a:cubicBezTo>
                    <a:pt x="8625" y="2420"/>
                    <a:pt x="8781" y="2342"/>
                    <a:pt x="8859" y="2264"/>
                  </a:cubicBezTo>
                  <a:cubicBezTo>
                    <a:pt x="9034" y="2167"/>
                    <a:pt x="9113" y="2010"/>
                    <a:pt x="9269" y="1932"/>
                  </a:cubicBezTo>
                  <a:cubicBezTo>
                    <a:pt x="9347" y="1854"/>
                    <a:pt x="9444" y="1776"/>
                    <a:pt x="9522" y="1601"/>
                  </a:cubicBezTo>
                  <a:cubicBezTo>
                    <a:pt x="9600" y="1523"/>
                    <a:pt x="9678" y="1445"/>
                    <a:pt x="9756" y="1367"/>
                  </a:cubicBezTo>
                  <a:cubicBezTo>
                    <a:pt x="9932" y="1113"/>
                    <a:pt x="10010" y="957"/>
                    <a:pt x="10166" y="879"/>
                  </a:cubicBezTo>
                  <a:cubicBezTo>
                    <a:pt x="10244" y="703"/>
                    <a:pt x="10322" y="547"/>
                    <a:pt x="10322" y="469"/>
                  </a:cubicBezTo>
                  <a:lnTo>
                    <a:pt x="10420" y="391"/>
                  </a:lnTo>
                  <a:cubicBezTo>
                    <a:pt x="10498" y="215"/>
                    <a:pt x="10420" y="137"/>
                    <a:pt x="10322" y="59"/>
                  </a:cubicBezTo>
                  <a:cubicBezTo>
                    <a:pt x="10283" y="20"/>
                    <a:pt x="10225" y="1"/>
                    <a:pt x="10166" y="1"/>
                  </a:cubicBezTo>
                  <a:cubicBezTo>
                    <a:pt x="10108" y="1"/>
                    <a:pt x="10049" y="20"/>
                    <a:pt x="10010" y="59"/>
                  </a:cubicBezTo>
                  <a:lnTo>
                    <a:pt x="10010" y="137"/>
                  </a:lnTo>
                  <a:cubicBezTo>
                    <a:pt x="10010" y="137"/>
                    <a:pt x="9932" y="137"/>
                    <a:pt x="9932" y="215"/>
                  </a:cubicBezTo>
                  <a:cubicBezTo>
                    <a:pt x="9834" y="313"/>
                    <a:pt x="9756" y="391"/>
                    <a:pt x="9678" y="469"/>
                  </a:cubicBezTo>
                  <a:cubicBezTo>
                    <a:pt x="9600" y="625"/>
                    <a:pt x="9444" y="703"/>
                    <a:pt x="9269" y="879"/>
                  </a:cubicBezTo>
                  <a:cubicBezTo>
                    <a:pt x="9113" y="1035"/>
                    <a:pt x="8956" y="1191"/>
                    <a:pt x="8703" y="1367"/>
                  </a:cubicBezTo>
                  <a:cubicBezTo>
                    <a:pt x="8625" y="1445"/>
                    <a:pt x="8547" y="1523"/>
                    <a:pt x="8371" y="1601"/>
                  </a:cubicBezTo>
                  <a:cubicBezTo>
                    <a:pt x="8293" y="1679"/>
                    <a:pt x="8137" y="1776"/>
                    <a:pt x="8059" y="1854"/>
                  </a:cubicBezTo>
                  <a:cubicBezTo>
                    <a:pt x="7805" y="2010"/>
                    <a:pt x="7493" y="2089"/>
                    <a:pt x="7161" y="2264"/>
                  </a:cubicBezTo>
                  <a:cubicBezTo>
                    <a:pt x="6908" y="2342"/>
                    <a:pt x="6596" y="2420"/>
                    <a:pt x="6264" y="2498"/>
                  </a:cubicBezTo>
                  <a:lnTo>
                    <a:pt x="6030" y="2576"/>
                  </a:lnTo>
                  <a:lnTo>
                    <a:pt x="4722" y="2576"/>
                  </a:lnTo>
                  <a:cubicBezTo>
                    <a:pt x="4566" y="2576"/>
                    <a:pt x="4391" y="2576"/>
                    <a:pt x="4235" y="2498"/>
                  </a:cubicBezTo>
                  <a:cubicBezTo>
                    <a:pt x="4078" y="2498"/>
                    <a:pt x="3903" y="2420"/>
                    <a:pt x="3747" y="2420"/>
                  </a:cubicBezTo>
                  <a:cubicBezTo>
                    <a:pt x="3591" y="2342"/>
                    <a:pt x="3415" y="2264"/>
                    <a:pt x="3337" y="2264"/>
                  </a:cubicBezTo>
                  <a:cubicBezTo>
                    <a:pt x="3181" y="2167"/>
                    <a:pt x="3005" y="2089"/>
                    <a:pt x="2849" y="2010"/>
                  </a:cubicBezTo>
                  <a:cubicBezTo>
                    <a:pt x="2771" y="1932"/>
                    <a:pt x="2615" y="1854"/>
                    <a:pt x="2439" y="1776"/>
                  </a:cubicBezTo>
                  <a:cubicBezTo>
                    <a:pt x="2205" y="1679"/>
                    <a:pt x="1952" y="1523"/>
                    <a:pt x="1796" y="1367"/>
                  </a:cubicBezTo>
                  <a:cubicBezTo>
                    <a:pt x="1308" y="1035"/>
                    <a:pt x="976" y="703"/>
                    <a:pt x="820" y="469"/>
                  </a:cubicBezTo>
                  <a:lnTo>
                    <a:pt x="566" y="215"/>
                  </a:lnTo>
                  <a:lnTo>
                    <a:pt x="488" y="137"/>
                  </a:lnTo>
                  <a:lnTo>
                    <a:pt x="488" y="59"/>
                  </a:lnTo>
                  <a:cubicBezTo>
                    <a:pt x="449" y="20"/>
                    <a:pt x="391" y="1"/>
                    <a:pt x="332"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56"/>
            <p:cNvSpPr/>
            <p:nvPr/>
          </p:nvSpPr>
          <p:spPr>
            <a:xfrm>
              <a:off x="2637868" y="2202527"/>
              <a:ext cx="66042" cy="65453"/>
            </a:xfrm>
            <a:custGeom>
              <a:avLst/>
              <a:gdLst/>
              <a:ahLst/>
              <a:cxnLst/>
              <a:rect l="l" t="t" r="r" b="b"/>
              <a:pathLst>
                <a:path w="2128" h="2109" extrusionOk="0">
                  <a:moveTo>
                    <a:pt x="1074" y="1"/>
                  </a:moveTo>
                  <a:cubicBezTo>
                    <a:pt x="488" y="1"/>
                    <a:pt x="0" y="489"/>
                    <a:pt x="0" y="1055"/>
                  </a:cubicBezTo>
                  <a:cubicBezTo>
                    <a:pt x="0" y="1698"/>
                    <a:pt x="488" y="2108"/>
                    <a:pt x="1074" y="2108"/>
                  </a:cubicBezTo>
                  <a:cubicBezTo>
                    <a:pt x="1639" y="2108"/>
                    <a:pt x="2127" y="1698"/>
                    <a:pt x="2127" y="1055"/>
                  </a:cubicBezTo>
                  <a:cubicBezTo>
                    <a:pt x="2127" y="489"/>
                    <a:pt x="1639" y="1"/>
                    <a:pt x="1074"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56"/>
            <p:cNvSpPr/>
            <p:nvPr/>
          </p:nvSpPr>
          <p:spPr>
            <a:xfrm>
              <a:off x="2996353" y="2202527"/>
              <a:ext cx="65422" cy="65453"/>
            </a:xfrm>
            <a:custGeom>
              <a:avLst/>
              <a:gdLst/>
              <a:ahLst/>
              <a:cxnLst/>
              <a:rect l="l" t="t" r="r" b="b"/>
              <a:pathLst>
                <a:path w="2108" h="2109" extrusionOk="0">
                  <a:moveTo>
                    <a:pt x="1054" y="1"/>
                  </a:moveTo>
                  <a:cubicBezTo>
                    <a:pt x="410" y="1"/>
                    <a:pt x="0" y="489"/>
                    <a:pt x="0" y="1055"/>
                  </a:cubicBezTo>
                  <a:cubicBezTo>
                    <a:pt x="0" y="1698"/>
                    <a:pt x="410" y="2108"/>
                    <a:pt x="1054" y="2108"/>
                  </a:cubicBezTo>
                  <a:cubicBezTo>
                    <a:pt x="1620" y="2108"/>
                    <a:pt x="2108" y="1698"/>
                    <a:pt x="2108" y="1055"/>
                  </a:cubicBezTo>
                  <a:cubicBezTo>
                    <a:pt x="2108" y="489"/>
                    <a:pt x="1620" y="1"/>
                    <a:pt x="1054"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56"/>
            <p:cNvSpPr/>
            <p:nvPr/>
          </p:nvSpPr>
          <p:spPr>
            <a:xfrm>
              <a:off x="2421088" y="2237659"/>
              <a:ext cx="194403" cy="194403"/>
            </a:xfrm>
            <a:custGeom>
              <a:avLst/>
              <a:gdLst/>
              <a:ahLst/>
              <a:cxnLst/>
              <a:rect l="l" t="t" r="r" b="b"/>
              <a:pathLst>
                <a:path w="6264" h="6264" extrusionOk="0">
                  <a:moveTo>
                    <a:pt x="3181" y="1"/>
                  </a:moveTo>
                  <a:cubicBezTo>
                    <a:pt x="1464" y="1"/>
                    <a:pt x="0" y="1386"/>
                    <a:pt x="0" y="3083"/>
                  </a:cubicBezTo>
                  <a:cubicBezTo>
                    <a:pt x="0" y="4800"/>
                    <a:pt x="1464" y="6264"/>
                    <a:pt x="3181" y="6264"/>
                  </a:cubicBezTo>
                  <a:cubicBezTo>
                    <a:pt x="4878" y="6264"/>
                    <a:pt x="6263" y="4800"/>
                    <a:pt x="6263" y="3083"/>
                  </a:cubicBezTo>
                  <a:cubicBezTo>
                    <a:pt x="6263" y="1386"/>
                    <a:pt x="4878" y="1"/>
                    <a:pt x="3181" y="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56"/>
            <p:cNvSpPr/>
            <p:nvPr/>
          </p:nvSpPr>
          <p:spPr>
            <a:xfrm>
              <a:off x="3089613" y="2237659"/>
              <a:ext cx="194403" cy="194403"/>
            </a:xfrm>
            <a:custGeom>
              <a:avLst/>
              <a:gdLst/>
              <a:ahLst/>
              <a:cxnLst/>
              <a:rect l="l" t="t" r="r" b="b"/>
              <a:pathLst>
                <a:path w="6264" h="6264" extrusionOk="0">
                  <a:moveTo>
                    <a:pt x="3103" y="1"/>
                  </a:moveTo>
                  <a:cubicBezTo>
                    <a:pt x="1386" y="1"/>
                    <a:pt x="0" y="1386"/>
                    <a:pt x="0" y="3083"/>
                  </a:cubicBezTo>
                  <a:cubicBezTo>
                    <a:pt x="0" y="4800"/>
                    <a:pt x="1386" y="6264"/>
                    <a:pt x="3103" y="6264"/>
                  </a:cubicBezTo>
                  <a:cubicBezTo>
                    <a:pt x="4878" y="6264"/>
                    <a:pt x="6263" y="4800"/>
                    <a:pt x="6263" y="3083"/>
                  </a:cubicBezTo>
                  <a:cubicBezTo>
                    <a:pt x="6263" y="1386"/>
                    <a:pt x="4878" y="1"/>
                    <a:pt x="3103" y="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56"/>
            <p:cNvSpPr/>
            <p:nvPr/>
          </p:nvSpPr>
          <p:spPr>
            <a:xfrm>
              <a:off x="1883966" y="3085411"/>
              <a:ext cx="15176" cy="53318"/>
            </a:xfrm>
            <a:custGeom>
              <a:avLst/>
              <a:gdLst/>
              <a:ahLst/>
              <a:cxnLst/>
              <a:rect l="l" t="t" r="r" b="b"/>
              <a:pathLst>
                <a:path w="489" h="1718" extrusionOk="0">
                  <a:moveTo>
                    <a:pt x="390" y="1"/>
                  </a:moveTo>
                  <a:cubicBezTo>
                    <a:pt x="390" y="1"/>
                    <a:pt x="312" y="1"/>
                    <a:pt x="312" y="79"/>
                  </a:cubicBezTo>
                  <a:cubicBezTo>
                    <a:pt x="312" y="79"/>
                    <a:pt x="234" y="157"/>
                    <a:pt x="234" y="333"/>
                  </a:cubicBezTo>
                  <a:cubicBezTo>
                    <a:pt x="234" y="333"/>
                    <a:pt x="156" y="411"/>
                    <a:pt x="156" y="567"/>
                  </a:cubicBezTo>
                  <a:cubicBezTo>
                    <a:pt x="156" y="645"/>
                    <a:pt x="78" y="742"/>
                    <a:pt x="78" y="820"/>
                  </a:cubicBezTo>
                  <a:cubicBezTo>
                    <a:pt x="0" y="976"/>
                    <a:pt x="0" y="1230"/>
                    <a:pt x="0" y="1386"/>
                  </a:cubicBezTo>
                  <a:lnTo>
                    <a:pt x="0" y="1620"/>
                  </a:lnTo>
                  <a:lnTo>
                    <a:pt x="0" y="1718"/>
                  </a:lnTo>
                  <a:cubicBezTo>
                    <a:pt x="78" y="1718"/>
                    <a:pt x="156" y="1718"/>
                    <a:pt x="156" y="1620"/>
                  </a:cubicBezTo>
                  <a:cubicBezTo>
                    <a:pt x="156" y="1620"/>
                    <a:pt x="156" y="1542"/>
                    <a:pt x="234" y="1386"/>
                  </a:cubicBezTo>
                  <a:cubicBezTo>
                    <a:pt x="312" y="1308"/>
                    <a:pt x="312" y="1055"/>
                    <a:pt x="390" y="898"/>
                  </a:cubicBezTo>
                  <a:lnTo>
                    <a:pt x="390" y="567"/>
                  </a:lnTo>
                  <a:cubicBezTo>
                    <a:pt x="488" y="489"/>
                    <a:pt x="488" y="411"/>
                    <a:pt x="488" y="333"/>
                  </a:cubicBezTo>
                  <a:lnTo>
                    <a:pt x="488" y="79"/>
                  </a:lnTo>
                  <a:cubicBezTo>
                    <a:pt x="488" y="79"/>
                    <a:pt x="488" y="1"/>
                    <a:pt x="3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56"/>
            <p:cNvSpPr/>
            <p:nvPr/>
          </p:nvSpPr>
          <p:spPr>
            <a:xfrm>
              <a:off x="1906373" y="3098135"/>
              <a:ext cx="17566" cy="65422"/>
            </a:xfrm>
            <a:custGeom>
              <a:avLst/>
              <a:gdLst/>
              <a:ahLst/>
              <a:cxnLst/>
              <a:rect l="l" t="t" r="r" b="b"/>
              <a:pathLst>
                <a:path w="566" h="2108" extrusionOk="0">
                  <a:moveTo>
                    <a:pt x="488" y="1"/>
                  </a:moveTo>
                  <a:cubicBezTo>
                    <a:pt x="410" y="1"/>
                    <a:pt x="410" y="1"/>
                    <a:pt x="410" y="79"/>
                  </a:cubicBezTo>
                  <a:cubicBezTo>
                    <a:pt x="410" y="79"/>
                    <a:pt x="332" y="157"/>
                    <a:pt x="254" y="332"/>
                  </a:cubicBezTo>
                  <a:cubicBezTo>
                    <a:pt x="254" y="410"/>
                    <a:pt x="254" y="566"/>
                    <a:pt x="156" y="645"/>
                  </a:cubicBezTo>
                  <a:cubicBezTo>
                    <a:pt x="156" y="723"/>
                    <a:pt x="156" y="898"/>
                    <a:pt x="78" y="976"/>
                  </a:cubicBezTo>
                  <a:cubicBezTo>
                    <a:pt x="78" y="1210"/>
                    <a:pt x="0" y="1464"/>
                    <a:pt x="0" y="1698"/>
                  </a:cubicBezTo>
                  <a:lnTo>
                    <a:pt x="0" y="2030"/>
                  </a:lnTo>
                  <a:lnTo>
                    <a:pt x="78" y="2108"/>
                  </a:lnTo>
                  <a:lnTo>
                    <a:pt x="156" y="2030"/>
                  </a:lnTo>
                  <a:cubicBezTo>
                    <a:pt x="156" y="2030"/>
                    <a:pt x="254" y="1952"/>
                    <a:pt x="254" y="1698"/>
                  </a:cubicBezTo>
                  <a:cubicBezTo>
                    <a:pt x="332" y="1542"/>
                    <a:pt x="410" y="1308"/>
                    <a:pt x="410" y="1054"/>
                  </a:cubicBezTo>
                  <a:cubicBezTo>
                    <a:pt x="488" y="976"/>
                    <a:pt x="488" y="820"/>
                    <a:pt x="488" y="723"/>
                  </a:cubicBezTo>
                  <a:lnTo>
                    <a:pt x="488" y="410"/>
                  </a:lnTo>
                  <a:cubicBezTo>
                    <a:pt x="566" y="235"/>
                    <a:pt x="566" y="79"/>
                    <a:pt x="566" y="79"/>
                  </a:cubicBezTo>
                  <a:lnTo>
                    <a:pt x="4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56"/>
            <p:cNvSpPr/>
            <p:nvPr/>
          </p:nvSpPr>
          <p:spPr>
            <a:xfrm>
              <a:off x="1951777" y="3118122"/>
              <a:ext cx="12755" cy="54404"/>
            </a:xfrm>
            <a:custGeom>
              <a:avLst/>
              <a:gdLst/>
              <a:ahLst/>
              <a:cxnLst/>
              <a:rect l="l" t="t" r="r" b="b"/>
              <a:pathLst>
                <a:path w="411" h="1753" extrusionOk="0">
                  <a:moveTo>
                    <a:pt x="410" y="1"/>
                  </a:moveTo>
                  <a:cubicBezTo>
                    <a:pt x="332" y="1"/>
                    <a:pt x="254" y="1"/>
                    <a:pt x="254" y="79"/>
                  </a:cubicBezTo>
                  <a:cubicBezTo>
                    <a:pt x="254" y="79"/>
                    <a:pt x="254" y="176"/>
                    <a:pt x="157" y="332"/>
                  </a:cubicBezTo>
                  <a:lnTo>
                    <a:pt x="157" y="566"/>
                  </a:lnTo>
                  <a:cubicBezTo>
                    <a:pt x="79" y="664"/>
                    <a:pt x="79" y="742"/>
                    <a:pt x="79" y="898"/>
                  </a:cubicBezTo>
                  <a:cubicBezTo>
                    <a:pt x="79" y="1054"/>
                    <a:pt x="1" y="1308"/>
                    <a:pt x="1" y="1386"/>
                  </a:cubicBezTo>
                  <a:cubicBezTo>
                    <a:pt x="1" y="1542"/>
                    <a:pt x="79" y="1718"/>
                    <a:pt x="79" y="1718"/>
                  </a:cubicBezTo>
                  <a:cubicBezTo>
                    <a:pt x="105" y="1744"/>
                    <a:pt x="122" y="1752"/>
                    <a:pt x="137" y="1752"/>
                  </a:cubicBezTo>
                  <a:cubicBezTo>
                    <a:pt x="167" y="1752"/>
                    <a:pt x="189" y="1718"/>
                    <a:pt x="254" y="1718"/>
                  </a:cubicBezTo>
                  <a:cubicBezTo>
                    <a:pt x="254" y="1718"/>
                    <a:pt x="254" y="1640"/>
                    <a:pt x="332" y="1464"/>
                  </a:cubicBezTo>
                  <a:cubicBezTo>
                    <a:pt x="332" y="1308"/>
                    <a:pt x="410" y="1152"/>
                    <a:pt x="410" y="898"/>
                  </a:cubicBezTo>
                  <a:lnTo>
                    <a:pt x="410" y="566"/>
                  </a:lnTo>
                  <a:lnTo>
                    <a:pt x="410" y="332"/>
                  </a:lnTo>
                  <a:lnTo>
                    <a:pt x="410" y="79"/>
                  </a:lnTo>
                  <a:lnTo>
                    <a:pt x="4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56"/>
            <p:cNvSpPr/>
            <p:nvPr/>
          </p:nvSpPr>
          <p:spPr>
            <a:xfrm>
              <a:off x="1929370" y="3108439"/>
              <a:ext cx="12135" cy="55118"/>
            </a:xfrm>
            <a:custGeom>
              <a:avLst/>
              <a:gdLst/>
              <a:ahLst/>
              <a:cxnLst/>
              <a:rect l="l" t="t" r="r" b="b"/>
              <a:pathLst>
                <a:path w="391" h="1776" extrusionOk="0">
                  <a:moveTo>
                    <a:pt x="313" y="0"/>
                  </a:moveTo>
                  <a:cubicBezTo>
                    <a:pt x="313" y="0"/>
                    <a:pt x="235" y="0"/>
                    <a:pt x="235" y="78"/>
                  </a:cubicBezTo>
                  <a:cubicBezTo>
                    <a:pt x="235" y="78"/>
                    <a:pt x="157" y="156"/>
                    <a:pt x="157" y="313"/>
                  </a:cubicBezTo>
                  <a:cubicBezTo>
                    <a:pt x="157" y="391"/>
                    <a:pt x="79" y="488"/>
                    <a:pt x="79" y="566"/>
                  </a:cubicBezTo>
                  <a:cubicBezTo>
                    <a:pt x="79" y="644"/>
                    <a:pt x="79" y="800"/>
                    <a:pt x="1" y="878"/>
                  </a:cubicBezTo>
                  <a:lnTo>
                    <a:pt x="1" y="1464"/>
                  </a:lnTo>
                  <a:lnTo>
                    <a:pt x="1" y="1698"/>
                  </a:lnTo>
                  <a:cubicBezTo>
                    <a:pt x="1" y="1698"/>
                    <a:pt x="1" y="1776"/>
                    <a:pt x="79" y="1776"/>
                  </a:cubicBezTo>
                  <a:cubicBezTo>
                    <a:pt x="79" y="1776"/>
                    <a:pt x="157" y="1776"/>
                    <a:pt x="157" y="1698"/>
                  </a:cubicBezTo>
                  <a:cubicBezTo>
                    <a:pt x="157" y="1698"/>
                    <a:pt x="235" y="1620"/>
                    <a:pt x="235" y="1464"/>
                  </a:cubicBezTo>
                  <a:cubicBezTo>
                    <a:pt x="313" y="1288"/>
                    <a:pt x="313" y="1132"/>
                    <a:pt x="313" y="878"/>
                  </a:cubicBezTo>
                  <a:cubicBezTo>
                    <a:pt x="391" y="800"/>
                    <a:pt x="391" y="722"/>
                    <a:pt x="391" y="644"/>
                  </a:cubicBezTo>
                  <a:lnTo>
                    <a:pt x="391" y="313"/>
                  </a:lnTo>
                  <a:lnTo>
                    <a:pt x="391" y="78"/>
                  </a:lnTo>
                  <a:lnTo>
                    <a:pt x="3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56"/>
            <p:cNvSpPr/>
            <p:nvPr/>
          </p:nvSpPr>
          <p:spPr>
            <a:xfrm>
              <a:off x="1974774" y="3130846"/>
              <a:ext cx="15176" cy="56825"/>
            </a:xfrm>
            <a:custGeom>
              <a:avLst/>
              <a:gdLst/>
              <a:ahLst/>
              <a:cxnLst/>
              <a:rect l="l" t="t" r="r" b="b"/>
              <a:pathLst>
                <a:path w="489" h="1831" extrusionOk="0">
                  <a:moveTo>
                    <a:pt x="313" y="0"/>
                  </a:moveTo>
                  <a:cubicBezTo>
                    <a:pt x="313" y="0"/>
                    <a:pt x="313" y="156"/>
                    <a:pt x="235" y="254"/>
                  </a:cubicBezTo>
                  <a:cubicBezTo>
                    <a:pt x="157" y="410"/>
                    <a:pt x="157" y="644"/>
                    <a:pt x="79" y="898"/>
                  </a:cubicBezTo>
                  <a:cubicBezTo>
                    <a:pt x="79" y="1054"/>
                    <a:pt x="1" y="1308"/>
                    <a:pt x="79" y="1464"/>
                  </a:cubicBezTo>
                  <a:lnTo>
                    <a:pt x="79" y="1795"/>
                  </a:lnTo>
                  <a:lnTo>
                    <a:pt x="157" y="1795"/>
                  </a:lnTo>
                  <a:cubicBezTo>
                    <a:pt x="157" y="1821"/>
                    <a:pt x="166" y="1830"/>
                    <a:pt x="177" y="1830"/>
                  </a:cubicBezTo>
                  <a:cubicBezTo>
                    <a:pt x="200" y="1830"/>
                    <a:pt x="235" y="1795"/>
                    <a:pt x="235" y="1795"/>
                  </a:cubicBezTo>
                  <a:lnTo>
                    <a:pt x="235" y="1717"/>
                  </a:lnTo>
                  <a:cubicBezTo>
                    <a:pt x="235" y="1717"/>
                    <a:pt x="235" y="1620"/>
                    <a:pt x="313" y="1464"/>
                  </a:cubicBezTo>
                  <a:cubicBezTo>
                    <a:pt x="313" y="1386"/>
                    <a:pt x="391" y="1132"/>
                    <a:pt x="391" y="898"/>
                  </a:cubicBezTo>
                  <a:cubicBezTo>
                    <a:pt x="391" y="820"/>
                    <a:pt x="489" y="742"/>
                    <a:pt x="489" y="644"/>
                  </a:cubicBezTo>
                  <a:lnTo>
                    <a:pt x="489" y="332"/>
                  </a:lnTo>
                  <a:lnTo>
                    <a:pt x="489" y="78"/>
                  </a:lnTo>
                  <a:lnTo>
                    <a:pt x="48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56"/>
            <p:cNvSpPr/>
            <p:nvPr/>
          </p:nvSpPr>
          <p:spPr>
            <a:xfrm>
              <a:off x="2014747" y="3143571"/>
              <a:ext cx="10335" cy="52697"/>
            </a:xfrm>
            <a:custGeom>
              <a:avLst/>
              <a:gdLst/>
              <a:ahLst/>
              <a:cxnLst/>
              <a:rect l="l" t="t" r="r" b="b"/>
              <a:pathLst>
                <a:path w="333" h="1698" extrusionOk="0">
                  <a:moveTo>
                    <a:pt x="254" y="0"/>
                  </a:moveTo>
                  <a:cubicBezTo>
                    <a:pt x="176" y="0"/>
                    <a:pt x="79" y="78"/>
                    <a:pt x="79" y="78"/>
                  </a:cubicBezTo>
                  <a:lnTo>
                    <a:pt x="79" y="332"/>
                  </a:lnTo>
                  <a:cubicBezTo>
                    <a:pt x="1" y="410"/>
                    <a:pt x="1" y="488"/>
                    <a:pt x="1" y="566"/>
                  </a:cubicBezTo>
                  <a:lnTo>
                    <a:pt x="1" y="898"/>
                  </a:lnTo>
                  <a:lnTo>
                    <a:pt x="1" y="1385"/>
                  </a:lnTo>
                  <a:cubicBezTo>
                    <a:pt x="79" y="1541"/>
                    <a:pt x="79" y="1698"/>
                    <a:pt x="79" y="1698"/>
                  </a:cubicBezTo>
                  <a:lnTo>
                    <a:pt x="176" y="1698"/>
                  </a:lnTo>
                  <a:cubicBezTo>
                    <a:pt x="254" y="1698"/>
                    <a:pt x="254" y="1698"/>
                    <a:pt x="254" y="1619"/>
                  </a:cubicBezTo>
                  <a:lnTo>
                    <a:pt x="254" y="1385"/>
                  </a:lnTo>
                  <a:cubicBezTo>
                    <a:pt x="332" y="1307"/>
                    <a:pt x="332" y="1054"/>
                    <a:pt x="332" y="898"/>
                  </a:cubicBezTo>
                  <a:lnTo>
                    <a:pt x="332" y="566"/>
                  </a:lnTo>
                  <a:lnTo>
                    <a:pt x="332" y="332"/>
                  </a:lnTo>
                  <a:cubicBezTo>
                    <a:pt x="254" y="156"/>
                    <a:pt x="254" y="78"/>
                    <a:pt x="254" y="78"/>
                  </a:cubicBezTo>
                  <a:lnTo>
                    <a:pt x="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56"/>
            <p:cNvSpPr/>
            <p:nvPr/>
          </p:nvSpPr>
          <p:spPr>
            <a:xfrm>
              <a:off x="2042616" y="3158685"/>
              <a:ext cx="12755" cy="37583"/>
            </a:xfrm>
            <a:custGeom>
              <a:avLst/>
              <a:gdLst/>
              <a:ahLst/>
              <a:cxnLst/>
              <a:rect l="l" t="t" r="r" b="b"/>
              <a:pathLst>
                <a:path w="411" h="1211" extrusionOk="0">
                  <a:moveTo>
                    <a:pt x="156" y="1"/>
                  </a:moveTo>
                  <a:cubicBezTo>
                    <a:pt x="156" y="1"/>
                    <a:pt x="78" y="1"/>
                    <a:pt x="78" y="79"/>
                  </a:cubicBezTo>
                  <a:cubicBezTo>
                    <a:pt x="78" y="79"/>
                    <a:pt x="0" y="157"/>
                    <a:pt x="0" y="235"/>
                  </a:cubicBezTo>
                  <a:lnTo>
                    <a:pt x="0" y="645"/>
                  </a:lnTo>
                  <a:cubicBezTo>
                    <a:pt x="78" y="820"/>
                    <a:pt x="78" y="976"/>
                    <a:pt x="156" y="1054"/>
                  </a:cubicBezTo>
                  <a:cubicBezTo>
                    <a:pt x="254" y="1132"/>
                    <a:pt x="254" y="1211"/>
                    <a:pt x="254" y="1211"/>
                  </a:cubicBezTo>
                  <a:lnTo>
                    <a:pt x="332" y="1211"/>
                  </a:lnTo>
                  <a:cubicBezTo>
                    <a:pt x="410" y="1211"/>
                    <a:pt x="410" y="1211"/>
                    <a:pt x="410" y="1132"/>
                  </a:cubicBezTo>
                  <a:lnTo>
                    <a:pt x="410" y="976"/>
                  </a:lnTo>
                  <a:cubicBezTo>
                    <a:pt x="410" y="898"/>
                    <a:pt x="410" y="723"/>
                    <a:pt x="332" y="567"/>
                  </a:cubicBezTo>
                  <a:lnTo>
                    <a:pt x="332" y="411"/>
                  </a:lnTo>
                  <a:cubicBezTo>
                    <a:pt x="332" y="333"/>
                    <a:pt x="254" y="333"/>
                    <a:pt x="254" y="235"/>
                  </a:cubicBezTo>
                  <a:lnTo>
                    <a:pt x="254" y="79"/>
                  </a:lnTo>
                  <a:lnTo>
                    <a:pt x="1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56"/>
            <p:cNvSpPr/>
            <p:nvPr/>
          </p:nvSpPr>
          <p:spPr>
            <a:xfrm>
              <a:off x="2789256" y="2264783"/>
              <a:ext cx="129012" cy="81312"/>
            </a:xfrm>
            <a:custGeom>
              <a:avLst/>
              <a:gdLst/>
              <a:ahLst/>
              <a:cxnLst/>
              <a:rect l="l" t="t" r="r" b="b"/>
              <a:pathLst>
                <a:path w="4157" h="2620" extrusionOk="0">
                  <a:moveTo>
                    <a:pt x="2164" y="0"/>
                  </a:moveTo>
                  <a:cubicBezTo>
                    <a:pt x="1386" y="0"/>
                    <a:pt x="598" y="163"/>
                    <a:pt x="332" y="512"/>
                  </a:cubicBezTo>
                  <a:cubicBezTo>
                    <a:pt x="0" y="1078"/>
                    <a:pt x="1152" y="2619"/>
                    <a:pt x="2205" y="2619"/>
                  </a:cubicBezTo>
                  <a:cubicBezTo>
                    <a:pt x="3259" y="2619"/>
                    <a:pt x="4156" y="1156"/>
                    <a:pt x="4000" y="590"/>
                  </a:cubicBezTo>
                  <a:cubicBezTo>
                    <a:pt x="3907" y="207"/>
                    <a:pt x="3042" y="0"/>
                    <a:pt x="2164" y="0"/>
                  </a:cubicBezTo>
                  <a:close/>
                </a:path>
              </a:pathLst>
            </a:custGeom>
            <a:solidFill>
              <a:srgbClr val="6129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56"/>
            <p:cNvSpPr/>
            <p:nvPr/>
          </p:nvSpPr>
          <p:spPr>
            <a:xfrm>
              <a:off x="2181281" y="3231958"/>
              <a:ext cx="446935" cy="121161"/>
            </a:xfrm>
            <a:custGeom>
              <a:avLst/>
              <a:gdLst/>
              <a:ahLst/>
              <a:cxnLst/>
              <a:rect l="l" t="t" r="r" b="b"/>
              <a:pathLst>
                <a:path w="14401" h="3904" extrusionOk="0">
                  <a:moveTo>
                    <a:pt x="14322" y="1"/>
                  </a:moveTo>
                  <a:cubicBezTo>
                    <a:pt x="14322" y="1"/>
                    <a:pt x="13503" y="489"/>
                    <a:pt x="12195" y="1132"/>
                  </a:cubicBezTo>
                  <a:cubicBezTo>
                    <a:pt x="11551" y="1386"/>
                    <a:pt x="10732" y="1698"/>
                    <a:pt x="9932" y="2108"/>
                  </a:cubicBezTo>
                  <a:cubicBezTo>
                    <a:pt x="9522" y="2264"/>
                    <a:pt x="9113" y="2440"/>
                    <a:pt x="8625" y="2596"/>
                  </a:cubicBezTo>
                  <a:cubicBezTo>
                    <a:pt x="8215" y="2752"/>
                    <a:pt x="7727" y="2849"/>
                    <a:pt x="7317" y="3006"/>
                  </a:cubicBezTo>
                  <a:cubicBezTo>
                    <a:pt x="6830" y="3162"/>
                    <a:pt x="6342" y="3240"/>
                    <a:pt x="5932" y="3337"/>
                  </a:cubicBezTo>
                  <a:cubicBezTo>
                    <a:pt x="5444" y="3493"/>
                    <a:pt x="4957" y="3571"/>
                    <a:pt x="4566" y="3571"/>
                  </a:cubicBezTo>
                  <a:cubicBezTo>
                    <a:pt x="4313" y="3649"/>
                    <a:pt x="4157" y="3649"/>
                    <a:pt x="3903" y="3649"/>
                  </a:cubicBezTo>
                  <a:lnTo>
                    <a:pt x="2693" y="3649"/>
                  </a:lnTo>
                  <a:cubicBezTo>
                    <a:pt x="2518" y="3571"/>
                    <a:pt x="2283" y="3571"/>
                    <a:pt x="2127" y="3493"/>
                  </a:cubicBezTo>
                  <a:cubicBezTo>
                    <a:pt x="1796" y="3415"/>
                    <a:pt x="1464" y="3337"/>
                    <a:pt x="1230" y="3240"/>
                  </a:cubicBezTo>
                  <a:cubicBezTo>
                    <a:pt x="1054" y="3162"/>
                    <a:pt x="976" y="3084"/>
                    <a:pt x="898" y="3084"/>
                  </a:cubicBezTo>
                  <a:cubicBezTo>
                    <a:pt x="742" y="3006"/>
                    <a:pt x="664" y="2927"/>
                    <a:pt x="566" y="2849"/>
                  </a:cubicBezTo>
                  <a:cubicBezTo>
                    <a:pt x="410" y="2752"/>
                    <a:pt x="332" y="2674"/>
                    <a:pt x="176" y="2596"/>
                  </a:cubicBezTo>
                  <a:cubicBezTo>
                    <a:pt x="79" y="2518"/>
                    <a:pt x="79" y="2440"/>
                    <a:pt x="79" y="2440"/>
                  </a:cubicBezTo>
                  <a:lnTo>
                    <a:pt x="1" y="2440"/>
                  </a:lnTo>
                  <a:lnTo>
                    <a:pt x="1" y="2518"/>
                  </a:lnTo>
                  <a:cubicBezTo>
                    <a:pt x="1" y="2518"/>
                    <a:pt x="79" y="2596"/>
                    <a:pt x="176" y="2674"/>
                  </a:cubicBezTo>
                  <a:cubicBezTo>
                    <a:pt x="254" y="2752"/>
                    <a:pt x="332" y="2849"/>
                    <a:pt x="488" y="3006"/>
                  </a:cubicBezTo>
                  <a:cubicBezTo>
                    <a:pt x="566" y="3006"/>
                    <a:pt x="664" y="3084"/>
                    <a:pt x="820" y="3162"/>
                  </a:cubicBezTo>
                  <a:cubicBezTo>
                    <a:pt x="898" y="3240"/>
                    <a:pt x="1054" y="3337"/>
                    <a:pt x="1152" y="3415"/>
                  </a:cubicBezTo>
                  <a:cubicBezTo>
                    <a:pt x="1386" y="3493"/>
                    <a:pt x="1718" y="3649"/>
                    <a:pt x="2127" y="3727"/>
                  </a:cubicBezTo>
                  <a:cubicBezTo>
                    <a:pt x="2283" y="3825"/>
                    <a:pt x="2439" y="3825"/>
                    <a:pt x="2693" y="3825"/>
                  </a:cubicBezTo>
                  <a:cubicBezTo>
                    <a:pt x="2849" y="3903"/>
                    <a:pt x="3103" y="3903"/>
                    <a:pt x="3259" y="3903"/>
                  </a:cubicBezTo>
                  <a:lnTo>
                    <a:pt x="4566" y="3903"/>
                  </a:lnTo>
                  <a:cubicBezTo>
                    <a:pt x="5054" y="3825"/>
                    <a:pt x="5542" y="3727"/>
                    <a:pt x="5932" y="3649"/>
                  </a:cubicBezTo>
                  <a:cubicBezTo>
                    <a:pt x="6420" y="3571"/>
                    <a:pt x="6908" y="3415"/>
                    <a:pt x="7395" y="3337"/>
                  </a:cubicBezTo>
                  <a:cubicBezTo>
                    <a:pt x="8293" y="3084"/>
                    <a:pt x="9191" y="2674"/>
                    <a:pt x="10010" y="2362"/>
                  </a:cubicBezTo>
                  <a:cubicBezTo>
                    <a:pt x="10908" y="2030"/>
                    <a:pt x="11630" y="1620"/>
                    <a:pt x="12273" y="1288"/>
                  </a:cubicBezTo>
                  <a:cubicBezTo>
                    <a:pt x="13581" y="645"/>
                    <a:pt x="14400" y="157"/>
                    <a:pt x="14400" y="157"/>
                  </a:cubicBezTo>
                  <a:lnTo>
                    <a:pt x="14400" y="79"/>
                  </a:lnTo>
                  <a:cubicBezTo>
                    <a:pt x="14400" y="1"/>
                    <a:pt x="14322" y="1"/>
                    <a:pt x="14322" y="1"/>
                  </a:cubicBezTo>
                  <a:close/>
                </a:path>
              </a:pathLst>
            </a:custGeom>
            <a:solidFill>
              <a:srgbClr val="881E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56"/>
            <p:cNvSpPr/>
            <p:nvPr/>
          </p:nvSpPr>
          <p:spPr>
            <a:xfrm>
              <a:off x="3493503" y="3035165"/>
              <a:ext cx="37583" cy="55118"/>
            </a:xfrm>
            <a:custGeom>
              <a:avLst/>
              <a:gdLst/>
              <a:ahLst/>
              <a:cxnLst/>
              <a:rect l="l" t="t" r="r" b="b"/>
              <a:pathLst>
                <a:path w="1211" h="1776" extrusionOk="0">
                  <a:moveTo>
                    <a:pt x="1" y="0"/>
                  </a:moveTo>
                  <a:lnTo>
                    <a:pt x="1" y="1776"/>
                  </a:lnTo>
                  <a:lnTo>
                    <a:pt x="1210" y="1776"/>
                  </a:lnTo>
                  <a:lnTo>
                    <a:pt x="1210" y="0"/>
                  </a:ln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56"/>
            <p:cNvSpPr/>
            <p:nvPr/>
          </p:nvSpPr>
          <p:spPr>
            <a:xfrm>
              <a:off x="3523793" y="3108439"/>
              <a:ext cx="32711" cy="42425"/>
            </a:xfrm>
            <a:custGeom>
              <a:avLst/>
              <a:gdLst/>
              <a:ahLst/>
              <a:cxnLst/>
              <a:rect l="l" t="t" r="r" b="b"/>
              <a:pathLst>
                <a:path w="1054" h="1367" extrusionOk="0">
                  <a:moveTo>
                    <a:pt x="410" y="0"/>
                  </a:moveTo>
                  <a:cubicBezTo>
                    <a:pt x="0" y="156"/>
                    <a:pt x="234" y="878"/>
                    <a:pt x="332" y="1132"/>
                  </a:cubicBezTo>
                  <a:cubicBezTo>
                    <a:pt x="332" y="1288"/>
                    <a:pt x="488" y="1366"/>
                    <a:pt x="566" y="1366"/>
                  </a:cubicBezTo>
                  <a:cubicBezTo>
                    <a:pt x="820" y="1366"/>
                    <a:pt x="1054" y="1132"/>
                    <a:pt x="898" y="878"/>
                  </a:cubicBezTo>
                  <a:cubicBezTo>
                    <a:pt x="820" y="722"/>
                    <a:pt x="820" y="488"/>
                    <a:pt x="722" y="313"/>
                  </a:cubicBezTo>
                  <a:cubicBezTo>
                    <a:pt x="644" y="234"/>
                    <a:pt x="566" y="0"/>
                    <a:pt x="410" y="0"/>
                  </a:cubicBez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56"/>
            <p:cNvSpPr/>
            <p:nvPr/>
          </p:nvSpPr>
          <p:spPr>
            <a:xfrm>
              <a:off x="3445678" y="3009717"/>
              <a:ext cx="35132" cy="53318"/>
            </a:xfrm>
            <a:custGeom>
              <a:avLst/>
              <a:gdLst/>
              <a:ahLst/>
              <a:cxnLst/>
              <a:rect l="l" t="t" r="r" b="b"/>
              <a:pathLst>
                <a:path w="1132" h="1718" extrusionOk="0">
                  <a:moveTo>
                    <a:pt x="234" y="1"/>
                  </a:moveTo>
                  <a:cubicBezTo>
                    <a:pt x="156" y="1"/>
                    <a:pt x="78" y="79"/>
                    <a:pt x="78" y="157"/>
                  </a:cubicBezTo>
                  <a:cubicBezTo>
                    <a:pt x="0" y="489"/>
                    <a:pt x="156" y="742"/>
                    <a:pt x="234" y="977"/>
                  </a:cubicBezTo>
                  <a:cubicBezTo>
                    <a:pt x="312" y="1308"/>
                    <a:pt x="410" y="1542"/>
                    <a:pt x="644" y="1718"/>
                  </a:cubicBezTo>
                  <a:lnTo>
                    <a:pt x="800" y="1718"/>
                  </a:lnTo>
                  <a:cubicBezTo>
                    <a:pt x="898" y="1718"/>
                    <a:pt x="976" y="1620"/>
                    <a:pt x="976" y="1542"/>
                  </a:cubicBezTo>
                  <a:cubicBezTo>
                    <a:pt x="1132" y="1230"/>
                    <a:pt x="976" y="977"/>
                    <a:pt x="898" y="742"/>
                  </a:cubicBezTo>
                  <a:cubicBezTo>
                    <a:pt x="722" y="489"/>
                    <a:pt x="566" y="255"/>
                    <a:pt x="410" y="1"/>
                  </a:cubicBez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56"/>
            <p:cNvSpPr/>
            <p:nvPr/>
          </p:nvSpPr>
          <p:spPr>
            <a:xfrm>
              <a:off x="3241002" y="2800199"/>
              <a:ext cx="47856" cy="45466"/>
            </a:xfrm>
            <a:custGeom>
              <a:avLst/>
              <a:gdLst/>
              <a:ahLst/>
              <a:cxnLst/>
              <a:rect l="l" t="t" r="r" b="b"/>
              <a:pathLst>
                <a:path w="1542" h="1465" extrusionOk="0">
                  <a:moveTo>
                    <a:pt x="664" y="1"/>
                  </a:moveTo>
                  <a:cubicBezTo>
                    <a:pt x="488" y="79"/>
                    <a:pt x="254" y="177"/>
                    <a:pt x="0" y="255"/>
                  </a:cubicBezTo>
                  <a:cubicBezTo>
                    <a:pt x="78" y="333"/>
                    <a:pt x="176" y="411"/>
                    <a:pt x="176" y="489"/>
                  </a:cubicBezTo>
                  <a:cubicBezTo>
                    <a:pt x="332" y="742"/>
                    <a:pt x="488" y="1055"/>
                    <a:pt x="664" y="1308"/>
                  </a:cubicBezTo>
                  <a:cubicBezTo>
                    <a:pt x="742" y="1386"/>
                    <a:pt x="898" y="1464"/>
                    <a:pt x="976" y="1464"/>
                  </a:cubicBezTo>
                  <a:cubicBezTo>
                    <a:pt x="1307" y="1464"/>
                    <a:pt x="1542" y="1230"/>
                    <a:pt x="1385" y="898"/>
                  </a:cubicBezTo>
                  <a:cubicBezTo>
                    <a:pt x="1229" y="567"/>
                    <a:pt x="976" y="333"/>
                    <a:pt x="742" y="79"/>
                  </a:cubicBezTo>
                  <a:cubicBezTo>
                    <a:pt x="742" y="79"/>
                    <a:pt x="742" y="1"/>
                    <a:pt x="664" y="1"/>
                  </a:cubicBez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56"/>
            <p:cNvSpPr/>
            <p:nvPr/>
          </p:nvSpPr>
          <p:spPr>
            <a:xfrm>
              <a:off x="3233709" y="2782665"/>
              <a:ext cx="27900" cy="25449"/>
            </a:xfrm>
            <a:custGeom>
              <a:avLst/>
              <a:gdLst/>
              <a:ahLst/>
              <a:cxnLst/>
              <a:rect l="l" t="t" r="r" b="b"/>
              <a:pathLst>
                <a:path w="899" h="820" extrusionOk="0">
                  <a:moveTo>
                    <a:pt x="235" y="0"/>
                  </a:moveTo>
                  <a:cubicBezTo>
                    <a:pt x="157" y="0"/>
                    <a:pt x="1" y="156"/>
                    <a:pt x="79" y="254"/>
                  </a:cubicBezTo>
                  <a:cubicBezTo>
                    <a:pt x="79" y="488"/>
                    <a:pt x="157" y="644"/>
                    <a:pt x="235" y="820"/>
                  </a:cubicBezTo>
                  <a:cubicBezTo>
                    <a:pt x="489" y="742"/>
                    <a:pt x="723" y="644"/>
                    <a:pt x="899" y="566"/>
                  </a:cubicBezTo>
                  <a:cubicBezTo>
                    <a:pt x="723" y="332"/>
                    <a:pt x="567" y="156"/>
                    <a:pt x="313" y="78"/>
                  </a:cubicBezTo>
                  <a:cubicBezTo>
                    <a:pt x="313" y="0"/>
                    <a:pt x="235" y="0"/>
                    <a:pt x="235" y="0"/>
                  </a:cubicBezTo>
                  <a:close/>
                </a:path>
              </a:pathLst>
            </a:custGeom>
            <a:solidFill>
              <a:srgbClr val="CC5E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56"/>
            <p:cNvSpPr/>
            <p:nvPr/>
          </p:nvSpPr>
          <p:spPr>
            <a:xfrm>
              <a:off x="3253695" y="2760257"/>
              <a:ext cx="12755" cy="7293"/>
            </a:xfrm>
            <a:custGeom>
              <a:avLst/>
              <a:gdLst/>
              <a:ahLst/>
              <a:cxnLst/>
              <a:rect l="l" t="t" r="r" b="b"/>
              <a:pathLst>
                <a:path w="411" h="235" extrusionOk="0">
                  <a:moveTo>
                    <a:pt x="79" y="0"/>
                  </a:moveTo>
                  <a:cubicBezTo>
                    <a:pt x="1" y="78"/>
                    <a:pt x="1" y="156"/>
                    <a:pt x="1" y="234"/>
                  </a:cubicBezTo>
                  <a:cubicBezTo>
                    <a:pt x="157" y="156"/>
                    <a:pt x="255" y="78"/>
                    <a:pt x="411" y="78"/>
                  </a:cubicBezTo>
                  <a:cubicBezTo>
                    <a:pt x="333" y="0"/>
                    <a:pt x="255" y="0"/>
                    <a:pt x="157" y="0"/>
                  </a:cubicBez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56"/>
            <p:cNvSpPr/>
            <p:nvPr/>
          </p:nvSpPr>
          <p:spPr>
            <a:xfrm>
              <a:off x="3268840" y="2787506"/>
              <a:ext cx="27900" cy="30290"/>
            </a:xfrm>
            <a:custGeom>
              <a:avLst/>
              <a:gdLst/>
              <a:ahLst/>
              <a:cxnLst/>
              <a:rect l="l" t="t" r="r" b="b"/>
              <a:pathLst>
                <a:path w="899" h="976" extrusionOk="0">
                  <a:moveTo>
                    <a:pt x="645" y="0"/>
                  </a:moveTo>
                  <a:cubicBezTo>
                    <a:pt x="488" y="98"/>
                    <a:pt x="254" y="176"/>
                    <a:pt x="1" y="332"/>
                  </a:cubicBezTo>
                  <a:lnTo>
                    <a:pt x="79" y="410"/>
                  </a:lnTo>
                  <a:cubicBezTo>
                    <a:pt x="157" y="586"/>
                    <a:pt x="332" y="742"/>
                    <a:pt x="488" y="898"/>
                  </a:cubicBezTo>
                  <a:lnTo>
                    <a:pt x="567" y="976"/>
                  </a:lnTo>
                  <a:cubicBezTo>
                    <a:pt x="742" y="976"/>
                    <a:pt x="820" y="820"/>
                    <a:pt x="820" y="742"/>
                  </a:cubicBezTo>
                  <a:cubicBezTo>
                    <a:pt x="898" y="410"/>
                    <a:pt x="820" y="254"/>
                    <a:pt x="645" y="0"/>
                  </a:cubicBez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56"/>
            <p:cNvSpPr/>
            <p:nvPr/>
          </p:nvSpPr>
          <p:spPr>
            <a:xfrm>
              <a:off x="3253695" y="2762678"/>
              <a:ext cx="35163" cy="35132"/>
            </a:xfrm>
            <a:custGeom>
              <a:avLst/>
              <a:gdLst/>
              <a:ahLst/>
              <a:cxnLst/>
              <a:rect l="l" t="t" r="r" b="b"/>
              <a:pathLst>
                <a:path w="1133" h="1132" extrusionOk="0">
                  <a:moveTo>
                    <a:pt x="411" y="0"/>
                  </a:moveTo>
                  <a:cubicBezTo>
                    <a:pt x="255" y="0"/>
                    <a:pt x="157" y="78"/>
                    <a:pt x="1" y="156"/>
                  </a:cubicBezTo>
                  <a:cubicBezTo>
                    <a:pt x="1" y="312"/>
                    <a:pt x="157" y="566"/>
                    <a:pt x="255" y="722"/>
                  </a:cubicBezTo>
                  <a:cubicBezTo>
                    <a:pt x="333" y="898"/>
                    <a:pt x="411" y="976"/>
                    <a:pt x="489" y="1132"/>
                  </a:cubicBezTo>
                  <a:cubicBezTo>
                    <a:pt x="742" y="976"/>
                    <a:pt x="976" y="898"/>
                    <a:pt x="1133" y="800"/>
                  </a:cubicBezTo>
                  <a:cubicBezTo>
                    <a:pt x="1055" y="644"/>
                    <a:pt x="976" y="488"/>
                    <a:pt x="820" y="410"/>
                  </a:cubicBezTo>
                  <a:cubicBezTo>
                    <a:pt x="742" y="312"/>
                    <a:pt x="567" y="78"/>
                    <a:pt x="411" y="0"/>
                  </a:cubicBezTo>
                  <a:close/>
                </a:path>
              </a:pathLst>
            </a:custGeom>
            <a:solidFill>
              <a:srgbClr val="CC5E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56"/>
            <p:cNvSpPr/>
            <p:nvPr/>
          </p:nvSpPr>
          <p:spPr>
            <a:xfrm>
              <a:off x="3322127" y="2855907"/>
              <a:ext cx="32742" cy="32742"/>
            </a:xfrm>
            <a:custGeom>
              <a:avLst/>
              <a:gdLst/>
              <a:ahLst/>
              <a:cxnLst/>
              <a:rect l="l" t="t" r="r" b="b"/>
              <a:pathLst>
                <a:path w="1055" h="1055" extrusionOk="0">
                  <a:moveTo>
                    <a:pt x="79" y="1"/>
                  </a:moveTo>
                  <a:cubicBezTo>
                    <a:pt x="79" y="1"/>
                    <a:pt x="1" y="79"/>
                    <a:pt x="79" y="79"/>
                  </a:cubicBezTo>
                  <a:cubicBezTo>
                    <a:pt x="235" y="235"/>
                    <a:pt x="313" y="411"/>
                    <a:pt x="391" y="645"/>
                  </a:cubicBezTo>
                  <a:cubicBezTo>
                    <a:pt x="488" y="820"/>
                    <a:pt x="645" y="899"/>
                    <a:pt x="801" y="1055"/>
                  </a:cubicBezTo>
                  <a:lnTo>
                    <a:pt x="879" y="1055"/>
                  </a:lnTo>
                  <a:cubicBezTo>
                    <a:pt x="976" y="1055"/>
                    <a:pt x="1054" y="977"/>
                    <a:pt x="1054" y="899"/>
                  </a:cubicBezTo>
                  <a:cubicBezTo>
                    <a:pt x="976" y="411"/>
                    <a:pt x="488" y="235"/>
                    <a:pt x="157" y="1"/>
                  </a:cubicBez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56"/>
            <p:cNvSpPr/>
            <p:nvPr/>
          </p:nvSpPr>
          <p:spPr>
            <a:xfrm>
              <a:off x="2226685" y="3284656"/>
              <a:ext cx="63032" cy="43015"/>
            </a:xfrm>
            <a:custGeom>
              <a:avLst/>
              <a:gdLst/>
              <a:ahLst/>
              <a:cxnLst/>
              <a:rect l="l" t="t" r="r" b="b"/>
              <a:pathLst>
                <a:path w="2031" h="1386" extrusionOk="0">
                  <a:moveTo>
                    <a:pt x="255" y="0"/>
                  </a:moveTo>
                  <a:cubicBezTo>
                    <a:pt x="79" y="0"/>
                    <a:pt x="1" y="332"/>
                    <a:pt x="79" y="410"/>
                  </a:cubicBezTo>
                  <a:cubicBezTo>
                    <a:pt x="255" y="664"/>
                    <a:pt x="567" y="898"/>
                    <a:pt x="820" y="1054"/>
                  </a:cubicBezTo>
                  <a:cubicBezTo>
                    <a:pt x="1055" y="1229"/>
                    <a:pt x="1386" y="1386"/>
                    <a:pt x="1640" y="1386"/>
                  </a:cubicBezTo>
                  <a:lnTo>
                    <a:pt x="1796" y="1386"/>
                  </a:lnTo>
                  <a:cubicBezTo>
                    <a:pt x="2030" y="1308"/>
                    <a:pt x="2030" y="976"/>
                    <a:pt x="1874" y="820"/>
                  </a:cubicBezTo>
                  <a:cubicBezTo>
                    <a:pt x="1718" y="664"/>
                    <a:pt x="1386" y="566"/>
                    <a:pt x="1055" y="410"/>
                  </a:cubicBezTo>
                  <a:cubicBezTo>
                    <a:pt x="820" y="254"/>
                    <a:pt x="567" y="176"/>
                    <a:pt x="333" y="0"/>
                  </a:cubicBezTo>
                  <a:close/>
                </a:path>
              </a:pathLst>
            </a:custGeom>
            <a:solidFill>
              <a:srgbClr val="BA4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56"/>
            <p:cNvSpPr/>
            <p:nvPr/>
          </p:nvSpPr>
          <p:spPr>
            <a:xfrm>
              <a:off x="2279972" y="3274973"/>
              <a:ext cx="73305" cy="37552"/>
            </a:xfrm>
            <a:custGeom>
              <a:avLst/>
              <a:gdLst/>
              <a:ahLst/>
              <a:cxnLst/>
              <a:rect l="l" t="t" r="r" b="b"/>
              <a:pathLst>
                <a:path w="2362" h="1210" extrusionOk="0">
                  <a:moveTo>
                    <a:pt x="157" y="0"/>
                  </a:moveTo>
                  <a:cubicBezTo>
                    <a:pt x="157" y="0"/>
                    <a:pt x="79" y="0"/>
                    <a:pt x="79" y="78"/>
                  </a:cubicBezTo>
                  <a:cubicBezTo>
                    <a:pt x="1" y="390"/>
                    <a:pt x="489" y="722"/>
                    <a:pt x="723" y="878"/>
                  </a:cubicBezTo>
                  <a:cubicBezTo>
                    <a:pt x="1055" y="1054"/>
                    <a:pt x="1386" y="1210"/>
                    <a:pt x="1777" y="1210"/>
                  </a:cubicBezTo>
                  <a:lnTo>
                    <a:pt x="2030" y="1210"/>
                  </a:lnTo>
                  <a:cubicBezTo>
                    <a:pt x="2264" y="1132"/>
                    <a:pt x="2362" y="644"/>
                    <a:pt x="2030" y="566"/>
                  </a:cubicBezTo>
                  <a:cubicBezTo>
                    <a:pt x="1620" y="488"/>
                    <a:pt x="1386" y="488"/>
                    <a:pt x="977" y="312"/>
                  </a:cubicBezTo>
                  <a:cubicBezTo>
                    <a:pt x="723" y="234"/>
                    <a:pt x="489" y="0"/>
                    <a:pt x="157" y="0"/>
                  </a:cubicBezTo>
                  <a:close/>
                </a:path>
              </a:pathLst>
            </a:custGeom>
            <a:solidFill>
              <a:srgbClr val="BA4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56"/>
            <p:cNvSpPr/>
            <p:nvPr/>
          </p:nvSpPr>
          <p:spPr>
            <a:xfrm>
              <a:off x="2224264" y="3226527"/>
              <a:ext cx="38204" cy="33332"/>
            </a:xfrm>
            <a:custGeom>
              <a:avLst/>
              <a:gdLst/>
              <a:ahLst/>
              <a:cxnLst/>
              <a:rect l="l" t="t" r="r" b="b"/>
              <a:pathLst>
                <a:path w="1231" h="1074" extrusionOk="0">
                  <a:moveTo>
                    <a:pt x="333" y="0"/>
                  </a:moveTo>
                  <a:cubicBezTo>
                    <a:pt x="157" y="0"/>
                    <a:pt x="1" y="254"/>
                    <a:pt x="79" y="410"/>
                  </a:cubicBezTo>
                  <a:cubicBezTo>
                    <a:pt x="254" y="664"/>
                    <a:pt x="411" y="898"/>
                    <a:pt x="645" y="1073"/>
                  </a:cubicBezTo>
                  <a:lnTo>
                    <a:pt x="820" y="1073"/>
                  </a:lnTo>
                  <a:cubicBezTo>
                    <a:pt x="976" y="1073"/>
                    <a:pt x="1054" y="1073"/>
                    <a:pt x="1133" y="898"/>
                  </a:cubicBezTo>
                  <a:cubicBezTo>
                    <a:pt x="1230" y="742"/>
                    <a:pt x="1133" y="585"/>
                    <a:pt x="1054" y="410"/>
                  </a:cubicBezTo>
                  <a:cubicBezTo>
                    <a:pt x="820" y="332"/>
                    <a:pt x="645" y="176"/>
                    <a:pt x="489" y="98"/>
                  </a:cubicBezTo>
                  <a:cubicBezTo>
                    <a:pt x="411" y="98"/>
                    <a:pt x="333" y="0"/>
                    <a:pt x="333" y="0"/>
                  </a:cubicBezTo>
                  <a:close/>
                </a:path>
              </a:pathLst>
            </a:custGeom>
            <a:solidFill>
              <a:srgbClr val="BA4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56"/>
            <p:cNvSpPr/>
            <p:nvPr/>
          </p:nvSpPr>
          <p:spPr>
            <a:xfrm>
              <a:off x="3261578" y="3211382"/>
              <a:ext cx="42425" cy="27869"/>
            </a:xfrm>
            <a:custGeom>
              <a:avLst/>
              <a:gdLst/>
              <a:ahLst/>
              <a:cxnLst/>
              <a:rect l="l" t="t" r="r" b="b"/>
              <a:pathLst>
                <a:path w="1367" h="898" extrusionOk="0">
                  <a:moveTo>
                    <a:pt x="235" y="0"/>
                  </a:moveTo>
                  <a:cubicBezTo>
                    <a:pt x="79" y="98"/>
                    <a:pt x="1" y="176"/>
                    <a:pt x="1" y="254"/>
                  </a:cubicBezTo>
                  <a:cubicBezTo>
                    <a:pt x="1" y="488"/>
                    <a:pt x="313" y="742"/>
                    <a:pt x="488" y="820"/>
                  </a:cubicBezTo>
                  <a:cubicBezTo>
                    <a:pt x="644" y="898"/>
                    <a:pt x="722" y="898"/>
                    <a:pt x="879" y="898"/>
                  </a:cubicBezTo>
                  <a:cubicBezTo>
                    <a:pt x="1054" y="898"/>
                    <a:pt x="1210" y="898"/>
                    <a:pt x="1366" y="742"/>
                  </a:cubicBezTo>
                  <a:lnTo>
                    <a:pt x="1366" y="488"/>
                  </a:lnTo>
                  <a:cubicBezTo>
                    <a:pt x="1288" y="332"/>
                    <a:pt x="1054" y="176"/>
                    <a:pt x="801" y="98"/>
                  </a:cubicBezTo>
                  <a:cubicBezTo>
                    <a:pt x="644" y="98"/>
                    <a:pt x="488" y="0"/>
                    <a:pt x="313" y="0"/>
                  </a:cubicBez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56"/>
            <p:cNvSpPr/>
            <p:nvPr/>
          </p:nvSpPr>
          <p:spPr>
            <a:xfrm>
              <a:off x="3279144" y="3186554"/>
              <a:ext cx="55118" cy="27869"/>
            </a:xfrm>
            <a:custGeom>
              <a:avLst/>
              <a:gdLst/>
              <a:ahLst/>
              <a:cxnLst/>
              <a:rect l="l" t="t" r="r" b="b"/>
              <a:pathLst>
                <a:path w="1776" h="898" extrusionOk="0">
                  <a:moveTo>
                    <a:pt x="410" y="0"/>
                  </a:moveTo>
                  <a:cubicBezTo>
                    <a:pt x="313" y="0"/>
                    <a:pt x="235" y="0"/>
                    <a:pt x="156" y="78"/>
                  </a:cubicBezTo>
                  <a:cubicBezTo>
                    <a:pt x="0" y="313"/>
                    <a:pt x="410" y="566"/>
                    <a:pt x="566" y="644"/>
                  </a:cubicBezTo>
                  <a:cubicBezTo>
                    <a:pt x="800" y="800"/>
                    <a:pt x="1054" y="898"/>
                    <a:pt x="1288" y="898"/>
                  </a:cubicBezTo>
                  <a:lnTo>
                    <a:pt x="1542" y="898"/>
                  </a:lnTo>
                  <a:cubicBezTo>
                    <a:pt x="1698" y="800"/>
                    <a:pt x="1776" y="644"/>
                    <a:pt x="1620" y="488"/>
                  </a:cubicBezTo>
                  <a:cubicBezTo>
                    <a:pt x="1464" y="234"/>
                    <a:pt x="1132" y="156"/>
                    <a:pt x="800" y="78"/>
                  </a:cubicBezTo>
                  <a:cubicBezTo>
                    <a:pt x="722" y="78"/>
                    <a:pt x="566" y="0"/>
                    <a:pt x="410" y="0"/>
                  </a:cubicBez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56"/>
            <p:cNvSpPr/>
            <p:nvPr/>
          </p:nvSpPr>
          <p:spPr>
            <a:xfrm>
              <a:off x="2390798" y="3416058"/>
              <a:ext cx="20018" cy="25449"/>
            </a:xfrm>
            <a:custGeom>
              <a:avLst/>
              <a:gdLst/>
              <a:ahLst/>
              <a:cxnLst/>
              <a:rect l="l" t="t" r="r" b="b"/>
              <a:pathLst>
                <a:path w="645" h="820" extrusionOk="0">
                  <a:moveTo>
                    <a:pt x="332" y="0"/>
                  </a:moveTo>
                  <a:cubicBezTo>
                    <a:pt x="254" y="0"/>
                    <a:pt x="254" y="78"/>
                    <a:pt x="157" y="78"/>
                  </a:cubicBezTo>
                  <a:cubicBezTo>
                    <a:pt x="1" y="234"/>
                    <a:pt x="1" y="488"/>
                    <a:pt x="1" y="722"/>
                  </a:cubicBezTo>
                  <a:cubicBezTo>
                    <a:pt x="157" y="722"/>
                    <a:pt x="410" y="820"/>
                    <a:pt x="644" y="820"/>
                  </a:cubicBezTo>
                  <a:lnTo>
                    <a:pt x="644" y="722"/>
                  </a:lnTo>
                  <a:cubicBezTo>
                    <a:pt x="566" y="488"/>
                    <a:pt x="566" y="234"/>
                    <a:pt x="410" y="78"/>
                  </a:cubicBezTo>
                  <a:lnTo>
                    <a:pt x="332" y="0"/>
                  </a:ln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56"/>
            <p:cNvSpPr/>
            <p:nvPr/>
          </p:nvSpPr>
          <p:spPr>
            <a:xfrm>
              <a:off x="2330249" y="3413637"/>
              <a:ext cx="31" cy="31"/>
            </a:xfrm>
            <a:custGeom>
              <a:avLst/>
              <a:gdLst/>
              <a:ahLst/>
              <a:cxnLst/>
              <a:rect l="l" t="t" r="r" b="b"/>
              <a:pathLst>
                <a:path w="1" h="1" extrusionOk="0">
                  <a:moveTo>
                    <a:pt x="0" y="0"/>
                  </a:moveTo>
                  <a:lnTo>
                    <a:pt x="0" y="0"/>
                  </a:lnTo>
                  <a:lnTo>
                    <a:pt x="0" y="0"/>
                  </a:lnTo>
                  <a:lnTo>
                    <a:pt x="0" y="0"/>
                  </a:ln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56"/>
            <p:cNvSpPr/>
            <p:nvPr/>
          </p:nvSpPr>
          <p:spPr>
            <a:xfrm>
              <a:off x="2325407" y="3420899"/>
              <a:ext cx="22438" cy="12755"/>
            </a:xfrm>
            <a:custGeom>
              <a:avLst/>
              <a:gdLst/>
              <a:ahLst/>
              <a:cxnLst/>
              <a:rect l="l" t="t" r="r" b="b"/>
              <a:pathLst>
                <a:path w="723" h="411" extrusionOk="0">
                  <a:moveTo>
                    <a:pt x="0" y="0"/>
                  </a:moveTo>
                  <a:cubicBezTo>
                    <a:pt x="0" y="254"/>
                    <a:pt x="156" y="410"/>
                    <a:pt x="313" y="410"/>
                  </a:cubicBezTo>
                  <a:lnTo>
                    <a:pt x="488" y="410"/>
                  </a:lnTo>
                  <a:cubicBezTo>
                    <a:pt x="566" y="410"/>
                    <a:pt x="644" y="332"/>
                    <a:pt x="722" y="254"/>
                  </a:cubicBezTo>
                  <a:cubicBezTo>
                    <a:pt x="410" y="176"/>
                    <a:pt x="156" y="78"/>
                    <a:pt x="0" y="0"/>
                  </a:cubicBezTo>
                  <a:close/>
                </a:path>
              </a:pathLst>
            </a:custGeom>
            <a:solidFill>
              <a:srgbClr val="E3D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56"/>
            <p:cNvSpPr/>
            <p:nvPr/>
          </p:nvSpPr>
          <p:spPr>
            <a:xfrm>
              <a:off x="2325407" y="3398492"/>
              <a:ext cx="24859" cy="30290"/>
            </a:xfrm>
            <a:custGeom>
              <a:avLst/>
              <a:gdLst/>
              <a:ahLst/>
              <a:cxnLst/>
              <a:rect l="l" t="t" r="r" b="b"/>
              <a:pathLst>
                <a:path w="801" h="976" extrusionOk="0">
                  <a:moveTo>
                    <a:pt x="488" y="0"/>
                  </a:moveTo>
                  <a:cubicBezTo>
                    <a:pt x="410" y="0"/>
                    <a:pt x="410" y="0"/>
                    <a:pt x="410" y="78"/>
                  </a:cubicBezTo>
                  <a:cubicBezTo>
                    <a:pt x="313" y="78"/>
                    <a:pt x="313" y="235"/>
                    <a:pt x="234" y="313"/>
                  </a:cubicBezTo>
                  <a:lnTo>
                    <a:pt x="234" y="488"/>
                  </a:lnTo>
                  <a:lnTo>
                    <a:pt x="156" y="488"/>
                  </a:lnTo>
                  <a:cubicBezTo>
                    <a:pt x="78" y="566"/>
                    <a:pt x="0" y="644"/>
                    <a:pt x="0" y="722"/>
                  </a:cubicBezTo>
                  <a:cubicBezTo>
                    <a:pt x="156" y="800"/>
                    <a:pt x="410" y="898"/>
                    <a:pt x="722" y="976"/>
                  </a:cubicBezTo>
                  <a:cubicBezTo>
                    <a:pt x="800" y="800"/>
                    <a:pt x="800" y="566"/>
                    <a:pt x="722" y="410"/>
                  </a:cubicBezTo>
                  <a:cubicBezTo>
                    <a:pt x="722" y="313"/>
                    <a:pt x="644" y="0"/>
                    <a:pt x="488" y="0"/>
                  </a:cubicBez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56"/>
            <p:cNvSpPr/>
            <p:nvPr/>
          </p:nvSpPr>
          <p:spPr>
            <a:xfrm>
              <a:off x="3402663" y="3388188"/>
              <a:ext cx="27900" cy="45466"/>
            </a:xfrm>
            <a:custGeom>
              <a:avLst/>
              <a:gdLst/>
              <a:ahLst/>
              <a:cxnLst/>
              <a:rect l="l" t="t" r="r" b="b"/>
              <a:pathLst>
                <a:path w="899" h="1465" extrusionOk="0">
                  <a:moveTo>
                    <a:pt x="332" y="1"/>
                  </a:moveTo>
                  <a:cubicBezTo>
                    <a:pt x="235" y="1"/>
                    <a:pt x="235" y="1"/>
                    <a:pt x="235" y="79"/>
                  </a:cubicBezTo>
                  <a:cubicBezTo>
                    <a:pt x="1" y="489"/>
                    <a:pt x="157" y="1054"/>
                    <a:pt x="332" y="1464"/>
                  </a:cubicBezTo>
                  <a:cubicBezTo>
                    <a:pt x="489" y="1464"/>
                    <a:pt x="645" y="1386"/>
                    <a:pt x="820" y="1386"/>
                  </a:cubicBezTo>
                  <a:cubicBezTo>
                    <a:pt x="898" y="1230"/>
                    <a:pt x="898" y="976"/>
                    <a:pt x="820" y="742"/>
                  </a:cubicBezTo>
                  <a:cubicBezTo>
                    <a:pt x="723" y="489"/>
                    <a:pt x="645" y="254"/>
                    <a:pt x="411" y="1"/>
                  </a:cubicBez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56"/>
            <p:cNvSpPr/>
            <p:nvPr/>
          </p:nvSpPr>
          <p:spPr>
            <a:xfrm>
              <a:off x="2746863" y="1907043"/>
              <a:ext cx="24859" cy="35752"/>
            </a:xfrm>
            <a:custGeom>
              <a:avLst/>
              <a:gdLst/>
              <a:ahLst/>
              <a:cxnLst/>
              <a:rect l="l" t="t" r="r" b="b"/>
              <a:pathLst>
                <a:path w="801" h="1152" extrusionOk="0">
                  <a:moveTo>
                    <a:pt x="235" y="0"/>
                  </a:moveTo>
                  <a:cubicBezTo>
                    <a:pt x="157" y="0"/>
                    <a:pt x="157" y="78"/>
                    <a:pt x="157" y="78"/>
                  </a:cubicBezTo>
                  <a:cubicBezTo>
                    <a:pt x="1" y="254"/>
                    <a:pt x="79" y="488"/>
                    <a:pt x="79" y="664"/>
                  </a:cubicBezTo>
                  <a:cubicBezTo>
                    <a:pt x="235" y="898"/>
                    <a:pt x="391" y="1054"/>
                    <a:pt x="566" y="1151"/>
                  </a:cubicBezTo>
                  <a:lnTo>
                    <a:pt x="644" y="1151"/>
                  </a:lnTo>
                  <a:cubicBezTo>
                    <a:pt x="722" y="1151"/>
                    <a:pt x="800" y="1054"/>
                    <a:pt x="722" y="976"/>
                  </a:cubicBezTo>
                  <a:cubicBezTo>
                    <a:pt x="644" y="820"/>
                    <a:pt x="644" y="664"/>
                    <a:pt x="488" y="488"/>
                  </a:cubicBezTo>
                  <a:cubicBezTo>
                    <a:pt x="488" y="332"/>
                    <a:pt x="391" y="176"/>
                    <a:pt x="235" y="78"/>
                  </a:cubicBezTo>
                  <a:lnTo>
                    <a:pt x="235" y="0"/>
                  </a:lnTo>
                  <a:close/>
                </a:path>
              </a:pathLst>
            </a:custGeom>
            <a:solidFill>
              <a:srgbClr val="C96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56"/>
            <p:cNvSpPr/>
            <p:nvPr/>
          </p:nvSpPr>
          <p:spPr>
            <a:xfrm>
              <a:off x="2777153" y="1962751"/>
              <a:ext cx="19987" cy="40594"/>
            </a:xfrm>
            <a:custGeom>
              <a:avLst/>
              <a:gdLst/>
              <a:ahLst/>
              <a:cxnLst/>
              <a:rect l="l" t="t" r="r" b="b"/>
              <a:pathLst>
                <a:path w="644" h="1308" extrusionOk="0">
                  <a:moveTo>
                    <a:pt x="78" y="0"/>
                  </a:moveTo>
                  <a:cubicBezTo>
                    <a:pt x="78" y="0"/>
                    <a:pt x="0" y="0"/>
                    <a:pt x="0" y="78"/>
                  </a:cubicBezTo>
                  <a:cubicBezTo>
                    <a:pt x="0" y="488"/>
                    <a:pt x="78" y="820"/>
                    <a:pt x="234" y="1132"/>
                  </a:cubicBezTo>
                  <a:cubicBezTo>
                    <a:pt x="234" y="1210"/>
                    <a:pt x="312" y="1308"/>
                    <a:pt x="390" y="1308"/>
                  </a:cubicBezTo>
                  <a:cubicBezTo>
                    <a:pt x="488" y="1308"/>
                    <a:pt x="488" y="1308"/>
                    <a:pt x="566" y="1210"/>
                  </a:cubicBezTo>
                  <a:cubicBezTo>
                    <a:pt x="566" y="1210"/>
                    <a:pt x="644" y="1132"/>
                    <a:pt x="566" y="1054"/>
                  </a:cubicBezTo>
                  <a:cubicBezTo>
                    <a:pt x="488" y="722"/>
                    <a:pt x="312" y="410"/>
                    <a:pt x="156" y="78"/>
                  </a:cubicBezTo>
                  <a:cubicBezTo>
                    <a:pt x="156" y="0"/>
                    <a:pt x="156" y="0"/>
                    <a:pt x="78" y="0"/>
                  </a:cubicBezTo>
                  <a:close/>
                </a:path>
              </a:pathLst>
            </a:custGeom>
            <a:solidFill>
              <a:srgbClr val="C96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56"/>
            <p:cNvSpPr/>
            <p:nvPr/>
          </p:nvSpPr>
          <p:spPr>
            <a:xfrm>
              <a:off x="2781994" y="1884636"/>
              <a:ext cx="32711" cy="52697"/>
            </a:xfrm>
            <a:custGeom>
              <a:avLst/>
              <a:gdLst/>
              <a:ahLst/>
              <a:cxnLst/>
              <a:rect l="l" t="t" r="r" b="b"/>
              <a:pathLst>
                <a:path w="1054" h="1698" extrusionOk="0">
                  <a:moveTo>
                    <a:pt x="156" y="0"/>
                  </a:moveTo>
                  <a:lnTo>
                    <a:pt x="78" y="78"/>
                  </a:lnTo>
                  <a:cubicBezTo>
                    <a:pt x="0" y="410"/>
                    <a:pt x="0" y="644"/>
                    <a:pt x="78" y="976"/>
                  </a:cubicBezTo>
                  <a:cubicBezTo>
                    <a:pt x="156" y="1288"/>
                    <a:pt x="156" y="1620"/>
                    <a:pt x="488" y="1698"/>
                  </a:cubicBezTo>
                  <a:lnTo>
                    <a:pt x="566" y="1698"/>
                  </a:lnTo>
                  <a:cubicBezTo>
                    <a:pt x="722" y="1698"/>
                    <a:pt x="820" y="1620"/>
                    <a:pt x="898" y="1542"/>
                  </a:cubicBezTo>
                  <a:cubicBezTo>
                    <a:pt x="1054" y="1210"/>
                    <a:pt x="820" y="1054"/>
                    <a:pt x="644" y="800"/>
                  </a:cubicBezTo>
                  <a:cubicBezTo>
                    <a:pt x="566" y="566"/>
                    <a:pt x="410" y="312"/>
                    <a:pt x="234" y="78"/>
                  </a:cubicBezTo>
                  <a:lnTo>
                    <a:pt x="156" y="0"/>
                  </a:lnTo>
                  <a:close/>
                </a:path>
              </a:pathLst>
            </a:custGeom>
            <a:solidFill>
              <a:srgbClr val="C96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56"/>
            <p:cNvSpPr/>
            <p:nvPr/>
          </p:nvSpPr>
          <p:spPr>
            <a:xfrm>
              <a:off x="2824978" y="2075967"/>
              <a:ext cx="24859" cy="48477"/>
            </a:xfrm>
            <a:custGeom>
              <a:avLst/>
              <a:gdLst/>
              <a:ahLst/>
              <a:cxnLst/>
              <a:rect l="l" t="t" r="r" b="b"/>
              <a:pathLst>
                <a:path w="801" h="1562" extrusionOk="0">
                  <a:moveTo>
                    <a:pt x="313" y="1"/>
                  </a:moveTo>
                  <a:cubicBezTo>
                    <a:pt x="235" y="1"/>
                    <a:pt x="157" y="99"/>
                    <a:pt x="157" y="177"/>
                  </a:cubicBezTo>
                  <a:cubicBezTo>
                    <a:pt x="79" y="333"/>
                    <a:pt x="79" y="489"/>
                    <a:pt x="1" y="664"/>
                  </a:cubicBezTo>
                  <a:cubicBezTo>
                    <a:pt x="1" y="898"/>
                    <a:pt x="1" y="1152"/>
                    <a:pt x="79" y="1308"/>
                  </a:cubicBezTo>
                  <a:cubicBezTo>
                    <a:pt x="79" y="1464"/>
                    <a:pt x="235" y="1562"/>
                    <a:pt x="410" y="1562"/>
                  </a:cubicBezTo>
                  <a:cubicBezTo>
                    <a:pt x="566" y="1562"/>
                    <a:pt x="722" y="1464"/>
                    <a:pt x="722" y="1308"/>
                  </a:cubicBezTo>
                  <a:cubicBezTo>
                    <a:pt x="801" y="898"/>
                    <a:pt x="722" y="411"/>
                    <a:pt x="410" y="99"/>
                  </a:cubicBezTo>
                  <a:lnTo>
                    <a:pt x="313" y="1"/>
                  </a:lnTo>
                  <a:close/>
                </a:path>
              </a:pathLst>
            </a:custGeom>
            <a:solidFill>
              <a:srgbClr val="C96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56"/>
            <p:cNvSpPr/>
            <p:nvPr/>
          </p:nvSpPr>
          <p:spPr>
            <a:xfrm>
              <a:off x="2840123" y="1980317"/>
              <a:ext cx="24859" cy="50277"/>
            </a:xfrm>
            <a:custGeom>
              <a:avLst/>
              <a:gdLst/>
              <a:ahLst/>
              <a:cxnLst/>
              <a:rect l="l" t="t" r="r" b="b"/>
              <a:pathLst>
                <a:path w="801" h="1620" extrusionOk="0">
                  <a:moveTo>
                    <a:pt x="156" y="0"/>
                  </a:moveTo>
                  <a:cubicBezTo>
                    <a:pt x="78" y="332"/>
                    <a:pt x="0" y="488"/>
                    <a:pt x="0" y="820"/>
                  </a:cubicBezTo>
                  <a:cubicBezTo>
                    <a:pt x="0" y="976"/>
                    <a:pt x="0" y="1307"/>
                    <a:pt x="78" y="1463"/>
                  </a:cubicBezTo>
                  <a:cubicBezTo>
                    <a:pt x="156" y="1542"/>
                    <a:pt x="234" y="1620"/>
                    <a:pt x="410" y="1620"/>
                  </a:cubicBezTo>
                  <a:cubicBezTo>
                    <a:pt x="566" y="1620"/>
                    <a:pt x="800" y="1385"/>
                    <a:pt x="722" y="1132"/>
                  </a:cubicBezTo>
                  <a:cubicBezTo>
                    <a:pt x="644" y="976"/>
                    <a:pt x="566" y="820"/>
                    <a:pt x="488" y="644"/>
                  </a:cubicBezTo>
                  <a:cubicBezTo>
                    <a:pt x="488" y="488"/>
                    <a:pt x="313" y="254"/>
                    <a:pt x="313" y="78"/>
                  </a:cubicBezTo>
                  <a:cubicBezTo>
                    <a:pt x="313" y="0"/>
                    <a:pt x="234" y="0"/>
                    <a:pt x="234" y="0"/>
                  </a:cubicBezTo>
                  <a:close/>
                </a:path>
              </a:pathLst>
            </a:custGeom>
            <a:solidFill>
              <a:srgbClr val="C96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56"/>
            <p:cNvSpPr/>
            <p:nvPr/>
          </p:nvSpPr>
          <p:spPr>
            <a:xfrm>
              <a:off x="2885527" y="1924609"/>
              <a:ext cx="20018" cy="58160"/>
            </a:xfrm>
            <a:custGeom>
              <a:avLst/>
              <a:gdLst/>
              <a:ahLst/>
              <a:cxnLst/>
              <a:rect l="l" t="t" r="r" b="b"/>
              <a:pathLst>
                <a:path w="645" h="1874" extrusionOk="0">
                  <a:moveTo>
                    <a:pt x="313" y="0"/>
                  </a:moveTo>
                  <a:cubicBezTo>
                    <a:pt x="235" y="0"/>
                    <a:pt x="235" y="98"/>
                    <a:pt x="235" y="98"/>
                  </a:cubicBezTo>
                  <a:cubicBezTo>
                    <a:pt x="79" y="585"/>
                    <a:pt x="1" y="1073"/>
                    <a:pt x="1" y="1561"/>
                  </a:cubicBezTo>
                  <a:cubicBezTo>
                    <a:pt x="1" y="1639"/>
                    <a:pt x="79" y="1795"/>
                    <a:pt x="157" y="1795"/>
                  </a:cubicBezTo>
                  <a:cubicBezTo>
                    <a:pt x="157" y="1795"/>
                    <a:pt x="235" y="1873"/>
                    <a:pt x="313" y="1873"/>
                  </a:cubicBezTo>
                  <a:cubicBezTo>
                    <a:pt x="313" y="1873"/>
                    <a:pt x="410" y="1795"/>
                    <a:pt x="489" y="1795"/>
                  </a:cubicBezTo>
                  <a:cubicBezTo>
                    <a:pt x="567" y="1795"/>
                    <a:pt x="645" y="1639"/>
                    <a:pt x="645" y="1561"/>
                  </a:cubicBezTo>
                  <a:cubicBezTo>
                    <a:pt x="567" y="1073"/>
                    <a:pt x="489" y="585"/>
                    <a:pt x="410" y="98"/>
                  </a:cubicBezTo>
                  <a:lnTo>
                    <a:pt x="313" y="0"/>
                  </a:lnTo>
                  <a:close/>
                </a:path>
              </a:pathLst>
            </a:custGeom>
            <a:solidFill>
              <a:srgbClr val="C96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56"/>
            <p:cNvSpPr/>
            <p:nvPr/>
          </p:nvSpPr>
          <p:spPr>
            <a:xfrm>
              <a:off x="2943656" y="1821666"/>
              <a:ext cx="35163" cy="70263"/>
            </a:xfrm>
            <a:custGeom>
              <a:avLst/>
              <a:gdLst/>
              <a:ahLst/>
              <a:cxnLst/>
              <a:rect l="l" t="t" r="r" b="b"/>
              <a:pathLst>
                <a:path w="1133" h="2264" extrusionOk="0">
                  <a:moveTo>
                    <a:pt x="879" y="0"/>
                  </a:moveTo>
                  <a:lnTo>
                    <a:pt x="879" y="78"/>
                  </a:lnTo>
                  <a:cubicBezTo>
                    <a:pt x="645" y="390"/>
                    <a:pt x="489" y="722"/>
                    <a:pt x="313" y="1132"/>
                  </a:cubicBezTo>
                  <a:cubicBezTo>
                    <a:pt x="157" y="1463"/>
                    <a:pt x="1" y="1776"/>
                    <a:pt x="235" y="2107"/>
                  </a:cubicBezTo>
                  <a:cubicBezTo>
                    <a:pt x="235" y="2185"/>
                    <a:pt x="313" y="2263"/>
                    <a:pt x="391" y="2263"/>
                  </a:cubicBezTo>
                  <a:lnTo>
                    <a:pt x="391" y="2185"/>
                  </a:lnTo>
                  <a:cubicBezTo>
                    <a:pt x="1133" y="1951"/>
                    <a:pt x="879" y="722"/>
                    <a:pt x="976" y="78"/>
                  </a:cubicBezTo>
                  <a:cubicBezTo>
                    <a:pt x="976" y="78"/>
                    <a:pt x="976" y="0"/>
                    <a:pt x="879" y="0"/>
                  </a:cubicBezTo>
                  <a:close/>
                </a:path>
              </a:pathLst>
            </a:custGeom>
            <a:solidFill>
              <a:srgbClr val="C96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56"/>
            <p:cNvSpPr/>
            <p:nvPr/>
          </p:nvSpPr>
          <p:spPr>
            <a:xfrm>
              <a:off x="2883106" y="1828928"/>
              <a:ext cx="22438" cy="50277"/>
            </a:xfrm>
            <a:custGeom>
              <a:avLst/>
              <a:gdLst/>
              <a:ahLst/>
              <a:cxnLst/>
              <a:rect l="l" t="t" r="r" b="b"/>
              <a:pathLst>
                <a:path w="723" h="1620" extrusionOk="0">
                  <a:moveTo>
                    <a:pt x="567" y="0"/>
                  </a:moveTo>
                  <a:cubicBezTo>
                    <a:pt x="391" y="254"/>
                    <a:pt x="313" y="410"/>
                    <a:pt x="235" y="566"/>
                  </a:cubicBezTo>
                  <a:cubicBezTo>
                    <a:pt x="157" y="820"/>
                    <a:pt x="79" y="1054"/>
                    <a:pt x="1" y="1307"/>
                  </a:cubicBezTo>
                  <a:cubicBezTo>
                    <a:pt x="1" y="1464"/>
                    <a:pt x="157" y="1620"/>
                    <a:pt x="391" y="1620"/>
                  </a:cubicBezTo>
                  <a:cubicBezTo>
                    <a:pt x="567" y="1620"/>
                    <a:pt x="723" y="1464"/>
                    <a:pt x="723" y="1307"/>
                  </a:cubicBezTo>
                  <a:lnTo>
                    <a:pt x="723" y="644"/>
                  </a:lnTo>
                  <a:cubicBezTo>
                    <a:pt x="723" y="488"/>
                    <a:pt x="645" y="254"/>
                    <a:pt x="645" y="78"/>
                  </a:cubicBezTo>
                  <a:cubicBezTo>
                    <a:pt x="645" y="0"/>
                    <a:pt x="645" y="0"/>
                    <a:pt x="567" y="0"/>
                  </a:cubicBezTo>
                  <a:close/>
                </a:path>
              </a:pathLst>
            </a:custGeom>
            <a:solidFill>
              <a:srgbClr val="C96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56"/>
            <p:cNvSpPr/>
            <p:nvPr/>
          </p:nvSpPr>
          <p:spPr>
            <a:xfrm>
              <a:off x="2809833" y="1793796"/>
              <a:ext cx="32742" cy="70263"/>
            </a:xfrm>
            <a:custGeom>
              <a:avLst/>
              <a:gdLst/>
              <a:ahLst/>
              <a:cxnLst/>
              <a:rect l="l" t="t" r="r" b="b"/>
              <a:pathLst>
                <a:path w="1055" h="2264" extrusionOk="0">
                  <a:moveTo>
                    <a:pt x="313" y="1"/>
                  </a:moveTo>
                  <a:lnTo>
                    <a:pt x="235" y="79"/>
                  </a:lnTo>
                  <a:cubicBezTo>
                    <a:pt x="1" y="235"/>
                    <a:pt x="79" y="800"/>
                    <a:pt x="157" y="1054"/>
                  </a:cubicBezTo>
                  <a:cubicBezTo>
                    <a:pt x="157" y="1464"/>
                    <a:pt x="235" y="1952"/>
                    <a:pt x="567" y="2186"/>
                  </a:cubicBezTo>
                  <a:cubicBezTo>
                    <a:pt x="567" y="2264"/>
                    <a:pt x="645" y="2264"/>
                    <a:pt x="723" y="2264"/>
                  </a:cubicBezTo>
                  <a:cubicBezTo>
                    <a:pt x="898" y="2264"/>
                    <a:pt x="1054" y="2186"/>
                    <a:pt x="1054" y="1952"/>
                  </a:cubicBezTo>
                  <a:cubicBezTo>
                    <a:pt x="1054" y="1620"/>
                    <a:pt x="898" y="1210"/>
                    <a:pt x="723" y="976"/>
                  </a:cubicBezTo>
                  <a:cubicBezTo>
                    <a:pt x="645" y="644"/>
                    <a:pt x="645" y="235"/>
                    <a:pt x="410" y="79"/>
                  </a:cubicBezTo>
                  <a:cubicBezTo>
                    <a:pt x="410" y="1"/>
                    <a:pt x="410" y="1"/>
                    <a:pt x="313" y="1"/>
                  </a:cubicBezTo>
                  <a:close/>
                </a:path>
              </a:pathLst>
            </a:custGeom>
            <a:solidFill>
              <a:srgbClr val="C96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56"/>
            <p:cNvSpPr/>
            <p:nvPr/>
          </p:nvSpPr>
          <p:spPr>
            <a:xfrm>
              <a:off x="2668127" y="1798638"/>
              <a:ext cx="33363" cy="53318"/>
            </a:xfrm>
            <a:custGeom>
              <a:avLst/>
              <a:gdLst/>
              <a:ahLst/>
              <a:cxnLst/>
              <a:rect l="l" t="t" r="r" b="b"/>
              <a:pathLst>
                <a:path w="1075" h="1718" extrusionOk="0">
                  <a:moveTo>
                    <a:pt x="333" y="1"/>
                  </a:moveTo>
                  <a:cubicBezTo>
                    <a:pt x="1" y="332"/>
                    <a:pt x="177" y="1054"/>
                    <a:pt x="333" y="1464"/>
                  </a:cubicBezTo>
                  <a:cubicBezTo>
                    <a:pt x="411" y="1620"/>
                    <a:pt x="489" y="1718"/>
                    <a:pt x="664" y="1718"/>
                  </a:cubicBezTo>
                  <a:cubicBezTo>
                    <a:pt x="820" y="1718"/>
                    <a:pt x="1074" y="1542"/>
                    <a:pt x="977" y="1308"/>
                  </a:cubicBezTo>
                  <a:cubicBezTo>
                    <a:pt x="977" y="1054"/>
                    <a:pt x="820" y="820"/>
                    <a:pt x="742" y="566"/>
                  </a:cubicBezTo>
                  <a:cubicBezTo>
                    <a:pt x="664" y="410"/>
                    <a:pt x="586" y="157"/>
                    <a:pt x="411" y="1"/>
                  </a:cubicBezTo>
                  <a:close/>
                </a:path>
              </a:pathLst>
            </a:custGeom>
            <a:solidFill>
              <a:srgbClr val="C96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56"/>
            <p:cNvSpPr/>
            <p:nvPr/>
          </p:nvSpPr>
          <p:spPr>
            <a:xfrm>
              <a:off x="2615460" y="1828928"/>
              <a:ext cx="30321" cy="25449"/>
            </a:xfrm>
            <a:custGeom>
              <a:avLst/>
              <a:gdLst/>
              <a:ahLst/>
              <a:cxnLst/>
              <a:rect l="l" t="t" r="r" b="b"/>
              <a:pathLst>
                <a:path w="977" h="820" extrusionOk="0">
                  <a:moveTo>
                    <a:pt x="0" y="0"/>
                  </a:moveTo>
                  <a:cubicBezTo>
                    <a:pt x="0" y="254"/>
                    <a:pt x="79" y="410"/>
                    <a:pt x="235" y="566"/>
                  </a:cubicBezTo>
                  <a:cubicBezTo>
                    <a:pt x="332" y="644"/>
                    <a:pt x="332" y="742"/>
                    <a:pt x="488" y="820"/>
                  </a:cubicBezTo>
                  <a:lnTo>
                    <a:pt x="566" y="820"/>
                  </a:lnTo>
                  <a:cubicBezTo>
                    <a:pt x="644" y="820"/>
                    <a:pt x="722" y="820"/>
                    <a:pt x="820" y="742"/>
                  </a:cubicBezTo>
                  <a:cubicBezTo>
                    <a:pt x="898" y="742"/>
                    <a:pt x="976" y="566"/>
                    <a:pt x="898" y="488"/>
                  </a:cubicBezTo>
                  <a:cubicBezTo>
                    <a:pt x="820" y="410"/>
                    <a:pt x="820" y="332"/>
                    <a:pt x="722" y="332"/>
                  </a:cubicBezTo>
                  <a:cubicBezTo>
                    <a:pt x="644" y="254"/>
                    <a:pt x="566" y="254"/>
                    <a:pt x="488" y="156"/>
                  </a:cubicBezTo>
                  <a:cubicBezTo>
                    <a:pt x="410" y="78"/>
                    <a:pt x="235" y="0"/>
                    <a:pt x="157" y="0"/>
                  </a:cubicBezTo>
                  <a:close/>
                </a:path>
              </a:pathLst>
            </a:custGeom>
            <a:solidFill>
              <a:srgbClr val="C96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56"/>
            <p:cNvSpPr/>
            <p:nvPr/>
          </p:nvSpPr>
          <p:spPr>
            <a:xfrm>
              <a:off x="2721445" y="1761085"/>
              <a:ext cx="30290" cy="45466"/>
            </a:xfrm>
            <a:custGeom>
              <a:avLst/>
              <a:gdLst/>
              <a:ahLst/>
              <a:cxnLst/>
              <a:rect l="l" t="t" r="r" b="b"/>
              <a:pathLst>
                <a:path w="976" h="1465" extrusionOk="0">
                  <a:moveTo>
                    <a:pt x="156" y="1"/>
                  </a:moveTo>
                  <a:cubicBezTo>
                    <a:pt x="156" y="1"/>
                    <a:pt x="78" y="1"/>
                    <a:pt x="78" y="79"/>
                  </a:cubicBezTo>
                  <a:cubicBezTo>
                    <a:pt x="0" y="235"/>
                    <a:pt x="78" y="489"/>
                    <a:pt x="156" y="645"/>
                  </a:cubicBezTo>
                  <a:cubicBezTo>
                    <a:pt x="234" y="879"/>
                    <a:pt x="332" y="1211"/>
                    <a:pt x="488" y="1367"/>
                  </a:cubicBezTo>
                  <a:cubicBezTo>
                    <a:pt x="488" y="1464"/>
                    <a:pt x="566" y="1464"/>
                    <a:pt x="644" y="1464"/>
                  </a:cubicBezTo>
                  <a:lnTo>
                    <a:pt x="722" y="1464"/>
                  </a:lnTo>
                  <a:cubicBezTo>
                    <a:pt x="820" y="1464"/>
                    <a:pt x="820" y="1464"/>
                    <a:pt x="820" y="1367"/>
                  </a:cubicBezTo>
                  <a:cubicBezTo>
                    <a:pt x="898" y="1289"/>
                    <a:pt x="976" y="1211"/>
                    <a:pt x="898" y="1133"/>
                  </a:cubicBezTo>
                  <a:cubicBezTo>
                    <a:pt x="820" y="879"/>
                    <a:pt x="644" y="645"/>
                    <a:pt x="566" y="489"/>
                  </a:cubicBezTo>
                  <a:cubicBezTo>
                    <a:pt x="488" y="313"/>
                    <a:pt x="410" y="79"/>
                    <a:pt x="156" y="1"/>
                  </a:cubicBezTo>
                  <a:close/>
                </a:path>
              </a:pathLst>
            </a:custGeom>
            <a:solidFill>
              <a:srgbClr val="C96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56"/>
            <p:cNvSpPr/>
            <p:nvPr/>
          </p:nvSpPr>
          <p:spPr>
            <a:xfrm>
              <a:off x="2857689" y="1730826"/>
              <a:ext cx="30290" cy="60580"/>
            </a:xfrm>
            <a:custGeom>
              <a:avLst/>
              <a:gdLst/>
              <a:ahLst/>
              <a:cxnLst/>
              <a:rect l="l" t="t" r="r" b="b"/>
              <a:pathLst>
                <a:path w="976" h="1952" extrusionOk="0">
                  <a:moveTo>
                    <a:pt x="644" y="0"/>
                  </a:moveTo>
                  <a:cubicBezTo>
                    <a:pt x="644" y="0"/>
                    <a:pt x="566" y="0"/>
                    <a:pt x="566" y="78"/>
                  </a:cubicBezTo>
                  <a:cubicBezTo>
                    <a:pt x="410" y="391"/>
                    <a:pt x="332" y="722"/>
                    <a:pt x="156" y="1132"/>
                  </a:cubicBezTo>
                  <a:cubicBezTo>
                    <a:pt x="78" y="1366"/>
                    <a:pt x="0" y="1698"/>
                    <a:pt x="234" y="1951"/>
                  </a:cubicBezTo>
                  <a:lnTo>
                    <a:pt x="410" y="1951"/>
                  </a:lnTo>
                  <a:cubicBezTo>
                    <a:pt x="976" y="1698"/>
                    <a:pt x="644" y="566"/>
                    <a:pt x="722" y="78"/>
                  </a:cubicBezTo>
                  <a:lnTo>
                    <a:pt x="644" y="0"/>
                  </a:lnTo>
                  <a:close/>
                </a:path>
              </a:pathLst>
            </a:custGeom>
            <a:solidFill>
              <a:srgbClr val="C96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56"/>
            <p:cNvSpPr/>
            <p:nvPr/>
          </p:nvSpPr>
          <p:spPr>
            <a:xfrm>
              <a:off x="2935804" y="1742930"/>
              <a:ext cx="25449" cy="55739"/>
            </a:xfrm>
            <a:custGeom>
              <a:avLst/>
              <a:gdLst/>
              <a:ahLst/>
              <a:cxnLst/>
              <a:rect l="l" t="t" r="r" b="b"/>
              <a:pathLst>
                <a:path w="820" h="1796" extrusionOk="0">
                  <a:moveTo>
                    <a:pt x="488" y="1"/>
                  </a:moveTo>
                  <a:cubicBezTo>
                    <a:pt x="488" y="1"/>
                    <a:pt x="488" y="98"/>
                    <a:pt x="410" y="98"/>
                  </a:cubicBezTo>
                  <a:cubicBezTo>
                    <a:pt x="332" y="332"/>
                    <a:pt x="254" y="586"/>
                    <a:pt x="156" y="820"/>
                  </a:cubicBezTo>
                  <a:cubicBezTo>
                    <a:pt x="156" y="1074"/>
                    <a:pt x="0" y="1386"/>
                    <a:pt x="0" y="1640"/>
                  </a:cubicBezTo>
                  <a:cubicBezTo>
                    <a:pt x="0" y="1718"/>
                    <a:pt x="78" y="1796"/>
                    <a:pt x="156" y="1796"/>
                  </a:cubicBezTo>
                  <a:lnTo>
                    <a:pt x="254" y="1796"/>
                  </a:lnTo>
                  <a:cubicBezTo>
                    <a:pt x="820" y="1386"/>
                    <a:pt x="566" y="664"/>
                    <a:pt x="566" y="98"/>
                  </a:cubicBezTo>
                  <a:cubicBezTo>
                    <a:pt x="566" y="98"/>
                    <a:pt x="566" y="1"/>
                    <a:pt x="488" y="1"/>
                  </a:cubicBezTo>
                  <a:close/>
                </a:path>
              </a:pathLst>
            </a:custGeom>
            <a:solidFill>
              <a:srgbClr val="C96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56"/>
            <p:cNvSpPr/>
            <p:nvPr/>
          </p:nvSpPr>
          <p:spPr>
            <a:xfrm>
              <a:off x="2777153" y="1733247"/>
              <a:ext cx="17566" cy="24859"/>
            </a:xfrm>
            <a:custGeom>
              <a:avLst/>
              <a:gdLst/>
              <a:ahLst/>
              <a:cxnLst/>
              <a:rect l="l" t="t" r="r" b="b"/>
              <a:pathLst>
                <a:path w="566" h="801" extrusionOk="0">
                  <a:moveTo>
                    <a:pt x="156" y="0"/>
                  </a:moveTo>
                  <a:cubicBezTo>
                    <a:pt x="78" y="78"/>
                    <a:pt x="78" y="156"/>
                    <a:pt x="0" y="313"/>
                  </a:cubicBezTo>
                  <a:cubicBezTo>
                    <a:pt x="0" y="488"/>
                    <a:pt x="78" y="566"/>
                    <a:pt x="78" y="722"/>
                  </a:cubicBezTo>
                  <a:cubicBezTo>
                    <a:pt x="156" y="800"/>
                    <a:pt x="234" y="800"/>
                    <a:pt x="312" y="800"/>
                  </a:cubicBezTo>
                  <a:cubicBezTo>
                    <a:pt x="390" y="800"/>
                    <a:pt x="566" y="722"/>
                    <a:pt x="566" y="566"/>
                  </a:cubicBezTo>
                  <a:cubicBezTo>
                    <a:pt x="488" y="313"/>
                    <a:pt x="390" y="156"/>
                    <a:pt x="234" y="0"/>
                  </a:cubicBezTo>
                  <a:close/>
                </a:path>
              </a:pathLst>
            </a:custGeom>
            <a:solidFill>
              <a:srgbClr val="C96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56"/>
            <p:cNvSpPr/>
            <p:nvPr/>
          </p:nvSpPr>
          <p:spPr>
            <a:xfrm>
              <a:off x="2738980" y="1839201"/>
              <a:ext cx="23059" cy="40004"/>
            </a:xfrm>
            <a:custGeom>
              <a:avLst/>
              <a:gdLst/>
              <a:ahLst/>
              <a:cxnLst/>
              <a:rect l="l" t="t" r="r" b="b"/>
              <a:pathLst>
                <a:path w="743" h="1289" extrusionOk="0">
                  <a:moveTo>
                    <a:pt x="157" y="1"/>
                  </a:moveTo>
                  <a:cubicBezTo>
                    <a:pt x="79" y="235"/>
                    <a:pt x="1" y="411"/>
                    <a:pt x="79" y="723"/>
                  </a:cubicBezTo>
                  <a:cubicBezTo>
                    <a:pt x="79" y="976"/>
                    <a:pt x="255" y="1133"/>
                    <a:pt x="489" y="1289"/>
                  </a:cubicBezTo>
                  <a:lnTo>
                    <a:pt x="567" y="1289"/>
                  </a:lnTo>
                  <a:cubicBezTo>
                    <a:pt x="645" y="1289"/>
                    <a:pt x="742" y="1211"/>
                    <a:pt x="742" y="1055"/>
                  </a:cubicBezTo>
                  <a:cubicBezTo>
                    <a:pt x="645" y="898"/>
                    <a:pt x="567" y="723"/>
                    <a:pt x="489" y="567"/>
                  </a:cubicBezTo>
                  <a:cubicBezTo>
                    <a:pt x="489" y="411"/>
                    <a:pt x="333" y="235"/>
                    <a:pt x="333" y="1"/>
                  </a:cubicBezTo>
                  <a:close/>
                </a:path>
              </a:pathLst>
            </a:custGeom>
            <a:solidFill>
              <a:srgbClr val="C96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56"/>
            <p:cNvSpPr/>
            <p:nvPr/>
          </p:nvSpPr>
          <p:spPr>
            <a:xfrm>
              <a:off x="3112610" y="1677539"/>
              <a:ext cx="45466" cy="78146"/>
            </a:xfrm>
            <a:custGeom>
              <a:avLst/>
              <a:gdLst/>
              <a:ahLst/>
              <a:cxnLst/>
              <a:rect l="l" t="t" r="r" b="b"/>
              <a:pathLst>
                <a:path w="1465" h="2518" extrusionOk="0">
                  <a:moveTo>
                    <a:pt x="1210" y="0"/>
                  </a:moveTo>
                  <a:cubicBezTo>
                    <a:pt x="1132" y="0"/>
                    <a:pt x="1054" y="0"/>
                    <a:pt x="1054" y="78"/>
                  </a:cubicBezTo>
                  <a:cubicBezTo>
                    <a:pt x="898" y="820"/>
                    <a:pt x="1" y="1795"/>
                    <a:pt x="488" y="2517"/>
                  </a:cubicBezTo>
                  <a:lnTo>
                    <a:pt x="645" y="2517"/>
                  </a:lnTo>
                  <a:cubicBezTo>
                    <a:pt x="801" y="2108"/>
                    <a:pt x="976" y="1717"/>
                    <a:pt x="1210" y="1308"/>
                  </a:cubicBezTo>
                  <a:cubicBezTo>
                    <a:pt x="1386" y="898"/>
                    <a:pt x="1464" y="566"/>
                    <a:pt x="1386" y="78"/>
                  </a:cubicBezTo>
                  <a:cubicBezTo>
                    <a:pt x="1386" y="0"/>
                    <a:pt x="1288" y="0"/>
                    <a:pt x="1210" y="0"/>
                  </a:cubicBezTo>
                  <a:close/>
                </a:path>
              </a:pathLst>
            </a:custGeom>
            <a:solidFill>
              <a:srgbClr val="C35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56"/>
            <p:cNvSpPr/>
            <p:nvPr/>
          </p:nvSpPr>
          <p:spPr>
            <a:xfrm>
              <a:off x="3137438" y="1695105"/>
              <a:ext cx="38173" cy="63001"/>
            </a:xfrm>
            <a:custGeom>
              <a:avLst/>
              <a:gdLst/>
              <a:ahLst/>
              <a:cxnLst/>
              <a:rect l="l" t="t" r="r" b="b"/>
              <a:pathLst>
                <a:path w="1230" h="2030" extrusionOk="0">
                  <a:moveTo>
                    <a:pt x="1074" y="0"/>
                  </a:moveTo>
                  <a:cubicBezTo>
                    <a:pt x="976" y="0"/>
                    <a:pt x="976" y="0"/>
                    <a:pt x="898" y="78"/>
                  </a:cubicBezTo>
                  <a:cubicBezTo>
                    <a:pt x="586" y="566"/>
                    <a:pt x="332" y="1151"/>
                    <a:pt x="98" y="1717"/>
                  </a:cubicBezTo>
                  <a:cubicBezTo>
                    <a:pt x="1" y="1951"/>
                    <a:pt x="254" y="2029"/>
                    <a:pt x="410" y="2029"/>
                  </a:cubicBezTo>
                  <a:cubicBezTo>
                    <a:pt x="410" y="2029"/>
                    <a:pt x="488" y="2029"/>
                    <a:pt x="586" y="1951"/>
                  </a:cubicBezTo>
                  <a:cubicBezTo>
                    <a:pt x="976" y="1542"/>
                    <a:pt x="1074" y="820"/>
                    <a:pt x="1230" y="176"/>
                  </a:cubicBezTo>
                  <a:cubicBezTo>
                    <a:pt x="1230" y="78"/>
                    <a:pt x="1152" y="0"/>
                    <a:pt x="1074" y="0"/>
                  </a:cubicBezTo>
                  <a:close/>
                </a:path>
              </a:pathLst>
            </a:custGeom>
            <a:solidFill>
              <a:srgbClr val="C35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56"/>
            <p:cNvSpPr/>
            <p:nvPr/>
          </p:nvSpPr>
          <p:spPr>
            <a:xfrm>
              <a:off x="2511897" y="1725364"/>
              <a:ext cx="43046" cy="73305"/>
            </a:xfrm>
            <a:custGeom>
              <a:avLst/>
              <a:gdLst/>
              <a:ahLst/>
              <a:cxnLst/>
              <a:rect l="l" t="t" r="r" b="b"/>
              <a:pathLst>
                <a:path w="1387" h="2362" extrusionOk="0">
                  <a:moveTo>
                    <a:pt x="1" y="1"/>
                  </a:moveTo>
                  <a:cubicBezTo>
                    <a:pt x="1" y="488"/>
                    <a:pt x="255" y="898"/>
                    <a:pt x="411" y="1308"/>
                  </a:cubicBezTo>
                  <a:cubicBezTo>
                    <a:pt x="567" y="1718"/>
                    <a:pt x="742" y="2127"/>
                    <a:pt x="1055" y="2362"/>
                  </a:cubicBezTo>
                  <a:lnTo>
                    <a:pt x="1133" y="2362"/>
                  </a:lnTo>
                  <a:cubicBezTo>
                    <a:pt x="1230" y="2362"/>
                    <a:pt x="1386" y="2284"/>
                    <a:pt x="1308" y="2206"/>
                  </a:cubicBezTo>
                  <a:cubicBezTo>
                    <a:pt x="1308" y="1718"/>
                    <a:pt x="1055" y="1386"/>
                    <a:pt x="820" y="976"/>
                  </a:cubicBezTo>
                  <a:cubicBezTo>
                    <a:pt x="567" y="664"/>
                    <a:pt x="489" y="254"/>
                    <a:pt x="79" y="1"/>
                  </a:cubicBezTo>
                  <a:close/>
                </a:path>
              </a:pathLst>
            </a:custGeom>
            <a:solidFill>
              <a:srgbClr val="C35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56"/>
            <p:cNvSpPr/>
            <p:nvPr/>
          </p:nvSpPr>
          <p:spPr>
            <a:xfrm>
              <a:off x="2537345" y="1730826"/>
              <a:ext cx="55118" cy="52697"/>
            </a:xfrm>
            <a:custGeom>
              <a:avLst/>
              <a:gdLst/>
              <a:ahLst/>
              <a:cxnLst/>
              <a:rect l="l" t="t" r="r" b="b"/>
              <a:pathLst>
                <a:path w="1776" h="1698" extrusionOk="0">
                  <a:moveTo>
                    <a:pt x="157" y="0"/>
                  </a:moveTo>
                  <a:cubicBezTo>
                    <a:pt x="78" y="0"/>
                    <a:pt x="0" y="78"/>
                    <a:pt x="0" y="78"/>
                  </a:cubicBezTo>
                  <a:cubicBezTo>
                    <a:pt x="78" y="312"/>
                    <a:pt x="235" y="488"/>
                    <a:pt x="313" y="644"/>
                  </a:cubicBezTo>
                  <a:cubicBezTo>
                    <a:pt x="488" y="800"/>
                    <a:pt x="566" y="1054"/>
                    <a:pt x="722" y="1210"/>
                  </a:cubicBezTo>
                  <a:cubicBezTo>
                    <a:pt x="800" y="1366"/>
                    <a:pt x="1132" y="1698"/>
                    <a:pt x="1386" y="1698"/>
                  </a:cubicBezTo>
                  <a:cubicBezTo>
                    <a:pt x="1464" y="1698"/>
                    <a:pt x="1464" y="1698"/>
                    <a:pt x="1542" y="1620"/>
                  </a:cubicBezTo>
                  <a:cubicBezTo>
                    <a:pt x="1776" y="1288"/>
                    <a:pt x="1210" y="878"/>
                    <a:pt x="1054" y="722"/>
                  </a:cubicBezTo>
                  <a:cubicBezTo>
                    <a:pt x="800" y="391"/>
                    <a:pt x="488" y="0"/>
                    <a:pt x="157" y="0"/>
                  </a:cubicBezTo>
                  <a:close/>
                </a:path>
              </a:pathLst>
            </a:custGeom>
            <a:solidFill>
              <a:srgbClr val="C35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56"/>
            <p:cNvSpPr/>
            <p:nvPr/>
          </p:nvSpPr>
          <p:spPr>
            <a:xfrm>
              <a:off x="2307842" y="1909464"/>
              <a:ext cx="30321" cy="25449"/>
            </a:xfrm>
            <a:custGeom>
              <a:avLst/>
              <a:gdLst/>
              <a:ahLst/>
              <a:cxnLst/>
              <a:rect l="l" t="t" r="r" b="b"/>
              <a:pathLst>
                <a:path w="977" h="820" extrusionOk="0">
                  <a:moveTo>
                    <a:pt x="488" y="0"/>
                  </a:moveTo>
                  <a:cubicBezTo>
                    <a:pt x="0" y="0"/>
                    <a:pt x="0" y="820"/>
                    <a:pt x="488" y="820"/>
                  </a:cubicBezTo>
                  <a:cubicBezTo>
                    <a:pt x="976" y="820"/>
                    <a:pt x="976" y="0"/>
                    <a:pt x="488" y="0"/>
                  </a:cubicBezTo>
                  <a:close/>
                </a:path>
              </a:pathLst>
            </a:custGeom>
            <a:solidFill>
              <a:srgbClr val="BA4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56"/>
            <p:cNvSpPr/>
            <p:nvPr/>
          </p:nvSpPr>
          <p:spPr>
            <a:xfrm>
              <a:off x="2365380" y="1942764"/>
              <a:ext cx="7883" cy="4872"/>
            </a:xfrm>
            <a:custGeom>
              <a:avLst/>
              <a:gdLst/>
              <a:ahLst/>
              <a:cxnLst/>
              <a:rect l="l" t="t" r="r" b="b"/>
              <a:pathLst>
                <a:path w="254" h="157" extrusionOk="0">
                  <a:moveTo>
                    <a:pt x="176" y="0"/>
                  </a:moveTo>
                  <a:cubicBezTo>
                    <a:pt x="0" y="0"/>
                    <a:pt x="0" y="156"/>
                    <a:pt x="176" y="156"/>
                  </a:cubicBezTo>
                  <a:cubicBezTo>
                    <a:pt x="254" y="156"/>
                    <a:pt x="254" y="0"/>
                    <a:pt x="176" y="0"/>
                  </a:cubicBezTo>
                  <a:close/>
                </a:path>
              </a:pathLst>
            </a:custGeom>
            <a:solidFill>
              <a:srgbClr val="BA4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56"/>
            <p:cNvSpPr/>
            <p:nvPr/>
          </p:nvSpPr>
          <p:spPr>
            <a:xfrm>
              <a:off x="2340552" y="1889477"/>
              <a:ext cx="27869" cy="20018"/>
            </a:xfrm>
            <a:custGeom>
              <a:avLst/>
              <a:gdLst/>
              <a:ahLst/>
              <a:cxnLst/>
              <a:rect l="l" t="t" r="r" b="b"/>
              <a:pathLst>
                <a:path w="898" h="645" extrusionOk="0">
                  <a:moveTo>
                    <a:pt x="488" y="0"/>
                  </a:moveTo>
                  <a:cubicBezTo>
                    <a:pt x="0" y="0"/>
                    <a:pt x="0" y="644"/>
                    <a:pt x="488" y="644"/>
                  </a:cubicBezTo>
                  <a:cubicBezTo>
                    <a:pt x="898" y="644"/>
                    <a:pt x="898" y="0"/>
                    <a:pt x="488" y="0"/>
                  </a:cubicBezTo>
                  <a:close/>
                </a:path>
              </a:pathLst>
            </a:custGeom>
            <a:solidFill>
              <a:srgbClr val="BA4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56"/>
            <p:cNvSpPr/>
            <p:nvPr/>
          </p:nvSpPr>
          <p:spPr>
            <a:xfrm>
              <a:off x="2375653" y="1924609"/>
              <a:ext cx="35163" cy="27869"/>
            </a:xfrm>
            <a:custGeom>
              <a:avLst/>
              <a:gdLst/>
              <a:ahLst/>
              <a:cxnLst/>
              <a:rect l="l" t="t" r="r" b="b"/>
              <a:pathLst>
                <a:path w="1133" h="898" extrusionOk="0">
                  <a:moveTo>
                    <a:pt x="567" y="0"/>
                  </a:moveTo>
                  <a:cubicBezTo>
                    <a:pt x="1" y="0"/>
                    <a:pt x="1" y="898"/>
                    <a:pt x="567" y="898"/>
                  </a:cubicBezTo>
                  <a:cubicBezTo>
                    <a:pt x="1132" y="898"/>
                    <a:pt x="1132" y="0"/>
                    <a:pt x="567" y="0"/>
                  </a:cubicBezTo>
                  <a:close/>
                </a:path>
              </a:pathLst>
            </a:custGeom>
            <a:solidFill>
              <a:srgbClr val="BA4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56"/>
            <p:cNvSpPr/>
            <p:nvPr/>
          </p:nvSpPr>
          <p:spPr>
            <a:xfrm>
              <a:off x="2373232" y="1884636"/>
              <a:ext cx="27900" cy="20018"/>
            </a:xfrm>
            <a:custGeom>
              <a:avLst/>
              <a:gdLst/>
              <a:ahLst/>
              <a:cxnLst/>
              <a:rect l="l" t="t" r="r" b="b"/>
              <a:pathLst>
                <a:path w="899" h="645" extrusionOk="0">
                  <a:moveTo>
                    <a:pt x="410" y="0"/>
                  </a:moveTo>
                  <a:cubicBezTo>
                    <a:pt x="1" y="0"/>
                    <a:pt x="1" y="644"/>
                    <a:pt x="410" y="644"/>
                  </a:cubicBezTo>
                  <a:cubicBezTo>
                    <a:pt x="898" y="644"/>
                    <a:pt x="898" y="0"/>
                    <a:pt x="410" y="0"/>
                  </a:cubicBezTo>
                  <a:close/>
                </a:path>
              </a:pathLst>
            </a:custGeom>
            <a:solidFill>
              <a:srgbClr val="BA4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56"/>
            <p:cNvSpPr/>
            <p:nvPr/>
          </p:nvSpPr>
          <p:spPr>
            <a:xfrm>
              <a:off x="3303972" y="1851925"/>
              <a:ext cx="30290" cy="24859"/>
            </a:xfrm>
            <a:custGeom>
              <a:avLst/>
              <a:gdLst/>
              <a:ahLst/>
              <a:cxnLst/>
              <a:rect l="l" t="t" r="r" b="b"/>
              <a:pathLst>
                <a:path w="976" h="801" extrusionOk="0">
                  <a:moveTo>
                    <a:pt x="410" y="1"/>
                  </a:moveTo>
                  <a:cubicBezTo>
                    <a:pt x="332" y="1"/>
                    <a:pt x="176" y="79"/>
                    <a:pt x="98" y="235"/>
                  </a:cubicBezTo>
                  <a:cubicBezTo>
                    <a:pt x="0" y="391"/>
                    <a:pt x="98" y="645"/>
                    <a:pt x="254" y="723"/>
                  </a:cubicBezTo>
                  <a:cubicBezTo>
                    <a:pt x="332" y="801"/>
                    <a:pt x="410" y="801"/>
                    <a:pt x="488" y="801"/>
                  </a:cubicBezTo>
                  <a:cubicBezTo>
                    <a:pt x="664" y="801"/>
                    <a:pt x="820" y="723"/>
                    <a:pt x="898" y="488"/>
                  </a:cubicBezTo>
                  <a:cubicBezTo>
                    <a:pt x="976" y="235"/>
                    <a:pt x="742" y="1"/>
                    <a:pt x="410" y="1"/>
                  </a:cubicBezTo>
                  <a:close/>
                </a:path>
              </a:pathLst>
            </a:custGeom>
            <a:solidFill>
              <a:srgbClr val="BA4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56"/>
            <p:cNvSpPr/>
            <p:nvPr/>
          </p:nvSpPr>
          <p:spPr>
            <a:xfrm>
              <a:off x="3354838" y="1854346"/>
              <a:ext cx="22438" cy="24859"/>
            </a:xfrm>
            <a:custGeom>
              <a:avLst/>
              <a:gdLst/>
              <a:ahLst/>
              <a:cxnLst/>
              <a:rect l="l" t="t" r="r" b="b"/>
              <a:pathLst>
                <a:path w="723" h="801" extrusionOk="0">
                  <a:moveTo>
                    <a:pt x="313" y="1"/>
                  </a:moveTo>
                  <a:cubicBezTo>
                    <a:pt x="156" y="1"/>
                    <a:pt x="0" y="157"/>
                    <a:pt x="0" y="410"/>
                  </a:cubicBezTo>
                  <a:cubicBezTo>
                    <a:pt x="0" y="645"/>
                    <a:pt x="156" y="801"/>
                    <a:pt x="313" y="801"/>
                  </a:cubicBezTo>
                  <a:cubicBezTo>
                    <a:pt x="566" y="801"/>
                    <a:pt x="722" y="645"/>
                    <a:pt x="722" y="410"/>
                  </a:cubicBezTo>
                  <a:cubicBezTo>
                    <a:pt x="722" y="157"/>
                    <a:pt x="488" y="1"/>
                    <a:pt x="313" y="1"/>
                  </a:cubicBezTo>
                  <a:close/>
                </a:path>
              </a:pathLst>
            </a:custGeom>
            <a:solidFill>
              <a:srgbClr val="BA4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56"/>
            <p:cNvSpPr/>
            <p:nvPr/>
          </p:nvSpPr>
          <p:spPr>
            <a:xfrm>
              <a:off x="3372404" y="1791376"/>
              <a:ext cx="25449" cy="24859"/>
            </a:xfrm>
            <a:custGeom>
              <a:avLst/>
              <a:gdLst/>
              <a:ahLst/>
              <a:cxnLst/>
              <a:rect l="l" t="t" r="r" b="b"/>
              <a:pathLst>
                <a:path w="820" h="801" extrusionOk="0">
                  <a:moveTo>
                    <a:pt x="410" y="0"/>
                  </a:moveTo>
                  <a:lnTo>
                    <a:pt x="332" y="79"/>
                  </a:lnTo>
                  <a:cubicBezTo>
                    <a:pt x="156" y="79"/>
                    <a:pt x="0" y="313"/>
                    <a:pt x="78" y="488"/>
                  </a:cubicBezTo>
                  <a:cubicBezTo>
                    <a:pt x="78" y="644"/>
                    <a:pt x="156" y="644"/>
                    <a:pt x="156" y="722"/>
                  </a:cubicBezTo>
                  <a:lnTo>
                    <a:pt x="234" y="722"/>
                  </a:lnTo>
                  <a:cubicBezTo>
                    <a:pt x="234" y="722"/>
                    <a:pt x="332" y="722"/>
                    <a:pt x="332" y="800"/>
                  </a:cubicBezTo>
                  <a:lnTo>
                    <a:pt x="410" y="800"/>
                  </a:lnTo>
                  <a:cubicBezTo>
                    <a:pt x="644" y="800"/>
                    <a:pt x="820" y="644"/>
                    <a:pt x="820" y="391"/>
                  </a:cubicBezTo>
                  <a:cubicBezTo>
                    <a:pt x="820" y="235"/>
                    <a:pt x="644" y="0"/>
                    <a:pt x="410" y="0"/>
                  </a:cubicBezTo>
                  <a:close/>
                </a:path>
              </a:pathLst>
            </a:custGeom>
            <a:solidFill>
              <a:srgbClr val="BA4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56"/>
            <p:cNvSpPr/>
            <p:nvPr/>
          </p:nvSpPr>
          <p:spPr>
            <a:xfrm>
              <a:off x="3286406" y="1897360"/>
              <a:ext cx="25449" cy="19987"/>
            </a:xfrm>
            <a:custGeom>
              <a:avLst/>
              <a:gdLst/>
              <a:ahLst/>
              <a:cxnLst/>
              <a:rect l="l" t="t" r="r" b="b"/>
              <a:pathLst>
                <a:path w="820" h="644" extrusionOk="0">
                  <a:moveTo>
                    <a:pt x="410" y="0"/>
                  </a:moveTo>
                  <a:cubicBezTo>
                    <a:pt x="1" y="0"/>
                    <a:pt x="1" y="644"/>
                    <a:pt x="410" y="644"/>
                  </a:cubicBezTo>
                  <a:cubicBezTo>
                    <a:pt x="820" y="644"/>
                    <a:pt x="820" y="0"/>
                    <a:pt x="410" y="0"/>
                  </a:cubicBezTo>
                  <a:close/>
                </a:path>
              </a:pathLst>
            </a:custGeom>
            <a:solidFill>
              <a:srgbClr val="BA4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56"/>
            <p:cNvSpPr/>
            <p:nvPr/>
          </p:nvSpPr>
          <p:spPr>
            <a:xfrm>
              <a:off x="3322127" y="1821666"/>
              <a:ext cx="30321" cy="19987"/>
            </a:xfrm>
            <a:custGeom>
              <a:avLst/>
              <a:gdLst/>
              <a:ahLst/>
              <a:cxnLst/>
              <a:rect l="l" t="t" r="r" b="b"/>
              <a:pathLst>
                <a:path w="977" h="644" extrusionOk="0">
                  <a:moveTo>
                    <a:pt x="235" y="0"/>
                  </a:moveTo>
                  <a:cubicBezTo>
                    <a:pt x="79" y="0"/>
                    <a:pt x="1" y="78"/>
                    <a:pt x="1" y="156"/>
                  </a:cubicBezTo>
                  <a:cubicBezTo>
                    <a:pt x="1" y="488"/>
                    <a:pt x="235" y="644"/>
                    <a:pt x="488" y="644"/>
                  </a:cubicBezTo>
                  <a:lnTo>
                    <a:pt x="645" y="644"/>
                  </a:lnTo>
                  <a:cubicBezTo>
                    <a:pt x="976" y="566"/>
                    <a:pt x="879" y="0"/>
                    <a:pt x="567" y="0"/>
                  </a:cubicBezTo>
                  <a:close/>
                </a:path>
              </a:pathLst>
            </a:custGeom>
            <a:solidFill>
              <a:srgbClr val="BA4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56"/>
            <p:cNvSpPr/>
            <p:nvPr/>
          </p:nvSpPr>
          <p:spPr>
            <a:xfrm>
              <a:off x="3246433" y="1818624"/>
              <a:ext cx="30321" cy="25449"/>
            </a:xfrm>
            <a:custGeom>
              <a:avLst/>
              <a:gdLst/>
              <a:ahLst/>
              <a:cxnLst/>
              <a:rect l="l" t="t" r="r" b="b"/>
              <a:pathLst>
                <a:path w="977" h="820" extrusionOk="0">
                  <a:moveTo>
                    <a:pt x="489" y="0"/>
                  </a:moveTo>
                  <a:cubicBezTo>
                    <a:pt x="1" y="0"/>
                    <a:pt x="1" y="820"/>
                    <a:pt x="489" y="820"/>
                  </a:cubicBezTo>
                  <a:cubicBezTo>
                    <a:pt x="976" y="820"/>
                    <a:pt x="976" y="0"/>
                    <a:pt x="489" y="0"/>
                  </a:cubicBezTo>
                  <a:close/>
                </a:path>
              </a:pathLst>
            </a:custGeom>
            <a:solidFill>
              <a:srgbClr val="BA4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56"/>
            <p:cNvSpPr/>
            <p:nvPr/>
          </p:nvSpPr>
          <p:spPr>
            <a:xfrm>
              <a:off x="5044911" y="2547295"/>
              <a:ext cx="416645" cy="442125"/>
            </a:xfrm>
            <a:custGeom>
              <a:avLst/>
              <a:gdLst/>
              <a:ahLst/>
              <a:cxnLst/>
              <a:rect l="l" t="t" r="r" b="b"/>
              <a:pathLst>
                <a:path w="13425" h="14246" extrusionOk="0">
                  <a:moveTo>
                    <a:pt x="6742" y="1"/>
                  </a:moveTo>
                  <a:cubicBezTo>
                    <a:pt x="6662" y="1"/>
                    <a:pt x="6587" y="11"/>
                    <a:pt x="6518" y="33"/>
                  </a:cubicBezTo>
                  <a:cubicBezTo>
                    <a:pt x="6518" y="33"/>
                    <a:pt x="2997" y="3937"/>
                    <a:pt x="1204" y="3937"/>
                  </a:cubicBezTo>
                  <a:cubicBezTo>
                    <a:pt x="1187" y="3937"/>
                    <a:pt x="1169" y="3936"/>
                    <a:pt x="1152" y="3935"/>
                  </a:cubicBezTo>
                  <a:cubicBezTo>
                    <a:pt x="1152" y="3935"/>
                    <a:pt x="898" y="12618"/>
                    <a:pt x="1" y="14179"/>
                  </a:cubicBezTo>
                  <a:cubicBezTo>
                    <a:pt x="1" y="14179"/>
                    <a:pt x="549" y="14246"/>
                    <a:pt x="1424" y="14246"/>
                  </a:cubicBezTo>
                  <a:cubicBezTo>
                    <a:pt x="3727" y="14246"/>
                    <a:pt x="8292" y="13784"/>
                    <a:pt x="11064" y="10433"/>
                  </a:cubicBezTo>
                  <a:cubicBezTo>
                    <a:pt x="11064" y="10433"/>
                    <a:pt x="13425" y="6940"/>
                    <a:pt x="11805" y="4501"/>
                  </a:cubicBezTo>
                  <a:cubicBezTo>
                    <a:pt x="10201" y="2149"/>
                    <a:pt x="7897" y="1"/>
                    <a:pt x="6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56"/>
            <p:cNvSpPr/>
            <p:nvPr/>
          </p:nvSpPr>
          <p:spPr>
            <a:xfrm>
              <a:off x="3833833" y="2669418"/>
              <a:ext cx="487498" cy="419655"/>
            </a:xfrm>
            <a:custGeom>
              <a:avLst/>
              <a:gdLst/>
              <a:ahLst/>
              <a:cxnLst/>
              <a:rect l="l" t="t" r="r" b="b"/>
              <a:pathLst>
                <a:path w="15708" h="13522" extrusionOk="0">
                  <a:moveTo>
                    <a:pt x="10419" y="0"/>
                  </a:moveTo>
                  <a:cubicBezTo>
                    <a:pt x="10419" y="0"/>
                    <a:pt x="0" y="391"/>
                    <a:pt x="1951" y="8117"/>
                  </a:cubicBezTo>
                  <a:cubicBezTo>
                    <a:pt x="1951" y="8117"/>
                    <a:pt x="3181" y="11454"/>
                    <a:pt x="6341" y="12839"/>
                  </a:cubicBezTo>
                  <a:cubicBezTo>
                    <a:pt x="7536" y="13359"/>
                    <a:pt x="8637" y="13522"/>
                    <a:pt x="9547" y="13522"/>
                  </a:cubicBezTo>
                  <a:cubicBezTo>
                    <a:pt x="11058" y="13522"/>
                    <a:pt x="12039" y="13073"/>
                    <a:pt x="12039" y="13073"/>
                  </a:cubicBezTo>
                  <a:lnTo>
                    <a:pt x="15707" y="4137"/>
                  </a:lnTo>
                  <a:cubicBezTo>
                    <a:pt x="15707" y="4137"/>
                    <a:pt x="12449" y="2595"/>
                    <a:pt x="104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56"/>
            <p:cNvSpPr/>
            <p:nvPr/>
          </p:nvSpPr>
          <p:spPr>
            <a:xfrm>
              <a:off x="4762741" y="951351"/>
              <a:ext cx="476015" cy="410717"/>
            </a:xfrm>
            <a:custGeom>
              <a:avLst/>
              <a:gdLst/>
              <a:ahLst/>
              <a:cxnLst/>
              <a:rect l="l" t="t" r="r" b="b"/>
              <a:pathLst>
                <a:path w="15338" h="13234" extrusionOk="0">
                  <a:moveTo>
                    <a:pt x="6838" y="1"/>
                  </a:moveTo>
                  <a:cubicBezTo>
                    <a:pt x="6255" y="1"/>
                    <a:pt x="5652" y="76"/>
                    <a:pt x="5034" y="239"/>
                  </a:cubicBezTo>
                  <a:cubicBezTo>
                    <a:pt x="0" y="1605"/>
                    <a:pt x="156" y="6405"/>
                    <a:pt x="410" y="8122"/>
                  </a:cubicBezTo>
                  <a:cubicBezTo>
                    <a:pt x="3649" y="9253"/>
                    <a:pt x="6264" y="11126"/>
                    <a:pt x="8215" y="13234"/>
                  </a:cubicBezTo>
                  <a:cubicBezTo>
                    <a:pt x="9678" y="12922"/>
                    <a:pt x="11785" y="12102"/>
                    <a:pt x="12995" y="9897"/>
                  </a:cubicBezTo>
                  <a:cubicBezTo>
                    <a:pt x="15337" y="5615"/>
                    <a:pt x="11854" y="1"/>
                    <a:pt x="68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56"/>
            <p:cNvSpPr/>
            <p:nvPr/>
          </p:nvSpPr>
          <p:spPr>
            <a:xfrm>
              <a:off x="4840856" y="1094702"/>
              <a:ext cx="272518" cy="217307"/>
            </a:xfrm>
            <a:custGeom>
              <a:avLst/>
              <a:gdLst/>
              <a:ahLst/>
              <a:cxnLst/>
              <a:rect l="l" t="t" r="r" b="b"/>
              <a:pathLst>
                <a:path w="8781" h="7002" extrusionOk="0">
                  <a:moveTo>
                    <a:pt x="3681" y="0"/>
                  </a:moveTo>
                  <a:cubicBezTo>
                    <a:pt x="0" y="0"/>
                    <a:pt x="0" y="4556"/>
                    <a:pt x="0" y="4556"/>
                  </a:cubicBezTo>
                  <a:cubicBezTo>
                    <a:pt x="0" y="4556"/>
                    <a:pt x="1306" y="7002"/>
                    <a:pt x="2864" y="7002"/>
                  </a:cubicBezTo>
                  <a:cubicBezTo>
                    <a:pt x="2911" y="7002"/>
                    <a:pt x="2958" y="7000"/>
                    <a:pt x="3005" y="6995"/>
                  </a:cubicBezTo>
                  <a:cubicBezTo>
                    <a:pt x="8781" y="6664"/>
                    <a:pt x="7395" y="166"/>
                    <a:pt x="3981" y="10"/>
                  </a:cubicBezTo>
                  <a:cubicBezTo>
                    <a:pt x="3878" y="4"/>
                    <a:pt x="3778" y="0"/>
                    <a:pt x="3681" y="0"/>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56"/>
            <p:cNvSpPr/>
            <p:nvPr/>
          </p:nvSpPr>
          <p:spPr>
            <a:xfrm>
              <a:off x="3852516" y="966496"/>
              <a:ext cx="471235" cy="418600"/>
            </a:xfrm>
            <a:custGeom>
              <a:avLst/>
              <a:gdLst/>
              <a:ahLst/>
              <a:cxnLst/>
              <a:rect l="l" t="t" r="r" b="b"/>
              <a:pathLst>
                <a:path w="15184" h="13488" extrusionOk="0">
                  <a:moveTo>
                    <a:pt x="8445" y="0"/>
                  </a:moveTo>
                  <a:cubicBezTo>
                    <a:pt x="3485" y="0"/>
                    <a:pt x="0" y="5614"/>
                    <a:pt x="2325" y="9897"/>
                  </a:cubicBezTo>
                  <a:cubicBezTo>
                    <a:pt x="3886" y="12668"/>
                    <a:pt x="6891" y="13312"/>
                    <a:pt x="8276" y="13487"/>
                  </a:cubicBezTo>
                  <a:cubicBezTo>
                    <a:pt x="9974" y="11204"/>
                    <a:pt x="12178" y="9253"/>
                    <a:pt x="14930" y="7946"/>
                  </a:cubicBezTo>
                  <a:cubicBezTo>
                    <a:pt x="15105" y="6170"/>
                    <a:pt x="15183" y="1605"/>
                    <a:pt x="10227" y="239"/>
                  </a:cubicBezTo>
                  <a:cubicBezTo>
                    <a:pt x="9618" y="76"/>
                    <a:pt x="9022" y="0"/>
                    <a:pt x="84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56"/>
            <p:cNvSpPr/>
            <p:nvPr/>
          </p:nvSpPr>
          <p:spPr>
            <a:xfrm>
              <a:off x="3977928" y="1109847"/>
              <a:ext cx="274970" cy="217121"/>
            </a:xfrm>
            <a:custGeom>
              <a:avLst/>
              <a:gdLst/>
              <a:ahLst/>
              <a:cxnLst/>
              <a:rect l="l" t="t" r="r" b="b"/>
              <a:pathLst>
                <a:path w="8860" h="6996" extrusionOk="0">
                  <a:moveTo>
                    <a:pt x="5100" y="0"/>
                  </a:moveTo>
                  <a:cubicBezTo>
                    <a:pt x="5003" y="0"/>
                    <a:pt x="4903" y="3"/>
                    <a:pt x="4801" y="10"/>
                  </a:cubicBezTo>
                  <a:cubicBezTo>
                    <a:pt x="1386" y="166"/>
                    <a:pt x="1" y="6254"/>
                    <a:pt x="5776" y="6995"/>
                  </a:cubicBezTo>
                  <a:cubicBezTo>
                    <a:pt x="5776" y="6995"/>
                    <a:pt x="8859" y="5610"/>
                    <a:pt x="8781" y="4556"/>
                  </a:cubicBezTo>
                  <a:cubicBezTo>
                    <a:pt x="8781" y="4556"/>
                    <a:pt x="8781" y="0"/>
                    <a:pt x="5100" y="0"/>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56"/>
            <p:cNvSpPr/>
            <p:nvPr/>
          </p:nvSpPr>
          <p:spPr>
            <a:xfrm>
              <a:off x="3831412" y="2654273"/>
              <a:ext cx="1592002" cy="781803"/>
            </a:xfrm>
            <a:custGeom>
              <a:avLst/>
              <a:gdLst/>
              <a:ahLst/>
              <a:cxnLst/>
              <a:rect l="l" t="t" r="r" b="b"/>
              <a:pathLst>
                <a:path w="51297" h="25191" extrusionOk="0">
                  <a:moveTo>
                    <a:pt x="30731" y="1"/>
                  </a:moveTo>
                  <a:cubicBezTo>
                    <a:pt x="29834" y="1"/>
                    <a:pt x="26907" y="3083"/>
                    <a:pt x="26907" y="3083"/>
                  </a:cubicBezTo>
                  <a:cubicBezTo>
                    <a:pt x="26907" y="3083"/>
                    <a:pt x="23902" y="291"/>
                    <a:pt x="23040" y="291"/>
                  </a:cubicBezTo>
                  <a:cubicBezTo>
                    <a:pt x="22997" y="291"/>
                    <a:pt x="22958" y="298"/>
                    <a:pt x="22926" y="313"/>
                  </a:cubicBezTo>
                  <a:cubicBezTo>
                    <a:pt x="22205" y="566"/>
                    <a:pt x="19356" y="3083"/>
                    <a:pt x="19356" y="3083"/>
                  </a:cubicBezTo>
                  <a:cubicBezTo>
                    <a:pt x="19356" y="3083"/>
                    <a:pt x="15375" y="235"/>
                    <a:pt x="14634" y="79"/>
                  </a:cubicBezTo>
                  <a:cubicBezTo>
                    <a:pt x="14617" y="77"/>
                    <a:pt x="14599" y="76"/>
                    <a:pt x="14580" y="76"/>
                  </a:cubicBezTo>
                  <a:cubicBezTo>
                    <a:pt x="13806" y="76"/>
                    <a:pt x="11629" y="1620"/>
                    <a:pt x="11629" y="1620"/>
                  </a:cubicBezTo>
                  <a:cubicBezTo>
                    <a:pt x="11785" y="1776"/>
                    <a:pt x="11961" y="1952"/>
                    <a:pt x="12195" y="2108"/>
                  </a:cubicBezTo>
                  <a:cubicBezTo>
                    <a:pt x="12936" y="2830"/>
                    <a:pt x="13834" y="3415"/>
                    <a:pt x="14712" y="3903"/>
                  </a:cubicBezTo>
                  <a:cubicBezTo>
                    <a:pt x="16507" y="4957"/>
                    <a:pt x="18127" y="5522"/>
                    <a:pt x="18127" y="5522"/>
                  </a:cubicBezTo>
                  <a:cubicBezTo>
                    <a:pt x="19016" y="4783"/>
                    <a:pt x="20001" y="4544"/>
                    <a:pt x="20906" y="4544"/>
                  </a:cubicBezTo>
                  <a:cubicBezTo>
                    <a:pt x="22581" y="4544"/>
                    <a:pt x="23980" y="5366"/>
                    <a:pt x="23980" y="5366"/>
                  </a:cubicBezTo>
                  <a:lnTo>
                    <a:pt x="22692" y="6908"/>
                  </a:lnTo>
                  <a:cubicBezTo>
                    <a:pt x="22692" y="6908"/>
                    <a:pt x="24078" y="7396"/>
                    <a:pt x="24643" y="9171"/>
                  </a:cubicBezTo>
                  <a:cubicBezTo>
                    <a:pt x="25209" y="11122"/>
                    <a:pt x="24643" y="14459"/>
                    <a:pt x="21541" y="15434"/>
                  </a:cubicBezTo>
                  <a:cubicBezTo>
                    <a:pt x="20815" y="15645"/>
                    <a:pt x="19953" y="15745"/>
                    <a:pt x="18999" y="15745"/>
                  </a:cubicBezTo>
                  <a:cubicBezTo>
                    <a:pt x="17389" y="15745"/>
                    <a:pt x="15516" y="15461"/>
                    <a:pt x="13580" y="14947"/>
                  </a:cubicBezTo>
                  <a:cubicBezTo>
                    <a:pt x="12371" y="14634"/>
                    <a:pt x="11219" y="14303"/>
                    <a:pt x="10088" y="13815"/>
                  </a:cubicBezTo>
                  <a:cubicBezTo>
                    <a:pt x="7161" y="12586"/>
                    <a:pt x="4390" y="10966"/>
                    <a:pt x="2439" y="9015"/>
                  </a:cubicBezTo>
                  <a:cubicBezTo>
                    <a:pt x="2283" y="8859"/>
                    <a:pt x="2127" y="8683"/>
                    <a:pt x="2029" y="8605"/>
                  </a:cubicBezTo>
                  <a:cubicBezTo>
                    <a:pt x="2029" y="8605"/>
                    <a:pt x="254" y="16488"/>
                    <a:pt x="0" y="22029"/>
                  </a:cubicBezTo>
                  <a:lnTo>
                    <a:pt x="2771" y="21132"/>
                  </a:lnTo>
                  <a:cubicBezTo>
                    <a:pt x="2771" y="21132"/>
                    <a:pt x="4594" y="23904"/>
                    <a:pt x="5261" y="23904"/>
                  </a:cubicBezTo>
                  <a:cubicBezTo>
                    <a:pt x="5270" y="23904"/>
                    <a:pt x="5279" y="23903"/>
                    <a:pt x="5288" y="23902"/>
                  </a:cubicBezTo>
                  <a:cubicBezTo>
                    <a:pt x="5932" y="23805"/>
                    <a:pt x="8546" y="21132"/>
                    <a:pt x="9268" y="21132"/>
                  </a:cubicBezTo>
                  <a:cubicBezTo>
                    <a:pt x="9932" y="21132"/>
                    <a:pt x="11063" y="24293"/>
                    <a:pt x="12371" y="24468"/>
                  </a:cubicBezTo>
                  <a:cubicBezTo>
                    <a:pt x="12378" y="24469"/>
                    <a:pt x="12385" y="24470"/>
                    <a:pt x="12393" y="24470"/>
                  </a:cubicBezTo>
                  <a:cubicBezTo>
                    <a:pt x="13011" y="24470"/>
                    <a:pt x="15868" y="21541"/>
                    <a:pt x="16273" y="21541"/>
                  </a:cubicBezTo>
                  <a:cubicBezTo>
                    <a:pt x="16761" y="21541"/>
                    <a:pt x="18536" y="24390"/>
                    <a:pt x="19434" y="24624"/>
                  </a:cubicBezTo>
                  <a:cubicBezTo>
                    <a:pt x="19478" y="24637"/>
                    <a:pt x="19528" y="24643"/>
                    <a:pt x="19584" y="24643"/>
                  </a:cubicBezTo>
                  <a:cubicBezTo>
                    <a:pt x="20647" y="24643"/>
                    <a:pt x="23618" y="22439"/>
                    <a:pt x="24156" y="22439"/>
                  </a:cubicBezTo>
                  <a:cubicBezTo>
                    <a:pt x="24800" y="22439"/>
                    <a:pt x="27492" y="25190"/>
                    <a:pt x="28780" y="25190"/>
                  </a:cubicBezTo>
                  <a:cubicBezTo>
                    <a:pt x="29443" y="25190"/>
                    <a:pt x="32682" y="22439"/>
                    <a:pt x="32936" y="22439"/>
                  </a:cubicBezTo>
                  <a:cubicBezTo>
                    <a:pt x="33170" y="22439"/>
                    <a:pt x="35297" y="24390"/>
                    <a:pt x="35863" y="24468"/>
                  </a:cubicBezTo>
                  <a:cubicBezTo>
                    <a:pt x="36429" y="24468"/>
                    <a:pt x="38536" y="21854"/>
                    <a:pt x="39102" y="21854"/>
                  </a:cubicBezTo>
                  <a:cubicBezTo>
                    <a:pt x="39687" y="21854"/>
                    <a:pt x="41053" y="24780"/>
                    <a:pt x="41950" y="24878"/>
                  </a:cubicBezTo>
                  <a:cubicBezTo>
                    <a:pt x="41961" y="24879"/>
                    <a:pt x="41971" y="24879"/>
                    <a:pt x="41981" y="24879"/>
                  </a:cubicBezTo>
                  <a:cubicBezTo>
                    <a:pt x="42903" y="24879"/>
                    <a:pt x="45291" y="21541"/>
                    <a:pt x="45619" y="21541"/>
                  </a:cubicBezTo>
                  <a:cubicBezTo>
                    <a:pt x="45850" y="21541"/>
                    <a:pt x="48004" y="24626"/>
                    <a:pt x="48602" y="24626"/>
                  </a:cubicBezTo>
                  <a:cubicBezTo>
                    <a:pt x="48609" y="24626"/>
                    <a:pt x="48617" y="24625"/>
                    <a:pt x="48623" y="24624"/>
                  </a:cubicBezTo>
                  <a:cubicBezTo>
                    <a:pt x="49111" y="24546"/>
                    <a:pt x="51062" y="21951"/>
                    <a:pt x="51297" y="21541"/>
                  </a:cubicBezTo>
                  <a:cubicBezTo>
                    <a:pt x="51140" y="16664"/>
                    <a:pt x="50009" y="10732"/>
                    <a:pt x="49033" y="8195"/>
                  </a:cubicBezTo>
                  <a:cubicBezTo>
                    <a:pt x="47238" y="9581"/>
                    <a:pt x="44643" y="10556"/>
                    <a:pt x="40897" y="10732"/>
                  </a:cubicBezTo>
                  <a:cubicBezTo>
                    <a:pt x="40663" y="10810"/>
                    <a:pt x="40409" y="10810"/>
                    <a:pt x="40253" y="10810"/>
                  </a:cubicBezTo>
                  <a:cubicBezTo>
                    <a:pt x="39024" y="10810"/>
                    <a:pt x="37892" y="10732"/>
                    <a:pt x="36838" y="10478"/>
                  </a:cubicBezTo>
                  <a:cubicBezTo>
                    <a:pt x="31473" y="9581"/>
                    <a:pt x="28370" y="6166"/>
                    <a:pt x="28956" y="3240"/>
                  </a:cubicBezTo>
                  <a:cubicBezTo>
                    <a:pt x="29268" y="1288"/>
                    <a:pt x="31219" y="801"/>
                    <a:pt x="33014" y="723"/>
                  </a:cubicBezTo>
                  <a:cubicBezTo>
                    <a:pt x="33014" y="723"/>
                    <a:pt x="31141" y="1"/>
                    <a:pt x="30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56"/>
            <p:cNvSpPr/>
            <p:nvPr/>
          </p:nvSpPr>
          <p:spPr>
            <a:xfrm>
              <a:off x="3952510" y="1157734"/>
              <a:ext cx="1243821" cy="1044824"/>
            </a:xfrm>
            <a:custGeom>
              <a:avLst/>
              <a:gdLst/>
              <a:ahLst/>
              <a:cxnLst/>
              <a:rect l="l" t="t" r="r" b="b"/>
              <a:pathLst>
                <a:path w="40078" h="33666" extrusionOk="0">
                  <a:moveTo>
                    <a:pt x="19025" y="0"/>
                  </a:moveTo>
                  <a:cubicBezTo>
                    <a:pt x="18787" y="0"/>
                    <a:pt x="18546" y="3"/>
                    <a:pt x="18303" y="8"/>
                  </a:cubicBezTo>
                  <a:cubicBezTo>
                    <a:pt x="15454" y="86"/>
                    <a:pt x="12937" y="730"/>
                    <a:pt x="10732" y="1784"/>
                  </a:cubicBezTo>
                  <a:cubicBezTo>
                    <a:pt x="7981" y="3169"/>
                    <a:pt x="5776" y="5120"/>
                    <a:pt x="4078" y="7325"/>
                  </a:cubicBezTo>
                  <a:cubicBezTo>
                    <a:pt x="1639" y="10564"/>
                    <a:pt x="332" y="14388"/>
                    <a:pt x="176" y="17569"/>
                  </a:cubicBezTo>
                  <a:cubicBezTo>
                    <a:pt x="0" y="21061"/>
                    <a:pt x="1152" y="25120"/>
                    <a:pt x="4313" y="28300"/>
                  </a:cubicBezTo>
                  <a:cubicBezTo>
                    <a:pt x="7493" y="31383"/>
                    <a:pt x="12761" y="33666"/>
                    <a:pt x="20898" y="33666"/>
                  </a:cubicBezTo>
                  <a:cubicBezTo>
                    <a:pt x="28780" y="33666"/>
                    <a:pt x="33736" y="31305"/>
                    <a:pt x="36585" y="28125"/>
                  </a:cubicBezTo>
                  <a:cubicBezTo>
                    <a:pt x="39200" y="25198"/>
                    <a:pt x="40078" y="21471"/>
                    <a:pt x="40000" y="18135"/>
                  </a:cubicBezTo>
                  <a:cubicBezTo>
                    <a:pt x="39922" y="14720"/>
                    <a:pt x="38380" y="10174"/>
                    <a:pt x="35044" y="6506"/>
                  </a:cubicBezTo>
                  <a:cubicBezTo>
                    <a:pt x="33092" y="4398"/>
                    <a:pt x="30575" y="2525"/>
                    <a:pt x="27317" y="1296"/>
                  </a:cubicBezTo>
                  <a:cubicBezTo>
                    <a:pt x="24903" y="479"/>
                    <a:pt x="22202" y="0"/>
                    <a:pt x="19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56"/>
            <p:cNvSpPr/>
            <p:nvPr/>
          </p:nvSpPr>
          <p:spPr>
            <a:xfrm>
              <a:off x="4974679" y="2653342"/>
              <a:ext cx="211969" cy="336450"/>
            </a:xfrm>
            <a:custGeom>
              <a:avLst/>
              <a:gdLst/>
              <a:ahLst/>
              <a:cxnLst/>
              <a:rect l="l" t="t" r="r" b="b"/>
              <a:pathLst>
                <a:path w="6830" h="10841" extrusionOk="0">
                  <a:moveTo>
                    <a:pt x="3582" y="1"/>
                  </a:moveTo>
                  <a:cubicBezTo>
                    <a:pt x="2579" y="1"/>
                    <a:pt x="1620" y="518"/>
                    <a:pt x="1620" y="518"/>
                  </a:cubicBezTo>
                  <a:cubicBezTo>
                    <a:pt x="1620" y="518"/>
                    <a:pt x="1776" y="6450"/>
                    <a:pt x="78" y="10508"/>
                  </a:cubicBezTo>
                  <a:lnTo>
                    <a:pt x="0" y="10508"/>
                  </a:lnTo>
                  <a:cubicBezTo>
                    <a:pt x="1054" y="10762"/>
                    <a:pt x="2186" y="10840"/>
                    <a:pt x="3415" y="10840"/>
                  </a:cubicBezTo>
                  <a:cubicBezTo>
                    <a:pt x="6829" y="6762"/>
                    <a:pt x="5288" y="1006"/>
                    <a:pt x="4137" y="109"/>
                  </a:cubicBezTo>
                  <a:cubicBezTo>
                    <a:pt x="4059" y="109"/>
                    <a:pt x="3981" y="31"/>
                    <a:pt x="3981" y="31"/>
                  </a:cubicBezTo>
                  <a:cubicBezTo>
                    <a:pt x="3848" y="10"/>
                    <a:pt x="3715" y="1"/>
                    <a:pt x="35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56"/>
            <p:cNvSpPr/>
            <p:nvPr/>
          </p:nvSpPr>
          <p:spPr>
            <a:xfrm>
              <a:off x="4144462" y="2775371"/>
              <a:ext cx="249521" cy="342782"/>
            </a:xfrm>
            <a:custGeom>
              <a:avLst/>
              <a:gdLst/>
              <a:ahLst/>
              <a:cxnLst/>
              <a:rect l="l" t="t" r="r" b="b"/>
              <a:pathLst>
                <a:path w="8040" h="11045" extrusionOk="0">
                  <a:moveTo>
                    <a:pt x="4625" y="1"/>
                  </a:moveTo>
                  <a:cubicBezTo>
                    <a:pt x="4137" y="645"/>
                    <a:pt x="1" y="5757"/>
                    <a:pt x="1" y="9913"/>
                  </a:cubicBezTo>
                  <a:cubicBezTo>
                    <a:pt x="1132" y="10401"/>
                    <a:pt x="2284" y="10732"/>
                    <a:pt x="3493" y="11045"/>
                  </a:cubicBezTo>
                  <a:cubicBezTo>
                    <a:pt x="4059" y="7220"/>
                    <a:pt x="8040" y="1620"/>
                    <a:pt x="8040" y="1620"/>
                  </a:cubicBezTo>
                  <a:cubicBezTo>
                    <a:pt x="8040" y="1620"/>
                    <a:pt x="6420" y="1055"/>
                    <a:pt x="46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56"/>
            <p:cNvSpPr/>
            <p:nvPr/>
          </p:nvSpPr>
          <p:spPr>
            <a:xfrm>
              <a:off x="3828991" y="3310073"/>
              <a:ext cx="1597465" cy="315533"/>
            </a:xfrm>
            <a:custGeom>
              <a:avLst/>
              <a:gdLst/>
              <a:ahLst/>
              <a:cxnLst/>
              <a:rect l="l" t="t" r="r" b="b"/>
              <a:pathLst>
                <a:path w="51473" h="10167" extrusionOk="0">
                  <a:moveTo>
                    <a:pt x="2849" y="1"/>
                  </a:moveTo>
                  <a:lnTo>
                    <a:pt x="78" y="898"/>
                  </a:lnTo>
                  <a:cubicBezTo>
                    <a:pt x="0" y="3415"/>
                    <a:pt x="254" y="5444"/>
                    <a:pt x="1054" y="6010"/>
                  </a:cubicBezTo>
                  <a:cubicBezTo>
                    <a:pt x="3824" y="7805"/>
                    <a:pt x="14146" y="10166"/>
                    <a:pt x="26673" y="10166"/>
                  </a:cubicBezTo>
                  <a:cubicBezTo>
                    <a:pt x="38946" y="10166"/>
                    <a:pt x="49755" y="8293"/>
                    <a:pt x="50575" y="6830"/>
                  </a:cubicBezTo>
                  <a:cubicBezTo>
                    <a:pt x="51297" y="5698"/>
                    <a:pt x="51472" y="3259"/>
                    <a:pt x="51375" y="410"/>
                  </a:cubicBezTo>
                  <a:lnTo>
                    <a:pt x="51375" y="410"/>
                  </a:lnTo>
                  <a:cubicBezTo>
                    <a:pt x="51140" y="820"/>
                    <a:pt x="49189" y="3415"/>
                    <a:pt x="48701" y="3493"/>
                  </a:cubicBezTo>
                  <a:cubicBezTo>
                    <a:pt x="48695" y="3494"/>
                    <a:pt x="48687" y="3495"/>
                    <a:pt x="48680" y="3495"/>
                  </a:cubicBezTo>
                  <a:cubicBezTo>
                    <a:pt x="48082" y="3495"/>
                    <a:pt x="45928" y="410"/>
                    <a:pt x="45697" y="410"/>
                  </a:cubicBezTo>
                  <a:cubicBezTo>
                    <a:pt x="45369" y="410"/>
                    <a:pt x="42981" y="3748"/>
                    <a:pt x="42059" y="3748"/>
                  </a:cubicBezTo>
                  <a:cubicBezTo>
                    <a:pt x="42049" y="3748"/>
                    <a:pt x="42039" y="3748"/>
                    <a:pt x="42028" y="3747"/>
                  </a:cubicBezTo>
                  <a:cubicBezTo>
                    <a:pt x="41131" y="3649"/>
                    <a:pt x="39765" y="723"/>
                    <a:pt x="39180" y="723"/>
                  </a:cubicBezTo>
                  <a:cubicBezTo>
                    <a:pt x="38614" y="723"/>
                    <a:pt x="36507" y="3337"/>
                    <a:pt x="35941" y="3337"/>
                  </a:cubicBezTo>
                  <a:cubicBezTo>
                    <a:pt x="35375" y="3259"/>
                    <a:pt x="33248" y="1308"/>
                    <a:pt x="33014" y="1308"/>
                  </a:cubicBezTo>
                  <a:cubicBezTo>
                    <a:pt x="32760" y="1308"/>
                    <a:pt x="29521" y="4059"/>
                    <a:pt x="28858" y="4059"/>
                  </a:cubicBezTo>
                  <a:cubicBezTo>
                    <a:pt x="27570" y="4059"/>
                    <a:pt x="24878" y="1308"/>
                    <a:pt x="24234" y="1308"/>
                  </a:cubicBezTo>
                  <a:cubicBezTo>
                    <a:pt x="23696" y="1308"/>
                    <a:pt x="20725" y="3512"/>
                    <a:pt x="19662" y="3512"/>
                  </a:cubicBezTo>
                  <a:cubicBezTo>
                    <a:pt x="19606" y="3512"/>
                    <a:pt x="19556" y="3506"/>
                    <a:pt x="19512" y="3493"/>
                  </a:cubicBezTo>
                  <a:cubicBezTo>
                    <a:pt x="18614" y="3259"/>
                    <a:pt x="16839" y="410"/>
                    <a:pt x="16351" y="410"/>
                  </a:cubicBezTo>
                  <a:cubicBezTo>
                    <a:pt x="15946" y="410"/>
                    <a:pt x="13089" y="3339"/>
                    <a:pt x="12471" y="3339"/>
                  </a:cubicBezTo>
                  <a:cubicBezTo>
                    <a:pt x="12463" y="3339"/>
                    <a:pt x="12456" y="3338"/>
                    <a:pt x="12449" y="3337"/>
                  </a:cubicBezTo>
                  <a:cubicBezTo>
                    <a:pt x="11141" y="3162"/>
                    <a:pt x="10010" y="1"/>
                    <a:pt x="9346" y="1"/>
                  </a:cubicBezTo>
                  <a:cubicBezTo>
                    <a:pt x="8624" y="1"/>
                    <a:pt x="6010" y="2674"/>
                    <a:pt x="5366" y="2771"/>
                  </a:cubicBezTo>
                  <a:cubicBezTo>
                    <a:pt x="5357" y="2772"/>
                    <a:pt x="5348" y="2773"/>
                    <a:pt x="5339" y="2773"/>
                  </a:cubicBezTo>
                  <a:cubicBezTo>
                    <a:pt x="4672" y="2773"/>
                    <a:pt x="2849" y="1"/>
                    <a:pt x="2849" y="1"/>
                  </a:cubicBezTo>
                  <a:close/>
                </a:path>
              </a:pathLst>
            </a:custGeom>
            <a:solidFill>
              <a:srgbClr val="72B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56"/>
            <p:cNvSpPr/>
            <p:nvPr/>
          </p:nvSpPr>
          <p:spPr>
            <a:xfrm>
              <a:off x="3801122" y="2227355"/>
              <a:ext cx="1650162" cy="706698"/>
            </a:xfrm>
            <a:custGeom>
              <a:avLst/>
              <a:gdLst/>
              <a:ahLst/>
              <a:cxnLst/>
              <a:rect l="l" t="t" r="r" b="b"/>
              <a:pathLst>
                <a:path w="53171" h="22771" extrusionOk="0">
                  <a:moveTo>
                    <a:pt x="42439" y="1"/>
                  </a:moveTo>
                  <a:cubicBezTo>
                    <a:pt x="42029" y="1640"/>
                    <a:pt x="41053" y="3337"/>
                    <a:pt x="38946" y="4489"/>
                  </a:cubicBezTo>
                  <a:cubicBezTo>
                    <a:pt x="34651" y="6905"/>
                    <a:pt x="29875" y="7794"/>
                    <a:pt x="25407" y="7794"/>
                  </a:cubicBezTo>
                  <a:cubicBezTo>
                    <a:pt x="17859" y="7794"/>
                    <a:pt x="11188" y="5257"/>
                    <a:pt x="9191" y="3259"/>
                  </a:cubicBezTo>
                  <a:cubicBezTo>
                    <a:pt x="8781" y="2850"/>
                    <a:pt x="8469" y="2440"/>
                    <a:pt x="8215" y="2050"/>
                  </a:cubicBezTo>
                  <a:cubicBezTo>
                    <a:pt x="8215" y="2050"/>
                    <a:pt x="1" y="7981"/>
                    <a:pt x="488" y="17171"/>
                  </a:cubicBezTo>
                  <a:cubicBezTo>
                    <a:pt x="664" y="19025"/>
                    <a:pt x="1542" y="20820"/>
                    <a:pt x="3005" y="22361"/>
                  </a:cubicBezTo>
                  <a:cubicBezTo>
                    <a:pt x="3103" y="22439"/>
                    <a:pt x="3259" y="22615"/>
                    <a:pt x="3415" y="22771"/>
                  </a:cubicBezTo>
                  <a:cubicBezTo>
                    <a:pt x="3415" y="22771"/>
                    <a:pt x="3181" y="20000"/>
                    <a:pt x="3747" y="19688"/>
                  </a:cubicBezTo>
                  <a:cubicBezTo>
                    <a:pt x="3848" y="19625"/>
                    <a:pt x="3968" y="19598"/>
                    <a:pt x="4101" y="19598"/>
                  </a:cubicBezTo>
                  <a:cubicBezTo>
                    <a:pt x="4504" y="19598"/>
                    <a:pt x="5018" y="19848"/>
                    <a:pt x="5444" y="20098"/>
                  </a:cubicBezTo>
                  <a:cubicBezTo>
                    <a:pt x="5932" y="20254"/>
                    <a:pt x="6342" y="20488"/>
                    <a:pt x="6420" y="20488"/>
                  </a:cubicBezTo>
                  <a:cubicBezTo>
                    <a:pt x="6596" y="20410"/>
                    <a:pt x="6674" y="17815"/>
                    <a:pt x="6908" y="17405"/>
                  </a:cubicBezTo>
                  <a:cubicBezTo>
                    <a:pt x="6969" y="17324"/>
                    <a:pt x="7097" y="17289"/>
                    <a:pt x="7268" y="17289"/>
                  </a:cubicBezTo>
                  <a:cubicBezTo>
                    <a:pt x="7589" y="17289"/>
                    <a:pt x="8064" y="17409"/>
                    <a:pt x="8547" y="17561"/>
                  </a:cubicBezTo>
                  <a:cubicBezTo>
                    <a:pt x="9006" y="17640"/>
                    <a:pt x="9464" y="17758"/>
                    <a:pt x="9705" y="17758"/>
                  </a:cubicBezTo>
                  <a:cubicBezTo>
                    <a:pt x="9761" y="17758"/>
                    <a:pt x="9805" y="17752"/>
                    <a:pt x="9834" y="17737"/>
                  </a:cubicBezTo>
                  <a:cubicBezTo>
                    <a:pt x="10166" y="17561"/>
                    <a:pt x="9600" y="16430"/>
                    <a:pt x="9834" y="15786"/>
                  </a:cubicBezTo>
                  <a:cubicBezTo>
                    <a:pt x="9937" y="15581"/>
                    <a:pt x="10295" y="15510"/>
                    <a:pt x="10741" y="15510"/>
                  </a:cubicBezTo>
                  <a:cubicBezTo>
                    <a:pt x="11737" y="15510"/>
                    <a:pt x="13171" y="15864"/>
                    <a:pt x="13171" y="15864"/>
                  </a:cubicBezTo>
                  <a:cubicBezTo>
                    <a:pt x="12937" y="15708"/>
                    <a:pt x="12761" y="15532"/>
                    <a:pt x="12605" y="15376"/>
                  </a:cubicBezTo>
                  <a:cubicBezTo>
                    <a:pt x="12605" y="15376"/>
                    <a:pt x="14782" y="13832"/>
                    <a:pt x="15556" y="13832"/>
                  </a:cubicBezTo>
                  <a:cubicBezTo>
                    <a:pt x="15575" y="13832"/>
                    <a:pt x="15593" y="13833"/>
                    <a:pt x="15610" y="13835"/>
                  </a:cubicBezTo>
                  <a:cubicBezTo>
                    <a:pt x="16351" y="13991"/>
                    <a:pt x="20332" y="16839"/>
                    <a:pt x="20332" y="16839"/>
                  </a:cubicBezTo>
                  <a:cubicBezTo>
                    <a:pt x="20332" y="16839"/>
                    <a:pt x="23181" y="14322"/>
                    <a:pt x="23902" y="14069"/>
                  </a:cubicBezTo>
                  <a:cubicBezTo>
                    <a:pt x="23934" y="14054"/>
                    <a:pt x="23973" y="14047"/>
                    <a:pt x="24016" y="14047"/>
                  </a:cubicBezTo>
                  <a:cubicBezTo>
                    <a:pt x="24878" y="14047"/>
                    <a:pt x="27883" y="16839"/>
                    <a:pt x="27883" y="16839"/>
                  </a:cubicBezTo>
                  <a:cubicBezTo>
                    <a:pt x="27883" y="16839"/>
                    <a:pt x="30810" y="13757"/>
                    <a:pt x="31707" y="13757"/>
                  </a:cubicBezTo>
                  <a:cubicBezTo>
                    <a:pt x="32117" y="13757"/>
                    <a:pt x="33990" y="14479"/>
                    <a:pt x="33990" y="14479"/>
                  </a:cubicBezTo>
                  <a:cubicBezTo>
                    <a:pt x="34152" y="14470"/>
                    <a:pt x="34312" y="14467"/>
                    <a:pt x="34468" y="14467"/>
                  </a:cubicBezTo>
                  <a:cubicBezTo>
                    <a:pt x="35792" y="14467"/>
                    <a:pt x="36839" y="14732"/>
                    <a:pt x="36839" y="14732"/>
                  </a:cubicBezTo>
                  <a:lnTo>
                    <a:pt x="37814" y="13347"/>
                  </a:lnTo>
                  <a:cubicBezTo>
                    <a:pt x="37814" y="13347"/>
                    <a:pt x="37933" y="13286"/>
                    <a:pt x="38126" y="13286"/>
                  </a:cubicBezTo>
                  <a:cubicBezTo>
                    <a:pt x="38434" y="13286"/>
                    <a:pt x="38930" y="13441"/>
                    <a:pt x="39434" y="14244"/>
                  </a:cubicBezTo>
                  <a:cubicBezTo>
                    <a:pt x="39434" y="14244"/>
                    <a:pt x="40393" y="13727"/>
                    <a:pt x="41396" y="13727"/>
                  </a:cubicBezTo>
                  <a:cubicBezTo>
                    <a:pt x="41529" y="13727"/>
                    <a:pt x="41662" y="13736"/>
                    <a:pt x="41795" y="13757"/>
                  </a:cubicBezTo>
                  <a:cubicBezTo>
                    <a:pt x="41795" y="13757"/>
                    <a:pt x="41873" y="13835"/>
                    <a:pt x="41951" y="13835"/>
                  </a:cubicBezTo>
                  <a:cubicBezTo>
                    <a:pt x="43180" y="13659"/>
                    <a:pt x="44390" y="12605"/>
                    <a:pt x="45131" y="11805"/>
                  </a:cubicBezTo>
                  <a:lnTo>
                    <a:pt x="45287" y="11805"/>
                  </a:lnTo>
                  <a:cubicBezTo>
                    <a:pt x="45287" y="11805"/>
                    <a:pt x="45440" y="11799"/>
                    <a:pt x="45672" y="11799"/>
                  </a:cubicBezTo>
                  <a:cubicBezTo>
                    <a:pt x="46370" y="11799"/>
                    <a:pt x="47790" y="11854"/>
                    <a:pt x="47980" y="12293"/>
                  </a:cubicBezTo>
                  <a:cubicBezTo>
                    <a:pt x="48292" y="12859"/>
                    <a:pt x="47160" y="14479"/>
                    <a:pt x="47160" y="14557"/>
                  </a:cubicBezTo>
                  <a:cubicBezTo>
                    <a:pt x="47239" y="14635"/>
                    <a:pt x="49521" y="14810"/>
                    <a:pt x="49931" y="15044"/>
                  </a:cubicBezTo>
                  <a:cubicBezTo>
                    <a:pt x="50243" y="15298"/>
                    <a:pt x="49346" y="17327"/>
                    <a:pt x="49521" y="17561"/>
                  </a:cubicBezTo>
                  <a:cubicBezTo>
                    <a:pt x="49555" y="17637"/>
                    <a:pt x="49636" y="17666"/>
                    <a:pt x="49749" y="17666"/>
                  </a:cubicBezTo>
                  <a:cubicBezTo>
                    <a:pt x="49897" y="17666"/>
                    <a:pt x="50100" y="17617"/>
                    <a:pt x="50321" y="17561"/>
                  </a:cubicBezTo>
                  <a:cubicBezTo>
                    <a:pt x="50514" y="17561"/>
                    <a:pt x="50724" y="17544"/>
                    <a:pt x="50919" y="17544"/>
                  </a:cubicBezTo>
                  <a:cubicBezTo>
                    <a:pt x="51138" y="17544"/>
                    <a:pt x="51338" y="17566"/>
                    <a:pt x="51473" y="17659"/>
                  </a:cubicBezTo>
                  <a:cubicBezTo>
                    <a:pt x="52038" y="17893"/>
                    <a:pt x="51141" y="20742"/>
                    <a:pt x="51141" y="20742"/>
                  </a:cubicBezTo>
                  <a:cubicBezTo>
                    <a:pt x="53092" y="18303"/>
                    <a:pt x="53170" y="14810"/>
                    <a:pt x="51960" y="11396"/>
                  </a:cubicBezTo>
                  <a:cubicBezTo>
                    <a:pt x="49678" y="5132"/>
                    <a:pt x="42614" y="176"/>
                    <a:pt x="42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56"/>
            <p:cNvSpPr/>
            <p:nvPr/>
          </p:nvSpPr>
          <p:spPr>
            <a:xfrm>
              <a:off x="3988232" y="2030562"/>
              <a:ext cx="1145129" cy="438680"/>
            </a:xfrm>
            <a:custGeom>
              <a:avLst/>
              <a:gdLst/>
              <a:ahLst/>
              <a:cxnLst/>
              <a:rect l="l" t="t" r="r" b="b"/>
              <a:pathLst>
                <a:path w="36898" h="14135" extrusionOk="0">
                  <a:moveTo>
                    <a:pt x="35434" y="1"/>
                  </a:moveTo>
                  <a:cubicBezTo>
                    <a:pt x="32585" y="3181"/>
                    <a:pt x="27629" y="5542"/>
                    <a:pt x="19747" y="5542"/>
                  </a:cubicBezTo>
                  <a:cubicBezTo>
                    <a:pt x="11610" y="5542"/>
                    <a:pt x="6342" y="3259"/>
                    <a:pt x="3162" y="176"/>
                  </a:cubicBezTo>
                  <a:lnTo>
                    <a:pt x="2927" y="332"/>
                  </a:lnTo>
                  <a:cubicBezTo>
                    <a:pt x="2927" y="332"/>
                    <a:pt x="1" y="4644"/>
                    <a:pt x="2186" y="8391"/>
                  </a:cubicBezTo>
                  <a:cubicBezTo>
                    <a:pt x="2440" y="8781"/>
                    <a:pt x="2752" y="9191"/>
                    <a:pt x="3162" y="9600"/>
                  </a:cubicBezTo>
                  <a:cubicBezTo>
                    <a:pt x="5159" y="11598"/>
                    <a:pt x="11830" y="14135"/>
                    <a:pt x="19378" y="14135"/>
                  </a:cubicBezTo>
                  <a:cubicBezTo>
                    <a:pt x="23846" y="14135"/>
                    <a:pt x="28622" y="13246"/>
                    <a:pt x="32917" y="10830"/>
                  </a:cubicBezTo>
                  <a:cubicBezTo>
                    <a:pt x="35024" y="9678"/>
                    <a:pt x="36000" y="7981"/>
                    <a:pt x="36410" y="6342"/>
                  </a:cubicBezTo>
                  <a:cubicBezTo>
                    <a:pt x="36897" y="3669"/>
                    <a:pt x="35922" y="976"/>
                    <a:pt x="35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56"/>
            <p:cNvSpPr/>
            <p:nvPr/>
          </p:nvSpPr>
          <p:spPr>
            <a:xfrm>
              <a:off x="4154765" y="2646390"/>
              <a:ext cx="242259" cy="181710"/>
            </a:xfrm>
            <a:custGeom>
              <a:avLst/>
              <a:gdLst/>
              <a:ahLst/>
              <a:cxnLst/>
              <a:rect l="l" t="t" r="r" b="b"/>
              <a:pathLst>
                <a:path w="7806" h="5855" extrusionOk="0">
                  <a:moveTo>
                    <a:pt x="78" y="1"/>
                  </a:moveTo>
                  <a:lnTo>
                    <a:pt x="0" y="79"/>
                  </a:lnTo>
                  <a:cubicBezTo>
                    <a:pt x="0" y="79"/>
                    <a:pt x="78" y="157"/>
                    <a:pt x="78" y="255"/>
                  </a:cubicBezTo>
                  <a:cubicBezTo>
                    <a:pt x="78" y="255"/>
                    <a:pt x="78" y="411"/>
                    <a:pt x="156" y="489"/>
                  </a:cubicBezTo>
                  <a:cubicBezTo>
                    <a:pt x="235" y="742"/>
                    <a:pt x="488" y="1133"/>
                    <a:pt x="722" y="1464"/>
                  </a:cubicBezTo>
                  <a:cubicBezTo>
                    <a:pt x="878" y="1718"/>
                    <a:pt x="1054" y="1874"/>
                    <a:pt x="1210" y="2108"/>
                  </a:cubicBezTo>
                  <a:cubicBezTo>
                    <a:pt x="1288" y="2206"/>
                    <a:pt x="1366" y="2284"/>
                    <a:pt x="1464" y="2362"/>
                  </a:cubicBezTo>
                  <a:cubicBezTo>
                    <a:pt x="1542" y="2440"/>
                    <a:pt x="1620" y="2440"/>
                    <a:pt x="1620" y="2518"/>
                  </a:cubicBezTo>
                  <a:lnTo>
                    <a:pt x="1776" y="2694"/>
                  </a:lnTo>
                  <a:cubicBezTo>
                    <a:pt x="2186" y="3084"/>
                    <a:pt x="2752" y="3415"/>
                    <a:pt x="3239" y="3825"/>
                  </a:cubicBezTo>
                  <a:cubicBezTo>
                    <a:pt x="4293" y="4469"/>
                    <a:pt x="5366" y="5035"/>
                    <a:pt x="6244" y="5367"/>
                  </a:cubicBezTo>
                  <a:cubicBezTo>
                    <a:pt x="7064" y="5698"/>
                    <a:pt x="7708" y="5854"/>
                    <a:pt x="7708" y="5854"/>
                  </a:cubicBezTo>
                  <a:lnTo>
                    <a:pt x="7805" y="5854"/>
                  </a:lnTo>
                  <a:cubicBezTo>
                    <a:pt x="7805" y="5776"/>
                    <a:pt x="7805" y="5776"/>
                    <a:pt x="7708" y="5698"/>
                  </a:cubicBezTo>
                  <a:cubicBezTo>
                    <a:pt x="7708" y="5698"/>
                    <a:pt x="7220" y="5445"/>
                    <a:pt x="6420" y="5035"/>
                  </a:cubicBezTo>
                  <a:cubicBezTo>
                    <a:pt x="6010" y="4879"/>
                    <a:pt x="5522" y="4547"/>
                    <a:pt x="5034" y="4313"/>
                  </a:cubicBezTo>
                  <a:cubicBezTo>
                    <a:pt x="4547" y="4059"/>
                    <a:pt x="3981" y="3747"/>
                    <a:pt x="3493" y="3415"/>
                  </a:cubicBezTo>
                  <a:cubicBezTo>
                    <a:pt x="3005" y="3084"/>
                    <a:pt x="2517" y="2772"/>
                    <a:pt x="2030" y="2362"/>
                  </a:cubicBezTo>
                  <a:lnTo>
                    <a:pt x="1854" y="2284"/>
                  </a:lnTo>
                  <a:lnTo>
                    <a:pt x="1776" y="2108"/>
                  </a:lnTo>
                  <a:cubicBezTo>
                    <a:pt x="1620" y="2030"/>
                    <a:pt x="1542" y="1952"/>
                    <a:pt x="1464" y="1874"/>
                  </a:cubicBezTo>
                  <a:cubicBezTo>
                    <a:pt x="1288" y="1620"/>
                    <a:pt x="1132" y="1464"/>
                    <a:pt x="976" y="1308"/>
                  </a:cubicBezTo>
                  <a:cubicBezTo>
                    <a:pt x="644" y="977"/>
                    <a:pt x="488" y="645"/>
                    <a:pt x="313" y="411"/>
                  </a:cubicBezTo>
                  <a:cubicBezTo>
                    <a:pt x="235" y="157"/>
                    <a:pt x="156" y="79"/>
                    <a:pt x="156" y="79"/>
                  </a:cubicBezTo>
                  <a:cubicBezTo>
                    <a:pt x="156" y="1"/>
                    <a:pt x="78" y="1"/>
                    <a:pt x="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56"/>
            <p:cNvSpPr/>
            <p:nvPr/>
          </p:nvSpPr>
          <p:spPr>
            <a:xfrm>
              <a:off x="5103040" y="2565854"/>
              <a:ext cx="121161" cy="93291"/>
            </a:xfrm>
            <a:custGeom>
              <a:avLst/>
              <a:gdLst/>
              <a:ahLst/>
              <a:cxnLst/>
              <a:rect l="l" t="t" r="r" b="b"/>
              <a:pathLst>
                <a:path w="3904" h="3006" extrusionOk="0">
                  <a:moveTo>
                    <a:pt x="3825" y="1"/>
                  </a:moveTo>
                  <a:cubicBezTo>
                    <a:pt x="3669" y="157"/>
                    <a:pt x="3493" y="313"/>
                    <a:pt x="3337" y="411"/>
                  </a:cubicBezTo>
                  <a:lnTo>
                    <a:pt x="3103" y="645"/>
                  </a:lnTo>
                  <a:lnTo>
                    <a:pt x="3006" y="723"/>
                  </a:lnTo>
                  <a:lnTo>
                    <a:pt x="2928" y="898"/>
                  </a:lnTo>
                  <a:cubicBezTo>
                    <a:pt x="2615" y="1133"/>
                    <a:pt x="2362" y="1386"/>
                    <a:pt x="2030" y="1620"/>
                  </a:cubicBezTo>
                  <a:cubicBezTo>
                    <a:pt x="1718" y="1952"/>
                    <a:pt x="1386" y="2186"/>
                    <a:pt x="1054" y="2362"/>
                  </a:cubicBezTo>
                  <a:cubicBezTo>
                    <a:pt x="898" y="2440"/>
                    <a:pt x="742" y="2596"/>
                    <a:pt x="567" y="2674"/>
                  </a:cubicBezTo>
                  <a:cubicBezTo>
                    <a:pt x="489" y="2674"/>
                    <a:pt x="411" y="2752"/>
                    <a:pt x="333" y="2752"/>
                  </a:cubicBezTo>
                  <a:cubicBezTo>
                    <a:pt x="254" y="2850"/>
                    <a:pt x="79" y="2850"/>
                    <a:pt x="1" y="2928"/>
                  </a:cubicBezTo>
                  <a:lnTo>
                    <a:pt x="1" y="3006"/>
                  </a:lnTo>
                  <a:lnTo>
                    <a:pt x="333" y="3006"/>
                  </a:lnTo>
                  <a:cubicBezTo>
                    <a:pt x="489" y="3006"/>
                    <a:pt x="567" y="2928"/>
                    <a:pt x="664" y="2928"/>
                  </a:cubicBezTo>
                  <a:cubicBezTo>
                    <a:pt x="898" y="2850"/>
                    <a:pt x="1054" y="2752"/>
                    <a:pt x="1230" y="2674"/>
                  </a:cubicBezTo>
                  <a:cubicBezTo>
                    <a:pt x="1464" y="2596"/>
                    <a:pt x="1640" y="2518"/>
                    <a:pt x="1796" y="2362"/>
                  </a:cubicBezTo>
                  <a:cubicBezTo>
                    <a:pt x="1952" y="2264"/>
                    <a:pt x="2128" y="2108"/>
                    <a:pt x="2284" y="2030"/>
                  </a:cubicBezTo>
                  <a:cubicBezTo>
                    <a:pt x="2615" y="1776"/>
                    <a:pt x="2928" y="1464"/>
                    <a:pt x="3181" y="1133"/>
                  </a:cubicBezTo>
                  <a:lnTo>
                    <a:pt x="3337" y="976"/>
                  </a:lnTo>
                  <a:lnTo>
                    <a:pt x="3415" y="898"/>
                  </a:lnTo>
                  <a:lnTo>
                    <a:pt x="3591" y="645"/>
                  </a:lnTo>
                  <a:cubicBezTo>
                    <a:pt x="3669" y="489"/>
                    <a:pt x="3825" y="313"/>
                    <a:pt x="3903" y="157"/>
                  </a:cubicBezTo>
                  <a:lnTo>
                    <a:pt x="39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56"/>
            <p:cNvSpPr/>
            <p:nvPr/>
          </p:nvSpPr>
          <p:spPr>
            <a:xfrm>
              <a:off x="4103899" y="2091112"/>
              <a:ext cx="55739" cy="265256"/>
            </a:xfrm>
            <a:custGeom>
              <a:avLst/>
              <a:gdLst/>
              <a:ahLst/>
              <a:cxnLst/>
              <a:rect l="l" t="t" r="r" b="b"/>
              <a:pathLst>
                <a:path w="1796" h="8547" extrusionOk="0">
                  <a:moveTo>
                    <a:pt x="1795" y="1"/>
                  </a:moveTo>
                  <a:cubicBezTo>
                    <a:pt x="1717" y="1"/>
                    <a:pt x="1639" y="1"/>
                    <a:pt x="1639" y="98"/>
                  </a:cubicBezTo>
                  <a:cubicBezTo>
                    <a:pt x="1639" y="98"/>
                    <a:pt x="1542" y="176"/>
                    <a:pt x="1386" y="410"/>
                  </a:cubicBezTo>
                  <a:cubicBezTo>
                    <a:pt x="1308" y="489"/>
                    <a:pt x="1308" y="664"/>
                    <a:pt x="1230" y="742"/>
                  </a:cubicBezTo>
                  <a:cubicBezTo>
                    <a:pt x="1152" y="898"/>
                    <a:pt x="1054" y="1074"/>
                    <a:pt x="976" y="1308"/>
                  </a:cubicBezTo>
                  <a:cubicBezTo>
                    <a:pt x="820" y="1464"/>
                    <a:pt x="742" y="1640"/>
                    <a:pt x="664" y="1874"/>
                  </a:cubicBezTo>
                  <a:cubicBezTo>
                    <a:pt x="566" y="2128"/>
                    <a:pt x="488" y="2362"/>
                    <a:pt x="410" y="2615"/>
                  </a:cubicBezTo>
                  <a:cubicBezTo>
                    <a:pt x="332" y="2849"/>
                    <a:pt x="332" y="3103"/>
                    <a:pt x="254" y="3337"/>
                  </a:cubicBezTo>
                  <a:cubicBezTo>
                    <a:pt x="176" y="3591"/>
                    <a:pt x="78" y="3903"/>
                    <a:pt x="78" y="4157"/>
                  </a:cubicBezTo>
                  <a:cubicBezTo>
                    <a:pt x="0" y="4391"/>
                    <a:pt x="0" y="4723"/>
                    <a:pt x="0" y="4976"/>
                  </a:cubicBezTo>
                  <a:lnTo>
                    <a:pt x="0" y="5366"/>
                  </a:lnTo>
                  <a:lnTo>
                    <a:pt x="0" y="5776"/>
                  </a:lnTo>
                  <a:lnTo>
                    <a:pt x="0" y="6108"/>
                  </a:lnTo>
                  <a:lnTo>
                    <a:pt x="0" y="6518"/>
                  </a:lnTo>
                  <a:cubicBezTo>
                    <a:pt x="78" y="6752"/>
                    <a:pt x="78" y="7005"/>
                    <a:pt x="176" y="7162"/>
                  </a:cubicBezTo>
                  <a:cubicBezTo>
                    <a:pt x="176" y="7318"/>
                    <a:pt x="254" y="7571"/>
                    <a:pt x="254" y="7727"/>
                  </a:cubicBezTo>
                  <a:cubicBezTo>
                    <a:pt x="332" y="7903"/>
                    <a:pt x="332" y="7981"/>
                    <a:pt x="410" y="8137"/>
                  </a:cubicBezTo>
                  <a:cubicBezTo>
                    <a:pt x="488" y="8391"/>
                    <a:pt x="488" y="8469"/>
                    <a:pt x="488" y="8469"/>
                  </a:cubicBezTo>
                  <a:cubicBezTo>
                    <a:pt x="566" y="8547"/>
                    <a:pt x="566" y="8547"/>
                    <a:pt x="664" y="8547"/>
                  </a:cubicBezTo>
                  <a:cubicBezTo>
                    <a:pt x="742" y="8547"/>
                    <a:pt x="742" y="8469"/>
                    <a:pt x="742" y="8391"/>
                  </a:cubicBezTo>
                  <a:cubicBezTo>
                    <a:pt x="742" y="8391"/>
                    <a:pt x="742" y="8293"/>
                    <a:pt x="664" y="8059"/>
                  </a:cubicBezTo>
                  <a:cubicBezTo>
                    <a:pt x="664" y="7903"/>
                    <a:pt x="566" y="7805"/>
                    <a:pt x="566" y="7649"/>
                  </a:cubicBezTo>
                  <a:cubicBezTo>
                    <a:pt x="566" y="7493"/>
                    <a:pt x="488" y="7318"/>
                    <a:pt x="488" y="7083"/>
                  </a:cubicBezTo>
                  <a:cubicBezTo>
                    <a:pt x="410" y="6927"/>
                    <a:pt x="410" y="6674"/>
                    <a:pt x="410" y="6440"/>
                  </a:cubicBezTo>
                  <a:lnTo>
                    <a:pt x="410" y="5776"/>
                  </a:lnTo>
                  <a:lnTo>
                    <a:pt x="410" y="5366"/>
                  </a:lnTo>
                  <a:lnTo>
                    <a:pt x="410" y="4976"/>
                  </a:lnTo>
                  <a:cubicBezTo>
                    <a:pt x="410" y="4723"/>
                    <a:pt x="488" y="4488"/>
                    <a:pt x="488" y="4235"/>
                  </a:cubicBezTo>
                  <a:cubicBezTo>
                    <a:pt x="566" y="4001"/>
                    <a:pt x="566" y="3669"/>
                    <a:pt x="664" y="3415"/>
                  </a:cubicBezTo>
                  <a:cubicBezTo>
                    <a:pt x="742" y="3181"/>
                    <a:pt x="820" y="2927"/>
                    <a:pt x="820" y="2693"/>
                  </a:cubicBezTo>
                  <a:cubicBezTo>
                    <a:pt x="898" y="2440"/>
                    <a:pt x="976" y="2206"/>
                    <a:pt x="1054" y="2049"/>
                  </a:cubicBezTo>
                  <a:cubicBezTo>
                    <a:pt x="1152" y="1796"/>
                    <a:pt x="1230" y="1640"/>
                    <a:pt x="1308" y="1386"/>
                  </a:cubicBezTo>
                  <a:cubicBezTo>
                    <a:pt x="1386" y="1074"/>
                    <a:pt x="1542" y="742"/>
                    <a:pt x="1639" y="489"/>
                  </a:cubicBezTo>
                  <a:cubicBezTo>
                    <a:pt x="1717" y="332"/>
                    <a:pt x="1795" y="176"/>
                    <a:pt x="1795" y="176"/>
                  </a:cubicBezTo>
                  <a:lnTo>
                    <a:pt x="17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56"/>
            <p:cNvSpPr/>
            <p:nvPr/>
          </p:nvSpPr>
          <p:spPr>
            <a:xfrm>
              <a:off x="4200170" y="2134126"/>
              <a:ext cx="40004" cy="271153"/>
            </a:xfrm>
            <a:custGeom>
              <a:avLst/>
              <a:gdLst/>
              <a:ahLst/>
              <a:cxnLst/>
              <a:rect l="l" t="t" r="r" b="b"/>
              <a:pathLst>
                <a:path w="1289" h="8737" extrusionOk="0">
                  <a:moveTo>
                    <a:pt x="1289" y="0"/>
                  </a:moveTo>
                  <a:cubicBezTo>
                    <a:pt x="1211" y="0"/>
                    <a:pt x="1132" y="0"/>
                    <a:pt x="1132" y="78"/>
                  </a:cubicBezTo>
                  <a:cubicBezTo>
                    <a:pt x="1132" y="78"/>
                    <a:pt x="879" y="566"/>
                    <a:pt x="645" y="1385"/>
                  </a:cubicBezTo>
                  <a:cubicBezTo>
                    <a:pt x="567" y="1541"/>
                    <a:pt x="489" y="1795"/>
                    <a:pt x="489" y="2029"/>
                  </a:cubicBezTo>
                  <a:cubicBezTo>
                    <a:pt x="391" y="2283"/>
                    <a:pt x="313" y="2517"/>
                    <a:pt x="313" y="2771"/>
                  </a:cubicBezTo>
                  <a:cubicBezTo>
                    <a:pt x="235" y="3005"/>
                    <a:pt x="157" y="3259"/>
                    <a:pt x="157" y="3493"/>
                  </a:cubicBezTo>
                  <a:cubicBezTo>
                    <a:pt x="79" y="3824"/>
                    <a:pt x="79" y="4078"/>
                    <a:pt x="79" y="4312"/>
                  </a:cubicBezTo>
                  <a:cubicBezTo>
                    <a:pt x="1" y="4644"/>
                    <a:pt x="1" y="4878"/>
                    <a:pt x="1" y="5210"/>
                  </a:cubicBezTo>
                  <a:cubicBezTo>
                    <a:pt x="1" y="5444"/>
                    <a:pt x="1" y="5697"/>
                    <a:pt x="79" y="5932"/>
                  </a:cubicBezTo>
                  <a:cubicBezTo>
                    <a:pt x="79" y="6263"/>
                    <a:pt x="79" y="6517"/>
                    <a:pt x="157" y="6751"/>
                  </a:cubicBezTo>
                  <a:cubicBezTo>
                    <a:pt x="157" y="7005"/>
                    <a:pt x="235" y="7161"/>
                    <a:pt x="235" y="7395"/>
                  </a:cubicBezTo>
                  <a:cubicBezTo>
                    <a:pt x="313" y="7571"/>
                    <a:pt x="391" y="7805"/>
                    <a:pt x="489" y="7980"/>
                  </a:cubicBezTo>
                  <a:cubicBezTo>
                    <a:pt x="489" y="8136"/>
                    <a:pt x="567" y="8214"/>
                    <a:pt x="645" y="8293"/>
                  </a:cubicBezTo>
                  <a:cubicBezTo>
                    <a:pt x="723" y="8546"/>
                    <a:pt x="801" y="8702"/>
                    <a:pt x="801" y="8702"/>
                  </a:cubicBezTo>
                  <a:cubicBezTo>
                    <a:pt x="801" y="8702"/>
                    <a:pt x="835" y="8737"/>
                    <a:pt x="887" y="8737"/>
                  </a:cubicBezTo>
                  <a:cubicBezTo>
                    <a:pt x="914" y="8737"/>
                    <a:pt x="944" y="8728"/>
                    <a:pt x="976" y="8702"/>
                  </a:cubicBezTo>
                  <a:cubicBezTo>
                    <a:pt x="1054" y="8702"/>
                    <a:pt x="1054" y="8624"/>
                    <a:pt x="1054" y="8624"/>
                  </a:cubicBezTo>
                  <a:lnTo>
                    <a:pt x="1054" y="8546"/>
                  </a:lnTo>
                  <a:cubicBezTo>
                    <a:pt x="1054" y="8546"/>
                    <a:pt x="976" y="8468"/>
                    <a:pt x="879" y="8214"/>
                  </a:cubicBezTo>
                  <a:cubicBezTo>
                    <a:pt x="879" y="8136"/>
                    <a:pt x="801" y="7980"/>
                    <a:pt x="723" y="7805"/>
                  </a:cubicBezTo>
                  <a:cubicBezTo>
                    <a:pt x="723" y="7649"/>
                    <a:pt x="645" y="7493"/>
                    <a:pt x="645" y="7317"/>
                  </a:cubicBezTo>
                  <a:cubicBezTo>
                    <a:pt x="567" y="7083"/>
                    <a:pt x="567" y="6907"/>
                    <a:pt x="567" y="6673"/>
                  </a:cubicBezTo>
                  <a:cubicBezTo>
                    <a:pt x="489" y="6419"/>
                    <a:pt x="489" y="6185"/>
                    <a:pt x="489" y="5932"/>
                  </a:cubicBezTo>
                  <a:lnTo>
                    <a:pt x="489" y="5210"/>
                  </a:lnTo>
                  <a:lnTo>
                    <a:pt x="489" y="4390"/>
                  </a:lnTo>
                  <a:cubicBezTo>
                    <a:pt x="567" y="4156"/>
                    <a:pt x="567" y="3824"/>
                    <a:pt x="567" y="3590"/>
                  </a:cubicBezTo>
                  <a:cubicBezTo>
                    <a:pt x="645" y="3337"/>
                    <a:pt x="645" y="3102"/>
                    <a:pt x="723" y="2849"/>
                  </a:cubicBezTo>
                  <a:cubicBezTo>
                    <a:pt x="801" y="2361"/>
                    <a:pt x="879" y="1873"/>
                    <a:pt x="976" y="1463"/>
                  </a:cubicBezTo>
                  <a:cubicBezTo>
                    <a:pt x="1054" y="1054"/>
                    <a:pt x="1132" y="742"/>
                    <a:pt x="1211" y="488"/>
                  </a:cubicBezTo>
                  <a:cubicBezTo>
                    <a:pt x="1289" y="332"/>
                    <a:pt x="1289" y="176"/>
                    <a:pt x="1289" y="176"/>
                  </a:cubicBezTo>
                  <a:lnTo>
                    <a:pt x="12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56"/>
            <p:cNvSpPr/>
            <p:nvPr/>
          </p:nvSpPr>
          <p:spPr>
            <a:xfrm>
              <a:off x="4308575" y="2169847"/>
              <a:ext cx="37583" cy="264635"/>
            </a:xfrm>
            <a:custGeom>
              <a:avLst/>
              <a:gdLst/>
              <a:ahLst/>
              <a:cxnLst/>
              <a:rect l="l" t="t" r="r" b="b"/>
              <a:pathLst>
                <a:path w="1211" h="8527" extrusionOk="0">
                  <a:moveTo>
                    <a:pt x="1132" y="0"/>
                  </a:moveTo>
                  <a:cubicBezTo>
                    <a:pt x="1054" y="0"/>
                    <a:pt x="976" y="78"/>
                    <a:pt x="976" y="78"/>
                  </a:cubicBezTo>
                  <a:cubicBezTo>
                    <a:pt x="976" y="78"/>
                    <a:pt x="800" y="566"/>
                    <a:pt x="566" y="1366"/>
                  </a:cubicBezTo>
                  <a:cubicBezTo>
                    <a:pt x="566" y="1542"/>
                    <a:pt x="488" y="1776"/>
                    <a:pt x="410" y="2029"/>
                  </a:cubicBezTo>
                  <a:cubicBezTo>
                    <a:pt x="410" y="2186"/>
                    <a:pt x="313" y="2439"/>
                    <a:pt x="235" y="2673"/>
                  </a:cubicBezTo>
                  <a:cubicBezTo>
                    <a:pt x="156" y="3161"/>
                    <a:pt x="78" y="3727"/>
                    <a:pt x="78" y="4215"/>
                  </a:cubicBezTo>
                  <a:cubicBezTo>
                    <a:pt x="0" y="4468"/>
                    <a:pt x="0" y="4781"/>
                    <a:pt x="0" y="5034"/>
                  </a:cubicBezTo>
                  <a:lnTo>
                    <a:pt x="0" y="5756"/>
                  </a:lnTo>
                  <a:lnTo>
                    <a:pt x="0" y="6498"/>
                  </a:lnTo>
                  <a:cubicBezTo>
                    <a:pt x="78" y="6732"/>
                    <a:pt x="78" y="6985"/>
                    <a:pt x="78" y="7142"/>
                  </a:cubicBezTo>
                  <a:cubicBezTo>
                    <a:pt x="156" y="7395"/>
                    <a:pt x="156" y="7551"/>
                    <a:pt x="235" y="7707"/>
                  </a:cubicBezTo>
                  <a:cubicBezTo>
                    <a:pt x="235" y="7883"/>
                    <a:pt x="313" y="8039"/>
                    <a:pt x="313" y="8117"/>
                  </a:cubicBezTo>
                  <a:cubicBezTo>
                    <a:pt x="410" y="8371"/>
                    <a:pt x="488" y="8449"/>
                    <a:pt x="488" y="8449"/>
                  </a:cubicBezTo>
                  <a:cubicBezTo>
                    <a:pt x="488" y="8527"/>
                    <a:pt x="566" y="8527"/>
                    <a:pt x="566" y="8527"/>
                  </a:cubicBezTo>
                  <a:cubicBezTo>
                    <a:pt x="644" y="8527"/>
                    <a:pt x="722" y="8449"/>
                    <a:pt x="644" y="8371"/>
                  </a:cubicBezTo>
                  <a:cubicBezTo>
                    <a:pt x="644" y="8371"/>
                    <a:pt x="644" y="8293"/>
                    <a:pt x="566" y="8039"/>
                  </a:cubicBezTo>
                  <a:lnTo>
                    <a:pt x="566" y="7629"/>
                  </a:lnTo>
                  <a:cubicBezTo>
                    <a:pt x="488" y="7473"/>
                    <a:pt x="488" y="7317"/>
                    <a:pt x="488" y="7142"/>
                  </a:cubicBezTo>
                  <a:cubicBezTo>
                    <a:pt x="410" y="6907"/>
                    <a:pt x="410" y="6732"/>
                    <a:pt x="410" y="6498"/>
                  </a:cubicBezTo>
                  <a:lnTo>
                    <a:pt x="410" y="5756"/>
                  </a:lnTo>
                  <a:lnTo>
                    <a:pt x="410" y="5034"/>
                  </a:lnTo>
                  <a:cubicBezTo>
                    <a:pt x="488" y="4781"/>
                    <a:pt x="488" y="4546"/>
                    <a:pt x="488" y="4293"/>
                  </a:cubicBezTo>
                  <a:cubicBezTo>
                    <a:pt x="566" y="3727"/>
                    <a:pt x="644" y="3239"/>
                    <a:pt x="722" y="2751"/>
                  </a:cubicBezTo>
                  <a:cubicBezTo>
                    <a:pt x="800" y="2264"/>
                    <a:pt x="800" y="1854"/>
                    <a:pt x="898" y="1464"/>
                  </a:cubicBezTo>
                  <a:cubicBezTo>
                    <a:pt x="976" y="1054"/>
                    <a:pt x="1054" y="722"/>
                    <a:pt x="1132" y="488"/>
                  </a:cubicBezTo>
                  <a:cubicBezTo>
                    <a:pt x="1132" y="312"/>
                    <a:pt x="1210" y="156"/>
                    <a:pt x="1210" y="156"/>
                  </a:cubicBezTo>
                  <a:cubicBezTo>
                    <a:pt x="1210" y="78"/>
                    <a:pt x="1132" y="78"/>
                    <a:pt x="11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56"/>
            <p:cNvSpPr/>
            <p:nvPr/>
          </p:nvSpPr>
          <p:spPr>
            <a:xfrm>
              <a:off x="4436936" y="2192255"/>
              <a:ext cx="30321" cy="270098"/>
            </a:xfrm>
            <a:custGeom>
              <a:avLst/>
              <a:gdLst/>
              <a:ahLst/>
              <a:cxnLst/>
              <a:rect l="l" t="t" r="r" b="b"/>
              <a:pathLst>
                <a:path w="977" h="8703" extrusionOk="0">
                  <a:moveTo>
                    <a:pt x="742" y="0"/>
                  </a:moveTo>
                  <a:cubicBezTo>
                    <a:pt x="664" y="0"/>
                    <a:pt x="567" y="78"/>
                    <a:pt x="567" y="78"/>
                  </a:cubicBezTo>
                  <a:cubicBezTo>
                    <a:pt x="567" y="78"/>
                    <a:pt x="411" y="644"/>
                    <a:pt x="255" y="1386"/>
                  </a:cubicBezTo>
                  <a:cubicBezTo>
                    <a:pt x="176" y="1795"/>
                    <a:pt x="79" y="2283"/>
                    <a:pt x="79" y="2771"/>
                  </a:cubicBezTo>
                  <a:cubicBezTo>
                    <a:pt x="79" y="3005"/>
                    <a:pt x="1" y="3337"/>
                    <a:pt x="1" y="3571"/>
                  </a:cubicBezTo>
                  <a:lnTo>
                    <a:pt x="1" y="4390"/>
                  </a:lnTo>
                  <a:lnTo>
                    <a:pt x="1" y="5210"/>
                  </a:lnTo>
                  <a:lnTo>
                    <a:pt x="1" y="5932"/>
                  </a:lnTo>
                  <a:cubicBezTo>
                    <a:pt x="79" y="6185"/>
                    <a:pt x="79" y="6420"/>
                    <a:pt x="176" y="6673"/>
                  </a:cubicBezTo>
                  <a:cubicBezTo>
                    <a:pt x="176" y="6907"/>
                    <a:pt x="255" y="7161"/>
                    <a:pt x="255" y="7317"/>
                  </a:cubicBezTo>
                  <a:cubicBezTo>
                    <a:pt x="333" y="7571"/>
                    <a:pt x="411" y="7727"/>
                    <a:pt x="411" y="7883"/>
                  </a:cubicBezTo>
                  <a:cubicBezTo>
                    <a:pt x="489" y="8059"/>
                    <a:pt x="567" y="8137"/>
                    <a:pt x="567" y="8293"/>
                  </a:cubicBezTo>
                  <a:cubicBezTo>
                    <a:pt x="664" y="8546"/>
                    <a:pt x="742" y="8624"/>
                    <a:pt x="742" y="8624"/>
                  </a:cubicBezTo>
                  <a:cubicBezTo>
                    <a:pt x="742" y="8702"/>
                    <a:pt x="820" y="8702"/>
                    <a:pt x="820" y="8702"/>
                  </a:cubicBezTo>
                  <a:cubicBezTo>
                    <a:pt x="898" y="8702"/>
                    <a:pt x="976" y="8624"/>
                    <a:pt x="898" y="8546"/>
                  </a:cubicBezTo>
                  <a:cubicBezTo>
                    <a:pt x="898" y="8546"/>
                    <a:pt x="898" y="8449"/>
                    <a:pt x="820" y="8215"/>
                  </a:cubicBezTo>
                  <a:cubicBezTo>
                    <a:pt x="820" y="8059"/>
                    <a:pt x="742" y="7961"/>
                    <a:pt x="742" y="7805"/>
                  </a:cubicBezTo>
                  <a:cubicBezTo>
                    <a:pt x="742" y="7649"/>
                    <a:pt x="664" y="7473"/>
                    <a:pt x="664" y="7239"/>
                  </a:cubicBezTo>
                  <a:cubicBezTo>
                    <a:pt x="567" y="7083"/>
                    <a:pt x="567" y="6829"/>
                    <a:pt x="567" y="6673"/>
                  </a:cubicBezTo>
                  <a:cubicBezTo>
                    <a:pt x="489" y="6420"/>
                    <a:pt x="489" y="6185"/>
                    <a:pt x="489" y="5932"/>
                  </a:cubicBezTo>
                  <a:cubicBezTo>
                    <a:pt x="411" y="5698"/>
                    <a:pt x="411" y="5444"/>
                    <a:pt x="411" y="5210"/>
                  </a:cubicBezTo>
                  <a:lnTo>
                    <a:pt x="411" y="4390"/>
                  </a:lnTo>
                  <a:lnTo>
                    <a:pt x="411" y="3571"/>
                  </a:lnTo>
                  <a:cubicBezTo>
                    <a:pt x="489" y="3337"/>
                    <a:pt x="489" y="3083"/>
                    <a:pt x="489" y="2849"/>
                  </a:cubicBezTo>
                  <a:cubicBezTo>
                    <a:pt x="489" y="2361"/>
                    <a:pt x="567" y="1873"/>
                    <a:pt x="664" y="1464"/>
                  </a:cubicBezTo>
                  <a:cubicBezTo>
                    <a:pt x="664" y="1054"/>
                    <a:pt x="742" y="742"/>
                    <a:pt x="742" y="488"/>
                  </a:cubicBezTo>
                  <a:cubicBezTo>
                    <a:pt x="742" y="254"/>
                    <a:pt x="820" y="156"/>
                    <a:pt x="820" y="156"/>
                  </a:cubicBezTo>
                  <a:cubicBezTo>
                    <a:pt x="820" y="78"/>
                    <a:pt x="742" y="0"/>
                    <a:pt x="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56"/>
            <p:cNvSpPr/>
            <p:nvPr/>
          </p:nvSpPr>
          <p:spPr>
            <a:xfrm>
              <a:off x="4570759" y="2202527"/>
              <a:ext cx="25480" cy="264666"/>
            </a:xfrm>
            <a:custGeom>
              <a:avLst/>
              <a:gdLst/>
              <a:ahLst/>
              <a:cxnLst/>
              <a:rect l="l" t="t" r="r" b="b"/>
              <a:pathLst>
                <a:path w="821" h="8528" extrusionOk="0">
                  <a:moveTo>
                    <a:pt x="157" y="1"/>
                  </a:moveTo>
                  <a:cubicBezTo>
                    <a:pt x="79" y="1"/>
                    <a:pt x="1" y="79"/>
                    <a:pt x="1" y="79"/>
                  </a:cubicBezTo>
                  <a:cubicBezTo>
                    <a:pt x="1" y="79"/>
                    <a:pt x="79" y="645"/>
                    <a:pt x="79" y="1386"/>
                  </a:cubicBezTo>
                  <a:cubicBezTo>
                    <a:pt x="157" y="1776"/>
                    <a:pt x="157" y="2264"/>
                    <a:pt x="255" y="2752"/>
                  </a:cubicBezTo>
                  <a:cubicBezTo>
                    <a:pt x="255" y="3240"/>
                    <a:pt x="333" y="3728"/>
                    <a:pt x="333" y="4215"/>
                  </a:cubicBezTo>
                  <a:cubicBezTo>
                    <a:pt x="333" y="4801"/>
                    <a:pt x="411" y="5289"/>
                    <a:pt x="411" y="5776"/>
                  </a:cubicBezTo>
                  <a:cubicBezTo>
                    <a:pt x="411" y="6264"/>
                    <a:pt x="489" y="6752"/>
                    <a:pt x="489" y="7064"/>
                  </a:cubicBezTo>
                  <a:cubicBezTo>
                    <a:pt x="411" y="7318"/>
                    <a:pt x="489" y="7474"/>
                    <a:pt x="411" y="7630"/>
                  </a:cubicBezTo>
                  <a:lnTo>
                    <a:pt x="411" y="8040"/>
                  </a:lnTo>
                  <a:lnTo>
                    <a:pt x="411" y="8371"/>
                  </a:lnTo>
                  <a:cubicBezTo>
                    <a:pt x="333" y="8449"/>
                    <a:pt x="411" y="8527"/>
                    <a:pt x="489" y="8527"/>
                  </a:cubicBezTo>
                  <a:lnTo>
                    <a:pt x="567" y="8449"/>
                  </a:lnTo>
                  <a:cubicBezTo>
                    <a:pt x="567" y="8449"/>
                    <a:pt x="645" y="8293"/>
                    <a:pt x="742" y="8040"/>
                  </a:cubicBezTo>
                  <a:lnTo>
                    <a:pt x="742" y="7630"/>
                  </a:lnTo>
                  <a:cubicBezTo>
                    <a:pt x="820" y="7474"/>
                    <a:pt x="820" y="7318"/>
                    <a:pt x="820" y="7142"/>
                  </a:cubicBezTo>
                  <a:lnTo>
                    <a:pt x="820" y="5776"/>
                  </a:lnTo>
                  <a:cubicBezTo>
                    <a:pt x="820" y="5289"/>
                    <a:pt x="820" y="4703"/>
                    <a:pt x="742" y="4215"/>
                  </a:cubicBezTo>
                  <a:cubicBezTo>
                    <a:pt x="742" y="3728"/>
                    <a:pt x="645" y="3162"/>
                    <a:pt x="645" y="2674"/>
                  </a:cubicBezTo>
                  <a:cubicBezTo>
                    <a:pt x="567" y="2186"/>
                    <a:pt x="489" y="1776"/>
                    <a:pt x="489" y="1386"/>
                  </a:cubicBezTo>
                  <a:cubicBezTo>
                    <a:pt x="411" y="976"/>
                    <a:pt x="333" y="645"/>
                    <a:pt x="333" y="411"/>
                  </a:cubicBezTo>
                  <a:cubicBezTo>
                    <a:pt x="333" y="235"/>
                    <a:pt x="255" y="79"/>
                    <a:pt x="255" y="79"/>
                  </a:cubicBezTo>
                  <a:cubicBezTo>
                    <a:pt x="255" y="1"/>
                    <a:pt x="157" y="1"/>
                    <a:pt x="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56"/>
            <p:cNvSpPr/>
            <p:nvPr/>
          </p:nvSpPr>
          <p:spPr>
            <a:xfrm>
              <a:off x="4696730" y="2197096"/>
              <a:ext cx="40594" cy="260415"/>
            </a:xfrm>
            <a:custGeom>
              <a:avLst/>
              <a:gdLst/>
              <a:ahLst/>
              <a:cxnLst/>
              <a:rect l="l" t="t" r="r" b="b"/>
              <a:pathLst>
                <a:path w="1308" h="8391" extrusionOk="0">
                  <a:moveTo>
                    <a:pt x="98" y="0"/>
                  </a:moveTo>
                  <a:cubicBezTo>
                    <a:pt x="0" y="98"/>
                    <a:pt x="0" y="98"/>
                    <a:pt x="0" y="176"/>
                  </a:cubicBezTo>
                  <a:cubicBezTo>
                    <a:pt x="0" y="176"/>
                    <a:pt x="0" y="332"/>
                    <a:pt x="98" y="488"/>
                  </a:cubicBezTo>
                  <a:cubicBezTo>
                    <a:pt x="98" y="742"/>
                    <a:pt x="176" y="1073"/>
                    <a:pt x="254" y="1386"/>
                  </a:cubicBezTo>
                  <a:cubicBezTo>
                    <a:pt x="332" y="1639"/>
                    <a:pt x="332" y="1795"/>
                    <a:pt x="410" y="2049"/>
                  </a:cubicBezTo>
                  <a:cubicBezTo>
                    <a:pt x="410" y="2283"/>
                    <a:pt x="410" y="2439"/>
                    <a:pt x="488" y="2693"/>
                  </a:cubicBezTo>
                  <a:cubicBezTo>
                    <a:pt x="586" y="3181"/>
                    <a:pt x="664" y="3668"/>
                    <a:pt x="742" y="4156"/>
                  </a:cubicBezTo>
                  <a:cubicBezTo>
                    <a:pt x="742" y="4488"/>
                    <a:pt x="742" y="4722"/>
                    <a:pt x="820" y="4976"/>
                  </a:cubicBezTo>
                  <a:cubicBezTo>
                    <a:pt x="820" y="5210"/>
                    <a:pt x="820" y="5464"/>
                    <a:pt x="898" y="5698"/>
                  </a:cubicBezTo>
                  <a:lnTo>
                    <a:pt x="898" y="6342"/>
                  </a:lnTo>
                  <a:lnTo>
                    <a:pt x="898" y="7005"/>
                  </a:lnTo>
                  <a:lnTo>
                    <a:pt x="898" y="7493"/>
                  </a:lnTo>
                  <a:lnTo>
                    <a:pt x="898" y="7903"/>
                  </a:lnTo>
                  <a:lnTo>
                    <a:pt x="898" y="8215"/>
                  </a:lnTo>
                  <a:cubicBezTo>
                    <a:pt x="898" y="8293"/>
                    <a:pt x="898" y="8390"/>
                    <a:pt x="976" y="8390"/>
                  </a:cubicBezTo>
                  <a:cubicBezTo>
                    <a:pt x="1074" y="8390"/>
                    <a:pt x="1152" y="8293"/>
                    <a:pt x="1152" y="8293"/>
                  </a:cubicBezTo>
                  <a:lnTo>
                    <a:pt x="1152" y="7903"/>
                  </a:lnTo>
                  <a:cubicBezTo>
                    <a:pt x="1230" y="7727"/>
                    <a:pt x="1230" y="7415"/>
                    <a:pt x="1308" y="7005"/>
                  </a:cubicBezTo>
                  <a:lnTo>
                    <a:pt x="1308" y="6342"/>
                  </a:lnTo>
                  <a:lnTo>
                    <a:pt x="1308" y="5620"/>
                  </a:lnTo>
                  <a:cubicBezTo>
                    <a:pt x="1308" y="5366"/>
                    <a:pt x="1230" y="5132"/>
                    <a:pt x="1230" y="4878"/>
                  </a:cubicBezTo>
                  <a:cubicBezTo>
                    <a:pt x="1230" y="4644"/>
                    <a:pt x="1230" y="4390"/>
                    <a:pt x="1152" y="4156"/>
                  </a:cubicBezTo>
                  <a:cubicBezTo>
                    <a:pt x="1074" y="3590"/>
                    <a:pt x="976" y="3103"/>
                    <a:pt x="898" y="2615"/>
                  </a:cubicBezTo>
                  <a:cubicBezTo>
                    <a:pt x="820" y="2127"/>
                    <a:pt x="742" y="1717"/>
                    <a:pt x="586" y="1308"/>
                  </a:cubicBezTo>
                  <a:cubicBezTo>
                    <a:pt x="410" y="586"/>
                    <a:pt x="254" y="98"/>
                    <a:pt x="254" y="98"/>
                  </a:cubicBezTo>
                  <a:cubicBezTo>
                    <a:pt x="176" y="98"/>
                    <a:pt x="176"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56"/>
            <p:cNvSpPr/>
            <p:nvPr/>
          </p:nvSpPr>
          <p:spPr>
            <a:xfrm>
              <a:off x="4832973" y="2172268"/>
              <a:ext cx="43015" cy="251942"/>
            </a:xfrm>
            <a:custGeom>
              <a:avLst/>
              <a:gdLst/>
              <a:ahLst/>
              <a:cxnLst/>
              <a:rect l="l" t="t" r="r" b="b"/>
              <a:pathLst>
                <a:path w="1386" h="8118" extrusionOk="0">
                  <a:moveTo>
                    <a:pt x="98" y="0"/>
                  </a:moveTo>
                  <a:cubicBezTo>
                    <a:pt x="98" y="0"/>
                    <a:pt x="1" y="78"/>
                    <a:pt x="1" y="156"/>
                  </a:cubicBezTo>
                  <a:cubicBezTo>
                    <a:pt x="1" y="156"/>
                    <a:pt x="98" y="644"/>
                    <a:pt x="254" y="1386"/>
                  </a:cubicBezTo>
                  <a:cubicBezTo>
                    <a:pt x="254" y="1698"/>
                    <a:pt x="332" y="2186"/>
                    <a:pt x="410" y="2595"/>
                  </a:cubicBezTo>
                  <a:cubicBezTo>
                    <a:pt x="488" y="3083"/>
                    <a:pt x="586" y="3571"/>
                    <a:pt x="664" y="4059"/>
                  </a:cubicBezTo>
                  <a:cubicBezTo>
                    <a:pt x="742" y="4547"/>
                    <a:pt x="820" y="5034"/>
                    <a:pt x="820" y="5522"/>
                  </a:cubicBezTo>
                  <a:cubicBezTo>
                    <a:pt x="898" y="6010"/>
                    <a:pt x="976" y="6420"/>
                    <a:pt x="976" y="6751"/>
                  </a:cubicBezTo>
                  <a:cubicBezTo>
                    <a:pt x="976" y="6985"/>
                    <a:pt x="1074" y="7142"/>
                    <a:pt x="1074" y="7317"/>
                  </a:cubicBezTo>
                  <a:lnTo>
                    <a:pt x="1074" y="7629"/>
                  </a:lnTo>
                  <a:lnTo>
                    <a:pt x="1074" y="7961"/>
                  </a:lnTo>
                  <a:lnTo>
                    <a:pt x="1074" y="8039"/>
                  </a:lnTo>
                  <a:cubicBezTo>
                    <a:pt x="1074" y="8039"/>
                    <a:pt x="1074" y="8117"/>
                    <a:pt x="1152" y="8117"/>
                  </a:cubicBezTo>
                  <a:cubicBezTo>
                    <a:pt x="1230" y="8117"/>
                    <a:pt x="1230" y="8117"/>
                    <a:pt x="1230" y="8039"/>
                  </a:cubicBezTo>
                  <a:cubicBezTo>
                    <a:pt x="1230" y="8039"/>
                    <a:pt x="1308" y="7883"/>
                    <a:pt x="1308" y="7727"/>
                  </a:cubicBezTo>
                  <a:cubicBezTo>
                    <a:pt x="1308" y="7551"/>
                    <a:pt x="1308" y="7473"/>
                    <a:pt x="1386" y="7317"/>
                  </a:cubicBezTo>
                  <a:lnTo>
                    <a:pt x="1386" y="6751"/>
                  </a:lnTo>
                  <a:cubicBezTo>
                    <a:pt x="1386" y="6420"/>
                    <a:pt x="1308" y="5932"/>
                    <a:pt x="1308" y="5444"/>
                  </a:cubicBezTo>
                  <a:cubicBezTo>
                    <a:pt x="1230" y="5034"/>
                    <a:pt x="1152" y="4468"/>
                    <a:pt x="1074" y="3981"/>
                  </a:cubicBezTo>
                  <a:cubicBezTo>
                    <a:pt x="976" y="3493"/>
                    <a:pt x="898" y="3005"/>
                    <a:pt x="820" y="2517"/>
                  </a:cubicBezTo>
                  <a:cubicBezTo>
                    <a:pt x="742" y="2108"/>
                    <a:pt x="664" y="1698"/>
                    <a:pt x="586" y="1288"/>
                  </a:cubicBezTo>
                  <a:cubicBezTo>
                    <a:pt x="488" y="976"/>
                    <a:pt x="410" y="644"/>
                    <a:pt x="332" y="410"/>
                  </a:cubicBezTo>
                  <a:cubicBezTo>
                    <a:pt x="254" y="234"/>
                    <a:pt x="254" y="78"/>
                    <a:pt x="254" y="78"/>
                  </a:cubicBezTo>
                  <a:cubicBezTo>
                    <a:pt x="254" y="0"/>
                    <a:pt x="176"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56"/>
            <p:cNvSpPr/>
            <p:nvPr/>
          </p:nvSpPr>
          <p:spPr>
            <a:xfrm>
              <a:off x="4977100" y="2121402"/>
              <a:ext cx="52697" cy="242228"/>
            </a:xfrm>
            <a:custGeom>
              <a:avLst/>
              <a:gdLst/>
              <a:ahLst/>
              <a:cxnLst/>
              <a:rect l="l" t="t" r="r" b="b"/>
              <a:pathLst>
                <a:path w="1698" h="7805" extrusionOk="0">
                  <a:moveTo>
                    <a:pt x="78" y="0"/>
                  </a:moveTo>
                  <a:cubicBezTo>
                    <a:pt x="0" y="0"/>
                    <a:pt x="0" y="98"/>
                    <a:pt x="0" y="176"/>
                  </a:cubicBezTo>
                  <a:cubicBezTo>
                    <a:pt x="0" y="176"/>
                    <a:pt x="78" y="254"/>
                    <a:pt x="156" y="488"/>
                  </a:cubicBezTo>
                  <a:cubicBezTo>
                    <a:pt x="156" y="664"/>
                    <a:pt x="332" y="976"/>
                    <a:pt x="410" y="1308"/>
                  </a:cubicBezTo>
                  <a:cubicBezTo>
                    <a:pt x="488" y="1464"/>
                    <a:pt x="488" y="1717"/>
                    <a:pt x="566" y="1873"/>
                  </a:cubicBezTo>
                  <a:cubicBezTo>
                    <a:pt x="644" y="2049"/>
                    <a:pt x="644" y="2283"/>
                    <a:pt x="722" y="2537"/>
                  </a:cubicBezTo>
                  <a:cubicBezTo>
                    <a:pt x="820" y="2693"/>
                    <a:pt x="820" y="2927"/>
                    <a:pt x="898" y="3181"/>
                  </a:cubicBezTo>
                  <a:cubicBezTo>
                    <a:pt x="976" y="3415"/>
                    <a:pt x="976" y="3669"/>
                    <a:pt x="1054" y="3903"/>
                  </a:cubicBezTo>
                  <a:cubicBezTo>
                    <a:pt x="1054" y="4156"/>
                    <a:pt x="1132" y="4390"/>
                    <a:pt x="1210" y="4566"/>
                  </a:cubicBezTo>
                  <a:cubicBezTo>
                    <a:pt x="1210" y="4800"/>
                    <a:pt x="1210" y="5054"/>
                    <a:pt x="1308" y="5288"/>
                  </a:cubicBezTo>
                  <a:lnTo>
                    <a:pt x="1308" y="5951"/>
                  </a:lnTo>
                  <a:cubicBezTo>
                    <a:pt x="1386" y="6107"/>
                    <a:pt x="1386" y="6342"/>
                    <a:pt x="1386" y="6517"/>
                  </a:cubicBezTo>
                  <a:lnTo>
                    <a:pt x="1386" y="7005"/>
                  </a:lnTo>
                  <a:cubicBezTo>
                    <a:pt x="1386" y="7161"/>
                    <a:pt x="1386" y="7239"/>
                    <a:pt x="1308" y="7415"/>
                  </a:cubicBezTo>
                  <a:lnTo>
                    <a:pt x="1308" y="7727"/>
                  </a:lnTo>
                  <a:cubicBezTo>
                    <a:pt x="1308" y="7805"/>
                    <a:pt x="1386" y="7805"/>
                    <a:pt x="1386" y="7805"/>
                  </a:cubicBezTo>
                  <a:cubicBezTo>
                    <a:pt x="1464" y="7805"/>
                    <a:pt x="1542" y="7805"/>
                    <a:pt x="1542" y="7727"/>
                  </a:cubicBezTo>
                  <a:cubicBezTo>
                    <a:pt x="1542" y="7727"/>
                    <a:pt x="1542" y="7649"/>
                    <a:pt x="1620" y="7415"/>
                  </a:cubicBezTo>
                  <a:cubicBezTo>
                    <a:pt x="1620" y="7317"/>
                    <a:pt x="1620" y="7161"/>
                    <a:pt x="1698" y="7005"/>
                  </a:cubicBezTo>
                  <a:lnTo>
                    <a:pt x="1698" y="6517"/>
                  </a:lnTo>
                  <a:lnTo>
                    <a:pt x="1698" y="5951"/>
                  </a:lnTo>
                  <a:lnTo>
                    <a:pt x="1698" y="5210"/>
                  </a:lnTo>
                  <a:cubicBezTo>
                    <a:pt x="1698" y="4800"/>
                    <a:pt x="1620" y="4312"/>
                    <a:pt x="1464" y="3825"/>
                  </a:cubicBezTo>
                  <a:cubicBezTo>
                    <a:pt x="1464" y="3590"/>
                    <a:pt x="1386" y="3337"/>
                    <a:pt x="1308" y="3103"/>
                  </a:cubicBezTo>
                  <a:cubicBezTo>
                    <a:pt x="1308" y="2849"/>
                    <a:pt x="1210" y="2615"/>
                    <a:pt x="1132" y="2361"/>
                  </a:cubicBezTo>
                  <a:cubicBezTo>
                    <a:pt x="976" y="1951"/>
                    <a:pt x="898" y="1561"/>
                    <a:pt x="722" y="1230"/>
                  </a:cubicBezTo>
                  <a:cubicBezTo>
                    <a:pt x="488" y="488"/>
                    <a:pt x="235" y="98"/>
                    <a:pt x="235" y="98"/>
                  </a:cubicBezTo>
                  <a:cubicBezTo>
                    <a:pt x="235" y="0"/>
                    <a:pt x="156" y="0"/>
                    <a:pt x="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56"/>
            <p:cNvSpPr/>
            <p:nvPr/>
          </p:nvSpPr>
          <p:spPr>
            <a:xfrm>
              <a:off x="4288495" y="1089395"/>
              <a:ext cx="509377" cy="172306"/>
            </a:xfrm>
            <a:custGeom>
              <a:avLst/>
              <a:gdLst/>
              <a:ahLst/>
              <a:cxnLst/>
              <a:rect l="l" t="t" r="r" b="b"/>
              <a:pathLst>
                <a:path w="16413" h="5552" extrusionOk="0">
                  <a:moveTo>
                    <a:pt x="1248" y="1"/>
                  </a:moveTo>
                  <a:cubicBezTo>
                    <a:pt x="547" y="1"/>
                    <a:pt x="0" y="3683"/>
                    <a:pt x="803" y="4161"/>
                  </a:cubicBezTo>
                  <a:cubicBezTo>
                    <a:pt x="1701" y="4727"/>
                    <a:pt x="5759" y="5449"/>
                    <a:pt x="9584" y="5547"/>
                  </a:cubicBezTo>
                  <a:cubicBezTo>
                    <a:pt x="9753" y="5550"/>
                    <a:pt x="9920" y="5552"/>
                    <a:pt x="10082" y="5552"/>
                  </a:cubicBezTo>
                  <a:cubicBezTo>
                    <a:pt x="13585" y="5552"/>
                    <a:pt x="15459" y="4765"/>
                    <a:pt x="15925" y="3908"/>
                  </a:cubicBezTo>
                  <a:cubicBezTo>
                    <a:pt x="16179" y="3420"/>
                    <a:pt x="16413" y="259"/>
                    <a:pt x="15359" y="259"/>
                  </a:cubicBezTo>
                  <a:cubicBezTo>
                    <a:pt x="14703" y="259"/>
                    <a:pt x="12183" y="729"/>
                    <a:pt x="8644" y="729"/>
                  </a:cubicBezTo>
                  <a:cubicBezTo>
                    <a:pt x="6503" y="729"/>
                    <a:pt x="3990" y="557"/>
                    <a:pt x="1291" y="5"/>
                  </a:cubicBezTo>
                  <a:cubicBezTo>
                    <a:pt x="1277" y="2"/>
                    <a:pt x="1262" y="1"/>
                    <a:pt x="12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56"/>
            <p:cNvSpPr/>
            <p:nvPr/>
          </p:nvSpPr>
          <p:spPr>
            <a:xfrm>
              <a:off x="4328561" y="832673"/>
              <a:ext cx="436631" cy="279346"/>
            </a:xfrm>
            <a:custGeom>
              <a:avLst/>
              <a:gdLst/>
              <a:ahLst/>
              <a:cxnLst/>
              <a:rect l="l" t="t" r="r" b="b"/>
              <a:pathLst>
                <a:path w="14069" h="9001" extrusionOk="0">
                  <a:moveTo>
                    <a:pt x="6803" y="0"/>
                  </a:moveTo>
                  <a:cubicBezTo>
                    <a:pt x="6599" y="0"/>
                    <a:pt x="6393" y="21"/>
                    <a:pt x="6186" y="63"/>
                  </a:cubicBezTo>
                  <a:cubicBezTo>
                    <a:pt x="3005" y="726"/>
                    <a:pt x="0" y="8277"/>
                    <a:pt x="0" y="8277"/>
                  </a:cubicBezTo>
                  <a:cubicBezTo>
                    <a:pt x="2699" y="8829"/>
                    <a:pt x="5212" y="9001"/>
                    <a:pt x="7353" y="9001"/>
                  </a:cubicBezTo>
                  <a:cubicBezTo>
                    <a:pt x="10892" y="9001"/>
                    <a:pt x="13412" y="8531"/>
                    <a:pt x="14068" y="8531"/>
                  </a:cubicBezTo>
                  <a:cubicBezTo>
                    <a:pt x="13459" y="6443"/>
                    <a:pt x="10435" y="0"/>
                    <a:pt x="68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56"/>
            <p:cNvSpPr/>
            <p:nvPr/>
          </p:nvSpPr>
          <p:spPr>
            <a:xfrm>
              <a:off x="4348548" y="1095012"/>
              <a:ext cx="15145" cy="141116"/>
            </a:xfrm>
            <a:custGeom>
              <a:avLst/>
              <a:gdLst/>
              <a:ahLst/>
              <a:cxnLst/>
              <a:rect l="l" t="t" r="r" b="b"/>
              <a:pathLst>
                <a:path w="488" h="4547" extrusionOk="0">
                  <a:moveTo>
                    <a:pt x="410" y="0"/>
                  </a:moveTo>
                  <a:cubicBezTo>
                    <a:pt x="410" y="0"/>
                    <a:pt x="332" y="312"/>
                    <a:pt x="254" y="722"/>
                  </a:cubicBezTo>
                  <a:cubicBezTo>
                    <a:pt x="176" y="976"/>
                    <a:pt x="176" y="1210"/>
                    <a:pt x="98" y="1463"/>
                  </a:cubicBezTo>
                  <a:cubicBezTo>
                    <a:pt x="98" y="1698"/>
                    <a:pt x="0" y="2029"/>
                    <a:pt x="0" y="2263"/>
                  </a:cubicBezTo>
                  <a:lnTo>
                    <a:pt x="0" y="3161"/>
                  </a:lnTo>
                  <a:cubicBezTo>
                    <a:pt x="0" y="3415"/>
                    <a:pt x="98" y="3649"/>
                    <a:pt x="98" y="3902"/>
                  </a:cubicBezTo>
                  <a:cubicBezTo>
                    <a:pt x="176" y="3980"/>
                    <a:pt x="176" y="4058"/>
                    <a:pt x="176" y="4137"/>
                  </a:cubicBezTo>
                  <a:cubicBezTo>
                    <a:pt x="254" y="4215"/>
                    <a:pt x="254" y="4293"/>
                    <a:pt x="332" y="4390"/>
                  </a:cubicBezTo>
                  <a:cubicBezTo>
                    <a:pt x="332" y="4468"/>
                    <a:pt x="410" y="4546"/>
                    <a:pt x="410" y="4546"/>
                  </a:cubicBezTo>
                  <a:lnTo>
                    <a:pt x="488" y="4546"/>
                  </a:lnTo>
                  <a:lnTo>
                    <a:pt x="488" y="4468"/>
                  </a:lnTo>
                  <a:cubicBezTo>
                    <a:pt x="488" y="4468"/>
                    <a:pt x="488" y="4390"/>
                    <a:pt x="410" y="4293"/>
                  </a:cubicBezTo>
                  <a:lnTo>
                    <a:pt x="410" y="4137"/>
                  </a:lnTo>
                  <a:cubicBezTo>
                    <a:pt x="410" y="4058"/>
                    <a:pt x="332" y="3902"/>
                    <a:pt x="332" y="3805"/>
                  </a:cubicBezTo>
                  <a:lnTo>
                    <a:pt x="332" y="3083"/>
                  </a:lnTo>
                  <a:lnTo>
                    <a:pt x="332" y="2263"/>
                  </a:lnTo>
                  <a:cubicBezTo>
                    <a:pt x="410" y="1698"/>
                    <a:pt x="410" y="1210"/>
                    <a:pt x="488" y="722"/>
                  </a:cubicBezTo>
                  <a:lnTo>
                    <a:pt x="488" y="78"/>
                  </a:lnTo>
                  <a:lnTo>
                    <a:pt x="4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56"/>
            <p:cNvSpPr/>
            <p:nvPr/>
          </p:nvSpPr>
          <p:spPr>
            <a:xfrm>
              <a:off x="4412108" y="1102274"/>
              <a:ext cx="17597" cy="146578"/>
            </a:xfrm>
            <a:custGeom>
              <a:avLst/>
              <a:gdLst/>
              <a:ahLst/>
              <a:cxnLst/>
              <a:rect l="l" t="t" r="r" b="b"/>
              <a:pathLst>
                <a:path w="567" h="4723" extrusionOk="0">
                  <a:moveTo>
                    <a:pt x="489" y="0"/>
                  </a:moveTo>
                  <a:cubicBezTo>
                    <a:pt x="489" y="0"/>
                    <a:pt x="391" y="0"/>
                    <a:pt x="391" y="78"/>
                  </a:cubicBezTo>
                  <a:cubicBezTo>
                    <a:pt x="391" y="78"/>
                    <a:pt x="313" y="332"/>
                    <a:pt x="235" y="820"/>
                  </a:cubicBezTo>
                  <a:cubicBezTo>
                    <a:pt x="157" y="1229"/>
                    <a:pt x="79" y="1795"/>
                    <a:pt x="79" y="2361"/>
                  </a:cubicBezTo>
                  <a:cubicBezTo>
                    <a:pt x="1" y="2927"/>
                    <a:pt x="1" y="3493"/>
                    <a:pt x="1" y="3903"/>
                  </a:cubicBezTo>
                  <a:cubicBezTo>
                    <a:pt x="79" y="4390"/>
                    <a:pt x="157" y="4644"/>
                    <a:pt x="157" y="4644"/>
                  </a:cubicBezTo>
                  <a:lnTo>
                    <a:pt x="235" y="4722"/>
                  </a:lnTo>
                  <a:lnTo>
                    <a:pt x="235" y="4644"/>
                  </a:lnTo>
                  <a:lnTo>
                    <a:pt x="235" y="4390"/>
                  </a:lnTo>
                  <a:lnTo>
                    <a:pt x="235" y="3903"/>
                  </a:lnTo>
                  <a:cubicBezTo>
                    <a:pt x="313" y="3493"/>
                    <a:pt x="313" y="2927"/>
                    <a:pt x="391" y="2361"/>
                  </a:cubicBezTo>
                  <a:cubicBezTo>
                    <a:pt x="391" y="1795"/>
                    <a:pt x="489" y="1229"/>
                    <a:pt x="489" y="820"/>
                  </a:cubicBezTo>
                  <a:cubicBezTo>
                    <a:pt x="567" y="410"/>
                    <a:pt x="567" y="78"/>
                    <a:pt x="567" y="78"/>
                  </a:cubicBezTo>
                  <a:cubicBezTo>
                    <a:pt x="567" y="78"/>
                    <a:pt x="567" y="0"/>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56"/>
            <p:cNvSpPr/>
            <p:nvPr/>
          </p:nvSpPr>
          <p:spPr>
            <a:xfrm>
              <a:off x="4490223" y="1107116"/>
              <a:ext cx="9745" cy="151420"/>
            </a:xfrm>
            <a:custGeom>
              <a:avLst/>
              <a:gdLst/>
              <a:ahLst/>
              <a:cxnLst/>
              <a:rect l="l" t="t" r="r" b="b"/>
              <a:pathLst>
                <a:path w="314" h="4879" extrusionOk="0">
                  <a:moveTo>
                    <a:pt x="313" y="0"/>
                  </a:moveTo>
                  <a:cubicBezTo>
                    <a:pt x="235" y="0"/>
                    <a:pt x="235" y="98"/>
                    <a:pt x="235" y="98"/>
                  </a:cubicBezTo>
                  <a:cubicBezTo>
                    <a:pt x="235" y="98"/>
                    <a:pt x="157" y="410"/>
                    <a:pt x="79" y="820"/>
                  </a:cubicBezTo>
                  <a:cubicBezTo>
                    <a:pt x="79" y="1308"/>
                    <a:pt x="1" y="1873"/>
                    <a:pt x="1" y="2439"/>
                  </a:cubicBezTo>
                  <a:cubicBezTo>
                    <a:pt x="1" y="3025"/>
                    <a:pt x="1" y="3668"/>
                    <a:pt x="79" y="4078"/>
                  </a:cubicBezTo>
                  <a:cubicBezTo>
                    <a:pt x="79" y="4312"/>
                    <a:pt x="157" y="4488"/>
                    <a:pt x="157" y="4644"/>
                  </a:cubicBezTo>
                  <a:cubicBezTo>
                    <a:pt x="157" y="4722"/>
                    <a:pt x="235" y="4800"/>
                    <a:pt x="235" y="4800"/>
                  </a:cubicBezTo>
                  <a:cubicBezTo>
                    <a:pt x="235" y="4800"/>
                    <a:pt x="235" y="4878"/>
                    <a:pt x="313" y="4878"/>
                  </a:cubicBezTo>
                  <a:lnTo>
                    <a:pt x="313" y="4800"/>
                  </a:lnTo>
                  <a:lnTo>
                    <a:pt x="313" y="4566"/>
                  </a:lnTo>
                  <a:lnTo>
                    <a:pt x="313" y="4078"/>
                  </a:lnTo>
                  <a:lnTo>
                    <a:pt x="313" y="2439"/>
                  </a:lnTo>
                  <a:lnTo>
                    <a:pt x="313" y="820"/>
                  </a:lnTo>
                  <a:lnTo>
                    <a:pt x="313" y="98"/>
                  </a:lnTo>
                  <a:lnTo>
                    <a:pt x="3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56"/>
            <p:cNvSpPr/>
            <p:nvPr/>
          </p:nvSpPr>
          <p:spPr>
            <a:xfrm>
              <a:off x="4573210" y="1110126"/>
              <a:ext cx="20607" cy="153840"/>
            </a:xfrm>
            <a:custGeom>
              <a:avLst/>
              <a:gdLst/>
              <a:ahLst/>
              <a:cxnLst/>
              <a:rect l="l" t="t" r="r" b="b"/>
              <a:pathLst>
                <a:path w="664" h="4957" extrusionOk="0">
                  <a:moveTo>
                    <a:pt x="78" y="1"/>
                  </a:moveTo>
                  <a:cubicBezTo>
                    <a:pt x="78" y="1"/>
                    <a:pt x="0" y="1"/>
                    <a:pt x="0" y="79"/>
                  </a:cubicBezTo>
                  <a:cubicBezTo>
                    <a:pt x="0" y="79"/>
                    <a:pt x="78" y="313"/>
                    <a:pt x="78" y="801"/>
                  </a:cubicBezTo>
                  <a:cubicBezTo>
                    <a:pt x="78" y="1289"/>
                    <a:pt x="176" y="1854"/>
                    <a:pt x="254" y="2440"/>
                  </a:cubicBezTo>
                  <a:cubicBezTo>
                    <a:pt x="254" y="3084"/>
                    <a:pt x="332" y="3650"/>
                    <a:pt x="332" y="4137"/>
                  </a:cubicBezTo>
                  <a:lnTo>
                    <a:pt x="332" y="4391"/>
                  </a:lnTo>
                  <a:lnTo>
                    <a:pt x="332" y="4625"/>
                  </a:lnTo>
                  <a:lnTo>
                    <a:pt x="332" y="4879"/>
                  </a:lnTo>
                  <a:cubicBezTo>
                    <a:pt x="332" y="4879"/>
                    <a:pt x="332" y="4957"/>
                    <a:pt x="410" y="4957"/>
                  </a:cubicBezTo>
                  <a:lnTo>
                    <a:pt x="488" y="4879"/>
                  </a:lnTo>
                  <a:lnTo>
                    <a:pt x="488" y="4703"/>
                  </a:lnTo>
                  <a:cubicBezTo>
                    <a:pt x="566" y="4547"/>
                    <a:pt x="566" y="4391"/>
                    <a:pt x="566" y="4137"/>
                  </a:cubicBezTo>
                  <a:cubicBezTo>
                    <a:pt x="663" y="3650"/>
                    <a:pt x="566" y="3006"/>
                    <a:pt x="566" y="2440"/>
                  </a:cubicBezTo>
                  <a:cubicBezTo>
                    <a:pt x="488" y="1854"/>
                    <a:pt x="410" y="1211"/>
                    <a:pt x="332" y="801"/>
                  </a:cubicBezTo>
                  <a:cubicBezTo>
                    <a:pt x="254" y="313"/>
                    <a:pt x="176" y="1"/>
                    <a:pt x="1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56"/>
            <p:cNvSpPr/>
            <p:nvPr/>
          </p:nvSpPr>
          <p:spPr>
            <a:xfrm>
              <a:off x="4644032" y="1110126"/>
              <a:ext cx="27900" cy="148409"/>
            </a:xfrm>
            <a:custGeom>
              <a:avLst/>
              <a:gdLst/>
              <a:ahLst/>
              <a:cxnLst/>
              <a:rect l="l" t="t" r="r" b="b"/>
              <a:pathLst>
                <a:path w="899" h="4782" extrusionOk="0">
                  <a:moveTo>
                    <a:pt x="79" y="1"/>
                  </a:moveTo>
                  <a:cubicBezTo>
                    <a:pt x="79" y="1"/>
                    <a:pt x="1" y="1"/>
                    <a:pt x="79" y="79"/>
                  </a:cubicBezTo>
                  <a:cubicBezTo>
                    <a:pt x="79" y="79"/>
                    <a:pt x="79" y="313"/>
                    <a:pt x="157" y="801"/>
                  </a:cubicBezTo>
                  <a:cubicBezTo>
                    <a:pt x="235" y="1211"/>
                    <a:pt x="333" y="1776"/>
                    <a:pt x="411" y="2342"/>
                  </a:cubicBezTo>
                  <a:cubicBezTo>
                    <a:pt x="489" y="3006"/>
                    <a:pt x="567" y="3571"/>
                    <a:pt x="645" y="3981"/>
                  </a:cubicBezTo>
                  <a:cubicBezTo>
                    <a:pt x="645" y="4215"/>
                    <a:pt x="723" y="4391"/>
                    <a:pt x="723" y="4469"/>
                  </a:cubicBezTo>
                  <a:lnTo>
                    <a:pt x="723" y="4703"/>
                  </a:lnTo>
                  <a:cubicBezTo>
                    <a:pt x="723" y="4703"/>
                    <a:pt x="723" y="4781"/>
                    <a:pt x="820" y="4781"/>
                  </a:cubicBezTo>
                  <a:lnTo>
                    <a:pt x="820" y="4703"/>
                  </a:lnTo>
                  <a:cubicBezTo>
                    <a:pt x="820" y="4703"/>
                    <a:pt x="898" y="4625"/>
                    <a:pt x="898" y="4469"/>
                  </a:cubicBezTo>
                  <a:lnTo>
                    <a:pt x="898" y="3981"/>
                  </a:lnTo>
                  <a:cubicBezTo>
                    <a:pt x="898" y="3493"/>
                    <a:pt x="820" y="2928"/>
                    <a:pt x="723" y="2342"/>
                  </a:cubicBezTo>
                  <a:cubicBezTo>
                    <a:pt x="645" y="1776"/>
                    <a:pt x="489" y="1133"/>
                    <a:pt x="411" y="723"/>
                  </a:cubicBezTo>
                  <a:cubicBezTo>
                    <a:pt x="235" y="313"/>
                    <a:pt x="157" y="1"/>
                    <a:pt x="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56"/>
            <p:cNvSpPr/>
            <p:nvPr/>
          </p:nvSpPr>
          <p:spPr>
            <a:xfrm>
              <a:off x="4719727" y="1102274"/>
              <a:ext cx="25480" cy="133854"/>
            </a:xfrm>
            <a:custGeom>
              <a:avLst/>
              <a:gdLst/>
              <a:ahLst/>
              <a:cxnLst/>
              <a:rect l="l" t="t" r="r" b="b"/>
              <a:pathLst>
                <a:path w="821" h="4313" extrusionOk="0">
                  <a:moveTo>
                    <a:pt x="1" y="0"/>
                  </a:moveTo>
                  <a:lnTo>
                    <a:pt x="1" y="78"/>
                  </a:lnTo>
                  <a:cubicBezTo>
                    <a:pt x="1" y="78"/>
                    <a:pt x="1" y="410"/>
                    <a:pt x="79" y="742"/>
                  </a:cubicBezTo>
                  <a:cubicBezTo>
                    <a:pt x="157" y="1132"/>
                    <a:pt x="235" y="1717"/>
                    <a:pt x="333" y="2205"/>
                  </a:cubicBezTo>
                  <a:cubicBezTo>
                    <a:pt x="489" y="2693"/>
                    <a:pt x="567" y="3259"/>
                    <a:pt x="567" y="3571"/>
                  </a:cubicBezTo>
                  <a:lnTo>
                    <a:pt x="567" y="3903"/>
                  </a:lnTo>
                  <a:cubicBezTo>
                    <a:pt x="567" y="3981"/>
                    <a:pt x="645" y="4059"/>
                    <a:pt x="567" y="4059"/>
                  </a:cubicBezTo>
                  <a:lnTo>
                    <a:pt x="567" y="4234"/>
                  </a:lnTo>
                  <a:lnTo>
                    <a:pt x="567" y="4312"/>
                  </a:lnTo>
                  <a:lnTo>
                    <a:pt x="723" y="4312"/>
                  </a:lnTo>
                  <a:lnTo>
                    <a:pt x="723" y="4059"/>
                  </a:lnTo>
                  <a:cubicBezTo>
                    <a:pt x="820" y="4059"/>
                    <a:pt x="820" y="3981"/>
                    <a:pt x="820" y="3903"/>
                  </a:cubicBezTo>
                  <a:lnTo>
                    <a:pt x="820" y="3571"/>
                  </a:lnTo>
                  <a:lnTo>
                    <a:pt x="820" y="2927"/>
                  </a:lnTo>
                  <a:cubicBezTo>
                    <a:pt x="820" y="2693"/>
                    <a:pt x="723" y="2361"/>
                    <a:pt x="645" y="2107"/>
                  </a:cubicBezTo>
                  <a:cubicBezTo>
                    <a:pt x="645" y="1873"/>
                    <a:pt x="567" y="1620"/>
                    <a:pt x="489" y="1386"/>
                  </a:cubicBezTo>
                  <a:cubicBezTo>
                    <a:pt x="489" y="1132"/>
                    <a:pt x="411" y="898"/>
                    <a:pt x="333" y="742"/>
                  </a:cubicBezTo>
                  <a:cubicBezTo>
                    <a:pt x="235" y="332"/>
                    <a:pt x="79" y="78"/>
                    <a:pt x="79" y="78"/>
                  </a:cubicBezTo>
                  <a:cubicBezTo>
                    <a:pt x="79" y="0"/>
                    <a:pt x="79"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56"/>
            <p:cNvSpPr/>
            <p:nvPr/>
          </p:nvSpPr>
          <p:spPr>
            <a:xfrm>
              <a:off x="4275864" y="1679960"/>
              <a:ext cx="87829" cy="88450"/>
            </a:xfrm>
            <a:custGeom>
              <a:avLst/>
              <a:gdLst/>
              <a:ahLst/>
              <a:cxnLst/>
              <a:rect l="l" t="t" r="r" b="b"/>
              <a:pathLst>
                <a:path w="2830" h="2850" extrusionOk="0">
                  <a:moveTo>
                    <a:pt x="1464" y="0"/>
                  </a:moveTo>
                  <a:cubicBezTo>
                    <a:pt x="645" y="0"/>
                    <a:pt x="1" y="664"/>
                    <a:pt x="1" y="1386"/>
                  </a:cubicBezTo>
                  <a:cubicBezTo>
                    <a:pt x="1" y="2205"/>
                    <a:pt x="645" y="2849"/>
                    <a:pt x="1464" y="2849"/>
                  </a:cubicBezTo>
                  <a:cubicBezTo>
                    <a:pt x="2186" y="2849"/>
                    <a:pt x="2830" y="2205"/>
                    <a:pt x="2830" y="1386"/>
                  </a:cubicBezTo>
                  <a:cubicBezTo>
                    <a:pt x="2830" y="664"/>
                    <a:pt x="2186" y="0"/>
                    <a:pt x="1464" y="0"/>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56"/>
            <p:cNvSpPr/>
            <p:nvPr/>
          </p:nvSpPr>
          <p:spPr>
            <a:xfrm>
              <a:off x="4777886" y="1679960"/>
              <a:ext cx="88419" cy="88450"/>
            </a:xfrm>
            <a:custGeom>
              <a:avLst/>
              <a:gdLst/>
              <a:ahLst/>
              <a:cxnLst/>
              <a:rect l="l" t="t" r="r" b="b"/>
              <a:pathLst>
                <a:path w="2849" h="2850" extrusionOk="0">
                  <a:moveTo>
                    <a:pt x="1463" y="0"/>
                  </a:moveTo>
                  <a:cubicBezTo>
                    <a:pt x="644" y="0"/>
                    <a:pt x="0" y="664"/>
                    <a:pt x="0" y="1386"/>
                  </a:cubicBezTo>
                  <a:cubicBezTo>
                    <a:pt x="0" y="2205"/>
                    <a:pt x="644" y="2849"/>
                    <a:pt x="1463" y="2849"/>
                  </a:cubicBezTo>
                  <a:cubicBezTo>
                    <a:pt x="2185" y="2849"/>
                    <a:pt x="2849" y="2205"/>
                    <a:pt x="2849" y="1386"/>
                  </a:cubicBezTo>
                  <a:cubicBezTo>
                    <a:pt x="2849" y="664"/>
                    <a:pt x="2185" y="0"/>
                    <a:pt x="1463" y="0"/>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56"/>
            <p:cNvSpPr/>
            <p:nvPr/>
          </p:nvSpPr>
          <p:spPr>
            <a:xfrm>
              <a:off x="4447239" y="1683436"/>
              <a:ext cx="252532" cy="130378"/>
            </a:xfrm>
            <a:custGeom>
              <a:avLst/>
              <a:gdLst/>
              <a:ahLst/>
              <a:cxnLst/>
              <a:rect l="l" t="t" r="r" b="b"/>
              <a:pathLst>
                <a:path w="8137" h="4201" extrusionOk="0">
                  <a:moveTo>
                    <a:pt x="4127" y="1"/>
                  </a:moveTo>
                  <a:cubicBezTo>
                    <a:pt x="2562" y="1"/>
                    <a:pt x="976" y="425"/>
                    <a:pt x="488" y="1274"/>
                  </a:cubicBezTo>
                  <a:cubicBezTo>
                    <a:pt x="1" y="2171"/>
                    <a:pt x="1386" y="4200"/>
                    <a:pt x="4137" y="4200"/>
                  </a:cubicBezTo>
                  <a:cubicBezTo>
                    <a:pt x="6986" y="4200"/>
                    <a:pt x="8137" y="2249"/>
                    <a:pt x="7649" y="1274"/>
                  </a:cubicBezTo>
                  <a:cubicBezTo>
                    <a:pt x="7239" y="425"/>
                    <a:pt x="5693" y="1"/>
                    <a:pt x="4127"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56"/>
            <p:cNvSpPr/>
            <p:nvPr/>
          </p:nvSpPr>
          <p:spPr>
            <a:xfrm>
              <a:off x="4356400" y="1827904"/>
              <a:ext cx="421517" cy="130037"/>
            </a:xfrm>
            <a:custGeom>
              <a:avLst/>
              <a:gdLst/>
              <a:ahLst/>
              <a:cxnLst/>
              <a:rect l="l" t="t" r="r" b="b"/>
              <a:pathLst>
                <a:path w="13582" h="4190" extrusionOk="0">
                  <a:moveTo>
                    <a:pt x="13321" y="1"/>
                  </a:moveTo>
                  <a:cubicBezTo>
                    <a:pt x="13243" y="1"/>
                    <a:pt x="13148" y="56"/>
                    <a:pt x="13093" y="111"/>
                  </a:cubicBezTo>
                  <a:lnTo>
                    <a:pt x="13093" y="189"/>
                  </a:lnTo>
                  <a:lnTo>
                    <a:pt x="13015" y="287"/>
                  </a:lnTo>
                  <a:cubicBezTo>
                    <a:pt x="13015" y="443"/>
                    <a:pt x="12840" y="521"/>
                    <a:pt x="12762" y="677"/>
                  </a:cubicBezTo>
                  <a:cubicBezTo>
                    <a:pt x="12683" y="853"/>
                    <a:pt x="12527" y="1087"/>
                    <a:pt x="12274" y="1262"/>
                  </a:cubicBezTo>
                  <a:lnTo>
                    <a:pt x="11942" y="1575"/>
                  </a:lnTo>
                  <a:cubicBezTo>
                    <a:pt x="11864" y="1653"/>
                    <a:pt x="11708" y="1750"/>
                    <a:pt x="11630" y="1828"/>
                  </a:cubicBezTo>
                  <a:cubicBezTo>
                    <a:pt x="11298" y="2062"/>
                    <a:pt x="11064" y="2238"/>
                    <a:pt x="10654" y="2394"/>
                  </a:cubicBezTo>
                  <a:cubicBezTo>
                    <a:pt x="10323" y="2628"/>
                    <a:pt x="9913" y="2726"/>
                    <a:pt x="9503" y="2882"/>
                  </a:cubicBezTo>
                  <a:cubicBezTo>
                    <a:pt x="9113" y="2960"/>
                    <a:pt x="8703" y="3038"/>
                    <a:pt x="8215" y="3116"/>
                  </a:cubicBezTo>
                  <a:lnTo>
                    <a:pt x="7884" y="3116"/>
                  </a:lnTo>
                  <a:lnTo>
                    <a:pt x="7552" y="3214"/>
                  </a:lnTo>
                  <a:lnTo>
                    <a:pt x="6186" y="3214"/>
                  </a:lnTo>
                  <a:cubicBezTo>
                    <a:pt x="5932" y="3116"/>
                    <a:pt x="5698" y="3116"/>
                    <a:pt x="5445" y="3116"/>
                  </a:cubicBezTo>
                  <a:cubicBezTo>
                    <a:pt x="5035" y="3038"/>
                    <a:pt x="4547" y="2960"/>
                    <a:pt x="4137" y="2804"/>
                  </a:cubicBezTo>
                  <a:cubicBezTo>
                    <a:pt x="3747" y="2726"/>
                    <a:pt x="3415" y="2550"/>
                    <a:pt x="3006" y="2316"/>
                  </a:cubicBezTo>
                  <a:cubicBezTo>
                    <a:pt x="2674" y="2140"/>
                    <a:pt x="2362" y="1984"/>
                    <a:pt x="2108" y="1750"/>
                  </a:cubicBezTo>
                  <a:cubicBezTo>
                    <a:pt x="1796" y="1575"/>
                    <a:pt x="1542" y="1340"/>
                    <a:pt x="1386" y="1165"/>
                  </a:cubicBezTo>
                  <a:cubicBezTo>
                    <a:pt x="1133" y="1009"/>
                    <a:pt x="976" y="853"/>
                    <a:pt x="820" y="677"/>
                  </a:cubicBezTo>
                  <a:cubicBezTo>
                    <a:pt x="723" y="521"/>
                    <a:pt x="645" y="365"/>
                    <a:pt x="567" y="287"/>
                  </a:cubicBezTo>
                  <a:lnTo>
                    <a:pt x="489" y="189"/>
                  </a:lnTo>
                  <a:lnTo>
                    <a:pt x="489" y="111"/>
                  </a:lnTo>
                  <a:cubicBezTo>
                    <a:pt x="411" y="33"/>
                    <a:pt x="333" y="33"/>
                    <a:pt x="157" y="33"/>
                  </a:cubicBezTo>
                  <a:cubicBezTo>
                    <a:pt x="79" y="111"/>
                    <a:pt x="1" y="287"/>
                    <a:pt x="1" y="365"/>
                  </a:cubicBezTo>
                  <a:lnTo>
                    <a:pt x="79" y="443"/>
                  </a:lnTo>
                  <a:lnTo>
                    <a:pt x="79" y="521"/>
                  </a:lnTo>
                  <a:cubicBezTo>
                    <a:pt x="157" y="677"/>
                    <a:pt x="235" y="853"/>
                    <a:pt x="411" y="1009"/>
                  </a:cubicBezTo>
                  <a:cubicBezTo>
                    <a:pt x="645" y="1340"/>
                    <a:pt x="1054" y="1906"/>
                    <a:pt x="1620" y="2394"/>
                  </a:cubicBezTo>
                  <a:cubicBezTo>
                    <a:pt x="1874" y="2628"/>
                    <a:pt x="2284" y="2882"/>
                    <a:pt x="2596" y="3116"/>
                  </a:cubicBezTo>
                  <a:cubicBezTo>
                    <a:pt x="2850" y="3214"/>
                    <a:pt x="3006" y="3292"/>
                    <a:pt x="3259" y="3370"/>
                  </a:cubicBezTo>
                  <a:cubicBezTo>
                    <a:pt x="3415" y="3526"/>
                    <a:pt x="3650" y="3604"/>
                    <a:pt x="3903" y="3701"/>
                  </a:cubicBezTo>
                  <a:cubicBezTo>
                    <a:pt x="4313" y="3857"/>
                    <a:pt x="4801" y="3936"/>
                    <a:pt x="5289" y="4014"/>
                  </a:cubicBezTo>
                  <a:cubicBezTo>
                    <a:pt x="5601" y="4092"/>
                    <a:pt x="5854" y="4092"/>
                    <a:pt x="6088" y="4092"/>
                  </a:cubicBezTo>
                  <a:cubicBezTo>
                    <a:pt x="6342" y="4189"/>
                    <a:pt x="6576" y="4189"/>
                    <a:pt x="6830" y="4189"/>
                  </a:cubicBezTo>
                  <a:lnTo>
                    <a:pt x="7552" y="4189"/>
                  </a:lnTo>
                  <a:lnTo>
                    <a:pt x="7962" y="4092"/>
                  </a:lnTo>
                  <a:lnTo>
                    <a:pt x="8371" y="4092"/>
                  </a:lnTo>
                  <a:cubicBezTo>
                    <a:pt x="8859" y="4014"/>
                    <a:pt x="9347" y="3857"/>
                    <a:pt x="9757" y="3779"/>
                  </a:cubicBezTo>
                  <a:cubicBezTo>
                    <a:pt x="9991" y="3701"/>
                    <a:pt x="10245" y="3604"/>
                    <a:pt x="10479" y="3526"/>
                  </a:cubicBezTo>
                  <a:cubicBezTo>
                    <a:pt x="10654" y="3370"/>
                    <a:pt x="10888" y="3292"/>
                    <a:pt x="11064" y="3214"/>
                  </a:cubicBezTo>
                  <a:cubicBezTo>
                    <a:pt x="11454" y="2960"/>
                    <a:pt x="11786" y="2726"/>
                    <a:pt x="12118" y="2472"/>
                  </a:cubicBezTo>
                  <a:cubicBezTo>
                    <a:pt x="12352" y="2238"/>
                    <a:pt x="12605" y="1984"/>
                    <a:pt x="12840" y="1653"/>
                  </a:cubicBezTo>
                  <a:cubicBezTo>
                    <a:pt x="13015" y="1419"/>
                    <a:pt x="13171" y="1165"/>
                    <a:pt x="13249" y="1009"/>
                  </a:cubicBezTo>
                  <a:cubicBezTo>
                    <a:pt x="13405" y="853"/>
                    <a:pt x="13405" y="677"/>
                    <a:pt x="13503" y="521"/>
                  </a:cubicBezTo>
                  <a:cubicBezTo>
                    <a:pt x="13503" y="443"/>
                    <a:pt x="13503" y="443"/>
                    <a:pt x="13581" y="365"/>
                  </a:cubicBezTo>
                  <a:cubicBezTo>
                    <a:pt x="13581" y="189"/>
                    <a:pt x="13581" y="111"/>
                    <a:pt x="13405" y="33"/>
                  </a:cubicBezTo>
                  <a:cubicBezTo>
                    <a:pt x="13383" y="10"/>
                    <a:pt x="13353" y="1"/>
                    <a:pt x="13321"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56"/>
            <p:cNvSpPr/>
            <p:nvPr/>
          </p:nvSpPr>
          <p:spPr>
            <a:xfrm>
              <a:off x="4431629" y="694661"/>
              <a:ext cx="247318" cy="197165"/>
            </a:xfrm>
            <a:custGeom>
              <a:avLst/>
              <a:gdLst/>
              <a:ahLst/>
              <a:cxnLst/>
              <a:rect l="l" t="t" r="r" b="b"/>
              <a:pathLst>
                <a:path w="7969" h="6353" extrusionOk="0">
                  <a:moveTo>
                    <a:pt x="3014" y="0"/>
                  </a:moveTo>
                  <a:cubicBezTo>
                    <a:pt x="2853" y="0"/>
                    <a:pt x="2691" y="37"/>
                    <a:pt x="2533" y="120"/>
                  </a:cubicBezTo>
                  <a:cubicBezTo>
                    <a:pt x="1886" y="482"/>
                    <a:pt x="1796" y="1146"/>
                    <a:pt x="1945" y="1709"/>
                  </a:cubicBezTo>
                  <a:lnTo>
                    <a:pt x="1945" y="1709"/>
                  </a:lnTo>
                  <a:cubicBezTo>
                    <a:pt x="1779" y="1675"/>
                    <a:pt x="1608" y="1656"/>
                    <a:pt x="1444" y="1656"/>
                  </a:cubicBezTo>
                  <a:cubicBezTo>
                    <a:pt x="1081" y="1656"/>
                    <a:pt x="753" y="1751"/>
                    <a:pt x="582" y="1993"/>
                  </a:cubicBezTo>
                  <a:cubicBezTo>
                    <a:pt x="16" y="2734"/>
                    <a:pt x="2377" y="3047"/>
                    <a:pt x="2377" y="3047"/>
                  </a:cubicBezTo>
                  <a:cubicBezTo>
                    <a:pt x="2377" y="3047"/>
                    <a:pt x="2168" y="3021"/>
                    <a:pt x="1881" y="3021"/>
                  </a:cubicBezTo>
                  <a:cubicBezTo>
                    <a:pt x="1175" y="3021"/>
                    <a:pt x="0" y="3179"/>
                    <a:pt x="347" y="4276"/>
                  </a:cubicBezTo>
                  <a:cubicBezTo>
                    <a:pt x="508" y="4782"/>
                    <a:pt x="815" y="5025"/>
                    <a:pt x="1153" y="5101"/>
                  </a:cubicBezTo>
                  <a:lnTo>
                    <a:pt x="1153" y="5101"/>
                  </a:lnTo>
                  <a:cubicBezTo>
                    <a:pt x="1019" y="5438"/>
                    <a:pt x="1064" y="5814"/>
                    <a:pt x="1479" y="6149"/>
                  </a:cubicBezTo>
                  <a:cubicBezTo>
                    <a:pt x="1608" y="6253"/>
                    <a:pt x="1747" y="6300"/>
                    <a:pt x="1891" y="6300"/>
                  </a:cubicBezTo>
                  <a:cubicBezTo>
                    <a:pt x="2195" y="6300"/>
                    <a:pt x="2521" y="6091"/>
                    <a:pt x="2822" y="5779"/>
                  </a:cubicBezTo>
                  <a:lnTo>
                    <a:pt x="2822" y="5779"/>
                  </a:lnTo>
                  <a:cubicBezTo>
                    <a:pt x="3003" y="6066"/>
                    <a:pt x="3305" y="6269"/>
                    <a:pt x="3762" y="6305"/>
                  </a:cubicBezTo>
                  <a:cubicBezTo>
                    <a:pt x="3787" y="6306"/>
                    <a:pt x="3812" y="6307"/>
                    <a:pt x="3836" y="6307"/>
                  </a:cubicBezTo>
                  <a:cubicBezTo>
                    <a:pt x="4290" y="6307"/>
                    <a:pt x="4609" y="6134"/>
                    <a:pt x="4823" y="5880"/>
                  </a:cubicBezTo>
                  <a:lnTo>
                    <a:pt x="4823" y="5880"/>
                  </a:lnTo>
                  <a:cubicBezTo>
                    <a:pt x="5051" y="6160"/>
                    <a:pt x="5363" y="6353"/>
                    <a:pt x="5756" y="6353"/>
                  </a:cubicBezTo>
                  <a:cubicBezTo>
                    <a:pt x="5865" y="6353"/>
                    <a:pt x="5981" y="6338"/>
                    <a:pt x="6103" y="6305"/>
                  </a:cubicBezTo>
                  <a:cubicBezTo>
                    <a:pt x="6820" y="6066"/>
                    <a:pt x="6797" y="5262"/>
                    <a:pt x="6503" y="4512"/>
                  </a:cubicBezTo>
                  <a:lnTo>
                    <a:pt x="6503" y="4512"/>
                  </a:lnTo>
                  <a:cubicBezTo>
                    <a:pt x="6557" y="4520"/>
                    <a:pt x="6611" y="4525"/>
                    <a:pt x="6664" y="4525"/>
                  </a:cubicBezTo>
                  <a:cubicBezTo>
                    <a:pt x="6874" y="4525"/>
                    <a:pt x="7078" y="4453"/>
                    <a:pt x="7255" y="4276"/>
                  </a:cubicBezTo>
                  <a:cubicBezTo>
                    <a:pt x="7968" y="3562"/>
                    <a:pt x="7599" y="2357"/>
                    <a:pt x="6808" y="1804"/>
                  </a:cubicBezTo>
                  <a:lnTo>
                    <a:pt x="6808" y="1804"/>
                  </a:lnTo>
                  <a:cubicBezTo>
                    <a:pt x="7174" y="1018"/>
                    <a:pt x="7004" y="94"/>
                    <a:pt x="5885" y="94"/>
                  </a:cubicBezTo>
                  <a:cubicBezTo>
                    <a:pt x="5778" y="94"/>
                    <a:pt x="5662" y="102"/>
                    <a:pt x="5538" y="120"/>
                  </a:cubicBezTo>
                  <a:cubicBezTo>
                    <a:pt x="4999" y="204"/>
                    <a:pt x="4657" y="530"/>
                    <a:pt x="4467" y="916"/>
                  </a:cubicBezTo>
                  <a:lnTo>
                    <a:pt x="4467" y="916"/>
                  </a:lnTo>
                  <a:cubicBezTo>
                    <a:pt x="4091" y="420"/>
                    <a:pt x="3557" y="0"/>
                    <a:pt x="3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56"/>
            <p:cNvSpPr/>
            <p:nvPr/>
          </p:nvSpPr>
          <p:spPr>
            <a:xfrm>
              <a:off x="4063926" y="1781072"/>
              <a:ext cx="249521" cy="249521"/>
            </a:xfrm>
            <a:custGeom>
              <a:avLst/>
              <a:gdLst/>
              <a:ahLst/>
              <a:cxnLst/>
              <a:rect l="l" t="t" r="r" b="b"/>
              <a:pathLst>
                <a:path w="8040" h="8040" extrusionOk="0">
                  <a:moveTo>
                    <a:pt x="4059" y="1"/>
                  </a:moveTo>
                  <a:cubicBezTo>
                    <a:pt x="1776" y="1"/>
                    <a:pt x="1" y="1796"/>
                    <a:pt x="1" y="3981"/>
                  </a:cubicBezTo>
                  <a:cubicBezTo>
                    <a:pt x="1" y="6186"/>
                    <a:pt x="1776" y="8040"/>
                    <a:pt x="4059" y="8040"/>
                  </a:cubicBezTo>
                  <a:cubicBezTo>
                    <a:pt x="6244" y="8040"/>
                    <a:pt x="8039" y="6186"/>
                    <a:pt x="8039" y="3981"/>
                  </a:cubicBezTo>
                  <a:cubicBezTo>
                    <a:pt x="8039" y="1796"/>
                    <a:pt x="6244" y="1"/>
                    <a:pt x="4059" y="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56"/>
            <p:cNvSpPr/>
            <p:nvPr/>
          </p:nvSpPr>
          <p:spPr>
            <a:xfrm>
              <a:off x="4817828" y="1781072"/>
              <a:ext cx="247721" cy="249521"/>
            </a:xfrm>
            <a:custGeom>
              <a:avLst/>
              <a:gdLst/>
              <a:ahLst/>
              <a:cxnLst/>
              <a:rect l="l" t="t" r="r" b="b"/>
              <a:pathLst>
                <a:path w="7982" h="8040" extrusionOk="0">
                  <a:moveTo>
                    <a:pt x="4001" y="1"/>
                  </a:moveTo>
                  <a:cubicBezTo>
                    <a:pt x="1796" y="1"/>
                    <a:pt x="1" y="1796"/>
                    <a:pt x="1" y="3981"/>
                  </a:cubicBezTo>
                  <a:cubicBezTo>
                    <a:pt x="1" y="6186"/>
                    <a:pt x="1796" y="8040"/>
                    <a:pt x="4001" y="8040"/>
                  </a:cubicBezTo>
                  <a:cubicBezTo>
                    <a:pt x="6186" y="8040"/>
                    <a:pt x="7981" y="6186"/>
                    <a:pt x="7981" y="3981"/>
                  </a:cubicBezTo>
                  <a:cubicBezTo>
                    <a:pt x="7981" y="1796"/>
                    <a:pt x="6186" y="1"/>
                    <a:pt x="4001" y="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56"/>
            <p:cNvSpPr/>
            <p:nvPr/>
          </p:nvSpPr>
          <p:spPr>
            <a:xfrm>
              <a:off x="4754858" y="1947606"/>
              <a:ext cx="141737" cy="204086"/>
            </a:xfrm>
            <a:custGeom>
              <a:avLst/>
              <a:gdLst/>
              <a:ahLst/>
              <a:cxnLst/>
              <a:rect l="l" t="t" r="r" b="b"/>
              <a:pathLst>
                <a:path w="4567" h="6576" extrusionOk="0">
                  <a:moveTo>
                    <a:pt x="4566" y="0"/>
                  </a:moveTo>
                  <a:lnTo>
                    <a:pt x="4566" y="0"/>
                  </a:lnTo>
                  <a:cubicBezTo>
                    <a:pt x="2127" y="1464"/>
                    <a:pt x="410" y="3493"/>
                    <a:pt x="254" y="4059"/>
                  </a:cubicBezTo>
                  <a:cubicBezTo>
                    <a:pt x="1" y="5113"/>
                    <a:pt x="1308" y="6576"/>
                    <a:pt x="2127" y="6576"/>
                  </a:cubicBezTo>
                  <a:cubicBezTo>
                    <a:pt x="2693" y="6576"/>
                    <a:pt x="3493" y="5932"/>
                    <a:pt x="4469" y="5210"/>
                  </a:cubicBezTo>
                  <a:cubicBezTo>
                    <a:pt x="4157" y="3259"/>
                    <a:pt x="4566" y="1"/>
                    <a:pt x="456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56"/>
            <p:cNvSpPr/>
            <p:nvPr/>
          </p:nvSpPr>
          <p:spPr>
            <a:xfrm>
              <a:off x="5065519" y="1919736"/>
              <a:ext cx="209548" cy="219852"/>
            </a:xfrm>
            <a:custGeom>
              <a:avLst/>
              <a:gdLst/>
              <a:ahLst/>
              <a:cxnLst/>
              <a:rect l="l" t="t" r="r" b="b"/>
              <a:pathLst>
                <a:path w="6752" h="7084" extrusionOk="0">
                  <a:moveTo>
                    <a:pt x="2263" y="1"/>
                  </a:moveTo>
                  <a:cubicBezTo>
                    <a:pt x="2263" y="1"/>
                    <a:pt x="156" y="3494"/>
                    <a:pt x="0" y="4801"/>
                  </a:cubicBezTo>
                  <a:cubicBezTo>
                    <a:pt x="644" y="5367"/>
                    <a:pt x="898" y="6186"/>
                    <a:pt x="722" y="7084"/>
                  </a:cubicBezTo>
                  <a:cubicBezTo>
                    <a:pt x="1763" y="6746"/>
                    <a:pt x="2791" y="6638"/>
                    <a:pt x="3685" y="6638"/>
                  </a:cubicBezTo>
                  <a:cubicBezTo>
                    <a:pt x="5171" y="6638"/>
                    <a:pt x="6290" y="6937"/>
                    <a:pt x="6498" y="6986"/>
                  </a:cubicBezTo>
                  <a:cubicBezTo>
                    <a:pt x="6751" y="4645"/>
                    <a:pt x="5932" y="2284"/>
                    <a:pt x="2927" y="333"/>
                  </a:cubicBezTo>
                  <a:cubicBezTo>
                    <a:pt x="2673" y="255"/>
                    <a:pt x="2517" y="157"/>
                    <a:pt x="226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56"/>
            <p:cNvSpPr/>
            <p:nvPr/>
          </p:nvSpPr>
          <p:spPr>
            <a:xfrm>
              <a:off x="4840856" y="2339516"/>
              <a:ext cx="333068" cy="175503"/>
            </a:xfrm>
            <a:custGeom>
              <a:avLst/>
              <a:gdLst/>
              <a:ahLst/>
              <a:cxnLst/>
              <a:rect l="l" t="t" r="r" b="b"/>
              <a:pathLst>
                <a:path w="10732" h="5655" extrusionOk="0">
                  <a:moveTo>
                    <a:pt x="8224" y="0"/>
                  </a:moveTo>
                  <a:cubicBezTo>
                    <a:pt x="7132" y="0"/>
                    <a:pt x="5656" y="183"/>
                    <a:pt x="3747" y="777"/>
                  </a:cubicBezTo>
                  <a:lnTo>
                    <a:pt x="3649" y="699"/>
                  </a:lnTo>
                  <a:cubicBezTo>
                    <a:pt x="2927" y="1596"/>
                    <a:pt x="1620" y="3216"/>
                    <a:pt x="0" y="5089"/>
                  </a:cubicBezTo>
                  <a:cubicBezTo>
                    <a:pt x="1013" y="4931"/>
                    <a:pt x="1913" y="4869"/>
                    <a:pt x="2701" y="4869"/>
                  </a:cubicBezTo>
                  <a:cubicBezTo>
                    <a:pt x="5515" y="4869"/>
                    <a:pt x="6907" y="5655"/>
                    <a:pt x="6907" y="5655"/>
                  </a:cubicBezTo>
                  <a:cubicBezTo>
                    <a:pt x="8215" y="3879"/>
                    <a:pt x="9190" y="2572"/>
                    <a:pt x="9600" y="2006"/>
                  </a:cubicBezTo>
                  <a:cubicBezTo>
                    <a:pt x="9912" y="1596"/>
                    <a:pt x="10322" y="1031"/>
                    <a:pt x="10732" y="465"/>
                  </a:cubicBezTo>
                  <a:cubicBezTo>
                    <a:pt x="10732" y="465"/>
                    <a:pt x="9965" y="0"/>
                    <a:pt x="82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56"/>
            <p:cNvSpPr/>
            <p:nvPr/>
          </p:nvSpPr>
          <p:spPr>
            <a:xfrm>
              <a:off x="4631339" y="2618365"/>
              <a:ext cx="335488" cy="159458"/>
            </a:xfrm>
            <a:custGeom>
              <a:avLst/>
              <a:gdLst/>
              <a:ahLst/>
              <a:cxnLst/>
              <a:rect l="l" t="t" r="r" b="b"/>
              <a:pathLst>
                <a:path w="10810" h="5138" extrusionOk="0">
                  <a:moveTo>
                    <a:pt x="6467" y="1"/>
                  </a:moveTo>
                  <a:cubicBezTo>
                    <a:pt x="5493" y="1"/>
                    <a:pt x="4444" y="69"/>
                    <a:pt x="3415" y="260"/>
                  </a:cubicBezTo>
                  <a:cubicBezTo>
                    <a:pt x="2283" y="1548"/>
                    <a:pt x="1132" y="2933"/>
                    <a:pt x="0" y="4397"/>
                  </a:cubicBezTo>
                  <a:cubicBezTo>
                    <a:pt x="340" y="4350"/>
                    <a:pt x="726" y="4330"/>
                    <a:pt x="1139" y="4330"/>
                  </a:cubicBezTo>
                  <a:cubicBezTo>
                    <a:pt x="3506" y="4330"/>
                    <a:pt x="6769" y="4988"/>
                    <a:pt x="7317" y="5138"/>
                  </a:cubicBezTo>
                  <a:cubicBezTo>
                    <a:pt x="8546" y="3499"/>
                    <a:pt x="9756" y="1880"/>
                    <a:pt x="10810" y="416"/>
                  </a:cubicBezTo>
                  <a:cubicBezTo>
                    <a:pt x="10810" y="416"/>
                    <a:pt x="8872" y="1"/>
                    <a:pt x="646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56"/>
            <p:cNvSpPr/>
            <p:nvPr/>
          </p:nvSpPr>
          <p:spPr>
            <a:xfrm>
              <a:off x="4412108" y="2887190"/>
              <a:ext cx="333099" cy="180717"/>
            </a:xfrm>
            <a:custGeom>
              <a:avLst/>
              <a:gdLst/>
              <a:ahLst/>
              <a:cxnLst/>
              <a:rect l="l" t="t" r="r" b="b"/>
              <a:pathLst>
                <a:path w="10733" h="5823" extrusionOk="0">
                  <a:moveTo>
                    <a:pt x="4352" y="0"/>
                  </a:moveTo>
                  <a:cubicBezTo>
                    <a:pt x="4055" y="0"/>
                    <a:pt x="3767" y="15"/>
                    <a:pt x="3494" y="47"/>
                  </a:cubicBezTo>
                  <a:cubicBezTo>
                    <a:pt x="2264" y="1588"/>
                    <a:pt x="1055" y="3051"/>
                    <a:pt x="1" y="4359"/>
                  </a:cubicBezTo>
                  <a:cubicBezTo>
                    <a:pt x="69" y="4357"/>
                    <a:pt x="138" y="4356"/>
                    <a:pt x="208" y="4356"/>
                  </a:cubicBezTo>
                  <a:cubicBezTo>
                    <a:pt x="2970" y="4356"/>
                    <a:pt x="7220" y="5822"/>
                    <a:pt x="7220" y="5822"/>
                  </a:cubicBezTo>
                  <a:cubicBezTo>
                    <a:pt x="8371" y="4359"/>
                    <a:pt x="9503" y="2817"/>
                    <a:pt x="10732" y="1276"/>
                  </a:cubicBezTo>
                  <a:cubicBezTo>
                    <a:pt x="10732" y="1276"/>
                    <a:pt x="7145" y="0"/>
                    <a:pt x="435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56"/>
            <p:cNvSpPr/>
            <p:nvPr/>
          </p:nvSpPr>
          <p:spPr>
            <a:xfrm>
              <a:off x="4260719" y="3128425"/>
              <a:ext cx="284653" cy="188258"/>
            </a:xfrm>
            <a:custGeom>
              <a:avLst/>
              <a:gdLst/>
              <a:ahLst/>
              <a:cxnLst/>
              <a:rect l="l" t="t" r="r" b="b"/>
              <a:pathLst>
                <a:path w="9172" h="6066" extrusionOk="0">
                  <a:moveTo>
                    <a:pt x="2108" y="0"/>
                  </a:moveTo>
                  <a:cubicBezTo>
                    <a:pt x="801" y="1698"/>
                    <a:pt x="1" y="2849"/>
                    <a:pt x="1" y="3005"/>
                  </a:cubicBezTo>
                  <a:cubicBezTo>
                    <a:pt x="217" y="3599"/>
                    <a:pt x="4312" y="6066"/>
                    <a:pt x="5593" y="6066"/>
                  </a:cubicBezTo>
                  <a:cubicBezTo>
                    <a:pt x="5702" y="6066"/>
                    <a:pt x="5790" y="6048"/>
                    <a:pt x="5854" y="6010"/>
                  </a:cubicBezTo>
                  <a:cubicBezTo>
                    <a:pt x="6011" y="5854"/>
                    <a:pt x="7318" y="4234"/>
                    <a:pt x="9171" y="1795"/>
                  </a:cubicBezTo>
                  <a:cubicBezTo>
                    <a:pt x="9171" y="1795"/>
                    <a:pt x="5679" y="78"/>
                    <a:pt x="210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56"/>
            <p:cNvSpPr/>
            <p:nvPr/>
          </p:nvSpPr>
          <p:spPr>
            <a:xfrm>
              <a:off x="4883840" y="1899905"/>
              <a:ext cx="251942" cy="209424"/>
            </a:xfrm>
            <a:custGeom>
              <a:avLst/>
              <a:gdLst/>
              <a:ahLst/>
              <a:cxnLst/>
              <a:rect l="l" t="t" r="r" b="b"/>
              <a:pathLst>
                <a:path w="8118" h="6748" extrusionOk="0">
                  <a:moveTo>
                    <a:pt x="5324" y="0"/>
                  </a:moveTo>
                  <a:cubicBezTo>
                    <a:pt x="3558" y="0"/>
                    <a:pt x="1842" y="681"/>
                    <a:pt x="410" y="1537"/>
                  </a:cubicBezTo>
                  <a:cubicBezTo>
                    <a:pt x="410" y="1537"/>
                    <a:pt x="1" y="4796"/>
                    <a:pt x="313" y="6747"/>
                  </a:cubicBezTo>
                  <a:cubicBezTo>
                    <a:pt x="1505" y="5809"/>
                    <a:pt x="2918" y="4780"/>
                    <a:pt x="4193" y="4780"/>
                  </a:cubicBezTo>
                  <a:cubicBezTo>
                    <a:pt x="4482" y="4780"/>
                    <a:pt x="4764" y="4833"/>
                    <a:pt x="5035" y="4952"/>
                  </a:cubicBezTo>
                  <a:cubicBezTo>
                    <a:pt x="5366" y="5030"/>
                    <a:pt x="5600" y="5186"/>
                    <a:pt x="5854" y="5440"/>
                  </a:cubicBezTo>
                  <a:cubicBezTo>
                    <a:pt x="6010" y="4133"/>
                    <a:pt x="8117" y="640"/>
                    <a:pt x="8117" y="640"/>
                  </a:cubicBezTo>
                  <a:cubicBezTo>
                    <a:pt x="7196" y="189"/>
                    <a:pt x="6253" y="0"/>
                    <a:pt x="5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56"/>
            <p:cNvSpPr/>
            <p:nvPr/>
          </p:nvSpPr>
          <p:spPr>
            <a:xfrm>
              <a:off x="4954072" y="2125716"/>
              <a:ext cx="313112" cy="237914"/>
            </a:xfrm>
            <a:custGeom>
              <a:avLst/>
              <a:gdLst/>
              <a:ahLst/>
              <a:cxnLst/>
              <a:rect l="l" t="t" r="r" b="b"/>
              <a:pathLst>
                <a:path w="10089" h="7666" extrusionOk="0">
                  <a:moveTo>
                    <a:pt x="7276" y="1"/>
                  </a:moveTo>
                  <a:cubicBezTo>
                    <a:pt x="6382" y="1"/>
                    <a:pt x="5354" y="109"/>
                    <a:pt x="4313" y="447"/>
                  </a:cubicBezTo>
                  <a:cubicBezTo>
                    <a:pt x="4001" y="2632"/>
                    <a:pt x="1718" y="5481"/>
                    <a:pt x="586" y="6866"/>
                  </a:cubicBezTo>
                  <a:cubicBezTo>
                    <a:pt x="489" y="7022"/>
                    <a:pt x="255" y="7276"/>
                    <a:pt x="1" y="7588"/>
                  </a:cubicBezTo>
                  <a:lnTo>
                    <a:pt x="99" y="7666"/>
                  </a:lnTo>
                  <a:cubicBezTo>
                    <a:pt x="2008" y="7072"/>
                    <a:pt x="3484" y="6889"/>
                    <a:pt x="4576" y="6889"/>
                  </a:cubicBezTo>
                  <a:cubicBezTo>
                    <a:pt x="6317" y="6889"/>
                    <a:pt x="7084" y="7354"/>
                    <a:pt x="7084" y="7354"/>
                  </a:cubicBezTo>
                  <a:cubicBezTo>
                    <a:pt x="8293" y="5559"/>
                    <a:pt x="9854" y="2964"/>
                    <a:pt x="10089" y="349"/>
                  </a:cubicBezTo>
                  <a:cubicBezTo>
                    <a:pt x="9881" y="300"/>
                    <a:pt x="8762" y="1"/>
                    <a:pt x="7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56"/>
            <p:cNvSpPr/>
            <p:nvPr/>
          </p:nvSpPr>
          <p:spPr>
            <a:xfrm>
              <a:off x="4737292" y="2490625"/>
              <a:ext cx="317954" cy="140682"/>
            </a:xfrm>
            <a:custGeom>
              <a:avLst/>
              <a:gdLst/>
              <a:ahLst/>
              <a:cxnLst/>
              <a:rect l="l" t="t" r="r" b="b"/>
              <a:pathLst>
                <a:path w="10245" h="4533" extrusionOk="0">
                  <a:moveTo>
                    <a:pt x="6038" y="0"/>
                  </a:moveTo>
                  <a:cubicBezTo>
                    <a:pt x="5250" y="0"/>
                    <a:pt x="4350" y="62"/>
                    <a:pt x="3337" y="220"/>
                  </a:cubicBezTo>
                  <a:cubicBezTo>
                    <a:pt x="2362" y="1527"/>
                    <a:pt x="1230" y="2913"/>
                    <a:pt x="1" y="4376"/>
                  </a:cubicBezTo>
                  <a:cubicBezTo>
                    <a:pt x="1030" y="4185"/>
                    <a:pt x="2079" y="4117"/>
                    <a:pt x="3053" y="4117"/>
                  </a:cubicBezTo>
                  <a:cubicBezTo>
                    <a:pt x="5458" y="4117"/>
                    <a:pt x="7396" y="4532"/>
                    <a:pt x="7396" y="4532"/>
                  </a:cubicBezTo>
                  <a:cubicBezTo>
                    <a:pt x="8449" y="3147"/>
                    <a:pt x="9425" y="1859"/>
                    <a:pt x="10244" y="786"/>
                  </a:cubicBezTo>
                  <a:cubicBezTo>
                    <a:pt x="10244" y="786"/>
                    <a:pt x="8852" y="0"/>
                    <a:pt x="6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56"/>
            <p:cNvSpPr/>
            <p:nvPr/>
          </p:nvSpPr>
          <p:spPr>
            <a:xfrm>
              <a:off x="4520513" y="2752716"/>
              <a:ext cx="337940" cy="174075"/>
            </a:xfrm>
            <a:custGeom>
              <a:avLst/>
              <a:gdLst/>
              <a:ahLst/>
              <a:cxnLst/>
              <a:rect l="l" t="t" r="r" b="b"/>
              <a:pathLst>
                <a:path w="10889" h="5609" extrusionOk="0">
                  <a:moveTo>
                    <a:pt x="4710" y="1"/>
                  </a:moveTo>
                  <a:cubicBezTo>
                    <a:pt x="4297" y="1"/>
                    <a:pt x="3911" y="21"/>
                    <a:pt x="3571" y="68"/>
                  </a:cubicBezTo>
                  <a:cubicBezTo>
                    <a:pt x="2361" y="1453"/>
                    <a:pt x="1210" y="2916"/>
                    <a:pt x="1" y="4380"/>
                  </a:cubicBezTo>
                  <a:cubicBezTo>
                    <a:pt x="274" y="4348"/>
                    <a:pt x="562" y="4333"/>
                    <a:pt x="859" y="4333"/>
                  </a:cubicBezTo>
                  <a:cubicBezTo>
                    <a:pt x="3652" y="4333"/>
                    <a:pt x="7239" y="5609"/>
                    <a:pt x="7239" y="5609"/>
                  </a:cubicBezTo>
                  <a:cubicBezTo>
                    <a:pt x="8449" y="3970"/>
                    <a:pt x="9678" y="2350"/>
                    <a:pt x="10888" y="809"/>
                  </a:cubicBezTo>
                  <a:cubicBezTo>
                    <a:pt x="10340" y="659"/>
                    <a:pt x="7077" y="1"/>
                    <a:pt x="47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56"/>
            <p:cNvSpPr/>
            <p:nvPr/>
          </p:nvSpPr>
          <p:spPr>
            <a:xfrm>
              <a:off x="4326141" y="3022348"/>
              <a:ext cx="310071" cy="161816"/>
            </a:xfrm>
            <a:custGeom>
              <a:avLst/>
              <a:gdLst/>
              <a:ahLst/>
              <a:cxnLst/>
              <a:rect l="l" t="t" r="r" b="b"/>
              <a:pathLst>
                <a:path w="9991" h="5214" extrusionOk="0">
                  <a:moveTo>
                    <a:pt x="2978" y="1"/>
                  </a:moveTo>
                  <a:cubicBezTo>
                    <a:pt x="2908" y="1"/>
                    <a:pt x="2839" y="2"/>
                    <a:pt x="2771" y="4"/>
                  </a:cubicBezTo>
                  <a:cubicBezTo>
                    <a:pt x="1698" y="1311"/>
                    <a:pt x="820" y="2443"/>
                    <a:pt x="0" y="3418"/>
                  </a:cubicBezTo>
                  <a:cubicBezTo>
                    <a:pt x="3571" y="3496"/>
                    <a:pt x="7063" y="5213"/>
                    <a:pt x="7063" y="5213"/>
                  </a:cubicBezTo>
                  <a:cubicBezTo>
                    <a:pt x="7961" y="4140"/>
                    <a:pt x="8937" y="2852"/>
                    <a:pt x="9990" y="1467"/>
                  </a:cubicBezTo>
                  <a:cubicBezTo>
                    <a:pt x="9990" y="1467"/>
                    <a:pt x="5740" y="1"/>
                    <a:pt x="2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56"/>
            <p:cNvSpPr/>
            <p:nvPr/>
          </p:nvSpPr>
          <p:spPr>
            <a:xfrm>
              <a:off x="4711875" y="2631245"/>
              <a:ext cx="317923" cy="348244"/>
            </a:xfrm>
            <a:custGeom>
              <a:avLst/>
              <a:gdLst/>
              <a:ahLst/>
              <a:cxnLst/>
              <a:rect l="l" t="t" r="r" b="b"/>
              <a:pathLst>
                <a:path w="10244" h="11221" extrusionOk="0">
                  <a:moveTo>
                    <a:pt x="8249" y="0"/>
                  </a:moveTo>
                  <a:cubicBezTo>
                    <a:pt x="8227" y="0"/>
                    <a:pt x="8215" y="1"/>
                    <a:pt x="8215" y="1"/>
                  </a:cubicBezTo>
                  <a:lnTo>
                    <a:pt x="7005" y="1621"/>
                  </a:lnTo>
                  <a:cubicBezTo>
                    <a:pt x="7005" y="1621"/>
                    <a:pt x="6403" y="1449"/>
                    <a:pt x="5260" y="1449"/>
                  </a:cubicBezTo>
                  <a:cubicBezTo>
                    <a:pt x="5070" y="1449"/>
                    <a:pt x="4864" y="1453"/>
                    <a:pt x="4644" y="1465"/>
                  </a:cubicBezTo>
                  <a:cubicBezTo>
                    <a:pt x="2849" y="1543"/>
                    <a:pt x="898" y="2030"/>
                    <a:pt x="586" y="3982"/>
                  </a:cubicBezTo>
                  <a:cubicBezTo>
                    <a:pt x="0" y="6908"/>
                    <a:pt x="3103" y="10323"/>
                    <a:pt x="8468" y="11220"/>
                  </a:cubicBezTo>
                  <a:lnTo>
                    <a:pt x="8546" y="11220"/>
                  </a:lnTo>
                  <a:cubicBezTo>
                    <a:pt x="10244" y="7162"/>
                    <a:pt x="10088" y="1230"/>
                    <a:pt x="10088" y="1230"/>
                  </a:cubicBezTo>
                  <a:cubicBezTo>
                    <a:pt x="9356" y="63"/>
                    <a:pt x="8437" y="0"/>
                    <a:pt x="8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56"/>
            <p:cNvSpPr/>
            <p:nvPr/>
          </p:nvSpPr>
          <p:spPr>
            <a:xfrm>
              <a:off x="4252867" y="2795265"/>
              <a:ext cx="360937" cy="347654"/>
            </a:xfrm>
            <a:custGeom>
              <a:avLst/>
              <a:gdLst/>
              <a:ahLst/>
              <a:cxnLst/>
              <a:rect l="l" t="t" r="r" b="b"/>
              <a:pathLst>
                <a:path w="11630" h="11202" extrusionOk="0">
                  <a:moveTo>
                    <a:pt x="7326" y="1"/>
                  </a:moveTo>
                  <a:cubicBezTo>
                    <a:pt x="6421" y="1"/>
                    <a:pt x="5436" y="240"/>
                    <a:pt x="4547" y="979"/>
                  </a:cubicBezTo>
                  <a:cubicBezTo>
                    <a:pt x="4547" y="979"/>
                    <a:pt x="566" y="6579"/>
                    <a:pt x="0" y="10404"/>
                  </a:cubicBezTo>
                  <a:cubicBezTo>
                    <a:pt x="1936" y="10918"/>
                    <a:pt x="3809" y="11202"/>
                    <a:pt x="5419" y="11202"/>
                  </a:cubicBezTo>
                  <a:cubicBezTo>
                    <a:pt x="6373" y="11202"/>
                    <a:pt x="7235" y="11102"/>
                    <a:pt x="7961" y="10891"/>
                  </a:cubicBezTo>
                  <a:cubicBezTo>
                    <a:pt x="11063" y="9916"/>
                    <a:pt x="11629" y="6579"/>
                    <a:pt x="11063" y="4628"/>
                  </a:cubicBezTo>
                  <a:cubicBezTo>
                    <a:pt x="10498" y="2853"/>
                    <a:pt x="9112" y="2365"/>
                    <a:pt x="9112" y="2365"/>
                  </a:cubicBezTo>
                  <a:lnTo>
                    <a:pt x="10400" y="823"/>
                  </a:lnTo>
                  <a:cubicBezTo>
                    <a:pt x="10400" y="823"/>
                    <a:pt x="9001" y="1"/>
                    <a:pt x="73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56"/>
            <p:cNvSpPr/>
            <p:nvPr/>
          </p:nvSpPr>
          <p:spPr>
            <a:xfrm>
              <a:off x="5332544" y="2785085"/>
              <a:ext cx="43046" cy="66011"/>
            </a:xfrm>
            <a:custGeom>
              <a:avLst/>
              <a:gdLst/>
              <a:ahLst/>
              <a:cxnLst/>
              <a:rect l="l" t="t" r="r" b="b"/>
              <a:pathLst>
                <a:path w="1387" h="2127" extrusionOk="0">
                  <a:moveTo>
                    <a:pt x="1074" y="0"/>
                  </a:moveTo>
                  <a:cubicBezTo>
                    <a:pt x="820" y="332"/>
                    <a:pt x="664" y="664"/>
                    <a:pt x="411" y="1054"/>
                  </a:cubicBezTo>
                  <a:cubicBezTo>
                    <a:pt x="254" y="1307"/>
                    <a:pt x="1" y="1639"/>
                    <a:pt x="1" y="2029"/>
                  </a:cubicBezTo>
                  <a:cubicBezTo>
                    <a:pt x="1" y="2029"/>
                    <a:pt x="1" y="2127"/>
                    <a:pt x="98" y="2127"/>
                  </a:cubicBezTo>
                  <a:cubicBezTo>
                    <a:pt x="489" y="1951"/>
                    <a:pt x="742" y="1542"/>
                    <a:pt x="898" y="1229"/>
                  </a:cubicBezTo>
                  <a:cubicBezTo>
                    <a:pt x="1152" y="898"/>
                    <a:pt x="1386" y="566"/>
                    <a:pt x="1386" y="176"/>
                  </a:cubicBezTo>
                  <a:cubicBezTo>
                    <a:pt x="1386" y="78"/>
                    <a:pt x="1308" y="0"/>
                    <a:pt x="1230" y="0"/>
                  </a:cubicBezTo>
                  <a:close/>
                </a:path>
              </a:pathLst>
            </a:custGeom>
            <a:solidFill>
              <a:srgbClr val="96C3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56"/>
            <p:cNvSpPr/>
            <p:nvPr/>
          </p:nvSpPr>
          <p:spPr>
            <a:xfrm>
              <a:off x="5310136" y="2780244"/>
              <a:ext cx="30321" cy="40594"/>
            </a:xfrm>
            <a:custGeom>
              <a:avLst/>
              <a:gdLst/>
              <a:ahLst/>
              <a:cxnLst/>
              <a:rect l="l" t="t" r="r" b="b"/>
              <a:pathLst>
                <a:path w="977" h="1308" extrusionOk="0">
                  <a:moveTo>
                    <a:pt x="723" y="0"/>
                  </a:moveTo>
                  <a:cubicBezTo>
                    <a:pt x="567" y="156"/>
                    <a:pt x="333" y="332"/>
                    <a:pt x="235" y="488"/>
                  </a:cubicBezTo>
                  <a:cubicBezTo>
                    <a:pt x="79" y="722"/>
                    <a:pt x="1" y="976"/>
                    <a:pt x="1" y="1210"/>
                  </a:cubicBezTo>
                  <a:cubicBezTo>
                    <a:pt x="1" y="1307"/>
                    <a:pt x="79" y="1307"/>
                    <a:pt x="157" y="1307"/>
                  </a:cubicBezTo>
                  <a:lnTo>
                    <a:pt x="235" y="1307"/>
                  </a:lnTo>
                  <a:cubicBezTo>
                    <a:pt x="411" y="1132"/>
                    <a:pt x="567" y="976"/>
                    <a:pt x="645" y="722"/>
                  </a:cubicBezTo>
                  <a:cubicBezTo>
                    <a:pt x="723" y="566"/>
                    <a:pt x="898" y="410"/>
                    <a:pt x="976" y="156"/>
                  </a:cubicBezTo>
                  <a:cubicBezTo>
                    <a:pt x="976" y="78"/>
                    <a:pt x="898" y="0"/>
                    <a:pt x="820" y="0"/>
                  </a:cubicBezTo>
                  <a:close/>
                </a:path>
              </a:pathLst>
            </a:custGeom>
            <a:solidFill>
              <a:srgbClr val="96C3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56"/>
            <p:cNvSpPr/>
            <p:nvPr/>
          </p:nvSpPr>
          <p:spPr>
            <a:xfrm>
              <a:off x="5284719" y="2760257"/>
              <a:ext cx="20607" cy="32711"/>
            </a:xfrm>
            <a:custGeom>
              <a:avLst/>
              <a:gdLst/>
              <a:ahLst/>
              <a:cxnLst/>
              <a:rect l="l" t="t" r="r" b="b"/>
              <a:pathLst>
                <a:path w="664" h="1054" extrusionOk="0">
                  <a:moveTo>
                    <a:pt x="488" y="0"/>
                  </a:moveTo>
                  <a:cubicBezTo>
                    <a:pt x="410" y="0"/>
                    <a:pt x="410" y="0"/>
                    <a:pt x="410" y="78"/>
                  </a:cubicBezTo>
                  <a:cubicBezTo>
                    <a:pt x="254" y="234"/>
                    <a:pt x="78" y="390"/>
                    <a:pt x="0" y="566"/>
                  </a:cubicBezTo>
                  <a:lnTo>
                    <a:pt x="0" y="800"/>
                  </a:lnTo>
                  <a:cubicBezTo>
                    <a:pt x="0" y="878"/>
                    <a:pt x="78" y="976"/>
                    <a:pt x="78" y="976"/>
                  </a:cubicBezTo>
                  <a:cubicBezTo>
                    <a:pt x="78" y="1054"/>
                    <a:pt x="176" y="1054"/>
                    <a:pt x="176" y="1054"/>
                  </a:cubicBezTo>
                  <a:lnTo>
                    <a:pt x="254" y="976"/>
                  </a:lnTo>
                  <a:lnTo>
                    <a:pt x="254" y="878"/>
                  </a:lnTo>
                  <a:cubicBezTo>
                    <a:pt x="332" y="800"/>
                    <a:pt x="332" y="722"/>
                    <a:pt x="410" y="644"/>
                  </a:cubicBezTo>
                  <a:cubicBezTo>
                    <a:pt x="488" y="488"/>
                    <a:pt x="566" y="312"/>
                    <a:pt x="566" y="156"/>
                  </a:cubicBezTo>
                  <a:cubicBezTo>
                    <a:pt x="664" y="78"/>
                    <a:pt x="566" y="0"/>
                    <a:pt x="488" y="0"/>
                  </a:cubicBezTo>
                  <a:close/>
                </a:path>
              </a:pathLst>
            </a:custGeom>
            <a:solidFill>
              <a:srgbClr val="96C3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56"/>
            <p:cNvSpPr/>
            <p:nvPr/>
          </p:nvSpPr>
          <p:spPr>
            <a:xfrm>
              <a:off x="5199341" y="2419338"/>
              <a:ext cx="39973" cy="32711"/>
            </a:xfrm>
            <a:custGeom>
              <a:avLst/>
              <a:gdLst/>
              <a:ahLst/>
              <a:cxnLst/>
              <a:rect l="l" t="t" r="r" b="b"/>
              <a:pathLst>
                <a:path w="1288" h="1054" extrusionOk="0">
                  <a:moveTo>
                    <a:pt x="234" y="0"/>
                  </a:moveTo>
                  <a:cubicBezTo>
                    <a:pt x="156" y="0"/>
                    <a:pt x="78" y="78"/>
                    <a:pt x="0" y="156"/>
                  </a:cubicBezTo>
                  <a:cubicBezTo>
                    <a:pt x="0" y="410"/>
                    <a:pt x="156" y="644"/>
                    <a:pt x="312" y="820"/>
                  </a:cubicBezTo>
                  <a:cubicBezTo>
                    <a:pt x="390" y="898"/>
                    <a:pt x="566" y="1054"/>
                    <a:pt x="722" y="1054"/>
                  </a:cubicBezTo>
                  <a:cubicBezTo>
                    <a:pt x="800" y="1054"/>
                    <a:pt x="800" y="1054"/>
                    <a:pt x="878" y="976"/>
                  </a:cubicBezTo>
                  <a:cubicBezTo>
                    <a:pt x="1288" y="742"/>
                    <a:pt x="566" y="156"/>
                    <a:pt x="312" y="0"/>
                  </a:cubicBezTo>
                  <a:close/>
                </a:path>
              </a:pathLst>
            </a:custGeom>
            <a:solidFill>
              <a:srgbClr val="66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56"/>
            <p:cNvSpPr/>
            <p:nvPr/>
          </p:nvSpPr>
          <p:spPr>
            <a:xfrm>
              <a:off x="5204183" y="2384206"/>
              <a:ext cx="32711" cy="27869"/>
            </a:xfrm>
            <a:custGeom>
              <a:avLst/>
              <a:gdLst/>
              <a:ahLst/>
              <a:cxnLst/>
              <a:rect l="l" t="t" r="r" b="b"/>
              <a:pathLst>
                <a:path w="1054" h="898" extrusionOk="0">
                  <a:moveTo>
                    <a:pt x="234" y="0"/>
                  </a:moveTo>
                  <a:cubicBezTo>
                    <a:pt x="156" y="0"/>
                    <a:pt x="78" y="78"/>
                    <a:pt x="78" y="156"/>
                  </a:cubicBezTo>
                  <a:cubicBezTo>
                    <a:pt x="0" y="313"/>
                    <a:pt x="156" y="566"/>
                    <a:pt x="332" y="644"/>
                  </a:cubicBezTo>
                  <a:lnTo>
                    <a:pt x="566" y="898"/>
                  </a:lnTo>
                  <a:lnTo>
                    <a:pt x="898" y="898"/>
                  </a:lnTo>
                  <a:cubicBezTo>
                    <a:pt x="976" y="800"/>
                    <a:pt x="1054" y="722"/>
                    <a:pt x="1054" y="644"/>
                  </a:cubicBezTo>
                  <a:cubicBezTo>
                    <a:pt x="1054" y="566"/>
                    <a:pt x="1054" y="488"/>
                    <a:pt x="976" y="410"/>
                  </a:cubicBezTo>
                  <a:cubicBezTo>
                    <a:pt x="898" y="313"/>
                    <a:pt x="820" y="313"/>
                    <a:pt x="644" y="235"/>
                  </a:cubicBezTo>
                  <a:cubicBezTo>
                    <a:pt x="566" y="156"/>
                    <a:pt x="410" y="78"/>
                    <a:pt x="332" y="0"/>
                  </a:cubicBezTo>
                  <a:close/>
                </a:path>
              </a:pathLst>
            </a:custGeom>
            <a:solidFill>
              <a:srgbClr val="66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56"/>
            <p:cNvSpPr/>
            <p:nvPr/>
          </p:nvSpPr>
          <p:spPr>
            <a:xfrm>
              <a:off x="5259891" y="2424179"/>
              <a:ext cx="37583" cy="38173"/>
            </a:xfrm>
            <a:custGeom>
              <a:avLst/>
              <a:gdLst/>
              <a:ahLst/>
              <a:cxnLst/>
              <a:rect l="l" t="t" r="r" b="b"/>
              <a:pathLst>
                <a:path w="1211" h="1230" extrusionOk="0">
                  <a:moveTo>
                    <a:pt x="235" y="0"/>
                  </a:moveTo>
                  <a:cubicBezTo>
                    <a:pt x="156" y="0"/>
                    <a:pt x="0" y="98"/>
                    <a:pt x="0" y="176"/>
                  </a:cubicBezTo>
                  <a:cubicBezTo>
                    <a:pt x="78" y="410"/>
                    <a:pt x="156" y="664"/>
                    <a:pt x="313" y="820"/>
                  </a:cubicBezTo>
                  <a:cubicBezTo>
                    <a:pt x="488" y="1073"/>
                    <a:pt x="644" y="1229"/>
                    <a:pt x="976" y="1229"/>
                  </a:cubicBezTo>
                  <a:cubicBezTo>
                    <a:pt x="1054" y="1229"/>
                    <a:pt x="1210" y="1151"/>
                    <a:pt x="1210" y="976"/>
                  </a:cubicBezTo>
                  <a:cubicBezTo>
                    <a:pt x="1210" y="742"/>
                    <a:pt x="976" y="586"/>
                    <a:pt x="800" y="410"/>
                  </a:cubicBezTo>
                  <a:cubicBezTo>
                    <a:pt x="644" y="254"/>
                    <a:pt x="566" y="98"/>
                    <a:pt x="391" y="0"/>
                  </a:cubicBezTo>
                  <a:close/>
                </a:path>
              </a:pathLst>
            </a:custGeom>
            <a:solidFill>
              <a:srgbClr val="66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56"/>
            <p:cNvSpPr/>
            <p:nvPr/>
          </p:nvSpPr>
          <p:spPr>
            <a:xfrm>
              <a:off x="3859250" y="2588261"/>
              <a:ext cx="30321" cy="53318"/>
            </a:xfrm>
            <a:custGeom>
              <a:avLst/>
              <a:gdLst/>
              <a:ahLst/>
              <a:cxnLst/>
              <a:rect l="l" t="t" r="r" b="b"/>
              <a:pathLst>
                <a:path w="977" h="1718" extrusionOk="0">
                  <a:moveTo>
                    <a:pt x="645" y="1"/>
                  </a:moveTo>
                  <a:cubicBezTo>
                    <a:pt x="410" y="1"/>
                    <a:pt x="332" y="333"/>
                    <a:pt x="254" y="489"/>
                  </a:cubicBezTo>
                  <a:cubicBezTo>
                    <a:pt x="79" y="820"/>
                    <a:pt x="1" y="1230"/>
                    <a:pt x="79" y="1542"/>
                  </a:cubicBezTo>
                  <a:cubicBezTo>
                    <a:pt x="157" y="1718"/>
                    <a:pt x="254" y="1718"/>
                    <a:pt x="332" y="1718"/>
                  </a:cubicBezTo>
                  <a:lnTo>
                    <a:pt x="488" y="1718"/>
                  </a:lnTo>
                  <a:cubicBezTo>
                    <a:pt x="742" y="1386"/>
                    <a:pt x="820" y="1054"/>
                    <a:pt x="820" y="664"/>
                  </a:cubicBezTo>
                  <a:cubicBezTo>
                    <a:pt x="898" y="489"/>
                    <a:pt x="976" y="79"/>
                    <a:pt x="742" y="1"/>
                  </a:cubicBezTo>
                  <a:close/>
                </a:path>
              </a:pathLst>
            </a:custGeom>
            <a:solidFill>
              <a:srgbClr val="66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56"/>
            <p:cNvSpPr/>
            <p:nvPr/>
          </p:nvSpPr>
          <p:spPr>
            <a:xfrm>
              <a:off x="3879237" y="2540436"/>
              <a:ext cx="20607" cy="27869"/>
            </a:xfrm>
            <a:custGeom>
              <a:avLst/>
              <a:gdLst/>
              <a:ahLst/>
              <a:cxnLst/>
              <a:rect l="l" t="t" r="r" b="b"/>
              <a:pathLst>
                <a:path w="664" h="898" extrusionOk="0">
                  <a:moveTo>
                    <a:pt x="410" y="0"/>
                  </a:moveTo>
                  <a:cubicBezTo>
                    <a:pt x="410" y="78"/>
                    <a:pt x="332" y="78"/>
                    <a:pt x="254" y="78"/>
                  </a:cubicBezTo>
                  <a:cubicBezTo>
                    <a:pt x="254" y="156"/>
                    <a:pt x="176" y="156"/>
                    <a:pt x="176" y="254"/>
                  </a:cubicBezTo>
                  <a:cubicBezTo>
                    <a:pt x="1" y="410"/>
                    <a:pt x="1" y="566"/>
                    <a:pt x="98" y="742"/>
                  </a:cubicBezTo>
                  <a:cubicBezTo>
                    <a:pt x="98" y="820"/>
                    <a:pt x="176" y="898"/>
                    <a:pt x="254" y="898"/>
                  </a:cubicBezTo>
                  <a:cubicBezTo>
                    <a:pt x="254" y="898"/>
                    <a:pt x="332" y="898"/>
                    <a:pt x="332" y="820"/>
                  </a:cubicBezTo>
                  <a:cubicBezTo>
                    <a:pt x="488" y="742"/>
                    <a:pt x="586" y="644"/>
                    <a:pt x="586" y="488"/>
                  </a:cubicBezTo>
                  <a:cubicBezTo>
                    <a:pt x="664" y="410"/>
                    <a:pt x="664" y="332"/>
                    <a:pt x="664" y="254"/>
                  </a:cubicBezTo>
                  <a:cubicBezTo>
                    <a:pt x="586" y="156"/>
                    <a:pt x="586" y="78"/>
                    <a:pt x="586" y="78"/>
                  </a:cubicBezTo>
                  <a:cubicBezTo>
                    <a:pt x="586" y="0"/>
                    <a:pt x="488" y="0"/>
                    <a:pt x="488" y="0"/>
                  </a:cubicBezTo>
                  <a:close/>
                </a:path>
              </a:pathLst>
            </a:custGeom>
            <a:solidFill>
              <a:srgbClr val="66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56"/>
            <p:cNvSpPr/>
            <p:nvPr/>
          </p:nvSpPr>
          <p:spPr>
            <a:xfrm>
              <a:off x="3902234" y="2555581"/>
              <a:ext cx="25480" cy="47856"/>
            </a:xfrm>
            <a:custGeom>
              <a:avLst/>
              <a:gdLst/>
              <a:ahLst/>
              <a:cxnLst/>
              <a:rect l="l" t="t" r="r" b="b"/>
              <a:pathLst>
                <a:path w="821" h="1542" extrusionOk="0">
                  <a:moveTo>
                    <a:pt x="645" y="0"/>
                  </a:moveTo>
                  <a:cubicBezTo>
                    <a:pt x="411" y="78"/>
                    <a:pt x="333" y="332"/>
                    <a:pt x="235" y="488"/>
                  </a:cubicBezTo>
                  <a:cubicBezTo>
                    <a:pt x="79" y="820"/>
                    <a:pt x="1" y="1054"/>
                    <a:pt x="79" y="1307"/>
                  </a:cubicBezTo>
                  <a:cubicBezTo>
                    <a:pt x="79" y="1464"/>
                    <a:pt x="235" y="1542"/>
                    <a:pt x="333" y="1542"/>
                  </a:cubicBezTo>
                  <a:cubicBezTo>
                    <a:pt x="411" y="1542"/>
                    <a:pt x="411" y="1464"/>
                    <a:pt x="489" y="1464"/>
                  </a:cubicBezTo>
                  <a:cubicBezTo>
                    <a:pt x="723" y="1229"/>
                    <a:pt x="723" y="976"/>
                    <a:pt x="820" y="644"/>
                  </a:cubicBezTo>
                  <a:cubicBezTo>
                    <a:pt x="820" y="488"/>
                    <a:pt x="820" y="156"/>
                    <a:pt x="723" y="0"/>
                  </a:cubicBezTo>
                  <a:close/>
                </a:path>
              </a:pathLst>
            </a:custGeom>
            <a:solidFill>
              <a:srgbClr val="66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56"/>
            <p:cNvSpPr/>
            <p:nvPr/>
          </p:nvSpPr>
          <p:spPr>
            <a:xfrm>
              <a:off x="3993073" y="2371482"/>
              <a:ext cx="30321" cy="35163"/>
            </a:xfrm>
            <a:custGeom>
              <a:avLst/>
              <a:gdLst/>
              <a:ahLst/>
              <a:cxnLst/>
              <a:rect l="l" t="t" r="r" b="b"/>
              <a:pathLst>
                <a:path w="977" h="1133" extrusionOk="0">
                  <a:moveTo>
                    <a:pt x="820" y="1"/>
                  </a:moveTo>
                  <a:cubicBezTo>
                    <a:pt x="723" y="1"/>
                    <a:pt x="723" y="1"/>
                    <a:pt x="645" y="79"/>
                  </a:cubicBezTo>
                  <a:cubicBezTo>
                    <a:pt x="489" y="332"/>
                    <a:pt x="1" y="645"/>
                    <a:pt x="1" y="1054"/>
                  </a:cubicBezTo>
                  <a:cubicBezTo>
                    <a:pt x="1" y="1054"/>
                    <a:pt x="79" y="1132"/>
                    <a:pt x="157" y="1132"/>
                  </a:cubicBezTo>
                  <a:cubicBezTo>
                    <a:pt x="567" y="1054"/>
                    <a:pt x="898" y="566"/>
                    <a:pt x="976" y="157"/>
                  </a:cubicBezTo>
                  <a:cubicBezTo>
                    <a:pt x="976" y="79"/>
                    <a:pt x="898" y="1"/>
                    <a:pt x="820" y="1"/>
                  </a:cubicBezTo>
                  <a:close/>
                </a:path>
              </a:pathLst>
            </a:custGeom>
            <a:solidFill>
              <a:srgbClr val="66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56"/>
            <p:cNvSpPr/>
            <p:nvPr/>
          </p:nvSpPr>
          <p:spPr>
            <a:xfrm>
              <a:off x="4005797" y="2949167"/>
              <a:ext cx="63001" cy="43046"/>
            </a:xfrm>
            <a:custGeom>
              <a:avLst/>
              <a:gdLst/>
              <a:ahLst/>
              <a:cxnLst/>
              <a:rect l="l" t="t" r="r" b="b"/>
              <a:pathLst>
                <a:path w="2030" h="1387" extrusionOk="0">
                  <a:moveTo>
                    <a:pt x="157" y="1"/>
                  </a:moveTo>
                  <a:cubicBezTo>
                    <a:pt x="79" y="1"/>
                    <a:pt x="79" y="1"/>
                    <a:pt x="79" y="79"/>
                  </a:cubicBezTo>
                  <a:cubicBezTo>
                    <a:pt x="1" y="411"/>
                    <a:pt x="313" y="645"/>
                    <a:pt x="566" y="898"/>
                  </a:cubicBezTo>
                  <a:cubicBezTo>
                    <a:pt x="976" y="1132"/>
                    <a:pt x="1288" y="1308"/>
                    <a:pt x="1698" y="1386"/>
                  </a:cubicBezTo>
                  <a:lnTo>
                    <a:pt x="1776" y="1386"/>
                  </a:lnTo>
                  <a:cubicBezTo>
                    <a:pt x="1952" y="1386"/>
                    <a:pt x="2030" y="1230"/>
                    <a:pt x="1874" y="1054"/>
                  </a:cubicBezTo>
                  <a:cubicBezTo>
                    <a:pt x="1698" y="820"/>
                    <a:pt x="1386" y="645"/>
                    <a:pt x="1054" y="567"/>
                  </a:cubicBezTo>
                  <a:cubicBezTo>
                    <a:pt x="722" y="411"/>
                    <a:pt x="488" y="254"/>
                    <a:pt x="235" y="1"/>
                  </a:cubicBezTo>
                  <a:close/>
                </a:path>
              </a:pathLst>
            </a:custGeom>
            <a:solidFill>
              <a:srgbClr val="96C3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56"/>
            <p:cNvSpPr/>
            <p:nvPr/>
          </p:nvSpPr>
          <p:spPr>
            <a:xfrm>
              <a:off x="4023363" y="2916487"/>
              <a:ext cx="45435" cy="30290"/>
            </a:xfrm>
            <a:custGeom>
              <a:avLst/>
              <a:gdLst/>
              <a:ahLst/>
              <a:cxnLst/>
              <a:rect l="l" t="t" r="r" b="b"/>
              <a:pathLst>
                <a:path w="1464" h="976" extrusionOk="0">
                  <a:moveTo>
                    <a:pt x="234" y="0"/>
                  </a:moveTo>
                  <a:cubicBezTo>
                    <a:pt x="156" y="0"/>
                    <a:pt x="156" y="0"/>
                    <a:pt x="156" y="78"/>
                  </a:cubicBezTo>
                  <a:cubicBezTo>
                    <a:pt x="0" y="234"/>
                    <a:pt x="234" y="488"/>
                    <a:pt x="410" y="644"/>
                  </a:cubicBezTo>
                  <a:cubicBezTo>
                    <a:pt x="644" y="820"/>
                    <a:pt x="898" y="976"/>
                    <a:pt x="1132" y="976"/>
                  </a:cubicBezTo>
                  <a:lnTo>
                    <a:pt x="1210" y="976"/>
                  </a:lnTo>
                  <a:cubicBezTo>
                    <a:pt x="1308" y="976"/>
                    <a:pt x="1464" y="898"/>
                    <a:pt x="1386" y="722"/>
                  </a:cubicBezTo>
                  <a:cubicBezTo>
                    <a:pt x="1308" y="488"/>
                    <a:pt x="1054" y="410"/>
                    <a:pt x="820" y="234"/>
                  </a:cubicBezTo>
                  <a:cubicBezTo>
                    <a:pt x="722" y="234"/>
                    <a:pt x="644" y="156"/>
                    <a:pt x="488" y="78"/>
                  </a:cubicBezTo>
                  <a:cubicBezTo>
                    <a:pt x="488" y="78"/>
                    <a:pt x="332" y="0"/>
                    <a:pt x="234" y="0"/>
                  </a:cubicBezTo>
                  <a:close/>
                </a:path>
              </a:pathLst>
            </a:custGeom>
            <a:solidFill>
              <a:srgbClr val="96C3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56"/>
            <p:cNvSpPr/>
            <p:nvPr/>
          </p:nvSpPr>
          <p:spPr>
            <a:xfrm>
              <a:off x="4106320" y="2709391"/>
              <a:ext cx="18187" cy="10304"/>
            </a:xfrm>
            <a:custGeom>
              <a:avLst/>
              <a:gdLst/>
              <a:ahLst/>
              <a:cxnLst/>
              <a:rect l="l" t="t" r="r" b="b"/>
              <a:pathLst>
                <a:path w="586" h="332" extrusionOk="0">
                  <a:moveTo>
                    <a:pt x="488" y="0"/>
                  </a:moveTo>
                  <a:cubicBezTo>
                    <a:pt x="254" y="0"/>
                    <a:pt x="98" y="78"/>
                    <a:pt x="0" y="176"/>
                  </a:cubicBezTo>
                  <a:cubicBezTo>
                    <a:pt x="176" y="254"/>
                    <a:pt x="254" y="332"/>
                    <a:pt x="410" y="332"/>
                  </a:cubicBezTo>
                  <a:cubicBezTo>
                    <a:pt x="488" y="332"/>
                    <a:pt x="586" y="176"/>
                    <a:pt x="586" y="78"/>
                  </a:cubicBezTo>
                  <a:cubicBezTo>
                    <a:pt x="586" y="78"/>
                    <a:pt x="586" y="0"/>
                    <a:pt x="488" y="0"/>
                  </a:cubicBezTo>
                  <a:close/>
                </a:path>
              </a:pathLst>
            </a:custGeom>
            <a:solidFill>
              <a:srgbClr val="96C3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56"/>
            <p:cNvSpPr/>
            <p:nvPr/>
          </p:nvSpPr>
          <p:spPr>
            <a:xfrm>
              <a:off x="4083913" y="2686984"/>
              <a:ext cx="37583" cy="27869"/>
            </a:xfrm>
            <a:custGeom>
              <a:avLst/>
              <a:gdLst/>
              <a:ahLst/>
              <a:cxnLst/>
              <a:rect l="l" t="t" r="r" b="b"/>
              <a:pathLst>
                <a:path w="1211" h="898" extrusionOk="0">
                  <a:moveTo>
                    <a:pt x="157" y="0"/>
                  </a:moveTo>
                  <a:cubicBezTo>
                    <a:pt x="79" y="0"/>
                    <a:pt x="1" y="78"/>
                    <a:pt x="79" y="78"/>
                  </a:cubicBezTo>
                  <a:cubicBezTo>
                    <a:pt x="235" y="312"/>
                    <a:pt x="410" y="488"/>
                    <a:pt x="566" y="722"/>
                  </a:cubicBezTo>
                  <a:cubicBezTo>
                    <a:pt x="566" y="800"/>
                    <a:pt x="644" y="898"/>
                    <a:pt x="722" y="898"/>
                  </a:cubicBezTo>
                  <a:cubicBezTo>
                    <a:pt x="820" y="800"/>
                    <a:pt x="976" y="722"/>
                    <a:pt x="1210" y="722"/>
                  </a:cubicBezTo>
                  <a:cubicBezTo>
                    <a:pt x="1210" y="488"/>
                    <a:pt x="1054" y="312"/>
                    <a:pt x="820" y="234"/>
                  </a:cubicBezTo>
                  <a:cubicBezTo>
                    <a:pt x="644" y="156"/>
                    <a:pt x="410" y="78"/>
                    <a:pt x="157" y="0"/>
                  </a:cubicBezTo>
                  <a:close/>
                </a:path>
              </a:pathLst>
            </a:custGeom>
            <a:solidFill>
              <a:srgbClr val="66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56"/>
            <p:cNvSpPr/>
            <p:nvPr/>
          </p:nvSpPr>
          <p:spPr>
            <a:xfrm>
              <a:off x="4134189" y="2706970"/>
              <a:ext cx="38173" cy="35132"/>
            </a:xfrm>
            <a:custGeom>
              <a:avLst/>
              <a:gdLst/>
              <a:ahLst/>
              <a:cxnLst/>
              <a:rect l="l" t="t" r="r" b="b"/>
              <a:pathLst>
                <a:path w="1230" h="1132" extrusionOk="0">
                  <a:moveTo>
                    <a:pt x="78" y="0"/>
                  </a:moveTo>
                  <a:cubicBezTo>
                    <a:pt x="78" y="78"/>
                    <a:pt x="0" y="78"/>
                    <a:pt x="0" y="156"/>
                  </a:cubicBezTo>
                  <a:cubicBezTo>
                    <a:pt x="0" y="410"/>
                    <a:pt x="176" y="644"/>
                    <a:pt x="254" y="820"/>
                  </a:cubicBezTo>
                  <a:cubicBezTo>
                    <a:pt x="410" y="976"/>
                    <a:pt x="566" y="1132"/>
                    <a:pt x="741" y="1132"/>
                  </a:cubicBezTo>
                  <a:cubicBezTo>
                    <a:pt x="819" y="1132"/>
                    <a:pt x="898" y="1054"/>
                    <a:pt x="976" y="1054"/>
                  </a:cubicBezTo>
                  <a:cubicBezTo>
                    <a:pt x="1229" y="898"/>
                    <a:pt x="1054" y="566"/>
                    <a:pt x="898" y="488"/>
                  </a:cubicBezTo>
                  <a:cubicBezTo>
                    <a:pt x="819" y="410"/>
                    <a:pt x="741" y="332"/>
                    <a:pt x="566" y="254"/>
                  </a:cubicBezTo>
                  <a:cubicBezTo>
                    <a:pt x="566" y="254"/>
                    <a:pt x="488" y="156"/>
                    <a:pt x="410" y="78"/>
                  </a:cubicBezTo>
                  <a:cubicBezTo>
                    <a:pt x="332" y="78"/>
                    <a:pt x="176" y="0"/>
                    <a:pt x="78" y="0"/>
                  </a:cubicBezTo>
                  <a:close/>
                </a:path>
              </a:pathLst>
            </a:custGeom>
            <a:solidFill>
              <a:srgbClr val="96C3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56"/>
            <p:cNvSpPr/>
            <p:nvPr/>
          </p:nvSpPr>
          <p:spPr>
            <a:xfrm>
              <a:off x="4136610" y="2706970"/>
              <a:ext cx="10304" cy="2452"/>
            </a:xfrm>
            <a:custGeom>
              <a:avLst/>
              <a:gdLst/>
              <a:ahLst/>
              <a:cxnLst/>
              <a:rect l="l" t="t" r="r" b="b"/>
              <a:pathLst>
                <a:path w="332" h="79" extrusionOk="0">
                  <a:moveTo>
                    <a:pt x="0" y="0"/>
                  </a:moveTo>
                  <a:cubicBezTo>
                    <a:pt x="98" y="0"/>
                    <a:pt x="254" y="78"/>
                    <a:pt x="332" y="78"/>
                  </a:cubicBezTo>
                  <a:cubicBezTo>
                    <a:pt x="254" y="0"/>
                    <a:pt x="254" y="0"/>
                    <a:pt x="176" y="0"/>
                  </a:cubicBezTo>
                  <a:close/>
                </a:path>
              </a:pathLst>
            </a:custGeom>
            <a:solidFill>
              <a:srgbClr val="66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56"/>
            <p:cNvSpPr/>
            <p:nvPr/>
          </p:nvSpPr>
          <p:spPr>
            <a:xfrm>
              <a:off x="4159607" y="3009717"/>
              <a:ext cx="101143" cy="55739"/>
            </a:xfrm>
            <a:custGeom>
              <a:avLst/>
              <a:gdLst/>
              <a:ahLst/>
              <a:cxnLst/>
              <a:rect l="l" t="t" r="r" b="b"/>
              <a:pathLst>
                <a:path w="3259" h="1796" extrusionOk="0">
                  <a:moveTo>
                    <a:pt x="157" y="1"/>
                  </a:moveTo>
                  <a:cubicBezTo>
                    <a:pt x="79" y="1"/>
                    <a:pt x="79" y="79"/>
                    <a:pt x="0" y="157"/>
                  </a:cubicBezTo>
                  <a:cubicBezTo>
                    <a:pt x="0" y="255"/>
                    <a:pt x="0" y="333"/>
                    <a:pt x="79" y="333"/>
                  </a:cubicBezTo>
                  <a:cubicBezTo>
                    <a:pt x="488" y="977"/>
                    <a:pt x="1620" y="1796"/>
                    <a:pt x="2596" y="1796"/>
                  </a:cubicBezTo>
                  <a:cubicBezTo>
                    <a:pt x="2771" y="1796"/>
                    <a:pt x="3005" y="1796"/>
                    <a:pt x="3161" y="1620"/>
                  </a:cubicBezTo>
                  <a:cubicBezTo>
                    <a:pt x="3259" y="1620"/>
                    <a:pt x="3259" y="1464"/>
                    <a:pt x="3161" y="1386"/>
                  </a:cubicBezTo>
                  <a:cubicBezTo>
                    <a:pt x="2518" y="977"/>
                    <a:pt x="1698" y="820"/>
                    <a:pt x="1054" y="489"/>
                  </a:cubicBezTo>
                  <a:cubicBezTo>
                    <a:pt x="976" y="411"/>
                    <a:pt x="488" y="1"/>
                    <a:pt x="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56"/>
            <p:cNvSpPr/>
            <p:nvPr/>
          </p:nvSpPr>
          <p:spPr>
            <a:xfrm>
              <a:off x="4172331" y="2964312"/>
              <a:ext cx="108405" cy="55739"/>
            </a:xfrm>
            <a:custGeom>
              <a:avLst/>
              <a:gdLst/>
              <a:ahLst/>
              <a:cxnLst/>
              <a:rect l="l" t="t" r="r" b="b"/>
              <a:pathLst>
                <a:path w="3493" h="1796" extrusionOk="0">
                  <a:moveTo>
                    <a:pt x="78" y="1"/>
                  </a:moveTo>
                  <a:cubicBezTo>
                    <a:pt x="0" y="1"/>
                    <a:pt x="0" y="79"/>
                    <a:pt x="0" y="79"/>
                  </a:cubicBezTo>
                  <a:cubicBezTo>
                    <a:pt x="566" y="566"/>
                    <a:pt x="1054" y="1054"/>
                    <a:pt x="1698" y="1386"/>
                  </a:cubicBezTo>
                  <a:cubicBezTo>
                    <a:pt x="1951" y="1542"/>
                    <a:pt x="2439" y="1796"/>
                    <a:pt x="2849" y="1796"/>
                  </a:cubicBezTo>
                  <a:cubicBezTo>
                    <a:pt x="3083" y="1796"/>
                    <a:pt x="3239" y="1718"/>
                    <a:pt x="3337" y="1464"/>
                  </a:cubicBezTo>
                  <a:cubicBezTo>
                    <a:pt x="3493" y="976"/>
                    <a:pt x="2595" y="1054"/>
                    <a:pt x="2264" y="976"/>
                  </a:cubicBezTo>
                  <a:cubicBezTo>
                    <a:pt x="1542" y="742"/>
                    <a:pt x="800" y="332"/>
                    <a:pt x="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56"/>
            <p:cNvSpPr/>
            <p:nvPr/>
          </p:nvSpPr>
          <p:spPr>
            <a:xfrm>
              <a:off x="4200170" y="2916487"/>
              <a:ext cx="93291" cy="47856"/>
            </a:xfrm>
            <a:custGeom>
              <a:avLst/>
              <a:gdLst/>
              <a:ahLst/>
              <a:cxnLst/>
              <a:rect l="l" t="t" r="r" b="b"/>
              <a:pathLst>
                <a:path w="3006" h="1542" extrusionOk="0">
                  <a:moveTo>
                    <a:pt x="235" y="0"/>
                  </a:moveTo>
                  <a:cubicBezTo>
                    <a:pt x="79" y="0"/>
                    <a:pt x="1" y="234"/>
                    <a:pt x="79" y="332"/>
                  </a:cubicBezTo>
                  <a:cubicBezTo>
                    <a:pt x="489" y="722"/>
                    <a:pt x="976" y="976"/>
                    <a:pt x="1464" y="1210"/>
                  </a:cubicBezTo>
                  <a:cubicBezTo>
                    <a:pt x="1776" y="1385"/>
                    <a:pt x="2108" y="1542"/>
                    <a:pt x="2440" y="1542"/>
                  </a:cubicBezTo>
                  <a:cubicBezTo>
                    <a:pt x="2596" y="1542"/>
                    <a:pt x="2674" y="1542"/>
                    <a:pt x="2830" y="1464"/>
                  </a:cubicBezTo>
                  <a:cubicBezTo>
                    <a:pt x="3006" y="1464"/>
                    <a:pt x="3006" y="1210"/>
                    <a:pt x="2830" y="1054"/>
                  </a:cubicBezTo>
                  <a:cubicBezTo>
                    <a:pt x="2440" y="820"/>
                    <a:pt x="1952" y="722"/>
                    <a:pt x="1464" y="488"/>
                  </a:cubicBezTo>
                  <a:cubicBezTo>
                    <a:pt x="1054" y="332"/>
                    <a:pt x="645" y="78"/>
                    <a:pt x="2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56"/>
            <p:cNvSpPr/>
            <p:nvPr/>
          </p:nvSpPr>
          <p:spPr>
            <a:xfrm>
              <a:off x="4230460" y="2866211"/>
              <a:ext cx="98133" cy="50308"/>
            </a:xfrm>
            <a:custGeom>
              <a:avLst/>
              <a:gdLst/>
              <a:ahLst/>
              <a:cxnLst/>
              <a:rect l="l" t="t" r="r" b="b"/>
              <a:pathLst>
                <a:path w="3162" h="1621" extrusionOk="0">
                  <a:moveTo>
                    <a:pt x="156" y="1"/>
                  </a:moveTo>
                  <a:cubicBezTo>
                    <a:pt x="78" y="1"/>
                    <a:pt x="0" y="79"/>
                    <a:pt x="0" y="235"/>
                  </a:cubicBezTo>
                  <a:cubicBezTo>
                    <a:pt x="235" y="645"/>
                    <a:pt x="878" y="976"/>
                    <a:pt x="1288" y="1132"/>
                  </a:cubicBezTo>
                  <a:cubicBezTo>
                    <a:pt x="1620" y="1366"/>
                    <a:pt x="2108" y="1620"/>
                    <a:pt x="2595" y="1620"/>
                  </a:cubicBezTo>
                  <a:lnTo>
                    <a:pt x="2830" y="1620"/>
                  </a:lnTo>
                  <a:cubicBezTo>
                    <a:pt x="2927" y="1542"/>
                    <a:pt x="3005" y="1464"/>
                    <a:pt x="3005" y="1366"/>
                  </a:cubicBezTo>
                  <a:cubicBezTo>
                    <a:pt x="3161" y="801"/>
                    <a:pt x="2342" y="801"/>
                    <a:pt x="2030" y="723"/>
                  </a:cubicBezTo>
                  <a:cubicBezTo>
                    <a:pt x="1620" y="645"/>
                    <a:pt x="1288" y="488"/>
                    <a:pt x="976" y="313"/>
                  </a:cubicBezTo>
                  <a:cubicBezTo>
                    <a:pt x="722" y="235"/>
                    <a:pt x="488" y="79"/>
                    <a:pt x="1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56"/>
            <p:cNvSpPr/>
            <p:nvPr/>
          </p:nvSpPr>
          <p:spPr>
            <a:xfrm>
              <a:off x="4255288" y="2828069"/>
              <a:ext cx="81157" cy="50277"/>
            </a:xfrm>
            <a:custGeom>
              <a:avLst/>
              <a:gdLst/>
              <a:ahLst/>
              <a:cxnLst/>
              <a:rect l="l" t="t" r="r" b="b"/>
              <a:pathLst>
                <a:path w="2615" h="1620" extrusionOk="0">
                  <a:moveTo>
                    <a:pt x="254" y="0"/>
                  </a:moveTo>
                  <a:cubicBezTo>
                    <a:pt x="0" y="410"/>
                    <a:pt x="742" y="820"/>
                    <a:pt x="976" y="976"/>
                  </a:cubicBezTo>
                  <a:cubicBezTo>
                    <a:pt x="1386" y="1308"/>
                    <a:pt x="1795" y="1620"/>
                    <a:pt x="2283" y="1620"/>
                  </a:cubicBezTo>
                  <a:lnTo>
                    <a:pt x="2439" y="1620"/>
                  </a:lnTo>
                  <a:cubicBezTo>
                    <a:pt x="2615" y="1542"/>
                    <a:pt x="2615" y="1386"/>
                    <a:pt x="2517" y="1230"/>
                  </a:cubicBezTo>
                  <a:cubicBezTo>
                    <a:pt x="2517" y="1132"/>
                    <a:pt x="2517" y="1132"/>
                    <a:pt x="2439" y="1054"/>
                  </a:cubicBezTo>
                  <a:cubicBezTo>
                    <a:pt x="2361" y="976"/>
                    <a:pt x="2283" y="976"/>
                    <a:pt x="2205" y="898"/>
                  </a:cubicBezTo>
                  <a:cubicBezTo>
                    <a:pt x="1952" y="742"/>
                    <a:pt x="1717" y="644"/>
                    <a:pt x="1464" y="566"/>
                  </a:cubicBezTo>
                  <a:cubicBezTo>
                    <a:pt x="1230" y="410"/>
                    <a:pt x="976" y="332"/>
                    <a:pt x="820" y="157"/>
                  </a:cubicBezTo>
                  <a:cubicBezTo>
                    <a:pt x="664" y="78"/>
                    <a:pt x="488" y="0"/>
                    <a:pt x="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56"/>
            <p:cNvSpPr/>
            <p:nvPr/>
          </p:nvSpPr>
          <p:spPr>
            <a:xfrm>
              <a:off x="5029766" y="2704549"/>
              <a:ext cx="90870" cy="37552"/>
            </a:xfrm>
            <a:custGeom>
              <a:avLst/>
              <a:gdLst/>
              <a:ahLst/>
              <a:cxnLst/>
              <a:rect l="l" t="t" r="r" b="b"/>
              <a:pathLst>
                <a:path w="2928" h="1210" extrusionOk="0">
                  <a:moveTo>
                    <a:pt x="2440" y="0"/>
                  </a:moveTo>
                  <a:cubicBezTo>
                    <a:pt x="1952" y="0"/>
                    <a:pt x="1562" y="234"/>
                    <a:pt x="1230" y="410"/>
                  </a:cubicBezTo>
                  <a:cubicBezTo>
                    <a:pt x="977" y="488"/>
                    <a:pt x="742" y="566"/>
                    <a:pt x="489" y="644"/>
                  </a:cubicBezTo>
                  <a:cubicBezTo>
                    <a:pt x="333" y="644"/>
                    <a:pt x="177" y="644"/>
                    <a:pt x="98" y="722"/>
                  </a:cubicBezTo>
                  <a:lnTo>
                    <a:pt x="1" y="820"/>
                  </a:lnTo>
                  <a:cubicBezTo>
                    <a:pt x="98" y="1132"/>
                    <a:pt x="333" y="1210"/>
                    <a:pt x="664" y="1210"/>
                  </a:cubicBezTo>
                  <a:cubicBezTo>
                    <a:pt x="977" y="1210"/>
                    <a:pt x="1386" y="1054"/>
                    <a:pt x="1562" y="976"/>
                  </a:cubicBezTo>
                  <a:cubicBezTo>
                    <a:pt x="1874" y="898"/>
                    <a:pt x="2928" y="722"/>
                    <a:pt x="2694" y="156"/>
                  </a:cubicBezTo>
                  <a:cubicBezTo>
                    <a:pt x="2694" y="78"/>
                    <a:pt x="2537" y="0"/>
                    <a:pt x="24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56"/>
            <p:cNvSpPr/>
            <p:nvPr/>
          </p:nvSpPr>
          <p:spPr>
            <a:xfrm>
              <a:off x="5032808" y="2760257"/>
              <a:ext cx="102974" cy="24859"/>
            </a:xfrm>
            <a:custGeom>
              <a:avLst/>
              <a:gdLst/>
              <a:ahLst/>
              <a:cxnLst/>
              <a:rect l="l" t="t" r="r" b="b"/>
              <a:pathLst>
                <a:path w="3318" h="801" extrusionOk="0">
                  <a:moveTo>
                    <a:pt x="313" y="0"/>
                  </a:moveTo>
                  <a:cubicBezTo>
                    <a:pt x="79" y="0"/>
                    <a:pt x="0" y="312"/>
                    <a:pt x="235" y="390"/>
                  </a:cubicBezTo>
                  <a:cubicBezTo>
                    <a:pt x="722" y="722"/>
                    <a:pt x="1366" y="800"/>
                    <a:pt x="1952" y="800"/>
                  </a:cubicBezTo>
                  <a:lnTo>
                    <a:pt x="2030" y="800"/>
                  </a:lnTo>
                  <a:cubicBezTo>
                    <a:pt x="2439" y="722"/>
                    <a:pt x="3161" y="800"/>
                    <a:pt x="3317" y="234"/>
                  </a:cubicBezTo>
                  <a:cubicBezTo>
                    <a:pt x="3317" y="156"/>
                    <a:pt x="3317" y="78"/>
                    <a:pt x="3239" y="78"/>
                  </a:cubicBezTo>
                  <a:cubicBezTo>
                    <a:pt x="3083" y="0"/>
                    <a:pt x="3005" y="0"/>
                    <a:pt x="2830" y="0"/>
                  </a:cubicBezTo>
                  <a:cubicBezTo>
                    <a:pt x="2517" y="0"/>
                    <a:pt x="2186" y="78"/>
                    <a:pt x="1952" y="78"/>
                  </a:cubicBezTo>
                  <a:lnTo>
                    <a:pt x="1776" y="78"/>
                  </a:lnTo>
                  <a:cubicBezTo>
                    <a:pt x="1620" y="78"/>
                    <a:pt x="1366" y="78"/>
                    <a:pt x="11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56"/>
            <p:cNvSpPr/>
            <p:nvPr/>
          </p:nvSpPr>
          <p:spPr>
            <a:xfrm>
              <a:off x="5029766" y="2823227"/>
              <a:ext cx="101174" cy="24859"/>
            </a:xfrm>
            <a:custGeom>
              <a:avLst/>
              <a:gdLst/>
              <a:ahLst/>
              <a:cxnLst/>
              <a:rect l="l" t="t" r="r" b="b"/>
              <a:pathLst>
                <a:path w="3260" h="801" extrusionOk="0">
                  <a:moveTo>
                    <a:pt x="333" y="0"/>
                  </a:moveTo>
                  <a:cubicBezTo>
                    <a:pt x="177" y="0"/>
                    <a:pt x="1" y="156"/>
                    <a:pt x="177" y="313"/>
                  </a:cubicBezTo>
                  <a:cubicBezTo>
                    <a:pt x="489" y="722"/>
                    <a:pt x="1152" y="722"/>
                    <a:pt x="1562" y="722"/>
                  </a:cubicBezTo>
                  <a:cubicBezTo>
                    <a:pt x="1796" y="722"/>
                    <a:pt x="2050" y="800"/>
                    <a:pt x="2284" y="800"/>
                  </a:cubicBezTo>
                  <a:cubicBezTo>
                    <a:pt x="2615" y="800"/>
                    <a:pt x="2928" y="722"/>
                    <a:pt x="3181" y="566"/>
                  </a:cubicBezTo>
                  <a:cubicBezTo>
                    <a:pt x="3259" y="488"/>
                    <a:pt x="3259" y="313"/>
                    <a:pt x="3181" y="234"/>
                  </a:cubicBezTo>
                  <a:cubicBezTo>
                    <a:pt x="2928" y="78"/>
                    <a:pt x="2772" y="0"/>
                    <a:pt x="2440" y="0"/>
                  </a:cubicBezTo>
                  <a:cubicBezTo>
                    <a:pt x="2284" y="0"/>
                    <a:pt x="2050" y="78"/>
                    <a:pt x="1874" y="78"/>
                  </a:cubicBezTo>
                  <a:lnTo>
                    <a:pt x="1386" y="78"/>
                  </a:lnTo>
                  <a:cubicBezTo>
                    <a:pt x="1074" y="78"/>
                    <a:pt x="742" y="78"/>
                    <a:pt x="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56"/>
            <p:cNvSpPr/>
            <p:nvPr/>
          </p:nvSpPr>
          <p:spPr>
            <a:xfrm>
              <a:off x="5014652" y="2883777"/>
              <a:ext cx="101143" cy="27900"/>
            </a:xfrm>
            <a:custGeom>
              <a:avLst/>
              <a:gdLst/>
              <a:ahLst/>
              <a:cxnLst/>
              <a:rect l="l" t="t" r="r" b="b"/>
              <a:pathLst>
                <a:path w="3259" h="899" extrusionOk="0">
                  <a:moveTo>
                    <a:pt x="98" y="1"/>
                  </a:moveTo>
                  <a:cubicBezTo>
                    <a:pt x="0" y="1"/>
                    <a:pt x="0" y="235"/>
                    <a:pt x="98" y="235"/>
                  </a:cubicBezTo>
                  <a:cubicBezTo>
                    <a:pt x="585" y="488"/>
                    <a:pt x="1151" y="644"/>
                    <a:pt x="1717" y="722"/>
                  </a:cubicBezTo>
                  <a:cubicBezTo>
                    <a:pt x="1951" y="800"/>
                    <a:pt x="2283" y="898"/>
                    <a:pt x="2537" y="898"/>
                  </a:cubicBezTo>
                  <a:cubicBezTo>
                    <a:pt x="2771" y="898"/>
                    <a:pt x="2927" y="800"/>
                    <a:pt x="3102" y="722"/>
                  </a:cubicBezTo>
                  <a:cubicBezTo>
                    <a:pt x="3259" y="644"/>
                    <a:pt x="3259" y="488"/>
                    <a:pt x="3102" y="410"/>
                  </a:cubicBezTo>
                  <a:cubicBezTo>
                    <a:pt x="2693" y="79"/>
                    <a:pt x="2049" y="157"/>
                    <a:pt x="1639" y="79"/>
                  </a:cubicBezTo>
                  <a:cubicBezTo>
                    <a:pt x="1229" y="79"/>
                    <a:pt x="898" y="1"/>
                    <a:pt x="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56"/>
            <p:cNvSpPr/>
            <p:nvPr/>
          </p:nvSpPr>
          <p:spPr>
            <a:xfrm>
              <a:off x="5002518" y="2929181"/>
              <a:ext cx="65453" cy="22438"/>
            </a:xfrm>
            <a:custGeom>
              <a:avLst/>
              <a:gdLst/>
              <a:ahLst/>
              <a:cxnLst/>
              <a:rect l="l" t="t" r="r" b="b"/>
              <a:pathLst>
                <a:path w="2109" h="723" extrusionOk="0">
                  <a:moveTo>
                    <a:pt x="235" y="1"/>
                  </a:moveTo>
                  <a:cubicBezTo>
                    <a:pt x="79" y="1"/>
                    <a:pt x="1" y="157"/>
                    <a:pt x="79" y="235"/>
                  </a:cubicBezTo>
                  <a:cubicBezTo>
                    <a:pt x="313" y="489"/>
                    <a:pt x="723" y="567"/>
                    <a:pt x="1055" y="645"/>
                  </a:cubicBezTo>
                  <a:cubicBezTo>
                    <a:pt x="1211" y="723"/>
                    <a:pt x="1367" y="723"/>
                    <a:pt x="1542" y="723"/>
                  </a:cubicBezTo>
                  <a:cubicBezTo>
                    <a:pt x="1698" y="723"/>
                    <a:pt x="1855" y="723"/>
                    <a:pt x="2030" y="645"/>
                  </a:cubicBezTo>
                  <a:cubicBezTo>
                    <a:pt x="2108" y="567"/>
                    <a:pt x="2108" y="411"/>
                    <a:pt x="2030" y="313"/>
                  </a:cubicBezTo>
                  <a:cubicBezTo>
                    <a:pt x="1776" y="79"/>
                    <a:pt x="1464" y="157"/>
                    <a:pt x="1211" y="79"/>
                  </a:cubicBezTo>
                  <a:cubicBezTo>
                    <a:pt x="879" y="79"/>
                    <a:pt x="645" y="1"/>
                    <a:pt x="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56"/>
            <p:cNvSpPr/>
            <p:nvPr/>
          </p:nvSpPr>
          <p:spPr>
            <a:xfrm>
              <a:off x="4386690" y="1004173"/>
              <a:ext cx="32742" cy="60580"/>
            </a:xfrm>
            <a:custGeom>
              <a:avLst/>
              <a:gdLst/>
              <a:ahLst/>
              <a:cxnLst/>
              <a:rect l="l" t="t" r="r" b="b"/>
              <a:pathLst>
                <a:path w="1055" h="1952" extrusionOk="0">
                  <a:moveTo>
                    <a:pt x="644" y="0"/>
                  </a:moveTo>
                  <a:cubicBezTo>
                    <a:pt x="566" y="0"/>
                    <a:pt x="488" y="78"/>
                    <a:pt x="488" y="156"/>
                  </a:cubicBezTo>
                  <a:cubicBezTo>
                    <a:pt x="157" y="644"/>
                    <a:pt x="0" y="1366"/>
                    <a:pt x="78" y="1951"/>
                  </a:cubicBezTo>
                  <a:lnTo>
                    <a:pt x="157" y="1951"/>
                  </a:lnTo>
                  <a:cubicBezTo>
                    <a:pt x="566" y="1542"/>
                    <a:pt x="1054" y="800"/>
                    <a:pt x="820" y="156"/>
                  </a:cubicBezTo>
                  <a:cubicBezTo>
                    <a:pt x="820" y="78"/>
                    <a:pt x="722" y="0"/>
                    <a:pt x="644" y="0"/>
                  </a:cubicBezTo>
                  <a:close/>
                </a:path>
              </a:pathLst>
            </a:custGeom>
            <a:solidFill>
              <a:srgbClr val="BA4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56"/>
            <p:cNvSpPr/>
            <p:nvPr/>
          </p:nvSpPr>
          <p:spPr>
            <a:xfrm>
              <a:off x="4409097" y="961158"/>
              <a:ext cx="23028" cy="32742"/>
            </a:xfrm>
            <a:custGeom>
              <a:avLst/>
              <a:gdLst/>
              <a:ahLst/>
              <a:cxnLst/>
              <a:rect l="l" t="t" r="r" b="b"/>
              <a:pathLst>
                <a:path w="742" h="1055" extrusionOk="0">
                  <a:moveTo>
                    <a:pt x="488" y="1"/>
                  </a:moveTo>
                  <a:cubicBezTo>
                    <a:pt x="410" y="1"/>
                    <a:pt x="332" y="1"/>
                    <a:pt x="254" y="79"/>
                  </a:cubicBezTo>
                  <a:cubicBezTo>
                    <a:pt x="98" y="235"/>
                    <a:pt x="0" y="567"/>
                    <a:pt x="0" y="801"/>
                  </a:cubicBezTo>
                  <a:cubicBezTo>
                    <a:pt x="0" y="899"/>
                    <a:pt x="98" y="977"/>
                    <a:pt x="176" y="1055"/>
                  </a:cubicBezTo>
                  <a:lnTo>
                    <a:pt x="254" y="1055"/>
                  </a:lnTo>
                  <a:cubicBezTo>
                    <a:pt x="488" y="1055"/>
                    <a:pt x="742" y="489"/>
                    <a:pt x="742" y="235"/>
                  </a:cubicBezTo>
                  <a:cubicBezTo>
                    <a:pt x="742" y="79"/>
                    <a:pt x="586" y="1"/>
                    <a:pt x="488" y="1"/>
                  </a:cubicBezTo>
                  <a:close/>
                </a:path>
              </a:pathLst>
            </a:custGeom>
            <a:solidFill>
              <a:srgbClr val="BA4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56"/>
            <p:cNvSpPr/>
            <p:nvPr/>
          </p:nvSpPr>
          <p:spPr>
            <a:xfrm>
              <a:off x="4429673" y="996290"/>
              <a:ext cx="20018" cy="32742"/>
            </a:xfrm>
            <a:custGeom>
              <a:avLst/>
              <a:gdLst/>
              <a:ahLst/>
              <a:cxnLst/>
              <a:rect l="l" t="t" r="r" b="b"/>
              <a:pathLst>
                <a:path w="645" h="1055" extrusionOk="0">
                  <a:moveTo>
                    <a:pt x="489" y="1"/>
                  </a:moveTo>
                  <a:cubicBezTo>
                    <a:pt x="410" y="1"/>
                    <a:pt x="410" y="1"/>
                    <a:pt x="410" y="79"/>
                  </a:cubicBezTo>
                  <a:cubicBezTo>
                    <a:pt x="157" y="157"/>
                    <a:pt x="79" y="332"/>
                    <a:pt x="79" y="488"/>
                  </a:cubicBezTo>
                  <a:cubicBezTo>
                    <a:pt x="1" y="566"/>
                    <a:pt x="1" y="645"/>
                    <a:pt x="79" y="742"/>
                  </a:cubicBezTo>
                  <a:cubicBezTo>
                    <a:pt x="79" y="898"/>
                    <a:pt x="79" y="898"/>
                    <a:pt x="157" y="976"/>
                  </a:cubicBezTo>
                  <a:cubicBezTo>
                    <a:pt x="157" y="1054"/>
                    <a:pt x="157" y="1054"/>
                    <a:pt x="235" y="1054"/>
                  </a:cubicBezTo>
                  <a:cubicBezTo>
                    <a:pt x="235" y="1054"/>
                    <a:pt x="313" y="1054"/>
                    <a:pt x="313" y="976"/>
                  </a:cubicBezTo>
                  <a:lnTo>
                    <a:pt x="410" y="898"/>
                  </a:lnTo>
                  <a:cubicBezTo>
                    <a:pt x="489" y="820"/>
                    <a:pt x="489" y="742"/>
                    <a:pt x="567" y="645"/>
                  </a:cubicBezTo>
                  <a:cubicBezTo>
                    <a:pt x="645" y="566"/>
                    <a:pt x="645" y="410"/>
                    <a:pt x="645" y="254"/>
                  </a:cubicBezTo>
                  <a:cubicBezTo>
                    <a:pt x="645" y="79"/>
                    <a:pt x="567" y="1"/>
                    <a:pt x="489" y="1"/>
                  </a:cubicBezTo>
                  <a:close/>
                </a:path>
              </a:pathLst>
            </a:custGeom>
            <a:solidFill>
              <a:srgbClr val="BA4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56"/>
            <p:cNvSpPr/>
            <p:nvPr/>
          </p:nvSpPr>
          <p:spPr>
            <a:xfrm>
              <a:off x="5271994" y="3072718"/>
              <a:ext cx="38173" cy="121130"/>
            </a:xfrm>
            <a:custGeom>
              <a:avLst/>
              <a:gdLst/>
              <a:ahLst/>
              <a:cxnLst/>
              <a:rect l="l" t="t" r="r" b="b"/>
              <a:pathLst>
                <a:path w="1230" h="3903" extrusionOk="0">
                  <a:moveTo>
                    <a:pt x="332" y="0"/>
                  </a:moveTo>
                  <a:cubicBezTo>
                    <a:pt x="1" y="488"/>
                    <a:pt x="176" y="1151"/>
                    <a:pt x="176" y="1639"/>
                  </a:cubicBezTo>
                  <a:cubicBezTo>
                    <a:pt x="332" y="2361"/>
                    <a:pt x="410" y="3103"/>
                    <a:pt x="664" y="3746"/>
                  </a:cubicBezTo>
                  <a:cubicBezTo>
                    <a:pt x="664" y="3824"/>
                    <a:pt x="742" y="3902"/>
                    <a:pt x="820" y="3902"/>
                  </a:cubicBezTo>
                  <a:cubicBezTo>
                    <a:pt x="898" y="3902"/>
                    <a:pt x="976" y="3824"/>
                    <a:pt x="976" y="3746"/>
                  </a:cubicBezTo>
                  <a:cubicBezTo>
                    <a:pt x="1230" y="3181"/>
                    <a:pt x="1074" y="2517"/>
                    <a:pt x="976" y="1951"/>
                  </a:cubicBezTo>
                  <a:cubicBezTo>
                    <a:pt x="820" y="1307"/>
                    <a:pt x="742" y="566"/>
                    <a:pt x="488" y="0"/>
                  </a:cubicBez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56"/>
            <p:cNvSpPr/>
            <p:nvPr/>
          </p:nvSpPr>
          <p:spPr>
            <a:xfrm>
              <a:off x="5224169" y="3115701"/>
              <a:ext cx="25449" cy="73305"/>
            </a:xfrm>
            <a:custGeom>
              <a:avLst/>
              <a:gdLst/>
              <a:ahLst/>
              <a:cxnLst/>
              <a:rect l="l" t="t" r="r" b="b"/>
              <a:pathLst>
                <a:path w="820" h="2362" extrusionOk="0">
                  <a:moveTo>
                    <a:pt x="410" y="0"/>
                  </a:moveTo>
                  <a:cubicBezTo>
                    <a:pt x="332" y="0"/>
                    <a:pt x="332" y="79"/>
                    <a:pt x="332" y="79"/>
                  </a:cubicBezTo>
                  <a:cubicBezTo>
                    <a:pt x="78" y="820"/>
                    <a:pt x="0" y="1542"/>
                    <a:pt x="176" y="2205"/>
                  </a:cubicBezTo>
                  <a:cubicBezTo>
                    <a:pt x="254" y="2361"/>
                    <a:pt x="332" y="2361"/>
                    <a:pt x="410" y="2361"/>
                  </a:cubicBezTo>
                  <a:cubicBezTo>
                    <a:pt x="488" y="2361"/>
                    <a:pt x="566" y="2361"/>
                    <a:pt x="566" y="2205"/>
                  </a:cubicBezTo>
                  <a:cubicBezTo>
                    <a:pt x="820" y="1542"/>
                    <a:pt x="742" y="820"/>
                    <a:pt x="488" y="79"/>
                  </a:cubicBezTo>
                  <a:lnTo>
                    <a:pt x="410" y="0"/>
                  </a:ln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56"/>
            <p:cNvSpPr/>
            <p:nvPr/>
          </p:nvSpPr>
          <p:spPr>
            <a:xfrm>
              <a:off x="5247166" y="3214392"/>
              <a:ext cx="30321" cy="55149"/>
            </a:xfrm>
            <a:custGeom>
              <a:avLst/>
              <a:gdLst/>
              <a:ahLst/>
              <a:cxnLst/>
              <a:rect l="l" t="t" r="r" b="b"/>
              <a:pathLst>
                <a:path w="977" h="1777" extrusionOk="0">
                  <a:moveTo>
                    <a:pt x="488" y="1"/>
                  </a:moveTo>
                  <a:cubicBezTo>
                    <a:pt x="157" y="79"/>
                    <a:pt x="157" y="489"/>
                    <a:pt x="157" y="723"/>
                  </a:cubicBezTo>
                  <a:cubicBezTo>
                    <a:pt x="79" y="1055"/>
                    <a:pt x="1" y="1542"/>
                    <a:pt x="313" y="1776"/>
                  </a:cubicBezTo>
                  <a:lnTo>
                    <a:pt x="645" y="1776"/>
                  </a:lnTo>
                  <a:cubicBezTo>
                    <a:pt x="976" y="1464"/>
                    <a:pt x="801" y="976"/>
                    <a:pt x="801" y="645"/>
                  </a:cubicBezTo>
                  <a:cubicBezTo>
                    <a:pt x="801" y="489"/>
                    <a:pt x="723" y="1"/>
                    <a:pt x="488" y="1"/>
                  </a:cubicBez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56"/>
            <p:cNvSpPr/>
            <p:nvPr/>
          </p:nvSpPr>
          <p:spPr>
            <a:xfrm>
              <a:off x="5320440" y="3163526"/>
              <a:ext cx="40004" cy="83608"/>
            </a:xfrm>
            <a:custGeom>
              <a:avLst/>
              <a:gdLst/>
              <a:ahLst/>
              <a:cxnLst/>
              <a:rect l="l" t="t" r="r" b="b"/>
              <a:pathLst>
                <a:path w="1289" h="2694" extrusionOk="0">
                  <a:moveTo>
                    <a:pt x="313" y="1"/>
                  </a:moveTo>
                  <a:lnTo>
                    <a:pt x="235" y="79"/>
                  </a:lnTo>
                  <a:cubicBezTo>
                    <a:pt x="1" y="411"/>
                    <a:pt x="79" y="820"/>
                    <a:pt x="157" y="1230"/>
                  </a:cubicBezTo>
                  <a:cubicBezTo>
                    <a:pt x="235" y="1640"/>
                    <a:pt x="235" y="2362"/>
                    <a:pt x="566" y="2615"/>
                  </a:cubicBezTo>
                  <a:cubicBezTo>
                    <a:pt x="644" y="2694"/>
                    <a:pt x="723" y="2694"/>
                    <a:pt x="801" y="2694"/>
                  </a:cubicBezTo>
                  <a:cubicBezTo>
                    <a:pt x="879" y="2694"/>
                    <a:pt x="976" y="2694"/>
                    <a:pt x="1054" y="2615"/>
                  </a:cubicBezTo>
                  <a:cubicBezTo>
                    <a:pt x="1288" y="2128"/>
                    <a:pt x="976" y="1718"/>
                    <a:pt x="801" y="1308"/>
                  </a:cubicBezTo>
                  <a:cubicBezTo>
                    <a:pt x="723" y="898"/>
                    <a:pt x="644" y="333"/>
                    <a:pt x="391" y="79"/>
                  </a:cubicBezTo>
                  <a:lnTo>
                    <a:pt x="313" y="1"/>
                  </a:ln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56"/>
            <p:cNvSpPr/>
            <p:nvPr/>
          </p:nvSpPr>
          <p:spPr>
            <a:xfrm>
              <a:off x="5181155" y="3193816"/>
              <a:ext cx="20638" cy="35752"/>
            </a:xfrm>
            <a:custGeom>
              <a:avLst/>
              <a:gdLst/>
              <a:ahLst/>
              <a:cxnLst/>
              <a:rect l="l" t="t" r="r" b="b"/>
              <a:pathLst>
                <a:path w="665" h="1152" extrusionOk="0">
                  <a:moveTo>
                    <a:pt x="333" y="0"/>
                  </a:moveTo>
                  <a:cubicBezTo>
                    <a:pt x="255" y="0"/>
                    <a:pt x="98" y="0"/>
                    <a:pt x="98" y="176"/>
                  </a:cubicBezTo>
                  <a:cubicBezTo>
                    <a:pt x="1" y="410"/>
                    <a:pt x="1" y="664"/>
                    <a:pt x="1" y="898"/>
                  </a:cubicBezTo>
                  <a:cubicBezTo>
                    <a:pt x="1" y="1054"/>
                    <a:pt x="176" y="1152"/>
                    <a:pt x="333" y="1152"/>
                  </a:cubicBezTo>
                  <a:cubicBezTo>
                    <a:pt x="489" y="1152"/>
                    <a:pt x="586" y="1054"/>
                    <a:pt x="664" y="898"/>
                  </a:cubicBezTo>
                  <a:cubicBezTo>
                    <a:pt x="664" y="664"/>
                    <a:pt x="664" y="410"/>
                    <a:pt x="586" y="176"/>
                  </a:cubicBezTo>
                  <a:cubicBezTo>
                    <a:pt x="489" y="0"/>
                    <a:pt x="411" y="0"/>
                    <a:pt x="333" y="0"/>
                  </a:cubicBez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56"/>
            <p:cNvSpPr/>
            <p:nvPr/>
          </p:nvSpPr>
          <p:spPr>
            <a:xfrm>
              <a:off x="5057636" y="1919550"/>
              <a:ext cx="131433" cy="108622"/>
            </a:xfrm>
            <a:custGeom>
              <a:avLst/>
              <a:gdLst/>
              <a:ahLst/>
              <a:cxnLst/>
              <a:rect l="l" t="t" r="r" b="b"/>
              <a:pathLst>
                <a:path w="4235" h="3500" extrusionOk="0">
                  <a:moveTo>
                    <a:pt x="935" y="0"/>
                  </a:moveTo>
                  <a:cubicBezTo>
                    <a:pt x="760" y="0"/>
                    <a:pt x="584" y="27"/>
                    <a:pt x="410" y="85"/>
                  </a:cubicBezTo>
                  <a:cubicBezTo>
                    <a:pt x="254" y="163"/>
                    <a:pt x="0" y="417"/>
                    <a:pt x="176" y="651"/>
                  </a:cubicBezTo>
                  <a:cubicBezTo>
                    <a:pt x="332" y="1314"/>
                    <a:pt x="820" y="1626"/>
                    <a:pt x="1386" y="1880"/>
                  </a:cubicBezTo>
                  <a:cubicBezTo>
                    <a:pt x="1952" y="2212"/>
                    <a:pt x="2615" y="2602"/>
                    <a:pt x="3103" y="3012"/>
                  </a:cubicBezTo>
                  <a:cubicBezTo>
                    <a:pt x="3181" y="3187"/>
                    <a:pt x="3337" y="3265"/>
                    <a:pt x="3415" y="3343"/>
                  </a:cubicBezTo>
                  <a:cubicBezTo>
                    <a:pt x="3493" y="3421"/>
                    <a:pt x="3493" y="3421"/>
                    <a:pt x="3591" y="3421"/>
                  </a:cubicBezTo>
                  <a:lnTo>
                    <a:pt x="3669" y="3500"/>
                  </a:lnTo>
                  <a:lnTo>
                    <a:pt x="3825" y="3500"/>
                  </a:lnTo>
                  <a:cubicBezTo>
                    <a:pt x="3981" y="3421"/>
                    <a:pt x="4156" y="3343"/>
                    <a:pt x="4156" y="3187"/>
                  </a:cubicBezTo>
                  <a:cubicBezTo>
                    <a:pt x="4235" y="3012"/>
                    <a:pt x="4235" y="2856"/>
                    <a:pt x="4078" y="2700"/>
                  </a:cubicBezTo>
                  <a:lnTo>
                    <a:pt x="3981" y="2602"/>
                  </a:lnTo>
                  <a:cubicBezTo>
                    <a:pt x="3482" y="1468"/>
                    <a:pt x="2227" y="0"/>
                    <a:pt x="9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56"/>
            <p:cNvSpPr/>
            <p:nvPr/>
          </p:nvSpPr>
          <p:spPr>
            <a:xfrm>
              <a:off x="5189038" y="2051139"/>
              <a:ext cx="32742" cy="38608"/>
            </a:xfrm>
            <a:custGeom>
              <a:avLst/>
              <a:gdLst/>
              <a:ahLst/>
              <a:cxnLst/>
              <a:rect l="l" t="t" r="r" b="b"/>
              <a:pathLst>
                <a:path w="1055" h="1244" extrusionOk="0">
                  <a:moveTo>
                    <a:pt x="410" y="1"/>
                  </a:moveTo>
                  <a:cubicBezTo>
                    <a:pt x="332" y="1"/>
                    <a:pt x="332" y="79"/>
                    <a:pt x="235" y="79"/>
                  </a:cubicBezTo>
                  <a:lnTo>
                    <a:pt x="157" y="157"/>
                  </a:lnTo>
                  <a:lnTo>
                    <a:pt x="157" y="235"/>
                  </a:lnTo>
                  <a:cubicBezTo>
                    <a:pt x="79" y="313"/>
                    <a:pt x="79" y="313"/>
                    <a:pt x="79" y="411"/>
                  </a:cubicBezTo>
                  <a:cubicBezTo>
                    <a:pt x="1" y="489"/>
                    <a:pt x="1" y="567"/>
                    <a:pt x="79" y="645"/>
                  </a:cubicBezTo>
                  <a:lnTo>
                    <a:pt x="79" y="723"/>
                  </a:lnTo>
                  <a:cubicBezTo>
                    <a:pt x="79" y="899"/>
                    <a:pt x="157" y="977"/>
                    <a:pt x="332" y="1133"/>
                  </a:cubicBezTo>
                  <a:cubicBezTo>
                    <a:pt x="387" y="1188"/>
                    <a:pt x="521" y="1243"/>
                    <a:pt x="656" y="1243"/>
                  </a:cubicBezTo>
                  <a:cubicBezTo>
                    <a:pt x="712" y="1243"/>
                    <a:pt x="769" y="1234"/>
                    <a:pt x="820" y="1211"/>
                  </a:cubicBezTo>
                  <a:cubicBezTo>
                    <a:pt x="976" y="1133"/>
                    <a:pt x="1054" y="977"/>
                    <a:pt x="1054" y="801"/>
                  </a:cubicBezTo>
                  <a:cubicBezTo>
                    <a:pt x="1054" y="645"/>
                    <a:pt x="1054" y="489"/>
                    <a:pt x="976" y="313"/>
                  </a:cubicBezTo>
                  <a:cubicBezTo>
                    <a:pt x="976" y="79"/>
                    <a:pt x="644" y="1"/>
                    <a:pt x="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56"/>
            <p:cNvSpPr/>
            <p:nvPr/>
          </p:nvSpPr>
          <p:spPr>
            <a:xfrm>
              <a:off x="6339567" y="442781"/>
              <a:ext cx="385765" cy="1159623"/>
            </a:xfrm>
            <a:custGeom>
              <a:avLst/>
              <a:gdLst/>
              <a:ahLst/>
              <a:cxnLst/>
              <a:rect l="l" t="t" r="r" b="b"/>
              <a:pathLst>
                <a:path w="12430" h="37365" extrusionOk="0">
                  <a:moveTo>
                    <a:pt x="6623" y="0"/>
                  </a:moveTo>
                  <a:cubicBezTo>
                    <a:pt x="5658" y="0"/>
                    <a:pt x="5186" y="7083"/>
                    <a:pt x="4625" y="10187"/>
                  </a:cubicBezTo>
                  <a:cubicBezTo>
                    <a:pt x="4620" y="10216"/>
                    <a:pt x="4608" y="10230"/>
                    <a:pt x="4589" y="10230"/>
                  </a:cubicBezTo>
                  <a:cubicBezTo>
                    <a:pt x="4288" y="10230"/>
                    <a:pt x="2292" y="6870"/>
                    <a:pt x="1211" y="6870"/>
                  </a:cubicBezTo>
                  <a:cubicBezTo>
                    <a:pt x="1" y="6870"/>
                    <a:pt x="3494" y="11826"/>
                    <a:pt x="4625" y="13699"/>
                  </a:cubicBezTo>
                  <a:cubicBezTo>
                    <a:pt x="4879" y="14265"/>
                    <a:pt x="3981" y="31650"/>
                    <a:pt x="3162" y="36860"/>
                  </a:cubicBezTo>
                  <a:cubicBezTo>
                    <a:pt x="3162" y="36960"/>
                    <a:pt x="3964" y="37364"/>
                    <a:pt x="4668" y="37364"/>
                  </a:cubicBezTo>
                  <a:cubicBezTo>
                    <a:pt x="5062" y="37364"/>
                    <a:pt x="5426" y="37238"/>
                    <a:pt x="5601" y="36860"/>
                  </a:cubicBezTo>
                  <a:cubicBezTo>
                    <a:pt x="6011" y="35884"/>
                    <a:pt x="6752" y="25640"/>
                    <a:pt x="6752" y="25640"/>
                  </a:cubicBezTo>
                  <a:cubicBezTo>
                    <a:pt x="6752" y="25640"/>
                    <a:pt x="10088" y="23357"/>
                    <a:pt x="11064" y="21328"/>
                  </a:cubicBezTo>
                  <a:cubicBezTo>
                    <a:pt x="12118" y="19299"/>
                    <a:pt x="12430" y="18323"/>
                    <a:pt x="11942" y="17914"/>
                  </a:cubicBezTo>
                  <a:cubicBezTo>
                    <a:pt x="11928" y="17903"/>
                    <a:pt x="11910" y="17897"/>
                    <a:pt x="11888" y="17897"/>
                  </a:cubicBezTo>
                  <a:cubicBezTo>
                    <a:pt x="11310" y="17897"/>
                    <a:pt x="8067" y="21664"/>
                    <a:pt x="7430" y="21664"/>
                  </a:cubicBezTo>
                  <a:cubicBezTo>
                    <a:pt x="7417" y="21664"/>
                    <a:pt x="7406" y="21663"/>
                    <a:pt x="7396" y="21660"/>
                  </a:cubicBezTo>
                  <a:cubicBezTo>
                    <a:pt x="6342" y="21328"/>
                    <a:pt x="7806" y="685"/>
                    <a:pt x="6752" y="41"/>
                  </a:cubicBezTo>
                  <a:cubicBezTo>
                    <a:pt x="6708" y="13"/>
                    <a:pt x="6665" y="0"/>
                    <a:pt x="6623" y="0"/>
                  </a:cubicBezTo>
                  <a:close/>
                </a:path>
              </a:pathLst>
            </a:custGeom>
            <a:solidFill>
              <a:srgbClr val="6E41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56"/>
            <p:cNvSpPr/>
            <p:nvPr/>
          </p:nvSpPr>
          <p:spPr>
            <a:xfrm>
              <a:off x="5913115" y="374845"/>
              <a:ext cx="340516" cy="1235100"/>
            </a:xfrm>
            <a:custGeom>
              <a:avLst/>
              <a:gdLst/>
              <a:ahLst/>
              <a:cxnLst/>
              <a:rect l="l" t="t" r="r" b="b"/>
              <a:pathLst>
                <a:path w="10972" h="39797" extrusionOk="0">
                  <a:moveTo>
                    <a:pt x="7222" y="0"/>
                  </a:moveTo>
                  <a:cubicBezTo>
                    <a:pt x="6431" y="0"/>
                    <a:pt x="5605" y="4415"/>
                    <a:pt x="5605" y="4415"/>
                  </a:cubicBezTo>
                  <a:cubicBezTo>
                    <a:pt x="5605" y="4415"/>
                    <a:pt x="3245" y="1820"/>
                    <a:pt x="2679" y="1820"/>
                  </a:cubicBezTo>
                  <a:cubicBezTo>
                    <a:pt x="2113" y="1898"/>
                    <a:pt x="5040" y="6210"/>
                    <a:pt x="5040" y="6210"/>
                  </a:cubicBezTo>
                  <a:lnTo>
                    <a:pt x="5196" y="25546"/>
                  </a:lnTo>
                  <a:cubicBezTo>
                    <a:pt x="5196" y="25546"/>
                    <a:pt x="3498" y="21644"/>
                    <a:pt x="2191" y="20844"/>
                  </a:cubicBezTo>
                  <a:cubicBezTo>
                    <a:pt x="1626" y="20498"/>
                    <a:pt x="1095" y="20352"/>
                    <a:pt x="706" y="20352"/>
                  </a:cubicBezTo>
                  <a:cubicBezTo>
                    <a:pt x="261" y="20352"/>
                    <a:pt x="0" y="20542"/>
                    <a:pt x="84" y="20844"/>
                  </a:cubicBezTo>
                  <a:cubicBezTo>
                    <a:pt x="240" y="21488"/>
                    <a:pt x="4630" y="26366"/>
                    <a:pt x="4708" y="27985"/>
                  </a:cubicBezTo>
                  <a:cubicBezTo>
                    <a:pt x="4884" y="29624"/>
                    <a:pt x="4962" y="39692"/>
                    <a:pt x="4962" y="39692"/>
                  </a:cubicBezTo>
                  <a:cubicBezTo>
                    <a:pt x="4962" y="39692"/>
                    <a:pt x="5346" y="39797"/>
                    <a:pt x="5808" y="39797"/>
                  </a:cubicBezTo>
                  <a:cubicBezTo>
                    <a:pt x="6344" y="39797"/>
                    <a:pt x="6983" y="39656"/>
                    <a:pt x="7244" y="39049"/>
                  </a:cubicBezTo>
                  <a:lnTo>
                    <a:pt x="7244" y="21644"/>
                  </a:lnTo>
                  <a:cubicBezTo>
                    <a:pt x="7244" y="21644"/>
                    <a:pt x="10971" y="16610"/>
                    <a:pt x="10815" y="15478"/>
                  </a:cubicBezTo>
                  <a:cubicBezTo>
                    <a:pt x="10805" y="15317"/>
                    <a:pt x="10737" y="15247"/>
                    <a:pt x="10626" y="15247"/>
                  </a:cubicBezTo>
                  <a:cubicBezTo>
                    <a:pt x="9929" y="15247"/>
                    <a:pt x="7542" y="18015"/>
                    <a:pt x="7269" y="18015"/>
                  </a:cubicBezTo>
                  <a:cubicBezTo>
                    <a:pt x="7256" y="18015"/>
                    <a:pt x="7248" y="18008"/>
                    <a:pt x="7244" y="17995"/>
                  </a:cubicBezTo>
                  <a:cubicBezTo>
                    <a:pt x="7069" y="17664"/>
                    <a:pt x="8044" y="357"/>
                    <a:pt x="7323" y="25"/>
                  </a:cubicBezTo>
                  <a:cubicBezTo>
                    <a:pt x="7289" y="8"/>
                    <a:pt x="7255" y="0"/>
                    <a:pt x="7222" y="0"/>
                  </a:cubicBezTo>
                  <a:close/>
                </a:path>
              </a:pathLst>
            </a:custGeom>
            <a:solidFill>
              <a:srgbClr val="6E41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56"/>
            <p:cNvSpPr/>
            <p:nvPr/>
          </p:nvSpPr>
          <p:spPr>
            <a:xfrm>
              <a:off x="5625638" y="1327154"/>
              <a:ext cx="398489" cy="395820"/>
            </a:xfrm>
            <a:custGeom>
              <a:avLst/>
              <a:gdLst/>
              <a:ahLst/>
              <a:cxnLst/>
              <a:rect l="l" t="t" r="r" b="b"/>
              <a:pathLst>
                <a:path w="12840" h="12754" extrusionOk="0">
                  <a:moveTo>
                    <a:pt x="3301" y="1"/>
                  </a:moveTo>
                  <a:cubicBezTo>
                    <a:pt x="2439" y="1"/>
                    <a:pt x="1824" y="100"/>
                    <a:pt x="1620" y="149"/>
                  </a:cubicBezTo>
                  <a:cubicBezTo>
                    <a:pt x="976" y="325"/>
                    <a:pt x="1" y="6490"/>
                    <a:pt x="3239" y="9495"/>
                  </a:cubicBezTo>
                  <a:cubicBezTo>
                    <a:pt x="6088" y="12188"/>
                    <a:pt x="10166" y="12754"/>
                    <a:pt x="10166" y="12754"/>
                  </a:cubicBezTo>
                  <a:cubicBezTo>
                    <a:pt x="10166" y="12754"/>
                    <a:pt x="12683" y="10471"/>
                    <a:pt x="12683" y="9905"/>
                  </a:cubicBezTo>
                  <a:cubicBezTo>
                    <a:pt x="12683" y="9905"/>
                    <a:pt x="12839" y="4949"/>
                    <a:pt x="10654" y="2842"/>
                  </a:cubicBezTo>
                  <a:cubicBezTo>
                    <a:pt x="8150" y="457"/>
                    <a:pt x="5155" y="1"/>
                    <a:pt x="3301"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56"/>
            <p:cNvSpPr/>
            <p:nvPr/>
          </p:nvSpPr>
          <p:spPr>
            <a:xfrm>
              <a:off x="5738885" y="1437670"/>
              <a:ext cx="227114" cy="244742"/>
            </a:xfrm>
            <a:custGeom>
              <a:avLst/>
              <a:gdLst/>
              <a:ahLst/>
              <a:cxnLst/>
              <a:rect l="l" t="t" r="r" b="b"/>
              <a:pathLst>
                <a:path w="7318" h="7886" extrusionOk="0">
                  <a:moveTo>
                    <a:pt x="465" y="0"/>
                  </a:moveTo>
                  <a:cubicBezTo>
                    <a:pt x="379" y="0"/>
                    <a:pt x="332" y="3"/>
                    <a:pt x="332" y="3"/>
                  </a:cubicBezTo>
                  <a:cubicBezTo>
                    <a:pt x="0" y="412"/>
                    <a:pt x="78" y="2695"/>
                    <a:pt x="1873" y="4568"/>
                  </a:cubicBezTo>
                  <a:cubicBezTo>
                    <a:pt x="3668" y="6520"/>
                    <a:pt x="7317" y="7885"/>
                    <a:pt x="7317" y="7885"/>
                  </a:cubicBezTo>
                  <a:cubicBezTo>
                    <a:pt x="7317" y="7885"/>
                    <a:pt x="7161" y="4393"/>
                    <a:pt x="5366" y="2129"/>
                  </a:cubicBezTo>
                  <a:cubicBezTo>
                    <a:pt x="3804" y="121"/>
                    <a:pt x="1094" y="0"/>
                    <a:pt x="465" y="0"/>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56"/>
            <p:cNvSpPr/>
            <p:nvPr/>
          </p:nvSpPr>
          <p:spPr>
            <a:xfrm>
              <a:off x="6546664" y="1295591"/>
              <a:ext cx="408793" cy="409817"/>
            </a:xfrm>
            <a:custGeom>
              <a:avLst/>
              <a:gdLst/>
              <a:ahLst/>
              <a:cxnLst/>
              <a:rect l="l" t="t" r="r" b="b"/>
              <a:pathLst>
                <a:path w="13172" h="13205" extrusionOk="0">
                  <a:moveTo>
                    <a:pt x="9410" y="0"/>
                  </a:moveTo>
                  <a:cubicBezTo>
                    <a:pt x="7837" y="0"/>
                    <a:pt x="5897" y="333"/>
                    <a:pt x="4137" y="1420"/>
                  </a:cubicBezTo>
                  <a:cubicBezTo>
                    <a:pt x="567" y="3605"/>
                    <a:pt x="79" y="10688"/>
                    <a:pt x="79" y="10688"/>
                  </a:cubicBezTo>
                  <a:cubicBezTo>
                    <a:pt x="1" y="11332"/>
                    <a:pt x="2030" y="13205"/>
                    <a:pt x="2030" y="13205"/>
                  </a:cubicBezTo>
                  <a:cubicBezTo>
                    <a:pt x="2030" y="13205"/>
                    <a:pt x="7806" y="12951"/>
                    <a:pt x="10479" y="10688"/>
                  </a:cubicBezTo>
                  <a:cubicBezTo>
                    <a:pt x="13171" y="8327"/>
                    <a:pt x="12918" y="1166"/>
                    <a:pt x="12508" y="600"/>
                  </a:cubicBezTo>
                  <a:cubicBezTo>
                    <a:pt x="12261" y="353"/>
                    <a:pt x="11029" y="0"/>
                    <a:pt x="9410"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56"/>
            <p:cNvSpPr/>
            <p:nvPr/>
          </p:nvSpPr>
          <p:spPr>
            <a:xfrm>
              <a:off x="6573913" y="1405766"/>
              <a:ext cx="287694" cy="282077"/>
            </a:xfrm>
            <a:custGeom>
              <a:avLst/>
              <a:gdLst/>
              <a:ahLst/>
              <a:cxnLst/>
              <a:rect l="l" t="t" r="r" b="b"/>
              <a:pathLst>
                <a:path w="9270" h="9089" extrusionOk="0">
                  <a:moveTo>
                    <a:pt x="8077" y="1"/>
                  </a:moveTo>
                  <a:cubicBezTo>
                    <a:pt x="7357" y="1"/>
                    <a:pt x="5952" y="218"/>
                    <a:pt x="4001" y="1518"/>
                  </a:cubicBezTo>
                  <a:cubicBezTo>
                    <a:pt x="1074" y="3548"/>
                    <a:pt x="1" y="8035"/>
                    <a:pt x="1" y="8035"/>
                  </a:cubicBezTo>
                  <a:lnTo>
                    <a:pt x="586" y="9089"/>
                  </a:lnTo>
                  <a:cubicBezTo>
                    <a:pt x="9269" y="6572"/>
                    <a:pt x="9191" y="465"/>
                    <a:pt x="8625" y="55"/>
                  </a:cubicBezTo>
                  <a:cubicBezTo>
                    <a:pt x="8625" y="55"/>
                    <a:pt x="8437" y="1"/>
                    <a:pt x="8077" y="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56"/>
            <p:cNvSpPr/>
            <p:nvPr/>
          </p:nvSpPr>
          <p:spPr>
            <a:xfrm>
              <a:off x="5638363" y="2620972"/>
              <a:ext cx="1372181" cy="1090508"/>
            </a:xfrm>
            <a:custGeom>
              <a:avLst/>
              <a:gdLst/>
              <a:ahLst/>
              <a:cxnLst/>
              <a:rect l="l" t="t" r="r" b="b"/>
              <a:pathLst>
                <a:path w="44214" h="35138" extrusionOk="0">
                  <a:moveTo>
                    <a:pt x="28526" y="14634"/>
                  </a:moveTo>
                  <a:cubicBezTo>
                    <a:pt x="28526" y="14966"/>
                    <a:pt x="28448" y="16995"/>
                    <a:pt x="28292" y="17893"/>
                  </a:cubicBezTo>
                  <a:cubicBezTo>
                    <a:pt x="27317" y="17561"/>
                    <a:pt x="26575" y="17327"/>
                    <a:pt x="26419" y="17249"/>
                  </a:cubicBezTo>
                  <a:cubicBezTo>
                    <a:pt x="25853" y="16917"/>
                    <a:pt x="26009" y="14634"/>
                    <a:pt x="26341" y="14634"/>
                  </a:cubicBezTo>
                  <a:close/>
                  <a:moveTo>
                    <a:pt x="14634" y="15863"/>
                  </a:moveTo>
                  <a:cubicBezTo>
                    <a:pt x="15688" y="15941"/>
                    <a:pt x="16585" y="15941"/>
                    <a:pt x="17151" y="15941"/>
                  </a:cubicBezTo>
                  <a:cubicBezTo>
                    <a:pt x="17424" y="15941"/>
                    <a:pt x="17619" y="15907"/>
                    <a:pt x="17742" y="15907"/>
                  </a:cubicBezTo>
                  <a:cubicBezTo>
                    <a:pt x="17804" y="15907"/>
                    <a:pt x="17847" y="15915"/>
                    <a:pt x="17873" y="15941"/>
                  </a:cubicBezTo>
                  <a:cubicBezTo>
                    <a:pt x="17951" y="16098"/>
                    <a:pt x="18205" y="17659"/>
                    <a:pt x="17873" y="18224"/>
                  </a:cubicBezTo>
                  <a:cubicBezTo>
                    <a:pt x="17717" y="18458"/>
                    <a:pt x="16585" y="19200"/>
                    <a:pt x="14868" y="19766"/>
                  </a:cubicBezTo>
                  <a:cubicBezTo>
                    <a:pt x="14302" y="18790"/>
                    <a:pt x="14634" y="15941"/>
                    <a:pt x="14634" y="15941"/>
                  </a:cubicBezTo>
                  <a:lnTo>
                    <a:pt x="14634" y="15863"/>
                  </a:lnTo>
                  <a:close/>
                  <a:moveTo>
                    <a:pt x="10478" y="0"/>
                  </a:moveTo>
                  <a:cubicBezTo>
                    <a:pt x="10478" y="0"/>
                    <a:pt x="7142" y="2283"/>
                    <a:pt x="4137" y="6927"/>
                  </a:cubicBezTo>
                  <a:cubicBezTo>
                    <a:pt x="1054" y="11707"/>
                    <a:pt x="0" y="18146"/>
                    <a:pt x="5366" y="20254"/>
                  </a:cubicBezTo>
                  <a:cubicBezTo>
                    <a:pt x="5756" y="20410"/>
                    <a:pt x="6166" y="20585"/>
                    <a:pt x="6576" y="20663"/>
                  </a:cubicBezTo>
                  <a:cubicBezTo>
                    <a:pt x="5756" y="23668"/>
                    <a:pt x="5112" y="30165"/>
                    <a:pt x="6576" y="32858"/>
                  </a:cubicBezTo>
                  <a:cubicBezTo>
                    <a:pt x="7180" y="33920"/>
                    <a:pt x="14816" y="35137"/>
                    <a:pt x="21931" y="35137"/>
                  </a:cubicBezTo>
                  <a:cubicBezTo>
                    <a:pt x="22396" y="35137"/>
                    <a:pt x="22859" y="35132"/>
                    <a:pt x="23317" y="35121"/>
                  </a:cubicBezTo>
                  <a:cubicBezTo>
                    <a:pt x="29658" y="35043"/>
                    <a:pt x="37073" y="33990"/>
                    <a:pt x="37463" y="32858"/>
                  </a:cubicBezTo>
                  <a:cubicBezTo>
                    <a:pt x="39102" y="27902"/>
                    <a:pt x="37560" y="21229"/>
                    <a:pt x="36897" y="18634"/>
                  </a:cubicBezTo>
                  <a:cubicBezTo>
                    <a:pt x="37795" y="18458"/>
                    <a:pt x="38536" y="18146"/>
                    <a:pt x="39102" y="17561"/>
                  </a:cubicBezTo>
                  <a:cubicBezTo>
                    <a:pt x="44214" y="12527"/>
                    <a:pt x="35843" y="1074"/>
                    <a:pt x="32097" y="0"/>
                  </a:cubicBezTo>
                  <a:cubicBezTo>
                    <a:pt x="31863" y="820"/>
                    <a:pt x="31453" y="1386"/>
                    <a:pt x="30809" y="1639"/>
                  </a:cubicBezTo>
                  <a:cubicBezTo>
                    <a:pt x="28286" y="2374"/>
                    <a:pt x="25426" y="2656"/>
                    <a:pt x="22679" y="2656"/>
                  </a:cubicBezTo>
                  <a:cubicBezTo>
                    <a:pt x="17543" y="2656"/>
                    <a:pt x="12799" y="1672"/>
                    <a:pt x="11376" y="820"/>
                  </a:cubicBezTo>
                  <a:cubicBezTo>
                    <a:pt x="10966" y="664"/>
                    <a:pt x="10732" y="332"/>
                    <a:pt x="10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56"/>
            <p:cNvSpPr/>
            <p:nvPr/>
          </p:nvSpPr>
          <p:spPr>
            <a:xfrm>
              <a:off x="6011372" y="2770561"/>
              <a:ext cx="598324" cy="634076"/>
            </a:xfrm>
            <a:custGeom>
              <a:avLst/>
              <a:gdLst/>
              <a:ahLst/>
              <a:cxnLst/>
              <a:rect l="l" t="t" r="r" b="b"/>
              <a:pathLst>
                <a:path w="19279" h="20431" extrusionOk="0">
                  <a:moveTo>
                    <a:pt x="8534" y="0"/>
                  </a:moveTo>
                  <a:cubicBezTo>
                    <a:pt x="4847" y="0"/>
                    <a:pt x="1453" y="148"/>
                    <a:pt x="1054" y="468"/>
                  </a:cubicBezTo>
                  <a:cubicBezTo>
                    <a:pt x="742" y="800"/>
                    <a:pt x="332" y="5756"/>
                    <a:pt x="79" y="10634"/>
                  </a:cubicBezTo>
                  <a:cubicBezTo>
                    <a:pt x="79" y="10634"/>
                    <a:pt x="4235" y="11765"/>
                    <a:pt x="4235" y="12585"/>
                  </a:cubicBezTo>
                  <a:cubicBezTo>
                    <a:pt x="4469" y="14790"/>
                    <a:pt x="1" y="15765"/>
                    <a:pt x="1" y="15765"/>
                  </a:cubicBezTo>
                  <a:cubicBezTo>
                    <a:pt x="1" y="18029"/>
                    <a:pt x="176" y="19746"/>
                    <a:pt x="410" y="19902"/>
                  </a:cubicBezTo>
                  <a:cubicBezTo>
                    <a:pt x="1029" y="20226"/>
                    <a:pt x="5507" y="20431"/>
                    <a:pt x="9901" y="20431"/>
                  </a:cubicBezTo>
                  <a:cubicBezTo>
                    <a:pt x="14242" y="20431"/>
                    <a:pt x="18500" y="20230"/>
                    <a:pt x="18868" y="19746"/>
                  </a:cubicBezTo>
                  <a:cubicBezTo>
                    <a:pt x="19200" y="19258"/>
                    <a:pt x="19278" y="16819"/>
                    <a:pt x="19200" y="13814"/>
                  </a:cubicBezTo>
                  <a:cubicBezTo>
                    <a:pt x="19200" y="13814"/>
                    <a:pt x="15454" y="13404"/>
                    <a:pt x="15942" y="10965"/>
                  </a:cubicBezTo>
                  <a:cubicBezTo>
                    <a:pt x="16098" y="10302"/>
                    <a:pt x="19103" y="9580"/>
                    <a:pt x="19103" y="9580"/>
                  </a:cubicBezTo>
                  <a:cubicBezTo>
                    <a:pt x="18946" y="5112"/>
                    <a:pt x="18615" y="878"/>
                    <a:pt x="18459" y="644"/>
                  </a:cubicBezTo>
                  <a:cubicBezTo>
                    <a:pt x="18231" y="231"/>
                    <a:pt x="13153" y="0"/>
                    <a:pt x="85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56"/>
            <p:cNvSpPr/>
            <p:nvPr/>
          </p:nvSpPr>
          <p:spPr>
            <a:xfrm>
              <a:off x="6087067" y="2828069"/>
              <a:ext cx="116288" cy="90870"/>
            </a:xfrm>
            <a:custGeom>
              <a:avLst/>
              <a:gdLst/>
              <a:ahLst/>
              <a:cxnLst/>
              <a:rect l="l" t="t" r="r" b="b"/>
              <a:pathLst>
                <a:path w="3747" h="2928" extrusionOk="0">
                  <a:moveTo>
                    <a:pt x="1639" y="976"/>
                  </a:moveTo>
                  <a:cubicBezTo>
                    <a:pt x="1796" y="1054"/>
                    <a:pt x="1952" y="1132"/>
                    <a:pt x="2030" y="1230"/>
                  </a:cubicBezTo>
                  <a:cubicBezTo>
                    <a:pt x="2205" y="1386"/>
                    <a:pt x="2361" y="1464"/>
                    <a:pt x="2439" y="1542"/>
                  </a:cubicBezTo>
                  <a:lnTo>
                    <a:pt x="3005" y="2108"/>
                  </a:lnTo>
                  <a:lnTo>
                    <a:pt x="2361" y="2108"/>
                  </a:lnTo>
                  <a:cubicBezTo>
                    <a:pt x="2283" y="2108"/>
                    <a:pt x="2205" y="2108"/>
                    <a:pt x="2127" y="2030"/>
                  </a:cubicBezTo>
                  <a:cubicBezTo>
                    <a:pt x="2030" y="2030"/>
                    <a:pt x="1952" y="2030"/>
                    <a:pt x="1874" y="1952"/>
                  </a:cubicBezTo>
                  <a:cubicBezTo>
                    <a:pt x="1718" y="1952"/>
                    <a:pt x="1542" y="1874"/>
                    <a:pt x="1464" y="1796"/>
                  </a:cubicBezTo>
                  <a:cubicBezTo>
                    <a:pt x="1308" y="1620"/>
                    <a:pt x="1152" y="1542"/>
                    <a:pt x="1152" y="1386"/>
                  </a:cubicBezTo>
                  <a:cubicBezTo>
                    <a:pt x="1054" y="1308"/>
                    <a:pt x="1054" y="1230"/>
                    <a:pt x="1054" y="1230"/>
                  </a:cubicBezTo>
                  <a:lnTo>
                    <a:pt x="1054" y="1132"/>
                  </a:lnTo>
                  <a:lnTo>
                    <a:pt x="1230" y="1054"/>
                  </a:lnTo>
                  <a:lnTo>
                    <a:pt x="1230" y="976"/>
                  </a:lnTo>
                  <a:cubicBezTo>
                    <a:pt x="1308" y="976"/>
                    <a:pt x="1230" y="1054"/>
                    <a:pt x="1230" y="1054"/>
                  </a:cubicBezTo>
                  <a:lnTo>
                    <a:pt x="1308" y="976"/>
                  </a:lnTo>
                  <a:close/>
                  <a:moveTo>
                    <a:pt x="1308" y="0"/>
                  </a:moveTo>
                  <a:cubicBezTo>
                    <a:pt x="1230" y="0"/>
                    <a:pt x="1054" y="78"/>
                    <a:pt x="976" y="78"/>
                  </a:cubicBezTo>
                  <a:cubicBezTo>
                    <a:pt x="898" y="78"/>
                    <a:pt x="820" y="157"/>
                    <a:pt x="742" y="157"/>
                  </a:cubicBezTo>
                  <a:lnTo>
                    <a:pt x="664" y="254"/>
                  </a:lnTo>
                  <a:lnTo>
                    <a:pt x="566" y="332"/>
                  </a:lnTo>
                  <a:lnTo>
                    <a:pt x="488" y="332"/>
                  </a:lnTo>
                  <a:lnTo>
                    <a:pt x="488" y="410"/>
                  </a:lnTo>
                  <a:lnTo>
                    <a:pt x="410" y="488"/>
                  </a:lnTo>
                  <a:cubicBezTo>
                    <a:pt x="410" y="488"/>
                    <a:pt x="332" y="566"/>
                    <a:pt x="332" y="644"/>
                  </a:cubicBezTo>
                  <a:cubicBezTo>
                    <a:pt x="254" y="644"/>
                    <a:pt x="254" y="742"/>
                    <a:pt x="254" y="742"/>
                  </a:cubicBezTo>
                  <a:cubicBezTo>
                    <a:pt x="0" y="1132"/>
                    <a:pt x="79" y="1620"/>
                    <a:pt x="332" y="1874"/>
                  </a:cubicBezTo>
                  <a:cubicBezTo>
                    <a:pt x="488" y="2205"/>
                    <a:pt x="742" y="2361"/>
                    <a:pt x="898" y="2517"/>
                  </a:cubicBezTo>
                  <a:cubicBezTo>
                    <a:pt x="1152" y="2693"/>
                    <a:pt x="1386" y="2771"/>
                    <a:pt x="1639" y="2849"/>
                  </a:cubicBezTo>
                  <a:cubicBezTo>
                    <a:pt x="1874" y="2849"/>
                    <a:pt x="2030" y="2927"/>
                    <a:pt x="2283" y="2927"/>
                  </a:cubicBezTo>
                  <a:cubicBezTo>
                    <a:pt x="2361" y="2927"/>
                    <a:pt x="2439" y="2927"/>
                    <a:pt x="2615" y="2849"/>
                  </a:cubicBezTo>
                  <a:lnTo>
                    <a:pt x="2849" y="2849"/>
                  </a:lnTo>
                  <a:cubicBezTo>
                    <a:pt x="3005" y="2771"/>
                    <a:pt x="3103" y="2693"/>
                    <a:pt x="3259" y="2693"/>
                  </a:cubicBezTo>
                  <a:cubicBezTo>
                    <a:pt x="3415" y="2595"/>
                    <a:pt x="3591" y="2517"/>
                    <a:pt x="3591" y="2517"/>
                  </a:cubicBezTo>
                  <a:cubicBezTo>
                    <a:pt x="3669" y="2439"/>
                    <a:pt x="3747" y="2283"/>
                    <a:pt x="3669" y="2108"/>
                  </a:cubicBezTo>
                  <a:lnTo>
                    <a:pt x="3591" y="2030"/>
                  </a:lnTo>
                  <a:cubicBezTo>
                    <a:pt x="3591" y="2030"/>
                    <a:pt x="3591" y="1952"/>
                    <a:pt x="3493" y="1874"/>
                  </a:cubicBezTo>
                  <a:cubicBezTo>
                    <a:pt x="3415" y="1620"/>
                    <a:pt x="3259" y="1386"/>
                    <a:pt x="3005" y="1054"/>
                  </a:cubicBezTo>
                  <a:cubicBezTo>
                    <a:pt x="2927" y="898"/>
                    <a:pt x="2771" y="742"/>
                    <a:pt x="2615" y="566"/>
                  </a:cubicBezTo>
                  <a:cubicBezTo>
                    <a:pt x="2518" y="488"/>
                    <a:pt x="2439" y="410"/>
                    <a:pt x="2361" y="410"/>
                  </a:cubicBezTo>
                  <a:cubicBezTo>
                    <a:pt x="2283" y="332"/>
                    <a:pt x="2283" y="332"/>
                    <a:pt x="2205" y="254"/>
                  </a:cubicBezTo>
                  <a:cubicBezTo>
                    <a:pt x="2127" y="254"/>
                    <a:pt x="2030" y="157"/>
                    <a:pt x="2030" y="157"/>
                  </a:cubicBezTo>
                  <a:cubicBezTo>
                    <a:pt x="1952" y="157"/>
                    <a:pt x="1874" y="78"/>
                    <a:pt x="1796" y="78"/>
                  </a:cubicBezTo>
                  <a:cubicBezTo>
                    <a:pt x="1718" y="78"/>
                    <a:pt x="1639" y="0"/>
                    <a:pt x="15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56"/>
            <p:cNvSpPr/>
            <p:nvPr/>
          </p:nvSpPr>
          <p:spPr>
            <a:xfrm>
              <a:off x="6185758" y="2808082"/>
              <a:ext cx="95712" cy="100553"/>
            </a:xfrm>
            <a:custGeom>
              <a:avLst/>
              <a:gdLst/>
              <a:ahLst/>
              <a:cxnLst/>
              <a:rect l="l" t="t" r="r" b="b"/>
              <a:pathLst>
                <a:path w="3084" h="3240" extrusionOk="0">
                  <a:moveTo>
                    <a:pt x="1628" y="944"/>
                  </a:moveTo>
                  <a:cubicBezTo>
                    <a:pt x="1653" y="944"/>
                    <a:pt x="1676" y="953"/>
                    <a:pt x="1698" y="976"/>
                  </a:cubicBezTo>
                  <a:lnTo>
                    <a:pt x="1776" y="976"/>
                  </a:lnTo>
                  <a:lnTo>
                    <a:pt x="1952" y="1054"/>
                  </a:lnTo>
                  <a:lnTo>
                    <a:pt x="2030" y="1054"/>
                  </a:lnTo>
                  <a:lnTo>
                    <a:pt x="2030" y="1288"/>
                  </a:lnTo>
                  <a:cubicBezTo>
                    <a:pt x="2030" y="1386"/>
                    <a:pt x="1952" y="1542"/>
                    <a:pt x="1874" y="1698"/>
                  </a:cubicBezTo>
                  <a:cubicBezTo>
                    <a:pt x="1776" y="1874"/>
                    <a:pt x="1698" y="1952"/>
                    <a:pt x="1620" y="2108"/>
                  </a:cubicBezTo>
                  <a:cubicBezTo>
                    <a:pt x="1542" y="2108"/>
                    <a:pt x="1464" y="2186"/>
                    <a:pt x="1386" y="2264"/>
                  </a:cubicBezTo>
                  <a:cubicBezTo>
                    <a:pt x="1386" y="2264"/>
                    <a:pt x="1289" y="2361"/>
                    <a:pt x="1211" y="2361"/>
                  </a:cubicBezTo>
                  <a:cubicBezTo>
                    <a:pt x="1133" y="2440"/>
                    <a:pt x="976" y="2518"/>
                    <a:pt x="898" y="2596"/>
                  </a:cubicBezTo>
                  <a:cubicBezTo>
                    <a:pt x="801" y="2596"/>
                    <a:pt x="723" y="2596"/>
                    <a:pt x="645" y="2674"/>
                  </a:cubicBezTo>
                  <a:cubicBezTo>
                    <a:pt x="645" y="2440"/>
                    <a:pt x="801" y="2186"/>
                    <a:pt x="898" y="1952"/>
                  </a:cubicBezTo>
                  <a:cubicBezTo>
                    <a:pt x="976" y="1776"/>
                    <a:pt x="1055" y="1620"/>
                    <a:pt x="1133" y="1464"/>
                  </a:cubicBezTo>
                  <a:cubicBezTo>
                    <a:pt x="1211" y="1288"/>
                    <a:pt x="1289" y="1210"/>
                    <a:pt x="1386" y="1054"/>
                  </a:cubicBezTo>
                  <a:cubicBezTo>
                    <a:pt x="1497" y="999"/>
                    <a:pt x="1568" y="944"/>
                    <a:pt x="1628" y="944"/>
                  </a:cubicBezTo>
                  <a:close/>
                  <a:moveTo>
                    <a:pt x="1386" y="1"/>
                  </a:moveTo>
                  <a:cubicBezTo>
                    <a:pt x="1289" y="79"/>
                    <a:pt x="1211" y="79"/>
                    <a:pt x="1133" y="157"/>
                  </a:cubicBezTo>
                  <a:cubicBezTo>
                    <a:pt x="1055" y="157"/>
                    <a:pt x="976" y="235"/>
                    <a:pt x="898" y="313"/>
                  </a:cubicBezTo>
                  <a:cubicBezTo>
                    <a:pt x="898" y="313"/>
                    <a:pt x="801" y="410"/>
                    <a:pt x="723" y="488"/>
                  </a:cubicBezTo>
                  <a:lnTo>
                    <a:pt x="645" y="644"/>
                  </a:lnTo>
                  <a:cubicBezTo>
                    <a:pt x="567" y="644"/>
                    <a:pt x="567" y="722"/>
                    <a:pt x="489" y="801"/>
                  </a:cubicBezTo>
                  <a:cubicBezTo>
                    <a:pt x="411" y="898"/>
                    <a:pt x="411" y="976"/>
                    <a:pt x="313" y="1132"/>
                  </a:cubicBezTo>
                  <a:cubicBezTo>
                    <a:pt x="235" y="1288"/>
                    <a:pt x="235" y="1542"/>
                    <a:pt x="157" y="1698"/>
                  </a:cubicBezTo>
                  <a:cubicBezTo>
                    <a:pt x="79" y="2030"/>
                    <a:pt x="79" y="2361"/>
                    <a:pt x="1" y="2596"/>
                  </a:cubicBezTo>
                  <a:lnTo>
                    <a:pt x="1" y="2849"/>
                  </a:lnTo>
                  <a:lnTo>
                    <a:pt x="1" y="2927"/>
                  </a:lnTo>
                  <a:cubicBezTo>
                    <a:pt x="1" y="3083"/>
                    <a:pt x="79" y="3161"/>
                    <a:pt x="235" y="3239"/>
                  </a:cubicBezTo>
                  <a:lnTo>
                    <a:pt x="1055" y="3239"/>
                  </a:lnTo>
                  <a:cubicBezTo>
                    <a:pt x="1133" y="3239"/>
                    <a:pt x="1211" y="3161"/>
                    <a:pt x="1289" y="3161"/>
                  </a:cubicBezTo>
                  <a:cubicBezTo>
                    <a:pt x="1386" y="3161"/>
                    <a:pt x="1464" y="3083"/>
                    <a:pt x="1542" y="3083"/>
                  </a:cubicBezTo>
                  <a:cubicBezTo>
                    <a:pt x="1776" y="3005"/>
                    <a:pt x="1952" y="2927"/>
                    <a:pt x="2108" y="2752"/>
                  </a:cubicBezTo>
                  <a:cubicBezTo>
                    <a:pt x="2362" y="2596"/>
                    <a:pt x="2518" y="2440"/>
                    <a:pt x="2674" y="2186"/>
                  </a:cubicBezTo>
                  <a:cubicBezTo>
                    <a:pt x="2850" y="1952"/>
                    <a:pt x="3006" y="1698"/>
                    <a:pt x="3006" y="1386"/>
                  </a:cubicBezTo>
                  <a:cubicBezTo>
                    <a:pt x="3084" y="1054"/>
                    <a:pt x="3006" y="566"/>
                    <a:pt x="2596" y="313"/>
                  </a:cubicBezTo>
                  <a:cubicBezTo>
                    <a:pt x="2596" y="235"/>
                    <a:pt x="2518" y="235"/>
                    <a:pt x="2518" y="235"/>
                  </a:cubicBezTo>
                  <a:cubicBezTo>
                    <a:pt x="2440" y="157"/>
                    <a:pt x="2362" y="157"/>
                    <a:pt x="2362" y="157"/>
                  </a:cubicBezTo>
                  <a:lnTo>
                    <a:pt x="2186" y="79"/>
                  </a:lnTo>
                  <a:lnTo>
                    <a:pt x="21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56"/>
            <p:cNvSpPr/>
            <p:nvPr/>
          </p:nvSpPr>
          <p:spPr>
            <a:xfrm>
              <a:off x="6122788" y="2893459"/>
              <a:ext cx="78146" cy="114892"/>
            </a:xfrm>
            <a:custGeom>
              <a:avLst/>
              <a:gdLst/>
              <a:ahLst/>
              <a:cxnLst/>
              <a:rect l="l" t="t" r="r" b="b"/>
              <a:pathLst>
                <a:path w="2518" h="3702" extrusionOk="0">
                  <a:moveTo>
                    <a:pt x="2264" y="1"/>
                  </a:moveTo>
                  <a:cubicBezTo>
                    <a:pt x="2186" y="1"/>
                    <a:pt x="2030" y="98"/>
                    <a:pt x="1952" y="176"/>
                  </a:cubicBezTo>
                  <a:lnTo>
                    <a:pt x="1952" y="254"/>
                  </a:lnTo>
                  <a:lnTo>
                    <a:pt x="1854" y="410"/>
                  </a:lnTo>
                  <a:cubicBezTo>
                    <a:pt x="1854" y="488"/>
                    <a:pt x="1776" y="664"/>
                    <a:pt x="1776" y="820"/>
                  </a:cubicBezTo>
                  <a:cubicBezTo>
                    <a:pt x="1698" y="898"/>
                    <a:pt x="1698" y="976"/>
                    <a:pt x="1698" y="1074"/>
                  </a:cubicBezTo>
                  <a:cubicBezTo>
                    <a:pt x="1620" y="1152"/>
                    <a:pt x="1620" y="1230"/>
                    <a:pt x="1542" y="1308"/>
                  </a:cubicBezTo>
                  <a:cubicBezTo>
                    <a:pt x="1542" y="1386"/>
                    <a:pt x="1464" y="1562"/>
                    <a:pt x="1464" y="1640"/>
                  </a:cubicBezTo>
                  <a:cubicBezTo>
                    <a:pt x="1367" y="1718"/>
                    <a:pt x="1367" y="1796"/>
                    <a:pt x="1288" y="1874"/>
                  </a:cubicBezTo>
                  <a:cubicBezTo>
                    <a:pt x="1210" y="1952"/>
                    <a:pt x="1210" y="2127"/>
                    <a:pt x="1132" y="2206"/>
                  </a:cubicBezTo>
                  <a:cubicBezTo>
                    <a:pt x="1054" y="2284"/>
                    <a:pt x="1054" y="2362"/>
                    <a:pt x="976" y="2440"/>
                  </a:cubicBezTo>
                  <a:cubicBezTo>
                    <a:pt x="801" y="2615"/>
                    <a:pt x="723" y="2693"/>
                    <a:pt x="567" y="2849"/>
                  </a:cubicBezTo>
                  <a:cubicBezTo>
                    <a:pt x="488" y="2927"/>
                    <a:pt x="391" y="3103"/>
                    <a:pt x="313" y="3181"/>
                  </a:cubicBezTo>
                  <a:cubicBezTo>
                    <a:pt x="235" y="3181"/>
                    <a:pt x="157" y="3259"/>
                    <a:pt x="157" y="3259"/>
                  </a:cubicBezTo>
                  <a:cubicBezTo>
                    <a:pt x="79" y="3259"/>
                    <a:pt x="1" y="3415"/>
                    <a:pt x="79" y="3591"/>
                  </a:cubicBezTo>
                  <a:cubicBezTo>
                    <a:pt x="79" y="3646"/>
                    <a:pt x="157" y="3701"/>
                    <a:pt x="258" y="3701"/>
                  </a:cubicBezTo>
                  <a:cubicBezTo>
                    <a:pt x="299" y="3701"/>
                    <a:pt x="345" y="3692"/>
                    <a:pt x="391" y="3669"/>
                  </a:cubicBezTo>
                  <a:lnTo>
                    <a:pt x="567" y="3669"/>
                  </a:lnTo>
                  <a:cubicBezTo>
                    <a:pt x="723" y="3669"/>
                    <a:pt x="879" y="3591"/>
                    <a:pt x="1054" y="3513"/>
                  </a:cubicBezTo>
                  <a:cubicBezTo>
                    <a:pt x="1132" y="3415"/>
                    <a:pt x="1210" y="3337"/>
                    <a:pt x="1288" y="3259"/>
                  </a:cubicBezTo>
                  <a:cubicBezTo>
                    <a:pt x="1464" y="3181"/>
                    <a:pt x="1542" y="3103"/>
                    <a:pt x="1620" y="3025"/>
                  </a:cubicBezTo>
                  <a:cubicBezTo>
                    <a:pt x="1698" y="2927"/>
                    <a:pt x="1776" y="2849"/>
                    <a:pt x="1854" y="2693"/>
                  </a:cubicBezTo>
                  <a:cubicBezTo>
                    <a:pt x="2030" y="2615"/>
                    <a:pt x="2030" y="2537"/>
                    <a:pt x="2108" y="2362"/>
                  </a:cubicBezTo>
                  <a:cubicBezTo>
                    <a:pt x="2186" y="2284"/>
                    <a:pt x="2264" y="2127"/>
                    <a:pt x="2342" y="1952"/>
                  </a:cubicBezTo>
                  <a:cubicBezTo>
                    <a:pt x="2342" y="1874"/>
                    <a:pt x="2440" y="1718"/>
                    <a:pt x="2440" y="1640"/>
                  </a:cubicBezTo>
                  <a:cubicBezTo>
                    <a:pt x="2518" y="1464"/>
                    <a:pt x="2518" y="1308"/>
                    <a:pt x="2518" y="1230"/>
                  </a:cubicBezTo>
                  <a:lnTo>
                    <a:pt x="2518" y="898"/>
                  </a:lnTo>
                  <a:lnTo>
                    <a:pt x="2518" y="410"/>
                  </a:lnTo>
                  <a:lnTo>
                    <a:pt x="2440" y="254"/>
                  </a:lnTo>
                  <a:cubicBezTo>
                    <a:pt x="2440" y="176"/>
                    <a:pt x="2342" y="98"/>
                    <a:pt x="2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56"/>
            <p:cNvSpPr/>
            <p:nvPr/>
          </p:nvSpPr>
          <p:spPr>
            <a:xfrm>
              <a:off x="6185758" y="2891039"/>
              <a:ext cx="136306" cy="83608"/>
            </a:xfrm>
            <a:custGeom>
              <a:avLst/>
              <a:gdLst/>
              <a:ahLst/>
              <a:cxnLst/>
              <a:rect l="l" t="t" r="r" b="b"/>
              <a:pathLst>
                <a:path w="4392" h="2694" extrusionOk="0">
                  <a:moveTo>
                    <a:pt x="157" y="1"/>
                  </a:moveTo>
                  <a:cubicBezTo>
                    <a:pt x="79" y="1"/>
                    <a:pt x="1" y="176"/>
                    <a:pt x="1" y="332"/>
                  </a:cubicBezTo>
                  <a:cubicBezTo>
                    <a:pt x="1" y="332"/>
                    <a:pt x="1" y="410"/>
                    <a:pt x="79" y="566"/>
                  </a:cubicBezTo>
                  <a:lnTo>
                    <a:pt x="79" y="820"/>
                  </a:lnTo>
                  <a:cubicBezTo>
                    <a:pt x="157" y="898"/>
                    <a:pt x="157" y="1054"/>
                    <a:pt x="235" y="1152"/>
                  </a:cubicBezTo>
                  <a:cubicBezTo>
                    <a:pt x="313" y="1230"/>
                    <a:pt x="313" y="1386"/>
                    <a:pt x="411" y="1542"/>
                  </a:cubicBezTo>
                  <a:lnTo>
                    <a:pt x="723" y="1874"/>
                  </a:lnTo>
                  <a:lnTo>
                    <a:pt x="1133" y="2284"/>
                  </a:lnTo>
                  <a:cubicBezTo>
                    <a:pt x="1289" y="2362"/>
                    <a:pt x="1464" y="2440"/>
                    <a:pt x="1620" y="2518"/>
                  </a:cubicBezTo>
                  <a:cubicBezTo>
                    <a:pt x="1776" y="2615"/>
                    <a:pt x="1952" y="2615"/>
                    <a:pt x="2108" y="2693"/>
                  </a:cubicBezTo>
                  <a:lnTo>
                    <a:pt x="3162" y="2693"/>
                  </a:lnTo>
                  <a:cubicBezTo>
                    <a:pt x="3240" y="2693"/>
                    <a:pt x="3415" y="2615"/>
                    <a:pt x="3572" y="2615"/>
                  </a:cubicBezTo>
                  <a:cubicBezTo>
                    <a:pt x="3572" y="2615"/>
                    <a:pt x="3650" y="2518"/>
                    <a:pt x="3728" y="2518"/>
                  </a:cubicBezTo>
                  <a:cubicBezTo>
                    <a:pt x="3728" y="2518"/>
                    <a:pt x="3825" y="2518"/>
                    <a:pt x="3903" y="2440"/>
                  </a:cubicBezTo>
                  <a:cubicBezTo>
                    <a:pt x="3981" y="2440"/>
                    <a:pt x="4059" y="2362"/>
                    <a:pt x="4137" y="2362"/>
                  </a:cubicBezTo>
                  <a:cubicBezTo>
                    <a:pt x="4215" y="2284"/>
                    <a:pt x="4313" y="2284"/>
                    <a:pt x="4313" y="2284"/>
                  </a:cubicBezTo>
                  <a:cubicBezTo>
                    <a:pt x="4391" y="2205"/>
                    <a:pt x="4391" y="2127"/>
                    <a:pt x="4391" y="2030"/>
                  </a:cubicBezTo>
                  <a:cubicBezTo>
                    <a:pt x="4391" y="1874"/>
                    <a:pt x="4313" y="1796"/>
                    <a:pt x="4137" y="1796"/>
                  </a:cubicBezTo>
                  <a:lnTo>
                    <a:pt x="2674" y="1796"/>
                  </a:lnTo>
                  <a:cubicBezTo>
                    <a:pt x="2596" y="1796"/>
                    <a:pt x="2440" y="1796"/>
                    <a:pt x="2362" y="1718"/>
                  </a:cubicBezTo>
                  <a:cubicBezTo>
                    <a:pt x="2186" y="1718"/>
                    <a:pt x="2108" y="1640"/>
                    <a:pt x="2030" y="1640"/>
                  </a:cubicBezTo>
                  <a:cubicBezTo>
                    <a:pt x="1874" y="1542"/>
                    <a:pt x="1776" y="1542"/>
                    <a:pt x="1698" y="1464"/>
                  </a:cubicBezTo>
                  <a:cubicBezTo>
                    <a:pt x="1542" y="1386"/>
                    <a:pt x="1464" y="1308"/>
                    <a:pt x="1386" y="1230"/>
                  </a:cubicBezTo>
                  <a:cubicBezTo>
                    <a:pt x="1289" y="1152"/>
                    <a:pt x="1211" y="1054"/>
                    <a:pt x="1133" y="976"/>
                  </a:cubicBezTo>
                  <a:cubicBezTo>
                    <a:pt x="1055" y="898"/>
                    <a:pt x="976" y="820"/>
                    <a:pt x="898" y="742"/>
                  </a:cubicBezTo>
                  <a:cubicBezTo>
                    <a:pt x="801" y="566"/>
                    <a:pt x="645" y="410"/>
                    <a:pt x="567" y="332"/>
                  </a:cubicBezTo>
                  <a:cubicBezTo>
                    <a:pt x="567" y="254"/>
                    <a:pt x="489" y="176"/>
                    <a:pt x="489" y="176"/>
                  </a:cubicBezTo>
                  <a:cubicBezTo>
                    <a:pt x="489" y="79"/>
                    <a:pt x="313" y="1"/>
                    <a:pt x="1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56"/>
            <p:cNvSpPr/>
            <p:nvPr/>
          </p:nvSpPr>
          <p:spPr>
            <a:xfrm>
              <a:off x="5930836" y="2353916"/>
              <a:ext cx="724264" cy="349485"/>
            </a:xfrm>
            <a:custGeom>
              <a:avLst/>
              <a:gdLst/>
              <a:ahLst/>
              <a:cxnLst/>
              <a:rect l="l" t="t" r="r" b="b"/>
              <a:pathLst>
                <a:path w="23337" h="11261" extrusionOk="0">
                  <a:moveTo>
                    <a:pt x="19746" y="1"/>
                  </a:moveTo>
                  <a:cubicBezTo>
                    <a:pt x="19024" y="723"/>
                    <a:pt x="18381" y="1211"/>
                    <a:pt x="18049" y="1542"/>
                  </a:cubicBezTo>
                  <a:cubicBezTo>
                    <a:pt x="16751" y="2588"/>
                    <a:pt x="11225" y="7728"/>
                    <a:pt x="9635" y="7728"/>
                  </a:cubicBezTo>
                  <a:cubicBezTo>
                    <a:pt x="9623" y="7728"/>
                    <a:pt x="9612" y="7728"/>
                    <a:pt x="9600" y="7727"/>
                  </a:cubicBezTo>
                  <a:cubicBezTo>
                    <a:pt x="8039" y="7630"/>
                    <a:pt x="4313" y="2030"/>
                    <a:pt x="3161" y="567"/>
                  </a:cubicBezTo>
                  <a:cubicBezTo>
                    <a:pt x="3005" y="489"/>
                    <a:pt x="2927" y="313"/>
                    <a:pt x="2771" y="157"/>
                  </a:cubicBezTo>
                  <a:lnTo>
                    <a:pt x="2596" y="235"/>
                  </a:lnTo>
                  <a:cubicBezTo>
                    <a:pt x="2596" y="235"/>
                    <a:pt x="1210" y="645"/>
                    <a:pt x="820" y="2850"/>
                  </a:cubicBezTo>
                  <a:cubicBezTo>
                    <a:pt x="566" y="4547"/>
                    <a:pt x="0" y="7064"/>
                    <a:pt x="1054" y="8605"/>
                  </a:cubicBezTo>
                  <a:cubicBezTo>
                    <a:pt x="1308" y="8937"/>
                    <a:pt x="1542" y="9269"/>
                    <a:pt x="1952" y="9425"/>
                  </a:cubicBezTo>
                  <a:cubicBezTo>
                    <a:pt x="3375" y="10277"/>
                    <a:pt x="8119" y="11261"/>
                    <a:pt x="13255" y="11261"/>
                  </a:cubicBezTo>
                  <a:cubicBezTo>
                    <a:pt x="16002" y="11261"/>
                    <a:pt x="18862" y="10979"/>
                    <a:pt x="21385" y="10244"/>
                  </a:cubicBezTo>
                  <a:cubicBezTo>
                    <a:pt x="22029" y="9991"/>
                    <a:pt x="22439" y="9425"/>
                    <a:pt x="22673" y="8605"/>
                  </a:cubicBezTo>
                  <a:cubicBezTo>
                    <a:pt x="23337" y="6654"/>
                    <a:pt x="23083" y="3649"/>
                    <a:pt x="22595" y="2186"/>
                  </a:cubicBezTo>
                  <a:cubicBezTo>
                    <a:pt x="22107" y="645"/>
                    <a:pt x="19746" y="1"/>
                    <a:pt x="19746"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56"/>
            <p:cNvSpPr/>
            <p:nvPr/>
          </p:nvSpPr>
          <p:spPr>
            <a:xfrm>
              <a:off x="6013793" y="2372102"/>
              <a:ext cx="48477" cy="261625"/>
            </a:xfrm>
            <a:custGeom>
              <a:avLst/>
              <a:gdLst/>
              <a:ahLst/>
              <a:cxnLst/>
              <a:rect l="l" t="t" r="r" b="b"/>
              <a:pathLst>
                <a:path w="1562" h="8430" extrusionOk="0">
                  <a:moveTo>
                    <a:pt x="1437" y="0"/>
                  </a:moveTo>
                  <a:cubicBezTo>
                    <a:pt x="1405" y="0"/>
                    <a:pt x="1386" y="20"/>
                    <a:pt x="1386" y="59"/>
                  </a:cubicBezTo>
                  <a:cubicBezTo>
                    <a:pt x="1386" y="59"/>
                    <a:pt x="1308" y="59"/>
                    <a:pt x="1308" y="137"/>
                  </a:cubicBezTo>
                  <a:cubicBezTo>
                    <a:pt x="1230" y="215"/>
                    <a:pt x="1230" y="312"/>
                    <a:pt x="1152" y="390"/>
                  </a:cubicBezTo>
                  <a:cubicBezTo>
                    <a:pt x="1074" y="468"/>
                    <a:pt x="976" y="625"/>
                    <a:pt x="898" y="800"/>
                  </a:cubicBezTo>
                  <a:cubicBezTo>
                    <a:pt x="820" y="878"/>
                    <a:pt x="742" y="1034"/>
                    <a:pt x="742" y="1288"/>
                  </a:cubicBezTo>
                  <a:cubicBezTo>
                    <a:pt x="664" y="1444"/>
                    <a:pt x="586" y="1678"/>
                    <a:pt x="488" y="1854"/>
                  </a:cubicBezTo>
                  <a:cubicBezTo>
                    <a:pt x="410" y="2088"/>
                    <a:pt x="332" y="2342"/>
                    <a:pt x="332" y="2576"/>
                  </a:cubicBezTo>
                  <a:cubicBezTo>
                    <a:pt x="254" y="2829"/>
                    <a:pt x="176" y="3063"/>
                    <a:pt x="176" y="3317"/>
                  </a:cubicBezTo>
                  <a:cubicBezTo>
                    <a:pt x="176" y="3551"/>
                    <a:pt x="98" y="3883"/>
                    <a:pt x="98" y="4117"/>
                  </a:cubicBezTo>
                  <a:cubicBezTo>
                    <a:pt x="1" y="4605"/>
                    <a:pt x="1" y="5190"/>
                    <a:pt x="1" y="5678"/>
                  </a:cubicBezTo>
                  <a:lnTo>
                    <a:pt x="1" y="6400"/>
                  </a:lnTo>
                  <a:cubicBezTo>
                    <a:pt x="98" y="6654"/>
                    <a:pt x="98" y="6810"/>
                    <a:pt x="98" y="7044"/>
                  </a:cubicBezTo>
                  <a:cubicBezTo>
                    <a:pt x="98" y="7454"/>
                    <a:pt x="176" y="7785"/>
                    <a:pt x="176" y="7941"/>
                  </a:cubicBezTo>
                  <a:cubicBezTo>
                    <a:pt x="254" y="8195"/>
                    <a:pt x="254" y="8351"/>
                    <a:pt x="254" y="8351"/>
                  </a:cubicBezTo>
                  <a:lnTo>
                    <a:pt x="332" y="8429"/>
                  </a:lnTo>
                  <a:cubicBezTo>
                    <a:pt x="410" y="8429"/>
                    <a:pt x="410" y="8351"/>
                    <a:pt x="410" y="8351"/>
                  </a:cubicBezTo>
                  <a:cubicBezTo>
                    <a:pt x="410" y="8351"/>
                    <a:pt x="410" y="8195"/>
                    <a:pt x="488" y="7941"/>
                  </a:cubicBezTo>
                  <a:lnTo>
                    <a:pt x="488" y="7044"/>
                  </a:lnTo>
                  <a:cubicBezTo>
                    <a:pt x="488" y="6810"/>
                    <a:pt x="586" y="6654"/>
                    <a:pt x="586" y="6400"/>
                  </a:cubicBezTo>
                  <a:lnTo>
                    <a:pt x="586" y="5678"/>
                  </a:lnTo>
                  <a:cubicBezTo>
                    <a:pt x="586" y="5424"/>
                    <a:pt x="664" y="5190"/>
                    <a:pt x="664" y="4937"/>
                  </a:cubicBezTo>
                  <a:cubicBezTo>
                    <a:pt x="664" y="4702"/>
                    <a:pt x="664" y="4449"/>
                    <a:pt x="742" y="4215"/>
                  </a:cubicBezTo>
                  <a:cubicBezTo>
                    <a:pt x="742" y="3961"/>
                    <a:pt x="742" y="3629"/>
                    <a:pt x="820" y="3395"/>
                  </a:cubicBezTo>
                  <a:cubicBezTo>
                    <a:pt x="820" y="3142"/>
                    <a:pt x="898" y="2907"/>
                    <a:pt x="898" y="2654"/>
                  </a:cubicBezTo>
                  <a:cubicBezTo>
                    <a:pt x="976" y="2420"/>
                    <a:pt x="976" y="2264"/>
                    <a:pt x="1074" y="2010"/>
                  </a:cubicBezTo>
                  <a:cubicBezTo>
                    <a:pt x="1074" y="1776"/>
                    <a:pt x="1152" y="1600"/>
                    <a:pt x="1152" y="1444"/>
                  </a:cubicBezTo>
                  <a:cubicBezTo>
                    <a:pt x="1230" y="1034"/>
                    <a:pt x="1386" y="703"/>
                    <a:pt x="1464" y="546"/>
                  </a:cubicBezTo>
                  <a:cubicBezTo>
                    <a:pt x="1464" y="390"/>
                    <a:pt x="1464" y="312"/>
                    <a:pt x="1562" y="312"/>
                  </a:cubicBezTo>
                  <a:lnTo>
                    <a:pt x="1562" y="215"/>
                  </a:lnTo>
                  <a:lnTo>
                    <a:pt x="1562" y="59"/>
                  </a:lnTo>
                  <a:cubicBezTo>
                    <a:pt x="1513" y="20"/>
                    <a:pt x="1469" y="0"/>
                    <a:pt x="1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56"/>
            <p:cNvSpPr/>
            <p:nvPr/>
          </p:nvSpPr>
          <p:spPr>
            <a:xfrm>
              <a:off x="6097370" y="2386627"/>
              <a:ext cx="37552" cy="270098"/>
            </a:xfrm>
            <a:custGeom>
              <a:avLst/>
              <a:gdLst/>
              <a:ahLst/>
              <a:cxnLst/>
              <a:rect l="l" t="t" r="r" b="b"/>
              <a:pathLst>
                <a:path w="1210" h="8703" extrusionOk="0">
                  <a:moveTo>
                    <a:pt x="1132" y="0"/>
                  </a:moveTo>
                  <a:cubicBezTo>
                    <a:pt x="1054" y="0"/>
                    <a:pt x="976" y="0"/>
                    <a:pt x="976" y="78"/>
                  </a:cubicBezTo>
                  <a:cubicBezTo>
                    <a:pt x="976" y="78"/>
                    <a:pt x="898" y="157"/>
                    <a:pt x="898" y="410"/>
                  </a:cubicBezTo>
                  <a:cubicBezTo>
                    <a:pt x="820" y="644"/>
                    <a:pt x="644" y="976"/>
                    <a:pt x="566" y="1386"/>
                  </a:cubicBezTo>
                  <a:cubicBezTo>
                    <a:pt x="488" y="1796"/>
                    <a:pt x="410" y="2186"/>
                    <a:pt x="234" y="2771"/>
                  </a:cubicBezTo>
                  <a:cubicBezTo>
                    <a:pt x="234" y="3005"/>
                    <a:pt x="156" y="3259"/>
                    <a:pt x="156" y="3493"/>
                  </a:cubicBezTo>
                  <a:cubicBezTo>
                    <a:pt x="78" y="3747"/>
                    <a:pt x="78" y="4059"/>
                    <a:pt x="78" y="4313"/>
                  </a:cubicBezTo>
                  <a:cubicBezTo>
                    <a:pt x="0" y="4547"/>
                    <a:pt x="0" y="4878"/>
                    <a:pt x="0" y="5112"/>
                  </a:cubicBezTo>
                  <a:lnTo>
                    <a:pt x="0" y="5932"/>
                  </a:lnTo>
                  <a:cubicBezTo>
                    <a:pt x="0" y="6186"/>
                    <a:pt x="0" y="6420"/>
                    <a:pt x="78" y="6673"/>
                  </a:cubicBezTo>
                  <a:cubicBezTo>
                    <a:pt x="78" y="6908"/>
                    <a:pt x="78" y="7161"/>
                    <a:pt x="156" y="7317"/>
                  </a:cubicBezTo>
                  <a:cubicBezTo>
                    <a:pt x="156" y="7473"/>
                    <a:pt x="156" y="7551"/>
                    <a:pt x="234" y="7649"/>
                  </a:cubicBezTo>
                  <a:cubicBezTo>
                    <a:pt x="234" y="7727"/>
                    <a:pt x="234" y="7805"/>
                    <a:pt x="332" y="7883"/>
                  </a:cubicBezTo>
                  <a:cubicBezTo>
                    <a:pt x="332" y="8039"/>
                    <a:pt x="410" y="8215"/>
                    <a:pt x="488" y="8293"/>
                  </a:cubicBezTo>
                  <a:cubicBezTo>
                    <a:pt x="566" y="8527"/>
                    <a:pt x="644" y="8625"/>
                    <a:pt x="644" y="8625"/>
                  </a:cubicBezTo>
                  <a:cubicBezTo>
                    <a:pt x="644" y="8703"/>
                    <a:pt x="722" y="8703"/>
                    <a:pt x="722" y="8703"/>
                  </a:cubicBezTo>
                  <a:cubicBezTo>
                    <a:pt x="820" y="8703"/>
                    <a:pt x="820" y="8625"/>
                    <a:pt x="820" y="8527"/>
                  </a:cubicBezTo>
                  <a:cubicBezTo>
                    <a:pt x="820" y="8527"/>
                    <a:pt x="722" y="8449"/>
                    <a:pt x="722" y="8215"/>
                  </a:cubicBezTo>
                  <a:cubicBezTo>
                    <a:pt x="644" y="8137"/>
                    <a:pt x="644" y="7961"/>
                    <a:pt x="644" y="7805"/>
                  </a:cubicBezTo>
                  <a:cubicBezTo>
                    <a:pt x="644" y="7727"/>
                    <a:pt x="566" y="7649"/>
                    <a:pt x="566" y="7551"/>
                  </a:cubicBezTo>
                  <a:lnTo>
                    <a:pt x="566" y="7317"/>
                  </a:lnTo>
                  <a:lnTo>
                    <a:pt x="566" y="6673"/>
                  </a:lnTo>
                  <a:lnTo>
                    <a:pt x="566" y="5932"/>
                  </a:lnTo>
                  <a:cubicBezTo>
                    <a:pt x="566" y="5698"/>
                    <a:pt x="566" y="5444"/>
                    <a:pt x="644" y="5210"/>
                  </a:cubicBezTo>
                  <a:cubicBezTo>
                    <a:pt x="644" y="4878"/>
                    <a:pt x="644" y="4625"/>
                    <a:pt x="722" y="4391"/>
                  </a:cubicBezTo>
                  <a:cubicBezTo>
                    <a:pt x="722" y="4137"/>
                    <a:pt x="722" y="3825"/>
                    <a:pt x="820" y="3571"/>
                  </a:cubicBezTo>
                  <a:cubicBezTo>
                    <a:pt x="820" y="3337"/>
                    <a:pt x="820" y="3083"/>
                    <a:pt x="898" y="2849"/>
                  </a:cubicBezTo>
                  <a:cubicBezTo>
                    <a:pt x="976" y="2361"/>
                    <a:pt x="976" y="1874"/>
                    <a:pt x="1054" y="1464"/>
                  </a:cubicBezTo>
                  <a:cubicBezTo>
                    <a:pt x="1132" y="1054"/>
                    <a:pt x="1132" y="722"/>
                    <a:pt x="1132" y="488"/>
                  </a:cubicBezTo>
                  <a:cubicBezTo>
                    <a:pt x="1210" y="235"/>
                    <a:pt x="1210" y="78"/>
                    <a:pt x="1210" y="78"/>
                  </a:cubicBezTo>
                  <a:cubicBezTo>
                    <a:pt x="1210" y="78"/>
                    <a:pt x="1210" y="0"/>
                    <a:pt x="1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56"/>
            <p:cNvSpPr/>
            <p:nvPr/>
          </p:nvSpPr>
          <p:spPr>
            <a:xfrm>
              <a:off x="6213627" y="2408041"/>
              <a:ext cx="24859" cy="264915"/>
            </a:xfrm>
            <a:custGeom>
              <a:avLst/>
              <a:gdLst/>
              <a:ahLst/>
              <a:cxnLst/>
              <a:rect l="l" t="t" r="r" b="b"/>
              <a:pathLst>
                <a:path w="801" h="8536" extrusionOk="0">
                  <a:moveTo>
                    <a:pt x="657" y="1"/>
                  </a:moveTo>
                  <a:cubicBezTo>
                    <a:pt x="606" y="1"/>
                    <a:pt x="566" y="60"/>
                    <a:pt x="566" y="130"/>
                  </a:cubicBezTo>
                  <a:cubicBezTo>
                    <a:pt x="566" y="130"/>
                    <a:pt x="488" y="208"/>
                    <a:pt x="488" y="442"/>
                  </a:cubicBezTo>
                  <a:cubicBezTo>
                    <a:pt x="391" y="696"/>
                    <a:pt x="313" y="1008"/>
                    <a:pt x="313" y="1340"/>
                  </a:cubicBezTo>
                  <a:cubicBezTo>
                    <a:pt x="157" y="2159"/>
                    <a:pt x="78" y="3213"/>
                    <a:pt x="0" y="4266"/>
                  </a:cubicBezTo>
                  <a:lnTo>
                    <a:pt x="0" y="5086"/>
                  </a:lnTo>
                  <a:lnTo>
                    <a:pt x="0" y="5808"/>
                  </a:lnTo>
                  <a:cubicBezTo>
                    <a:pt x="0" y="6296"/>
                    <a:pt x="0" y="6783"/>
                    <a:pt x="78" y="7193"/>
                  </a:cubicBezTo>
                  <a:cubicBezTo>
                    <a:pt x="78" y="7349"/>
                    <a:pt x="157" y="7525"/>
                    <a:pt x="157" y="7681"/>
                  </a:cubicBezTo>
                  <a:cubicBezTo>
                    <a:pt x="235" y="7837"/>
                    <a:pt x="235" y="8013"/>
                    <a:pt x="235" y="8169"/>
                  </a:cubicBezTo>
                  <a:cubicBezTo>
                    <a:pt x="391" y="8325"/>
                    <a:pt x="391" y="8500"/>
                    <a:pt x="391" y="8500"/>
                  </a:cubicBezTo>
                  <a:cubicBezTo>
                    <a:pt x="391" y="8500"/>
                    <a:pt x="434" y="8535"/>
                    <a:pt x="463" y="8535"/>
                  </a:cubicBezTo>
                  <a:cubicBezTo>
                    <a:pt x="477" y="8535"/>
                    <a:pt x="488" y="8526"/>
                    <a:pt x="488" y="8500"/>
                  </a:cubicBezTo>
                  <a:cubicBezTo>
                    <a:pt x="566" y="8500"/>
                    <a:pt x="566" y="8500"/>
                    <a:pt x="566" y="8422"/>
                  </a:cubicBezTo>
                  <a:lnTo>
                    <a:pt x="566" y="8091"/>
                  </a:lnTo>
                  <a:cubicBezTo>
                    <a:pt x="488" y="7935"/>
                    <a:pt x="488" y="7837"/>
                    <a:pt x="488" y="7681"/>
                  </a:cubicBezTo>
                  <a:lnTo>
                    <a:pt x="488" y="7115"/>
                  </a:lnTo>
                  <a:lnTo>
                    <a:pt x="488" y="6549"/>
                  </a:lnTo>
                  <a:cubicBezTo>
                    <a:pt x="566" y="6296"/>
                    <a:pt x="566" y="6061"/>
                    <a:pt x="566" y="5808"/>
                  </a:cubicBezTo>
                  <a:cubicBezTo>
                    <a:pt x="566" y="5320"/>
                    <a:pt x="644" y="4832"/>
                    <a:pt x="644" y="4266"/>
                  </a:cubicBezTo>
                  <a:cubicBezTo>
                    <a:pt x="644" y="3779"/>
                    <a:pt x="722" y="3291"/>
                    <a:pt x="722" y="2803"/>
                  </a:cubicBezTo>
                  <a:cubicBezTo>
                    <a:pt x="722" y="2315"/>
                    <a:pt x="800" y="1827"/>
                    <a:pt x="800" y="1418"/>
                  </a:cubicBezTo>
                  <a:lnTo>
                    <a:pt x="800" y="442"/>
                  </a:lnTo>
                  <a:lnTo>
                    <a:pt x="800" y="130"/>
                  </a:lnTo>
                  <a:cubicBezTo>
                    <a:pt x="800" y="32"/>
                    <a:pt x="722" y="32"/>
                    <a:pt x="722" y="32"/>
                  </a:cubicBezTo>
                  <a:cubicBezTo>
                    <a:pt x="700" y="10"/>
                    <a:pt x="678"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56"/>
            <p:cNvSpPr/>
            <p:nvPr/>
          </p:nvSpPr>
          <p:spPr>
            <a:xfrm>
              <a:off x="6329295" y="2416917"/>
              <a:ext cx="30290" cy="264635"/>
            </a:xfrm>
            <a:custGeom>
              <a:avLst/>
              <a:gdLst/>
              <a:ahLst/>
              <a:cxnLst/>
              <a:rect l="l" t="t" r="r" b="b"/>
              <a:pathLst>
                <a:path w="976" h="8527" extrusionOk="0">
                  <a:moveTo>
                    <a:pt x="566" y="0"/>
                  </a:moveTo>
                  <a:cubicBezTo>
                    <a:pt x="488" y="0"/>
                    <a:pt x="488" y="78"/>
                    <a:pt x="410" y="156"/>
                  </a:cubicBezTo>
                  <a:lnTo>
                    <a:pt x="410" y="488"/>
                  </a:lnTo>
                  <a:lnTo>
                    <a:pt x="410" y="1463"/>
                  </a:lnTo>
                  <a:cubicBezTo>
                    <a:pt x="410" y="1873"/>
                    <a:pt x="332" y="2283"/>
                    <a:pt x="332" y="2771"/>
                  </a:cubicBezTo>
                  <a:lnTo>
                    <a:pt x="332" y="4312"/>
                  </a:lnTo>
                  <a:lnTo>
                    <a:pt x="332" y="5034"/>
                  </a:lnTo>
                  <a:lnTo>
                    <a:pt x="332" y="5854"/>
                  </a:lnTo>
                  <a:cubicBezTo>
                    <a:pt x="254" y="6263"/>
                    <a:pt x="254" y="6751"/>
                    <a:pt x="254" y="7161"/>
                  </a:cubicBezTo>
                  <a:cubicBezTo>
                    <a:pt x="254" y="7317"/>
                    <a:pt x="176" y="7473"/>
                    <a:pt x="176" y="7649"/>
                  </a:cubicBezTo>
                  <a:cubicBezTo>
                    <a:pt x="176" y="7805"/>
                    <a:pt x="176" y="7961"/>
                    <a:pt x="78" y="8039"/>
                  </a:cubicBezTo>
                  <a:lnTo>
                    <a:pt x="78" y="8371"/>
                  </a:lnTo>
                  <a:cubicBezTo>
                    <a:pt x="0" y="8449"/>
                    <a:pt x="78" y="8449"/>
                    <a:pt x="78" y="8527"/>
                  </a:cubicBezTo>
                  <a:cubicBezTo>
                    <a:pt x="176" y="8527"/>
                    <a:pt x="176" y="8527"/>
                    <a:pt x="254" y="8449"/>
                  </a:cubicBezTo>
                  <a:cubicBezTo>
                    <a:pt x="254" y="8449"/>
                    <a:pt x="254" y="8371"/>
                    <a:pt x="332" y="8136"/>
                  </a:cubicBezTo>
                  <a:cubicBezTo>
                    <a:pt x="410" y="8039"/>
                    <a:pt x="488" y="7883"/>
                    <a:pt x="488" y="7727"/>
                  </a:cubicBezTo>
                  <a:cubicBezTo>
                    <a:pt x="566" y="7551"/>
                    <a:pt x="664" y="7395"/>
                    <a:pt x="664" y="7239"/>
                  </a:cubicBezTo>
                  <a:cubicBezTo>
                    <a:pt x="742" y="6985"/>
                    <a:pt x="742" y="6829"/>
                    <a:pt x="820" y="6575"/>
                  </a:cubicBezTo>
                  <a:cubicBezTo>
                    <a:pt x="820" y="6341"/>
                    <a:pt x="898" y="6088"/>
                    <a:pt x="898" y="5854"/>
                  </a:cubicBezTo>
                  <a:cubicBezTo>
                    <a:pt x="976" y="5366"/>
                    <a:pt x="976" y="4878"/>
                    <a:pt x="976" y="4312"/>
                  </a:cubicBezTo>
                  <a:lnTo>
                    <a:pt x="976" y="3493"/>
                  </a:lnTo>
                  <a:lnTo>
                    <a:pt x="976" y="2771"/>
                  </a:lnTo>
                  <a:cubicBezTo>
                    <a:pt x="976" y="2283"/>
                    <a:pt x="898" y="1795"/>
                    <a:pt x="898" y="1463"/>
                  </a:cubicBezTo>
                  <a:cubicBezTo>
                    <a:pt x="820" y="1054"/>
                    <a:pt x="820" y="722"/>
                    <a:pt x="742" y="488"/>
                  </a:cubicBezTo>
                  <a:cubicBezTo>
                    <a:pt x="742" y="234"/>
                    <a:pt x="664" y="156"/>
                    <a:pt x="664" y="156"/>
                  </a:cubicBezTo>
                  <a:cubicBezTo>
                    <a:pt x="664" y="78"/>
                    <a:pt x="664" y="0"/>
                    <a:pt x="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56"/>
            <p:cNvSpPr/>
            <p:nvPr/>
          </p:nvSpPr>
          <p:spPr>
            <a:xfrm>
              <a:off x="6430407" y="2414465"/>
              <a:ext cx="27900" cy="267087"/>
            </a:xfrm>
            <a:custGeom>
              <a:avLst/>
              <a:gdLst/>
              <a:ahLst/>
              <a:cxnLst/>
              <a:rect l="l" t="t" r="r" b="b"/>
              <a:pathLst>
                <a:path w="899" h="8606" extrusionOk="0">
                  <a:moveTo>
                    <a:pt x="157" y="1"/>
                  </a:moveTo>
                  <a:cubicBezTo>
                    <a:pt x="79" y="1"/>
                    <a:pt x="1" y="79"/>
                    <a:pt x="1" y="157"/>
                  </a:cubicBezTo>
                  <a:cubicBezTo>
                    <a:pt x="1" y="157"/>
                    <a:pt x="79" y="235"/>
                    <a:pt x="79" y="489"/>
                  </a:cubicBezTo>
                  <a:lnTo>
                    <a:pt x="79" y="1464"/>
                  </a:lnTo>
                  <a:cubicBezTo>
                    <a:pt x="157" y="1874"/>
                    <a:pt x="157" y="2264"/>
                    <a:pt x="157" y="2752"/>
                  </a:cubicBezTo>
                  <a:cubicBezTo>
                    <a:pt x="157" y="3006"/>
                    <a:pt x="235" y="3337"/>
                    <a:pt x="235" y="3572"/>
                  </a:cubicBezTo>
                  <a:lnTo>
                    <a:pt x="235" y="4313"/>
                  </a:lnTo>
                  <a:cubicBezTo>
                    <a:pt x="235" y="4625"/>
                    <a:pt x="235" y="4879"/>
                    <a:pt x="332" y="5113"/>
                  </a:cubicBezTo>
                  <a:lnTo>
                    <a:pt x="332" y="5854"/>
                  </a:lnTo>
                  <a:cubicBezTo>
                    <a:pt x="332" y="6342"/>
                    <a:pt x="235" y="6830"/>
                    <a:pt x="235" y="7240"/>
                  </a:cubicBezTo>
                  <a:cubicBezTo>
                    <a:pt x="235" y="7396"/>
                    <a:pt x="235" y="7552"/>
                    <a:pt x="157" y="7728"/>
                  </a:cubicBezTo>
                  <a:lnTo>
                    <a:pt x="157" y="8118"/>
                  </a:lnTo>
                  <a:cubicBezTo>
                    <a:pt x="79" y="8371"/>
                    <a:pt x="79" y="8450"/>
                    <a:pt x="79" y="8450"/>
                  </a:cubicBezTo>
                  <a:lnTo>
                    <a:pt x="79" y="8606"/>
                  </a:lnTo>
                  <a:cubicBezTo>
                    <a:pt x="157" y="8606"/>
                    <a:pt x="235" y="8606"/>
                    <a:pt x="235" y="8528"/>
                  </a:cubicBezTo>
                  <a:cubicBezTo>
                    <a:pt x="235" y="8528"/>
                    <a:pt x="332" y="8450"/>
                    <a:pt x="410" y="8215"/>
                  </a:cubicBezTo>
                  <a:cubicBezTo>
                    <a:pt x="410" y="8118"/>
                    <a:pt x="488" y="7962"/>
                    <a:pt x="567" y="7806"/>
                  </a:cubicBezTo>
                  <a:cubicBezTo>
                    <a:pt x="567" y="7630"/>
                    <a:pt x="645" y="7474"/>
                    <a:pt x="645" y="7240"/>
                  </a:cubicBezTo>
                  <a:cubicBezTo>
                    <a:pt x="723" y="7064"/>
                    <a:pt x="723" y="6830"/>
                    <a:pt x="820" y="6576"/>
                  </a:cubicBezTo>
                  <a:cubicBezTo>
                    <a:pt x="820" y="6420"/>
                    <a:pt x="898" y="6167"/>
                    <a:pt x="898" y="5854"/>
                  </a:cubicBezTo>
                  <a:lnTo>
                    <a:pt x="898" y="5113"/>
                  </a:lnTo>
                  <a:lnTo>
                    <a:pt x="898" y="4313"/>
                  </a:lnTo>
                  <a:cubicBezTo>
                    <a:pt x="898" y="3728"/>
                    <a:pt x="898" y="3240"/>
                    <a:pt x="820" y="2752"/>
                  </a:cubicBezTo>
                  <a:cubicBezTo>
                    <a:pt x="723" y="2264"/>
                    <a:pt x="645" y="1777"/>
                    <a:pt x="567" y="1386"/>
                  </a:cubicBezTo>
                  <a:cubicBezTo>
                    <a:pt x="488" y="977"/>
                    <a:pt x="410" y="645"/>
                    <a:pt x="410" y="411"/>
                  </a:cubicBezTo>
                  <a:cubicBezTo>
                    <a:pt x="332" y="235"/>
                    <a:pt x="235" y="79"/>
                    <a:pt x="235" y="79"/>
                  </a:cubicBezTo>
                  <a:cubicBezTo>
                    <a:pt x="235" y="1"/>
                    <a:pt x="235" y="1"/>
                    <a:pt x="1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56"/>
            <p:cNvSpPr/>
            <p:nvPr/>
          </p:nvSpPr>
          <p:spPr>
            <a:xfrm>
              <a:off x="6483104" y="2386627"/>
              <a:ext cx="66011" cy="270098"/>
            </a:xfrm>
            <a:custGeom>
              <a:avLst/>
              <a:gdLst/>
              <a:ahLst/>
              <a:cxnLst/>
              <a:rect l="l" t="t" r="r" b="b"/>
              <a:pathLst>
                <a:path w="2127" h="8703" extrusionOk="0">
                  <a:moveTo>
                    <a:pt x="98" y="0"/>
                  </a:moveTo>
                  <a:cubicBezTo>
                    <a:pt x="0" y="78"/>
                    <a:pt x="0" y="78"/>
                    <a:pt x="98" y="157"/>
                  </a:cubicBezTo>
                  <a:lnTo>
                    <a:pt x="98" y="235"/>
                  </a:lnTo>
                  <a:cubicBezTo>
                    <a:pt x="176" y="332"/>
                    <a:pt x="176" y="410"/>
                    <a:pt x="254" y="488"/>
                  </a:cubicBezTo>
                  <a:cubicBezTo>
                    <a:pt x="332" y="566"/>
                    <a:pt x="410" y="722"/>
                    <a:pt x="488" y="898"/>
                  </a:cubicBezTo>
                  <a:cubicBezTo>
                    <a:pt x="488" y="976"/>
                    <a:pt x="586" y="1132"/>
                    <a:pt x="664" y="1386"/>
                  </a:cubicBezTo>
                  <a:cubicBezTo>
                    <a:pt x="742" y="1542"/>
                    <a:pt x="820" y="1698"/>
                    <a:pt x="898" y="1952"/>
                  </a:cubicBezTo>
                  <a:cubicBezTo>
                    <a:pt x="976" y="2186"/>
                    <a:pt x="1073" y="2439"/>
                    <a:pt x="1151" y="2674"/>
                  </a:cubicBezTo>
                  <a:cubicBezTo>
                    <a:pt x="1151" y="2927"/>
                    <a:pt x="1229" y="3161"/>
                    <a:pt x="1307" y="3415"/>
                  </a:cubicBezTo>
                  <a:cubicBezTo>
                    <a:pt x="1307" y="3649"/>
                    <a:pt x="1386" y="3981"/>
                    <a:pt x="1386" y="4234"/>
                  </a:cubicBezTo>
                  <a:cubicBezTo>
                    <a:pt x="1464" y="4469"/>
                    <a:pt x="1464" y="4722"/>
                    <a:pt x="1464" y="5034"/>
                  </a:cubicBezTo>
                  <a:cubicBezTo>
                    <a:pt x="1464" y="5288"/>
                    <a:pt x="1561" y="5522"/>
                    <a:pt x="1561" y="5776"/>
                  </a:cubicBezTo>
                  <a:lnTo>
                    <a:pt x="1561" y="6498"/>
                  </a:lnTo>
                  <a:lnTo>
                    <a:pt x="1561" y="7239"/>
                  </a:lnTo>
                  <a:cubicBezTo>
                    <a:pt x="1561" y="7395"/>
                    <a:pt x="1464" y="7551"/>
                    <a:pt x="1464" y="7805"/>
                  </a:cubicBezTo>
                  <a:lnTo>
                    <a:pt x="1464" y="8215"/>
                  </a:lnTo>
                  <a:lnTo>
                    <a:pt x="1464" y="8625"/>
                  </a:lnTo>
                  <a:cubicBezTo>
                    <a:pt x="1464" y="8625"/>
                    <a:pt x="1464" y="8703"/>
                    <a:pt x="1561" y="8703"/>
                  </a:cubicBezTo>
                  <a:cubicBezTo>
                    <a:pt x="1561" y="8703"/>
                    <a:pt x="1639" y="8703"/>
                    <a:pt x="1639" y="8625"/>
                  </a:cubicBezTo>
                  <a:cubicBezTo>
                    <a:pt x="1639" y="8625"/>
                    <a:pt x="1639" y="8449"/>
                    <a:pt x="1717" y="8215"/>
                  </a:cubicBezTo>
                  <a:cubicBezTo>
                    <a:pt x="1795" y="8137"/>
                    <a:pt x="1795" y="7961"/>
                    <a:pt x="1873" y="7805"/>
                  </a:cubicBezTo>
                  <a:cubicBezTo>
                    <a:pt x="1873" y="7649"/>
                    <a:pt x="1951" y="7473"/>
                    <a:pt x="1951" y="7239"/>
                  </a:cubicBezTo>
                  <a:cubicBezTo>
                    <a:pt x="1951" y="7064"/>
                    <a:pt x="2049" y="6830"/>
                    <a:pt x="2049" y="6576"/>
                  </a:cubicBezTo>
                  <a:cubicBezTo>
                    <a:pt x="2049" y="6342"/>
                    <a:pt x="2127" y="6088"/>
                    <a:pt x="2127" y="5776"/>
                  </a:cubicBezTo>
                  <a:lnTo>
                    <a:pt x="2127" y="4956"/>
                  </a:lnTo>
                  <a:cubicBezTo>
                    <a:pt x="2127" y="4722"/>
                    <a:pt x="2049" y="4391"/>
                    <a:pt x="2049" y="4137"/>
                  </a:cubicBezTo>
                  <a:cubicBezTo>
                    <a:pt x="2049" y="3825"/>
                    <a:pt x="1951" y="3571"/>
                    <a:pt x="1951" y="3337"/>
                  </a:cubicBezTo>
                  <a:cubicBezTo>
                    <a:pt x="1873" y="3005"/>
                    <a:pt x="1795" y="2771"/>
                    <a:pt x="1717" y="2517"/>
                  </a:cubicBezTo>
                  <a:cubicBezTo>
                    <a:pt x="1639" y="2283"/>
                    <a:pt x="1561" y="1952"/>
                    <a:pt x="1464" y="1796"/>
                  </a:cubicBezTo>
                  <a:cubicBezTo>
                    <a:pt x="1307" y="1542"/>
                    <a:pt x="1229" y="1308"/>
                    <a:pt x="1151" y="1132"/>
                  </a:cubicBezTo>
                  <a:cubicBezTo>
                    <a:pt x="976" y="976"/>
                    <a:pt x="898" y="820"/>
                    <a:pt x="820" y="644"/>
                  </a:cubicBezTo>
                  <a:cubicBezTo>
                    <a:pt x="742" y="488"/>
                    <a:pt x="586" y="410"/>
                    <a:pt x="488" y="332"/>
                  </a:cubicBezTo>
                  <a:cubicBezTo>
                    <a:pt x="410" y="157"/>
                    <a:pt x="332" y="157"/>
                    <a:pt x="332" y="78"/>
                  </a:cubicBezTo>
                  <a:lnTo>
                    <a:pt x="2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56"/>
            <p:cNvSpPr/>
            <p:nvPr/>
          </p:nvSpPr>
          <p:spPr>
            <a:xfrm>
              <a:off x="6523667" y="2366640"/>
              <a:ext cx="80567" cy="274349"/>
            </a:xfrm>
            <a:custGeom>
              <a:avLst/>
              <a:gdLst/>
              <a:ahLst/>
              <a:cxnLst/>
              <a:rect l="l" t="t" r="r" b="b"/>
              <a:pathLst>
                <a:path w="2596" h="8840" extrusionOk="0">
                  <a:moveTo>
                    <a:pt x="79" y="1"/>
                  </a:moveTo>
                  <a:cubicBezTo>
                    <a:pt x="0" y="79"/>
                    <a:pt x="0" y="157"/>
                    <a:pt x="79" y="157"/>
                  </a:cubicBezTo>
                  <a:cubicBezTo>
                    <a:pt x="79" y="157"/>
                    <a:pt x="157" y="313"/>
                    <a:pt x="332" y="488"/>
                  </a:cubicBezTo>
                  <a:cubicBezTo>
                    <a:pt x="488" y="644"/>
                    <a:pt x="742" y="879"/>
                    <a:pt x="976" y="1210"/>
                  </a:cubicBezTo>
                  <a:cubicBezTo>
                    <a:pt x="1132" y="1464"/>
                    <a:pt x="1230" y="1620"/>
                    <a:pt x="1386" y="1776"/>
                  </a:cubicBezTo>
                  <a:cubicBezTo>
                    <a:pt x="1464" y="2030"/>
                    <a:pt x="1542" y="2264"/>
                    <a:pt x="1620" y="2440"/>
                  </a:cubicBezTo>
                  <a:cubicBezTo>
                    <a:pt x="1718" y="2752"/>
                    <a:pt x="1718" y="3005"/>
                    <a:pt x="1796" y="3239"/>
                  </a:cubicBezTo>
                  <a:cubicBezTo>
                    <a:pt x="1796" y="3571"/>
                    <a:pt x="1796" y="3805"/>
                    <a:pt x="1874" y="4137"/>
                  </a:cubicBezTo>
                  <a:cubicBezTo>
                    <a:pt x="1874" y="4391"/>
                    <a:pt x="1952" y="4703"/>
                    <a:pt x="1952" y="4957"/>
                  </a:cubicBezTo>
                  <a:cubicBezTo>
                    <a:pt x="1952" y="5269"/>
                    <a:pt x="2030" y="5522"/>
                    <a:pt x="2030" y="5854"/>
                  </a:cubicBezTo>
                  <a:cubicBezTo>
                    <a:pt x="2030" y="6088"/>
                    <a:pt x="2030" y="6342"/>
                    <a:pt x="2108" y="6576"/>
                  </a:cubicBezTo>
                  <a:lnTo>
                    <a:pt x="2108" y="7317"/>
                  </a:lnTo>
                  <a:lnTo>
                    <a:pt x="2108" y="7883"/>
                  </a:lnTo>
                  <a:cubicBezTo>
                    <a:pt x="2030" y="8039"/>
                    <a:pt x="2030" y="8195"/>
                    <a:pt x="2030" y="8293"/>
                  </a:cubicBezTo>
                  <a:cubicBezTo>
                    <a:pt x="2030" y="8449"/>
                    <a:pt x="2030" y="8527"/>
                    <a:pt x="1952" y="8605"/>
                  </a:cubicBezTo>
                  <a:lnTo>
                    <a:pt x="1952" y="8683"/>
                  </a:lnTo>
                  <a:lnTo>
                    <a:pt x="1952" y="8781"/>
                  </a:lnTo>
                  <a:cubicBezTo>
                    <a:pt x="1991" y="8820"/>
                    <a:pt x="2030" y="8839"/>
                    <a:pt x="2059" y="8839"/>
                  </a:cubicBezTo>
                  <a:cubicBezTo>
                    <a:pt x="2088" y="8839"/>
                    <a:pt x="2108" y="8820"/>
                    <a:pt x="2108" y="8781"/>
                  </a:cubicBezTo>
                  <a:lnTo>
                    <a:pt x="2205" y="8683"/>
                  </a:lnTo>
                  <a:cubicBezTo>
                    <a:pt x="2205" y="8605"/>
                    <a:pt x="2283" y="8527"/>
                    <a:pt x="2283" y="8371"/>
                  </a:cubicBezTo>
                  <a:cubicBezTo>
                    <a:pt x="2361" y="8293"/>
                    <a:pt x="2361" y="8117"/>
                    <a:pt x="2439" y="7961"/>
                  </a:cubicBezTo>
                  <a:cubicBezTo>
                    <a:pt x="2439" y="7708"/>
                    <a:pt x="2517" y="7552"/>
                    <a:pt x="2517" y="7317"/>
                  </a:cubicBezTo>
                  <a:cubicBezTo>
                    <a:pt x="2596" y="6420"/>
                    <a:pt x="2596" y="5191"/>
                    <a:pt x="2517" y="4059"/>
                  </a:cubicBezTo>
                  <a:cubicBezTo>
                    <a:pt x="2439" y="3727"/>
                    <a:pt x="2439" y="3493"/>
                    <a:pt x="2361" y="3161"/>
                  </a:cubicBezTo>
                  <a:cubicBezTo>
                    <a:pt x="2361" y="2927"/>
                    <a:pt x="2283" y="2596"/>
                    <a:pt x="2205" y="2342"/>
                  </a:cubicBezTo>
                  <a:cubicBezTo>
                    <a:pt x="2030" y="1698"/>
                    <a:pt x="1718" y="1288"/>
                    <a:pt x="1386" y="976"/>
                  </a:cubicBezTo>
                  <a:cubicBezTo>
                    <a:pt x="1054" y="566"/>
                    <a:pt x="742" y="391"/>
                    <a:pt x="566" y="235"/>
                  </a:cubicBezTo>
                  <a:cubicBezTo>
                    <a:pt x="332" y="79"/>
                    <a:pt x="157" y="1"/>
                    <a:pt x="1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56"/>
            <p:cNvSpPr/>
            <p:nvPr/>
          </p:nvSpPr>
          <p:spPr>
            <a:xfrm>
              <a:off x="6440710" y="3075138"/>
              <a:ext cx="82988" cy="101143"/>
            </a:xfrm>
            <a:custGeom>
              <a:avLst/>
              <a:gdLst/>
              <a:ahLst/>
              <a:cxnLst/>
              <a:rect l="l" t="t" r="r" b="b"/>
              <a:pathLst>
                <a:path w="2674" h="3259" extrusionOk="0">
                  <a:moveTo>
                    <a:pt x="488" y="0"/>
                  </a:moveTo>
                  <a:cubicBezTo>
                    <a:pt x="156" y="0"/>
                    <a:pt x="0" y="2283"/>
                    <a:pt x="566" y="2615"/>
                  </a:cubicBezTo>
                  <a:cubicBezTo>
                    <a:pt x="722" y="2693"/>
                    <a:pt x="1464" y="2927"/>
                    <a:pt x="2439" y="3259"/>
                  </a:cubicBezTo>
                  <a:cubicBezTo>
                    <a:pt x="2595" y="2361"/>
                    <a:pt x="2673" y="332"/>
                    <a:pt x="2673"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56"/>
            <p:cNvSpPr/>
            <p:nvPr/>
          </p:nvSpPr>
          <p:spPr>
            <a:xfrm>
              <a:off x="6082225" y="3113280"/>
              <a:ext cx="121130" cy="121130"/>
            </a:xfrm>
            <a:custGeom>
              <a:avLst/>
              <a:gdLst/>
              <a:ahLst/>
              <a:cxnLst/>
              <a:rect l="l" t="t" r="r" b="b"/>
              <a:pathLst>
                <a:path w="3903" h="3903" extrusionOk="0">
                  <a:moveTo>
                    <a:pt x="332" y="0"/>
                  </a:moveTo>
                  <a:lnTo>
                    <a:pt x="332" y="78"/>
                  </a:lnTo>
                  <a:cubicBezTo>
                    <a:pt x="332" y="78"/>
                    <a:pt x="0" y="2927"/>
                    <a:pt x="566" y="3903"/>
                  </a:cubicBezTo>
                  <a:cubicBezTo>
                    <a:pt x="2283" y="3337"/>
                    <a:pt x="3415" y="2595"/>
                    <a:pt x="3571" y="2361"/>
                  </a:cubicBezTo>
                  <a:cubicBezTo>
                    <a:pt x="3903" y="1796"/>
                    <a:pt x="3649" y="235"/>
                    <a:pt x="3571" y="78"/>
                  </a:cubicBezTo>
                  <a:cubicBezTo>
                    <a:pt x="3532" y="39"/>
                    <a:pt x="3166" y="39"/>
                    <a:pt x="2588" y="39"/>
                  </a:cubicBezTo>
                  <a:cubicBezTo>
                    <a:pt x="2010" y="39"/>
                    <a:pt x="1220" y="39"/>
                    <a:pt x="332"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56"/>
            <p:cNvSpPr/>
            <p:nvPr/>
          </p:nvSpPr>
          <p:spPr>
            <a:xfrm>
              <a:off x="5842418" y="1632104"/>
              <a:ext cx="916246" cy="961682"/>
            </a:xfrm>
            <a:custGeom>
              <a:avLst/>
              <a:gdLst/>
              <a:ahLst/>
              <a:cxnLst/>
              <a:rect l="l" t="t" r="r" b="b"/>
              <a:pathLst>
                <a:path w="29523" h="30987" extrusionOk="0">
                  <a:moveTo>
                    <a:pt x="23571" y="1"/>
                  </a:moveTo>
                  <a:cubicBezTo>
                    <a:pt x="23415" y="157"/>
                    <a:pt x="17405" y="4547"/>
                    <a:pt x="16508" y="9523"/>
                  </a:cubicBezTo>
                  <a:cubicBezTo>
                    <a:pt x="15766" y="13737"/>
                    <a:pt x="14303" y="28859"/>
                    <a:pt x="13815" y="28937"/>
                  </a:cubicBezTo>
                  <a:cubicBezTo>
                    <a:pt x="13688" y="28959"/>
                    <a:pt x="13549" y="28971"/>
                    <a:pt x="13410" y="28971"/>
                  </a:cubicBezTo>
                  <a:cubicBezTo>
                    <a:pt x="12930" y="28971"/>
                    <a:pt x="12449" y="28827"/>
                    <a:pt x="12449" y="28449"/>
                  </a:cubicBezTo>
                  <a:cubicBezTo>
                    <a:pt x="12449" y="28059"/>
                    <a:pt x="11864" y="9913"/>
                    <a:pt x="9347" y="6010"/>
                  </a:cubicBezTo>
                  <a:cubicBezTo>
                    <a:pt x="6830" y="2206"/>
                    <a:pt x="4313" y="742"/>
                    <a:pt x="4313" y="742"/>
                  </a:cubicBezTo>
                  <a:cubicBezTo>
                    <a:pt x="1542" y="3259"/>
                    <a:pt x="1" y="6674"/>
                    <a:pt x="1" y="10245"/>
                  </a:cubicBezTo>
                  <a:cubicBezTo>
                    <a:pt x="157" y="16664"/>
                    <a:pt x="3981" y="21464"/>
                    <a:pt x="5620" y="23415"/>
                  </a:cubicBezTo>
                  <a:cubicBezTo>
                    <a:pt x="5776" y="23571"/>
                    <a:pt x="5854" y="23747"/>
                    <a:pt x="6010" y="23825"/>
                  </a:cubicBezTo>
                  <a:cubicBezTo>
                    <a:pt x="7162" y="25288"/>
                    <a:pt x="10888" y="30888"/>
                    <a:pt x="12449" y="30985"/>
                  </a:cubicBezTo>
                  <a:cubicBezTo>
                    <a:pt x="12461" y="30986"/>
                    <a:pt x="12472" y="30986"/>
                    <a:pt x="12484" y="30986"/>
                  </a:cubicBezTo>
                  <a:cubicBezTo>
                    <a:pt x="14074" y="30986"/>
                    <a:pt x="19600" y="25846"/>
                    <a:pt x="20898" y="24800"/>
                  </a:cubicBezTo>
                  <a:cubicBezTo>
                    <a:pt x="21230" y="24469"/>
                    <a:pt x="21873" y="23981"/>
                    <a:pt x="22595" y="23259"/>
                  </a:cubicBezTo>
                  <a:cubicBezTo>
                    <a:pt x="25210" y="20742"/>
                    <a:pt x="29522" y="15610"/>
                    <a:pt x="28293" y="9113"/>
                  </a:cubicBezTo>
                  <a:cubicBezTo>
                    <a:pt x="27473" y="4879"/>
                    <a:pt x="25776" y="1952"/>
                    <a:pt x="23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56"/>
            <p:cNvSpPr/>
            <p:nvPr/>
          </p:nvSpPr>
          <p:spPr>
            <a:xfrm>
              <a:off x="5976241" y="1528416"/>
              <a:ext cx="597703" cy="1002803"/>
            </a:xfrm>
            <a:custGeom>
              <a:avLst/>
              <a:gdLst/>
              <a:ahLst/>
              <a:cxnLst/>
              <a:rect l="l" t="t" r="r" b="b"/>
              <a:pathLst>
                <a:path w="19259" h="32312" extrusionOk="0">
                  <a:moveTo>
                    <a:pt x="10438" y="1"/>
                  </a:moveTo>
                  <a:cubicBezTo>
                    <a:pt x="10320" y="1"/>
                    <a:pt x="10204" y="2"/>
                    <a:pt x="10088" y="5"/>
                  </a:cubicBezTo>
                  <a:cubicBezTo>
                    <a:pt x="6089" y="83"/>
                    <a:pt x="2518" y="1644"/>
                    <a:pt x="1" y="4083"/>
                  </a:cubicBezTo>
                  <a:cubicBezTo>
                    <a:pt x="1" y="4083"/>
                    <a:pt x="2440" y="5371"/>
                    <a:pt x="4391" y="10015"/>
                  </a:cubicBezTo>
                  <a:cubicBezTo>
                    <a:pt x="6089" y="14229"/>
                    <a:pt x="8137" y="31400"/>
                    <a:pt x="8137" y="31790"/>
                  </a:cubicBezTo>
                  <a:cubicBezTo>
                    <a:pt x="8137" y="32168"/>
                    <a:pt x="8618" y="32312"/>
                    <a:pt x="9098" y="32312"/>
                  </a:cubicBezTo>
                  <a:cubicBezTo>
                    <a:pt x="9237" y="32312"/>
                    <a:pt x="9376" y="32300"/>
                    <a:pt x="9503" y="32278"/>
                  </a:cubicBezTo>
                  <a:cubicBezTo>
                    <a:pt x="9991" y="32200"/>
                    <a:pt x="12118" y="17566"/>
                    <a:pt x="13171" y="13351"/>
                  </a:cubicBezTo>
                  <a:cubicBezTo>
                    <a:pt x="14966" y="6600"/>
                    <a:pt x="19103" y="3498"/>
                    <a:pt x="19259" y="3342"/>
                  </a:cubicBezTo>
                  <a:cubicBezTo>
                    <a:pt x="16616" y="924"/>
                    <a:pt x="13290" y="1"/>
                    <a:pt x="10438"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56"/>
            <p:cNvSpPr/>
            <p:nvPr/>
          </p:nvSpPr>
          <p:spPr>
            <a:xfrm>
              <a:off x="5855142" y="3009717"/>
              <a:ext cx="219231" cy="103595"/>
            </a:xfrm>
            <a:custGeom>
              <a:avLst/>
              <a:gdLst/>
              <a:ahLst/>
              <a:cxnLst/>
              <a:rect l="l" t="t" r="r" b="b"/>
              <a:pathLst>
                <a:path w="7064" h="3338" extrusionOk="0">
                  <a:moveTo>
                    <a:pt x="0" y="1"/>
                  </a:moveTo>
                  <a:lnTo>
                    <a:pt x="0" y="79"/>
                  </a:lnTo>
                  <a:cubicBezTo>
                    <a:pt x="0" y="79"/>
                    <a:pt x="0" y="255"/>
                    <a:pt x="157" y="411"/>
                  </a:cubicBezTo>
                  <a:cubicBezTo>
                    <a:pt x="235" y="489"/>
                    <a:pt x="332" y="567"/>
                    <a:pt x="410" y="742"/>
                  </a:cubicBezTo>
                  <a:cubicBezTo>
                    <a:pt x="488" y="820"/>
                    <a:pt x="566" y="977"/>
                    <a:pt x="722" y="1055"/>
                  </a:cubicBezTo>
                  <a:cubicBezTo>
                    <a:pt x="898" y="1230"/>
                    <a:pt x="1054" y="1386"/>
                    <a:pt x="1210" y="1542"/>
                  </a:cubicBezTo>
                  <a:cubicBezTo>
                    <a:pt x="1386" y="1620"/>
                    <a:pt x="1542" y="1796"/>
                    <a:pt x="1796" y="1952"/>
                  </a:cubicBezTo>
                  <a:cubicBezTo>
                    <a:pt x="1952" y="2030"/>
                    <a:pt x="2186" y="2206"/>
                    <a:pt x="2361" y="2284"/>
                  </a:cubicBezTo>
                  <a:cubicBezTo>
                    <a:pt x="2596" y="2440"/>
                    <a:pt x="2849" y="2518"/>
                    <a:pt x="3083" y="2596"/>
                  </a:cubicBezTo>
                  <a:cubicBezTo>
                    <a:pt x="3337" y="2694"/>
                    <a:pt x="3571" y="2772"/>
                    <a:pt x="3825" y="2850"/>
                  </a:cubicBezTo>
                  <a:cubicBezTo>
                    <a:pt x="4059" y="2928"/>
                    <a:pt x="4235" y="3006"/>
                    <a:pt x="4469" y="3006"/>
                  </a:cubicBezTo>
                  <a:cubicBezTo>
                    <a:pt x="4956" y="3181"/>
                    <a:pt x="5366" y="3259"/>
                    <a:pt x="5776" y="3259"/>
                  </a:cubicBezTo>
                  <a:cubicBezTo>
                    <a:pt x="6186" y="3337"/>
                    <a:pt x="6420" y="3337"/>
                    <a:pt x="6674" y="3337"/>
                  </a:cubicBezTo>
                  <a:lnTo>
                    <a:pt x="6986" y="3337"/>
                  </a:lnTo>
                  <a:cubicBezTo>
                    <a:pt x="7064" y="3337"/>
                    <a:pt x="7064" y="3337"/>
                    <a:pt x="7064" y="3259"/>
                  </a:cubicBezTo>
                  <a:cubicBezTo>
                    <a:pt x="7064" y="3259"/>
                    <a:pt x="7064" y="3181"/>
                    <a:pt x="6986" y="3181"/>
                  </a:cubicBezTo>
                  <a:lnTo>
                    <a:pt x="6674" y="3181"/>
                  </a:lnTo>
                  <a:cubicBezTo>
                    <a:pt x="6498" y="3084"/>
                    <a:pt x="6186" y="3084"/>
                    <a:pt x="5776" y="3006"/>
                  </a:cubicBezTo>
                  <a:cubicBezTo>
                    <a:pt x="5444" y="2928"/>
                    <a:pt x="5035" y="2850"/>
                    <a:pt x="4547" y="2772"/>
                  </a:cubicBezTo>
                  <a:cubicBezTo>
                    <a:pt x="4313" y="2694"/>
                    <a:pt x="4137" y="2596"/>
                    <a:pt x="3903" y="2518"/>
                  </a:cubicBezTo>
                  <a:cubicBezTo>
                    <a:pt x="3649" y="2518"/>
                    <a:pt x="3415" y="2362"/>
                    <a:pt x="3161" y="2284"/>
                  </a:cubicBezTo>
                  <a:cubicBezTo>
                    <a:pt x="2927" y="2206"/>
                    <a:pt x="2771" y="2108"/>
                    <a:pt x="2517" y="2030"/>
                  </a:cubicBezTo>
                  <a:cubicBezTo>
                    <a:pt x="2283" y="1952"/>
                    <a:pt x="2108" y="1796"/>
                    <a:pt x="1874" y="1718"/>
                  </a:cubicBezTo>
                  <a:cubicBezTo>
                    <a:pt x="1698" y="1542"/>
                    <a:pt x="1542" y="1464"/>
                    <a:pt x="1386" y="1308"/>
                  </a:cubicBezTo>
                  <a:cubicBezTo>
                    <a:pt x="1210" y="1230"/>
                    <a:pt x="1054" y="1055"/>
                    <a:pt x="898" y="977"/>
                  </a:cubicBezTo>
                  <a:cubicBezTo>
                    <a:pt x="722" y="820"/>
                    <a:pt x="644" y="742"/>
                    <a:pt x="566" y="567"/>
                  </a:cubicBezTo>
                  <a:cubicBezTo>
                    <a:pt x="410" y="489"/>
                    <a:pt x="332" y="411"/>
                    <a:pt x="235" y="333"/>
                  </a:cubicBezTo>
                  <a:cubicBezTo>
                    <a:pt x="157" y="157"/>
                    <a:pt x="79" y="79"/>
                    <a:pt x="79" y="79"/>
                  </a:cubicBezTo>
                  <a:lnTo>
                    <a:pt x="0" y="1"/>
                  </a:lnTo>
                  <a:close/>
                </a:path>
              </a:pathLst>
            </a:custGeom>
            <a:solidFill>
              <a:srgbClr val="8B1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56"/>
            <p:cNvSpPr/>
            <p:nvPr/>
          </p:nvSpPr>
          <p:spPr>
            <a:xfrm>
              <a:off x="5693450" y="3133267"/>
              <a:ext cx="396069" cy="141737"/>
            </a:xfrm>
            <a:custGeom>
              <a:avLst/>
              <a:gdLst/>
              <a:ahLst/>
              <a:cxnLst/>
              <a:rect l="l" t="t" r="r" b="b"/>
              <a:pathLst>
                <a:path w="12762" h="4567" extrusionOk="0">
                  <a:moveTo>
                    <a:pt x="79" y="0"/>
                  </a:moveTo>
                  <a:cubicBezTo>
                    <a:pt x="1" y="0"/>
                    <a:pt x="1" y="78"/>
                    <a:pt x="1" y="78"/>
                  </a:cubicBezTo>
                  <a:cubicBezTo>
                    <a:pt x="1" y="78"/>
                    <a:pt x="1" y="176"/>
                    <a:pt x="79" y="254"/>
                  </a:cubicBezTo>
                  <a:cubicBezTo>
                    <a:pt x="79" y="332"/>
                    <a:pt x="176" y="488"/>
                    <a:pt x="254" y="742"/>
                  </a:cubicBezTo>
                  <a:cubicBezTo>
                    <a:pt x="333" y="1054"/>
                    <a:pt x="567" y="1639"/>
                    <a:pt x="1054" y="2205"/>
                  </a:cubicBezTo>
                  <a:cubicBezTo>
                    <a:pt x="1464" y="2693"/>
                    <a:pt x="2128" y="3259"/>
                    <a:pt x="2928" y="3669"/>
                  </a:cubicBezTo>
                  <a:cubicBezTo>
                    <a:pt x="3337" y="3825"/>
                    <a:pt x="3747" y="3981"/>
                    <a:pt x="4235" y="4156"/>
                  </a:cubicBezTo>
                  <a:cubicBezTo>
                    <a:pt x="4391" y="4234"/>
                    <a:pt x="4645" y="4234"/>
                    <a:pt x="4879" y="4312"/>
                  </a:cubicBezTo>
                  <a:cubicBezTo>
                    <a:pt x="5132" y="4312"/>
                    <a:pt x="5289" y="4390"/>
                    <a:pt x="5542" y="4468"/>
                  </a:cubicBezTo>
                  <a:cubicBezTo>
                    <a:pt x="6030" y="4468"/>
                    <a:pt x="6518" y="4566"/>
                    <a:pt x="6908" y="4566"/>
                  </a:cubicBezTo>
                  <a:cubicBezTo>
                    <a:pt x="7396" y="4566"/>
                    <a:pt x="7806" y="4566"/>
                    <a:pt x="8293" y="4468"/>
                  </a:cubicBezTo>
                  <a:cubicBezTo>
                    <a:pt x="8703" y="4468"/>
                    <a:pt x="9113" y="4390"/>
                    <a:pt x="9523" y="4312"/>
                  </a:cubicBezTo>
                  <a:cubicBezTo>
                    <a:pt x="9932" y="4234"/>
                    <a:pt x="10245" y="4156"/>
                    <a:pt x="10576" y="4078"/>
                  </a:cubicBezTo>
                  <a:cubicBezTo>
                    <a:pt x="11220" y="3903"/>
                    <a:pt x="11786" y="3669"/>
                    <a:pt x="12196" y="3590"/>
                  </a:cubicBezTo>
                  <a:cubicBezTo>
                    <a:pt x="12527" y="3415"/>
                    <a:pt x="12762" y="3337"/>
                    <a:pt x="12762" y="3337"/>
                  </a:cubicBezTo>
                  <a:lnTo>
                    <a:pt x="12762" y="3259"/>
                  </a:lnTo>
                  <a:cubicBezTo>
                    <a:pt x="12762" y="3259"/>
                    <a:pt x="12527" y="3337"/>
                    <a:pt x="12118" y="3415"/>
                  </a:cubicBezTo>
                  <a:cubicBezTo>
                    <a:pt x="11786" y="3590"/>
                    <a:pt x="11220" y="3747"/>
                    <a:pt x="10576" y="3903"/>
                  </a:cubicBezTo>
                  <a:cubicBezTo>
                    <a:pt x="10166" y="3903"/>
                    <a:pt x="9835" y="3981"/>
                    <a:pt x="9445" y="4078"/>
                  </a:cubicBezTo>
                  <a:cubicBezTo>
                    <a:pt x="9113" y="4156"/>
                    <a:pt x="8703" y="4156"/>
                    <a:pt x="8215" y="4234"/>
                  </a:cubicBezTo>
                  <a:lnTo>
                    <a:pt x="6908" y="4234"/>
                  </a:lnTo>
                  <a:cubicBezTo>
                    <a:pt x="6518" y="4234"/>
                    <a:pt x="6030" y="4234"/>
                    <a:pt x="5620" y="4156"/>
                  </a:cubicBezTo>
                  <a:cubicBezTo>
                    <a:pt x="5367" y="4078"/>
                    <a:pt x="5132" y="4078"/>
                    <a:pt x="4957" y="3981"/>
                  </a:cubicBezTo>
                  <a:cubicBezTo>
                    <a:pt x="4723" y="3981"/>
                    <a:pt x="4469" y="3903"/>
                    <a:pt x="4313" y="3825"/>
                  </a:cubicBezTo>
                  <a:cubicBezTo>
                    <a:pt x="3825" y="3747"/>
                    <a:pt x="3415" y="3590"/>
                    <a:pt x="3103" y="3337"/>
                  </a:cubicBezTo>
                  <a:cubicBezTo>
                    <a:pt x="2693" y="3181"/>
                    <a:pt x="2362" y="3005"/>
                    <a:pt x="2030" y="2771"/>
                  </a:cubicBezTo>
                  <a:cubicBezTo>
                    <a:pt x="1718" y="2517"/>
                    <a:pt x="1464" y="2283"/>
                    <a:pt x="1230" y="2030"/>
                  </a:cubicBezTo>
                  <a:cubicBezTo>
                    <a:pt x="1054" y="1795"/>
                    <a:pt x="820" y="1542"/>
                    <a:pt x="742" y="1308"/>
                  </a:cubicBezTo>
                  <a:cubicBezTo>
                    <a:pt x="567" y="1054"/>
                    <a:pt x="489" y="820"/>
                    <a:pt x="411" y="664"/>
                  </a:cubicBezTo>
                  <a:cubicBezTo>
                    <a:pt x="333" y="488"/>
                    <a:pt x="254" y="332"/>
                    <a:pt x="176" y="254"/>
                  </a:cubicBezTo>
                  <a:lnTo>
                    <a:pt x="176" y="78"/>
                  </a:lnTo>
                  <a:cubicBezTo>
                    <a:pt x="176" y="0"/>
                    <a:pt x="79" y="0"/>
                    <a:pt x="79" y="0"/>
                  </a:cubicBezTo>
                  <a:close/>
                </a:path>
              </a:pathLst>
            </a:custGeom>
            <a:solidFill>
              <a:srgbClr val="8B1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56"/>
            <p:cNvSpPr/>
            <p:nvPr/>
          </p:nvSpPr>
          <p:spPr>
            <a:xfrm>
              <a:off x="6521246" y="3072718"/>
              <a:ext cx="378503" cy="138695"/>
            </a:xfrm>
            <a:custGeom>
              <a:avLst/>
              <a:gdLst/>
              <a:ahLst/>
              <a:cxnLst/>
              <a:rect l="l" t="t" r="r" b="b"/>
              <a:pathLst>
                <a:path w="12196" h="4469" extrusionOk="0">
                  <a:moveTo>
                    <a:pt x="12195" y="0"/>
                  </a:moveTo>
                  <a:lnTo>
                    <a:pt x="12117" y="78"/>
                  </a:lnTo>
                  <a:cubicBezTo>
                    <a:pt x="12117" y="78"/>
                    <a:pt x="12117" y="254"/>
                    <a:pt x="11942" y="664"/>
                  </a:cubicBezTo>
                  <a:cubicBezTo>
                    <a:pt x="11864" y="976"/>
                    <a:pt x="11629" y="1542"/>
                    <a:pt x="11298" y="2029"/>
                  </a:cubicBezTo>
                  <a:cubicBezTo>
                    <a:pt x="11142" y="2361"/>
                    <a:pt x="10888" y="2615"/>
                    <a:pt x="10576" y="2849"/>
                  </a:cubicBezTo>
                  <a:cubicBezTo>
                    <a:pt x="10322" y="3181"/>
                    <a:pt x="9990" y="3337"/>
                    <a:pt x="9678" y="3590"/>
                  </a:cubicBezTo>
                  <a:cubicBezTo>
                    <a:pt x="9269" y="3746"/>
                    <a:pt x="8859" y="3824"/>
                    <a:pt x="8449" y="3981"/>
                  </a:cubicBezTo>
                  <a:cubicBezTo>
                    <a:pt x="8039" y="4078"/>
                    <a:pt x="7551" y="4156"/>
                    <a:pt x="7161" y="4156"/>
                  </a:cubicBezTo>
                  <a:cubicBezTo>
                    <a:pt x="6752" y="4156"/>
                    <a:pt x="6264" y="4234"/>
                    <a:pt x="5854" y="4234"/>
                  </a:cubicBezTo>
                  <a:cubicBezTo>
                    <a:pt x="5366" y="4156"/>
                    <a:pt x="4956" y="4156"/>
                    <a:pt x="4547" y="4156"/>
                  </a:cubicBezTo>
                  <a:cubicBezTo>
                    <a:pt x="3747" y="4078"/>
                    <a:pt x="2927" y="3902"/>
                    <a:pt x="2283" y="3824"/>
                  </a:cubicBezTo>
                  <a:cubicBezTo>
                    <a:pt x="1620" y="3668"/>
                    <a:pt x="1054" y="3590"/>
                    <a:pt x="722" y="3493"/>
                  </a:cubicBezTo>
                  <a:cubicBezTo>
                    <a:pt x="332" y="3415"/>
                    <a:pt x="78" y="3337"/>
                    <a:pt x="78" y="3337"/>
                  </a:cubicBezTo>
                  <a:lnTo>
                    <a:pt x="0" y="3415"/>
                  </a:lnTo>
                  <a:cubicBezTo>
                    <a:pt x="0" y="3415"/>
                    <a:pt x="78" y="3415"/>
                    <a:pt x="78" y="3493"/>
                  </a:cubicBezTo>
                  <a:cubicBezTo>
                    <a:pt x="78" y="3493"/>
                    <a:pt x="332" y="3493"/>
                    <a:pt x="644" y="3668"/>
                  </a:cubicBezTo>
                  <a:cubicBezTo>
                    <a:pt x="1054" y="3746"/>
                    <a:pt x="1620" y="3902"/>
                    <a:pt x="2283" y="4078"/>
                  </a:cubicBezTo>
                  <a:cubicBezTo>
                    <a:pt x="2595" y="4156"/>
                    <a:pt x="2927" y="4234"/>
                    <a:pt x="3337" y="4234"/>
                  </a:cubicBezTo>
                  <a:cubicBezTo>
                    <a:pt x="3747" y="4312"/>
                    <a:pt x="4137" y="4390"/>
                    <a:pt x="4547" y="4390"/>
                  </a:cubicBezTo>
                  <a:cubicBezTo>
                    <a:pt x="4956" y="4468"/>
                    <a:pt x="5366" y="4468"/>
                    <a:pt x="5854" y="4468"/>
                  </a:cubicBezTo>
                  <a:lnTo>
                    <a:pt x="7161" y="4468"/>
                  </a:lnTo>
                  <a:cubicBezTo>
                    <a:pt x="7649" y="4390"/>
                    <a:pt x="8039" y="4312"/>
                    <a:pt x="8527" y="4234"/>
                  </a:cubicBezTo>
                  <a:cubicBezTo>
                    <a:pt x="8937" y="4156"/>
                    <a:pt x="9347" y="3981"/>
                    <a:pt x="9756" y="3824"/>
                  </a:cubicBezTo>
                  <a:cubicBezTo>
                    <a:pt x="10166" y="3590"/>
                    <a:pt x="10478" y="3337"/>
                    <a:pt x="10810" y="3103"/>
                  </a:cubicBezTo>
                  <a:cubicBezTo>
                    <a:pt x="11064" y="2771"/>
                    <a:pt x="11298" y="2439"/>
                    <a:pt x="11454" y="2205"/>
                  </a:cubicBezTo>
                  <a:cubicBezTo>
                    <a:pt x="11864" y="1639"/>
                    <a:pt x="12039" y="1054"/>
                    <a:pt x="12117" y="664"/>
                  </a:cubicBezTo>
                  <a:cubicBezTo>
                    <a:pt x="12117" y="488"/>
                    <a:pt x="12195" y="332"/>
                    <a:pt x="12195" y="254"/>
                  </a:cubicBezTo>
                  <a:lnTo>
                    <a:pt x="12195" y="78"/>
                  </a:lnTo>
                  <a:lnTo>
                    <a:pt x="12195" y="0"/>
                  </a:lnTo>
                  <a:close/>
                </a:path>
              </a:pathLst>
            </a:custGeom>
            <a:solidFill>
              <a:srgbClr val="8B1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56"/>
            <p:cNvSpPr/>
            <p:nvPr/>
          </p:nvSpPr>
          <p:spPr>
            <a:xfrm>
              <a:off x="6528508" y="2977037"/>
              <a:ext cx="224693" cy="103564"/>
            </a:xfrm>
            <a:custGeom>
              <a:avLst/>
              <a:gdLst/>
              <a:ahLst/>
              <a:cxnLst/>
              <a:rect l="l" t="t" r="r" b="b"/>
              <a:pathLst>
                <a:path w="7240" h="3337" extrusionOk="0">
                  <a:moveTo>
                    <a:pt x="7239" y="0"/>
                  </a:moveTo>
                  <a:lnTo>
                    <a:pt x="7161" y="78"/>
                  </a:lnTo>
                  <a:lnTo>
                    <a:pt x="6927" y="332"/>
                  </a:lnTo>
                  <a:lnTo>
                    <a:pt x="6674" y="566"/>
                  </a:lnTo>
                  <a:cubicBezTo>
                    <a:pt x="6596" y="722"/>
                    <a:pt x="6439" y="820"/>
                    <a:pt x="6264" y="976"/>
                  </a:cubicBezTo>
                  <a:cubicBezTo>
                    <a:pt x="6186" y="1054"/>
                    <a:pt x="6030" y="1210"/>
                    <a:pt x="5776" y="1308"/>
                  </a:cubicBezTo>
                  <a:cubicBezTo>
                    <a:pt x="5620" y="1464"/>
                    <a:pt x="5464" y="1542"/>
                    <a:pt x="5288" y="1698"/>
                  </a:cubicBezTo>
                  <a:cubicBezTo>
                    <a:pt x="5054" y="1795"/>
                    <a:pt x="4879" y="1873"/>
                    <a:pt x="4644" y="2030"/>
                  </a:cubicBezTo>
                  <a:cubicBezTo>
                    <a:pt x="4391" y="2108"/>
                    <a:pt x="4157" y="2186"/>
                    <a:pt x="3903" y="2283"/>
                  </a:cubicBezTo>
                  <a:cubicBezTo>
                    <a:pt x="3747" y="2361"/>
                    <a:pt x="3513" y="2517"/>
                    <a:pt x="3259" y="2517"/>
                  </a:cubicBezTo>
                  <a:cubicBezTo>
                    <a:pt x="3025" y="2595"/>
                    <a:pt x="2771" y="2673"/>
                    <a:pt x="2537" y="2771"/>
                  </a:cubicBezTo>
                  <a:cubicBezTo>
                    <a:pt x="2361" y="2771"/>
                    <a:pt x="2127" y="2849"/>
                    <a:pt x="1874" y="2927"/>
                  </a:cubicBezTo>
                  <a:cubicBezTo>
                    <a:pt x="1718" y="2927"/>
                    <a:pt x="1464" y="3005"/>
                    <a:pt x="1308" y="3005"/>
                  </a:cubicBezTo>
                  <a:cubicBezTo>
                    <a:pt x="976" y="3083"/>
                    <a:pt x="664" y="3161"/>
                    <a:pt x="410" y="3161"/>
                  </a:cubicBezTo>
                  <a:cubicBezTo>
                    <a:pt x="176" y="3161"/>
                    <a:pt x="98" y="3259"/>
                    <a:pt x="98" y="3259"/>
                  </a:cubicBezTo>
                  <a:lnTo>
                    <a:pt x="1" y="3259"/>
                  </a:lnTo>
                  <a:lnTo>
                    <a:pt x="98" y="3337"/>
                  </a:lnTo>
                  <a:lnTo>
                    <a:pt x="410" y="3337"/>
                  </a:lnTo>
                  <a:cubicBezTo>
                    <a:pt x="586" y="3337"/>
                    <a:pt x="664" y="3259"/>
                    <a:pt x="820" y="3259"/>
                  </a:cubicBezTo>
                  <a:lnTo>
                    <a:pt x="1308" y="3259"/>
                  </a:lnTo>
                  <a:cubicBezTo>
                    <a:pt x="1562" y="3259"/>
                    <a:pt x="1718" y="3161"/>
                    <a:pt x="1952" y="3161"/>
                  </a:cubicBezTo>
                  <a:cubicBezTo>
                    <a:pt x="2205" y="3083"/>
                    <a:pt x="2361" y="3083"/>
                    <a:pt x="2615" y="3005"/>
                  </a:cubicBezTo>
                  <a:cubicBezTo>
                    <a:pt x="2849" y="3005"/>
                    <a:pt x="3103" y="2927"/>
                    <a:pt x="3337" y="2849"/>
                  </a:cubicBezTo>
                  <a:cubicBezTo>
                    <a:pt x="3591" y="2771"/>
                    <a:pt x="3825" y="2673"/>
                    <a:pt x="4079" y="2595"/>
                  </a:cubicBezTo>
                  <a:cubicBezTo>
                    <a:pt x="4313" y="2517"/>
                    <a:pt x="4566" y="2361"/>
                    <a:pt x="4800" y="2283"/>
                  </a:cubicBezTo>
                  <a:cubicBezTo>
                    <a:pt x="4976" y="2186"/>
                    <a:pt x="5210" y="2030"/>
                    <a:pt x="5464" y="1951"/>
                  </a:cubicBezTo>
                  <a:cubicBezTo>
                    <a:pt x="5620" y="1795"/>
                    <a:pt x="5776" y="1698"/>
                    <a:pt x="6030" y="1542"/>
                  </a:cubicBezTo>
                  <a:cubicBezTo>
                    <a:pt x="6186" y="1386"/>
                    <a:pt x="6342" y="1210"/>
                    <a:pt x="6439" y="1132"/>
                  </a:cubicBezTo>
                  <a:cubicBezTo>
                    <a:pt x="6752" y="898"/>
                    <a:pt x="6927" y="566"/>
                    <a:pt x="7083" y="410"/>
                  </a:cubicBezTo>
                  <a:cubicBezTo>
                    <a:pt x="7161" y="234"/>
                    <a:pt x="7239" y="78"/>
                    <a:pt x="7239" y="78"/>
                  </a:cubicBezTo>
                  <a:lnTo>
                    <a:pt x="7239" y="0"/>
                  </a:lnTo>
                  <a:close/>
                </a:path>
              </a:pathLst>
            </a:custGeom>
            <a:solidFill>
              <a:srgbClr val="8B1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56"/>
            <p:cNvSpPr/>
            <p:nvPr/>
          </p:nvSpPr>
          <p:spPr>
            <a:xfrm>
              <a:off x="6127629" y="2471694"/>
              <a:ext cx="240583" cy="132023"/>
            </a:xfrm>
            <a:custGeom>
              <a:avLst/>
              <a:gdLst/>
              <a:ahLst/>
              <a:cxnLst/>
              <a:rect l="l" t="t" r="r" b="b"/>
              <a:pathLst>
                <a:path w="7752" h="4254" extrusionOk="0">
                  <a:moveTo>
                    <a:pt x="3123" y="1"/>
                  </a:moveTo>
                  <a:cubicBezTo>
                    <a:pt x="1700" y="1"/>
                    <a:pt x="517" y="476"/>
                    <a:pt x="332" y="1006"/>
                  </a:cubicBezTo>
                  <a:cubicBezTo>
                    <a:pt x="1" y="1806"/>
                    <a:pt x="1796" y="4167"/>
                    <a:pt x="3006" y="4245"/>
                  </a:cubicBezTo>
                  <a:cubicBezTo>
                    <a:pt x="3057" y="4250"/>
                    <a:pt x="3110" y="4253"/>
                    <a:pt x="3165" y="4253"/>
                  </a:cubicBezTo>
                  <a:cubicBezTo>
                    <a:pt x="4758" y="4253"/>
                    <a:pt x="7752" y="1849"/>
                    <a:pt x="6186" y="830"/>
                  </a:cubicBezTo>
                  <a:cubicBezTo>
                    <a:pt x="5218" y="230"/>
                    <a:pt x="4113" y="1"/>
                    <a:pt x="3123" y="1"/>
                  </a:cubicBezTo>
                  <a:close/>
                </a:path>
              </a:pathLst>
            </a:custGeom>
            <a:solidFill>
              <a:srgbClr val="6E41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56"/>
            <p:cNvSpPr/>
            <p:nvPr/>
          </p:nvSpPr>
          <p:spPr>
            <a:xfrm>
              <a:off x="6412841" y="2106257"/>
              <a:ext cx="138726" cy="98722"/>
            </a:xfrm>
            <a:custGeom>
              <a:avLst/>
              <a:gdLst/>
              <a:ahLst/>
              <a:cxnLst/>
              <a:rect l="l" t="t" r="r" b="b"/>
              <a:pathLst>
                <a:path w="4470" h="3181" extrusionOk="0">
                  <a:moveTo>
                    <a:pt x="4215" y="1"/>
                  </a:moveTo>
                  <a:cubicBezTo>
                    <a:pt x="4137" y="1"/>
                    <a:pt x="4059" y="1"/>
                    <a:pt x="4059" y="98"/>
                  </a:cubicBezTo>
                  <a:lnTo>
                    <a:pt x="4059" y="176"/>
                  </a:lnTo>
                  <a:cubicBezTo>
                    <a:pt x="4059" y="254"/>
                    <a:pt x="3981" y="332"/>
                    <a:pt x="3981" y="410"/>
                  </a:cubicBezTo>
                  <a:cubicBezTo>
                    <a:pt x="3981" y="488"/>
                    <a:pt x="3903" y="664"/>
                    <a:pt x="3903" y="742"/>
                  </a:cubicBezTo>
                  <a:cubicBezTo>
                    <a:pt x="3825" y="898"/>
                    <a:pt x="3825" y="976"/>
                    <a:pt x="3728" y="1152"/>
                  </a:cubicBezTo>
                  <a:cubicBezTo>
                    <a:pt x="3728" y="1230"/>
                    <a:pt x="3650" y="1308"/>
                    <a:pt x="3650" y="1386"/>
                  </a:cubicBezTo>
                  <a:cubicBezTo>
                    <a:pt x="3571" y="1464"/>
                    <a:pt x="3571" y="1464"/>
                    <a:pt x="3493" y="1561"/>
                  </a:cubicBezTo>
                  <a:cubicBezTo>
                    <a:pt x="3415" y="1718"/>
                    <a:pt x="3337" y="1796"/>
                    <a:pt x="3162" y="1952"/>
                  </a:cubicBezTo>
                  <a:cubicBezTo>
                    <a:pt x="3162" y="2049"/>
                    <a:pt x="3084" y="2049"/>
                    <a:pt x="3006" y="2127"/>
                  </a:cubicBezTo>
                  <a:cubicBezTo>
                    <a:pt x="2928" y="2127"/>
                    <a:pt x="2850" y="2205"/>
                    <a:pt x="2752" y="2205"/>
                  </a:cubicBezTo>
                  <a:cubicBezTo>
                    <a:pt x="2674" y="2205"/>
                    <a:pt x="2674" y="2283"/>
                    <a:pt x="2596" y="2283"/>
                  </a:cubicBezTo>
                  <a:lnTo>
                    <a:pt x="2264" y="2361"/>
                  </a:lnTo>
                  <a:lnTo>
                    <a:pt x="2030" y="2361"/>
                  </a:lnTo>
                  <a:lnTo>
                    <a:pt x="1776" y="2283"/>
                  </a:lnTo>
                  <a:cubicBezTo>
                    <a:pt x="1620" y="2283"/>
                    <a:pt x="1464" y="2205"/>
                    <a:pt x="1289" y="2127"/>
                  </a:cubicBezTo>
                  <a:cubicBezTo>
                    <a:pt x="1211" y="2049"/>
                    <a:pt x="1211" y="1952"/>
                    <a:pt x="1133" y="1952"/>
                  </a:cubicBezTo>
                  <a:cubicBezTo>
                    <a:pt x="1054" y="1874"/>
                    <a:pt x="1054" y="1796"/>
                    <a:pt x="976" y="1718"/>
                  </a:cubicBezTo>
                  <a:cubicBezTo>
                    <a:pt x="898" y="1640"/>
                    <a:pt x="801" y="1464"/>
                    <a:pt x="723" y="1308"/>
                  </a:cubicBezTo>
                  <a:cubicBezTo>
                    <a:pt x="567" y="1074"/>
                    <a:pt x="489" y="820"/>
                    <a:pt x="411" y="586"/>
                  </a:cubicBezTo>
                  <a:lnTo>
                    <a:pt x="411" y="410"/>
                  </a:lnTo>
                  <a:cubicBezTo>
                    <a:pt x="411" y="332"/>
                    <a:pt x="313" y="332"/>
                    <a:pt x="313" y="332"/>
                  </a:cubicBezTo>
                  <a:cubicBezTo>
                    <a:pt x="313" y="254"/>
                    <a:pt x="235" y="176"/>
                    <a:pt x="157" y="176"/>
                  </a:cubicBezTo>
                  <a:cubicBezTo>
                    <a:pt x="79" y="176"/>
                    <a:pt x="1" y="254"/>
                    <a:pt x="1" y="332"/>
                  </a:cubicBezTo>
                  <a:lnTo>
                    <a:pt x="1" y="410"/>
                  </a:lnTo>
                  <a:lnTo>
                    <a:pt x="1" y="664"/>
                  </a:lnTo>
                  <a:cubicBezTo>
                    <a:pt x="1" y="898"/>
                    <a:pt x="1" y="1230"/>
                    <a:pt x="79" y="1561"/>
                  </a:cubicBezTo>
                  <a:cubicBezTo>
                    <a:pt x="157" y="1718"/>
                    <a:pt x="235" y="1952"/>
                    <a:pt x="313" y="2127"/>
                  </a:cubicBezTo>
                  <a:cubicBezTo>
                    <a:pt x="411" y="2205"/>
                    <a:pt x="489" y="2361"/>
                    <a:pt x="567" y="2439"/>
                  </a:cubicBezTo>
                  <a:lnTo>
                    <a:pt x="801" y="2693"/>
                  </a:lnTo>
                  <a:cubicBezTo>
                    <a:pt x="976" y="2849"/>
                    <a:pt x="1211" y="3025"/>
                    <a:pt x="1542" y="3103"/>
                  </a:cubicBezTo>
                  <a:cubicBezTo>
                    <a:pt x="1620" y="3181"/>
                    <a:pt x="1776" y="3181"/>
                    <a:pt x="1952" y="3181"/>
                  </a:cubicBezTo>
                  <a:lnTo>
                    <a:pt x="2674" y="3181"/>
                  </a:lnTo>
                  <a:cubicBezTo>
                    <a:pt x="2850" y="3103"/>
                    <a:pt x="3006" y="3025"/>
                    <a:pt x="3084" y="3025"/>
                  </a:cubicBezTo>
                  <a:cubicBezTo>
                    <a:pt x="3240" y="2927"/>
                    <a:pt x="3337" y="2849"/>
                    <a:pt x="3493" y="2771"/>
                  </a:cubicBezTo>
                  <a:cubicBezTo>
                    <a:pt x="3571" y="2693"/>
                    <a:pt x="3650" y="2615"/>
                    <a:pt x="3825" y="2537"/>
                  </a:cubicBezTo>
                  <a:cubicBezTo>
                    <a:pt x="3981" y="2361"/>
                    <a:pt x="4059" y="2127"/>
                    <a:pt x="4137" y="1952"/>
                  </a:cubicBezTo>
                  <a:cubicBezTo>
                    <a:pt x="4313" y="1718"/>
                    <a:pt x="4313" y="1561"/>
                    <a:pt x="4391" y="1308"/>
                  </a:cubicBezTo>
                  <a:cubicBezTo>
                    <a:pt x="4469" y="976"/>
                    <a:pt x="4469" y="664"/>
                    <a:pt x="4469" y="488"/>
                  </a:cubicBezTo>
                  <a:cubicBezTo>
                    <a:pt x="4391" y="332"/>
                    <a:pt x="4391" y="254"/>
                    <a:pt x="4391" y="254"/>
                  </a:cubicBezTo>
                  <a:lnTo>
                    <a:pt x="4391" y="98"/>
                  </a:lnTo>
                  <a:cubicBezTo>
                    <a:pt x="4391" y="98"/>
                    <a:pt x="4313" y="1"/>
                    <a:pt x="4215"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56"/>
            <p:cNvSpPr/>
            <p:nvPr/>
          </p:nvSpPr>
          <p:spPr>
            <a:xfrm>
              <a:off x="6415262" y="2174689"/>
              <a:ext cx="40625" cy="52697"/>
            </a:xfrm>
            <a:custGeom>
              <a:avLst/>
              <a:gdLst/>
              <a:ahLst/>
              <a:cxnLst/>
              <a:rect l="l" t="t" r="r" b="b"/>
              <a:pathLst>
                <a:path w="1309" h="1698" extrusionOk="0">
                  <a:moveTo>
                    <a:pt x="1133" y="0"/>
                  </a:moveTo>
                  <a:cubicBezTo>
                    <a:pt x="1055" y="0"/>
                    <a:pt x="898" y="0"/>
                    <a:pt x="820" y="78"/>
                  </a:cubicBezTo>
                  <a:lnTo>
                    <a:pt x="79" y="1386"/>
                  </a:lnTo>
                  <a:cubicBezTo>
                    <a:pt x="1" y="1464"/>
                    <a:pt x="79" y="1620"/>
                    <a:pt x="157" y="1698"/>
                  </a:cubicBezTo>
                  <a:lnTo>
                    <a:pt x="235" y="1698"/>
                  </a:lnTo>
                  <a:cubicBezTo>
                    <a:pt x="333" y="1698"/>
                    <a:pt x="411" y="1698"/>
                    <a:pt x="489" y="1620"/>
                  </a:cubicBezTo>
                  <a:lnTo>
                    <a:pt x="1211" y="332"/>
                  </a:lnTo>
                  <a:cubicBezTo>
                    <a:pt x="1308" y="234"/>
                    <a:pt x="1211" y="78"/>
                    <a:pt x="1133" y="0"/>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56"/>
            <p:cNvSpPr/>
            <p:nvPr/>
          </p:nvSpPr>
          <p:spPr>
            <a:xfrm>
              <a:off x="6478263" y="2184992"/>
              <a:ext cx="17566" cy="65422"/>
            </a:xfrm>
            <a:custGeom>
              <a:avLst/>
              <a:gdLst/>
              <a:ahLst/>
              <a:cxnLst/>
              <a:rect l="l" t="t" r="r" b="b"/>
              <a:pathLst>
                <a:path w="566" h="2108" extrusionOk="0">
                  <a:moveTo>
                    <a:pt x="156" y="0"/>
                  </a:moveTo>
                  <a:cubicBezTo>
                    <a:pt x="78" y="0"/>
                    <a:pt x="0" y="78"/>
                    <a:pt x="0" y="234"/>
                  </a:cubicBezTo>
                  <a:lnTo>
                    <a:pt x="78" y="1951"/>
                  </a:lnTo>
                  <a:cubicBezTo>
                    <a:pt x="78" y="2029"/>
                    <a:pt x="156" y="2107"/>
                    <a:pt x="332" y="2107"/>
                  </a:cubicBezTo>
                  <a:cubicBezTo>
                    <a:pt x="488" y="2107"/>
                    <a:pt x="566" y="2029"/>
                    <a:pt x="566" y="1854"/>
                  </a:cubicBezTo>
                  <a:lnTo>
                    <a:pt x="410" y="234"/>
                  </a:lnTo>
                  <a:cubicBezTo>
                    <a:pt x="410" y="78"/>
                    <a:pt x="332" y="0"/>
                    <a:pt x="156" y="0"/>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56"/>
            <p:cNvSpPr/>
            <p:nvPr/>
          </p:nvSpPr>
          <p:spPr>
            <a:xfrm>
              <a:off x="6510943" y="2170437"/>
              <a:ext cx="50897" cy="44846"/>
            </a:xfrm>
            <a:custGeom>
              <a:avLst/>
              <a:gdLst/>
              <a:ahLst/>
              <a:cxnLst/>
              <a:rect l="l" t="t" r="r" b="b"/>
              <a:pathLst>
                <a:path w="1640" h="1445" extrusionOk="0">
                  <a:moveTo>
                    <a:pt x="252" y="1"/>
                  </a:moveTo>
                  <a:cubicBezTo>
                    <a:pt x="191" y="1"/>
                    <a:pt x="128" y="20"/>
                    <a:pt x="79" y="59"/>
                  </a:cubicBezTo>
                  <a:cubicBezTo>
                    <a:pt x="1" y="215"/>
                    <a:pt x="1" y="293"/>
                    <a:pt x="79" y="371"/>
                  </a:cubicBezTo>
                  <a:lnTo>
                    <a:pt x="1230" y="1347"/>
                  </a:lnTo>
                  <a:cubicBezTo>
                    <a:pt x="1308" y="1445"/>
                    <a:pt x="1386" y="1445"/>
                    <a:pt x="1386" y="1445"/>
                  </a:cubicBezTo>
                  <a:cubicBezTo>
                    <a:pt x="1464" y="1445"/>
                    <a:pt x="1542" y="1445"/>
                    <a:pt x="1542" y="1347"/>
                  </a:cubicBezTo>
                  <a:cubicBezTo>
                    <a:pt x="1640" y="1269"/>
                    <a:pt x="1640" y="1113"/>
                    <a:pt x="1542" y="1035"/>
                  </a:cubicBezTo>
                  <a:lnTo>
                    <a:pt x="410" y="59"/>
                  </a:lnTo>
                  <a:cubicBezTo>
                    <a:pt x="371" y="20"/>
                    <a:pt x="313" y="1"/>
                    <a:pt x="252"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56"/>
            <p:cNvSpPr/>
            <p:nvPr/>
          </p:nvSpPr>
          <p:spPr>
            <a:xfrm>
              <a:off x="5993806" y="2106257"/>
              <a:ext cx="138695" cy="98722"/>
            </a:xfrm>
            <a:custGeom>
              <a:avLst/>
              <a:gdLst/>
              <a:ahLst/>
              <a:cxnLst/>
              <a:rect l="l" t="t" r="r" b="b"/>
              <a:pathLst>
                <a:path w="4469" h="3181" extrusionOk="0">
                  <a:moveTo>
                    <a:pt x="254" y="1"/>
                  </a:moveTo>
                  <a:cubicBezTo>
                    <a:pt x="157" y="1"/>
                    <a:pt x="79" y="1"/>
                    <a:pt x="1" y="98"/>
                  </a:cubicBezTo>
                  <a:lnTo>
                    <a:pt x="1" y="254"/>
                  </a:lnTo>
                  <a:lnTo>
                    <a:pt x="1" y="488"/>
                  </a:lnTo>
                  <a:lnTo>
                    <a:pt x="1" y="1308"/>
                  </a:lnTo>
                  <a:cubicBezTo>
                    <a:pt x="79" y="1561"/>
                    <a:pt x="157" y="1718"/>
                    <a:pt x="254" y="1952"/>
                  </a:cubicBezTo>
                  <a:cubicBezTo>
                    <a:pt x="332" y="2127"/>
                    <a:pt x="488" y="2361"/>
                    <a:pt x="645" y="2537"/>
                  </a:cubicBezTo>
                  <a:cubicBezTo>
                    <a:pt x="742" y="2615"/>
                    <a:pt x="820" y="2693"/>
                    <a:pt x="898" y="2771"/>
                  </a:cubicBezTo>
                  <a:cubicBezTo>
                    <a:pt x="1054" y="2849"/>
                    <a:pt x="1132" y="2927"/>
                    <a:pt x="1308" y="3025"/>
                  </a:cubicBezTo>
                  <a:cubicBezTo>
                    <a:pt x="1464" y="3025"/>
                    <a:pt x="1542" y="3103"/>
                    <a:pt x="1718" y="3181"/>
                  </a:cubicBezTo>
                  <a:lnTo>
                    <a:pt x="2518" y="3181"/>
                  </a:lnTo>
                  <a:cubicBezTo>
                    <a:pt x="2596" y="3181"/>
                    <a:pt x="2771" y="3181"/>
                    <a:pt x="2927" y="3103"/>
                  </a:cubicBezTo>
                  <a:cubicBezTo>
                    <a:pt x="3181" y="3025"/>
                    <a:pt x="3415" y="2849"/>
                    <a:pt x="3571" y="2693"/>
                  </a:cubicBezTo>
                  <a:cubicBezTo>
                    <a:pt x="3747" y="2615"/>
                    <a:pt x="3825" y="2537"/>
                    <a:pt x="3903" y="2439"/>
                  </a:cubicBezTo>
                  <a:cubicBezTo>
                    <a:pt x="3981" y="2361"/>
                    <a:pt x="3981" y="2205"/>
                    <a:pt x="4059" y="2127"/>
                  </a:cubicBezTo>
                  <a:cubicBezTo>
                    <a:pt x="4157" y="1952"/>
                    <a:pt x="4235" y="1718"/>
                    <a:pt x="4313" y="1561"/>
                  </a:cubicBezTo>
                  <a:cubicBezTo>
                    <a:pt x="4391" y="1230"/>
                    <a:pt x="4391" y="898"/>
                    <a:pt x="4391" y="664"/>
                  </a:cubicBezTo>
                  <a:cubicBezTo>
                    <a:pt x="4469" y="586"/>
                    <a:pt x="4391" y="488"/>
                    <a:pt x="4391" y="410"/>
                  </a:cubicBezTo>
                  <a:lnTo>
                    <a:pt x="4391" y="332"/>
                  </a:lnTo>
                  <a:cubicBezTo>
                    <a:pt x="4391" y="254"/>
                    <a:pt x="4391" y="176"/>
                    <a:pt x="4313" y="176"/>
                  </a:cubicBezTo>
                  <a:cubicBezTo>
                    <a:pt x="4157" y="176"/>
                    <a:pt x="4059" y="254"/>
                    <a:pt x="4059" y="332"/>
                  </a:cubicBezTo>
                  <a:lnTo>
                    <a:pt x="4059" y="410"/>
                  </a:lnTo>
                  <a:cubicBezTo>
                    <a:pt x="3981" y="410"/>
                    <a:pt x="3981" y="488"/>
                    <a:pt x="3981" y="586"/>
                  </a:cubicBezTo>
                  <a:cubicBezTo>
                    <a:pt x="3903" y="820"/>
                    <a:pt x="3825" y="1074"/>
                    <a:pt x="3669" y="1308"/>
                  </a:cubicBezTo>
                  <a:cubicBezTo>
                    <a:pt x="3669" y="1464"/>
                    <a:pt x="3493" y="1640"/>
                    <a:pt x="3415" y="1718"/>
                  </a:cubicBezTo>
                  <a:cubicBezTo>
                    <a:pt x="3415" y="1796"/>
                    <a:pt x="3337" y="1874"/>
                    <a:pt x="3259" y="1952"/>
                  </a:cubicBezTo>
                  <a:lnTo>
                    <a:pt x="3084" y="2127"/>
                  </a:lnTo>
                  <a:cubicBezTo>
                    <a:pt x="3005" y="2205"/>
                    <a:pt x="2849" y="2283"/>
                    <a:pt x="2693" y="2283"/>
                  </a:cubicBezTo>
                  <a:lnTo>
                    <a:pt x="2440" y="2361"/>
                  </a:lnTo>
                  <a:lnTo>
                    <a:pt x="2108" y="2361"/>
                  </a:lnTo>
                  <a:lnTo>
                    <a:pt x="1874" y="2283"/>
                  </a:lnTo>
                  <a:cubicBezTo>
                    <a:pt x="1796" y="2283"/>
                    <a:pt x="1718" y="2205"/>
                    <a:pt x="1620" y="2205"/>
                  </a:cubicBezTo>
                  <a:cubicBezTo>
                    <a:pt x="1542" y="2205"/>
                    <a:pt x="1464" y="2127"/>
                    <a:pt x="1386" y="2127"/>
                  </a:cubicBezTo>
                  <a:cubicBezTo>
                    <a:pt x="1386" y="2049"/>
                    <a:pt x="1308" y="2049"/>
                    <a:pt x="1230" y="1952"/>
                  </a:cubicBezTo>
                  <a:cubicBezTo>
                    <a:pt x="1054" y="1796"/>
                    <a:pt x="976" y="1718"/>
                    <a:pt x="898" y="1561"/>
                  </a:cubicBezTo>
                  <a:cubicBezTo>
                    <a:pt x="820" y="1464"/>
                    <a:pt x="820" y="1464"/>
                    <a:pt x="742" y="1386"/>
                  </a:cubicBezTo>
                  <a:cubicBezTo>
                    <a:pt x="742" y="1308"/>
                    <a:pt x="742" y="1230"/>
                    <a:pt x="645" y="1152"/>
                  </a:cubicBezTo>
                  <a:cubicBezTo>
                    <a:pt x="567" y="976"/>
                    <a:pt x="567" y="898"/>
                    <a:pt x="488" y="742"/>
                  </a:cubicBezTo>
                  <a:cubicBezTo>
                    <a:pt x="488" y="664"/>
                    <a:pt x="488" y="488"/>
                    <a:pt x="410" y="410"/>
                  </a:cubicBezTo>
                  <a:lnTo>
                    <a:pt x="410" y="176"/>
                  </a:lnTo>
                  <a:lnTo>
                    <a:pt x="332" y="176"/>
                  </a:lnTo>
                  <a:lnTo>
                    <a:pt x="332" y="98"/>
                  </a:lnTo>
                  <a:cubicBezTo>
                    <a:pt x="332" y="98"/>
                    <a:pt x="332" y="1"/>
                    <a:pt x="254"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56"/>
            <p:cNvSpPr/>
            <p:nvPr/>
          </p:nvSpPr>
          <p:spPr>
            <a:xfrm>
              <a:off x="6089487" y="2174689"/>
              <a:ext cx="38173" cy="52697"/>
            </a:xfrm>
            <a:custGeom>
              <a:avLst/>
              <a:gdLst/>
              <a:ahLst/>
              <a:cxnLst/>
              <a:rect l="l" t="t" r="r" b="b"/>
              <a:pathLst>
                <a:path w="1230" h="1698" extrusionOk="0">
                  <a:moveTo>
                    <a:pt x="98" y="0"/>
                  </a:moveTo>
                  <a:cubicBezTo>
                    <a:pt x="1" y="78"/>
                    <a:pt x="1" y="234"/>
                    <a:pt x="1" y="332"/>
                  </a:cubicBezTo>
                  <a:lnTo>
                    <a:pt x="820" y="1620"/>
                  </a:lnTo>
                  <a:cubicBezTo>
                    <a:pt x="820" y="1698"/>
                    <a:pt x="898" y="1698"/>
                    <a:pt x="976" y="1698"/>
                  </a:cubicBezTo>
                  <a:lnTo>
                    <a:pt x="1074" y="1698"/>
                  </a:lnTo>
                  <a:cubicBezTo>
                    <a:pt x="1230" y="1620"/>
                    <a:pt x="1230" y="1464"/>
                    <a:pt x="1152" y="1386"/>
                  </a:cubicBezTo>
                  <a:lnTo>
                    <a:pt x="410" y="78"/>
                  </a:lnTo>
                  <a:cubicBezTo>
                    <a:pt x="332" y="0"/>
                    <a:pt x="254" y="0"/>
                    <a:pt x="98" y="0"/>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56"/>
            <p:cNvSpPr/>
            <p:nvPr/>
          </p:nvSpPr>
          <p:spPr>
            <a:xfrm>
              <a:off x="6049514" y="2184992"/>
              <a:ext cx="17597" cy="65422"/>
            </a:xfrm>
            <a:custGeom>
              <a:avLst/>
              <a:gdLst/>
              <a:ahLst/>
              <a:cxnLst/>
              <a:rect l="l" t="t" r="r" b="b"/>
              <a:pathLst>
                <a:path w="567" h="2108" extrusionOk="0">
                  <a:moveTo>
                    <a:pt x="313" y="0"/>
                  </a:moveTo>
                  <a:cubicBezTo>
                    <a:pt x="235" y="0"/>
                    <a:pt x="79" y="78"/>
                    <a:pt x="79" y="234"/>
                  </a:cubicBezTo>
                  <a:lnTo>
                    <a:pt x="1" y="1854"/>
                  </a:lnTo>
                  <a:cubicBezTo>
                    <a:pt x="1" y="2029"/>
                    <a:pt x="79" y="2107"/>
                    <a:pt x="157" y="2107"/>
                  </a:cubicBezTo>
                  <a:lnTo>
                    <a:pt x="235" y="2107"/>
                  </a:lnTo>
                  <a:cubicBezTo>
                    <a:pt x="313" y="2107"/>
                    <a:pt x="411" y="2029"/>
                    <a:pt x="411" y="1951"/>
                  </a:cubicBezTo>
                  <a:lnTo>
                    <a:pt x="567" y="234"/>
                  </a:lnTo>
                  <a:cubicBezTo>
                    <a:pt x="567" y="78"/>
                    <a:pt x="489" y="0"/>
                    <a:pt x="313" y="0"/>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56"/>
            <p:cNvSpPr/>
            <p:nvPr/>
          </p:nvSpPr>
          <p:spPr>
            <a:xfrm>
              <a:off x="5981082" y="2170437"/>
              <a:ext cx="50897" cy="44846"/>
            </a:xfrm>
            <a:custGeom>
              <a:avLst/>
              <a:gdLst/>
              <a:ahLst/>
              <a:cxnLst/>
              <a:rect l="l" t="t" r="r" b="b"/>
              <a:pathLst>
                <a:path w="1640" h="1445" extrusionOk="0">
                  <a:moveTo>
                    <a:pt x="1416" y="1"/>
                  </a:moveTo>
                  <a:cubicBezTo>
                    <a:pt x="1367" y="1"/>
                    <a:pt x="1308" y="20"/>
                    <a:pt x="1230" y="59"/>
                  </a:cubicBezTo>
                  <a:lnTo>
                    <a:pt x="79" y="1035"/>
                  </a:lnTo>
                  <a:cubicBezTo>
                    <a:pt x="1" y="1113"/>
                    <a:pt x="1" y="1269"/>
                    <a:pt x="79" y="1347"/>
                  </a:cubicBezTo>
                  <a:cubicBezTo>
                    <a:pt x="79" y="1445"/>
                    <a:pt x="177" y="1445"/>
                    <a:pt x="255" y="1445"/>
                  </a:cubicBezTo>
                  <a:cubicBezTo>
                    <a:pt x="333" y="1445"/>
                    <a:pt x="333" y="1445"/>
                    <a:pt x="411" y="1347"/>
                  </a:cubicBezTo>
                  <a:lnTo>
                    <a:pt x="1542" y="371"/>
                  </a:lnTo>
                  <a:cubicBezTo>
                    <a:pt x="1640" y="293"/>
                    <a:pt x="1640" y="215"/>
                    <a:pt x="1542" y="59"/>
                  </a:cubicBezTo>
                  <a:cubicBezTo>
                    <a:pt x="1503" y="20"/>
                    <a:pt x="1464" y="1"/>
                    <a:pt x="1416"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56"/>
            <p:cNvSpPr/>
            <p:nvPr/>
          </p:nvSpPr>
          <p:spPr>
            <a:xfrm>
              <a:off x="6024097" y="3100711"/>
              <a:ext cx="90870" cy="157906"/>
            </a:xfrm>
            <a:custGeom>
              <a:avLst/>
              <a:gdLst/>
              <a:ahLst/>
              <a:cxnLst/>
              <a:rect l="l" t="t" r="r" b="b"/>
              <a:pathLst>
                <a:path w="2928" h="5088" extrusionOk="0">
                  <a:moveTo>
                    <a:pt x="1215" y="0"/>
                  </a:moveTo>
                  <a:cubicBezTo>
                    <a:pt x="1008" y="0"/>
                    <a:pt x="831" y="40"/>
                    <a:pt x="742" y="152"/>
                  </a:cubicBezTo>
                  <a:cubicBezTo>
                    <a:pt x="0" y="893"/>
                    <a:pt x="254" y="4718"/>
                    <a:pt x="820" y="5030"/>
                  </a:cubicBezTo>
                  <a:cubicBezTo>
                    <a:pt x="885" y="5070"/>
                    <a:pt x="981" y="5088"/>
                    <a:pt x="1097" y="5088"/>
                  </a:cubicBezTo>
                  <a:cubicBezTo>
                    <a:pt x="1707" y="5088"/>
                    <a:pt x="2861" y="4599"/>
                    <a:pt x="2927" y="4386"/>
                  </a:cubicBezTo>
                  <a:cubicBezTo>
                    <a:pt x="2927" y="4230"/>
                    <a:pt x="2029" y="2591"/>
                    <a:pt x="2439" y="249"/>
                  </a:cubicBezTo>
                  <a:cubicBezTo>
                    <a:pt x="2439" y="249"/>
                    <a:pt x="1732" y="0"/>
                    <a:pt x="1215" y="0"/>
                  </a:cubicBezTo>
                  <a:close/>
                </a:path>
              </a:pathLst>
            </a:custGeom>
            <a:solidFill>
              <a:srgbClr val="CC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56"/>
            <p:cNvSpPr/>
            <p:nvPr/>
          </p:nvSpPr>
          <p:spPr>
            <a:xfrm>
              <a:off x="6508522" y="3062197"/>
              <a:ext cx="86029" cy="134506"/>
            </a:xfrm>
            <a:custGeom>
              <a:avLst/>
              <a:gdLst/>
              <a:ahLst/>
              <a:cxnLst/>
              <a:rect l="l" t="t" r="r" b="b"/>
              <a:pathLst>
                <a:path w="2772" h="4334" extrusionOk="0">
                  <a:moveTo>
                    <a:pt x="1836" y="1"/>
                  </a:moveTo>
                  <a:cubicBezTo>
                    <a:pt x="1286" y="1"/>
                    <a:pt x="410" y="339"/>
                    <a:pt x="410" y="339"/>
                  </a:cubicBezTo>
                  <a:cubicBezTo>
                    <a:pt x="567" y="2466"/>
                    <a:pt x="1" y="3832"/>
                    <a:pt x="79" y="4007"/>
                  </a:cubicBezTo>
                  <a:cubicBezTo>
                    <a:pt x="209" y="4123"/>
                    <a:pt x="903" y="4334"/>
                    <a:pt x="1391" y="4334"/>
                  </a:cubicBezTo>
                  <a:cubicBezTo>
                    <a:pt x="1563" y="4334"/>
                    <a:pt x="1709" y="4308"/>
                    <a:pt x="1796" y="4241"/>
                  </a:cubicBezTo>
                  <a:cubicBezTo>
                    <a:pt x="2030" y="4007"/>
                    <a:pt x="2771" y="749"/>
                    <a:pt x="2206" y="105"/>
                  </a:cubicBezTo>
                  <a:cubicBezTo>
                    <a:pt x="2130" y="30"/>
                    <a:pt x="1997" y="1"/>
                    <a:pt x="1836" y="1"/>
                  </a:cubicBezTo>
                  <a:close/>
                </a:path>
              </a:pathLst>
            </a:custGeom>
            <a:solidFill>
              <a:srgbClr val="CC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56"/>
            <p:cNvSpPr/>
            <p:nvPr/>
          </p:nvSpPr>
          <p:spPr>
            <a:xfrm>
              <a:off x="6021676" y="2283063"/>
              <a:ext cx="121130" cy="88450"/>
            </a:xfrm>
            <a:custGeom>
              <a:avLst/>
              <a:gdLst/>
              <a:ahLst/>
              <a:cxnLst/>
              <a:rect l="l" t="t" r="r" b="b"/>
              <a:pathLst>
                <a:path w="3903" h="2850" extrusionOk="0">
                  <a:moveTo>
                    <a:pt x="1951" y="977"/>
                  </a:moveTo>
                  <a:cubicBezTo>
                    <a:pt x="2517" y="977"/>
                    <a:pt x="2517" y="1874"/>
                    <a:pt x="1951" y="1874"/>
                  </a:cubicBezTo>
                  <a:cubicBezTo>
                    <a:pt x="1386" y="1874"/>
                    <a:pt x="1386" y="977"/>
                    <a:pt x="1951" y="977"/>
                  </a:cubicBezTo>
                  <a:close/>
                  <a:moveTo>
                    <a:pt x="1873" y="1"/>
                  </a:moveTo>
                  <a:cubicBezTo>
                    <a:pt x="898" y="1"/>
                    <a:pt x="78" y="567"/>
                    <a:pt x="0" y="1308"/>
                  </a:cubicBezTo>
                  <a:cubicBezTo>
                    <a:pt x="0" y="2108"/>
                    <a:pt x="820" y="2772"/>
                    <a:pt x="1873" y="2850"/>
                  </a:cubicBezTo>
                  <a:lnTo>
                    <a:pt x="2029" y="2850"/>
                  </a:lnTo>
                  <a:cubicBezTo>
                    <a:pt x="3005" y="2850"/>
                    <a:pt x="3825" y="2284"/>
                    <a:pt x="3903" y="1542"/>
                  </a:cubicBezTo>
                  <a:cubicBezTo>
                    <a:pt x="3903" y="742"/>
                    <a:pt x="3083" y="79"/>
                    <a:pt x="2029" y="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56"/>
            <p:cNvSpPr/>
            <p:nvPr/>
          </p:nvSpPr>
          <p:spPr>
            <a:xfrm>
              <a:off x="6387423" y="2280642"/>
              <a:ext cx="121130" cy="86029"/>
            </a:xfrm>
            <a:custGeom>
              <a:avLst/>
              <a:gdLst/>
              <a:ahLst/>
              <a:cxnLst/>
              <a:rect l="l" t="t" r="r" b="b"/>
              <a:pathLst>
                <a:path w="3903" h="2772" extrusionOk="0">
                  <a:moveTo>
                    <a:pt x="1464" y="1"/>
                  </a:moveTo>
                  <a:lnTo>
                    <a:pt x="1464" y="333"/>
                  </a:lnTo>
                  <a:cubicBezTo>
                    <a:pt x="1386" y="489"/>
                    <a:pt x="1230" y="567"/>
                    <a:pt x="1054" y="567"/>
                  </a:cubicBezTo>
                  <a:cubicBezTo>
                    <a:pt x="898" y="567"/>
                    <a:pt x="742" y="489"/>
                    <a:pt x="644" y="333"/>
                  </a:cubicBezTo>
                  <a:cubicBezTo>
                    <a:pt x="410" y="489"/>
                    <a:pt x="254" y="645"/>
                    <a:pt x="156" y="898"/>
                  </a:cubicBezTo>
                  <a:lnTo>
                    <a:pt x="254" y="976"/>
                  </a:lnTo>
                  <a:cubicBezTo>
                    <a:pt x="254" y="1133"/>
                    <a:pt x="156" y="1211"/>
                    <a:pt x="78" y="1308"/>
                  </a:cubicBezTo>
                  <a:cubicBezTo>
                    <a:pt x="0" y="2030"/>
                    <a:pt x="820" y="2674"/>
                    <a:pt x="1873" y="2772"/>
                  </a:cubicBezTo>
                  <a:lnTo>
                    <a:pt x="2030" y="2772"/>
                  </a:lnTo>
                  <a:cubicBezTo>
                    <a:pt x="3083" y="2772"/>
                    <a:pt x="3825" y="2186"/>
                    <a:pt x="3903" y="1464"/>
                  </a:cubicBezTo>
                  <a:cubicBezTo>
                    <a:pt x="3903" y="1055"/>
                    <a:pt x="3669" y="567"/>
                    <a:pt x="3181" y="333"/>
                  </a:cubicBezTo>
                  <a:lnTo>
                    <a:pt x="3083" y="333"/>
                  </a:lnTo>
                  <a:cubicBezTo>
                    <a:pt x="2927" y="333"/>
                    <a:pt x="2927" y="235"/>
                    <a:pt x="2849" y="157"/>
                  </a:cubicBezTo>
                  <a:cubicBezTo>
                    <a:pt x="2595" y="79"/>
                    <a:pt x="2361" y="1"/>
                    <a:pt x="2030" y="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56"/>
            <p:cNvSpPr/>
            <p:nvPr/>
          </p:nvSpPr>
          <p:spPr>
            <a:xfrm>
              <a:off x="6397727" y="2318195"/>
              <a:ext cx="80567" cy="116288"/>
            </a:xfrm>
            <a:custGeom>
              <a:avLst/>
              <a:gdLst/>
              <a:ahLst/>
              <a:cxnLst/>
              <a:rect l="l" t="t" r="r" b="b"/>
              <a:pathLst>
                <a:path w="2596" h="3747" extrusionOk="0">
                  <a:moveTo>
                    <a:pt x="2107" y="1"/>
                  </a:moveTo>
                  <a:cubicBezTo>
                    <a:pt x="2029" y="1"/>
                    <a:pt x="1951" y="98"/>
                    <a:pt x="1951" y="176"/>
                  </a:cubicBezTo>
                  <a:lnTo>
                    <a:pt x="1951" y="254"/>
                  </a:lnTo>
                  <a:lnTo>
                    <a:pt x="2029" y="254"/>
                  </a:lnTo>
                  <a:lnTo>
                    <a:pt x="2029" y="410"/>
                  </a:lnTo>
                  <a:lnTo>
                    <a:pt x="2029" y="898"/>
                  </a:lnTo>
                  <a:lnTo>
                    <a:pt x="2029" y="1230"/>
                  </a:lnTo>
                  <a:cubicBezTo>
                    <a:pt x="2029" y="1308"/>
                    <a:pt x="1951" y="1464"/>
                    <a:pt x="1951" y="1562"/>
                  </a:cubicBezTo>
                  <a:cubicBezTo>
                    <a:pt x="1951" y="1718"/>
                    <a:pt x="1951" y="1796"/>
                    <a:pt x="1873" y="1874"/>
                  </a:cubicBezTo>
                  <a:cubicBezTo>
                    <a:pt x="1873" y="2049"/>
                    <a:pt x="1776" y="2127"/>
                    <a:pt x="1698" y="2283"/>
                  </a:cubicBezTo>
                  <a:cubicBezTo>
                    <a:pt x="1698" y="2362"/>
                    <a:pt x="1620" y="2440"/>
                    <a:pt x="1541" y="2537"/>
                  </a:cubicBezTo>
                  <a:cubicBezTo>
                    <a:pt x="1463" y="2615"/>
                    <a:pt x="1385" y="2693"/>
                    <a:pt x="1288" y="2771"/>
                  </a:cubicBezTo>
                  <a:cubicBezTo>
                    <a:pt x="1210" y="2849"/>
                    <a:pt x="1054" y="2927"/>
                    <a:pt x="976" y="3025"/>
                  </a:cubicBezTo>
                  <a:cubicBezTo>
                    <a:pt x="898" y="3103"/>
                    <a:pt x="800" y="3103"/>
                    <a:pt x="722" y="3181"/>
                  </a:cubicBezTo>
                  <a:cubicBezTo>
                    <a:pt x="644" y="3181"/>
                    <a:pt x="566" y="3259"/>
                    <a:pt x="488" y="3259"/>
                  </a:cubicBezTo>
                  <a:cubicBezTo>
                    <a:pt x="410" y="3259"/>
                    <a:pt x="312" y="3337"/>
                    <a:pt x="234" y="3337"/>
                  </a:cubicBezTo>
                  <a:cubicBezTo>
                    <a:pt x="156" y="3415"/>
                    <a:pt x="78" y="3415"/>
                    <a:pt x="78" y="3415"/>
                  </a:cubicBezTo>
                  <a:cubicBezTo>
                    <a:pt x="0" y="3415"/>
                    <a:pt x="0" y="3513"/>
                    <a:pt x="0" y="3591"/>
                  </a:cubicBezTo>
                  <a:cubicBezTo>
                    <a:pt x="0" y="3669"/>
                    <a:pt x="78" y="3747"/>
                    <a:pt x="156" y="3747"/>
                  </a:cubicBezTo>
                  <a:lnTo>
                    <a:pt x="312" y="3747"/>
                  </a:lnTo>
                  <a:cubicBezTo>
                    <a:pt x="410" y="3747"/>
                    <a:pt x="488" y="3747"/>
                    <a:pt x="566" y="3669"/>
                  </a:cubicBezTo>
                  <a:lnTo>
                    <a:pt x="898" y="3669"/>
                  </a:lnTo>
                  <a:cubicBezTo>
                    <a:pt x="1054" y="3591"/>
                    <a:pt x="1132" y="3591"/>
                    <a:pt x="1288" y="3513"/>
                  </a:cubicBezTo>
                  <a:cubicBezTo>
                    <a:pt x="1385" y="3415"/>
                    <a:pt x="1541" y="3337"/>
                    <a:pt x="1620" y="3259"/>
                  </a:cubicBezTo>
                  <a:cubicBezTo>
                    <a:pt x="1776" y="3181"/>
                    <a:pt x="1873" y="3103"/>
                    <a:pt x="2029" y="2927"/>
                  </a:cubicBezTo>
                  <a:cubicBezTo>
                    <a:pt x="2107" y="2849"/>
                    <a:pt x="2185" y="2693"/>
                    <a:pt x="2263" y="2537"/>
                  </a:cubicBezTo>
                  <a:cubicBezTo>
                    <a:pt x="2361" y="2440"/>
                    <a:pt x="2439" y="2283"/>
                    <a:pt x="2517" y="2127"/>
                  </a:cubicBezTo>
                  <a:cubicBezTo>
                    <a:pt x="2517" y="1952"/>
                    <a:pt x="2517" y="1796"/>
                    <a:pt x="2595" y="1640"/>
                  </a:cubicBezTo>
                  <a:lnTo>
                    <a:pt x="2595" y="1230"/>
                  </a:lnTo>
                  <a:cubicBezTo>
                    <a:pt x="2595" y="1074"/>
                    <a:pt x="2517" y="976"/>
                    <a:pt x="2517" y="820"/>
                  </a:cubicBezTo>
                  <a:cubicBezTo>
                    <a:pt x="2517" y="586"/>
                    <a:pt x="2439" y="410"/>
                    <a:pt x="2361" y="332"/>
                  </a:cubicBezTo>
                  <a:lnTo>
                    <a:pt x="2361" y="176"/>
                  </a:lnTo>
                  <a:lnTo>
                    <a:pt x="2263" y="98"/>
                  </a:lnTo>
                  <a:cubicBezTo>
                    <a:pt x="2263" y="1"/>
                    <a:pt x="2185" y="1"/>
                    <a:pt x="2107"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56"/>
            <p:cNvSpPr/>
            <p:nvPr/>
          </p:nvSpPr>
          <p:spPr>
            <a:xfrm>
              <a:off x="6006531" y="2278222"/>
              <a:ext cx="30290" cy="22438"/>
            </a:xfrm>
            <a:custGeom>
              <a:avLst/>
              <a:gdLst/>
              <a:ahLst/>
              <a:cxnLst/>
              <a:rect l="l" t="t" r="r" b="b"/>
              <a:pathLst>
                <a:path w="976" h="723" extrusionOk="0">
                  <a:moveTo>
                    <a:pt x="488" y="1"/>
                  </a:moveTo>
                  <a:cubicBezTo>
                    <a:pt x="0" y="1"/>
                    <a:pt x="0" y="723"/>
                    <a:pt x="488" y="723"/>
                  </a:cubicBezTo>
                  <a:cubicBezTo>
                    <a:pt x="976" y="723"/>
                    <a:pt x="976" y="1"/>
                    <a:pt x="488" y="1"/>
                  </a:cubicBezTo>
                  <a:close/>
                </a:path>
              </a:pathLst>
            </a:custGeom>
            <a:solidFill>
              <a:srgbClr val="B38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56"/>
            <p:cNvSpPr/>
            <p:nvPr/>
          </p:nvSpPr>
          <p:spPr>
            <a:xfrm>
              <a:off x="6064659" y="2313353"/>
              <a:ext cx="35163" cy="27900"/>
            </a:xfrm>
            <a:custGeom>
              <a:avLst/>
              <a:gdLst/>
              <a:ahLst/>
              <a:cxnLst/>
              <a:rect l="l" t="t" r="r" b="b"/>
              <a:pathLst>
                <a:path w="1133" h="899" extrusionOk="0">
                  <a:moveTo>
                    <a:pt x="566" y="1"/>
                  </a:moveTo>
                  <a:cubicBezTo>
                    <a:pt x="1" y="1"/>
                    <a:pt x="1" y="898"/>
                    <a:pt x="566" y="898"/>
                  </a:cubicBezTo>
                  <a:cubicBezTo>
                    <a:pt x="1132" y="898"/>
                    <a:pt x="1132" y="1"/>
                    <a:pt x="566" y="1"/>
                  </a:cubicBezTo>
                  <a:close/>
                </a:path>
              </a:pathLst>
            </a:custGeom>
            <a:solidFill>
              <a:srgbClr val="A867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56"/>
            <p:cNvSpPr/>
            <p:nvPr/>
          </p:nvSpPr>
          <p:spPr>
            <a:xfrm>
              <a:off x="6107643" y="2267949"/>
              <a:ext cx="30321" cy="25449"/>
            </a:xfrm>
            <a:custGeom>
              <a:avLst/>
              <a:gdLst/>
              <a:ahLst/>
              <a:cxnLst/>
              <a:rect l="l" t="t" r="r" b="b"/>
              <a:pathLst>
                <a:path w="977" h="820" extrusionOk="0">
                  <a:moveTo>
                    <a:pt x="489" y="0"/>
                  </a:moveTo>
                  <a:cubicBezTo>
                    <a:pt x="313" y="0"/>
                    <a:pt x="157" y="78"/>
                    <a:pt x="79" y="254"/>
                  </a:cubicBezTo>
                  <a:cubicBezTo>
                    <a:pt x="1" y="488"/>
                    <a:pt x="235" y="820"/>
                    <a:pt x="489" y="820"/>
                  </a:cubicBezTo>
                  <a:cubicBezTo>
                    <a:pt x="645" y="820"/>
                    <a:pt x="801" y="742"/>
                    <a:pt x="801" y="566"/>
                  </a:cubicBezTo>
                  <a:cubicBezTo>
                    <a:pt x="976" y="332"/>
                    <a:pt x="801" y="78"/>
                    <a:pt x="567" y="0"/>
                  </a:cubicBezTo>
                  <a:close/>
                </a:path>
              </a:pathLst>
            </a:custGeom>
            <a:solidFill>
              <a:srgbClr val="B38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56"/>
            <p:cNvSpPr/>
            <p:nvPr/>
          </p:nvSpPr>
          <p:spPr>
            <a:xfrm>
              <a:off x="6145195" y="2306091"/>
              <a:ext cx="15176" cy="12135"/>
            </a:xfrm>
            <a:custGeom>
              <a:avLst/>
              <a:gdLst/>
              <a:ahLst/>
              <a:cxnLst/>
              <a:rect l="l" t="t" r="r" b="b"/>
              <a:pathLst>
                <a:path w="489" h="391" extrusionOk="0">
                  <a:moveTo>
                    <a:pt x="254" y="0"/>
                  </a:moveTo>
                  <a:cubicBezTo>
                    <a:pt x="1" y="0"/>
                    <a:pt x="1" y="391"/>
                    <a:pt x="254" y="391"/>
                  </a:cubicBezTo>
                  <a:cubicBezTo>
                    <a:pt x="488" y="391"/>
                    <a:pt x="488" y="0"/>
                    <a:pt x="254" y="0"/>
                  </a:cubicBezTo>
                  <a:close/>
                </a:path>
              </a:pathLst>
            </a:custGeom>
            <a:solidFill>
              <a:srgbClr val="B38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56"/>
            <p:cNvSpPr/>
            <p:nvPr/>
          </p:nvSpPr>
          <p:spPr>
            <a:xfrm>
              <a:off x="6165182" y="2287936"/>
              <a:ext cx="15176" cy="12724"/>
            </a:xfrm>
            <a:custGeom>
              <a:avLst/>
              <a:gdLst/>
              <a:ahLst/>
              <a:cxnLst/>
              <a:rect l="l" t="t" r="r" b="b"/>
              <a:pathLst>
                <a:path w="489" h="410" extrusionOk="0">
                  <a:moveTo>
                    <a:pt x="254" y="0"/>
                  </a:moveTo>
                  <a:cubicBezTo>
                    <a:pt x="1" y="0"/>
                    <a:pt x="1" y="410"/>
                    <a:pt x="254" y="410"/>
                  </a:cubicBezTo>
                  <a:cubicBezTo>
                    <a:pt x="488" y="410"/>
                    <a:pt x="488" y="0"/>
                    <a:pt x="254" y="0"/>
                  </a:cubicBezTo>
                  <a:close/>
                </a:path>
              </a:pathLst>
            </a:custGeom>
            <a:solidFill>
              <a:srgbClr val="B38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56"/>
            <p:cNvSpPr/>
            <p:nvPr/>
          </p:nvSpPr>
          <p:spPr>
            <a:xfrm>
              <a:off x="6220890" y="2333340"/>
              <a:ext cx="43015" cy="35752"/>
            </a:xfrm>
            <a:custGeom>
              <a:avLst/>
              <a:gdLst/>
              <a:ahLst/>
              <a:cxnLst/>
              <a:rect l="l" t="t" r="r" b="b"/>
              <a:pathLst>
                <a:path w="1386" h="1152" extrusionOk="0">
                  <a:moveTo>
                    <a:pt x="488" y="0"/>
                  </a:moveTo>
                  <a:cubicBezTo>
                    <a:pt x="332" y="0"/>
                    <a:pt x="79" y="176"/>
                    <a:pt x="79" y="332"/>
                  </a:cubicBezTo>
                  <a:cubicBezTo>
                    <a:pt x="1" y="586"/>
                    <a:pt x="1" y="742"/>
                    <a:pt x="157" y="898"/>
                  </a:cubicBezTo>
                  <a:cubicBezTo>
                    <a:pt x="254" y="1074"/>
                    <a:pt x="410" y="1152"/>
                    <a:pt x="644" y="1152"/>
                  </a:cubicBezTo>
                  <a:cubicBezTo>
                    <a:pt x="1132" y="1152"/>
                    <a:pt x="1386" y="586"/>
                    <a:pt x="1054" y="254"/>
                  </a:cubicBezTo>
                  <a:lnTo>
                    <a:pt x="976" y="254"/>
                  </a:lnTo>
                  <a:cubicBezTo>
                    <a:pt x="976" y="176"/>
                    <a:pt x="976" y="176"/>
                    <a:pt x="898" y="176"/>
                  </a:cubicBezTo>
                  <a:lnTo>
                    <a:pt x="898" y="98"/>
                  </a:lnTo>
                  <a:cubicBezTo>
                    <a:pt x="742" y="0"/>
                    <a:pt x="644" y="0"/>
                    <a:pt x="566" y="0"/>
                  </a:cubicBezTo>
                  <a:close/>
                </a:path>
              </a:pathLst>
            </a:custGeom>
            <a:solidFill>
              <a:srgbClr val="885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56"/>
            <p:cNvSpPr/>
            <p:nvPr/>
          </p:nvSpPr>
          <p:spPr>
            <a:xfrm>
              <a:off x="6218469" y="2290946"/>
              <a:ext cx="30321" cy="22438"/>
            </a:xfrm>
            <a:custGeom>
              <a:avLst/>
              <a:gdLst/>
              <a:ahLst/>
              <a:cxnLst/>
              <a:rect l="l" t="t" r="r" b="b"/>
              <a:pathLst>
                <a:path w="977" h="723" extrusionOk="0">
                  <a:moveTo>
                    <a:pt x="488" y="1"/>
                  </a:moveTo>
                  <a:cubicBezTo>
                    <a:pt x="1" y="1"/>
                    <a:pt x="1" y="723"/>
                    <a:pt x="488" y="723"/>
                  </a:cubicBezTo>
                  <a:cubicBezTo>
                    <a:pt x="976" y="723"/>
                    <a:pt x="976" y="1"/>
                    <a:pt x="488" y="1"/>
                  </a:cubicBezTo>
                  <a:close/>
                </a:path>
              </a:pathLst>
            </a:custGeom>
            <a:solidFill>
              <a:srgbClr val="885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56"/>
            <p:cNvSpPr/>
            <p:nvPr/>
          </p:nvSpPr>
          <p:spPr>
            <a:xfrm>
              <a:off x="6190630" y="2240080"/>
              <a:ext cx="4872" cy="17597"/>
            </a:xfrm>
            <a:custGeom>
              <a:avLst/>
              <a:gdLst/>
              <a:ahLst/>
              <a:cxnLst/>
              <a:rect l="l" t="t" r="r" b="b"/>
              <a:pathLst>
                <a:path w="157" h="567" extrusionOk="0">
                  <a:moveTo>
                    <a:pt x="78" y="1"/>
                  </a:moveTo>
                  <a:cubicBezTo>
                    <a:pt x="0" y="176"/>
                    <a:pt x="0" y="410"/>
                    <a:pt x="156" y="566"/>
                  </a:cubicBezTo>
                  <a:cubicBezTo>
                    <a:pt x="156" y="332"/>
                    <a:pt x="78" y="176"/>
                    <a:pt x="78" y="1"/>
                  </a:cubicBezTo>
                  <a:close/>
                </a:path>
              </a:pathLst>
            </a:custGeom>
            <a:solidFill>
              <a:srgbClr val="B38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56"/>
            <p:cNvSpPr/>
            <p:nvPr/>
          </p:nvSpPr>
          <p:spPr>
            <a:xfrm>
              <a:off x="6193051" y="2235238"/>
              <a:ext cx="25449" cy="25449"/>
            </a:xfrm>
            <a:custGeom>
              <a:avLst/>
              <a:gdLst/>
              <a:ahLst/>
              <a:cxnLst/>
              <a:rect l="l" t="t" r="r" b="b"/>
              <a:pathLst>
                <a:path w="820" h="820" extrusionOk="0">
                  <a:moveTo>
                    <a:pt x="332" y="1"/>
                  </a:moveTo>
                  <a:cubicBezTo>
                    <a:pt x="176" y="1"/>
                    <a:pt x="78" y="79"/>
                    <a:pt x="0" y="157"/>
                  </a:cubicBezTo>
                  <a:cubicBezTo>
                    <a:pt x="0" y="332"/>
                    <a:pt x="78" y="488"/>
                    <a:pt x="78" y="722"/>
                  </a:cubicBezTo>
                  <a:cubicBezTo>
                    <a:pt x="176" y="722"/>
                    <a:pt x="254" y="820"/>
                    <a:pt x="332" y="820"/>
                  </a:cubicBezTo>
                  <a:cubicBezTo>
                    <a:pt x="820" y="820"/>
                    <a:pt x="820" y="1"/>
                    <a:pt x="332" y="1"/>
                  </a:cubicBezTo>
                  <a:close/>
                </a:path>
              </a:pathLst>
            </a:custGeom>
            <a:solidFill>
              <a:srgbClr val="885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56"/>
            <p:cNvSpPr/>
            <p:nvPr/>
          </p:nvSpPr>
          <p:spPr>
            <a:xfrm>
              <a:off x="6271166" y="2306091"/>
              <a:ext cx="30290" cy="24859"/>
            </a:xfrm>
            <a:custGeom>
              <a:avLst/>
              <a:gdLst/>
              <a:ahLst/>
              <a:cxnLst/>
              <a:rect l="l" t="t" r="r" b="b"/>
              <a:pathLst>
                <a:path w="976" h="801" extrusionOk="0">
                  <a:moveTo>
                    <a:pt x="488" y="0"/>
                  </a:moveTo>
                  <a:cubicBezTo>
                    <a:pt x="0" y="0"/>
                    <a:pt x="0" y="800"/>
                    <a:pt x="488" y="800"/>
                  </a:cubicBezTo>
                  <a:cubicBezTo>
                    <a:pt x="976" y="800"/>
                    <a:pt x="976" y="0"/>
                    <a:pt x="488" y="0"/>
                  </a:cubicBezTo>
                  <a:close/>
                </a:path>
              </a:pathLst>
            </a:custGeom>
            <a:solidFill>
              <a:srgbClr val="885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56"/>
            <p:cNvSpPr/>
            <p:nvPr/>
          </p:nvSpPr>
          <p:spPr>
            <a:xfrm>
              <a:off x="6274177" y="2250383"/>
              <a:ext cx="30321" cy="25449"/>
            </a:xfrm>
            <a:custGeom>
              <a:avLst/>
              <a:gdLst/>
              <a:ahLst/>
              <a:cxnLst/>
              <a:rect l="l" t="t" r="r" b="b"/>
              <a:pathLst>
                <a:path w="977" h="820" extrusionOk="0">
                  <a:moveTo>
                    <a:pt x="488" y="0"/>
                  </a:moveTo>
                  <a:cubicBezTo>
                    <a:pt x="157" y="0"/>
                    <a:pt x="1" y="410"/>
                    <a:pt x="235" y="644"/>
                  </a:cubicBezTo>
                  <a:cubicBezTo>
                    <a:pt x="313" y="722"/>
                    <a:pt x="391" y="820"/>
                    <a:pt x="488" y="820"/>
                  </a:cubicBezTo>
                  <a:cubicBezTo>
                    <a:pt x="566" y="820"/>
                    <a:pt x="645" y="722"/>
                    <a:pt x="723" y="644"/>
                  </a:cubicBezTo>
                  <a:cubicBezTo>
                    <a:pt x="976" y="410"/>
                    <a:pt x="801" y="0"/>
                    <a:pt x="488" y="0"/>
                  </a:cubicBezTo>
                  <a:close/>
                </a:path>
              </a:pathLst>
            </a:custGeom>
            <a:solidFill>
              <a:srgbClr val="885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56"/>
            <p:cNvSpPr/>
            <p:nvPr/>
          </p:nvSpPr>
          <p:spPr>
            <a:xfrm>
              <a:off x="6248759" y="2255225"/>
              <a:ext cx="17566" cy="12755"/>
            </a:xfrm>
            <a:custGeom>
              <a:avLst/>
              <a:gdLst/>
              <a:ahLst/>
              <a:cxnLst/>
              <a:rect l="l" t="t" r="r" b="b"/>
              <a:pathLst>
                <a:path w="566" h="411" extrusionOk="0">
                  <a:moveTo>
                    <a:pt x="332" y="0"/>
                  </a:moveTo>
                  <a:cubicBezTo>
                    <a:pt x="156" y="0"/>
                    <a:pt x="0" y="332"/>
                    <a:pt x="234" y="410"/>
                  </a:cubicBezTo>
                  <a:lnTo>
                    <a:pt x="332" y="410"/>
                  </a:lnTo>
                  <a:cubicBezTo>
                    <a:pt x="488" y="410"/>
                    <a:pt x="566" y="176"/>
                    <a:pt x="410" y="78"/>
                  </a:cubicBezTo>
                  <a:cubicBezTo>
                    <a:pt x="410" y="0"/>
                    <a:pt x="332" y="0"/>
                    <a:pt x="332" y="0"/>
                  </a:cubicBezTo>
                  <a:close/>
                </a:path>
              </a:pathLst>
            </a:custGeom>
            <a:solidFill>
              <a:srgbClr val="885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56"/>
            <p:cNvSpPr/>
            <p:nvPr/>
          </p:nvSpPr>
          <p:spPr>
            <a:xfrm>
              <a:off x="6324453" y="2321236"/>
              <a:ext cx="25449" cy="20018"/>
            </a:xfrm>
            <a:custGeom>
              <a:avLst/>
              <a:gdLst/>
              <a:ahLst/>
              <a:cxnLst/>
              <a:rect l="l" t="t" r="r" b="b"/>
              <a:pathLst>
                <a:path w="820" h="645" extrusionOk="0">
                  <a:moveTo>
                    <a:pt x="410" y="0"/>
                  </a:moveTo>
                  <a:cubicBezTo>
                    <a:pt x="0" y="0"/>
                    <a:pt x="0" y="644"/>
                    <a:pt x="410" y="644"/>
                  </a:cubicBezTo>
                  <a:cubicBezTo>
                    <a:pt x="820" y="644"/>
                    <a:pt x="820" y="0"/>
                    <a:pt x="410" y="0"/>
                  </a:cubicBezTo>
                  <a:close/>
                </a:path>
              </a:pathLst>
            </a:custGeom>
            <a:solidFill>
              <a:srgbClr val="B38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56"/>
            <p:cNvSpPr/>
            <p:nvPr/>
          </p:nvSpPr>
          <p:spPr>
            <a:xfrm>
              <a:off x="6334726" y="2275801"/>
              <a:ext cx="20018" cy="15176"/>
            </a:xfrm>
            <a:custGeom>
              <a:avLst/>
              <a:gdLst/>
              <a:ahLst/>
              <a:cxnLst/>
              <a:rect l="l" t="t" r="r" b="b"/>
              <a:pathLst>
                <a:path w="645" h="489" extrusionOk="0">
                  <a:moveTo>
                    <a:pt x="313" y="1"/>
                  </a:moveTo>
                  <a:cubicBezTo>
                    <a:pt x="1" y="1"/>
                    <a:pt x="1" y="489"/>
                    <a:pt x="313" y="489"/>
                  </a:cubicBezTo>
                  <a:cubicBezTo>
                    <a:pt x="645" y="489"/>
                    <a:pt x="645" y="1"/>
                    <a:pt x="313" y="1"/>
                  </a:cubicBezTo>
                  <a:close/>
                </a:path>
              </a:pathLst>
            </a:custGeom>
            <a:solidFill>
              <a:srgbClr val="B38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56"/>
            <p:cNvSpPr/>
            <p:nvPr/>
          </p:nvSpPr>
          <p:spPr>
            <a:xfrm>
              <a:off x="6377120" y="2303050"/>
              <a:ext cx="15176" cy="18218"/>
            </a:xfrm>
            <a:custGeom>
              <a:avLst/>
              <a:gdLst/>
              <a:ahLst/>
              <a:cxnLst/>
              <a:rect l="l" t="t" r="r" b="b"/>
              <a:pathLst>
                <a:path w="489" h="587" extrusionOk="0">
                  <a:moveTo>
                    <a:pt x="254" y="1"/>
                  </a:moveTo>
                  <a:cubicBezTo>
                    <a:pt x="98" y="1"/>
                    <a:pt x="1" y="176"/>
                    <a:pt x="1" y="333"/>
                  </a:cubicBezTo>
                  <a:cubicBezTo>
                    <a:pt x="1" y="411"/>
                    <a:pt x="98" y="586"/>
                    <a:pt x="254" y="586"/>
                  </a:cubicBezTo>
                  <a:lnTo>
                    <a:pt x="410" y="586"/>
                  </a:lnTo>
                  <a:lnTo>
                    <a:pt x="410" y="489"/>
                  </a:lnTo>
                  <a:cubicBezTo>
                    <a:pt x="410" y="411"/>
                    <a:pt x="410" y="254"/>
                    <a:pt x="488" y="176"/>
                  </a:cubicBezTo>
                  <a:cubicBezTo>
                    <a:pt x="410" y="98"/>
                    <a:pt x="332" y="98"/>
                    <a:pt x="254" y="1"/>
                  </a:cubicBezTo>
                  <a:close/>
                </a:path>
              </a:pathLst>
            </a:custGeom>
            <a:solidFill>
              <a:srgbClr val="B38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56"/>
            <p:cNvSpPr/>
            <p:nvPr/>
          </p:nvSpPr>
          <p:spPr>
            <a:xfrm>
              <a:off x="6389844" y="2308512"/>
              <a:ext cx="5462" cy="12755"/>
            </a:xfrm>
            <a:custGeom>
              <a:avLst/>
              <a:gdLst/>
              <a:ahLst/>
              <a:cxnLst/>
              <a:rect l="l" t="t" r="r" b="b"/>
              <a:pathLst>
                <a:path w="176" h="411" extrusionOk="0">
                  <a:moveTo>
                    <a:pt x="78" y="0"/>
                  </a:moveTo>
                  <a:cubicBezTo>
                    <a:pt x="0" y="78"/>
                    <a:pt x="0" y="235"/>
                    <a:pt x="0" y="313"/>
                  </a:cubicBezTo>
                  <a:lnTo>
                    <a:pt x="0" y="410"/>
                  </a:lnTo>
                  <a:cubicBezTo>
                    <a:pt x="78" y="313"/>
                    <a:pt x="176" y="235"/>
                    <a:pt x="176" y="78"/>
                  </a:cubicBezTo>
                  <a:lnTo>
                    <a:pt x="78" y="0"/>
                  </a:lnTo>
                  <a:close/>
                </a:path>
              </a:pathLst>
            </a:custGeom>
            <a:solidFill>
              <a:srgbClr val="A867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56"/>
            <p:cNvSpPr/>
            <p:nvPr/>
          </p:nvSpPr>
          <p:spPr>
            <a:xfrm>
              <a:off x="6407410" y="2272790"/>
              <a:ext cx="25449" cy="18187"/>
            </a:xfrm>
            <a:custGeom>
              <a:avLst/>
              <a:gdLst/>
              <a:ahLst/>
              <a:cxnLst/>
              <a:rect l="l" t="t" r="r" b="b"/>
              <a:pathLst>
                <a:path w="820" h="586" extrusionOk="0">
                  <a:moveTo>
                    <a:pt x="410" y="0"/>
                  </a:moveTo>
                  <a:cubicBezTo>
                    <a:pt x="254" y="0"/>
                    <a:pt x="176" y="98"/>
                    <a:pt x="98" y="254"/>
                  </a:cubicBezTo>
                  <a:cubicBezTo>
                    <a:pt x="0" y="332"/>
                    <a:pt x="0" y="410"/>
                    <a:pt x="0" y="488"/>
                  </a:cubicBezTo>
                  <a:lnTo>
                    <a:pt x="0" y="586"/>
                  </a:lnTo>
                  <a:cubicBezTo>
                    <a:pt x="254" y="410"/>
                    <a:pt x="488" y="332"/>
                    <a:pt x="820" y="254"/>
                  </a:cubicBezTo>
                  <a:cubicBezTo>
                    <a:pt x="742" y="176"/>
                    <a:pt x="586" y="0"/>
                    <a:pt x="410" y="0"/>
                  </a:cubicBezTo>
                  <a:close/>
                </a:path>
              </a:pathLst>
            </a:custGeom>
            <a:solidFill>
              <a:srgbClr val="B38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56"/>
            <p:cNvSpPr/>
            <p:nvPr/>
          </p:nvSpPr>
          <p:spPr>
            <a:xfrm>
              <a:off x="6407410" y="2280642"/>
              <a:ext cx="25449" cy="17597"/>
            </a:xfrm>
            <a:custGeom>
              <a:avLst/>
              <a:gdLst/>
              <a:ahLst/>
              <a:cxnLst/>
              <a:rect l="l" t="t" r="r" b="b"/>
              <a:pathLst>
                <a:path w="820" h="567" extrusionOk="0">
                  <a:moveTo>
                    <a:pt x="820" y="1"/>
                  </a:moveTo>
                  <a:cubicBezTo>
                    <a:pt x="488" y="79"/>
                    <a:pt x="254" y="157"/>
                    <a:pt x="0" y="333"/>
                  </a:cubicBezTo>
                  <a:cubicBezTo>
                    <a:pt x="98" y="489"/>
                    <a:pt x="254" y="567"/>
                    <a:pt x="410" y="567"/>
                  </a:cubicBezTo>
                  <a:cubicBezTo>
                    <a:pt x="586" y="567"/>
                    <a:pt x="742" y="489"/>
                    <a:pt x="820" y="333"/>
                  </a:cubicBezTo>
                  <a:lnTo>
                    <a:pt x="820" y="1"/>
                  </a:lnTo>
                  <a:close/>
                </a:path>
              </a:pathLst>
            </a:custGeom>
            <a:solidFill>
              <a:srgbClr val="A867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56"/>
            <p:cNvSpPr/>
            <p:nvPr/>
          </p:nvSpPr>
          <p:spPr>
            <a:xfrm>
              <a:off x="6475842" y="2275801"/>
              <a:ext cx="17566" cy="15176"/>
            </a:xfrm>
            <a:custGeom>
              <a:avLst/>
              <a:gdLst/>
              <a:ahLst/>
              <a:cxnLst/>
              <a:rect l="l" t="t" r="r" b="b"/>
              <a:pathLst>
                <a:path w="566" h="489" extrusionOk="0">
                  <a:moveTo>
                    <a:pt x="234" y="1"/>
                  </a:moveTo>
                  <a:cubicBezTo>
                    <a:pt x="78" y="1"/>
                    <a:pt x="0" y="157"/>
                    <a:pt x="0" y="313"/>
                  </a:cubicBezTo>
                  <a:cubicBezTo>
                    <a:pt x="156" y="313"/>
                    <a:pt x="234" y="391"/>
                    <a:pt x="332" y="489"/>
                  </a:cubicBezTo>
                  <a:cubicBezTo>
                    <a:pt x="566" y="391"/>
                    <a:pt x="488" y="1"/>
                    <a:pt x="234" y="1"/>
                  </a:cubicBezTo>
                  <a:close/>
                </a:path>
              </a:pathLst>
            </a:custGeom>
            <a:solidFill>
              <a:srgbClr val="B38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56"/>
            <p:cNvSpPr/>
            <p:nvPr/>
          </p:nvSpPr>
          <p:spPr>
            <a:xfrm>
              <a:off x="6475842" y="2285484"/>
              <a:ext cx="10304" cy="5493"/>
            </a:xfrm>
            <a:custGeom>
              <a:avLst/>
              <a:gdLst/>
              <a:ahLst/>
              <a:cxnLst/>
              <a:rect l="l" t="t" r="r" b="b"/>
              <a:pathLst>
                <a:path w="332" h="177" extrusionOk="0">
                  <a:moveTo>
                    <a:pt x="0" y="1"/>
                  </a:moveTo>
                  <a:cubicBezTo>
                    <a:pt x="78" y="79"/>
                    <a:pt x="78" y="177"/>
                    <a:pt x="234" y="177"/>
                  </a:cubicBezTo>
                  <a:lnTo>
                    <a:pt x="332" y="177"/>
                  </a:lnTo>
                  <a:cubicBezTo>
                    <a:pt x="234" y="79"/>
                    <a:pt x="156" y="1"/>
                    <a:pt x="0" y="1"/>
                  </a:cubicBezTo>
                  <a:close/>
                </a:path>
              </a:pathLst>
            </a:custGeom>
            <a:solidFill>
              <a:srgbClr val="A867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56"/>
            <p:cNvSpPr/>
            <p:nvPr/>
          </p:nvSpPr>
          <p:spPr>
            <a:xfrm>
              <a:off x="6508522" y="2265528"/>
              <a:ext cx="25480" cy="17566"/>
            </a:xfrm>
            <a:custGeom>
              <a:avLst/>
              <a:gdLst/>
              <a:ahLst/>
              <a:cxnLst/>
              <a:rect l="l" t="t" r="r" b="b"/>
              <a:pathLst>
                <a:path w="821" h="566" extrusionOk="0">
                  <a:moveTo>
                    <a:pt x="410" y="0"/>
                  </a:moveTo>
                  <a:cubicBezTo>
                    <a:pt x="1" y="0"/>
                    <a:pt x="1" y="566"/>
                    <a:pt x="410" y="566"/>
                  </a:cubicBezTo>
                  <a:cubicBezTo>
                    <a:pt x="820" y="566"/>
                    <a:pt x="820" y="0"/>
                    <a:pt x="410" y="0"/>
                  </a:cubicBezTo>
                  <a:close/>
                </a:path>
              </a:pathLst>
            </a:custGeom>
            <a:solidFill>
              <a:srgbClr val="B38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56"/>
            <p:cNvSpPr/>
            <p:nvPr/>
          </p:nvSpPr>
          <p:spPr>
            <a:xfrm>
              <a:off x="5958675" y="2237659"/>
              <a:ext cx="15176" cy="12755"/>
            </a:xfrm>
            <a:custGeom>
              <a:avLst/>
              <a:gdLst/>
              <a:ahLst/>
              <a:cxnLst/>
              <a:rect l="l" t="t" r="r" b="b"/>
              <a:pathLst>
                <a:path w="489" h="411" extrusionOk="0">
                  <a:moveTo>
                    <a:pt x="235" y="1"/>
                  </a:moveTo>
                  <a:cubicBezTo>
                    <a:pt x="1" y="1"/>
                    <a:pt x="1" y="410"/>
                    <a:pt x="235" y="410"/>
                  </a:cubicBezTo>
                  <a:cubicBezTo>
                    <a:pt x="489" y="410"/>
                    <a:pt x="489" y="1"/>
                    <a:pt x="235" y="1"/>
                  </a:cubicBezTo>
                  <a:close/>
                </a:path>
              </a:pathLst>
            </a:custGeom>
            <a:solidFill>
              <a:srgbClr val="B38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56"/>
            <p:cNvSpPr/>
            <p:nvPr/>
          </p:nvSpPr>
          <p:spPr>
            <a:xfrm>
              <a:off x="5988965" y="2245542"/>
              <a:ext cx="22438" cy="17597"/>
            </a:xfrm>
            <a:custGeom>
              <a:avLst/>
              <a:gdLst/>
              <a:ahLst/>
              <a:cxnLst/>
              <a:rect l="l" t="t" r="r" b="b"/>
              <a:pathLst>
                <a:path w="723" h="567" extrusionOk="0">
                  <a:moveTo>
                    <a:pt x="410" y="0"/>
                  </a:moveTo>
                  <a:cubicBezTo>
                    <a:pt x="1" y="0"/>
                    <a:pt x="1" y="566"/>
                    <a:pt x="410" y="566"/>
                  </a:cubicBezTo>
                  <a:cubicBezTo>
                    <a:pt x="723" y="566"/>
                    <a:pt x="723" y="0"/>
                    <a:pt x="410" y="0"/>
                  </a:cubicBezTo>
                  <a:close/>
                </a:path>
              </a:pathLst>
            </a:custGeom>
            <a:solidFill>
              <a:srgbClr val="B38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56"/>
            <p:cNvSpPr/>
            <p:nvPr/>
          </p:nvSpPr>
          <p:spPr>
            <a:xfrm>
              <a:off x="6798575" y="3113280"/>
              <a:ext cx="38204" cy="40594"/>
            </a:xfrm>
            <a:custGeom>
              <a:avLst/>
              <a:gdLst/>
              <a:ahLst/>
              <a:cxnLst/>
              <a:rect l="l" t="t" r="r" b="b"/>
              <a:pathLst>
                <a:path w="1231" h="1308" extrusionOk="0">
                  <a:moveTo>
                    <a:pt x="820" y="0"/>
                  </a:moveTo>
                  <a:cubicBezTo>
                    <a:pt x="664" y="0"/>
                    <a:pt x="411" y="157"/>
                    <a:pt x="333" y="332"/>
                  </a:cubicBezTo>
                  <a:cubicBezTo>
                    <a:pt x="176" y="488"/>
                    <a:pt x="1" y="722"/>
                    <a:pt x="1" y="898"/>
                  </a:cubicBezTo>
                  <a:cubicBezTo>
                    <a:pt x="1" y="1132"/>
                    <a:pt x="79" y="1308"/>
                    <a:pt x="254" y="1308"/>
                  </a:cubicBezTo>
                  <a:cubicBezTo>
                    <a:pt x="333" y="1308"/>
                    <a:pt x="333" y="1308"/>
                    <a:pt x="411" y="1210"/>
                  </a:cubicBezTo>
                  <a:cubicBezTo>
                    <a:pt x="567" y="1132"/>
                    <a:pt x="742" y="976"/>
                    <a:pt x="898" y="898"/>
                  </a:cubicBezTo>
                  <a:cubicBezTo>
                    <a:pt x="1054" y="722"/>
                    <a:pt x="1230" y="488"/>
                    <a:pt x="1152" y="235"/>
                  </a:cubicBezTo>
                  <a:cubicBezTo>
                    <a:pt x="1152" y="157"/>
                    <a:pt x="1054" y="78"/>
                    <a:pt x="898" y="78"/>
                  </a:cubicBezTo>
                  <a:cubicBezTo>
                    <a:pt x="898" y="0"/>
                    <a:pt x="898" y="0"/>
                    <a:pt x="820" y="0"/>
                  </a:cubicBez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56"/>
            <p:cNvSpPr/>
            <p:nvPr/>
          </p:nvSpPr>
          <p:spPr>
            <a:xfrm>
              <a:off x="6828865" y="3065455"/>
              <a:ext cx="25449" cy="30290"/>
            </a:xfrm>
            <a:custGeom>
              <a:avLst/>
              <a:gdLst/>
              <a:ahLst/>
              <a:cxnLst/>
              <a:rect l="l" t="t" r="r" b="b"/>
              <a:pathLst>
                <a:path w="820" h="976" extrusionOk="0">
                  <a:moveTo>
                    <a:pt x="410" y="0"/>
                  </a:moveTo>
                  <a:cubicBezTo>
                    <a:pt x="254" y="0"/>
                    <a:pt x="78" y="78"/>
                    <a:pt x="78" y="156"/>
                  </a:cubicBezTo>
                  <a:cubicBezTo>
                    <a:pt x="0" y="410"/>
                    <a:pt x="0" y="722"/>
                    <a:pt x="176" y="898"/>
                  </a:cubicBezTo>
                  <a:cubicBezTo>
                    <a:pt x="254" y="898"/>
                    <a:pt x="254" y="976"/>
                    <a:pt x="332" y="976"/>
                  </a:cubicBezTo>
                  <a:lnTo>
                    <a:pt x="410" y="898"/>
                  </a:lnTo>
                  <a:cubicBezTo>
                    <a:pt x="566" y="800"/>
                    <a:pt x="820" y="566"/>
                    <a:pt x="742" y="410"/>
                  </a:cubicBezTo>
                  <a:cubicBezTo>
                    <a:pt x="742" y="234"/>
                    <a:pt x="664" y="78"/>
                    <a:pt x="488" y="0"/>
                  </a:cubicBez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56"/>
            <p:cNvSpPr/>
            <p:nvPr/>
          </p:nvSpPr>
          <p:spPr>
            <a:xfrm>
              <a:off x="6783461" y="3072718"/>
              <a:ext cx="35752" cy="38173"/>
            </a:xfrm>
            <a:custGeom>
              <a:avLst/>
              <a:gdLst/>
              <a:ahLst/>
              <a:cxnLst/>
              <a:rect l="l" t="t" r="r" b="b"/>
              <a:pathLst>
                <a:path w="1152" h="1230" extrusionOk="0">
                  <a:moveTo>
                    <a:pt x="663" y="0"/>
                  </a:moveTo>
                  <a:cubicBezTo>
                    <a:pt x="488" y="176"/>
                    <a:pt x="332" y="332"/>
                    <a:pt x="254" y="488"/>
                  </a:cubicBezTo>
                  <a:cubicBezTo>
                    <a:pt x="176" y="664"/>
                    <a:pt x="0" y="898"/>
                    <a:pt x="0" y="1054"/>
                  </a:cubicBezTo>
                  <a:cubicBezTo>
                    <a:pt x="0" y="1151"/>
                    <a:pt x="78" y="1229"/>
                    <a:pt x="254" y="1229"/>
                  </a:cubicBezTo>
                  <a:lnTo>
                    <a:pt x="332" y="1229"/>
                  </a:lnTo>
                  <a:cubicBezTo>
                    <a:pt x="488" y="1229"/>
                    <a:pt x="663" y="976"/>
                    <a:pt x="741" y="898"/>
                  </a:cubicBezTo>
                  <a:cubicBezTo>
                    <a:pt x="898" y="742"/>
                    <a:pt x="976" y="488"/>
                    <a:pt x="1054" y="332"/>
                  </a:cubicBezTo>
                  <a:cubicBezTo>
                    <a:pt x="1151" y="78"/>
                    <a:pt x="976" y="0"/>
                    <a:pt x="820" y="0"/>
                  </a:cubicBez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56"/>
            <p:cNvSpPr/>
            <p:nvPr/>
          </p:nvSpPr>
          <p:spPr>
            <a:xfrm>
              <a:off x="5865446" y="2714822"/>
              <a:ext cx="35132" cy="37583"/>
            </a:xfrm>
            <a:custGeom>
              <a:avLst/>
              <a:gdLst/>
              <a:ahLst/>
              <a:cxnLst/>
              <a:rect l="l" t="t" r="r" b="b"/>
              <a:pathLst>
                <a:path w="1132" h="1211" extrusionOk="0">
                  <a:moveTo>
                    <a:pt x="976" y="1"/>
                  </a:moveTo>
                  <a:cubicBezTo>
                    <a:pt x="488" y="79"/>
                    <a:pt x="234" y="567"/>
                    <a:pt x="78" y="879"/>
                  </a:cubicBezTo>
                  <a:cubicBezTo>
                    <a:pt x="0" y="1054"/>
                    <a:pt x="78" y="1210"/>
                    <a:pt x="234" y="1210"/>
                  </a:cubicBezTo>
                  <a:lnTo>
                    <a:pt x="312" y="1210"/>
                  </a:lnTo>
                  <a:cubicBezTo>
                    <a:pt x="566" y="1132"/>
                    <a:pt x="800" y="1054"/>
                    <a:pt x="976" y="723"/>
                  </a:cubicBezTo>
                  <a:cubicBezTo>
                    <a:pt x="1054" y="489"/>
                    <a:pt x="1132" y="235"/>
                    <a:pt x="1054" y="1"/>
                  </a:cubicBez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56"/>
            <p:cNvSpPr/>
            <p:nvPr/>
          </p:nvSpPr>
          <p:spPr>
            <a:xfrm>
              <a:off x="5837576" y="2785085"/>
              <a:ext cx="27900" cy="40594"/>
            </a:xfrm>
            <a:custGeom>
              <a:avLst/>
              <a:gdLst/>
              <a:ahLst/>
              <a:cxnLst/>
              <a:rect l="l" t="t" r="r" b="b"/>
              <a:pathLst>
                <a:path w="899" h="1308" extrusionOk="0">
                  <a:moveTo>
                    <a:pt x="723" y="0"/>
                  </a:moveTo>
                  <a:cubicBezTo>
                    <a:pt x="645" y="176"/>
                    <a:pt x="488" y="254"/>
                    <a:pt x="313" y="410"/>
                  </a:cubicBezTo>
                  <a:cubicBezTo>
                    <a:pt x="235" y="566"/>
                    <a:pt x="79" y="742"/>
                    <a:pt x="79" y="898"/>
                  </a:cubicBezTo>
                  <a:cubicBezTo>
                    <a:pt x="1" y="1151"/>
                    <a:pt x="157" y="1307"/>
                    <a:pt x="313" y="1307"/>
                  </a:cubicBezTo>
                  <a:cubicBezTo>
                    <a:pt x="410" y="1307"/>
                    <a:pt x="488" y="1307"/>
                    <a:pt x="566" y="1229"/>
                  </a:cubicBezTo>
                  <a:cubicBezTo>
                    <a:pt x="723" y="1054"/>
                    <a:pt x="801" y="898"/>
                    <a:pt x="801" y="664"/>
                  </a:cubicBezTo>
                  <a:cubicBezTo>
                    <a:pt x="801" y="566"/>
                    <a:pt x="898" y="488"/>
                    <a:pt x="898" y="410"/>
                  </a:cubicBezTo>
                  <a:cubicBezTo>
                    <a:pt x="898" y="332"/>
                    <a:pt x="801" y="176"/>
                    <a:pt x="898" y="78"/>
                  </a:cubicBezTo>
                  <a:cubicBezTo>
                    <a:pt x="898" y="0"/>
                    <a:pt x="801" y="0"/>
                    <a:pt x="801" y="0"/>
                  </a:cubicBez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56"/>
            <p:cNvSpPr/>
            <p:nvPr/>
          </p:nvSpPr>
          <p:spPr>
            <a:xfrm>
              <a:off x="5877549" y="2765099"/>
              <a:ext cx="25449" cy="43015"/>
            </a:xfrm>
            <a:custGeom>
              <a:avLst/>
              <a:gdLst/>
              <a:ahLst/>
              <a:cxnLst/>
              <a:rect l="l" t="t" r="r" b="b"/>
              <a:pathLst>
                <a:path w="820" h="1386" extrusionOk="0">
                  <a:moveTo>
                    <a:pt x="488" y="0"/>
                  </a:moveTo>
                  <a:cubicBezTo>
                    <a:pt x="488" y="78"/>
                    <a:pt x="410" y="78"/>
                    <a:pt x="410" y="156"/>
                  </a:cubicBezTo>
                  <a:cubicBezTo>
                    <a:pt x="332" y="234"/>
                    <a:pt x="254" y="332"/>
                    <a:pt x="254" y="410"/>
                  </a:cubicBezTo>
                  <a:cubicBezTo>
                    <a:pt x="98" y="566"/>
                    <a:pt x="0" y="820"/>
                    <a:pt x="0" y="1054"/>
                  </a:cubicBezTo>
                  <a:cubicBezTo>
                    <a:pt x="0" y="1210"/>
                    <a:pt x="176" y="1386"/>
                    <a:pt x="332" y="1386"/>
                  </a:cubicBezTo>
                  <a:cubicBezTo>
                    <a:pt x="488" y="1386"/>
                    <a:pt x="586" y="1308"/>
                    <a:pt x="664" y="1210"/>
                  </a:cubicBezTo>
                  <a:cubicBezTo>
                    <a:pt x="742" y="1054"/>
                    <a:pt x="820" y="722"/>
                    <a:pt x="820" y="488"/>
                  </a:cubicBezTo>
                  <a:cubicBezTo>
                    <a:pt x="820" y="410"/>
                    <a:pt x="820" y="332"/>
                    <a:pt x="742" y="234"/>
                  </a:cubicBezTo>
                  <a:cubicBezTo>
                    <a:pt x="742" y="156"/>
                    <a:pt x="664" y="78"/>
                    <a:pt x="664" y="0"/>
                  </a:cubicBez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56"/>
            <p:cNvSpPr/>
            <p:nvPr/>
          </p:nvSpPr>
          <p:spPr>
            <a:xfrm>
              <a:off x="5920533" y="2726926"/>
              <a:ext cx="23059" cy="27900"/>
            </a:xfrm>
            <a:custGeom>
              <a:avLst/>
              <a:gdLst/>
              <a:ahLst/>
              <a:cxnLst/>
              <a:rect l="l" t="t" r="r" b="b"/>
              <a:pathLst>
                <a:path w="743" h="899" extrusionOk="0">
                  <a:moveTo>
                    <a:pt x="567" y="1"/>
                  </a:moveTo>
                  <a:cubicBezTo>
                    <a:pt x="489" y="99"/>
                    <a:pt x="332" y="99"/>
                    <a:pt x="176" y="255"/>
                  </a:cubicBezTo>
                  <a:cubicBezTo>
                    <a:pt x="79" y="333"/>
                    <a:pt x="1" y="489"/>
                    <a:pt x="1" y="664"/>
                  </a:cubicBezTo>
                  <a:cubicBezTo>
                    <a:pt x="1" y="742"/>
                    <a:pt x="79" y="899"/>
                    <a:pt x="176" y="899"/>
                  </a:cubicBezTo>
                  <a:lnTo>
                    <a:pt x="254" y="899"/>
                  </a:lnTo>
                  <a:cubicBezTo>
                    <a:pt x="410" y="742"/>
                    <a:pt x="489" y="742"/>
                    <a:pt x="567" y="586"/>
                  </a:cubicBezTo>
                  <a:cubicBezTo>
                    <a:pt x="567" y="489"/>
                    <a:pt x="664" y="411"/>
                    <a:pt x="664" y="333"/>
                  </a:cubicBezTo>
                  <a:cubicBezTo>
                    <a:pt x="664" y="255"/>
                    <a:pt x="664" y="177"/>
                    <a:pt x="742" y="99"/>
                  </a:cubicBezTo>
                  <a:cubicBezTo>
                    <a:pt x="742" y="99"/>
                    <a:pt x="742" y="1"/>
                    <a:pt x="664" y="1"/>
                  </a:cubicBez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56"/>
            <p:cNvSpPr/>
            <p:nvPr/>
          </p:nvSpPr>
          <p:spPr>
            <a:xfrm>
              <a:off x="5807317" y="3138698"/>
              <a:ext cx="37552" cy="40004"/>
            </a:xfrm>
            <a:custGeom>
              <a:avLst/>
              <a:gdLst/>
              <a:ahLst/>
              <a:cxnLst/>
              <a:rect l="l" t="t" r="r" b="b"/>
              <a:pathLst>
                <a:path w="1210" h="1289" extrusionOk="0">
                  <a:moveTo>
                    <a:pt x="156" y="1"/>
                  </a:moveTo>
                  <a:cubicBezTo>
                    <a:pt x="78" y="1"/>
                    <a:pt x="0" y="79"/>
                    <a:pt x="0" y="157"/>
                  </a:cubicBezTo>
                  <a:cubicBezTo>
                    <a:pt x="0" y="391"/>
                    <a:pt x="234" y="645"/>
                    <a:pt x="312" y="801"/>
                  </a:cubicBezTo>
                  <a:cubicBezTo>
                    <a:pt x="488" y="1055"/>
                    <a:pt x="644" y="1289"/>
                    <a:pt x="898" y="1289"/>
                  </a:cubicBezTo>
                  <a:lnTo>
                    <a:pt x="976" y="1289"/>
                  </a:lnTo>
                  <a:cubicBezTo>
                    <a:pt x="1054" y="1289"/>
                    <a:pt x="1210" y="1211"/>
                    <a:pt x="1210" y="1133"/>
                  </a:cubicBezTo>
                  <a:cubicBezTo>
                    <a:pt x="1132" y="801"/>
                    <a:pt x="1054" y="645"/>
                    <a:pt x="800" y="391"/>
                  </a:cubicBezTo>
                  <a:cubicBezTo>
                    <a:pt x="644" y="235"/>
                    <a:pt x="488" y="1"/>
                    <a:pt x="234" y="1"/>
                  </a:cubicBez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56"/>
            <p:cNvSpPr/>
            <p:nvPr/>
          </p:nvSpPr>
          <p:spPr>
            <a:xfrm>
              <a:off x="5832145" y="3128425"/>
              <a:ext cx="48446" cy="43015"/>
            </a:xfrm>
            <a:custGeom>
              <a:avLst/>
              <a:gdLst/>
              <a:ahLst/>
              <a:cxnLst/>
              <a:rect l="l" t="t" r="r" b="b"/>
              <a:pathLst>
                <a:path w="1561" h="1386" extrusionOk="0">
                  <a:moveTo>
                    <a:pt x="332" y="0"/>
                  </a:moveTo>
                  <a:cubicBezTo>
                    <a:pt x="332" y="0"/>
                    <a:pt x="254" y="0"/>
                    <a:pt x="254" y="78"/>
                  </a:cubicBezTo>
                  <a:cubicBezTo>
                    <a:pt x="0" y="234"/>
                    <a:pt x="254" y="644"/>
                    <a:pt x="410" y="898"/>
                  </a:cubicBezTo>
                  <a:cubicBezTo>
                    <a:pt x="663" y="1132"/>
                    <a:pt x="898" y="1308"/>
                    <a:pt x="1229" y="1386"/>
                  </a:cubicBezTo>
                  <a:lnTo>
                    <a:pt x="1307" y="1386"/>
                  </a:lnTo>
                  <a:cubicBezTo>
                    <a:pt x="1463" y="1386"/>
                    <a:pt x="1561" y="1308"/>
                    <a:pt x="1561" y="1132"/>
                  </a:cubicBezTo>
                  <a:cubicBezTo>
                    <a:pt x="1385" y="820"/>
                    <a:pt x="1151" y="566"/>
                    <a:pt x="820" y="410"/>
                  </a:cubicBezTo>
                  <a:cubicBezTo>
                    <a:pt x="741" y="332"/>
                    <a:pt x="663" y="234"/>
                    <a:pt x="488" y="78"/>
                  </a:cubicBezTo>
                  <a:cubicBezTo>
                    <a:pt x="488" y="78"/>
                    <a:pt x="410" y="0"/>
                    <a:pt x="332" y="0"/>
                  </a:cubicBezTo>
                  <a:close/>
                </a:path>
              </a:pathLst>
            </a:custGeom>
            <a:solidFill>
              <a:srgbClr val="931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56"/>
            <p:cNvSpPr/>
            <p:nvPr/>
          </p:nvSpPr>
          <p:spPr>
            <a:xfrm>
              <a:off x="6054356" y="2987340"/>
              <a:ext cx="30321" cy="27280"/>
            </a:xfrm>
            <a:custGeom>
              <a:avLst/>
              <a:gdLst/>
              <a:ahLst/>
              <a:cxnLst/>
              <a:rect l="l" t="t" r="r" b="b"/>
              <a:pathLst>
                <a:path w="977" h="879" extrusionOk="0">
                  <a:moveTo>
                    <a:pt x="489" y="0"/>
                  </a:moveTo>
                  <a:cubicBezTo>
                    <a:pt x="255" y="0"/>
                    <a:pt x="1" y="156"/>
                    <a:pt x="1" y="390"/>
                  </a:cubicBezTo>
                  <a:cubicBezTo>
                    <a:pt x="1" y="644"/>
                    <a:pt x="255" y="878"/>
                    <a:pt x="489" y="878"/>
                  </a:cubicBezTo>
                  <a:cubicBezTo>
                    <a:pt x="742" y="878"/>
                    <a:pt x="976" y="644"/>
                    <a:pt x="976" y="390"/>
                  </a:cubicBezTo>
                  <a:cubicBezTo>
                    <a:pt x="976" y="156"/>
                    <a:pt x="742"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56"/>
            <p:cNvSpPr/>
            <p:nvPr/>
          </p:nvSpPr>
          <p:spPr>
            <a:xfrm>
              <a:off x="6099791" y="2931601"/>
              <a:ext cx="27869" cy="22438"/>
            </a:xfrm>
            <a:custGeom>
              <a:avLst/>
              <a:gdLst/>
              <a:ahLst/>
              <a:cxnLst/>
              <a:rect l="l" t="t" r="r" b="b"/>
              <a:pathLst>
                <a:path w="898" h="723" extrusionOk="0">
                  <a:moveTo>
                    <a:pt x="488" y="1"/>
                  </a:moveTo>
                  <a:cubicBezTo>
                    <a:pt x="0" y="1"/>
                    <a:pt x="0" y="723"/>
                    <a:pt x="488" y="723"/>
                  </a:cubicBezTo>
                  <a:cubicBezTo>
                    <a:pt x="898" y="723"/>
                    <a:pt x="898"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56"/>
            <p:cNvSpPr/>
            <p:nvPr/>
          </p:nvSpPr>
          <p:spPr>
            <a:xfrm>
              <a:off x="6291742" y="2888618"/>
              <a:ext cx="24859" cy="20018"/>
            </a:xfrm>
            <a:custGeom>
              <a:avLst/>
              <a:gdLst/>
              <a:ahLst/>
              <a:cxnLst/>
              <a:rect l="l" t="t" r="r" b="b"/>
              <a:pathLst>
                <a:path w="801" h="645" extrusionOk="0">
                  <a:moveTo>
                    <a:pt x="410" y="1"/>
                  </a:moveTo>
                  <a:cubicBezTo>
                    <a:pt x="0" y="1"/>
                    <a:pt x="0" y="644"/>
                    <a:pt x="410" y="644"/>
                  </a:cubicBezTo>
                  <a:cubicBezTo>
                    <a:pt x="800" y="644"/>
                    <a:pt x="800" y="1"/>
                    <a:pt x="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56"/>
            <p:cNvSpPr/>
            <p:nvPr/>
          </p:nvSpPr>
          <p:spPr>
            <a:xfrm>
              <a:off x="6301425" y="2800199"/>
              <a:ext cx="27900" cy="27900"/>
            </a:xfrm>
            <a:custGeom>
              <a:avLst/>
              <a:gdLst/>
              <a:ahLst/>
              <a:cxnLst/>
              <a:rect l="l" t="t" r="r" b="b"/>
              <a:pathLst>
                <a:path w="899" h="899" extrusionOk="0">
                  <a:moveTo>
                    <a:pt x="488" y="1"/>
                  </a:moveTo>
                  <a:cubicBezTo>
                    <a:pt x="254" y="1"/>
                    <a:pt x="1" y="255"/>
                    <a:pt x="1" y="489"/>
                  </a:cubicBezTo>
                  <a:cubicBezTo>
                    <a:pt x="1" y="742"/>
                    <a:pt x="254" y="898"/>
                    <a:pt x="488" y="898"/>
                  </a:cubicBezTo>
                  <a:cubicBezTo>
                    <a:pt x="742" y="898"/>
                    <a:pt x="898" y="742"/>
                    <a:pt x="898" y="489"/>
                  </a:cubicBezTo>
                  <a:cubicBezTo>
                    <a:pt x="898" y="255"/>
                    <a:pt x="742"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56"/>
            <p:cNvSpPr/>
            <p:nvPr/>
          </p:nvSpPr>
          <p:spPr>
            <a:xfrm>
              <a:off x="6367437" y="2866211"/>
              <a:ext cx="35163" cy="27280"/>
            </a:xfrm>
            <a:custGeom>
              <a:avLst/>
              <a:gdLst/>
              <a:ahLst/>
              <a:cxnLst/>
              <a:rect l="l" t="t" r="r" b="b"/>
              <a:pathLst>
                <a:path w="1133" h="879" extrusionOk="0">
                  <a:moveTo>
                    <a:pt x="566" y="1"/>
                  </a:moveTo>
                  <a:cubicBezTo>
                    <a:pt x="0" y="1"/>
                    <a:pt x="0" y="879"/>
                    <a:pt x="566" y="879"/>
                  </a:cubicBezTo>
                  <a:cubicBezTo>
                    <a:pt x="1132" y="879"/>
                    <a:pt x="1132" y="1"/>
                    <a:pt x="5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56"/>
            <p:cNvSpPr/>
            <p:nvPr/>
          </p:nvSpPr>
          <p:spPr>
            <a:xfrm>
              <a:off x="6463118" y="2868631"/>
              <a:ext cx="35132" cy="24859"/>
            </a:xfrm>
            <a:custGeom>
              <a:avLst/>
              <a:gdLst/>
              <a:ahLst/>
              <a:cxnLst/>
              <a:rect l="l" t="t" r="r" b="b"/>
              <a:pathLst>
                <a:path w="1132" h="801" extrusionOk="0">
                  <a:moveTo>
                    <a:pt x="566" y="1"/>
                  </a:moveTo>
                  <a:cubicBezTo>
                    <a:pt x="0" y="1"/>
                    <a:pt x="0" y="801"/>
                    <a:pt x="566" y="801"/>
                  </a:cubicBezTo>
                  <a:cubicBezTo>
                    <a:pt x="1132" y="801"/>
                    <a:pt x="1132" y="1"/>
                    <a:pt x="5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56"/>
            <p:cNvSpPr/>
            <p:nvPr/>
          </p:nvSpPr>
          <p:spPr>
            <a:xfrm>
              <a:off x="6397727" y="2815344"/>
              <a:ext cx="27869" cy="23990"/>
            </a:xfrm>
            <a:custGeom>
              <a:avLst/>
              <a:gdLst/>
              <a:ahLst/>
              <a:cxnLst/>
              <a:rect l="l" t="t" r="r" b="b"/>
              <a:pathLst>
                <a:path w="898" h="773" extrusionOk="0">
                  <a:moveTo>
                    <a:pt x="312" y="1"/>
                  </a:moveTo>
                  <a:cubicBezTo>
                    <a:pt x="78" y="79"/>
                    <a:pt x="0" y="332"/>
                    <a:pt x="78" y="567"/>
                  </a:cubicBezTo>
                  <a:cubicBezTo>
                    <a:pt x="136" y="696"/>
                    <a:pt x="289" y="772"/>
                    <a:pt x="427" y="772"/>
                  </a:cubicBezTo>
                  <a:cubicBezTo>
                    <a:pt x="477" y="772"/>
                    <a:pt x="525" y="763"/>
                    <a:pt x="566" y="742"/>
                  </a:cubicBezTo>
                  <a:lnTo>
                    <a:pt x="800" y="488"/>
                  </a:lnTo>
                  <a:cubicBezTo>
                    <a:pt x="898" y="332"/>
                    <a:pt x="800" y="79"/>
                    <a:pt x="5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56"/>
            <p:cNvSpPr/>
            <p:nvPr/>
          </p:nvSpPr>
          <p:spPr>
            <a:xfrm>
              <a:off x="6374699" y="2983368"/>
              <a:ext cx="38173" cy="33518"/>
            </a:xfrm>
            <a:custGeom>
              <a:avLst/>
              <a:gdLst/>
              <a:ahLst/>
              <a:cxnLst/>
              <a:rect l="l" t="t" r="r" b="b"/>
              <a:pathLst>
                <a:path w="1230" h="1080" extrusionOk="0">
                  <a:moveTo>
                    <a:pt x="560" y="0"/>
                  </a:moveTo>
                  <a:cubicBezTo>
                    <a:pt x="406" y="0"/>
                    <a:pt x="291" y="77"/>
                    <a:pt x="176" y="206"/>
                  </a:cubicBezTo>
                  <a:cubicBezTo>
                    <a:pt x="1" y="284"/>
                    <a:pt x="1" y="616"/>
                    <a:pt x="79" y="772"/>
                  </a:cubicBezTo>
                  <a:lnTo>
                    <a:pt x="176" y="850"/>
                  </a:lnTo>
                  <a:cubicBezTo>
                    <a:pt x="231" y="960"/>
                    <a:pt x="402" y="1079"/>
                    <a:pt x="587" y="1079"/>
                  </a:cubicBezTo>
                  <a:cubicBezTo>
                    <a:pt x="665" y="1079"/>
                    <a:pt x="745" y="1058"/>
                    <a:pt x="820" y="1006"/>
                  </a:cubicBezTo>
                  <a:cubicBezTo>
                    <a:pt x="1230" y="772"/>
                    <a:pt x="1152" y="128"/>
                    <a:pt x="742" y="30"/>
                  </a:cubicBezTo>
                  <a:cubicBezTo>
                    <a:pt x="675" y="10"/>
                    <a:pt x="615" y="0"/>
                    <a:pt x="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56"/>
            <p:cNvSpPr/>
            <p:nvPr/>
          </p:nvSpPr>
          <p:spPr>
            <a:xfrm>
              <a:off x="6493377" y="2977037"/>
              <a:ext cx="30321" cy="26938"/>
            </a:xfrm>
            <a:custGeom>
              <a:avLst/>
              <a:gdLst/>
              <a:ahLst/>
              <a:cxnLst/>
              <a:rect l="l" t="t" r="r" b="b"/>
              <a:pathLst>
                <a:path w="977" h="868" extrusionOk="0">
                  <a:moveTo>
                    <a:pt x="411" y="0"/>
                  </a:moveTo>
                  <a:cubicBezTo>
                    <a:pt x="333" y="0"/>
                    <a:pt x="157" y="156"/>
                    <a:pt x="79" y="234"/>
                  </a:cubicBezTo>
                  <a:cubicBezTo>
                    <a:pt x="1" y="488"/>
                    <a:pt x="79" y="644"/>
                    <a:pt x="333" y="820"/>
                  </a:cubicBezTo>
                  <a:cubicBezTo>
                    <a:pt x="382" y="852"/>
                    <a:pt x="438" y="867"/>
                    <a:pt x="497" y="867"/>
                  </a:cubicBezTo>
                  <a:cubicBezTo>
                    <a:pt x="720" y="867"/>
                    <a:pt x="976" y="657"/>
                    <a:pt x="976" y="410"/>
                  </a:cubicBezTo>
                  <a:cubicBezTo>
                    <a:pt x="976" y="156"/>
                    <a:pt x="820" y="0"/>
                    <a:pt x="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56"/>
            <p:cNvSpPr/>
            <p:nvPr/>
          </p:nvSpPr>
          <p:spPr>
            <a:xfrm>
              <a:off x="6415262" y="2926760"/>
              <a:ext cx="30321" cy="27280"/>
            </a:xfrm>
            <a:custGeom>
              <a:avLst/>
              <a:gdLst/>
              <a:ahLst/>
              <a:cxnLst/>
              <a:rect l="l" t="t" r="r" b="b"/>
              <a:pathLst>
                <a:path w="977" h="879" extrusionOk="0">
                  <a:moveTo>
                    <a:pt x="489" y="1"/>
                  </a:moveTo>
                  <a:cubicBezTo>
                    <a:pt x="235" y="1"/>
                    <a:pt x="1" y="235"/>
                    <a:pt x="1" y="489"/>
                  </a:cubicBezTo>
                  <a:cubicBezTo>
                    <a:pt x="1" y="723"/>
                    <a:pt x="235" y="879"/>
                    <a:pt x="489" y="879"/>
                  </a:cubicBezTo>
                  <a:cubicBezTo>
                    <a:pt x="723" y="879"/>
                    <a:pt x="976" y="723"/>
                    <a:pt x="976" y="489"/>
                  </a:cubicBezTo>
                  <a:cubicBezTo>
                    <a:pt x="976" y="235"/>
                    <a:pt x="723" y="1"/>
                    <a:pt x="4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56"/>
            <p:cNvSpPr/>
            <p:nvPr/>
          </p:nvSpPr>
          <p:spPr>
            <a:xfrm>
              <a:off x="6248759" y="3010555"/>
              <a:ext cx="35132" cy="29483"/>
            </a:xfrm>
            <a:custGeom>
              <a:avLst/>
              <a:gdLst/>
              <a:ahLst/>
              <a:cxnLst/>
              <a:rect l="l" t="t" r="r" b="b"/>
              <a:pathLst>
                <a:path w="1132" h="950" extrusionOk="0">
                  <a:moveTo>
                    <a:pt x="449" y="1"/>
                  </a:moveTo>
                  <a:cubicBezTo>
                    <a:pt x="355" y="1"/>
                    <a:pt x="259" y="39"/>
                    <a:pt x="156" y="130"/>
                  </a:cubicBezTo>
                  <a:cubicBezTo>
                    <a:pt x="78" y="228"/>
                    <a:pt x="0" y="462"/>
                    <a:pt x="78" y="618"/>
                  </a:cubicBezTo>
                  <a:cubicBezTo>
                    <a:pt x="156" y="793"/>
                    <a:pt x="234" y="871"/>
                    <a:pt x="488" y="950"/>
                  </a:cubicBezTo>
                  <a:cubicBezTo>
                    <a:pt x="644" y="950"/>
                    <a:pt x="722" y="871"/>
                    <a:pt x="898" y="793"/>
                  </a:cubicBezTo>
                  <a:cubicBezTo>
                    <a:pt x="1132" y="540"/>
                    <a:pt x="976" y="52"/>
                    <a:pt x="644" y="52"/>
                  </a:cubicBezTo>
                  <a:cubicBezTo>
                    <a:pt x="579" y="20"/>
                    <a:pt x="515" y="1"/>
                    <a:pt x="4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56"/>
            <p:cNvSpPr/>
            <p:nvPr/>
          </p:nvSpPr>
          <p:spPr>
            <a:xfrm>
              <a:off x="6283860" y="3110642"/>
              <a:ext cx="38204" cy="33207"/>
            </a:xfrm>
            <a:custGeom>
              <a:avLst/>
              <a:gdLst/>
              <a:ahLst/>
              <a:cxnLst/>
              <a:rect l="l" t="t" r="r" b="b"/>
              <a:pathLst>
                <a:path w="1231" h="1070" extrusionOk="0">
                  <a:moveTo>
                    <a:pt x="550" y="0"/>
                  </a:moveTo>
                  <a:cubicBezTo>
                    <a:pt x="448" y="0"/>
                    <a:pt x="344" y="26"/>
                    <a:pt x="254" y="85"/>
                  </a:cubicBezTo>
                  <a:cubicBezTo>
                    <a:pt x="1" y="320"/>
                    <a:pt x="1" y="651"/>
                    <a:pt x="254" y="905"/>
                  </a:cubicBezTo>
                  <a:cubicBezTo>
                    <a:pt x="361" y="1012"/>
                    <a:pt x="521" y="1070"/>
                    <a:pt x="680" y="1070"/>
                  </a:cubicBezTo>
                  <a:cubicBezTo>
                    <a:pt x="869" y="1070"/>
                    <a:pt x="1057" y="988"/>
                    <a:pt x="1152" y="807"/>
                  </a:cubicBezTo>
                  <a:cubicBezTo>
                    <a:pt x="1230" y="573"/>
                    <a:pt x="1152" y="320"/>
                    <a:pt x="976" y="163"/>
                  </a:cubicBezTo>
                  <a:cubicBezTo>
                    <a:pt x="880" y="67"/>
                    <a:pt x="716" y="0"/>
                    <a:pt x="5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56"/>
            <p:cNvSpPr/>
            <p:nvPr/>
          </p:nvSpPr>
          <p:spPr>
            <a:xfrm>
              <a:off x="6248759" y="3206541"/>
              <a:ext cx="35132" cy="30911"/>
            </a:xfrm>
            <a:custGeom>
              <a:avLst/>
              <a:gdLst/>
              <a:ahLst/>
              <a:cxnLst/>
              <a:rect l="l" t="t" r="r" b="b"/>
              <a:pathLst>
                <a:path w="1132" h="996" extrusionOk="0">
                  <a:moveTo>
                    <a:pt x="566" y="0"/>
                  </a:moveTo>
                  <a:cubicBezTo>
                    <a:pt x="156" y="0"/>
                    <a:pt x="0" y="410"/>
                    <a:pt x="156" y="742"/>
                  </a:cubicBezTo>
                  <a:lnTo>
                    <a:pt x="156" y="820"/>
                  </a:lnTo>
                  <a:cubicBezTo>
                    <a:pt x="244" y="937"/>
                    <a:pt x="410" y="995"/>
                    <a:pt x="573" y="995"/>
                  </a:cubicBezTo>
                  <a:cubicBezTo>
                    <a:pt x="737" y="995"/>
                    <a:pt x="898" y="937"/>
                    <a:pt x="976" y="820"/>
                  </a:cubicBezTo>
                  <a:lnTo>
                    <a:pt x="976" y="742"/>
                  </a:lnTo>
                  <a:cubicBezTo>
                    <a:pt x="1132" y="410"/>
                    <a:pt x="898" y="0"/>
                    <a:pt x="5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56"/>
            <p:cNvSpPr/>
            <p:nvPr/>
          </p:nvSpPr>
          <p:spPr>
            <a:xfrm>
              <a:off x="6130050" y="3287076"/>
              <a:ext cx="40625" cy="33332"/>
            </a:xfrm>
            <a:custGeom>
              <a:avLst/>
              <a:gdLst/>
              <a:ahLst/>
              <a:cxnLst/>
              <a:rect l="l" t="t" r="r" b="b"/>
              <a:pathLst>
                <a:path w="1309" h="1074" extrusionOk="0">
                  <a:moveTo>
                    <a:pt x="645" y="0"/>
                  </a:moveTo>
                  <a:cubicBezTo>
                    <a:pt x="1" y="0"/>
                    <a:pt x="1" y="1073"/>
                    <a:pt x="645" y="1073"/>
                  </a:cubicBezTo>
                  <a:cubicBezTo>
                    <a:pt x="1308" y="1073"/>
                    <a:pt x="1308" y="0"/>
                    <a:pt x="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56"/>
            <p:cNvSpPr/>
            <p:nvPr/>
          </p:nvSpPr>
          <p:spPr>
            <a:xfrm>
              <a:off x="6049980" y="3325715"/>
              <a:ext cx="34697" cy="27621"/>
            </a:xfrm>
            <a:custGeom>
              <a:avLst/>
              <a:gdLst/>
              <a:ahLst/>
              <a:cxnLst/>
              <a:rect l="l" t="t" r="r" b="b"/>
              <a:pathLst>
                <a:path w="1118" h="890" extrusionOk="0">
                  <a:moveTo>
                    <a:pt x="604" y="0"/>
                  </a:moveTo>
                  <a:cubicBezTo>
                    <a:pt x="532" y="0"/>
                    <a:pt x="460" y="19"/>
                    <a:pt x="396" y="63"/>
                  </a:cubicBezTo>
                  <a:lnTo>
                    <a:pt x="220" y="219"/>
                  </a:lnTo>
                  <a:cubicBezTo>
                    <a:pt x="1" y="383"/>
                    <a:pt x="123" y="889"/>
                    <a:pt x="476" y="889"/>
                  </a:cubicBezTo>
                  <a:cubicBezTo>
                    <a:pt x="500" y="889"/>
                    <a:pt x="525" y="887"/>
                    <a:pt x="552" y="882"/>
                  </a:cubicBezTo>
                  <a:lnTo>
                    <a:pt x="630" y="882"/>
                  </a:lnTo>
                  <a:cubicBezTo>
                    <a:pt x="883" y="882"/>
                    <a:pt x="1117" y="628"/>
                    <a:pt x="1039" y="316"/>
                  </a:cubicBezTo>
                  <a:cubicBezTo>
                    <a:pt x="983" y="133"/>
                    <a:pt x="794"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56"/>
            <p:cNvSpPr/>
            <p:nvPr/>
          </p:nvSpPr>
          <p:spPr>
            <a:xfrm>
              <a:off x="6190630" y="3340363"/>
              <a:ext cx="35132" cy="25449"/>
            </a:xfrm>
            <a:custGeom>
              <a:avLst/>
              <a:gdLst/>
              <a:ahLst/>
              <a:cxnLst/>
              <a:rect l="l" t="t" r="r" b="b"/>
              <a:pathLst>
                <a:path w="1132" h="820" extrusionOk="0">
                  <a:moveTo>
                    <a:pt x="566" y="0"/>
                  </a:moveTo>
                  <a:cubicBezTo>
                    <a:pt x="0" y="0"/>
                    <a:pt x="0" y="820"/>
                    <a:pt x="566" y="820"/>
                  </a:cubicBezTo>
                  <a:cubicBezTo>
                    <a:pt x="1132" y="820"/>
                    <a:pt x="1132" y="0"/>
                    <a:pt x="5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56"/>
            <p:cNvSpPr/>
            <p:nvPr/>
          </p:nvSpPr>
          <p:spPr>
            <a:xfrm>
              <a:off x="6180327" y="3229537"/>
              <a:ext cx="30290" cy="22438"/>
            </a:xfrm>
            <a:custGeom>
              <a:avLst/>
              <a:gdLst/>
              <a:ahLst/>
              <a:cxnLst/>
              <a:rect l="l" t="t" r="r" b="b"/>
              <a:pathLst>
                <a:path w="976" h="723" extrusionOk="0">
                  <a:moveTo>
                    <a:pt x="488" y="1"/>
                  </a:moveTo>
                  <a:cubicBezTo>
                    <a:pt x="0" y="1"/>
                    <a:pt x="0" y="723"/>
                    <a:pt x="488" y="723"/>
                  </a:cubicBezTo>
                  <a:cubicBezTo>
                    <a:pt x="976" y="723"/>
                    <a:pt x="976"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56"/>
            <p:cNvSpPr/>
            <p:nvPr/>
          </p:nvSpPr>
          <p:spPr>
            <a:xfrm>
              <a:off x="6274177" y="3294928"/>
              <a:ext cx="35163" cy="27900"/>
            </a:xfrm>
            <a:custGeom>
              <a:avLst/>
              <a:gdLst/>
              <a:ahLst/>
              <a:cxnLst/>
              <a:rect l="l" t="t" r="r" b="b"/>
              <a:pathLst>
                <a:path w="1133" h="899" extrusionOk="0">
                  <a:moveTo>
                    <a:pt x="566" y="1"/>
                  </a:moveTo>
                  <a:cubicBezTo>
                    <a:pt x="1" y="1"/>
                    <a:pt x="1" y="898"/>
                    <a:pt x="566" y="898"/>
                  </a:cubicBezTo>
                  <a:cubicBezTo>
                    <a:pt x="1132" y="898"/>
                    <a:pt x="1132" y="1"/>
                    <a:pt x="5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56"/>
            <p:cNvSpPr/>
            <p:nvPr/>
          </p:nvSpPr>
          <p:spPr>
            <a:xfrm>
              <a:off x="6223310" y="3070297"/>
              <a:ext cx="32742" cy="25914"/>
            </a:xfrm>
            <a:custGeom>
              <a:avLst/>
              <a:gdLst/>
              <a:ahLst/>
              <a:cxnLst/>
              <a:rect l="l" t="t" r="r" b="b"/>
              <a:pathLst>
                <a:path w="1055" h="835" extrusionOk="0">
                  <a:moveTo>
                    <a:pt x="410" y="0"/>
                  </a:moveTo>
                  <a:cubicBezTo>
                    <a:pt x="176" y="78"/>
                    <a:pt x="1" y="332"/>
                    <a:pt x="176" y="566"/>
                  </a:cubicBezTo>
                  <a:lnTo>
                    <a:pt x="176" y="644"/>
                  </a:lnTo>
                  <a:cubicBezTo>
                    <a:pt x="254" y="771"/>
                    <a:pt x="396" y="834"/>
                    <a:pt x="537" y="834"/>
                  </a:cubicBezTo>
                  <a:cubicBezTo>
                    <a:pt x="679" y="834"/>
                    <a:pt x="820" y="771"/>
                    <a:pt x="898" y="644"/>
                  </a:cubicBezTo>
                  <a:cubicBezTo>
                    <a:pt x="1054" y="488"/>
                    <a:pt x="976" y="78"/>
                    <a:pt x="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56"/>
            <p:cNvSpPr/>
            <p:nvPr/>
          </p:nvSpPr>
          <p:spPr>
            <a:xfrm>
              <a:off x="6147616" y="3044848"/>
              <a:ext cx="27900" cy="30321"/>
            </a:xfrm>
            <a:custGeom>
              <a:avLst/>
              <a:gdLst/>
              <a:ahLst/>
              <a:cxnLst/>
              <a:rect l="l" t="t" r="r" b="b"/>
              <a:pathLst>
                <a:path w="899" h="977" extrusionOk="0">
                  <a:moveTo>
                    <a:pt x="488" y="1"/>
                  </a:moveTo>
                  <a:cubicBezTo>
                    <a:pt x="176" y="1"/>
                    <a:pt x="1" y="254"/>
                    <a:pt x="1" y="488"/>
                  </a:cubicBezTo>
                  <a:cubicBezTo>
                    <a:pt x="1" y="742"/>
                    <a:pt x="176" y="976"/>
                    <a:pt x="488" y="976"/>
                  </a:cubicBezTo>
                  <a:cubicBezTo>
                    <a:pt x="742" y="976"/>
                    <a:pt x="898" y="742"/>
                    <a:pt x="898" y="488"/>
                  </a:cubicBezTo>
                  <a:cubicBezTo>
                    <a:pt x="898" y="254"/>
                    <a:pt x="742"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56"/>
            <p:cNvSpPr/>
            <p:nvPr/>
          </p:nvSpPr>
          <p:spPr>
            <a:xfrm>
              <a:off x="6316570" y="3040007"/>
              <a:ext cx="35752" cy="27900"/>
            </a:xfrm>
            <a:custGeom>
              <a:avLst/>
              <a:gdLst/>
              <a:ahLst/>
              <a:cxnLst/>
              <a:rect l="l" t="t" r="r" b="b"/>
              <a:pathLst>
                <a:path w="1152" h="899" extrusionOk="0">
                  <a:moveTo>
                    <a:pt x="586" y="1"/>
                  </a:moveTo>
                  <a:cubicBezTo>
                    <a:pt x="0" y="1"/>
                    <a:pt x="0" y="898"/>
                    <a:pt x="586" y="898"/>
                  </a:cubicBezTo>
                  <a:cubicBezTo>
                    <a:pt x="1152" y="898"/>
                    <a:pt x="1152" y="1"/>
                    <a:pt x="5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56"/>
            <p:cNvSpPr/>
            <p:nvPr/>
          </p:nvSpPr>
          <p:spPr>
            <a:xfrm>
              <a:off x="6147616" y="2797779"/>
              <a:ext cx="30321" cy="23059"/>
            </a:xfrm>
            <a:custGeom>
              <a:avLst/>
              <a:gdLst/>
              <a:ahLst/>
              <a:cxnLst/>
              <a:rect l="l" t="t" r="r" b="b"/>
              <a:pathLst>
                <a:path w="977" h="743" extrusionOk="0">
                  <a:moveTo>
                    <a:pt x="488" y="1"/>
                  </a:moveTo>
                  <a:cubicBezTo>
                    <a:pt x="1" y="1"/>
                    <a:pt x="1" y="742"/>
                    <a:pt x="488" y="742"/>
                  </a:cubicBezTo>
                  <a:cubicBezTo>
                    <a:pt x="976" y="742"/>
                    <a:pt x="976"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56"/>
            <p:cNvSpPr/>
            <p:nvPr/>
          </p:nvSpPr>
          <p:spPr>
            <a:xfrm>
              <a:off x="6341988" y="3307653"/>
              <a:ext cx="30321" cy="27900"/>
            </a:xfrm>
            <a:custGeom>
              <a:avLst/>
              <a:gdLst/>
              <a:ahLst/>
              <a:cxnLst/>
              <a:rect l="l" t="t" r="r" b="b"/>
              <a:pathLst>
                <a:path w="977" h="899" extrusionOk="0">
                  <a:moveTo>
                    <a:pt x="489" y="1"/>
                  </a:moveTo>
                  <a:cubicBezTo>
                    <a:pt x="255" y="1"/>
                    <a:pt x="1" y="235"/>
                    <a:pt x="1" y="488"/>
                  </a:cubicBezTo>
                  <a:cubicBezTo>
                    <a:pt x="1" y="723"/>
                    <a:pt x="255" y="898"/>
                    <a:pt x="489" y="898"/>
                  </a:cubicBezTo>
                  <a:cubicBezTo>
                    <a:pt x="742" y="898"/>
                    <a:pt x="977" y="723"/>
                    <a:pt x="977" y="488"/>
                  </a:cubicBezTo>
                  <a:cubicBezTo>
                    <a:pt x="977" y="235"/>
                    <a:pt x="742" y="1"/>
                    <a:pt x="4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56"/>
            <p:cNvSpPr/>
            <p:nvPr/>
          </p:nvSpPr>
          <p:spPr>
            <a:xfrm>
              <a:off x="6339567" y="3188975"/>
              <a:ext cx="35163" cy="25449"/>
            </a:xfrm>
            <a:custGeom>
              <a:avLst/>
              <a:gdLst/>
              <a:ahLst/>
              <a:cxnLst/>
              <a:rect l="l" t="t" r="r" b="b"/>
              <a:pathLst>
                <a:path w="1133" h="820" extrusionOk="0">
                  <a:moveTo>
                    <a:pt x="567" y="0"/>
                  </a:moveTo>
                  <a:cubicBezTo>
                    <a:pt x="1" y="0"/>
                    <a:pt x="1" y="820"/>
                    <a:pt x="567" y="820"/>
                  </a:cubicBezTo>
                  <a:cubicBezTo>
                    <a:pt x="1133" y="820"/>
                    <a:pt x="1133" y="0"/>
                    <a:pt x="5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56"/>
            <p:cNvSpPr/>
            <p:nvPr/>
          </p:nvSpPr>
          <p:spPr>
            <a:xfrm>
              <a:off x="6392265" y="3090252"/>
              <a:ext cx="30290" cy="23059"/>
            </a:xfrm>
            <a:custGeom>
              <a:avLst/>
              <a:gdLst/>
              <a:ahLst/>
              <a:cxnLst/>
              <a:rect l="l" t="t" r="r" b="b"/>
              <a:pathLst>
                <a:path w="976" h="743" extrusionOk="0">
                  <a:moveTo>
                    <a:pt x="488" y="1"/>
                  </a:moveTo>
                  <a:cubicBezTo>
                    <a:pt x="0" y="1"/>
                    <a:pt x="0" y="742"/>
                    <a:pt x="488" y="742"/>
                  </a:cubicBezTo>
                  <a:cubicBezTo>
                    <a:pt x="976" y="742"/>
                    <a:pt x="976"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56"/>
            <p:cNvSpPr/>
            <p:nvPr/>
          </p:nvSpPr>
          <p:spPr>
            <a:xfrm>
              <a:off x="6533971" y="3238165"/>
              <a:ext cx="35132" cy="31376"/>
            </a:xfrm>
            <a:custGeom>
              <a:avLst/>
              <a:gdLst/>
              <a:ahLst/>
              <a:cxnLst/>
              <a:rect l="l" t="t" r="r" b="b"/>
              <a:pathLst>
                <a:path w="1132" h="1011" extrusionOk="0">
                  <a:moveTo>
                    <a:pt x="556" y="1"/>
                  </a:moveTo>
                  <a:cubicBezTo>
                    <a:pt x="361" y="1"/>
                    <a:pt x="156" y="123"/>
                    <a:pt x="78" y="367"/>
                  </a:cubicBezTo>
                  <a:cubicBezTo>
                    <a:pt x="0" y="698"/>
                    <a:pt x="234" y="1010"/>
                    <a:pt x="566" y="1010"/>
                  </a:cubicBezTo>
                  <a:cubicBezTo>
                    <a:pt x="898" y="1010"/>
                    <a:pt x="1132" y="698"/>
                    <a:pt x="1054" y="367"/>
                  </a:cubicBezTo>
                  <a:lnTo>
                    <a:pt x="976" y="367"/>
                  </a:lnTo>
                  <a:cubicBezTo>
                    <a:pt x="937" y="123"/>
                    <a:pt x="751" y="1"/>
                    <a:pt x="5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56"/>
            <p:cNvSpPr/>
            <p:nvPr/>
          </p:nvSpPr>
          <p:spPr>
            <a:xfrm>
              <a:off x="6427986" y="3219234"/>
              <a:ext cx="35163" cy="29732"/>
            </a:xfrm>
            <a:custGeom>
              <a:avLst/>
              <a:gdLst/>
              <a:ahLst/>
              <a:cxnLst/>
              <a:rect l="l" t="t" r="r" b="b"/>
              <a:pathLst>
                <a:path w="1133" h="958" extrusionOk="0">
                  <a:moveTo>
                    <a:pt x="566" y="1"/>
                  </a:moveTo>
                  <a:cubicBezTo>
                    <a:pt x="157" y="1"/>
                    <a:pt x="1" y="489"/>
                    <a:pt x="235" y="820"/>
                  </a:cubicBezTo>
                  <a:cubicBezTo>
                    <a:pt x="313" y="820"/>
                    <a:pt x="313" y="899"/>
                    <a:pt x="410" y="899"/>
                  </a:cubicBezTo>
                  <a:cubicBezTo>
                    <a:pt x="449" y="938"/>
                    <a:pt x="508" y="957"/>
                    <a:pt x="566" y="957"/>
                  </a:cubicBezTo>
                  <a:cubicBezTo>
                    <a:pt x="625" y="957"/>
                    <a:pt x="684" y="938"/>
                    <a:pt x="723" y="899"/>
                  </a:cubicBezTo>
                  <a:cubicBezTo>
                    <a:pt x="801" y="899"/>
                    <a:pt x="801" y="820"/>
                    <a:pt x="898" y="820"/>
                  </a:cubicBezTo>
                  <a:cubicBezTo>
                    <a:pt x="1132" y="489"/>
                    <a:pt x="898" y="1"/>
                    <a:pt x="5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56"/>
            <p:cNvSpPr/>
            <p:nvPr/>
          </p:nvSpPr>
          <p:spPr>
            <a:xfrm>
              <a:off x="6460697" y="3304580"/>
              <a:ext cx="32711" cy="28614"/>
            </a:xfrm>
            <a:custGeom>
              <a:avLst/>
              <a:gdLst/>
              <a:ahLst/>
              <a:cxnLst/>
              <a:rect l="l" t="t" r="r" b="b"/>
              <a:pathLst>
                <a:path w="1054" h="922" extrusionOk="0">
                  <a:moveTo>
                    <a:pt x="458" y="1"/>
                  </a:moveTo>
                  <a:cubicBezTo>
                    <a:pt x="241" y="1"/>
                    <a:pt x="0" y="227"/>
                    <a:pt x="0" y="509"/>
                  </a:cubicBezTo>
                  <a:cubicBezTo>
                    <a:pt x="0" y="708"/>
                    <a:pt x="239" y="921"/>
                    <a:pt x="455" y="921"/>
                  </a:cubicBezTo>
                  <a:cubicBezTo>
                    <a:pt x="493" y="921"/>
                    <a:pt x="531" y="914"/>
                    <a:pt x="566" y="900"/>
                  </a:cubicBezTo>
                  <a:lnTo>
                    <a:pt x="644" y="900"/>
                  </a:lnTo>
                  <a:cubicBezTo>
                    <a:pt x="1054" y="822"/>
                    <a:pt x="1054" y="178"/>
                    <a:pt x="644" y="100"/>
                  </a:cubicBezTo>
                  <a:lnTo>
                    <a:pt x="566" y="22"/>
                  </a:lnTo>
                  <a:cubicBezTo>
                    <a:pt x="532" y="7"/>
                    <a:pt x="495" y="1"/>
                    <a:pt x="4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56"/>
            <p:cNvSpPr/>
            <p:nvPr/>
          </p:nvSpPr>
          <p:spPr>
            <a:xfrm>
              <a:off x="6349871" y="3248469"/>
              <a:ext cx="24859" cy="25169"/>
            </a:xfrm>
            <a:custGeom>
              <a:avLst/>
              <a:gdLst/>
              <a:ahLst/>
              <a:cxnLst/>
              <a:rect l="l" t="t" r="r" b="b"/>
              <a:pathLst>
                <a:path w="801" h="811" extrusionOk="0">
                  <a:moveTo>
                    <a:pt x="401" y="0"/>
                  </a:moveTo>
                  <a:cubicBezTo>
                    <a:pt x="220" y="0"/>
                    <a:pt x="40" y="122"/>
                    <a:pt x="1" y="366"/>
                  </a:cubicBezTo>
                  <a:lnTo>
                    <a:pt x="1" y="444"/>
                  </a:lnTo>
                  <a:cubicBezTo>
                    <a:pt x="1" y="688"/>
                    <a:pt x="201" y="810"/>
                    <a:pt x="401" y="810"/>
                  </a:cubicBezTo>
                  <a:cubicBezTo>
                    <a:pt x="601" y="810"/>
                    <a:pt x="801" y="688"/>
                    <a:pt x="801" y="444"/>
                  </a:cubicBezTo>
                  <a:lnTo>
                    <a:pt x="801" y="366"/>
                  </a:lnTo>
                  <a:cubicBezTo>
                    <a:pt x="762" y="122"/>
                    <a:pt x="581"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56"/>
            <p:cNvSpPr/>
            <p:nvPr/>
          </p:nvSpPr>
          <p:spPr>
            <a:xfrm>
              <a:off x="6413555" y="3350791"/>
              <a:ext cx="14462" cy="12011"/>
            </a:xfrm>
            <a:custGeom>
              <a:avLst/>
              <a:gdLst/>
              <a:ahLst/>
              <a:cxnLst/>
              <a:rect l="l" t="t" r="r" b="b"/>
              <a:pathLst>
                <a:path w="466" h="387" extrusionOk="0">
                  <a:moveTo>
                    <a:pt x="260" y="1"/>
                  </a:moveTo>
                  <a:cubicBezTo>
                    <a:pt x="139" y="1"/>
                    <a:pt x="1" y="120"/>
                    <a:pt x="56" y="230"/>
                  </a:cubicBezTo>
                  <a:lnTo>
                    <a:pt x="56" y="308"/>
                  </a:lnTo>
                  <a:cubicBezTo>
                    <a:pt x="134" y="308"/>
                    <a:pt x="134" y="386"/>
                    <a:pt x="212" y="386"/>
                  </a:cubicBezTo>
                  <a:cubicBezTo>
                    <a:pt x="290" y="386"/>
                    <a:pt x="388" y="386"/>
                    <a:pt x="388" y="308"/>
                  </a:cubicBezTo>
                  <a:cubicBezTo>
                    <a:pt x="466" y="230"/>
                    <a:pt x="466" y="230"/>
                    <a:pt x="388" y="152"/>
                  </a:cubicBezTo>
                  <a:lnTo>
                    <a:pt x="388" y="74"/>
                  </a:lnTo>
                  <a:cubicBezTo>
                    <a:pt x="359" y="22"/>
                    <a:pt x="311" y="1"/>
                    <a:pt x="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56"/>
            <p:cNvSpPr/>
            <p:nvPr/>
          </p:nvSpPr>
          <p:spPr>
            <a:xfrm>
              <a:off x="6533971" y="3332481"/>
              <a:ext cx="17597" cy="12755"/>
            </a:xfrm>
            <a:custGeom>
              <a:avLst/>
              <a:gdLst/>
              <a:ahLst/>
              <a:cxnLst/>
              <a:rect l="l" t="t" r="r" b="b"/>
              <a:pathLst>
                <a:path w="567" h="411" extrusionOk="0">
                  <a:moveTo>
                    <a:pt x="312" y="1"/>
                  </a:moveTo>
                  <a:cubicBezTo>
                    <a:pt x="0" y="1"/>
                    <a:pt x="0" y="410"/>
                    <a:pt x="312" y="410"/>
                  </a:cubicBezTo>
                  <a:cubicBezTo>
                    <a:pt x="566" y="410"/>
                    <a:pt x="566" y="1"/>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56"/>
            <p:cNvSpPr/>
            <p:nvPr/>
          </p:nvSpPr>
          <p:spPr>
            <a:xfrm>
              <a:off x="6223310" y="3148412"/>
              <a:ext cx="20638" cy="15145"/>
            </a:xfrm>
            <a:custGeom>
              <a:avLst/>
              <a:gdLst/>
              <a:ahLst/>
              <a:cxnLst/>
              <a:rect l="l" t="t" r="r" b="b"/>
              <a:pathLst>
                <a:path w="665" h="488" extrusionOk="0">
                  <a:moveTo>
                    <a:pt x="332" y="0"/>
                  </a:moveTo>
                  <a:cubicBezTo>
                    <a:pt x="1" y="0"/>
                    <a:pt x="1" y="488"/>
                    <a:pt x="332" y="488"/>
                  </a:cubicBezTo>
                  <a:cubicBezTo>
                    <a:pt x="664" y="488"/>
                    <a:pt x="664" y="0"/>
                    <a:pt x="3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56"/>
            <p:cNvSpPr/>
            <p:nvPr/>
          </p:nvSpPr>
          <p:spPr>
            <a:xfrm>
              <a:off x="6402568" y="3161105"/>
              <a:ext cx="15145" cy="12755"/>
            </a:xfrm>
            <a:custGeom>
              <a:avLst/>
              <a:gdLst/>
              <a:ahLst/>
              <a:cxnLst/>
              <a:rect l="l" t="t" r="r" b="b"/>
              <a:pathLst>
                <a:path w="488" h="411" extrusionOk="0">
                  <a:moveTo>
                    <a:pt x="254" y="1"/>
                  </a:moveTo>
                  <a:cubicBezTo>
                    <a:pt x="0" y="1"/>
                    <a:pt x="0" y="411"/>
                    <a:pt x="254" y="411"/>
                  </a:cubicBezTo>
                  <a:cubicBezTo>
                    <a:pt x="488" y="411"/>
                    <a:pt x="488"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56"/>
            <p:cNvSpPr/>
            <p:nvPr/>
          </p:nvSpPr>
          <p:spPr>
            <a:xfrm>
              <a:off x="6276597" y="3353088"/>
              <a:ext cx="30321" cy="22407"/>
            </a:xfrm>
            <a:custGeom>
              <a:avLst/>
              <a:gdLst/>
              <a:ahLst/>
              <a:cxnLst/>
              <a:rect l="l" t="t" r="r" b="b"/>
              <a:pathLst>
                <a:path w="977" h="722" extrusionOk="0">
                  <a:moveTo>
                    <a:pt x="488" y="0"/>
                  </a:moveTo>
                  <a:cubicBezTo>
                    <a:pt x="1" y="0"/>
                    <a:pt x="1" y="722"/>
                    <a:pt x="488" y="722"/>
                  </a:cubicBezTo>
                  <a:cubicBezTo>
                    <a:pt x="976" y="722"/>
                    <a:pt x="976" y="0"/>
                    <a:pt x="4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56"/>
            <p:cNvSpPr/>
            <p:nvPr/>
          </p:nvSpPr>
          <p:spPr>
            <a:xfrm>
              <a:off x="6518826" y="2917356"/>
              <a:ext cx="35163" cy="27000"/>
            </a:xfrm>
            <a:custGeom>
              <a:avLst/>
              <a:gdLst/>
              <a:ahLst/>
              <a:cxnLst/>
              <a:rect l="l" t="t" r="r" b="b"/>
              <a:pathLst>
                <a:path w="1133" h="870" extrusionOk="0">
                  <a:moveTo>
                    <a:pt x="592" y="0"/>
                  </a:moveTo>
                  <a:cubicBezTo>
                    <a:pt x="462" y="0"/>
                    <a:pt x="329" y="81"/>
                    <a:pt x="235" y="206"/>
                  </a:cubicBezTo>
                  <a:lnTo>
                    <a:pt x="156" y="206"/>
                  </a:lnTo>
                  <a:cubicBezTo>
                    <a:pt x="0" y="460"/>
                    <a:pt x="235" y="870"/>
                    <a:pt x="566" y="870"/>
                  </a:cubicBezTo>
                  <a:cubicBezTo>
                    <a:pt x="898" y="870"/>
                    <a:pt x="1132" y="538"/>
                    <a:pt x="976" y="206"/>
                  </a:cubicBezTo>
                  <a:lnTo>
                    <a:pt x="898" y="206"/>
                  </a:lnTo>
                  <a:cubicBezTo>
                    <a:pt x="816" y="61"/>
                    <a:pt x="705" y="0"/>
                    <a:pt x="5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56"/>
            <p:cNvSpPr/>
            <p:nvPr/>
          </p:nvSpPr>
          <p:spPr>
            <a:xfrm>
              <a:off x="3993073" y="360476"/>
              <a:ext cx="12755" cy="7914"/>
            </a:xfrm>
            <a:custGeom>
              <a:avLst/>
              <a:gdLst/>
              <a:ahLst/>
              <a:cxnLst/>
              <a:rect l="l" t="t" r="r" b="b"/>
              <a:pathLst>
                <a:path w="411" h="255" extrusionOk="0">
                  <a:moveTo>
                    <a:pt x="235" y="0"/>
                  </a:moveTo>
                  <a:cubicBezTo>
                    <a:pt x="79" y="0"/>
                    <a:pt x="1" y="157"/>
                    <a:pt x="157" y="254"/>
                  </a:cubicBezTo>
                  <a:lnTo>
                    <a:pt x="235" y="254"/>
                  </a:lnTo>
                  <a:cubicBezTo>
                    <a:pt x="332" y="254"/>
                    <a:pt x="411" y="78"/>
                    <a:pt x="235"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56"/>
            <p:cNvSpPr/>
            <p:nvPr/>
          </p:nvSpPr>
          <p:spPr>
            <a:xfrm>
              <a:off x="4255288" y="413763"/>
              <a:ext cx="32711" cy="37583"/>
            </a:xfrm>
            <a:custGeom>
              <a:avLst/>
              <a:gdLst/>
              <a:ahLst/>
              <a:cxnLst/>
              <a:rect l="l" t="t" r="r" b="b"/>
              <a:pathLst>
                <a:path w="1054" h="1211" extrusionOk="0">
                  <a:moveTo>
                    <a:pt x="332" y="0"/>
                  </a:moveTo>
                  <a:cubicBezTo>
                    <a:pt x="176" y="0"/>
                    <a:pt x="0" y="157"/>
                    <a:pt x="78" y="313"/>
                  </a:cubicBezTo>
                  <a:cubicBezTo>
                    <a:pt x="78" y="488"/>
                    <a:pt x="176" y="644"/>
                    <a:pt x="332" y="800"/>
                  </a:cubicBezTo>
                  <a:cubicBezTo>
                    <a:pt x="410" y="976"/>
                    <a:pt x="566" y="1132"/>
                    <a:pt x="742" y="1132"/>
                  </a:cubicBezTo>
                  <a:cubicBezTo>
                    <a:pt x="742" y="1210"/>
                    <a:pt x="742" y="1210"/>
                    <a:pt x="820" y="1210"/>
                  </a:cubicBezTo>
                  <a:cubicBezTo>
                    <a:pt x="976" y="1210"/>
                    <a:pt x="1054" y="976"/>
                    <a:pt x="976" y="800"/>
                  </a:cubicBezTo>
                  <a:cubicBezTo>
                    <a:pt x="898" y="722"/>
                    <a:pt x="820" y="566"/>
                    <a:pt x="742" y="488"/>
                  </a:cubicBezTo>
                  <a:cubicBezTo>
                    <a:pt x="664" y="235"/>
                    <a:pt x="566" y="157"/>
                    <a:pt x="410" y="78"/>
                  </a:cubicBezTo>
                  <a:cubicBezTo>
                    <a:pt x="332" y="78"/>
                    <a:pt x="332" y="0"/>
                    <a:pt x="332"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56"/>
            <p:cNvSpPr/>
            <p:nvPr/>
          </p:nvSpPr>
          <p:spPr>
            <a:xfrm>
              <a:off x="4285547" y="453736"/>
              <a:ext cx="12755" cy="10304"/>
            </a:xfrm>
            <a:custGeom>
              <a:avLst/>
              <a:gdLst/>
              <a:ahLst/>
              <a:cxnLst/>
              <a:rect l="l" t="t" r="r" b="b"/>
              <a:pathLst>
                <a:path w="411" h="332" extrusionOk="0">
                  <a:moveTo>
                    <a:pt x="177" y="0"/>
                  </a:moveTo>
                  <a:cubicBezTo>
                    <a:pt x="79" y="0"/>
                    <a:pt x="1" y="332"/>
                    <a:pt x="177" y="332"/>
                  </a:cubicBezTo>
                  <a:lnTo>
                    <a:pt x="255" y="332"/>
                  </a:lnTo>
                  <a:cubicBezTo>
                    <a:pt x="333" y="332"/>
                    <a:pt x="411" y="78"/>
                    <a:pt x="255"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56"/>
            <p:cNvSpPr/>
            <p:nvPr/>
          </p:nvSpPr>
          <p:spPr>
            <a:xfrm>
              <a:off x="4590745" y="410722"/>
              <a:ext cx="33363" cy="35783"/>
            </a:xfrm>
            <a:custGeom>
              <a:avLst/>
              <a:gdLst/>
              <a:ahLst/>
              <a:cxnLst/>
              <a:rect l="l" t="t" r="r" b="b"/>
              <a:pathLst>
                <a:path w="1075" h="1153" extrusionOk="0">
                  <a:moveTo>
                    <a:pt x="255" y="1"/>
                  </a:moveTo>
                  <a:cubicBezTo>
                    <a:pt x="176" y="1"/>
                    <a:pt x="1" y="98"/>
                    <a:pt x="1" y="255"/>
                  </a:cubicBezTo>
                  <a:cubicBezTo>
                    <a:pt x="98" y="411"/>
                    <a:pt x="176" y="586"/>
                    <a:pt x="333" y="742"/>
                  </a:cubicBezTo>
                  <a:cubicBezTo>
                    <a:pt x="411" y="898"/>
                    <a:pt x="489" y="1074"/>
                    <a:pt x="742" y="1152"/>
                  </a:cubicBezTo>
                  <a:lnTo>
                    <a:pt x="820" y="1152"/>
                  </a:lnTo>
                  <a:cubicBezTo>
                    <a:pt x="976" y="1152"/>
                    <a:pt x="1074" y="898"/>
                    <a:pt x="976" y="742"/>
                  </a:cubicBezTo>
                  <a:cubicBezTo>
                    <a:pt x="898" y="664"/>
                    <a:pt x="820" y="489"/>
                    <a:pt x="742" y="411"/>
                  </a:cubicBezTo>
                  <a:cubicBezTo>
                    <a:pt x="664" y="255"/>
                    <a:pt x="586" y="98"/>
                    <a:pt x="333" y="1"/>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56"/>
            <p:cNvSpPr/>
            <p:nvPr/>
          </p:nvSpPr>
          <p:spPr>
            <a:xfrm>
              <a:off x="4621035" y="451315"/>
              <a:ext cx="10335" cy="7883"/>
            </a:xfrm>
            <a:custGeom>
              <a:avLst/>
              <a:gdLst/>
              <a:ahLst/>
              <a:cxnLst/>
              <a:rect l="l" t="t" r="r" b="b"/>
              <a:pathLst>
                <a:path w="333" h="254" extrusionOk="0">
                  <a:moveTo>
                    <a:pt x="176" y="0"/>
                  </a:moveTo>
                  <a:cubicBezTo>
                    <a:pt x="0" y="0"/>
                    <a:pt x="0" y="254"/>
                    <a:pt x="176" y="254"/>
                  </a:cubicBezTo>
                  <a:cubicBezTo>
                    <a:pt x="332" y="254"/>
                    <a:pt x="332" y="0"/>
                    <a:pt x="176"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56"/>
            <p:cNvSpPr/>
            <p:nvPr/>
          </p:nvSpPr>
          <p:spPr>
            <a:xfrm>
              <a:off x="4957113" y="368359"/>
              <a:ext cx="9714" cy="7293"/>
            </a:xfrm>
            <a:custGeom>
              <a:avLst/>
              <a:gdLst/>
              <a:ahLst/>
              <a:cxnLst/>
              <a:rect l="l" t="t" r="r" b="b"/>
              <a:pathLst>
                <a:path w="313" h="235" extrusionOk="0">
                  <a:moveTo>
                    <a:pt x="157" y="0"/>
                  </a:moveTo>
                  <a:cubicBezTo>
                    <a:pt x="1" y="0"/>
                    <a:pt x="1" y="234"/>
                    <a:pt x="157" y="234"/>
                  </a:cubicBezTo>
                  <a:cubicBezTo>
                    <a:pt x="313" y="234"/>
                    <a:pt x="313" y="0"/>
                    <a:pt x="157"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56"/>
            <p:cNvSpPr/>
            <p:nvPr/>
          </p:nvSpPr>
          <p:spPr>
            <a:xfrm>
              <a:off x="6337147" y="368359"/>
              <a:ext cx="12755" cy="9714"/>
            </a:xfrm>
            <a:custGeom>
              <a:avLst/>
              <a:gdLst/>
              <a:ahLst/>
              <a:cxnLst/>
              <a:rect l="l" t="t" r="r" b="b"/>
              <a:pathLst>
                <a:path w="411" h="313" extrusionOk="0">
                  <a:moveTo>
                    <a:pt x="235" y="0"/>
                  </a:moveTo>
                  <a:cubicBezTo>
                    <a:pt x="79" y="0"/>
                    <a:pt x="1" y="234"/>
                    <a:pt x="157" y="312"/>
                  </a:cubicBezTo>
                  <a:lnTo>
                    <a:pt x="235" y="312"/>
                  </a:lnTo>
                  <a:cubicBezTo>
                    <a:pt x="313" y="312"/>
                    <a:pt x="411" y="78"/>
                    <a:pt x="235"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56"/>
            <p:cNvSpPr/>
            <p:nvPr/>
          </p:nvSpPr>
          <p:spPr>
            <a:xfrm>
              <a:off x="1530322" y="368359"/>
              <a:ext cx="10335" cy="7293"/>
            </a:xfrm>
            <a:custGeom>
              <a:avLst/>
              <a:gdLst/>
              <a:ahLst/>
              <a:cxnLst/>
              <a:rect l="l" t="t" r="r" b="b"/>
              <a:pathLst>
                <a:path w="333" h="235" extrusionOk="0">
                  <a:moveTo>
                    <a:pt x="176" y="0"/>
                  </a:moveTo>
                  <a:cubicBezTo>
                    <a:pt x="0" y="0"/>
                    <a:pt x="0" y="234"/>
                    <a:pt x="176" y="234"/>
                  </a:cubicBezTo>
                  <a:cubicBezTo>
                    <a:pt x="332" y="234"/>
                    <a:pt x="332" y="0"/>
                    <a:pt x="176"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4" name="Google Shape;7864;p56"/>
          <p:cNvSpPr/>
          <p:nvPr/>
        </p:nvSpPr>
        <p:spPr>
          <a:xfrm>
            <a:off x="7553098" y="360476"/>
            <a:ext cx="12755" cy="7914"/>
          </a:xfrm>
          <a:custGeom>
            <a:avLst/>
            <a:gdLst/>
            <a:ahLst/>
            <a:cxnLst/>
            <a:rect l="l" t="t" r="r" b="b"/>
            <a:pathLst>
              <a:path w="411" h="255" extrusionOk="0">
                <a:moveTo>
                  <a:pt x="157" y="0"/>
                </a:moveTo>
                <a:cubicBezTo>
                  <a:pt x="1" y="0"/>
                  <a:pt x="1" y="157"/>
                  <a:pt x="157" y="254"/>
                </a:cubicBezTo>
                <a:cubicBezTo>
                  <a:pt x="332" y="254"/>
                  <a:pt x="410" y="78"/>
                  <a:pt x="254"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56"/>
          <p:cNvSpPr/>
          <p:nvPr/>
        </p:nvSpPr>
        <p:spPr>
          <a:xfrm>
            <a:off x="7812892" y="413763"/>
            <a:ext cx="35752" cy="37583"/>
          </a:xfrm>
          <a:custGeom>
            <a:avLst/>
            <a:gdLst/>
            <a:ahLst/>
            <a:cxnLst/>
            <a:rect l="l" t="t" r="r" b="b"/>
            <a:pathLst>
              <a:path w="1152" h="1211" extrusionOk="0">
                <a:moveTo>
                  <a:pt x="332" y="0"/>
                </a:moveTo>
                <a:cubicBezTo>
                  <a:pt x="176" y="0"/>
                  <a:pt x="0" y="157"/>
                  <a:pt x="78" y="313"/>
                </a:cubicBezTo>
                <a:cubicBezTo>
                  <a:pt x="78" y="488"/>
                  <a:pt x="254" y="644"/>
                  <a:pt x="332" y="800"/>
                </a:cubicBezTo>
                <a:cubicBezTo>
                  <a:pt x="410" y="976"/>
                  <a:pt x="566" y="1132"/>
                  <a:pt x="742" y="1132"/>
                </a:cubicBezTo>
                <a:cubicBezTo>
                  <a:pt x="742" y="1210"/>
                  <a:pt x="820" y="1210"/>
                  <a:pt x="820" y="1210"/>
                </a:cubicBezTo>
                <a:cubicBezTo>
                  <a:pt x="976" y="1210"/>
                  <a:pt x="1151" y="976"/>
                  <a:pt x="976" y="800"/>
                </a:cubicBezTo>
                <a:cubicBezTo>
                  <a:pt x="898" y="722"/>
                  <a:pt x="820" y="566"/>
                  <a:pt x="742" y="488"/>
                </a:cubicBezTo>
                <a:cubicBezTo>
                  <a:pt x="663" y="235"/>
                  <a:pt x="566" y="157"/>
                  <a:pt x="410" y="78"/>
                </a:cubicBezTo>
                <a:lnTo>
                  <a:pt x="332" y="0"/>
                </a:ln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56"/>
          <p:cNvSpPr/>
          <p:nvPr/>
        </p:nvSpPr>
        <p:spPr>
          <a:xfrm>
            <a:off x="7845572" y="453736"/>
            <a:ext cx="10335" cy="10304"/>
          </a:xfrm>
          <a:custGeom>
            <a:avLst/>
            <a:gdLst/>
            <a:ahLst/>
            <a:cxnLst/>
            <a:rect l="l" t="t" r="r" b="b"/>
            <a:pathLst>
              <a:path w="333" h="332" extrusionOk="0">
                <a:moveTo>
                  <a:pt x="176" y="0"/>
                </a:moveTo>
                <a:cubicBezTo>
                  <a:pt x="1" y="0"/>
                  <a:pt x="1" y="332"/>
                  <a:pt x="176" y="332"/>
                </a:cubicBezTo>
                <a:cubicBezTo>
                  <a:pt x="332" y="332"/>
                  <a:pt x="332" y="78"/>
                  <a:pt x="176"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56"/>
          <p:cNvSpPr/>
          <p:nvPr/>
        </p:nvSpPr>
        <p:spPr>
          <a:xfrm>
            <a:off x="8148349" y="410722"/>
            <a:ext cx="33332" cy="35783"/>
          </a:xfrm>
          <a:custGeom>
            <a:avLst/>
            <a:gdLst/>
            <a:ahLst/>
            <a:cxnLst/>
            <a:rect l="l" t="t" r="r" b="b"/>
            <a:pathLst>
              <a:path w="1074" h="1153" extrusionOk="0">
                <a:moveTo>
                  <a:pt x="332" y="1"/>
                </a:moveTo>
                <a:cubicBezTo>
                  <a:pt x="176" y="1"/>
                  <a:pt x="1" y="98"/>
                  <a:pt x="98" y="255"/>
                </a:cubicBezTo>
                <a:cubicBezTo>
                  <a:pt x="98" y="411"/>
                  <a:pt x="254" y="586"/>
                  <a:pt x="332" y="742"/>
                </a:cubicBezTo>
                <a:cubicBezTo>
                  <a:pt x="410" y="898"/>
                  <a:pt x="586" y="1074"/>
                  <a:pt x="742" y="1152"/>
                </a:cubicBezTo>
                <a:lnTo>
                  <a:pt x="820" y="1152"/>
                </a:lnTo>
                <a:cubicBezTo>
                  <a:pt x="976" y="1152"/>
                  <a:pt x="1074" y="898"/>
                  <a:pt x="976" y="742"/>
                </a:cubicBezTo>
                <a:cubicBezTo>
                  <a:pt x="898" y="664"/>
                  <a:pt x="820" y="489"/>
                  <a:pt x="742" y="411"/>
                </a:cubicBezTo>
                <a:cubicBezTo>
                  <a:pt x="664" y="255"/>
                  <a:pt x="586" y="98"/>
                  <a:pt x="410" y="1"/>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56"/>
          <p:cNvSpPr/>
          <p:nvPr/>
        </p:nvSpPr>
        <p:spPr>
          <a:xfrm>
            <a:off x="8178639" y="451315"/>
            <a:ext cx="12724" cy="7883"/>
          </a:xfrm>
          <a:custGeom>
            <a:avLst/>
            <a:gdLst/>
            <a:ahLst/>
            <a:cxnLst/>
            <a:rect l="l" t="t" r="r" b="b"/>
            <a:pathLst>
              <a:path w="410" h="254" extrusionOk="0">
                <a:moveTo>
                  <a:pt x="176" y="0"/>
                </a:moveTo>
                <a:cubicBezTo>
                  <a:pt x="98" y="0"/>
                  <a:pt x="0" y="254"/>
                  <a:pt x="176" y="254"/>
                </a:cubicBezTo>
                <a:lnTo>
                  <a:pt x="254" y="254"/>
                </a:lnTo>
                <a:cubicBezTo>
                  <a:pt x="332" y="254"/>
                  <a:pt x="410" y="0"/>
                  <a:pt x="254"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56"/>
          <p:cNvSpPr/>
          <p:nvPr/>
        </p:nvSpPr>
        <p:spPr>
          <a:xfrm>
            <a:off x="8514717" y="368359"/>
            <a:ext cx="12135" cy="7293"/>
          </a:xfrm>
          <a:custGeom>
            <a:avLst/>
            <a:gdLst/>
            <a:ahLst/>
            <a:cxnLst/>
            <a:rect l="l" t="t" r="r" b="b"/>
            <a:pathLst>
              <a:path w="391" h="235" extrusionOk="0">
                <a:moveTo>
                  <a:pt x="156" y="0"/>
                </a:moveTo>
                <a:cubicBezTo>
                  <a:pt x="0" y="0"/>
                  <a:pt x="0" y="234"/>
                  <a:pt x="156" y="234"/>
                </a:cubicBezTo>
                <a:lnTo>
                  <a:pt x="234" y="234"/>
                </a:lnTo>
                <a:cubicBezTo>
                  <a:pt x="390" y="234"/>
                  <a:pt x="390" y="0"/>
                  <a:pt x="156"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56"/>
          <p:cNvSpPr/>
          <p:nvPr/>
        </p:nvSpPr>
        <p:spPr>
          <a:xfrm>
            <a:off x="9212760" y="2305874"/>
            <a:ext cx="38142" cy="27497"/>
          </a:xfrm>
          <a:custGeom>
            <a:avLst/>
            <a:gdLst/>
            <a:ahLst/>
            <a:cxnLst/>
            <a:rect l="l" t="t" r="r" b="b"/>
            <a:pathLst>
              <a:path w="1229" h="886" extrusionOk="0">
                <a:moveTo>
                  <a:pt x="488" y="1"/>
                </a:moveTo>
                <a:cubicBezTo>
                  <a:pt x="1" y="1"/>
                  <a:pt x="26" y="885"/>
                  <a:pt x="565" y="885"/>
                </a:cubicBezTo>
                <a:lnTo>
                  <a:pt x="741" y="885"/>
                </a:lnTo>
                <a:cubicBezTo>
                  <a:pt x="975" y="885"/>
                  <a:pt x="1229" y="651"/>
                  <a:pt x="1229" y="398"/>
                </a:cubicBezTo>
                <a:cubicBezTo>
                  <a:pt x="1229" y="163"/>
                  <a:pt x="975" y="7"/>
                  <a:pt x="741" y="7"/>
                </a:cubicBezTo>
                <a:lnTo>
                  <a:pt x="565" y="7"/>
                </a:lnTo>
                <a:cubicBezTo>
                  <a:pt x="538" y="3"/>
                  <a:pt x="513"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71" name="Google Shape;7871;p56"/>
          <p:cNvGrpSpPr/>
          <p:nvPr/>
        </p:nvGrpSpPr>
        <p:grpSpPr>
          <a:xfrm>
            <a:off x="-96817" y="-336291"/>
            <a:ext cx="9304735" cy="3556642"/>
            <a:chOff x="-96817" y="-336291"/>
            <a:chExt cx="9304735" cy="3556642"/>
          </a:xfrm>
        </p:grpSpPr>
        <p:sp>
          <p:nvSpPr>
            <p:cNvPr id="7872" name="Google Shape;7872;p56"/>
            <p:cNvSpPr/>
            <p:nvPr/>
          </p:nvSpPr>
          <p:spPr>
            <a:xfrm>
              <a:off x="1896069" y="352376"/>
              <a:ext cx="38173" cy="37180"/>
            </a:xfrm>
            <a:custGeom>
              <a:avLst/>
              <a:gdLst/>
              <a:ahLst/>
              <a:cxnLst/>
              <a:rect l="l" t="t" r="r" b="b"/>
              <a:pathLst>
                <a:path w="1230" h="1198" extrusionOk="0">
                  <a:moveTo>
                    <a:pt x="725" y="0"/>
                  </a:moveTo>
                  <a:cubicBezTo>
                    <a:pt x="677" y="0"/>
                    <a:pt x="630" y="9"/>
                    <a:pt x="586" y="27"/>
                  </a:cubicBezTo>
                  <a:cubicBezTo>
                    <a:pt x="410" y="105"/>
                    <a:pt x="410" y="183"/>
                    <a:pt x="332" y="339"/>
                  </a:cubicBezTo>
                  <a:cubicBezTo>
                    <a:pt x="254" y="339"/>
                    <a:pt x="176" y="418"/>
                    <a:pt x="176" y="515"/>
                  </a:cubicBezTo>
                  <a:cubicBezTo>
                    <a:pt x="0" y="749"/>
                    <a:pt x="98" y="1003"/>
                    <a:pt x="332" y="1081"/>
                  </a:cubicBezTo>
                  <a:cubicBezTo>
                    <a:pt x="410" y="1159"/>
                    <a:pt x="532" y="1198"/>
                    <a:pt x="654" y="1198"/>
                  </a:cubicBezTo>
                  <a:cubicBezTo>
                    <a:pt x="776" y="1198"/>
                    <a:pt x="898" y="1159"/>
                    <a:pt x="976" y="1081"/>
                  </a:cubicBezTo>
                  <a:cubicBezTo>
                    <a:pt x="1152" y="905"/>
                    <a:pt x="1230" y="593"/>
                    <a:pt x="1152" y="418"/>
                  </a:cubicBezTo>
                  <a:cubicBezTo>
                    <a:pt x="1152" y="164"/>
                    <a:pt x="933" y="0"/>
                    <a:pt x="7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56"/>
            <p:cNvSpPr/>
            <p:nvPr/>
          </p:nvSpPr>
          <p:spPr>
            <a:xfrm>
              <a:off x="2913396" y="330186"/>
              <a:ext cx="9714" cy="7914"/>
            </a:xfrm>
            <a:custGeom>
              <a:avLst/>
              <a:gdLst/>
              <a:ahLst/>
              <a:cxnLst/>
              <a:rect l="l" t="t" r="r" b="b"/>
              <a:pathLst>
                <a:path w="313" h="255" extrusionOk="0">
                  <a:moveTo>
                    <a:pt x="156" y="1"/>
                  </a:moveTo>
                  <a:cubicBezTo>
                    <a:pt x="0" y="1"/>
                    <a:pt x="0" y="254"/>
                    <a:pt x="156" y="254"/>
                  </a:cubicBezTo>
                  <a:cubicBezTo>
                    <a:pt x="312" y="254"/>
                    <a:pt x="312" y="1"/>
                    <a:pt x="156" y="1"/>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56"/>
            <p:cNvSpPr/>
            <p:nvPr/>
          </p:nvSpPr>
          <p:spPr>
            <a:xfrm>
              <a:off x="4918971" y="332606"/>
              <a:ext cx="38173" cy="32742"/>
            </a:xfrm>
            <a:custGeom>
              <a:avLst/>
              <a:gdLst/>
              <a:ahLst/>
              <a:cxnLst/>
              <a:rect l="l" t="t" r="r" b="b"/>
              <a:pathLst>
                <a:path w="1230" h="1055" extrusionOk="0">
                  <a:moveTo>
                    <a:pt x="332" y="1"/>
                  </a:moveTo>
                  <a:cubicBezTo>
                    <a:pt x="156" y="1"/>
                    <a:pt x="0" y="176"/>
                    <a:pt x="78" y="333"/>
                  </a:cubicBezTo>
                  <a:cubicBezTo>
                    <a:pt x="156" y="489"/>
                    <a:pt x="332" y="664"/>
                    <a:pt x="410" y="742"/>
                  </a:cubicBezTo>
                  <a:cubicBezTo>
                    <a:pt x="566" y="898"/>
                    <a:pt x="742" y="1055"/>
                    <a:pt x="898" y="1055"/>
                  </a:cubicBezTo>
                  <a:cubicBezTo>
                    <a:pt x="1132" y="1055"/>
                    <a:pt x="1230" y="820"/>
                    <a:pt x="1054" y="664"/>
                  </a:cubicBezTo>
                  <a:cubicBezTo>
                    <a:pt x="976" y="567"/>
                    <a:pt x="898" y="411"/>
                    <a:pt x="820" y="333"/>
                  </a:cubicBezTo>
                  <a:cubicBezTo>
                    <a:pt x="644" y="176"/>
                    <a:pt x="566" y="79"/>
                    <a:pt x="332" y="1"/>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56"/>
            <p:cNvSpPr/>
            <p:nvPr/>
          </p:nvSpPr>
          <p:spPr>
            <a:xfrm>
              <a:off x="1492769" y="332606"/>
              <a:ext cx="37583" cy="32742"/>
            </a:xfrm>
            <a:custGeom>
              <a:avLst/>
              <a:gdLst/>
              <a:ahLst/>
              <a:cxnLst/>
              <a:rect l="l" t="t" r="r" b="b"/>
              <a:pathLst>
                <a:path w="1211" h="1055" extrusionOk="0">
                  <a:moveTo>
                    <a:pt x="235" y="1"/>
                  </a:moveTo>
                  <a:cubicBezTo>
                    <a:pt x="157" y="1"/>
                    <a:pt x="1" y="176"/>
                    <a:pt x="79" y="333"/>
                  </a:cubicBezTo>
                  <a:cubicBezTo>
                    <a:pt x="157" y="489"/>
                    <a:pt x="235" y="664"/>
                    <a:pt x="410" y="742"/>
                  </a:cubicBezTo>
                  <a:cubicBezTo>
                    <a:pt x="488" y="898"/>
                    <a:pt x="645" y="1055"/>
                    <a:pt x="801" y="1055"/>
                  </a:cubicBezTo>
                  <a:lnTo>
                    <a:pt x="898" y="1055"/>
                  </a:lnTo>
                  <a:cubicBezTo>
                    <a:pt x="1132" y="1055"/>
                    <a:pt x="1210" y="820"/>
                    <a:pt x="1054" y="664"/>
                  </a:cubicBezTo>
                  <a:cubicBezTo>
                    <a:pt x="976" y="567"/>
                    <a:pt x="801" y="411"/>
                    <a:pt x="723" y="333"/>
                  </a:cubicBezTo>
                  <a:cubicBezTo>
                    <a:pt x="645" y="176"/>
                    <a:pt x="488" y="79"/>
                    <a:pt x="313" y="1"/>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56"/>
            <p:cNvSpPr/>
            <p:nvPr/>
          </p:nvSpPr>
          <p:spPr>
            <a:xfrm>
              <a:off x="8476544" y="332606"/>
              <a:ext cx="38204" cy="32742"/>
            </a:xfrm>
            <a:custGeom>
              <a:avLst/>
              <a:gdLst/>
              <a:ahLst/>
              <a:cxnLst/>
              <a:rect l="l" t="t" r="r" b="b"/>
              <a:pathLst>
                <a:path w="1231" h="1055" extrusionOk="0">
                  <a:moveTo>
                    <a:pt x="333" y="1"/>
                  </a:moveTo>
                  <a:cubicBezTo>
                    <a:pt x="157" y="1"/>
                    <a:pt x="1" y="176"/>
                    <a:pt x="79" y="333"/>
                  </a:cubicBezTo>
                  <a:cubicBezTo>
                    <a:pt x="157" y="489"/>
                    <a:pt x="333" y="664"/>
                    <a:pt x="411" y="742"/>
                  </a:cubicBezTo>
                  <a:cubicBezTo>
                    <a:pt x="567" y="898"/>
                    <a:pt x="742" y="1055"/>
                    <a:pt x="899" y="1055"/>
                  </a:cubicBezTo>
                  <a:lnTo>
                    <a:pt x="977" y="1055"/>
                  </a:lnTo>
                  <a:cubicBezTo>
                    <a:pt x="1133" y="1055"/>
                    <a:pt x="1230" y="820"/>
                    <a:pt x="1133" y="664"/>
                  </a:cubicBezTo>
                  <a:cubicBezTo>
                    <a:pt x="977" y="567"/>
                    <a:pt x="899" y="411"/>
                    <a:pt x="820" y="333"/>
                  </a:cubicBezTo>
                  <a:cubicBezTo>
                    <a:pt x="645" y="176"/>
                    <a:pt x="567" y="79"/>
                    <a:pt x="411" y="1"/>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77" name="Google Shape;7877;p56"/>
            <p:cNvGrpSpPr/>
            <p:nvPr/>
          </p:nvGrpSpPr>
          <p:grpSpPr>
            <a:xfrm>
              <a:off x="152709" y="-336291"/>
              <a:ext cx="8838582" cy="820317"/>
              <a:chOff x="152709" y="-336291"/>
              <a:chExt cx="8838582" cy="820317"/>
            </a:xfrm>
          </p:grpSpPr>
          <p:sp>
            <p:nvSpPr>
              <p:cNvPr id="7878" name="Google Shape;7878;p56"/>
              <p:cNvSpPr/>
              <p:nvPr/>
            </p:nvSpPr>
            <p:spPr>
              <a:xfrm>
                <a:off x="4488702" y="-13589"/>
                <a:ext cx="34263" cy="28863"/>
              </a:xfrm>
              <a:custGeom>
                <a:avLst/>
                <a:gdLst/>
                <a:ahLst/>
                <a:cxnLst/>
                <a:rect l="l" t="t" r="r" b="b"/>
                <a:pathLst>
                  <a:path w="1104" h="930" extrusionOk="0">
                    <a:moveTo>
                      <a:pt x="572" y="0"/>
                    </a:moveTo>
                    <a:cubicBezTo>
                      <a:pt x="290" y="0"/>
                      <a:pt x="50" y="229"/>
                      <a:pt x="50" y="503"/>
                    </a:cubicBezTo>
                    <a:cubicBezTo>
                      <a:pt x="0" y="764"/>
                      <a:pt x="244" y="930"/>
                      <a:pt x="468" y="930"/>
                    </a:cubicBezTo>
                    <a:cubicBezTo>
                      <a:pt x="595" y="930"/>
                      <a:pt x="715" y="876"/>
                      <a:pt x="772" y="756"/>
                    </a:cubicBezTo>
                    <a:cubicBezTo>
                      <a:pt x="1104" y="678"/>
                      <a:pt x="1026" y="112"/>
                      <a:pt x="694" y="15"/>
                    </a:cubicBezTo>
                    <a:cubicBezTo>
                      <a:pt x="653" y="5"/>
                      <a:pt x="612" y="0"/>
                      <a:pt x="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56"/>
              <p:cNvSpPr/>
              <p:nvPr/>
            </p:nvSpPr>
            <p:spPr>
              <a:xfrm>
                <a:off x="4722147" y="-48255"/>
                <a:ext cx="32742" cy="25449"/>
              </a:xfrm>
              <a:custGeom>
                <a:avLst/>
                <a:gdLst/>
                <a:ahLst/>
                <a:cxnLst/>
                <a:rect l="l" t="t" r="r" b="b"/>
                <a:pathLst>
                  <a:path w="1055" h="820" extrusionOk="0">
                    <a:moveTo>
                      <a:pt x="567" y="0"/>
                    </a:moveTo>
                    <a:cubicBezTo>
                      <a:pt x="1" y="0"/>
                      <a:pt x="1" y="820"/>
                      <a:pt x="567" y="820"/>
                    </a:cubicBezTo>
                    <a:cubicBezTo>
                      <a:pt x="1055" y="820"/>
                      <a:pt x="1055" y="0"/>
                      <a:pt x="5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56"/>
              <p:cNvSpPr/>
              <p:nvPr/>
            </p:nvSpPr>
            <p:spPr>
              <a:xfrm>
                <a:off x="4299482" y="-85063"/>
                <a:ext cx="23059" cy="25759"/>
              </a:xfrm>
              <a:custGeom>
                <a:avLst/>
                <a:gdLst/>
                <a:ahLst/>
                <a:cxnLst/>
                <a:rect l="l" t="t" r="r" b="b"/>
                <a:pathLst>
                  <a:path w="743" h="830" extrusionOk="0">
                    <a:moveTo>
                      <a:pt x="371" y="1"/>
                    </a:moveTo>
                    <a:cubicBezTo>
                      <a:pt x="206" y="1"/>
                      <a:pt x="40" y="123"/>
                      <a:pt x="40" y="367"/>
                    </a:cubicBezTo>
                    <a:lnTo>
                      <a:pt x="40" y="464"/>
                    </a:lnTo>
                    <a:cubicBezTo>
                      <a:pt x="1" y="708"/>
                      <a:pt x="186" y="830"/>
                      <a:pt x="371" y="830"/>
                    </a:cubicBezTo>
                    <a:cubicBezTo>
                      <a:pt x="557" y="830"/>
                      <a:pt x="742" y="708"/>
                      <a:pt x="703" y="464"/>
                    </a:cubicBezTo>
                    <a:lnTo>
                      <a:pt x="703" y="367"/>
                    </a:lnTo>
                    <a:cubicBezTo>
                      <a:pt x="703" y="123"/>
                      <a:pt x="537" y="1"/>
                      <a:pt x="3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56"/>
              <p:cNvSpPr/>
              <p:nvPr/>
            </p:nvSpPr>
            <p:spPr>
              <a:xfrm>
                <a:off x="6322033" y="-13154"/>
                <a:ext cx="32711" cy="25480"/>
              </a:xfrm>
              <a:custGeom>
                <a:avLst/>
                <a:gdLst/>
                <a:ahLst/>
                <a:cxnLst/>
                <a:rect l="l" t="t" r="r" b="b"/>
                <a:pathLst>
                  <a:path w="1054" h="821" extrusionOk="0">
                    <a:moveTo>
                      <a:pt x="410" y="1"/>
                    </a:moveTo>
                    <a:cubicBezTo>
                      <a:pt x="156" y="1"/>
                      <a:pt x="0" y="176"/>
                      <a:pt x="0" y="410"/>
                    </a:cubicBezTo>
                    <a:cubicBezTo>
                      <a:pt x="0" y="664"/>
                      <a:pt x="156" y="820"/>
                      <a:pt x="410" y="820"/>
                    </a:cubicBezTo>
                    <a:lnTo>
                      <a:pt x="644" y="820"/>
                    </a:lnTo>
                    <a:cubicBezTo>
                      <a:pt x="1054" y="742"/>
                      <a:pt x="1054" y="98"/>
                      <a:pt x="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56"/>
              <p:cNvSpPr/>
              <p:nvPr/>
            </p:nvSpPr>
            <p:spPr>
              <a:xfrm>
                <a:off x="6528508" y="-73704"/>
                <a:ext cx="35752" cy="25480"/>
              </a:xfrm>
              <a:custGeom>
                <a:avLst/>
                <a:gdLst/>
                <a:ahLst/>
                <a:cxnLst/>
                <a:rect l="l" t="t" r="r" b="b"/>
                <a:pathLst>
                  <a:path w="1152" h="821" extrusionOk="0">
                    <a:moveTo>
                      <a:pt x="586" y="1"/>
                    </a:moveTo>
                    <a:cubicBezTo>
                      <a:pt x="1" y="1"/>
                      <a:pt x="1" y="820"/>
                      <a:pt x="586" y="820"/>
                    </a:cubicBezTo>
                    <a:cubicBezTo>
                      <a:pt x="1152" y="820"/>
                      <a:pt x="1152" y="1"/>
                      <a:pt x="5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56"/>
              <p:cNvSpPr/>
              <p:nvPr/>
            </p:nvSpPr>
            <p:spPr>
              <a:xfrm>
                <a:off x="6578071" y="-215689"/>
                <a:ext cx="26163" cy="31128"/>
              </a:xfrm>
              <a:custGeom>
                <a:avLst/>
                <a:gdLst/>
                <a:ahLst/>
                <a:cxnLst/>
                <a:rect l="l" t="t" r="r" b="b"/>
                <a:pathLst>
                  <a:path w="843" h="1003" extrusionOk="0">
                    <a:moveTo>
                      <a:pt x="458" y="0"/>
                    </a:moveTo>
                    <a:cubicBezTo>
                      <a:pt x="400" y="0"/>
                      <a:pt x="339" y="10"/>
                      <a:pt x="277" y="29"/>
                    </a:cubicBezTo>
                    <a:cubicBezTo>
                      <a:pt x="121" y="107"/>
                      <a:pt x="43" y="439"/>
                      <a:pt x="43" y="595"/>
                    </a:cubicBezTo>
                    <a:cubicBezTo>
                      <a:pt x="0" y="858"/>
                      <a:pt x="214" y="1002"/>
                      <a:pt x="432" y="1002"/>
                    </a:cubicBezTo>
                    <a:cubicBezTo>
                      <a:pt x="618" y="1002"/>
                      <a:pt x="807" y="898"/>
                      <a:pt x="843" y="673"/>
                    </a:cubicBezTo>
                    <a:lnTo>
                      <a:pt x="843" y="283"/>
                    </a:lnTo>
                    <a:cubicBezTo>
                      <a:pt x="784" y="92"/>
                      <a:pt x="636" y="0"/>
                      <a:pt x="4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56"/>
              <p:cNvSpPr/>
              <p:nvPr/>
            </p:nvSpPr>
            <p:spPr>
              <a:xfrm>
                <a:off x="5990175" y="-194802"/>
                <a:ext cx="11545" cy="13345"/>
              </a:xfrm>
              <a:custGeom>
                <a:avLst/>
                <a:gdLst/>
                <a:ahLst/>
                <a:cxnLst/>
                <a:rect l="l" t="t" r="r" b="b"/>
                <a:pathLst>
                  <a:path w="372" h="430" extrusionOk="0">
                    <a:moveTo>
                      <a:pt x="118" y="0"/>
                    </a:moveTo>
                    <a:lnTo>
                      <a:pt x="118" y="98"/>
                    </a:lnTo>
                    <a:cubicBezTo>
                      <a:pt x="40" y="98"/>
                      <a:pt x="40" y="176"/>
                      <a:pt x="40" y="176"/>
                    </a:cubicBezTo>
                    <a:lnTo>
                      <a:pt x="40" y="254"/>
                    </a:lnTo>
                    <a:cubicBezTo>
                      <a:pt x="1" y="371"/>
                      <a:pt x="84" y="429"/>
                      <a:pt x="176" y="429"/>
                    </a:cubicBezTo>
                    <a:cubicBezTo>
                      <a:pt x="269" y="429"/>
                      <a:pt x="371" y="371"/>
                      <a:pt x="371" y="254"/>
                    </a:cubicBezTo>
                    <a:lnTo>
                      <a:pt x="371" y="176"/>
                    </a:lnTo>
                    <a:cubicBezTo>
                      <a:pt x="371" y="176"/>
                      <a:pt x="371" y="98"/>
                      <a:pt x="274" y="98"/>
                    </a:cubicBezTo>
                    <a:lnTo>
                      <a:pt x="2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56"/>
              <p:cNvSpPr/>
              <p:nvPr/>
            </p:nvSpPr>
            <p:spPr>
              <a:xfrm>
                <a:off x="3960393" y="-179657"/>
                <a:ext cx="35132" cy="25449"/>
              </a:xfrm>
              <a:custGeom>
                <a:avLst/>
                <a:gdLst/>
                <a:ahLst/>
                <a:cxnLst/>
                <a:rect l="l" t="t" r="r" b="b"/>
                <a:pathLst>
                  <a:path w="1132" h="820" extrusionOk="0">
                    <a:moveTo>
                      <a:pt x="566" y="0"/>
                    </a:moveTo>
                    <a:cubicBezTo>
                      <a:pt x="0" y="0"/>
                      <a:pt x="0" y="820"/>
                      <a:pt x="566" y="820"/>
                    </a:cubicBezTo>
                    <a:cubicBezTo>
                      <a:pt x="1132" y="820"/>
                      <a:pt x="1132" y="0"/>
                      <a:pt x="5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56"/>
              <p:cNvSpPr/>
              <p:nvPr/>
            </p:nvSpPr>
            <p:spPr>
              <a:xfrm>
                <a:off x="2817095" y="-139095"/>
                <a:ext cx="30321" cy="25449"/>
              </a:xfrm>
              <a:custGeom>
                <a:avLst/>
                <a:gdLst/>
                <a:ahLst/>
                <a:cxnLst/>
                <a:rect l="l" t="t" r="r" b="b"/>
                <a:pathLst>
                  <a:path w="977" h="820" extrusionOk="0">
                    <a:moveTo>
                      <a:pt x="489" y="0"/>
                    </a:moveTo>
                    <a:cubicBezTo>
                      <a:pt x="1" y="0"/>
                      <a:pt x="1" y="820"/>
                      <a:pt x="489" y="820"/>
                    </a:cubicBezTo>
                    <a:cubicBezTo>
                      <a:pt x="976" y="820"/>
                      <a:pt x="976"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56"/>
              <p:cNvSpPr/>
              <p:nvPr/>
            </p:nvSpPr>
            <p:spPr>
              <a:xfrm>
                <a:off x="2923079" y="-53128"/>
                <a:ext cx="30321" cy="24859"/>
              </a:xfrm>
              <a:custGeom>
                <a:avLst/>
                <a:gdLst/>
                <a:ahLst/>
                <a:cxnLst/>
                <a:rect l="l" t="t" r="r" b="b"/>
                <a:pathLst>
                  <a:path w="977" h="801" extrusionOk="0">
                    <a:moveTo>
                      <a:pt x="410" y="1"/>
                    </a:moveTo>
                    <a:cubicBezTo>
                      <a:pt x="176" y="1"/>
                      <a:pt x="0" y="235"/>
                      <a:pt x="0" y="411"/>
                    </a:cubicBezTo>
                    <a:cubicBezTo>
                      <a:pt x="0" y="567"/>
                      <a:pt x="176" y="801"/>
                      <a:pt x="410" y="801"/>
                    </a:cubicBezTo>
                    <a:lnTo>
                      <a:pt x="488" y="801"/>
                    </a:lnTo>
                    <a:cubicBezTo>
                      <a:pt x="976" y="723"/>
                      <a:pt x="976" y="79"/>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56"/>
              <p:cNvSpPr/>
              <p:nvPr/>
            </p:nvSpPr>
            <p:spPr>
              <a:xfrm>
                <a:off x="2996353" y="-160912"/>
                <a:ext cx="15176" cy="15642"/>
              </a:xfrm>
              <a:custGeom>
                <a:avLst/>
                <a:gdLst/>
                <a:ahLst/>
                <a:cxnLst/>
                <a:rect l="l" t="t" r="r" b="b"/>
                <a:pathLst>
                  <a:path w="489" h="504" extrusionOk="0">
                    <a:moveTo>
                      <a:pt x="244" y="1"/>
                    </a:moveTo>
                    <a:cubicBezTo>
                      <a:pt x="181" y="1"/>
                      <a:pt x="117" y="20"/>
                      <a:pt x="78" y="59"/>
                    </a:cubicBezTo>
                    <a:cubicBezTo>
                      <a:pt x="0" y="137"/>
                      <a:pt x="0" y="294"/>
                      <a:pt x="0" y="372"/>
                    </a:cubicBezTo>
                    <a:lnTo>
                      <a:pt x="78" y="372"/>
                    </a:lnTo>
                    <a:cubicBezTo>
                      <a:pt x="78" y="459"/>
                      <a:pt x="142" y="503"/>
                      <a:pt x="215" y="503"/>
                    </a:cubicBezTo>
                    <a:cubicBezTo>
                      <a:pt x="288" y="503"/>
                      <a:pt x="371" y="459"/>
                      <a:pt x="410" y="372"/>
                    </a:cubicBezTo>
                    <a:cubicBezTo>
                      <a:pt x="488" y="294"/>
                      <a:pt x="488" y="137"/>
                      <a:pt x="410" y="59"/>
                    </a:cubicBezTo>
                    <a:cubicBezTo>
                      <a:pt x="371" y="20"/>
                      <a:pt x="308"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56"/>
              <p:cNvSpPr/>
              <p:nvPr/>
            </p:nvSpPr>
            <p:spPr>
              <a:xfrm>
                <a:off x="7840730" y="-173388"/>
                <a:ext cx="30321" cy="29483"/>
              </a:xfrm>
              <a:custGeom>
                <a:avLst/>
                <a:gdLst/>
                <a:ahLst/>
                <a:cxnLst/>
                <a:rect l="l" t="t" r="r" b="b"/>
                <a:pathLst>
                  <a:path w="977" h="950" extrusionOk="0">
                    <a:moveTo>
                      <a:pt x="512" y="0"/>
                    </a:moveTo>
                    <a:cubicBezTo>
                      <a:pt x="435" y="0"/>
                      <a:pt x="351" y="19"/>
                      <a:pt x="254" y="52"/>
                    </a:cubicBezTo>
                    <a:cubicBezTo>
                      <a:pt x="79" y="130"/>
                      <a:pt x="1" y="286"/>
                      <a:pt x="1" y="539"/>
                    </a:cubicBezTo>
                    <a:cubicBezTo>
                      <a:pt x="1" y="774"/>
                      <a:pt x="254" y="949"/>
                      <a:pt x="488" y="949"/>
                    </a:cubicBezTo>
                    <a:cubicBezTo>
                      <a:pt x="644" y="949"/>
                      <a:pt x="820" y="696"/>
                      <a:pt x="820" y="539"/>
                    </a:cubicBezTo>
                    <a:cubicBezTo>
                      <a:pt x="898" y="461"/>
                      <a:pt x="976" y="208"/>
                      <a:pt x="820" y="130"/>
                    </a:cubicBezTo>
                    <a:cubicBezTo>
                      <a:pt x="717" y="38"/>
                      <a:pt x="621" y="0"/>
                      <a:pt x="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56"/>
              <p:cNvSpPr/>
              <p:nvPr/>
            </p:nvSpPr>
            <p:spPr>
              <a:xfrm>
                <a:off x="7838310" y="-7692"/>
                <a:ext cx="37583" cy="24859"/>
              </a:xfrm>
              <a:custGeom>
                <a:avLst/>
                <a:gdLst/>
                <a:ahLst/>
                <a:cxnLst/>
                <a:rect l="l" t="t" r="r" b="b"/>
                <a:pathLst>
                  <a:path w="1211" h="801" extrusionOk="0">
                    <a:moveTo>
                      <a:pt x="488" y="0"/>
                    </a:moveTo>
                    <a:cubicBezTo>
                      <a:pt x="1" y="0"/>
                      <a:pt x="1" y="800"/>
                      <a:pt x="488" y="800"/>
                    </a:cubicBezTo>
                    <a:cubicBezTo>
                      <a:pt x="722" y="800"/>
                      <a:pt x="898" y="722"/>
                      <a:pt x="1054" y="644"/>
                    </a:cubicBezTo>
                    <a:cubicBezTo>
                      <a:pt x="1210" y="488"/>
                      <a:pt x="1210" y="313"/>
                      <a:pt x="1054" y="156"/>
                    </a:cubicBezTo>
                    <a:cubicBezTo>
                      <a:pt x="898" y="78"/>
                      <a:pt x="722" y="0"/>
                      <a:pt x="4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56"/>
              <p:cNvSpPr/>
              <p:nvPr/>
            </p:nvSpPr>
            <p:spPr>
              <a:xfrm>
                <a:off x="1134284" y="-106415"/>
                <a:ext cx="23059" cy="20638"/>
              </a:xfrm>
              <a:custGeom>
                <a:avLst/>
                <a:gdLst/>
                <a:ahLst/>
                <a:cxnLst/>
                <a:rect l="l" t="t" r="r" b="b"/>
                <a:pathLst>
                  <a:path w="743" h="665" extrusionOk="0">
                    <a:moveTo>
                      <a:pt x="332" y="1"/>
                    </a:moveTo>
                    <a:cubicBezTo>
                      <a:pt x="1" y="1"/>
                      <a:pt x="1" y="664"/>
                      <a:pt x="332" y="664"/>
                    </a:cubicBezTo>
                    <a:cubicBezTo>
                      <a:pt x="742" y="664"/>
                      <a:pt x="742" y="1"/>
                      <a:pt x="3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56"/>
              <p:cNvSpPr/>
              <p:nvPr/>
            </p:nvSpPr>
            <p:spPr>
              <a:xfrm>
                <a:off x="1240269" y="-60979"/>
                <a:ext cx="30290" cy="30290"/>
              </a:xfrm>
              <a:custGeom>
                <a:avLst/>
                <a:gdLst/>
                <a:ahLst/>
                <a:cxnLst/>
                <a:rect l="l" t="t" r="r" b="b"/>
                <a:pathLst>
                  <a:path w="976" h="976" extrusionOk="0">
                    <a:moveTo>
                      <a:pt x="332" y="0"/>
                    </a:moveTo>
                    <a:cubicBezTo>
                      <a:pt x="78" y="78"/>
                      <a:pt x="0" y="254"/>
                      <a:pt x="0" y="566"/>
                    </a:cubicBezTo>
                    <a:cubicBezTo>
                      <a:pt x="0" y="820"/>
                      <a:pt x="254" y="976"/>
                      <a:pt x="488" y="976"/>
                    </a:cubicBezTo>
                    <a:cubicBezTo>
                      <a:pt x="566" y="976"/>
                      <a:pt x="644" y="976"/>
                      <a:pt x="742" y="898"/>
                    </a:cubicBezTo>
                    <a:cubicBezTo>
                      <a:pt x="898" y="898"/>
                      <a:pt x="976" y="742"/>
                      <a:pt x="976" y="566"/>
                    </a:cubicBezTo>
                    <a:cubicBezTo>
                      <a:pt x="976" y="488"/>
                      <a:pt x="898" y="410"/>
                      <a:pt x="820" y="332"/>
                    </a:cubicBezTo>
                    <a:cubicBezTo>
                      <a:pt x="742" y="78"/>
                      <a:pt x="566" y="0"/>
                      <a:pt x="3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56"/>
              <p:cNvSpPr/>
              <p:nvPr/>
            </p:nvSpPr>
            <p:spPr>
              <a:xfrm>
                <a:off x="1339643" y="-188751"/>
                <a:ext cx="26597" cy="39166"/>
              </a:xfrm>
              <a:custGeom>
                <a:avLst/>
                <a:gdLst/>
                <a:ahLst/>
                <a:cxnLst/>
                <a:rect l="l" t="t" r="r" b="b"/>
                <a:pathLst>
                  <a:path w="857" h="1262" extrusionOk="0">
                    <a:moveTo>
                      <a:pt x="457" y="0"/>
                    </a:moveTo>
                    <a:cubicBezTo>
                      <a:pt x="393" y="0"/>
                      <a:pt x="330" y="20"/>
                      <a:pt x="291" y="59"/>
                    </a:cubicBezTo>
                    <a:cubicBezTo>
                      <a:pt x="135" y="137"/>
                      <a:pt x="57" y="293"/>
                      <a:pt x="57" y="547"/>
                    </a:cubicBezTo>
                    <a:cubicBezTo>
                      <a:pt x="135" y="625"/>
                      <a:pt x="57" y="781"/>
                      <a:pt x="57" y="956"/>
                    </a:cubicBezTo>
                    <a:cubicBezTo>
                      <a:pt x="1" y="1124"/>
                      <a:pt x="105" y="1262"/>
                      <a:pt x="226" y="1262"/>
                    </a:cubicBezTo>
                    <a:cubicBezTo>
                      <a:pt x="274" y="1262"/>
                      <a:pt x="325" y="1240"/>
                      <a:pt x="369" y="1191"/>
                    </a:cubicBezTo>
                    <a:cubicBezTo>
                      <a:pt x="544" y="1034"/>
                      <a:pt x="623" y="781"/>
                      <a:pt x="779" y="625"/>
                    </a:cubicBezTo>
                    <a:cubicBezTo>
                      <a:pt x="857" y="391"/>
                      <a:pt x="779" y="215"/>
                      <a:pt x="623" y="59"/>
                    </a:cubicBezTo>
                    <a:cubicBezTo>
                      <a:pt x="583" y="20"/>
                      <a:pt x="520" y="0"/>
                      <a:pt x="4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56"/>
              <p:cNvSpPr/>
              <p:nvPr/>
            </p:nvSpPr>
            <p:spPr>
              <a:xfrm>
                <a:off x="3074468" y="-5272"/>
                <a:ext cx="146578" cy="141116"/>
              </a:xfrm>
              <a:custGeom>
                <a:avLst/>
                <a:gdLst/>
                <a:ahLst/>
                <a:cxnLst/>
                <a:rect l="l" t="t" r="r" b="b"/>
                <a:pathLst>
                  <a:path w="4723" h="4547" extrusionOk="0">
                    <a:moveTo>
                      <a:pt x="1874" y="0"/>
                    </a:moveTo>
                    <a:lnTo>
                      <a:pt x="1639" y="1698"/>
                    </a:lnTo>
                    <a:lnTo>
                      <a:pt x="0" y="1795"/>
                    </a:lnTo>
                    <a:lnTo>
                      <a:pt x="1230" y="2595"/>
                    </a:lnTo>
                    <a:lnTo>
                      <a:pt x="820" y="4547"/>
                    </a:lnTo>
                    <a:lnTo>
                      <a:pt x="2693" y="3259"/>
                    </a:lnTo>
                    <a:lnTo>
                      <a:pt x="4156" y="4059"/>
                    </a:lnTo>
                    <a:lnTo>
                      <a:pt x="3747" y="2361"/>
                    </a:lnTo>
                    <a:lnTo>
                      <a:pt x="4722" y="898"/>
                    </a:lnTo>
                    <a:lnTo>
                      <a:pt x="2771" y="1386"/>
                    </a:lnTo>
                    <a:lnTo>
                      <a:pt x="1874" y="0"/>
                    </a:ln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56"/>
              <p:cNvSpPr/>
              <p:nvPr/>
            </p:nvSpPr>
            <p:spPr>
              <a:xfrm>
                <a:off x="5779448" y="-13154"/>
                <a:ext cx="143537" cy="146578"/>
              </a:xfrm>
              <a:custGeom>
                <a:avLst/>
                <a:gdLst/>
                <a:ahLst/>
                <a:cxnLst/>
                <a:rect l="l" t="t" r="r" b="b"/>
                <a:pathLst>
                  <a:path w="4625" h="4723" extrusionOk="0">
                    <a:moveTo>
                      <a:pt x="1210" y="1"/>
                    </a:moveTo>
                    <a:lnTo>
                      <a:pt x="1542" y="1640"/>
                    </a:lnTo>
                    <a:lnTo>
                      <a:pt x="1" y="2284"/>
                    </a:lnTo>
                    <a:lnTo>
                      <a:pt x="1386" y="2693"/>
                    </a:lnTo>
                    <a:lnTo>
                      <a:pt x="1620" y="4723"/>
                    </a:lnTo>
                    <a:lnTo>
                      <a:pt x="3005" y="2849"/>
                    </a:lnTo>
                    <a:lnTo>
                      <a:pt x="4625" y="3259"/>
                    </a:lnTo>
                    <a:lnTo>
                      <a:pt x="3747" y="1718"/>
                    </a:lnTo>
                    <a:lnTo>
                      <a:pt x="4235" y="1"/>
                    </a:lnTo>
                    <a:lnTo>
                      <a:pt x="2518" y="1074"/>
                    </a:lnTo>
                    <a:lnTo>
                      <a:pt x="1210" y="1"/>
                    </a:ln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56"/>
              <p:cNvSpPr/>
              <p:nvPr/>
            </p:nvSpPr>
            <p:spPr>
              <a:xfrm>
                <a:off x="3288827" y="-116098"/>
                <a:ext cx="124171" cy="118119"/>
              </a:xfrm>
              <a:custGeom>
                <a:avLst/>
                <a:gdLst/>
                <a:ahLst/>
                <a:cxnLst/>
                <a:rect l="l" t="t" r="r" b="b"/>
                <a:pathLst>
                  <a:path w="4001" h="3806" extrusionOk="0">
                    <a:moveTo>
                      <a:pt x="1718" y="1"/>
                    </a:moveTo>
                    <a:lnTo>
                      <a:pt x="1386" y="1054"/>
                    </a:lnTo>
                    <a:lnTo>
                      <a:pt x="1" y="1464"/>
                    </a:lnTo>
                    <a:lnTo>
                      <a:pt x="898" y="2264"/>
                    </a:lnTo>
                    <a:lnTo>
                      <a:pt x="898" y="3806"/>
                    </a:lnTo>
                    <a:lnTo>
                      <a:pt x="2283" y="2752"/>
                    </a:lnTo>
                    <a:lnTo>
                      <a:pt x="3669" y="3571"/>
                    </a:lnTo>
                    <a:lnTo>
                      <a:pt x="3181" y="1854"/>
                    </a:lnTo>
                    <a:lnTo>
                      <a:pt x="4000" y="879"/>
                    </a:lnTo>
                    <a:lnTo>
                      <a:pt x="2440" y="879"/>
                    </a:lnTo>
                    <a:lnTo>
                      <a:pt x="1718" y="1"/>
                    </a:ln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56"/>
              <p:cNvSpPr/>
              <p:nvPr/>
            </p:nvSpPr>
            <p:spPr>
              <a:xfrm>
                <a:off x="2680851" y="107975"/>
                <a:ext cx="83608" cy="81157"/>
              </a:xfrm>
              <a:custGeom>
                <a:avLst/>
                <a:gdLst/>
                <a:ahLst/>
                <a:cxnLst/>
                <a:rect l="l" t="t" r="r" b="b"/>
                <a:pathLst>
                  <a:path w="2694" h="2615" extrusionOk="0">
                    <a:moveTo>
                      <a:pt x="1152" y="0"/>
                    </a:moveTo>
                    <a:lnTo>
                      <a:pt x="898" y="741"/>
                    </a:lnTo>
                    <a:lnTo>
                      <a:pt x="1" y="976"/>
                    </a:lnTo>
                    <a:lnTo>
                      <a:pt x="567" y="1561"/>
                    </a:lnTo>
                    <a:lnTo>
                      <a:pt x="567" y="2615"/>
                    </a:lnTo>
                    <a:lnTo>
                      <a:pt x="1464" y="1873"/>
                    </a:lnTo>
                    <a:lnTo>
                      <a:pt x="2440" y="2439"/>
                    </a:lnTo>
                    <a:lnTo>
                      <a:pt x="2128" y="1307"/>
                    </a:lnTo>
                    <a:lnTo>
                      <a:pt x="2693" y="585"/>
                    </a:lnTo>
                    <a:lnTo>
                      <a:pt x="1640" y="663"/>
                    </a:lnTo>
                    <a:lnTo>
                      <a:pt x="1152" y="0"/>
                    </a:ln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56"/>
              <p:cNvSpPr/>
              <p:nvPr/>
            </p:nvSpPr>
            <p:spPr>
              <a:xfrm>
                <a:off x="6079804" y="103103"/>
                <a:ext cx="82988" cy="78146"/>
              </a:xfrm>
              <a:custGeom>
                <a:avLst/>
                <a:gdLst/>
                <a:ahLst/>
                <a:cxnLst/>
                <a:rect l="l" t="t" r="r" b="b"/>
                <a:pathLst>
                  <a:path w="2674" h="2518" extrusionOk="0">
                    <a:moveTo>
                      <a:pt x="1132" y="1"/>
                    </a:moveTo>
                    <a:lnTo>
                      <a:pt x="898" y="645"/>
                    </a:lnTo>
                    <a:lnTo>
                      <a:pt x="0" y="977"/>
                    </a:lnTo>
                    <a:lnTo>
                      <a:pt x="566" y="1542"/>
                    </a:lnTo>
                    <a:lnTo>
                      <a:pt x="566" y="2518"/>
                    </a:lnTo>
                    <a:lnTo>
                      <a:pt x="1464" y="1874"/>
                    </a:lnTo>
                    <a:lnTo>
                      <a:pt x="2439" y="2362"/>
                    </a:lnTo>
                    <a:lnTo>
                      <a:pt x="2108" y="1308"/>
                    </a:lnTo>
                    <a:lnTo>
                      <a:pt x="2673" y="567"/>
                    </a:lnTo>
                    <a:lnTo>
                      <a:pt x="2673" y="567"/>
                    </a:lnTo>
                    <a:lnTo>
                      <a:pt x="1620" y="645"/>
                    </a:lnTo>
                    <a:lnTo>
                      <a:pt x="1132" y="1"/>
                    </a:ln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56"/>
              <p:cNvSpPr/>
              <p:nvPr/>
            </p:nvSpPr>
            <p:spPr>
              <a:xfrm>
                <a:off x="4459964" y="241798"/>
                <a:ext cx="55118" cy="50897"/>
              </a:xfrm>
              <a:custGeom>
                <a:avLst/>
                <a:gdLst/>
                <a:ahLst/>
                <a:cxnLst/>
                <a:rect l="l" t="t" r="r" b="b"/>
                <a:pathLst>
                  <a:path w="1776" h="1640" extrusionOk="0">
                    <a:moveTo>
                      <a:pt x="800" y="0"/>
                    </a:moveTo>
                    <a:lnTo>
                      <a:pt x="644" y="410"/>
                    </a:lnTo>
                    <a:lnTo>
                      <a:pt x="0" y="664"/>
                    </a:lnTo>
                    <a:lnTo>
                      <a:pt x="410" y="976"/>
                    </a:lnTo>
                    <a:lnTo>
                      <a:pt x="410" y="1639"/>
                    </a:lnTo>
                    <a:lnTo>
                      <a:pt x="976" y="1229"/>
                    </a:lnTo>
                    <a:lnTo>
                      <a:pt x="1620" y="1542"/>
                    </a:lnTo>
                    <a:lnTo>
                      <a:pt x="1464" y="820"/>
                    </a:lnTo>
                    <a:lnTo>
                      <a:pt x="1776" y="332"/>
                    </a:lnTo>
                    <a:lnTo>
                      <a:pt x="1132" y="410"/>
                    </a:lnTo>
                    <a:lnTo>
                      <a:pt x="800" y="0"/>
                    </a:ln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56"/>
              <p:cNvSpPr/>
              <p:nvPr/>
            </p:nvSpPr>
            <p:spPr>
              <a:xfrm>
                <a:off x="6977833" y="-111256"/>
                <a:ext cx="55739" cy="52728"/>
              </a:xfrm>
              <a:custGeom>
                <a:avLst/>
                <a:gdLst/>
                <a:ahLst/>
                <a:cxnLst/>
                <a:rect l="l" t="t" r="r" b="b"/>
                <a:pathLst>
                  <a:path w="1796" h="1699" extrusionOk="0">
                    <a:moveTo>
                      <a:pt x="742" y="1"/>
                    </a:moveTo>
                    <a:lnTo>
                      <a:pt x="566" y="489"/>
                    </a:lnTo>
                    <a:lnTo>
                      <a:pt x="0" y="645"/>
                    </a:lnTo>
                    <a:lnTo>
                      <a:pt x="332" y="1054"/>
                    </a:lnTo>
                    <a:lnTo>
                      <a:pt x="332" y="1698"/>
                    </a:lnTo>
                    <a:lnTo>
                      <a:pt x="976" y="1211"/>
                    </a:lnTo>
                    <a:lnTo>
                      <a:pt x="1620" y="1620"/>
                    </a:lnTo>
                    <a:lnTo>
                      <a:pt x="1386" y="898"/>
                    </a:lnTo>
                    <a:lnTo>
                      <a:pt x="1795" y="411"/>
                    </a:lnTo>
                    <a:lnTo>
                      <a:pt x="1054" y="411"/>
                    </a:lnTo>
                    <a:lnTo>
                      <a:pt x="742" y="1"/>
                    </a:ln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56"/>
              <p:cNvSpPr/>
              <p:nvPr/>
            </p:nvSpPr>
            <p:spPr>
              <a:xfrm>
                <a:off x="2421088" y="12294"/>
                <a:ext cx="55739" cy="50277"/>
              </a:xfrm>
              <a:custGeom>
                <a:avLst/>
                <a:gdLst/>
                <a:ahLst/>
                <a:cxnLst/>
                <a:rect l="l" t="t" r="r" b="b"/>
                <a:pathLst>
                  <a:path w="1796" h="1620" extrusionOk="0">
                    <a:moveTo>
                      <a:pt x="742" y="0"/>
                    </a:moveTo>
                    <a:lnTo>
                      <a:pt x="644" y="410"/>
                    </a:lnTo>
                    <a:lnTo>
                      <a:pt x="0" y="644"/>
                    </a:lnTo>
                    <a:lnTo>
                      <a:pt x="410" y="976"/>
                    </a:lnTo>
                    <a:lnTo>
                      <a:pt x="410" y="1620"/>
                    </a:lnTo>
                    <a:lnTo>
                      <a:pt x="976" y="1229"/>
                    </a:lnTo>
                    <a:lnTo>
                      <a:pt x="1620" y="1542"/>
                    </a:lnTo>
                    <a:lnTo>
                      <a:pt x="1386" y="820"/>
                    </a:lnTo>
                    <a:lnTo>
                      <a:pt x="1795" y="332"/>
                    </a:lnTo>
                    <a:lnTo>
                      <a:pt x="1132" y="410"/>
                    </a:lnTo>
                    <a:lnTo>
                      <a:pt x="742" y="0"/>
                    </a:ln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56"/>
              <p:cNvSpPr/>
              <p:nvPr/>
            </p:nvSpPr>
            <p:spPr>
              <a:xfrm>
                <a:off x="3685454" y="-156660"/>
                <a:ext cx="106016" cy="110857"/>
              </a:xfrm>
              <a:custGeom>
                <a:avLst/>
                <a:gdLst/>
                <a:ahLst/>
                <a:cxnLst/>
                <a:rect l="l" t="t" r="r" b="b"/>
                <a:pathLst>
                  <a:path w="3416" h="3572" extrusionOk="0">
                    <a:moveTo>
                      <a:pt x="2108" y="0"/>
                    </a:moveTo>
                    <a:lnTo>
                      <a:pt x="1289" y="722"/>
                    </a:lnTo>
                    <a:lnTo>
                      <a:pt x="1" y="722"/>
                    </a:lnTo>
                    <a:lnTo>
                      <a:pt x="489" y="1620"/>
                    </a:lnTo>
                    <a:lnTo>
                      <a:pt x="1" y="3005"/>
                    </a:lnTo>
                    <a:lnTo>
                      <a:pt x="1" y="3005"/>
                    </a:lnTo>
                    <a:lnTo>
                      <a:pt x="1210" y="2596"/>
                    </a:lnTo>
                    <a:lnTo>
                      <a:pt x="1776" y="3571"/>
                    </a:lnTo>
                    <a:lnTo>
                      <a:pt x="2264" y="2186"/>
                    </a:lnTo>
                    <a:lnTo>
                      <a:pt x="3415" y="1796"/>
                    </a:lnTo>
                    <a:lnTo>
                      <a:pt x="2030" y="976"/>
                    </a:lnTo>
                    <a:lnTo>
                      <a:pt x="2108" y="0"/>
                    </a:ln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56"/>
              <p:cNvSpPr/>
              <p:nvPr/>
            </p:nvSpPr>
            <p:spPr>
              <a:xfrm>
                <a:off x="6488535" y="98261"/>
                <a:ext cx="106016" cy="113278"/>
              </a:xfrm>
              <a:custGeom>
                <a:avLst/>
                <a:gdLst/>
                <a:ahLst/>
                <a:cxnLst/>
                <a:rect l="l" t="t" r="r" b="b"/>
                <a:pathLst>
                  <a:path w="3416" h="3650" extrusionOk="0">
                    <a:moveTo>
                      <a:pt x="2186" y="1"/>
                    </a:moveTo>
                    <a:lnTo>
                      <a:pt x="1289" y="801"/>
                    </a:lnTo>
                    <a:lnTo>
                      <a:pt x="1" y="801"/>
                    </a:lnTo>
                    <a:lnTo>
                      <a:pt x="567" y="1620"/>
                    </a:lnTo>
                    <a:lnTo>
                      <a:pt x="1" y="3084"/>
                    </a:lnTo>
                    <a:lnTo>
                      <a:pt x="1211" y="2596"/>
                    </a:lnTo>
                    <a:lnTo>
                      <a:pt x="1874" y="3650"/>
                    </a:lnTo>
                    <a:lnTo>
                      <a:pt x="2264" y="2186"/>
                    </a:lnTo>
                    <a:lnTo>
                      <a:pt x="3415" y="1874"/>
                    </a:lnTo>
                    <a:lnTo>
                      <a:pt x="2030" y="1054"/>
                    </a:lnTo>
                    <a:lnTo>
                      <a:pt x="2186" y="1"/>
                    </a:ln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56"/>
              <p:cNvSpPr/>
              <p:nvPr/>
            </p:nvSpPr>
            <p:spPr>
              <a:xfrm>
                <a:off x="5004938" y="52857"/>
                <a:ext cx="106016" cy="113278"/>
              </a:xfrm>
              <a:custGeom>
                <a:avLst/>
                <a:gdLst/>
                <a:ahLst/>
                <a:cxnLst/>
                <a:rect l="l" t="t" r="r" b="b"/>
                <a:pathLst>
                  <a:path w="3416" h="3650" extrusionOk="0">
                    <a:moveTo>
                      <a:pt x="2186" y="0"/>
                    </a:moveTo>
                    <a:lnTo>
                      <a:pt x="1289" y="800"/>
                    </a:lnTo>
                    <a:lnTo>
                      <a:pt x="1" y="800"/>
                    </a:lnTo>
                    <a:lnTo>
                      <a:pt x="567" y="1620"/>
                    </a:lnTo>
                    <a:lnTo>
                      <a:pt x="1" y="3083"/>
                    </a:lnTo>
                    <a:lnTo>
                      <a:pt x="1289" y="2596"/>
                    </a:lnTo>
                    <a:lnTo>
                      <a:pt x="1874" y="3649"/>
                    </a:lnTo>
                    <a:lnTo>
                      <a:pt x="2264" y="2186"/>
                    </a:lnTo>
                    <a:lnTo>
                      <a:pt x="3415" y="1874"/>
                    </a:lnTo>
                    <a:lnTo>
                      <a:pt x="2108" y="1054"/>
                    </a:lnTo>
                    <a:lnTo>
                      <a:pt x="2186" y="0"/>
                    </a:ln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56"/>
              <p:cNvSpPr/>
              <p:nvPr/>
            </p:nvSpPr>
            <p:spPr>
              <a:xfrm>
                <a:off x="4318258" y="211508"/>
                <a:ext cx="88450" cy="83608"/>
              </a:xfrm>
              <a:custGeom>
                <a:avLst/>
                <a:gdLst/>
                <a:ahLst/>
                <a:cxnLst/>
                <a:rect l="l" t="t" r="r" b="b"/>
                <a:pathLst>
                  <a:path w="2850" h="2694" extrusionOk="0">
                    <a:moveTo>
                      <a:pt x="1308" y="1"/>
                    </a:moveTo>
                    <a:lnTo>
                      <a:pt x="976" y="898"/>
                    </a:lnTo>
                    <a:lnTo>
                      <a:pt x="1" y="898"/>
                    </a:lnTo>
                    <a:lnTo>
                      <a:pt x="820" y="1640"/>
                    </a:lnTo>
                    <a:lnTo>
                      <a:pt x="410" y="2693"/>
                    </a:lnTo>
                    <a:lnTo>
                      <a:pt x="1386" y="2030"/>
                    </a:lnTo>
                    <a:lnTo>
                      <a:pt x="2615" y="2518"/>
                    </a:lnTo>
                    <a:lnTo>
                      <a:pt x="2205" y="1640"/>
                    </a:lnTo>
                    <a:lnTo>
                      <a:pt x="2849" y="664"/>
                    </a:lnTo>
                    <a:lnTo>
                      <a:pt x="1796" y="742"/>
                    </a:lnTo>
                    <a:lnTo>
                      <a:pt x="1308" y="1"/>
                    </a:ln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56"/>
              <p:cNvSpPr/>
              <p:nvPr/>
            </p:nvSpPr>
            <p:spPr>
              <a:xfrm>
                <a:off x="5216907" y="-126370"/>
                <a:ext cx="90839" cy="82988"/>
              </a:xfrm>
              <a:custGeom>
                <a:avLst/>
                <a:gdLst/>
                <a:ahLst/>
                <a:cxnLst/>
                <a:rect l="l" t="t" r="r" b="b"/>
                <a:pathLst>
                  <a:path w="2927" h="2674" extrusionOk="0">
                    <a:moveTo>
                      <a:pt x="1288" y="0"/>
                    </a:moveTo>
                    <a:lnTo>
                      <a:pt x="976" y="898"/>
                    </a:lnTo>
                    <a:lnTo>
                      <a:pt x="0" y="898"/>
                    </a:lnTo>
                    <a:lnTo>
                      <a:pt x="898" y="1620"/>
                    </a:lnTo>
                    <a:lnTo>
                      <a:pt x="488" y="2673"/>
                    </a:lnTo>
                    <a:lnTo>
                      <a:pt x="1463" y="2107"/>
                    </a:lnTo>
                    <a:lnTo>
                      <a:pt x="2673" y="2595"/>
                    </a:lnTo>
                    <a:lnTo>
                      <a:pt x="2673" y="2595"/>
                    </a:lnTo>
                    <a:lnTo>
                      <a:pt x="2263" y="1620"/>
                    </a:lnTo>
                    <a:lnTo>
                      <a:pt x="2927" y="644"/>
                    </a:lnTo>
                    <a:lnTo>
                      <a:pt x="1873" y="820"/>
                    </a:lnTo>
                    <a:lnTo>
                      <a:pt x="1288" y="0"/>
                    </a:ln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56"/>
              <p:cNvSpPr/>
              <p:nvPr/>
            </p:nvSpPr>
            <p:spPr>
              <a:xfrm>
                <a:off x="2174019" y="-2851"/>
                <a:ext cx="133854" cy="189996"/>
              </a:xfrm>
              <a:custGeom>
                <a:avLst/>
                <a:gdLst/>
                <a:ahLst/>
                <a:cxnLst/>
                <a:rect l="l" t="t" r="r" b="b"/>
                <a:pathLst>
                  <a:path w="4313" h="6122" extrusionOk="0">
                    <a:moveTo>
                      <a:pt x="2927" y="0"/>
                    </a:moveTo>
                    <a:cubicBezTo>
                      <a:pt x="2108" y="332"/>
                      <a:pt x="644" y="1464"/>
                      <a:pt x="410" y="2693"/>
                    </a:cubicBezTo>
                    <a:cubicBezTo>
                      <a:pt x="0" y="4234"/>
                      <a:pt x="644" y="6010"/>
                      <a:pt x="976" y="6108"/>
                    </a:cubicBezTo>
                    <a:cubicBezTo>
                      <a:pt x="995" y="6117"/>
                      <a:pt x="1022" y="6122"/>
                      <a:pt x="1054" y="6122"/>
                    </a:cubicBezTo>
                    <a:cubicBezTo>
                      <a:pt x="1546" y="6122"/>
                      <a:pt x="3445" y="5046"/>
                      <a:pt x="3903" y="3747"/>
                    </a:cubicBezTo>
                    <a:cubicBezTo>
                      <a:pt x="4312" y="2771"/>
                      <a:pt x="4312" y="1308"/>
                      <a:pt x="3727" y="566"/>
                    </a:cubicBezTo>
                    <a:cubicBezTo>
                      <a:pt x="3727" y="566"/>
                      <a:pt x="3571" y="410"/>
                      <a:pt x="3239" y="254"/>
                    </a:cubicBezTo>
                    <a:lnTo>
                      <a:pt x="2927" y="0"/>
                    </a:lnTo>
                    <a:close/>
                  </a:path>
                </a:pathLst>
              </a:custGeom>
              <a:solidFill>
                <a:srgbClr val="F8D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56"/>
              <p:cNvSpPr/>
              <p:nvPr/>
            </p:nvSpPr>
            <p:spPr>
              <a:xfrm>
                <a:off x="2213992" y="5032"/>
                <a:ext cx="70884" cy="87829"/>
              </a:xfrm>
              <a:custGeom>
                <a:avLst/>
                <a:gdLst/>
                <a:ahLst/>
                <a:cxnLst/>
                <a:rect l="l" t="t" r="r" b="b"/>
                <a:pathLst>
                  <a:path w="2284" h="2830" extrusionOk="0">
                    <a:moveTo>
                      <a:pt x="1151" y="1854"/>
                    </a:moveTo>
                    <a:lnTo>
                      <a:pt x="1229" y="1951"/>
                    </a:lnTo>
                    <a:lnTo>
                      <a:pt x="1229" y="2029"/>
                    </a:lnTo>
                    <a:cubicBezTo>
                      <a:pt x="1162" y="2096"/>
                      <a:pt x="1153" y="2164"/>
                      <a:pt x="1102" y="2181"/>
                    </a:cubicBezTo>
                    <a:lnTo>
                      <a:pt x="1102" y="2181"/>
                    </a:lnTo>
                    <a:cubicBezTo>
                      <a:pt x="1073" y="2103"/>
                      <a:pt x="1073" y="2007"/>
                      <a:pt x="1073" y="1951"/>
                    </a:cubicBezTo>
                    <a:lnTo>
                      <a:pt x="1151" y="1854"/>
                    </a:lnTo>
                    <a:close/>
                    <a:moveTo>
                      <a:pt x="1717" y="0"/>
                    </a:moveTo>
                    <a:cubicBezTo>
                      <a:pt x="1717" y="0"/>
                      <a:pt x="1639" y="156"/>
                      <a:pt x="1464" y="234"/>
                    </a:cubicBezTo>
                    <a:cubicBezTo>
                      <a:pt x="1229" y="390"/>
                      <a:pt x="976" y="644"/>
                      <a:pt x="742" y="976"/>
                    </a:cubicBezTo>
                    <a:cubicBezTo>
                      <a:pt x="585" y="1132"/>
                      <a:pt x="410" y="1288"/>
                      <a:pt x="254" y="1463"/>
                    </a:cubicBezTo>
                    <a:cubicBezTo>
                      <a:pt x="176" y="1541"/>
                      <a:pt x="176" y="1698"/>
                      <a:pt x="98" y="1776"/>
                    </a:cubicBezTo>
                    <a:cubicBezTo>
                      <a:pt x="98" y="1854"/>
                      <a:pt x="0" y="1951"/>
                      <a:pt x="0" y="2029"/>
                    </a:cubicBezTo>
                    <a:lnTo>
                      <a:pt x="0" y="2107"/>
                    </a:lnTo>
                    <a:lnTo>
                      <a:pt x="0" y="2185"/>
                    </a:lnTo>
                    <a:lnTo>
                      <a:pt x="98" y="2263"/>
                    </a:lnTo>
                    <a:cubicBezTo>
                      <a:pt x="176" y="2341"/>
                      <a:pt x="254" y="2517"/>
                      <a:pt x="410" y="2517"/>
                    </a:cubicBezTo>
                    <a:cubicBezTo>
                      <a:pt x="488" y="2595"/>
                      <a:pt x="742" y="2595"/>
                      <a:pt x="820" y="2595"/>
                    </a:cubicBezTo>
                    <a:cubicBezTo>
                      <a:pt x="903" y="2553"/>
                      <a:pt x="993" y="2511"/>
                      <a:pt x="1069" y="2467"/>
                    </a:cubicBezTo>
                    <a:lnTo>
                      <a:pt x="1069" y="2467"/>
                    </a:lnTo>
                    <a:cubicBezTo>
                      <a:pt x="1233" y="2667"/>
                      <a:pt x="1441" y="2829"/>
                      <a:pt x="1717" y="2829"/>
                    </a:cubicBezTo>
                    <a:lnTo>
                      <a:pt x="1873" y="2829"/>
                    </a:lnTo>
                    <a:cubicBezTo>
                      <a:pt x="1951" y="2751"/>
                      <a:pt x="2049" y="2751"/>
                      <a:pt x="2049" y="2673"/>
                    </a:cubicBezTo>
                    <a:cubicBezTo>
                      <a:pt x="2127" y="2595"/>
                      <a:pt x="2205" y="2439"/>
                      <a:pt x="2205" y="2341"/>
                    </a:cubicBezTo>
                    <a:cubicBezTo>
                      <a:pt x="2283" y="2107"/>
                      <a:pt x="2283" y="1854"/>
                      <a:pt x="2283" y="1620"/>
                    </a:cubicBezTo>
                    <a:lnTo>
                      <a:pt x="2283" y="644"/>
                    </a:lnTo>
                    <a:cubicBezTo>
                      <a:pt x="2283" y="390"/>
                      <a:pt x="2205" y="234"/>
                      <a:pt x="2205" y="234"/>
                    </a:cubicBezTo>
                    <a:lnTo>
                      <a:pt x="2127" y="234"/>
                    </a:lnTo>
                    <a:lnTo>
                      <a:pt x="2127" y="644"/>
                    </a:lnTo>
                    <a:lnTo>
                      <a:pt x="2127" y="1620"/>
                    </a:lnTo>
                    <a:cubicBezTo>
                      <a:pt x="2127" y="1854"/>
                      <a:pt x="2127" y="2029"/>
                      <a:pt x="2049" y="2263"/>
                    </a:cubicBezTo>
                    <a:cubicBezTo>
                      <a:pt x="2049" y="2439"/>
                      <a:pt x="2049" y="2517"/>
                      <a:pt x="1951" y="2595"/>
                    </a:cubicBezTo>
                    <a:cubicBezTo>
                      <a:pt x="1951" y="2673"/>
                      <a:pt x="1873" y="2673"/>
                      <a:pt x="1873" y="2751"/>
                    </a:cubicBezTo>
                    <a:lnTo>
                      <a:pt x="1717" y="2751"/>
                    </a:lnTo>
                    <a:cubicBezTo>
                      <a:pt x="1503" y="2685"/>
                      <a:pt x="1303" y="2564"/>
                      <a:pt x="1198" y="2375"/>
                    </a:cubicBezTo>
                    <a:lnTo>
                      <a:pt x="1198" y="2375"/>
                    </a:lnTo>
                    <a:cubicBezTo>
                      <a:pt x="1210" y="2364"/>
                      <a:pt x="1220" y="2353"/>
                      <a:pt x="1229" y="2341"/>
                    </a:cubicBezTo>
                    <a:cubicBezTo>
                      <a:pt x="1307" y="2263"/>
                      <a:pt x="1307" y="2185"/>
                      <a:pt x="1385" y="2107"/>
                    </a:cubicBezTo>
                    <a:cubicBezTo>
                      <a:pt x="1385" y="2107"/>
                      <a:pt x="1464" y="2029"/>
                      <a:pt x="1385" y="1854"/>
                    </a:cubicBezTo>
                    <a:cubicBezTo>
                      <a:pt x="1385" y="1776"/>
                      <a:pt x="1307" y="1776"/>
                      <a:pt x="1307" y="1776"/>
                    </a:cubicBezTo>
                    <a:lnTo>
                      <a:pt x="1151" y="1776"/>
                    </a:lnTo>
                    <a:cubicBezTo>
                      <a:pt x="1137" y="1761"/>
                      <a:pt x="1121" y="1754"/>
                      <a:pt x="1106" y="1754"/>
                    </a:cubicBezTo>
                    <a:cubicBezTo>
                      <a:pt x="1040" y="1754"/>
                      <a:pt x="976" y="1872"/>
                      <a:pt x="976" y="1951"/>
                    </a:cubicBezTo>
                    <a:cubicBezTo>
                      <a:pt x="915" y="2072"/>
                      <a:pt x="949" y="2193"/>
                      <a:pt x="967" y="2278"/>
                    </a:cubicBezTo>
                    <a:lnTo>
                      <a:pt x="967" y="2278"/>
                    </a:lnTo>
                    <a:cubicBezTo>
                      <a:pt x="915" y="2327"/>
                      <a:pt x="867" y="2380"/>
                      <a:pt x="820" y="2439"/>
                    </a:cubicBezTo>
                    <a:cubicBezTo>
                      <a:pt x="780" y="2452"/>
                      <a:pt x="740" y="2458"/>
                      <a:pt x="700" y="2458"/>
                    </a:cubicBezTo>
                    <a:cubicBezTo>
                      <a:pt x="505" y="2458"/>
                      <a:pt x="319" y="2315"/>
                      <a:pt x="254" y="2185"/>
                    </a:cubicBezTo>
                    <a:lnTo>
                      <a:pt x="176" y="2107"/>
                    </a:lnTo>
                    <a:lnTo>
                      <a:pt x="176" y="2029"/>
                    </a:lnTo>
                    <a:cubicBezTo>
                      <a:pt x="176" y="2029"/>
                      <a:pt x="254" y="1951"/>
                      <a:pt x="254" y="1854"/>
                    </a:cubicBezTo>
                    <a:cubicBezTo>
                      <a:pt x="332" y="1776"/>
                      <a:pt x="332" y="1698"/>
                      <a:pt x="410" y="1620"/>
                    </a:cubicBezTo>
                    <a:cubicBezTo>
                      <a:pt x="585" y="1366"/>
                      <a:pt x="742" y="1210"/>
                      <a:pt x="898" y="1132"/>
                    </a:cubicBezTo>
                    <a:cubicBezTo>
                      <a:pt x="1151" y="800"/>
                      <a:pt x="1385" y="566"/>
                      <a:pt x="1561" y="390"/>
                    </a:cubicBezTo>
                    <a:cubicBezTo>
                      <a:pt x="1717" y="234"/>
                      <a:pt x="1795" y="78"/>
                      <a:pt x="1795" y="78"/>
                    </a:cubicBezTo>
                    <a:lnTo>
                      <a:pt x="17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56"/>
              <p:cNvSpPr/>
              <p:nvPr/>
            </p:nvSpPr>
            <p:spPr>
              <a:xfrm>
                <a:off x="2191584" y="110986"/>
                <a:ext cx="20018" cy="40004"/>
              </a:xfrm>
              <a:custGeom>
                <a:avLst/>
                <a:gdLst/>
                <a:ahLst/>
                <a:cxnLst/>
                <a:rect l="l" t="t" r="r" b="b"/>
                <a:pathLst>
                  <a:path w="645" h="1289" extrusionOk="0">
                    <a:moveTo>
                      <a:pt x="234" y="1"/>
                    </a:moveTo>
                    <a:cubicBezTo>
                      <a:pt x="156" y="1"/>
                      <a:pt x="78" y="1"/>
                      <a:pt x="0" y="157"/>
                    </a:cubicBezTo>
                    <a:cubicBezTo>
                      <a:pt x="0" y="313"/>
                      <a:pt x="0" y="488"/>
                      <a:pt x="78" y="644"/>
                    </a:cubicBezTo>
                    <a:cubicBezTo>
                      <a:pt x="78" y="879"/>
                      <a:pt x="156" y="1054"/>
                      <a:pt x="234" y="1210"/>
                    </a:cubicBezTo>
                    <a:cubicBezTo>
                      <a:pt x="332" y="1210"/>
                      <a:pt x="410" y="1288"/>
                      <a:pt x="410" y="1288"/>
                    </a:cubicBezTo>
                    <a:cubicBezTo>
                      <a:pt x="566" y="1288"/>
                      <a:pt x="644" y="1132"/>
                      <a:pt x="644" y="976"/>
                    </a:cubicBezTo>
                    <a:cubicBezTo>
                      <a:pt x="644" y="801"/>
                      <a:pt x="644" y="723"/>
                      <a:pt x="566" y="566"/>
                    </a:cubicBezTo>
                    <a:cubicBezTo>
                      <a:pt x="566" y="313"/>
                      <a:pt x="566" y="157"/>
                      <a:pt x="410" y="1"/>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56"/>
              <p:cNvSpPr/>
              <p:nvPr/>
            </p:nvSpPr>
            <p:spPr>
              <a:xfrm>
                <a:off x="2204278" y="158841"/>
                <a:ext cx="9745" cy="7293"/>
              </a:xfrm>
              <a:custGeom>
                <a:avLst/>
                <a:gdLst/>
                <a:ahLst/>
                <a:cxnLst/>
                <a:rect l="l" t="t" r="r" b="b"/>
                <a:pathLst>
                  <a:path w="314" h="235" extrusionOk="0">
                    <a:moveTo>
                      <a:pt x="157" y="0"/>
                    </a:moveTo>
                    <a:cubicBezTo>
                      <a:pt x="79" y="0"/>
                      <a:pt x="1" y="156"/>
                      <a:pt x="79" y="234"/>
                    </a:cubicBezTo>
                    <a:lnTo>
                      <a:pt x="157" y="234"/>
                    </a:lnTo>
                    <a:cubicBezTo>
                      <a:pt x="313" y="234"/>
                      <a:pt x="313" y="78"/>
                      <a:pt x="235"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56"/>
              <p:cNvSpPr/>
              <p:nvPr/>
            </p:nvSpPr>
            <p:spPr>
              <a:xfrm>
                <a:off x="2264858" y="17136"/>
                <a:ext cx="35132" cy="98722"/>
              </a:xfrm>
              <a:custGeom>
                <a:avLst/>
                <a:gdLst/>
                <a:ahLst/>
                <a:cxnLst/>
                <a:rect l="l" t="t" r="r" b="b"/>
                <a:pathLst>
                  <a:path w="1132" h="3181" extrusionOk="0">
                    <a:moveTo>
                      <a:pt x="410" y="0"/>
                    </a:moveTo>
                    <a:cubicBezTo>
                      <a:pt x="312" y="0"/>
                      <a:pt x="234" y="0"/>
                      <a:pt x="156" y="98"/>
                    </a:cubicBezTo>
                    <a:cubicBezTo>
                      <a:pt x="78" y="98"/>
                      <a:pt x="78" y="176"/>
                      <a:pt x="78" y="176"/>
                    </a:cubicBezTo>
                    <a:cubicBezTo>
                      <a:pt x="0" y="332"/>
                      <a:pt x="0" y="586"/>
                      <a:pt x="156" y="664"/>
                    </a:cubicBezTo>
                    <a:cubicBezTo>
                      <a:pt x="312" y="898"/>
                      <a:pt x="234" y="1386"/>
                      <a:pt x="312" y="1639"/>
                    </a:cubicBezTo>
                    <a:lnTo>
                      <a:pt x="312" y="2205"/>
                    </a:lnTo>
                    <a:cubicBezTo>
                      <a:pt x="410" y="2127"/>
                      <a:pt x="410" y="2049"/>
                      <a:pt x="410" y="1873"/>
                    </a:cubicBezTo>
                    <a:cubicBezTo>
                      <a:pt x="488" y="1639"/>
                      <a:pt x="488" y="1464"/>
                      <a:pt x="488" y="1230"/>
                    </a:cubicBezTo>
                    <a:lnTo>
                      <a:pt x="488" y="254"/>
                    </a:lnTo>
                    <a:lnTo>
                      <a:pt x="488" y="0"/>
                    </a:lnTo>
                    <a:close/>
                    <a:moveTo>
                      <a:pt x="644" y="0"/>
                    </a:moveTo>
                    <a:lnTo>
                      <a:pt x="644" y="254"/>
                    </a:lnTo>
                    <a:lnTo>
                      <a:pt x="644" y="1230"/>
                    </a:lnTo>
                    <a:cubicBezTo>
                      <a:pt x="644" y="1464"/>
                      <a:pt x="644" y="1717"/>
                      <a:pt x="566" y="1951"/>
                    </a:cubicBezTo>
                    <a:cubicBezTo>
                      <a:pt x="566" y="2049"/>
                      <a:pt x="488" y="2205"/>
                      <a:pt x="410" y="2283"/>
                    </a:cubicBezTo>
                    <a:lnTo>
                      <a:pt x="312" y="2361"/>
                    </a:lnTo>
                    <a:cubicBezTo>
                      <a:pt x="312" y="2615"/>
                      <a:pt x="234" y="2771"/>
                      <a:pt x="234" y="2927"/>
                    </a:cubicBezTo>
                    <a:cubicBezTo>
                      <a:pt x="234" y="3025"/>
                      <a:pt x="410" y="3181"/>
                      <a:pt x="488" y="3181"/>
                    </a:cubicBezTo>
                    <a:cubicBezTo>
                      <a:pt x="566" y="3181"/>
                      <a:pt x="566" y="3181"/>
                      <a:pt x="644" y="3103"/>
                    </a:cubicBezTo>
                    <a:cubicBezTo>
                      <a:pt x="1132" y="2849"/>
                      <a:pt x="1132" y="2127"/>
                      <a:pt x="1132" y="1561"/>
                    </a:cubicBezTo>
                    <a:cubicBezTo>
                      <a:pt x="1132" y="1073"/>
                      <a:pt x="1054" y="488"/>
                      <a:pt x="722" y="98"/>
                    </a:cubicBezTo>
                    <a:cubicBezTo>
                      <a:pt x="722" y="98"/>
                      <a:pt x="644" y="98"/>
                      <a:pt x="644" y="0"/>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56"/>
              <p:cNvSpPr/>
              <p:nvPr/>
            </p:nvSpPr>
            <p:spPr>
              <a:xfrm>
                <a:off x="2274541" y="17136"/>
                <a:ext cx="10335" cy="73305"/>
              </a:xfrm>
              <a:custGeom>
                <a:avLst/>
                <a:gdLst/>
                <a:ahLst/>
                <a:cxnLst/>
                <a:rect l="l" t="t" r="r" b="b"/>
                <a:pathLst>
                  <a:path w="333" h="2362" extrusionOk="0">
                    <a:moveTo>
                      <a:pt x="176" y="0"/>
                    </a:moveTo>
                    <a:lnTo>
                      <a:pt x="176" y="254"/>
                    </a:lnTo>
                    <a:lnTo>
                      <a:pt x="176" y="1230"/>
                    </a:lnTo>
                    <a:cubicBezTo>
                      <a:pt x="176" y="1464"/>
                      <a:pt x="176" y="1639"/>
                      <a:pt x="98" y="1873"/>
                    </a:cubicBezTo>
                    <a:cubicBezTo>
                      <a:pt x="98" y="2049"/>
                      <a:pt x="98" y="2127"/>
                      <a:pt x="0" y="2205"/>
                    </a:cubicBezTo>
                    <a:lnTo>
                      <a:pt x="0" y="2361"/>
                    </a:lnTo>
                    <a:lnTo>
                      <a:pt x="98" y="2283"/>
                    </a:lnTo>
                    <a:cubicBezTo>
                      <a:pt x="176" y="2205"/>
                      <a:pt x="254" y="2049"/>
                      <a:pt x="254" y="1951"/>
                    </a:cubicBezTo>
                    <a:cubicBezTo>
                      <a:pt x="332" y="1717"/>
                      <a:pt x="332" y="1464"/>
                      <a:pt x="332" y="1230"/>
                    </a:cubicBezTo>
                    <a:lnTo>
                      <a:pt x="332" y="254"/>
                    </a:lnTo>
                    <a:lnTo>
                      <a:pt x="332" y="0"/>
                    </a:ln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56"/>
              <p:cNvSpPr/>
              <p:nvPr/>
            </p:nvSpPr>
            <p:spPr>
              <a:xfrm>
                <a:off x="2461651" y="105554"/>
                <a:ext cx="123550" cy="194496"/>
              </a:xfrm>
              <a:custGeom>
                <a:avLst/>
                <a:gdLst/>
                <a:ahLst/>
                <a:cxnLst/>
                <a:rect l="l" t="t" r="r" b="b"/>
                <a:pathLst>
                  <a:path w="3981" h="6267" extrusionOk="0">
                    <a:moveTo>
                      <a:pt x="2186" y="0"/>
                    </a:moveTo>
                    <a:cubicBezTo>
                      <a:pt x="1386" y="332"/>
                      <a:pt x="157" y="1717"/>
                      <a:pt x="79" y="2927"/>
                    </a:cubicBezTo>
                    <a:cubicBezTo>
                      <a:pt x="0" y="4566"/>
                      <a:pt x="898" y="6185"/>
                      <a:pt x="1210" y="6263"/>
                    </a:cubicBezTo>
                    <a:cubicBezTo>
                      <a:pt x="1219" y="6265"/>
                      <a:pt x="1228" y="6266"/>
                      <a:pt x="1239" y="6266"/>
                    </a:cubicBezTo>
                    <a:cubicBezTo>
                      <a:pt x="1637" y="6266"/>
                      <a:pt x="3423" y="4840"/>
                      <a:pt x="3727" y="3415"/>
                    </a:cubicBezTo>
                    <a:cubicBezTo>
                      <a:pt x="3981" y="2439"/>
                      <a:pt x="3727" y="1054"/>
                      <a:pt x="3083" y="332"/>
                    </a:cubicBezTo>
                    <a:cubicBezTo>
                      <a:pt x="3083" y="332"/>
                      <a:pt x="2849" y="254"/>
                      <a:pt x="2517" y="78"/>
                    </a:cubicBezTo>
                    <a:lnTo>
                      <a:pt x="2186" y="0"/>
                    </a:lnTo>
                    <a:close/>
                  </a:path>
                </a:pathLst>
              </a:custGeom>
              <a:solidFill>
                <a:srgbClr val="F8D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56"/>
              <p:cNvSpPr/>
              <p:nvPr/>
            </p:nvSpPr>
            <p:spPr>
              <a:xfrm>
                <a:off x="2489520" y="110986"/>
                <a:ext cx="70263" cy="87829"/>
              </a:xfrm>
              <a:custGeom>
                <a:avLst/>
                <a:gdLst/>
                <a:ahLst/>
                <a:cxnLst/>
                <a:rect l="l" t="t" r="r" b="b"/>
                <a:pathLst>
                  <a:path w="2264" h="2830" extrusionOk="0">
                    <a:moveTo>
                      <a:pt x="1210" y="1952"/>
                    </a:moveTo>
                    <a:lnTo>
                      <a:pt x="1210" y="2108"/>
                    </a:lnTo>
                    <a:cubicBezTo>
                      <a:pt x="1210" y="2178"/>
                      <a:pt x="1147" y="2185"/>
                      <a:pt x="1134" y="2243"/>
                    </a:cubicBezTo>
                    <a:lnTo>
                      <a:pt x="1134" y="2243"/>
                    </a:lnTo>
                    <a:cubicBezTo>
                      <a:pt x="1088" y="2168"/>
                      <a:pt x="1054" y="2082"/>
                      <a:pt x="1054" y="2030"/>
                    </a:cubicBezTo>
                    <a:lnTo>
                      <a:pt x="1132" y="1952"/>
                    </a:lnTo>
                    <a:close/>
                    <a:moveTo>
                      <a:pt x="1463" y="1"/>
                    </a:moveTo>
                    <a:cubicBezTo>
                      <a:pt x="1463" y="1"/>
                      <a:pt x="1366" y="157"/>
                      <a:pt x="1210" y="313"/>
                    </a:cubicBezTo>
                    <a:cubicBezTo>
                      <a:pt x="1054" y="488"/>
                      <a:pt x="800" y="723"/>
                      <a:pt x="566" y="1132"/>
                    </a:cubicBezTo>
                    <a:cubicBezTo>
                      <a:pt x="390" y="1288"/>
                      <a:pt x="312" y="1464"/>
                      <a:pt x="234" y="1698"/>
                    </a:cubicBezTo>
                    <a:cubicBezTo>
                      <a:pt x="156" y="1776"/>
                      <a:pt x="78" y="1854"/>
                      <a:pt x="78" y="2030"/>
                    </a:cubicBezTo>
                    <a:cubicBezTo>
                      <a:pt x="78" y="2108"/>
                      <a:pt x="0" y="2186"/>
                      <a:pt x="0" y="2264"/>
                    </a:cubicBezTo>
                    <a:cubicBezTo>
                      <a:pt x="0" y="2264"/>
                      <a:pt x="0" y="2342"/>
                      <a:pt x="78" y="2342"/>
                    </a:cubicBezTo>
                    <a:lnTo>
                      <a:pt x="78" y="2440"/>
                    </a:lnTo>
                    <a:lnTo>
                      <a:pt x="156" y="2440"/>
                    </a:lnTo>
                    <a:cubicBezTo>
                      <a:pt x="234" y="2596"/>
                      <a:pt x="312" y="2674"/>
                      <a:pt x="488" y="2752"/>
                    </a:cubicBezTo>
                    <a:cubicBezTo>
                      <a:pt x="644" y="2752"/>
                      <a:pt x="800" y="2752"/>
                      <a:pt x="976" y="2674"/>
                    </a:cubicBezTo>
                    <a:cubicBezTo>
                      <a:pt x="1016" y="2634"/>
                      <a:pt x="1076" y="2594"/>
                      <a:pt x="1136" y="2541"/>
                    </a:cubicBezTo>
                    <a:lnTo>
                      <a:pt x="1136" y="2541"/>
                    </a:lnTo>
                    <a:cubicBezTo>
                      <a:pt x="1308" y="2718"/>
                      <a:pt x="1577" y="2830"/>
                      <a:pt x="1776" y="2830"/>
                    </a:cubicBezTo>
                    <a:lnTo>
                      <a:pt x="1854" y="2830"/>
                    </a:lnTo>
                    <a:cubicBezTo>
                      <a:pt x="1951" y="2752"/>
                      <a:pt x="1951" y="2752"/>
                      <a:pt x="2029" y="2752"/>
                    </a:cubicBezTo>
                    <a:cubicBezTo>
                      <a:pt x="2107" y="2674"/>
                      <a:pt x="2107" y="2674"/>
                      <a:pt x="2107" y="2596"/>
                    </a:cubicBezTo>
                    <a:cubicBezTo>
                      <a:pt x="2185" y="2440"/>
                      <a:pt x="2185" y="2342"/>
                      <a:pt x="2263" y="2186"/>
                    </a:cubicBezTo>
                    <a:cubicBezTo>
                      <a:pt x="2263" y="1952"/>
                      <a:pt x="2263" y="1776"/>
                      <a:pt x="2185" y="1542"/>
                    </a:cubicBezTo>
                    <a:cubicBezTo>
                      <a:pt x="2185" y="1132"/>
                      <a:pt x="2107" y="801"/>
                      <a:pt x="2029" y="566"/>
                    </a:cubicBezTo>
                    <a:cubicBezTo>
                      <a:pt x="2029" y="313"/>
                      <a:pt x="1951" y="157"/>
                      <a:pt x="1951" y="157"/>
                    </a:cubicBezTo>
                    <a:lnTo>
                      <a:pt x="1854" y="157"/>
                    </a:lnTo>
                    <a:lnTo>
                      <a:pt x="1854" y="235"/>
                    </a:lnTo>
                    <a:cubicBezTo>
                      <a:pt x="1854" y="235"/>
                      <a:pt x="1854" y="313"/>
                      <a:pt x="1951" y="566"/>
                    </a:cubicBezTo>
                    <a:cubicBezTo>
                      <a:pt x="1951" y="801"/>
                      <a:pt x="2029" y="1132"/>
                      <a:pt x="2029" y="1542"/>
                    </a:cubicBezTo>
                    <a:cubicBezTo>
                      <a:pt x="2107" y="1776"/>
                      <a:pt x="2107" y="1952"/>
                      <a:pt x="2107" y="2186"/>
                    </a:cubicBezTo>
                    <a:cubicBezTo>
                      <a:pt x="2107" y="2342"/>
                      <a:pt x="2107" y="2440"/>
                      <a:pt x="2029" y="2518"/>
                    </a:cubicBezTo>
                    <a:cubicBezTo>
                      <a:pt x="2029" y="2596"/>
                      <a:pt x="1951" y="2674"/>
                      <a:pt x="1951" y="2674"/>
                    </a:cubicBezTo>
                    <a:lnTo>
                      <a:pt x="1776" y="2674"/>
                    </a:lnTo>
                    <a:cubicBezTo>
                      <a:pt x="1568" y="2674"/>
                      <a:pt x="1345" y="2612"/>
                      <a:pt x="1243" y="2422"/>
                    </a:cubicBezTo>
                    <a:lnTo>
                      <a:pt x="1243" y="2422"/>
                    </a:lnTo>
                    <a:cubicBezTo>
                      <a:pt x="1260" y="2398"/>
                      <a:pt x="1275" y="2371"/>
                      <a:pt x="1288" y="2342"/>
                    </a:cubicBezTo>
                    <a:cubicBezTo>
                      <a:pt x="1288" y="2264"/>
                      <a:pt x="1366" y="2264"/>
                      <a:pt x="1366" y="2186"/>
                    </a:cubicBezTo>
                    <a:cubicBezTo>
                      <a:pt x="1366" y="2108"/>
                      <a:pt x="1463" y="2030"/>
                      <a:pt x="1366" y="1952"/>
                    </a:cubicBezTo>
                    <a:cubicBezTo>
                      <a:pt x="1366" y="1854"/>
                      <a:pt x="1288" y="1776"/>
                      <a:pt x="1210" y="1776"/>
                    </a:cubicBezTo>
                    <a:lnTo>
                      <a:pt x="1132" y="1776"/>
                    </a:lnTo>
                    <a:cubicBezTo>
                      <a:pt x="976" y="1776"/>
                      <a:pt x="976" y="1952"/>
                      <a:pt x="976" y="2030"/>
                    </a:cubicBezTo>
                    <a:cubicBezTo>
                      <a:pt x="894" y="2161"/>
                      <a:pt x="949" y="2291"/>
                      <a:pt x="1015" y="2388"/>
                    </a:cubicBezTo>
                    <a:lnTo>
                      <a:pt x="1015" y="2388"/>
                    </a:lnTo>
                    <a:cubicBezTo>
                      <a:pt x="973" y="2433"/>
                      <a:pt x="928" y="2478"/>
                      <a:pt x="878" y="2518"/>
                    </a:cubicBezTo>
                    <a:cubicBezTo>
                      <a:pt x="816" y="2538"/>
                      <a:pt x="754" y="2548"/>
                      <a:pt x="691" y="2548"/>
                    </a:cubicBezTo>
                    <a:cubicBezTo>
                      <a:pt x="517" y="2548"/>
                      <a:pt x="349" y="2471"/>
                      <a:pt x="234" y="2342"/>
                    </a:cubicBezTo>
                    <a:lnTo>
                      <a:pt x="234" y="2264"/>
                    </a:lnTo>
                    <a:lnTo>
                      <a:pt x="234" y="2108"/>
                    </a:lnTo>
                    <a:cubicBezTo>
                      <a:pt x="234" y="1952"/>
                      <a:pt x="312" y="1854"/>
                      <a:pt x="390" y="1776"/>
                    </a:cubicBezTo>
                    <a:cubicBezTo>
                      <a:pt x="488" y="1542"/>
                      <a:pt x="644" y="1366"/>
                      <a:pt x="722" y="1210"/>
                    </a:cubicBezTo>
                    <a:cubicBezTo>
                      <a:pt x="976" y="879"/>
                      <a:pt x="1132" y="566"/>
                      <a:pt x="1288" y="391"/>
                    </a:cubicBezTo>
                    <a:cubicBezTo>
                      <a:pt x="1463" y="235"/>
                      <a:pt x="1541" y="79"/>
                      <a:pt x="1541" y="79"/>
                    </a:cubicBezTo>
                    <a:lnTo>
                      <a:pt x="15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56"/>
              <p:cNvSpPr/>
              <p:nvPr/>
            </p:nvSpPr>
            <p:spPr>
              <a:xfrm>
                <a:off x="2476796" y="224232"/>
                <a:ext cx="24859" cy="40594"/>
              </a:xfrm>
              <a:custGeom>
                <a:avLst/>
                <a:gdLst/>
                <a:ahLst/>
                <a:cxnLst/>
                <a:rect l="l" t="t" r="r" b="b"/>
                <a:pathLst>
                  <a:path w="801" h="1308" extrusionOk="0">
                    <a:moveTo>
                      <a:pt x="234" y="0"/>
                    </a:moveTo>
                    <a:cubicBezTo>
                      <a:pt x="78" y="0"/>
                      <a:pt x="0" y="78"/>
                      <a:pt x="0" y="254"/>
                    </a:cubicBezTo>
                    <a:cubicBezTo>
                      <a:pt x="0" y="410"/>
                      <a:pt x="0" y="566"/>
                      <a:pt x="78" y="742"/>
                    </a:cubicBezTo>
                    <a:cubicBezTo>
                      <a:pt x="156" y="898"/>
                      <a:pt x="234" y="1132"/>
                      <a:pt x="410" y="1230"/>
                    </a:cubicBezTo>
                    <a:lnTo>
                      <a:pt x="488" y="1308"/>
                    </a:lnTo>
                    <a:cubicBezTo>
                      <a:pt x="644" y="1308"/>
                      <a:pt x="800" y="1132"/>
                      <a:pt x="722" y="976"/>
                    </a:cubicBezTo>
                    <a:cubicBezTo>
                      <a:pt x="722" y="820"/>
                      <a:pt x="644" y="644"/>
                      <a:pt x="566" y="566"/>
                    </a:cubicBezTo>
                    <a:cubicBezTo>
                      <a:pt x="566" y="332"/>
                      <a:pt x="488" y="156"/>
                      <a:pt x="312" y="78"/>
                    </a:cubicBezTo>
                    <a:cubicBezTo>
                      <a:pt x="312" y="0"/>
                      <a:pt x="234" y="0"/>
                      <a:pt x="234"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56"/>
              <p:cNvSpPr/>
              <p:nvPr/>
            </p:nvSpPr>
            <p:spPr>
              <a:xfrm>
                <a:off x="2494362" y="269636"/>
                <a:ext cx="12724" cy="10335"/>
              </a:xfrm>
              <a:custGeom>
                <a:avLst/>
                <a:gdLst/>
                <a:ahLst/>
                <a:cxnLst/>
                <a:rect l="l" t="t" r="r" b="b"/>
                <a:pathLst>
                  <a:path w="410" h="333" extrusionOk="0">
                    <a:moveTo>
                      <a:pt x="156" y="1"/>
                    </a:moveTo>
                    <a:cubicBezTo>
                      <a:pt x="78" y="1"/>
                      <a:pt x="0" y="254"/>
                      <a:pt x="78" y="332"/>
                    </a:cubicBezTo>
                    <a:lnTo>
                      <a:pt x="156" y="332"/>
                    </a:lnTo>
                    <a:cubicBezTo>
                      <a:pt x="332" y="332"/>
                      <a:pt x="410" y="79"/>
                      <a:pt x="234" y="79"/>
                    </a:cubicBezTo>
                    <a:cubicBezTo>
                      <a:pt x="234" y="1"/>
                      <a:pt x="156" y="1"/>
                      <a:pt x="156" y="1"/>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56"/>
              <p:cNvSpPr/>
              <p:nvPr/>
            </p:nvSpPr>
            <p:spPr>
              <a:xfrm>
                <a:off x="2531883" y="120668"/>
                <a:ext cx="48477" cy="96333"/>
              </a:xfrm>
              <a:custGeom>
                <a:avLst/>
                <a:gdLst/>
                <a:ahLst/>
                <a:cxnLst/>
                <a:rect l="l" t="t" r="r" b="b"/>
                <a:pathLst>
                  <a:path w="1562" h="3104" extrusionOk="0">
                    <a:moveTo>
                      <a:pt x="489" y="1"/>
                    </a:moveTo>
                    <a:cubicBezTo>
                      <a:pt x="333" y="1"/>
                      <a:pt x="254" y="79"/>
                      <a:pt x="176" y="176"/>
                    </a:cubicBezTo>
                    <a:lnTo>
                      <a:pt x="98" y="254"/>
                    </a:lnTo>
                    <a:cubicBezTo>
                      <a:pt x="1" y="411"/>
                      <a:pt x="98" y="664"/>
                      <a:pt x="254" y="742"/>
                    </a:cubicBezTo>
                    <a:cubicBezTo>
                      <a:pt x="411" y="898"/>
                      <a:pt x="489" y="1386"/>
                      <a:pt x="586" y="1640"/>
                    </a:cubicBezTo>
                    <a:cubicBezTo>
                      <a:pt x="586" y="1874"/>
                      <a:pt x="664" y="2030"/>
                      <a:pt x="664" y="2284"/>
                    </a:cubicBezTo>
                    <a:lnTo>
                      <a:pt x="664" y="2206"/>
                    </a:lnTo>
                    <a:cubicBezTo>
                      <a:pt x="742" y="2128"/>
                      <a:pt x="742" y="2030"/>
                      <a:pt x="742" y="1874"/>
                    </a:cubicBezTo>
                    <a:cubicBezTo>
                      <a:pt x="742" y="1640"/>
                      <a:pt x="742" y="1464"/>
                      <a:pt x="664" y="1230"/>
                    </a:cubicBezTo>
                    <a:cubicBezTo>
                      <a:pt x="664" y="820"/>
                      <a:pt x="586" y="489"/>
                      <a:pt x="586" y="254"/>
                    </a:cubicBezTo>
                    <a:cubicBezTo>
                      <a:pt x="586" y="176"/>
                      <a:pt x="489" y="79"/>
                      <a:pt x="489" y="1"/>
                    </a:cubicBezTo>
                    <a:close/>
                    <a:moveTo>
                      <a:pt x="664" y="1"/>
                    </a:moveTo>
                    <a:lnTo>
                      <a:pt x="664" y="254"/>
                    </a:lnTo>
                    <a:cubicBezTo>
                      <a:pt x="742" y="489"/>
                      <a:pt x="820" y="820"/>
                      <a:pt x="820" y="1230"/>
                    </a:cubicBezTo>
                    <a:cubicBezTo>
                      <a:pt x="898" y="1464"/>
                      <a:pt x="898" y="1640"/>
                      <a:pt x="898" y="1874"/>
                    </a:cubicBezTo>
                    <a:cubicBezTo>
                      <a:pt x="820" y="2030"/>
                      <a:pt x="820" y="2128"/>
                      <a:pt x="742" y="2284"/>
                    </a:cubicBezTo>
                    <a:cubicBezTo>
                      <a:pt x="742" y="2362"/>
                      <a:pt x="742" y="2362"/>
                      <a:pt x="664" y="2440"/>
                    </a:cubicBezTo>
                    <a:cubicBezTo>
                      <a:pt x="664" y="2615"/>
                      <a:pt x="742" y="2771"/>
                      <a:pt x="742" y="2928"/>
                    </a:cubicBezTo>
                    <a:cubicBezTo>
                      <a:pt x="742" y="3006"/>
                      <a:pt x="820" y="3103"/>
                      <a:pt x="976" y="3103"/>
                    </a:cubicBezTo>
                    <a:lnTo>
                      <a:pt x="1074" y="3103"/>
                    </a:lnTo>
                    <a:cubicBezTo>
                      <a:pt x="1562" y="2693"/>
                      <a:pt x="1464" y="2030"/>
                      <a:pt x="1386" y="1464"/>
                    </a:cubicBezTo>
                    <a:cubicBezTo>
                      <a:pt x="1230" y="976"/>
                      <a:pt x="1152" y="411"/>
                      <a:pt x="742" y="79"/>
                    </a:cubicBezTo>
                    <a:lnTo>
                      <a:pt x="664" y="1"/>
                    </a:ln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56"/>
              <p:cNvSpPr/>
              <p:nvPr/>
            </p:nvSpPr>
            <p:spPr>
              <a:xfrm>
                <a:off x="2547028" y="120668"/>
                <a:ext cx="12755" cy="75725"/>
              </a:xfrm>
              <a:custGeom>
                <a:avLst/>
                <a:gdLst/>
                <a:ahLst/>
                <a:cxnLst/>
                <a:rect l="l" t="t" r="r" b="b"/>
                <a:pathLst>
                  <a:path w="411" h="2440" extrusionOk="0">
                    <a:moveTo>
                      <a:pt x="1" y="1"/>
                    </a:moveTo>
                    <a:cubicBezTo>
                      <a:pt x="1" y="79"/>
                      <a:pt x="98" y="176"/>
                      <a:pt x="98" y="254"/>
                    </a:cubicBezTo>
                    <a:cubicBezTo>
                      <a:pt x="98" y="489"/>
                      <a:pt x="176" y="820"/>
                      <a:pt x="176" y="1230"/>
                    </a:cubicBezTo>
                    <a:cubicBezTo>
                      <a:pt x="254" y="1464"/>
                      <a:pt x="254" y="1640"/>
                      <a:pt x="254" y="1874"/>
                    </a:cubicBezTo>
                    <a:cubicBezTo>
                      <a:pt x="254" y="2030"/>
                      <a:pt x="254" y="2128"/>
                      <a:pt x="176" y="2206"/>
                    </a:cubicBezTo>
                    <a:lnTo>
                      <a:pt x="176" y="2284"/>
                    </a:lnTo>
                    <a:lnTo>
                      <a:pt x="176" y="2440"/>
                    </a:lnTo>
                    <a:cubicBezTo>
                      <a:pt x="254" y="2362"/>
                      <a:pt x="254" y="2362"/>
                      <a:pt x="254" y="2284"/>
                    </a:cubicBezTo>
                    <a:cubicBezTo>
                      <a:pt x="332" y="2128"/>
                      <a:pt x="332" y="2030"/>
                      <a:pt x="410" y="1874"/>
                    </a:cubicBezTo>
                    <a:cubicBezTo>
                      <a:pt x="410" y="1640"/>
                      <a:pt x="410" y="1464"/>
                      <a:pt x="332" y="1230"/>
                    </a:cubicBezTo>
                    <a:cubicBezTo>
                      <a:pt x="332" y="820"/>
                      <a:pt x="254" y="489"/>
                      <a:pt x="176" y="254"/>
                    </a:cubicBezTo>
                    <a:lnTo>
                      <a:pt x="176" y="1"/>
                    </a:ln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56"/>
              <p:cNvSpPr/>
              <p:nvPr/>
            </p:nvSpPr>
            <p:spPr>
              <a:xfrm>
                <a:off x="2855268" y="161262"/>
                <a:ext cx="123550" cy="196917"/>
              </a:xfrm>
              <a:custGeom>
                <a:avLst/>
                <a:gdLst/>
                <a:ahLst/>
                <a:cxnLst/>
                <a:rect l="l" t="t" r="r" b="b"/>
                <a:pathLst>
                  <a:path w="3981" h="6345" extrusionOk="0">
                    <a:moveTo>
                      <a:pt x="1464" y="0"/>
                    </a:moveTo>
                    <a:cubicBezTo>
                      <a:pt x="898" y="566"/>
                      <a:pt x="0" y="2283"/>
                      <a:pt x="234" y="3415"/>
                    </a:cubicBezTo>
                    <a:cubicBezTo>
                      <a:pt x="557" y="4917"/>
                      <a:pt x="1807" y="6344"/>
                      <a:pt x="2160" y="6344"/>
                    </a:cubicBezTo>
                    <a:cubicBezTo>
                      <a:pt x="2169" y="6344"/>
                      <a:pt x="2177" y="6343"/>
                      <a:pt x="2185" y="6341"/>
                    </a:cubicBezTo>
                    <a:cubicBezTo>
                      <a:pt x="2595" y="6341"/>
                      <a:pt x="3981" y="4468"/>
                      <a:pt x="3902" y="3005"/>
                    </a:cubicBezTo>
                    <a:cubicBezTo>
                      <a:pt x="3902" y="1951"/>
                      <a:pt x="3337" y="644"/>
                      <a:pt x="2439" y="156"/>
                    </a:cubicBezTo>
                    <a:cubicBezTo>
                      <a:pt x="2439" y="156"/>
                      <a:pt x="2263" y="156"/>
                      <a:pt x="1873" y="78"/>
                    </a:cubicBezTo>
                    <a:lnTo>
                      <a:pt x="1464" y="0"/>
                    </a:lnTo>
                    <a:close/>
                  </a:path>
                </a:pathLst>
              </a:custGeom>
              <a:solidFill>
                <a:srgbClr val="F8D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56"/>
              <p:cNvSpPr/>
              <p:nvPr/>
            </p:nvSpPr>
            <p:spPr>
              <a:xfrm>
                <a:off x="2883106" y="166104"/>
                <a:ext cx="67843" cy="90839"/>
              </a:xfrm>
              <a:custGeom>
                <a:avLst/>
                <a:gdLst/>
                <a:ahLst/>
                <a:cxnLst/>
                <a:rect l="l" t="t" r="r" b="b"/>
                <a:pathLst>
                  <a:path w="2186" h="2927" extrusionOk="0">
                    <a:moveTo>
                      <a:pt x="1132" y="1951"/>
                    </a:moveTo>
                    <a:lnTo>
                      <a:pt x="1132" y="2127"/>
                    </a:lnTo>
                    <a:lnTo>
                      <a:pt x="1132" y="2283"/>
                    </a:lnTo>
                    <a:cubicBezTo>
                      <a:pt x="1128" y="2292"/>
                      <a:pt x="1123" y="2301"/>
                      <a:pt x="1119" y="2310"/>
                    </a:cubicBezTo>
                    <a:lnTo>
                      <a:pt x="1119" y="2310"/>
                    </a:lnTo>
                    <a:cubicBezTo>
                      <a:pt x="1024" y="2249"/>
                      <a:pt x="976" y="2188"/>
                      <a:pt x="976" y="2127"/>
                    </a:cubicBezTo>
                    <a:cubicBezTo>
                      <a:pt x="976" y="2029"/>
                      <a:pt x="976" y="2029"/>
                      <a:pt x="1054" y="1951"/>
                    </a:cubicBezTo>
                    <a:close/>
                    <a:moveTo>
                      <a:pt x="879" y="0"/>
                    </a:moveTo>
                    <a:lnTo>
                      <a:pt x="801" y="78"/>
                    </a:lnTo>
                    <a:cubicBezTo>
                      <a:pt x="801" y="78"/>
                      <a:pt x="723" y="176"/>
                      <a:pt x="645" y="410"/>
                    </a:cubicBezTo>
                    <a:cubicBezTo>
                      <a:pt x="567" y="566"/>
                      <a:pt x="391" y="898"/>
                      <a:pt x="235" y="1307"/>
                    </a:cubicBezTo>
                    <a:cubicBezTo>
                      <a:pt x="157" y="1464"/>
                      <a:pt x="157" y="1717"/>
                      <a:pt x="79" y="1951"/>
                    </a:cubicBezTo>
                    <a:cubicBezTo>
                      <a:pt x="79" y="2127"/>
                      <a:pt x="1" y="2205"/>
                      <a:pt x="1" y="2361"/>
                    </a:cubicBezTo>
                    <a:cubicBezTo>
                      <a:pt x="1" y="2439"/>
                      <a:pt x="1" y="2439"/>
                      <a:pt x="79" y="2517"/>
                    </a:cubicBezTo>
                    <a:lnTo>
                      <a:pt x="79" y="2693"/>
                    </a:lnTo>
                    <a:lnTo>
                      <a:pt x="157" y="2693"/>
                    </a:lnTo>
                    <a:lnTo>
                      <a:pt x="157" y="2771"/>
                    </a:lnTo>
                    <a:cubicBezTo>
                      <a:pt x="313" y="2849"/>
                      <a:pt x="488" y="2927"/>
                      <a:pt x="567" y="2927"/>
                    </a:cubicBezTo>
                    <a:cubicBezTo>
                      <a:pt x="723" y="2927"/>
                      <a:pt x="879" y="2849"/>
                      <a:pt x="1054" y="2693"/>
                    </a:cubicBezTo>
                    <a:cubicBezTo>
                      <a:pt x="1102" y="2645"/>
                      <a:pt x="1149" y="2591"/>
                      <a:pt x="1196" y="2521"/>
                    </a:cubicBezTo>
                    <a:lnTo>
                      <a:pt x="1196" y="2521"/>
                    </a:lnTo>
                    <a:cubicBezTo>
                      <a:pt x="1367" y="2693"/>
                      <a:pt x="1648" y="2693"/>
                      <a:pt x="1854" y="2693"/>
                    </a:cubicBezTo>
                    <a:cubicBezTo>
                      <a:pt x="1952" y="2615"/>
                      <a:pt x="1952" y="2615"/>
                      <a:pt x="2030" y="2615"/>
                    </a:cubicBezTo>
                    <a:cubicBezTo>
                      <a:pt x="2030" y="2615"/>
                      <a:pt x="2030" y="2517"/>
                      <a:pt x="2108" y="2517"/>
                    </a:cubicBezTo>
                    <a:cubicBezTo>
                      <a:pt x="2108" y="2439"/>
                      <a:pt x="2186" y="2361"/>
                      <a:pt x="2186" y="2361"/>
                    </a:cubicBezTo>
                    <a:lnTo>
                      <a:pt x="2186" y="1951"/>
                    </a:lnTo>
                    <a:cubicBezTo>
                      <a:pt x="2108" y="1717"/>
                      <a:pt x="2030" y="1464"/>
                      <a:pt x="1952" y="1307"/>
                    </a:cubicBezTo>
                    <a:cubicBezTo>
                      <a:pt x="1854" y="898"/>
                      <a:pt x="1698" y="566"/>
                      <a:pt x="1542" y="410"/>
                    </a:cubicBezTo>
                    <a:cubicBezTo>
                      <a:pt x="1464" y="176"/>
                      <a:pt x="1366" y="78"/>
                      <a:pt x="1366" y="78"/>
                    </a:cubicBezTo>
                    <a:lnTo>
                      <a:pt x="1288" y="0"/>
                    </a:lnTo>
                    <a:lnTo>
                      <a:pt x="1288" y="78"/>
                    </a:lnTo>
                    <a:cubicBezTo>
                      <a:pt x="1288" y="78"/>
                      <a:pt x="1288" y="254"/>
                      <a:pt x="1464" y="410"/>
                    </a:cubicBezTo>
                    <a:cubicBezTo>
                      <a:pt x="1542" y="664"/>
                      <a:pt x="1698" y="976"/>
                      <a:pt x="1854" y="1385"/>
                    </a:cubicBezTo>
                    <a:cubicBezTo>
                      <a:pt x="1854" y="1542"/>
                      <a:pt x="1952" y="1795"/>
                      <a:pt x="2030" y="1951"/>
                    </a:cubicBezTo>
                    <a:lnTo>
                      <a:pt x="2030" y="2283"/>
                    </a:lnTo>
                    <a:lnTo>
                      <a:pt x="2030" y="2439"/>
                    </a:lnTo>
                    <a:lnTo>
                      <a:pt x="1952" y="2517"/>
                    </a:lnTo>
                    <a:lnTo>
                      <a:pt x="1854" y="2517"/>
                    </a:lnTo>
                    <a:cubicBezTo>
                      <a:pt x="1789" y="2544"/>
                      <a:pt x="1723" y="2556"/>
                      <a:pt x="1658" y="2556"/>
                    </a:cubicBezTo>
                    <a:cubicBezTo>
                      <a:pt x="1512" y="2556"/>
                      <a:pt x="1372" y="2496"/>
                      <a:pt x="1264" y="2409"/>
                    </a:cubicBezTo>
                    <a:lnTo>
                      <a:pt x="1264" y="2409"/>
                    </a:lnTo>
                    <a:cubicBezTo>
                      <a:pt x="1272" y="2394"/>
                      <a:pt x="1280" y="2378"/>
                      <a:pt x="1288" y="2361"/>
                    </a:cubicBezTo>
                    <a:lnTo>
                      <a:pt x="1288" y="2127"/>
                    </a:lnTo>
                    <a:lnTo>
                      <a:pt x="1288" y="1873"/>
                    </a:lnTo>
                    <a:cubicBezTo>
                      <a:pt x="1210" y="1795"/>
                      <a:pt x="1132" y="1795"/>
                      <a:pt x="1132" y="1795"/>
                    </a:cubicBezTo>
                    <a:cubicBezTo>
                      <a:pt x="1054" y="1795"/>
                      <a:pt x="1054" y="1795"/>
                      <a:pt x="976" y="1873"/>
                    </a:cubicBezTo>
                    <a:cubicBezTo>
                      <a:pt x="879" y="1873"/>
                      <a:pt x="801" y="2029"/>
                      <a:pt x="879" y="2127"/>
                    </a:cubicBezTo>
                    <a:cubicBezTo>
                      <a:pt x="879" y="2259"/>
                      <a:pt x="948" y="2335"/>
                      <a:pt x="1064" y="2402"/>
                    </a:cubicBezTo>
                    <a:lnTo>
                      <a:pt x="1064" y="2402"/>
                    </a:lnTo>
                    <a:cubicBezTo>
                      <a:pt x="1007" y="2486"/>
                      <a:pt x="948" y="2546"/>
                      <a:pt x="879" y="2615"/>
                    </a:cubicBezTo>
                    <a:cubicBezTo>
                      <a:pt x="801" y="2693"/>
                      <a:pt x="703" y="2732"/>
                      <a:pt x="603" y="2732"/>
                    </a:cubicBezTo>
                    <a:cubicBezTo>
                      <a:pt x="503" y="2732"/>
                      <a:pt x="401" y="2693"/>
                      <a:pt x="313" y="2615"/>
                    </a:cubicBezTo>
                    <a:lnTo>
                      <a:pt x="235" y="2615"/>
                    </a:lnTo>
                    <a:lnTo>
                      <a:pt x="235" y="2517"/>
                    </a:lnTo>
                    <a:lnTo>
                      <a:pt x="235" y="2361"/>
                    </a:lnTo>
                    <a:lnTo>
                      <a:pt x="235" y="2029"/>
                    </a:lnTo>
                    <a:cubicBezTo>
                      <a:pt x="313" y="1795"/>
                      <a:pt x="391" y="1542"/>
                      <a:pt x="488" y="1385"/>
                    </a:cubicBezTo>
                    <a:cubicBezTo>
                      <a:pt x="567" y="976"/>
                      <a:pt x="723" y="664"/>
                      <a:pt x="801" y="410"/>
                    </a:cubicBezTo>
                    <a:cubicBezTo>
                      <a:pt x="879" y="254"/>
                      <a:pt x="879" y="78"/>
                      <a:pt x="879" y="78"/>
                    </a:cubicBezTo>
                    <a:lnTo>
                      <a:pt x="8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56"/>
              <p:cNvSpPr/>
              <p:nvPr/>
            </p:nvSpPr>
            <p:spPr>
              <a:xfrm>
                <a:off x="2883106" y="289623"/>
                <a:ext cx="32742" cy="35752"/>
              </a:xfrm>
              <a:custGeom>
                <a:avLst/>
                <a:gdLst/>
                <a:ahLst/>
                <a:cxnLst/>
                <a:rect l="l" t="t" r="r" b="b"/>
                <a:pathLst>
                  <a:path w="1055" h="1152" extrusionOk="0">
                    <a:moveTo>
                      <a:pt x="235" y="1"/>
                    </a:moveTo>
                    <a:cubicBezTo>
                      <a:pt x="157" y="1"/>
                      <a:pt x="1" y="98"/>
                      <a:pt x="1" y="254"/>
                    </a:cubicBezTo>
                    <a:cubicBezTo>
                      <a:pt x="79" y="410"/>
                      <a:pt x="157" y="586"/>
                      <a:pt x="235" y="742"/>
                    </a:cubicBezTo>
                    <a:cubicBezTo>
                      <a:pt x="391" y="898"/>
                      <a:pt x="488" y="1074"/>
                      <a:pt x="645" y="1152"/>
                    </a:cubicBezTo>
                    <a:lnTo>
                      <a:pt x="723" y="1152"/>
                    </a:lnTo>
                    <a:cubicBezTo>
                      <a:pt x="976" y="1152"/>
                      <a:pt x="1054" y="976"/>
                      <a:pt x="976" y="820"/>
                    </a:cubicBezTo>
                    <a:cubicBezTo>
                      <a:pt x="879" y="664"/>
                      <a:pt x="801" y="586"/>
                      <a:pt x="723" y="410"/>
                    </a:cubicBezTo>
                    <a:cubicBezTo>
                      <a:pt x="645" y="254"/>
                      <a:pt x="567" y="98"/>
                      <a:pt x="313" y="1"/>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56"/>
              <p:cNvSpPr/>
              <p:nvPr/>
            </p:nvSpPr>
            <p:spPr>
              <a:xfrm>
                <a:off x="2913396" y="171535"/>
                <a:ext cx="63001" cy="90870"/>
              </a:xfrm>
              <a:custGeom>
                <a:avLst/>
                <a:gdLst/>
                <a:ahLst/>
                <a:cxnLst/>
                <a:rect l="l" t="t" r="r" b="b"/>
                <a:pathLst>
                  <a:path w="2030" h="2928" extrusionOk="0">
                    <a:moveTo>
                      <a:pt x="312" y="79"/>
                    </a:moveTo>
                    <a:cubicBezTo>
                      <a:pt x="234" y="79"/>
                      <a:pt x="78" y="157"/>
                      <a:pt x="78" y="313"/>
                    </a:cubicBezTo>
                    <a:lnTo>
                      <a:pt x="0" y="391"/>
                    </a:lnTo>
                    <a:cubicBezTo>
                      <a:pt x="0" y="567"/>
                      <a:pt x="156" y="723"/>
                      <a:pt x="312" y="801"/>
                    </a:cubicBezTo>
                    <a:cubicBezTo>
                      <a:pt x="566" y="976"/>
                      <a:pt x="722" y="1367"/>
                      <a:pt x="800" y="1620"/>
                    </a:cubicBezTo>
                    <a:cubicBezTo>
                      <a:pt x="878" y="1776"/>
                      <a:pt x="976" y="1952"/>
                      <a:pt x="1054" y="2186"/>
                    </a:cubicBezTo>
                    <a:lnTo>
                      <a:pt x="1054" y="2108"/>
                    </a:lnTo>
                    <a:lnTo>
                      <a:pt x="1054" y="1776"/>
                    </a:lnTo>
                    <a:cubicBezTo>
                      <a:pt x="976" y="1620"/>
                      <a:pt x="878" y="1367"/>
                      <a:pt x="878" y="1210"/>
                    </a:cubicBezTo>
                    <a:cubicBezTo>
                      <a:pt x="722" y="801"/>
                      <a:pt x="566" y="489"/>
                      <a:pt x="488" y="235"/>
                    </a:cubicBezTo>
                    <a:cubicBezTo>
                      <a:pt x="390" y="157"/>
                      <a:pt x="390" y="79"/>
                      <a:pt x="312" y="79"/>
                    </a:cubicBezTo>
                    <a:close/>
                    <a:moveTo>
                      <a:pt x="488" y="1"/>
                    </a:moveTo>
                    <a:cubicBezTo>
                      <a:pt x="488" y="79"/>
                      <a:pt x="566" y="157"/>
                      <a:pt x="566" y="235"/>
                    </a:cubicBezTo>
                    <a:cubicBezTo>
                      <a:pt x="722" y="391"/>
                      <a:pt x="878" y="723"/>
                      <a:pt x="976" y="1132"/>
                    </a:cubicBezTo>
                    <a:cubicBezTo>
                      <a:pt x="1054" y="1289"/>
                      <a:pt x="1132" y="1542"/>
                      <a:pt x="1210" y="1776"/>
                    </a:cubicBezTo>
                    <a:lnTo>
                      <a:pt x="1210" y="2186"/>
                    </a:lnTo>
                    <a:cubicBezTo>
                      <a:pt x="1210" y="2186"/>
                      <a:pt x="1132" y="2264"/>
                      <a:pt x="1132" y="2342"/>
                    </a:cubicBezTo>
                    <a:cubicBezTo>
                      <a:pt x="1210" y="2518"/>
                      <a:pt x="1210" y="2674"/>
                      <a:pt x="1288" y="2830"/>
                    </a:cubicBezTo>
                    <a:cubicBezTo>
                      <a:pt x="1366" y="2928"/>
                      <a:pt x="1464" y="2928"/>
                      <a:pt x="1542" y="2928"/>
                    </a:cubicBezTo>
                    <a:cubicBezTo>
                      <a:pt x="1620" y="2928"/>
                      <a:pt x="1698" y="2928"/>
                      <a:pt x="1698" y="2830"/>
                    </a:cubicBezTo>
                    <a:cubicBezTo>
                      <a:pt x="2029" y="2342"/>
                      <a:pt x="1776" y="1698"/>
                      <a:pt x="1542" y="1210"/>
                    </a:cubicBezTo>
                    <a:cubicBezTo>
                      <a:pt x="1288" y="801"/>
                      <a:pt x="1132" y="313"/>
                      <a:pt x="644" y="79"/>
                    </a:cubicBezTo>
                    <a:cubicBezTo>
                      <a:pt x="566" y="79"/>
                      <a:pt x="488" y="1"/>
                      <a:pt x="488" y="1"/>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56"/>
              <p:cNvSpPr/>
              <p:nvPr/>
            </p:nvSpPr>
            <p:spPr>
              <a:xfrm>
                <a:off x="2923079" y="171535"/>
                <a:ext cx="27869" cy="72715"/>
              </a:xfrm>
              <a:custGeom>
                <a:avLst/>
                <a:gdLst/>
                <a:ahLst/>
                <a:cxnLst/>
                <a:rect l="l" t="t" r="r" b="b"/>
                <a:pathLst>
                  <a:path w="898" h="2343" extrusionOk="0">
                    <a:moveTo>
                      <a:pt x="176" y="1"/>
                    </a:moveTo>
                    <a:cubicBezTo>
                      <a:pt x="78" y="1"/>
                      <a:pt x="78" y="1"/>
                      <a:pt x="0" y="79"/>
                    </a:cubicBezTo>
                    <a:cubicBezTo>
                      <a:pt x="78" y="79"/>
                      <a:pt x="78" y="157"/>
                      <a:pt x="176" y="235"/>
                    </a:cubicBezTo>
                    <a:cubicBezTo>
                      <a:pt x="254" y="489"/>
                      <a:pt x="410" y="801"/>
                      <a:pt x="566" y="1210"/>
                    </a:cubicBezTo>
                    <a:cubicBezTo>
                      <a:pt x="566" y="1367"/>
                      <a:pt x="664" y="1620"/>
                      <a:pt x="742" y="1776"/>
                    </a:cubicBezTo>
                    <a:lnTo>
                      <a:pt x="742" y="2108"/>
                    </a:lnTo>
                    <a:lnTo>
                      <a:pt x="742" y="2186"/>
                    </a:lnTo>
                    <a:cubicBezTo>
                      <a:pt x="820" y="2186"/>
                      <a:pt x="820" y="2264"/>
                      <a:pt x="820" y="2342"/>
                    </a:cubicBezTo>
                    <a:cubicBezTo>
                      <a:pt x="820" y="2264"/>
                      <a:pt x="898" y="2186"/>
                      <a:pt x="898" y="2186"/>
                    </a:cubicBezTo>
                    <a:lnTo>
                      <a:pt x="898" y="1776"/>
                    </a:lnTo>
                    <a:cubicBezTo>
                      <a:pt x="820" y="1542"/>
                      <a:pt x="742" y="1289"/>
                      <a:pt x="664" y="1132"/>
                    </a:cubicBezTo>
                    <a:cubicBezTo>
                      <a:pt x="566" y="723"/>
                      <a:pt x="410" y="391"/>
                      <a:pt x="254" y="235"/>
                    </a:cubicBezTo>
                    <a:cubicBezTo>
                      <a:pt x="254" y="157"/>
                      <a:pt x="176" y="79"/>
                      <a:pt x="176" y="1"/>
                    </a:cubicBez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56"/>
              <p:cNvSpPr/>
              <p:nvPr/>
            </p:nvSpPr>
            <p:spPr>
              <a:xfrm>
                <a:off x="3221015" y="29860"/>
                <a:ext cx="136275" cy="192107"/>
              </a:xfrm>
              <a:custGeom>
                <a:avLst/>
                <a:gdLst/>
                <a:ahLst/>
                <a:cxnLst/>
                <a:rect l="l" t="t" r="r" b="b"/>
                <a:pathLst>
                  <a:path w="4391" h="6190" extrusionOk="0">
                    <a:moveTo>
                      <a:pt x="1951" y="0"/>
                    </a:moveTo>
                    <a:cubicBezTo>
                      <a:pt x="1951" y="0"/>
                      <a:pt x="1795" y="78"/>
                      <a:pt x="1386" y="78"/>
                    </a:cubicBezTo>
                    <a:lnTo>
                      <a:pt x="976" y="78"/>
                    </a:lnTo>
                    <a:cubicBezTo>
                      <a:pt x="488" y="820"/>
                      <a:pt x="0" y="2615"/>
                      <a:pt x="488" y="3746"/>
                    </a:cubicBezTo>
                    <a:cubicBezTo>
                      <a:pt x="1035" y="5086"/>
                      <a:pt x="2569" y="6189"/>
                      <a:pt x="2968" y="6189"/>
                    </a:cubicBezTo>
                    <a:cubicBezTo>
                      <a:pt x="2982" y="6189"/>
                      <a:pt x="2994" y="6188"/>
                      <a:pt x="3005" y="6185"/>
                    </a:cubicBezTo>
                    <a:cubicBezTo>
                      <a:pt x="3337" y="6107"/>
                      <a:pt x="4390" y="3902"/>
                      <a:pt x="3981" y="2517"/>
                    </a:cubicBezTo>
                    <a:cubicBezTo>
                      <a:pt x="3746" y="1463"/>
                      <a:pt x="2927" y="332"/>
                      <a:pt x="1951" y="0"/>
                    </a:cubicBezTo>
                    <a:close/>
                  </a:path>
                </a:pathLst>
              </a:custGeom>
              <a:solidFill>
                <a:srgbClr val="F8D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56"/>
              <p:cNvSpPr/>
              <p:nvPr/>
            </p:nvSpPr>
            <p:spPr>
              <a:xfrm>
                <a:off x="3248854" y="32281"/>
                <a:ext cx="65453" cy="93881"/>
              </a:xfrm>
              <a:custGeom>
                <a:avLst/>
                <a:gdLst/>
                <a:ahLst/>
                <a:cxnLst/>
                <a:rect l="l" t="t" r="r" b="b"/>
                <a:pathLst>
                  <a:path w="2109" h="3025" extrusionOk="0">
                    <a:moveTo>
                      <a:pt x="1054" y="1951"/>
                    </a:moveTo>
                    <a:cubicBezTo>
                      <a:pt x="1054" y="1951"/>
                      <a:pt x="1054" y="2049"/>
                      <a:pt x="1132" y="2127"/>
                    </a:cubicBezTo>
                    <a:cubicBezTo>
                      <a:pt x="1132" y="2205"/>
                      <a:pt x="1132" y="2205"/>
                      <a:pt x="1054" y="2283"/>
                    </a:cubicBezTo>
                    <a:cubicBezTo>
                      <a:pt x="1002" y="2231"/>
                      <a:pt x="950" y="2179"/>
                      <a:pt x="898" y="2127"/>
                    </a:cubicBezTo>
                    <a:cubicBezTo>
                      <a:pt x="898" y="2049"/>
                      <a:pt x="898" y="2049"/>
                      <a:pt x="976" y="2049"/>
                    </a:cubicBezTo>
                    <a:lnTo>
                      <a:pt x="1054" y="1951"/>
                    </a:lnTo>
                    <a:close/>
                    <a:moveTo>
                      <a:pt x="801" y="0"/>
                    </a:moveTo>
                    <a:lnTo>
                      <a:pt x="801" y="98"/>
                    </a:lnTo>
                    <a:cubicBezTo>
                      <a:pt x="801" y="98"/>
                      <a:pt x="898" y="254"/>
                      <a:pt x="1054" y="410"/>
                    </a:cubicBezTo>
                    <a:cubicBezTo>
                      <a:pt x="1132" y="585"/>
                      <a:pt x="1386" y="898"/>
                      <a:pt x="1620" y="1229"/>
                    </a:cubicBezTo>
                    <a:cubicBezTo>
                      <a:pt x="1698" y="1385"/>
                      <a:pt x="1776" y="1561"/>
                      <a:pt x="1952" y="1795"/>
                    </a:cubicBezTo>
                    <a:cubicBezTo>
                      <a:pt x="1952" y="1873"/>
                      <a:pt x="2030" y="2049"/>
                      <a:pt x="2030" y="2127"/>
                    </a:cubicBezTo>
                    <a:lnTo>
                      <a:pt x="2030" y="2283"/>
                    </a:lnTo>
                    <a:lnTo>
                      <a:pt x="1952" y="2361"/>
                    </a:lnTo>
                    <a:lnTo>
                      <a:pt x="1874" y="2361"/>
                    </a:lnTo>
                    <a:cubicBezTo>
                      <a:pt x="1801" y="2433"/>
                      <a:pt x="1706" y="2459"/>
                      <a:pt x="1600" y="2459"/>
                    </a:cubicBezTo>
                    <a:cubicBezTo>
                      <a:pt x="1476" y="2459"/>
                      <a:pt x="1338" y="2423"/>
                      <a:pt x="1209" y="2384"/>
                    </a:cubicBezTo>
                    <a:lnTo>
                      <a:pt x="1209" y="2384"/>
                    </a:lnTo>
                    <a:cubicBezTo>
                      <a:pt x="1211" y="2350"/>
                      <a:pt x="1211" y="2316"/>
                      <a:pt x="1211" y="2283"/>
                    </a:cubicBezTo>
                    <a:cubicBezTo>
                      <a:pt x="1289" y="2205"/>
                      <a:pt x="1289" y="2205"/>
                      <a:pt x="1289" y="2127"/>
                    </a:cubicBezTo>
                    <a:cubicBezTo>
                      <a:pt x="1211" y="2049"/>
                      <a:pt x="1211" y="1951"/>
                      <a:pt x="1132" y="1873"/>
                    </a:cubicBezTo>
                    <a:cubicBezTo>
                      <a:pt x="1132" y="1795"/>
                      <a:pt x="1054" y="1795"/>
                      <a:pt x="976" y="1795"/>
                    </a:cubicBezTo>
                    <a:cubicBezTo>
                      <a:pt x="976" y="1873"/>
                      <a:pt x="898" y="1873"/>
                      <a:pt x="898" y="1873"/>
                    </a:cubicBezTo>
                    <a:cubicBezTo>
                      <a:pt x="801" y="1951"/>
                      <a:pt x="723" y="2049"/>
                      <a:pt x="801" y="2127"/>
                    </a:cubicBezTo>
                    <a:cubicBezTo>
                      <a:pt x="880" y="2254"/>
                      <a:pt x="947" y="2329"/>
                      <a:pt x="1053" y="2395"/>
                    </a:cubicBezTo>
                    <a:lnTo>
                      <a:pt x="1053" y="2395"/>
                    </a:lnTo>
                    <a:cubicBezTo>
                      <a:pt x="1049" y="2489"/>
                      <a:pt x="1034" y="2557"/>
                      <a:pt x="976" y="2615"/>
                    </a:cubicBezTo>
                    <a:cubicBezTo>
                      <a:pt x="865" y="2763"/>
                      <a:pt x="730" y="2817"/>
                      <a:pt x="582" y="2817"/>
                    </a:cubicBezTo>
                    <a:cubicBezTo>
                      <a:pt x="496" y="2817"/>
                      <a:pt x="406" y="2799"/>
                      <a:pt x="313" y="2771"/>
                    </a:cubicBezTo>
                    <a:lnTo>
                      <a:pt x="235" y="2693"/>
                    </a:lnTo>
                    <a:lnTo>
                      <a:pt x="235" y="2537"/>
                    </a:lnTo>
                    <a:cubicBezTo>
                      <a:pt x="157" y="2439"/>
                      <a:pt x="157" y="2283"/>
                      <a:pt x="157" y="2205"/>
                    </a:cubicBezTo>
                    <a:cubicBezTo>
                      <a:pt x="235" y="1951"/>
                      <a:pt x="235" y="1717"/>
                      <a:pt x="235" y="1561"/>
                    </a:cubicBezTo>
                    <a:cubicBezTo>
                      <a:pt x="313" y="1151"/>
                      <a:pt x="313" y="820"/>
                      <a:pt x="411" y="585"/>
                    </a:cubicBezTo>
                    <a:cubicBezTo>
                      <a:pt x="411" y="332"/>
                      <a:pt x="489" y="176"/>
                      <a:pt x="489" y="176"/>
                    </a:cubicBezTo>
                    <a:lnTo>
                      <a:pt x="411" y="98"/>
                    </a:lnTo>
                    <a:lnTo>
                      <a:pt x="313" y="176"/>
                    </a:lnTo>
                    <a:cubicBezTo>
                      <a:pt x="313" y="176"/>
                      <a:pt x="313" y="254"/>
                      <a:pt x="235" y="488"/>
                    </a:cubicBezTo>
                    <a:cubicBezTo>
                      <a:pt x="157" y="742"/>
                      <a:pt x="79" y="1073"/>
                      <a:pt x="79" y="1463"/>
                    </a:cubicBezTo>
                    <a:cubicBezTo>
                      <a:pt x="1" y="1717"/>
                      <a:pt x="1" y="1951"/>
                      <a:pt x="1" y="2205"/>
                    </a:cubicBezTo>
                    <a:lnTo>
                      <a:pt x="1" y="2537"/>
                    </a:lnTo>
                    <a:cubicBezTo>
                      <a:pt x="79" y="2615"/>
                      <a:pt x="79" y="2693"/>
                      <a:pt x="79" y="2771"/>
                    </a:cubicBezTo>
                    <a:lnTo>
                      <a:pt x="157" y="2849"/>
                    </a:lnTo>
                    <a:lnTo>
                      <a:pt x="235" y="2927"/>
                    </a:lnTo>
                    <a:cubicBezTo>
                      <a:pt x="411" y="3024"/>
                      <a:pt x="567" y="3024"/>
                      <a:pt x="723" y="3024"/>
                    </a:cubicBezTo>
                    <a:cubicBezTo>
                      <a:pt x="898" y="2927"/>
                      <a:pt x="976" y="2849"/>
                      <a:pt x="1054" y="2693"/>
                    </a:cubicBezTo>
                    <a:cubicBezTo>
                      <a:pt x="1145" y="2647"/>
                      <a:pt x="1183" y="2569"/>
                      <a:pt x="1199" y="2480"/>
                    </a:cubicBezTo>
                    <a:lnTo>
                      <a:pt x="1199" y="2480"/>
                    </a:lnTo>
                    <a:cubicBezTo>
                      <a:pt x="1308" y="2541"/>
                      <a:pt x="1425" y="2571"/>
                      <a:pt x="1542" y="2571"/>
                    </a:cubicBezTo>
                    <a:cubicBezTo>
                      <a:pt x="1684" y="2571"/>
                      <a:pt x="1825" y="2527"/>
                      <a:pt x="1952" y="2439"/>
                    </a:cubicBezTo>
                    <a:lnTo>
                      <a:pt x="2030" y="2439"/>
                    </a:lnTo>
                    <a:cubicBezTo>
                      <a:pt x="2030" y="2361"/>
                      <a:pt x="2108" y="2361"/>
                      <a:pt x="2108" y="2283"/>
                    </a:cubicBezTo>
                    <a:lnTo>
                      <a:pt x="2108" y="2127"/>
                    </a:lnTo>
                    <a:cubicBezTo>
                      <a:pt x="2108" y="1951"/>
                      <a:pt x="2108" y="1873"/>
                      <a:pt x="2030" y="1717"/>
                    </a:cubicBezTo>
                    <a:cubicBezTo>
                      <a:pt x="1952" y="1463"/>
                      <a:pt x="1874" y="1307"/>
                      <a:pt x="1698" y="1151"/>
                    </a:cubicBezTo>
                    <a:cubicBezTo>
                      <a:pt x="1542" y="820"/>
                      <a:pt x="1289" y="488"/>
                      <a:pt x="1132" y="332"/>
                    </a:cubicBezTo>
                    <a:cubicBezTo>
                      <a:pt x="976" y="176"/>
                      <a:pt x="898" y="0"/>
                      <a:pt x="8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56"/>
              <p:cNvSpPr/>
              <p:nvPr/>
            </p:nvSpPr>
            <p:spPr>
              <a:xfrm>
                <a:off x="3258537" y="158841"/>
                <a:ext cx="38204" cy="32711"/>
              </a:xfrm>
              <a:custGeom>
                <a:avLst/>
                <a:gdLst/>
                <a:ahLst/>
                <a:cxnLst/>
                <a:rect l="l" t="t" r="r" b="b"/>
                <a:pathLst>
                  <a:path w="1231" h="1054" extrusionOk="0">
                    <a:moveTo>
                      <a:pt x="333" y="0"/>
                    </a:moveTo>
                    <a:cubicBezTo>
                      <a:pt x="177" y="0"/>
                      <a:pt x="1" y="156"/>
                      <a:pt x="99" y="312"/>
                    </a:cubicBezTo>
                    <a:cubicBezTo>
                      <a:pt x="177" y="488"/>
                      <a:pt x="333" y="644"/>
                      <a:pt x="411" y="800"/>
                    </a:cubicBezTo>
                    <a:cubicBezTo>
                      <a:pt x="586" y="898"/>
                      <a:pt x="742" y="1054"/>
                      <a:pt x="899" y="1054"/>
                    </a:cubicBezTo>
                    <a:lnTo>
                      <a:pt x="977" y="1054"/>
                    </a:lnTo>
                    <a:cubicBezTo>
                      <a:pt x="1152" y="1054"/>
                      <a:pt x="1230" y="800"/>
                      <a:pt x="1152" y="644"/>
                    </a:cubicBezTo>
                    <a:cubicBezTo>
                      <a:pt x="977" y="566"/>
                      <a:pt x="899" y="488"/>
                      <a:pt x="820" y="312"/>
                    </a:cubicBezTo>
                    <a:cubicBezTo>
                      <a:pt x="664" y="234"/>
                      <a:pt x="586" y="78"/>
                      <a:pt x="333"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56"/>
              <p:cNvSpPr/>
              <p:nvPr/>
            </p:nvSpPr>
            <p:spPr>
              <a:xfrm>
                <a:off x="3296710" y="193942"/>
                <a:ext cx="12724" cy="7914"/>
              </a:xfrm>
              <a:custGeom>
                <a:avLst/>
                <a:gdLst/>
                <a:ahLst/>
                <a:cxnLst/>
                <a:rect l="l" t="t" r="r" b="b"/>
                <a:pathLst>
                  <a:path w="410" h="255" extrusionOk="0">
                    <a:moveTo>
                      <a:pt x="156" y="1"/>
                    </a:moveTo>
                    <a:cubicBezTo>
                      <a:pt x="0" y="1"/>
                      <a:pt x="0" y="254"/>
                      <a:pt x="156" y="254"/>
                    </a:cubicBezTo>
                    <a:lnTo>
                      <a:pt x="234" y="254"/>
                    </a:lnTo>
                    <a:cubicBezTo>
                      <a:pt x="410" y="254"/>
                      <a:pt x="410" y="1"/>
                      <a:pt x="156" y="1"/>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56"/>
              <p:cNvSpPr/>
              <p:nvPr/>
            </p:nvSpPr>
            <p:spPr>
              <a:xfrm>
                <a:off x="3268840" y="37712"/>
                <a:ext cx="73305" cy="82988"/>
              </a:xfrm>
              <a:custGeom>
                <a:avLst/>
                <a:gdLst/>
                <a:ahLst/>
                <a:cxnLst/>
                <a:rect l="l" t="t" r="r" b="b"/>
                <a:pathLst>
                  <a:path w="2362" h="2674" extrusionOk="0">
                    <a:moveTo>
                      <a:pt x="254" y="1"/>
                    </a:moveTo>
                    <a:cubicBezTo>
                      <a:pt x="79" y="79"/>
                      <a:pt x="1" y="157"/>
                      <a:pt x="1" y="313"/>
                    </a:cubicBezTo>
                    <a:lnTo>
                      <a:pt x="1" y="410"/>
                    </a:lnTo>
                    <a:cubicBezTo>
                      <a:pt x="1" y="645"/>
                      <a:pt x="157" y="801"/>
                      <a:pt x="332" y="801"/>
                    </a:cubicBezTo>
                    <a:cubicBezTo>
                      <a:pt x="567" y="898"/>
                      <a:pt x="820" y="1288"/>
                      <a:pt x="976" y="1464"/>
                    </a:cubicBezTo>
                    <a:cubicBezTo>
                      <a:pt x="1132" y="1620"/>
                      <a:pt x="1230" y="1776"/>
                      <a:pt x="1386" y="1952"/>
                    </a:cubicBezTo>
                    <a:cubicBezTo>
                      <a:pt x="1386" y="1874"/>
                      <a:pt x="1308" y="1698"/>
                      <a:pt x="1308" y="1620"/>
                    </a:cubicBezTo>
                    <a:cubicBezTo>
                      <a:pt x="1132" y="1386"/>
                      <a:pt x="1054" y="1210"/>
                      <a:pt x="976" y="1054"/>
                    </a:cubicBezTo>
                    <a:cubicBezTo>
                      <a:pt x="742" y="723"/>
                      <a:pt x="488" y="410"/>
                      <a:pt x="410" y="235"/>
                    </a:cubicBezTo>
                    <a:cubicBezTo>
                      <a:pt x="332" y="157"/>
                      <a:pt x="254" y="79"/>
                      <a:pt x="254" y="1"/>
                    </a:cubicBezTo>
                    <a:close/>
                    <a:moveTo>
                      <a:pt x="332" y="1"/>
                    </a:moveTo>
                    <a:cubicBezTo>
                      <a:pt x="410" y="79"/>
                      <a:pt x="410" y="79"/>
                      <a:pt x="488" y="157"/>
                    </a:cubicBezTo>
                    <a:cubicBezTo>
                      <a:pt x="645" y="313"/>
                      <a:pt x="898" y="645"/>
                      <a:pt x="1054" y="976"/>
                    </a:cubicBezTo>
                    <a:cubicBezTo>
                      <a:pt x="1230" y="1132"/>
                      <a:pt x="1308" y="1288"/>
                      <a:pt x="1386" y="1542"/>
                    </a:cubicBezTo>
                    <a:cubicBezTo>
                      <a:pt x="1464" y="1698"/>
                      <a:pt x="1464" y="1776"/>
                      <a:pt x="1464" y="1952"/>
                    </a:cubicBezTo>
                    <a:lnTo>
                      <a:pt x="1464" y="2108"/>
                    </a:lnTo>
                    <a:cubicBezTo>
                      <a:pt x="1542" y="2264"/>
                      <a:pt x="1620" y="2440"/>
                      <a:pt x="1718" y="2518"/>
                    </a:cubicBezTo>
                    <a:cubicBezTo>
                      <a:pt x="1796" y="2596"/>
                      <a:pt x="1874" y="2674"/>
                      <a:pt x="1952" y="2674"/>
                    </a:cubicBezTo>
                    <a:cubicBezTo>
                      <a:pt x="2030" y="2674"/>
                      <a:pt x="2108" y="2596"/>
                      <a:pt x="2108" y="2518"/>
                    </a:cubicBezTo>
                    <a:cubicBezTo>
                      <a:pt x="2362" y="1952"/>
                      <a:pt x="1952" y="1386"/>
                      <a:pt x="1620" y="976"/>
                    </a:cubicBezTo>
                    <a:cubicBezTo>
                      <a:pt x="1386" y="567"/>
                      <a:pt x="976" y="79"/>
                      <a:pt x="488" y="1"/>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56"/>
              <p:cNvSpPr/>
              <p:nvPr/>
            </p:nvSpPr>
            <p:spPr>
              <a:xfrm>
                <a:off x="3276723" y="37712"/>
                <a:ext cx="37583" cy="65422"/>
              </a:xfrm>
              <a:custGeom>
                <a:avLst/>
                <a:gdLst/>
                <a:ahLst/>
                <a:cxnLst/>
                <a:rect l="l" t="t" r="r" b="b"/>
                <a:pathLst>
                  <a:path w="1211" h="2108" extrusionOk="0">
                    <a:moveTo>
                      <a:pt x="0" y="1"/>
                    </a:moveTo>
                    <a:cubicBezTo>
                      <a:pt x="0" y="79"/>
                      <a:pt x="78" y="157"/>
                      <a:pt x="156" y="235"/>
                    </a:cubicBezTo>
                    <a:cubicBezTo>
                      <a:pt x="234" y="410"/>
                      <a:pt x="488" y="723"/>
                      <a:pt x="722" y="1054"/>
                    </a:cubicBezTo>
                    <a:cubicBezTo>
                      <a:pt x="800" y="1210"/>
                      <a:pt x="878" y="1386"/>
                      <a:pt x="1054" y="1620"/>
                    </a:cubicBezTo>
                    <a:cubicBezTo>
                      <a:pt x="1054" y="1698"/>
                      <a:pt x="1132" y="1874"/>
                      <a:pt x="1132" y="1952"/>
                    </a:cubicBezTo>
                    <a:cubicBezTo>
                      <a:pt x="1132" y="2030"/>
                      <a:pt x="1210" y="2030"/>
                      <a:pt x="1210" y="2108"/>
                    </a:cubicBezTo>
                    <a:lnTo>
                      <a:pt x="1210" y="1952"/>
                    </a:lnTo>
                    <a:cubicBezTo>
                      <a:pt x="1210" y="1776"/>
                      <a:pt x="1210" y="1698"/>
                      <a:pt x="1132" y="1542"/>
                    </a:cubicBezTo>
                    <a:cubicBezTo>
                      <a:pt x="1054" y="1288"/>
                      <a:pt x="976" y="1132"/>
                      <a:pt x="800" y="976"/>
                    </a:cubicBezTo>
                    <a:cubicBezTo>
                      <a:pt x="644" y="645"/>
                      <a:pt x="391" y="313"/>
                      <a:pt x="234" y="157"/>
                    </a:cubicBezTo>
                    <a:cubicBezTo>
                      <a:pt x="156" y="79"/>
                      <a:pt x="156" y="79"/>
                      <a:pt x="78" y="1"/>
                    </a:cubicBez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56"/>
              <p:cNvSpPr/>
              <p:nvPr/>
            </p:nvSpPr>
            <p:spPr>
              <a:xfrm>
                <a:off x="3513489" y="-227513"/>
                <a:ext cx="133854" cy="191983"/>
              </a:xfrm>
              <a:custGeom>
                <a:avLst/>
                <a:gdLst/>
                <a:ahLst/>
                <a:cxnLst/>
                <a:rect l="l" t="t" r="r" b="b"/>
                <a:pathLst>
                  <a:path w="4313" h="6186" extrusionOk="0">
                    <a:moveTo>
                      <a:pt x="1230" y="1"/>
                    </a:moveTo>
                    <a:cubicBezTo>
                      <a:pt x="664" y="664"/>
                      <a:pt x="0" y="2362"/>
                      <a:pt x="410" y="3493"/>
                    </a:cubicBezTo>
                    <a:cubicBezTo>
                      <a:pt x="976" y="5054"/>
                      <a:pt x="2439" y="6186"/>
                      <a:pt x="2771" y="6186"/>
                    </a:cubicBezTo>
                    <a:cubicBezTo>
                      <a:pt x="3181" y="6108"/>
                      <a:pt x="4313" y="3981"/>
                      <a:pt x="4078" y="2518"/>
                    </a:cubicBezTo>
                    <a:cubicBezTo>
                      <a:pt x="3825" y="1542"/>
                      <a:pt x="3103" y="332"/>
                      <a:pt x="2205" y="1"/>
                    </a:cubicBezTo>
                    <a:close/>
                  </a:path>
                </a:pathLst>
              </a:custGeom>
              <a:solidFill>
                <a:srgbClr val="F8D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56"/>
              <p:cNvSpPr/>
              <p:nvPr/>
            </p:nvSpPr>
            <p:spPr>
              <a:xfrm>
                <a:off x="3543779" y="-227513"/>
                <a:ext cx="66011" cy="91864"/>
              </a:xfrm>
              <a:custGeom>
                <a:avLst/>
                <a:gdLst/>
                <a:ahLst/>
                <a:cxnLst/>
                <a:rect l="l" t="t" r="r" b="b"/>
                <a:pathLst>
                  <a:path w="2127" h="2960" extrusionOk="0">
                    <a:moveTo>
                      <a:pt x="1054" y="1952"/>
                    </a:moveTo>
                    <a:cubicBezTo>
                      <a:pt x="1054" y="1952"/>
                      <a:pt x="1151" y="2030"/>
                      <a:pt x="1151" y="2127"/>
                    </a:cubicBezTo>
                    <a:cubicBezTo>
                      <a:pt x="1151" y="2204"/>
                      <a:pt x="1058" y="2205"/>
                      <a:pt x="1054" y="2278"/>
                    </a:cubicBezTo>
                    <a:lnTo>
                      <a:pt x="1054" y="2278"/>
                    </a:lnTo>
                    <a:cubicBezTo>
                      <a:pt x="998" y="2228"/>
                      <a:pt x="948" y="2178"/>
                      <a:pt x="898" y="2127"/>
                    </a:cubicBezTo>
                    <a:cubicBezTo>
                      <a:pt x="898" y="2030"/>
                      <a:pt x="898" y="2030"/>
                      <a:pt x="976" y="2030"/>
                    </a:cubicBezTo>
                    <a:lnTo>
                      <a:pt x="1054" y="1952"/>
                    </a:lnTo>
                    <a:close/>
                    <a:moveTo>
                      <a:pt x="976" y="1"/>
                    </a:moveTo>
                    <a:lnTo>
                      <a:pt x="976" y="79"/>
                    </a:lnTo>
                    <a:cubicBezTo>
                      <a:pt x="976" y="79"/>
                      <a:pt x="976" y="254"/>
                      <a:pt x="1151" y="410"/>
                    </a:cubicBezTo>
                    <a:cubicBezTo>
                      <a:pt x="1307" y="664"/>
                      <a:pt x="1463" y="898"/>
                      <a:pt x="1639" y="1308"/>
                    </a:cubicBezTo>
                    <a:cubicBezTo>
                      <a:pt x="1795" y="1464"/>
                      <a:pt x="1873" y="1640"/>
                      <a:pt x="1951" y="1874"/>
                    </a:cubicBezTo>
                    <a:cubicBezTo>
                      <a:pt x="1951" y="1952"/>
                      <a:pt x="2029" y="2127"/>
                      <a:pt x="2029" y="2205"/>
                    </a:cubicBezTo>
                    <a:cubicBezTo>
                      <a:pt x="2029" y="2283"/>
                      <a:pt x="2029" y="2283"/>
                      <a:pt x="1951" y="2362"/>
                    </a:cubicBezTo>
                    <a:lnTo>
                      <a:pt x="1873" y="2440"/>
                    </a:lnTo>
                    <a:cubicBezTo>
                      <a:pt x="1776" y="2472"/>
                      <a:pt x="1676" y="2491"/>
                      <a:pt x="1575" y="2491"/>
                    </a:cubicBezTo>
                    <a:cubicBezTo>
                      <a:pt x="1457" y="2491"/>
                      <a:pt x="1339" y="2465"/>
                      <a:pt x="1224" y="2405"/>
                    </a:cubicBezTo>
                    <a:lnTo>
                      <a:pt x="1224" y="2405"/>
                    </a:lnTo>
                    <a:cubicBezTo>
                      <a:pt x="1227" y="2388"/>
                      <a:pt x="1229" y="2374"/>
                      <a:pt x="1229" y="2362"/>
                    </a:cubicBezTo>
                    <a:cubicBezTo>
                      <a:pt x="1229" y="2283"/>
                      <a:pt x="1307" y="2205"/>
                      <a:pt x="1307" y="2127"/>
                    </a:cubicBezTo>
                    <a:cubicBezTo>
                      <a:pt x="1229" y="2030"/>
                      <a:pt x="1229" y="1952"/>
                      <a:pt x="1151" y="1874"/>
                    </a:cubicBezTo>
                    <a:cubicBezTo>
                      <a:pt x="1151" y="1796"/>
                      <a:pt x="1054" y="1796"/>
                      <a:pt x="976" y="1796"/>
                    </a:cubicBezTo>
                    <a:cubicBezTo>
                      <a:pt x="976" y="1874"/>
                      <a:pt x="976" y="1874"/>
                      <a:pt x="898" y="1874"/>
                    </a:cubicBezTo>
                    <a:cubicBezTo>
                      <a:pt x="820" y="1952"/>
                      <a:pt x="741" y="2030"/>
                      <a:pt x="820" y="2127"/>
                    </a:cubicBezTo>
                    <a:cubicBezTo>
                      <a:pt x="820" y="2269"/>
                      <a:pt x="948" y="2346"/>
                      <a:pt x="1030" y="2418"/>
                    </a:cubicBezTo>
                    <a:lnTo>
                      <a:pt x="1030" y="2418"/>
                    </a:lnTo>
                    <a:cubicBezTo>
                      <a:pt x="1001" y="2494"/>
                      <a:pt x="949" y="2550"/>
                      <a:pt x="898" y="2615"/>
                    </a:cubicBezTo>
                    <a:cubicBezTo>
                      <a:pt x="812" y="2744"/>
                      <a:pt x="696" y="2802"/>
                      <a:pt x="584" y="2802"/>
                    </a:cubicBezTo>
                    <a:cubicBezTo>
                      <a:pt x="492" y="2802"/>
                      <a:pt x="402" y="2763"/>
                      <a:pt x="332" y="2693"/>
                    </a:cubicBezTo>
                    <a:lnTo>
                      <a:pt x="254" y="2693"/>
                    </a:lnTo>
                    <a:lnTo>
                      <a:pt x="254" y="2615"/>
                    </a:lnTo>
                    <a:cubicBezTo>
                      <a:pt x="176" y="2615"/>
                      <a:pt x="176" y="2518"/>
                      <a:pt x="176" y="2440"/>
                    </a:cubicBezTo>
                    <a:lnTo>
                      <a:pt x="176" y="2127"/>
                    </a:lnTo>
                    <a:cubicBezTo>
                      <a:pt x="254" y="1874"/>
                      <a:pt x="254" y="1718"/>
                      <a:pt x="332" y="1464"/>
                    </a:cubicBezTo>
                    <a:cubicBezTo>
                      <a:pt x="410" y="1054"/>
                      <a:pt x="488" y="742"/>
                      <a:pt x="488" y="488"/>
                    </a:cubicBezTo>
                    <a:cubicBezTo>
                      <a:pt x="566" y="254"/>
                      <a:pt x="566" y="176"/>
                      <a:pt x="566" y="176"/>
                    </a:cubicBezTo>
                    <a:lnTo>
                      <a:pt x="566" y="79"/>
                    </a:lnTo>
                    <a:lnTo>
                      <a:pt x="488" y="79"/>
                    </a:lnTo>
                    <a:cubicBezTo>
                      <a:pt x="488" y="79"/>
                      <a:pt x="410" y="254"/>
                      <a:pt x="332" y="488"/>
                    </a:cubicBezTo>
                    <a:cubicBezTo>
                      <a:pt x="254" y="742"/>
                      <a:pt x="176" y="1054"/>
                      <a:pt x="78" y="1464"/>
                    </a:cubicBezTo>
                    <a:cubicBezTo>
                      <a:pt x="78" y="1640"/>
                      <a:pt x="0" y="1874"/>
                      <a:pt x="0" y="2127"/>
                    </a:cubicBezTo>
                    <a:lnTo>
                      <a:pt x="0" y="2518"/>
                    </a:lnTo>
                    <a:cubicBezTo>
                      <a:pt x="0" y="2518"/>
                      <a:pt x="0" y="2615"/>
                      <a:pt x="78" y="2693"/>
                    </a:cubicBezTo>
                    <a:lnTo>
                      <a:pt x="78" y="2849"/>
                    </a:lnTo>
                    <a:lnTo>
                      <a:pt x="254" y="2849"/>
                    </a:lnTo>
                    <a:cubicBezTo>
                      <a:pt x="309" y="2904"/>
                      <a:pt x="403" y="2960"/>
                      <a:pt x="516" y="2960"/>
                    </a:cubicBezTo>
                    <a:cubicBezTo>
                      <a:pt x="562" y="2960"/>
                      <a:pt x="612" y="2950"/>
                      <a:pt x="663" y="2927"/>
                    </a:cubicBezTo>
                    <a:cubicBezTo>
                      <a:pt x="820" y="2927"/>
                      <a:pt x="976" y="2849"/>
                      <a:pt x="1054" y="2771"/>
                    </a:cubicBezTo>
                    <a:cubicBezTo>
                      <a:pt x="1107" y="2686"/>
                      <a:pt x="1154" y="2596"/>
                      <a:pt x="1186" y="2518"/>
                    </a:cubicBezTo>
                    <a:lnTo>
                      <a:pt x="1186" y="2518"/>
                    </a:lnTo>
                    <a:cubicBezTo>
                      <a:pt x="1307" y="2579"/>
                      <a:pt x="1437" y="2617"/>
                      <a:pt x="1562" y="2617"/>
                    </a:cubicBezTo>
                    <a:cubicBezTo>
                      <a:pt x="1674" y="2617"/>
                      <a:pt x="1781" y="2587"/>
                      <a:pt x="1873" y="2518"/>
                    </a:cubicBezTo>
                    <a:lnTo>
                      <a:pt x="2029" y="2518"/>
                    </a:lnTo>
                    <a:cubicBezTo>
                      <a:pt x="2029" y="2440"/>
                      <a:pt x="2029" y="2440"/>
                      <a:pt x="2127" y="2362"/>
                    </a:cubicBezTo>
                    <a:lnTo>
                      <a:pt x="2127" y="2205"/>
                    </a:lnTo>
                    <a:cubicBezTo>
                      <a:pt x="2127" y="2030"/>
                      <a:pt x="2127" y="1952"/>
                      <a:pt x="2029" y="1796"/>
                    </a:cubicBezTo>
                    <a:cubicBezTo>
                      <a:pt x="2029" y="1542"/>
                      <a:pt x="1873" y="1386"/>
                      <a:pt x="1795" y="1230"/>
                    </a:cubicBezTo>
                    <a:cubicBezTo>
                      <a:pt x="1639" y="820"/>
                      <a:pt x="1385" y="566"/>
                      <a:pt x="1229" y="332"/>
                    </a:cubicBezTo>
                    <a:cubicBezTo>
                      <a:pt x="1151" y="176"/>
                      <a:pt x="1054" y="79"/>
                      <a:pt x="1054" y="79"/>
                    </a:cubicBezTo>
                    <a:lnTo>
                      <a:pt x="9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56"/>
              <p:cNvSpPr/>
              <p:nvPr/>
            </p:nvSpPr>
            <p:spPr>
              <a:xfrm>
                <a:off x="3549211" y="-100953"/>
                <a:ext cx="37583" cy="32742"/>
              </a:xfrm>
              <a:custGeom>
                <a:avLst/>
                <a:gdLst/>
                <a:ahLst/>
                <a:cxnLst/>
                <a:rect l="l" t="t" r="r" b="b"/>
                <a:pathLst>
                  <a:path w="1211" h="1055" extrusionOk="0">
                    <a:moveTo>
                      <a:pt x="313" y="1"/>
                    </a:moveTo>
                    <a:cubicBezTo>
                      <a:pt x="157" y="1"/>
                      <a:pt x="1" y="157"/>
                      <a:pt x="79" y="313"/>
                    </a:cubicBezTo>
                    <a:cubicBezTo>
                      <a:pt x="157" y="488"/>
                      <a:pt x="313" y="644"/>
                      <a:pt x="391" y="722"/>
                    </a:cubicBezTo>
                    <a:cubicBezTo>
                      <a:pt x="488" y="879"/>
                      <a:pt x="645" y="1054"/>
                      <a:pt x="879" y="1054"/>
                    </a:cubicBezTo>
                    <a:cubicBezTo>
                      <a:pt x="1132" y="1054"/>
                      <a:pt x="1210" y="879"/>
                      <a:pt x="1054" y="722"/>
                    </a:cubicBezTo>
                    <a:cubicBezTo>
                      <a:pt x="976" y="566"/>
                      <a:pt x="879" y="488"/>
                      <a:pt x="801" y="313"/>
                    </a:cubicBezTo>
                    <a:cubicBezTo>
                      <a:pt x="645" y="235"/>
                      <a:pt x="566" y="79"/>
                      <a:pt x="391" y="1"/>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56"/>
              <p:cNvSpPr/>
              <p:nvPr/>
            </p:nvSpPr>
            <p:spPr>
              <a:xfrm>
                <a:off x="3586763" y="-63400"/>
                <a:ext cx="10335" cy="7883"/>
              </a:xfrm>
              <a:custGeom>
                <a:avLst/>
                <a:gdLst/>
                <a:ahLst/>
                <a:cxnLst/>
                <a:rect l="l" t="t" r="r" b="b"/>
                <a:pathLst>
                  <a:path w="333" h="254" extrusionOk="0">
                    <a:moveTo>
                      <a:pt x="156" y="0"/>
                    </a:moveTo>
                    <a:cubicBezTo>
                      <a:pt x="0" y="0"/>
                      <a:pt x="0" y="254"/>
                      <a:pt x="156" y="254"/>
                    </a:cubicBezTo>
                    <a:cubicBezTo>
                      <a:pt x="332" y="254"/>
                      <a:pt x="332" y="0"/>
                      <a:pt x="156"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56"/>
              <p:cNvSpPr/>
              <p:nvPr/>
            </p:nvSpPr>
            <p:spPr>
              <a:xfrm>
                <a:off x="3566776" y="-222051"/>
                <a:ext cx="70263" cy="85408"/>
              </a:xfrm>
              <a:custGeom>
                <a:avLst/>
                <a:gdLst/>
                <a:ahLst/>
                <a:cxnLst/>
                <a:rect l="l" t="t" r="r" b="b"/>
                <a:pathLst>
                  <a:path w="2264" h="2752" extrusionOk="0">
                    <a:moveTo>
                      <a:pt x="235" y="0"/>
                    </a:moveTo>
                    <a:cubicBezTo>
                      <a:pt x="157" y="78"/>
                      <a:pt x="0" y="156"/>
                      <a:pt x="0" y="312"/>
                    </a:cubicBezTo>
                    <a:lnTo>
                      <a:pt x="0" y="390"/>
                    </a:lnTo>
                    <a:cubicBezTo>
                      <a:pt x="0" y="644"/>
                      <a:pt x="157" y="800"/>
                      <a:pt x="313" y="800"/>
                    </a:cubicBezTo>
                    <a:cubicBezTo>
                      <a:pt x="566" y="878"/>
                      <a:pt x="800" y="1288"/>
                      <a:pt x="976" y="1542"/>
                    </a:cubicBezTo>
                    <a:cubicBezTo>
                      <a:pt x="1054" y="1698"/>
                      <a:pt x="1210" y="1854"/>
                      <a:pt x="1288" y="2029"/>
                    </a:cubicBezTo>
                    <a:cubicBezTo>
                      <a:pt x="1288" y="1951"/>
                      <a:pt x="1210" y="1776"/>
                      <a:pt x="1210" y="1698"/>
                    </a:cubicBezTo>
                    <a:cubicBezTo>
                      <a:pt x="1132" y="1464"/>
                      <a:pt x="1054" y="1288"/>
                      <a:pt x="898" y="1132"/>
                    </a:cubicBezTo>
                    <a:cubicBezTo>
                      <a:pt x="722" y="722"/>
                      <a:pt x="566" y="488"/>
                      <a:pt x="410" y="234"/>
                    </a:cubicBezTo>
                    <a:cubicBezTo>
                      <a:pt x="313" y="156"/>
                      <a:pt x="313" y="78"/>
                      <a:pt x="235" y="0"/>
                    </a:cubicBezTo>
                    <a:close/>
                    <a:moveTo>
                      <a:pt x="410" y="0"/>
                    </a:moveTo>
                    <a:cubicBezTo>
                      <a:pt x="410" y="78"/>
                      <a:pt x="488" y="78"/>
                      <a:pt x="488" y="156"/>
                    </a:cubicBezTo>
                    <a:cubicBezTo>
                      <a:pt x="644" y="390"/>
                      <a:pt x="898" y="644"/>
                      <a:pt x="1054" y="1054"/>
                    </a:cubicBezTo>
                    <a:cubicBezTo>
                      <a:pt x="1132" y="1210"/>
                      <a:pt x="1288" y="1366"/>
                      <a:pt x="1288" y="1620"/>
                    </a:cubicBezTo>
                    <a:cubicBezTo>
                      <a:pt x="1386" y="1776"/>
                      <a:pt x="1386" y="1854"/>
                      <a:pt x="1386" y="2029"/>
                    </a:cubicBezTo>
                    <a:lnTo>
                      <a:pt x="1386" y="2186"/>
                    </a:lnTo>
                    <a:cubicBezTo>
                      <a:pt x="1464" y="2342"/>
                      <a:pt x="1542" y="2517"/>
                      <a:pt x="1620" y="2673"/>
                    </a:cubicBezTo>
                    <a:cubicBezTo>
                      <a:pt x="1620" y="2673"/>
                      <a:pt x="1698" y="2751"/>
                      <a:pt x="1776" y="2751"/>
                    </a:cubicBezTo>
                    <a:cubicBezTo>
                      <a:pt x="1874" y="2751"/>
                      <a:pt x="1952" y="2673"/>
                      <a:pt x="2030" y="2673"/>
                    </a:cubicBezTo>
                    <a:cubicBezTo>
                      <a:pt x="2264" y="2107"/>
                      <a:pt x="1952" y="1542"/>
                      <a:pt x="1620" y="1054"/>
                    </a:cubicBezTo>
                    <a:cubicBezTo>
                      <a:pt x="1386" y="644"/>
                      <a:pt x="1054" y="156"/>
                      <a:pt x="566" y="0"/>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56"/>
              <p:cNvSpPr/>
              <p:nvPr/>
            </p:nvSpPr>
            <p:spPr>
              <a:xfrm>
                <a:off x="3574039" y="-222051"/>
                <a:ext cx="35752" cy="67843"/>
              </a:xfrm>
              <a:custGeom>
                <a:avLst/>
                <a:gdLst/>
                <a:ahLst/>
                <a:cxnLst/>
                <a:rect l="l" t="t" r="r" b="b"/>
                <a:pathLst>
                  <a:path w="1152" h="2186" extrusionOk="0">
                    <a:moveTo>
                      <a:pt x="1" y="0"/>
                    </a:moveTo>
                    <a:cubicBezTo>
                      <a:pt x="79" y="78"/>
                      <a:pt x="79" y="156"/>
                      <a:pt x="176" y="234"/>
                    </a:cubicBezTo>
                    <a:cubicBezTo>
                      <a:pt x="332" y="488"/>
                      <a:pt x="488" y="722"/>
                      <a:pt x="664" y="1132"/>
                    </a:cubicBezTo>
                    <a:cubicBezTo>
                      <a:pt x="820" y="1288"/>
                      <a:pt x="898" y="1464"/>
                      <a:pt x="976" y="1698"/>
                    </a:cubicBezTo>
                    <a:cubicBezTo>
                      <a:pt x="976" y="1776"/>
                      <a:pt x="1054" y="1951"/>
                      <a:pt x="1054" y="2029"/>
                    </a:cubicBezTo>
                    <a:cubicBezTo>
                      <a:pt x="1054" y="2107"/>
                      <a:pt x="1054" y="2107"/>
                      <a:pt x="1152" y="2186"/>
                    </a:cubicBezTo>
                    <a:lnTo>
                      <a:pt x="1152" y="2029"/>
                    </a:lnTo>
                    <a:cubicBezTo>
                      <a:pt x="1152" y="1854"/>
                      <a:pt x="1152" y="1776"/>
                      <a:pt x="1054" y="1620"/>
                    </a:cubicBezTo>
                    <a:cubicBezTo>
                      <a:pt x="1054" y="1366"/>
                      <a:pt x="898" y="1210"/>
                      <a:pt x="820" y="1054"/>
                    </a:cubicBezTo>
                    <a:cubicBezTo>
                      <a:pt x="664" y="644"/>
                      <a:pt x="410" y="390"/>
                      <a:pt x="254" y="156"/>
                    </a:cubicBezTo>
                    <a:cubicBezTo>
                      <a:pt x="254" y="78"/>
                      <a:pt x="176" y="78"/>
                      <a:pt x="176" y="0"/>
                    </a:cubicBez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56"/>
              <p:cNvSpPr/>
              <p:nvPr/>
            </p:nvSpPr>
            <p:spPr>
              <a:xfrm>
                <a:off x="3710282" y="7453"/>
                <a:ext cx="121161" cy="196824"/>
              </a:xfrm>
              <a:custGeom>
                <a:avLst/>
                <a:gdLst/>
                <a:ahLst/>
                <a:cxnLst/>
                <a:rect l="l" t="t" r="r" b="b"/>
                <a:pathLst>
                  <a:path w="3904" h="6342" extrusionOk="0">
                    <a:moveTo>
                      <a:pt x="1952" y="0"/>
                    </a:moveTo>
                    <a:cubicBezTo>
                      <a:pt x="1230" y="410"/>
                      <a:pt x="79" y="1776"/>
                      <a:pt x="1" y="3005"/>
                    </a:cubicBezTo>
                    <a:cubicBezTo>
                      <a:pt x="1" y="4624"/>
                      <a:pt x="976" y="6263"/>
                      <a:pt x="1308" y="6341"/>
                    </a:cubicBezTo>
                    <a:cubicBezTo>
                      <a:pt x="1640" y="6341"/>
                      <a:pt x="3493" y="4878"/>
                      <a:pt x="3747" y="3415"/>
                    </a:cubicBezTo>
                    <a:cubicBezTo>
                      <a:pt x="3903" y="2361"/>
                      <a:pt x="3669" y="976"/>
                      <a:pt x="2928" y="312"/>
                    </a:cubicBezTo>
                    <a:cubicBezTo>
                      <a:pt x="2928" y="312"/>
                      <a:pt x="2693" y="234"/>
                      <a:pt x="2362" y="78"/>
                    </a:cubicBezTo>
                    <a:lnTo>
                      <a:pt x="1952" y="0"/>
                    </a:lnTo>
                    <a:close/>
                  </a:path>
                </a:pathLst>
              </a:custGeom>
              <a:solidFill>
                <a:srgbClr val="F8D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56"/>
              <p:cNvSpPr/>
              <p:nvPr/>
            </p:nvSpPr>
            <p:spPr>
              <a:xfrm>
                <a:off x="3738152" y="12294"/>
                <a:ext cx="68463" cy="88419"/>
              </a:xfrm>
              <a:custGeom>
                <a:avLst/>
                <a:gdLst/>
                <a:ahLst/>
                <a:cxnLst/>
                <a:rect l="l" t="t" r="r" b="b"/>
                <a:pathLst>
                  <a:path w="2206" h="2849" extrusionOk="0">
                    <a:moveTo>
                      <a:pt x="1132" y="1951"/>
                    </a:moveTo>
                    <a:cubicBezTo>
                      <a:pt x="1230" y="2029"/>
                      <a:pt x="1132" y="2029"/>
                      <a:pt x="1132" y="2107"/>
                    </a:cubicBezTo>
                    <a:cubicBezTo>
                      <a:pt x="1132" y="2204"/>
                      <a:pt x="1132" y="2205"/>
                      <a:pt x="1057" y="2280"/>
                    </a:cubicBezTo>
                    <a:lnTo>
                      <a:pt x="1057" y="2280"/>
                    </a:lnTo>
                    <a:cubicBezTo>
                      <a:pt x="1011" y="2221"/>
                      <a:pt x="976" y="2147"/>
                      <a:pt x="976" y="2029"/>
                    </a:cubicBezTo>
                    <a:lnTo>
                      <a:pt x="1054" y="1951"/>
                    </a:lnTo>
                    <a:close/>
                    <a:moveTo>
                      <a:pt x="1308" y="0"/>
                    </a:moveTo>
                    <a:cubicBezTo>
                      <a:pt x="1308" y="0"/>
                      <a:pt x="1230" y="156"/>
                      <a:pt x="1054" y="332"/>
                    </a:cubicBezTo>
                    <a:cubicBezTo>
                      <a:pt x="898" y="488"/>
                      <a:pt x="644" y="820"/>
                      <a:pt x="488" y="1132"/>
                    </a:cubicBezTo>
                    <a:cubicBezTo>
                      <a:pt x="332" y="1307"/>
                      <a:pt x="254" y="1542"/>
                      <a:pt x="156" y="1717"/>
                    </a:cubicBezTo>
                    <a:cubicBezTo>
                      <a:pt x="78" y="1873"/>
                      <a:pt x="0" y="1951"/>
                      <a:pt x="0" y="2107"/>
                    </a:cubicBezTo>
                    <a:lnTo>
                      <a:pt x="0" y="2283"/>
                    </a:lnTo>
                    <a:lnTo>
                      <a:pt x="0" y="2439"/>
                    </a:lnTo>
                    <a:lnTo>
                      <a:pt x="0" y="2517"/>
                    </a:lnTo>
                    <a:lnTo>
                      <a:pt x="78" y="2517"/>
                    </a:lnTo>
                    <a:cubicBezTo>
                      <a:pt x="156" y="2595"/>
                      <a:pt x="332" y="2771"/>
                      <a:pt x="410" y="2771"/>
                    </a:cubicBezTo>
                    <a:cubicBezTo>
                      <a:pt x="566" y="2771"/>
                      <a:pt x="742" y="2771"/>
                      <a:pt x="898" y="2693"/>
                    </a:cubicBezTo>
                    <a:cubicBezTo>
                      <a:pt x="991" y="2635"/>
                      <a:pt x="1056" y="2584"/>
                      <a:pt x="1114" y="2519"/>
                    </a:cubicBezTo>
                    <a:lnTo>
                      <a:pt x="1114" y="2519"/>
                    </a:lnTo>
                    <a:cubicBezTo>
                      <a:pt x="1282" y="2725"/>
                      <a:pt x="1500" y="2849"/>
                      <a:pt x="1795" y="2849"/>
                    </a:cubicBezTo>
                    <a:cubicBezTo>
                      <a:pt x="1795" y="2849"/>
                      <a:pt x="1795" y="2771"/>
                      <a:pt x="1873" y="2771"/>
                    </a:cubicBezTo>
                    <a:lnTo>
                      <a:pt x="1951" y="2771"/>
                    </a:lnTo>
                    <a:cubicBezTo>
                      <a:pt x="2030" y="2693"/>
                      <a:pt x="2030" y="2595"/>
                      <a:pt x="2108" y="2517"/>
                    </a:cubicBezTo>
                    <a:cubicBezTo>
                      <a:pt x="2108" y="2439"/>
                      <a:pt x="2205" y="2283"/>
                      <a:pt x="2205" y="2205"/>
                    </a:cubicBezTo>
                    <a:cubicBezTo>
                      <a:pt x="2205" y="1951"/>
                      <a:pt x="2205" y="1717"/>
                      <a:pt x="2108" y="1464"/>
                    </a:cubicBezTo>
                    <a:cubicBezTo>
                      <a:pt x="2108" y="1054"/>
                      <a:pt x="1951" y="742"/>
                      <a:pt x="1951" y="488"/>
                    </a:cubicBezTo>
                    <a:cubicBezTo>
                      <a:pt x="1873" y="332"/>
                      <a:pt x="1795" y="156"/>
                      <a:pt x="1795" y="156"/>
                    </a:cubicBezTo>
                    <a:lnTo>
                      <a:pt x="1717" y="156"/>
                    </a:lnTo>
                    <a:cubicBezTo>
                      <a:pt x="1717" y="156"/>
                      <a:pt x="1717" y="332"/>
                      <a:pt x="1795" y="566"/>
                    </a:cubicBezTo>
                    <a:cubicBezTo>
                      <a:pt x="1873" y="820"/>
                      <a:pt x="1951" y="1132"/>
                      <a:pt x="1951" y="1542"/>
                    </a:cubicBezTo>
                    <a:cubicBezTo>
                      <a:pt x="2030" y="1717"/>
                      <a:pt x="2030" y="1951"/>
                      <a:pt x="2030" y="2205"/>
                    </a:cubicBezTo>
                    <a:cubicBezTo>
                      <a:pt x="2030" y="2283"/>
                      <a:pt x="2030" y="2439"/>
                      <a:pt x="1951" y="2517"/>
                    </a:cubicBezTo>
                    <a:cubicBezTo>
                      <a:pt x="1951" y="2595"/>
                      <a:pt x="1951" y="2595"/>
                      <a:pt x="1873" y="2693"/>
                    </a:cubicBezTo>
                    <a:lnTo>
                      <a:pt x="1795" y="2693"/>
                    </a:lnTo>
                    <a:cubicBezTo>
                      <a:pt x="1567" y="2693"/>
                      <a:pt x="1354" y="2614"/>
                      <a:pt x="1186" y="2427"/>
                    </a:cubicBezTo>
                    <a:lnTo>
                      <a:pt x="1186" y="2427"/>
                    </a:lnTo>
                    <a:cubicBezTo>
                      <a:pt x="1200" y="2407"/>
                      <a:pt x="1215" y="2385"/>
                      <a:pt x="1230" y="2361"/>
                    </a:cubicBezTo>
                    <a:cubicBezTo>
                      <a:pt x="1230" y="2283"/>
                      <a:pt x="1308" y="2283"/>
                      <a:pt x="1308" y="2205"/>
                    </a:cubicBezTo>
                    <a:cubicBezTo>
                      <a:pt x="1308" y="2107"/>
                      <a:pt x="1386" y="2029"/>
                      <a:pt x="1308" y="1873"/>
                    </a:cubicBezTo>
                    <a:cubicBezTo>
                      <a:pt x="1308" y="1873"/>
                      <a:pt x="1230" y="1795"/>
                      <a:pt x="1132" y="1795"/>
                    </a:cubicBezTo>
                    <a:lnTo>
                      <a:pt x="1054" y="1795"/>
                    </a:lnTo>
                    <a:cubicBezTo>
                      <a:pt x="898" y="1873"/>
                      <a:pt x="898" y="1951"/>
                      <a:pt x="898" y="2029"/>
                    </a:cubicBezTo>
                    <a:cubicBezTo>
                      <a:pt x="839" y="2161"/>
                      <a:pt x="912" y="2281"/>
                      <a:pt x="985" y="2366"/>
                    </a:cubicBezTo>
                    <a:lnTo>
                      <a:pt x="985" y="2366"/>
                    </a:lnTo>
                    <a:cubicBezTo>
                      <a:pt x="930" y="2439"/>
                      <a:pt x="875" y="2517"/>
                      <a:pt x="820" y="2517"/>
                    </a:cubicBezTo>
                    <a:cubicBezTo>
                      <a:pt x="724" y="2583"/>
                      <a:pt x="631" y="2611"/>
                      <a:pt x="543" y="2611"/>
                    </a:cubicBezTo>
                    <a:cubicBezTo>
                      <a:pt x="398" y="2611"/>
                      <a:pt x="266" y="2536"/>
                      <a:pt x="156" y="2439"/>
                    </a:cubicBezTo>
                    <a:lnTo>
                      <a:pt x="156" y="2361"/>
                    </a:lnTo>
                    <a:lnTo>
                      <a:pt x="156" y="2283"/>
                    </a:lnTo>
                    <a:lnTo>
                      <a:pt x="156" y="2107"/>
                    </a:lnTo>
                    <a:cubicBezTo>
                      <a:pt x="254" y="2029"/>
                      <a:pt x="254" y="1951"/>
                      <a:pt x="332" y="1795"/>
                    </a:cubicBezTo>
                    <a:cubicBezTo>
                      <a:pt x="410" y="1620"/>
                      <a:pt x="488" y="1464"/>
                      <a:pt x="644" y="1229"/>
                    </a:cubicBezTo>
                    <a:cubicBezTo>
                      <a:pt x="820" y="898"/>
                      <a:pt x="1054" y="644"/>
                      <a:pt x="1132" y="410"/>
                    </a:cubicBezTo>
                    <a:cubicBezTo>
                      <a:pt x="1308" y="254"/>
                      <a:pt x="1386" y="78"/>
                      <a:pt x="1386" y="78"/>
                    </a:cubicBezTo>
                    <a:lnTo>
                      <a:pt x="13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56"/>
              <p:cNvSpPr/>
              <p:nvPr/>
            </p:nvSpPr>
            <p:spPr>
              <a:xfrm>
                <a:off x="3725427" y="128551"/>
                <a:ext cx="25480" cy="37583"/>
              </a:xfrm>
              <a:custGeom>
                <a:avLst/>
                <a:gdLst/>
                <a:ahLst/>
                <a:cxnLst/>
                <a:rect l="l" t="t" r="r" b="b"/>
                <a:pathLst>
                  <a:path w="821" h="1211" extrusionOk="0">
                    <a:moveTo>
                      <a:pt x="254" y="0"/>
                    </a:moveTo>
                    <a:cubicBezTo>
                      <a:pt x="79" y="0"/>
                      <a:pt x="1" y="78"/>
                      <a:pt x="1" y="235"/>
                    </a:cubicBezTo>
                    <a:cubicBezTo>
                      <a:pt x="1" y="410"/>
                      <a:pt x="79" y="566"/>
                      <a:pt x="79" y="722"/>
                    </a:cubicBezTo>
                    <a:cubicBezTo>
                      <a:pt x="176" y="898"/>
                      <a:pt x="254" y="1132"/>
                      <a:pt x="410" y="1210"/>
                    </a:cubicBezTo>
                    <a:lnTo>
                      <a:pt x="566" y="1210"/>
                    </a:lnTo>
                    <a:cubicBezTo>
                      <a:pt x="742" y="1210"/>
                      <a:pt x="820" y="1054"/>
                      <a:pt x="820" y="898"/>
                    </a:cubicBezTo>
                    <a:cubicBezTo>
                      <a:pt x="742" y="800"/>
                      <a:pt x="664" y="644"/>
                      <a:pt x="664" y="488"/>
                    </a:cubicBezTo>
                    <a:cubicBezTo>
                      <a:pt x="566" y="313"/>
                      <a:pt x="488" y="157"/>
                      <a:pt x="332"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56"/>
              <p:cNvSpPr/>
              <p:nvPr/>
            </p:nvSpPr>
            <p:spPr>
              <a:xfrm>
                <a:off x="3746003" y="173956"/>
                <a:ext cx="9745" cy="7293"/>
              </a:xfrm>
              <a:custGeom>
                <a:avLst/>
                <a:gdLst/>
                <a:ahLst/>
                <a:cxnLst/>
                <a:rect l="l" t="t" r="r" b="b"/>
                <a:pathLst>
                  <a:path w="314" h="235" extrusionOk="0">
                    <a:moveTo>
                      <a:pt x="157" y="1"/>
                    </a:moveTo>
                    <a:cubicBezTo>
                      <a:pt x="1" y="1"/>
                      <a:pt x="1" y="235"/>
                      <a:pt x="79" y="235"/>
                    </a:cubicBezTo>
                    <a:lnTo>
                      <a:pt x="157" y="235"/>
                    </a:lnTo>
                    <a:cubicBezTo>
                      <a:pt x="313" y="235"/>
                      <a:pt x="313" y="79"/>
                      <a:pt x="235" y="1"/>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56"/>
              <p:cNvSpPr/>
              <p:nvPr/>
            </p:nvSpPr>
            <p:spPr>
              <a:xfrm>
                <a:off x="3778714" y="22567"/>
                <a:ext cx="50308" cy="95712"/>
              </a:xfrm>
              <a:custGeom>
                <a:avLst/>
                <a:gdLst/>
                <a:ahLst/>
                <a:cxnLst/>
                <a:rect l="l" t="t" r="r" b="b"/>
                <a:pathLst>
                  <a:path w="1621" h="3084" extrusionOk="0">
                    <a:moveTo>
                      <a:pt x="410" y="1"/>
                    </a:moveTo>
                    <a:cubicBezTo>
                      <a:pt x="313" y="1"/>
                      <a:pt x="157" y="1"/>
                      <a:pt x="79" y="157"/>
                    </a:cubicBezTo>
                    <a:lnTo>
                      <a:pt x="79" y="235"/>
                    </a:lnTo>
                    <a:cubicBezTo>
                      <a:pt x="1" y="411"/>
                      <a:pt x="79" y="645"/>
                      <a:pt x="157" y="723"/>
                    </a:cubicBezTo>
                    <a:cubicBezTo>
                      <a:pt x="410" y="898"/>
                      <a:pt x="488" y="1386"/>
                      <a:pt x="566" y="1620"/>
                    </a:cubicBezTo>
                    <a:cubicBezTo>
                      <a:pt x="566" y="1776"/>
                      <a:pt x="644" y="2030"/>
                      <a:pt x="644" y="2186"/>
                    </a:cubicBezTo>
                    <a:cubicBezTo>
                      <a:pt x="723" y="2108"/>
                      <a:pt x="723" y="1952"/>
                      <a:pt x="723" y="1874"/>
                    </a:cubicBezTo>
                    <a:cubicBezTo>
                      <a:pt x="723" y="1620"/>
                      <a:pt x="723" y="1386"/>
                      <a:pt x="644" y="1211"/>
                    </a:cubicBezTo>
                    <a:cubicBezTo>
                      <a:pt x="644" y="801"/>
                      <a:pt x="566" y="489"/>
                      <a:pt x="488" y="235"/>
                    </a:cubicBezTo>
                    <a:cubicBezTo>
                      <a:pt x="488" y="79"/>
                      <a:pt x="488" y="1"/>
                      <a:pt x="410" y="1"/>
                    </a:cubicBezTo>
                    <a:close/>
                    <a:moveTo>
                      <a:pt x="566" y="1"/>
                    </a:moveTo>
                    <a:cubicBezTo>
                      <a:pt x="566" y="79"/>
                      <a:pt x="566" y="79"/>
                      <a:pt x="644" y="157"/>
                    </a:cubicBezTo>
                    <a:cubicBezTo>
                      <a:pt x="644" y="411"/>
                      <a:pt x="801" y="723"/>
                      <a:pt x="801" y="1133"/>
                    </a:cubicBezTo>
                    <a:cubicBezTo>
                      <a:pt x="898" y="1386"/>
                      <a:pt x="898" y="1620"/>
                      <a:pt x="898" y="1874"/>
                    </a:cubicBezTo>
                    <a:cubicBezTo>
                      <a:pt x="898" y="1952"/>
                      <a:pt x="801" y="2108"/>
                      <a:pt x="801" y="2186"/>
                    </a:cubicBezTo>
                    <a:cubicBezTo>
                      <a:pt x="723" y="2264"/>
                      <a:pt x="723" y="2362"/>
                      <a:pt x="723" y="2362"/>
                    </a:cubicBezTo>
                    <a:cubicBezTo>
                      <a:pt x="723" y="2518"/>
                      <a:pt x="723" y="2674"/>
                      <a:pt x="801" y="2850"/>
                    </a:cubicBezTo>
                    <a:cubicBezTo>
                      <a:pt x="801" y="3006"/>
                      <a:pt x="898" y="3084"/>
                      <a:pt x="976" y="3084"/>
                    </a:cubicBezTo>
                    <a:cubicBezTo>
                      <a:pt x="1054" y="3084"/>
                      <a:pt x="1132" y="3084"/>
                      <a:pt x="1132" y="3006"/>
                    </a:cubicBezTo>
                    <a:cubicBezTo>
                      <a:pt x="1620" y="2596"/>
                      <a:pt x="1464" y="1952"/>
                      <a:pt x="1386" y="1386"/>
                    </a:cubicBezTo>
                    <a:cubicBezTo>
                      <a:pt x="1210" y="898"/>
                      <a:pt x="1132" y="411"/>
                      <a:pt x="644" y="79"/>
                    </a:cubicBezTo>
                    <a:cubicBezTo>
                      <a:pt x="644" y="1"/>
                      <a:pt x="566" y="1"/>
                      <a:pt x="566" y="1"/>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56"/>
              <p:cNvSpPr/>
              <p:nvPr/>
            </p:nvSpPr>
            <p:spPr>
              <a:xfrm>
                <a:off x="3791439" y="22567"/>
                <a:ext cx="15176" cy="73305"/>
              </a:xfrm>
              <a:custGeom>
                <a:avLst/>
                <a:gdLst/>
                <a:ahLst/>
                <a:cxnLst/>
                <a:rect l="l" t="t" r="r" b="b"/>
                <a:pathLst>
                  <a:path w="489" h="2362" extrusionOk="0">
                    <a:moveTo>
                      <a:pt x="0" y="1"/>
                    </a:moveTo>
                    <a:cubicBezTo>
                      <a:pt x="78" y="1"/>
                      <a:pt x="78" y="79"/>
                      <a:pt x="78" y="235"/>
                    </a:cubicBezTo>
                    <a:cubicBezTo>
                      <a:pt x="156" y="489"/>
                      <a:pt x="234" y="801"/>
                      <a:pt x="234" y="1211"/>
                    </a:cubicBezTo>
                    <a:cubicBezTo>
                      <a:pt x="313" y="1386"/>
                      <a:pt x="313" y="1620"/>
                      <a:pt x="313" y="1874"/>
                    </a:cubicBezTo>
                    <a:cubicBezTo>
                      <a:pt x="313" y="1952"/>
                      <a:pt x="313" y="2108"/>
                      <a:pt x="234" y="2186"/>
                    </a:cubicBezTo>
                    <a:cubicBezTo>
                      <a:pt x="234" y="2264"/>
                      <a:pt x="234" y="2362"/>
                      <a:pt x="313" y="2362"/>
                    </a:cubicBezTo>
                    <a:cubicBezTo>
                      <a:pt x="313" y="2362"/>
                      <a:pt x="313" y="2264"/>
                      <a:pt x="391" y="2186"/>
                    </a:cubicBezTo>
                    <a:cubicBezTo>
                      <a:pt x="391" y="2108"/>
                      <a:pt x="488" y="1952"/>
                      <a:pt x="488" y="1874"/>
                    </a:cubicBezTo>
                    <a:cubicBezTo>
                      <a:pt x="488" y="1620"/>
                      <a:pt x="488" y="1386"/>
                      <a:pt x="391" y="1133"/>
                    </a:cubicBezTo>
                    <a:cubicBezTo>
                      <a:pt x="391" y="723"/>
                      <a:pt x="234" y="411"/>
                      <a:pt x="234" y="157"/>
                    </a:cubicBezTo>
                    <a:cubicBezTo>
                      <a:pt x="156" y="79"/>
                      <a:pt x="156" y="79"/>
                      <a:pt x="156" y="1"/>
                    </a:cubicBez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56"/>
              <p:cNvSpPr/>
              <p:nvPr/>
            </p:nvSpPr>
            <p:spPr>
              <a:xfrm>
                <a:off x="3960393" y="193942"/>
                <a:ext cx="121130" cy="196824"/>
              </a:xfrm>
              <a:custGeom>
                <a:avLst/>
                <a:gdLst/>
                <a:ahLst/>
                <a:cxnLst/>
                <a:rect l="l" t="t" r="r" b="b"/>
                <a:pathLst>
                  <a:path w="3903" h="6342" extrusionOk="0">
                    <a:moveTo>
                      <a:pt x="1951" y="1"/>
                    </a:moveTo>
                    <a:cubicBezTo>
                      <a:pt x="1210" y="410"/>
                      <a:pt x="0" y="1796"/>
                      <a:pt x="0" y="3006"/>
                    </a:cubicBezTo>
                    <a:cubicBezTo>
                      <a:pt x="0" y="4644"/>
                      <a:pt x="976" y="6264"/>
                      <a:pt x="1288" y="6342"/>
                    </a:cubicBezTo>
                    <a:cubicBezTo>
                      <a:pt x="1620" y="6342"/>
                      <a:pt x="3493" y="4801"/>
                      <a:pt x="3727" y="3415"/>
                    </a:cubicBezTo>
                    <a:cubicBezTo>
                      <a:pt x="3902" y="2362"/>
                      <a:pt x="3649" y="976"/>
                      <a:pt x="2927" y="332"/>
                    </a:cubicBezTo>
                    <a:cubicBezTo>
                      <a:pt x="2927" y="332"/>
                      <a:pt x="2673" y="254"/>
                      <a:pt x="2361" y="79"/>
                    </a:cubicBezTo>
                    <a:lnTo>
                      <a:pt x="1951" y="1"/>
                    </a:lnTo>
                    <a:close/>
                  </a:path>
                </a:pathLst>
              </a:custGeom>
              <a:solidFill>
                <a:srgbClr val="F8D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56"/>
              <p:cNvSpPr/>
              <p:nvPr/>
            </p:nvSpPr>
            <p:spPr>
              <a:xfrm>
                <a:off x="3985221" y="198784"/>
                <a:ext cx="70853" cy="86650"/>
              </a:xfrm>
              <a:custGeom>
                <a:avLst/>
                <a:gdLst/>
                <a:ahLst/>
                <a:cxnLst/>
                <a:rect l="l" t="t" r="r" b="b"/>
                <a:pathLst>
                  <a:path w="2283" h="2792" extrusionOk="0">
                    <a:moveTo>
                      <a:pt x="1229" y="1952"/>
                    </a:moveTo>
                    <a:lnTo>
                      <a:pt x="1229" y="2128"/>
                    </a:lnTo>
                    <a:cubicBezTo>
                      <a:pt x="1229" y="2198"/>
                      <a:pt x="1166" y="2205"/>
                      <a:pt x="1154" y="2262"/>
                    </a:cubicBezTo>
                    <a:lnTo>
                      <a:pt x="1154" y="2262"/>
                    </a:lnTo>
                    <a:cubicBezTo>
                      <a:pt x="1108" y="2187"/>
                      <a:pt x="1073" y="2101"/>
                      <a:pt x="1073" y="2050"/>
                    </a:cubicBezTo>
                    <a:lnTo>
                      <a:pt x="1151" y="1952"/>
                    </a:lnTo>
                    <a:close/>
                    <a:moveTo>
                      <a:pt x="1385" y="1"/>
                    </a:moveTo>
                    <a:cubicBezTo>
                      <a:pt x="1385" y="1"/>
                      <a:pt x="1229" y="176"/>
                      <a:pt x="1151" y="332"/>
                    </a:cubicBezTo>
                    <a:cubicBezTo>
                      <a:pt x="976" y="489"/>
                      <a:pt x="742" y="820"/>
                      <a:pt x="488" y="1152"/>
                    </a:cubicBezTo>
                    <a:cubicBezTo>
                      <a:pt x="410" y="1308"/>
                      <a:pt x="332" y="1562"/>
                      <a:pt x="176" y="1718"/>
                    </a:cubicBezTo>
                    <a:cubicBezTo>
                      <a:pt x="176" y="1874"/>
                      <a:pt x="98" y="1952"/>
                      <a:pt x="98" y="2128"/>
                    </a:cubicBezTo>
                    <a:cubicBezTo>
                      <a:pt x="98" y="2128"/>
                      <a:pt x="0" y="2206"/>
                      <a:pt x="0" y="2284"/>
                    </a:cubicBezTo>
                    <a:cubicBezTo>
                      <a:pt x="0" y="2362"/>
                      <a:pt x="98" y="2362"/>
                      <a:pt x="98" y="2440"/>
                    </a:cubicBezTo>
                    <a:lnTo>
                      <a:pt x="98" y="2537"/>
                    </a:lnTo>
                    <a:lnTo>
                      <a:pt x="176" y="2537"/>
                    </a:lnTo>
                    <a:cubicBezTo>
                      <a:pt x="254" y="2615"/>
                      <a:pt x="332" y="2771"/>
                      <a:pt x="488" y="2771"/>
                    </a:cubicBezTo>
                    <a:cubicBezTo>
                      <a:pt x="664" y="2771"/>
                      <a:pt x="820" y="2771"/>
                      <a:pt x="976" y="2693"/>
                    </a:cubicBezTo>
                    <a:cubicBezTo>
                      <a:pt x="1031" y="2649"/>
                      <a:pt x="1106" y="2604"/>
                      <a:pt x="1174" y="2542"/>
                    </a:cubicBezTo>
                    <a:lnTo>
                      <a:pt x="1174" y="2542"/>
                    </a:lnTo>
                    <a:cubicBezTo>
                      <a:pt x="1337" y="2694"/>
                      <a:pt x="1507" y="2792"/>
                      <a:pt x="1670" y="2792"/>
                    </a:cubicBezTo>
                    <a:cubicBezTo>
                      <a:pt x="1712" y="2792"/>
                      <a:pt x="1754" y="2785"/>
                      <a:pt x="1795" y="2771"/>
                    </a:cubicBezTo>
                    <a:lnTo>
                      <a:pt x="2049" y="2771"/>
                    </a:lnTo>
                    <a:cubicBezTo>
                      <a:pt x="2127" y="2693"/>
                      <a:pt x="2127" y="2615"/>
                      <a:pt x="2205" y="2537"/>
                    </a:cubicBezTo>
                    <a:cubicBezTo>
                      <a:pt x="2205" y="2440"/>
                      <a:pt x="2205" y="2284"/>
                      <a:pt x="2283" y="2206"/>
                    </a:cubicBezTo>
                    <a:cubicBezTo>
                      <a:pt x="2283" y="1952"/>
                      <a:pt x="2205" y="1718"/>
                      <a:pt x="2205" y="1464"/>
                    </a:cubicBezTo>
                    <a:cubicBezTo>
                      <a:pt x="2127" y="1074"/>
                      <a:pt x="2049" y="742"/>
                      <a:pt x="1951" y="489"/>
                    </a:cubicBezTo>
                    <a:cubicBezTo>
                      <a:pt x="1951" y="332"/>
                      <a:pt x="1873" y="176"/>
                      <a:pt x="1873" y="176"/>
                    </a:cubicBezTo>
                    <a:lnTo>
                      <a:pt x="1795" y="176"/>
                    </a:lnTo>
                    <a:cubicBezTo>
                      <a:pt x="1795" y="176"/>
                      <a:pt x="1795" y="332"/>
                      <a:pt x="1873" y="586"/>
                    </a:cubicBezTo>
                    <a:cubicBezTo>
                      <a:pt x="1951" y="820"/>
                      <a:pt x="1951" y="1152"/>
                      <a:pt x="2049" y="1562"/>
                    </a:cubicBezTo>
                    <a:cubicBezTo>
                      <a:pt x="2049" y="1718"/>
                      <a:pt x="2127" y="1952"/>
                      <a:pt x="2127" y="2206"/>
                    </a:cubicBezTo>
                    <a:cubicBezTo>
                      <a:pt x="2127" y="2284"/>
                      <a:pt x="2127" y="2440"/>
                      <a:pt x="2049" y="2537"/>
                    </a:cubicBezTo>
                    <a:cubicBezTo>
                      <a:pt x="2049" y="2615"/>
                      <a:pt x="2049" y="2615"/>
                      <a:pt x="1951" y="2693"/>
                    </a:cubicBezTo>
                    <a:lnTo>
                      <a:pt x="1795" y="2693"/>
                    </a:lnTo>
                    <a:cubicBezTo>
                      <a:pt x="1588" y="2693"/>
                      <a:pt x="1365" y="2632"/>
                      <a:pt x="1263" y="2442"/>
                    </a:cubicBezTo>
                    <a:lnTo>
                      <a:pt x="1263" y="2442"/>
                    </a:lnTo>
                    <a:cubicBezTo>
                      <a:pt x="1279" y="2417"/>
                      <a:pt x="1294" y="2391"/>
                      <a:pt x="1307" y="2362"/>
                    </a:cubicBezTo>
                    <a:cubicBezTo>
                      <a:pt x="1307" y="2284"/>
                      <a:pt x="1385" y="2284"/>
                      <a:pt x="1385" y="2206"/>
                    </a:cubicBezTo>
                    <a:cubicBezTo>
                      <a:pt x="1385" y="2128"/>
                      <a:pt x="1463" y="2050"/>
                      <a:pt x="1385" y="1874"/>
                    </a:cubicBezTo>
                    <a:cubicBezTo>
                      <a:pt x="1385" y="1874"/>
                      <a:pt x="1307" y="1796"/>
                      <a:pt x="1229" y="1796"/>
                    </a:cubicBezTo>
                    <a:lnTo>
                      <a:pt x="1151" y="1796"/>
                    </a:lnTo>
                    <a:cubicBezTo>
                      <a:pt x="976" y="1874"/>
                      <a:pt x="898" y="1952"/>
                      <a:pt x="898" y="2050"/>
                    </a:cubicBezTo>
                    <a:cubicBezTo>
                      <a:pt x="898" y="2182"/>
                      <a:pt x="953" y="2313"/>
                      <a:pt x="1030" y="2398"/>
                    </a:cubicBezTo>
                    <a:lnTo>
                      <a:pt x="1030" y="2398"/>
                    </a:lnTo>
                    <a:cubicBezTo>
                      <a:pt x="984" y="2441"/>
                      <a:pt x="938" y="2487"/>
                      <a:pt x="898" y="2537"/>
                    </a:cubicBezTo>
                    <a:cubicBezTo>
                      <a:pt x="810" y="2596"/>
                      <a:pt x="720" y="2621"/>
                      <a:pt x="633" y="2621"/>
                    </a:cubicBezTo>
                    <a:cubicBezTo>
                      <a:pt x="487" y="2621"/>
                      <a:pt x="351" y="2550"/>
                      <a:pt x="254" y="2440"/>
                    </a:cubicBezTo>
                    <a:lnTo>
                      <a:pt x="254" y="2362"/>
                    </a:lnTo>
                    <a:lnTo>
                      <a:pt x="254" y="2284"/>
                    </a:lnTo>
                    <a:lnTo>
                      <a:pt x="254" y="2128"/>
                    </a:lnTo>
                    <a:cubicBezTo>
                      <a:pt x="254" y="2050"/>
                      <a:pt x="332" y="1952"/>
                      <a:pt x="410" y="1796"/>
                    </a:cubicBezTo>
                    <a:cubicBezTo>
                      <a:pt x="488" y="1640"/>
                      <a:pt x="585" y="1386"/>
                      <a:pt x="742" y="1230"/>
                    </a:cubicBezTo>
                    <a:cubicBezTo>
                      <a:pt x="898" y="898"/>
                      <a:pt x="1073" y="586"/>
                      <a:pt x="1229" y="411"/>
                    </a:cubicBezTo>
                    <a:cubicBezTo>
                      <a:pt x="1385" y="254"/>
                      <a:pt x="1463" y="98"/>
                      <a:pt x="1463" y="98"/>
                    </a:cubicBezTo>
                    <a:lnTo>
                      <a:pt x="13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56"/>
              <p:cNvSpPr/>
              <p:nvPr/>
            </p:nvSpPr>
            <p:spPr>
              <a:xfrm>
                <a:off x="3975507" y="315072"/>
                <a:ext cx="24859" cy="38173"/>
              </a:xfrm>
              <a:custGeom>
                <a:avLst/>
                <a:gdLst/>
                <a:ahLst/>
                <a:cxnLst/>
                <a:rect l="l" t="t" r="r" b="b"/>
                <a:pathLst>
                  <a:path w="801" h="1230" extrusionOk="0">
                    <a:moveTo>
                      <a:pt x="235" y="0"/>
                    </a:moveTo>
                    <a:cubicBezTo>
                      <a:pt x="79" y="0"/>
                      <a:pt x="1" y="78"/>
                      <a:pt x="1" y="254"/>
                    </a:cubicBezTo>
                    <a:cubicBezTo>
                      <a:pt x="1" y="410"/>
                      <a:pt x="1" y="566"/>
                      <a:pt x="79" y="741"/>
                    </a:cubicBezTo>
                    <a:cubicBezTo>
                      <a:pt x="157" y="898"/>
                      <a:pt x="235" y="1132"/>
                      <a:pt x="411" y="1229"/>
                    </a:cubicBezTo>
                    <a:lnTo>
                      <a:pt x="567" y="1229"/>
                    </a:lnTo>
                    <a:cubicBezTo>
                      <a:pt x="723" y="1229"/>
                      <a:pt x="801" y="1054"/>
                      <a:pt x="723" y="898"/>
                    </a:cubicBezTo>
                    <a:cubicBezTo>
                      <a:pt x="723" y="820"/>
                      <a:pt x="645" y="644"/>
                      <a:pt x="645" y="488"/>
                    </a:cubicBezTo>
                    <a:cubicBezTo>
                      <a:pt x="567" y="332"/>
                      <a:pt x="489" y="156"/>
                      <a:pt x="313"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56"/>
              <p:cNvSpPr/>
              <p:nvPr/>
            </p:nvSpPr>
            <p:spPr>
              <a:xfrm>
                <a:off x="4025784" y="209087"/>
                <a:ext cx="50277" cy="95712"/>
              </a:xfrm>
              <a:custGeom>
                <a:avLst/>
                <a:gdLst/>
                <a:ahLst/>
                <a:cxnLst/>
                <a:rect l="l" t="t" r="r" b="b"/>
                <a:pathLst>
                  <a:path w="1620" h="3084" extrusionOk="0">
                    <a:moveTo>
                      <a:pt x="488" y="0"/>
                    </a:moveTo>
                    <a:cubicBezTo>
                      <a:pt x="332" y="0"/>
                      <a:pt x="254" y="0"/>
                      <a:pt x="156" y="157"/>
                    </a:cubicBezTo>
                    <a:cubicBezTo>
                      <a:pt x="156" y="157"/>
                      <a:pt x="156" y="254"/>
                      <a:pt x="78" y="254"/>
                    </a:cubicBezTo>
                    <a:cubicBezTo>
                      <a:pt x="0" y="410"/>
                      <a:pt x="78" y="644"/>
                      <a:pt x="254" y="742"/>
                    </a:cubicBezTo>
                    <a:cubicBezTo>
                      <a:pt x="488" y="898"/>
                      <a:pt x="566" y="1386"/>
                      <a:pt x="644" y="1620"/>
                    </a:cubicBezTo>
                    <a:cubicBezTo>
                      <a:pt x="644" y="1796"/>
                      <a:pt x="742" y="2030"/>
                      <a:pt x="742" y="2205"/>
                    </a:cubicBezTo>
                    <a:cubicBezTo>
                      <a:pt x="820" y="2108"/>
                      <a:pt x="820" y="1952"/>
                      <a:pt x="820" y="1874"/>
                    </a:cubicBezTo>
                    <a:cubicBezTo>
                      <a:pt x="820" y="1620"/>
                      <a:pt x="742" y="1386"/>
                      <a:pt x="742" y="1230"/>
                    </a:cubicBezTo>
                    <a:cubicBezTo>
                      <a:pt x="644" y="820"/>
                      <a:pt x="644" y="488"/>
                      <a:pt x="566" y="254"/>
                    </a:cubicBezTo>
                    <a:cubicBezTo>
                      <a:pt x="566" y="79"/>
                      <a:pt x="488" y="0"/>
                      <a:pt x="488" y="0"/>
                    </a:cubicBezTo>
                    <a:close/>
                    <a:moveTo>
                      <a:pt x="644" y="0"/>
                    </a:moveTo>
                    <a:lnTo>
                      <a:pt x="644" y="157"/>
                    </a:lnTo>
                    <a:cubicBezTo>
                      <a:pt x="742" y="410"/>
                      <a:pt x="820" y="742"/>
                      <a:pt x="898" y="1132"/>
                    </a:cubicBezTo>
                    <a:cubicBezTo>
                      <a:pt x="898" y="1386"/>
                      <a:pt x="976" y="1620"/>
                      <a:pt x="976" y="1874"/>
                    </a:cubicBezTo>
                    <a:cubicBezTo>
                      <a:pt x="898" y="1952"/>
                      <a:pt x="898" y="2108"/>
                      <a:pt x="898" y="2205"/>
                    </a:cubicBezTo>
                    <a:cubicBezTo>
                      <a:pt x="820" y="2283"/>
                      <a:pt x="820" y="2361"/>
                      <a:pt x="742" y="2361"/>
                    </a:cubicBezTo>
                    <a:cubicBezTo>
                      <a:pt x="820" y="2518"/>
                      <a:pt x="820" y="2693"/>
                      <a:pt x="820" y="2849"/>
                    </a:cubicBezTo>
                    <a:cubicBezTo>
                      <a:pt x="898" y="3005"/>
                      <a:pt x="976" y="3083"/>
                      <a:pt x="1054" y="3083"/>
                    </a:cubicBezTo>
                    <a:cubicBezTo>
                      <a:pt x="1132" y="3083"/>
                      <a:pt x="1132" y="3083"/>
                      <a:pt x="1230" y="3005"/>
                    </a:cubicBezTo>
                    <a:cubicBezTo>
                      <a:pt x="1620" y="2596"/>
                      <a:pt x="1542" y="1952"/>
                      <a:pt x="1386" y="1386"/>
                    </a:cubicBezTo>
                    <a:cubicBezTo>
                      <a:pt x="1308" y="898"/>
                      <a:pt x="1132" y="410"/>
                      <a:pt x="742" y="79"/>
                    </a:cubicBezTo>
                    <a:cubicBezTo>
                      <a:pt x="742" y="0"/>
                      <a:pt x="644" y="0"/>
                      <a:pt x="644" y="0"/>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56"/>
              <p:cNvSpPr/>
              <p:nvPr/>
            </p:nvSpPr>
            <p:spPr>
              <a:xfrm>
                <a:off x="4040929" y="209087"/>
                <a:ext cx="15145" cy="73305"/>
              </a:xfrm>
              <a:custGeom>
                <a:avLst/>
                <a:gdLst/>
                <a:ahLst/>
                <a:cxnLst/>
                <a:rect l="l" t="t" r="r" b="b"/>
                <a:pathLst>
                  <a:path w="488" h="2362" extrusionOk="0">
                    <a:moveTo>
                      <a:pt x="0" y="0"/>
                    </a:moveTo>
                    <a:cubicBezTo>
                      <a:pt x="0" y="0"/>
                      <a:pt x="78" y="79"/>
                      <a:pt x="78" y="254"/>
                    </a:cubicBezTo>
                    <a:cubicBezTo>
                      <a:pt x="156" y="488"/>
                      <a:pt x="156" y="820"/>
                      <a:pt x="254" y="1230"/>
                    </a:cubicBezTo>
                    <a:cubicBezTo>
                      <a:pt x="254" y="1386"/>
                      <a:pt x="332" y="1620"/>
                      <a:pt x="332" y="1874"/>
                    </a:cubicBezTo>
                    <a:cubicBezTo>
                      <a:pt x="332" y="1952"/>
                      <a:pt x="332" y="2108"/>
                      <a:pt x="254" y="2205"/>
                    </a:cubicBezTo>
                    <a:lnTo>
                      <a:pt x="254" y="2361"/>
                    </a:lnTo>
                    <a:cubicBezTo>
                      <a:pt x="332" y="2361"/>
                      <a:pt x="332" y="2283"/>
                      <a:pt x="410" y="2205"/>
                    </a:cubicBezTo>
                    <a:cubicBezTo>
                      <a:pt x="410" y="2108"/>
                      <a:pt x="410" y="1952"/>
                      <a:pt x="488" y="1874"/>
                    </a:cubicBezTo>
                    <a:cubicBezTo>
                      <a:pt x="488" y="1620"/>
                      <a:pt x="410" y="1386"/>
                      <a:pt x="410" y="1132"/>
                    </a:cubicBezTo>
                    <a:cubicBezTo>
                      <a:pt x="332" y="742"/>
                      <a:pt x="254" y="410"/>
                      <a:pt x="156" y="157"/>
                    </a:cubicBezTo>
                    <a:lnTo>
                      <a:pt x="156" y="0"/>
                    </a:ln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56"/>
              <p:cNvSpPr/>
              <p:nvPr/>
            </p:nvSpPr>
            <p:spPr>
              <a:xfrm>
                <a:off x="4227418" y="287202"/>
                <a:ext cx="126592" cy="196824"/>
              </a:xfrm>
              <a:custGeom>
                <a:avLst/>
                <a:gdLst/>
                <a:ahLst/>
                <a:cxnLst/>
                <a:rect l="l" t="t" r="r" b="b"/>
                <a:pathLst>
                  <a:path w="4079" h="6342" extrusionOk="0">
                    <a:moveTo>
                      <a:pt x="1464" y="1"/>
                    </a:moveTo>
                    <a:cubicBezTo>
                      <a:pt x="898" y="566"/>
                      <a:pt x="1" y="2205"/>
                      <a:pt x="254" y="3415"/>
                    </a:cubicBezTo>
                    <a:cubicBezTo>
                      <a:pt x="586" y="4956"/>
                      <a:pt x="1952" y="6342"/>
                      <a:pt x="2284" y="6342"/>
                    </a:cubicBezTo>
                    <a:cubicBezTo>
                      <a:pt x="2615" y="6342"/>
                      <a:pt x="4079" y="4391"/>
                      <a:pt x="4001" y="2927"/>
                    </a:cubicBezTo>
                    <a:cubicBezTo>
                      <a:pt x="3903" y="1874"/>
                      <a:pt x="3337" y="566"/>
                      <a:pt x="2440" y="79"/>
                    </a:cubicBezTo>
                    <a:lnTo>
                      <a:pt x="1874" y="79"/>
                    </a:lnTo>
                    <a:lnTo>
                      <a:pt x="1464" y="1"/>
                    </a:lnTo>
                    <a:close/>
                  </a:path>
                </a:pathLst>
              </a:custGeom>
              <a:solidFill>
                <a:srgbClr val="F8D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56"/>
              <p:cNvSpPr/>
              <p:nvPr/>
            </p:nvSpPr>
            <p:spPr>
              <a:xfrm>
                <a:off x="4255288" y="292664"/>
                <a:ext cx="68463" cy="87829"/>
              </a:xfrm>
              <a:custGeom>
                <a:avLst/>
                <a:gdLst/>
                <a:ahLst/>
                <a:cxnLst/>
                <a:rect l="l" t="t" r="r" b="b"/>
                <a:pathLst>
                  <a:path w="2206" h="2830" extrusionOk="0">
                    <a:moveTo>
                      <a:pt x="1152" y="1951"/>
                    </a:moveTo>
                    <a:lnTo>
                      <a:pt x="1152" y="2107"/>
                    </a:lnTo>
                    <a:lnTo>
                      <a:pt x="1152" y="2263"/>
                    </a:lnTo>
                    <a:cubicBezTo>
                      <a:pt x="1151" y="2264"/>
                      <a:pt x="1151" y="2264"/>
                      <a:pt x="1150" y="2264"/>
                    </a:cubicBezTo>
                    <a:lnTo>
                      <a:pt x="1150" y="2264"/>
                    </a:lnTo>
                    <a:cubicBezTo>
                      <a:pt x="1070" y="2185"/>
                      <a:pt x="976" y="2086"/>
                      <a:pt x="976" y="2029"/>
                    </a:cubicBezTo>
                    <a:cubicBezTo>
                      <a:pt x="976" y="2029"/>
                      <a:pt x="976" y="1951"/>
                      <a:pt x="1054" y="1951"/>
                    </a:cubicBezTo>
                    <a:close/>
                    <a:moveTo>
                      <a:pt x="820" y="0"/>
                    </a:moveTo>
                    <a:cubicBezTo>
                      <a:pt x="820" y="0"/>
                      <a:pt x="742" y="156"/>
                      <a:pt x="664" y="312"/>
                    </a:cubicBezTo>
                    <a:cubicBezTo>
                      <a:pt x="488" y="566"/>
                      <a:pt x="410" y="878"/>
                      <a:pt x="254" y="1288"/>
                    </a:cubicBezTo>
                    <a:cubicBezTo>
                      <a:pt x="176" y="1463"/>
                      <a:pt x="78" y="1698"/>
                      <a:pt x="78" y="1951"/>
                    </a:cubicBezTo>
                    <a:cubicBezTo>
                      <a:pt x="78" y="2029"/>
                      <a:pt x="0" y="2185"/>
                      <a:pt x="0" y="2263"/>
                    </a:cubicBezTo>
                    <a:cubicBezTo>
                      <a:pt x="0" y="2342"/>
                      <a:pt x="0" y="2439"/>
                      <a:pt x="78" y="2517"/>
                    </a:cubicBezTo>
                    <a:lnTo>
                      <a:pt x="78" y="2595"/>
                    </a:lnTo>
                    <a:lnTo>
                      <a:pt x="176" y="2673"/>
                    </a:lnTo>
                    <a:cubicBezTo>
                      <a:pt x="332" y="2751"/>
                      <a:pt x="488" y="2829"/>
                      <a:pt x="664" y="2829"/>
                    </a:cubicBezTo>
                    <a:cubicBezTo>
                      <a:pt x="820" y="2829"/>
                      <a:pt x="898" y="2751"/>
                      <a:pt x="1054" y="2673"/>
                    </a:cubicBezTo>
                    <a:cubicBezTo>
                      <a:pt x="1108" y="2630"/>
                      <a:pt x="1156" y="2563"/>
                      <a:pt x="1201" y="2482"/>
                    </a:cubicBezTo>
                    <a:lnTo>
                      <a:pt x="1201" y="2482"/>
                    </a:lnTo>
                    <a:cubicBezTo>
                      <a:pt x="1321" y="2571"/>
                      <a:pt x="1504" y="2626"/>
                      <a:pt x="1700" y="2626"/>
                    </a:cubicBezTo>
                    <a:cubicBezTo>
                      <a:pt x="1783" y="2626"/>
                      <a:pt x="1868" y="2616"/>
                      <a:pt x="1952" y="2595"/>
                    </a:cubicBezTo>
                    <a:lnTo>
                      <a:pt x="2030" y="2517"/>
                    </a:lnTo>
                    <a:cubicBezTo>
                      <a:pt x="2030" y="2517"/>
                      <a:pt x="2127" y="2517"/>
                      <a:pt x="2127" y="2439"/>
                    </a:cubicBezTo>
                    <a:cubicBezTo>
                      <a:pt x="2127" y="2439"/>
                      <a:pt x="2205" y="2342"/>
                      <a:pt x="2205" y="2263"/>
                    </a:cubicBezTo>
                    <a:lnTo>
                      <a:pt x="2205" y="1854"/>
                    </a:lnTo>
                    <a:cubicBezTo>
                      <a:pt x="2127" y="1620"/>
                      <a:pt x="2030" y="1463"/>
                      <a:pt x="1952" y="1210"/>
                    </a:cubicBezTo>
                    <a:cubicBezTo>
                      <a:pt x="1795" y="878"/>
                      <a:pt x="1639" y="566"/>
                      <a:pt x="1542" y="312"/>
                    </a:cubicBezTo>
                    <a:cubicBezTo>
                      <a:pt x="1386" y="156"/>
                      <a:pt x="1386" y="0"/>
                      <a:pt x="1386" y="0"/>
                    </a:cubicBezTo>
                    <a:lnTo>
                      <a:pt x="1308" y="0"/>
                    </a:lnTo>
                    <a:lnTo>
                      <a:pt x="1230" y="78"/>
                    </a:lnTo>
                    <a:cubicBezTo>
                      <a:pt x="1230" y="78"/>
                      <a:pt x="1308" y="156"/>
                      <a:pt x="1464" y="390"/>
                    </a:cubicBezTo>
                    <a:cubicBezTo>
                      <a:pt x="1542" y="644"/>
                      <a:pt x="1717" y="878"/>
                      <a:pt x="1795" y="1288"/>
                    </a:cubicBezTo>
                    <a:cubicBezTo>
                      <a:pt x="1873" y="1463"/>
                      <a:pt x="1952" y="1698"/>
                      <a:pt x="2030" y="1951"/>
                    </a:cubicBezTo>
                    <a:lnTo>
                      <a:pt x="2030" y="2263"/>
                    </a:lnTo>
                    <a:lnTo>
                      <a:pt x="2030" y="2439"/>
                    </a:lnTo>
                    <a:lnTo>
                      <a:pt x="1952" y="2439"/>
                    </a:lnTo>
                    <a:lnTo>
                      <a:pt x="1873" y="2517"/>
                    </a:lnTo>
                    <a:cubicBezTo>
                      <a:pt x="1812" y="2538"/>
                      <a:pt x="1749" y="2547"/>
                      <a:pt x="1687" y="2547"/>
                    </a:cubicBezTo>
                    <a:cubicBezTo>
                      <a:pt x="1527" y="2547"/>
                      <a:pt x="1371" y="2483"/>
                      <a:pt x="1258" y="2371"/>
                    </a:cubicBezTo>
                    <a:lnTo>
                      <a:pt x="1258" y="2371"/>
                    </a:lnTo>
                    <a:cubicBezTo>
                      <a:pt x="1275" y="2337"/>
                      <a:pt x="1291" y="2300"/>
                      <a:pt x="1308" y="2263"/>
                    </a:cubicBezTo>
                    <a:lnTo>
                      <a:pt x="1308" y="2107"/>
                    </a:lnTo>
                    <a:lnTo>
                      <a:pt x="1308" y="1854"/>
                    </a:lnTo>
                    <a:cubicBezTo>
                      <a:pt x="1230" y="1776"/>
                      <a:pt x="1152" y="1776"/>
                      <a:pt x="1054" y="1776"/>
                    </a:cubicBezTo>
                    <a:lnTo>
                      <a:pt x="976" y="1776"/>
                    </a:lnTo>
                    <a:cubicBezTo>
                      <a:pt x="898" y="1854"/>
                      <a:pt x="820" y="1951"/>
                      <a:pt x="898" y="2029"/>
                    </a:cubicBezTo>
                    <a:cubicBezTo>
                      <a:pt x="898" y="2149"/>
                      <a:pt x="944" y="2269"/>
                      <a:pt x="1044" y="2362"/>
                    </a:cubicBezTo>
                    <a:lnTo>
                      <a:pt x="1044" y="2362"/>
                    </a:lnTo>
                    <a:cubicBezTo>
                      <a:pt x="993" y="2415"/>
                      <a:pt x="945" y="2470"/>
                      <a:pt x="898" y="2517"/>
                    </a:cubicBezTo>
                    <a:cubicBezTo>
                      <a:pt x="820" y="2634"/>
                      <a:pt x="717" y="2673"/>
                      <a:pt x="615" y="2673"/>
                    </a:cubicBezTo>
                    <a:cubicBezTo>
                      <a:pt x="513" y="2673"/>
                      <a:pt x="410" y="2634"/>
                      <a:pt x="332" y="2595"/>
                    </a:cubicBezTo>
                    <a:lnTo>
                      <a:pt x="254" y="2517"/>
                    </a:lnTo>
                    <a:lnTo>
                      <a:pt x="254" y="2439"/>
                    </a:lnTo>
                    <a:lnTo>
                      <a:pt x="254" y="2263"/>
                    </a:lnTo>
                    <a:lnTo>
                      <a:pt x="254" y="1951"/>
                    </a:lnTo>
                    <a:cubicBezTo>
                      <a:pt x="332" y="1776"/>
                      <a:pt x="410" y="1542"/>
                      <a:pt x="488" y="1366"/>
                    </a:cubicBezTo>
                    <a:cubicBezTo>
                      <a:pt x="566" y="976"/>
                      <a:pt x="742" y="644"/>
                      <a:pt x="742" y="390"/>
                    </a:cubicBezTo>
                    <a:cubicBezTo>
                      <a:pt x="820" y="156"/>
                      <a:pt x="898" y="78"/>
                      <a:pt x="898" y="78"/>
                    </a:cubicBezTo>
                    <a:lnTo>
                      <a:pt x="8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56"/>
              <p:cNvSpPr/>
              <p:nvPr/>
            </p:nvSpPr>
            <p:spPr>
              <a:xfrm>
                <a:off x="4285547" y="297506"/>
                <a:ext cx="63032" cy="90839"/>
              </a:xfrm>
              <a:custGeom>
                <a:avLst/>
                <a:gdLst/>
                <a:ahLst/>
                <a:cxnLst/>
                <a:rect l="l" t="t" r="r" b="b"/>
                <a:pathLst>
                  <a:path w="2031" h="2927" extrusionOk="0">
                    <a:moveTo>
                      <a:pt x="333" y="0"/>
                    </a:moveTo>
                    <a:cubicBezTo>
                      <a:pt x="177" y="0"/>
                      <a:pt x="79" y="156"/>
                      <a:pt x="79" y="234"/>
                    </a:cubicBezTo>
                    <a:lnTo>
                      <a:pt x="1" y="332"/>
                    </a:lnTo>
                    <a:cubicBezTo>
                      <a:pt x="1" y="566"/>
                      <a:pt x="79" y="722"/>
                      <a:pt x="255" y="820"/>
                    </a:cubicBezTo>
                    <a:cubicBezTo>
                      <a:pt x="567" y="898"/>
                      <a:pt x="742" y="1386"/>
                      <a:pt x="820" y="1620"/>
                    </a:cubicBezTo>
                    <a:cubicBezTo>
                      <a:pt x="898" y="1795"/>
                      <a:pt x="977" y="1951"/>
                      <a:pt x="1055" y="2107"/>
                    </a:cubicBezTo>
                    <a:lnTo>
                      <a:pt x="1055" y="1795"/>
                    </a:lnTo>
                    <a:cubicBezTo>
                      <a:pt x="977" y="1542"/>
                      <a:pt x="898" y="1307"/>
                      <a:pt x="820" y="1132"/>
                    </a:cubicBezTo>
                    <a:cubicBezTo>
                      <a:pt x="742" y="722"/>
                      <a:pt x="567" y="488"/>
                      <a:pt x="489" y="234"/>
                    </a:cubicBezTo>
                    <a:cubicBezTo>
                      <a:pt x="411" y="156"/>
                      <a:pt x="333" y="78"/>
                      <a:pt x="333" y="0"/>
                    </a:cubicBezTo>
                    <a:close/>
                    <a:moveTo>
                      <a:pt x="489" y="0"/>
                    </a:moveTo>
                    <a:cubicBezTo>
                      <a:pt x="489" y="0"/>
                      <a:pt x="489" y="78"/>
                      <a:pt x="567" y="156"/>
                    </a:cubicBezTo>
                    <a:cubicBezTo>
                      <a:pt x="664" y="410"/>
                      <a:pt x="820" y="722"/>
                      <a:pt x="977" y="1054"/>
                    </a:cubicBezTo>
                    <a:cubicBezTo>
                      <a:pt x="1055" y="1307"/>
                      <a:pt x="1152" y="1464"/>
                      <a:pt x="1230" y="1698"/>
                    </a:cubicBezTo>
                    <a:lnTo>
                      <a:pt x="1230" y="2107"/>
                    </a:lnTo>
                    <a:cubicBezTo>
                      <a:pt x="1230" y="2186"/>
                      <a:pt x="1152" y="2186"/>
                      <a:pt x="1152" y="2283"/>
                    </a:cubicBezTo>
                    <a:cubicBezTo>
                      <a:pt x="1230" y="2439"/>
                      <a:pt x="1308" y="2595"/>
                      <a:pt x="1308" y="2771"/>
                    </a:cubicBezTo>
                    <a:cubicBezTo>
                      <a:pt x="1386" y="2849"/>
                      <a:pt x="1464" y="2927"/>
                      <a:pt x="1542" y="2927"/>
                    </a:cubicBezTo>
                    <a:cubicBezTo>
                      <a:pt x="1640" y="2927"/>
                      <a:pt x="1718" y="2849"/>
                      <a:pt x="1718" y="2849"/>
                    </a:cubicBezTo>
                    <a:cubicBezTo>
                      <a:pt x="2030" y="2283"/>
                      <a:pt x="1796" y="1698"/>
                      <a:pt x="1542" y="1210"/>
                    </a:cubicBezTo>
                    <a:cubicBezTo>
                      <a:pt x="1308" y="722"/>
                      <a:pt x="1055" y="234"/>
                      <a:pt x="567" y="0"/>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56"/>
              <p:cNvSpPr/>
              <p:nvPr/>
            </p:nvSpPr>
            <p:spPr>
              <a:xfrm>
                <a:off x="4295851" y="297506"/>
                <a:ext cx="27900" cy="70884"/>
              </a:xfrm>
              <a:custGeom>
                <a:avLst/>
                <a:gdLst/>
                <a:ahLst/>
                <a:cxnLst/>
                <a:rect l="l" t="t" r="r" b="b"/>
                <a:pathLst>
                  <a:path w="899" h="2284" extrusionOk="0">
                    <a:moveTo>
                      <a:pt x="1" y="0"/>
                    </a:moveTo>
                    <a:cubicBezTo>
                      <a:pt x="1" y="78"/>
                      <a:pt x="79" y="156"/>
                      <a:pt x="157" y="234"/>
                    </a:cubicBezTo>
                    <a:cubicBezTo>
                      <a:pt x="235" y="488"/>
                      <a:pt x="410" y="722"/>
                      <a:pt x="488" y="1132"/>
                    </a:cubicBezTo>
                    <a:cubicBezTo>
                      <a:pt x="566" y="1307"/>
                      <a:pt x="645" y="1542"/>
                      <a:pt x="723" y="1795"/>
                    </a:cubicBezTo>
                    <a:lnTo>
                      <a:pt x="723" y="2107"/>
                    </a:lnTo>
                    <a:cubicBezTo>
                      <a:pt x="820" y="2186"/>
                      <a:pt x="820" y="2186"/>
                      <a:pt x="820" y="2283"/>
                    </a:cubicBezTo>
                    <a:cubicBezTo>
                      <a:pt x="820" y="2186"/>
                      <a:pt x="898" y="2186"/>
                      <a:pt x="898" y="2107"/>
                    </a:cubicBezTo>
                    <a:lnTo>
                      <a:pt x="898" y="1698"/>
                    </a:lnTo>
                    <a:cubicBezTo>
                      <a:pt x="820" y="1464"/>
                      <a:pt x="723" y="1307"/>
                      <a:pt x="645" y="1054"/>
                    </a:cubicBezTo>
                    <a:cubicBezTo>
                      <a:pt x="488" y="722"/>
                      <a:pt x="332" y="410"/>
                      <a:pt x="235" y="156"/>
                    </a:cubicBezTo>
                    <a:cubicBezTo>
                      <a:pt x="157" y="78"/>
                      <a:pt x="157" y="0"/>
                      <a:pt x="157" y="0"/>
                    </a:cubicBez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56"/>
              <p:cNvSpPr/>
              <p:nvPr/>
            </p:nvSpPr>
            <p:spPr>
              <a:xfrm>
                <a:off x="4563496" y="282361"/>
                <a:ext cx="126002" cy="196824"/>
              </a:xfrm>
              <a:custGeom>
                <a:avLst/>
                <a:gdLst/>
                <a:ahLst/>
                <a:cxnLst/>
                <a:rect l="l" t="t" r="r" b="b"/>
                <a:pathLst>
                  <a:path w="4060" h="6342" extrusionOk="0">
                    <a:moveTo>
                      <a:pt x="1464" y="0"/>
                    </a:moveTo>
                    <a:cubicBezTo>
                      <a:pt x="801" y="566"/>
                      <a:pt x="1" y="2283"/>
                      <a:pt x="235" y="3415"/>
                    </a:cubicBezTo>
                    <a:cubicBezTo>
                      <a:pt x="567" y="4956"/>
                      <a:pt x="1854" y="6342"/>
                      <a:pt x="2264" y="6342"/>
                    </a:cubicBezTo>
                    <a:cubicBezTo>
                      <a:pt x="2596" y="6342"/>
                      <a:pt x="4059" y="4391"/>
                      <a:pt x="3903" y="2927"/>
                    </a:cubicBezTo>
                    <a:cubicBezTo>
                      <a:pt x="3806" y="1874"/>
                      <a:pt x="3240" y="566"/>
                      <a:pt x="2440" y="157"/>
                    </a:cubicBezTo>
                    <a:cubicBezTo>
                      <a:pt x="2440" y="157"/>
                      <a:pt x="2186" y="78"/>
                      <a:pt x="1776" y="78"/>
                    </a:cubicBezTo>
                    <a:lnTo>
                      <a:pt x="1464" y="0"/>
                    </a:lnTo>
                    <a:close/>
                  </a:path>
                </a:pathLst>
              </a:custGeom>
              <a:solidFill>
                <a:srgbClr val="F8D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56"/>
              <p:cNvSpPr/>
              <p:nvPr/>
            </p:nvSpPr>
            <p:spPr>
              <a:xfrm>
                <a:off x="4590745" y="287202"/>
                <a:ext cx="68463" cy="88450"/>
              </a:xfrm>
              <a:custGeom>
                <a:avLst/>
                <a:gdLst/>
                <a:ahLst/>
                <a:cxnLst/>
                <a:rect l="l" t="t" r="r" b="b"/>
                <a:pathLst>
                  <a:path w="2206" h="2850" extrusionOk="0">
                    <a:moveTo>
                      <a:pt x="1152" y="1952"/>
                    </a:moveTo>
                    <a:lnTo>
                      <a:pt x="1152" y="2127"/>
                    </a:lnTo>
                    <a:lnTo>
                      <a:pt x="1152" y="2283"/>
                    </a:lnTo>
                    <a:cubicBezTo>
                      <a:pt x="1140" y="2295"/>
                      <a:pt x="1128" y="2309"/>
                      <a:pt x="1115" y="2325"/>
                    </a:cubicBezTo>
                    <a:lnTo>
                      <a:pt x="1115" y="2325"/>
                    </a:lnTo>
                    <a:cubicBezTo>
                      <a:pt x="1046" y="2257"/>
                      <a:pt x="976" y="2178"/>
                      <a:pt x="976" y="2030"/>
                    </a:cubicBezTo>
                    <a:cubicBezTo>
                      <a:pt x="976" y="2030"/>
                      <a:pt x="976" y="1952"/>
                      <a:pt x="1074" y="1952"/>
                    </a:cubicBezTo>
                    <a:close/>
                    <a:moveTo>
                      <a:pt x="820" y="1"/>
                    </a:moveTo>
                    <a:cubicBezTo>
                      <a:pt x="820" y="1"/>
                      <a:pt x="742" y="176"/>
                      <a:pt x="664" y="410"/>
                    </a:cubicBezTo>
                    <a:cubicBezTo>
                      <a:pt x="489" y="566"/>
                      <a:pt x="411" y="898"/>
                      <a:pt x="255" y="1308"/>
                    </a:cubicBezTo>
                    <a:cubicBezTo>
                      <a:pt x="176" y="1464"/>
                      <a:pt x="98" y="1718"/>
                      <a:pt x="98" y="1952"/>
                    </a:cubicBezTo>
                    <a:cubicBezTo>
                      <a:pt x="1" y="2030"/>
                      <a:pt x="1" y="2205"/>
                      <a:pt x="1" y="2361"/>
                    </a:cubicBezTo>
                    <a:lnTo>
                      <a:pt x="1" y="2518"/>
                    </a:lnTo>
                    <a:cubicBezTo>
                      <a:pt x="98" y="2615"/>
                      <a:pt x="98" y="2615"/>
                      <a:pt x="98" y="2693"/>
                    </a:cubicBezTo>
                    <a:lnTo>
                      <a:pt x="176" y="2693"/>
                    </a:lnTo>
                    <a:lnTo>
                      <a:pt x="176" y="2771"/>
                    </a:lnTo>
                    <a:cubicBezTo>
                      <a:pt x="333" y="2849"/>
                      <a:pt x="411" y="2849"/>
                      <a:pt x="586" y="2849"/>
                    </a:cubicBezTo>
                    <a:cubicBezTo>
                      <a:pt x="742" y="2849"/>
                      <a:pt x="898" y="2771"/>
                      <a:pt x="1074" y="2693"/>
                    </a:cubicBezTo>
                    <a:cubicBezTo>
                      <a:pt x="1116" y="2651"/>
                      <a:pt x="1158" y="2581"/>
                      <a:pt x="1188" y="2513"/>
                    </a:cubicBezTo>
                    <a:lnTo>
                      <a:pt x="1188" y="2513"/>
                    </a:lnTo>
                    <a:cubicBezTo>
                      <a:pt x="1339" y="2597"/>
                      <a:pt x="1514" y="2645"/>
                      <a:pt x="1673" y="2645"/>
                    </a:cubicBezTo>
                    <a:cubicBezTo>
                      <a:pt x="1744" y="2645"/>
                      <a:pt x="1812" y="2636"/>
                      <a:pt x="1874" y="2615"/>
                    </a:cubicBezTo>
                    <a:lnTo>
                      <a:pt x="1952" y="2615"/>
                    </a:lnTo>
                    <a:cubicBezTo>
                      <a:pt x="2050" y="2518"/>
                      <a:pt x="2050" y="2518"/>
                      <a:pt x="2128" y="2518"/>
                    </a:cubicBezTo>
                    <a:cubicBezTo>
                      <a:pt x="2128" y="2439"/>
                      <a:pt x="2128" y="2361"/>
                      <a:pt x="2206" y="2283"/>
                    </a:cubicBezTo>
                    <a:cubicBezTo>
                      <a:pt x="2206" y="2205"/>
                      <a:pt x="2206" y="2030"/>
                      <a:pt x="2128" y="1952"/>
                    </a:cubicBezTo>
                    <a:cubicBezTo>
                      <a:pt x="2128" y="1718"/>
                      <a:pt x="2050" y="1464"/>
                      <a:pt x="1952" y="1308"/>
                    </a:cubicBezTo>
                    <a:cubicBezTo>
                      <a:pt x="1796" y="898"/>
                      <a:pt x="1640" y="566"/>
                      <a:pt x="1562" y="332"/>
                    </a:cubicBezTo>
                    <a:cubicBezTo>
                      <a:pt x="1386" y="176"/>
                      <a:pt x="1308" y="1"/>
                      <a:pt x="1308" y="1"/>
                    </a:cubicBezTo>
                    <a:lnTo>
                      <a:pt x="1230" y="1"/>
                    </a:lnTo>
                    <a:lnTo>
                      <a:pt x="1230" y="79"/>
                    </a:lnTo>
                    <a:cubicBezTo>
                      <a:pt x="1230" y="79"/>
                      <a:pt x="1308" y="176"/>
                      <a:pt x="1386" y="410"/>
                    </a:cubicBezTo>
                    <a:cubicBezTo>
                      <a:pt x="1562" y="664"/>
                      <a:pt x="1640" y="976"/>
                      <a:pt x="1796" y="1308"/>
                    </a:cubicBezTo>
                    <a:cubicBezTo>
                      <a:pt x="1874" y="1542"/>
                      <a:pt x="1952" y="1718"/>
                      <a:pt x="2050" y="1952"/>
                    </a:cubicBezTo>
                    <a:lnTo>
                      <a:pt x="2050" y="2283"/>
                    </a:lnTo>
                    <a:cubicBezTo>
                      <a:pt x="2050" y="2361"/>
                      <a:pt x="2050" y="2361"/>
                      <a:pt x="1952" y="2439"/>
                    </a:cubicBezTo>
                    <a:lnTo>
                      <a:pt x="1874" y="2518"/>
                    </a:lnTo>
                    <a:cubicBezTo>
                      <a:pt x="1809" y="2545"/>
                      <a:pt x="1743" y="2557"/>
                      <a:pt x="1676" y="2557"/>
                    </a:cubicBezTo>
                    <a:cubicBezTo>
                      <a:pt x="1526" y="2557"/>
                      <a:pt x="1372" y="2496"/>
                      <a:pt x="1224" y="2407"/>
                    </a:cubicBezTo>
                    <a:lnTo>
                      <a:pt x="1224" y="2407"/>
                    </a:lnTo>
                    <a:cubicBezTo>
                      <a:pt x="1228" y="2390"/>
                      <a:pt x="1230" y="2374"/>
                      <a:pt x="1230" y="2361"/>
                    </a:cubicBezTo>
                    <a:cubicBezTo>
                      <a:pt x="1308" y="2283"/>
                      <a:pt x="1308" y="2205"/>
                      <a:pt x="1308" y="2127"/>
                    </a:cubicBezTo>
                    <a:cubicBezTo>
                      <a:pt x="1308" y="2030"/>
                      <a:pt x="1308" y="1952"/>
                      <a:pt x="1230" y="1874"/>
                    </a:cubicBezTo>
                    <a:cubicBezTo>
                      <a:pt x="1230" y="1796"/>
                      <a:pt x="1152" y="1796"/>
                      <a:pt x="1074" y="1796"/>
                    </a:cubicBezTo>
                    <a:lnTo>
                      <a:pt x="976" y="1796"/>
                    </a:lnTo>
                    <a:cubicBezTo>
                      <a:pt x="898" y="1874"/>
                      <a:pt x="820" y="2030"/>
                      <a:pt x="820" y="2127"/>
                    </a:cubicBezTo>
                    <a:cubicBezTo>
                      <a:pt x="890" y="2267"/>
                      <a:pt x="960" y="2345"/>
                      <a:pt x="1045" y="2415"/>
                    </a:cubicBezTo>
                    <a:lnTo>
                      <a:pt x="1045" y="2415"/>
                    </a:lnTo>
                    <a:cubicBezTo>
                      <a:pt x="994" y="2484"/>
                      <a:pt x="943" y="2559"/>
                      <a:pt x="898" y="2615"/>
                    </a:cubicBezTo>
                    <a:cubicBezTo>
                      <a:pt x="820" y="2693"/>
                      <a:pt x="718" y="2732"/>
                      <a:pt x="606" y="2732"/>
                    </a:cubicBezTo>
                    <a:cubicBezTo>
                      <a:pt x="494" y="2732"/>
                      <a:pt x="372" y="2693"/>
                      <a:pt x="255" y="2615"/>
                    </a:cubicBezTo>
                    <a:lnTo>
                      <a:pt x="255" y="2518"/>
                    </a:lnTo>
                    <a:cubicBezTo>
                      <a:pt x="176" y="2439"/>
                      <a:pt x="176" y="2361"/>
                      <a:pt x="176" y="2361"/>
                    </a:cubicBezTo>
                    <a:cubicBezTo>
                      <a:pt x="176" y="2205"/>
                      <a:pt x="255" y="2127"/>
                      <a:pt x="255" y="1952"/>
                    </a:cubicBezTo>
                    <a:cubicBezTo>
                      <a:pt x="333" y="1796"/>
                      <a:pt x="411" y="1542"/>
                      <a:pt x="411" y="1386"/>
                    </a:cubicBezTo>
                    <a:cubicBezTo>
                      <a:pt x="586" y="976"/>
                      <a:pt x="664" y="664"/>
                      <a:pt x="742" y="410"/>
                    </a:cubicBezTo>
                    <a:cubicBezTo>
                      <a:pt x="820" y="176"/>
                      <a:pt x="898" y="79"/>
                      <a:pt x="898" y="79"/>
                    </a:cubicBezTo>
                    <a:lnTo>
                      <a:pt x="8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56"/>
              <p:cNvSpPr/>
              <p:nvPr/>
            </p:nvSpPr>
            <p:spPr>
              <a:xfrm>
                <a:off x="4621035" y="292664"/>
                <a:ext cx="63622" cy="90839"/>
              </a:xfrm>
              <a:custGeom>
                <a:avLst/>
                <a:gdLst/>
                <a:ahLst/>
                <a:cxnLst/>
                <a:rect l="l" t="t" r="r" b="b"/>
                <a:pathLst>
                  <a:path w="2050" h="2927" extrusionOk="0">
                    <a:moveTo>
                      <a:pt x="332" y="0"/>
                    </a:moveTo>
                    <a:cubicBezTo>
                      <a:pt x="176" y="78"/>
                      <a:pt x="98" y="156"/>
                      <a:pt x="0" y="234"/>
                    </a:cubicBezTo>
                    <a:lnTo>
                      <a:pt x="0" y="390"/>
                    </a:lnTo>
                    <a:cubicBezTo>
                      <a:pt x="0" y="566"/>
                      <a:pt x="98" y="722"/>
                      <a:pt x="254" y="800"/>
                    </a:cubicBezTo>
                    <a:cubicBezTo>
                      <a:pt x="488" y="878"/>
                      <a:pt x="664" y="1366"/>
                      <a:pt x="820" y="1620"/>
                    </a:cubicBezTo>
                    <a:cubicBezTo>
                      <a:pt x="898" y="1776"/>
                      <a:pt x="976" y="1951"/>
                      <a:pt x="1074" y="2107"/>
                    </a:cubicBezTo>
                    <a:lnTo>
                      <a:pt x="1074" y="1776"/>
                    </a:lnTo>
                    <a:cubicBezTo>
                      <a:pt x="976" y="1542"/>
                      <a:pt x="898" y="1366"/>
                      <a:pt x="820" y="1132"/>
                    </a:cubicBezTo>
                    <a:cubicBezTo>
                      <a:pt x="664" y="800"/>
                      <a:pt x="586" y="488"/>
                      <a:pt x="410" y="234"/>
                    </a:cubicBezTo>
                    <a:cubicBezTo>
                      <a:pt x="410" y="156"/>
                      <a:pt x="332" y="78"/>
                      <a:pt x="332" y="0"/>
                    </a:cubicBezTo>
                    <a:close/>
                    <a:moveTo>
                      <a:pt x="410" y="0"/>
                    </a:moveTo>
                    <a:cubicBezTo>
                      <a:pt x="488" y="78"/>
                      <a:pt x="488" y="78"/>
                      <a:pt x="586" y="156"/>
                    </a:cubicBezTo>
                    <a:cubicBezTo>
                      <a:pt x="664" y="390"/>
                      <a:pt x="820" y="722"/>
                      <a:pt x="976" y="1132"/>
                    </a:cubicBezTo>
                    <a:cubicBezTo>
                      <a:pt x="1074" y="1288"/>
                      <a:pt x="1152" y="1542"/>
                      <a:pt x="1152" y="1776"/>
                    </a:cubicBezTo>
                    <a:cubicBezTo>
                      <a:pt x="1230" y="1854"/>
                      <a:pt x="1230" y="2029"/>
                      <a:pt x="1230" y="2107"/>
                    </a:cubicBezTo>
                    <a:cubicBezTo>
                      <a:pt x="1152" y="2185"/>
                      <a:pt x="1152" y="2263"/>
                      <a:pt x="1152" y="2263"/>
                    </a:cubicBezTo>
                    <a:cubicBezTo>
                      <a:pt x="1230" y="2439"/>
                      <a:pt x="1230" y="2595"/>
                      <a:pt x="1308" y="2751"/>
                    </a:cubicBezTo>
                    <a:cubicBezTo>
                      <a:pt x="1386" y="2829"/>
                      <a:pt x="1464" y="2927"/>
                      <a:pt x="1561" y="2927"/>
                    </a:cubicBezTo>
                    <a:cubicBezTo>
                      <a:pt x="1639" y="2927"/>
                      <a:pt x="1718" y="2829"/>
                      <a:pt x="1718" y="2829"/>
                    </a:cubicBezTo>
                    <a:cubicBezTo>
                      <a:pt x="2049" y="2342"/>
                      <a:pt x="1796" y="1698"/>
                      <a:pt x="1561" y="1210"/>
                    </a:cubicBezTo>
                    <a:cubicBezTo>
                      <a:pt x="1308" y="722"/>
                      <a:pt x="1074" y="234"/>
                      <a:pt x="586" y="0"/>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56"/>
              <p:cNvSpPr/>
              <p:nvPr/>
            </p:nvSpPr>
            <p:spPr>
              <a:xfrm>
                <a:off x="4631339" y="292664"/>
                <a:ext cx="27869" cy="70263"/>
              </a:xfrm>
              <a:custGeom>
                <a:avLst/>
                <a:gdLst/>
                <a:ahLst/>
                <a:cxnLst/>
                <a:rect l="l" t="t" r="r" b="b"/>
                <a:pathLst>
                  <a:path w="898" h="2264" extrusionOk="0">
                    <a:moveTo>
                      <a:pt x="0" y="0"/>
                    </a:moveTo>
                    <a:cubicBezTo>
                      <a:pt x="0" y="78"/>
                      <a:pt x="78" y="156"/>
                      <a:pt x="78" y="234"/>
                    </a:cubicBezTo>
                    <a:cubicBezTo>
                      <a:pt x="254" y="488"/>
                      <a:pt x="332" y="800"/>
                      <a:pt x="488" y="1132"/>
                    </a:cubicBezTo>
                    <a:cubicBezTo>
                      <a:pt x="566" y="1366"/>
                      <a:pt x="644" y="1542"/>
                      <a:pt x="742" y="1776"/>
                    </a:cubicBezTo>
                    <a:lnTo>
                      <a:pt x="742" y="2107"/>
                    </a:lnTo>
                    <a:cubicBezTo>
                      <a:pt x="742" y="2185"/>
                      <a:pt x="820" y="2263"/>
                      <a:pt x="820" y="2263"/>
                    </a:cubicBezTo>
                    <a:cubicBezTo>
                      <a:pt x="820" y="2263"/>
                      <a:pt x="820" y="2185"/>
                      <a:pt x="898" y="2107"/>
                    </a:cubicBezTo>
                    <a:cubicBezTo>
                      <a:pt x="898" y="2029"/>
                      <a:pt x="898" y="1854"/>
                      <a:pt x="820" y="1776"/>
                    </a:cubicBezTo>
                    <a:cubicBezTo>
                      <a:pt x="820" y="1542"/>
                      <a:pt x="742" y="1288"/>
                      <a:pt x="644" y="1132"/>
                    </a:cubicBezTo>
                    <a:cubicBezTo>
                      <a:pt x="488" y="722"/>
                      <a:pt x="332" y="390"/>
                      <a:pt x="254" y="156"/>
                    </a:cubicBezTo>
                    <a:cubicBezTo>
                      <a:pt x="156" y="78"/>
                      <a:pt x="156" y="78"/>
                      <a:pt x="78" y="0"/>
                    </a:cubicBez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56"/>
              <p:cNvSpPr/>
              <p:nvPr/>
            </p:nvSpPr>
            <p:spPr>
              <a:xfrm>
                <a:off x="4881419" y="204246"/>
                <a:ext cx="136275" cy="191548"/>
              </a:xfrm>
              <a:custGeom>
                <a:avLst/>
                <a:gdLst/>
                <a:ahLst/>
                <a:cxnLst/>
                <a:rect l="l" t="t" r="r" b="b"/>
                <a:pathLst>
                  <a:path w="4391" h="6172" extrusionOk="0">
                    <a:moveTo>
                      <a:pt x="1366" y="0"/>
                    </a:moveTo>
                    <a:lnTo>
                      <a:pt x="1054" y="78"/>
                    </a:lnTo>
                    <a:cubicBezTo>
                      <a:pt x="566" y="722"/>
                      <a:pt x="1" y="2517"/>
                      <a:pt x="488" y="3649"/>
                    </a:cubicBezTo>
                    <a:cubicBezTo>
                      <a:pt x="1032" y="5054"/>
                      <a:pt x="2475" y="6172"/>
                      <a:pt x="2882" y="6172"/>
                    </a:cubicBezTo>
                    <a:cubicBezTo>
                      <a:pt x="2899" y="6172"/>
                      <a:pt x="2914" y="6170"/>
                      <a:pt x="2927" y="6166"/>
                    </a:cubicBezTo>
                    <a:cubicBezTo>
                      <a:pt x="3318" y="6088"/>
                      <a:pt x="4391" y="3903"/>
                      <a:pt x="3981" y="2517"/>
                    </a:cubicBezTo>
                    <a:cubicBezTo>
                      <a:pt x="3727" y="1464"/>
                      <a:pt x="2927" y="313"/>
                      <a:pt x="2030" y="0"/>
                    </a:cubicBezTo>
                    <a:close/>
                  </a:path>
                </a:pathLst>
              </a:custGeom>
              <a:solidFill>
                <a:srgbClr val="F8D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56"/>
              <p:cNvSpPr/>
              <p:nvPr/>
            </p:nvSpPr>
            <p:spPr>
              <a:xfrm>
                <a:off x="4908668" y="206666"/>
                <a:ext cx="68463" cy="91864"/>
              </a:xfrm>
              <a:custGeom>
                <a:avLst/>
                <a:gdLst/>
                <a:ahLst/>
                <a:cxnLst/>
                <a:rect l="l" t="t" r="r" b="b"/>
                <a:pathLst>
                  <a:path w="2206" h="2960" extrusionOk="0">
                    <a:moveTo>
                      <a:pt x="1074" y="1952"/>
                    </a:moveTo>
                    <a:cubicBezTo>
                      <a:pt x="1152" y="1952"/>
                      <a:pt x="1152" y="2030"/>
                      <a:pt x="1152" y="2030"/>
                    </a:cubicBezTo>
                    <a:lnTo>
                      <a:pt x="1152" y="2283"/>
                    </a:lnTo>
                    <a:cubicBezTo>
                      <a:pt x="1145" y="2290"/>
                      <a:pt x="1139" y="2297"/>
                      <a:pt x="1133" y="2305"/>
                    </a:cubicBezTo>
                    <a:lnTo>
                      <a:pt x="1133" y="2305"/>
                    </a:lnTo>
                    <a:cubicBezTo>
                      <a:pt x="1035" y="2236"/>
                      <a:pt x="976" y="2150"/>
                      <a:pt x="976" y="2030"/>
                    </a:cubicBezTo>
                    <a:lnTo>
                      <a:pt x="976" y="1952"/>
                    </a:lnTo>
                    <a:close/>
                    <a:moveTo>
                      <a:pt x="898" y="0"/>
                    </a:moveTo>
                    <a:lnTo>
                      <a:pt x="898" y="78"/>
                    </a:lnTo>
                    <a:cubicBezTo>
                      <a:pt x="898" y="78"/>
                      <a:pt x="976" y="157"/>
                      <a:pt x="1074" y="410"/>
                    </a:cubicBezTo>
                    <a:cubicBezTo>
                      <a:pt x="1230" y="566"/>
                      <a:pt x="1464" y="820"/>
                      <a:pt x="1640" y="1210"/>
                    </a:cubicBezTo>
                    <a:cubicBezTo>
                      <a:pt x="1796" y="1386"/>
                      <a:pt x="1874" y="1542"/>
                      <a:pt x="1952" y="1796"/>
                    </a:cubicBezTo>
                    <a:cubicBezTo>
                      <a:pt x="2049" y="1874"/>
                      <a:pt x="2049" y="1952"/>
                      <a:pt x="2049" y="2108"/>
                    </a:cubicBezTo>
                    <a:lnTo>
                      <a:pt x="2049" y="2283"/>
                    </a:lnTo>
                    <a:lnTo>
                      <a:pt x="1952" y="2283"/>
                    </a:lnTo>
                    <a:lnTo>
                      <a:pt x="1952" y="2361"/>
                    </a:lnTo>
                    <a:cubicBezTo>
                      <a:pt x="1835" y="2400"/>
                      <a:pt x="1693" y="2420"/>
                      <a:pt x="1562" y="2420"/>
                    </a:cubicBezTo>
                    <a:cubicBezTo>
                      <a:pt x="1450" y="2420"/>
                      <a:pt x="1345" y="2406"/>
                      <a:pt x="1269" y="2378"/>
                    </a:cubicBezTo>
                    <a:lnTo>
                      <a:pt x="1269" y="2378"/>
                    </a:lnTo>
                    <a:cubicBezTo>
                      <a:pt x="1279" y="2347"/>
                      <a:pt x="1292" y="2315"/>
                      <a:pt x="1308" y="2283"/>
                    </a:cubicBezTo>
                    <a:lnTo>
                      <a:pt x="1308" y="2030"/>
                    </a:lnTo>
                    <a:cubicBezTo>
                      <a:pt x="1308" y="1952"/>
                      <a:pt x="1308" y="1874"/>
                      <a:pt x="1230" y="1796"/>
                    </a:cubicBezTo>
                    <a:lnTo>
                      <a:pt x="976" y="1796"/>
                    </a:lnTo>
                    <a:lnTo>
                      <a:pt x="898" y="1874"/>
                    </a:lnTo>
                    <a:cubicBezTo>
                      <a:pt x="820" y="1874"/>
                      <a:pt x="820" y="2030"/>
                      <a:pt x="820" y="2108"/>
                    </a:cubicBezTo>
                    <a:cubicBezTo>
                      <a:pt x="881" y="2246"/>
                      <a:pt x="1003" y="2324"/>
                      <a:pt x="1090" y="2389"/>
                    </a:cubicBezTo>
                    <a:lnTo>
                      <a:pt x="1090" y="2389"/>
                    </a:lnTo>
                    <a:cubicBezTo>
                      <a:pt x="1061" y="2462"/>
                      <a:pt x="1039" y="2545"/>
                      <a:pt x="976" y="2596"/>
                    </a:cubicBezTo>
                    <a:cubicBezTo>
                      <a:pt x="882" y="2702"/>
                      <a:pt x="758" y="2773"/>
                      <a:pt x="637" y="2773"/>
                    </a:cubicBezTo>
                    <a:cubicBezTo>
                      <a:pt x="558" y="2773"/>
                      <a:pt x="479" y="2743"/>
                      <a:pt x="410" y="2674"/>
                    </a:cubicBezTo>
                    <a:lnTo>
                      <a:pt x="332" y="2674"/>
                    </a:lnTo>
                    <a:lnTo>
                      <a:pt x="254" y="2596"/>
                    </a:lnTo>
                    <a:lnTo>
                      <a:pt x="254" y="2439"/>
                    </a:lnTo>
                    <a:lnTo>
                      <a:pt x="254" y="2108"/>
                    </a:lnTo>
                    <a:cubicBezTo>
                      <a:pt x="254" y="1874"/>
                      <a:pt x="254" y="1698"/>
                      <a:pt x="332" y="1464"/>
                    </a:cubicBezTo>
                    <a:cubicBezTo>
                      <a:pt x="332" y="1054"/>
                      <a:pt x="410" y="722"/>
                      <a:pt x="488" y="488"/>
                    </a:cubicBezTo>
                    <a:lnTo>
                      <a:pt x="488" y="157"/>
                    </a:lnTo>
                    <a:lnTo>
                      <a:pt x="488" y="78"/>
                    </a:lnTo>
                    <a:lnTo>
                      <a:pt x="410" y="78"/>
                    </a:lnTo>
                    <a:cubicBezTo>
                      <a:pt x="410" y="78"/>
                      <a:pt x="410" y="235"/>
                      <a:pt x="332" y="488"/>
                    </a:cubicBezTo>
                    <a:cubicBezTo>
                      <a:pt x="254" y="722"/>
                      <a:pt x="176" y="1054"/>
                      <a:pt x="98" y="1464"/>
                    </a:cubicBezTo>
                    <a:cubicBezTo>
                      <a:pt x="98" y="1620"/>
                      <a:pt x="1" y="1874"/>
                      <a:pt x="1" y="2108"/>
                    </a:cubicBezTo>
                    <a:cubicBezTo>
                      <a:pt x="1" y="2283"/>
                      <a:pt x="1" y="2361"/>
                      <a:pt x="98" y="2517"/>
                    </a:cubicBezTo>
                    <a:lnTo>
                      <a:pt x="98" y="2674"/>
                    </a:lnTo>
                    <a:cubicBezTo>
                      <a:pt x="176" y="2771"/>
                      <a:pt x="176" y="2771"/>
                      <a:pt x="176" y="2849"/>
                    </a:cubicBezTo>
                    <a:lnTo>
                      <a:pt x="332" y="2849"/>
                    </a:lnTo>
                    <a:cubicBezTo>
                      <a:pt x="387" y="2904"/>
                      <a:pt x="491" y="2960"/>
                      <a:pt x="603" y="2960"/>
                    </a:cubicBezTo>
                    <a:cubicBezTo>
                      <a:pt x="649" y="2960"/>
                      <a:pt x="696" y="2950"/>
                      <a:pt x="742" y="2927"/>
                    </a:cubicBezTo>
                    <a:cubicBezTo>
                      <a:pt x="898" y="2927"/>
                      <a:pt x="1074" y="2849"/>
                      <a:pt x="1152" y="2674"/>
                    </a:cubicBezTo>
                    <a:cubicBezTo>
                      <a:pt x="1195" y="2631"/>
                      <a:pt x="1214" y="2564"/>
                      <a:pt x="1236" y="2487"/>
                    </a:cubicBezTo>
                    <a:lnTo>
                      <a:pt x="1236" y="2487"/>
                    </a:lnTo>
                    <a:cubicBezTo>
                      <a:pt x="1334" y="2533"/>
                      <a:pt x="1443" y="2556"/>
                      <a:pt x="1552" y="2556"/>
                    </a:cubicBezTo>
                    <a:cubicBezTo>
                      <a:pt x="1693" y="2556"/>
                      <a:pt x="1835" y="2517"/>
                      <a:pt x="1952" y="2439"/>
                    </a:cubicBezTo>
                    <a:lnTo>
                      <a:pt x="2049" y="2439"/>
                    </a:lnTo>
                    <a:cubicBezTo>
                      <a:pt x="2127" y="2361"/>
                      <a:pt x="2127" y="2361"/>
                      <a:pt x="2127" y="2283"/>
                    </a:cubicBezTo>
                    <a:cubicBezTo>
                      <a:pt x="2205" y="2283"/>
                      <a:pt x="2205" y="2186"/>
                      <a:pt x="2205" y="2108"/>
                    </a:cubicBezTo>
                    <a:cubicBezTo>
                      <a:pt x="2205" y="1952"/>
                      <a:pt x="2127" y="1874"/>
                      <a:pt x="2127" y="1698"/>
                    </a:cubicBezTo>
                    <a:cubicBezTo>
                      <a:pt x="2049" y="1464"/>
                      <a:pt x="1874" y="1308"/>
                      <a:pt x="1796" y="1132"/>
                    </a:cubicBezTo>
                    <a:cubicBezTo>
                      <a:pt x="1562" y="722"/>
                      <a:pt x="1386" y="488"/>
                      <a:pt x="1230" y="332"/>
                    </a:cubicBezTo>
                    <a:cubicBezTo>
                      <a:pt x="1074" y="78"/>
                      <a:pt x="976" y="0"/>
                      <a:pt x="9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56"/>
              <p:cNvSpPr/>
              <p:nvPr/>
            </p:nvSpPr>
            <p:spPr>
              <a:xfrm>
                <a:off x="4929244" y="211508"/>
                <a:ext cx="75725" cy="81188"/>
              </a:xfrm>
              <a:custGeom>
                <a:avLst/>
                <a:gdLst/>
                <a:ahLst/>
                <a:cxnLst/>
                <a:rect l="l" t="t" r="r" b="b"/>
                <a:pathLst>
                  <a:path w="2440" h="2616" extrusionOk="0">
                    <a:moveTo>
                      <a:pt x="313" y="1"/>
                    </a:moveTo>
                    <a:cubicBezTo>
                      <a:pt x="157" y="79"/>
                      <a:pt x="79" y="176"/>
                      <a:pt x="79" y="332"/>
                    </a:cubicBezTo>
                    <a:lnTo>
                      <a:pt x="1" y="410"/>
                    </a:lnTo>
                    <a:cubicBezTo>
                      <a:pt x="1" y="566"/>
                      <a:pt x="157" y="742"/>
                      <a:pt x="411" y="820"/>
                    </a:cubicBezTo>
                    <a:cubicBezTo>
                      <a:pt x="645" y="898"/>
                      <a:pt x="899" y="1308"/>
                      <a:pt x="1055" y="1464"/>
                    </a:cubicBezTo>
                    <a:cubicBezTo>
                      <a:pt x="1211" y="1640"/>
                      <a:pt x="1289" y="1796"/>
                      <a:pt x="1386" y="1952"/>
                    </a:cubicBezTo>
                    <a:cubicBezTo>
                      <a:pt x="1386" y="1796"/>
                      <a:pt x="1386" y="1718"/>
                      <a:pt x="1289" y="1640"/>
                    </a:cubicBezTo>
                    <a:cubicBezTo>
                      <a:pt x="1211" y="1386"/>
                      <a:pt x="1133" y="1230"/>
                      <a:pt x="977" y="1054"/>
                    </a:cubicBezTo>
                    <a:cubicBezTo>
                      <a:pt x="801" y="664"/>
                      <a:pt x="567" y="410"/>
                      <a:pt x="411" y="254"/>
                    </a:cubicBezTo>
                    <a:cubicBezTo>
                      <a:pt x="411" y="176"/>
                      <a:pt x="313" y="79"/>
                      <a:pt x="313" y="1"/>
                    </a:cubicBezTo>
                    <a:close/>
                    <a:moveTo>
                      <a:pt x="411" y="1"/>
                    </a:moveTo>
                    <a:cubicBezTo>
                      <a:pt x="411" y="1"/>
                      <a:pt x="489" y="79"/>
                      <a:pt x="567" y="176"/>
                    </a:cubicBezTo>
                    <a:cubicBezTo>
                      <a:pt x="723" y="332"/>
                      <a:pt x="899" y="566"/>
                      <a:pt x="1133" y="976"/>
                    </a:cubicBezTo>
                    <a:cubicBezTo>
                      <a:pt x="1211" y="1152"/>
                      <a:pt x="1386" y="1308"/>
                      <a:pt x="1464" y="1542"/>
                    </a:cubicBezTo>
                    <a:cubicBezTo>
                      <a:pt x="1464" y="1718"/>
                      <a:pt x="1542" y="1796"/>
                      <a:pt x="1542" y="1952"/>
                    </a:cubicBezTo>
                    <a:cubicBezTo>
                      <a:pt x="1542" y="1952"/>
                      <a:pt x="1542" y="2030"/>
                      <a:pt x="1464" y="2127"/>
                    </a:cubicBezTo>
                    <a:cubicBezTo>
                      <a:pt x="1542" y="2283"/>
                      <a:pt x="1620" y="2361"/>
                      <a:pt x="1777" y="2518"/>
                    </a:cubicBezTo>
                    <a:cubicBezTo>
                      <a:pt x="1777" y="2615"/>
                      <a:pt x="1874" y="2615"/>
                      <a:pt x="1952" y="2615"/>
                    </a:cubicBezTo>
                    <a:cubicBezTo>
                      <a:pt x="2030" y="2615"/>
                      <a:pt x="2108" y="2615"/>
                      <a:pt x="2186" y="2518"/>
                    </a:cubicBezTo>
                    <a:cubicBezTo>
                      <a:pt x="2440" y="1952"/>
                      <a:pt x="2030" y="1386"/>
                      <a:pt x="1698" y="976"/>
                    </a:cubicBezTo>
                    <a:cubicBezTo>
                      <a:pt x="1386" y="566"/>
                      <a:pt x="1055" y="79"/>
                      <a:pt x="567" y="1"/>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56"/>
              <p:cNvSpPr/>
              <p:nvPr/>
            </p:nvSpPr>
            <p:spPr>
              <a:xfrm>
                <a:off x="4938958" y="211508"/>
                <a:ext cx="38173" cy="66042"/>
              </a:xfrm>
              <a:custGeom>
                <a:avLst/>
                <a:gdLst/>
                <a:ahLst/>
                <a:cxnLst/>
                <a:rect l="l" t="t" r="r" b="b"/>
                <a:pathLst>
                  <a:path w="1230" h="2128" extrusionOk="0">
                    <a:moveTo>
                      <a:pt x="0" y="1"/>
                    </a:moveTo>
                    <a:cubicBezTo>
                      <a:pt x="0" y="79"/>
                      <a:pt x="98" y="176"/>
                      <a:pt x="98" y="254"/>
                    </a:cubicBezTo>
                    <a:cubicBezTo>
                      <a:pt x="254" y="410"/>
                      <a:pt x="488" y="664"/>
                      <a:pt x="664" y="1054"/>
                    </a:cubicBezTo>
                    <a:cubicBezTo>
                      <a:pt x="820" y="1230"/>
                      <a:pt x="898" y="1386"/>
                      <a:pt x="976" y="1640"/>
                    </a:cubicBezTo>
                    <a:cubicBezTo>
                      <a:pt x="1073" y="1718"/>
                      <a:pt x="1073" y="1796"/>
                      <a:pt x="1073" y="1952"/>
                    </a:cubicBezTo>
                    <a:cubicBezTo>
                      <a:pt x="1151" y="2030"/>
                      <a:pt x="1151" y="2030"/>
                      <a:pt x="1151" y="2127"/>
                    </a:cubicBezTo>
                    <a:cubicBezTo>
                      <a:pt x="1229" y="2030"/>
                      <a:pt x="1229" y="1952"/>
                      <a:pt x="1229" y="1952"/>
                    </a:cubicBezTo>
                    <a:cubicBezTo>
                      <a:pt x="1229" y="1796"/>
                      <a:pt x="1151" y="1718"/>
                      <a:pt x="1151" y="1542"/>
                    </a:cubicBezTo>
                    <a:cubicBezTo>
                      <a:pt x="1073" y="1308"/>
                      <a:pt x="898" y="1152"/>
                      <a:pt x="820" y="976"/>
                    </a:cubicBezTo>
                    <a:cubicBezTo>
                      <a:pt x="586" y="566"/>
                      <a:pt x="410" y="332"/>
                      <a:pt x="254" y="176"/>
                    </a:cubicBezTo>
                    <a:cubicBezTo>
                      <a:pt x="176" y="79"/>
                      <a:pt x="98" y="1"/>
                      <a:pt x="98" y="1"/>
                    </a:cubicBez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56"/>
              <p:cNvSpPr/>
              <p:nvPr/>
            </p:nvSpPr>
            <p:spPr>
              <a:xfrm>
                <a:off x="5176314" y="-430"/>
                <a:ext cx="136275" cy="192107"/>
              </a:xfrm>
              <a:custGeom>
                <a:avLst/>
                <a:gdLst/>
                <a:ahLst/>
                <a:cxnLst/>
                <a:rect l="l" t="t" r="r" b="b"/>
                <a:pathLst>
                  <a:path w="4391" h="6190" extrusionOk="0">
                    <a:moveTo>
                      <a:pt x="2030" y="0"/>
                    </a:moveTo>
                    <a:cubicBezTo>
                      <a:pt x="2030" y="0"/>
                      <a:pt x="1874" y="0"/>
                      <a:pt x="1464" y="79"/>
                    </a:cubicBezTo>
                    <a:lnTo>
                      <a:pt x="1054" y="79"/>
                    </a:lnTo>
                    <a:cubicBezTo>
                      <a:pt x="567" y="742"/>
                      <a:pt x="1" y="2517"/>
                      <a:pt x="489" y="3669"/>
                    </a:cubicBezTo>
                    <a:cubicBezTo>
                      <a:pt x="1036" y="5084"/>
                      <a:pt x="2496" y="6189"/>
                      <a:pt x="2962" y="6189"/>
                    </a:cubicBezTo>
                    <a:cubicBezTo>
                      <a:pt x="2978" y="6189"/>
                      <a:pt x="2992" y="6188"/>
                      <a:pt x="3006" y="6186"/>
                    </a:cubicBezTo>
                    <a:cubicBezTo>
                      <a:pt x="3337" y="6108"/>
                      <a:pt x="4391" y="3981"/>
                      <a:pt x="3981" y="2517"/>
                    </a:cubicBezTo>
                    <a:cubicBezTo>
                      <a:pt x="3747" y="1542"/>
                      <a:pt x="3006" y="332"/>
                      <a:pt x="2030" y="0"/>
                    </a:cubicBezTo>
                    <a:close/>
                  </a:path>
                </a:pathLst>
              </a:custGeom>
              <a:solidFill>
                <a:srgbClr val="F8D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56"/>
              <p:cNvSpPr/>
              <p:nvPr/>
            </p:nvSpPr>
            <p:spPr>
              <a:xfrm>
                <a:off x="5206604" y="1991"/>
                <a:ext cx="65422" cy="92205"/>
              </a:xfrm>
              <a:custGeom>
                <a:avLst/>
                <a:gdLst/>
                <a:ahLst/>
                <a:cxnLst/>
                <a:rect l="l" t="t" r="r" b="b"/>
                <a:pathLst>
                  <a:path w="2108" h="2971" extrusionOk="0">
                    <a:moveTo>
                      <a:pt x="1054" y="1952"/>
                    </a:moveTo>
                    <a:lnTo>
                      <a:pt x="1054" y="2127"/>
                    </a:lnTo>
                    <a:lnTo>
                      <a:pt x="1054" y="2283"/>
                    </a:lnTo>
                    <a:cubicBezTo>
                      <a:pt x="1054" y="2288"/>
                      <a:pt x="1054" y="2292"/>
                      <a:pt x="1054" y="2296"/>
                    </a:cubicBezTo>
                    <a:lnTo>
                      <a:pt x="1054" y="2296"/>
                    </a:lnTo>
                    <a:cubicBezTo>
                      <a:pt x="979" y="2240"/>
                      <a:pt x="898" y="2184"/>
                      <a:pt x="898" y="2127"/>
                    </a:cubicBezTo>
                    <a:lnTo>
                      <a:pt x="898" y="2049"/>
                    </a:lnTo>
                    <a:lnTo>
                      <a:pt x="976" y="1952"/>
                    </a:lnTo>
                    <a:close/>
                    <a:moveTo>
                      <a:pt x="820" y="1"/>
                    </a:moveTo>
                    <a:lnTo>
                      <a:pt x="820" y="98"/>
                    </a:lnTo>
                    <a:cubicBezTo>
                      <a:pt x="820" y="98"/>
                      <a:pt x="898" y="254"/>
                      <a:pt x="1054" y="410"/>
                    </a:cubicBezTo>
                    <a:cubicBezTo>
                      <a:pt x="1132" y="586"/>
                      <a:pt x="1386" y="898"/>
                      <a:pt x="1542" y="1230"/>
                    </a:cubicBezTo>
                    <a:cubicBezTo>
                      <a:pt x="1717" y="1386"/>
                      <a:pt x="1795" y="1561"/>
                      <a:pt x="1873" y="1796"/>
                    </a:cubicBezTo>
                    <a:cubicBezTo>
                      <a:pt x="1952" y="1874"/>
                      <a:pt x="1952" y="2049"/>
                      <a:pt x="1952" y="2127"/>
                    </a:cubicBezTo>
                    <a:lnTo>
                      <a:pt x="1952" y="2283"/>
                    </a:lnTo>
                    <a:lnTo>
                      <a:pt x="1952" y="2361"/>
                    </a:lnTo>
                    <a:lnTo>
                      <a:pt x="1873" y="2361"/>
                    </a:lnTo>
                    <a:cubicBezTo>
                      <a:pt x="1769" y="2434"/>
                      <a:pt x="1667" y="2460"/>
                      <a:pt x="1567" y="2460"/>
                    </a:cubicBezTo>
                    <a:cubicBezTo>
                      <a:pt x="1451" y="2460"/>
                      <a:pt x="1335" y="2425"/>
                      <a:pt x="1217" y="2388"/>
                    </a:cubicBezTo>
                    <a:lnTo>
                      <a:pt x="1217" y="2388"/>
                    </a:lnTo>
                    <a:cubicBezTo>
                      <a:pt x="1225" y="2353"/>
                      <a:pt x="1230" y="2318"/>
                      <a:pt x="1230" y="2283"/>
                    </a:cubicBezTo>
                    <a:lnTo>
                      <a:pt x="1230" y="2127"/>
                    </a:lnTo>
                    <a:cubicBezTo>
                      <a:pt x="1230" y="2049"/>
                      <a:pt x="1230" y="1952"/>
                      <a:pt x="1132" y="1874"/>
                    </a:cubicBezTo>
                    <a:cubicBezTo>
                      <a:pt x="1054" y="1796"/>
                      <a:pt x="976" y="1796"/>
                      <a:pt x="976" y="1796"/>
                    </a:cubicBezTo>
                    <a:cubicBezTo>
                      <a:pt x="898" y="1874"/>
                      <a:pt x="898" y="1874"/>
                      <a:pt x="820" y="1874"/>
                    </a:cubicBezTo>
                    <a:cubicBezTo>
                      <a:pt x="742" y="1952"/>
                      <a:pt x="742" y="2049"/>
                      <a:pt x="742" y="2127"/>
                    </a:cubicBezTo>
                    <a:cubicBezTo>
                      <a:pt x="813" y="2270"/>
                      <a:pt x="949" y="2347"/>
                      <a:pt x="1032" y="2419"/>
                    </a:cubicBezTo>
                    <a:lnTo>
                      <a:pt x="1032" y="2419"/>
                    </a:lnTo>
                    <a:cubicBezTo>
                      <a:pt x="1003" y="2501"/>
                      <a:pt x="950" y="2563"/>
                      <a:pt x="898" y="2615"/>
                    </a:cubicBezTo>
                    <a:cubicBezTo>
                      <a:pt x="799" y="2764"/>
                      <a:pt x="661" y="2818"/>
                      <a:pt x="533" y="2818"/>
                    </a:cubicBezTo>
                    <a:cubicBezTo>
                      <a:pt x="459" y="2818"/>
                      <a:pt x="389" y="2800"/>
                      <a:pt x="332" y="2771"/>
                    </a:cubicBezTo>
                    <a:lnTo>
                      <a:pt x="254" y="2693"/>
                    </a:lnTo>
                    <a:cubicBezTo>
                      <a:pt x="156" y="2615"/>
                      <a:pt x="156" y="2537"/>
                      <a:pt x="156" y="2537"/>
                    </a:cubicBezTo>
                    <a:lnTo>
                      <a:pt x="156" y="2127"/>
                    </a:lnTo>
                    <a:cubicBezTo>
                      <a:pt x="156" y="1952"/>
                      <a:pt x="254" y="1718"/>
                      <a:pt x="254" y="1464"/>
                    </a:cubicBezTo>
                    <a:cubicBezTo>
                      <a:pt x="332" y="1152"/>
                      <a:pt x="332" y="742"/>
                      <a:pt x="410" y="488"/>
                    </a:cubicBezTo>
                    <a:lnTo>
                      <a:pt x="410" y="176"/>
                    </a:lnTo>
                    <a:lnTo>
                      <a:pt x="410" y="98"/>
                    </a:lnTo>
                    <a:lnTo>
                      <a:pt x="332" y="176"/>
                    </a:lnTo>
                    <a:cubicBezTo>
                      <a:pt x="332" y="176"/>
                      <a:pt x="332" y="254"/>
                      <a:pt x="254" y="488"/>
                    </a:cubicBezTo>
                    <a:cubicBezTo>
                      <a:pt x="156" y="742"/>
                      <a:pt x="78" y="1074"/>
                      <a:pt x="0" y="1464"/>
                    </a:cubicBezTo>
                    <a:lnTo>
                      <a:pt x="0" y="2127"/>
                    </a:lnTo>
                    <a:lnTo>
                      <a:pt x="0" y="2537"/>
                    </a:lnTo>
                    <a:cubicBezTo>
                      <a:pt x="0" y="2615"/>
                      <a:pt x="0" y="2693"/>
                      <a:pt x="78" y="2771"/>
                    </a:cubicBezTo>
                    <a:lnTo>
                      <a:pt x="156" y="2849"/>
                    </a:lnTo>
                    <a:lnTo>
                      <a:pt x="254" y="2927"/>
                    </a:lnTo>
                    <a:cubicBezTo>
                      <a:pt x="306" y="2927"/>
                      <a:pt x="393" y="2971"/>
                      <a:pt x="491" y="2971"/>
                    </a:cubicBezTo>
                    <a:cubicBezTo>
                      <a:pt x="540" y="2971"/>
                      <a:pt x="592" y="2960"/>
                      <a:pt x="644" y="2927"/>
                    </a:cubicBezTo>
                    <a:cubicBezTo>
                      <a:pt x="820" y="2927"/>
                      <a:pt x="976" y="2849"/>
                      <a:pt x="1054" y="2693"/>
                    </a:cubicBezTo>
                    <a:cubicBezTo>
                      <a:pt x="1095" y="2653"/>
                      <a:pt x="1140" y="2586"/>
                      <a:pt x="1175" y="2509"/>
                    </a:cubicBezTo>
                    <a:lnTo>
                      <a:pt x="1175" y="2509"/>
                    </a:lnTo>
                    <a:cubicBezTo>
                      <a:pt x="1295" y="2564"/>
                      <a:pt x="1423" y="2587"/>
                      <a:pt x="1549" y="2587"/>
                    </a:cubicBezTo>
                    <a:cubicBezTo>
                      <a:pt x="1661" y="2587"/>
                      <a:pt x="1772" y="2568"/>
                      <a:pt x="1873" y="2537"/>
                    </a:cubicBezTo>
                    <a:lnTo>
                      <a:pt x="1952" y="2439"/>
                    </a:lnTo>
                    <a:lnTo>
                      <a:pt x="2030" y="2361"/>
                    </a:lnTo>
                    <a:cubicBezTo>
                      <a:pt x="2108" y="2283"/>
                      <a:pt x="2108" y="2205"/>
                      <a:pt x="2108" y="2127"/>
                    </a:cubicBezTo>
                    <a:cubicBezTo>
                      <a:pt x="2108" y="1952"/>
                      <a:pt x="2030" y="1874"/>
                      <a:pt x="2030" y="1718"/>
                    </a:cubicBezTo>
                    <a:cubicBezTo>
                      <a:pt x="1952" y="1561"/>
                      <a:pt x="1795" y="1308"/>
                      <a:pt x="1717" y="1152"/>
                    </a:cubicBezTo>
                    <a:cubicBezTo>
                      <a:pt x="1464" y="820"/>
                      <a:pt x="1308" y="488"/>
                      <a:pt x="1132" y="332"/>
                    </a:cubicBezTo>
                    <a:cubicBezTo>
                      <a:pt x="976" y="176"/>
                      <a:pt x="898" y="1"/>
                      <a:pt x="8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56"/>
              <p:cNvSpPr/>
              <p:nvPr/>
            </p:nvSpPr>
            <p:spPr>
              <a:xfrm>
                <a:off x="5214487" y="128551"/>
                <a:ext cx="37552" cy="32742"/>
              </a:xfrm>
              <a:custGeom>
                <a:avLst/>
                <a:gdLst/>
                <a:ahLst/>
                <a:cxnLst/>
                <a:rect l="l" t="t" r="r" b="b"/>
                <a:pathLst>
                  <a:path w="1210" h="1055" extrusionOk="0">
                    <a:moveTo>
                      <a:pt x="312" y="0"/>
                    </a:moveTo>
                    <a:cubicBezTo>
                      <a:pt x="156" y="0"/>
                      <a:pt x="0" y="157"/>
                      <a:pt x="78" y="313"/>
                    </a:cubicBezTo>
                    <a:cubicBezTo>
                      <a:pt x="156" y="488"/>
                      <a:pt x="312" y="644"/>
                      <a:pt x="390" y="800"/>
                    </a:cubicBezTo>
                    <a:cubicBezTo>
                      <a:pt x="566" y="898"/>
                      <a:pt x="722" y="1054"/>
                      <a:pt x="878" y="1054"/>
                    </a:cubicBezTo>
                    <a:lnTo>
                      <a:pt x="976" y="1054"/>
                    </a:lnTo>
                    <a:cubicBezTo>
                      <a:pt x="1132" y="1054"/>
                      <a:pt x="1210" y="800"/>
                      <a:pt x="1132" y="644"/>
                    </a:cubicBezTo>
                    <a:cubicBezTo>
                      <a:pt x="976" y="566"/>
                      <a:pt x="878" y="488"/>
                      <a:pt x="800" y="313"/>
                    </a:cubicBezTo>
                    <a:cubicBezTo>
                      <a:pt x="644" y="157"/>
                      <a:pt x="566" y="78"/>
                      <a:pt x="390"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56"/>
              <p:cNvSpPr/>
              <p:nvPr/>
            </p:nvSpPr>
            <p:spPr>
              <a:xfrm>
                <a:off x="5252008" y="163683"/>
                <a:ext cx="12755" cy="7883"/>
              </a:xfrm>
              <a:custGeom>
                <a:avLst/>
                <a:gdLst/>
                <a:ahLst/>
                <a:cxnLst/>
                <a:rect l="l" t="t" r="r" b="b"/>
                <a:pathLst>
                  <a:path w="411" h="254" extrusionOk="0">
                    <a:moveTo>
                      <a:pt x="157" y="0"/>
                    </a:moveTo>
                    <a:cubicBezTo>
                      <a:pt x="1" y="0"/>
                      <a:pt x="1" y="254"/>
                      <a:pt x="157" y="254"/>
                    </a:cubicBezTo>
                    <a:cubicBezTo>
                      <a:pt x="410" y="254"/>
                      <a:pt x="332" y="0"/>
                      <a:pt x="157"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56"/>
              <p:cNvSpPr/>
              <p:nvPr/>
            </p:nvSpPr>
            <p:spPr>
              <a:xfrm>
                <a:off x="5226590" y="7453"/>
                <a:ext cx="73305" cy="82988"/>
              </a:xfrm>
              <a:custGeom>
                <a:avLst/>
                <a:gdLst/>
                <a:ahLst/>
                <a:cxnLst/>
                <a:rect l="l" t="t" r="r" b="b"/>
                <a:pathLst>
                  <a:path w="2362" h="2674" extrusionOk="0">
                    <a:moveTo>
                      <a:pt x="254" y="0"/>
                    </a:moveTo>
                    <a:cubicBezTo>
                      <a:pt x="98" y="78"/>
                      <a:pt x="0" y="156"/>
                      <a:pt x="0" y="312"/>
                    </a:cubicBezTo>
                    <a:lnTo>
                      <a:pt x="0" y="410"/>
                    </a:lnTo>
                    <a:cubicBezTo>
                      <a:pt x="0" y="644"/>
                      <a:pt x="176" y="800"/>
                      <a:pt x="332" y="800"/>
                    </a:cubicBezTo>
                    <a:cubicBezTo>
                      <a:pt x="586" y="898"/>
                      <a:pt x="820" y="1288"/>
                      <a:pt x="976" y="1463"/>
                    </a:cubicBezTo>
                    <a:cubicBezTo>
                      <a:pt x="1151" y="1620"/>
                      <a:pt x="1229" y="1776"/>
                      <a:pt x="1308" y="1951"/>
                    </a:cubicBezTo>
                    <a:cubicBezTo>
                      <a:pt x="1308" y="1873"/>
                      <a:pt x="1308" y="1698"/>
                      <a:pt x="1229" y="1620"/>
                    </a:cubicBezTo>
                    <a:cubicBezTo>
                      <a:pt x="1151" y="1385"/>
                      <a:pt x="1073" y="1210"/>
                      <a:pt x="898" y="1054"/>
                    </a:cubicBezTo>
                    <a:cubicBezTo>
                      <a:pt x="742" y="722"/>
                      <a:pt x="488" y="410"/>
                      <a:pt x="410" y="234"/>
                    </a:cubicBezTo>
                    <a:cubicBezTo>
                      <a:pt x="332" y="156"/>
                      <a:pt x="254" y="78"/>
                      <a:pt x="254" y="0"/>
                    </a:cubicBezTo>
                    <a:close/>
                    <a:moveTo>
                      <a:pt x="332" y="0"/>
                    </a:moveTo>
                    <a:cubicBezTo>
                      <a:pt x="410" y="0"/>
                      <a:pt x="410" y="78"/>
                      <a:pt x="488" y="156"/>
                    </a:cubicBezTo>
                    <a:cubicBezTo>
                      <a:pt x="664" y="312"/>
                      <a:pt x="820" y="644"/>
                      <a:pt x="1073" y="976"/>
                    </a:cubicBezTo>
                    <a:cubicBezTo>
                      <a:pt x="1151" y="1132"/>
                      <a:pt x="1308" y="1385"/>
                      <a:pt x="1386" y="1542"/>
                    </a:cubicBezTo>
                    <a:cubicBezTo>
                      <a:pt x="1386" y="1698"/>
                      <a:pt x="1464" y="1776"/>
                      <a:pt x="1464" y="1951"/>
                    </a:cubicBezTo>
                    <a:cubicBezTo>
                      <a:pt x="1464" y="2029"/>
                      <a:pt x="1464" y="2029"/>
                      <a:pt x="1386" y="2107"/>
                    </a:cubicBezTo>
                    <a:cubicBezTo>
                      <a:pt x="1561" y="2263"/>
                      <a:pt x="1639" y="2439"/>
                      <a:pt x="1717" y="2595"/>
                    </a:cubicBezTo>
                    <a:cubicBezTo>
                      <a:pt x="1717" y="2595"/>
                      <a:pt x="1795" y="2673"/>
                      <a:pt x="1873" y="2673"/>
                    </a:cubicBezTo>
                    <a:cubicBezTo>
                      <a:pt x="1951" y="2673"/>
                      <a:pt x="2049" y="2595"/>
                      <a:pt x="2127" y="2517"/>
                    </a:cubicBezTo>
                    <a:cubicBezTo>
                      <a:pt x="2361" y="2029"/>
                      <a:pt x="1951" y="1385"/>
                      <a:pt x="1639" y="976"/>
                    </a:cubicBezTo>
                    <a:cubicBezTo>
                      <a:pt x="1308" y="566"/>
                      <a:pt x="976" y="156"/>
                      <a:pt x="488" y="0"/>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56"/>
              <p:cNvSpPr/>
              <p:nvPr/>
            </p:nvSpPr>
            <p:spPr>
              <a:xfrm>
                <a:off x="5234442" y="7453"/>
                <a:ext cx="37583" cy="65422"/>
              </a:xfrm>
              <a:custGeom>
                <a:avLst/>
                <a:gdLst/>
                <a:ahLst/>
                <a:cxnLst/>
                <a:rect l="l" t="t" r="r" b="b"/>
                <a:pathLst>
                  <a:path w="1211" h="2108" extrusionOk="0">
                    <a:moveTo>
                      <a:pt x="1" y="0"/>
                    </a:moveTo>
                    <a:cubicBezTo>
                      <a:pt x="1" y="78"/>
                      <a:pt x="79" y="156"/>
                      <a:pt x="157" y="234"/>
                    </a:cubicBezTo>
                    <a:cubicBezTo>
                      <a:pt x="235" y="410"/>
                      <a:pt x="489" y="722"/>
                      <a:pt x="645" y="1054"/>
                    </a:cubicBezTo>
                    <a:cubicBezTo>
                      <a:pt x="820" y="1210"/>
                      <a:pt x="898" y="1385"/>
                      <a:pt x="976" y="1620"/>
                    </a:cubicBezTo>
                    <a:cubicBezTo>
                      <a:pt x="1055" y="1698"/>
                      <a:pt x="1055" y="1873"/>
                      <a:pt x="1055" y="1951"/>
                    </a:cubicBezTo>
                    <a:cubicBezTo>
                      <a:pt x="1133" y="2029"/>
                      <a:pt x="1133" y="2107"/>
                      <a:pt x="1133" y="2107"/>
                    </a:cubicBezTo>
                    <a:cubicBezTo>
                      <a:pt x="1211" y="2029"/>
                      <a:pt x="1211" y="2029"/>
                      <a:pt x="1211" y="1951"/>
                    </a:cubicBezTo>
                    <a:cubicBezTo>
                      <a:pt x="1211" y="1776"/>
                      <a:pt x="1133" y="1698"/>
                      <a:pt x="1133" y="1542"/>
                    </a:cubicBezTo>
                    <a:cubicBezTo>
                      <a:pt x="1055" y="1385"/>
                      <a:pt x="898" y="1132"/>
                      <a:pt x="820" y="976"/>
                    </a:cubicBezTo>
                    <a:cubicBezTo>
                      <a:pt x="567" y="644"/>
                      <a:pt x="411" y="312"/>
                      <a:pt x="235" y="156"/>
                    </a:cubicBezTo>
                    <a:cubicBezTo>
                      <a:pt x="157" y="78"/>
                      <a:pt x="157" y="0"/>
                      <a:pt x="79" y="0"/>
                    </a:cubicBez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56"/>
              <p:cNvSpPr/>
              <p:nvPr/>
            </p:nvSpPr>
            <p:spPr>
              <a:xfrm>
                <a:off x="5377979" y="-303208"/>
                <a:ext cx="129012" cy="194527"/>
              </a:xfrm>
              <a:custGeom>
                <a:avLst/>
                <a:gdLst/>
                <a:ahLst/>
                <a:cxnLst/>
                <a:rect l="l" t="t" r="r" b="b"/>
                <a:pathLst>
                  <a:path w="4157" h="6268" extrusionOk="0">
                    <a:moveTo>
                      <a:pt x="1307" y="1"/>
                    </a:moveTo>
                    <a:cubicBezTo>
                      <a:pt x="742" y="664"/>
                      <a:pt x="0" y="2362"/>
                      <a:pt x="332" y="3493"/>
                    </a:cubicBezTo>
                    <a:cubicBezTo>
                      <a:pt x="730" y="5009"/>
                      <a:pt x="2048" y="6267"/>
                      <a:pt x="2409" y="6267"/>
                    </a:cubicBezTo>
                    <a:cubicBezTo>
                      <a:pt x="2420" y="6267"/>
                      <a:pt x="2430" y="6266"/>
                      <a:pt x="2439" y="6264"/>
                    </a:cubicBezTo>
                    <a:cubicBezTo>
                      <a:pt x="2771" y="6264"/>
                      <a:pt x="4156" y="4235"/>
                      <a:pt x="3903" y="2771"/>
                    </a:cubicBezTo>
                    <a:cubicBezTo>
                      <a:pt x="3825" y="1796"/>
                      <a:pt x="3181" y="488"/>
                      <a:pt x="2283" y="79"/>
                    </a:cubicBezTo>
                    <a:cubicBezTo>
                      <a:pt x="2283" y="79"/>
                      <a:pt x="2127" y="79"/>
                      <a:pt x="1717" y="1"/>
                    </a:cubicBezTo>
                    <a:close/>
                  </a:path>
                </a:pathLst>
              </a:custGeom>
              <a:solidFill>
                <a:srgbClr val="F8D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56"/>
              <p:cNvSpPr/>
              <p:nvPr/>
            </p:nvSpPr>
            <p:spPr>
              <a:xfrm>
                <a:off x="5405817" y="-297745"/>
                <a:ext cx="68463" cy="87829"/>
              </a:xfrm>
              <a:custGeom>
                <a:avLst/>
                <a:gdLst/>
                <a:ahLst/>
                <a:cxnLst/>
                <a:rect l="l" t="t" r="r" b="b"/>
                <a:pathLst>
                  <a:path w="2206" h="2830" extrusionOk="0">
                    <a:moveTo>
                      <a:pt x="1054" y="1854"/>
                    </a:moveTo>
                    <a:lnTo>
                      <a:pt x="1152" y="1951"/>
                    </a:lnTo>
                    <a:lnTo>
                      <a:pt x="1152" y="2029"/>
                    </a:lnTo>
                    <a:cubicBezTo>
                      <a:pt x="1152" y="2105"/>
                      <a:pt x="1152" y="2181"/>
                      <a:pt x="1063" y="2185"/>
                    </a:cubicBezTo>
                    <a:lnTo>
                      <a:pt x="1063" y="2185"/>
                    </a:lnTo>
                    <a:cubicBezTo>
                      <a:pt x="1011" y="2133"/>
                      <a:pt x="976" y="2081"/>
                      <a:pt x="976" y="2029"/>
                    </a:cubicBezTo>
                    <a:lnTo>
                      <a:pt x="976" y="1951"/>
                    </a:lnTo>
                    <a:lnTo>
                      <a:pt x="1054" y="1854"/>
                    </a:lnTo>
                    <a:close/>
                    <a:moveTo>
                      <a:pt x="664" y="0"/>
                    </a:moveTo>
                    <a:cubicBezTo>
                      <a:pt x="664" y="0"/>
                      <a:pt x="567" y="156"/>
                      <a:pt x="489" y="312"/>
                    </a:cubicBezTo>
                    <a:cubicBezTo>
                      <a:pt x="410" y="566"/>
                      <a:pt x="332" y="878"/>
                      <a:pt x="176" y="1288"/>
                    </a:cubicBezTo>
                    <a:cubicBezTo>
                      <a:pt x="79" y="1542"/>
                      <a:pt x="79" y="1698"/>
                      <a:pt x="1" y="1951"/>
                    </a:cubicBezTo>
                    <a:lnTo>
                      <a:pt x="1" y="2342"/>
                    </a:lnTo>
                    <a:lnTo>
                      <a:pt x="1" y="2517"/>
                    </a:lnTo>
                    <a:cubicBezTo>
                      <a:pt x="79" y="2595"/>
                      <a:pt x="79" y="2595"/>
                      <a:pt x="79" y="2673"/>
                    </a:cubicBezTo>
                    <a:lnTo>
                      <a:pt x="176" y="2673"/>
                    </a:lnTo>
                    <a:lnTo>
                      <a:pt x="176" y="2751"/>
                    </a:lnTo>
                    <a:cubicBezTo>
                      <a:pt x="332" y="2829"/>
                      <a:pt x="489" y="2829"/>
                      <a:pt x="664" y="2829"/>
                    </a:cubicBezTo>
                    <a:cubicBezTo>
                      <a:pt x="820" y="2829"/>
                      <a:pt x="898" y="2751"/>
                      <a:pt x="1054" y="2673"/>
                    </a:cubicBezTo>
                    <a:cubicBezTo>
                      <a:pt x="1098" y="2604"/>
                      <a:pt x="1137" y="2550"/>
                      <a:pt x="1167" y="2497"/>
                    </a:cubicBezTo>
                    <a:lnTo>
                      <a:pt x="1167" y="2497"/>
                    </a:lnTo>
                    <a:cubicBezTo>
                      <a:pt x="1288" y="2547"/>
                      <a:pt x="1419" y="2569"/>
                      <a:pt x="1545" y="2569"/>
                    </a:cubicBezTo>
                    <a:cubicBezTo>
                      <a:pt x="1663" y="2569"/>
                      <a:pt x="1777" y="2550"/>
                      <a:pt x="1874" y="2517"/>
                    </a:cubicBezTo>
                    <a:lnTo>
                      <a:pt x="2030" y="2517"/>
                    </a:lnTo>
                    <a:cubicBezTo>
                      <a:pt x="2030" y="2439"/>
                      <a:pt x="2030" y="2439"/>
                      <a:pt x="2128" y="2439"/>
                    </a:cubicBezTo>
                    <a:lnTo>
                      <a:pt x="2128" y="2186"/>
                    </a:lnTo>
                    <a:cubicBezTo>
                      <a:pt x="2206" y="2029"/>
                      <a:pt x="2128" y="1951"/>
                      <a:pt x="2128" y="1776"/>
                    </a:cubicBezTo>
                    <a:cubicBezTo>
                      <a:pt x="2030" y="1542"/>
                      <a:pt x="1952" y="1366"/>
                      <a:pt x="1874" y="1132"/>
                    </a:cubicBezTo>
                    <a:cubicBezTo>
                      <a:pt x="1718" y="800"/>
                      <a:pt x="1542" y="488"/>
                      <a:pt x="1386" y="312"/>
                    </a:cubicBezTo>
                    <a:cubicBezTo>
                      <a:pt x="1308" y="78"/>
                      <a:pt x="1230" y="0"/>
                      <a:pt x="1230" y="0"/>
                    </a:cubicBezTo>
                    <a:lnTo>
                      <a:pt x="1152" y="0"/>
                    </a:lnTo>
                    <a:cubicBezTo>
                      <a:pt x="1152" y="0"/>
                      <a:pt x="1152" y="156"/>
                      <a:pt x="1308" y="312"/>
                    </a:cubicBezTo>
                    <a:cubicBezTo>
                      <a:pt x="1386" y="566"/>
                      <a:pt x="1542" y="878"/>
                      <a:pt x="1718" y="1210"/>
                    </a:cubicBezTo>
                    <a:cubicBezTo>
                      <a:pt x="1874" y="1464"/>
                      <a:pt x="1952" y="1620"/>
                      <a:pt x="1952" y="1854"/>
                    </a:cubicBezTo>
                    <a:cubicBezTo>
                      <a:pt x="2030" y="1951"/>
                      <a:pt x="2030" y="2107"/>
                      <a:pt x="2030" y="2186"/>
                    </a:cubicBezTo>
                    <a:cubicBezTo>
                      <a:pt x="2030" y="2264"/>
                      <a:pt x="2030" y="2264"/>
                      <a:pt x="1952" y="2342"/>
                    </a:cubicBezTo>
                    <a:lnTo>
                      <a:pt x="1874" y="2439"/>
                    </a:lnTo>
                    <a:cubicBezTo>
                      <a:pt x="1812" y="2460"/>
                      <a:pt x="1749" y="2469"/>
                      <a:pt x="1686" y="2469"/>
                    </a:cubicBezTo>
                    <a:cubicBezTo>
                      <a:pt x="1533" y="2469"/>
                      <a:pt x="1377" y="2414"/>
                      <a:pt x="1227" y="2316"/>
                    </a:cubicBezTo>
                    <a:lnTo>
                      <a:pt x="1227" y="2316"/>
                    </a:lnTo>
                    <a:cubicBezTo>
                      <a:pt x="1229" y="2300"/>
                      <a:pt x="1230" y="2282"/>
                      <a:pt x="1230" y="2264"/>
                    </a:cubicBezTo>
                    <a:cubicBezTo>
                      <a:pt x="1308" y="2186"/>
                      <a:pt x="1308" y="2107"/>
                      <a:pt x="1308" y="2029"/>
                    </a:cubicBezTo>
                    <a:cubicBezTo>
                      <a:pt x="1308" y="1951"/>
                      <a:pt x="1308" y="1854"/>
                      <a:pt x="1230" y="1776"/>
                    </a:cubicBezTo>
                    <a:cubicBezTo>
                      <a:pt x="1178" y="1776"/>
                      <a:pt x="1161" y="1741"/>
                      <a:pt x="1126" y="1741"/>
                    </a:cubicBezTo>
                    <a:cubicBezTo>
                      <a:pt x="1109" y="1741"/>
                      <a:pt x="1087" y="1750"/>
                      <a:pt x="1054" y="1776"/>
                    </a:cubicBezTo>
                    <a:lnTo>
                      <a:pt x="976" y="1776"/>
                    </a:lnTo>
                    <a:cubicBezTo>
                      <a:pt x="820" y="1854"/>
                      <a:pt x="820" y="1951"/>
                      <a:pt x="820" y="2029"/>
                    </a:cubicBezTo>
                    <a:cubicBezTo>
                      <a:pt x="883" y="2155"/>
                      <a:pt x="946" y="2280"/>
                      <a:pt x="1008" y="2375"/>
                    </a:cubicBezTo>
                    <a:lnTo>
                      <a:pt x="1008" y="2375"/>
                    </a:lnTo>
                    <a:cubicBezTo>
                      <a:pt x="979" y="2431"/>
                      <a:pt x="939" y="2477"/>
                      <a:pt x="898" y="2517"/>
                    </a:cubicBezTo>
                    <a:cubicBezTo>
                      <a:pt x="812" y="2646"/>
                      <a:pt x="697" y="2704"/>
                      <a:pt x="584" y="2704"/>
                    </a:cubicBezTo>
                    <a:cubicBezTo>
                      <a:pt x="492" y="2704"/>
                      <a:pt x="403" y="2665"/>
                      <a:pt x="332" y="2595"/>
                    </a:cubicBezTo>
                    <a:lnTo>
                      <a:pt x="254" y="2595"/>
                    </a:lnTo>
                    <a:lnTo>
                      <a:pt x="254" y="2517"/>
                    </a:lnTo>
                    <a:cubicBezTo>
                      <a:pt x="176" y="2439"/>
                      <a:pt x="176" y="2439"/>
                      <a:pt x="176" y="2342"/>
                    </a:cubicBezTo>
                    <a:cubicBezTo>
                      <a:pt x="176" y="2186"/>
                      <a:pt x="254" y="2107"/>
                      <a:pt x="254" y="2029"/>
                    </a:cubicBezTo>
                    <a:cubicBezTo>
                      <a:pt x="254" y="1776"/>
                      <a:pt x="332" y="1542"/>
                      <a:pt x="410" y="1366"/>
                    </a:cubicBezTo>
                    <a:cubicBezTo>
                      <a:pt x="489" y="976"/>
                      <a:pt x="567" y="644"/>
                      <a:pt x="664" y="390"/>
                    </a:cubicBezTo>
                    <a:cubicBezTo>
                      <a:pt x="742" y="156"/>
                      <a:pt x="742" y="78"/>
                      <a:pt x="742" y="78"/>
                    </a:cubicBezTo>
                    <a:lnTo>
                      <a:pt x="7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56"/>
              <p:cNvSpPr/>
              <p:nvPr/>
            </p:nvSpPr>
            <p:spPr>
              <a:xfrm>
                <a:off x="5408238" y="-174226"/>
                <a:ext cx="35752" cy="35163"/>
              </a:xfrm>
              <a:custGeom>
                <a:avLst/>
                <a:gdLst/>
                <a:ahLst/>
                <a:cxnLst/>
                <a:rect l="l" t="t" r="r" b="b"/>
                <a:pathLst>
                  <a:path w="1152" h="1133" extrusionOk="0">
                    <a:moveTo>
                      <a:pt x="332" y="1"/>
                    </a:moveTo>
                    <a:cubicBezTo>
                      <a:pt x="176" y="1"/>
                      <a:pt x="1" y="79"/>
                      <a:pt x="98" y="235"/>
                    </a:cubicBezTo>
                    <a:cubicBezTo>
                      <a:pt x="98" y="410"/>
                      <a:pt x="254" y="566"/>
                      <a:pt x="332" y="723"/>
                    </a:cubicBezTo>
                    <a:cubicBezTo>
                      <a:pt x="411" y="898"/>
                      <a:pt x="586" y="1054"/>
                      <a:pt x="742" y="1054"/>
                    </a:cubicBezTo>
                    <a:cubicBezTo>
                      <a:pt x="820" y="1054"/>
                      <a:pt x="820" y="1132"/>
                      <a:pt x="820" y="1132"/>
                    </a:cubicBezTo>
                    <a:cubicBezTo>
                      <a:pt x="1074" y="1132"/>
                      <a:pt x="1152" y="898"/>
                      <a:pt x="976" y="723"/>
                    </a:cubicBezTo>
                    <a:cubicBezTo>
                      <a:pt x="898" y="566"/>
                      <a:pt x="820" y="488"/>
                      <a:pt x="742" y="313"/>
                    </a:cubicBezTo>
                    <a:cubicBezTo>
                      <a:pt x="664" y="157"/>
                      <a:pt x="586" y="79"/>
                      <a:pt x="332" y="1"/>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56"/>
              <p:cNvSpPr/>
              <p:nvPr/>
            </p:nvSpPr>
            <p:spPr>
              <a:xfrm>
                <a:off x="5441539" y="-136674"/>
                <a:ext cx="9745" cy="7883"/>
              </a:xfrm>
              <a:custGeom>
                <a:avLst/>
                <a:gdLst/>
                <a:ahLst/>
                <a:cxnLst/>
                <a:rect l="l" t="t" r="r" b="b"/>
                <a:pathLst>
                  <a:path w="314" h="254" extrusionOk="0">
                    <a:moveTo>
                      <a:pt x="157" y="0"/>
                    </a:moveTo>
                    <a:cubicBezTo>
                      <a:pt x="1" y="0"/>
                      <a:pt x="1" y="254"/>
                      <a:pt x="157" y="254"/>
                    </a:cubicBezTo>
                    <a:cubicBezTo>
                      <a:pt x="313" y="254"/>
                      <a:pt x="313" y="0"/>
                      <a:pt x="157"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56"/>
              <p:cNvSpPr/>
              <p:nvPr/>
            </p:nvSpPr>
            <p:spPr>
              <a:xfrm>
                <a:off x="5431266" y="-295325"/>
                <a:ext cx="67843" cy="88419"/>
              </a:xfrm>
              <a:custGeom>
                <a:avLst/>
                <a:gdLst/>
                <a:ahLst/>
                <a:cxnLst/>
                <a:rect l="l" t="t" r="r" b="b"/>
                <a:pathLst>
                  <a:path w="2186" h="2849" extrusionOk="0">
                    <a:moveTo>
                      <a:pt x="332" y="78"/>
                    </a:moveTo>
                    <a:cubicBezTo>
                      <a:pt x="234" y="78"/>
                      <a:pt x="78" y="156"/>
                      <a:pt x="78" y="312"/>
                    </a:cubicBezTo>
                    <a:lnTo>
                      <a:pt x="78" y="410"/>
                    </a:lnTo>
                    <a:cubicBezTo>
                      <a:pt x="0" y="644"/>
                      <a:pt x="156" y="800"/>
                      <a:pt x="332" y="800"/>
                    </a:cubicBezTo>
                    <a:cubicBezTo>
                      <a:pt x="566" y="976"/>
                      <a:pt x="820" y="1386"/>
                      <a:pt x="898" y="1620"/>
                    </a:cubicBezTo>
                    <a:cubicBezTo>
                      <a:pt x="1054" y="1776"/>
                      <a:pt x="1132" y="1951"/>
                      <a:pt x="1210" y="2108"/>
                    </a:cubicBezTo>
                    <a:cubicBezTo>
                      <a:pt x="1210" y="2029"/>
                      <a:pt x="1210" y="1873"/>
                      <a:pt x="1132" y="1776"/>
                    </a:cubicBezTo>
                    <a:cubicBezTo>
                      <a:pt x="1132" y="1542"/>
                      <a:pt x="1054" y="1386"/>
                      <a:pt x="898" y="1132"/>
                    </a:cubicBezTo>
                    <a:cubicBezTo>
                      <a:pt x="722" y="800"/>
                      <a:pt x="566" y="488"/>
                      <a:pt x="488" y="234"/>
                    </a:cubicBezTo>
                    <a:cubicBezTo>
                      <a:pt x="410" y="156"/>
                      <a:pt x="410" y="78"/>
                      <a:pt x="332" y="78"/>
                    </a:cubicBezTo>
                    <a:close/>
                    <a:moveTo>
                      <a:pt x="488" y="0"/>
                    </a:moveTo>
                    <a:cubicBezTo>
                      <a:pt x="488" y="78"/>
                      <a:pt x="566" y="156"/>
                      <a:pt x="566" y="234"/>
                    </a:cubicBezTo>
                    <a:cubicBezTo>
                      <a:pt x="722" y="410"/>
                      <a:pt x="898" y="722"/>
                      <a:pt x="1054" y="1054"/>
                    </a:cubicBezTo>
                    <a:cubicBezTo>
                      <a:pt x="1132" y="1288"/>
                      <a:pt x="1210" y="1464"/>
                      <a:pt x="1308" y="1698"/>
                    </a:cubicBezTo>
                    <a:cubicBezTo>
                      <a:pt x="1308" y="1873"/>
                      <a:pt x="1386" y="1951"/>
                      <a:pt x="1308" y="2108"/>
                    </a:cubicBezTo>
                    <a:lnTo>
                      <a:pt x="1308" y="2264"/>
                    </a:lnTo>
                    <a:cubicBezTo>
                      <a:pt x="1386" y="2439"/>
                      <a:pt x="1464" y="2595"/>
                      <a:pt x="1542" y="2751"/>
                    </a:cubicBezTo>
                    <a:cubicBezTo>
                      <a:pt x="1542" y="2849"/>
                      <a:pt x="1620" y="2849"/>
                      <a:pt x="1698" y="2849"/>
                    </a:cubicBezTo>
                    <a:cubicBezTo>
                      <a:pt x="1795" y="2849"/>
                      <a:pt x="1873" y="2849"/>
                      <a:pt x="1873" y="2751"/>
                    </a:cubicBezTo>
                    <a:cubicBezTo>
                      <a:pt x="2186" y="2264"/>
                      <a:pt x="1951" y="1620"/>
                      <a:pt x="1620" y="1210"/>
                    </a:cubicBezTo>
                    <a:cubicBezTo>
                      <a:pt x="1386" y="722"/>
                      <a:pt x="1132" y="234"/>
                      <a:pt x="644" y="78"/>
                    </a:cubicBezTo>
                    <a:cubicBezTo>
                      <a:pt x="566" y="0"/>
                      <a:pt x="566" y="0"/>
                      <a:pt x="488" y="0"/>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56"/>
              <p:cNvSpPr/>
              <p:nvPr/>
            </p:nvSpPr>
            <p:spPr>
              <a:xfrm>
                <a:off x="5441539" y="-295325"/>
                <a:ext cx="32742" cy="70263"/>
              </a:xfrm>
              <a:custGeom>
                <a:avLst/>
                <a:gdLst/>
                <a:ahLst/>
                <a:cxnLst/>
                <a:rect l="l" t="t" r="r" b="b"/>
                <a:pathLst>
                  <a:path w="1055" h="2264" extrusionOk="0">
                    <a:moveTo>
                      <a:pt x="157" y="0"/>
                    </a:moveTo>
                    <a:cubicBezTo>
                      <a:pt x="79" y="0"/>
                      <a:pt x="79" y="78"/>
                      <a:pt x="1" y="78"/>
                    </a:cubicBezTo>
                    <a:cubicBezTo>
                      <a:pt x="79" y="78"/>
                      <a:pt x="79" y="156"/>
                      <a:pt x="157" y="234"/>
                    </a:cubicBezTo>
                    <a:cubicBezTo>
                      <a:pt x="235" y="488"/>
                      <a:pt x="391" y="800"/>
                      <a:pt x="567" y="1132"/>
                    </a:cubicBezTo>
                    <a:cubicBezTo>
                      <a:pt x="723" y="1386"/>
                      <a:pt x="801" y="1542"/>
                      <a:pt x="801" y="1776"/>
                    </a:cubicBezTo>
                    <a:cubicBezTo>
                      <a:pt x="879" y="1873"/>
                      <a:pt x="879" y="2029"/>
                      <a:pt x="879" y="2108"/>
                    </a:cubicBezTo>
                    <a:cubicBezTo>
                      <a:pt x="879" y="2186"/>
                      <a:pt x="977" y="2186"/>
                      <a:pt x="977" y="2264"/>
                    </a:cubicBezTo>
                    <a:lnTo>
                      <a:pt x="977" y="2108"/>
                    </a:lnTo>
                    <a:cubicBezTo>
                      <a:pt x="1055" y="1951"/>
                      <a:pt x="977" y="1873"/>
                      <a:pt x="977" y="1698"/>
                    </a:cubicBezTo>
                    <a:cubicBezTo>
                      <a:pt x="879" y="1464"/>
                      <a:pt x="801" y="1288"/>
                      <a:pt x="723" y="1054"/>
                    </a:cubicBezTo>
                    <a:cubicBezTo>
                      <a:pt x="567" y="722"/>
                      <a:pt x="391" y="410"/>
                      <a:pt x="235" y="234"/>
                    </a:cubicBezTo>
                    <a:cubicBezTo>
                      <a:pt x="235" y="156"/>
                      <a:pt x="157" y="78"/>
                      <a:pt x="157" y="0"/>
                    </a:cubicBez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56"/>
              <p:cNvSpPr/>
              <p:nvPr/>
            </p:nvSpPr>
            <p:spPr>
              <a:xfrm>
                <a:off x="5640783" y="-13154"/>
                <a:ext cx="121130" cy="196948"/>
              </a:xfrm>
              <a:custGeom>
                <a:avLst/>
                <a:gdLst/>
                <a:ahLst/>
                <a:cxnLst/>
                <a:rect l="l" t="t" r="r" b="b"/>
                <a:pathLst>
                  <a:path w="3903" h="6346" extrusionOk="0">
                    <a:moveTo>
                      <a:pt x="1776" y="1"/>
                    </a:moveTo>
                    <a:cubicBezTo>
                      <a:pt x="1132" y="489"/>
                      <a:pt x="0" y="1952"/>
                      <a:pt x="78" y="3181"/>
                    </a:cubicBezTo>
                    <a:cubicBezTo>
                      <a:pt x="234" y="4801"/>
                      <a:pt x="1288" y="6342"/>
                      <a:pt x="1698" y="6342"/>
                    </a:cubicBezTo>
                    <a:cubicBezTo>
                      <a:pt x="1707" y="6345"/>
                      <a:pt x="1717" y="6346"/>
                      <a:pt x="1728" y="6346"/>
                    </a:cubicBezTo>
                    <a:cubicBezTo>
                      <a:pt x="2121" y="6346"/>
                      <a:pt x="3730" y="4683"/>
                      <a:pt x="3825" y="3259"/>
                    </a:cubicBezTo>
                    <a:cubicBezTo>
                      <a:pt x="3903" y="2206"/>
                      <a:pt x="3493" y="820"/>
                      <a:pt x="2751" y="254"/>
                    </a:cubicBezTo>
                    <a:cubicBezTo>
                      <a:pt x="2751" y="254"/>
                      <a:pt x="2517" y="176"/>
                      <a:pt x="2186" y="98"/>
                    </a:cubicBezTo>
                    <a:lnTo>
                      <a:pt x="1776" y="1"/>
                    </a:lnTo>
                    <a:close/>
                  </a:path>
                </a:pathLst>
              </a:custGeom>
              <a:solidFill>
                <a:srgbClr val="F8D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56"/>
              <p:cNvSpPr/>
              <p:nvPr/>
            </p:nvSpPr>
            <p:spPr>
              <a:xfrm>
                <a:off x="5668622" y="-7692"/>
                <a:ext cx="67874" cy="88450"/>
              </a:xfrm>
              <a:custGeom>
                <a:avLst/>
                <a:gdLst/>
                <a:ahLst/>
                <a:cxnLst/>
                <a:rect l="l" t="t" r="r" b="b"/>
                <a:pathLst>
                  <a:path w="2187" h="2850" extrusionOk="0">
                    <a:moveTo>
                      <a:pt x="1133" y="1951"/>
                    </a:moveTo>
                    <a:cubicBezTo>
                      <a:pt x="1211" y="2030"/>
                      <a:pt x="1211" y="2030"/>
                      <a:pt x="1133" y="2108"/>
                    </a:cubicBezTo>
                    <a:lnTo>
                      <a:pt x="1133" y="2264"/>
                    </a:lnTo>
                    <a:cubicBezTo>
                      <a:pt x="1123" y="2286"/>
                      <a:pt x="1113" y="2306"/>
                      <a:pt x="1103" y="2325"/>
                    </a:cubicBezTo>
                    <a:lnTo>
                      <a:pt x="1103" y="2325"/>
                    </a:lnTo>
                    <a:cubicBezTo>
                      <a:pt x="1036" y="2243"/>
                      <a:pt x="976" y="2166"/>
                      <a:pt x="976" y="2030"/>
                    </a:cubicBezTo>
                    <a:lnTo>
                      <a:pt x="1054" y="1951"/>
                    </a:lnTo>
                    <a:close/>
                    <a:moveTo>
                      <a:pt x="1133" y="0"/>
                    </a:moveTo>
                    <a:cubicBezTo>
                      <a:pt x="1133" y="0"/>
                      <a:pt x="1054" y="156"/>
                      <a:pt x="879" y="313"/>
                    </a:cubicBezTo>
                    <a:cubicBezTo>
                      <a:pt x="723" y="566"/>
                      <a:pt x="567" y="800"/>
                      <a:pt x="391" y="1210"/>
                    </a:cubicBezTo>
                    <a:cubicBezTo>
                      <a:pt x="235" y="1386"/>
                      <a:pt x="157" y="1620"/>
                      <a:pt x="79" y="1776"/>
                    </a:cubicBezTo>
                    <a:cubicBezTo>
                      <a:pt x="79" y="1951"/>
                      <a:pt x="1" y="2030"/>
                      <a:pt x="1" y="2186"/>
                    </a:cubicBezTo>
                    <a:lnTo>
                      <a:pt x="1" y="2439"/>
                    </a:lnTo>
                    <a:lnTo>
                      <a:pt x="1" y="2517"/>
                    </a:lnTo>
                    <a:lnTo>
                      <a:pt x="79" y="2595"/>
                    </a:lnTo>
                    <a:cubicBezTo>
                      <a:pt x="235" y="2673"/>
                      <a:pt x="313" y="2751"/>
                      <a:pt x="489" y="2849"/>
                    </a:cubicBezTo>
                    <a:cubicBezTo>
                      <a:pt x="645" y="2849"/>
                      <a:pt x="801" y="2751"/>
                      <a:pt x="976" y="2673"/>
                    </a:cubicBezTo>
                    <a:cubicBezTo>
                      <a:pt x="1023" y="2627"/>
                      <a:pt x="1070" y="2580"/>
                      <a:pt x="1117" y="2516"/>
                    </a:cubicBezTo>
                    <a:lnTo>
                      <a:pt x="1117" y="2516"/>
                    </a:lnTo>
                    <a:cubicBezTo>
                      <a:pt x="1289" y="2691"/>
                      <a:pt x="1579" y="2751"/>
                      <a:pt x="1854" y="2751"/>
                    </a:cubicBezTo>
                    <a:lnTo>
                      <a:pt x="1952" y="2673"/>
                    </a:lnTo>
                    <a:lnTo>
                      <a:pt x="2030" y="2673"/>
                    </a:lnTo>
                    <a:cubicBezTo>
                      <a:pt x="2108" y="2595"/>
                      <a:pt x="2108" y="2517"/>
                      <a:pt x="2108" y="2439"/>
                    </a:cubicBezTo>
                    <a:cubicBezTo>
                      <a:pt x="2186" y="2361"/>
                      <a:pt x="2186" y="2186"/>
                      <a:pt x="2186" y="2108"/>
                    </a:cubicBezTo>
                    <a:cubicBezTo>
                      <a:pt x="2186" y="1873"/>
                      <a:pt x="2108" y="1620"/>
                      <a:pt x="2108" y="1386"/>
                    </a:cubicBezTo>
                    <a:cubicBezTo>
                      <a:pt x="2030" y="976"/>
                      <a:pt x="1854" y="644"/>
                      <a:pt x="1776" y="488"/>
                    </a:cubicBezTo>
                    <a:cubicBezTo>
                      <a:pt x="1698" y="234"/>
                      <a:pt x="1620" y="78"/>
                      <a:pt x="1620" y="78"/>
                    </a:cubicBezTo>
                    <a:lnTo>
                      <a:pt x="1542" y="78"/>
                    </a:lnTo>
                    <a:lnTo>
                      <a:pt x="1542" y="156"/>
                    </a:lnTo>
                    <a:cubicBezTo>
                      <a:pt x="1542" y="156"/>
                      <a:pt x="1620" y="234"/>
                      <a:pt x="1698" y="488"/>
                    </a:cubicBezTo>
                    <a:cubicBezTo>
                      <a:pt x="1698" y="722"/>
                      <a:pt x="1854" y="1054"/>
                      <a:pt x="1952" y="1464"/>
                    </a:cubicBezTo>
                    <a:cubicBezTo>
                      <a:pt x="1952" y="1620"/>
                      <a:pt x="2030" y="1873"/>
                      <a:pt x="2030" y="2108"/>
                    </a:cubicBezTo>
                    <a:lnTo>
                      <a:pt x="2030" y="2439"/>
                    </a:lnTo>
                    <a:cubicBezTo>
                      <a:pt x="2030" y="2517"/>
                      <a:pt x="1952" y="2517"/>
                      <a:pt x="1952" y="2595"/>
                    </a:cubicBezTo>
                    <a:lnTo>
                      <a:pt x="1776" y="2595"/>
                    </a:lnTo>
                    <a:cubicBezTo>
                      <a:pt x="1718" y="2615"/>
                      <a:pt x="1658" y="2625"/>
                      <a:pt x="1599" y="2625"/>
                    </a:cubicBezTo>
                    <a:cubicBezTo>
                      <a:pt x="1443" y="2625"/>
                      <a:pt x="1292" y="2557"/>
                      <a:pt x="1178" y="2422"/>
                    </a:cubicBezTo>
                    <a:lnTo>
                      <a:pt x="1178" y="2422"/>
                    </a:lnTo>
                    <a:cubicBezTo>
                      <a:pt x="1189" y="2403"/>
                      <a:pt x="1200" y="2383"/>
                      <a:pt x="1211" y="2361"/>
                    </a:cubicBezTo>
                    <a:cubicBezTo>
                      <a:pt x="1289" y="2264"/>
                      <a:pt x="1289" y="2186"/>
                      <a:pt x="1289" y="2186"/>
                    </a:cubicBezTo>
                    <a:cubicBezTo>
                      <a:pt x="1289" y="2108"/>
                      <a:pt x="1367" y="2030"/>
                      <a:pt x="1289" y="1873"/>
                    </a:cubicBezTo>
                    <a:cubicBezTo>
                      <a:pt x="1289" y="1873"/>
                      <a:pt x="1211" y="1776"/>
                      <a:pt x="1133" y="1776"/>
                    </a:cubicBezTo>
                    <a:cubicBezTo>
                      <a:pt x="1133" y="1776"/>
                      <a:pt x="1054" y="1776"/>
                      <a:pt x="1054" y="1873"/>
                    </a:cubicBezTo>
                    <a:cubicBezTo>
                      <a:pt x="879" y="1873"/>
                      <a:pt x="879" y="1951"/>
                      <a:pt x="879" y="2030"/>
                    </a:cubicBezTo>
                    <a:cubicBezTo>
                      <a:pt x="879" y="2252"/>
                      <a:pt x="967" y="2351"/>
                      <a:pt x="1042" y="2427"/>
                    </a:cubicBezTo>
                    <a:lnTo>
                      <a:pt x="1042" y="2427"/>
                    </a:lnTo>
                    <a:cubicBezTo>
                      <a:pt x="992" y="2499"/>
                      <a:pt x="939" y="2547"/>
                      <a:pt x="879" y="2595"/>
                    </a:cubicBezTo>
                    <a:cubicBezTo>
                      <a:pt x="782" y="2628"/>
                      <a:pt x="682" y="2647"/>
                      <a:pt x="586" y="2647"/>
                    </a:cubicBezTo>
                    <a:cubicBezTo>
                      <a:pt x="451" y="2647"/>
                      <a:pt x="326" y="2609"/>
                      <a:pt x="235" y="2517"/>
                    </a:cubicBezTo>
                    <a:lnTo>
                      <a:pt x="235" y="2439"/>
                    </a:lnTo>
                    <a:lnTo>
                      <a:pt x="157" y="2439"/>
                    </a:lnTo>
                    <a:lnTo>
                      <a:pt x="157" y="2361"/>
                    </a:lnTo>
                    <a:lnTo>
                      <a:pt x="157" y="2186"/>
                    </a:lnTo>
                    <a:cubicBezTo>
                      <a:pt x="235" y="2108"/>
                      <a:pt x="235" y="2030"/>
                      <a:pt x="313" y="1873"/>
                    </a:cubicBezTo>
                    <a:cubicBezTo>
                      <a:pt x="391" y="1698"/>
                      <a:pt x="489" y="1464"/>
                      <a:pt x="567" y="1288"/>
                    </a:cubicBezTo>
                    <a:cubicBezTo>
                      <a:pt x="723" y="898"/>
                      <a:pt x="879" y="644"/>
                      <a:pt x="1054" y="410"/>
                    </a:cubicBezTo>
                    <a:cubicBezTo>
                      <a:pt x="1133" y="156"/>
                      <a:pt x="1211" y="78"/>
                      <a:pt x="1211" y="78"/>
                    </a:cubicBezTo>
                    <a:lnTo>
                      <a:pt x="11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56"/>
              <p:cNvSpPr/>
              <p:nvPr/>
            </p:nvSpPr>
            <p:spPr>
              <a:xfrm>
                <a:off x="5660770" y="110986"/>
                <a:ext cx="27869" cy="37583"/>
              </a:xfrm>
              <a:custGeom>
                <a:avLst/>
                <a:gdLst/>
                <a:ahLst/>
                <a:cxnLst/>
                <a:rect l="l" t="t" r="r" b="b"/>
                <a:pathLst>
                  <a:path w="898" h="1211" extrusionOk="0">
                    <a:moveTo>
                      <a:pt x="254" y="1"/>
                    </a:moveTo>
                    <a:cubicBezTo>
                      <a:pt x="78" y="1"/>
                      <a:pt x="0" y="79"/>
                      <a:pt x="0" y="235"/>
                    </a:cubicBezTo>
                    <a:cubicBezTo>
                      <a:pt x="0" y="391"/>
                      <a:pt x="78" y="566"/>
                      <a:pt x="156" y="801"/>
                    </a:cubicBezTo>
                    <a:cubicBezTo>
                      <a:pt x="254" y="976"/>
                      <a:pt x="332" y="1132"/>
                      <a:pt x="488" y="1210"/>
                    </a:cubicBezTo>
                    <a:lnTo>
                      <a:pt x="644" y="1210"/>
                    </a:lnTo>
                    <a:cubicBezTo>
                      <a:pt x="820" y="1210"/>
                      <a:pt x="898" y="1054"/>
                      <a:pt x="820" y="879"/>
                    </a:cubicBezTo>
                    <a:cubicBezTo>
                      <a:pt x="820" y="723"/>
                      <a:pt x="742" y="644"/>
                      <a:pt x="644" y="488"/>
                    </a:cubicBezTo>
                    <a:cubicBezTo>
                      <a:pt x="566" y="313"/>
                      <a:pt x="566" y="157"/>
                      <a:pt x="332" y="79"/>
                    </a:cubicBezTo>
                    <a:cubicBezTo>
                      <a:pt x="332" y="1"/>
                      <a:pt x="332" y="1"/>
                      <a:pt x="254" y="1"/>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56"/>
              <p:cNvSpPr/>
              <p:nvPr/>
            </p:nvSpPr>
            <p:spPr>
              <a:xfrm>
                <a:off x="5683767" y="156390"/>
                <a:ext cx="12135" cy="7324"/>
              </a:xfrm>
              <a:custGeom>
                <a:avLst/>
                <a:gdLst/>
                <a:ahLst/>
                <a:cxnLst/>
                <a:rect l="l" t="t" r="r" b="b"/>
                <a:pathLst>
                  <a:path w="391" h="236" extrusionOk="0">
                    <a:moveTo>
                      <a:pt x="235" y="1"/>
                    </a:moveTo>
                    <a:cubicBezTo>
                      <a:pt x="79" y="1"/>
                      <a:pt x="1" y="157"/>
                      <a:pt x="157" y="235"/>
                    </a:cubicBezTo>
                    <a:lnTo>
                      <a:pt x="235" y="235"/>
                    </a:lnTo>
                    <a:cubicBezTo>
                      <a:pt x="313" y="235"/>
                      <a:pt x="391" y="1"/>
                      <a:pt x="235" y="1"/>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56"/>
              <p:cNvSpPr/>
              <p:nvPr/>
            </p:nvSpPr>
            <p:spPr>
              <a:xfrm>
                <a:off x="5703753" y="-430"/>
                <a:ext cx="58160" cy="96302"/>
              </a:xfrm>
              <a:custGeom>
                <a:avLst/>
                <a:gdLst/>
                <a:ahLst/>
                <a:cxnLst/>
                <a:rect l="l" t="t" r="r" b="b"/>
                <a:pathLst>
                  <a:path w="1874" h="3103" extrusionOk="0">
                    <a:moveTo>
                      <a:pt x="488" y="0"/>
                    </a:moveTo>
                    <a:cubicBezTo>
                      <a:pt x="332" y="0"/>
                      <a:pt x="157" y="79"/>
                      <a:pt x="157" y="254"/>
                    </a:cubicBezTo>
                    <a:cubicBezTo>
                      <a:pt x="79" y="254"/>
                      <a:pt x="79" y="254"/>
                      <a:pt x="79" y="332"/>
                    </a:cubicBezTo>
                    <a:cubicBezTo>
                      <a:pt x="1" y="488"/>
                      <a:pt x="157" y="742"/>
                      <a:pt x="235" y="820"/>
                    </a:cubicBezTo>
                    <a:cubicBezTo>
                      <a:pt x="488" y="976"/>
                      <a:pt x="644" y="1386"/>
                      <a:pt x="722" y="1639"/>
                    </a:cubicBezTo>
                    <a:cubicBezTo>
                      <a:pt x="820" y="1874"/>
                      <a:pt x="820" y="2030"/>
                      <a:pt x="898" y="2205"/>
                    </a:cubicBezTo>
                    <a:lnTo>
                      <a:pt x="898" y="1874"/>
                    </a:lnTo>
                    <a:cubicBezTo>
                      <a:pt x="898" y="1639"/>
                      <a:pt x="820" y="1386"/>
                      <a:pt x="820" y="1230"/>
                    </a:cubicBezTo>
                    <a:cubicBezTo>
                      <a:pt x="722" y="820"/>
                      <a:pt x="566" y="488"/>
                      <a:pt x="566" y="254"/>
                    </a:cubicBezTo>
                    <a:cubicBezTo>
                      <a:pt x="488" y="176"/>
                      <a:pt x="488" y="79"/>
                      <a:pt x="488" y="0"/>
                    </a:cubicBezTo>
                    <a:close/>
                    <a:moveTo>
                      <a:pt x="566" y="0"/>
                    </a:moveTo>
                    <a:cubicBezTo>
                      <a:pt x="566" y="79"/>
                      <a:pt x="644" y="176"/>
                      <a:pt x="644" y="254"/>
                    </a:cubicBezTo>
                    <a:cubicBezTo>
                      <a:pt x="722" y="410"/>
                      <a:pt x="898" y="742"/>
                      <a:pt x="976" y="1152"/>
                    </a:cubicBezTo>
                    <a:cubicBezTo>
                      <a:pt x="976" y="1386"/>
                      <a:pt x="1054" y="1639"/>
                      <a:pt x="1054" y="1874"/>
                    </a:cubicBezTo>
                    <a:cubicBezTo>
                      <a:pt x="1054" y="1952"/>
                      <a:pt x="1054" y="2127"/>
                      <a:pt x="976" y="2205"/>
                    </a:cubicBezTo>
                    <a:cubicBezTo>
                      <a:pt x="976" y="2283"/>
                      <a:pt x="976" y="2361"/>
                      <a:pt x="898" y="2361"/>
                    </a:cubicBezTo>
                    <a:cubicBezTo>
                      <a:pt x="976" y="2517"/>
                      <a:pt x="976" y="2693"/>
                      <a:pt x="1054" y="2849"/>
                    </a:cubicBezTo>
                    <a:cubicBezTo>
                      <a:pt x="1054" y="3005"/>
                      <a:pt x="1132" y="3103"/>
                      <a:pt x="1308" y="3103"/>
                    </a:cubicBezTo>
                    <a:cubicBezTo>
                      <a:pt x="1308" y="3103"/>
                      <a:pt x="1386" y="3005"/>
                      <a:pt x="1464" y="3005"/>
                    </a:cubicBezTo>
                    <a:cubicBezTo>
                      <a:pt x="1874" y="2517"/>
                      <a:pt x="1620" y="1874"/>
                      <a:pt x="1464" y="1386"/>
                    </a:cubicBezTo>
                    <a:cubicBezTo>
                      <a:pt x="1308" y="898"/>
                      <a:pt x="1132" y="332"/>
                      <a:pt x="722" y="79"/>
                    </a:cubicBezTo>
                    <a:cubicBezTo>
                      <a:pt x="644" y="0"/>
                      <a:pt x="644" y="0"/>
                      <a:pt x="566" y="0"/>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56"/>
              <p:cNvSpPr/>
              <p:nvPr/>
            </p:nvSpPr>
            <p:spPr>
              <a:xfrm>
                <a:off x="5718898" y="-430"/>
                <a:ext cx="17597" cy="73305"/>
              </a:xfrm>
              <a:custGeom>
                <a:avLst/>
                <a:gdLst/>
                <a:ahLst/>
                <a:cxnLst/>
                <a:rect l="l" t="t" r="r" b="b"/>
                <a:pathLst>
                  <a:path w="567" h="2362" extrusionOk="0">
                    <a:moveTo>
                      <a:pt x="0" y="0"/>
                    </a:moveTo>
                    <a:cubicBezTo>
                      <a:pt x="0" y="79"/>
                      <a:pt x="0" y="176"/>
                      <a:pt x="78" y="254"/>
                    </a:cubicBezTo>
                    <a:cubicBezTo>
                      <a:pt x="78" y="488"/>
                      <a:pt x="234" y="820"/>
                      <a:pt x="332" y="1230"/>
                    </a:cubicBezTo>
                    <a:cubicBezTo>
                      <a:pt x="332" y="1386"/>
                      <a:pt x="410" y="1639"/>
                      <a:pt x="410" y="1874"/>
                    </a:cubicBezTo>
                    <a:lnTo>
                      <a:pt x="410" y="2205"/>
                    </a:lnTo>
                    <a:lnTo>
                      <a:pt x="410" y="2361"/>
                    </a:lnTo>
                    <a:cubicBezTo>
                      <a:pt x="488" y="2361"/>
                      <a:pt x="488" y="2283"/>
                      <a:pt x="488" y="2205"/>
                    </a:cubicBezTo>
                    <a:cubicBezTo>
                      <a:pt x="566" y="2127"/>
                      <a:pt x="566" y="1952"/>
                      <a:pt x="566" y="1874"/>
                    </a:cubicBezTo>
                    <a:cubicBezTo>
                      <a:pt x="566" y="1639"/>
                      <a:pt x="488" y="1386"/>
                      <a:pt x="488" y="1152"/>
                    </a:cubicBezTo>
                    <a:cubicBezTo>
                      <a:pt x="410" y="742"/>
                      <a:pt x="234" y="410"/>
                      <a:pt x="156" y="254"/>
                    </a:cubicBezTo>
                    <a:cubicBezTo>
                      <a:pt x="156" y="176"/>
                      <a:pt x="78" y="79"/>
                      <a:pt x="78" y="0"/>
                    </a:cubicBez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56"/>
              <p:cNvSpPr/>
              <p:nvPr/>
            </p:nvSpPr>
            <p:spPr>
              <a:xfrm>
                <a:off x="5922954" y="128551"/>
                <a:ext cx="118740" cy="199245"/>
              </a:xfrm>
              <a:custGeom>
                <a:avLst/>
                <a:gdLst/>
                <a:ahLst/>
                <a:cxnLst/>
                <a:rect l="l" t="t" r="r" b="b"/>
                <a:pathLst>
                  <a:path w="3826" h="6420" extrusionOk="0">
                    <a:moveTo>
                      <a:pt x="1718" y="0"/>
                    </a:moveTo>
                    <a:cubicBezTo>
                      <a:pt x="1074" y="488"/>
                      <a:pt x="1" y="2030"/>
                      <a:pt x="1" y="3239"/>
                    </a:cubicBezTo>
                    <a:cubicBezTo>
                      <a:pt x="176" y="4800"/>
                      <a:pt x="1230" y="6342"/>
                      <a:pt x="1640" y="6420"/>
                    </a:cubicBezTo>
                    <a:cubicBezTo>
                      <a:pt x="1952" y="6420"/>
                      <a:pt x="3669" y="4703"/>
                      <a:pt x="3747" y="3239"/>
                    </a:cubicBezTo>
                    <a:cubicBezTo>
                      <a:pt x="3825" y="2186"/>
                      <a:pt x="3513" y="800"/>
                      <a:pt x="2693" y="235"/>
                    </a:cubicBezTo>
                    <a:cubicBezTo>
                      <a:pt x="2693" y="235"/>
                      <a:pt x="2440" y="235"/>
                      <a:pt x="2128" y="78"/>
                    </a:cubicBezTo>
                    <a:lnTo>
                      <a:pt x="1718" y="0"/>
                    </a:lnTo>
                    <a:close/>
                  </a:path>
                </a:pathLst>
              </a:custGeom>
              <a:solidFill>
                <a:srgbClr val="F8D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56"/>
              <p:cNvSpPr/>
              <p:nvPr/>
            </p:nvSpPr>
            <p:spPr>
              <a:xfrm>
                <a:off x="5948402" y="133393"/>
                <a:ext cx="68463" cy="88450"/>
              </a:xfrm>
              <a:custGeom>
                <a:avLst/>
                <a:gdLst/>
                <a:ahLst/>
                <a:cxnLst/>
                <a:rect l="l" t="t" r="r" b="b"/>
                <a:pathLst>
                  <a:path w="2206" h="2850" extrusionOk="0">
                    <a:moveTo>
                      <a:pt x="1132" y="1952"/>
                    </a:moveTo>
                    <a:lnTo>
                      <a:pt x="1230" y="2030"/>
                    </a:lnTo>
                    <a:lnTo>
                      <a:pt x="1230" y="2108"/>
                    </a:lnTo>
                    <a:cubicBezTo>
                      <a:pt x="1132" y="2205"/>
                      <a:pt x="1132" y="2283"/>
                      <a:pt x="1132" y="2283"/>
                    </a:cubicBezTo>
                    <a:cubicBezTo>
                      <a:pt x="1118" y="2312"/>
                      <a:pt x="1104" y="2337"/>
                      <a:pt x="1090" y="2361"/>
                    </a:cubicBezTo>
                    <a:lnTo>
                      <a:pt x="1090" y="2361"/>
                    </a:lnTo>
                    <a:cubicBezTo>
                      <a:pt x="1030" y="2254"/>
                      <a:pt x="990" y="2187"/>
                      <a:pt x="1054" y="2108"/>
                    </a:cubicBezTo>
                    <a:lnTo>
                      <a:pt x="1054" y="2030"/>
                    </a:lnTo>
                    <a:lnTo>
                      <a:pt x="1132" y="1952"/>
                    </a:lnTo>
                    <a:close/>
                    <a:moveTo>
                      <a:pt x="1230" y="1"/>
                    </a:moveTo>
                    <a:lnTo>
                      <a:pt x="1132" y="79"/>
                    </a:lnTo>
                    <a:cubicBezTo>
                      <a:pt x="1132" y="79"/>
                      <a:pt x="1054" y="157"/>
                      <a:pt x="898" y="332"/>
                    </a:cubicBezTo>
                    <a:cubicBezTo>
                      <a:pt x="742" y="566"/>
                      <a:pt x="566" y="820"/>
                      <a:pt x="410" y="1230"/>
                    </a:cubicBezTo>
                    <a:cubicBezTo>
                      <a:pt x="332" y="1386"/>
                      <a:pt x="156" y="1620"/>
                      <a:pt x="78" y="1874"/>
                    </a:cubicBezTo>
                    <a:cubicBezTo>
                      <a:pt x="78" y="1952"/>
                      <a:pt x="78" y="2108"/>
                      <a:pt x="0" y="2205"/>
                    </a:cubicBezTo>
                    <a:lnTo>
                      <a:pt x="0" y="2439"/>
                    </a:lnTo>
                    <a:cubicBezTo>
                      <a:pt x="0" y="2439"/>
                      <a:pt x="0" y="2518"/>
                      <a:pt x="78" y="2518"/>
                    </a:cubicBezTo>
                    <a:lnTo>
                      <a:pt x="78" y="2596"/>
                    </a:lnTo>
                    <a:lnTo>
                      <a:pt x="156" y="2596"/>
                    </a:lnTo>
                    <a:cubicBezTo>
                      <a:pt x="254" y="2771"/>
                      <a:pt x="410" y="2849"/>
                      <a:pt x="488" y="2849"/>
                    </a:cubicBezTo>
                    <a:cubicBezTo>
                      <a:pt x="644" y="2849"/>
                      <a:pt x="820" y="2849"/>
                      <a:pt x="976" y="2693"/>
                    </a:cubicBezTo>
                    <a:cubicBezTo>
                      <a:pt x="1012" y="2648"/>
                      <a:pt x="1068" y="2608"/>
                      <a:pt x="1118" y="2562"/>
                    </a:cubicBezTo>
                    <a:lnTo>
                      <a:pt x="1118" y="2562"/>
                    </a:lnTo>
                    <a:cubicBezTo>
                      <a:pt x="1303" y="2687"/>
                      <a:pt x="1482" y="2792"/>
                      <a:pt x="1701" y="2792"/>
                    </a:cubicBezTo>
                    <a:cubicBezTo>
                      <a:pt x="1756" y="2792"/>
                      <a:pt x="1813" y="2785"/>
                      <a:pt x="1873" y="2771"/>
                    </a:cubicBezTo>
                    <a:lnTo>
                      <a:pt x="1951" y="2771"/>
                    </a:lnTo>
                    <a:lnTo>
                      <a:pt x="2030" y="2693"/>
                    </a:lnTo>
                    <a:cubicBezTo>
                      <a:pt x="2108" y="2596"/>
                      <a:pt x="2108" y="2518"/>
                      <a:pt x="2108" y="2518"/>
                    </a:cubicBezTo>
                    <a:cubicBezTo>
                      <a:pt x="2205" y="2361"/>
                      <a:pt x="2205" y="2205"/>
                      <a:pt x="2205" y="2108"/>
                    </a:cubicBezTo>
                    <a:cubicBezTo>
                      <a:pt x="2205" y="1874"/>
                      <a:pt x="2108" y="1620"/>
                      <a:pt x="2108" y="1464"/>
                    </a:cubicBezTo>
                    <a:cubicBezTo>
                      <a:pt x="2030" y="1054"/>
                      <a:pt x="1873" y="742"/>
                      <a:pt x="1795" y="488"/>
                    </a:cubicBezTo>
                    <a:cubicBezTo>
                      <a:pt x="1717" y="254"/>
                      <a:pt x="1620" y="157"/>
                      <a:pt x="1620" y="157"/>
                    </a:cubicBezTo>
                    <a:lnTo>
                      <a:pt x="1620" y="79"/>
                    </a:lnTo>
                    <a:lnTo>
                      <a:pt x="1542" y="157"/>
                    </a:lnTo>
                    <a:cubicBezTo>
                      <a:pt x="1542" y="157"/>
                      <a:pt x="1620" y="332"/>
                      <a:pt x="1717" y="488"/>
                    </a:cubicBezTo>
                    <a:cubicBezTo>
                      <a:pt x="1795" y="742"/>
                      <a:pt x="1873" y="1054"/>
                      <a:pt x="1951" y="1464"/>
                    </a:cubicBezTo>
                    <a:cubicBezTo>
                      <a:pt x="1951" y="1718"/>
                      <a:pt x="2030" y="1874"/>
                      <a:pt x="2030" y="2108"/>
                    </a:cubicBezTo>
                    <a:lnTo>
                      <a:pt x="2030" y="2439"/>
                    </a:lnTo>
                    <a:cubicBezTo>
                      <a:pt x="2030" y="2518"/>
                      <a:pt x="2030" y="2518"/>
                      <a:pt x="1951" y="2596"/>
                    </a:cubicBezTo>
                    <a:lnTo>
                      <a:pt x="1873" y="2596"/>
                    </a:lnTo>
                    <a:lnTo>
                      <a:pt x="1795" y="2693"/>
                    </a:lnTo>
                    <a:cubicBezTo>
                      <a:pt x="1637" y="2693"/>
                      <a:pt x="1369" y="2614"/>
                      <a:pt x="1189" y="2485"/>
                    </a:cubicBezTo>
                    <a:lnTo>
                      <a:pt x="1189" y="2485"/>
                    </a:lnTo>
                    <a:cubicBezTo>
                      <a:pt x="1213" y="2449"/>
                      <a:pt x="1230" y="2409"/>
                      <a:pt x="1230" y="2361"/>
                    </a:cubicBezTo>
                    <a:cubicBezTo>
                      <a:pt x="1308" y="2361"/>
                      <a:pt x="1308" y="2283"/>
                      <a:pt x="1308" y="2205"/>
                    </a:cubicBezTo>
                    <a:cubicBezTo>
                      <a:pt x="1386" y="2108"/>
                      <a:pt x="1386" y="2030"/>
                      <a:pt x="1308" y="1952"/>
                    </a:cubicBezTo>
                    <a:cubicBezTo>
                      <a:pt x="1308" y="1874"/>
                      <a:pt x="1230" y="1874"/>
                      <a:pt x="1132" y="1874"/>
                    </a:cubicBezTo>
                    <a:lnTo>
                      <a:pt x="1054" y="1874"/>
                    </a:lnTo>
                    <a:cubicBezTo>
                      <a:pt x="898" y="1874"/>
                      <a:pt x="898" y="2030"/>
                      <a:pt x="898" y="2108"/>
                    </a:cubicBezTo>
                    <a:cubicBezTo>
                      <a:pt x="898" y="2260"/>
                      <a:pt x="956" y="2339"/>
                      <a:pt x="1023" y="2459"/>
                    </a:cubicBezTo>
                    <a:lnTo>
                      <a:pt x="1023" y="2459"/>
                    </a:lnTo>
                    <a:cubicBezTo>
                      <a:pt x="981" y="2512"/>
                      <a:pt x="939" y="2554"/>
                      <a:pt x="898" y="2596"/>
                    </a:cubicBezTo>
                    <a:cubicBezTo>
                      <a:pt x="798" y="2665"/>
                      <a:pt x="701" y="2695"/>
                      <a:pt x="611" y="2695"/>
                    </a:cubicBezTo>
                    <a:cubicBezTo>
                      <a:pt x="472" y="2695"/>
                      <a:pt x="349" y="2624"/>
                      <a:pt x="254" y="2518"/>
                    </a:cubicBezTo>
                    <a:lnTo>
                      <a:pt x="254" y="2439"/>
                    </a:lnTo>
                    <a:lnTo>
                      <a:pt x="156" y="2439"/>
                    </a:lnTo>
                    <a:cubicBezTo>
                      <a:pt x="156" y="2361"/>
                      <a:pt x="156" y="2283"/>
                      <a:pt x="254" y="2283"/>
                    </a:cubicBezTo>
                    <a:cubicBezTo>
                      <a:pt x="254" y="2108"/>
                      <a:pt x="254" y="2030"/>
                      <a:pt x="332" y="1952"/>
                    </a:cubicBezTo>
                    <a:cubicBezTo>
                      <a:pt x="410" y="1718"/>
                      <a:pt x="488" y="1464"/>
                      <a:pt x="566" y="1308"/>
                    </a:cubicBezTo>
                    <a:cubicBezTo>
                      <a:pt x="742" y="976"/>
                      <a:pt x="898" y="644"/>
                      <a:pt x="1054" y="410"/>
                    </a:cubicBezTo>
                    <a:cubicBezTo>
                      <a:pt x="1132" y="254"/>
                      <a:pt x="1230" y="79"/>
                      <a:pt x="1230" y="79"/>
                    </a:cubicBezTo>
                    <a:lnTo>
                      <a:pt x="12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56"/>
              <p:cNvSpPr/>
              <p:nvPr/>
            </p:nvSpPr>
            <p:spPr>
              <a:xfrm>
                <a:off x="5941140" y="252071"/>
                <a:ext cx="27280" cy="37583"/>
              </a:xfrm>
              <a:custGeom>
                <a:avLst/>
                <a:gdLst/>
                <a:ahLst/>
                <a:cxnLst/>
                <a:rect l="l" t="t" r="r" b="b"/>
                <a:pathLst>
                  <a:path w="879" h="1211" extrusionOk="0">
                    <a:moveTo>
                      <a:pt x="234" y="1"/>
                    </a:moveTo>
                    <a:cubicBezTo>
                      <a:pt x="156" y="1"/>
                      <a:pt x="0" y="157"/>
                      <a:pt x="0" y="235"/>
                    </a:cubicBezTo>
                    <a:cubicBezTo>
                      <a:pt x="0" y="489"/>
                      <a:pt x="78" y="645"/>
                      <a:pt x="156" y="820"/>
                    </a:cubicBezTo>
                    <a:cubicBezTo>
                      <a:pt x="234" y="976"/>
                      <a:pt x="390" y="1133"/>
                      <a:pt x="566" y="1211"/>
                    </a:cubicBezTo>
                    <a:lnTo>
                      <a:pt x="644" y="1211"/>
                    </a:lnTo>
                    <a:cubicBezTo>
                      <a:pt x="800" y="1211"/>
                      <a:pt x="878" y="1054"/>
                      <a:pt x="878" y="898"/>
                    </a:cubicBezTo>
                    <a:cubicBezTo>
                      <a:pt x="800" y="820"/>
                      <a:pt x="722" y="645"/>
                      <a:pt x="644" y="489"/>
                    </a:cubicBezTo>
                    <a:cubicBezTo>
                      <a:pt x="566" y="333"/>
                      <a:pt x="566" y="157"/>
                      <a:pt x="390" y="79"/>
                    </a:cubicBezTo>
                    <a:cubicBezTo>
                      <a:pt x="312" y="79"/>
                      <a:pt x="312" y="1"/>
                      <a:pt x="234" y="1"/>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56"/>
              <p:cNvSpPr/>
              <p:nvPr/>
            </p:nvSpPr>
            <p:spPr>
              <a:xfrm>
                <a:off x="5963547" y="297506"/>
                <a:ext cx="12724" cy="7293"/>
              </a:xfrm>
              <a:custGeom>
                <a:avLst/>
                <a:gdLst/>
                <a:ahLst/>
                <a:cxnLst/>
                <a:rect l="l" t="t" r="r" b="b"/>
                <a:pathLst>
                  <a:path w="410" h="235" extrusionOk="0">
                    <a:moveTo>
                      <a:pt x="254" y="0"/>
                    </a:moveTo>
                    <a:cubicBezTo>
                      <a:pt x="78" y="0"/>
                      <a:pt x="0" y="234"/>
                      <a:pt x="156" y="234"/>
                    </a:cubicBezTo>
                    <a:lnTo>
                      <a:pt x="254" y="234"/>
                    </a:lnTo>
                    <a:cubicBezTo>
                      <a:pt x="410" y="234"/>
                      <a:pt x="410" y="0"/>
                      <a:pt x="254"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56"/>
              <p:cNvSpPr/>
              <p:nvPr/>
            </p:nvSpPr>
            <p:spPr>
              <a:xfrm>
                <a:off x="5983503" y="141276"/>
                <a:ext cx="58191" cy="95712"/>
              </a:xfrm>
              <a:custGeom>
                <a:avLst/>
                <a:gdLst/>
                <a:ahLst/>
                <a:cxnLst/>
                <a:rect l="l" t="t" r="r" b="b"/>
                <a:pathLst>
                  <a:path w="1875" h="3084" extrusionOk="0">
                    <a:moveTo>
                      <a:pt x="489" y="0"/>
                    </a:moveTo>
                    <a:cubicBezTo>
                      <a:pt x="333" y="78"/>
                      <a:pt x="177" y="78"/>
                      <a:pt x="177" y="234"/>
                    </a:cubicBezTo>
                    <a:lnTo>
                      <a:pt x="99" y="312"/>
                    </a:lnTo>
                    <a:cubicBezTo>
                      <a:pt x="1" y="488"/>
                      <a:pt x="177" y="722"/>
                      <a:pt x="333" y="800"/>
                    </a:cubicBezTo>
                    <a:cubicBezTo>
                      <a:pt x="489" y="976"/>
                      <a:pt x="664" y="1366"/>
                      <a:pt x="742" y="1698"/>
                    </a:cubicBezTo>
                    <a:cubicBezTo>
                      <a:pt x="820" y="1854"/>
                      <a:pt x="820" y="2029"/>
                      <a:pt x="899" y="2185"/>
                    </a:cubicBezTo>
                    <a:lnTo>
                      <a:pt x="899" y="1854"/>
                    </a:lnTo>
                    <a:cubicBezTo>
                      <a:pt x="899" y="1620"/>
                      <a:pt x="820" y="1464"/>
                      <a:pt x="820" y="1210"/>
                    </a:cubicBezTo>
                    <a:cubicBezTo>
                      <a:pt x="742" y="800"/>
                      <a:pt x="664" y="488"/>
                      <a:pt x="586" y="234"/>
                    </a:cubicBezTo>
                    <a:cubicBezTo>
                      <a:pt x="489" y="156"/>
                      <a:pt x="489" y="78"/>
                      <a:pt x="489" y="0"/>
                    </a:cubicBezTo>
                    <a:close/>
                    <a:moveTo>
                      <a:pt x="586" y="0"/>
                    </a:moveTo>
                    <a:cubicBezTo>
                      <a:pt x="586" y="78"/>
                      <a:pt x="664" y="156"/>
                      <a:pt x="664" y="234"/>
                    </a:cubicBezTo>
                    <a:cubicBezTo>
                      <a:pt x="742" y="488"/>
                      <a:pt x="899" y="800"/>
                      <a:pt x="977" y="1210"/>
                    </a:cubicBezTo>
                    <a:cubicBezTo>
                      <a:pt x="977" y="1366"/>
                      <a:pt x="1074" y="1620"/>
                      <a:pt x="1074" y="1854"/>
                    </a:cubicBezTo>
                    <a:cubicBezTo>
                      <a:pt x="1074" y="1951"/>
                      <a:pt x="1074" y="2107"/>
                      <a:pt x="977" y="2264"/>
                    </a:cubicBezTo>
                    <a:cubicBezTo>
                      <a:pt x="977" y="2264"/>
                      <a:pt x="977" y="2342"/>
                      <a:pt x="899" y="2439"/>
                    </a:cubicBezTo>
                    <a:cubicBezTo>
                      <a:pt x="977" y="2595"/>
                      <a:pt x="977" y="2751"/>
                      <a:pt x="1074" y="2927"/>
                    </a:cubicBezTo>
                    <a:cubicBezTo>
                      <a:pt x="1074" y="3005"/>
                      <a:pt x="1230" y="3083"/>
                      <a:pt x="1308" y="3083"/>
                    </a:cubicBezTo>
                    <a:cubicBezTo>
                      <a:pt x="1308" y="3083"/>
                      <a:pt x="1386" y="3083"/>
                      <a:pt x="1464" y="3005"/>
                    </a:cubicBezTo>
                    <a:cubicBezTo>
                      <a:pt x="1874" y="2595"/>
                      <a:pt x="1718" y="1854"/>
                      <a:pt x="1464" y="1366"/>
                    </a:cubicBezTo>
                    <a:cubicBezTo>
                      <a:pt x="1308" y="878"/>
                      <a:pt x="1152" y="390"/>
                      <a:pt x="742" y="78"/>
                    </a:cubicBezTo>
                    <a:cubicBezTo>
                      <a:pt x="664" y="78"/>
                      <a:pt x="664" y="78"/>
                      <a:pt x="586" y="0"/>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56"/>
              <p:cNvSpPr/>
              <p:nvPr/>
            </p:nvSpPr>
            <p:spPr>
              <a:xfrm>
                <a:off x="5998648" y="141276"/>
                <a:ext cx="18218" cy="75725"/>
              </a:xfrm>
              <a:custGeom>
                <a:avLst/>
                <a:gdLst/>
                <a:ahLst/>
                <a:cxnLst/>
                <a:rect l="l" t="t" r="r" b="b"/>
                <a:pathLst>
                  <a:path w="587" h="2440" extrusionOk="0">
                    <a:moveTo>
                      <a:pt x="1" y="0"/>
                    </a:moveTo>
                    <a:cubicBezTo>
                      <a:pt x="1" y="78"/>
                      <a:pt x="1" y="156"/>
                      <a:pt x="98" y="234"/>
                    </a:cubicBezTo>
                    <a:cubicBezTo>
                      <a:pt x="176" y="488"/>
                      <a:pt x="254" y="800"/>
                      <a:pt x="332" y="1210"/>
                    </a:cubicBezTo>
                    <a:cubicBezTo>
                      <a:pt x="332" y="1464"/>
                      <a:pt x="411" y="1620"/>
                      <a:pt x="411" y="1854"/>
                    </a:cubicBezTo>
                    <a:lnTo>
                      <a:pt x="411" y="2185"/>
                    </a:lnTo>
                    <a:lnTo>
                      <a:pt x="411" y="2439"/>
                    </a:lnTo>
                    <a:cubicBezTo>
                      <a:pt x="489" y="2342"/>
                      <a:pt x="489" y="2264"/>
                      <a:pt x="489" y="2264"/>
                    </a:cubicBezTo>
                    <a:cubicBezTo>
                      <a:pt x="586" y="2107"/>
                      <a:pt x="586" y="1951"/>
                      <a:pt x="586" y="1854"/>
                    </a:cubicBezTo>
                    <a:cubicBezTo>
                      <a:pt x="586" y="1620"/>
                      <a:pt x="489" y="1366"/>
                      <a:pt x="489" y="1210"/>
                    </a:cubicBezTo>
                    <a:cubicBezTo>
                      <a:pt x="411" y="800"/>
                      <a:pt x="254" y="488"/>
                      <a:pt x="176" y="234"/>
                    </a:cubicBezTo>
                    <a:cubicBezTo>
                      <a:pt x="176" y="156"/>
                      <a:pt x="98" y="78"/>
                      <a:pt x="98" y="0"/>
                    </a:cubicBez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56"/>
              <p:cNvSpPr/>
              <p:nvPr/>
            </p:nvSpPr>
            <p:spPr>
              <a:xfrm>
                <a:off x="6286280" y="201825"/>
                <a:ext cx="121161" cy="196824"/>
              </a:xfrm>
              <a:custGeom>
                <a:avLst/>
                <a:gdLst/>
                <a:ahLst/>
                <a:cxnLst/>
                <a:rect l="l" t="t" r="r" b="b"/>
                <a:pathLst>
                  <a:path w="3904" h="6342" extrusionOk="0">
                    <a:moveTo>
                      <a:pt x="1640" y="0"/>
                    </a:moveTo>
                    <a:cubicBezTo>
                      <a:pt x="976" y="488"/>
                      <a:pt x="1" y="2108"/>
                      <a:pt x="176" y="3317"/>
                    </a:cubicBezTo>
                    <a:cubicBezTo>
                      <a:pt x="411" y="4878"/>
                      <a:pt x="1640" y="6342"/>
                      <a:pt x="1952" y="6342"/>
                    </a:cubicBezTo>
                    <a:cubicBezTo>
                      <a:pt x="2362" y="6342"/>
                      <a:pt x="3903" y="4547"/>
                      <a:pt x="3903" y="3083"/>
                    </a:cubicBezTo>
                    <a:cubicBezTo>
                      <a:pt x="3903" y="2030"/>
                      <a:pt x="3415" y="644"/>
                      <a:pt x="2615" y="156"/>
                    </a:cubicBezTo>
                    <a:cubicBezTo>
                      <a:pt x="2615" y="156"/>
                      <a:pt x="2440" y="78"/>
                      <a:pt x="2050" y="0"/>
                    </a:cubicBezTo>
                    <a:close/>
                  </a:path>
                </a:pathLst>
              </a:custGeom>
              <a:solidFill>
                <a:srgbClr val="F8D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56"/>
              <p:cNvSpPr/>
              <p:nvPr/>
            </p:nvSpPr>
            <p:spPr>
              <a:xfrm>
                <a:off x="6314150" y="206666"/>
                <a:ext cx="68463" cy="88450"/>
              </a:xfrm>
              <a:custGeom>
                <a:avLst/>
                <a:gdLst/>
                <a:ahLst/>
                <a:cxnLst/>
                <a:rect l="l" t="t" r="r" b="b"/>
                <a:pathLst>
                  <a:path w="2206" h="2850" extrusionOk="0">
                    <a:moveTo>
                      <a:pt x="1152" y="1952"/>
                    </a:moveTo>
                    <a:cubicBezTo>
                      <a:pt x="1230" y="1952"/>
                      <a:pt x="1230" y="2030"/>
                      <a:pt x="1230" y="2030"/>
                    </a:cubicBezTo>
                    <a:cubicBezTo>
                      <a:pt x="1158" y="2102"/>
                      <a:pt x="1152" y="2174"/>
                      <a:pt x="1152" y="2261"/>
                    </a:cubicBezTo>
                    <a:lnTo>
                      <a:pt x="1152" y="2261"/>
                    </a:lnTo>
                    <a:cubicBezTo>
                      <a:pt x="1099" y="2180"/>
                      <a:pt x="1054" y="2082"/>
                      <a:pt x="1054" y="2030"/>
                    </a:cubicBezTo>
                    <a:lnTo>
                      <a:pt x="1054" y="1952"/>
                    </a:lnTo>
                    <a:close/>
                    <a:moveTo>
                      <a:pt x="976" y="0"/>
                    </a:moveTo>
                    <a:cubicBezTo>
                      <a:pt x="976" y="0"/>
                      <a:pt x="898" y="78"/>
                      <a:pt x="820" y="332"/>
                    </a:cubicBezTo>
                    <a:cubicBezTo>
                      <a:pt x="664" y="488"/>
                      <a:pt x="488" y="820"/>
                      <a:pt x="332" y="1210"/>
                    </a:cubicBezTo>
                    <a:cubicBezTo>
                      <a:pt x="254" y="1386"/>
                      <a:pt x="176" y="1620"/>
                      <a:pt x="78" y="1874"/>
                    </a:cubicBezTo>
                    <a:cubicBezTo>
                      <a:pt x="78" y="1952"/>
                      <a:pt x="78" y="2108"/>
                      <a:pt x="0" y="2186"/>
                    </a:cubicBezTo>
                    <a:lnTo>
                      <a:pt x="0" y="2439"/>
                    </a:lnTo>
                    <a:cubicBezTo>
                      <a:pt x="78" y="2439"/>
                      <a:pt x="78" y="2517"/>
                      <a:pt x="78" y="2517"/>
                    </a:cubicBezTo>
                    <a:lnTo>
                      <a:pt x="176" y="2596"/>
                    </a:lnTo>
                    <a:lnTo>
                      <a:pt x="176" y="2674"/>
                    </a:lnTo>
                    <a:cubicBezTo>
                      <a:pt x="254" y="2771"/>
                      <a:pt x="410" y="2771"/>
                      <a:pt x="566" y="2849"/>
                    </a:cubicBezTo>
                    <a:cubicBezTo>
                      <a:pt x="742" y="2849"/>
                      <a:pt x="898" y="2771"/>
                      <a:pt x="976" y="2674"/>
                    </a:cubicBezTo>
                    <a:cubicBezTo>
                      <a:pt x="1075" y="2629"/>
                      <a:pt x="1144" y="2560"/>
                      <a:pt x="1198" y="2480"/>
                    </a:cubicBezTo>
                    <a:lnTo>
                      <a:pt x="1198" y="2480"/>
                    </a:lnTo>
                    <a:cubicBezTo>
                      <a:pt x="1367" y="2609"/>
                      <a:pt x="1661" y="2674"/>
                      <a:pt x="1874" y="2674"/>
                    </a:cubicBezTo>
                    <a:cubicBezTo>
                      <a:pt x="1952" y="2674"/>
                      <a:pt x="1952" y="2596"/>
                      <a:pt x="1952" y="2596"/>
                    </a:cubicBezTo>
                    <a:cubicBezTo>
                      <a:pt x="2030" y="2596"/>
                      <a:pt x="2030" y="2596"/>
                      <a:pt x="2127" y="2517"/>
                    </a:cubicBezTo>
                    <a:cubicBezTo>
                      <a:pt x="2127" y="2517"/>
                      <a:pt x="2205" y="2439"/>
                      <a:pt x="2205" y="2361"/>
                    </a:cubicBezTo>
                    <a:lnTo>
                      <a:pt x="2205" y="1952"/>
                    </a:lnTo>
                    <a:cubicBezTo>
                      <a:pt x="2205" y="1698"/>
                      <a:pt x="2127" y="1542"/>
                      <a:pt x="2030" y="1308"/>
                    </a:cubicBezTo>
                    <a:cubicBezTo>
                      <a:pt x="1952" y="898"/>
                      <a:pt x="1795" y="566"/>
                      <a:pt x="1717" y="410"/>
                    </a:cubicBezTo>
                    <a:cubicBezTo>
                      <a:pt x="1542" y="157"/>
                      <a:pt x="1542" y="0"/>
                      <a:pt x="1542" y="0"/>
                    </a:cubicBezTo>
                    <a:lnTo>
                      <a:pt x="1464" y="0"/>
                    </a:lnTo>
                    <a:lnTo>
                      <a:pt x="1464" y="78"/>
                    </a:lnTo>
                    <a:cubicBezTo>
                      <a:pt x="1464" y="78"/>
                      <a:pt x="1464" y="157"/>
                      <a:pt x="1542" y="410"/>
                    </a:cubicBezTo>
                    <a:cubicBezTo>
                      <a:pt x="1639" y="644"/>
                      <a:pt x="1795" y="976"/>
                      <a:pt x="1874" y="1386"/>
                    </a:cubicBezTo>
                    <a:cubicBezTo>
                      <a:pt x="1952" y="1542"/>
                      <a:pt x="2030" y="1796"/>
                      <a:pt x="2030" y="1952"/>
                    </a:cubicBezTo>
                    <a:cubicBezTo>
                      <a:pt x="2030" y="2108"/>
                      <a:pt x="2127" y="2186"/>
                      <a:pt x="2030" y="2361"/>
                    </a:cubicBezTo>
                    <a:lnTo>
                      <a:pt x="2030" y="2439"/>
                    </a:lnTo>
                    <a:lnTo>
                      <a:pt x="1952" y="2517"/>
                    </a:lnTo>
                    <a:lnTo>
                      <a:pt x="1874" y="2517"/>
                    </a:lnTo>
                    <a:cubicBezTo>
                      <a:pt x="1811" y="2538"/>
                      <a:pt x="1747" y="2548"/>
                      <a:pt x="1683" y="2548"/>
                    </a:cubicBezTo>
                    <a:cubicBezTo>
                      <a:pt x="1523" y="2548"/>
                      <a:pt x="1368" y="2486"/>
                      <a:pt x="1255" y="2385"/>
                    </a:cubicBezTo>
                    <a:lnTo>
                      <a:pt x="1255" y="2385"/>
                    </a:lnTo>
                    <a:cubicBezTo>
                      <a:pt x="1273" y="2352"/>
                      <a:pt x="1291" y="2318"/>
                      <a:pt x="1308" y="2283"/>
                    </a:cubicBezTo>
                    <a:cubicBezTo>
                      <a:pt x="1308" y="2283"/>
                      <a:pt x="1308" y="2186"/>
                      <a:pt x="1386" y="2108"/>
                    </a:cubicBezTo>
                    <a:cubicBezTo>
                      <a:pt x="1386" y="2030"/>
                      <a:pt x="1386" y="1952"/>
                      <a:pt x="1308" y="1874"/>
                    </a:cubicBezTo>
                    <a:cubicBezTo>
                      <a:pt x="1230" y="1796"/>
                      <a:pt x="1230" y="1796"/>
                      <a:pt x="1152" y="1796"/>
                    </a:cubicBezTo>
                    <a:lnTo>
                      <a:pt x="1054" y="1796"/>
                    </a:lnTo>
                    <a:cubicBezTo>
                      <a:pt x="898" y="1796"/>
                      <a:pt x="898" y="1952"/>
                      <a:pt x="898" y="2030"/>
                    </a:cubicBezTo>
                    <a:cubicBezTo>
                      <a:pt x="898" y="2150"/>
                      <a:pt x="945" y="2283"/>
                      <a:pt x="1047" y="2373"/>
                    </a:cubicBezTo>
                    <a:lnTo>
                      <a:pt x="1047" y="2373"/>
                    </a:lnTo>
                    <a:cubicBezTo>
                      <a:pt x="994" y="2421"/>
                      <a:pt x="946" y="2469"/>
                      <a:pt x="898" y="2517"/>
                    </a:cubicBezTo>
                    <a:cubicBezTo>
                      <a:pt x="820" y="2596"/>
                      <a:pt x="717" y="2635"/>
                      <a:pt x="605" y="2635"/>
                    </a:cubicBezTo>
                    <a:cubicBezTo>
                      <a:pt x="493" y="2635"/>
                      <a:pt x="371" y="2596"/>
                      <a:pt x="254" y="2517"/>
                    </a:cubicBezTo>
                    <a:lnTo>
                      <a:pt x="254" y="2439"/>
                    </a:lnTo>
                    <a:lnTo>
                      <a:pt x="254" y="2283"/>
                    </a:lnTo>
                    <a:cubicBezTo>
                      <a:pt x="254" y="2108"/>
                      <a:pt x="254" y="2030"/>
                      <a:pt x="332" y="1874"/>
                    </a:cubicBezTo>
                    <a:cubicBezTo>
                      <a:pt x="332" y="1698"/>
                      <a:pt x="488" y="1464"/>
                      <a:pt x="488" y="1308"/>
                    </a:cubicBezTo>
                    <a:cubicBezTo>
                      <a:pt x="664" y="898"/>
                      <a:pt x="820" y="566"/>
                      <a:pt x="898" y="410"/>
                    </a:cubicBezTo>
                    <a:cubicBezTo>
                      <a:pt x="976" y="157"/>
                      <a:pt x="1054" y="0"/>
                      <a:pt x="10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56"/>
              <p:cNvSpPr/>
              <p:nvPr/>
            </p:nvSpPr>
            <p:spPr>
              <a:xfrm>
                <a:off x="6309308" y="327765"/>
                <a:ext cx="32711" cy="35163"/>
              </a:xfrm>
              <a:custGeom>
                <a:avLst/>
                <a:gdLst/>
                <a:ahLst/>
                <a:cxnLst/>
                <a:rect l="l" t="t" r="r" b="b"/>
                <a:pathLst>
                  <a:path w="1054" h="1133" extrusionOk="0">
                    <a:moveTo>
                      <a:pt x="332" y="1"/>
                    </a:moveTo>
                    <a:cubicBezTo>
                      <a:pt x="156" y="1"/>
                      <a:pt x="0" y="79"/>
                      <a:pt x="78" y="235"/>
                    </a:cubicBezTo>
                    <a:cubicBezTo>
                      <a:pt x="78" y="411"/>
                      <a:pt x="156" y="567"/>
                      <a:pt x="332" y="723"/>
                    </a:cubicBezTo>
                    <a:cubicBezTo>
                      <a:pt x="410" y="898"/>
                      <a:pt x="488" y="1054"/>
                      <a:pt x="644" y="1132"/>
                    </a:cubicBezTo>
                    <a:lnTo>
                      <a:pt x="722" y="1132"/>
                    </a:lnTo>
                    <a:cubicBezTo>
                      <a:pt x="976" y="1132"/>
                      <a:pt x="1054" y="976"/>
                      <a:pt x="976" y="820"/>
                    </a:cubicBezTo>
                    <a:cubicBezTo>
                      <a:pt x="898" y="645"/>
                      <a:pt x="820" y="567"/>
                      <a:pt x="722" y="411"/>
                    </a:cubicBezTo>
                    <a:cubicBezTo>
                      <a:pt x="644" y="235"/>
                      <a:pt x="566" y="79"/>
                      <a:pt x="410" y="1"/>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56"/>
              <p:cNvSpPr/>
              <p:nvPr/>
            </p:nvSpPr>
            <p:spPr>
              <a:xfrm>
                <a:off x="6346861" y="211508"/>
                <a:ext cx="60580" cy="93291"/>
              </a:xfrm>
              <a:custGeom>
                <a:avLst/>
                <a:gdLst/>
                <a:ahLst/>
                <a:cxnLst/>
                <a:rect l="l" t="t" r="r" b="b"/>
                <a:pathLst>
                  <a:path w="1952" h="3006" extrusionOk="0">
                    <a:moveTo>
                      <a:pt x="410" y="1"/>
                    </a:moveTo>
                    <a:cubicBezTo>
                      <a:pt x="254" y="1"/>
                      <a:pt x="176" y="79"/>
                      <a:pt x="98" y="254"/>
                    </a:cubicBezTo>
                    <a:lnTo>
                      <a:pt x="98" y="332"/>
                    </a:lnTo>
                    <a:cubicBezTo>
                      <a:pt x="0" y="566"/>
                      <a:pt x="176" y="742"/>
                      <a:pt x="332" y="820"/>
                    </a:cubicBezTo>
                    <a:cubicBezTo>
                      <a:pt x="585" y="976"/>
                      <a:pt x="663" y="1386"/>
                      <a:pt x="820" y="1640"/>
                    </a:cubicBezTo>
                    <a:cubicBezTo>
                      <a:pt x="898" y="1796"/>
                      <a:pt x="976" y="2030"/>
                      <a:pt x="976" y="2205"/>
                    </a:cubicBezTo>
                    <a:cubicBezTo>
                      <a:pt x="1073" y="2030"/>
                      <a:pt x="976" y="1952"/>
                      <a:pt x="976" y="1796"/>
                    </a:cubicBezTo>
                    <a:cubicBezTo>
                      <a:pt x="976" y="1640"/>
                      <a:pt x="898" y="1386"/>
                      <a:pt x="820" y="1230"/>
                    </a:cubicBezTo>
                    <a:cubicBezTo>
                      <a:pt x="741" y="820"/>
                      <a:pt x="585" y="488"/>
                      <a:pt x="488" y="254"/>
                    </a:cubicBezTo>
                    <a:cubicBezTo>
                      <a:pt x="488" y="176"/>
                      <a:pt x="410" y="79"/>
                      <a:pt x="410" y="1"/>
                    </a:cubicBezTo>
                    <a:close/>
                    <a:moveTo>
                      <a:pt x="585" y="1"/>
                    </a:moveTo>
                    <a:cubicBezTo>
                      <a:pt x="585" y="79"/>
                      <a:pt x="585" y="176"/>
                      <a:pt x="663" y="254"/>
                    </a:cubicBezTo>
                    <a:cubicBezTo>
                      <a:pt x="741" y="410"/>
                      <a:pt x="898" y="742"/>
                      <a:pt x="976" y="1152"/>
                    </a:cubicBezTo>
                    <a:cubicBezTo>
                      <a:pt x="1073" y="1386"/>
                      <a:pt x="1151" y="1542"/>
                      <a:pt x="1151" y="1796"/>
                    </a:cubicBezTo>
                    <a:lnTo>
                      <a:pt x="1151" y="2205"/>
                    </a:lnTo>
                    <a:cubicBezTo>
                      <a:pt x="1151" y="2283"/>
                      <a:pt x="1073" y="2283"/>
                      <a:pt x="1073" y="2361"/>
                    </a:cubicBezTo>
                    <a:cubicBezTo>
                      <a:pt x="1151" y="2518"/>
                      <a:pt x="1151" y="2693"/>
                      <a:pt x="1229" y="2849"/>
                    </a:cubicBezTo>
                    <a:cubicBezTo>
                      <a:pt x="1229" y="2927"/>
                      <a:pt x="1307" y="3005"/>
                      <a:pt x="1463" y="3005"/>
                    </a:cubicBezTo>
                    <a:cubicBezTo>
                      <a:pt x="1463" y="3005"/>
                      <a:pt x="1561" y="3005"/>
                      <a:pt x="1639" y="2927"/>
                    </a:cubicBezTo>
                    <a:cubicBezTo>
                      <a:pt x="1951" y="2440"/>
                      <a:pt x="1795" y="1796"/>
                      <a:pt x="1561" y="1308"/>
                    </a:cubicBezTo>
                    <a:cubicBezTo>
                      <a:pt x="1385" y="820"/>
                      <a:pt x="1151" y="332"/>
                      <a:pt x="663" y="79"/>
                    </a:cubicBezTo>
                    <a:cubicBezTo>
                      <a:pt x="663" y="1"/>
                      <a:pt x="585" y="1"/>
                      <a:pt x="585" y="1"/>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56"/>
              <p:cNvSpPr/>
              <p:nvPr/>
            </p:nvSpPr>
            <p:spPr>
              <a:xfrm>
                <a:off x="6359554" y="211508"/>
                <a:ext cx="23059" cy="73305"/>
              </a:xfrm>
              <a:custGeom>
                <a:avLst/>
                <a:gdLst/>
                <a:ahLst/>
                <a:cxnLst/>
                <a:rect l="l" t="t" r="r" b="b"/>
                <a:pathLst>
                  <a:path w="743" h="2362" extrusionOk="0">
                    <a:moveTo>
                      <a:pt x="1" y="1"/>
                    </a:moveTo>
                    <a:cubicBezTo>
                      <a:pt x="1" y="79"/>
                      <a:pt x="79" y="176"/>
                      <a:pt x="79" y="254"/>
                    </a:cubicBezTo>
                    <a:cubicBezTo>
                      <a:pt x="176" y="488"/>
                      <a:pt x="332" y="820"/>
                      <a:pt x="411" y="1230"/>
                    </a:cubicBezTo>
                    <a:cubicBezTo>
                      <a:pt x="489" y="1386"/>
                      <a:pt x="567" y="1640"/>
                      <a:pt x="567" y="1796"/>
                    </a:cubicBezTo>
                    <a:cubicBezTo>
                      <a:pt x="567" y="1952"/>
                      <a:pt x="664" y="2030"/>
                      <a:pt x="567" y="2205"/>
                    </a:cubicBezTo>
                    <a:cubicBezTo>
                      <a:pt x="567" y="2283"/>
                      <a:pt x="664" y="2283"/>
                      <a:pt x="664" y="2361"/>
                    </a:cubicBezTo>
                    <a:cubicBezTo>
                      <a:pt x="664" y="2283"/>
                      <a:pt x="742" y="2283"/>
                      <a:pt x="742" y="2205"/>
                    </a:cubicBezTo>
                    <a:lnTo>
                      <a:pt x="742" y="1796"/>
                    </a:lnTo>
                    <a:cubicBezTo>
                      <a:pt x="742" y="1542"/>
                      <a:pt x="664" y="1386"/>
                      <a:pt x="567" y="1152"/>
                    </a:cubicBezTo>
                    <a:cubicBezTo>
                      <a:pt x="489" y="742"/>
                      <a:pt x="332" y="410"/>
                      <a:pt x="254" y="254"/>
                    </a:cubicBezTo>
                    <a:cubicBezTo>
                      <a:pt x="176" y="176"/>
                      <a:pt x="176" y="79"/>
                      <a:pt x="176" y="1"/>
                    </a:cubicBez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56"/>
              <p:cNvSpPr/>
              <p:nvPr/>
            </p:nvSpPr>
            <p:spPr>
              <a:xfrm>
                <a:off x="6607244" y="146117"/>
                <a:ext cx="123550" cy="196824"/>
              </a:xfrm>
              <a:custGeom>
                <a:avLst/>
                <a:gdLst/>
                <a:ahLst/>
                <a:cxnLst/>
                <a:rect l="l" t="t" r="r" b="b"/>
                <a:pathLst>
                  <a:path w="3981" h="6342" extrusionOk="0">
                    <a:moveTo>
                      <a:pt x="1542" y="0"/>
                    </a:moveTo>
                    <a:cubicBezTo>
                      <a:pt x="878" y="566"/>
                      <a:pt x="0" y="2186"/>
                      <a:pt x="156" y="3337"/>
                    </a:cubicBezTo>
                    <a:cubicBezTo>
                      <a:pt x="488" y="4956"/>
                      <a:pt x="1776" y="6342"/>
                      <a:pt x="2107" y="6342"/>
                    </a:cubicBezTo>
                    <a:cubicBezTo>
                      <a:pt x="2439" y="6342"/>
                      <a:pt x="3981" y="4468"/>
                      <a:pt x="3902" y="3005"/>
                    </a:cubicBezTo>
                    <a:cubicBezTo>
                      <a:pt x="3805" y="1951"/>
                      <a:pt x="3317" y="644"/>
                      <a:pt x="2517" y="156"/>
                    </a:cubicBezTo>
                    <a:cubicBezTo>
                      <a:pt x="2517" y="156"/>
                      <a:pt x="2263" y="78"/>
                      <a:pt x="1854" y="0"/>
                    </a:cubicBezTo>
                    <a:close/>
                  </a:path>
                </a:pathLst>
              </a:custGeom>
              <a:solidFill>
                <a:srgbClr val="F8D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56"/>
              <p:cNvSpPr/>
              <p:nvPr/>
            </p:nvSpPr>
            <p:spPr>
              <a:xfrm>
                <a:off x="6634493" y="150959"/>
                <a:ext cx="68432" cy="88450"/>
              </a:xfrm>
              <a:custGeom>
                <a:avLst/>
                <a:gdLst/>
                <a:ahLst/>
                <a:cxnLst/>
                <a:rect l="l" t="t" r="r" b="b"/>
                <a:pathLst>
                  <a:path w="2205" h="2850" extrusionOk="0">
                    <a:moveTo>
                      <a:pt x="1151" y="1952"/>
                    </a:moveTo>
                    <a:lnTo>
                      <a:pt x="1151" y="2030"/>
                    </a:lnTo>
                    <a:cubicBezTo>
                      <a:pt x="1151" y="2124"/>
                      <a:pt x="1151" y="2200"/>
                      <a:pt x="1080" y="2276"/>
                    </a:cubicBezTo>
                    <a:lnTo>
                      <a:pt x="1080" y="2276"/>
                    </a:lnTo>
                    <a:cubicBezTo>
                      <a:pt x="1024" y="2197"/>
                      <a:pt x="976" y="2099"/>
                      <a:pt x="976" y="2030"/>
                    </a:cubicBezTo>
                    <a:cubicBezTo>
                      <a:pt x="976" y="1952"/>
                      <a:pt x="976" y="1952"/>
                      <a:pt x="1073" y="1952"/>
                    </a:cubicBezTo>
                    <a:close/>
                    <a:moveTo>
                      <a:pt x="820" y="0"/>
                    </a:moveTo>
                    <a:cubicBezTo>
                      <a:pt x="820" y="0"/>
                      <a:pt x="820" y="78"/>
                      <a:pt x="664" y="332"/>
                    </a:cubicBezTo>
                    <a:cubicBezTo>
                      <a:pt x="585" y="566"/>
                      <a:pt x="410" y="898"/>
                      <a:pt x="254" y="1230"/>
                    </a:cubicBezTo>
                    <a:cubicBezTo>
                      <a:pt x="176" y="1464"/>
                      <a:pt x="98" y="1639"/>
                      <a:pt x="98" y="1873"/>
                    </a:cubicBezTo>
                    <a:cubicBezTo>
                      <a:pt x="0" y="2030"/>
                      <a:pt x="0" y="2127"/>
                      <a:pt x="0" y="2283"/>
                    </a:cubicBezTo>
                    <a:lnTo>
                      <a:pt x="0" y="2517"/>
                    </a:lnTo>
                    <a:cubicBezTo>
                      <a:pt x="0" y="2517"/>
                      <a:pt x="0" y="2615"/>
                      <a:pt x="98" y="2615"/>
                    </a:cubicBezTo>
                    <a:lnTo>
                      <a:pt x="98" y="2693"/>
                    </a:lnTo>
                    <a:lnTo>
                      <a:pt x="176" y="2693"/>
                    </a:lnTo>
                    <a:cubicBezTo>
                      <a:pt x="254" y="2771"/>
                      <a:pt x="410" y="2849"/>
                      <a:pt x="585" y="2849"/>
                    </a:cubicBezTo>
                    <a:cubicBezTo>
                      <a:pt x="742" y="2849"/>
                      <a:pt x="898" y="2771"/>
                      <a:pt x="976" y="2693"/>
                    </a:cubicBezTo>
                    <a:cubicBezTo>
                      <a:pt x="1068" y="2652"/>
                      <a:pt x="1133" y="2584"/>
                      <a:pt x="1175" y="2506"/>
                    </a:cubicBezTo>
                    <a:lnTo>
                      <a:pt x="1175" y="2506"/>
                    </a:lnTo>
                    <a:cubicBezTo>
                      <a:pt x="1329" y="2595"/>
                      <a:pt x="1509" y="2645"/>
                      <a:pt x="1672" y="2645"/>
                    </a:cubicBezTo>
                    <a:cubicBezTo>
                      <a:pt x="1743" y="2645"/>
                      <a:pt x="1812" y="2635"/>
                      <a:pt x="1873" y="2615"/>
                    </a:cubicBezTo>
                    <a:lnTo>
                      <a:pt x="1951" y="2615"/>
                    </a:lnTo>
                    <a:cubicBezTo>
                      <a:pt x="2049" y="2615"/>
                      <a:pt x="2049" y="2517"/>
                      <a:pt x="2049" y="2517"/>
                    </a:cubicBezTo>
                    <a:cubicBezTo>
                      <a:pt x="2127" y="2439"/>
                      <a:pt x="2127" y="2361"/>
                      <a:pt x="2127" y="2283"/>
                    </a:cubicBezTo>
                    <a:cubicBezTo>
                      <a:pt x="2205" y="2205"/>
                      <a:pt x="2205" y="2030"/>
                      <a:pt x="2127" y="1952"/>
                    </a:cubicBezTo>
                    <a:cubicBezTo>
                      <a:pt x="2127" y="1717"/>
                      <a:pt x="2049" y="1464"/>
                      <a:pt x="1951" y="1308"/>
                    </a:cubicBezTo>
                    <a:cubicBezTo>
                      <a:pt x="1873" y="898"/>
                      <a:pt x="1717" y="566"/>
                      <a:pt x="1561" y="332"/>
                    </a:cubicBezTo>
                    <a:cubicBezTo>
                      <a:pt x="1464" y="176"/>
                      <a:pt x="1385" y="0"/>
                      <a:pt x="1385" y="0"/>
                    </a:cubicBezTo>
                    <a:lnTo>
                      <a:pt x="1307" y="0"/>
                    </a:lnTo>
                    <a:lnTo>
                      <a:pt x="1307" y="78"/>
                    </a:lnTo>
                    <a:cubicBezTo>
                      <a:pt x="1307" y="78"/>
                      <a:pt x="1385" y="176"/>
                      <a:pt x="1464" y="410"/>
                    </a:cubicBezTo>
                    <a:cubicBezTo>
                      <a:pt x="1561" y="664"/>
                      <a:pt x="1717" y="976"/>
                      <a:pt x="1873" y="1308"/>
                    </a:cubicBezTo>
                    <a:cubicBezTo>
                      <a:pt x="1873" y="1542"/>
                      <a:pt x="1951" y="1717"/>
                      <a:pt x="2049" y="1952"/>
                    </a:cubicBezTo>
                    <a:lnTo>
                      <a:pt x="2049" y="2283"/>
                    </a:lnTo>
                    <a:cubicBezTo>
                      <a:pt x="2049" y="2361"/>
                      <a:pt x="2049" y="2361"/>
                      <a:pt x="1951" y="2439"/>
                    </a:cubicBezTo>
                    <a:lnTo>
                      <a:pt x="1951" y="2517"/>
                    </a:lnTo>
                    <a:lnTo>
                      <a:pt x="1873" y="2517"/>
                    </a:lnTo>
                    <a:cubicBezTo>
                      <a:pt x="1808" y="2544"/>
                      <a:pt x="1742" y="2556"/>
                      <a:pt x="1675" y="2556"/>
                    </a:cubicBezTo>
                    <a:cubicBezTo>
                      <a:pt x="1522" y="2556"/>
                      <a:pt x="1365" y="2493"/>
                      <a:pt x="1215" y="2402"/>
                    </a:cubicBezTo>
                    <a:lnTo>
                      <a:pt x="1215" y="2402"/>
                    </a:lnTo>
                    <a:cubicBezTo>
                      <a:pt x="1225" y="2362"/>
                      <a:pt x="1229" y="2322"/>
                      <a:pt x="1229" y="2283"/>
                    </a:cubicBezTo>
                    <a:cubicBezTo>
                      <a:pt x="1307" y="2283"/>
                      <a:pt x="1307" y="2205"/>
                      <a:pt x="1307" y="2127"/>
                    </a:cubicBezTo>
                    <a:cubicBezTo>
                      <a:pt x="1307" y="2030"/>
                      <a:pt x="1307" y="1952"/>
                      <a:pt x="1229" y="1873"/>
                    </a:cubicBezTo>
                    <a:cubicBezTo>
                      <a:pt x="1229" y="1795"/>
                      <a:pt x="1151" y="1795"/>
                      <a:pt x="1073" y="1795"/>
                    </a:cubicBezTo>
                    <a:lnTo>
                      <a:pt x="976" y="1795"/>
                    </a:lnTo>
                    <a:cubicBezTo>
                      <a:pt x="898" y="1873"/>
                      <a:pt x="820" y="1952"/>
                      <a:pt x="820" y="2030"/>
                    </a:cubicBezTo>
                    <a:cubicBezTo>
                      <a:pt x="884" y="2174"/>
                      <a:pt x="948" y="2305"/>
                      <a:pt x="1023" y="2391"/>
                    </a:cubicBezTo>
                    <a:lnTo>
                      <a:pt x="1023" y="2391"/>
                    </a:lnTo>
                    <a:cubicBezTo>
                      <a:pt x="988" y="2433"/>
                      <a:pt x="940" y="2475"/>
                      <a:pt x="898" y="2517"/>
                    </a:cubicBezTo>
                    <a:cubicBezTo>
                      <a:pt x="820" y="2605"/>
                      <a:pt x="717" y="2649"/>
                      <a:pt x="605" y="2649"/>
                    </a:cubicBezTo>
                    <a:cubicBezTo>
                      <a:pt x="493" y="2649"/>
                      <a:pt x="371" y="2605"/>
                      <a:pt x="254" y="2517"/>
                    </a:cubicBezTo>
                    <a:lnTo>
                      <a:pt x="176" y="2439"/>
                    </a:lnTo>
                    <a:lnTo>
                      <a:pt x="176" y="2283"/>
                    </a:lnTo>
                    <a:cubicBezTo>
                      <a:pt x="176" y="2205"/>
                      <a:pt x="254" y="2030"/>
                      <a:pt x="254" y="1952"/>
                    </a:cubicBezTo>
                    <a:cubicBezTo>
                      <a:pt x="332" y="1717"/>
                      <a:pt x="410" y="1542"/>
                      <a:pt x="488" y="1308"/>
                    </a:cubicBezTo>
                    <a:cubicBezTo>
                      <a:pt x="585" y="898"/>
                      <a:pt x="742" y="664"/>
                      <a:pt x="820" y="410"/>
                    </a:cubicBezTo>
                    <a:cubicBezTo>
                      <a:pt x="898" y="176"/>
                      <a:pt x="976" y="78"/>
                      <a:pt x="976" y="78"/>
                    </a:cubicBezTo>
                    <a:lnTo>
                      <a:pt x="8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56"/>
              <p:cNvSpPr/>
              <p:nvPr/>
            </p:nvSpPr>
            <p:spPr>
              <a:xfrm>
                <a:off x="6632072" y="272057"/>
                <a:ext cx="32711" cy="35752"/>
              </a:xfrm>
              <a:custGeom>
                <a:avLst/>
                <a:gdLst/>
                <a:ahLst/>
                <a:cxnLst/>
                <a:rect l="l" t="t" r="r" b="b"/>
                <a:pathLst>
                  <a:path w="1054" h="1152" extrusionOk="0">
                    <a:moveTo>
                      <a:pt x="254" y="1"/>
                    </a:moveTo>
                    <a:cubicBezTo>
                      <a:pt x="176" y="1"/>
                      <a:pt x="0" y="176"/>
                      <a:pt x="0" y="254"/>
                    </a:cubicBezTo>
                    <a:cubicBezTo>
                      <a:pt x="78" y="489"/>
                      <a:pt x="176" y="567"/>
                      <a:pt x="254" y="742"/>
                    </a:cubicBezTo>
                    <a:cubicBezTo>
                      <a:pt x="410" y="898"/>
                      <a:pt x="488" y="1054"/>
                      <a:pt x="663" y="1152"/>
                    </a:cubicBezTo>
                    <a:lnTo>
                      <a:pt x="742" y="1152"/>
                    </a:lnTo>
                    <a:cubicBezTo>
                      <a:pt x="976" y="1152"/>
                      <a:pt x="1054" y="976"/>
                      <a:pt x="976" y="820"/>
                    </a:cubicBezTo>
                    <a:cubicBezTo>
                      <a:pt x="898" y="664"/>
                      <a:pt x="820" y="567"/>
                      <a:pt x="742" y="410"/>
                    </a:cubicBezTo>
                    <a:cubicBezTo>
                      <a:pt x="663" y="254"/>
                      <a:pt x="566" y="79"/>
                      <a:pt x="410" y="1"/>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56"/>
              <p:cNvSpPr/>
              <p:nvPr/>
            </p:nvSpPr>
            <p:spPr>
              <a:xfrm>
                <a:off x="6662331" y="312620"/>
                <a:ext cx="10335" cy="10335"/>
              </a:xfrm>
              <a:custGeom>
                <a:avLst/>
                <a:gdLst/>
                <a:ahLst/>
                <a:cxnLst/>
                <a:rect l="l" t="t" r="r" b="b"/>
                <a:pathLst>
                  <a:path w="333" h="333" extrusionOk="0">
                    <a:moveTo>
                      <a:pt x="176" y="1"/>
                    </a:moveTo>
                    <a:cubicBezTo>
                      <a:pt x="1" y="1"/>
                      <a:pt x="1" y="235"/>
                      <a:pt x="176" y="333"/>
                    </a:cubicBezTo>
                    <a:cubicBezTo>
                      <a:pt x="332" y="333"/>
                      <a:pt x="332" y="79"/>
                      <a:pt x="176" y="1"/>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56"/>
              <p:cNvSpPr/>
              <p:nvPr/>
            </p:nvSpPr>
            <p:spPr>
              <a:xfrm>
                <a:off x="6664752" y="156390"/>
                <a:ext cx="63622" cy="90870"/>
              </a:xfrm>
              <a:custGeom>
                <a:avLst/>
                <a:gdLst/>
                <a:ahLst/>
                <a:cxnLst/>
                <a:rect l="l" t="t" r="r" b="b"/>
                <a:pathLst>
                  <a:path w="2050" h="2928" extrusionOk="0">
                    <a:moveTo>
                      <a:pt x="410" y="1"/>
                    </a:moveTo>
                    <a:cubicBezTo>
                      <a:pt x="254" y="1"/>
                      <a:pt x="98" y="79"/>
                      <a:pt x="98" y="235"/>
                    </a:cubicBezTo>
                    <a:lnTo>
                      <a:pt x="98" y="313"/>
                    </a:lnTo>
                    <a:cubicBezTo>
                      <a:pt x="1" y="567"/>
                      <a:pt x="176" y="723"/>
                      <a:pt x="332" y="801"/>
                    </a:cubicBezTo>
                    <a:cubicBezTo>
                      <a:pt x="586" y="879"/>
                      <a:pt x="742" y="1367"/>
                      <a:pt x="820" y="1620"/>
                    </a:cubicBezTo>
                    <a:cubicBezTo>
                      <a:pt x="898" y="1777"/>
                      <a:pt x="976" y="1952"/>
                      <a:pt x="1074" y="2108"/>
                    </a:cubicBezTo>
                    <a:lnTo>
                      <a:pt x="1074" y="1777"/>
                    </a:lnTo>
                    <a:cubicBezTo>
                      <a:pt x="976" y="1542"/>
                      <a:pt x="898" y="1367"/>
                      <a:pt x="898" y="1133"/>
                    </a:cubicBezTo>
                    <a:cubicBezTo>
                      <a:pt x="742" y="801"/>
                      <a:pt x="586" y="489"/>
                      <a:pt x="489" y="235"/>
                    </a:cubicBezTo>
                    <a:cubicBezTo>
                      <a:pt x="410" y="157"/>
                      <a:pt x="410" y="79"/>
                      <a:pt x="410" y="1"/>
                    </a:cubicBezTo>
                    <a:close/>
                    <a:moveTo>
                      <a:pt x="489" y="1"/>
                    </a:moveTo>
                    <a:cubicBezTo>
                      <a:pt x="489" y="79"/>
                      <a:pt x="586" y="79"/>
                      <a:pt x="586" y="157"/>
                    </a:cubicBezTo>
                    <a:cubicBezTo>
                      <a:pt x="742" y="391"/>
                      <a:pt x="898" y="723"/>
                      <a:pt x="976" y="1133"/>
                    </a:cubicBezTo>
                    <a:cubicBezTo>
                      <a:pt x="1074" y="1289"/>
                      <a:pt x="1152" y="1542"/>
                      <a:pt x="1152" y="1777"/>
                    </a:cubicBezTo>
                    <a:cubicBezTo>
                      <a:pt x="1230" y="1855"/>
                      <a:pt x="1230" y="2030"/>
                      <a:pt x="1152" y="2108"/>
                    </a:cubicBezTo>
                    <a:lnTo>
                      <a:pt x="1152" y="2264"/>
                    </a:lnTo>
                    <a:cubicBezTo>
                      <a:pt x="1152" y="2440"/>
                      <a:pt x="1230" y="2596"/>
                      <a:pt x="1308" y="2752"/>
                    </a:cubicBezTo>
                    <a:cubicBezTo>
                      <a:pt x="1308" y="2830"/>
                      <a:pt x="1386" y="2928"/>
                      <a:pt x="1562" y="2928"/>
                    </a:cubicBezTo>
                    <a:cubicBezTo>
                      <a:pt x="1562" y="2928"/>
                      <a:pt x="1640" y="2928"/>
                      <a:pt x="1718" y="2830"/>
                    </a:cubicBezTo>
                    <a:cubicBezTo>
                      <a:pt x="2049" y="2342"/>
                      <a:pt x="1796" y="1698"/>
                      <a:pt x="1562" y="1211"/>
                    </a:cubicBezTo>
                    <a:cubicBezTo>
                      <a:pt x="1386" y="801"/>
                      <a:pt x="1152" y="235"/>
                      <a:pt x="664" y="1"/>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56"/>
              <p:cNvSpPr/>
              <p:nvPr/>
            </p:nvSpPr>
            <p:spPr>
              <a:xfrm>
                <a:off x="6677476" y="156390"/>
                <a:ext cx="25449" cy="70294"/>
              </a:xfrm>
              <a:custGeom>
                <a:avLst/>
                <a:gdLst/>
                <a:ahLst/>
                <a:cxnLst/>
                <a:rect l="l" t="t" r="r" b="b"/>
                <a:pathLst>
                  <a:path w="820" h="2265" extrusionOk="0">
                    <a:moveTo>
                      <a:pt x="0" y="1"/>
                    </a:moveTo>
                    <a:cubicBezTo>
                      <a:pt x="0" y="79"/>
                      <a:pt x="0" y="157"/>
                      <a:pt x="79" y="235"/>
                    </a:cubicBezTo>
                    <a:cubicBezTo>
                      <a:pt x="176" y="489"/>
                      <a:pt x="332" y="801"/>
                      <a:pt x="488" y="1133"/>
                    </a:cubicBezTo>
                    <a:cubicBezTo>
                      <a:pt x="488" y="1367"/>
                      <a:pt x="566" y="1542"/>
                      <a:pt x="664" y="1777"/>
                    </a:cubicBezTo>
                    <a:lnTo>
                      <a:pt x="664" y="2108"/>
                    </a:lnTo>
                    <a:cubicBezTo>
                      <a:pt x="664" y="2186"/>
                      <a:pt x="664" y="2264"/>
                      <a:pt x="742" y="2264"/>
                    </a:cubicBezTo>
                    <a:lnTo>
                      <a:pt x="742" y="2108"/>
                    </a:lnTo>
                    <a:cubicBezTo>
                      <a:pt x="820" y="2030"/>
                      <a:pt x="820" y="1855"/>
                      <a:pt x="742" y="1777"/>
                    </a:cubicBezTo>
                    <a:cubicBezTo>
                      <a:pt x="742" y="1542"/>
                      <a:pt x="664" y="1289"/>
                      <a:pt x="566" y="1133"/>
                    </a:cubicBezTo>
                    <a:cubicBezTo>
                      <a:pt x="488" y="723"/>
                      <a:pt x="332" y="391"/>
                      <a:pt x="176" y="157"/>
                    </a:cubicBezTo>
                    <a:cubicBezTo>
                      <a:pt x="176" y="79"/>
                      <a:pt x="79" y="79"/>
                      <a:pt x="79" y="1"/>
                    </a:cubicBez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56"/>
              <p:cNvSpPr/>
              <p:nvPr/>
            </p:nvSpPr>
            <p:spPr>
              <a:xfrm>
                <a:off x="6889414" y="1991"/>
                <a:ext cx="121130" cy="199865"/>
              </a:xfrm>
              <a:custGeom>
                <a:avLst/>
                <a:gdLst/>
                <a:ahLst/>
                <a:cxnLst/>
                <a:rect l="l" t="t" r="r" b="b"/>
                <a:pathLst>
                  <a:path w="3903" h="6440" extrusionOk="0">
                    <a:moveTo>
                      <a:pt x="1542" y="1"/>
                    </a:moveTo>
                    <a:cubicBezTo>
                      <a:pt x="898" y="586"/>
                      <a:pt x="1" y="2205"/>
                      <a:pt x="176" y="3415"/>
                    </a:cubicBezTo>
                    <a:cubicBezTo>
                      <a:pt x="488" y="4976"/>
                      <a:pt x="1796" y="6439"/>
                      <a:pt x="2127" y="6439"/>
                    </a:cubicBezTo>
                    <a:cubicBezTo>
                      <a:pt x="2440" y="6342"/>
                      <a:pt x="3903" y="4566"/>
                      <a:pt x="3903" y="3025"/>
                    </a:cubicBezTo>
                    <a:cubicBezTo>
                      <a:pt x="3825" y="2049"/>
                      <a:pt x="3337" y="664"/>
                      <a:pt x="2440" y="176"/>
                    </a:cubicBezTo>
                    <a:cubicBezTo>
                      <a:pt x="2440" y="176"/>
                      <a:pt x="2283" y="176"/>
                      <a:pt x="1874" y="98"/>
                    </a:cubicBezTo>
                    <a:lnTo>
                      <a:pt x="1542" y="1"/>
                    </a:lnTo>
                    <a:close/>
                  </a:path>
                </a:pathLst>
              </a:custGeom>
              <a:solidFill>
                <a:srgbClr val="F8D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56"/>
              <p:cNvSpPr/>
              <p:nvPr/>
            </p:nvSpPr>
            <p:spPr>
              <a:xfrm>
                <a:off x="6917284" y="7453"/>
                <a:ext cx="68432" cy="90839"/>
              </a:xfrm>
              <a:custGeom>
                <a:avLst/>
                <a:gdLst/>
                <a:ahLst/>
                <a:cxnLst/>
                <a:rect l="l" t="t" r="r" b="b"/>
                <a:pathLst>
                  <a:path w="2205" h="2927" extrusionOk="0">
                    <a:moveTo>
                      <a:pt x="1132" y="1951"/>
                    </a:moveTo>
                    <a:lnTo>
                      <a:pt x="1132" y="2107"/>
                    </a:lnTo>
                    <a:cubicBezTo>
                      <a:pt x="1132" y="2185"/>
                      <a:pt x="1132" y="2263"/>
                      <a:pt x="1054" y="2263"/>
                    </a:cubicBezTo>
                    <a:cubicBezTo>
                      <a:pt x="1054" y="2264"/>
                      <a:pt x="1054" y="2265"/>
                      <a:pt x="1054" y="2266"/>
                    </a:cubicBezTo>
                    <a:lnTo>
                      <a:pt x="1054" y="2266"/>
                    </a:lnTo>
                    <a:cubicBezTo>
                      <a:pt x="1009" y="2209"/>
                      <a:pt x="976" y="2158"/>
                      <a:pt x="976" y="2107"/>
                    </a:cubicBezTo>
                    <a:lnTo>
                      <a:pt x="976" y="2029"/>
                    </a:lnTo>
                    <a:lnTo>
                      <a:pt x="1132" y="1951"/>
                    </a:lnTo>
                    <a:close/>
                    <a:moveTo>
                      <a:pt x="898" y="0"/>
                    </a:moveTo>
                    <a:lnTo>
                      <a:pt x="820" y="78"/>
                    </a:lnTo>
                    <a:cubicBezTo>
                      <a:pt x="820" y="78"/>
                      <a:pt x="742" y="156"/>
                      <a:pt x="644" y="410"/>
                    </a:cubicBezTo>
                    <a:cubicBezTo>
                      <a:pt x="566" y="566"/>
                      <a:pt x="410" y="898"/>
                      <a:pt x="254" y="1288"/>
                    </a:cubicBezTo>
                    <a:cubicBezTo>
                      <a:pt x="156" y="1463"/>
                      <a:pt x="78" y="1698"/>
                      <a:pt x="78" y="1951"/>
                    </a:cubicBezTo>
                    <a:cubicBezTo>
                      <a:pt x="0" y="2029"/>
                      <a:pt x="0" y="2185"/>
                      <a:pt x="0" y="2361"/>
                    </a:cubicBezTo>
                    <a:lnTo>
                      <a:pt x="0" y="2517"/>
                    </a:lnTo>
                    <a:cubicBezTo>
                      <a:pt x="0" y="2595"/>
                      <a:pt x="0" y="2595"/>
                      <a:pt x="78" y="2673"/>
                    </a:cubicBezTo>
                    <a:lnTo>
                      <a:pt x="156" y="2751"/>
                    </a:lnTo>
                    <a:cubicBezTo>
                      <a:pt x="254" y="2849"/>
                      <a:pt x="410" y="2927"/>
                      <a:pt x="566" y="2927"/>
                    </a:cubicBezTo>
                    <a:cubicBezTo>
                      <a:pt x="742" y="2927"/>
                      <a:pt x="898" y="2849"/>
                      <a:pt x="976" y="2751"/>
                    </a:cubicBezTo>
                    <a:cubicBezTo>
                      <a:pt x="1017" y="2669"/>
                      <a:pt x="1058" y="2608"/>
                      <a:pt x="1103" y="2546"/>
                    </a:cubicBezTo>
                    <a:lnTo>
                      <a:pt x="1103" y="2546"/>
                    </a:lnTo>
                    <a:cubicBezTo>
                      <a:pt x="1277" y="2643"/>
                      <a:pt x="1474" y="2704"/>
                      <a:pt x="1659" y="2704"/>
                    </a:cubicBezTo>
                    <a:cubicBezTo>
                      <a:pt x="1733" y="2704"/>
                      <a:pt x="1805" y="2694"/>
                      <a:pt x="1873" y="2673"/>
                    </a:cubicBezTo>
                    <a:lnTo>
                      <a:pt x="1951" y="2673"/>
                    </a:lnTo>
                    <a:lnTo>
                      <a:pt x="2029" y="2595"/>
                    </a:lnTo>
                    <a:cubicBezTo>
                      <a:pt x="2107" y="2517"/>
                      <a:pt x="2107" y="2439"/>
                      <a:pt x="2107" y="2361"/>
                    </a:cubicBezTo>
                    <a:cubicBezTo>
                      <a:pt x="2205" y="2185"/>
                      <a:pt x="2107" y="2107"/>
                      <a:pt x="2107" y="1951"/>
                    </a:cubicBezTo>
                    <a:cubicBezTo>
                      <a:pt x="2107" y="1698"/>
                      <a:pt x="2029" y="1542"/>
                      <a:pt x="1951" y="1288"/>
                    </a:cubicBezTo>
                    <a:cubicBezTo>
                      <a:pt x="1873" y="898"/>
                      <a:pt x="1717" y="644"/>
                      <a:pt x="1542" y="410"/>
                    </a:cubicBezTo>
                    <a:cubicBezTo>
                      <a:pt x="1464" y="156"/>
                      <a:pt x="1385" y="78"/>
                      <a:pt x="1385" y="78"/>
                    </a:cubicBezTo>
                    <a:lnTo>
                      <a:pt x="1307" y="78"/>
                    </a:lnTo>
                    <a:lnTo>
                      <a:pt x="1307" y="156"/>
                    </a:lnTo>
                    <a:cubicBezTo>
                      <a:pt x="1307" y="156"/>
                      <a:pt x="1385" y="234"/>
                      <a:pt x="1464" y="488"/>
                    </a:cubicBezTo>
                    <a:cubicBezTo>
                      <a:pt x="1542" y="644"/>
                      <a:pt x="1717" y="976"/>
                      <a:pt x="1795" y="1385"/>
                    </a:cubicBezTo>
                    <a:cubicBezTo>
                      <a:pt x="1873" y="1542"/>
                      <a:pt x="1951" y="1776"/>
                      <a:pt x="2029" y="2029"/>
                    </a:cubicBezTo>
                    <a:lnTo>
                      <a:pt x="2029" y="2361"/>
                    </a:lnTo>
                    <a:cubicBezTo>
                      <a:pt x="2029" y="2439"/>
                      <a:pt x="2029" y="2439"/>
                      <a:pt x="1951" y="2517"/>
                    </a:cubicBezTo>
                    <a:lnTo>
                      <a:pt x="1873" y="2595"/>
                    </a:lnTo>
                    <a:cubicBezTo>
                      <a:pt x="1645" y="2595"/>
                      <a:pt x="1369" y="2595"/>
                      <a:pt x="1188" y="2424"/>
                    </a:cubicBezTo>
                    <a:lnTo>
                      <a:pt x="1188" y="2424"/>
                    </a:lnTo>
                    <a:cubicBezTo>
                      <a:pt x="1202" y="2405"/>
                      <a:pt x="1215" y="2384"/>
                      <a:pt x="1229" y="2361"/>
                    </a:cubicBezTo>
                    <a:cubicBezTo>
                      <a:pt x="1307" y="2263"/>
                      <a:pt x="1307" y="2185"/>
                      <a:pt x="1307" y="2107"/>
                    </a:cubicBezTo>
                    <a:cubicBezTo>
                      <a:pt x="1307" y="2029"/>
                      <a:pt x="1307" y="1951"/>
                      <a:pt x="1229" y="1873"/>
                    </a:cubicBezTo>
                    <a:cubicBezTo>
                      <a:pt x="1229" y="1873"/>
                      <a:pt x="1186" y="1830"/>
                      <a:pt x="1134" y="1830"/>
                    </a:cubicBezTo>
                    <a:cubicBezTo>
                      <a:pt x="1108" y="1830"/>
                      <a:pt x="1080" y="1841"/>
                      <a:pt x="1054" y="1873"/>
                    </a:cubicBezTo>
                    <a:lnTo>
                      <a:pt x="976" y="1873"/>
                    </a:lnTo>
                    <a:cubicBezTo>
                      <a:pt x="898" y="1873"/>
                      <a:pt x="820" y="2029"/>
                      <a:pt x="820" y="2107"/>
                    </a:cubicBezTo>
                    <a:cubicBezTo>
                      <a:pt x="820" y="2240"/>
                      <a:pt x="932" y="2330"/>
                      <a:pt x="1014" y="2450"/>
                    </a:cubicBezTo>
                    <a:lnTo>
                      <a:pt x="1014" y="2450"/>
                    </a:lnTo>
                    <a:cubicBezTo>
                      <a:pt x="984" y="2509"/>
                      <a:pt x="941" y="2552"/>
                      <a:pt x="898" y="2595"/>
                    </a:cubicBezTo>
                    <a:cubicBezTo>
                      <a:pt x="820" y="2673"/>
                      <a:pt x="698" y="2712"/>
                      <a:pt x="576" y="2712"/>
                    </a:cubicBezTo>
                    <a:cubicBezTo>
                      <a:pt x="454" y="2712"/>
                      <a:pt x="332" y="2673"/>
                      <a:pt x="254" y="2595"/>
                    </a:cubicBezTo>
                    <a:lnTo>
                      <a:pt x="156" y="2517"/>
                    </a:lnTo>
                    <a:lnTo>
                      <a:pt x="156" y="2361"/>
                    </a:lnTo>
                    <a:cubicBezTo>
                      <a:pt x="156" y="2185"/>
                      <a:pt x="254" y="2107"/>
                      <a:pt x="254" y="2029"/>
                    </a:cubicBezTo>
                    <a:cubicBezTo>
                      <a:pt x="332" y="1776"/>
                      <a:pt x="410" y="1542"/>
                      <a:pt x="410" y="1385"/>
                    </a:cubicBezTo>
                    <a:cubicBezTo>
                      <a:pt x="566" y="976"/>
                      <a:pt x="742" y="644"/>
                      <a:pt x="820" y="488"/>
                    </a:cubicBezTo>
                    <a:cubicBezTo>
                      <a:pt x="898" y="234"/>
                      <a:pt x="898" y="78"/>
                      <a:pt x="898" y="78"/>
                    </a:cubicBezTo>
                    <a:lnTo>
                      <a:pt x="8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56"/>
              <p:cNvSpPr/>
              <p:nvPr/>
            </p:nvSpPr>
            <p:spPr>
              <a:xfrm>
                <a:off x="6914863" y="130972"/>
                <a:ext cx="32711" cy="35163"/>
              </a:xfrm>
              <a:custGeom>
                <a:avLst/>
                <a:gdLst/>
                <a:ahLst/>
                <a:cxnLst/>
                <a:rect l="l" t="t" r="r" b="b"/>
                <a:pathLst>
                  <a:path w="1054" h="1133" extrusionOk="0">
                    <a:moveTo>
                      <a:pt x="234" y="0"/>
                    </a:moveTo>
                    <a:cubicBezTo>
                      <a:pt x="156" y="0"/>
                      <a:pt x="0" y="79"/>
                      <a:pt x="0" y="235"/>
                    </a:cubicBezTo>
                    <a:cubicBezTo>
                      <a:pt x="78" y="410"/>
                      <a:pt x="156" y="566"/>
                      <a:pt x="234" y="722"/>
                    </a:cubicBezTo>
                    <a:cubicBezTo>
                      <a:pt x="332" y="898"/>
                      <a:pt x="488" y="1054"/>
                      <a:pt x="644" y="1132"/>
                    </a:cubicBezTo>
                    <a:lnTo>
                      <a:pt x="722" y="1132"/>
                    </a:lnTo>
                    <a:cubicBezTo>
                      <a:pt x="898" y="1132"/>
                      <a:pt x="1054" y="976"/>
                      <a:pt x="976" y="820"/>
                    </a:cubicBezTo>
                    <a:cubicBezTo>
                      <a:pt x="898" y="644"/>
                      <a:pt x="820" y="566"/>
                      <a:pt x="722" y="410"/>
                    </a:cubicBezTo>
                    <a:cubicBezTo>
                      <a:pt x="644" y="235"/>
                      <a:pt x="566" y="79"/>
                      <a:pt x="332"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56"/>
              <p:cNvSpPr/>
              <p:nvPr/>
            </p:nvSpPr>
            <p:spPr>
              <a:xfrm>
                <a:off x="6942702" y="171535"/>
                <a:ext cx="12755" cy="7293"/>
              </a:xfrm>
              <a:custGeom>
                <a:avLst/>
                <a:gdLst/>
                <a:ahLst/>
                <a:cxnLst/>
                <a:rect l="l" t="t" r="r" b="b"/>
                <a:pathLst>
                  <a:path w="411" h="235" extrusionOk="0">
                    <a:moveTo>
                      <a:pt x="235" y="1"/>
                    </a:moveTo>
                    <a:cubicBezTo>
                      <a:pt x="79" y="1"/>
                      <a:pt x="1" y="235"/>
                      <a:pt x="157" y="235"/>
                    </a:cubicBezTo>
                    <a:lnTo>
                      <a:pt x="235" y="235"/>
                    </a:lnTo>
                    <a:cubicBezTo>
                      <a:pt x="410" y="235"/>
                      <a:pt x="410" y="1"/>
                      <a:pt x="235" y="1"/>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56"/>
              <p:cNvSpPr/>
              <p:nvPr/>
            </p:nvSpPr>
            <p:spPr>
              <a:xfrm>
                <a:off x="6947543" y="14715"/>
                <a:ext cx="63001" cy="90839"/>
              </a:xfrm>
              <a:custGeom>
                <a:avLst/>
                <a:gdLst/>
                <a:ahLst/>
                <a:cxnLst/>
                <a:rect l="l" t="t" r="r" b="b"/>
                <a:pathLst>
                  <a:path w="2030" h="2927" extrusionOk="0">
                    <a:moveTo>
                      <a:pt x="332" y="0"/>
                    </a:moveTo>
                    <a:cubicBezTo>
                      <a:pt x="254" y="0"/>
                      <a:pt x="79" y="78"/>
                      <a:pt x="79" y="254"/>
                    </a:cubicBezTo>
                    <a:cubicBezTo>
                      <a:pt x="79" y="254"/>
                      <a:pt x="79" y="332"/>
                      <a:pt x="1" y="332"/>
                    </a:cubicBezTo>
                    <a:cubicBezTo>
                      <a:pt x="1" y="488"/>
                      <a:pt x="79" y="742"/>
                      <a:pt x="254" y="820"/>
                    </a:cubicBezTo>
                    <a:cubicBezTo>
                      <a:pt x="567" y="898"/>
                      <a:pt x="645" y="1386"/>
                      <a:pt x="820" y="1542"/>
                    </a:cubicBezTo>
                    <a:cubicBezTo>
                      <a:pt x="898" y="1795"/>
                      <a:pt x="976" y="1951"/>
                      <a:pt x="1054" y="2127"/>
                    </a:cubicBezTo>
                    <a:lnTo>
                      <a:pt x="1054" y="1795"/>
                    </a:lnTo>
                    <a:cubicBezTo>
                      <a:pt x="976" y="1542"/>
                      <a:pt x="898" y="1308"/>
                      <a:pt x="820" y="1151"/>
                    </a:cubicBezTo>
                    <a:cubicBezTo>
                      <a:pt x="742" y="742"/>
                      <a:pt x="567" y="410"/>
                      <a:pt x="489" y="254"/>
                    </a:cubicBezTo>
                    <a:cubicBezTo>
                      <a:pt x="410" y="78"/>
                      <a:pt x="410" y="0"/>
                      <a:pt x="332" y="0"/>
                    </a:cubicBezTo>
                    <a:close/>
                    <a:moveTo>
                      <a:pt x="489" y="0"/>
                    </a:moveTo>
                    <a:cubicBezTo>
                      <a:pt x="489" y="0"/>
                      <a:pt x="567" y="78"/>
                      <a:pt x="567" y="176"/>
                    </a:cubicBezTo>
                    <a:cubicBezTo>
                      <a:pt x="742" y="410"/>
                      <a:pt x="898" y="664"/>
                      <a:pt x="976" y="1054"/>
                    </a:cubicBezTo>
                    <a:cubicBezTo>
                      <a:pt x="1054" y="1308"/>
                      <a:pt x="1132" y="1464"/>
                      <a:pt x="1132" y="1717"/>
                    </a:cubicBezTo>
                    <a:cubicBezTo>
                      <a:pt x="1132" y="1873"/>
                      <a:pt x="1230" y="1951"/>
                      <a:pt x="1132" y="2127"/>
                    </a:cubicBezTo>
                    <a:lnTo>
                      <a:pt x="1132" y="2283"/>
                    </a:lnTo>
                    <a:cubicBezTo>
                      <a:pt x="1132" y="2439"/>
                      <a:pt x="1230" y="2615"/>
                      <a:pt x="1308" y="2771"/>
                    </a:cubicBezTo>
                    <a:cubicBezTo>
                      <a:pt x="1308" y="2849"/>
                      <a:pt x="1386" y="2927"/>
                      <a:pt x="1464" y="2927"/>
                    </a:cubicBezTo>
                    <a:cubicBezTo>
                      <a:pt x="1542" y="2927"/>
                      <a:pt x="1620" y="2927"/>
                      <a:pt x="1718" y="2849"/>
                    </a:cubicBezTo>
                    <a:cubicBezTo>
                      <a:pt x="2030" y="2361"/>
                      <a:pt x="1796" y="1717"/>
                      <a:pt x="1542" y="1229"/>
                    </a:cubicBezTo>
                    <a:cubicBezTo>
                      <a:pt x="1308" y="742"/>
                      <a:pt x="1132" y="254"/>
                      <a:pt x="645" y="0"/>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56"/>
              <p:cNvSpPr/>
              <p:nvPr/>
            </p:nvSpPr>
            <p:spPr>
              <a:xfrm>
                <a:off x="6957847" y="14715"/>
                <a:ext cx="27869" cy="70884"/>
              </a:xfrm>
              <a:custGeom>
                <a:avLst/>
                <a:gdLst/>
                <a:ahLst/>
                <a:cxnLst/>
                <a:rect l="l" t="t" r="r" b="b"/>
                <a:pathLst>
                  <a:path w="898" h="2284" extrusionOk="0">
                    <a:moveTo>
                      <a:pt x="0" y="0"/>
                    </a:moveTo>
                    <a:cubicBezTo>
                      <a:pt x="78" y="0"/>
                      <a:pt x="78" y="78"/>
                      <a:pt x="157" y="254"/>
                    </a:cubicBezTo>
                    <a:cubicBezTo>
                      <a:pt x="235" y="410"/>
                      <a:pt x="410" y="742"/>
                      <a:pt x="488" y="1151"/>
                    </a:cubicBezTo>
                    <a:cubicBezTo>
                      <a:pt x="566" y="1308"/>
                      <a:pt x="644" y="1542"/>
                      <a:pt x="722" y="1795"/>
                    </a:cubicBezTo>
                    <a:lnTo>
                      <a:pt x="722" y="2127"/>
                    </a:lnTo>
                    <a:cubicBezTo>
                      <a:pt x="722" y="2205"/>
                      <a:pt x="722" y="2205"/>
                      <a:pt x="800" y="2283"/>
                    </a:cubicBezTo>
                    <a:lnTo>
                      <a:pt x="800" y="2127"/>
                    </a:lnTo>
                    <a:cubicBezTo>
                      <a:pt x="898" y="1951"/>
                      <a:pt x="800" y="1873"/>
                      <a:pt x="800" y="1717"/>
                    </a:cubicBezTo>
                    <a:cubicBezTo>
                      <a:pt x="800" y="1464"/>
                      <a:pt x="722" y="1308"/>
                      <a:pt x="644" y="1054"/>
                    </a:cubicBezTo>
                    <a:cubicBezTo>
                      <a:pt x="566" y="664"/>
                      <a:pt x="410" y="410"/>
                      <a:pt x="235" y="176"/>
                    </a:cubicBezTo>
                    <a:cubicBezTo>
                      <a:pt x="235" y="78"/>
                      <a:pt x="157" y="0"/>
                      <a:pt x="157" y="0"/>
                    </a:cubicBez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56"/>
              <p:cNvSpPr/>
              <p:nvPr/>
            </p:nvSpPr>
            <p:spPr>
              <a:xfrm>
                <a:off x="2794688" y="115827"/>
                <a:ext cx="43046" cy="41059"/>
              </a:xfrm>
              <a:custGeom>
                <a:avLst/>
                <a:gdLst/>
                <a:ahLst/>
                <a:cxnLst/>
                <a:rect l="l" t="t" r="r" b="b"/>
                <a:pathLst>
                  <a:path w="1387" h="1323" extrusionOk="0">
                    <a:moveTo>
                      <a:pt x="723" y="1"/>
                    </a:moveTo>
                    <a:cubicBezTo>
                      <a:pt x="313" y="1"/>
                      <a:pt x="1" y="410"/>
                      <a:pt x="79" y="820"/>
                    </a:cubicBezTo>
                    <a:cubicBezTo>
                      <a:pt x="157" y="820"/>
                      <a:pt x="157" y="898"/>
                      <a:pt x="157" y="898"/>
                    </a:cubicBezTo>
                    <a:cubicBezTo>
                      <a:pt x="235" y="1181"/>
                      <a:pt x="459" y="1323"/>
                      <a:pt x="694" y="1323"/>
                    </a:cubicBezTo>
                    <a:cubicBezTo>
                      <a:pt x="928" y="1323"/>
                      <a:pt x="1172" y="1181"/>
                      <a:pt x="1289" y="898"/>
                    </a:cubicBezTo>
                    <a:lnTo>
                      <a:pt x="1289" y="820"/>
                    </a:lnTo>
                    <a:cubicBezTo>
                      <a:pt x="1386" y="410"/>
                      <a:pt x="1133" y="1"/>
                      <a:pt x="723" y="1"/>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56"/>
              <p:cNvSpPr/>
              <p:nvPr/>
            </p:nvSpPr>
            <p:spPr>
              <a:xfrm>
                <a:off x="2824978" y="80726"/>
                <a:ext cx="37583" cy="30290"/>
              </a:xfrm>
              <a:custGeom>
                <a:avLst/>
                <a:gdLst/>
                <a:ahLst/>
                <a:cxnLst/>
                <a:rect l="l" t="t" r="r" b="b"/>
                <a:pathLst>
                  <a:path w="1211" h="976" extrusionOk="0">
                    <a:moveTo>
                      <a:pt x="644" y="0"/>
                    </a:moveTo>
                    <a:cubicBezTo>
                      <a:pt x="1" y="0"/>
                      <a:pt x="1" y="976"/>
                      <a:pt x="644" y="976"/>
                    </a:cubicBezTo>
                    <a:cubicBezTo>
                      <a:pt x="1210" y="976"/>
                      <a:pt x="1210" y="0"/>
                      <a:pt x="644" y="0"/>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56"/>
              <p:cNvSpPr/>
              <p:nvPr/>
            </p:nvSpPr>
            <p:spPr>
              <a:xfrm>
                <a:off x="2174019" y="-108835"/>
                <a:ext cx="40004" cy="39663"/>
              </a:xfrm>
              <a:custGeom>
                <a:avLst/>
                <a:gdLst/>
                <a:ahLst/>
                <a:cxnLst/>
                <a:rect l="l" t="t" r="r" b="b"/>
                <a:pathLst>
                  <a:path w="1289" h="1278" extrusionOk="0">
                    <a:moveTo>
                      <a:pt x="644" y="1"/>
                    </a:moveTo>
                    <a:cubicBezTo>
                      <a:pt x="488" y="1"/>
                      <a:pt x="313" y="79"/>
                      <a:pt x="156" y="157"/>
                    </a:cubicBezTo>
                    <a:cubicBezTo>
                      <a:pt x="0" y="333"/>
                      <a:pt x="0" y="567"/>
                      <a:pt x="0" y="820"/>
                    </a:cubicBezTo>
                    <a:cubicBezTo>
                      <a:pt x="62" y="1067"/>
                      <a:pt x="331" y="1277"/>
                      <a:pt x="596" y="1277"/>
                    </a:cubicBezTo>
                    <a:cubicBezTo>
                      <a:pt x="665" y="1277"/>
                      <a:pt x="735" y="1263"/>
                      <a:pt x="800" y="1230"/>
                    </a:cubicBezTo>
                    <a:cubicBezTo>
                      <a:pt x="1054" y="1230"/>
                      <a:pt x="1132" y="1055"/>
                      <a:pt x="1210" y="898"/>
                    </a:cubicBezTo>
                    <a:cubicBezTo>
                      <a:pt x="1288" y="820"/>
                      <a:pt x="1288" y="645"/>
                      <a:pt x="1288" y="567"/>
                    </a:cubicBezTo>
                    <a:cubicBezTo>
                      <a:pt x="1210" y="255"/>
                      <a:pt x="976" y="1"/>
                      <a:pt x="644" y="1"/>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56"/>
              <p:cNvSpPr/>
              <p:nvPr/>
            </p:nvSpPr>
            <p:spPr>
              <a:xfrm>
                <a:off x="2244251" y="-96111"/>
                <a:ext cx="35752" cy="27900"/>
              </a:xfrm>
              <a:custGeom>
                <a:avLst/>
                <a:gdLst/>
                <a:ahLst/>
                <a:cxnLst/>
                <a:rect l="l" t="t" r="r" b="b"/>
                <a:pathLst>
                  <a:path w="1152" h="899" extrusionOk="0">
                    <a:moveTo>
                      <a:pt x="586" y="1"/>
                    </a:moveTo>
                    <a:cubicBezTo>
                      <a:pt x="1" y="1"/>
                      <a:pt x="1" y="898"/>
                      <a:pt x="586" y="898"/>
                    </a:cubicBezTo>
                    <a:cubicBezTo>
                      <a:pt x="1152" y="898"/>
                      <a:pt x="1152" y="1"/>
                      <a:pt x="586" y="1"/>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56"/>
              <p:cNvSpPr/>
              <p:nvPr/>
            </p:nvSpPr>
            <p:spPr>
              <a:xfrm>
                <a:off x="2297538" y="-40403"/>
                <a:ext cx="43046" cy="38794"/>
              </a:xfrm>
              <a:custGeom>
                <a:avLst/>
                <a:gdLst/>
                <a:ahLst/>
                <a:cxnLst/>
                <a:rect l="l" t="t" r="r" b="b"/>
                <a:pathLst>
                  <a:path w="1387" h="1250" extrusionOk="0">
                    <a:moveTo>
                      <a:pt x="723" y="1"/>
                    </a:moveTo>
                    <a:cubicBezTo>
                      <a:pt x="332" y="1"/>
                      <a:pt x="1" y="391"/>
                      <a:pt x="79" y="723"/>
                    </a:cubicBezTo>
                    <a:cubicBezTo>
                      <a:pt x="157" y="879"/>
                      <a:pt x="157" y="1054"/>
                      <a:pt x="332" y="1132"/>
                    </a:cubicBezTo>
                    <a:cubicBezTo>
                      <a:pt x="450" y="1210"/>
                      <a:pt x="571" y="1249"/>
                      <a:pt x="693" y="1249"/>
                    </a:cubicBezTo>
                    <a:cubicBezTo>
                      <a:pt x="815" y="1249"/>
                      <a:pt x="937" y="1210"/>
                      <a:pt x="1054" y="1132"/>
                    </a:cubicBezTo>
                    <a:cubicBezTo>
                      <a:pt x="1211" y="1054"/>
                      <a:pt x="1211" y="879"/>
                      <a:pt x="1308" y="723"/>
                    </a:cubicBezTo>
                    <a:cubicBezTo>
                      <a:pt x="1386" y="391"/>
                      <a:pt x="1054" y="1"/>
                      <a:pt x="723" y="1"/>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56"/>
              <p:cNvSpPr/>
              <p:nvPr/>
            </p:nvSpPr>
            <p:spPr>
              <a:xfrm>
                <a:off x="3397822" y="-139715"/>
                <a:ext cx="32742" cy="30911"/>
              </a:xfrm>
              <a:custGeom>
                <a:avLst/>
                <a:gdLst/>
                <a:ahLst/>
                <a:cxnLst/>
                <a:rect l="l" t="t" r="r" b="b"/>
                <a:pathLst>
                  <a:path w="1055" h="996" extrusionOk="0">
                    <a:moveTo>
                      <a:pt x="522" y="0"/>
                    </a:moveTo>
                    <a:cubicBezTo>
                      <a:pt x="479" y="0"/>
                      <a:pt x="435" y="7"/>
                      <a:pt x="391" y="20"/>
                    </a:cubicBezTo>
                    <a:cubicBezTo>
                      <a:pt x="157" y="98"/>
                      <a:pt x="1" y="274"/>
                      <a:pt x="1" y="508"/>
                    </a:cubicBezTo>
                    <a:cubicBezTo>
                      <a:pt x="79" y="762"/>
                      <a:pt x="235" y="996"/>
                      <a:pt x="488" y="996"/>
                    </a:cubicBezTo>
                    <a:cubicBezTo>
                      <a:pt x="645" y="996"/>
                      <a:pt x="723" y="918"/>
                      <a:pt x="801" y="762"/>
                    </a:cubicBezTo>
                    <a:cubicBezTo>
                      <a:pt x="976" y="664"/>
                      <a:pt x="1054" y="430"/>
                      <a:pt x="976" y="352"/>
                    </a:cubicBezTo>
                    <a:cubicBezTo>
                      <a:pt x="896" y="143"/>
                      <a:pt x="723" y="0"/>
                      <a:pt x="522" y="0"/>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56"/>
              <p:cNvSpPr/>
              <p:nvPr/>
            </p:nvSpPr>
            <p:spPr>
              <a:xfrm>
                <a:off x="3425071" y="-191792"/>
                <a:ext cx="48477" cy="38049"/>
              </a:xfrm>
              <a:custGeom>
                <a:avLst/>
                <a:gdLst/>
                <a:ahLst/>
                <a:cxnLst/>
                <a:rect l="l" t="t" r="r" b="b"/>
                <a:pathLst>
                  <a:path w="1562" h="1226" extrusionOk="0">
                    <a:moveTo>
                      <a:pt x="820" y="1"/>
                    </a:moveTo>
                    <a:cubicBezTo>
                      <a:pt x="410" y="1"/>
                      <a:pt x="1" y="391"/>
                      <a:pt x="176" y="723"/>
                    </a:cubicBezTo>
                    <a:lnTo>
                      <a:pt x="176" y="801"/>
                    </a:lnTo>
                    <a:cubicBezTo>
                      <a:pt x="293" y="1084"/>
                      <a:pt x="537" y="1225"/>
                      <a:pt x="781" y="1225"/>
                    </a:cubicBezTo>
                    <a:cubicBezTo>
                      <a:pt x="1025" y="1225"/>
                      <a:pt x="1269" y="1084"/>
                      <a:pt x="1386" y="801"/>
                    </a:cubicBezTo>
                    <a:lnTo>
                      <a:pt x="1386" y="723"/>
                    </a:lnTo>
                    <a:cubicBezTo>
                      <a:pt x="1562" y="391"/>
                      <a:pt x="1152" y="1"/>
                      <a:pt x="820" y="1"/>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56"/>
              <p:cNvSpPr/>
              <p:nvPr/>
            </p:nvSpPr>
            <p:spPr>
              <a:xfrm>
                <a:off x="3897392" y="95840"/>
                <a:ext cx="30321" cy="27280"/>
              </a:xfrm>
              <a:custGeom>
                <a:avLst/>
                <a:gdLst/>
                <a:ahLst/>
                <a:cxnLst/>
                <a:rect l="l" t="t" r="r" b="b"/>
                <a:pathLst>
                  <a:path w="977" h="879" extrusionOk="0">
                    <a:moveTo>
                      <a:pt x="489" y="1"/>
                    </a:moveTo>
                    <a:cubicBezTo>
                      <a:pt x="235" y="1"/>
                      <a:pt x="1" y="157"/>
                      <a:pt x="1" y="391"/>
                    </a:cubicBezTo>
                    <a:cubicBezTo>
                      <a:pt x="1" y="723"/>
                      <a:pt x="235" y="879"/>
                      <a:pt x="489" y="879"/>
                    </a:cubicBezTo>
                    <a:cubicBezTo>
                      <a:pt x="723" y="879"/>
                      <a:pt x="976" y="723"/>
                      <a:pt x="976" y="391"/>
                    </a:cubicBezTo>
                    <a:cubicBezTo>
                      <a:pt x="976" y="157"/>
                      <a:pt x="723" y="1"/>
                      <a:pt x="489" y="1"/>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56"/>
              <p:cNvSpPr/>
              <p:nvPr/>
            </p:nvSpPr>
            <p:spPr>
              <a:xfrm>
                <a:off x="3960393" y="93575"/>
                <a:ext cx="43015" cy="37894"/>
              </a:xfrm>
              <a:custGeom>
                <a:avLst/>
                <a:gdLst/>
                <a:ahLst/>
                <a:cxnLst/>
                <a:rect l="l" t="t" r="r" b="b"/>
                <a:pathLst>
                  <a:path w="1386" h="1221" extrusionOk="0">
                    <a:moveTo>
                      <a:pt x="564" y="1"/>
                    </a:moveTo>
                    <a:cubicBezTo>
                      <a:pt x="483" y="1"/>
                      <a:pt x="400" y="25"/>
                      <a:pt x="312" y="74"/>
                    </a:cubicBezTo>
                    <a:cubicBezTo>
                      <a:pt x="156" y="152"/>
                      <a:pt x="0" y="386"/>
                      <a:pt x="0" y="640"/>
                    </a:cubicBezTo>
                    <a:cubicBezTo>
                      <a:pt x="0" y="997"/>
                      <a:pt x="311" y="1220"/>
                      <a:pt x="649" y="1220"/>
                    </a:cubicBezTo>
                    <a:cubicBezTo>
                      <a:pt x="699" y="1220"/>
                      <a:pt x="750" y="1216"/>
                      <a:pt x="800" y="1205"/>
                    </a:cubicBezTo>
                    <a:lnTo>
                      <a:pt x="898" y="1205"/>
                    </a:lnTo>
                    <a:cubicBezTo>
                      <a:pt x="1385" y="1049"/>
                      <a:pt x="1385" y="152"/>
                      <a:pt x="898" y="74"/>
                    </a:cubicBezTo>
                    <a:lnTo>
                      <a:pt x="800" y="74"/>
                    </a:lnTo>
                    <a:cubicBezTo>
                      <a:pt x="722" y="25"/>
                      <a:pt x="644" y="1"/>
                      <a:pt x="564" y="1"/>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56"/>
              <p:cNvSpPr/>
              <p:nvPr/>
            </p:nvSpPr>
            <p:spPr>
              <a:xfrm>
                <a:off x="4205011" y="232084"/>
                <a:ext cx="30321" cy="22438"/>
              </a:xfrm>
              <a:custGeom>
                <a:avLst/>
                <a:gdLst/>
                <a:ahLst/>
                <a:cxnLst/>
                <a:rect l="l" t="t" r="r" b="b"/>
                <a:pathLst>
                  <a:path w="977" h="723" extrusionOk="0">
                    <a:moveTo>
                      <a:pt x="489" y="1"/>
                    </a:moveTo>
                    <a:cubicBezTo>
                      <a:pt x="1" y="1"/>
                      <a:pt x="1" y="723"/>
                      <a:pt x="489" y="723"/>
                    </a:cubicBezTo>
                    <a:cubicBezTo>
                      <a:pt x="976" y="723"/>
                      <a:pt x="976" y="1"/>
                      <a:pt x="489" y="1"/>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56"/>
              <p:cNvSpPr/>
              <p:nvPr/>
            </p:nvSpPr>
            <p:spPr>
              <a:xfrm>
                <a:off x="4278285" y="201825"/>
                <a:ext cx="30321" cy="24859"/>
              </a:xfrm>
              <a:custGeom>
                <a:avLst/>
                <a:gdLst/>
                <a:ahLst/>
                <a:cxnLst/>
                <a:rect l="l" t="t" r="r" b="b"/>
                <a:pathLst>
                  <a:path w="977" h="801" extrusionOk="0">
                    <a:moveTo>
                      <a:pt x="489" y="0"/>
                    </a:moveTo>
                    <a:cubicBezTo>
                      <a:pt x="1" y="0"/>
                      <a:pt x="1" y="800"/>
                      <a:pt x="489" y="800"/>
                    </a:cubicBezTo>
                    <a:cubicBezTo>
                      <a:pt x="976" y="800"/>
                      <a:pt x="976" y="0"/>
                      <a:pt x="489" y="0"/>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56"/>
              <p:cNvSpPr/>
              <p:nvPr/>
            </p:nvSpPr>
            <p:spPr>
              <a:xfrm>
                <a:off x="4702192" y="216970"/>
                <a:ext cx="43015" cy="48290"/>
              </a:xfrm>
              <a:custGeom>
                <a:avLst/>
                <a:gdLst/>
                <a:ahLst/>
                <a:cxnLst/>
                <a:rect l="l" t="t" r="r" b="b"/>
                <a:pathLst>
                  <a:path w="1386" h="1556" extrusionOk="0">
                    <a:moveTo>
                      <a:pt x="566" y="0"/>
                    </a:moveTo>
                    <a:cubicBezTo>
                      <a:pt x="234" y="78"/>
                      <a:pt x="0" y="312"/>
                      <a:pt x="0" y="644"/>
                    </a:cubicBezTo>
                    <a:cubicBezTo>
                      <a:pt x="0" y="800"/>
                      <a:pt x="0" y="976"/>
                      <a:pt x="78" y="1054"/>
                    </a:cubicBezTo>
                    <a:cubicBezTo>
                      <a:pt x="215" y="1327"/>
                      <a:pt x="426" y="1556"/>
                      <a:pt x="752" y="1556"/>
                    </a:cubicBezTo>
                    <a:cubicBezTo>
                      <a:pt x="798" y="1556"/>
                      <a:pt x="847" y="1551"/>
                      <a:pt x="898" y="1542"/>
                    </a:cubicBezTo>
                    <a:cubicBezTo>
                      <a:pt x="1132" y="1464"/>
                      <a:pt x="1385" y="1054"/>
                      <a:pt x="1288" y="722"/>
                    </a:cubicBezTo>
                    <a:cubicBezTo>
                      <a:pt x="1288" y="644"/>
                      <a:pt x="1210" y="566"/>
                      <a:pt x="1210" y="488"/>
                    </a:cubicBezTo>
                    <a:cubicBezTo>
                      <a:pt x="1054" y="156"/>
                      <a:pt x="898" y="0"/>
                      <a:pt x="566" y="0"/>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56"/>
              <p:cNvSpPr/>
              <p:nvPr/>
            </p:nvSpPr>
            <p:spPr>
              <a:xfrm>
                <a:off x="4765162" y="196363"/>
                <a:ext cx="32711" cy="27900"/>
              </a:xfrm>
              <a:custGeom>
                <a:avLst/>
                <a:gdLst/>
                <a:ahLst/>
                <a:cxnLst/>
                <a:rect l="l" t="t" r="r" b="b"/>
                <a:pathLst>
                  <a:path w="1054" h="899" extrusionOk="0">
                    <a:moveTo>
                      <a:pt x="566" y="1"/>
                    </a:moveTo>
                    <a:cubicBezTo>
                      <a:pt x="0" y="1"/>
                      <a:pt x="0" y="898"/>
                      <a:pt x="566" y="898"/>
                    </a:cubicBezTo>
                    <a:cubicBezTo>
                      <a:pt x="1054" y="898"/>
                      <a:pt x="1054" y="1"/>
                      <a:pt x="566" y="1"/>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56"/>
              <p:cNvSpPr/>
              <p:nvPr/>
            </p:nvSpPr>
            <p:spPr>
              <a:xfrm>
                <a:off x="4851129" y="198784"/>
                <a:ext cx="22438" cy="22904"/>
              </a:xfrm>
              <a:custGeom>
                <a:avLst/>
                <a:gdLst/>
                <a:ahLst/>
                <a:cxnLst/>
                <a:rect l="l" t="t" r="r" b="b"/>
                <a:pathLst>
                  <a:path w="723" h="738" extrusionOk="0">
                    <a:moveTo>
                      <a:pt x="391" y="1"/>
                    </a:moveTo>
                    <a:cubicBezTo>
                      <a:pt x="157" y="1"/>
                      <a:pt x="1" y="254"/>
                      <a:pt x="79" y="411"/>
                    </a:cubicBezTo>
                    <a:lnTo>
                      <a:pt x="79" y="489"/>
                    </a:lnTo>
                    <a:cubicBezTo>
                      <a:pt x="118" y="654"/>
                      <a:pt x="240" y="737"/>
                      <a:pt x="362" y="737"/>
                    </a:cubicBezTo>
                    <a:cubicBezTo>
                      <a:pt x="484" y="737"/>
                      <a:pt x="606" y="654"/>
                      <a:pt x="645" y="489"/>
                    </a:cubicBezTo>
                    <a:lnTo>
                      <a:pt x="645" y="411"/>
                    </a:lnTo>
                    <a:cubicBezTo>
                      <a:pt x="723" y="254"/>
                      <a:pt x="567" y="1"/>
                      <a:pt x="391" y="1"/>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56"/>
              <p:cNvSpPr/>
              <p:nvPr/>
            </p:nvSpPr>
            <p:spPr>
              <a:xfrm>
                <a:off x="5562668" y="-208147"/>
                <a:ext cx="45435" cy="39414"/>
              </a:xfrm>
              <a:custGeom>
                <a:avLst/>
                <a:gdLst/>
                <a:ahLst/>
                <a:cxnLst/>
                <a:rect l="l" t="t" r="r" b="b"/>
                <a:pathLst>
                  <a:path w="1464" h="1270" extrusionOk="0">
                    <a:moveTo>
                      <a:pt x="777" y="1"/>
                    </a:moveTo>
                    <a:cubicBezTo>
                      <a:pt x="732" y="1"/>
                      <a:pt x="687" y="13"/>
                      <a:pt x="644" y="40"/>
                    </a:cubicBezTo>
                    <a:cubicBezTo>
                      <a:pt x="234" y="40"/>
                      <a:pt x="0" y="430"/>
                      <a:pt x="78" y="762"/>
                    </a:cubicBezTo>
                    <a:cubicBezTo>
                      <a:pt x="156" y="1016"/>
                      <a:pt x="391" y="1250"/>
                      <a:pt x="566" y="1250"/>
                    </a:cubicBezTo>
                    <a:cubicBezTo>
                      <a:pt x="619" y="1263"/>
                      <a:pt x="675" y="1270"/>
                      <a:pt x="732" y="1270"/>
                    </a:cubicBezTo>
                    <a:cubicBezTo>
                      <a:pt x="1008" y="1270"/>
                      <a:pt x="1301" y="1115"/>
                      <a:pt x="1366" y="840"/>
                    </a:cubicBezTo>
                    <a:cubicBezTo>
                      <a:pt x="1464" y="606"/>
                      <a:pt x="1288" y="352"/>
                      <a:pt x="1132" y="196"/>
                    </a:cubicBezTo>
                    <a:cubicBezTo>
                      <a:pt x="1019" y="83"/>
                      <a:pt x="896" y="1"/>
                      <a:pt x="777" y="1"/>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56"/>
              <p:cNvSpPr/>
              <p:nvPr/>
            </p:nvSpPr>
            <p:spPr>
              <a:xfrm>
                <a:off x="5585076" y="-146357"/>
                <a:ext cx="35132" cy="27280"/>
              </a:xfrm>
              <a:custGeom>
                <a:avLst/>
                <a:gdLst/>
                <a:ahLst/>
                <a:cxnLst/>
                <a:rect l="l" t="t" r="r" b="b"/>
                <a:pathLst>
                  <a:path w="1132" h="879" extrusionOk="0">
                    <a:moveTo>
                      <a:pt x="566" y="0"/>
                    </a:moveTo>
                    <a:cubicBezTo>
                      <a:pt x="0" y="0"/>
                      <a:pt x="0" y="878"/>
                      <a:pt x="566" y="878"/>
                    </a:cubicBezTo>
                    <a:cubicBezTo>
                      <a:pt x="1132" y="878"/>
                      <a:pt x="1132" y="0"/>
                      <a:pt x="566" y="0"/>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56"/>
              <p:cNvSpPr/>
              <p:nvPr/>
            </p:nvSpPr>
            <p:spPr>
              <a:xfrm>
                <a:off x="5625638" y="-159081"/>
                <a:ext cx="47856" cy="38483"/>
              </a:xfrm>
              <a:custGeom>
                <a:avLst/>
                <a:gdLst/>
                <a:ahLst/>
                <a:cxnLst/>
                <a:rect l="l" t="t" r="r" b="b"/>
                <a:pathLst>
                  <a:path w="1542" h="1240" extrusionOk="0">
                    <a:moveTo>
                      <a:pt x="700" y="0"/>
                    </a:moveTo>
                    <a:cubicBezTo>
                      <a:pt x="527" y="0"/>
                      <a:pt x="361" y="39"/>
                      <a:pt x="235" y="157"/>
                    </a:cubicBezTo>
                    <a:cubicBezTo>
                      <a:pt x="79" y="410"/>
                      <a:pt x="1" y="722"/>
                      <a:pt x="157" y="976"/>
                    </a:cubicBezTo>
                    <a:cubicBezTo>
                      <a:pt x="274" y="1152"/>
                      <a:pt x="446" y="1239"/>
                      <a:pt x="664" y="1239"/>
                    </a:cubicBezTo>
                    <a:cubicBezTo>
                      <a:pt x="737" y="1239"/>
                      <a:pt x="815" y="1230"/>
                      <a:pt x="898" y="1210"/>
                    </a:cubicBezTo>
                    <a:cubicBezTo>
                      <a:pt x="1132" y="1210"/>
                      <a:pt x="1386" y="1054"/>
                      <a:pt x="1464" y="800"/>
                    </a:cubicBezTo>
                    <a:cubicBezTo>
                      <a:pt x="1542" y="566"/>
                      <a:pt x="1464" y="157"/>
                      <a:pt x="1210" y="78"/>
                    </a:cubicBezTo>
                    <a:cubicBezTo>
                      <a:pt x="1054" y="39"/>
                      <a:pt x="874" y="0"/>
                      <a:pt x="700" y="0"/>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56"/>
              <p:cNvSpPr/>
              <p:nvPr/>
            </p:nvSpPr>
            <p:spPr>
              <a:xfrm>
                <a:off x="5761882" y="-28734"/>
                <a:ext cx="24859" cy="30601"/>
              </a:xfrm>
              <a:custGeom>
                <a:avLst/>
                <a:gdLst/>
                <a:ahLst/>
                <a:cxnLst/>
                <a:rect l="l" t="t" r="r" b="b"/>
                <a:pathLst>
                  <a:path w="801" h="986" extrusionOk="0">
                    <a:moveTo>
                      <a:pt x="371" y="0"/>
                    </a:moveTo>
                    <a:cubicBezTo>
                      <a:pt x="181" y="0"/>
                      <a:pt x="1" y="142"/>
                      <a:pt x="1" y="425"/>
                    </a:cubicBezTo>
                    <a:lnTo>
                      <a:pt x="1" y="678"/>
                    </a:lnTo>
                    <a:cubicBezTo>
                      <a:pt x="79" y="883"/>
                      <a:pt x="240" y="986"/>
                      <a:pt x="401" y="986"/>
                    </a:cubicBezTo>
                    <a:cubicBezTo>
                      <a:pt x="562" y="986"/>
                      <a:pt x="723" y="883"/>
                      <a:pt x="801" y="678"/>
                    </a:cubicBezTo>
                    <a:lnTo>
                      <a:pt x="801" y="425"/>
                    </a:lnTo>
                    <a:cubicBezTo>
                      <a:pt x="762" y="142"/>
                      <a:pt x="562" y="0"/>
                      <a:pt x="371" y="0"/>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56"/>
              <p:cNvSpPr/>
              <p:nvPr/>
            </p:nvSpPr>
            <p:spPr>
              <a:xfrm>
                <a:off x="5963547" y="72843"/>
                <a:ext cx="27869" cy="23028"/>
              </a:xfrm>
              <a:custGeom>
                <a:avLst/>
                <a:gdLst/>
                <a:ahLst/>
                <a:cxnLst/>
                <a:rect l="l" t="t" r="r" b="b"/>
                <a:pathLst>
                  <a:path w="898" h="742" extrusionOk="0">
                    <a:moveTo>
                      <a:pt x="410" y="0"/>
                    </a:moveTo>
                    <a:cubicBezTo>
                      <a:pt x="0" y="0"/>
                      <a:pt x="0" y="742"/>
                      <a:pt x="410" y="742"/>
                    </a:cubicBezTo>
                    <a:cubicBezTo>
                      <a:pt x="898" y="742"/>
                      <a:pt x="898" y="0"/>
                      <a:pt x="410" y="0"/>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56"/>
              <p:cNvSpPr/>
              <p:nvPr/>
            </p:nvSpPr>
            <p:spPr>
              <a:xfrm>
                <a:off x="6004110" y="44974"/>
                <a:ext cx="32711" cy="25480"/>
              </a:xfrm>
              <a:custGeom>
                <a:avLst/>
                <a:gdLst/>
                <a:ahLst/>
                <a:cxnLst/>
                <a:rect l="l" t="t" r="r" b="b"/>
                <a:pathLst>
                  <a:path w="1054" h="821" extrusionOk="0">
                    <a:moveTo>
                      <a:pt x="488" y="1"/>
                    </a:moveTo>
                    <a:cubicBezTo>
                      <a:pt x="0" y="1"/>
                      <a:pt x="0" y="820"/>
                      <a:pt x="488" y="820"/>
                    </a:cubicBezTo>
                    <a:cubicBezTo>
                      <a:pt x="1054" y="820"/>
                      <a:pt x="1054" y="1"/>
                      <a:pt x="488" y="1"/>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56"/>
              <p:cNvSpPr/>
              <p:nvPr/>
            </p:nvSpPr>
            <p:spPr>
              <a:xfrm>
                <a:off x="6238455" y="126131"/>
                <a:ext cx="40594" cy="40004"/>
              </a:xfrm>
              <a:custGeom>
                <a:avLst/>
                <a:gdLst/>
                <a:ahLst/>
                <a:cxnLst/>
                <a:rect l="l" t="t" r="r" b="b"/>
                <a:pathLst>
                  <a:path w="1308" h="1289" extrusionOk="0">
                    <a:moveTo>
                      <a:pt x="664" y="0"/>
                    </a:moveTo>
                    <a:cubicBezTo>
                      <a:pt x="332" y="0"/>
                      <a:pt x="0" y="313"/>
                      <a:pt x="0" y="644"/>
                    </a:cubicBezTo>
                    <a:cubicBezTo>
                      <a:pt x="0" y="976"/>
                      <a:pt x="254" y="1288"/>
                      <a:pt x="664" y="1288"/>
                    </a:cubicBezTo>
                    <a:cubicBezTo>
                      <a:pt x="976" y="1288"/>
                      <a:pt x="1308" y="976"/>
                      <a:pt x="1308" y="644"/>
                    </a:cubicBezTo>
                    <a:cubicBezTo>
                      <a:pt x="1230" y="313"/>
                      <a:pt x="976" y="0"/>
                      <a:pt x="664" y="0"/>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56"/>
              <p:cNvSpPr/>
              <p:nvPr/>
            </p:nvSpPr>
            <p:spPr>
              <a:xfrm>
                <a:off x="6286280" y="155738"/>
                <a:ext cx="38204" cy="33363"/>
              </a:xfrm>
              <a:custGeom>
                <a:avLst/>
                <a:gdLst/>
                <a:ahLst/>
                <a:cxnLst/>
                <a:rect l="l" t="t" r="r" b="b"/>
                <a:pathLst>
                  <a:path w="1231" h="1075" extrusionOk="0">
                    <a:moveTo>
                      <a:pt x="608" y="1"/>
                    </a:moveTo>
                    <a:cubicBezTo>
                      <a:pt x="567" y="1"/>
                      <a:pt x="527" y="7"/>
                      <a:pt x="489" y="22"/>
                    </a:cubicBezTo>
                    <a:cubicBezTo>
                      <a:pt x="176" y="100"/>
                      <a:pt x="1" y="510"/>
                      <a:pt x="176" y="744"/>
                    </a:cubicBezTo>
                    <a:cubicBezTo>
                      <a:pt x="229" y="967"/>
                      <a:pt x="395" y="1075"/>
                      <a:pt x="594" y="1075"/>
                    </a:cubicBezTo>
                    <a:cubicBezTo>
                      <a:pt x="691" y="1075"/>
                      <a:pt x="796" y="1049"/>
                      <a:pt x="898" y="998"/>
                    </a:cubicBezTo>
                    <a:cubicBezTo>
                      <a:pt x="1074" y="900"/>
                      <a:pt x="1230" y="666"/>
                      <a:pt x="1152" y="412"/>
                    </a:cubicBezTo>
                    <a:cubicBezTo>
                      <a:pt x="1086" y="213"/>
                      <a:pt x="837" y="1"/>
                      <a:pt x="608" y="1"/>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56"/>
              <p:cNvSpPr/>
              <p:nvPr/>
            </p:nvSpPr>
            <p:spPr>
              <a:xfrm>
                <a:off x="6331716" y="117286"/>
                <a:ext cx="27869" cy="27094"/>
              </a:xfrm>
              <a:custGeom>
                <a:avLst/>
                <a:gdLst/>
                <a:ahLst/>
                <a:cxnLst/>
                <a:rect l="l" t="t" r="r" b="b"/>
                <a:pathLst>
                  <a:path w="898" h="873" extrusionOk="0">
                    <a:moveTo>
                      <a:pt x="452" y="0"/>
                    </a:moveTo>
                    <a:cubicBezTo>
                      <a:pt x="350" y="0"/>
                      <a:pt x="250" y="35"/>
                      <a:pt x="176" y="110"/>
                    </a:cubicBezTo>
                    <a:cubicBezTo>
                      <a:pt x="98" y="285"/>
                      <a:pt x="0" y="441"/>
                      <a:pt x="98" y="598"/>
                    </a:cubicBezTo>
                    <a:cubicBezTo>
                      <a:pt x="98" y="773"/>
                      <a:pt x="254" y="851"/>
                      <a:pt x="488" y="851"/>
                    </a:cubicBezTo>
                    <a:cubicBezTo>
                      <a:pt x="521" y="866"/>
                      <a:pt x="554" y="872"/>
                      <a:pt x="585" y="872"/>
                    </a:cubicBezTo>
                    <a:cubicBezTo>
                      <a:pt x="720" y="872"/>
                      <a:pt x="834" y="755"/>
                      <a:pt x="898" y="676"/>
                    </a:cubicBezTo>
                    <a:lnTo>
                      <a:pt x="898" y="441"/>
                    </a:lnTo>
                    <a:cubicBezTo>
                      <a:pt x="898" y="162"/>
                      <a:pt x="671" y="0"/>
                      <a:pt x="452" y="0"/>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56"/>
              <p:cNvSpPr/>
              <p:nvPr/>
            </p:nvSpPr>
            <p:spPr>
              <a:xfrm>
                <a:off x="6452814" y="166104"/>
                <a:ext cx="20607" cy="15145"/>
              </a:xfrm>
              <a:custGeom>
                <a:avLst/>
                <a:gdLst/>
                <a:ahLst/>
                <a:cxnLst/>
                <a:rect l="l" t="t" r="r" b="b"/>
                <a:pathLst>
                  <a:path w="664" h="488" extrusionOk="0">
                    <a:moveTo>
                      <a:pt x="332" y="0"/>
                    </a:moveTo>
                    <a:cubicBezTo>
                      <a:pt x="1" y="0"/>
                      <a:pt x="1" y="488"/>
                      <a:pt x="332" y="488"/>
                    </a:cubicBezTo>
                    <a:cubicBezTo>
                      <a:pt x="664" y="488"/>
                      <a:pt x="664" y="0"/>
                      <a:pt x="332" y="0"/>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56"/>
              <p:cNvSpPr/>
              <p:nvPr/>
            </p:nvSpPr>
            <p:spPr>
              <a:xfrm>
                <a:off x="6614506" y="103258"/>
                <a:ext cx="23028" cy="22904"/>
              </a:xfrm>
              <a:custGeom>
                <a:avLst/>
                <a:gdLst/>
                <a:ahLst/>
                <a:cxnLst/>
                <a:rect l="l" t="t" r="r" b="b"/>
                <a:pathLst>
                  <a:path w="742" h="738" extrusionOk="0">
                    <a:moveTo>
                      <a:pt x="322" y="1"/>
                    </a:moveTo>
                    <a:cubicBezTo>
                      <a:pt x="181" y="1"/>
                      <a:pt x="39" y="84"/>
                      <a:pt x="0" y="250"/>
                    </a:cubicBezTo>
                    <a:lnTo>
                      <a:pt x="0" y="328"/>
                    </a:lnTo>
                    <a:cubicBezTo>
                      <a:pt x="0" y="562"/>
                      <a:pt x="78" y="737"/>
                      <a:pt x="332" y="737"/>
                    </a:cubicBezTo>
                    <a:cubicBezTo>
                      <a:pt x="566" y="737"/>
                      <a:pt x="742" y="562"/>
                      <a:pt x="644" y="328"/>
                    </a:cubicBezTo>
                    <a:lnTo>
                      <a:pt x="644" y="250"/>
                    </a:lnTo>
                    <a:cubicBezTo>
                      <a:pt x="605" y="84"/>
                      <a:pt x="464" y="1"/>
                      <a:pt x="322" y="1"/>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56"/>
              <p:cNvSpPr/>
              <p:nvPr/>
            </p:nvSpPr>
            <p:spPr>
              <a:xfrm>
                <a:off x="6682939" y="72812"/>
                <a:ext cx="42394" cy="37925"/>
              </a:xfrm>
              <a:custGeom>
                <a:avLst/>
                <a:gdLst/>
                <a:ahLst/>
                <a:cxnLst/>
                <a:rect l="l" t="t" r="r" b="b"/>
                <a:pathLst>
                  <a:path w="1366" h="1222" extrusionOk="0">
                    <a:moveTo>
                      <a:pt x="673" y="0"/>
                    </a:moveTo>
                    <a:cubicBezTo>
                      <a:pt x="333" y="0"/>
                      <a:pt x="0" y="271"/>
                      <a:pt x="0" y="645"/>
                    </a:cubicBezTo>
                    <a:cubicBezTo>
                      <a:pt x="0" y="956"/>
                      <a:pt x="325" y="1222"/>
                      <a:pt x="661" y="1222"/>
                    </a:cubicBezTo>
                    <a:cubicBezTo>
                      <a:pt x="768" y="1222"/>
                      <a:pt x="876" y="1194"/>
                      <a:pt x="976" y="1133"/>
                    </a:cubicBezTo>
                    <a:cubicBezTo>
                      <a:pt x="1366" y="899"/>
                      <a:pt x="1366" y="333"/>
                      <a:pt x="976" y="79"/>
                    </a:cubicBezTo>
                    <a:cubicBezTo>
                      <a:pt x="880" y="25"/>
                      <a:pt x="777" y="0"/>
                      <a:pt x="673" y="0"/>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56"/>
              <p:cNvSpPr/>
              <p:nvPr/>
            </p:nvSpPr>
            <p:spPr>
              <a:xfrm>
                <a:off x="6798575" y="72843"/>
                <a:ext cx="30321" cy="25449"/>
              </a:xfrm>
              <a:custGeom>
                <a:avLst/>
                <a:gdLst/>
                <a:ahLst/>
                <a:cxnLst/>
                <a:rect l="l" t="t" r="r" b="b"/>
                <a:pathLst>
                  <a:path w="977" h="820" extrusionOk="0">
                    <a:moveTo>
                      <a:pt x="489" y="0"/>
                    </a:moveTo>
                    <a:cubicBezTo>
                      <a:pt x="1" y="0"/>
                      <a:pt x="1" y="820"/>
                      <a:pt x="489" y="820"/>
                    </a:cubicBezTo>
                    <a:cubicBezTo>
                      <a:pt x="976" y="820"/>
                      <a:pt x="976" y="0"/>
                      <a:pt x="489" y="0"/>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56"/>
              <p:cNvSpPr/>
              <p:nvPr/>
            </p:nvSpPr>
            <p:spPr>
              <a:xfrm>
                <a:off x="6846431" y="-17996"/>
                <a:ext cx="33332" cy="32742"/>
              </a:xfrm>
              <a:custGeom>
                <a:avLst/>
                <a:gdLst/>
                <a:ahLst/>
                <a:cxnLst/>
                <a:rect l="l" t="t" r="r" b="b"/>
                <a:pathLst>
                  <a:path w="1074" h="1055" extrusionOk="0">
                    <a:moveTo>
                      <a:pt x="586" y="1"/>
                    </a:moveTo>
                    <a:cubicBezTo>
                      <a:pt x="332" y="1"/>
                      <a:pt x="0" y="254"/>
                      <a:pt x="0" y="488"/>
                    </a:cubicBezTo>
                    <a:cubicBezTo>
                      <a:pt x="98" y="820"/>
                      <a:pt x="254" y="1054"/>
                      <a:pt x="586" y="1054"/>
                    </a:cubicBezTo>
                    <a:cubicBezTo>
                      <a:pt x="820" y="1054"/>
                      <a:pt x="1073" y="820"/>
                      <a:pt x="1073" y="488"/>
                    </a:cubicBezTo>
                    <a:cubicBezTo>
                      <a:pt x="1073" y="254"/>
                      <a:pt x="820" y="1"/>
                      <a:pt x="586" y="1"/>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56"/>
              <p:cNvSpPr/>
              <p:nvPr/>
            </p:nvSpPr>
            <p:spPr>
              <a:xfrm>
                <a:off x="1033172" y="241798"/>
                <a:ext cx="55739" cy="50897"/>
              </a:xfrm>
              <a:custGeom>
                <a:avLst/>
                <a:gdLst/>
                <a:ahLst/>
                <a:cxnLst/>
                <a:rect l="l" t="t" r="r" b="b"/>
                <a:pathLst>
                  <a:path w="1796" h="1640" extrusionOk="0">
                    <a:moveTo>
                      <a:pt x="742" y="0"/>
                    </a:moveTo>
                    <a:lnTo>
                      <a:pt x="586" y="410"/>
                    </a:lnTo>
                    <a:lnTo>
                      <a:pt x="0" y="664"/>
                    </a:lnTo>
                    <a:lnTo>
                      <a:pt x="332" y="976"/>
                    </a:lnTo>
                    <a:lnTo>
                      <a:pt x="332" y="1639"/>
                    </a:lnTo>
                    <a:lnTo>
                      <a:pt x="976" y="1229"/>
                    </a:lnTo>
                    <a:lnTo>
                      <a:pt x="1639" y="1542"/>
                    </a:lnTo>
                    <a:lnTo>
                      <a:pt x="1386" y="820"/>
                    </a:lnTo>
                    <a:lnTo>
                      <a:pt x="1795" y="332"/>
                    </a:lnTo>
                    <a:lnTo>
                      <a:pt x="1795" y="332"/>
                    </a:lnTo>
                    <a:lnTo>
                      <a:pt x="1073" y="410"/>
                    </a:lnTo>
                    <a:lnTo>
                      <a:pt x="742" y="0"/>
                    </a:ln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56"/>
              <p:cNvSpPr/>
              <p:nvPr/>
            </p:nvSpPr>
            <p:spPr>
              <a:xfrm>
                <a:off x="256242" y="-156660"/>
                <a:ext cx="106016" cy="110857"/>
              </a:xfrm>
              <a:custGeom>
                <a:avLst/>
                <a:gdLst/>
                <a:ahLst/>
                <a:cxnLst/>
                <a:rect l="l" t="t" r="r" b="b"/>
                <a:pathLst>
                  <a:path w="3416" h="3572" extrusionOk="0">
                    <a:moveTo>
                      <a:pt x="2205" y="0"/>
                    </a:moveTo>
                    <a:lnTo>
                      <a:pt x="1308" y="722"/>
                    </a:lnTo>
                    <a:lnTo>
                      <a:pt x="1" y="722"/>
                    </a:lnTo>
                    <a:lnTo>
                      <a:pt x="566" y="1620"/>
                    </a:lnTo>
                    <a:lnTo>
                      <a:pt x="1" y="3005"/>
                    </a:lnTo>
                    <a:lnTo>
                      <a:pt x="1308" y="2596"/>
                    </a:lnTo>
                    <a:lnTo>
                      <a:pt x="1874" y="3571"/>
                    </a:lnTo>
                    <a:lnTo>
                      <a:pt x="2283" y="2186"/>
                    </a:lnTo>
                    <a:lnTo>
                      <a:pt x="3415" y="1796"/>
                    </a:lnTo>
                    <a:lnTo>
                      <a:pt x="2108" y="976"/>
                    </a:lnTo>
                    <a:lnTo>
                      <a:pt x="2205" y="0"/>
                    </a:ln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56"/>
              <p:cNvSpPr/>
              <p:nvPr/>
            </p:nvSpPr>
            <p:spPr>
              <a:xfrm>
                <a:off x="1578147" y="52857"/>
                <a:ext cx="106016" cy="113278"/>
              </a:xfrm>
              <a:custGeom>
                <a:avLst/>
                <a:gdLst/>
                <a:ahLst/>
                <a:cxnLst/>
                <a:rect l="l" t="t" r="r" b="b"/>
                <a:pathLst>
                  <a:path w="3416" h="3650" extrusionOk="0">
                    <a:moveTo>
                      <a:pt x="2206" y="0"/>
                    </a:moveTo>
                    <a:lnTo>
                      <a:pt x="1308" y="800"/>
                    </a:lnTo>
                    <a:lnTo>
                      <a:pt x="1" y="800"/>
                    </a:lnTo>
                    <a:lnTo>
                      <a:pt x="586" y="1620"/>
                    </a:lnTo>
                    <a:lnTo>
                      <a:pt x="1" y="3083"/>
                    </a:lnTo>
                    <a:lnTo>
                      <a:pt x="1230" y="2596"/>
                    </a:lnTo>
                    <a:lnTo>
                      <a:pt x="1874" y="3649"/>
                    </a:lnTo>
                    <a:lnTo>
                      <a:pt x="2284" y="2186"/>
                    </a:lnTo>
                    <a:lnTo>
                      <a:pt x="3415" y="1874"/>
                    </a:lnTo>
                    <a:lnTo>
                      <a:pt x="2050" y="1054"/>
                    </a:lnTo>
                    <a:lnTo>
                      <a:pt x="2206" y="0"/>
                    </a:ln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56"/>
              <p:cNvSpPr/>
              <p:nvPr/>
            </p:nvSpPr>
            <p:spPr>
              <a:xfrm>
                <a:off x="889635" y="211508"/>
                <a:ext cx="88450" cy="83608"/>
              </a:xfrm>
              <a:custGeom>
                <a:avLst/>
                <a:gdLst/>
                <a:ahLst/>
                <a:cxnLst/>
                <a:rect l="l" t="t" r="r" b="b"/>
                <a:pathLst>
                  <a:path w="2850" h="2694" extrusionOk="0">
                    <a:moveTo>
                      <a:pt x="1308" y="1"/>
                    </a:moveTo>
                    <a:lnTo>
                      <a:pt x="976" y="898"/>
                    </a:lnTo>
                    <a:lnTo>
                      <a:pt x="1" y="898"/>
                    </a:lnTo>
                    <a:lnTo>
                      <a:pt x="898" y="1640"/>
                    </a:lnTo>
                    <a:lnTo>
                      <a:pt x="489" y="2693"/>
                    </a:lnTo>
                    <a:lnTo>
                      <a:pt x="1464" y="2030"/>
                    </a:lnTo>
                    <a:lnTo>
                      <a:pt x="2596" y="2518"/>
                    </a:lnTo>
                    <a:lnTo>
                      <a:pt x="2596" y="2518"/>
                    </a:lnTo>
                    <a:lnTo>
                      <a:pt x="2186" y="1640"/>
                    </a:lnTo>
                    <a:lnTo>
                      <a:pt x="2850" y="664"/>
                    </a:lnTo>
                    <a:lnTo>
                      <a:pt x="2850" y="664"/>
                    </a:lnTo>
                    <a:lnTo>
                      <a:pt x="1874" y="742"/>
                    </a:lnTo>
                    <a:lnTo>
                      <a:pt x="1308" y="1"/>
                    </a:ln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56"/>
              <p:cNvSpPr/>
              <p:nvPr/>
            </p:nvSpPr>
            <p:spPr>
              <a:xfrm>
                <a:off x="1790085" y="-126370"/>
                <a:ext cx="88450" cy="82988"/>
              </a:xfrm>
              <a:custGeom>
                <a:avLst/>
                <a:gdLst/>
                <a:ahLst/>
                <a:cxnLst/>
                <a:rect l="l" t="t" r="r" b="b"/>
                <a:pathLst>
                  <a:path w="2850" h="2674" extrusionOk="0">
                    <a:moveTo>
                      <a:pt x="1308" y="0"/>
                    </a:moveTo>
                    <a:lnTo>
                      <a:pt x="976" y="898"/>
                    </a:lnTo>
                    <a:lnTo>
                      <a:pt x="1" y="898"/>
                    </a:lnTo>
                    <a:lnTo>
                      <a:pt x="820" y="1620"/>
                    </a:lnTo>
                    <a:lnTo>
                      <a:pt x="489" y="2673"/>
                    </a:lnTo>
                    <a:lnTo>
                      <a:pt x="1464" y="2107"/>
                    </a:lnTo>
                    <a:lnTo>
                      <a:pt x="2615" y="2595"/>
                    </a:lnTo>
                    <a:lnTo>
                      <a:pt x="2615" y="2595"/>
                    </a:lnTo>
                    <a:lnTo>
                      <a:pt x="2206" y="1620"/>
                    </a:lnTo>
                    <a:lnTo>
                      <a:pt x="2850" y="644"/>
                    </a:lnTo>
                    <a:lnTo>
                      <a:pt x="1874" y="820"/>
                    </a:lnTo>
                    <a:lnTo>
                      <a:pt x="1308" y="0"/>
                    </a:ln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56"/>
              <p:cNvSpPr/>
              <p:nvPr/>
            </p:nvSpPr>
            <p:spPr>
              <a:xfrm>
                <a:off x="281691" y="7453"/>
                <a:ext cx="121130" cy="196824"/>
              </a:xfrm>
              <a:custGeom>
                <a:avLst/>
                <a:gdLst/>
                <a:ahLst/>
                <a:cxnLst/>
                <a:rect l="l" t="t" r="r" b="b"/>
                <a:pathLst>
                  <a:path w="3903" h="6342" extrusionOk="0">
                    <a:moveTo>
                      <a:pt x="2029" y="0"/>
                    </a:moveTo>
                    <a:cubicBezTo>
                      <a:pt x="1288" y="410"/>
                      <a:pt x="78" y="1776"/>
                      <a:pt x="78" y="3005"/>
                    </a:cubicBezTo>
                    <a:cubicBezTo>
                      <a:pt x="0" y="4624"/>
                      <a:pt x="1054" y="6263"/>
                      <a:pt x="1385" y="6341"/>
                    </a:cubicBezTo>
                    <a:cubicBezTo>
                      <a:pt x="1698" y="6341"/>
                      <a:pt x="3493" y="4878"/>
                      <a:pt x="3727" y="3415"/>
                    </a:cubicBezTo>
                    <a:cubicBezTo>
                      <a:pt x="3902" y="2361"/>
                      <a:pt x="3649" y="976"/>
                      <a:pt x="2927" y="312"/>
                    </a:cubicBezTo>
                    <a:cubicBezTo>
                      <a:pt x="2927" y="312"/>
                      <a:pt x="2751" y="234"/>
                      <a:pt x="2361" y="78"/>
                    </a:cubicBez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56"/>
              <p:cNvSpPr/>
              <p:nvPr/>
            </p:nvSpPr>
            <p:spPr>
              <a:xfrm>
                <a:off x="309529" y="12294"/>
                <a:ext cx="67843" cy="88419"/>
              </a:xfrm>
              <a:custGeom>
                <a:avLst/>
                <a:gdLst/>
                <a:ahLst/>
                <a:cxnLst/>
                <a:rect l="l" t="t" r="r" b="b"/>
                <a:pathLst>
                  <a:path w="2186" h="2849" extrusionOk="0">
                    <a:moveTo>
                      <a:pt x="1210" y="1951"/>
                    </a:moveTo>
                    <a:lnTo>
                      <a:pt x="1210" y="2107"/>
                    </a:lnTo>
                    <a:cubicBezTo>
                      <a:pt x="1210" y="2205"/>
                      <a:pt x="1132" y="2205"/>
                      <a:pt x="1132" y="2283"/>
                    </a:cubicBezTo>
                    <a:cubicBezTo>
                      <a:pt x="1121" y="2294"/>
                      <a:pt x="1110" y="2307"/>
                      <a:pt x="1099" y="2321"/>
                    </a:cubicBezTo>
                    <a:lnTo>
                      <a:pt x="1099" y="2321"/>
                    </a:lnTo>
                    <a:cubicBezTo>
                      <a:pt x="1054" y="2253"/>
                      <a:pt x="1054" y="2175"/>
                      <a:pt x="1054" y="2029"/>
                    </a:cubicBezTo>
                    <a:cubicBezTo>
                      <a:pt x="1054" y="2029"/>
                      <a:pt x="1054" y="1951"/>
                      <a:pt x="1132" y="1951"/>
                    </a:cubicBezTo>
                    <a:close/>
                    <a:moveTo>
                      <a:pt x="1288" y="0"/>
                    </a:moveTo>
                    <a:cubicBezTo>
                      <a:pt x="1288" y="0"/>
                      <a:pt x="1210" y="156"/>
                      <a:pt x="1054" y="332"/>
                    </a:cubicBezTo>
                    <a:cubicBezTo>
                      <a:pt x="879" y="488"/>
                      <a:pt x="723" y="820"/>
                      <a:pt x="488" y="1132"/>
                    </a:cubicBezTo>
                    <a:cubicBezTo>
                      <a:pt x="391" y="1307"/>
                      <a:pt x="235" y="1542"/>
                      <a:pt x="157" y="1717"/>
                    </a:cubicBezTo>
                    <a:cubicBezTo>
                      <a:pt x="157" y="1873"/>
                      <a:pt x="79" y="1951"/>
                      <a:pt x="79" y="2107"/>
                    </a:cubicBezTo>
                    <a:cubicBezTo>
                      <a:pt x="1" y="2205"/>
                      <a:pt x="1" y="2205"/>
                      <a:pt x="1" y="2283"/>
                    </a:cubicBezTo>
                    <a:cubicBezTo>
                      <a:pt x="1" y="2361"/>
                      <a:pt x="1" y="2361"/>
                      <a:pt x="79" y="2439"/>
                    </a:cubicBezTo>
                    <a:lnTo>
                      <a:pt x="79" y="2517"/>
                    </a:lnTo>
                    <a:cubicBezTo>
                      <a:pt x="235" y="2595"/>
                      <a:pt x="313" y="2771"/>
                      <a:pt x="488" y="2771"/>
                    </a:cubicBezTo>
                    <a:cubicBezTo>
                      <a:pt x="644" y="2771"/>
                      <a:pt x="801" y="2771"/>
                      <a:pt x="976" y="2693"/>
                    </a:cubicBezTo>
                    <a:cubicBezTo>
                      <a:pt x="1022" y="2636"/>
                      <a:pt x="1068" y="2585"/>
                      <a:pt x="1114" y="2521"/>
                    </a:cubicBezTo>
                    <a:lnTo>
                      <a:pt x="1114" y="2521"/>
                    </a:lnTo>
                    <a:cubicBezTo>
                      <a:pt x="1284" y="2726"/>
                      <a:pt x="1569" y="2849"/>
                      <a:pt x="1776" y="2849"/>
                    </a:cubicBezTo>
                    <a:cubicBezTo>
                      <a:pt x="1854" y="2849"/>
                      <a:pt x="1854" y="2771"/>
                      <a:pt x="1952" y="2771"/>
                    </a:cubicBezTo>
                    <a:lnTo>
                      <a:pt x="2030" y="2771"/>
                    </a:lnTo>
                    <a:cubicBezTo>
                      <a:pt x="2108" y="2693"/>
                      <a:pt x="2108" y="2595"/>
                      <a:pt x="2108" y="2517"/>
                    </a:cubicBezTo>
                    <a:cubicBezTo>
                      <a:pt x="2186" y="2439"/>
                      <a:pt x="2186" y="2283"/>
                      <a:pt x="2186" y="2205"/>
                    </a:cubicBezTo>
                    <a:lnTo>
                      <a:pt x="2186" y="1464"/>
                    </a:lnTo>
                    <a:cubicBezTo>
                      <a:pt x="2108" y="1054"/>
                      <a:pt x="2030" y="742"/>
                      <a:pt x="1952" y="488"/>
                    </a:cubicBezTo>
                    <a:cubicBezTo>
                      <a:pt x="1854" y="332"/>
                      <a:pt x="1854" y="156"/>
                      <a:pt x="1854" y="156"/>
                    </a:cubicBezTo>
                    <a:lnTo>
                      <a:pt x="1776" y="156"/>
                    </a:lnTo>
                    <a:cubicBezTo>
                      <a:pt x="1776" y="156"/>
                      <a:pt x="1776" y="332"/>
                      <a:pt x="1854" y="566"/>
                    </a:cubicBezTo>
                    <a:cubicBezTo>
                      <a:pt x="1854" y="820"/>
                      <a:pt x="1952" y="1132"/>
                      <a:pt x="2030" y="1542"/>
                    </a:cubicBezTo>
                    <a:cubicBezTo>
                      <a:pt x="2030" y="1717"/>
                      <a:pt x="2108" y="1951"/>
                      <a:pt x="2108" y="2205"/>
                    </a:cubicBezTo>
                    <a:cubicBezTo>
                      <a:pt x="2108" y="2283"/>
                      <a:pt x="2030" y="2439"/>
                      <a:pt x="2030" y="2517"/>
                    </a:cubicBezTo>
                    <a:cubicBezTo>
                      <a:pt x="2030" y="2595"/>
                      <a:pt x="1952" y="2595"/>
                      <a:pt x="1952" y="2693"/>
                    </a:cubicBezTo>
                    <a:lnTo>
                      <a:pt x="1776" y="2693"/>
                    </a:lnTo>
                    <a:cubicBezTo>
                      <a:pt x="1564" y="2693"/>
                      <a:pt x="1335" y="2612"/>
                      <a:pt x="1178" y="2422"/>
                    </a:cubicBezTo>
                    <a:lnTo>
                      <a:pt x="1178" y="2422"/>
                    </a:lnTo>
                    <a:cubicBezTo>
                      <a:pt x="1189" y="2403"/>
                      <a:pt x="1199" y="2383"/>
                      <a:pt x="1210" y="2361"/>
                    </a:cubicBezTo>
                    <a:lnTo>
                      <a:pt x="1366" y="2205"/>
                    </a:lnTo>
                    <a:lnTo>
                      <a:pt x="1366" y="1873"/>
                    </a:lnTo>
                    <a:cubicBezTo>
                      <a:pt x="1288" y="1873"/>
                      <a:pt x="1288" y="1795"/>
                      <a:pt x="1210" y="1795"/>
                    </a:cubicBezTo>
                    <a:lnTo>
                      <a:pt x="1054" y="1795"/>
                    </a:lnTo>
                    <a:cubicBezTo>
                      <a:pt x="976" y="1873"/>
                      <a:pt x="879" y="1951"/>
                      <a:pt x="879" y="2029"/>
                    </a:cubicBezTo>
                    <a:cubicBezTo>
                      <a:pt x="879" y="2184"/>
                      <a:pt x="954" y="2323"/>
                      <a:pt x="1025" y="2407"/>
                    </a:cubicBezTo>
                    <a:lnTo>
                      <a:pt x="1025" y="2407"/>
                    </a:lnTo>
                    <a:cubicBezTo>
                      <a:pt x="970" y="2466"/>
                      <a:pt x="901" y="2517"/>
                      <a:pt x="801" y="2517"/>
                    </a:cubicBezTo>
                    <a:cubicBezTo>
                      <a:pt x="742" y="2583"/>
                      <a:pt x="669" y="2611"/>
                      <a:pt x="593" y="2611"/>
                    </a:cubicBezTo>
                    <a:cubicBezTo>
                      <a:pt x="467" y="2611"/>
                      <a:pt x="332" y="2536"/>
                      <a:pt x="235" y="2439"/>
                    </a:cubicBezTo>
                    <a:lnTo>
                      <a:pt x="235" y="2361"/>
                    </a:lnTo>
                    <a:lnTo>
                      <a:pt x="157" y="2283"/>
                    </a:lnTo>
                    <a:cubicBezTo>
                      <a:pt x="157" y="2283"/>
                      <a:pt x="235" y="2205"/>
                      <a:pt x="235" y="2107"/>
                    </a:cubicBezTo>
                    <a:cubicBezTo>
                      <a:pt x="235" y="2029"/>
                      <a:pt x="313" y="1951"/>
                      <a:pt x="313" y="1795"/>
                    </a:cubicBezTo>
                    <a:cubicBezTo>
                      <a:pt x="488" y="1620"/>
                      <a:pt x="566" y="1464"/>
                      <a:pt x="644" y="1229"/>
                    </a:cubicBezTo>
                    <a:cubicBezTo>
                      <a:pt x="879" y="898"/>
                      <a:pt x="1054" y="644"/>
                      <a:pt x="1210" y="410"/>
                    </a:cubicBezTo>
                    <a:lnTo>
                      <a:pt x="1366" y="78"/>
                    </a:lnTo>
                    <a:lnTo>
                      <a:pt x="13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56"/>
              <p:cNvSpPr/>
              <p:nvPr/>
            </p:nvSpPr>
            <p:spPr>
              <a:xfrm>
                <a:off x="296805" y="128551"/>
                <a:ext cx="27900" cy="37583"/>
              </a:xfrm>
              <a:custGeom>
                <a:avLst/>
                <a:gdLst/>
                <a:ahLst/>
                <a:cxnLst/>
                <a:rect l="l" t="t" r="r" b="b"/>
                <a:pathLst>
                  <a:path w="899" h="1211" extrusionOk="0">
                    <a:moveTo>
                      <a:pt x="235" y="0"/>
                    </a:moveTo>
                    <a:cubicBezTo>
                      <a:pt x="157" y="0"/>
                      <a:pt x="1" y="78"/>
                      <a:pt x="1" y="235"/>
                    </a:cubicBezTo>
                    <a:cubicBezTo>
                      <a:pt x="1" y="410"/>
                      <a:pt x="79" y="566"/>
                      <a:pt x="157" y="722"/>
                    </a:cubicBezTo>
                    <a:cubicBezTo>
                      <a:pt x="235" y="898"/>
                      <a:pt x="313" y="1132"/>
                      <a:pt x="489" y="1210"/>
                    </a:cubicBezTo>
                    <a:lnTo>
                      <a:pt x="645" y="1210"/>
                    </a:lnTo>
                    <a:cubicBezTo>
                      <a:pt x="723" y="1210"/>
                      <a:pt x="898" y="1054"/>
                      <a:pt x="801" y="898"/>
                    </a:cubicBezTo>
                    <a:cubicBezTo>
                      <a:pt x="801" y="800"/>
                      <a:pt x="723" y="644"/>
                      <a:pt x="645" y="488"/>
                    </a:cubicBezTo>
                    <a:cubicBezTo>
                      <a:pt x="645" y="313"/>
                      <a:pt x="567" y="157"/>
                      <a:pt x="411"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56"/>
              <p:cNvSpPr/>
              <p:nvPr/>
            </p:nvSpPr>
            <p:spPr>
              <a:xfrm>
                <a:off x="316791" y="173956"/>
                <a:ext cx="12755" cy="7293"/>
              </a:xfrm>
              <a:custGeom>
                <a:avLst/>
                <a:gdLst/>
                <a:ahLst/>
                <a:cxnLst/>
                <a:rect l="l" t="t" r="r" b="b"/>
                <a:pathLst>
                  <a:path w="411" h="235" extrusionOk="0">
                    <a:moveTo>
                      <a:pt x="254" y="1"/>
                    </a:moveTo>
                    <a:cubicBezTo>
                      <a:pt x="79" y="1"/>
                      <a:pt x="1" y="235"/>
                      <a:pt x="157" y="235"/>
                    </a:cubicBezTo>
                    <a:lnTo>
                      <a:pt x="254" y="235"/>
                    </a:lnTo>
                    <a:cubicBezTo>
                      <a:pt x="332" y="235"/>
                      <a:pt x="410" y="79"/>
                      <a:pt x="254" y="1"/>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56"/>
              <p:cNvSpPr/>
              <p:nvPr/>
            </p:nvSpPr>
            <p:spPr>
              <a:xfrm>
                <a:off x="349502" y="22567"/>
                <a:ext cx="50897" cy="95712"/>
              </a:xfrm>
              <a:custGeom>
                <a:avLst/>
                <a:gdLst/>
                <a:ahLst/>
                <a:cxnLst/>
                <a:rect l="l" t="t" r="r" b="b"/>
                <a:pathLst>
                  <a:path w="1640" h="3084" extrusionOk="0">
                    <a:moveTo>
                      <a:pt x="488" y="1"/>
                    </a:moveTo>
                    <a:cubicBezTo>
                      <a:pt x="332" y="1"/>
                      <a:pt x="254" y="1"/>
                      <a:pt x="176" y="157"/>
                    </a:cubicBezTo>
                    <a:lnTo>
                      <a:pt x="78" y="235"/>
                    </a:lnTo>
                    <a:cubicBezTo>
                      <a:pt x="0" y="411"/>
                      <a:pt x="78" y="645"/>
                      <a:pt x="254" y="723"/>
                    </a:cubicBezTo>
                    <a:cubicBezTo>
                      <a:pt x="488" y="898"/>
                      <a:pt x="488" y="1386"/>
                      <a:pt x="566" y="1620"/>
                    </a:cubicBezTo>
                    <a:cubicBezTo>
                      <a:pt x="664" y="1776"/>
                      <a:pt x="664" y="2030"/>
                      <a:pt x="742" y="2186"/>
                    </a:cubicBezTo>
                    <a:cubicBezTo>
                      <a:pt x="742" y="2108"/>
                      <a:pt x="820" y="1952"/>
                      <a:pt x="820" y="1874"/>
                    </a:cubicBezTo>
                    <a:cubicBezTo>
                      <a:pt x="820" y="1620"/>
                      <a:pt x="742" y="1386"/>
                      <a:pt x="742" y="1211"/>
                    </a:cubicBezTo>
                    <a:cubicBezTo>
                      <a:pt x="664" y="801"/>
                      <a:pt x="566" y="489"/>
                      <a:pt x="566" y="235"/>
                    </a:cubicBezTo>
                    <a:cubicBezTo>
                      <a:pt x="488" y="79"/>
                      <a:pt x="488" y="1"/>
                      <a:pt x="488" y="1"/>
                    </a:cubicBezTo>
                    <a:close/>
                    <a:moveTo>
                      <a:pt x="566" y="1"/>
                    </a:moveTo>
                    <a:cubicBezTo>
                      <a:pt x="664" y="79"/>
                      <a:pt x="664" y="79"/>
                      <a:pt x="664" y="157"/>
                    </a:cubicBezTo>
                    <a:cubicBezTo>
                      <a:pt x="742" y="411"/>
                      <a:pt x="820" y="723"/>
                      <a:pt x="898" y="1133"/>
                    </a:cubicBezTo>
                    <a:lnTo>
                      <a:pt x="898" y="1874"/>
                    </a:lnTo>
                    <a:cubicBezTo>
                      <a:pt x="898" y="1952"/>
                      <a:pt x="898" y="2108"/>
                      <a:pt x="820" y="2186"/>
                    </a:cubicBezTo>
                    <a:cubicBezTo>
                      <a:pt x="820" y="2264"/>
                      <a:pt x="820" y="2362"/>
                      <a:pt x="742" y="2362"/>
                    </a:cubicBezTo>
                    <a:cubicBezTo>
                      <a:pt x="742" y="2518"/>
                      <a:pt x="820" y="2674"/>
                      <a:pt x="820" y="2850"/>
                    </a:cubicBezTo>
                    <a:cubicBezTo>
                      <a:pt x="820" y="3006"/>
                      <a:pt x="976" y="3084"/>
                      <a:pt x="1054" y="3084"/>
                    </a:cubicBezTo>
                    <a:cubicBezTo>
                      <a:pt x="1152" y="3084"/>
                      <a:pt x="1152" y="3084"/>
                      <a:pt x="1230" y="3006"/>
                    </a:cubicBezTo>
                    <a:cubicBezTo>
                      <a:pt x="1639" y="2596"/>
                      <a:pt x="1542" y="1952"/>
                      <a:pt x="1386" y="1386"/>
                    </a:cubicBezTo>
                    <a:cubicBezTo>
                      <a:pt x="1308" y="898"/>
                      <a:pt x="1152" y="411"/>
                      <a:pt x="742" y="79"/>
                    </a:cubicBezTo>
                    <a:cubicBezTo>
                      <a:pt x="742" y="1"/>
                      <a:pt x="664" y="1"/>
                      <a:pt x="566" y="1"/>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56"/>
              <p:cNvSpPr/>
              <p:nvPr/>
            </p:nvSpPr>
            <p:spPr>
              <a:xfrm>
                <a:off x="364647" y="22567"/>
                <a:ext cx="12724" cy="73305"/>
              </a:xfrm>
              <a:custGeom>
                <a:avLst/>
                <a:gdLst/>
                <a:ahLst/>
                <a:cxnLst/>
                <a:rect l="l" t="t" r="r" b="b"/>
                <a:pathLst>
                  <a:path w="410" h="2362" extrusionOk="0">
                    <a:moveTo>
                      <a:pt x="0" y="1"/>
                    </a:moveTo>
                    <a:cubicBezTo>
                      <a:pt x="0" y="1"/>
                      <a:pt x="0" y="79"/>
                      <a:pt x="78" y="235"/>
                    </a:cubicBezTo>
                    <a:cubicBezTo>
                      <a:pt x="78" y="489"/>
                      <a:pt x="176" y="801"/>
                      <a:pt x="254" y="1211"/>
                    </a:cubicBezTo>
                    <a:cubicBezTo>
                      <a:pt x="254" y="1386"/>
                      <a:pt x="332" y="1620"/>
                      <a:pt x="332" y="1874"/>
                    </a:cubicBezTo>
                    <a:cubicBezTo>
                      <a:pt x="332" y="1952"/>
                      <a:pt x="254" y="2108"/>
                      <a:pt x="254" y="2186"/>
                    </a:cubicBezTo>
                    <a:lnTo>
                      <a:pt x="254" y="2362"/>
                    </a:lnTo>
                    <a:cubicBezTo>
                      <a:pt x="332" y="2362"/>
                      <a:pt x="332" y="2264"/>
                      <a:pt x="332" y="2186"/>
                    </a:cubicBezTo>
                    <a:cubicBezTo>
                      <a:pt x="410" y="2108"/>
                      <a:pt x="410" y="1952"/>
                      <a:pt x="410" y="1874"/>
                    </a:cubicBezTo>
                    <a:lnTo>
                      <a:pt x="410" y="1133"/>
                    </a:lnTo>
                    <a:cubicBezTo>
                      <a:pt x="332" y="723"/>
                      <a:pt x="254" y="411"/>
                      <a:pt x="176" y="157"/>
                    </a:cubicBezTo>
                    <a:cubicBezTo>
                      <a:pt x="176" y="79"/>
                      <a:pt x="176" y="79"/>
                      <a:pt x="78" y="1"/>
                    </a:cubicBez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56"/>
              <p:cNvSpPr/>
              <p:nvPr/>
            </p:nvSpPr>
            <p:spPr>
              <a:xfrm>
                <a:off x="531150" y="193942"/>
                <a:ext cx="121161" cy="196824"/>
              </a:xfrm>
              <a:custGeom>
                <a:avLst/>
                <a:gdLst/>
                <a:ahLst/>
                <a:cxnLst/>
                <a:rect l="l" t="t" r="r" b="b"/>
                <a:pathLst>
                  <a:path w="3904" h="6342" extrusionOk="0">
                    <a:moveTo>
                      <a:pt x="2030" y="1"/>
                    </a:moveTo>
                    <a:cubicBezTo>
                      <a:pt x="1308" y="410"/>
                      <a:pt x="79" y="1796"/>
                      <a:pt x="79" y="3006"/>
                    </a:cubicBezTo>
                    <a:cubicBezTo>
                      <a:pt x="1" y="4644"/>
                      <a:pt x="976" y="6264"/>
                      <a:pt x="1386" y="6342"/>
                    </a:cubicBezTo>
                    <a:cubicBezTo>
                      <a:pt x="1718" y="6342"/>
                      <a:pt x="3494" y="4801"/>
                      <a:pt x="3747" y="3415"/>
                    </a:cubicBezTo>
                    <a:cubicBezTo>
                      <a:pt x="3903" y="2362"/>
                      <a:pt x="3669" y="976"/>
                      <a:pt x="2928" y="332"/>
                    </a:cubicBezTo>
                    <a:cubicBezTo>
                      <a:pt x="2928" y="332"/>
                      <a:pt x="2772" y="254"/>
                      <a:pt x="2362" y="79"/>
                    </a:cubicBezTo>
                    <a:lnTo>
                      <a:pt x="20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56"/>
              <p:cNvSpPr/>
              <p:nvPr/>
            </p:nvSpPr>
            <p:spPr>
              <a:xfrm>
                <a:off x="559019" y="198784"/>
                <a:ext cx="68463" cy="86650"/>
              </a:xfrm>
              <a:custGeom>
                <a:avLst/>
                <a:gdLst/>
                <a:ahLst/>
                <a:cxnLst/>
                <a:rect l="l" t="t" r="r" b="b"/>
                <a:pathLst>
                  <a:path w="2206" h="2792" extrusionOk="0">
                    <a:moveTo>
                      <a:pt x="1230" y="1952"/>
                    </a:moveTo>
                    <a:lnTo>
                      <a:pt x="1230" y="2128"/>
                    </a:lnTo>
                    <a:cubicBezTo>
                      <a:pt x="1132" y="2206"/>
                      <a:pt x="1132" y="2206"/>
                      <a:pt x="1132" y="2284"/>
                    </a:cubicBezTo>
                    <a:cubicBezTo>
                      <a:pt x="1121" y="2295"/>
                      <a:pt x="1110" y="2306"/>
                      <a:pt x="1099" y="2317"/>
                    </a:cubicBezTo>
                    <a:lnTo>
                      <a:pt x="1099" y="2317"/>
                    </a:lnTo>
                    <a:cubicBezTo>
                      <a:pt x="1054" y="2233"/>
                      <a:pt x="1054" y="2114"/>
                      <a:pt x="1054" y="2050"/>
                    </a:cubicBezTo>
                    <a:cubicBezTo>
                      <a:pt x="1054" y="2050"/>
                      <a:pt x="1054" y="1952"/>
                      <a:pt x="1132" y="1952"/>
                    </a:cubicBezTo>
                    <a:close/>
                    <a:moveTo>
                      <a:pt x="1308" y="1"/>
                    </a:moveTo>
                    <a:cubicBezTo>
                      <a:pt x="1308" y="1"/>
                      <a:pt x="1230" y="176"/>
                      <a:pt x="1054" y="332"/>
                    </a:cubicBezTo>
                    <a:cubicBezTo>
                      <a:pt x="898" y="489"/>
                      <a:pt x="742" y="820"/>
                      <a:pt x="488" y="1152"/>
                    </a:cubicBezTo>
                    <a:cubicBezTo>
                      <a:pt x="410" y="1308"/>
                      <a:pt x="254" y="1562"/>
                      <a:pt x="157" y="1718"/>
                    </a:cubicBezTo>
                    <a:cubicBezTo>
                      <a:pt x="78" y="1874"/>
                      <a:pt x="78" y="1952"/>
                      <a:pt x="0" y="2128"/>
                    </a:cubicBezTo>
                    <a:lnTo>
                      <a:pt x="0" y="2284"/>
                    </a:lnTo>
                    <a:lnTo>
                      <a:pt x="0" y="2440"/>
                    </a:lnTo>
                    <a:lnTo>
                      <a:pt x="78" y="2537"/>
                    </a:lnTo>
                    <a:cubicBezTo>
                      <a:pt x="157" y="2615"/>
                      <a:pt x="332" y="2771"/>
                      <a:pt x="488" y="2771"/>
                    </a:cubicBezTo>
                    <a:cubicBezTo>
                      <a:pt x="644" y="2771"/>
                      <a:pt x="820" y="2771"/>
                      <a:pt x="898" y="2693"/>
                    </a:cubicBezTo>
                    <a:cubicBezTo>
                      <a:pt x="995" y="2645"/>
                      <a:pt x="1061" y="2597"/>
                      <a:pt x="1121" y="2525"/>
                    </a:cubicBezTo>
                    <a:lnTo>
                      <a:pt x="1121" y="2525"/>
                    </a:lnTo>
                    <a:cubicBezTo>
                      <a:pt x="1266" y="2687"/>
                      <a:pt x="1468" y="2792"/>
                      <a:pt x="1657" y="2792"/>
                    </a:cubicBezTo>
                    <a:cubicBezTo>
                      <a:pt x="1705" y="2792"/>
                      <a:pt x="1751" y="2785"/>
                      <a:pt x="1796" y="2771"/>
                    </a:cubicBezTo>
                    <a:lnTo>
                      <a:pt x="2030" y="2771"/>
                    </a:lnTo>
                    <a:cubicBezTo>
                      <a:pt x="2030" y="2693"/>
                      <a:pt x="2108" y="2615"/>
                      <a:pt x="2108" y="2537"/>
                    </a:cubicBezTo>
                    <a:cubicBezTo>
                      <a:pt x="2205" y="2440"/>
                      <a:pt x="2205" y="2284"/>
                      <a:pt x="2205" y="2206"/>
                    </a:cubicBezTo>
                    <a:lnTo>
                      <a:pt x="2205" y="1464"/>
                    </a:lnTo>
                    <a:cubicBezTo>
                      <a:pt x="2108" y="1074"/>
                      <a:pt x="2030" y="742"/>
                      <a:pt x="1952" y="489"/>
                    </a:cubicBezTo>
                    <a:cubicBezTo>
                      <a:pt x="1874" y="332"/>
                      <a:pt x="1874" y="176"/>
                      <a:pt x="1874" y="176"/>
                    </a:cubicBezTo>
                    <a:lnTo>
                      <a:pt x="1717" y="176"/>
                    </a:lnTo>
                    <a:cubicBezTo>
                      <a:pt x="1717" y="176"/>
                      <a:pt x="1796" y="332"/>
                      <a:pt x="1796" y="586"/>
                    </a:cubicBezTo>
                    <a:cubicBezTo>
                      <a:pt x="1874" y="820"/>
                      <a:pt x="1952" y="1152"/>
                      <a:pt x="2030" y="1562"/>
                    </a:cubicBezTo>
                    <a:lnTo>
                      <a:pt x="2030" y="2206"/>
                    </a:lnTo>
                    <a:lnTo>
                      <a:pt x="2030" y="2537"/>
                    </a:lnTo>
                    <a:cubicBezTo>
                      <a:pt x="2030" y="2615"/>
                      <a:pt x="1952" y="2615"/>
                      <a:pt x="1952" y="2693"/>
                    </a:cubicBezTo>
                    <a:lnTo>
                      <a:pt x="1796" y="2693"/>
                    </a:lnTo>
                    <a:cubicBezTo>
                      <a:pt x="1568" y="2693"/>
                      <a:pt x="1355" y="2630"/>
                      <a:pt x="1187" y="2434"/>
                    </a:cubicBezTo>
                    <a:lnTo>
                      <a:pt x="1187" y="2434"/>
                    </a:lnTo>
                    <a:cubicBezTo>
                      <a:pt x="1201" y="2412"/>
                      <a:pt x="1215" y="2388"/>
                      <a:pt x="1230" y="2362"/>
                    </a:cubicBezTo>
                    <a:lnTo>
                      <a:pt x="1386" y="2206"/>
                    </a:lnTo>
                    <a:cubicBezTo>
                      <a:pt x="1386" y="2128"/>
                      <a:pt x="1386" y="2050"/>
                      <a:pt x="1308" y="1874"/>
                    </a:cubicBezTo>
                    <a:lnTo>
                      <a:pt x="1230" y="1796"/>
                    </a:lnTo>
                    <a:lnTo>
                      <a:pt x="1054" y="1796"/>
                    </a:lnTo>
                    <a:cubicBezTo>
                      <a:pt x="976" y="1874"/>
                      <a:pt x="898" y="1952"/>
                      <a:pt x="898" y="2050"/>
                    </a:cubicBezTo>
                    <a:cubicBezTo>
                      <a:pt x="898" y="2180"/>
                      <a:pt x="952" y="2310"/>
                      <a:pt x="1015" y="2395"/>
                    </a:cubicBezTo>
                    <a:lnTo>
                      <a:pt x="1015" y="2395"/>
                    </a:lnTo>
                    <a:cubicBezTo>
                      <a:pt x="965" y="2439"/>
                      <a:pt x="903" y="2485"/>
                      <a:pt x="820" y="2537"/>
                    </a:cubicBezTo>
                    <a:cubicBezTo>
                      <a:pt x="754" y="2596"/>
                      <a:pt x="680" y="2621"/>
                      <a:pt x="605" y="2621"/>
                    </a:cubicBezTo>
                    <a:cubicBezTo>
                      <a:pt x="480" y="2621"/>
                      <a:pt x="352" y="2550"/>
                      <a:pt x="254" y="2440"/>
                    </a:cubicBezTo>
                    <a:lnTo>
                      <a:pt x="157" y="2362"/>
                    </a:lnTo>
                    <a:lnTo>
                      <a:pt x="157" y="2284"/>
                    </a:lnTo>
                    <a:cubicBezTo>
                      <a:pt x="157" y="2284"/>
                      <a:pt x="157" y="2206"/>
                      <a:pt x="254" y="2128"/>
                    </a:cubicBezTo>
                    <a:cubicBezTo>
                      <a:pt x="254" y="2050"/>
                      <a:pt x="332" y="1952"/>
                      <a:pt x="332" y="1796"/>
                    </a:cubicBezTo>
                    <a:cubicBezTo>
                      <a:pt x="410" y="1640"/>
                      <a:pt x="566" y="1386"/>
                      <a:pt x="644" y="1230"/>
                    </a:cubicBezTo>
                    <a:cubicBezTo>
                      <a:pt x="898" y="898"/>
                      <a:pt x="1054" y="586"/>
                      <a:pt x="1230" y="411"/>
                    </a:cubicBezTo>
                    <a:lnTo>
                      <a:pt x="1386" y="98"/>
                    </a:lnTo>
                    <a:lnTo>
                      <a:pt x="13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56"/>
              <p:cNvSpPr/>
              <p:nvPr/>
            </p:nvSpPr>
            <p:spPr>
              <a:xfrm>
                <a:off x="546295" y="315072"/>
                <a:ext cx="27900" cy="38173"/>
              </a:xfrm>
              <a:custGeom>
                <a:avLst/>
                <a:gdLst/>
                <a:ahLst/>
                <a:cxnLst/>
                <a:rect l="l" t="t" r="r" b="b"/>
                <a:pathLst>
                  <a:path w="899" h="1230" extrusionOk="0">
                    <a:moveTo>
                      <a:pt x="254" y="0"/>
                    </a:moveTo>
                    <a:cubicBezTo>
                      <a:pt x="176" y="0"/>
                      <a:pt x="1" y="78"/>
                      <a:pt x="1" y="254"/>
                    </a:cubicBezTo>
                    <a:cubicBezTo>
                      <a:pt x="1" y="410"/>
                      <a:pt x="79" y="566"/>
                      <a:pt x="176" y="741"/>
                    </a:cubicBezTo>
                    <a:cubicBezTo>
                      <a:pt x="254" y="898"/>
                      <a:pt x="332" y="1132"/>
                      <a:pt x="488" y="1229"/>
                    </a:cubicBezTo>
                    <a:lnTo>
                      <a:pt x="567" y="1229"/>
                    </a:lnTo>
                    <a:cubicBezTo>
                      <a:pt x="742" y="1229"/>
                      <a:pt x="898" y="1054"/>
                      <a:pt x="820" y="898"/>
                    </a:cubicBezTo>
                    <a:cubicBezTo>
                      <a:pt x="742" y="820"/>
                      <a:pt x="742" y="644"/>
                      <a:pt x="664" y="488"/>
                    </a:cubicBezTo>
                    <a:cubicBezTo>
                      <a:pt x="567" y="332"/>
                      <a:pt x="567" y="156"/>
                      <a:pt x="410"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56"/>
              <p:cNvSpPr/>
              <p:nvPr/>
            </p:nvSpPr>
            <p:spPr>
              <a:xfrm>
                <a:off x="599582" y="209087"/>
                <a:ext cx="50308" cy="95712"/>
              </a:xfrm>
              <a:custGeom>
                <a:avLst/>
                <a:gdLst/>
                <a:ahLst/>
                <a:cxnLst/>
                <a:rect l="l" t="t" r="r" b="b"/>
                <a:pathLst>
                  <a:path w="1621" h="3084" extrusionOk="0">
                    <a:moveTo>
                      <a:pt x="489" y="0"/>
                    </a:moveTo>
                    <a:cubicBezTo>
                      <a:pt x="313" y="0"/>
                      <a:pt x="157" y="0"/>
                      <a:pt x="157" y="157"/>
                    </a:cubicBezTo>
                    <a:cubicBezTo>
                      <a:pt x="79" y="157"/>
                      <a:pt x="79" y="254"/>
                      <a:pt x="79" y="254"/>
                    </a:cubicBezTo>
                    <a:cubicBezTo>
                      <a:pt x="1" y="410"/>
                      <a:pt x="79" y="644"/>
                      <a:pt x="235" y="742"/>
                    </a:cubicBezTo>
                    <a:cubicBezTo>
                      <a:pt x="489" y="898"/>
                      <a:pt x="489" y="1386"/>
                      <a:pt x="567" y="1620"/>
                    </a:cubicBezTo>
                    <a:cubicBezTo>
                      <a:pt x="645" y="1796"/>
                      <a:pt x="645" y="2030"/>
                      <a:pt x="723" y="2205"/>
                    </a:cubicBezTo>
                    <a:lnTo>
                      <a:pt x="723" y="1874"/>
                    </a:lnTo>
                    <a:lnTo>
                      <a:pt x="723" y="1230"/>
                    </a:lnTo>
                    <a:cubicBezTo>
                      <a:pt x="645" y="820"/>
                      <a:pt x="567" y="488"/>
                      <a:pt x="489" y="254"/>
                    </a:cubicBezTo>
                    <a:lnTo>
                      <a:pt x="489" y="0"/>
                    </a:lnTo>
                    <a:close/>
                    <a:moveTo>
                      <a:pt x="567" y="0"/>
                    </a:moveTo>
                    <a:cubicBezTo>
                      <a:pt x="567" y="0"/>
                      <a:pt x="645" y="79"/>
                      <a:pt x="645" y="157"/>
                    </a:cubicBezTo>
                    <a:cubicBezTo>
                      <a:pt x="723" y="410"/>
                      <a:pt x="801" y="742"/>
                      <a:pt x="898" y="1132"/>
                    </a:cubicBezTo>
                    <a:lnTo>
                      <a:pt x="898" y="1874"/>
                    </a:lnTo>
                    <a:cubicBezTo>
                      <a:pt x="898" y="1952"/>
                      <a:pt x="898" y="2108"/>
                      <a:pt x="801" y="2205"/>
                    </a:cubicBezTo>
                    <a:cubicBezTo>
                      <a:pt x="801" y="2283"/>
                      <a:pt x="801" y="2361"/>
                      <a:pt x="723" y="2361"/>
                    </a:cubicBezTo>
                    <a:cubicBezTo>
                      <a:pt x="723" y="2518"/>
                      <a:pt x="801" y="2693"/>
                      <a:pt x="801" y="2849"/>
                    </a:cubicBezTo>
                    <a:cubicBezTo>
                      <a:pt x="801" y="3005"/>
                      <a:pt x="976" y="3083"/>
                      <a:pt x="1054" y="3083"/>
                    </a:cubicBezTo>
                    <a:cubicBezTo>
                      <a:pt x="1054" y="3083"/>
                      <a:pt x="1132" y="3083"/>
                      <a:pt x="1210" y="3005"/>
                    </a:cubicBezTo>
                    <a:cubicBezTo>
                      <a:pt x="1620" y="2596"/>
                      <a:pt x="1542" y="1952"/>
                      <a:pt x="1386" y="1386"/>
                    </a:cubicBezTo>
                    <a:cubicBezTo>
                      <a:pt x="1289" y="898"/>
                      <a:pt x="1132" y="410"/>
                      <a:pt x="723" y="79"/>
                    </a:cubicBezTo>
                    <a:cubicBezTo>
                      <a:pt x="645" y="0"/>
                      <a:pt x="645" y="0"/>
                      <a:pt x="567" y="0"/>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56"/>
              <p:cNvSpPr/>
              <p:nvPr/>
            </p:nvSpPr>
            <p:spPr>
              <a:xfrm>
                <a:off x="614727" y="209087"/>
                <a:ext cx="12755" cy="73305"/>
              </a:xfrm>
              <a:custGeom>
                <a:avLst/>
                <a:gdLst/>
                <a:ahLst/>
                <a:cxnLst/>
                <a:rect l="l" t="t" r="r" b="b"/>
                <a:pathLst>
                  <a:path w="411" h="2362" extrusionOk="0">
                    <a:moveTo>
                      <a:pt x="1" y="0"/>
                    </a:moveTo>
                    <a:lnTo>
                      <a:pt x="1" y="254"/>
                    </a:lnTo>
                    <a:cubicBezTo>
                      <a:pt x="79" y="488"/>
                      <a:pt x="157" y="820"/>
                      <a:pt x="235" y="1230"/>
                    </a:cubicBezTo>
                    <a:lnTo>
                      <a:pt x="235" y="1874"/>
                    </a:lnTo>
                    <a:lnTo>
                      <a:pt x="235" y="2205"/>
                    </a:lnTo>
                    <a:lnTo>
                      <a:pt x="235" y="2361"/>
                    </a:lnTo>
                    <a:cubicBezTo>
                      <a:pt x="313" y="2361"/>
                      <a:pt x="313" y="2283"/>
                      <a:pt x="313" y="2205"/>
                    </a:cubicBezTo>
                    <a:cubicBezTo>
                      <a:pt x="410" y="2108"/>
                      <a:pt x="410" y="1952"/>
                      <a:pt x="410" y="1874"/>
                    </a:cubicBezTo>
                    <a:lnTo>
                      <a:pt x="410" y="1132"/>
                    </a:lnTo>
                    <a:cubicBezTo>
                      <a:pt x="313" y="742"/>
                      <a:pt x="235" y="410"/>
                      <a:pt x="157" y="157"/>
                    </a:cubicBezTo>
                    <a:cubicBezTo>
                      <a:pt x="157" y="79"/>
                      <a:pt x="79" y="0"/>
                      <a:pt x="79" y="0"/>
                    </a:cubicBez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56"/>
              <p:cNvSpPr/>
              <p:nvPr/>
            </p:nvSpPr>
            <p:spPr>
              <a:xfrm>
                <a:off x="829086" y="292664"/>
                <a:ext cx="67874" cy="87829"/>
              </a:xfrm>
              <a:custGeom>
                <a:avLst/>
                <a:gdLst/>
                <a:ahLst/>
                <a:cxnLst/>
                <a:rect l="l" t="t" r="r" b="b"/>
                <a:pathLst>
                  <a:path w="2187" h="2830" extrusionOk="0">
                    <a:moveTo>
                      <a:pt x="1132" y="1951"/>
                    </a:moveTo>
                    <a:lnTo>
                      <a:pt x="1132" y="2107"/>
                    </a:lnTo>
                    <a:cubicBezTo>
                      <a:pt x="1132" y="2107"/>
                      <a:pt x="1132" y="2179"/>
                      <a:pt x="1064" y="2254"/>
                    </a:cubicBezTo>
                    <a:lnTo>
                      <a:pt x="1064" y="2254"/>
                    </a:lnTo>
                    <a:cubicBezTo>
                      <a:pt x="1014" y="2176"/>
                      <a:pt x="976" y="2084"/>
                      <a:pt x="976" y="2029"/>
                    </a:cubicBezTo>
                    <a:lnTo>
                      <a:pt x="976" y="1951"/>
                    </a:lnTo>
                    <a:close/>
                    <a:moveTo>
                      <a:pt x="723" y="0"/>
                    </a:moveTo>
                    <a:cubicBezTo>
                      <a:pt x="723" y="0"/>
                      <a:pt x="723" y="156"/>
                      <a:pt x="567" y="312"/>
                    </a:cubicBezTo>
                    <a:cubicBezTo>
                      <a:pt x="488" y="566"/>
                      <a:pt x="332" y="878"/>
                      <a:pt x="235" y="1288"/>
                    </a:cubicBezTo>
                    <a:cubicBezTo>
                      <a:pt x="157" y="1463"/>
                      <a:pt x="79" y="1698"/>
                      <a:pt x="1" y="1951"/>
                    </a:cubicBezTo>
                    <a:lnTo>
                      <a:pt x="1" y="2263"/>
                    </a:lnTo>
                    <a:lnTo>
                      <a:pt x="1" y="2517"/>
                    </a:lnTo>
                    <a:cubicBezTo>
                      <a:pt x="1" y="2595"/>
                      <a:pt x="79" y="2595"/>
                      <a:pt x="79" y="2595"/>
                    </a:cubicBezTo>
                    <a:lnTo>
                      <a:pt x="157" y="2673"/>
                    </a:lnTo>
                    <a:cubicBezTo>
                      <a:pt x="235" y="2751"/>
                      <a:pt x="410" y="2829"/>
                      <a:pt x="567" y="2829"/>
                    </a:cubicBezTo>
                    <a:cubicBezTo>
                      <a:pt x="723" y="2829"/>
                      <a:pt x="898" y="2751"/>
                      <a:pt x="976" y="2673"/>
                    </a:cubicBezTo>
                    <a:cubicBezTo>
                      <a:pt x="1058" y="2633"/>
                      <a:pt x="1118" y="2571"/>
                      <a:pt x="1157" y="2496"/>
                    </a:cubicBezTo>
                    <a:lnTo>
                      <a:pt x="1157" y="2496"/>
                    </a:lnTo>
                    <a:cubicBezTo>
                      <a:pt x="1317" y="2577"/>
                      <a:pt x="1493" y="2626"/>
                      <a:pt x="1660" y="2626"/>
                    </a:cubicBezTo>
                    <a:cubicBezTo>
                      <a:pt x="1734" y="2626"/>
                      <a:pt x="1806" y="2616"/>
                      <a:pt x="1874" y="2595"/>
                    </a:cubicBezTo>
                    <a:cubicBezTo>
                      <a:pt x="1952" y="2595"/>
                      <a:pt x="1952" y="2595"/>
                      <a:pt x="1952" y="2517"/>
                    </a:cubicBezTo>
                    <a:cubicBezTo>
                      <a:pt x="2030" y="2517"/>
                      <a:pt x="2030" y="2517"/>
                      <a:pt x="2030" y="2439"/>
                    </a:cubicBezTo>
                    <a:cubicBezTo>
                      <a:pt x="2108" y="2439"/>
                      <a:pt x="2108" y="2342"/>
                      <a:pt x="2108" y="2263"/>
                    </a:cubicBezTo>
                    <a:cubicBezTo>
                      <a:pt x="2186" y="2107"/>
                      <a:pt x="2108" y="2029"/>
                      <a:pt x="2108" y="1854"/>
                    </a:cubicBezTo>
                    <a:cubicBezTo>
                      <a:pt x="2108" y="1620"/>
                      <a:pt x="2030" y="1463"/>
                      <a:pt x="1952" y="1210"/>
                    </a:cubicBezTo>
                    <a:cubicBezTo>
                      <a:pt x="1796" y="878"/>
                      <a:pt x="1620" y="566"/>
                      <a:pt x="1542" y="312"/>
                    </a:cubicBezTo>
                    <a:cubicBezTo>
                      <a:pt x="1386" y="156"/>
                      <a:pt x="1308" y="0"/>
                      <a:pt x="1308" y="0"/>
                    </a:cubicBezTo>
                    <a:lnTo>
                      <a:pt x="1210" y="0"/>
                    </a:lnTo>
                    <a:lnTo>
                      <a:pt x="1210" y="78"/>
                    </a:lnTo>
                    <a:cubicBezTo>
                      <a:pt x="1210" y="78"/>
                      <a:pt x="1308" y="156"/>
                      <a:pt x="1386" y="390"/>
                    </a:cubicBezTo>
                    <a:cubicBezTo>
                      <a:pt x="1464" y="644"/>
                      <a:pt x="1620" y="878"/>
                      <a:pt x="1796" y="1288"/>
                    </a:cubicBezTo>
                    <a:cubicBezTo>
                      <a:pt x="1874" y="1463"/>
                      <a:pt x="1952" y="1698"/>
                      <a:pt x="2030" y="1951"/>
                    </a:cubicBezTo>
                    <a:lnTo>
                      <a:pt x="2030" y="2263"/>
                    </a:lnTo>
                    <a:cubicBezTo>
                      <a:pt x="2030" y="2342"/>
                      <a:pt x="2030" y="2342"/>
                      <a:pt x="1952" y="2439"/>
                    </a:cubicBezTo>
                    <a:lnTo>
                      <a:pt x="1874" y="2517"/>
                    </a:lnTo>
                    <a:cubicBezTo>
                      <a:pt x="1807" y="2538"/>
                      <a:pt x="1742" y="2547"/>
                      <a:pt x="1677" y="2547"/>
                    </a:cubicBezTo>
                    <a:cubicBezTo>
                      <a:pt x="1517" y="2547"/>
                      <a:pt x="1360" y="2488"/>
                      <a:pt x="1197" y="2384"/>
                    </a:cubicBezTo>
                    <a:lnTo>
                      <a:pt x="1197" y="2384"/>
                    </a:lnTo>
                    <a:cubicBezTo>
                      <a:pt x="1206" y="2346"/>
                      <a:pt x="1210" y="2305"/>
                      <a:pt x="1210" y="2263"/>
                    </a:cubicBezTo>
                    <a:cubicBezTo>
                      <a:pt x="1308" y="2263"/>
                      <a:pt x="1308" y="2185"/>
                      <a:pt x="1308" y="2107"/>
                    </a:cubicBezTo>
                    <a:cubicBezTo>
                      <a:pt x="1308" y="2029"/>
                      <a:pt x="1308" y="1951"/>
                      <a:pt x="1210" y="1854"/>
                    </a:cubicBezTo>
                    <a:cubicBezTo>
                      <a:pt x="1210" y="1776"/>
                      <a:pt x="1132" y="1776"/>
                      <a:pt x="1054" y="1776"/>
                    </a:cubicBezTo>
                    <a:lnTo>
                      <a:pt x="976" y="1776"/>
                    </a:lnTo>
                    <a:cubicBezTo>
                      <a:pt x="820" y="1854"/>
                      <a:pt x="820" y="1951"/>
                      <a:pt x="820" y="2029"/>
                    </a:cubicBezTo>
                    <a:cubicBezTo>
                      <a:pt x="884" y="2157"/>
                      <a:pt x="948" y="2285"/>
                      <a:pt x="1012" y="2381"/>
                    </a:cubicBezTo>
                    <a:lnTo>
                      <a:pt x="1012" y="2381"/>
                    </a:lnTo>
                    <a:cubicBezTo>
                      <a:pt x="982" y="2428"/>
                      <a:pt x="940" y="2475"/>
                      <a:pt x="898" y="2517"/>
                    </a:cubicBezTo>
                    <a:cubicBezTo>
                      <a:pt x="810" y="2634"/>
                      <a:pt x="708" y="2673"/>
                      <a:pt x="596" y="2673"/>
                    </a:cubicBezTo>
                    <a:cubicBezTo>
                      <a:pt x="484" y="2673"/>
                      <a:pt x="362" y="2634"/>
                      <a:pt x="235" y="2595"/>
                    </a:cubicBezTo>
                    <a:lnTo>
                      <a:pt x="235" y="2517"/>
                    </a:lnTo>
                    <a:lnTo>
                      <a:pt x="157" y="2439"/>
                    </a:lnTo>
                    <a:lnTo>
                      <a:pt x="157" y="2263"/>
                    </a:lnTo>
                    <a:cubicBezTo>
                      <a:pt x="157" y="2185"/>
                      <a:pt x="235" y="2107"/>
                      <a:pt x="235" y="1951"/>
                    </a:cubicBezTo>
                    <a:cubicBezTo>
                      <a:pt x="332" y="1776"/>
                      <a:pt x="332" y="1542"/>
                      <a:pt x="410" y="1366"/>
                    </a:cubicBezTo>
                    <a:cubicBezTo>
                      <a:pt x="567" y="976"/>
                      <a:pt x="645" y="644"/>
                      <a:pt x="723" y="390"/>
                    </a:cubicBezTo>
                    <a:cubicBezTo>
                      <a:pt x="820" y="156"/>
                      <a:pt x="898" y="78"/>
                      <a:pt x="898" y="78"/>
                    </a:cubicBezTo>
                    <a:lnTo>
                      <a:pt x="8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56"/>
              <p:cNvSpPr/>
              <p:nvPr/>
            </p:nvSpPr>
            <p:spPr>
              <a:xfrm>
                <a:off x="856955" y="297506"/>
                <a:ext cx="65422" cy="90839"/>
              </a:xfrm>
              <a:custGeom>
                <a:avLst/>
                <a:gdLst/>
                <a:ahLst/>
                <a:cxnLst/>
                <a:rect l="l" t="t" r="r" b="b"/>
                <a:pathLst>
                  <a:path w="2108" h="2927" extrusionOk="0">
                    <a:moveTo>
                      <a:pt x="410" y="0"/>
                    </a:moveTo>
                    <a:cubicBezTo>
                      <a:pt x="234" y="0"/>
                      <a:pt x="156" y="156"/>
                      <a:pt x="78" y="234"/>
                    </a:cubicBezTo>
                    <a:lnTo>
                      <a:pt x="78" y="332"/>
                    </a:lnTo>
                    <a:cubicBezTo>
                      <a:pt x="0" y="566"/>
                      <a:pt x="156" y="722"/>
                      <a:pt x="312" y="820"/>
                    </a:cubicBezTo>
                    <a:cubicBezTo>
                      <a:pt x="566" y="898"/>
                      <a:pt x="722" y="1386"/>
                      <a:pt x="898" y="1620"/>
                    </a:cubicBezTo>
                    <a:lnTo>
                      <a:pt x="1132" y="2107"/>
                    </a:lnTo>
                    <a:lnTo>
                      <a:pt x="1132" y="1795"/>
                    </a:lnTo>
                    <a:cubicBezTo>
                      <a:pt x="1054" y="1542"/>
                      <a:pt x="976" y="1307"/>
                      <a:pt x="898" y="1132"/>
                    </a:cubicBezTo>
                    <a:cubicBezTo>
                      <a:pt x="722" y="722"/>
                      <a:pt x="566" y="488"/>
                      <a:pt x="488" y="234"/>
                    </a:cubicBezTo>
                    <a:cubicBezTo>
                      <a:pt x="488" y="156"/>
                      <a:pt x="410" y="78"/>
                      <a:pt x="410" y="0"/>
                    </a:cubicBezTo>
                    <a:close/>
                    <a:moveTo>
                      <a:pt x="488" y="0"/>
                    </a:moveTo>
                    <a:cubicBezTo>
                      <a:pt x="566" y="0"/>
                      <a:pt x="566" y="78"/>
                      <a:pt x="644" y="156"/>
                    </a:cubicBezTo>
                    <a:cubicBezTo>
                      <a:pt x="722" y="410"/>
                      <a:pt x="898" y="722"/>
                      <a:pt x="1054" y="1054"/>
                    </a:cubicBezTo>
                    <a:cubicBezTo>
                      <a:pt x="1132" y="1307"/>
                      <a:pt x="1210" y="1464"/>
                      <a:pt x="1210" y="1698"/>
                    </a:cubicBezTo>
                    <a:cubicBezTo>
                      <a:pt x="1210" y="1873"/>
                      <a:pt x="1288" y="1951"/>
                      <a:pt x="1210" y="2107"/>
                    </a:cubicBezTo>
                    <a:lnTo>
                      <a:pt x="1210" y="2283"/>
                    </a:lnTo>
                    <a:cubicBezTo>
                      <a:pt x="1210" y="2439"/>
                      <a:pt x="1288" y="2595"/>
                      <a:pt x="1386" y="2771"/>
                    </a:cubicBezTo>
                    <a:cubicBezTo>
                      <a:pt x="1464" y="2849"/>
                      <a:pt x="1542" y="2927"/>
                      <a:pt x="1620" y="2927"/>
                    </a:cubicBezTo>
                    <a:cubicBezTo>
                      <a:pt x="1698" y="2927"/>
                      <a:pt x="1698" y="2849"/>
                      <a:pt x="1776" y="2849"/>
                    </a:cubicBezTo>
                    <a:cubicBezTo>
                      <a:pt x="2108" y="2283"/>
                      <a:pt x="1873" y="1698"/>
                      <a:pt x="1620" y="1210"/>
                    </a:cubicBezTo>
                    <a:cubicBezTo>
                      <a:pt x="1386" y="722"/>
                      <a:pt x="1132" y="234"/>
                      <a:pt x="644" y="0"/>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56"/>
              <p:cNvSpPr/>
              <p:nvPr/>
            </p:nvSpPr>
            <p:spPr>
              <a:xfrm>
                <a:off x="869649" y="297506"/>
                <a:ext cx="27311" cy="70884"/>
              </a:xfrm>
              <a:custGeom>
                <a:avLst/>
                <a:gdLst/>
                <a:ahLst/>
                <a:cxnLst/>
                <a:rect l="l" t="t" r="r" b="b"/>
                <a:pathLst>
                  <a:path w="880" h="2284" extrusionOk="0">
                    <a:moveTo>
                      <a:pt x="1" y="0"/>
                    </a:moveTo>
                    <a:cubicBezTo>
                      <a:pt x="1" y="78"/>
                      <a:pt x="79" y="156"/>
                      <a:pt x="79" y="234"/>
                    </a:cubicBezTo>
                    <a:cubicBezTo>
                      <a:pt x="157" y="488"/>
                      <a:pt x="313" y="722"/>
                      <a:pt x="489" y="1132"/>
                    </a:cubicBezTo>
                    <a:cubicBezTo>
                      <a:pt x="567" y="1307"/>
                      <a:pt x="645" y="1542"/>
                      <a:pt x="723" y="1795"/>
                    </a:cubicBezTo>
                    <a:lnTo>
                      <a:pt x="723" y="2107"/>
                    </a:lnTo>
                    <a:cubicBezTo>
                      <a:pt x="723" y="2186"/>
                      <a:pt x="723" y="2186"/>
                      <a:pt x="801" y="2283"/>
                    </a:cubicBezTo>
                    <a:lnTo>
                      <a:pt x="801" y="2107"/>
                    </a:lnTo>
                    <a:cubicBezTo>
                      <a:pt x="879" y="1951"/>
                      <a:pt x="801" y="1873"/>
                      <a:pt x="801" y="1698"/>
                    </a:cubicBezTo>
                    <a:cubicBezTo>
                      <a:pt x="801" y="1464"/>
                      <a:pt x="723" y="1307"/>
                      <a:pt x="645" y="1054"/>
                    </a:cubicBezTo>
                    <a:cubicBezTo>
                      <a:pt x="489" y="722"/>
                      <a:pt x="313" y="410"/>
                      <a:pt x="235" y="156"/>
                    </a:cubicBezTo>
                    <a:cubicBezTo>
                      <a:pt x="157" y="78"/>
                      <a:pt x="157" y="0"/>
                      <a:pt x="79" y="0"/>
                    </a:cubicBez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56"/>
              <p:cNvSpPr/>
              <p:nvPr/>
            </p:nvSpPr>
            <p:spPr>
              <a:xfrm>
                <a:off x="1134284" y="282361"/>
                <a:ext cx="126002" cy="196824"/>
              </a:xfrm>
              <a:custGeom>
                <a:avLst/>
                <a:gdLst/>
                <a:ahLst/>
                <a:cxnLst/>
                <a:rect l="l" t="t" r="r" b="b"/>
                <a:pathLst>
                  <a:path w="4060" h="6342" extrusionOk="0">
                    <a:moveTo>
                      <a:pt x="1464" y="0"/>
                    </a:moveTo>
                    <a:cubicBezTo>
                      <a:pt x="898" y="566"/>
                      <a:pt x="1" y="2283"/>
                      <a:pt x="332" y="3415"/>
                    </a:cubicBezTo>
                    <a:cubicBezTo>
                      <a:pt x="645" y="4956"/>
                      <a:pt x="1952" y="6342"/>
                      <a:pt x="2284" y="6342"/>
                    </a:cubicBezTo>
                    <a:cubicBezTo>
                      <a:pt x="2693" y="6342"/>
                      <a:pt x="4059" y="4391"/>
                      <a:pt x="3981" y="2927"/>
                    </a:cubicBezTo>
                    <a:cubicBezTo>
                      <a:pt x="3903" y="1874"/>
                      <a:pt x="3337" y="566"/>
                      <a:pt x="2440" y="157"/>
                    </a:cubicBezTo>
                    <a:cubicBezTo>
                      <a:pt x="2440" y="157"/>
                      <a:pt x="2284" y="78"/>
                      <a:pt x="1874" y="78"/>
                    </a:cubicBezTo>
                    <a:lnTo>
                      <a:pt x="14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56"/>
              <p:cNvSpPr/>
              <p:nvPr/>
            </p:nvSpPr>
            <p:spPr>
              <a:xfrm>
                <a:off x="1164574" y="287202"/>
                <a:ext cx="65422" cy="88450"/>
              </a:xfrm>
              <a:custGeom>
                <a:avLst/>
                <a:gdLst/>
                <a:ahLst/>
                <a:cxnLst/>
                <a:rect l="l" t="t" r="r" b="b"/>
                <a:pathLst>
                  <a:path w="2108" h="2850" extrusionOk="0">
                    <a:moveTo>
                      <a:pt x="1054" y="1952"/>
                    </a:moveTo>
                    <a:cubicBezTo>
                      <a:pt x="1132" y="1952"/>
                      <a:pt x="1132" y="2030"/>
                      <a:pt x="1132" y="2127"/>
                    </a:cubicBezTo>
                    <a:cubicBezTo>
                      <a:pt x="1132" y="2127"/>
                      <a:pt x="1059" y="2201"/>
                      <a:pt x="1054" y="2276"/>
                    </a:cubicBezTo>
                    <a:lnTo>
                      <a:pt x="1054" y="2276"/>
                    </a:lnTo>
                    <a:cubicBezTo>
                      <a:pt x="1009" y="2218"/>
                      <a:pt x="976" y="2145"/>
                      <a:pt x="976" y="2030"/>
                    </a:cubicBezTo>
                    <a:lnTo>
                      <a:pt x="976" y="1952"/>
                    </a:lnTo>
                    <a:close/>
                    <a:moveTo>
                      <a:pt x="742" y="1"/>
                    </a:moveTo>
                    <a:cubicBezTo>
                      <a:pt x="742" y="1"/>
                      <a:pt x="644" y="176"/>
                      <a:pt x="566" y="410"/>
                    </a:cubicBezTo>
                    <a:cubicBezTo>
                      <a:pt x="488" y="566"/>
                      <a:pt x="332" y="898"/>
                      <a:pt x="156" y="1308"/>
                    </a:cubicBezTo>
                    <a:cubicBezTo>
                      <a:pt x="156" y="1464"/>
                      <a:pt x="78" y="1718"/>
                      <a:pt x="0" y="1952"/>
                    </a:cubicBezTo>
                    <a:lnTo>
                      <a:pt x="0" y="2361"/>
                    </a:lnTo>
                    <a:lnTo>
                      <a:pt x="0" y="2518"/>
                    </a:lnTo>
                    <a:cubicBezTo>
                      <a:pt x="0" y="2615"/>
                      <a:pt x="0" y="2615"/>
                      <a:pt x="78" y="2693"/>
                    </a:cubicBezTo>
                    <a:lnTo>
                      <a:pt x="156" y="2771"/>
                    </a:lnTo>
                    <a:cubicBezTo>
                      <a:pt x="254" y="2849"/>
                      <a:pt x="410" y="2849"/>
                      <a:pt x="566" y="2849"/>
                    </a:cubicBezTo>
                    <a:cubicBezTo>
                      <a:pt x="742" y="2849"/>
                      <a:pt x="898" y="2771"/>
                      <a:pt x="976" y="2693"/>
                    </a:cubicBezTo>
                    <a:cubicBezTo>
                      <a:pt x="1024" y="2645"/>
                      <a:pt x="1072" y="2561"/>
                      <a:pt x="1124" y="2485"/>
                    </a:cubicBezTo>
                    <a:lnTo>
                      <a:pt x="1124" y="2485"/>
                    </a:lnTo>
                    <a:cubicBezTo>
                      <a:pt x="1294" y="2586"/>
                      <a:pt x="1484" y="2645"/>
                      <a:pt x="1663" y="2645"/>
                    </a:cubicBezTo>
                    <a:cubicBezTo>
                      <a:pt x="1736" y="2645"/>
                      <a:pt x="1807" y="2636"/>
                      <a:pt x="1873" y="2615"/>
                    </a:cubicBezTo>
                    <a:lnTo>
                      <a:pt x="1951" y="2615"/>
                    </a:lnTo>
                    <a:lnTo>
                      <a:pt x="2029" y="2518"/>
                    </a:lnTo>
                    <a:cubicBezTo>
                      <a:pt x="2108" y="2439"/>
                      <a:pt x="2108" y="2361"/>
                      <a:pt x="2108" y="2283"/>
                    </a:cubicBezTo>
                    <a:lnTo>
                      <a:pt x="2108" y="1952"/>
                    </a:lnTo>
                    <a:cubicBezTo>
                      <a:pt x="2108" y="1718"/>
                      <a:pt x="2029" y="1464"/>
                      <a:pt x="1951" y="1308"/>
                    </a:cubicBezTo>
                    <a:cubicBezTo>
                      <a:pt x="1795" y="898"/>
                      <a:pt x="1620" y="566"/>
                      <a:pt x="1464" y="332"/>
                    </a:cubicBezTo>
                    <a:cubicBezTo>
                      <a:pt x="1386" y="176"/>
                      <a:pt x="1308" y="1"/>
                      <a:pt x="1308" y="1"/>
                    </a:cubicBezTo>
                    <a:lnTo>
                      <a:pt x="1229" y="1"/>
                    </a:lnTo>
                    <a:lnTo>
                      <a:pt x="1229" y="79"/>
                    </a:lnTo>
                    <a:cubicBezTo>
                      <a:pt x="1229" y="79"/>
                      <a:pt x="1308" y="176"/>
                      <a:pt x="1386" y="410"/>
                    </a:cubicBezTo>
                    <a:cubicBezTo>
                      <a:pt x="1464" y="664"/>
                      <a:pt x="1620" y="976"/>
                      <a:pt x="1795" y="1308"/>
                    </a:cubicBezTo>
                    <a:cubicBezTo>
                      <a:pt x="1873" y="1542"/>
                      <a:pt x="1951" y="1718"/>
                      <a:pt x="1951" y="1952"/>
                    </a:cubicBezTo>
                    <a:cubicBezTo>
                      <a:pt x="2029" y="2030"/>
                      <a:pt x="2029" y="2205"/>
                      <a:pt x="2029" y="2283"/>
                    </a:cubicBezTo>
                    <a:cubicBezTo>
                      <a:pt x="2029" y="2361"/>
                      <a:pt x="1951" y="2361"/>
                      <a:pt x="1951" y="2439"/>
                    </a:cubicBezTo>
                    <a:lnTo>
                      <a:pt x="1873" y="2439"/>
                    </a:lnTo>
                    <a:lnTo>
                      <a:pt x="1873" y="2518"/>
                    </a:lnTo>
                    <a:cubicBezTo>
                      <a:pt x="1803" y="2545"/>
                      <a:pt x="1728" y="2557"/>
                      <a:pt x="1653" y="2557"/>
                    </a:cubicBezTo>
                    <a:cubicBezTo>
                      <a:pt x="1483" y="2557"/>
                      <a:pt x="1311" y="2494"/>
                      <a:pt x="1185" y="2404"/>
                    </a:cubicBezTo>
                    <a:lnTo>
                      <a:pt x="1185" y="2404"/>
                    </a:lnTo>
                    <a:cubicBezTo>
                      <a:pt x="1200" y="2388"/>
                      <a:pt x="1214" y="2374"/>
                      <a:pt x="1229" y="2361"/>
                    </a:cubicBezTo>
                    <a:cubicBezTo>
                      <a:pt x="1229" y="2283"/>
                      <a:pt x="1308" y="2205"/>
                      <a:pt x="1308" y="2127"/>
                    </a:cubicBezTo>
                    <a:cubicBezTo>
                      <a:pt x="1308" y="2030"/>
                      <a:pt x="1308" y="1952"/>
                      <a:pt x="1229" y="1874"/>
                    </a:cubicBezTo>
                    <a:cubicBezTo>
                      <a:pt x="1132" y="1796"/>
                      <a:pt x="1132" y="1796"/>
                      <a:pt x="1054" y="1796"/>
                    </a:cubicBezTo>
                    <a:lnTo>
                      <a:pt x="898" y="1796"/>
                    </a:lnTo>
                    <a:cubicBezTo>
                      <a:pt x="820" y="1874"/>
                      <a:pt x="820" y="2030"/>
                      <a:pt x="820" y="2127"/>
                    </a:cubicBezTo>
                    <a:cubicBezTo>
                      <a:pt x="820" y="2263"/>
                      <a:pt x="938" y="2340"/>
                      <a:pt x="1020" y="2409"/>
                    </a:cubicBezTo>
                    <a:lnTo>
                      <a:pt x="1020" y="2409"/>
                    </a:lnTo>
                    <a:cubicBezTo>
                      <a:pt x="990" y="2479"/>
                      <a:pt x="944" y="2557"/>
                      <a:pt x="898" y="2615"/>
                    </a:cubicBezTo>
                    <a:cubicBezTo>
                      <a:pt x="820" y="2693"/>
                      <a:pt x="698" y="2732"/>
                      <a:pt x="576" y="2732"/>
                    </a:cubicBezTo>
                    <a:cubicBezTo>
                      <a:pt x="454" y="2732"/>
                      <a:pt x="332" y="2693"/>
                      <a:pt x="254" y="2615"/>
                    </a:cubicBezTo>
                    <a:lnTo>
                      <a:pt x="156" y="2518"/>
                    </a:lnTo>
                    <a:lnTo>
                      <a:pt x="156" y="2361"/>
                    </a:lnTo>
                    <a:cubicBezTo>
                      <a:pt x="156" y="2205"/>
                      <a:pt x="156" y="2127"/>
                      <a:pt x="254" y="1952"/>
                    </a:cubicBezTo>
                    <a:cubicBezTo>
                      <a:pt x="254" y="1796"/>
                      <a:pt x="332" y="1542"/>
                      <a:pt x="410" y="1386"/>
                    </a:cubicBezTo>
                    <a:cubicBezTo>
                      <a:pt x="488" y="976"/>
                      <a:pt x="644" y="664"/>
                      <a:pt x="742" y="410"/>
                    </a:cubicBezTo>
                    <a:cubicBezTo>
                      <a:pt x="820" y="176"/>
                      <a:pt x="820" y="79"/>
                      <a:pt x="820" y="79"/>
                    </a:cubicBezTo>
                    <a:lnTo>
                      <a:pt x="8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56"/>
              <p:cNvSpPr/>
              <p:nvPr/>
            </p:nvSpPr>
            <p:spPr>
              <a:xfrm>
                <a:off x="1192413" y="292664"/>
                <a:ext cx="65453" cy="90839"/>
              </a:xfrm>
              <a:custGeom>
                <a:avLst/>
                <a:gdLst/>
                <a:ahLst/>
                <a:cxnLst/>
                <a:rect l="l" t="t" r="r" b="b"/>
                <a:pathLst>
                  <a:path w="2109" h="2927" extrusionOk="0">
                    <a:moveTo>
                      <a:pt x="332" y="0"/>
                    </a:moveTo>
                    <a:cubicBezTo>
                      <a:pt x="235" y="78"/>
                      <a:pt x="79" y="156"/>
                      <a:pt x="79" y="234"/>
                    </a:cubicBezTo>
                    <a:lnTo>
                      <a:pt x="79" y="390"/>
                    </a:lnTo>
                    <a:cubicBezTo>
                      <a:pt x="1" y="566"/>
                      <a:pt x="157" y="722"/>
                      <a:pt x="332" y="800"/>
                    </a:cubicBezTo>
                    <a:cubicBezTo>
                      <a:pt x="567" y="878"/>
                      <a:pt x="723" y="1366"/>
                      <a:pt x="898" y="1620"/>
                    </a:cubicBezTo>
                    <a:cubicBezTo>
                      <a:pt x="976" y="1776"/>
                      <a:pt x="1054" y="1951"/>
                      <a:pt x="1132" y="2107"/>
                    </a:cubicBezTo>
                    <a:cubicBezTo>
                      <a:pt x="1132" y="2029"/>
                      <a:pt x="1132" y="1854"/>
                      <a:pt x="1054" y="1776"/>
                    </a:cubicBezTo>
                    <a:cubicBezTo>
                      <a:pt x="1054" y="1542"/>
                      <a:pt x="976" y="1366"/>
                      <a:pt x="898" y="1132"/>
                    </a:cubicBezTo>
                    <a:cubicBezTo>
                      <a:pt x="723" y="800"/>
                      <a:pt x="567" y="488"/>
                      <a:pt x="489" y="234"/>
                    </a:cubicBezTo>
                    <a:cubicBezTo>
                      <a:pt x="411" y="156"/>
                      <a:pt x="411" y="78"/>
                      <a:pt x="332" y="0"/>
                    </a:cubicBezTo>
                    <a:close/>
                    <a:moveTo>
                      <a:pt x="489" y="0"/>
                    </a:moveTo>
                    <a:cubicBezTo>
                      <a:pt x="489" y="78"/>
                      <a:pt x="567" y="78"/>
                      <a:pt x="567" y="156"/>
                    </a:cubicBezTo>
                    <a:cubicBezTo>
                      <a:pt x="723" y="390"/>
                      <a:pt x="898" y="722"/>
                      <a:pt x="1054" y="1132"/>
                    </a:cubicBezTo>
                    <a:cubicBezTo>
                      <a:pt x="1132" y="1288"/>
                      <a:pt x="1211" y="1542"/>
                      <a:pt x="1211" y="1776"/>
                    </a:cubicBezTo>
                    <a:lnTo>
                      <a:pt x="1211" y="2107"/>
                    </a:lnTo>
                    <a:cubicBezTo>
                      <a:pt x="1211" y="2185"/>
                      <a:pt x="1211" y="2263"/>
                      <a:pt x="1132" y="2263"/>
                    </a:cubicBezTo>
                    <a:cubicBezTo>
                      <a:pt x="1211" y="2439"/>
                      <a:pt x="1308" y="2595"/>
                      <a:pt x="1386" y="2751"/>
                    </a:cubicBezTo>
                    <a:cubicBezTo>
                      <a:pt x="1386" y="2829"/>
                      <a:pt x="1464" y="2927"/>
                      <a:pt x="1620" y="2927"/>
                    </a:cubicBezTo>
                    <a:cubicBezTo>
                      <a:pt x="1620" y="2927"/>
                      <a:pt x="1698" y="2829"/>
                      <a:pt x="1796" y="2829"/>
                    </a:cubicBezTo>
                    <a:cubicBezTo>
                      <a:pt x="2108" y="2342"/>
                      <a:pt x="1874" y="1698"/>
                      <a:pt x="1620" y="1210"/>
                    </a:cubicBezTo>
                    <a:cubicBezTo>
                      <a:pt x="1386" y="722"/>
                      <a:pt x="1132" y="234"/>
                      <a:pt x="645" y="0"/>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56"/>
              <p:cNvSpPr/>
              <p:nvPr/>
            </p:nvSpPr>
            <p:spPr>
              <a:xfrm>
                <a:off x="1202716" y="292664"/>
                <a:ext cx="27280" cy="70263"/>
              </a:xfrm>
              <a:custGeom>
                <a:avLst/>
                <a:gdLst/>
                <a:ahLst/>
                <a:cxnLst/>
                <a:rect l="l" t="t" r="r" b="b"/>
                <a:pathLst>
                  <a:path w="879" h="2264" extrusionOk="0">
                    <a:moveTo>
                      <a:pt x="0" y="0"/>
                    </a:moveTo>
                    <a:cubicBezTo>
                      <a:pt x="79" y="78"/>
                      <a:pt x="79" y="156"/>
                      <a:pt x="157" y="234"/>
                    </a:cubicBezTo>
                    <a:cubicBezTo>
                      <a:pt x="235" y="488"/>
                      <a:pt x="391" y="800"/>
                      <a:pt x="566" y="1132"/>
                    </a:cubicBezTo>
                    <a:cubicBezTo>
                      <a:pt x="644" y="1366"/>
                      <a:pt x="722" y="1542"/>
                      <a:pt x="722" y="1776"/>
                    </a:cubicBezTo>
                    <a:cubicBezTo>
                      <a:pt x="800" y="1854"/>
                      <a:pt x="800" y="2029"/>
                      <a:pt x="800" y="2107"/>
                    </a:cubicBezTo>
                    <a:lnTo>
                      <a:pt x="800" y="2263"/>
                    </a:lnTo>
                    <a:cubicBezTo>
                      <a:pt x="879" y="2263"/>
                      <a:pt x="879" y="2185"/>
                      <a:pt x="879" y="2107"/>
                    </a:cubicBezTo>
                    <a:lnTo>
                      <a:pt x="879" y="1776"/>
                    </a:lnTo>
                    <a:cubicBezTo>
                      <a:pt x="879" y="1542"/>
                      <a:pt x="800" y="1288"/>
                      <a:pt x="722" y="1132"/>
                    </a:cubicBezTo>
                    <a:cubicBezTo>
                      <a:pt x="566" y="722"/>
                      <a:pt x="391" y="390"/>
                      <a:pt x="235" y="156"/>
                    </a:cubicBezTo>
                    <a:cubicBezTo>
                      <a:pt x="235" y="78"/>
                      <a:pt x="157" y="78"/>
                      <a:pt x="157" y="0"/>
                    </a:cubicBez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56"/>
              <p:cNvSpPr/>
              <p:nvPr/>
            </p:nvSpPr>
            <p:spPr>
              <a:xfrm>
                <a:off x="1454627" y="204246"/>
                <a:ext cx="133854" cy="191548"/>
              </a:xfrm>
              <a:custGeom>
                <a:avLst/>
                <a:gdLst/>
                <a:ahLst/>
                <a:cxnLst/>
                <a:rect l="l" t="t" r="r" b="b"/>
                <a:pathLst>
                  <a:path w="4313" h="6172" extrusionOk="0">
                    <a:moveTo>
                      <a:pt x="1386" y="0"/>
                    </a:moveTo>
                    <a:lnTo>
                      <a:pt x="1054" y="78"/>
                    </a:lnTo>
                    <a:cubicBezTo>
                      <a:pt x="488" y="722"/>
                      <a:pt x="0" y="2517"/>
                      <a:pt x="410" y="3649"/>
                    </a:cubicBezTo>
                    <a:cubicBezTo>
                      <a:pt x="1028" y="5054"/>
                      <a:pt x="2493" y="6172"/>
                      <a:pt x="2884" y="6172"/>
                    </a:cubicBezTo>
                    <a:cubicBezTo>
                      <a:pt x="2900" y="6172"/>
                      <a:pt x="2915" y="6170"/>
                      <a:pt x="2927" y="6166"/>
                    </a:cubicBezTo>
                    <a:cubicBezTo>
                      <a:pt x="3259" y="6088"/>
                      <a:pt x="4312" y="3903"/>
                      <a:pt x="3981" y="2517"/>
                    </a:cubicBezTo>
                    <a:cubicBezTo>
                      <a:pt x="3747" y="1464"/>
                      <a:pt x="2927" y="313"/>
                      <a:pt x="20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56"/>
              <p:cNvSpPr/>
              <p:nvPr/>
            </p:nvSpPr>
            <p:spPr>
              <a:xfrm>
                <a:off x="1482466" y="206666"/>
                <a:ext cx="65453" cy="91864"/>
              </a:xfrm>
              <a:custGeom>
                <a:avLst/>
                <a:gdLst/>
                <a:ahLst/>
                <a:cxnLst/>
                <a:rect l="l" t="t" r="r" b="b"/>
                <a:pathLst>
                  <a:path w="2109" h="2960" extrusionOk="0">
                    <a:moveTo>
                      <a:pt x="1055" y="1952"/>
                    </a:moveTo>
                    <a:cubicBezTo>
                      <a:pt x="1055" y="1952"/>
                      <a:pt x="1055" y="2030"/>
                      <a:pt x="1133" y="2030"/>
                    </a:cubicBezTo>
                    <a:cubicBezTo>
                      <a:pt x="1133" y="2107"/>
                      <a:pt x="1133" y="2184"/>
                      <a:pt x="1058" y="2279"/>
                    </a:cubicBezTo>
                    <a:lnTo>
                      <a:pt x="1058" y="2279"/>
                    </a:lnTo>
                    <a:cubicBezTo>
                      <a:pt x="1005" y="2215"/>
                      <a:pt x="952" y="2136"/>
                      <a:pt x="898" y="2030"/>
                    </a:cubicBezTo>
                    <a:cubicBezTo>
                      <a:pt x="898" y="2030"/>
                      <a:pt x="898" y="1952"/>
                      <a:pt x="977" y="1952"/>
                    </a:cubicBezTo>
                    <a:close/>
                    <a:moveTo>
                      <a:pt x="820" y="0"/>
                    </a:moveTo>
                    <a:lnTo>
                      <a:pt x="820" y="78"/>
                    </a:lnTo>
                    <a:cubicBezTo>
                      <a:pt x="820" y="78"/>
                      <a:pt x="898" y="157"/>
                      <a:pt x="1055" y="410"/>
                    </a:cubicBezTo>
                    <a:cubicBezTo>
                      <a:pt x="1230" y="566"/>
                      <a:pt x="1386" y="820"/>
                      <a:pt x="1620" y="1210"/>
                    </a:cubicBezTo>
                    <a:cubicBezTo>
                      <a:pt x="1718" y="1386"/>
                      <a:pt x="1874" y="1542"/>
                      <a:pt x="1952" y="1796"/>
                    </a:cubicBezTo>
                    <a:cubicBezTo>
                      <a:pt x="1952" y="1874"/>
                      <a:pt x="2030" y="1952"/>
                      <a:pt x="2030" y="2108"/>
                    </a:cubicBezTo>
                    <a:cubicBezTo>
                      <a:pt x="2030" y="2186"/>
                      <a:pt x="2030" y="2186"/>
                      <a:pt x="1952" y="2283"/>
                    </a:cubicBezTo>
                    <a:lnTo>
                      <a:pt x="1874" y="2361"/>
                    </a:lnTo>
                    <a:cubicBezTo>
                      <a:pt x="1747" y="2400"/>
                      <a:pt x="1625" y="2420"/>
                      <a:pt x="1503" y="2420"/>
                    </a:cubicBezTo>
                    <a:cubicBezTo>
                      <a:pt x="1409" y="2420"/>
                      <a:pt x="1314" y="2408"/>
                      <a:pt x="1217" y="2385"/>
                    </a:cubicBezTo>
                    <a:lnTo>
                      <a:pt x="1217" y="2385"/>
                    </a:lnTo>
                    <a:cubicBezTo>
                      <a:pt x="1226" y="2351"/>
                      <a:pt x="1230" y="2317"/>
                      <a:pt x="1230" y="2283"/>
                    </a:cubicBezTo>
                    <a:cubicBezTo>
                      <a:pt x="1230" y="2186"/>
                      <a:pt x="1308" y="2108"/>
                      <a:pt x="1230" y="2030"/>
                    </a:cubicBezTo>
                    <a:cubicBezTo>
                      <a:pt x="1230" y="1952"/>
                      <a:pt x="1230" y="1874"/>
                      <a:pt x="1133" y="1796"/>
                    </a:cubicBezTo>
                    <a:lnTo>
                      <a:pt x="977" y="1796"/>
                    </a:lnTo>
                    <a:cubicBezTo>
                      <a:pt x="977" y="1796"/>
                      <a:pt x="898" y="1796"/>
                      <a:pt x="898" y="1874"/>
                    </a:cubicBezTo>
                    <a:cubicBezTo>
                      <a:pt x="820" y="1874"/>
                      <a:pt x="742" y="2030"/>
                      <a:pt x="820" y="2108"/>
                    </a:cubicBezTo>
                    <a:cubicBezTo>
                      <a:pt x="880" y="2242"/>
                      <a:pt x="940" y="2319"/>
                      <a:pt x="1034" y="2383"/>
                    </a:cubicBezTo>
                    <a:lnTo>
                      <a:pt x="1034" y="2383"/>
                    </a:lnTo>
                    <a:cubicBezTo>
                      <a:pt x="1011" y="2458"/>
                      <a:pt x="977" y="2544"/>
                      <a:pt x="977" y="2596"/>
                    </a:cubicBezTo>
                    <a:cubicBezTo>
                      <a:pt x="882" y="2702"/>
                      <a:pt x="751" y="2773"/>
                      <a:pt x="611" y="2773"/>
                    </a:cubicBezTo>
                    <a:cubicBezTo>
                      <a:pt x="520" y="2773"/>
                      <a:pt x="425" y="2743"/>
                      <a:pt x="333" y="2674"/>
                    </a:cubicBezTo>
                    <a:lnTo>
                      <a:pt x="255" y="2674"/>
                    </a:lnTo>
                    <a:lnTo>
                      <a:pt x="255" y="2596"/>
                    </a:lnTo>
                    <a:lnTo>
                      <a:pt x="255" y="2439"/>
                    </a:lnTo>
                    <a:cubicBezTo>
                      <a:pt x="157" y="2361"/>
                      <a:pt x="157" y="2283"/>
                      <a:pt x="157" y="2108"/>
                    </a:cubicBezTo>
                    <a:cubicBezTo>
                      <a:pt x="255" y="1874"/>
                      <a:pt x="255" y="1698"/>
                      <a:pt x="255" y="1464"/>
                    </a:cubicBezTo>
                    <a:cubicBezTo>
                      <a:pt x="333" y="1054"/>
                      <a:pt x="411" y="722"/>
                      <a:pt x="411" y="488"/>
                    </a:cubicBezTo>
                    <a:cubicBezTo>
                      <a:pt x="489" y="235"/>
                      <a:pt x="489" y="157"/>
                      <a:pt x="489" y="157"/>
                    </a:cubicBezTo>
                    <a:lnTo>
                      <a:pt x="411" y="78"/>
                    </a:lnTo>
                    <a:cubicBezTo>
                      <a:pt x="411" y="78"/>
                      <a:pt x="333" y="235"/>
                      <a:pt x="255" y="488"/>
                    </a:cubicBezTo>
                    <a:cubicBezTo>
                      <a:pt x="255" y="722"/>
                      <a:pt x="157" y="1054"/>
                      <a:pt x="79" y="1464"/>
                    </a:cubicBezTo>
                    <a:cubicBezTo>
                      <a:pt x="1" y="1620"/>
                      <a:pt x="1" y="1874"/>
                      <a:pt x="1" y="2108"/>
                    </a:cubicBezTo>
                    <a:lnTo>
                      <a:pt x="1" y="2517"/>
                    </a:lnTo>
                    <a:cubicBezTo>
                      <a:pt x="1" y="2596"/>
                      <a:pt x="79" y="2596"/>
                      <a:pt x="79" y="2674"/>
                    </a:cubicBezTo>
                    <a:cubicBezTo>
                      <a:pt x="79" y="2771"/>
                      <a:pt x="79" y="2771"/>
                      <a:pt x="157" y="2849"/>
                    </a:cubicBezTo>
                    <a:lnTo>
                      <a:pt x="255" y="2849"/>
                    </a:lnTo>
                    <a:cubicBezTo>
                      <a:pt x="365" y="2904"/>
                      <a:pt x="475" y="2960"/>
                      <a:pt x="593" y="2960"/>
                    </a:cubicBezTo>
                    <a:cubicBezTo>
                      <a:pt x="641" y="2960"/>
                      <a:pt x="691" y="2950"/>
                      <a:pt x="742" y="2927"/>
                    </a:cubicBezTo>
                    <a:cubicBezTo>
                      <a:pt x="820" y="2927"/>
                      <a:pt x="977" y="2849"/>
                      <a:pt x="1055" y="2674"/>
                    </a:cubicBezTo>
                    <a:cubicBezTo>
                      <a:pt x="1100" y="2628"/>
                      <a:pt x="1153" y="2555"/>
                      <a:pt x="1189" y="2471"/>
                    </a:cubicBezTo>
                    <a:lnTo>
                      <a:pt x="1189" y="2471"/>
                    </a:lnTo>
                    <a:cubicBezTo>
                      <a:pt x="1302" y="2528"/>
                      <a:pt x="1427" y="2556"/>
                      <a:pt x="1550" y="2556"/>
                    </a:cubicBezTo>
                    <a:cubicBezTo>
                      <a:pt x="1694" y="2556"/>
                      <a:pt x="1835" y="2517"/>
                      <a:pt x="1952" y="2439"/>
                    </a:cubicBezTo>
                    <a:lnTo>
                      <a:pt x="2030" y="2439"/>
                    </a:lnTo>
                    <a:cubicBezTo>
                      <a:pt x="2030" y="2361"/>
                      <a:pt x="2030" y="2361"/>
                      <a:pt x="2108" y="2283"/>
                    </a:cubicBezTo>
                    <a:lnTo>
                      <a:pt x="2108" y="2108"/>
                    </a:lnTo>
                    <a:cubicBezTo>
                      <a:pt x="2108" y="1952"/>
                      <a:pt x="2108" y="1874"/>
                      <a:pt x="2030" y="1698"/>
                    </a:cubicBezTo>
                    <a:cubicBezTo>
                      <a:pt x="1952" y="1464"/>
                      <a:pt x="1874" y="1308"/>
                      <a:pt x="1796" y="1132"/>
                    </a:cubicBezTo>
                    <a:cubicBezTo>
                      <a:pt x="1542" y="722"/>
                      <a:pt x="1308" y="488"/>
                      <a:pt x="1133" y="332"/>
                    </a:cubicBezTo>
                    <a:cubicBezTo>
                      <a:pt x="977" y="78"/>
                      <a:pt x="898" y="0"/>
                      <a:pt x="8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56"/>
              <p:cNvSpPr/>
              <p:nvPr/>
            </p:nvSpPr>
            <p:spPr>
              <a:xfrm>
                <a:off x="1502452" y="211508"/>
                <a:ext cx="73305" cy="81188"/>
              </a:xfrm>
              <a:custGeom>
                <a:avLst/>
                <a:gdLst/>
                <a:ahLst/>
                <a:cxnLst/>
                <a:rect l="l" t="t" r="r" b="b"/>
                <a:pathLst>
                  <a:path w="2362" h="2616" extrusionOk="0">
                    <a:moveTo>
                      <a:pt x="254" y="1"/>
                    </a:moveTo>
                    <a:cubicBezTo>
                      <a:pt x="176" y="79"/>
                      <a:pt x="1" y="176"/>
                      <a:pt x="1" y="332"/>
                    </a:cubicBezTo>
                    <a:lnTo>
                      <a:pt x="1" y="410"/>
                    </a:lnTo>
                    <a:cubicBezTo>
                      <a:pt x="1" y="566"/>
                      <a:pt x="176" y="742"/>
                      <a:pt x="333" y="820"/>
                    </a:cubicBezTo>
                    <a:cubicBezTo>
                      <a:pt x="586" y="898"/>
                      <a:pt x="820" y="1308"/>
                      <a:pt x="1074" y="1464"/>
                    </a:cubicBezTo>
                    <a:cubicBezTo>
                      <a:pt x="1152" y="1640"/>
                      <a:pt x="1230" y="1796"/>
                      <a:pt x="1386" y="1952"/>
                    </a:cubicBezTo>
                    <a:cubicBezTo>
                      <a:pt x="1386" y="1796"/>
                      <a:pt x="1308" y="1718"/>
                      <a:pt x="1308" y="1640"/>
                    </a:cubicBezTo>
                    <a:cubicBezTo>
                      <a:pt x="1230" y="1386"/>
                      <a:pt x="1074" y="1230"/>
                      <a:pt x="976" y="1054"/>
                    </a:cubicBezTo>
                    <a:cubicBezTo>
                      <a:pt x="742" y="664"/>
                      <a:pt x="586" y="410"/>
                      <a:pt x="411" y="254"/>
                    </a:cubicBezTo>
                    <a:cubicBezTo>
                      <a:pt x="333" y="176"/>
                      <a:pt x="333" y="79"/>
                      <a:pt x="254" y="1"/>
                    </a:cubicBezTo>
                    <a:close/>
                    <a:moveTo>
                      <a:pt x="411" y="1"/>
                    </a:moveTo>
                    <a:cubicBezTo>
                      <a:pt x="411" y="1"/>
                      <a:pt x="489" y="79"/>
                      <a:pt x="489" y="176"/>
                    </a:cubicBezTo>
                    <a:cubicBezTo>
                      <a:pt x="664" y="332"/>
                      <a:pt x="898" y="566"/>
                      <a:pt x="1152" y="976"/>
                    </a:cubicBezTo>
                    <a:cubicBezTo>
                      <a:pt x="1230" y="1152"/>
                      <a:pt x="1308" y="1308"/>
                      <a:pt x="1386" y="1542"/>
                    </a:cubicBezTo>
                    <a:cubicBezTo>
                      <a:pt x="1464" y="1718"/>
                      <a:pt x="1464" y="1796"/>
                      <a:pt x="1464" y="1952"/>
                    </a:cubicBezTo>
                    <a:lnTo>
                      <a:pt x="1464" y="2127"/>
                    </a:lnTo>
                    <a:cubicBezTo>
                      <a:pt x="1562" y="2283"/>
                      <a:pt x="1640" y="2361"/>
                      <a:pt x="1718" y="2518"/>
                    </a:cubicBezTo>
                    <a:cubicBezTo>
                      <a:pt x="1796" y="2615"/>
                      <a:pt x="1874" y="2615"/>
                      <a:pt x="1952" y="2615"/>
                    </a:cubicBezTo>
                    <a:cubicBezTo>
                      <a:pt x="2050" y="2615"/>
                      <a:pt x="2128" y="2615"/>
                      <a:pt x="2128" y="2518"/>
                    </a:cubicBezTo>
                    <a:cubicBezTo>
                      <a:pt x="2362" y="1952"/>
                      <a:pt x="2050" y="1386"/>
                      <a:pt x="1718" y="976"/>
                    </a:cubicBezTo>
                    <a:cubicBezTo>
                      <a:pt x="1386" y="566"/>
                      <a:pt x="1074" y="79"/>
                      <a:pt x="489" y="1"/>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56"/>
              <p:cNvSpPr/>
              <p:nvPr/>
            </p:nvSpPr>
            <p:spPr>
              <a:xfrm>
                <a:off x="1510335" y="211508"/>
                <a:ext cx="37583" cy="66042"/>
              </a:xfrm>
              <a:custGeom>
                <a:avLst/>
                <a:gdLst/>
                <a:ahLst/>
                <a:cxnLst/>
                <a:rect l="l" t="t" r="r" b="b"/>
                <a:pathLst>
                  <a:path w="1211" h="2128" extrusionOk="0">
                    <a:moveTo>
                      <a:pt x="0" y="1"/>
                    </a:moveTo>
                    <a:cubicBezTo>
                      <a:pt x="79" y="79"/>
                      <a:pt x="79" y="176"/>
                      <a:pt x="157" y="254"/>
                    </a:cubicBezTo>
                    <a:cubicBezTo>
                      <a:pt x="332" y="410"/>
                      <a:pt x="488" y="664"/>
                      <a:pt x="722" y="1054"/>
                    </a:cubicBezTo>
                    <a:cubicBezTo>
                      <a:pt x="820" y="1230"/>
                      <a:pt x="976" y="1386"/>
                      <a:pt x="1054" y="1640"/>
                    </a:cubicBezTo>
                    <a:cubicBezTo>
                      <a:pt x="1054" y="1718"/>
                      <a:pt x="1132" y="1796"/>
                      <a:pt x="1132" y="1952"/>
                    </a:cubicBezTo>
                    <a:cubicBezTo>
                      <a:pt x="1132" y="2030"/>
                      <a:pt x="1132" y="2030"/>
                      <a:pt x="1210" y="2127"/>
                    </a:cubicBezTo>
                    <a:lnTo>
                      <a:pt x="1210" y="1952"/>
                    </a:lnTo>
                    <a:cubicBezTo>
                      <a:pt x="1210" y="1796"/>
                      <a:pt x="1210" y="1718"/>
                      <a:pt x="1132" y="1542"/>
                    </a:cubicBezTo>
                    <a:cubicBezTo>
                      <a:pt x="1054" y="1308"/>
                      <a:pt x="976" y="1152"/>
                      <a:pt x="898" y="976"/>
                    </a:cubicBezTo>
                    <a:cubicBezTo>
                      <a:pt x="644" y="566"/>
                      <a:pt x="410" y="332"/>
                      <a:pt x="235" y="176"/>
                    </a:cubicBezTo>
                    <a:cubicBezTo>
                      <a:pt x="235" y="79"/>
                      <a:pt x="157" y="1"/>
                      <a:pt x="157" y="1"/>
                    </a:cubicBez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56"/>
              <p:cNvSpPr/>
              <p:nvPr/>
            </p:nvSpPr>
            <p:spPr>
              <a:xfrm>
                <a:off x="1750143" y="-430"/>
                <a:ext cx="133854" cy="192107"/>
              </a:xfrm>
              <a:custGeom>
                <a:avLst/>
                <a:gdLst/>
                <a:ahLst/>
                <a:cxnLst/>
                <a:rect l="l" t="t" r="r" b="b"/>
                <a:pathLst>
                  <a:path w="4313" h="6190" extrusionOk="0">
                    <a:moveTo>
                      <a:pt x="2029" y="0"/>
                    </a:moveTo>
                    <a:cubicBezTo>
                      <a:pt x="2029" y="0"/>
                      <a:pt x="1776" y="0"/>
                      <a:pt x="1385" y="79"/>
                    </a:cubicBezTo>
                    <a:lnTo>
                      <a:pt x="1054" y="79"/>
                    </a:lnTo>
                    <a:cubicBezTo>
                      <a:pt x="566" y="742"/>
                      <a:pt x="0" y="2517"/>
                      <a:pt x="488" y="3669"/>
                    </a:cubicBezTo>
                    <a:cubicBezTo>
                      <a:pt x="1035" y="5084"/>
                      <a:pt x="2496" y="6189"/>
                      <a:pt x="2891" y="6189"/>
                    </a:cubicBezTo>
                    <a:cubicBezTo>
                      <a:pt x="2904" y="6189"/>
                      <a:pt x="2916" y="6188"/>
                      <a:pt x="2927" y="6186"/>
                    </a:cubicBezTo>
                    <a:cubicBezTo>
                      <a:pt x="3239" y="6108"/>
                      <a:pt x="4312" y="3981"/>
                      <a:pt x="3981" y="2517"/>
                    </a:cubicBezTo>
                    <a:cubicBezTo>
                      <a:pt x="3727" y="1542"/>
                      <a:pt x="2927" y="332"/>
                      <a:pt x="20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56"/>
              <p:cNvSpPr/>
              <p:nvPr/>
            </p:nvSpPr>
            <p:spPr>
              <a:xfrm>
                <a:off x="1777981" y="1991"/>
                <a:ext cx="65422" cy="92205"/>
              </a:xfrm>
              <a:custGeom>
                <a:avLst/>
                <a:gdLst/>
                <a:ahLst/>
                <a:cxnLst/>
                <a:rect l="l" t="t" r="r" b="b"/>
                <a:pathLst>
                  <a:path w="2108" h="2971" extrusionOk="0">
                    <a:moveTo>
                      <a:pt x="1054" y="1952"/>
                    </a:moveTo>
                    <a:cubicBezTo>
                      <a:pt x="1054" y="1952"/>
                      <a:pt x="1132" y="2049"/>
                      <a:pt x="1132" y="2127"/>
                    </a:cubicBezTo>
                    <a:lnTo>
                      <a:pt x="1132" y="2283"/>
                    </a:lnTo>
                    <a:cubicBezTo>
                      <a:pt x="1128" y="2293"/>
                      <a:pt x="1123" y="2302"/>
                      <a:pt x="1119" y="2310"/>
                    </a:cubicBezTo>
                    <a:lnTo>
                      <a:pt x="1119" y="2310"/>
                    </a:lnTo>
                    <a:cubicBezTo>
                      <a:pt x="1024" y="2249"/>
                      <a:pt x="976" y="2188"/>
                      <a:pt x="976" y="2127"/>
                    </a:cubicBezTo>
                    <a:cubicBezTo>
                      <a:pt x="879" y="2049"/>
                      <a:pt x="976" y="2049"/>
                      <a:pt x="976" y="2049"/>
                    </a:cubicBezTo>
                    <a:lnTo>
                      <a:pt x="1054" y="1952"/>
                    </a:lnTo>
                    <a:close/>
                    <a:moveTo>
                      <a:pt x="879" y="1"/>
                    </a:moveTo>
                    <a:lnTo>
                      <a:pt x="801" y="98"/>
                    </a:lnTo>
                    <a:cubicBezTo>
                      <a:pt x="801" y="98"/>
                      <a:pt x="879" y="254"/>
                      <a:pt x="1054" y="410"/>
                    </a:cubicBezTo>
                    <a:cubicBezTo>
                      <a:pt x="1210" y="586"/>
                      <a:pt x="1366" y="898"/>
                      <a:pt x="1620" y="1230"/>
                    </a:cubicBezTo>
                    <a:cubicBezTo>
                      <a:pt x="1698" y="1386"/>
                      <a:pt x="1854" y="1561"/>
                      <a:pt x="1952" y="1796"/>
                    </a:cubicBezTo>
                    <a:cubicBezTo>
                      <a:pt x="1952" y="1874"/>
                      <a:pt x="2030" y="2049"/>
                      <a:pt x="2030" y="2127"/>
                    </a:cubicBezTo>
                    <a:lnTo>
                      <a:pt x="2030" y="2283"/>
                    </a:lnTo>
                    <a:lnTo>
                      <a:pt x="1952" y="2361"/>
                    </a:lnTo>
                    <a:lnTo>
                      <a:pt x="1854" y="2361"/>
                    </a:lnTo>
                    <a:cubicBezTo>
                      <a:pt x="1790" y="2434"/>
                      <a:pt x="1696" y="2460"/>
                      <a:pt x="1596" y="2460"/>
                    </a:cubicBezTo>
                    <a:cubicBezTo>
                      <a:pt x="1473" y="2460"/>
                      <a:pt x="1341" y="2420"/>
                      <a:pt x="1249" y="2379"/>
                    </a:cubicBezTo>
                    <a:lnTo>
                      <a:pt x="1249" y="2379"/>
                    </a:lnTo>
                    <a:cubicBezTo>
                      <a:pt x="1260" y="2347"/>
                      <a:pt x="1273" y="2315"/>
                      <a:pt x="1288" y="2283"/>
                    </a:cubicBezTo>
                    <a:lnTo>
                      <a:pt x="1288" y="2127"/>
                    </a:lnTo>
                    <a:cubicBezTo>
                      <a:pt x="1288" y="2049"/>
                      <a:pt x="1210" y="1952"/>
                      <a:pt x="1132" y="1874"/>
                    </a:cubicBezTo>
                    <a:cubicBezTo>
                      <a:pt x="1132" y="1796"/>
                      <a:pt x="1054" y="1796"/>
                      <a:pt x="976" y="1796"/>
                    </a:cubicBezTo>
                    <a:cubicBezTo>
                      <a:pt x="976" y="1874"/>
                      <a:pt x="976" y="1874"/>
                      <a:pt x="879" y="1874"/>
                    </a:cubicBezTo>
                    <a:cubicBezTo>
                      <a:pt x="801" y="1952"/>
                      <a:pt x="801" y="2049"/>
                      <a:pt x="801" y="2127"/>
                    </a:cubicBezTo>
                    <a:cubicBezTo>
                      <a:pt x="869" y="2265"/>
                      <a:pt x="953" y="2341"/>
                      <a:pt x="1078" y="2411"/>
                    </a:cubicBezTo>
                    <a:lnTo>
                      <a:pt x="1078" y="2411"/>
                    </a:lnTo>
                    <a:cubicBezTo>
                      <a:pt x="1047" y="2497"/>
                      <a:pt x="1030" y="2561"/>
                      <a:pt x="976" y="2615"/>
                    </a:cubicBezTo>
                    <a:cubicBezTo>
                      <a:pt x="865" y="2764"/>
                      <a:pt x="730" y="2818"/>
                      <a:pt x="582" y="2818"/>
                    </a:cubicBezTo>
                    <a:cubicBezTo>
                      <a:pt x="496" y="2818"/>
                      <a:pt x="406" y="2800"/>
                      <a:pt x="313" y="2771"/>
                    </a:cubicBezTo>
                    <a:lnTo>
                      <a:pt x="313" y="2693"/>
                    </a:lnTo>
                    <a:lnTo>
                      <a:pt x="235" y="2693"/>
                    </a:lnTo>
                    <a:lnTo>
                      <a:pt x="235" y="2537"/>
                    </a:lnTo>
                    <a:lnTo>
                      <a:pt x="235" y="2127"/>
                    </a:lnTo>
                    <a:lnTo>
                      <a:pt x="235" y="1464"/>
                    </a:lnTo>
                    <a:cubicBezTo>
                      <a:pt x="313" y="1152"/>
                      <a:pt x="391" y="742"/>
                      <a:pt x="391" y="488"/>
                    </a:cubicBezTo>
                    <a:cubicBezTo>
                      <a:pt x="488" y="332"/>
                      <a:pt x="488" y="176"/>
                      <a:pt x="488" y="176"/>
                    </a:cubicBezTo>
                    <a:lnTo>
                      <a:pt x="488" y="98"/>
                    </a:lnTo>
                    <a:lnTo>
                      <a:pt x="391" y="176"/>
                    </a:lnTo>
                    <a:cubicBezTo>
                      <a:pt x="391" y="176"/>
                      <a:pt x="313" y="254"/>
                      <a:pt x="313" y="488"/>
                    </a:cubicBezTo>
                    <a:cubicBezTo>
                      <a:pt x="235" y="742"/>
                      <a:pt x="157" y="1074"/>
                      <a:pt x="79" y="1464"/>
                    </a:cubicBezTo>
                    <a:cubicBezTo>
                      <a:pt x="79" y="1718"/>
                      <a:pt x="1" y="1874"/>
                      <a:pt x="1" y="2127"/>
                    </a:cubicBezTo>
                    <a:lnTo>
                      <a:pt x="1" y="2537"/>
                    </a:lnTo>
                    <a:cubicBezTo>
                      <a:pt x="79" y="2615"/>
                      <a:pt x="79" y="2693"/>
                      <a:pt x="79" y="2771"/>
                    </a:cubicBezTo>
                    <a:cubicBezTo>
                      <a:pt x="79" y="2771"/>
                      <a:pt x="157" y="2771"/>
                      <a:pt x="157" y="2849"/>
                    </a:cubicBezTo>
                    <a:lnTo>
                      <a:pt x="235" y="2849"/>
                    </a:lnTo>
                    <a:lnTo>
                      <a:pt x="235" y="2927"/>
                    </a:lnTo>
                    <a:cubicBezTo>
                      <a:pt x="339" y="2927"/>
                      <a:pt x="452" y="2971"/>
                      <a:pt x="561" y="2971"/>
                    </a:cubicBezTo>
                    <a:cubicBezTo>
                      <a:pt x="616" y="2971"/>
                      <a:pt x="671" y="2960"/>
                      <a:pt x="723" y="2927"/>
                    </a:cubicBezTo>
                    <a:cubicBezTo>
                      <a:pt x="879" y="2927"/>
                      <a:pt x="976" y="2849"/>
                      <a:pt x="1054" y="2693"/>
                    </a:cubicBezTo>
                    <a:cubicBezTo>
                      <a:pt x="1142" y="2649"/>
                      <a:pt x="1180" y="2575"/>
                      <a:pt x="1211" y="2490"/>
                    </a:cubicBezTo>
                    <a:lnTo>
                      <a:pt x="1211" y="2490"/>
                    </a:lnTo>
                    <a:cubicBezTo>
                      <a:pt x="1336" y="2559"/>
                      <a:pt x="1479" y="2587"/>
                      <a:pt x="1621" y="2587"/>
                    </a:cubicBezTo>
                    <a:cubicBezTo>
                      <a:pt x="1736" y="2587"/>
                      <a:pt x="1850" y="2568"/>
                      <a:pt x="1952" y="2537"/>
                    </a:cubicBezTo>
                    <a:cubicBezTo>
                      <a:pt x="1952" y="2439"/>
                      <a:pt x="2030" y="2439"/>
                      <a:pt x="2030" y="2439"/>
                    </a:cubicBezTo>
                    <a:cubicBezTo>
                      <a:pt x="2030" y="2361"/>
                      <a:pt x="2108" y="2361"/>
                      <a:pt x="2108" y="2361"/>
                    </a:cubicBezTo>
                    <a:lnTo>
                      <a:pt x="2108" y="2127"/>
                    </a:lnTo>
                    <a:cubicBezTo>
                      <a:pt x="2108" y="1952"/>
                      <a:pt x="2108" y="1874"/>
                      <a:pt x="2030" y="1718"/>
                    </a:cubicBezTo>
                    <a:cubicBezTo>
                      <a:pt x="1952" y="1561"/>
                      <a:pt x="1854" y="1308"/>
                      <a:pt x="1776" y="1152"/>
                    </a:cubicBezTo>
                    <a:cubicBezTo>
                      <a:pt x="1542" y="820"/>
                      <a:pt x="1288" y="488"/>
                      <a:pt x="1210" y="332"/>
                    </a:cubicBezTo>
                    <a:cubicBezTo>
                      <a:pt x="1054" y="176"/>
                      <a:pt x="879" y="1"/>
                      <a:pt x="8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56"/>
              <p:cNvSpPr/>
              <p:nvPr/>
            </p:nvSpPr>
            <p:spPr>
              <a:xfrm>
                <a:off x="1787664" y="128551"/>
                <a:ext cx="38204" cy="32742"/>
              </a:xfrm>
              <a:custGeom>
                <a:avLst/>
                <a:gdLst/>
                <a:ahLst/>
                <a:cxnLst/>
                <a:rect l="l" t="t" r="r" b="b"/>
                <a:pathLst>
                  <a:path w="1231" h="1055" extrusionOk="0">
                    <a:moveTo>
                      <a:pt x="333" y="0"/>
                    </a:moveTo>
                    <a:cubicBezTo>
                      <a:pt x="176" y="0"/>
                      <a:pt x="1" y="157"/>
                      <a:pt x="79" y="313"/>
                    </a:cubicBezTo>
                    <a:cubicBezTo>
                      <a:pt x="176" y="488"/>
                      <a:pt x="255" y="644"/>
                      <a:pt x="411" y="800"/>
                    </a:cubicBezTo>
                    <a:cubicBezTo>
                      <a:pt x="489" y="898"/>
                      <a:pt x="664" y="1054"/>
                      <a:pt x="898" y="1054"/>
                    </a:cubicBezTo>
                    <a:cubicBezTo>
                      <a:pt x="1152" y="1054"/>
                      <a:pt x="1230" y="800"/>
                      <a:pt x="1054" y="644"/>
                    </a:cubicBezTo>
                    <a:cubicBezTo>
                      <a:pt x="976" y="566"/>
                      <a:pt x="898" y="488"/>
                      <a:pt x="820" y="313"/>
                    </a:cubicBezTo>
                    <a:cubicBezTo>
                      <a:pt x="664" y="157"/>
                      <a:pt x="567" y="78"/>
                      <a:pt x="333"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56"/>
              <p:cNvSpPr/>
              <p:nvPr/>
            </p:nvSpPr>
            <p:spPr>
              <a:xfrm>
                <a:off x="1825837" y="163683"/>
                <a:ext cx="9714" cy="7883"/>
              </a:xfrm>
              <a:custGeom>
                <a:avLst/>
                <a:gdLst/>
                <a:ahLst/>
                <a:cxnLst/>
                <a:rect l="l" t="t" r="r" b="b"/>
                <a:pathLst>
                  <a:path w="313" h="254" extrusionOk="0">
                    <a:moveTo>
                      <a:pt x="156" y="0"/>
                    </a:moveTo>
                    <a:cubicBezTo>
                      <a:pt x="0" y="0"/>
                      <a:pt x="0" y="254"/>
                      <a:pt x="156" y="254"/>
                    </a:cubicBezTo>
                    <a:cubicBezTo>
                      <a:pt x="312" y="254"/>
                      <a:pt x="312" y="0"/>
                      <a:pt x="156"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56"/>
              <p:cNvSpPr/>
              <p:nvPr/>
            </p:nvSpPr>
            <p:spPr>
              <a:xfrm>
                <a:off x="1797968" y="7453"/>
                <a:ext cx="73305" cy="82988"/>
              </a:xfrm>
              <a:custGeom>
                <a:avLst/>
                <a:gdLst/>
                <a:ahLst/>
                <a:cxnLst/>
                <a:rect l="l" t="t" r="r" b="b"/>
                <a:pathLst>
                  <a:path w="2362" h="2674" extrusionOk="0">
                    <a:moveTo>
                      <a:pt x="235" y="0"/>
                    </a:moveTo>
                    <a:cubicBezTo>
                      <a:pt x="157" y="78"/>
                      <a:pt x="79" y="156"/>
                      <a:pt x="1" y="312"/>
                    </a:cubicBezTo>
                    <a:lnTo>
                      <a:pt x="1" y="410"/>
                    </a:lnTo>
                    <a:cubicBezTo>
                      <a:pt x="1" y="644"/>
                      <a:pt x="157" y="800"/>
                      <a:pt x="332" y="800"/>
                    </a:cubicBezTo>
                    <a:cubicBezTo>
                      <a:pt x="644" y="898"/>
                      <a:pt x="898" y="1288"/>
                      <a:pt x="1054" y="1463"/>
                    </a:cubicBezTo>
                    <a:cubicBezTo>
                      <a:pt x="1132" y="1620"/>
                      <a:pt x="1308" y="1776"/>
                      <a:pt x="1386" y="1951"/>
                    </a:cubicBezTo>
                    <a:cubicBezTo>
                      <a:pt x="1386" y="1873"/>
                      <a:pt x="1308" y="1698"/>
                      <a:pt x="1308" y="1620"/>
                    </a:cubicBezTo>
                    <a:cubicBezTo>
                      <a:pt x="1210" y="1385"/>
                      <a:pt x="1054" y="1210"/>
                      <a:pt x="976" y="1054"/>
                    </a:cubicBezTo>
                    <a:cubicBezTo>
                      <a:pt x="722" y="722"/>
                      <a:pt x="566" y="410"/>
                      <a:pt x="410" y="234"/>
                    </a:cubicBezTo>
                    <a:cubicBezTo>
                      <a:pt x="332" y="156"/>
                      <a:pt x="332" y="78"/>
                      <a:pt x="235" y="0"/>
                    </a:cubicBezTo>
                    <a:close/>
                    <a:moveTo>
                      <a:pt x="410" y="0"/>
                    </a:moveTo>
                    <a:cubicBezTo>
                      <a:pt x="410" y="0"/>
                      <a:pt x="488" y="78"/>
                      <a:pt x="566" y="156"/>
                    </a:cubicBezTo>
                    <a:cubicBezTo>
                      <a:pt x="644" y="312"/>
                      <a:pt x="898" y="644"/>
                      <a:pt x="1132" y="976"/>
                    </a:cubicBezTo>
                    <a:cubicBezTo>
                      <a:pt x="1210" y="1132"/>
                      <a:pt x="1308" y="1385"/>
                      <a:pt x="1386" y="1542"/>
                    </a:cubicBezTo>
                    <a:cubicBezTo>
                      <a:pt x="1464" y="1698"/>
                      <a:pt x="1464" y="1776"/>
                      <a:pt x="1464" y="1951"/>
                    </a:cubicBezTo>
                    <a:lnTo>
                      <a:pt x="1464" y="2107"/>
                    </a:lnTo>
                    <a:cubicBezTo>
                      <a:pt x="1542" y="2263"/>
                      <a:pt x="1620" y="2439"/>
                      <a:pt x="1698" y="2595"/>
                    </a:cubicBezTo>
                    <a:cubicBezTo>
                      <a:pt x="1796" y="2595"/>
                      <a:pt x="1874" y="2673"/>
                      <a:pt x="1952" y="2673"/>
                    </a:cubicBezTo>
                    <a:cubicBezTo>
                      <a:pt x="2030" y="2673"/>
                      <a:pt x="2108" y="2595"/>
                      <a:pt x="2108" y="2517"/>
                    </a:cubicBezTo>
                    <a:cubicBezTo>
                      <a:pt x="2361" y="2029"/>
                      <a:pt x="2030" y="1385"/>
                      <a:pt x="1698" y="976"/>
                    </a:cubicBezTo>
                    <a:cubicBezTo>
                      <a:pt x="1386" y="566"/>
                      <a:pt x="1054" y="156"/>
                      <a:pt x="566" y="0"/>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56"/>
              <p:cNvSpPr/>
              <p:nvPr/>
            </p:nvSpPr>
            <p:spPr>
              <a:xfrm>
                <a:off x="1805230" y="7453"/>
                <a:ext cx="38173" cy="65422"/>
              </a:xfrm>
              <a:custGeom>
                <a:avLst/>
                <a:gdLst/>
                <a:ahLst/>
                <a:cxnLst/>
                <a:rect l="l" t="t" r="r" b="b"/>
                <a:pathLst>
                  <a:path w="1230" h="2108" extrusionOk="0">
                    <a:moveTo>
                      <a:pt x="1" y="0"/>
                    </a:moveTo>
                    <a:cubicBezTo>
                      <a:pt x="98" y="78"/>
                      <a:pt x="98" y="156"/>
                      <a:pt x="176" y="234"/>
                    </a:cubicBezTo>
                    <a:cubicBezTo>
                      <a:pt x="332" y="410"/>
                      <a:pt x="488" y="722"/>
                      <a:pt x="742" y="1054"/>
                    </a:cubicBezTo>
                    <a:cubicBezTo>
                      <a:pt x="820" y="1210"/>
                      <a:pt x="976" y="1385"/>
                      <a:pt x="1074" y="1620"/>
                    </a:cubicBezTo>
                    <a:cubicBezTo>
                      <a:pt x="1074" y="1698"/>
                      <a:pt x="1152" y="1873"/>
                      <a:pt x="1152" y="1951"/>
                    </a:cubicBezTo>
                    <a:cubicBezTo>
                      <a:pt x="1152" y="2029"/>
                      <a:pt x="1230" y="2107"/>
                      <a:pt x="1230" y="2107"/>
                    </a:cubicBezTo>
                    <a:lnTo>
                      <a:pt x="1230" y="1951"/>
                    </a:lnTo>
                    <a:cubicBezTo>
                      <a:pt x="1230" y="1776"/>
                      <a:pt x="1230" y="1698"/>
                      <a:pt x="1152" y="1542"/>
                    </a:cubicBezTo>
                    <a:cubicBezTo>
                      <a:pt x="1074" y="1385"/>
                      <a:pt x="976" y="1132"/>
                      <a:pt x="898" y="976"/>
                    </a:cubicBezTo>
                    <a:cubicBezTo>
                      <a:pt x="664" y="644"/>
                      <a:pt x="410" y="312"/>
                      <a:pt x="332" y="156"/>
                    </a:cubicBezTo>
                    <a:cubicBezTo>
                      <a:pt x="254" y="78"/>
                      <a:pt x="176" y="0"/>
                      <a:pt x="176" y="0"/>
                    </a:cubicBez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56"/>
              <p:cNvSpPr/>
              <p:nvPr/>
            </p:nvSpPr>
            <p:spPr>
              <a:xfrm>
                <a:off x="470601" y="95840"/>
                <a:ext cx="27900" cy="27280"/>
              </a:xfrm>
              <a:custGeom>
                <a:avLst/>
                <a:gdLst/>
                <a:ahLst/>
                <a:cxnLst/>
                <a:rect l="l" t="t" r="r" b="b"/>
                <a:pathLst>
                  <a:path w="899" h="879" extrusionOk="0">
                    <a:moveTo>
                      <a:pt x="489" y="1"/>
                    </a:moveTo>
                    <a:cubicBezTo>
                      <a:pt x="176" y="1"/>
                      <a:pt x="1" y="157"/>
                      <a:pt x="1" y="391"/>
                    </a:cubicBezTo>
                    <a:cubicBezTo>
                      <a:pt x="1" y="723"/>
                      <a:pt x="176" y="879"/>
                      <a:pt x="489" y="879"/>
                    </a:cubicBezTo>
                    <a:cubicBezTo>
                      <a:pt x="742" y="879"/>
                      <a:pt x="898" y="723"/>
                      <a:pt x="898" y="391"/>
                    </a:cubicBezTo>
                    <a:cubicBezTo>
                      <a:pt x="898" y="157"/>
                      <a:pt x="742" y="1"/>
                      <a:pt x="489" y="1"/>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56"/>
              <p:cNvSpPr/>
              <p:nvPr/>
            </p:nvSpPr>
            <p:spPr>
              <a:xfrm>
                <a:off x="531150" y="93575"/>
                <a:ext cx="45466" cy="37894"/>
              </a:xfrm>
              <a:custGeom>
                <a:avLst/>
                <a:gdLst/>
                <a:ahLst/>
                <a:cxnLst/>
                <a:rect l="l" t="t" r="r" b="b"/>
                <a:pathLst>
                  <a:path w="1465" h="1221" extrusionOk="0">
                    <a:moveTo>
                      <a:pt x="655" y="1"/>
                    </a:moveTo>
                    <a:cubicBezTo>
                      <a:pt x="572" y="1"/>
                      <a:pt x="489" y="25"/>
                      <a:pt x="411" y="74"/>
                    </a:cubicBezTo>
                    <a:cubicBezTo>
                      <a:pt x="177" y="152"/>
                      <a:pt x="1" y="386"/>
                      <a:pt x="1" y="640"/>
                    </a:cubicBezTo>
                    <a:cubicBezTo>
                      <a:pt x="69" y="997"/>
                      <a:pt x="389" y="1220"/>
                      <a:pt x="741" y="1220"/>
                    </a:cubicBezTo>
                    <a:cubicBezTo>
                      <a:pt x="793" y="1220"/>
                      <a:pt x="846" y="1216"/>
                      <a:pt x="898" y="1205"/>
                    </a:cubicBezTo>
                    <a:cubicBezTo>
                      <a:pt x="1464" y="1049"/>
                      <a:pt x="1464" y="152"/>
                      <a:pt x="898" y="74"/>
                    </a:cubicBezTo>
                    <a:cubicBezTo>
                      <a:pt x="820" y="25"/>
                      <a:pt x="737" y="1"/>
                      <a:pt x="655" y="1"/>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56"/>
              <p:cNvSpPr/>
              <p:nvPr/>
            </p:nvSpPr>
            <p:spPr>
              <a:xfrm>
                <a:off x="775799" y="232084"/>
                <a:ext cx="33332" cy="22438"/>
              </a:xfrm>
              <a:custGeom>
                <a:avLst/>
                <a:gdLst/>
                <a:ahLst/>
                <a:cxnLst/>
                <a:rect l="l" t="t" r="r" b="b"/>
                <a:pathLst>
                  <a:path w="1074" h="723" extrusionOk="0">
                    <a:moveTo>
                      <a:pt x="488" y="1"/>
                    </a:moveTo>
                    <a:cubicBezTo>
                      <a:pt x="1" y="1"/>
                      <a:pt x="1" y="723"/>
                      <a:pt x="488" y="723"/>
                    </a:cubicBezTo>
                    <a:cubicBezTo>
                      <a:pt x="1074" y="723"/>
                      <a:pt x="1074" y="1"/>
                      <a:pt x="488" y="1"/>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56"/>
              <p:cNvSpPr/>
              <p:nvPr/>
            </p:nvSpPr>
            <p:spPr>
              <a:xfrm>
                <a:off x="851493" y="201825"/>
                <a:ext cx="30321" cy="24859"/>
              </a:xfrm>
              <a:custGeom>
                <a:avLst/>
                <a:gdLst/>
                <a:ahLst/>
                <a:cxnLst/>
                <a:rect l="l" t="t" r="r" b="b"/>
                <a:pathLst>
                  <a:path w="977" h="801" extrusionOk="0">
                    <a:moveTo>
                      <a:pt x="488" y="0"/>
                    </a:moveTo>
                    <a:cubicBezTo>
                      <a:pt x="1" y="0"/>
                      <a:pt x="1" y="800"/>
                      <a:pt x="488" y="800"/>
                    </a:cubicBezTo>
                    <a:cubicBezTo>
                      <a:pt x="976" y="800"/>
                      <a:pt x="976" y="0"/>
                      <a:pt x="488" y="0"/>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56"/>
              <p:cNvSpPr/>
              <p:nvPr/>
            </p:nvSpPr>
            <p:spPr>
              <a:xfrm>
                <a:off x="1275369" y="216970"/>
                <a:ext cx="43046" cy="48290"/>
              </a:xfrm>
              <a:custGeom>
                <a:avLst/>
                <a:gdLst/>
                <a:ahLst/>
                <a:cxnLst/>
                <a:rect l="l" t="t" r="r" b="b"/>
                <a:pathLst>
                  <a:path w="1387" h="1556" extrusionOk="0">
                    <a:moveTo>
                      <a:pt x="489" y="0"/>
                    </a:moveTo>
                    <a:cubicBezTo>
                      <a:pt x="255" y="78"/>
                      <a:pt x="1" y="312"/>
                      <a:pt x="1" y="644"/>
                    </a:cubicBezTo>
                    <a:cubicBezTo>
                      <a:pt x="1" y="800"/>
                      <a:pt x="1" y="976"/>
                      <a:pt x="98" y="1054"/>
                    </a:cubicBezTo>
                    <a:cubicBezTo>
                      <a:pt x="167" y="1327"/>
                      <a:pt x="415" y="1556"/>
                      <a:pt x="698" y="1556"/>
                    </a:cubicBezTo>
                    <a:cubicBezTo>
                      <a:pt x="738" y="1556"/>
                      <a:pt x="779" y="1551"/>
                      <a:pt x="820" y="1542"/>
                    </a:cubicBezTo>
                    <a:cubicBezTo>
                      <a:pt x="1152" y="1464"/>
                      <a:pt x="1386" y="1054"/>
                      <a:pt x="1308" y="722"/>
                    </a:cubicBezTo>
                    <a:cubicBezTo>
                      <a:pt x="1230" y="644"/>
                      <a:pt x="1230" y="566"/>
                      <a:pt x="1152" y="488"/>
                    </a:cubicBezTo>
                    <a:cubicBezTo>
                      <a:pt x="1074" y="156"/>
                      <a:pt x="820" y="0"/>
                      <a:pt x="489" y="0"/>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56"/>
              <p:cNvSpPr/>
              <p:nvPr/>
            </p:nvSpPr>
            <p:spPr>
              <a:xfrm>
                <a:off x="1335950" y="196363"/>
                <a:ext cx="35752" cy="27900"/>
              </a:xfrm>
              <a:custGeom>
                <a:avLst/>
                <a:gdLst/>
                <a:ahLst/>
                <a:cxnLst/>
                <a:rect l="l" t="t" r="r" b="b"/>
                <a:pathLst>
                  <a:path w="1152" h="899" extrusionOk="0">
                    <a:moveTo>
                      <a:pt x="585" y="1"/>
                    </a:moveTo>
                    <a:cubicBezTo>
                      <a:pt x="0" y="1"/>
                      <a:pt x="0" y="898"/>
                      <a:pt x="585" y="898"/>
                    </a:cubicBezTo>
                    <a:cubicBezTo>
                      <a:pt x="1151" y="898"/>
                      <a:pt x="1151" y="1"/>
                      <a:pt x="585" y="1"/>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56"/>
              <p:cNvSpPr/>
              <p:nvPr/>
            </p:nvSpPr>
            <p:spPr>
              <a:xfrm>
                <a:off x="1424337" y="198784"/>
                <a:ext cx="23059" cy="22904"/>
              </a:xfrm>
              <a:custGeom>
                <a:avLst/>
                <a:gdLst/>
                <a:ahLst/>
                <a:cxnLst/>
                <a:rect l="l" t="t" r="r" b="b"/>
                <a:pathLst>
                  <a:path w="743" h="738" extrusionOk="0">
                    <a:moveTo>
                      <a:pt x="332" y="1"/>
                    </a:moveTo>
                    <a:cubicBezTo>
                      <a:pt x="176" y="1"/>
                      <a:pt x="1" y="254"/>
                      <a:pt x="1" y="411"/>
                    </a:cubicBezTo>
                    <a:lnTo>
                      <a:pt x="1" y="489"/>
                    </a:lnTo>
                    <a:cubicBezTo>
                      <a:pt x="40" y="654"/>
                      <a:pt x="181" y="737"/>
                      <a:pt x="325" y="737"/>
                    </a:cubicBezTo>
                    <a:cubicBezTo>
                      <a:pt x="469" y="737"/>
                      <a:pt x="615" y="654"/>
                      <a:pt x="664" y="489"/>
                    </a:cubicBezTo>
                    <a:lnTo>
                      <a:pt x="664" y="411"/>
                    </a:lnTo>
                    <a:cubicBezTo>
                      <a:pt x="742" y="254"/>
                      <a:pt x="567" y="1"/>
                      <a:pt x="332" y="1"/>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56"/>
              <p:cNvSpPr/>
              <p:nvPr/>
            </p:nvSpPr>
            <p:spPr>
              <a:xfrm>
                <a:off x="8019989" y="241798"/>
                <a:ext cx="52697" cy="50897"/>
              </a:xfrm>
              <a:custGeom>
                <a:avLst/>
                <a:gdLst/>
                <a:ahLst/>
                <a:cxnLst/>
                <a:rect l="l" t="t" r="r" b="b"/>
                <a:pathLst>
                  <a:path w="1698" h="1640" extrusionOk="0">
                    <a:moveTo>
                      <a:pt x="722" y="0"/>
                    </a:moveTo>
                    <a:lnTo>
                      <a:pt x="566" y="410"/>
                    </a:lnTo>
                    <a:lnTo>
                      <a:pt x="0" y="664"/>
                    </a:lnTo>
                    <a:lnTo>
                      <a:pt x="332" y="976"/>
                    </a:lnTo>
                    <a:lnTo>
                      <a:pt x="332" y="1639"/>
                    </a:lnTo>
                    <a:lnTo>
                      <a:pt x="976" y="1229"/>
                    </a:lnTo>
                    <a:lnTo>
                      <a:pt x="1542" y="1542"/>
                    </a:lnTo>
                    <a:lnTo>
                      <a:pt x="1385" y="820"/>
                    </a:lnTo>
                    <a:lnTo>
                      <a:pt x="1698" y="332"/>
                    </a:lnTo>
                    <a:lnTo>
                      <a:pt x="1054" y="410"/>
                    </a:lnTo>
                    <a:lnTo>
                      <a:pt x="722" y="0"/>
                    </a:ln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56"/>
              <p:cNvSpPr/>
              <p:nvPr/>
            </p:nvSpPr>
            <p:spPr>
              <a:xfrm>
                <a:off x="7243058" y="-156660"/>
                <a:ext cx="106016" cy="110857"/>
              </a:xfrm>
              <a:custGeom>
                <a:avLst/>
                <a:gdLst/>
                <a:ahLst/>
                <a:cxnLst/>
                <a:rect l="l" t="t" r="r" b="b"/>
                <a:pathLst>
                  <a:path w="3416" h="3572" extrusionOk="0">
                    <a:moveTo>
                      <a:pt x="2186" y="0"/>
                    </a:moveTo>
                    <a:lnTo>
                      <a:pt x="1288" y="722"/>
                    </a:lnTo>
                    <a:lnTo>
                      <a:pt x="0" y="722"/>
                    </a:lnTo>
                    <a:lnTo>
                      <a:pt x="566" y="1620"/>
                    </a:lnTo>
                    <a:lnTo>
                      <a:pt x="0" y="3005"/>
                    </a:lnTo>
                    <a:lnTo>
                      <a:pt x="1210" y="2596"/>
                    </a:lnTo>
                    <a:lnTo>
                      <a:pt x="1854" y="3571"/>
                    </a:lnTo>
                    <a:lnTo>
                      <a:pt x="2264" y="2186"/>
                    </a:lnTo>
                    <a:lnTo>
                      <a:pt x="3415" y="1796"/>
                    </a:lnTo>
                    <a:lnTo>
                      <a:pt x="2030" y="976"/>
                    </a:lnTo>
                    <a:lnTo>
                      <a:pt x="2186" y="0"/>
                    </a:ln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56"/>
              <p:cNvSpPr/>
              <p:nvPr/>
            </p:nvSpPr>
            <p:spPr>
              <a:xfrm>
                <a:off x="8564963" y="52857"/>
                <a:ext cx="106016" cy="113278"/>
              </a:xfrm>
              <a:custGeom>
                <a:avLst/>
                <a:gdLst/>
                <a:ahLst/>
                <a:cxnLst/>
                <a:rect l="l" t="t" r="r" b="b"/>
                <a:pathLst>
                  <a:path w="3416" h="3650" extrusionOk="0">
                    <a:moveTo>
                      <a:pt x="2108" y="0"/>
                    </a:moveTo>
                    <a:lnTo>
                      <a:pt x="1308" y="800"/>
                    </a:lnTo>
                    <a:lnTo>
                      <a:pt x="1" y="800"/>
                    </a:lnTo>
                    <a:lnTo>
                      <a:pt x="488" y="1620"/>
                    </a:lnTo>
                    <a:lnTo>
                      <a:pt x="1" y="3083"/>
                    </a:lnTo>
                    <a:lnTo>
                      <a:pt x="1210" y="2596"/>
                    </a:lnTo>
                    <a:lnTo>
                      <a:pt x="1796" y="3649"/>
                    </a:lnTo>
                    <a:lnTo>
                      <a:pt x="2284" y="2186"/>
                    </a:lnTo>
                    <a:lnTo>
                      <a:pt x="3415" y="1874"/>
                    </a:lnTo>
                    <a:lnTo>
                      <a:pt x="2030" y="1054"/>
                    </a:lnTo>
                    <a:lnTo>
                      <a:pt x="2108" y="0"/>
                    </a:ln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56"/>
              <p:cNvSpPr/>
              <p:nvPr/>
            </p:nvSpPr>
            <p:spPr>
              <a:xfrm>
                <a:off x="7875862" y="211508"/>
                <a:ext cx="88419" cy="83608"/>
              </a:xfrm>
              <a:custGeom>
                <a:avLst/>
                <a:gdLst/>
                <a:ahLst/>
                <a:cxnLst/>
                <a:rect l="l" t="t" r="r" b="b"/>
                <a:pathLst>
                  <a:path w="2849" h="2694" extrusionOk="0">
                    <a:moveTo>
                      <a:pt x="1308" y="1"/>
                    </a:moveTo>
                    <a:lnTo>
                      <a:pt x="976" y="898"/>
                    </a:lnTo>
                    <a:lnTo>
                      <a:pt x="0" y="898"/>
                    </a:lnTo>
                    <a:lnTo>
                      <a:pt x="820" y="1640"/>
                    </a:lnTo>
                    <a:lnTo>
                      <a:pt x="488" y="2693"/>
                    </a:lnTo>
                    <a:lnTo>
                      <a:pt x="1386" y="2030"/>
                    </a:lnTo>
                    <a:lnTo>
                      <a:pt x="2615" y="2518"/>
                    </a:lnTo>
                    <a:lnTo>
                      <a:pt x="2205" y="1640"/>
                    </a:lnTo>
                    <a:lnTo>
                      <a:pt x="2849" y="664"/>
                    </a:lnTo>
                    <a:lnTo>
                      <a:pt x="2849" y="664"/>
                    </a:lnTo>
                    <a:lnTo>
                      <a:pt x="1795" y="742"/>
                    </a:lnTo>
                    <a:lnTo>
                      <a:pt x="1308" y="1"/>
                    </a:ln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56"/>
              <p:cNvSpPr/>
              <p:nvPr/>
            </p:nvSpPr>
            <p:spPr>
              <a:xfrm>
                <a:off x="8776901" y="-126370"/>
                <a:ext cx="88450" cy="82988"/>
              </a:xfrm>
              <a:custGeom>
                <a:avLst/>
                <a:gdLst/>
                <a:ahLst/>
                <a:cxnLst/>
                <a:rect l="l" t="t" r="r" b="b"/>
                <a:pathLst>
                  <a:path w="2850" h="2674" extrusionOk="0">
                    <a:moveTo>
                      <a:pt x="1308" y="0"/>
                    </a:moveTo>
                    <a:lnTo>
                      <a:pt x="976" y="898"/>
                    </a:lnTo>
                    <a:lnTo>
                      <a:pt x="1" y="898"/>
                    </a:lnTo>
                    <a:lnTo>
                      <a:pt x="820" y="1620"/>
                    </a:lnTo>
                    <a:lnTo>
                      <a:pt x="411" y="2673"/>
                    </a:lnTo>
                    <a:lnTo>
                      <a:pt x="1386" y="2107"/>
                    </a:lnTo>
                    <a:lnTo>
                      <a:pt x="2596" y="2595"/>
                    </a:lnTo>
                    <a:lnTo>
                      <a:pt x="2186" y="1620"/>
                    </a:lnTo>
                    <a:lnTo>
                      <a:pt x="2850" y="644"/>
                    </a:lnTo>
                    <a:lnTo>
                      <a:pt x="2850" y="644"/>
                    </a:lnTo>
                    <a:lnTo>
                      <a:pt x="1796" y="820"/>
                    </a:lnTo>
                    <a:lnTo>
                      <a:pt x="1308" y="0"/>
                    </a:ln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56"/>
              <p:cNvSpPr/>
              <p:nvPr/>
            </p:nvSpPr>
            <p:spPr>
              <a:xfrm>
                <a:off x="7267886" y="7453"/>
                <a:ext cx="121130" cy="196824"/>
              </a:xfrm>
              <a:custGeom>
                <a:avLst/>
                <a:gdLst/>
                <a:ahLst/>
                <a:cxnLst/>
                <a:rect l="l" t="t" r="r" b="b"/>
                <a:pathLst>
                  <a:path w="3903" h="6342" extrusionOk="0">
                    <a:moveTo>
                      <a:pt x="2030" y="0"/>
                    </a:moveTo>
                    <a:cubicBezTo>
                      <a:pt x="1308" y="410"/>
                      <a:pt x="79" y="1776"/>
                      <a:pt x="79" y="3005"/>
                    </a:cubicBezTo>
                    <a:cubicBezTo>
                      <a:pt x="0" y="4624"/>
                      <a:pt x="976" y="6263"/>
                      <a:pt x="1308" y="6341"/>
                    </a:cubicBezTo>
                    <a:cubicBezTo>
                      <a:pt x="1717" y="6341"/>
                      <a:pt x="3493" y="4878"/>
                      <a:pt x="3747" y="3415"/>
                    </a:cubicBezTo>
                    <a:cubicBezTo>
                      <a:pt x="3903" y="2361"/>
                      <a:pt x="3669" y="976"/>
                      <a:pt x="2927" y="312"/>
                    </a:cubicBezTo>
                    <a:cubicBezTo>
                      <a:pt x="2927" y="312"/>
                      <a:pt x="2771" y="234"/>
                      <a:pt x="2361" y="78"/>
                    </a:cubicBezTo>
                    <a:lnTo>
                      <a:pt x="2030" y="0"/>
                    </a:lnTo>
                    <a:close/>
                  </a:path>
                </a:pathLst>
              </a:custGeom>
              <a:solidFill>
                <a:srgbClr val="F8D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56"/>
              <p:cNvSpPr/>
              <p:nvPr/>
            </p:nvSpPr>
            <p:spPr>
              <a:xfrm>
                <a:off x="7295725" y="12294"/>
                <a:ext cx="68463" cy="88419"/>
              </a:xfrm>
              <a:custGeom>
                <a:avLst/>
                <a:gdLst/>
                <a:ahLst/>
                <a:cxnLst/>
                <a:rect l="l" t="t" r="r" b="b"/>
                <a:pathLst>
                  <a:path w="2206" h="2849" extrusionOk="0">
                    <a:moveTo>
                      <a:pt x="1230" y="1951"/>
                    </a:moveTo>
                    <a:lnTo>
                      <a:pt x="1230" y="2107"/>
                    </a:lnTo>
                    <a:cubicBezTo>
                      <a:pt x="1135" y="2203"/>
                      <a:pt x="1133" y="2205"/>
                      <a:pt x="1060" y="2278"/>
                    </a:cubicBezTo>
                    <a:lnTo>
                      <a:pt x="1060" y="2278"/>
                    </a:lnTo>
                    <a:cubicBezTo>
                      <a:pt x="1020" y="2219"/>
                      <a:pt x="1003" y="2146"/>
                      <a:pt x="1055" y="2029"/>
                    </a:cubicBezTo>
                    <a:lnTo>
                      <a:pt x="1055" y="1951"/>
                    </a:lnTo>
                    <a:close/>
                    <a:moveTo>
                      <a:pt x="1308" y="0"/>
                    </a:moveTo>
                    <a:cubicBezTo>
                      <a:pt x="1308" y="0"/>
                      <a:pt x="1230" y="156"/>
                      <a:pt x="1055" y="332"/>
                    </a:cubicBezTo>
                    <a:cubicBezTo>
                      <a:pt x="899" y="488"/>
                      <a:pt x="742" y="820"/>
                      <a:pt x="489" y="1132"/>
                    </a:cubicBezTo>
                    <a:cubicBezTo>
                      <a:pt x="333" y="1307"/>
                      <a:pt x="255" y="1542"/>
                      <a:pt x="157" y="1717"/>
                    </a:cubicBezTo>
                    <a:cubicBezTo>
                      <a:pt x="79" y="1873"/>
                      <a:pt x="79" y="1951"/>
                      <a:pt x="1" y="2107"/>
                    </a:cubicBezTo>
                    <a:lnTo>
                      <a:pt x="1" y="2283"/>
                    </a:lnTo>
                    <a:lnTo>
                      <a:pt x="1" y="2439"/>
                    </a:lnTo>
                    <a:lnTo>
                      <a:pt x="79" y="2517"/>
                    </a:lnTo>
                    <a:cubicBezTo>
                      <a:pt x="157" y="2595"/>
                      <a:pt x="333" y="2771"/>
                      <a:pt x="489" y="2771"/>
                    </a:cubicBezTo>
                    <a:cubicBezTo>
                      <a:pt x="645" y="2771"/>
                      <a:pt x="820" y="2771"/>
                      <a:pt x="899" y="2693"/>
                    </a:cubicBezTo>
                    <a:cubicBezTo>
                      <a:pt x="992" y="2634"/>
                      <a:pt x="1057" y="2583"/>
                      <a:pt x="1116" y="2518"/>
                    </a:cubicBezTo>
                    <a:lnTo>
                      <a:pt x="1116" y="2518"/>
                    </a:lnTo>
                    <a:cubicBezTo>
                      <a:pt x="1297" y="2725"/>
                      <a:pt x="1570" y="2849"/>
                      <a:pt x="1796" y="2849"/>
                    </a:cubicBezTo>
                    <a:cubicBezTo>
                      <a:pt x="1874" y="2849"/>
                      <a:pt x="1874" y="2771"/>
                      <a:pt x="1874" y="2771"/>
                    </a:cubicBezTo>
                    <a:lnTo>
                      <a:pt x="2030" y="2771"/>
                    </a:lnTo>
                    <a:cubicBezTo>
                      <a:pt x="2030" y="2693"/>
                      <a:pt x="2108" y="2595"/>
                      <a:pt x="2108" y="2517"/>
                    </a:cubicBezTo>
                    <a:cubicBezTo>
                      <a:pt x="2206" y="2439"/>
                      <a:pt x="2206" y="2283"/>
                      <a:pt x="2206" y="2205"/>
                    </a:cubicBezTo>
                    <a:lnTo>
                      <a:pt x="2206" y="1464"/>
                    </a:lnTo>
                    <a:cubicBezTo>
                      <a:pt x="2108" y="1054"/>
                      <a:pt x="2030" y="742"/>
                      <a:pt x="1952" y="488"/>
                    </a:cubicBezTo>
                    <a:cubicBezTo>
                      <a:pt x="1874" y="332"/>
                      <a:pt x="1874" y="156"/>
                      <a:pt x="1874" y="156"/>
                    </a:cubicBezTo>
                    <a:lnTo>
                      <a:pt x="1718" y="156"/>
                    </a:lnTo>
                    <a:cubicBezTo>
                      <a:pt x="1718" y="156"/>
                      <a:pt x="1796" y="332"/>
                      <a:pt x="1796" y="566"/>
                    </a:cubicBezTo>
                    <a:cubicBezTo>
                      <a:pt x="1874" y="820"/>
                      <a:pt x="1952" y="1132"/>
                      <a:pt x="2030" y="1542"/>
                    </a:cubicBezTo>
                    <a:lnTo>
                      <a:pt x="2030" y="2205"/>
                    </a:lnTo>
                    <a:lnTo>
                      <a:pt x="2030" y="2517"/>
                    </a:lnTo>
                    <a:cubicBezTo>
                      <a:pt x="1952" y="2595"/>
                      <a:pt x="1952" y="2595"/>
                      <a:pt x="1952" y="2693"/>
                    </a:cubicBezTo>
                    <a:lnTo>
                      <a:pt x="1796" y="2693"/>
                    </a:lnTo>
                    <a:cubicBezTo>
                      <a:pt x="1568" y="2693"/>
                      <a:pt x="1355" y="2614"/>
                      <a:pt x="1187" y="2427"/>
                    </a:cubicBezTo>
                    <a:lnTo>
                      <a:pt x="1187" y="2427"/>
                    </a:lnTo>
                    <a:cubicBezTo>
                      <a:pt x="1201" y="2407"/>
                      <a:pt x="1215" y="2385"/>
                      <a:pt x="1230" y="2361"/>
                    </a:cubicBezTo>
                    <a:cubicBezTo>
                      <a:pt x="1308" y="2283"/>
                      <a:pt x="1308" y="2283"/>
                      <a:pt x="1308" y="2205"/>
                    </a:cubicBezTo>
                    <a:cubicBezTo>
                      <a:pt x="1386" y="2107"/>
                      <a:pt x="1386" y="2029"/>
                      <a:pt x="1308" y="1873"/>
                    </a:cubicBezTo>
                    <a:cubicBezTo>
                      <a:pt x="1308" y="1873"/>
                      <a:pt x="1230" y="1795"/>
                      <a:pt x="1133" y="1795"/>
                    </a:cubicBezTo>
                    <a:lnTo>
                      <a:pt x="1055" y="1795"/>
                    </a:lnTo>
                    <a:cubicBezTo>
                      <a:pt x="977" y="1873"/>
                      <a:pt x="899" y="1951"/>
                      <a:pt x="899" y="2029"/>
                    </a:cubicBezTo>
                    <a:cubicBezTo>
                      <a:pt x="899" y="2170"/>
                      <a:pt x="948" y="2297"/>
                      <a:pt x="1008" y="2383"/>
                    </a:cubicBezTo>
                    <a:lnTo>
                      <a:pt x="1008" y="2383"/>
                    </a:lnTo>
                    <a:cubicBezTo>
                      <a:pt x="956" y="2451"/>
                      <a:pt x="871" y="2517"/>
                      <a:pt x="820" y="2517"/>
                    </a:cubicBezTo>
                    <a:cubicBezTo>
                      <a:pt x="754" y="2583"/>
                      <a:pt x="680" y="2611"/>
                      <a:pt x="604" y="2611"/>
                    </a:cubicBezTo>
                    <a:cubicBezTo>
                      <a:pt x="479" y="2611"/>
                      <a:pt x="352" y="2536"/>
                      <a:pt x="255" y="2439"/>
                    </a:cubicBezTo>
                    <a:lnTo>
                      <a:pt x="157" y="2361"/>
                    </a:lnTo>
                    <a:lnTo>
                      <a:pt x="157" y="2283"/>
                    </a:lnTo>
                    <a:lnTo>
                      <a:pt x="157" y="2107"/>
                    </a:lnTo>
                    <a:cubicBezTo>
                      <a:pt x="255" y="2029"/>
                      <a:pt x="255" y="1951"/>
                      <a:pt x="333" y="1795"/>
                    </a:cubicBezTo>
                    <a:cubicBezTo>
                      <a:pt x="411" y="1620"/>
                      <a:pt x="567" y="1464"/>
                      <a:pt x="645" y="1229"/>
                    </a:cubicBezTo>
                    <a:cubicBezTo>
                      <a:pt x="899" y="898"/>
                      <a:pt x="1055" y="644"/>
                      <a:pt x="1133" y="410"/>
                    </a:cubicBezTo>
                    <a:cubicBezTo>
                      <a:pt x="1308" y="254"/>
                      <a:pt x="1386" y="78"/>
                      <a:pt x="1386" y="78"/>
                    </a:cubicBezTo>
                    <a:lnTo>
                      <a:pt x="13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56"/>
              <p:cNvSpPr/>
              <p:nvPr/>
            </p:nvSpPr>
            <p:spPr>
              <a:xfrm>
                <a:off x="7283031" y="128551"/>
                <a:ext cx="25449" cy="37583"/>
              </a:xfrm>
              <a:custGeom>
                <a:avLst/>
                <a:gdLst/>
                <a:ahLst/>
                <a:cxnLst/>
                <a:rect l="l" t="t" r="r" b="b"/>
                <a:pathLst>
                  <a:path w="820" h="1211" extrusionOk="0">
                    <a:moveTo>
                      <a:pt x="254" y="0"/>
                    </a:moveTo>
                    <a:cubicBezTo>
                      <a:pt x="176" y="0"/>
                      <a:pt x="0" y="78"/>
                      <a:pt x="0" y="235"/>
                    </a:cubicBezTo>
                    <a:cubicBezTo>
                      <a:pt x="0" y="410"/>
                      <a:pt x="78" y="566"/>
                      <a:pt x="176" y="722"/>
                    </a:cubicBezTo>
                    <a:cubicBezTo>
                      <a:pt x="176" y="898"/>
                      <a:pt x="332" y="1132"/>
                      <a:pt x="488" y="1210"/>
                    </a:cubicBezTo>
                    <a:lnTo>
                      <a:pt x="566" y="1210"/>
                    </a:lnTo>
                    <a:cubicBezTo>
                      <a:pt x="742" y="1210"/>
                      <a:pt x="820" y="1054"/>
                      <a:pt x="820" y="898"/>
                    </a:cubicBezTo>
                    <a:cubicBezTo>
                      <a:pt x="742" y="800"/>
                      <a:pt x="664" y="644"/>
                      <a:pt x="664" y="488"/>
                    </a:cubicBezTo>
                    <a:cubicBezTo>
                      <a:pt x="566" y="313"/>
                      <a:pt x="566" y="157"/>
                      <a:pt x="410"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56"/>
              <p:cNvSpPr/>
              <p:nvPr/>
            </p:nvSpPr>
            <p:spPr>
              <a:xfrm>
                <a:off x="7303608" y="173956"/>
                <a:ext cx="12135" cy="7293"/>
              </a:xfrm>
              <a:custGeom>
                <a:avLst/>
                <a:gdLst/>
                <a:ahLst/>
                <a:cxnLst/>
                <a:rect l="l" t="t" r="r" b="b"/>
                <a:pathLst>
                  <a:path w="391" h="235" extrusionOk="0">
                    <a:moveTo>
                      <a:pt x="157" y="1"/>
                    </a:moveTo>
                    <a:cubicBezTo>
                      <a:pt x="79" y="1"/>
                      <a:pt x="1" y="235"/>
                      <a:pt x="157" y="235"/>
                    </a:cubicBezTo>
                    <a:cubicBezTo>
                      <a:pt x="313" y="235"/>
                      <a:pt x="391" y="79"/>
                      <a:pt x="235" y="1"/>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56"/>
              <p:cNvSpPr/>
              <p:nvPr/>
            </p:nvSpPr>
            <p:spPr>
              <a:xfrm>
                <a:off x="7336318" y="22567"/>
                <a:ext cx="50277" cy="95712"/>
              </a:xfrm>
              <a:custGeom>
                <a:avLst/>
                <a:gdLst/>
                <a:ahLst/>
                <a:cxnLst/>
                <a:rect l="l" t="t" r="r" b="b"/>
                <a:pathLst>
                  <a:path w="1620" h="3084" extrusionOk="0">
                    <a:moveTo>
                      <a:pt x="488" y="1"/>
                    </a:moveTo>
                    <a:cubicBezTo>
                      <a:pt x="312" y="1"/>
                      <a:pt x="156" y="1"/>
                      <a:pt x="78" y="157"/>
                    </a:cubicBezTo>
                    <a:lnTo>
                      <a:pt x="78" y="235"/>
                    </a:lnTo>
                    <a:cubicBezTo>
                      <a:pt x="0" y="411"/>
                      <a:pt x="78" y="645"/>
                      <a:pt x="234" y="723"/>
                    </a:cubicBezTo>
                    <a:cubicBezTo>
                      <a:pt x="410" y="898"/>
                      <a:pt x="488" y="1386"/>
                      <a:pt x="566" y="1620"/>
                    </a:cubicBezTo>
                    <a:cubicBezTo>
                      <a:pt x="644" y="1776"/>
                      <a:pt x="644" y="2030"/>
                      <a:pt x="722" y="2186"/>
                    </a:cubicBezTo>
                    <a:lnTo>
                      <a:pt x="722" y="1874"/>
                    </a:lnTo>
                    <a:lnTo>
                      <a:pt x="722" y="1211"/>
                    </a:lnTo>
                    <a:cubicBezTo>
                      <a:pt x="644" y="801"/>
                      <a:pt x="566" y="489"/>
                      <a:pt x="488" y="235"/>
                    </a:cubicBezTo>
                    <a:lnTo>
                      <a:pt x="488" y="1"/>
                    </a:lnTo>
                    <a:close/>
                    <a:moveTo>
                      <a:pt x="566" y="1"/>
                    </a:moveTo>
                    <a:cubicBezTo>
                      <a:pt x="566" y="79"/>
                      <a:pt x="644" y="79"/>
                      <a:pt x="644" y="157"/>
                    </a:cubicBezTo>
                    <a:cubicBezTo>
                      <a:pt x="722" y="411"/>
                      <a:pt x="800" y="723"/>
                      <a:pt x="898" y="1133"/>
                    </a:cubicBezTo>
                    <a:lnTo>
                      <a:pt x="898" y="1874"/>
                    </a:lnTo>
                    <a:cubicBezTo>
                      <a:pt x="898" y="1952"/>
                      <a:pt x="898" y="2108"/>
                      <a:pt x="800" y="2186"/>
                    </a:cubicBezTo>
                    <a:cubicBezTo>
                      <a:pt x="800" y="2264"/>
                      <a:pt x="722" y="2362"/>
                      <a:pt x="722" y="2362"/>
                    </a:cubicBezTo>
                    <a:cubicBezTo>
                      <a:pt x="722" y="2518"/>
                      <a:pt x="722" y="2674"/>
                      <a:pt x="800" y="2850"/>
                    </a:cubicBezTo>
                    <a:cubicBezTo>
                      <a:pt x="800" y="3006"/>
                      <a:pt x="898" y="3084"/>
                      <a:pt x="1054" y="3084"/>
                    </a:cubicBezTo>
                    <a:cubicBezTo>
                      <a:pt x="1054" y="3084"/>
                      <a:pt x="1132" y="3084"/>
                      <a:pt x="1132" y="3006"/>
                    </a:cubicBezTo>
                    <a:cubicBezTo>
                      <a:pt x="1620" y="2596"/>
                      <a:pt x="1464" y="1952"/>
                      <a:pt x="1386" y="1386"/>
                    </a:cubicBezTo>
                    <a:cubicBezTo>
                      <a:pt x="1210" y="898"/>
                      <a:pt x="1132" y="411"/>
                      <a:pt x="722" y="79"/>
                    </a:cubicBezTo>
                    <a:cubicBezTo>
                      <a:pt x="644" y="1"/>
                      <a:pt x="644" y="1"/>
                      <a:pt x="566" y="1"/>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56"/>
              <p:cNvSpPr/>
              <p:nvPr/>
            </p:nvSpPr>
            <p:spPr>
              <a:xfrm>
                <a:off x="7351464" y="22567"/>
                <a:ext cx="12724" cy="73305"/>
              </a:xfrm>
              <a:custGeom>
                <a:avLst/>
                <a:gdLst/>
                <a:ahLst/>
                <a:cxnLst/>
                <a:rect l="l" t="t" r="r" b="b"/>
                <a:pathLst>
                  <a:path w="410" h="2362" extrusionOk="0">
                    <a:moveTo>
                      <a:pt x="0" y="1"/>
                    </a:moveTo>
                    <a:lnTo>
                      <a:pt x="0" y="235"/>
                    </a:lnTo>
                    <a:cubicBezTo>
                      <a:pt x="78" y="489"/>
                      <a:pt x="156" y="801"/>
                      <a:pt x="234" y="1211"/>
                    </a:cubicBezTo>
                    <a:lnTo>
                      <a:pt x="234" y="1874"/>
                    </a:lnTo>
                    <a:lnTo>
                      <a:pt x="234" y="2186"/>
                    </a:lnTo>
                    <a:lnTo>
                      <a:pt x="234" y="2362"/>
                    </a:lnTo>
                    <a:cubicBezTo>
                      <a:pt x="234" y="2362"/>
                      <a:pt x="312" y="2264"/>
                      <a:pt x="312" y="2186"/>
                    </a:cubicBezTo>
                    <a:cubicBezTo>
                      <a:pt x="410" y="2108"/>
                      <a:pt x="410" y="1952"/>
                      <a:pt x="410" y="1874"/>
                    </a:cubicBezTo>
                    <a:lnTo>
                      <a:pt x="410" y="1133"/>
                    </a:lnTo>
                    <a:cubicBezTo>
                      <a:pt x="312" y="723"/>
                      <a:pt x="234" y="411"/>
                      <a:pt x="156" y="157"/>
                    </a:cubicBezTo>
                    <a:cubicBezTo>
                      <a:pt x="156" y="79"/>
                      <a:pt x="78" y="79"/>
                      <a:pt x="78" y="1"/>
                    </a:cubicBez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56"/>
              <p:cNvSpPr/>
              <p:nvPr/>
            </p:nvSpPr>
            <p:spPr>
              <a:xfrm>
                <a:off x="7517966" y="193942"/>
                <a:ext cx="121161" cy="196824"/>
              </a:xfrm>
              <a:custGeom>
                <a:avLst/>
                <a:gdLst/>
                <a:ahLst/>
                <a:cxnLst/>
                <a:rect l="l" t="t" r="r" b="b"/>
                <a:pathLst>
                  <a:path w="3904" h="6342" extrusionOk="0">
                    <a:moveTo>
                      <a:pt x="2030" y="1"/>
                    </a:moveTo>
                    <a:cubicBezTo>
                      <a:pt x="1289" y="410"/>
                      <a:pt x="79" y="1796"/>
                      <a:pt x="1" y="3006"/>
                    </a:cubicBezTo>
                    <a:cubicBezTo>
                      <a:pt x="1" y="4644"/>
                      <a:pt x="976" y="6264"/>
                      <a:pt x="1289" y="6342"/>
                    </a:cubicBezTo>
                    <a:cubicBezTo>
                      <a:pt x="1698" y="6342"/>
                      <a:pt x="3493" y="4801"/>
                      <a:pt x="3728" y="3415"/>
                    </a:cubicBezTo>
                    <a:cubicBezTo>
                      <a:pt x="3903" y="2362"/>
                      <a:pt x="3650" y="976"/>
                      <a:pt x="2928" y="332"/>
                    </a:cubicBezTo>
                    <a:cubicBezTo>
                      <a:pt x="2928" y="332"/>
                      <a:pt x="2674" y="254"/>
                      <a:pt x="2362" y="79"/>
                    </a:cubicBezTo>
                    <a:lnTo>
                      <a:pt x="2030" y="1"/>
                    </a:lnTo>
                    <a:close/>
                  </a:path>
                </a:pathLst>
              </a:custGeom>
              <a:solidFill>
                <a:srgbClr val="F8D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56"/>
              <p:cNvSpPr/>
              <p:nvPr/>
            </p:nvSpPr>
            <p:spPr>
              <a:xfrm>
                <a:off x="7545836" y="198784"/>
                <a:ext cx="67843" cy="86650"/>
              </a:xfrm>
              <a:custGeom>
                <a:avLst/>
                <a:gdLst/>
                <a:ahLst/>
                <a:cxnLst/>
                <a:rect l="l" t="t" r="r" b="b"/>
                <a:pathLst>
                  <a:path w="2186" h="2792" extrusionOk="0">
                    <a:moveTo>
                      <a:pt x="1210" y="1952"/>
                    </a:moveTo>
                    <a:cubicBezTo>
                      <a:pt x="1210" y="2050"/>
                      <a:pt x="1210" y="2050"/>
                      <a:pt x="1132" y="2128"/>
                    </a:cubicBezTo>
                    <a:cubicBezTo>
                      <a:pt x="1132" y="2202"/>
                      <a:pt x="1132" y="2205"/>
                      <a:pt x="1064" y="2274"/>
                    </a:cubicBezTo>
                    <a:lnTo>
                      <a:pt x="1064" y="2274"/>
                    </a:lnTo>
                    <a:cubicBezTo>
                      <a:pt x="1014" y="2197"/>
                      <a:pt x="976" y="2104"/>
                      <a:pt x="976" y="2050"/>
                    </a:cubicBezTo>
                    <a:lnTo>
                      <a:pt x="1054" y="1952"/>
                    </a:lnTo>
                    <a:close/>
                    <a:moveTo>
                      <a:pt x="1288" y="1"/>
                    </a:moveTo>
                    <a:cubicBezTo>
                      <a:pt x="1288" y="1"/>
                      <a:pt x="1210" y="176"/>
                      <a:pt x="1054" y="332"/>
                    </a:cubicBezTo>
                    <a:cubicBezTo>
                      <a:pt x="878" y="489"/>
                      <a:pt x="644" y="820"/>
                      <a:pt x="488" y="1152"/>
                    </a:cubicBezTo>
                    <a:cubicBezTo>
                      <a:pt x="313" y="1308"/>
                      <a:pt x="235" y="1562"/>
                      <a:pt x="156" y="1718"/>
                    </a:cubicBezTo>
                    <a:cubicBezTo>
                      <a:pt x="78" y="1874"/>
                      <a:pt x="0" y="1952"/>
                      <a:pt x="0" y="2128"/>
                    </a:cubicBezTo>
                    <a:lnTo>
                      <a:pt x="0" y="2284"/>
                    </a:lnTo>
                    <a:lnTo>
                      <a:pt x="0" y="2440"/>
                    </a:lnTo>
                    <a:lnTo>
                      <a:pt x="78" y="2537"/>
                    </a:lnTo>
                    <a:cubicBezTo>
                      <a:pt x="156" y="2615"/>
                      <a:pt x="313" y="2771"/>
                      <a:pt x="488" y="2771"/>
                    </a:cubicBezTo>
                    <a:cubicBezTo>
                      <a:pt x="566" y="2771"/>
                      <a:pt x="722" y="2771"/>
                      <a:pt x="878" y="2693"/>
                    </a:cubicBezTo>
                    <a:cubicBezTo>
                      <a:pt x="986" y="2645"/>
                      <a:pt x="1058" y="2597"/>
                      <a:pt x="1114" y="2527"/>
                    </a:cubicBezTo>
                    <a:lnTo>
                      <a:pt x="1114" y="2527"/>
                    </a:lnTo>
                    <a:cubicBezTo>
                      <a:pt x="1240" y="2687"/>
                      <a:pt x="1413" y="2792"/>
                      <a:pt x="1617" y="2792"/>
                    </a:cubicBezTo>
                    <a:cubicBezTo>
                      <a:pt x="1668" y="2792"/>
                      <a:pt x="1721" y="2785"/>
                      <a:pt x="1776" y="2771"/>
                    </a:cubicBezTo>
                    <a:lnTo>
                      <a:pt x="1952" y="2771"/>
                    </a:lnTo>
                    <a:cubicBezTo>
                      <a:pt x="2030" y="2693"/>
                      <a:pt x="2108" y="2615"/>
                      <a:pt x="2108" y="2537"/>
                    </a:cubicBezTo>
                    <a:cubicBezTo>
                      <a:pt x="2108" y="2440"/>
                      <a:pt x="2186" y="2284"/>
                      <a:pt x="2186" y="2206"/>
                    </a:cubicBezTo>
                    <a:cubicBezTo>
                      <a:pt x="2186" y="1952"/>
                      <a:pt x="2186" y="1718"/>
                      <a:pt x="2108" y="1464"/>
                    </a:cubicBezTo>
                    <a:cubicBezTo>
                      <a:pt x="2108" y="1074"/>
                      <a:pt x="2030" y="742"/>
                      <a:pt x="1952" y="489"/>
                    </a:cubicBezTo>
                    <a:cubicBezTo>
                      <a:pt x="1854" y="332"/>
                      <a:pt x="1776" y="176"/>
                      <a:pt x="1776" y="176"/>
                    </a:cubicBezTo>
                    <a:lnTo>
                      <a:pt x="1698" y="176"/>
                    </a:lnTo>
                    <a:cubicBezTo>
                      <a:pt x="1698" y="176"/>
                      <a:pt x="1776" y="332"/>
                      <a:pt x="1776" y="586"/>
                    </a:cubicBezTo>
                    <a:cubicBezTo>
                      <a:pt x="1854" y="820"/>
                      <a:pt x="1952" y="1152"/>
                      <a:pt x="1952" y="1562"/>
                    </a:cubicBezTo>
                    <a:cubicBezTo>
                      <a:pt x="2030" y="1718"/>
                      <a:pt x="2030" y="1952"/>
                      <a:pt x="2030" y="2206"/>
                    </a:cubicBezTo>
                    <a:lnTo>
                      <a:pt x="2030" y="2537"/>
                    </a:lnTo>
                    <a:lnTo>
                      <a:pt x="1854" y="2693"/>
                    </a:lnTo>
                    <a:lnTo>
                      <a:pt x="1776" y="2693"/>
                    </a:lnTo>
                    <a:cubicBezTo>
                      <a:pt x="1564" y="2693"/>
                      <a:pt x="1335" y="2629"/>
                      <a:pt x="1178" y="2428"/>
                    </a:cubicBezTo>
                    <a:lnTo>
                      <a:pt x="1178" y="2428"/>
                    </a:lnTo>
                    <a:cubicBezTo>
                      <a:pt x="1189" y="2408"/>
                      <a:pt x="1200" y="2386"/>
                      <a:pt x="1210" y="2362"/>
                    </a:cubicBezTo>
                    <a:cubicBezTo>
                      <a:pt x="1210" y="2284"/>
                      <a:pt x="1288" y="2284"/>
                      <a:pt x="1288" y="2206"/>
                    </a:cubicBezTo>
                    <a:cubicBezTo>
                      <a:pt x="1288" y="2128"/>
                      <a:pt x="1366" y="2050"/>
                      <a:pt x="1288" y="1874"/>
                    </a:cubicBezTo>
                    <a:cubicBezTo>
                      <a:pt x="1288" y="1874"/>
                      <a:pt x="1210" y="1796"/>
                      <a:pt x="1132" y="1796"/>
                    </a:cubicBezTo>
                    <a:lnTo>
                      <a:pt x="1054" y="1796"/>
                    </a:lnTo>
                    <a:cubicBezTo>
                      <a:pt x="976" y="1874"/>
                      <a:pt x="878" y="1952"/>
                      <a:pt x="878" y="2050"/>
                    </a:cubicBezTo>
                    <a:cubicBezTo>
                      <a:pt x="878" y="2159"/>
                      <a:pt x="927" y="2269"/>
                      <a:pt x="982" y="2352"/>
                    </a:cubicBezTo>
                    <a:lnTo>
                      <a:pt x="982" y="2352"/>
                    </a:lnTo>
                    <a:cubicBezTo>
                      <a:pt x="921" y="2408"/>
                      <a:pt x="856" y="2468"/>
                      <a:pt x="800" y="2537"/>
                    </a:cubicBezTo>
                    <a:cubicBezTo>
                      <a:pt x="713" y="2596"/>
                      <a:pt x="622" y="2621"/>
                      <a:pt x="540" y="2621"/>
                    </a:cubicBezTo>
                    <a:cubicBezTo>
                      <a:pt x="401" y="2621"/>
                      <a:pt x="283" y="2550"/>
                      <a:pt x="235" y="2440"/>
                    </a:cubicBezTo>
                    <a:lnTo>
                      <a:pt x="156" y="2362"/>
                    </a:lnTo>
                    <a:lnTo>
                      <a:pt x="156" y="2284"/>
                    </a:lnTo>
                    <a:lnTo>
                      <a:pt x="156" y="2128"/>
                    </a:lnTo>
                    <a:cubicBezTo>
                      <a:pt x="235" y="2050"/>
                      <a:pt x="235" y="1952"/>
                      <a:pt x="313" y="1796"/>
                    </a:cubicBezTo>
                    <a:cubicBezTo>
                      <a:pt x="391" y="1640"/>
                      <a:pt x="566" y="1386"/>
                      <a:pt x="644" y="1230"/>
                    </a:cubicBezTo>
                    <a:cubicBezTo>
                      <a:pt x="800" y="898"/>
                      <a:pt x="1054" y="586"/>
                      <a:pt x="1132" y="411"/>
                    </a:cubicBezTo>
                    <a:cubicBezTo>
                      <a:pt x="1288" y="254"/>
                      <a:pt x="1366" y="98"/>
                      <a:pt x="1366" y="98"/>
                    </a:cubicBezTo>
                    <a:lnTo>
                      <a:pt x="13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56"/>
              <p:cNvSpPr/>
              <p:nvPr/>
            </p:nvSpPr>
            <p:spPr>
              <a:xfrm>
                <a:off x="7533111" y="315072"/>
                <a:ext cx="24859" cy="38173"/>
              </a:xfrm>
              <a:custGeom>
                <a:avLst/>
                <a:gdLst/>
                <a:ahLst/>
                <a:cxnLst/>
                <a:rect l="l" t="t" r="r" b="b"/>
                <a:pathLst>
                  <a:path w="801" h="1230" extrusionOk="0">
                    <a:moveTo>
                      <a:pt x="235" y="0"/>
                    </a:moveTo>
                    <a:cubicBezTo>
                      <a:pt x="79" y="0"/>
                      <a:pt x="1" y="78"/>
                      <a:pt x="1" y="254"/>
                    </a:cubicBezTo>
                    <a:cubicBezTo>
                      <a:pt x="1" y="410"/>
                      <a:pt x="79" y="566"/>
                      <a:pt x="157" y="741"/>
                    </a:cubicBezTo>
                    <a:cubicBezTo>
                      <a:pt x="157" y="898"/>
                      <a:pt x="235" y="1132"/>
                      <a:pt x="410" y="1229"/>
                    </a:cubicBezTo>
                    <a:lnTo>
                      <a:pt x="566" y="1229"/>
                    </a:lnTo>
                    <a:cubicBezTo>
                      <a:pt x="723" y="1229"/>
                      <a:pt x="801" y="1054"/>
                      <a:pt x="801" y="898"/>
                    </a:cubicBezTo>
                    <a:cubicBezTo>
                      <a:pt x="723" y="820"/>
                      <a:pt x="645" y="644"/>
                      <a:pt x="645" y="488"/>
                    </a:cubicBezTo>
                    <a:cubicBezTo>
                      <a:pt x="566" y="332"/>
                      <a:pt x="566" y="156"/>
                      <a:pt x="410"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56"/>
              <p:cNvSpPr/>
              <p:nvPr/>
            </p:nvSpPr>
            <p:spPr>
              <a:xfrm>
                <a:off x="7585809" y="209087"/>
                <a:ext cx="50897" cy="95712"/>
              </a:xfrm>
              <a:custGeom>
                <a:avLst/>
                <a:gdLst/>
                <a:ahLst/>
                <a:cxnLst/>
                <a:rect l="l" t="t" r="r" b="b"/>
                <a:pathLst>
                  <a:path w="1640" h="3084" extrusionOk="0">
                    <a:moveTo>
                      <a:pt x="410" y="0"/>
                    </a:moveTo>
                    <a:cubicBezTo>
                      <a:pt x="332" y="0"/>
                      <a:pt x="176" y="0"/>
                      <a:pt x="78" y="157"/>
                    </a:cubicBezTo>
                    <a:lnTo>
                      <a:pt x="78" y="254"/>
                    </a:lnTo>
                    <a:cubicBezTo>
                      <a:pt x="0" y="410"/>
                      <a:pt x="78" y="644"/>
                      <a:pt x="254" y="742"/>
                    </a:cubicBezTo>
                    <a:cubicBezTo>
                      <a:pt x="410" y="898"/>
                      <a:pt x="488" y="1386"/>
                      <a:pt x="566" y="1620"/>
                    </a:cubicBezTo>
                    <a:cubicBezTo>
                      <a:pt x="664" y="1796"/>
                      <a:pt x="664" y="2030"/>
                      <a:pt x="664" y="2205"/>
                    </a:cubicBezTo>
                    <a:lnTo>
                      <a:pt x="742" y="2205"/>
                    </a:lnTo>
                    <a:lnTo>
                      <a:pt x="742" y="1874"/>
                    </a:lnTo>
                    <a:cubicBezTo>
                      <a:pt x="742" y="1620"/>
                      <a:pt x="742" y="1386"/>
                      <a:pt x="664" y="1230"/>
                    </a:cubicBezTo>
                    <a:cubicBezTo>
                      <a:pt x="664" y="820"/>
                      <a:pt x="566" y="488"/>
                      <a:pt x="488" y="254"/>
                    </a:cubicBezTo>
                    <a:cubicBezTo>
                      <a:pt x="488" y="79"/>
                      <a:pt x="488" y="0"/>
                      <a:pt x="410" y="0"/>
                    </a:cubicBezTo>
                    <a:close/>
                    <a:moveTo>
                      <a:pt x="566" y="0"/>
                    </a:moveTo>
                    <a:cubicBezTo>
                      <a:pt x="566" y="0"/>
                      <a:pt x="566" y="79"/>
                      <a:pt x="664" y="157"/>
                    </a:cubicBezTo>
                    <a:cubicBezTo>
                      <a:pt x="742" y="410"/>
                      <a:pt x="820" y="742"/>
                      <a:pt x="820" y="1132"/>
                    </a:cubicBezTo>
                    <a:cubicBezTo>
                      <a:pt x="898" y="1386"/>
                      <a:pt x="898" y="1620"/>
                      <a:pt x="898" y="1874"/>
                    </a:cubicBezTo>
                    <a:cubicBezTo>
                      <a:pt x="898" y="1952"/>
                      <a:pt x="820" y="2108"/>
                      <a:pt x="820" y="2205"/>
                    </a:cubicBezTo>
                    <a:cubicBezTo>
                      <a:pt x="820" y="2283"/>
                      <a:pt x="742" y="2361"/>
                      <a:pt x="742" y="2361"/>
                    </a:cubicBezTo>
                    <a:cubicBezTo>
                      <a:pt x="742" y="2518"/>
                      <a:pt x="742" y="2693"/>
                      <a:pt x="820" y="2849"/>
                    </a:cubicBezTo>
                    <a:cubicBezTo>
                      <a:pt x="820" y="3005"/>
                      <a:pt x="898" y="3083"/>
                      <a:pt x="1054" y="3083"/>
                    </a:cubicBezTo>
                    <a:cubicBezTo>
                      <a:pt x="1054" y="3083"/>
                      <a:pt x="1151" y="3083"/>
                      <a:pt x="1151" y="3005"/>
                    </a:cubicBezTo>
                    <a:cubicBezTo>
                      <a:pt x="1639" y="2596"/>
                      <a:pt x="1464" y="1952"/>
                      <a:pt x="1385" y="1386"/>
                    </a:cubicBezTo>
                    <a:cubicBezTo>
                      <a:pt x="1229" y="898"/>
                      <a:pt x="1151" y="410"/>
                      <a:pt x="742" y="79"/>
                    </a:cubicBezTo>
                    <a:cubicBezTo>
                      <a:pt x="664" y="0"/>
                      <a:pt x="664" y="0"/>
                      <a:pt x="566" y="0"/>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56"/>
              <p:cNvSpPr/>
              <p:nvPr/>
            </p:nvSpPr>
            <p:spPr>
              <a:xfrm>
                <a:off x="7598502" y="209087"/>
                <a:ext cx="15176" cy="73305"/>
              </a:xfrm>
              <a:custGeom>
                <a:avLst/>
                <a:gdLst/>
                <a:ahLst/>
                <a:cxnLst/>
                <a:rect l="l" t="t" r="r" b="b"/>
                <a:pathLst>
                  <a:path w="489" h="2362" extrusionOk="0">
                    <a:moveTo>
                      <a:pt x="1" y="0"/>
                    </a:moveTo>
                    <a:cubicBezTo>
                      <a:pt x="79" y="0"/>
                      <a:pt x="79" y="79"/>
                      <a:pt x="79" y="254"/>
                    </a:cubicBezTo>
                    <a:cubicBezTo>
                      <a:pt x="157" y="488"/>
                      <a:pt x="255" y="820"/>
                      <a:pt x="255" y="1230"/>
                    </a:cubicBezTo>
                    <a:cubicBezTo>
                      <a:pt x="333" y="1386"/>
                      <a:pt x="333" y="1620"/>
                      <a:pt x="333" y="1874"/>
                    </a:cubicBezTo>
                    <a:lnTo>
                      <a:pt x="333" y="2205"/>
                    </a:lnTo>
                    <a:lnTo>
                      <a:pt x="255" y="2205"/>
                    </a:lnTo>
                    <a:cubicBezTo>
                      <a:pt x="333" y="2283"/>
                      <a:pt x="333" y="2361"/>
                      <a:pt x="333" y="2361"/>
                    </a:cubicBezTo>
                    <a:cubicBezTo>
                      <a:pt x="333" y="2361"/>
                      <a:pt x="411" y="2283"/>
                      <a:pt x="411" y="2205"/>
                    </a:cubicBezTo>
                    <a:cubicBezTo>
                      <a:pt x="411" y="2108"/>
                      <a:pt x="489" y="1952"/>
                      <a:pt x="489" y="1874"/>
                    </a:cubicBezTo>
                    <a:cubicBezTo>
                      <a:pt x="489" y="1620"/>
                      <a:pt x="489" y="1386"/>
                      <a:pt x="411" y="1132"/>
                    </a:cubicBezTo>
                    <a:cubicBezTo>
                      <a:pt x="411" y="742"/>
                      <a:pt x="333" y="410"/>
                      <a:pt x="255" y="157"/>
                    </a:cubicBezTo>
                    <a:cubicBezTo>
                      <a:pt x="157" y="79"/>
                      <a:pt x="157" y="0"/>
                      <a:pt x="157" y="0"/>
                    </a:cubicBez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56"/>
              <p:cNvSpPr/>
              <p:nvPr/>
            </p:nvSpPr>
            <p:spPr>
              <a:xfrm>
                <a:off x="7785023" y="287202"/>
                <a:ext cx="126592" cy="196824"/>
              </a:xfrm>
              <a:custGeom>
                <a:avLst/>
                <a:gdLst/>
                <a:ahLst/>
                <a:cxnLst/>
                <a:rect l="l" t="t" r="r" b="b"/>
                <a:pathLst>
                  <a:path w="4079" h="6342" extrusionOk="0">
                    <a:moveTo>
                      <a:pt x="1464" y="1"/>
                    </a:moveTo>
                    <a:cubicBezTo>
                      <a:pt x="898" y="566"/>
                      <a:pt x="1" y="2205"/>
                      <a:pt x="332" y="3415"/>
                    </a:cubicBezTo>
                    <a:cubicBezTo>
                      <a:pt x="664" y="4956"/>
                      <a:pt x="1952" y="6342"/>
                      <a:pt x="2283" y="6342"/>
                    </a:cubicBezTo>
                    <a:cubicBezTo>
                      <a:pt x="2693" y="6342"/>
                      <a:pt x="4078" y="4391"/>
                      <a:pt x="4000" y="2927"/>
                    </a:cubicBezTo>
                    <a:cubicBezTo>
                      <a:pt x="3903" y="1874"/>
                      <a:pt x="3337" y="566"/>
                      <a:pt x="2439" y="79"/>
                    </a:cubicBezTo>
                    <a:lnTo>
                      <a:pt x="1874" y="79"/>
                    </a:lnTo>
                    <a:lnTo>
                      <a:pt x="1464" y="1"/>
                    </a:lnTo>
                    <a:close/>
                  </a:path>
                </a:pathLst>
              </a:custGeom>
              <a:solidFill>
                <a:srgbClr val="F8D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56"/>
              <p:cNvSpPr/>
              <p:nvPr/>
            </p:nvSpPr>
            <p:spPr>
              <a:xfrm>
                <a:off x="7815313" y="292664"/>
                <a:ext cx="66011" cy="87829"/>
              </a:xfrm>
              <a:custGeom>
                <a:avLst/>
                <a:gdLst/>
                <a:ahLst/>
                <a:cxnLst/>
                <a:rect l="l" t="t" r="r" b="b"/>
                <a:pathLst>
                  <a:path w="2127" h="2830" extrusionOk="0">
                    <a:moveTo>
                      <a:pt x="1073" y="1951"/>
                    </a:moveTo>
                    <a:cubicBezTo>
                      <a:pt x="1151" y="1951"/>
                      <a:pt x="1151" y="2029"/>
                      <a:pt x="1151" y="2107"/>
                    </a:cubicBezTo>
                    <a:cubicBezTo>
                      <a:pt x="1151" y="2107"/>
                      <a:pt x="1083" y="2175"/>
                      <a:pt x="1074" y="2248"/>
                    </a:cubicBezTo>
                    <a:lnTo>
                      <a:pt x="1074" y="2248"/>
                    </a:lnTo>
                    <a:cubicBezTo>
                      <a:pt x="1021" y="2172"/>
                      <a:pt x="976" y="2082"/>
                      <a:pt x="976" y="2029"/>
                    </a:cubicBezTo>
                    <a:lnTo>
                      <a:pt x="976" y="1951"/>
                    </a:lnTo>
                    <a:close/>
                    <a:moveTo>
                      <a:pt x="742" y="0"/>
                    </a:moveTo>
                    <a:cubicBezTo>
                      <a:pt x="742" y="0"/>
                      <a:pt x="664" y="156"/>
                      <a:pt x="585" y="312"/>
                    </a:cubicBezTo>
                    <a:cubicBezTo>
                      <a:pt x="488" y="566"/>
                      <a:pt x="332" y="878"/>
                      <a:pt x="176" y="1288"/>
                    </a:cubicBezTo>
                    <a:cubicBezTo>
                      <a:pt x="176" y="1463"/>
                      <a:pt x="98" y="1698"/>
                      <a:pt x="0" y="1951"/>
                    </a:cubicBezTo>
                    <a:lnTo>
                      <a:pt x="0" y="2263"/>
                    </a:lnTo>
                    <a:lnTo>
                      <a:pt x="0" y="2517"/>
                    </a:lnTo>
                    <a:cubicBezTo>
                      <a:pt x="0" y="2595"/>
                      <a:pt x="0" y="2595"/>
                      <a:pt x="98" y="2595"/>
                    </a:cubicBezTo>
                    <a:lnTo>
                      <a:pt x="98" y="2673"/>
                    </a:lnTo>
                    <a:lnTo>
                      <a:pt x="176" y="2673"/>
                    </a:lnTo>
                    <a:cubicBezTo>
                      <a:pt x="254" y="2751"/>
                      <a:pt x="410" y="2829"/>
                      <a:pt x="585" y="2829"/>
                    </a:cubicBezTo>
                    <a:cubicBezTo>
                      <a:pt x="742" y="2829"/>
                      <a:pt x="898" y="2751"/>
                      <a:pt x="976" y="2673"/>
                    </a:cubicBezTo>
                    <a:cubicBezTo>
                      <a:pt x="1032" y="2628"/>
                      <a:pt x="1081" y="2558"/>
                      <a:pt x="1128" y="2473"/>
                    </a:cubicBezTo>
                    <a:lnTo>
                      <a:pt x="1128" y="2473"/>
                    </a:lnTo>
                    <a:cubicBezTo>
                      <a:pt x="1291" y="2568"/>
                      <a:pt x="1489" y="2626"/>
                      <a:pt x="1668" y="2626"/>
                    </a:cubicBezTo>
                    <a:cubicBezTo>
                      <a:pt x="1741" y="2626"/>
                      <a:pt x="1810" y="2616"/>
                      <a:pt x="1873" y="2595"/>
                    </a:cubicBezTo>
                    <a:cubicBezTo>
                      <a:pt x="1873" y="2595"/>
                      <a:pt x="1951" y="2595"/>
                      <a:pt x="1951" y="2517"/>
                    </a:cubicBezTo>
                    <a:cubicBezTo>
                      <a:pt x="1951" y="2517"/>
                      <a:pt x="2049" y="2517"/>
                      <a:pt x="2049" y="2439"/>
                    </a:cubicBezTo>
                    <a:cubicBezTo>
                      <a:pt x="2127" y="2439"/>
                      <a:pt x="2127" y="2342"/>
                      <a:pt x="2127" y="2263"/>
                    </a:cubicBezTo>
                    <a:lnTo>
                      <a:pt x="2127" y="1854"/>
                    </a:lnTo>
                    <a:cubicBezTo>
                      <a:pt x="2049" y="1620"/>
                      <a:pt x="2049" y="1463"/>
                      <a:pt x="1951" y="1210"/>
                    </a:cubicBezTo>
                    <a:cubicBezTo>
                      <a:pt x="1795" y="878"/>
                      <a:pt x="1639" y="566"/>
                      <a:pt x="1463" y="312"/>
                    </a:cubicBezTo>
                    <a:cubicBezTo>
                      <a:pt x="1385" y="156"/>
                      <a:pt x="1307" y="0"/>
                      <a:pt x="1307" y="0"/>
                    </a:cubicBezTo>
                    <a:lnTo>
                      <a:pt x="1229" y="0"/>
                    </a:lnTo>
                    <a:lnTo>
                      <a:pt x="1229" y="78"/>
                    </a:lnTo>
                    <a:cubicBezTo>
                      <a:pt x="1229" y="78"/>
                      <a:pt x="1307" y="156"/>
                      <a:pt x="1385" y="390"/>
                    </a:cubicBezTo>
                    <a:cubicBezTo>
                      <a:pt x="1463" y="644"/>
                      <a:pt x="1639" y="878"/>
                      <a:pt x="1795" y="1288"/>
                    </a:cubicBezTo>
                    <a:cubicBezTo>
                      <a:pt x="1873" y="1463"/>
                      <a:pt x="1951" y="1698"/>
                      <a:pt x="1951" y="1951"/>
                    </a:cubicBezTo>
                    <a:cubicBezTo>
                      <a:pt x="2049" y="2029"/>
                      <a:pt x="2049" y="2107"/>
                      <a:pt x="2049" y="2263"/>
                    </a:cubicBezTo>
                    <a:cubicBezTo>
                      <a:pt x="2049" y="2342"/>
                      <a:pt x="1951" y="2342"/>
                      <a:pt x="1951" y="2439"/>
                    </a:cubicBezTo>
                    <a:lnTo>
                      <a:pt x="1873" y="2439"/>
                    </a:lnTo>
                    <a:lnTo>
                      <a:pt x="1795" y="2517"/>
                    </a:lnTo>
                    <a:cubicBezTo>
                      <a:pt x="1754" y="2538"/>
                      <a:pt x="1701" y="2547"/>
                      <a:pt x="1642" y="2547"/>
                    </a:cubicBezTo>
                    <a:cubicBezTo>
                      <a:pt x="1490" y="2547"/>
                      <a:pt x="1299" y="2482"/>
                      <a:pt x="1180" y="2371"/>
                    </a:cubicBezTo>
                    <a:lnTo>
                      <a:pt x="1180" y="2371"/>
                    </a:lnTo>
                    <a:cubicBezTo>
                      <a:pt x="1197" y="2336"/>
                      <a:pt x="1213" y="2300"/>
                      <a:pt x="1229" y="2263"/>
                    </a:cubicBezTo>
                    <a:cubicBezTo>
                      <a:pt x="1229" y="2263"/>
                      <a:pt x="1307" y="2185"/>
                      <a:pt x="1307" y="2107"/>
                    </a:cubicBezTo>
                    <a:cubicBezTo>
                      <a:pt x="1307" y="2029"/>
                      <a:pt x="1307" y="1951"/>
                      <a:pt x="1229" y="1854"/>
                    </a:cubicBezTo>
                    <a:cubicBezTo>
                      <a:pt x="1151" y="1776"/>
                      <a:pt x="1151" y="1776"/>
                      <a:pt x="1073" y="1776"/>
                    </a:cubicBezTo>
                    <a:lnTo>
                      <a:pt x="898" y="1776"/>
                    </a:lnTo>
                    <a:cubicBezTo>
                      <a:pt x="820" y="1854"/>
                      <a:pt x="820" y="1951"/>
                      <a:pt x="820" y="2029"/>
                    </a:cubicBezTo>
                    <a:cubicBezTo>
                      <a:pt x="820" y="2159"/>
                      <a:pt x="927" y="2288"/>
                      <a:pt x="1019" y="2384"/>
                    </a:cubicBezTo>
                    <a:lnTo>
                      <a:pt x="1019" y="2384"/>
                    </a:lnTo>
                    <a:cubicBezTo>
                      <a:pt x="985" y="2430"/>
                      <a:pt x="938" y="2476"/>
                      <a:pt x="898" y="2517"/>
                    </a:cubicBezTo>
                    <a:cubicBezTo>
                      <a:pt x="781" y="2634"/>
                      <a:pt x="659" y="2673"/>
                      <a:pt x="546" y="2673"/>
                    </a:cubicBezTo>
                    <a:cubicBezTo>
                      <a:pt x="434" y="2673"/>
                      <a:pt x="332" y="2634"/>
                      <a:pt x="254" y="2595"/>
                    </a:cubicBezTo>
                    <a:lnTo>
                      <a:pt x="254" y="2517"/>
                    </a:lnTo>
                    <a:lnTo>
                      <a:pt x="176" y="2517"/>
                    </a:lnTo>
                    <a:lnTo>
                      <a:pt x="176" y="2439"/>
                    </a:lnTo>
                    <a:lnTo>
                      <a:pt x="176" y="2263"/>
                    </a:lnTo>
                    <a:cubicBezTo>
                      <a:pt x="176" y="2185"/>
                      <a:pt x="176" y="2107"/>
                      <a:pt x="254" y="1951"/>
                    </a:cubicBezTo>
                    <a:cubicBezTo>
                      <a:pt x="254" y="1776"/>
                      <a:pt x="332" y="1542"/>
                      <a:pt x="410" y="1366"/>
                    </a:cubicBezTo>
                    <a:cubicBezTo>
                      <a:pt x="488" y="976"/>
                      <a:pt x="664" y="644"/>
                      <a:pt x="742" y="390"/>
                    </a:cubicBezTo>
                    <a:cubicBezTo>
                      <a:pt x="820" y="156"/>
                      <a:pt x="820" y="78"/>
                      <a:pt x="820" y="78"/>
                    </a:cubicBezTo>
                    <a:lnTo>
                      <a:pt x="8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56"/>
              <p:cNvSpPr/>
              <p:nvPr/>
            </p:nvSpPr>
            <p:spPr>
              <a:xfrm>
                <a:off x="7843151" y="297506"/>
                <a:ext cx="66042" cy="90839"/>
              </a:xfrm>
              <a:custGeom>
                <a:avLst/>
                <a:gdLst/>
                <a:ahLst/>
                <a:cxnLst/>
                <a:rect l="l" t="t" r="r" b="b"/>
                <a:pathLst>
                  <a:path w="2128" h="2927" extrusionOk="0">
                    <a:moveTo>
                      <a:pt x="332" y="0"/>
                    </a:moveTo>
                    <a:cubicBezTo>
                      <a:pt x="254" y="0"/>
                      <a:pt x="79" y="156"/>
                      <a:pt x="79" y="234"/>
                    </a:cubicBezTo>
                    <a:lnTo>
                      <a:pt x="79" y="332"/>
                    </a:lnTo>
                    <a:cubicBezTo>
                      <a:pt x="1" y="566"/>
                      <a:pt x="176" y="722"/>
                      <a:pt x="332" y="820"/>
                    </a:cubicBezTo>
                    <a:cubicBezTo>
                      <a:pt x="566" y="898"/>
                      <a:pt x="742" y="1386"/>
                      <a:pt x="820" y="1620"/>
                    </a:cubicBezTo>
                    <a:cubicBezTo>
                      <a:pt x="976" y="1795"/>
                      <a:pt x="1054" y="1951"/>
                      <a:pt x="1152" y="2107"/>
                    </a:cubicBezTo>
                    <a:cubicBezTo>
                      <a:pt x="1152" y="1951"/>
                      <a:pt x="1152" y="1873"/>
                      <a:pt x="1054" y="1795"/>
                    </a:cubicBezTo>
                    <a:cubicBezTo>
                      <a:pt x="1054" y="1542"/>
                      <a:pt x="976" y="1307"/>
                      <a:pt x="898" y="1132"/>
                    </a:cubicBezTo>
                    <a:cubicBezTo>
                      <a:pt x="742" y="722"/>
                      <a:pt x="566" y="488"/>
                      <a:pt x="488" y="234"/>
                    </a:cubicBezTo>
                    <a:cubicBezTo>
                      <a:pt x="410" y="156"/>
                      <a:pt x="410" y="78"/>
                      <a:pt x="332" y="0"/>
                    </a:cubicBezTo>
                    <a:close/>
                    <a:moveTo>
                      <a:pt x="488" y="0"/>
                    </a:moveTo>
                    <a:cubicBezTo>
                      <a:pt x="488" y="0"/>
                      <a:pt x="566" y="78"/>
                      <a:pt x="566" y="156"/>
                    </a:cubicBezTo>
                    <a:cubicBezTo>
                      <a:pt x="742" y="410"/>
                      <a:pt x="898" y="722"/>
                      <a:pt x="1054" y="1054"/>
                    </a:cubicBezTo>
                    <a:cubicBezTo>
                      <a:pt x="1152" y="1307"/>
                      <a:pt x="1152" y="1464"/>
                      <a:pt x="1230" y="1698"/>
                    </a:cubicBezTo>
                    <a:lnTo>
                      <a:pt x="1230" y="2107"/>
                    </a:lnTo>
                    <a:cubicBezTo>
                      <a:pt x="1230" y="2186"/>
                      <a:pt x="1230" y="2186"/>
                      <a:pt x="1152" y="2283"/>
                    </a:cubicBezTo>
                    <a:cubicBezTo>
                      <a:pt x="1230" y="2439"/>
                      <a:pt x="1308" y="2595"/>
                      <a:pt x="1386" y="2771"/>
                    </a:cubicBezTo>
                    <a:cubicBezTo>
                      <a:pt x="1386" y="2849"/>
                      <a:pt x="1464" y="2927"/>
                      <a:pt x="1542" y="2927"/>
                    </a:cubicBezTo>
                    <a:cubicBezTo>
                      <a:pt x="1640" y="2927"/>
                      <a:pt x="1718" y="2849"/>
                      <a:pt x="1796" y="2849"/>
                    </a:cubicBezTo>
                    <a:cubicBezTo>
                      <a:pt x="2127" y="2283"/>
                      <a:pt x="1796" y="1698"/>
                      <a:pt x="1542" y="1210"/>
                    </a:cubicBezTo>
                    <a:cubicBezTo>
                      <a:pt x="1386" y="722"/>
                      <a:pt x="1152" y="234"/>
                      <a:pt x="664" y="0"/>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56"/>
              <p:cNvSpPr/>
              <p:nvPr/>
            </p:nvSpPr>
            <p:spPr>
              <a:xfrm>
                <a:off x="7853455" y="297506"/>
                <a:ext cx="27869" cy="70884"/>
              </a:xfrm>
              <a:custGeom>
                <a:avLst/>
                <a:gdLst/>
                <a:ahLst/>
                <a:cxnLst/>
                <a:rect l="l" t="t" r="r" b="b"/>
                <a:pathLst>
                  <a:path w="898" h="2284" extrusionOk="0">
                    <a:moveTo>
                      <a:pt x="0" y="0"/>
                    </a:moveTo>
                    <a:cubicBezTo>
                      <a:pt x="78" y="78"/>
                      <a:pt x="78" y="156"/>
                      <a:pt x="156" y="234"/>
                    </a:cubicBezTo>
                    <a:cubicBezTo>
                      <a:pt x="234" y="488"/>
                      <a:pt x="410" y="722"/>
                      <a:pt x="566" y="1132"/>
                    </a:cubicBezTo>
                    <a:cubicBezTo>
                      <a:pt x="644" y="1307"/>
                      <a:pt x="722" y="1542"/>
                      <a:pt x="722" y="1795"/>
                    </a:cubicBezTo>
                    <a:cubicBezTo>
                      <a:pt x="820" y="1873"/>
                      <a:pt x="820" y="1951"/>
                      <a:pt x="820" y="2107"/>
                    </a:cubicBezTo>
                    <a:lnTo>
                      <a:pt x="820" y="2283"/>
                    </a:lnTo>
                    <a:cubicBezTo>
                      <a:pt x="898" y="2186"/>
                      <a:pt x="898" y="2186"/>
                      <a:pt x="898" y="2107"/>
                    </a:cubicBezTo>
                    <a:lnTo>
                      <a:pt x="898" y="1698"/>
                    </a:lnTo>
                    <a:cubicBezTo>
                      <a:pt x="820" y="1464"/>
                      <a:pt x="820" y="1307"/>
                      <a:pt x="722" y="1054"/>
                    </a:cubicBezTo>
                    <a:cubicBezTo>
                      <a:pt x="566" y="722"/>
                      <a:pt x="410" y="410"/>
                      <a:pt x="234" y="156"/>
                    </a:cubicBezTo>
                    <a:cubicBezTo>
                      <a:pt x="234" y="78"/>
                      <a:pt x="156" y="0"/>
                      <a:pt x="156" y="0"/>
                    </a:cubicBez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56"/>
              <p:cNvSpPr/>
              <p:nvPr/>
            </p:nvSpPr>
            <p:spPr>
              <a:xfrm>
                <a:off x="8121101" y="282361"/>
                <a:ext cx="125971" cy="196824"/>
              </a:xfrm>
              <a:custGeom>
                <a:avLst/>
                <a:gdLst/>
                <a:ahLst/>
                <a:cxnLst/>
                <a:rect l="l" t="t" r="r" b="b"/>
                <a:pathLst>
                  <a:path w="4059" h="6342" extrusionOk="0">
                    <a:moveTo>
                      <a:pt x="1464" y="0"/>
                    </a:moveTo>
                    <a:cubicBezTo>
                      <a:pt x="879" y="566"/>
                      <a:pt x="1" y="2283"/>
                      <a:pt x="235" y="3415"/>
                    </a:cubicBezTo>
                    <a:cubicBezTo>
                      <a:pt x="566" y="4956"/>
                      <a:pt x="1952" y="6342"/>
                      <a:pt x="2264" y="6342"/>
                    </a:cubicBezTo>
                    <a:cubicBezTo>
                      <a:pt x="2596" y="6342"/>
                      <a:pt x="4059" y="4391"/>
                      <a:pt x="3981" y="2927"/>
                    </a:cubicBezTo>
                    <a:cubicBezTo>
                      <a:pt x="3903" y="1874"/>
                      <a:pt x="3318" y="566"/>
                      <a:pt x="2440" y="157"/>
                    </a:cubicBezTo>
                    <a:cubicBezTo>
                      <a:pt x="2440" y="157"/>
                      <a:pt x="2186" y="78"/>
                      <a:pt x="1854" y="78"/>
                    </a:cubicBezTo>
                    <a:lnTo>
                      <a:pt x="1464" y="0"/>
                    </a:lnTo>
                    <a:close/>
                  </a:path>
                </a:pathLst>
              </a:custGeom>
              <a:solidFill>
                <a:srgbClr val="F8D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56"/>
              <p:cNvSpPr/>
              <p:nvPr/>
            </p:nvSpPr>
            <p:spPr>
              <a:xfrm>
                <a:off x="8148349" y="287202"/>
                <a:ext cx="68463" cy="88450"/>
              </a:xfrm>
              <a:custGeom>
                <a:avLst/>
                <a:gdLst/>
                <a:ahLst/>
                <a:cxnLst/>
                <a:rect l="l" t="t" r="r" b="b"/>
                <a:pathLst>
                  <a:path w="2206" h="2850" extrusionOk="0">
                    <a:moveTo>
                      <a:pt x="1152" y="1952"/>
                    </a:moveTo>
                    <a:lnTo>
                      <a:pt x="1152" y="2127"/>
                    </a:lnTo>
                    <a:lnTo>
                      <a:pt x="1152" y="2283"/>
                    </a:lnTo>
                    <a:cubicBezTo>
                      <a:pt x="1149" y="2286"/>
                      <a:pt x="1147" y="2289"/>
                      <a:pt x="1144" y="2291"/>
                    </a:cubicBezTo>
                    <a:lnTo>
                      <a:pt x="1144" y="2291"/>
                    </a:lnTo>
                    <a:cubicBezTo>
                      <a:pt x="1065" y="2230"/>
                      <a:pt x="976" y="2154"/>
                      <a:pt x="976" y="2030"/>
                    </a:cubicBezTo>
                    <a:lnTo>
                      <a:pt x="1074" y="1952"/>
                    </a:lnTo>
                    <a:close/>
                    <a:moveTo>
                      <a:pt x="820" y="1"/>
                    </a:moveTo>
                    <a:cubicBezTo>
                      <a:pt x="820" y="1"/>
                      <a:pt x="742" y="176"/>
                      <a:pt x="664" y="410"/>
                    </a:cubicBezTo>
                    <a:cubicBezTo>
                      <a:pt x="586" y="566"/>
                      <a:pt x="410" y="898"/>
                      <a:pt x="254" y="1308"/>
                    </a:cubicBezTo>
                    <a:cubicBezTo>
                      <a:pt x="176" y="1464"/>
                      <a:pt x="176" y="1718"/>
                      <a:pt x="98" y="1952"/>
                    </a:cubicBezTo>
                    <a:cubicBezTo>
                      <a:pt x="98" y="2030"/>
                      <a:pt x="1" y="2205"/>
                      <a:pt x="1" y="2361"/>
                    </a:cubicBezTo>
                    <a:cubicBezTo>
                      <a:pt x="1" y="2361"/>
                      <a:pt x="1" y="2439"/>
                      <a:pt x="98" y="2518"/>
                    </a:cubicBezTo>
                    <a:lnTo>
                      <a:pt x="98" y="2693"/>
                    </a:lnTo>
                    <a:lnTo>
                      <a:pt x="176" y="2693"/>
                    </a:lnTo>
                    <a:lnTo>
                      <a:pt x="254" y="2771"/>
                    </a:lnTo>
                    <a:cubicBezTo>
                      <a:pt x="332" y="2849"/>
                      <a:pt x="488" y="2849"/>
                      <a:pt x="664" y="2849"/>
                    </a:cubicBezTo>
                    <a:cubicBezTo>
                      <a:pt x="820" y="2849"/>
                      <a:pt x="898" y="2771"/>
                      <a:pt x="1074" y="2693"/>
                    </a:cubicBezTo>
                    <a:cubicBezTo>
                      <a:pt x="1119" y="2647"/>
                      <a:pt x="1165" y="2568"/>
                      <a:pt x="1211" y="2495"/>
                    </a:cubicBezTo>
                    <a:lnTo>
                      <a:pt x="1211" y="2495"/>
                    </a:lnTo>
                    <a:cubicBezTo>
                      <a:pt x="1331" y="2590"/>
                      <a:pt x="1512" y="2645"/>
                      <a:pt x="1705" y="2645"/>
                    </a:cubicBezTo>
                    <a:cubicBezTo>
                      <a:pt x="1786" y="2645"/>
                      <a:pt x="1870" y="2636"/>
                      <a:pt x="1952" y="2615"/>
                    </a:cubicBezTo>
                    <a:lnTo>
                      <a:pt x="2049" y="2615"/>
                    </a:lnTo>
                    <a:cubicBezTo>
                      <a:pt x="2049" y="2518"/>
                      <a:pt x="2127" y="2518"/>
                      <a:pt x="2127" y="2518"/>
                    </a:cubicBezTo>
                    <a:cubicBezTo>
                      <a:pt x="2127" y="2439"/>
                      <a:pt x="2205" y="2361"/>
                      <a:pt x="2205" y="2283"/>
                    </a:cubicBezTo>
                    <a:lnTo>
                      <a:pt x="2205" y="1952"/>
                    </a:lnTo>
                    <a:cubicBezTo>
                      <a:pt x="2127" y="1718"/>
                      <a:pt x="2049" y="1464"/>
                      <a:pt x="1952" y="1308"/>
                    </a:cubicBezTo>
                    <a:cubicBezTo>
                      <a:pt x="1796" y="898"/>
                      <a:pt x="1640" y="566"/>
                      <a:pt x="1562" y="332"/>
                    </a:cubicBezTo>
                    <a:cubicBezTo>
                      <a:pt x="1464" y="176"/>
                      <a:pt x="1386" y="1"/>
                      <a:pt x="1386" y="1"/>
                    </a:cubicBezTo>
                    <a:lnTo>
                      <a:pt x="1308" y="1"/>
                    </a:lnTo>
                    <a:lnTo>
                      <a:pt x="1308" y="79"/>
                    </a:lnTo>
                    <a:cubicBezTo>
                      <a:pt x="1308" y="79"/>
                      <a:pt x="1308" y="176"/>
                      <a:pt x="1464" y="410"/>
                    </a:cubicBezTo>
                    <a:cubicBezTo>
                      <a:pt x="1562" y="664"/>
                      <a:pt x="1718" y="976"/>
                      <a:pt x="1874" y="1308"/>
                    </a:cubicBezTo>
                    <a:cubicBezTo>
                      <a:pt x="1874" y="1542"/>
                      <a:pt x="1952" y="1718"/>
                      <a:pt x="2049" y="1952"/>
                    </a:cubicBezTo>
                    <a:cubicBezTo>
                      <a:pt x="2049" y="2030"/>
                      <a:pt x="2127" y="2205"/>
                      <a:pt x="2049" y="2283"/>
                    </a:cubicBezTo>
                    <a:lnTo>
                      <a:pt x="2049" y="2439"/>
                    </a:lnTo>
                    <a:lnTo>
                      <a:pt x="1952" y="2439"/>
                    </a:lnTo>
                    <a:lnTo>
                      <a:pt x="1874" y="2518"/>
                    </a:lnTo>
                    <a:cubicBezTo>
                      <a:pt x="1809" y="2545"/>
                      <a:pt x="1743" y="2557"/>
                      <a:pt x="1677" y="2557"/>
                    </a:cubicBezTo>
                    <a:cubicBezTo>
                      <a:pt x="1528" y="2557"/>
                      <a:pt x="1383" y="2493"/>
                      <a:pt x="1274" y="2401"/>
                    </a:cubicBezTo>
                    <a:lnTo>
                      <a:pt x="1274" y="2401"/>
                    </a:lnTo>
                    <a:cubicBezTo>
                      <a:pt x="1285" y="2386"/>
                      <a:pt x="1296" y="2373"/>
                      <a:pt x="1308" y="2361"/>
                    </a:cubicBezTo>
                    <a:lnTo>
                      <a:pt x="1308" y="2127"/>
                    </a:lnTo>
                    <a:cubicBezTo>
                      <a:pt x="1308" y="2030"/>
                      <a:pt x="1386" y="1952"/>
                      <a:pt x="1308" y="1874"/>
                    </a:cubicBezTo>
                    <a:cubicBezTo>
                      <a:pt x="1230" y="1796"/>
                      <a:pt x="1152" y="1796"/>
                      <a:pt x="1152" y="1796"/>
                    </a:cubicBezTo>
                    <a:lnTo>
                      <a:pt x="976" y="1796"/>
                    </a:lnTo>
                    <a:cubicBezTo>
                      <a:pt x="898" y="1874"/>
                      <a:pt x="820" y="2030"/>
                      <a:pt x="898" y="2127"/>
                    </a:cubicBezTo>
                    <a:cubicBezTo>
                      <a:pt x="898" y="2253"/>
                      <a:pt x="949" y="2328"/>
                      <a:pt x="1060" y="2393"/>
                    </a:cubicBezTo>
                    <a:lnTo>
                      <a:pt x="1060" y="2393"/>
                    </a:lnTo>
                    <a:cubicBezTo>
                      <a:pt x="1005" y="2468"/>
                      <a:pt x="948" y="2553"/>
                      <a:pt x="898" y="2615"/>
                    </a:cubicBezTo>
                    <a:cubicBezTo>
                      <a:pt x="820" y="2693"/>
                      <a:pt x="718" y="2732"/>
                      <a:pt x="615" y="2732"/>
                    </a:cubicBezTo>
                    <a:cubicBezTo>
                      <a:pt x="513" y="2732"/>
                      <a:pt x="410" y="2693"/>
                      <a:pt x="332" y="2615"/>
                    </a:cubicBezTo>
                    <a:lnTo>
                      <a:pt x="254" y="2615"/>
                    </a:lnTo>
                    <a:lnTo>
                      <a:pt x="254" y="2518"/>
                    </a:lnTo>
                    <a:lnTo>
                      <a:pt x="254" y="2361"/>
                    </a:lnTo>
                    <a:lnTo>
                      <a:pt x="254" y="1952"/>
                    </a:lnTo>
                    <a:cubicBezTo>
                      <a:pt x="332" y="1796"/>
                      <a:pt x="410" y="1542"/>
                      <a:pt x="488" y="1386"/>
                    </a:cubicBezTo>
                    <a:cubicBezTo>
                      <a:pt x="586" y="976"/>
                      <a:pt x="742" y="664"/>
                      <a:pt x="820" y="410"/>
                    </a:cubicBezTo>
                    <a:cubicBezTo>
                      <a:pt x="898" y="176"/>
                      <a:pt x="898" y="79"/>
                      <a:pt x="898" y="79"/>
                    </a:cubicBezTo>
                    <a:lnTo>
                      <a:pt x="8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56"/>
              <p:cNvSpPr/>
              <p:nvPr/>
            </p:nvSpPr>
            <p:spPr>
              <a:xfrm>
                <a:off x="8178639" y="292664"/>
                <a:ext cx="66011" cy="90839"/>
              </a:xfrm>
              <a:custGeom>
                <a:avLst/>
                <a:gdLst/>
                <a:ahLst/>
                <a:cxnLst/>
                <a:rect l="l" t="t" r="r" b="b"/>
                <a:pathLst>
                  <a:path w="2127" h="2927" extrusionOk="0">
                    <a:moveTo>
                      <a:pt x="332" y="0"/>
                    </a:moveTo>
                    <a:cubicBezTo>
                      <a:pt x="254" y="78"/>
                      <a:pt x="98" y="156"/>
                      <a:pt x="98" y="234"/>
                    </a:cubicBezTo>
                    <a:cubicBezTo>
                      <a:pt x="0" y="312"/>
                      <a:pt x="0" y="312"/>
                      <a:pt x="0" y="390"/>
                    </a:cubicBezTo>
                    <a:cubicBezTo>
                      <a:pt x="0" y="566"/>
                      <a:pt x="98" y="722"/>
                      <a:pt x="254" y="800"/>
                    </a:cubicBezTo>
                    <a:cubicBezTo>
                      <a:pt x="586" y="878"/>
                      <a:pt x="742" y="1366"/>
                      <a:pt x="820" y="1620"/>
                    </a:cubicBezTo>
                    <a:cubicBezTo>
                      <a:pt x="898" y="1776"/>
                      <a:pt x="976" y="1951"/>
                      <a:pt x="1073" y="2107"/>
                    </a:cubicBezTo>
                    <a:cubicBezTo>
                      <a:pt x="1151" y="2029"/>
                      <a:pt x="1073" y="1854"/>
                      <a:pt x="1073" y="1776"/>
                    </a:cubicBezTo>
                    <a:cubicBezTo>
                      <a:pt x="976" y="1542"/>
                      <a:pt x="898" y="1366"/>
                      <a:pt x="898" y="1132"/>
                    </a:cubicBezTo>
                    <a:cubicBezTo>
                      <a:pt x="742" y="800"/>
                      <a:pt x="586" y="488"/>
                      <a:pt x="488" y="234"/>
                    </a:cubicBezTo>
                    <a:cubicBezTo>
                      <a:pt x="410" y="156"/>
                      <a:pt x="332" y="78"/>
                      <a:pt x="332" y="0"/>
                    </a:cubicBezTo>
                    <a:close/>
                    <a:moveTo>
                      <a:pt x="488" y="0"/>
                    </a:moveTo>
                    <a:cubicBezTo>
                      <a:pt x="488" y="78"/>
                      <a:pt x="488" y="78"/>
                      <a:pt x="586" y="156"/>
                    </a:cubicBezTo>
                    <a:cubicBezTo>
                      <a:pt x="664" y="390"/>
                      <a:pt x="820" y="722"/>
                      <a:pt x="976" y="1132"/>
                    </a:cubicBezTo>
                    <a:cubicBezTo>
                      <a:pt x="1073" y="1288"/>
                      <a:pt x="1151" y="1542"/>
                      <a:pt x="1229" y="1776"/>
                    </a:cubicBezTo>
                    <a:lnTo>
                      <a:pt x="1229" y="2107"/>
                    </a:lnTo>
                    <a:cubicBezTo>
                      <a:pt x="1229" y="2185"/>
                      <a:pt x="1229" y="2263"/>
                      <a:pt x="1151" y="2263"/>
                    </a:cubicBezTo>
                    <a:cubicBezTo>
                      <a:pt x="1229" y="2439"/>
                      <a:pt x="1307" y="2595"/>
                      <a:pt x="1386" y="2751"/>
                    </a:cubicBezTo>
                    <a:cubicBezTo>
                      <a:pt x="1386" y="2829"/>
                      <a:pt x="1464" y="2927"/>
                      <a:pt x="1561" y="2927"/>
                    </a:cubicBezTo>
                    <a:cubicBezTo>
                      <a:pt x="1639" y="2927"/>
                      <a:pt x="1717" y="2829"/>
                      <a:pt x="1717" y="2829"/>
                    </a:cubicBezTo>
                    <a:cubicBezTo>
                      <a:pt x="2127" y="2342"/>
                      <a:pt x="1795" y="1698"/>
                      <a:pt x="1561" y="1210"/>
                    </a:cubicBezTo>
                    <a:cubicBezTo>
                      <a:pt x="1307" y="722"/>
                      <a:pt x="1073" y="234"/>
                      <a:pt x="586" y="0"/>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56"/>
              <p:cNvSpPr/>
              <p:nvPr/>
            </p:nvSpPr>
            <p:spPr>
              <a:xfrm>
                <a:off x="8188912" y="292664"/>
                <a:ext cx="27900" cy="70263"/>
              </a:xfrm>
              <a:custGeom>
                <a:avLst/>
                <a:gdLst/>
                <a:ahLst/>
                <a:cxnLst/>
                <a:rect l="l" t="t" r="r" b="b"/>
                <a:pathLst>
                  <a:path w="899" h="2264" extrusionOk="0">
                    <a:moveTo>
                      <a:pt x="1" y="0"/>
                    </a:moveTo>
                    <a:cubicBezTo>
                      <a:pt x="1" y="78"/>
                      <a:pt x="79" y="156"/>
                      <a:pt x="157" y="234"/>
                    </a:cubicBezTo>
                    <a:cubicBezTo>
                      <a:pt x="255" y="488"/>
                      <a:pt x="411" y="800"/>
                      <a:pt x="567" y="1132"/>
                    </a:cubicBezTo>
                    <a:cubicBezTo>
                      <a:pt x="567" y="1366"/>
                      <a:pt x="645" y="1542"/>
                      <a:pt x="742" y="1776"/>
                    </a:cubicBezTo>
                    <a:cubicBezTo>
                      <a:pt x="742" y="1854"/>
                      <a:pt x="820" y="2029"/>
                      <a:pt x="742" y="2107"/>
                    </a:cubicBezTo>
                    <a:cubicBezTo>
                      <a:pt x="820" y="2185"/>
                      <a:pt x="820" y="2263"/>
                      <a:pt x="820" y="2263"/>
                    </a:cubicBezTo>
                    <a:cubicBezTo>
                      <a:pt x="898" y="2263"/>
                      <a:pt x="898" y="2185"/>
                      <a:pt x="898" y="2107"/>
                    </a:cubicBezTo>
                    <a:lnTo>
                      <a:pt x="898" y="1776"/>
                    </a:lnTo>
                    <a:cubicBezTo>
                      <a:pt x="820" y="1542"/>
                      <a:pt x="742" y="1288"/>
                      <a:pt x="645" y="1132"/>
                    </a:cubicBezTo>
                    <a:cubicBezTo>
                      <a:pt x="489" y="722"/>
                      <a:pt x="333" y="390"/>
                      <a:pt x="255" y="156"/>
                    </a:cubicBezTo>
                    <a:cubicBezTo>
                      <a:pt x="157" y="78"/>
                      <a:pt x="157" y="78"/>
                      <a:pt x="157" y="0"/>
                    </a:cubicBez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56"/>
              <p:cNvSpPr/>
              <p:nvPr/>
            </p:nvSpPr>
            <p:spPr>
              <a:xfrm>
                <a:off x="8439023" y="204246"/>
                <a:ext cx="136275" cy="191548"/>
              </a:xfrm>
              <a:custGeom>
                <a:avLst/>
                <a:gdLst/>
                <a:ahLst/>
                <a:cxnLst/>
                <a:rect l="l" t="t" r="r" b="b"/>
                <a:pathLst>
                  <a:path w="4391" h="6172" extrusionOk="0">
                    <a:moveTo>
                      <a:pt x="1464" y="0"/>
                    </a:moveTo>
                    <a:lnTo>
                      <a:pt x="1054" y="78"/>
                    </a:lnTo>
                    <a:cubicBezTo>
                      <a:pt x="566" y="722"/>
                      <a:pt x="0" y="2517"/>
                      <a:pt x="488" y="3649"/>
                    </a:cubicBezTo>
                    <a:cubicBezTo>
                      <a:pt x="1031" y="5054"/>
                      <a:pt x="2475" y="6172"/>
                      <a:pt x="2951" y="6172"/>
                    </a:cubicBezTo>
                    <a:cubicBezTo>
                      <a:pt x="2971" y="6172"/>
                      <a:pt x="2989" y="6170"/>
                      <a:pt x="3005" y="6166"/>
                    </a:cubicBezTo>
                    <a:cubicBezTo>
                      <a:pt x="3317" y="6088"/>
                      <a:pt x="4390" y="3903"/>
                      <a:pt x="3981" y="2517"/>
                    </a:cubicBezTo>
                    <a:cubicBezTo>
                      <a:pt x="3727" y="1464"/>
                      <a:pt x="3005" y="313"/>
                      <a:pt x="2029" y="0"/>
                    </a:cubicBezTo>
                    <a:close/>
                  </a:path>
                </a:pathLst>
              </a:custGeom>
              <a:solidFill>
                <a:srgbClr val="F8D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56"/>
              <p:cNvSpPr/>
              <p:nvPr/>
            </p:nvSpPr>
            <p:spPr>
              <a:xfrm>
                <a:off x="8469282" y="206666"/>
                <a:ext cx="65453" cy="91864"/>
              </a:xfrm>
              <a:custGeom>
                <a:avLst/>
                <a:gdLst/>
                <a:ahLst/>
                <a:cxnLst/>
                <a:rect l="l" t="t" r="r" b="b"/>
                <a:pathLst>
                  <a:path w="2109" h="2960" extrusionOk="0">
                    <a:moveTo>
                      <a:pt x="1054" y="1952"/>
                    </a:moveTo>
                    <a:lnTo>
                      <a:pt x="1054" y="2030"/>
                    </a:lnTo>
                    <a:lnTo>
                      <a:pt x="1054" y="2283"/>
                    </a:lnTo>
                    <a:cubicBezTo>
                      <a:pt x="1054" y="2287"/>
                      <a:pt x="1054" y="2290"/>
                      <a:pt x="1054" y="2294"/>
                    </a:cubicBezTo>
                    <a:lnTo>
                      <a:pt x="1054" y="2294"/>
                    </a:lnTo>
                    <a:cubicBezTo>
                      <a:pt x="973" y="2227"/>
                      <a:pt x="879" y="2144"/>
                      <a:pt x="879" y="2030"/>
                    </a:cubicBezTo>
                    <a:lnTo>
                      <a:pt x="879" y="1952"/>
                    </a:lnTo>
                    <a:close/>
                    <a:moveTo>
                      <a:pt x="801" y="0"/>
                    </a:moveTo>
                    <a:lnTo>
                      <a:pt x="801" y="78"/>
                    </a:lnTo>
                    <a:cubicBezTo>
                      <a:pt x="801" y="78"/>
                      <a:pt x="879" y="157"/>
                      <a:pt x="1054" y="410"/>
                    </a:cubicBezTo>
                    <a:cubicBezTo>
                      <a:pt x="1133" y="566"/>
                      <a:pt x="1367" y="820"/>
                      <a:pt x="1620" y="1210"/>
                    </a:cubicBezTo>
                    <a:cubicBezTo>
                      <a:pt x="1698" y="1386"/>
                      <a:pt x="1776" y="1542"/>
                      <a:pt x="1854" y="1796"/>
                    </a:cubicBezTo>
                    <a:cubicBezTo>
                      <a:pt x="1952" y="1874"/>
                      <a:pt x="1952" y="1952"/>
                      <a:pt x="1952" y="2108"/>
                    </a:cubicBezTo>
                    <a:cubicBezTo>
                      <a:pt x="2030" y="2186"/>
                      <a:pt x="1952" y="2186"/>
                      <a:pt x="1952" y="2283"/>
                    </a:cubicBezTo>
                    <a:lnTo>
                      <a:pt x="1854" y="2361"/>
                    </a:lnTo>
                    <a:cubicBezTo>
                      <a:pt x="1737" y="2400"/>
                      <a:pt x="1615" y="2420"/>
                      <a:pt x="1493" y="2420"/>
                    </a:cubicBezTo>
                    <a:cubicBezTo>
                      <a:pt x="1395" y="2420"/>
                      <a:pt x="1297" y="2407"/>
                      <a:pt x="1201" y="2382"/>
                    </a:cubicBezTo>
                    <a:lnTo>
                      <a:pt x="1201" y="2382"/>
                    </a:lnTo>
                    <a:cubicBezTo>
                      <a:pt x="1207" y="2349"/>
                      <a:pt x="1211" y="2316"/>
                      <a:pt x="1211" y="2283"/>
                    </a:cubicBezTo>
                    <a:lnTo>
                      <a:pt x="1211" y="2030"/>
                    </a:lnTo>
                    <a:cubicBezTo>
                      <a:pt x="1211" y="1952"/>
                      <a:pt x="1211" y="1874"/>
                      <a:pt x="1133" y="1796"/>
                    </a:cubicBezTo>
                    <a:lnTo>
                      <a:pt x="976" y="1796"/>
                    </a:lnTo>
                    <a:cubicBezTo>
                      <a:pt x="879" y="1796"/>
                      <a:pt x="879" y="1796"/>
                      <a:pt x="801" y="1874"/>
                    </a:cubicBezTo>
                    <a:cubicBezTo>
                      <a:pt x="723" y="1874"/>
                      <a:pt x="723" y="2030"/>
                      <a:pt x="723" y="2108"/>
                    </a:cubicBezTo>
                    <a:cubicBezTo>
                      <a:pt x="791" y="2260"/>
                      <a:pt x="932" y="2339"/>
                      <a:pt x="1019" y="2408"/>
                    </a:cubicBezTo>
                    <a:lnTo>
                      <a:pt x="1019" y="2408"/>
                    </a:lnTo>
                    <a:cubicBezTo>
                      <a:pt x="987" y="2477"/>
                      <a:pt x="936" y="2550"/>
                      <a:pt x="879" y="2596"/>
                    </a:cubicBezTo>
                    <a:cubicBezTo>
                      <a:pt x="832" y="2702"/>
                      <a:pt x="698" y="2773"/>
                      <a:pt x="561" y="2773"/>
                    </a:cubicBezTo>
                    <a:cubicBezTo>
                      <a:pt x="473" y="2773"/>
                      <a:pt x="382" y="2743"/>
                      <a:pt x="313" y="2674"/>
                    </a:cubicBezTo>
                    <a:lnTo>
                      <a:pt x="235" y="2674"/>
                    </a:lnTo>
                    <a:lnTo>
                      <a:pt x="235" y="2596"/>
                    </a:lnTo>
                    <a:cubicBezTo>
                      <a:pt x="157" y="2596"/>
                      <a:pt x="157" y="2517"/>
                      <a:pt x="157" y="2439"/>
                    </a:cubicBezTo>
                    <a:lnTo>
                      <a:pt x="157" y="2108"/>
                    </a:lnTo>
                    <a:cubicBezTo>
                      <a:pt x="157" y="1874"/>
                      <a:pt x="235" y="1698"/>
                      <a:pt x="235" y="1464"/>
                    </a:cubicBezTo>
                    <a:cubicBezTo>
                      <a:pt x="313" y="1054"/>
                      <a:pt x="313" y="722"/>
                      <a:pt x="391" y="488"/>
                    </a:cubicBezTo>
                    <a:cubicBezTo>
                      <a:pt x="391" y="235"/>
                      <a:pt x="489" y="157"/>
                      <a:pt x="489" y="157"/>
                    </a:cubicBezTo>
                    <a:lnTo>
                      <a:pt x="391" y="78"/>
                    </a:lnTo>
                    <a:lnTo>
                      <a:pt x="313" y="78"/>
                    </a:lnTo>
                    <a:cubicBezTo>
                      <a:pt x="313" y="78"/>
                      <a:pt x="313" y="235"/>
                      <a:pt x="235" y="488"/>
                    </a:cubicBezTo>
                    <a:cubicBezTo>
                      <a:pt x="157" y="722"/>
                      <a:pt x="79" y="1054"/>
                      <a:pt x="1" y="1464"/>
                    </a:cubicBezTo>
                    <a:lnTo>
                      <a:pt x="1" y="2108"/>
                    </a:lnTo>
                    <a:lnTo>
                      <a:pt x="1" y="2517"/>
                    </a:lnTo>
                    <a:cubicBezTo>
                      <a:pt x="1" y="2596"/>
                      <a:pt x="1" y="2596"/>
                      <a:pt x="79" y="2674"/>
                    </a:cubicBezTo>
                    <a:cubicBezTo>
                      <a:pt x="79" y="2771"/>
                      <a:pt x="79" y="2771"/>
                      <a:pt x="157" y="2849"/>
                    </a:cubicBezTo>
                    <a:lnTo>
                      <a:pt x="235" y="2849"/>
                    </a:lnTo>
                    <a:cubicBezTo>
                      <a:pt x="290" y="2904"/>
                      <a:pt x="394" y="2960"/>
                      <a:pt x="505" y="2960"/>
                    </a:cubicBezTo>
                    <a:cubicBezTo>
                      <a:pt x="552" y="2960"/>
                      <a:pt x="599" y="2950"/>
                      <a:pt x="645" y="2927"/>
                    </a:cubicBezTo>
                    <a:cubicBezTo>
                      <a:pt x="801" y="2927"/>
                      <a:pt x="976" y="2849"/>
                      <a:pt x="1054" y="2674"/>
                    </a:cubicBezTo>
                    <a:cubicBezTo>
                      <a:pt x="1095" y="2633"/>
                      <a:pt x="1136" y="2571"/>
                      <a:pt x="1165" y="2499"/>
                    </a:cubicBezTo>
                    <a:lnTo>
                      <a:pt x="1165" y="2499"/>
                    </a:lnTo>
                    <a:cubicBezTo>
                      <a:pt x="1256" y="2537"/>
                      <a:pt x="1355" y="2556"/>
                      <a:pt x="1454" y="2556"/>
                    </a:cubicBezTo>
                    <a:cubicBezTo>
                      <a:pt x="1596" y="2556"/>
                      <a:pt x="1737" y="2517"/>
                      <a:pt x="1854" y="2439"/>
                    </a:cubicBezTo>
                    <a:lnTo>
                      <a:pt x="1952" y="2439"/>
                    </a:lnTo>
                    <a:cubicBezTo>
                      <a:pt x="2030" y="2361"/>
                      <a:pt x="2030" y="2361"/>
                      <a:pt x="2030" y="2283"/>
                    </a:cubicBezTo>
                    <a:cubicBezTo>
                      <a:pt x="2108" y="2283"/>
                      <a:pt x="2108" y="2186"/>
                      <a:pt x="2108" y="2108"/>
                    </a:cubicBezTo>
                    <a:cubicBezTo>
                      <a:pt x="2108" y="1952"/>
                      <a:pt x="2030" y="1874"/>
                      <a:pt x="2030" y="1698"/>
                    </a:cubicBezTo>
                    <a:cubicBezTo>
                      <a:pt x="1952" y="1464"/>
                      <a:pt x="1854" y="1308"/>
                      <a:pt x="1698" y="1132"/>
                    </a:cubicBezTo>
                    <a:cubicBezTo>
                      <a:pt x="1542" y="722"/>
                      <a:pt x="1289" y="488"/>
                      <a:pt x="1133" y="332"/>
                    </a:cubicBezTo>
                    <a:cubicBezTo>
                      <a:pt x="976" y="78"/>
                      <a:pt x="879" y="0"/>
                      <a:pt x="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56"/>
              <p:cNvSpPr/>
              <p:nvPr/>
            </p:nvSpPr>
            <p:spPr>
              <a:xfrm>
                <a:off x="8489269" y="211508"/>
                <a:ext cx="73305" cy="81188"/>
              </a:xfrm>
              <a:custGeom>
                <a:avLst/>
                <a:gdLst/>
                <a:ahLst/>
                <a:cxnLst/>
                <a:rect l="l" t="t" r="r" b="b"/>
                <a:pathLst>
                  <a:path w="2362" h="2616" extrusionOk="0">
                    <a:moveTo>
                      <a:pt x="235" y="1"/>
                    </a:moveTo>
                    <a:cubicBezTo>
                      <a:pt x="79" y="79"/>
                      <a:pt x="1" y="176"/>
                      <a:pt x="1" y="332"/>
                    </a:cubicBezTo>
                    <a:lnTo>
                      <a:pt x="1" y="410"/>
                    </a:lnTo>
                    <a:cubicBezTo>
                      <a:pt x="1" y="566"/>
                      <a:pt x="157" y="742"/>
                      <a:pt x="332" y="820"/>
                    </a:cubicBezTo>
                    <a:cubicBezTo>
                      <a:pt x="567" y="898"/>
                      <a:pt x="820" y="1308"/>
                      <a:pt x="976" y="1464"/>
                    </a:cubicBezTo>
                    <a:cubicBezTo>
                      <a:pt x="1132" y="1640"/>
                      <a:pt x="1210" y="1796"/>
                      <a:pt x="1308" y="1952"/>
                    </a:cubicBezTo>
                    <a:cubicBezTo>
                      <a:pt x="1308" y="1796"/>
                      <a:pt x="1308" y="1718"/>
                      <a:pt x="1210" y="1640"/>
                    </a:cubicBezTo>
                    <a:cubicBezTo>
                      <a:pt x="1132" y="1386"/>
                      <a:pt x="1054" y="1230"/>
                      <a:pt x="976" y="1054"/>
                    </a:cubicBezTo>
                    <a:cubicBezTo>
                      <a:pt x="723" y="664"/>
                      <a:pt x="489" y="410"/>
                      <a:pt x="410" y="254"/>
                    </a:cubicBezTo>
                    <a:cubicBezTo>
                      <a:pt x="332" y="176"/>
                      <a:pt x="235" y="79"/>
                      <a:pt x="235" y="1"/>
                    </a:cubicBezTo>
                    <a:close/>
                    <a:moveTo>
                      <a:pt x="332" y="1"/>
                    </a:moveTo>
                    <a:cubicBezTo>
                      <a:pt x="410" y="1"/>
                      <a:pt x="410" y="79"/>
                      <a:pt x="489" y="176"/>
                    </a:cubicBezTo>
                    <a:cubicBezTo>
                      <a:pt x="645" y="332"/>
                      <a:pt x="898" y="566"/>
                      <a:pt x="1054" y="976"/>
                    </a:cubicBezTo>
                    <a:cubicBezTo>
                      <a:pt x="1210" y="1152"/>
                      <a:pt x="1308" y="1308"/>
                      <a:pt x="1386" y="1542"/>
                    </a:cubicBezTo>
                    <a:cubicBezTo>
                      <a:pt x="1386" y="1718"/>
                      <a:pt x="1464" y="1796"/>
                      <a:pt x="1464" y="1952"/>
                    </a:cubicBezTo>
                    <a:lnTo>
                      <a:pt x="1464" y="2127"/>
                    </a:lnTo>
                    <a:cubicBezTo>
                      <a:pt x="1542" y="2283"/>
                      <a:pt x="1620" y="2361"/>
                      <a:pt x="1698" y="2518"/>
                    </a:cubicBezTo>
                    <a:cubicBezTo>
                      <a:pt x="1698" y="2615"/>
                      <a:pt x="1796" y="2615"/>
                      <a:pt x="1874" y="2615"/>
                    </a:cubicBezTo>
                    <a:cubicBezTo>
                      <a:pt x="1952" y="2615"/>
                      <a:pt x="2030" y="2615"/>
                      <a:pt x="2108" y="2518"/>
                    </a:cubicBezTo>
                    <a:cubicBezTo>
                      <a:pt x="2362" y="1952"/>
                      <a:pt x="1952" y="1386"/>
                      <a:pt x="1620" y="976"/>
                    </a:cubicBezTo>
                    <a:cubicBezTo>
                      <a:pt x="1308" y="566"/>
                      <a:pt x="976" y="79"/>
                      <a:pt x="489" y="1"/>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56"/>
              <p:cNvSpPr/>
              <p:nvPr/>
            </p:nvSpPr>
            <p:spPr>
              <a:xfrm>
                <a:off x="8496531" y="211508"/>
                <a:ext cx="38204" cy="66042"/>
              </a:xfrm>
              <a:custGeom>
                <a:avLst/>
                <a:gdLst/>
                <a:ahLst/>
                <a:cxnLst/>
                <a:rect l="l" t="t" r="r" b="b"/>
                <a:pathLst>
                  <a:path w="1231" h="2128" extrusionOk="0">
                    <a:moveTo>
                      <a:pt x="1" y="1"/>
                    </a:moveTo>
                    <a:cubicBezTo>
                      <a:pt x="1" y="79"/>
                      <a:pt x="98" y="176"/>
                      <a:pt x="176" y="254"/>
                    </a:cubicBezTo>
                    <a:cubicBezTo>
                      <a:pt x="255" y="410"/>
                      <a:pt x="489" y="664"/>
                      <a:pt x="742" y="1054"/>
                    </a:cubicBezTo>
                    <a:cubicBezTo>
                      <a:pt x="820" y="1230"/>
                      <a:pt x="898" y="1386"/>
                      <a:pt x="976" y="1640"/>
                    </a:cubicBezTo>
                    <a:cubicBezTo>
                      <a:pt x="1074" y="1718"/>
                      <a:pt x="1074" y="1796"/>
                      <a:pt x="1074" y="1952"/>
                    </a:cubicBezTo>
                    <a:cubicBezTo>
                      <a:pt x="1152" y="2030"/>
                      <a:pt x="1152" y="2030"/>
                      <a:pt x="1230" y="2127"/>
                    </a:cubicBezTo>
                    <a:lnTo>
                      <a:pt x="1230" y="1952"/>
                    </a:lnTo>
                    <a:cubicBezTo>
                      <a:pt x="1230" y="1796"/>
                      <a:pt x="1152" y="1718"/>
                      <a:pt x="1152" y="1542"/>
                    </a:cubicBezTo>
                    <a:cubicBezTo>
                      <a:pt x="1074" y="1308"/>
                      <a:pt x="976" y="1152"/>
                      <a:pt x="820" y="976"/>
                    </a:cubicBezTo>
                    <a:cubicBezTo>
                      <a:pt x="664" y="566"/>
                      <a:pt x="411" y="332"/>
                      <a:pt x="255" y="176"/>
                    </a:cubicBezTo>
                    <a:cubicBezTo>
                      <a:pt x="176" y="79"/>
                      <a:pt x="176" y="1"/>
                      <a:pt x="98" y="1"/>
                    </a:cubicBez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56"/>
              <p:cNvSpPr/>
              <p:nvPr/>
            </p:nvSpPr>
            <p:spPr>
              <a:xfrm>
                <a:off x="8736338" y="-430"/>
                <a:ext cx="133854" cy="192107"/>
              </a:xfrm>
              <a:custGeom>
                <a:avLst/>
                <a:gdLst/>
                <a:ahLst/>
                <a:cxnLst/>
                <a:rect l="l" t="t" r="r" b="b"/>
                <a:pathLst>
                  <a:path w="4313" h="6190" extrusionOk="0">
                    <a:moveTo>
                      <a:pt x="1952" y="0"/>
                    </a:moveTo>
                    <a:cubicBezTo>
                      <a:pt x="1952" y="0"/>
                      <a:pt x="1796" y="0"/>
                      <a:pt x="1386" y="79"/>
                    </a:cubicBezTo>
                    <a:lnTo>
                      <a:pt x="976" y="79"/>
                    </a:lnTo>
                    <a:cubicBezTo>
                      <a:pt x="488" y="742"/>
                      <a:pt x="1" y="2517"/>
                      <a:pt x="410" y="3669"/>
                    </a:cubicBezTo>
                    <a:cubicBezTo>
                      <a:pt x="1033" y="5084"/>
                      <a:pt x="2514" y="6189"/>
                      <a:pt x="2893" y="6189"/>
                    </a:cubicBezTo>
                    <a:cubicBezTo>
                      <a:pt x="2906" y="6189"/>
                      <a:pt x="2917" y="6188"/>
                      <a:pt x="2927" y="6186"/>
                    </a:cubicBezTo>
                    <a:cubicBezTo>
                      <a:pt x="3259" y="6108"/>
                      <a:pt x="4313" y="3981"/>
                      <a:pt x="3981" y="2517"/>
                    </a:cubicBezTo>
                    <a:cubicBezTo>
                      <a:pt x="3747" y="1542"/>
                      <a:pt x="2927" y="332"/>
                      <a:pt x="1952" y="0"/>
                    </a:cubicBezTo>
                    <a:close/>
                  </a:path>
                </a:pathLst>
              </a:custGeom>
              <a:solidFill>
                <a:srgbClr val="F8D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97" name="Google Shape;8097;p56"/>
              <p:cNvGrpSpPr/>
              <p:nvPr/>
            </p:nvGrpSpPr>
            <p:grpSpPr>
              <a:xfrm>
                <a:off x="152709" y="-336291"/>
                <a:ext cx="8838582" cy="629607"/>
                <a:chOff x="152709" y="-336291"/>
                <a:chExt cx="8838582" cy="629607"/>
              </a:xfrm>
            </p:grpSpPr>
            <p:sp>
              <p:nvSpPr>
                <p:cNvPr id="8098" name="Google Shape;8098;p56"/>
                <p:cNvSpPr/>
                <p:nvPr/>
              </p:nvSpPr>
              <p:spPr>
                <a:xfrm>
                  <a:off x="4903826" y="170324"/>
                  <a:ext cx="40594" cy="38794"/>
                </a:xfrm>
                <a:custGeom>
                  <a:avLst/>
                  <a:gdLst/>
                  <a:ahLst/>
                  <a:cxnLst/>
                  <a:rect l="l" t="t" r="r" b="b"/>
                  <a:pathLst>
                    <a:path w="1308" h="1250" extrusionOk="0">
                      <a:moveTo>
                        <a:pt x="833" y="1"/>
                      </a:moveTo>
                      <a:cubicBezTo>
                        <a:pt x="577" y="1"/>
                        <a:pt x="206" y="83"/>
                        <a:pt x="79" y="196"/>
                      </a:cubicBezTo>
                      <a:cubicBezTo>
                        <a:pt x="0" y="274"/>
                        <a:pt x="332" y="1249"/>
                        <a:pt x="332" y="1249"/>
                      </a:cubicBezTo>
                      <a:lnTo>
                        <a:pt x="644" y="1249"/>
                      </a:lnTo>
                      <a:cubicBezTo>
                        <a:pt x="1054" y="1249"/>
                        <a:pt x="1308" y="1093"/>
                        <a:pt x="1308" y="1093"/>
                      </a:cubicBezTo>
                      <a:cubicBezTo>
                        <a:pt x="1308" y="1093"/>
                        <a:pt x="1132" y="196"/>
                        <a:pt x="1054" y="40"/>
                      </a:cubicBezTo>
                      <a:cubicBezTo>
                        <a:pt x="1011" y="13"/>
                        <a:pt x="930" y="1"/>
                        <a:pt x="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56"/>
                <p:cNvSpPr/>
                <p:nvPr/>
              </p:nvSpPr>
              <p:spPr>
                <a:xfrm>
                  <a:off x="5199341" y="-32303"/>
                  <a:ext cx="39973" cy="39787"/>
                </a:xfrm>
                <a:custGeom>
                  <a:avLst/>
                  <a:gdLst/>
                  <a:ahLst/>
                  <a:cxnLst/>
                  <a:rect l="l" t="t" r="r" b="b"/>
                  <a:pathLst>
                    <a:path w="1288" h="1282" extrusionOk="0">
                      <a:moveTo>
                        <a:pt x="710" y="1"/>
                      </a:moveTo>
                      <a:cubicBezTo>
                        <a:pt x="475" y="1"/>
                        <a:pt x="202" y="38"/>
                        <a:pt x="156" y="130"/>
                      </a:cubicBezTo>
                      <a:cubicBezTo>
                        <a:pt x="0" y="227"/>
                        <a:pt x="312" y="1203"/>
                        <a:pt x="312" y="1203"/>
                      </a:cubicBezTo>
                      <a:cubicBezTo>
                        <a:pt x="488" y="1281"/>
                        <a:pt x="566" y="1281"/>
                        <a:pt x="644" y="1281"/>
                      </a:cubicBezTo>
                      <a:cubicBezTo>
                        <a:pt x="1054" y="1203"/>
                        <a:pt x="1288" y="1027"/>
                        <a:pt x="1288" y="1027"/>
                      </a:cubicBezTo>
                      <a:cubicBezTo>
                        <a:pt x="1288" y="1027"/>
                        <a:pt x="1132" y="130"/>
                        <a:pt x="1054" y="52"/>
                      </a:cubicBezTo>
                      <a:cubicBezTo>
                        <a:pt x="1022" y="20"/>
                        <a:pt x="875" y="1"/>
                        <a:pt x="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00" name="Google Shape;8100;p56"/>
                <p:cNvGrpSpPr/>
                <p:nvPr/>
              </p:nvGrpSpPr>
              <p:grpSpPr>
                <a:xfrm>
                  <a:off x="152709" y="-336291"/>
                  <a:ext cx="8838582" cy="629607"/>
                  <a:chOff x="152709" y="-336291"/>
                  <a:chExt cx="8838582" cy="629607"/>
                </a:xfrm>
              </p:grpSpPr>
              <p:sp>
                <p:nvSpPr>
                  <p:cNvPr id="8101" name="Google Shape;8101;p56"/>
                  <p:cNvSpPr/>
                  <p:nvPr/>
                </p:nvSpPr>
                <p:spPr>
                  <a:xfrm>
                    <a:off x="5426425" y="-332132"/>
                    <a:ext cx="1717973" cy="516950"/>
                  </a:xfrm>
                  <a:custGeom>
                    <a:avLst/>
                    <a:gdLst/>
                    <a:ahLst/>
                    <a:cxnLst/>
                    <a:rect l="l" t="t" r="r" b="b"/>
                    <a:pathLst>
                      <a:path w="55356" h="16657" extrusionOk="0">
                        <a:moveTo>
                          <a:pt x="153" y="0"/>
                        </a:moveTo>
                        <a:cubicBezTo>
                          <a:pt x="130" y="0"/>
                          <a:pt x="104" y="9"/>
                          <a:pt x="78" y="35"/>
                        </a:cubicBezTo>
                        <a:cubicBezTo>
                          <a:pt x="78" y="35"/>
                          <a:pt x="0" y="133"/>
                          <a:pt x="78" y="133"/>
                        </a:cubicBezTo>
                        <a:cubicBezTo>
                          <a:pt x="78" y="133"/>
                          <a:pt x="566" y="1108"/>
                          <a:pt x="1620" y="2572"/>
                        </a:cubicBezTo>
                        <a:cubicBezTo>
                          <a:pt x="2107" y="3372"/>
                          <a:pt x="2751" y="4191"/>
                          <a:pt x="3649" y="5167"/>
                        </a:cubicBezTo>
                        <a:cubicBezTo>
                          <a:pt x="4468" y="6142"/>
                          <a:pt x="5444" y="7196"/>
                          <a:pt x="6654" y="8250"/>
                        </a:cubicBezTo>
                        <a:cubicBezTo>
                          <a:pt x="7805" y="9225"/>
                          <a:pt x="9171" y="10279"/>
                          <a:pt x="10732" y="11254"/>
                        </a:cubicBezTo>
                        <a:cubicBezTo>
                          <a:pt x="12195" y="12230"/>
                          <a:pt x="13893" y="13127"/>
                          <a:pt x="15688" y="13947"/>
                        </a:cubicBezTo>
                        <a:cubicBezTo>
                          <a:pt x="17561" y="14669"/>
                          <a:pt x="19414" y="15332"/>
                          <a:pt x="21463" y="15820"/>
                        </a:cubicBezTo>
                        <a:cubicBezTo>
                          <a:pt x="23492" y="16308"/>
                          <a:pt x="25600" y="16542"/>
                          <a:pt x="27629" y="16620"/>
                        </a:cubicBezTo>
                        <a:cubicBezTo>
                          <a:pt x="28154" y="16644"/>
                          <a:pt x="28678" y="16656"/>
                          <a:pt x="29200" y="16656"/>
                        </a:cubicBezTo>
                        <a:cubicBezTo>
                          <a:pt x="30792" y="16656"/>
                          <a:pt x="32364" y="16543"/>
                          <a:pt x="33892" y="16308"/>
                        </a:cubicBezTo>
                        <a:cubicBezTo>
                          <a:pt x="35999" y="15976"/>
                          <a:pt x="37951" y="15488"/>
                          <a:pt x="39824" y="14844"/>
                        </a:cubicBezTo>
                        <a:cubicBezTo>
                          <a:pt x="41697" y="14181"/>
                          <a:pt x="43414" y="13303"/>
                          <a:pt x="44955" y="12405"/>
                        </a:cubicBezTo>
                        <a:cubicBezTo>
                          <a:pt x="46497" y="11508"/>
                          <a:pt x="47882" y="10454"/>
                          <a:pt x="49092" y="9401"/>
                        </a:cubicBezTo>
                        <a:cubicBezTo>
                          <a:pt x="50243" y="8328"/>
                          <a:pt x="51219" y="7274"/>
                          <a:pt x="52019" y="6298"/>
                        </a:cubicBezTo>
                        <a:cubicBezTo>
                          <a:pt x="52838" y="5323"/>
                          <a:pt x="53482" y="4425"/>
                          <a:pt x="53970" y="3625"/>
                        </a:cubicBezTo>
                        <a:cubicBezTo>
                          <a:pt x="54458" y="2884"/>
                          <a:pt x="54867" y="2240"/>
                          <a:pt x="55023" y="1830"/>
                        </a:cubicBezTo>
                        <a:cubicBezTo>
                          <a:pt x="55277" y="1342"/>
                          <a:pt x="55355" y="1108"/>
                          <a:pt x="55355" y="1108"/>
                        </a:cubicBezTo>
                        <a:lnTo>
                          <a:pt x="55355" y="1011"/>
                        </a:lnTo>
                        <a:cubicBezTo>
                          <a:pt x="55277" y="1011"/>
                          <a:pt x="55199" y="1011"/>
                          <a:pt x="55199" y="1108"/>
                        </a:cubicBezTo>
                        <a:cubicBezTo>
                          <a:pt x="55199" y="1108"/>
                          <a:pt x="55121" y="1264"/>
                          <a:pt x="54867" y="1752"/>
                        </a:cubicBezTo>
                        <a:cubicBezTo>
                          <a:pt x="54633" y="2162"/>
                          <a:pt x="54223" y="2728"/>
                          <a:pt x="53736" y="3450"/>
                        </a:cubicBezTo>
                        <a:cubicBezTo>
                          <a:pt x="53170" y="4191"/>
                          <a:pt x="52506" y="5089"/>
                          <a:pt x="51609" y="5986"/>
                        </a:cubicBezTo>
                        <a:cubicBezTo>
                          <a:pt x="50809" y="6962"/>
                          <a:pt x="49833" y="7937"/>
                          <a:pt x="48604" y="8913"/>
                        </a:cubicBezTo>
                        <a:cubicBezTo>
                          <a:pt x="47394" y="9888"/>
                          <a:pt x="46087" y="10864"/>
                          <a:pt x="44546" y="11664"/>
                        </a:cubicBezTo>
                        <a:cubicBezTo>
                          <a:pt x="43004" y="12562"/>
                          <a:pt x="41287" y="13381"/>
                          <a:pt x="39511" y="13947"/>
                        </a:cubicBezTo>
                        <a:cubicBezTo>
                          <a:pt x="37716" y="14591"/>
                          <a:pt x="35765" y="15001"/>
                          <a:pt x="33814" y="15332"/>
                        </a:cubicBezTo>
                        <a:cubicBezTo>
                          <a:pt x="31785" y="15644"/>
                          <a:pt x="29756" y="15820"/>
                          <a:pt x="27707" y="15820"/>
                        </a:cubicBezTo>
                        <a:cubicBezTo>
                          <a:pt x="25600" y="15820"/>
                          <a:pt x="23570" y="15566"/>
                          <a:pt x="21619" y="15157"/>
                        </a:cubicBezTo>
                        <a:cubicBezTo>
                          <a:pt x="19668" y="14766"/>
                          <a:pt x="17717" y="14103"/>
                          <a:pt x="16000" y="13303"/>
                        </a:cubicBezTo>
                        <a:cubicBezTo>
                          <a:pt x="14224" y="12484"/>
                          <a:pt x="12585" y="11586"/>
                          <a:pt x="11122" y="10610"/>
                        </a:cubicBezTo>
                        <a:cubicBezTo>
                          <a:pt x="9658" y="9635"/>
                          <a:pt x="8371" y="8581"/>
                          <a:pt x="7219" y="7606"/>
                        </a:cubicBezTo>
                        <a:cubicBezTo>
                          <a:pt x="6010" y="6630"/>
                          <a:pt x="5034" y="5654"/>
                          <a:pt x="4137" y="4679"/>
                        </a:cubicBezTo>
                        <a:cubicBezTo>
                          <a:pt x="3239" y="3781"/>
                          <a:pt x="2517" y="2962"/>
                          <a:pt x="1951" y="2318"/>
                        </a:cubicBezTo>
                        <a:cubicBezTo>
                          <a:pt x="1366" y="1596"/>
                          <a:pt x="976" y="1011"/>
                          <a:pt x="644" y="698"/>
                        </a:cubicBezTo>
                        <a:cubicBezTo>
                          <a:pt x="390" y="289"/>
                          <a:pt x="234" y="35"/>
                          <a:pt x="234" y="35"/>
                        </a:cubicBezTo>
                        <a:cubicBezTo>
                          <a:pt x="234" y="35"/>
                          <a:pt x="200" y="0"/>
                          <a:pt x="1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56"/>
                  <p:cNvSpPr/>
                  <p:nvPr/>
                </p:nvSpPr>
                <p:spPr>
                  <a:xfrm>
                    <a:off x="3579501" y="-331046"/>
                    <a:ext cx="1854217" cy="608596"/>
                  </a:xfrm>
                  <a:custGeom>
                    <a:avLst/>
                    <a:gdLst/>
                    <a:ahLst/>
                    <a:cxnLst/>
                    <a:rect l="l" t="t" r="r" b="b"/>
                    <a:pathLst>
                      <a:path w="59746" h="19610" extrusionOk="0">
                        <a:moveTo>
                          <a:pt x="59589" y="0"/>
                        </a:moveTo>
                        <a:cubicBezTo>
                          <a:pt x="59589" y="0"/>
                          <a:pt x="59511" y="332"/>
                          <a:pt x="59257" y="820"/>
                        </a:cubicBezTo>
                        <a:cubicBezTo>
                          <a:pt x="59023" y="1307"/>
                          <a:pt x="58614" y="1951"/>
                          <a:pt x="58126" y="2849"/>
                        </a:cubicBezTo>
                        <a:cubicBezTo>
                          <a:pt x="57560" y="3746"/>
                          <a:pt x="56897" y="4722"/>
                          <a:pt x="56097" y="5854"/>
                        </a:cubicBezTo>
                        <a:cubicBezTo>
                          <a:pt x="55199" y="6927"/>
                          <a:pt x="54145" y="8136"/>
                          <a:pt x="52916" y="9366"/>
                        </a:cubicBezTo>
                        <a:cubicBezTo>
                          <a:pt x="51706" y="10497"/>
                          <a:pt x="50243" y="11707"/>
                          <a:pt x="48604" y="12858"/>
                        </a:cubicBezTo>
                        <a:cubicBezTo>
                          <a:pt x="46985" y="13912"/>
                          <a:pt x="45111" y="14966"/>
                          <a:pt x="43160" y="15785"/>
                        </a:cubicBezTo>
                        <a:cubicBezTo>
                          <a:pt x="41209" y="16585"/>
                          <a:pt x="39102" y="17326"/>
                          <a:pt x="36897" y="17814"/>
                        </a:cubicBezTo>
                        <a:cubicBezTo>
                          <a:pt x="34712" y="18302"/>
                          <a:pt x="32429" y="18634"/>
                          <a:pt x="30146" y="18790"/>
                        </a:cubicBezTo>
                        <a:cubicBezTo>
                          <a:pt x="29580" y="18868"/>
                          <a:pt x="28936" y="18868"/>
                          <a:pt x="28370" y="18868"/>
                        </a:cubicBezTo>
                        <a:cubicBezTo>
                          <a:pt x="28117" y="18868"/>
                          <a:pt x="27804" y="18946"/>
                          <a:pt x="27551" y="18946"/>
                        </a:cubicBezTo>
                        <a:lnTo>
                          <a:pt x="26653" y="18868"/>
                        </a:lnTo>
                        <a:lnTo>
                          <a:pt x="25853" y="18868"/>
                        </a:lnTo>
                        <a:lnTo>
                          <a:pt x="24956" y="18790"/>
                        </a:lnTo>
                        <a:cubicBezTo>
                          <a:pt x="24702" y="18790"/>
                          <a:pt x="24390" y="18790"/>
                          <a:pt x="24136" y="18712"/>
                        </a:cubicBezTo>
                        <a:lnTo>
                          <a:pt x="23317" y="18634"/>
                        </a:lnTo>
                        <a:cubicBezTo>
                          <a:pt x="21053" y="18224"/>
                          <a:pt x="18927" y="17561"/>
                          <a:pt x="16975" y="16683"/>
                        </a:cubicBezTo>
                        <a:cubicBezTo>
                          <a:pt x="15024" y="15863"/>
                          <a:pt x="13249" y="14731"/>
                          <a:pt x="11610" y="13580"/>
                        </a:cubicBezTo>
                        <a:cubicBezTo>
                          <a:pt x="9990" y="12449"/>
                          <a:pt x="8605" y="11219"/>
                          <a:pt x="7395" y="10010"/>
                        </a:cubicBezTo>
                        <a:cubicBezTo>
                          <a:pt x="6166" y="8780"/>
                          <a:pt x="5034" y="7649"/>
                          <a:pt x="4137" y="6595"/>
                        </a:cubicBezTo>
                        <a:cubicBezTo>
                          <a:pt x="3239" y="5463"/>
                          <a:pt x="2517" y="4488"/>
                          <a:pt x="1951" y="3668"/>
                        </a:cubicBezTo>
                        <a:cubicBezTo>
                          <a:pt x="1366" y="2849"/>
                          <a:pt x="976" y="2205"/>
                          <a:pt x="644" y="1717"/>
                        </a:cubicBezTo>
                        <a:cubicBezTo>
                          <a:pt x="390" y="1307"/>
                          <a:pt x="234" y="976"/>
                          <a:pt x="234" y="976"/>
                        </a:cubicBezTo>
                        <a:lnTo>
                          <a:pt x="78" y="976"/>
                        </a:lnTo>
                        <a:cubicBezTo>
                          <a:pt x="78" y="976"/>
                          <a:pt x="0" y="1073"/>
                          <a:pt x="78" y="1151"/>
                        </a:cubicBezTo>
                        <a:cubicBezTo>
                          <a:pt x="78" y="1151"/>
                          <a:pt x="488" y="2205"/>
                          <a:pt x="1542" y="3902"/>
                        </a:cubicBezTo>
                        <a:cubicBezTo>
                          <a:pt x="2107" y="4800"/>
                          <a:pt x="2751" y="5854"/>
                          <a:pt x="3649" y="7005"/>
                        </a:cubicBezTo>
                        <a:cubicBezTo>
                          <a:pt x="4546" y="8136"/>
                          <a:pt x="5522" y="9366"/>
                          <a:pt x="6829" y="10575"/>
                        </a:cubicBezTo>
                        <a:cubicBezTo>
                          <a:pt x="8039" y="11883"/>
                          <a:pt x="9502" y="13092"/>
                          <a:pt x="11122" y="14244"/>
                        </a:cubicBezTo>
                        <a:cubicBezTo>
                          <a:pt x="12761" y="15453"/>
                          <a:pt x="14634" y="16507"/>
                          <a:pt x="16663" y="17326"/>
                        </a:cubicBezTo>
                        <a:cubicBezTo>
                          <a:pt x="18692" y="18224"/>
                          <a:pt x="20878" y="18868"/>
                          <a:pt x="23161" y="19278"/>
                        </a:cubicBezTo>
                        <a:cubicBezTo>
                          <a:pt x="23492" y="19278"/>
                          <a:pt x="23727" y="19356"/>
                          <a:pt x="24058" y="19356"/>
                        </a:cubicBezTo>
                        <a:cubicBezTo>
                          <a:pt x="24292" y="19434"/>
                          <a:pt x="24624" y="19434"/>
                          <a:pt x="24878" y="19434"/>
                        </a:cubicBezTo>
                        <a:lnTo>
                          <a:pt x="25756" y="19609"/>
                        </a:lnTo>
                        <a:lnTo>
                          <a:pt x="30146" y="19609"/>
                        </a:lnTo>
                        <a:cubicBezTo>
                          <a:pt x="32507" y="19512"/>
                          <a:pt x="34868" y="19200"/>
                          <a:pt x="37073" y="18712"/>
                        </a:cubicBezTo>
                        <a:cubicBezTo>
                          <a:pt x="39336" y="18302"/>
                          <a:pt x="41541" y="17561"/>
                          <a:pt x="43570" y="16683"/>
                        </a:cubicBezTo>
                        <a:cubicBezTo>
                          <a:pt x="47628" y="14887"/>
                          <a:pt x="50965" y="12370"/>
                          <a:pt x="53404" y="9853"/>
                        </a:cubicBezTo>
                        <a:cubicBezTo>
                          <a:pt x="54633" y="8624"/>
                          <a:pt x="55687" y="7317"/>
                          <a:pt x="56487" y="6185"/>
                        </a:cubicBezTo>
                        <a:cubicBezTo>
                          <a:pt x="57306" y="4976"/>
                          <a:pt x="57950" y="3902"/>
                          <a:pt x="58438" y="3024"/>
                        </a:cubicBezTo>
                        <a:cubicBezTo>
                          <a:pt x="58926" y="2127"/>
                          <a:pt x="59257" y="1385"/>
                          <a:pt x="59414" y="898"/>
                        </a:cubicBezTo>
                        <a:cubicBezTo>
                          <a:pt x="59667" y="410"/>
                          <a:pt x="59745" y="98"/>
                          <a:pt x="59745" y="98"/>
                        </a:cubicBezTo>
                        <a:cubicBezTo>
                          <a:pt x="59745" y="98"/>
                          <a:pt x="59745" y="0"/>
                          <a:pt x="59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56"/>
                  <p:cNvSpPr/>
                  <p:nvPr/>
                </p:nvSpPr>
                <p:spPr>
                  <a:xfrm>
                    <a:off x="1999602" y="-332132"/>
                    <a:ext cx="1587192" cy="480608"/>
                  </a:xfrm>
                  <a:custGeom>
                    <a:avLst/>
                    <a:gdLst/>
                    <a:ahLst/>
                    <a:cxnLst/>
                    <a:rect l="l" t="t" r="r" b="b"/>
                    <a:pathLst>
                      <a:path w="51142" h="15486" extrusionOk="0">
                        <a:moveTo>
                          <a:pt x="104" y="0"/>
                        </a:moveTo>
                        <a:cubicBezTo>
                          <a:pt x="90" y="0"/>
                          <a:pt x="79" y="9"/>
                          <a:pt x="79" y="35"/>
                        </a:cubicBezTo>
                        <a:cubicBezTo>
                          <a:pt x="1" y="35"/>
                          <a:pt x="1" y="133"/>
                          <a:pt x="1" y="133"/>
                        </a:cubicBezTo>
                        <a:cubicBezTo>
                          <a:pt x="1" y="133"/>
                          <a:pt x="177" y="367"/>
                          <a:pt x="411" y="777"/>
                        </a:cubicBezTo>
                        <a:cubicBezTo>
                          <a:pt x="664" y="1108"/>
                          <a:pt x="977" y="1674"/>
                          <a:pt x="1464" y="2318"/>
                        </a:cubicBezTo>
                        <a:cubicBezTo>
                          <a:pt x="2518" y="3703"/>
                          <a:pt x="4079" y="5576"/>
                          <a:pt x="6186" y="7450"/>
                        </a:cubicBezTo>
                        <a:cubicBezTo>
                          <a:pt x="7240" y="8425"/>
                          <a:pt x="8547" y="9303"/>
                          <a:pt x="9932" y="10279"/>
                        </a:cubicBezTo>
                        <a:cubicBezTo>
                          <a:pt x="11298" y="11176"/>
                          <a:pt x="12762" y="11996"/>
                          <a:pt x="14479" y="12718"/>
                        </a:cubicBezTo>
                        <a:cubicBezTo>
                          <a:pt x="16098" y="13459"/>
                          <a:pt x="17893" y="14103"/>
                          <a:pt x="19688" y="14513"/>
                        </a:cubicBezTo>
                        <a:cubicBezTo>
                          <a:pt x="21542" y="15001"/>
                          <a:pt x="23415" y="15332"/>
                          <a:pt x="25366" y="15410"/>
                        </a:cubicBezTo>
                        <a:cubicBezTo>
                          <a:pt x="25952" y="15459"/>
                          <a:pt x="26546" y="15485"/>
                          <a:pt x="27143" y="15485"/>
                        </a:cubicBezTo>
                        <a:cubicBezTo>
                          <a:pt x="28453" y="15485"/>
                          <a:pt x="29777" y="15360"/>
                          <a:pt x="31064" y="15079"/>
                        </a:cubicBezTo>
                        <a:cubicBezTo>
                          <a:pt x="32937" y="14766"/>
                          <a:pt x="34712" y="14181"/>
                          <a:pt x="36429" y="13459"/>
                        </a:cubicBezTo>
                        <a:cubicBezTo>
                          <a:pt x="38049" y="12718"/>
                          <a:pt x="39590" y="11840"/>
                          <a:pt x="40976" y="10942"/>
                        </a:cubicBezTo>
                        <a:cubicBezTo>
                          <a:pt x="42361" y="10045"/>
                          <a:pt x="43590" y="9069"/>
                          <a:pt x="44644" y="8171"/>
                        </a:cubicBezTo>
                        <a:cubicBezTo>
                          <a:pt x="45776" y="7196"/>
                          <a:pt x="46673" y="6298"/>
                          <a:pt x="47493" y="5498"/>
                        </a:cubicBezTo>
                        <a:cubicBezTo>
                          <a:pt x="48293" y="4679"/>
                          <a:pt x="48956" y="3859"/>
                          <a:pt x="49522" y="3215"/>
                        </a:cubicBezTo>
                        <a:cubicBezTo>
                          <a:pt x="50088" y="2572"/>
                          <a:pt x="50497" y="2084"/>
                          <a:pt x="50732" y="1752"/>
                        </a:cubicBezTo>
                        <a:cubicBezTo>
                          <a:pt x="50985" y="1342"/>
                          <a:pt x="51141" y="1186"/>
                          <a:pt x="51141" y="1186"/>
                        </a:cubicBezTo>
                        <a:lnTo>
                          <a:pt x="51141" y="1011"/>
                        </a:lnTo>
                        <a:lnTo>
                          <a:pt x="50985" y="1011"/>
                        </a:lnTo>
                        <a:cubicBezTo>
                          <a:pt x="50985" y="1011"/>
                          <a:pt x="50419" y="1752"/>
                          <a:pt x="49268" y="2962"/>
                        </a:cubicBezTo>
                        <a:cubicBezTo>
                          <a:pt x="48702" y="3625"/>
                          <a:pt x="47980" y="4269"/>
                          <a:pt x="47161" y="5089"/>
                        </a:cubicBezTo>
                        <a:cubicBezTo>
                          <a:pt x="46263" y="5889"/>
                          <a:pt x="45288" y="6708"/>
                          <a:pt x="44234" y="7606"/>
                        </a:cubicBezTo>
                        <a:cubicBezTo>
                          <a:pt x="43102" y="8425"/>
                          <a:pt x="41873" y="9401"/>
                          <a:pt x="40488" y="10201"/>
                        </a:cubicBezTo>
                        <a:cubicBezTo>
                          <a:pt x="39103" y="11098"/>
                          <a:pt x="37639" y="11840"/>
                          <a:pt x="36020" y="12562"/>
                        </a:cubicBezTo>
                        <a:cubicBezTo>
                          <a:pt x="34400" y="13205"/>
                          <a:pt x="32683" y="13791"/>
                          <a:pt x="30908" y="14181"/>
                        </a:cubicBezTo>
                        <a:cubicBezTo>
                          <a:pt x="29437" y="14517"/>
                          <a:pt x="27915" y="14695"/>
                          <a:pt x="26382" y="14695"/>
                        </a:cubicBezTo>
                        <a:cubicBezTo>
                          <a:pt x="26044" y="14695"/>
                          <a:pt x="25705" y="14686"/>
                          <a:pt x="25366" y="14669"/>
                        </a:cubicBezTo>
                        <a:cubicBezTo>
                          <a:pt x="23493" y="14591"/>
                          <a:pt x="21640" y="14357"/>
                          <a:pt x="19844" y="13869"/>
                        </a:cubicBezTo>
                        <a:cubicBezTo>
                          <a:pt x="18049" y="13459"/>
                          <a:pt x="16352" y="12815"/>
                          <a:pt x="14713" y="12074"/>
                        </a:cubicBezTo>
                        <a:cubicBezTo>
                          <a:pt x="13171" y="11352"/>
                          <a:pt x="11708" y="10454"/>
                          <a:pt x="10323" y="9557"/>
                        </a:cubicBezTo>
                        <a:cubicBezTo>
                          <a:pt x="9035" y="8659"/>
                          <a:pt x="7806" y="7684"/>
                          <a:pt x="6752" y="6786"/>
                        </a:cubicBezTo>
                        <a:cubicBezTo>
                          <a:pt x="4567" y="5011"/>
                          <a:pt x="2928" y="3294"/>
                          <a:pt x="1874" y="2084"/>
                        </a:cubicBezTo>
                        <a:cubicBezTo>
                          <a:pt x="1308" y="1420"/>
                          <a:pt x="899" y="933"/>
                          <a:pt x="664" y="620"/>
                        </a:cubicBezTo>
                        <a:cubicBezTo>
                          <a:pt x="333" y="211"/>
                          <a:pt x="177" y="35"/>
                          <a:pt x="177" y="35"/>
                        </a:cubicBezTo>
                        <a:cubicBezTo>
                          <a:pt x="177" y="35"/>
                          <a:pt x="133" y="0"/>
                          <a:pt x="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56"/>
                  <p:cNvSpPr/>
                  <p:nvPr/>
                </p:nvSpPr>
                <p:spPr>
                  <a:xfrm>
                    <a:off x="2262437" y="-30720"/>
                    <a:ext cx="39973" cy="45466"/>
                  </a:xfrm>
                  <a:custGeom>
                    <a:avLst/>
                    <a:gdLst/>
                    <a:ahLst/>
                    <a:cxnLst/>
                    <a:rect l="l" t="t" r="r" b="b"/>
                    <a:pathLst>
                      <a:path w="1288" h="1465" extrusionOk="0">
                        <a:moveTo>
                          <a:pt x="390" y="1"/>
                        </a:moveTo>
                        <a:cubicBezTo>
                          <a:pt x="234" y="1"/>
                          <a:pt x="0" y="1055"/>
                          <a:pt x="0" y="1055"/>
                        </a:cubicBezTo>
                        <a:cubicBezTo>
                          <a:pt x="78" y="1152"/>
                          <a:pt x="156" y="1230"/>
                          <a:pt x="234" y="1230"/>
                        </a:cubicBezTo>
                        <a:cubicBezTo>
                          <a:pt x="566" y="1464"/>
                          <a:pt x="878" y="1464"/>
                          <a:pt x="878" y="1464"/>
                        </a:cubicBezTo>
                        <a:cubicBezTo>
                          <a:pt x="878" y="1464"/>
                          <a:pt x="1288" y="567"/>
                          <a:pt x="1210" y="489"/>
                        </a:cubicBezTo>
                        <a:cubicBezTo>
                          <a:pt x="1210" y="333"/>
                          <a:pt x="644" y="1"/>
                          <a:pt x="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56"/>
                  <p:cNvSpPr/>
                  <p:nvPr/>
                </p:nvSpPr>
                <p:spPr>
                  <a:xfrm>
                    <a:off x="2527042" y="74799"/>
                    <a:ext cx="38173" cy="41680"/>
                  </a:xfrm>
                  <a:custGeom>
                    <a:avLst/>
                    <a:gdLst/>
                    <a:ahLst/>
                    <a:cxnLst/>
                    <a:rect l="l" t="t" r="r" b="b"/>
                    <a:pathLst>
                      <a:path w="1230" h="1343" extrusionOk="0">
                        <a:moveTo>
                          <a:pt x="363" y="1"/>
                        </a:moveTo>
                        <a:cubicBezTo>
                          <a:pt x="321" y="1"/>
                          <a:pt x="284" y="5"/>
                          <a:pt x="254" y="15"/>
                        </a:cubicBezTo>
                        <a:cubicBezTo>
                          <a:pt x="157" y="15"/>
                          <a:pt x="1" y="1069"/>
                          <a:pt x="1" y="1069"/>
                        </a:cubicBezTo>
                        <a:cubicBezTo>
                          <a:pt x="79" y="1167"/>
                          <a:pt x="254" y="1245"/>
                          <a:pt x="332" y="1245"/>
                        </a:cubicBezTo>
                        <a:cubicBezTo>
                          <a:pt x="489" y="1323"/>
                          <a:pt x="650" y="1342"/>
                          <a:pt x="771" y="1342"/>
                        </a:cubicBezTo>
                        <a:cubicBezTo>
                          <a:pt x="893" y="1342"/>
                          <a:pt x="976" y="1323"/>
                          <a:pt x="976" y="1323"/>
                        </a:cubicBezTo>
                        <a:cubicBezTo>
                          <a:pt x="976" y="1323"/>
                          <a:pt x="1230" y="425"/>
                          <a:pt x="1132" y="347"/>
                        </a:cubicBezTo>
                        <a:cubicBezTo>
                          <a:pt x="1132" y="211"/>
                          <a:pt x="643" y="1"/>
                          <a:pt x="3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56"/>
                  <p:cNvSpPr/>
                  <p:nvPr/>
                </p:nvSpPr>
                <p:spPr>
                  <a:xfrm>
                    <a:off x="2895210" y="129979"/>
                    <a:ext cx="38204" cy="39477"/>
                  </a:xfrm>
                  <a:custGeom>
                    <a:avLst/>
                    <a:gdLst/>
                    <a:ahLst/>
                    <a:cxnLst/>
                    <a:rect l="l" t="t" r="r" b="b"/>
                    <a:pathLst>
                      <a:path w="1231" h="1272" extrusionOk="0">
                        <a:moveTo>
                          <a:pt x="415" y="0"/>
                        </a:moveTo>
                        <a:cubicBezTo>
                          <a:pt x="310" y="0"/>
                          <a:pt x="222" y="10"/>
                          <a:pt x="177" y="32"/>
                        </a:cubicBezTo>
                        <a:cubicBezTo>
                          <a:pt x="1" y="111"/>
                          <a:pt x="177" y="1164"/>
                          <a:pt x="177" y="1164"/>
                        </a:cubicBezTo>
                        <a:cubicBezTo>
                          <a:pt x="333" y="1164"/>
                          <a:pt x="411" y="1242"/>
                          <a:pt x="489" y="1242"/>
                        </a:cubicBezTo>
                        <a:cubicBezTo>
                          <a:pt x="578" y="1263"/>
                          <a:pt x="659" y="1272"/>
                          <a:pt x="733" y="1272"/>
                        </a:cubicBezTo>
                        <a:cubicBezTo>
                          <a:pt x="997" y="1272"/>
                          <a:pt x="1152" y="1164"/>
                          <a:pt x="1152" y="1164"/>
                        </a:cubicBezTo>
                        <a:cubicBezTo>
                          <a:pt x="1152" y="1164"/>
                          <a:pt x="1230" y="189"/>
                          <a:pt x="1152" y="111"/>
                        </a:cubicBezTo>
                        <a:cubicBezTo>
                          <a:pt x="1028" y="55"/>
                          <a:pt x="670" y="0"/>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56"/>
                  <p:cNvSpPr/>
                  <p:nvPr/>
                </p:nvSpPr>
                <p:spPr>
                  <a:xfrm>
                    <a:off x="3241002" y="-2013"/>
                    <a:ext cx="40594" cy="39756"/>
                  </a:xfrm>
                  <a:custGeom>
                    <a:avLst/>
                    <a:gdLst/>
                    <a:ahLst/>
                    <a:cxnLst/>
                    <a:rect l="l" t="t" r="r" b="b"/>
                    <a:pathLst>
                      <a:path w="1308" h="1281" extrusionOk="0">
                        <a:moveTo>
                          <a:pt x="677" y="0"/>
                        </a:moveTo>
                        <a:cubicBezTo>
                          <a:pt x="445" y="0"/>
                          <a:pt x="181" y="38"/>
                          <a:pt x="78" y="130"/>
                        </a:cubicBezTo>
                        <a:cubicBezTo>
                          <a:pt x="0" y="305"/>
                          <a:pt x="332" y="1281"/>
                          <a:pt x="332" y="1281"/>
                        </a:cubicBezTo>
                        <a:lnTo>
                          <a:pt x="664" y="1281"/>
                        </a:lnTo>
                        <a:cubicBezTo>
                          <a:pt x="1054" y="1281"/>
                          <a:pt x="1307" y="1027"/>
                          <a:pt x="1307" y="1027"/>
                        </a:cubicBezTo>
                        <a:cubicBezTo>
                          <a:pt x="1307" y="1027"/>
                          <a:pt x="1151" y="130"/>
                          <a:pt x="1054" y="51"/>
                        </a:cubicBezTo>
                        <a:cubicBezTo>
                          <a:pt x="989" y="19"/>
                          <a:pt x="841" y="0"/>
                          <a:pt x="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56"/>
                  <p:cNvSpPr/>
                  <p:nvPr/>
                </p:nvSpPr>
                <p:spPr>
                  <a:xfrm>
                    <a:off x="3541328" y="-261807"/>
                    <a:ext cx="40625" cy="39787"/>
                  </a:xfrm>
                  <a:custGeom>
                    <a:avLst/>
                    <a:gdLst/>
                    <a:ahLst/>
                    <a:cxnLst/>
                    <a:rect l="l" t="t" r="r" b="b"/>
                    <a:pathLst>
                      <a:path w="1309" h="1282" extrusionOk="0">
                        <a:moveTo>
                          <a:pt x="740" y="1"/>
                        </a:moveTo>
                        <a:cubicBezTo>
                          <a:pt x="523" y="1"/>
                          <a:pt x="260" y="39"/>
                          <a:pt x="157" y="130"/>
                        </a:cubicBezTo>
                        <a:cubicBezTo>
                          <a:pt x="1" y="208"/>
                          <a:pt x="333" y="1184"/>
                          <a:pt x="333" y="1184"/>
                        </a:cubicBezTo>
                        <a:cubicBezTo>
                          <a:pt x="411" y="1184"/>
                          <a:pt x="567" y="1281"/>
                          <a:pt x="645" y="1281"/>
                        </a:cubicBezTo>
                        <a:cubicBezTo>
                          <a:pt x="1055" y="1281"/>
                          <a:pt x="1308" y="1106"/>
                          <a:pt x="1308" y="1106"/>
                        </a:cubicBezTo>
                        <a:cubicBezTo>
                          <a:pt x="1308" y="1106"/>
                          <a:pt x="1230" y="130"/>
                          <a:pt x="1055" y="52"/>
                        </a:cubicBezTo>
                        <a:cubicBezTo>
                          <a:pt x="1022" y="20"/>
                          <a:pt x="893" y="1"/>
                          <a:pt x="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56"/>
                  <p:cNvSpPr/>
                  <p:nvPr/>
                </p:nvSpPr>
                <p:spPr>
                  <a:xfrm>
                    <a:off x="3770831" y="-23334"/>
                    <a:ext cx="38204" cy="41339"/>
                  </a:xfrm>
                  <a:custGeom>
                    <a:avLst/>
                    <a:gdLst/>
                    <a:ahLst/>
                    <a:cxnLst/>
                    <a:rect l="l" t="t" r="r" b="b"/>
                    <a:pathLst>
                      <a:path w="1231" h="1332" extrusionOk="0">
                        <a:moveTo>
                          <a:pt x="346" y="1"/>
                        </a:moveTo>
                        <a:cubicBezTo>
                          <a:pt x="308" y="1"/>
                          <a:pt x="276" y="6"/>
                          <a:pt x="255" y="17"/>
                        </a:cubicBezTo>
                        <a:cubicBezTo>
                          <a:pt x="79" y="17"/>
                          <a:pt x="1" y="1070"/>
                          <a:pt x="1" y="1070"/>
                        </a:cubicBezTo>
                        <a:cubicBezTo>
                          <a:pt x="79" y="1148"/>
                          <a:pt x="255" y="1226"/>
                          <a:pt x="333" y="1226"/>
                        </a:cubicBezTo>
                        <a:cubicBezTo>
                          <a:pt x="490" y="1309"/>
                          <a:pt x="642" y="1331"/>
                          <a:pt x="760" y="1331"/>
                        </a:cubicBezTo>
                        <a:cubicBezTo>
                          <a:pt x="890" y="1331"/>
                          <a:pt x="977" y="1304"/>
                          <a:pt x="977" y="1304"/>
                        </a:cubicBezTo>
                        <a:cubicBezTo>
                          <a:pt x="977" y="1304"/>
                          <a:pt x="1230" y="426"/>
                          <a:pt x="1152" y="251"/>
                        </a:cubicBezTo>
                        <a:cubicBezTo>
                          <a:pt x="1068" y="184"/>
                          <a:pt x="580" y="1"/>
                          <a:pt x="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56"/>
                  <p:cNvSpPr/>
                  <p:nvPr/>
                </p:nvSpPr>
                <p:spPr>
                  <a:xfrm>
                    <a:off x="4020943" y="163031"/>
                    <a:ext cx="35132" cy="41835"/>
                  </a:xfrm>
                  <a:custGeom>
                    <a:avLst/>
                    <a:gdLst/>
                    <a:ahLst/>
                    <a:cxnLst/>
                    <a:rect l="l" t="t" r="r" b="b"/>
                    <a:pathLst>
                      <a:path w="1132" h="1348" extrusionOk="0">
                        <a:moveTo>
                          <a:pt x="370" y="0"/>
                        </a:moveTo>
                        <a:cubicBezTo>
                          <a:pt x="314" y="0"/>
                          <a:pt x="266" y="7"/>
                          <a:pt x="234" y="21"/>
                        </a:cubicBezTo>
                        <a:cubicBezTo>
                          <a:pt x="78" y="21"/>
                          <a:pt x="0" y="1075"/>
                          <a:pt x="0" y="1075"/>
                        </a:cubicBezTo>
                        <a:cubicBezTo>
                          <a:pt x="78" y="1153"/>
                          <a:pt x="156" y="1250"/>
                          <a:pt x="312" y="1250"/>
                        </a:cubicBezTo>
                        <a:cubicBezTo>
                          <a:pt x="478" y="1328"/>
                          <a:pt x="644" y="1348"/>
                          <a:pt x="769" y="1348"/>
                        </a:cubicBezTo>
                        <a:cubicBezTo>
                          <a:pt x="893" y="1348"/>
                          <a:pt x="976" y="1328"/>
                          <a:pt x="976" y="1328"/>
                        </a:cubicBezTo>
                        <a:cubicBezTo>
                          <a:pt x="976" y="1328"/>
                          <a:pt x="1132" y="431"/>
                          <a:pt x="1132" y="275"/>
                        </a:cubicBezTo>
                        <a:cubicBezTo>
                          <a:pt x="1068" y="131"/>
                          <a:pt x="625" y="0"/>
                          <a:pt x="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56"/>
                  <p:cNvSpPr/>
                  <p:nvPr/>
                </p:nvSpPr>
                <p:spPr>
                  <a:xfrm>
                    <a:off x="4268012" y="254274"/>
                    <a:ext cx="35132" cy="39042"/>
                  </a:xfrm>
                  <a:custGeom>
                    <a:avLst/>
                    <a:gdLst/>
                    <a:ahLst/>
                    <a:cxnLst/>
                    <a:rect l="l" t="t" r="r" b="b"/>
                    <a:pathLst>
                      <a:path w="1132" h="1258" extrusionOk="0">
                        <a:moveTo>
                          <a:pt x="505" y="1"/>
                        </a:moveTo>
                        <a:cubicBezTo>
                          <a:pt x="359" y="1"/>
                          <a:pt x="223" y="26"/>
                          <a:pt x="156" y="86"/>
                        </a:cubicBezTo>
                        <a:cubicBezTo>
                          <a:pt x="0" y="164"/>
                          <a:pt x="156" y="1140"/>
                          <a:pt x="156" y="1140"/>
                        </a:cubicBezTo>
                        <a:cubicBezTo>
                          <a:pt x="254" y="1237"/>
                          <a:pt x="410" y="1237"/>
                          <a:pt x="488" y="1237"/>
                        </a:cubicBezTo>
                        <a:cubicBezTo>
                          <a:pt x="562" y="1251"/>
                          <a:pt x="631" y="1257"/>
                          <a:pt x="694" y="1257"/>
                        </a:cubicBezTo>
                        <a:cubicBezTo>
                          <a:pt x="975" y="1257"/>
                          <a:pt x="1132" y="1140"/>
                          <a:pt x="1132" y="1140"/>
                        </a:cubicBezTo>
                        <a:cubicBezTo>
                          <a:pt x="1132" y="1140"/>
                          <a:pt x="1132" y="262"/>
                          <a:pt x="1054" y="164"/>
                        </a:cubicBezTo>
                        <a:cubicBezTo>
                          <a:pt x="1006" y="67"/>
                          <a:pt x="741" y="1"/>
                          <a:pt x="5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56"/>
                  <p:cNvSpPr/>
                  <p:nvPr/>
                </p:nvSpPr>
                <p:spPr>
                  <a:xfrm>
                    <a:off x="4603469" y="249433"/>
                    <a:ext cx="35752" cy="40221"/>
                  </a:xfrm>
                  <a:custGeom>
                    <a:avLst/>
                    <a:gdLst/>
                    <a:ahLst/>
                    <a:cxnLst/>
                    <a:rect l="l" t="t" r="r" b="b"/>
                    <a:pathLst>
                      <a:path w="1152" h="1296" extrusionOk="0">
                        <a:moveTo>
                          <a:pt x="487" y="1"/>
                        </a:moveTo>
                        <a:cubicBezTo>
                          <a:pt x="329" y="1"/>
                          <a:pt x="176" y="26"/>
                          <a:pt x="79" y="86"/>
                        </a:cubicBezTo>
                        <a:cubicBezTo>
                          <a:pt x="1" y="164"/>
                          <a:pt x="176" y="1218"/>
                          <a:pt x="176" y="1218"/>
                        </a:cubicBezTo>
                        <a:cubicBezTo>
                          <a:pt x="254" y="1218"/>
                          <a:pt x="332" y="1296"/>
                          <a:pt x="488" y="1296"/>
                        </a:cubicBezTo>
                        <a:cubicBezTo>
                          <a:pt x="898" y="1296"/>
                          <a:pt x="1152" y="1218"/>
                          <a:pt x="1152" y="1218"/>
                        </a:cubicBezTo>
                        <a:cubicBezTo>
                          <a:pt x="1152" y="1218"/>
                          <a:pt x="1152" y="242"/>
                          <a:pt x="1054" y="164"/>
                        </a:cubicBezTo>
                        <a:cubicBezTo>
                          <a:pt x="1006" y="67"/>
                          <a:pt x="742" y="1"/>
                          <a:pt x="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56"/>
                  <p:cNvSpPr/>
                  <p:nvPr/>
                </p:nvSpPr>
                <p:spPr>
                  <a:xfrm>
                    <a:off x="5411280" y="-336291"/>
                    <a:ext cx="37583" cy="39197"/>
                  </a:xfrm>
                  <a:custGeom>
                    <a:avLst/>
                    <a:gdLst/>
                    <a:ahLst/>
                    <a:cxnLst/>
                    <a:rect l="l" t="t" r="r" b="b"/>
                    <a:pathLst>
                      <a:path w="1211" h="1263" extrusionOk="0">
                        <a:moveTo>
                          <a:pt x="550" y="1"/>
                        </a:moveTo>
                        <a:cubicBezTo>
                          <a:pt x="379" y="1"/>
                          <a:pt x="222" y="25"/>
                          <a:pt x="156" y="91"/>
                        </a:cubicBezTo>
                        <a:cubicBezTo>
                          <a:pt x="0" y="169"/>
                          <a:pt x="234" y="1242"/>
                          <a:pt x="234" y="1242"/>
                        </a:cubicBezTo>
                        <a:lnTo>
                          <a:pt x="566" y="1242"/>
                        </a:lnTo>
                        <a:cubicBezTo>
                          <a:pt x="641" y="1256"/>
                          <a:pt x="709" y="1262"/>
                          <a:pt x="772" y="1262"/>
                        </a:cubicBezTo>
                        <a:cubicBezTo>
                          <a:pt x="1053" y="1262"/>
                          <a:pt x="1210" y="1145"/>
                          <a:pt x="1210" y="1145"/>
                        </a:cubicBezTo>
                        <a:cubicBezTo>
                          <a:pt x="1210" y="1145"/>
                          <a:pt x="1210" y="169"/>
                          <a:pt x="1132" y="91"/>
                        </a:cubicBezTo>
                        <a:cubicBezTo>
                          <a:pt x="1042" y="46"/>
                          <a:pt x="783" y="1"/>
                          <a:pt x="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56"/>
                  <p:cNvSpPr/>
                  <p:nvPr/>
                </p:nvSpPr>
                <p:spPr>
                  <a:xfrm>
                    <a:off x="5695870" y="-44965"/>
                    <a:ext cx="35783" cy="40811"/>
                  </a:xfrm>
                  <a:custGeom>
                    <a:avLst/>
                    <a:gdLst/>
                    <a:ahLst/>
                    <a:cxnLst/>
                    <a:rect l="l" t="t" r="r" b="b"/>
                    <a:pathLst>
                      <a:path w="1153" h="1315" extrusionOk="0">
                        <a:moveTo>
                          <a:pt x="311" y="0"/>
                        </a:moveTo>
                        <a:cubicBezTo>
                          <a:pt x="226" y="0"/>
                          <a:pt x="152" y="15"/>
                          <a:pt x="98" y="50"/>
                        </a:cubicBezTo>
                        <a:cubicBezTo>
                          <a:pt x="1" y="50"/>
                          <a:pt x="1" y="1123"/>
                          <a:pt x="1" y="1123"/>
                        </a:cubicBezTo>
                        <a:cubicBezTo>
                          <a:pt x="98" y="1201"/>
                          <a:pt x="176" y="1279"/>
                          <a:pt x="333" y="1279"/>
                        </a:cubicBezTo>
                        <a:cubicBezTo>
                          <a:pt x="443" y="1305"/>
                          <a:pt x="552" y="1314"/>
                          <a:pt x="647" y="1314"/>
                        </a:cubicBezTo>
                        <a:cubicBezTo>
                          <a:pt x="838" y="1314"/>
                          <a:pt x="976" y="1279"/>
                          <a:pt x="976" y="1279"/>
                        </a:cubicBezTo>
                        <a:cubicBezTo>
                          <a:pt x="976" y="1279"/>
                          <a:pt x="1152" y="382"/>
                          <a:pt x="1074" y="226"/>
                        </a:cubicBezTo>
                        <a:cubicBezTo>
                          <a:pt x="999" y="165"/>
                          <a:pt x="597" y="0"/>
                          <a:pt x="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56"/>
                  <p:cNvSpPr/>
                  <p:nvPr/>
                </p:nvSpPr>
                <p:spPr>
                  <a:xfrm>
                    <a:off x="5976241" y="97609"/>
                    <a:ext cx="35163" cy="39321"/>
                  </a:xfrm>
                  <a:custGeom>
                    <a:avLst/>
                    <a:gdLst/>
                    <a:ahLst/>
                    <a:cxnLst/>
                    <a:rect l="l" t="t" r="r" b="b"/>
                    <a:pathLst>
                      <a:path w="1133" h="1267" extrusionOk="0">
                        <a:moveTo>
                          <a:pt x="302" y="1"/>
                        </a:moveTo>
                        <a:cubicBezTo>
                          <a:pt x="241" y="1"/>
                          <a:pt x="190" y="7"/>
                          <a:pt x="157" y="22"/>
                        </a:cubicBezTo>
                        <a:cubicBezTo>
                          <a:pt x="1" y="100"/>
                          <a:pt x="1" y="1075"/>
                          <a:pt x="1" y="1075"/>
                        </a:cubicBezTo>
                        <a:cubicBezTo>
                          <a:pt x="79" y="1154"/>
                          <a:pt x="235" y="1232"/>
                          <a:pt x="333" y="1232"/>
                        </a:cubicBezTo>
                        <a:cubicBezTo>
                          <a:pt x="463" y="1258"/>
                          <a:pt x="578" y="1266"/>
                          <a:pt x="673" y="1266"/>
                        </a:cubicBezTo>
                        <a:cubicBezTo>
                          <a:pt x="864" y="1266"/>
                          <a:pt x="976" y="1232"/>
                          <a:pt x="976" y="1232"/>
                        </a:cubicBezTo>
                        <a:cubicBezTo>
                          <a:pt x="976" y="1232"/>
                          <a:pt x="1133" y="334"/>
                          <a:pt x="1054" y="178"/>
                        </a:cubicBezTo>
                        <a:cubicBezTo>
                          <a:pt x="991" y="115"/>
                          <a:pt x="558" y="1"/>
                          <a:pt x="3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56"/>
                  <p:cNvSpPr/>
                  <p:nvPr/>
                </p:nvSpPr>
                <p:spPr>
                  <a:xfrm>
                    <a:off x="6334726" y="167904"/>
                    <a:ext cx="35163" cy="39880"/>
                  </a:xfrm>
                  <a:custGeom>
                    <a:avLst/>
                    <a:gdLst/>
                    <a:ahLst/>
                    <a:cxnLst/>
                    <a:rect l="l" t="t" r="r" b="b"/>
                    <a:pathLst>
                      <a:path w="1133" h="1285" extrusionOk="0">
                        <a:moveTo>
                          <a:pt x="280" y="1"/>
                        </a:moveTo>
                        <a:cubicBezTo>
                          <a:pt x="227" y="1"/>
                          <a:pt x="184" y="7"/>
                          <a:pt x="157" y="20"/>
                        </a:cubicBezTo>
                        <a:cubicBezTo>
                          <a:pt x="1" y="118"/>
                          <a:pt x="79" y="1171"/>
                          <a:pt x="79" y="1171"/>
                        </a:cubicBezTo>
                        <a:cubicBezTo>
                          <a:pt x="157" y="1249"/>
                          <a:pt x="313" y="1249"/>
                          <a:pt x="391" y="1249"/>
                        </a:cubicBezTo>
                        <a:cubicBezTo>
                          <a:pt x="528" y="1275"/>
                          <a:pt x="647" y="1284"/>
                          <a:pt x="745" y="1284"/>
                        </a:cubicBezTo>
                        <a:cubicBezTo>
                          <a:pt x="942" y="1284"/>
                          <a:pt x="1054" y="1249"/>
                          <a:pt x="1054" y="1249"/>
                        </a:cubicBezTo>
                        <a:cubicBezTo>
                          <a:pt x="1054" y="1249"/>
                          <a:pt x="1132" y="274"/>
                          <a:pt x="1054" y="196"/>
                        </a:cubicBezTo>
                        <a:cubicBezTo>
                          <a:pt x="990" y="131"/>
                          <a:pt x="527" y="1"/>
                          <a:pt x="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56"/>
                  <p:cNvSpPr/>
                  <p:nvPr/>
                </p:nvSpPr>
                <p:spPr>
                  <a:xfrm>
                    <a:off x="6649607" y="112475"/>
                    <a:ext cx="35783" cy="39601"/>
                  </a:xfrm>
                  <a:custGeom>
                    <a:avLst/>
                    <a:gdLst/>
                    <a:ahLst/>
                    <a:cxnLst/>
                    <a:rect l="l" t="t" r="r" b="b"/>
                    <a:pathLst>
                      <a:path w="1153" h="1276" extrusionOk="0">
                        <a:moveTo>
                          <a:pt x="387" y="0"/>
                        </a:moveTo>
                        <a:cubicBezTo>
                          <a:pt x="295" y="0"/>
                          <a:pt x="218" y="10"/>
                          <a:pt x="177" y="31"/>
                        </a:cubicBezTo>
                        <a:cubicBezTo>
                          <a:pt x="1" y="187"/>
                          <a:pt x="98" y="1162"/>
                          <a:pt x="98" y="1162"/>
                        </a:cubicBezTo>
                        <a:cubicBezTo>
                          <a:pt x="255" y="1240"/>
                          <a:pt x="333" y="1240"/>
                          <a:pt x="489" y="1240"/>
                        </a:cubicBezTo>
                        <a:cubicBezTo>
                          <a:pt x="599" y="1266"/>
                          <a:pt x="710" y="1275"/>
                          <a:pt x="808" y="1275"/>
                        </a:cubicBezTo>
                        <a:cubicBezTo>
                          <a:pt x="1005" y="1275"/>
                          <a:pt x="1152" y="1240"/>
                          <a:pt x="1152" y="1240"/>
                        </a:cubicBezTo>
                        <a:cubicBezTo>
                          <a:pt x="1152" y="1240"/>
                          <a:pt x="1152" y="265"/>
                          <a:pt x="1074" y="187"/>
                        </a:cubicBezTo>
                        <a:cubicBezTo>
                          <a:pt x="1003" y="72"/>
                          <a:pt x="638"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56"/>
                  <p:cNvSpPr/>
                  <p:nvPr/>
                </p:nvSpPr>
                <p:spPr>
                  <a:xfrm>
                    <a:off x="6932398" y="-29262"/>
                    <a:ext cx="35163" cy="39849"/>
                  </a:xfrm>
                  <a:custGeom>
                    <a:avLst/>
                    <a:gdLst/>
                    <a:ahLst/>
                    <a:cxnLst/>
                    <a:rect l="l" t="t" r="r" b="b"/>
                    <a:pathLst>
                      <a:path w="1133" h="1284" extrusionOk="0">
                        <a:moveTo>
                          <a:pt x="398" y="0"/>
                        </a:moveTo>
                        <a:cubicBezTo>
                          <a:pt x="296" y="0"/>
                          <a:pt x="207" y="10"/>
                          <a:pt x="157" y="32"/>
                        </a:cubicBezTo>
                        <a:cubicBezTo>
                          <a:pt x="1" y="129"/>
                          <a:pt x="79" y="1183"/>
                          <a:pt x="79" y="1183"/>
                        </a:cubicBezTo>
                        <a:cubicBezTo>
                          <a:pt x="255" y="1261"/>
                          <a:pt x="333" y="1261"/>
                          <a:pt x="411" y="1261"/>
                        </a:cubicBezTo>
                        <a:cubicBezTo>
                          <a:pt x="493" y="1277"/>
                          <a:pt x="568" y="1283"/>
                          <a:pt x="635" y="1283"/>
                        </a:cubicBezTo>
                        <a:cubicBezTo>
                          <a:pt x="905" y="1283"/>
                          <a:pt x="1055" y="1183"/>
                          <a:pt x="1055" y="1183"/>
                        </a:cubicBezTo>
                        <a:cubicBezTo>
                          <a:pt x="1055" y="1183"/>
                          <a:pt x="1133" y="286"/>
                          <a:pt x="1055" y="129"/>
                        </a:cubicBezTo>
                        <a:cubicBezTo>
                          <a:pt x="999" y="60"/>
                          <a:pt x="654" y="0"/>
                          <a:pt x="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56"/>
                  <p:cNvSpPr/>
                  <p:nvPr/>
                </p:nvSpPr>
                <p:spPr>
                  <a:xfrm>
                    <a:off x="152709" y="-331046"/>
                    <a:ext cx="1854807" cy="608596"/>
                  </a:xfrm>
                  <a:custGeom>
                    <a:avLst/>
                    <a:gdLst/>
                    <a:ahLst/>
                    <a:cxnLst/>
                    <a:rect l="l" t="t" r="r" b="b"/>
                    <a:pathLst>
                      <a:path w="59765" h="19610" extrusionOk="0">
                        <a:moveTo>
                          <a:pt x="59511" y="0"/>
                        </a:moveTo>
                        <a:cubicBezTo>
                          <a:pt x="59511" y="0"/>
                          <a:pt x="59433" y="332"/>
                          <a:pt x="59199" y="820"/>
                        </a:cubicBezTo>
                        <a:cubicBezTo>
                          <a:pt x="58945" y="1307"/>
                          <a:pt x="58613" y="1951"/>
                          <a:pt x="58048" y="2849"/>
                        </a:cubicBezTo>
                        <a:cubicBezTo>
                          <a:pt x="57560" y="3746"/>
                          <a:pt x="56916" y="4722"/>
                          <a:pt x="56018" y="5854"/>
                        </a:cubicBezTo>
                        <a:cubicBezTo>
                          <a:pt x="55199" y="6927"/>
                          <a:pt x="54145" y="8136"/>
                          <a:pt x="52936" y="9366"/>
                        </a:cubicBezTo>
                        <a:cubicBezTo>
                          <a:pt x="51628" y="10497"/>
                          <a:pt x="50243" y="11707"/>
                          <a:pt x="48623" y="12858"/>
                        </a:cubicBezTo>
                        <a:cubicBezTo>
                          <a:pt x="47004" y="13912"/>
                          <a:pt x="45131" y="14966"/>
                          <a:pt x="43180" y="15785"/>
                        </a:cubicBezTo>
                        <a:cubicBezTo>
                          <a:pt x="41150" y="16585"/>
                          <a:pt x="39024" y="17326"/>
                          <a:pt x="36838" y="17814"/>
                        </a:cubicBezTo>
                        <a:cubicBezTo>
                          <a:pt x="34633" y="18302"/>
                          <a:pt x="32370" y="18634"/>
                          <a:pt x="30087" y="18790"/>
                        </a:cubicBezTo>
                        <a:cubicBezTo>
                          <a:pt x="29521" y="18868"/>
                          <a:pt x="28956" y="18868"/>
                          <a:pt x="28370" y="18868"/>
                        </a:cubicBezTo>
                        <a:cubicBezTo>
                          <a:pt x="28058" y="18868"/>
                          <a:pt x="27804" y="18946"/>
                          <a:pt x="27492" y="18946"/>
                        </a:cubicBezTo>
                        <a:lnTo>
                          <a:pt x="26673" y="18868"/>
                        </a:lnTo>
                        <a:lnTo>
                          <a:pt x="25775" y="18868"/>
                        </a:lnTo>
                        <a:lnTo>
                          <a:pt x="24956" y="18790"/>
                        </a:lnTo>
                        <a:cubicBezTo>
                          <a:pt x="24643" y="18790"/>
                          <a:pt x="24390" y="18790"/>
                          <a:pt x="24078" y="18712"/>
                        </a:cubicBezTo>
                        <a:lnTo>
                          <a:pt x="23258" y="18634"/>
                        </a:lnTo>
                        <a:cubicBezTo>
                          <a:pt x="21053" y="18224"/>
                          <a:pt x="18868" y="17561"/>
                          <a:pt x="16917" y="16683"/>
                        </a:cubicBezTo>
                        <a:cubicBezTo>
                          <a:pt x="14966" y="15863"/>
                          <a:pt x="13170" y="14731"/>
                          <a:pt x="11551" y="13580"/>
                        </a:cubicBezTo>
                        <a:cubicBezTo>
                          <a:pt x="10010" y="12449"/>
                          <a:pt x="8546" y="11219"/>
                          <a:pt x="7317" y="10010"/>
                        </a:cubicBezTo>
                        <a:cubicBezTo>
                          <a:pt x="6107" y="8780"/>
                          <a:pt x="5054" y="7649"/>
                          <a:pt x="4156" y="6595"/>
                        </a:cubicBezTo>
                        <a:cubicBezTo>
                          <a:pt x="3259" y="5463"/>
                          <a:pt x="2517" y="4488"/>
                          <a:pt x="1951" y="3668"/>
                        </a:cubicBezTo>
                        <a:cubicBezTo>
                          <a:pt x="1385" y="2849"/>
                          <a:pt x="898" y="2205"/>
                          <a:pt x="663" y="1717"/>
                        </a:cubicBezTo>
                        <a:cubicBezTo>
                          <a:pt x="332" y="1307"/>
                          <a:pt x="254" y="976"/>
                          <a:pt x="254" y="976"/>
                        </a:cubicBezTo>
                        <a:lnTo>
                          <a:pt x="78" y="976"/>
                        </a:lnTo>
                        <a:cubicBezTo>
                          <a:pt x="0" y="976"/>
                          <a:pt x="0" y="1073"/>
                          <a:pt x="0" y="1151"/>
                        </a:cubicBezTo>
                        <a:cubicBezTo>
                          <a:pt x="0" y="1151"/>
                          <a:pt x="488" y="2205"/>
                          <a:pt x="1541" y="3902"/>
                        </a:cubicBezTo>
                        <a:cubicBezTo>
                          <a:pt x="2127" y="4800"/>
                          <a:pt x="2771" y="5854"/>
                          <a:pt x="3668" y="7005"/>
                        </a:cubicBezTo>
                        <a:cubicBezTo>
                          <a:pt x="4468" y="8136"/>
                          <a:pt x="5541" y="9366"/>
                          <a:pt x="6751" y="10575"/>
                        </a:cubicBezTo>
                        <a:cubicBezTo>
                          <a:pt x="8058" y="11883"/>
                          <a:pt x="9444" y="13092"/>
                          <a:pt x="11141" y="14244"/>
                        </a:cubicBezTo>
                        <a:cubicBezTo>
                          <a:pt x="12761" y="15453"/>
                          <a:pt x="14634" y="16507"/>
                          <a:pt x="16663" y="17326"/>
                        </a:cubicBezTo>
                        <a:cubicBezTo>
                          <a:pt x="18712" y="18224"/>
                          <a:pt x="20897" y="18868"/>
                          <a:pt x="23180" y="19278"/>
                        </a:cubicBezTo>
                        <a:cubicBezTo>
                          <a:pt x="23414" y="19278"/>
                          <a:pt x="23746" y="19356"/>
                          <a:pt x="23980" y="19356"/>
                        </a:cubicBezTo>
                        <a:cubicBezTo>
                          <a:pt x="24312" y="19434"/>
                          <a:pt x="24565" y="19434"/>
                          <a:pt x="24878" y="19434"/>
                        </a:cubicBezTo>
                        <a:lnTo>
                          <a:pt x="25775" y="19609"/>
                        </a:lnTo>
                        <a:lnTo>
                          <a:pt x="30165" y="19609"/>
                        </a:lnTo>
                        <a:cubicBezTo>
                          <a:pt x="32448" y="19512"/>
                          <a:pt x="34809" y="19200"/>
                          <a:pt x="37072" y="18712"/>
                        </a:cubicBezTo>
                        <a:cubicBezTo>
                          <a:pt x="39355" y="18302"/>
                          <a:pt x="41541" y="17561"/>
                          <a:pt x="43492" y="16683"/>
                        </a:cubicBezTo>
                        <a:cubicBezTo>
                          <a:pt x="47570" y="14887"/>
                          <a:pt x="50984" y="12370"/>
                          <a:pt x="53423" y="9853"/>
                        </a:cubicBezTo>
                        <a:cubicBezTo>
                          <a:pt x="54633" y="8624"/>
                          <a:pt x="55609" y="7317"/>
                          <a:pt x="56428" y="6185"/>
                        </a:cubicBezTo>
                        <a:cubicBezTo>
                          <a:pt x="57326" y="4976"/>
                          <a:pt x="57891" y="3902"/>
                          <a:pt x="58379" y="3024"/>
                        </a:cubicBezTo>
                        <a:cubicBezTo>
                          <a:pt x="58867" y="2127"/>
                          <a:pt x="59199" y="1385"/>
                          <a:pt x="59433" y="898"/>
                        </a:cubicBezTo>
                        <a:cubicBezTo>
                          <a:pt x="59589" y="410"/>
                          <a:pt x="59687" y="98"/>
                          <a:pt x="59687" y="98"/>
                        </a:cubicBezTo>
                        <a:cubicBezTo>
                          <a:pt x="59765" y="98"/>
                          <a:pt x="59687" y="0"/>
                          <a:pt x="59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56"/>
                  <p:cNvSpPr/>
                  <p:nvPr/>
                </p:nvSpPr>
                <p:spPr>
                  <a:xfrm>
                    <a:off x="342240" y="-23334"/>
                    <a:ext cx="37552" cy="41339"/>
                  </a:xfrm>
                  <a:custGeom>
                    <a:avLst/>
                    <a:gdLst/>
                    <a:ahLst/>
                    <a:cxnLst/>
                    <a:rect l="l" t="t" r="r" b="b"/>
                    <a:pathLst>
                      <a:path w="1210" h="1332" extrusionOk="0">
                        <a:moveTo>
                          <a:pt x="361" y="1"/>
                        </a:moveTo>
                        <a:cubicBezTo>
                          <a:pt x="313" y="1"/>
                          <a:pt x="270" y="6"/>
                          <a:pt x="234" y="17"/>
                        </a:cubicBezTo>
                        <a:cubicBezTo>
                          <a:pt x="156" y="17"/>
                          <a:pt x="0" y="1070"/>
                          <a:pt x="0" y="1070"/>
                        </a:cubicBezTo>
                        <a:cubicBezTo>
                          <a:pt x="156" y="1148"/>
                          <a:pt x="234" y="1226"/>
                          <a:pt x="312" y="1226"/>
                        </a:cubicBezTo>
                        <a:cubicBezTo>
                          <a:pt x="507" y="1309"/>
                          <a:pt x="666" y="1331"/>
                          <a:pt x="779" y="1331"/>
                        </a:cubicBezTo>
                        <a:cubicBezTo>
                          <a:pt x="906" y="1331"/>
                          <a:pt x="976" y="1304"/>
                          <a:pt x="976" y="1304"/>
                        </a:cubicBezTo>
                        <a:cubicBezTo>
                          <a:pt x="976" y="1304"/>
                          <a:pt x="1210" y="426"/>
                          <a:pt x="1132" y="251"/>
                        </a:cubicBezTo>
                        <a:cubicBezTo>
                          <a:pt x="1132" y="184"/>
                          <a:pt x="655" y="1"/>
                          <a:pt x="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56"/>
                  <p:cNvSpPr/>
                  <p:nvPr/>
                </p:nvSpPr>
                <p:spPr>
                  <a:xfrm>
                    <a:off x="591730" y="163031"/>
                    <a:ext cx="38173" cy="41835"/>
                  </a:xfrm>
                  <a:custGeom>
                    <a:avLst/>
                    <a:gdLst/>
                    <a:ahLst/>
                    <a:cxnLst/>
                    <a:rect l="l" t="t" r="r" b="b"/>
                    <a:pathLst>
                      <a:path w="1230" h="1348" extrusionOk="0">
                        <a:moveTo>
                          <a:pt x="410" y="0"/>
                        </a:moveTo>
                        <a:cubicBezTo>
                          <a:pt x="350" y="0"/>
                          <a:pt x="296" y="7"/>
                          <a:pt x="254" y="21"/>
                        </a:cubicBezTo>
                        <a:cubicBezTo>
                          <a:pt x="78" y="21"/>
                          <a:pt x="0" y="1075"/>
                          <a:pt x="0" y="1075"/>
                        </a:cubicBezTo>
                        <a:cubicBezTo>
                          <a:pt x="176" y="1153"/>
                          <a:pt x="254" y="1250"/>
                          <a:pt x="332" y="1250"/>
                        </a:cubicBezTo>
                        <a:cubicBezTo>
                          <a:pt x="537" y="1328"/>
                          <a:pt x="698" y="1348"/>
                          <a:pt x="807" y="1348"/>
                        </a:cubicBezTo>
                        <a:cubicBezTo>
                          <a:pt x="917" y="1348"/>
                          <a:pt x="976" y="1328"/>
                          <a:pt x="976" y="1328"/>
                        </a:cubicBezTo>
                        <a:cubicBezTo>
                          <a:pt x="976" y="1328"/>
                          <a:pt x="1229" y="431"/>
                          <a:pt x="1151" y="275"/>
                        </a:cubicBezTo>
                        <a:cubicBezTo>
                          <a:pt x="1071" y="131"/>
                          <a:pt x="678" y="0"/>
                          <a:pt x="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56"/>
                  <p:cNvSpPr/>
                  <p:nvPr/>
                </p:nvSpPr>
                <p:spPr>
                  <a:xfrm>
                    <a:off x="841810" y="254274"/>
                    <a:ext cx="35163" cy="39042"/>
                  </a:xfrm>
                  <a:custGeom>
                    <a:avLst/>
                    <a:gdLst/>
                    <a:ahLst/>
                    <a:cxnLst/>
                    <a:rect l="l" t="t" r="r" b="b"/>
                    <a:pathLst>
                      <a:path w="1133" h="1258" extrusionOk="0">
                        <a:moveTo>
                          <a:pt x="444" y="1"/>
                        </a:moveTo>
                        <a:cubicBezTo>
                          <a:pt x="283" y="1"/>
                          <a:pt x="138" y="26"/>
                          <a:pt x="78" y="86"/>
                        </a:cubicBezTo>
                        <a:cubicBezTo>
                          <a:pt x="0" y="164"/>
                          <a:pt x="78" y="1140"/>
                          <a:pt x="78" y="1140"/>
                        </a:cubicBezTo>
                        <a:cubicBezTo>
                          <a:pt x="235" y="1237"/>
                          <a:pt x="313" y="1237"/>
                          <a:pt x="488" y="1237"/>
                        </a:cubicBezTo>
                        <a:cubicBezTo>
                          <a:pt x="545" y="1251"/>
                          <a:pt x="602" y="1257"/>
                          <a:pt x="658" y="1257"/>
                        </a:cubicBezTo>
                        <a:cubicBezTo>
                          <a:pt x="910" y="1257"/>
                          <a:pt x="1132" y="1140"/>
                          <a:pt x="1132" y="1140"/>
                        </a:cubicBezTo>
                        <a:cubicBezTo>
                          <a:pt x="1132" y="1140"/>
                          <a:pt x="1132" y="262"/>
                          <a:pt x="1054" y="164"/>
                        </a:cubicBezTo>
                        <a:cubicBezTo>
                          <a:pt x="1006" y="67"/>
                          <a:pt x="704" y="1"/>
                          <a:pt x="4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56"/>
                  <p:cNvSpPr/>
                  <p:nvPr/>
                </p:nvSpPr>
                <p:spPr>
                  <a:xfrm>
                    <a:off x="1174847" y="249433"/>
                    <a:ext cx="37583" cy="40221"/>
                  </a:xfrm>
                  <a:custGeom>
                    <a:avLst/>
                    <a:gdLst/>
                    <a:ahLst/>
                    <a:cxnLst/>
                    <a:rect l="l" t="t" r="r" b="b"/>
                    <a:pathLst>
                      <a:path w="1211" h="1296" extrusionOk="0">
                        <a:moveTo>
                          <a:pt x="497" y="1"/>
                        </a:moveTo>
                        <a:cubicBezTo>
                          <a:pt x="350" y="1"/>
                          <a:pt x="217" y="26"/>
                          <a:pt x="157" y="86"/>
                        </a:cubicBezTo>
                        <a:cubicBezTo>
                          <a:pt x="1" y="164"/>
                          <a:pt x="157" y="1218"/>
                          <a:pt x="157" y="1218"/>
                        </a:cubicBezTo>
                        <a:cubicBezTo>
                          <a:pt x="313" y="1218"/>
                          <a:pt x="411" y="1296"/>
                          <a:pt x="489" y="1296"/>
                        </a:cubicBezTo>
                        <a:cubicBezTo>
                          <a:pt x="898" y="1296"/>
                          <a:pt x="1133" y="1218"/>
                          <a:pt x="1133" y="1218"/>
                        </a:cubicBezTo>
                        <a:cubicBezTo>
                          <a:pt x="1133" y="1218"/>
                          <a:pt x="1211" y="242"/>
                          <a:pt x="1055" y="164"/>
                        </a:cubicBezTo>
                        <a:cubicBezTo>
                          <a:pt x="1006" y="67"/>
                          <a:pt x="735"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56"/>
                  <p:cNvSpPr/>
                  <p:nvPr/>
                </p:nvSpPr>
                <p:spPr>
                  <a:xfrm>
                    <a:off x="1477624" y="170324"/>
                    <a:ext cx="40004" cy="38794"/>
                  </a:xfrm>
                  <a:custGeom>
                    <a:avLst/>
                    <a:gdLst/>
                    <a:ahLst/>
                    <a:cxnLst/>
                    <a:rect l="l" t="t" r="r" b="b"/>
                    <a:pathLst>
                      <a:path w="1289" h="1250" extrusionOk="0">
                        <a:moveTo>
                          <a:pt x="800" y="1"/>
                        </a:moveTo>
                        <a:cubicBezTo>
                          <a:pt x="570" y="1"/>
                          <a:pt x="192" y="83"/>
                          <a:pt x="79" y="196"/>
                        </a:cubicBezTo>
                        <a:cubicBezTo>
                          <a:pt x="1" y="274"/>
                          <a:pt x="235" y="1249"/>
                          <a:pt x="235" y="1249"/>
                        </a:cubicBezTo>
                        <a:lnTo>
                          <a:pt x="645" y="1249"/>
                        </a:lnTo>
                        <a:cubicBezTo>
                          <a:pt x="1054" y="1249"/>
                          <a:pt x="1289" y="1093"/>
                          <a:pt x="1289" y="1093"/>
                        </a:cubicBezTo>
                        <a:cubicBezTo>
                          <a:pt x="1289" y="1093"/>
                          <a:pt x="1133" y="196"/>
                          <a:pt x="976" y="40"/>
                        </a:cubicBezTo>
                        <a:cubicBezTo>
                          <a:pt x="955" y="13"/>
                          <a:pt x="888" y="1"/>
                          <a:pt x="8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56"/>
                  <p:cNvSpPr/>
                  <p:nvPr/>
                </p:nvSpPr>
                <p:spPr>
                  <a:xfrm>
                    <a:off x="1772550" y="-32303"/>
                    <a:ext cx="40594" cy="39787"/>
                  </a:xfrm>
                  <a:custGeom>
                    <a:avLst/>
                    <a:gdLst/>
                    <a:ahLst/>
                    <a:cxnLst/>
                    <a:rect l="l" t="t" r="r" b="b"/>
                    <a:pathLst>
                      <a:path w="1308" h="1282" extrusionOk="0">
                        <a:moveTo>
                          <a:pt x="677" y="1"/>
                        </a:moveTo>
                        <a:cubicBezTo>
                          <a:pt x="445" y="1"/>
                          <a:pt x="181" y="38"/>
                          <a:pt x="78" y="130"/>
                        </a:cubicBezTo>
                        <a:cubicBezTo>
                          <a:pt x="0" y="227"/>
                          <a:pt x="332" y="1203"/>
                          <a:pt x="332" y="1203"/>
                        </a:cubicBezTo>
                        <a:cubicBezTo>
                          <a:pt x="410" y="1281"/>
                          <a:pt x="566" y="1281"/>
                          <a:pt x="663" y="1281"/>
                        </a:cubicBezTo>
                        <a:cubicBezTo>
                          <a:pt x="1054" y="1203"/>
                          <a:pt x="1307" y="1027"/>
                          <a:pt x="1307" y="1027"/>
                        </a:cubicBezTo>
                        <a:cubicBezTo>
                          <a:pt x="1307" y="1027"/>
                          <a:pt x="1151" y="130"/>
                          <a:pt x="1054" y="52"/>
                        </a:cubicBezTo>
                        <a:cubicBezTo>
                          <a:pt x="989" y="20"/>
                          <a:pt x="841" y="1"/>
                          <a:pt x="6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56"/>
                  <p:cNvSpPr/>
                  <p:nvPr/>
                </p:nvSpPr>
                <p:spPr>
                  <a:xfrm>
                    <a:off x="7139495" y="-331046"/>
                    <a:ext cx="1851796" cy="608596"/>
                  </a:xfrm>
                  <a:custGeom>
                    <a:avLst/>
                    <a:gdLst/>
                    <a:ahLst/>
                    <a:cxnLst/>
                    <a:rect l="l" t="t" r="r" b="b"/>
                    <a:pathLst>
                      <a:path w="59668" h="19610" extrusionOk="0">
                        <a:moveTo>
                          <a:pt x="59512" y="0"/>
                        </a:moveTo>
                        <a:cubicBezTo>
                          <a:pt x="59512" y="0"/>
                          <a:pt x="59434" y="332"/>
                          <a:pt x="59180" y="820"/>
                        </a:cubicBezTo>
                        <a:cubicBezTo>
                          <a:pt x="58946" y="1307"/>
                          <a:pt x="58614" y="1951"/>
                          <a:pt x="58049" y="2849"/>
                        </a:cubicBezTo>
                        <a:cubicBezTo>
                          <a:pt x="57561" y="3746"/>
                          <a:pt x="56819" y="4722"/>
                          <a:pt x="56019" y="5854"/>
                        </a:cubicBezTo>
                        <a:cubicBezTo>
                          <a:pt x="55122" y="6927"/>
                          <a:pt x="54068" y="8136"/>
                          <a:pt x="52839" y="9366"/>
                        </a:cubicBezTo>
                        <a:cubicBezTo>
                          <a:pt x="51629" y="10497"/>
                          <a:pt x="50166" y="11707"/>
                          <a:pt x="48527" y="12858"/>
                        </a:cubicBezTo>
                        <a:cubicBezTo>
                          <a:pt x="46907" y="13912"/>
                          <a:pt x="45112" y="14966"/>
                          <a:pt x="43083" y="15785"/>
                        </a:cubicBezTo>
                        <a:cubicBezTo>
                          <a:pt x="41132" y="16585"/>
                          <a:pt x="39025" y="17326"/>
                          <a:pt x="36820" y="17814"/>
                        </a:cubicBezTo>
                        <a:cubicBezTo>
                          <a:pt x="34634" y="18302"/>
                          <a:pt x="32351" y="18634"/>
                          <a:pt x="30069" y="18790"/>
                        </a:cubicBezTo>
                        <a:cubicBezTo>
                          <a:pt x="29503" y="18868"/>
                          <a:pt x="28937" y="18868"/>
                          <a:pt x="28371" y="18868"/>
                        </a:cubicBezTo>
                        <a:cubicBezTo>
                          <a:pt x="28039" y="18868"/>
                          <a:pt x="27727" y="18946"/>
                          <a:pt x="27474" y="18946"/>
                        </a:cubicBezTo>
                        <a:lnTo>
                          <a:pt x="26576" y="18868"/>
                        </a:lnTo>
                        <a:lnTo>
                          <a:pt x="25776" y="18868"/>
                        </a:lnTo>
                        <a:lnTo>
                          <a:pt x="24957" y="18790"/>
                        </a:lnTo>
                        <a:cubicBezTo>
                          <a:pt x="24625" y="18790"/>
                          <a:pt x="24391" y="18790"/>
                          <a:pt x="24059" y="18712"/>
                        </a:cubicBezTo>
                        <a:lnTo>
                          <a:pt x="23239" y="18634"/>
                        </a:lnTo>
                        <a:cubicBezTo>
                          <a:pt x="20976" y="18224"/>
                          <a:pt x="18849" y="17561"/>
                          <a:pt x="16898" y="16683"/>
                        </a:cubicBezTo>
                        <a:cubicBezTo>
                          <a:pt x="14947" y="15863"/>
                          <a:pt x="13171" y="14731"/>
                          <a:pt x="11532" y="13580"/>
                        </a:cubicBezTo>
                        <a:cubicBezTo>
                          <a:pt x="9991" y="12449"/>
                          <a:pt x="8528" y="11219"/>
                          <a:pt x="7318" y="10010"/>
                        </a:cubicBezTo>
                        <a:cubicBezTo>
                          <a:pt x="6089" y="8780"/>
                          <a:pt x="5035" y="7649"/>
                          <a:pt x="4137" y="6595"/>
                        </a:cubicBezTo>
                        <a:cubicBezTo>
                          <a:pt x="3240" y="5463"/>
                          <a:pt x="2518" y="4488"/>
                          <a:pt x="1952" y="3668"/>
                        </a:cubicBezTo>
                        <a:cubicBezTo>
                          <a:pt x="1289" y="2849"/>
                          <a:pt x="899" y="2205"/>
                          <a:pt x="645" y="1717"/>
                        </a:cubicBezTo>
                        <a:cubicBezTo>
                          <a:pt x="313" y="1307"/>
                          <a:pt x="157" y="976"/>
                          <a:pt x="157" y="976"/>
                        </a:cubicBezTo>
                        <a:lnTo>
                          <a:pt x="79" y="976"/>
                        </a:lnTo>
                        <a:cubicBezTo>
                          <a:pt x="1" y="976"/>
                          <a:pt x="1" y="1073"/>
                          <a:pt x="1" y="1151"/>
                        </a:cubicBezTo>
                        <a:cubicBezTo>
                          <a:pt x="1" y="1151"/>
                          <a:pt x="489" y="2205"/>
                          <a:pt x="1542" y="3902"/>
                        </a:cubicBezTo>
                        <a:cubicBezTo>
                          <a:pt x="2030" y="4800"/>
                          <a:pt x="2752" y="5854"/>
                          <a:pt x="3572" y="7005"/>
                        </a:cubicBezTo>
                        <a:cubicBezTo>
                          <a:pt x="4469" y="8136"/>
                          <a:pt x="5523" y="9366"/>
                          <a:pt x="6752" y="10575"/>
                        </a:cubicBezTo>
                        <a:cubicBezTo>
                          <a:pt x="7962" y="11883"/>
                          <a:pt x="9425" y="13092"/>
                          <a:pt x="11045" y="14244"/>
                        </a:cubicBezTo>
                        <a:cubicBezTo>
                          <a:pt x="12762" y="15453"/>
                          <a:pt x="14557" y="16507"/>
                          <a:pt x="16586" y="17326"/>
                        </a:cubicBezTo>
                        <a:cubicBezTo>
                          <a:pt x="18615" y="18224"/>
                          <a:pt x="20801" y="18868"/>
                          <a:pt x="23083" y="19278"/>
                        </a:cubicBezTo>
                        <a:cubicBezTo>
                          <a:pt x="23415" y="19278"/>
                          <a:pt x="23727" y="19356"/>
                          <a:pt x="23981" y="19356"/>
                        </a:cubicBezTo>
                        <a:cubicBezTo>
                          <a:pt x="24313" y="19434"/>
                          <a:pt x="24547" y="19434"/>
                          <a:pt x="24878" y="19434"/>
                        </a:cubicBezTo>
                        <a:lnTo>
                          <a:pt x="25678" y="19609"/>
                        </a:lnTo>
                        <a:lnTo>
                          <a:pt x="30069" y="19609"/>
                        </a:lnTo>
                        <a:cubicBezTo>
                          <a:pt x="32430" y="19512"/>
                          <a:pt x="34790" y="19200"/>
                          <a:pt x="37073" y="18712"/>
                        </a:cubicBezTo>
                        <a:cubicBezTo>
                          <a:pt x="39337" y="18302"/>
                          <a:pt x="41463" y="17561"/>
                          <a:pt x="43493" y="16683"/>
                        </a:cubicBezTo>
                        <a:cubicBezTo>
                          <a:pt x="47551" y="14887"/>
                          <a:pt x="50888" y="12370"/>
                          <a:pt x="53327" y="9853"/>
                        </a:cubicBezTo>
                        <a:cubicBezTo>
                          <a:pt x="54556" y="8624"/>
                          <a:pt x="55610" y="7317"/>
                          <a:pt x="56410" y="6185"/>
                        </a:cubicBezTo>
                        <a:cubicBezTo>
                          <a:pt x="57229" y="4976"/>
                          <a:pt x="57873" y="3902"/>
                          <a:pt x="58361" y="3024"/>
                        </a:cubicBezTo>
                        <a:cubicBezTo>
                          <a:pt x="58848" y="2127"/>
                          <a:pt x="59180" y="1385"/>
                          <a:pt x="59434" y="898"/>
                        </a:cubicBezTo>
                        <a:cubicBezTo>
                          <a:pt x="59590" y="410"/>
                          <a:pt x="59668" y="98"/>
                          <a:pt x="59668" y="98"/>
                        </a:cubicBezTo>
                        <a:lnTo>
                          <a:pt x="596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56"/>
                  <p:cNvSpPr/>
                  <p:nvPr/>
                </p:nvSpPr>
                <p:spPr>
                  <a:xfrm>
                    <a:off x="7328436" y="-23334"/>
                    <a:ext cx="38173" cy="41339"/>
                  </a:xfrm>
                  <a:custGeom>
                    <a:avLst/>
                    <a:gdLst/>
                    <a:ahLst/>
                    <a:cxnLst/>
                    <a:rect l="l" t="t" r="r" b="b"/>
                    <a:pathLst>
                      <a:path w="1230" h="1332" extrusionOk="0">
                        <a:moveTo>
                          <a:pt x="370" y="1"/>
                        </a:moveTo>
                        <a:cubicBezTo>
                          <a:pt x="326" y="1"/>
                          <a:pt x="287" y="6"/>
                          <a:pt x="254" y="17"/>
                        </a:cubicBezTo>
                        <a:cubicBezTo>
                          <a:pt x="79" y="17"/>
                          <a:pt x="1" y="1070"/>
                          <a:pt x="1" y="1070"/>
                        </a:cubicBezTo>
                        <a:cubicBezTo>
                          <a:pt x="79" y="1148"/>
                          <a:pt x="254" y="1226"/>
                          <a:pt x="332" y="1226"/>
                        </a:cubicBezTo>
                        <a:cubicBezTo>
                          <a:pt x="526" y="1309"/>
                          <a:pt x="681" y="1331"/>
                          <a:pt x="790" y="1331"/>
                        </a:cubicBezTo>
                        <a:cubicBezTo>
                          <a:pt x="911" y="1331"/>
                          <a:pt x="976" y="1304"/>
                          <a:pt x="976" y="1304"/>
                        </a:cubicBezTo>
                        <a:cubicBezTo>
                          <a:pt x="976" y="1304"/>
                          <a:pt x="1230" y="426"/>
                          <a:pt x="1152" y="251"/>
                        </a:cubicBezTo>
                        <a:cubicBezTo>
                          <a:pt x="1068" y="184"/>
                          <a:pt x="637" y="1"/>
                          <a:pt x="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56"/>
                  <p:cNvSpPr/>
                  <p:nvPr/>
                </p:nvSpPr>
                <p:spPr>
                  <a:xfrm>
                    <a:off x="7578516" y="163031"/>
                    <a:ext cx="37583" cy="41835"/>
                  </a:xfrm>
                  <a:custGeom>
                    <a:avLst/>
                    <a:gdLst/>
                    <a:ahLst/>
                    <a:cxnLst/>
                    <a:rect l="l" t="t" r="r" b="b"/>
                    <a:pathLst>
                      <a:path w="1211" h="1348" extrusionOk="0">
                        <a:moveTo>
                          <a:pt x="371" y="0"/>
                        </a:moveTo>
                        <a:cubicBezTo>
                          <a:pt x="314" y="0"/>
                          <a:pt x="267" y="7"/>
                          <a:pt x="235" y="21"/>
                        </a:cubicBezTo>
                        <a:cubicBezTo>
                          <a:pt x="79" y="21"/>
                          <a:pt x="1" y="1075"/>
                          <a:pt x="1" y="1075"/>
                        </a:cubicBezTo>
                        <a:cubicBezTo>
                          <a:pt x="79" y="1153"/>
                          <a:pt x="235" y="1250"/>
                          <a:pt x="313" y="1250"/>
                        </a:cubicBezTo>
                        <a:cubicBezTo>
                          <a:pt x="479" y="1328"/>
                          <a:pt x="645" y="1348"/>
                          <a:pt x="769" y="1348"/>
                        </a:cubicBezTo>
                        <a:cubicBezTo>
                          <a:pt x="894" y="1348"/>
                          <a:pt x="977" y="1328"/>
                          <a:pt x="977" y="1328"/>
                        </a:cubicBezTo>
                        <a:cubicBezTo>
                          <a:pt x="977" y="1328"/>
                          <a:pt x="1211" y="431"/>
                          <a:pt x="1133" y="275"/>
                        </a:cubicBezTo>
                        <a:cubicBezTo>
                          <a:pt x="1069" y="131"/>
                          <a:pt x="626"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56"/>
                  <p:cNvSpPr/>
                  <p:nvPr/>
                </p:nvSpPr>
                <p:spPr>
                  <a:xfrm>
                    <a:off x="7825585" y="254274"/>
                    <a:ext cx="38204" cy="39042"/>
                  </a:xfrm>
                  <a:custGeom>
                    <a:avLst/>
                    <a:gdLst/>
                    <a:ahLst/>
                    <a:cxnLst/>
                    <a:rect l="l" t="t" r="r" b="b"/>
                    <a:pathLst>
                      <a:path w="1231" h="1258" extrusionOk="0">
                        <a:moveTo>
                          <a:pt x="505" y="1"/>
                        </a:moveTo>
                        <a:cubicBezTo>
                          <a:pt x="359" y="1"/>
                          <a:pt x="224" y="26"/>
                          <a:pt x="157" y="86"/>
                        </a:cubicBezTo>
                        <a:cubicBezTo>
                          <a:pt x="1" y="164"/>
                          <a:pt x="157" y="1140"/>
                          <a:pt x="157" y="1140"/>
                        </a:cubicBezTo>
                        <a:cubicBezTo>
                          <a:pt x="333" y="1237"/>
                          <a:pt x="411" y="1237"/>
                          <a:pt x="489" y="1237"/>
                        </a:cubicBezTo>
                        <a:cubicBezTo>
                          <a:pt x="563" y="1251"/>
                          <a:pt x="632" y="1257"/>
                          <a:pt x="694" y="1257"/>
                        </a:cubicBezTo>
                        <a:cubicBezTo>
                          <a:pt x="976" y="1257"/>
                          <a:pt x="1132" y="1140"/>
                          <a:pt x="1132" y="1140"/>
                        </a:cubicBezTo>
                        <a:cubicBezTo>
                          <a:pt x="1132" y="1140"/>
                          <a:pt x="1230" y="262"/>
                          <a:pt x="1054" y="164"/>
                        </a:cubicBezTo>
                        <a:cubicBezTo>
                          <a:pt x="1006" y="67"/>
                          <a:pt x="742" y="1"/>
                          <a:pt x="5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56"/>
                  <p:cNvSpPr/>
                  <p:nvPr/>
                </p:nvSpPr>
                <p:spPr>
                  <a:xfrm>
                    <a:off x="8161074" y="249433"/>
                    <a:ext cx="35752" cy="40221"/>
                  </a:xfrm>
                  <a:custGeom>
                    <a:avLst/>
                    <a:gdLst/>
                    <a:ahLst/>
                    <a:cxnLst/>
                    <a:rect l="l" t="t" r="r" b="b"/>
                    <a:pathLst>
                      <a:path w="1152" h="1296" extrusionOk="0">
                        <a:moveTo>
                          <a:pt x="510" y="1"/>
                        </a:moveTo>
                        <a:cubicBezTo>
                          <a:pt x="366" y="1"/>
                          <a:pt x="236" y="26"/>
                          <a:pt x="176" y="86"/>
                        </a:cubicBezTo>
                        <a:cubicBezTo>
                          <a:pt x="0" y="164"/>
                          <a:pt x="176" y="1218"/>
                          <a:pt x="176" y="1218"/>
                        </a:cubicBezTo>
                        <a:cubicBezTo>
                          <a:pt x="254" y="1218"/>
                          <a:pt x="410" y="1296"/>
                          <a:pt x="488" y="1296"/>
                        </a:cubicBezTo>
                        <a:cubicBezTo>
                          <a:pt x="898" y="1296"/>
                          <a:pt x="1152" y="1218"/>
                          <a:pt x="1152" y="1218"/>
                        </a:cubicBezTo>
                        <a:cubicBezTo>
                          <a:pt x="1152" y="1218"/>
                          <a:pt x="1152" y="242"/>
                          <a:pt x="1054" y="164"/>
                        </a:cubicBezTo>
                        <a:cubicBezTo>
                          <a:pt x="1006" y="67"/>
                          <a:pt x="741" y="1"/>
                          <a:pt x="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56"/>
                  <p:cNvSpPr/>
                  <p:nvPr/>
                </p:nvSpPr>
                <p:spPr>
                  <a:xfrm>
                    <a:off x="8461430" y="170324"/>
                    <a:ext cx="40594" cy="38794"/>
                  </a:xfrm>
                  <a:custGeom>
                    <a:avLst/>
                    <a:gdLst/>
                    <a:ahLst/>
                    <a:cxnLst/>
                    <a:rect l="l" t="t" r="r" b="b"/>
                    <a:pathLst>
                      <a:path w="1308" h="1250" extrusionOk="0">
                        <a:moveTo>
                          <a:pt x="868" y="1"/>
                        </a:moveTo>
                        <a:cubicBezTo>
                          <a:pt x="624" y="1"/>
                          <a:pt x="227" y="83"/>
                          <a:pt x="156" y="196"/>
                        </a:cubicBezTo>
                        <a:cubicBezTo>
                          <a:pt x="0" y="274"/>
                          <a:pt x="332" y="1249"/>
                          <a:pt x="332" y="1249"/>
                        </a:cubicBezTo>
                        <a:lnTo>
                          <a:pt x="742" y="1249"/>
                        </a:lnTo>
                        <a:cubicBezTo>
                          <a:pt x="1054" y="1249"/>
                          <a:pt x="1307" y="1093"/>
                          <a:pt x="1307" y="1093"/>
                        </a:cubicBezTo>
                        <a:cubicBezTo>
                          <a:pt x="1307" y="1093"/>
                          <a:pt x="1132" y="196"/>
                          <a:pt x="1054" y="40"/>
                        </a:cubicBezTo>
                        <a:cubicBezTo>
                          <a:pt x="1032" y="13"/>
                          <a:pt x="961"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56"/>
                  <p:cNvSpPr/>
                  <p:nvPr/>
                </p:nvSpPr>
                <p:spPr>
                  <a:xfrm>
                    <a:off x="8756915" y="-32303"/>
                    <a:ext cx="40004" cy="39787"/>
                  </a:xfrm>
                  <a:custGeom>
                    <a:avLst/>
                    <a:gdLst/>
                    <a:ahLst/>
                    <a:cxnLst/>
                    <a:rect l="l" t="t" r="r" b="b"/>
                    <a:pathLst>
                      <a:path w="1289" h="1282" extrusionOk="0">
                        <a:moveTo>
                          <a:pt x="734" y="1"/>
                        </a:moveTo>
                        <a:cubicBezTo>
                          <a:pt x="514" y="1"/>
                          <a:pt x="248" y="38"/>
                          <a:pt x="157" y="130"/>
                        </a:cubicBezTo>
                        <a:cubicBezTo>
                          <a:pt x="1" y="227"/>
                          <a:pt x="313" y="1203"/>
                          <a:pt x="313" y="1203"/>
                        </a:cubicBezTo>
                        <a:cubicBezTo>
                          <a:pt x="489" y="1281"/>
                          <a:pt x="567" y="1281"/>
                          <a:pt x="723" y="1281"/>
                        </a:cubicBezTo>
                        <a:cubicBezTo>
                          <a:pt x="1133" y="1203"/>
                          <a:pt x="1289" y="1027"/>
                          <a:pt x="1289" y="1027"/>
                        </a:cubicBezTo>
                        <a:cubicBezTo>
                          <a:pt x="1289" y="1027"/>
                          <a:pt x="1211" y="130"/>
                          <a:pt x="1055" y="52"/>
                        </a:cubicBezTo>
                        <a:cubicBezTo>
                          <a:pt x="1022" y="20"/>
                          <a:pt x="889"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133" name="Google Shape;8133;p56"/>
              <p:cNvSpPr/>
              <p:nvPr/>
            </p:nvSpPr>
            <p:spPr>
              <a:xfrm>
                <a:off x="8764208" y="1991"/>
                <a:ext cx="65422" cy="92205"/>
              </a:xfrm>
              <a:custGeom>
                <a:avLst/>
                <a:gdLst/>
                <a:ahLst/>
                <a:cxnLst/>
                <a:rect l="l" t="t" r="r" b="b"/>
                <a:pathLst>
                  <a:path w="2108" h="2971" extrusionOk="0">
                    <a:moveTo>
                      <a:pt x="1054" y="1952"/>
                    </a:moveTo>
                    <a:lnTo>
                      <a:pt x="1054" y="2127"/>
                    </a:lnTo>
                    <a:lnTo>
                      <a:pt x="1054" y="2283"/>
                    </a:lnTo>
                    <a:cubicBezTo>
                      <a:pt x="1002" y="2231"/>
                      <a:pt x="950" y="2179"/>
                      <a:pt x="898" y="2127"/>
                    </a:cubicBezTo>
                    <a:cubicBezTo>
                      <a:pt x="898" y="2049"/>
                      <a:pt x="898" y="2049"/>
                      <a:pt x="976" y="2049"/>
                    </a:cubicBezTo>
                    <a:lnTo>
                      <a:pt x="1054" y="1952"/>
                    </a:lnTo>
                    <a:close/>
                    <a:moveTo>
                      <a:pt x="820" y="1"/>
                    </a:moveTo>
                    <a:lnTo>
                      <a:pt x="820" y="98"/>
                    </a:lnTo>
                    <a:cubicBezTo>
                      <a:pt x="820" y="98"/>
                      <a:pt x="898" y="254"/>
                      <a:pt x="1054" y="410"/>
                    </a:cubicBezTo>
                    <a:cubicBezTo>
                      <a:pt x="1229" y="586"/>
                      <a:pt x="1385" y="898"/>
                      <a:pt x="1620" y="1230"/>
                    </a:cubicBezTo>
                    <a:cubicBezTo>
                      <a:pt x="1717" y="1386"/>
                      <a:pt x="1795" y="1561"/>
                      <a:pt x="1951" y="1796"/>
                    </a:cubicBezTo>
                    <a:cubicBezTo>
                      <a:pt x="1951" y="1874"/>
                      <a:pt x="2029" y="2049"/>
                      <a:pt x="2029" y="2127"/>
                    </a:cubicBezTo>
                    <a:cubicBezTo>
                      <a:pt x="2029" y="2205"/>
                      <a:pt x="2029" y="2205"/>
                      <a:pt x="1951" y="2283"/>
                    </a:cubicBezTo>
                    <a:lnTo>
                      <a:pt x="1951" y="2361"/>
                    </a:lnTo>
                    <a:lnTo>
                      <a:pt x="1873" y="2361"/>
                    </a:lnTo>
                    <a:cubicBezTo>
                      <a:pt x="1769" y="2434"/>
                      <a:pt x="1667" y="2460"/>
                      <a:pt x="1566" y="2460"/>
                    </a:cubicBezTo>
                    <a:cubicBezTo>
                      <a:pt x="1450" y="2460"/>
                      <a:pt x="1335" y="2425"/>
                      <a:pt x="1216" y="2388"/>
                    </a:cubicBezTo>
                    <a:lnTo>
                      <a:pt x="1216" y="2388"/>
                    </a:lnTo>
                    <a:cubicBezTo>
                      <a:pt x="1225" y="2353"/>
                      <a:pt x="1229" y="2318"/>
                      <a:pt x="1229" y="2283"/>
                    </a:cubicBezTo>
                    <a:lnTo>
                      <a:pt x="1229" y="2127"/>
                    </a:lnTo>
                    <a:cubicBezTo>
                      <a:pt x="1229" y="2049"/>
                      <a:pt x="1229" y="1952"/>
                      <a:pt x="1132" y="1874"/>
                    </a:cubicBezTo>
                    <a:cubicBezTo>
                      <a:pt x="1054" y="1796"/>
                      <a:pt x="1054" y="1796"/>
                      <a:pt x="976" y="1796"/>
                    </a:cubicBezTo>
                    <a:cubicBezTo>
                      <a:pt x="976" y="1874"/>
                      <a:pt x="898" y="1874"/>
                      <a:pt x="898" y="1874"/>
                    </a:cubicBezTo>
                    <a:cubicBezTo>
                      <a:pt x="820" y="1952"/>
                      <a:pt x="742" y="2049"/>
                      <a:pt x="820" y="2127"/>
                    </a:cubicBezTo>
                    <a:cubicBezTo>
                      <a:pt x="820" y="2253"/>
                      <a:pt x="920" y="2328"/>
                      <a:pt x="1041" y="2393"/>
                    </a:cubicBezTo>
                    <a:lnTo>
                      <a:pt x="1041" y="2393"/>
                    </a:lnTo>
                    <a:cubicBezTo>
                      <a:pt x="1019" y="2488"/>
                      <a:pt x="976" y="2557"/>
                      <a:pt x="976" y="2615"/>
                    </a:cubicBezTo>
                    <a:cubicBezTo>
                      <a:pt x="877" y="2764"/>
                      <a:pt x="739" y="2818"/>
                      <a:pt x="591" y="2818"/>
                    </a:cubicBezTo>
                    <a:cubicBezTo>
                      <a:pt x="506" y="2818"/>
                      <a:pt x="417" y="2800"/>
                      <a:pt x="332" y="2771"/>
                    </a:cubicBezTo>
                    <a:lnTo>
                      <a:pt x="254" y="2693"/>
                    </a:lnTo>
                    <a:cubicBezTo>
                      <a:pt x="254" y="2615"/>
                      <a:pt x="254" y="2537"/>
                      <a:pt x="156" y="2537"/>
                    </a:cubicBezTo>
                    <a:lnTo>
                      <a:pt x="156" y="2127"/>
                    </a:lnTo>
                    <a:cubicBezTo>
                      <a:pt x="156" y="1952"/>
                      <a:pt x="254" y="1718"/>
                      <a:pt x="254" y="1464"/>
                    </a:cubicBezTo>
                    <a:cubicBezTo>
                      <a:pt x="332" y="1152"/>
                      <a:pt x="410" y="742"/>
                      <a:pt x="410" y="488"/>
                    </a:cubicBezTo>
                    <a:cubicBezTo>
                      <a:pt x="488" y="332"/>
                      <a:pt x="488" y="176"/>
                      <a:pt x="488" y="176"/>
                    </a:cubicBezTo>
                    <a:lnTo>
                      <a:pt x="410" y="98"/>
                    </a:lnTo>
                    <a:lnTo>
                      <a:pt x="410" y="176"/>
                    </a:lnTo>
                    <a:cubicBezTo>
                      <a:pt x="410" y="176"/>
                      <a:pt x="332" y="254"/>
                      <a:pt x="254" y="488"/>
                    </a:cubicBezTo>
                    <a:cubicBezTo>
                      <a:pt x="156" y="742"/>
                      <a:pt x="78" y="1074"/>
                      <a:pt x="78" y="1464"/>
                    </a:cubicBezTo>
                    <a:cubicBezTo>
                      <a:pt x="0" y="1718"/>
                      <a:pt x="0" y="1874"/>
                      <a:pt x="0" y="2127"/>
                    </a:cubicBezTo>
                    <a:lnTo>
                      <a:pt x="0" y="2537"/>
                    </a:lnTo>
                    <a:cubicBezTo>
                      <a:pt x="0" y="2615"/>
                      <a:pt x="0" y="2693"/>
                      <a:pt x="78" y="2771"/>
                    </a:cubicBezTo>
                    <a:lnTo>
                      <a:pt x="156" y="2849"/>
                    </a:lnTo>
                    <a:lnTo>
                      <a:pt x="254" y="2849"/>
                    </a:lnTo>
                    <a:lnTo>
                      <a:pt x="254" y="2927"/>
                    </a:lnTo>
                    <a:cubicBezTo>
                      <a:pt x="358" y="2927"/>
                      <a:pt x="462" y="2971"/>
                      <a:pt x="543" y="2971"/>
                    </a:cubicBezTo>
                    <a:cubicBezTo>
                      <a:pt x="583" y="2971"/>
                      <a:pt x="618" y="2960"/>
                      <a:pt x="644" y="2927"/>
                    </a:cubicBezTo>
                    <a:cubicBezTo>
                      <a:pt x="820" y="2927"/>
                      <a:pt x="976" y="2849"/>
                      <a:pt x="1054" y="2693"/>
                    </a:cubicBezTo>
                    <a:cubicBezTo>
                      <a:pt x="1100" y="2647"/>
                      <a:pt x="1153" y="2566"/>
                      <a:pt x="1189" y="2475"/>
                    </a:cubicBezTo>
                    <a:lnTo>
                      <a:pt x="1189" y="2475"/>
                    </a:lnTo>
                    <a:cubicBezTo>
                      <a:pt x="1328" y="2555"/>
                      <a:pt x="1485" y="2587"/>
                      <a:pt x="1635" y="2587"/>
                    </a:cubicBezTo>
                    <a:cubicBezTo>
                      <a:pt x="1748" y="2587"/>
                      <a:pt x="1858" y="2568"/>
                      <a:pt x="1951" y="2537"/>
                    </a:cubicBezTo>
                    <a:cubicBezTo>
                      <a:pt x="1951" y="2439"/>
                      <a:pt x="1951" y="2439"/>
                      <a:pt x="2029" y="2439"/>
                    </a:cubicBezTo>
                    <a:cubicBezTo>
                      <a:pt x="2029" y="2361"/>
                      <a:pt x="2029" y="2361"/>
                      <a:pt x="2107" y="2361"/>
                    </a:cubicBezTo>
                    <a:lnTo>
                      <a:pt x="2107" y="2127"/>
                    </a:lnTo>
                    <a:cubicBezTo>
                      <a:pt x="2107" y="1952"/>
                      <a:pt x="2107" y="1874"/>
                      <a:pt x="2029" y="1718"/>
                    </a:cubicBezTo>
                    <a:cubicBezTo>
                      <a:pt x="1951" y="1561"/>
                      <a:pt x="1873" y="1308"/>
                      <a:pt x="1717" y="1152"/>
                    </a:cubicBezTo>
                    <a:cubicBezTo>
                      <a:pt x="1541" y="820"/>
                      <a:pt x="1307" y="488"/>
                      <a:pt x="1132" y="332"/>
                    </a:cubicBezTo>
                    <a:cubicBezTo>
                      <a:pt x="976" y="176"/>
                      <a:pt x="898" y="1"/>
                      <a:pt x="8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56"/>
              <p:cNvSpPr/>
              <p:nvPr/>
            </p:nvSpPr>
            <p:spPr>
              <a:xfrm>
                <a:off x="8774480" y="128551"/>
                <a:ext cx="37583" cy="32742"/>
              </a:xfrm>
              <a:custGeom>
                <a:avLst/>
                <a:gdLst/>
                <a:ahLst/>
                <a:cxnLst/>
                <a:rect l="l" t="t" r="r" b="b"/>
                <a:pathLst>
                  <a:path w="1211" h="1055" extrusionOk="0">
                    <a:moveTo>
                      <a:pt x="235" y="0"/>
                    </a:moveTo>
                    <a:cubicBezTo>
                      <a:pt x="79" y="0"/>
                      <a:pt x="1" y="157"/>
                      <a:pt x="1" y="313"/>
                    </a:cubicBezTo>
                    <a:cubicBezTo>
                      <a:pt x="157" y="488"/>
                      <a:pt x="235" y="644"/>
                      <a:pt x="411" y="800"/>
                    </a:cubicBezTo>
                    <a:cubicBezTo>
                      <a:pt x="489" y="898"/>
                      <a:pt x="645" y="1054"/>
                      <a:pt x="801" y="1054"/>
                    </a:cubicBezTo>
                    <a:lnTo>
                      <a:pt x="898" y="1054"/>
                    </a:lnTo>
                    <a:cubicBezTo>
                      <a:pt x="1054" y="1054"/>
                      <a:pt x="1210" y="800"/>
                      <a:pt x="1054" y="644"/>
                    </a:cubicBezTo>
                    <a:cubicBezTo>
                      <a:pt x="976" y="566"/>
                      <a:pt x="801" y="488"/>
                      <a:pt x="723" y="313"/>
                    </a:cubicBezTo>
                    <a:cubicBezTo>
                      <a:pt x="645" y="157"/>
                      <a:pt x="489" y="78"/>
                      <a:pt x="313"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56"/>
              <p:cNvSpPr/>
              <p:nvPr/>
            </p:nvSpPr>
            <p:spPr>
              <a:xfrm>
                <a:off x="8809612" y="163683"/>
                <a:ext cx="12755" cy="7883"/>
              </a:xfrm>
              <a:custGeom>
                <a:avLst/>
                <a:gdLst/>
                <a:ahLst/>
                <a:cxnLst/>
                <a:rect l="l" t="t" r="r" b="b"/>
                <a:pathLst>
                  <a:path w="411" h="254" extrusionOk="0">
                    <a:moveTo>
                      <a:pt x="254" y="0"/>
                    </a:moveTo>
                    <a:cubicBezTo>
                      <a:pt x="0" y="0"/>
                      <a:pt x="78" y="254"/>
                      <a:pt x="254" y="254"/>
                    </a:cubicBezTo>
                    <a:cubicBezTo>
                      <a:pt x="410" y="254"/>
                      <a:pt x="410" y="0"/>
                      <a:pt x="254" y="0"/>
                    </a:cubicBezTo>
                    <a:close/>
                  </a:path>
                </a:pathLst>
              </a:custGeom>
              <a:solidFill>
                <a:srgbClr val="FBE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56"/>
              <p:cNvSpPr/>
              <p:nvPr/>
            </p:nvSpPr>
            <p:spPr>
              <a:xfrm>
                <a:off x="8784163" y="7453"/>
                <a:ext cx="73305" cy="82988"/>
              </a:xfrm>
              <a:custGeom>
                <a:avLst/>
                <a:gdLst/>
                <a:ahLst/>
                <a:cxnLst/>
                <a:rect l="l" t="t" r="r" b="b"/>
                <a:pathLst>
                  <a:path w="2362" h="2674" extrusionOk="0">
                    <a:moveTo>
                      <a:pt x="255" y="0"/>
                    </a:moveTo>
                    <a:cubicBezTo>
                      <a:pt x="177" y="78"/>
                      <a:pt x="1" y="156"/>
                      <a:pt x="1" y="312"/>
                    </a:cubicBezTo>
                    <a:lnTo>
                      <a:pt x="1" y="410"/>
                    </a:lnTo>
                    <a:cubicBezTo>
                      <a:pt x="1" y="644"/>
                      <a:pt x="177" y="800"/>
                      <a:pt x="333" y="800"/>
                    </a:cubicBezTo>
                    <a:cubicBezTo>
                      <a:pt x="586" y="898"/>
                      <a:pt x="820" y="1288"/>
                      <a:pt x="977" y="1463"/>
                    </a:cubicBezTo>
                    <a:cubicBezTo>
                      <a:pt x="1152" y="1620"/>
                      <a:pt x="1230" y="1776"/>
                      <a:pt x="1386" y="1951"/>
                    </a:cubicBezTo>
                    <a:cubicBezTo>
                      <a:pt x="1386" y="1873"/>
                      <a:pt x="1308" y="1698"/>
                      <a:pt x="1308" y="1620"/>
                    </a:cubicBezTo>
                    <a:cubicBezTo>
                      <a:pt x="1152" y="1385"/>
                      <a:pt x="1074" y="1210"/>
                      <a:pt x="977" y="1054"/>
                    </a:cubicBezTo>
                    <a:cubicBezTo>
                      <a:pt x="742" y="722"/>
                      <a:pt x="586" y="410"/>
                      <a:pt x="411" y="234"/>
                    </a:cubicBezTo>
                    <a:cubicBezTo>
                      <a:pt x="333" y="156"/>
                      <a:pt x="255" y="78"/>
                      <a:pt x="255" y="0"/>
                    </a:cubicBezTo>
                    <a:close/>
                    <a:moveTo>
                      <a:pt x="333" y="0"/>
                    </a:moveTo>
                    <a:cubicBezTo>
                      <a:pt x="411" y="0"/>
                      <a:pt x="489" y="78"/>
                      <a:pt x="489" y="156"/>
                    </a:cubicBezTo>
                    <a:cubicBezTo>
                      <a:pt x="664" y="312"/>
                      <a:pt x="898" y="644"/>
                      <a:pt x="1074" y="976"/>
                    </a:cubicBezTo>
                    <a:cubicBezTo>
                      <a:pt x="1230" y="1132"/>
                      <a:pt x="1308" y="1385"/>
                      <a:pt x="1386" y="1542"/>
                    </a:cubicBezTo>
                    <a:cubicBezTo>
                      <a:pt x="1464" y="1698"/>
                      <a:pt x="1464" y="1776"/>
                      <a:pt x="1464" y="1951"/>
                    </a:cubicBezTo>
                    <a:lnTo>
                      <a:pt x="1464" y="2107"/>
                    </a:lnTo>
                    <a:cubicBezTo>
                      <a:pt x="1562" y="2263"/>
                      <a:pt x="1640" y="2439"/>
                      <a:pt x="1718" y="2595"/>
                    </a:cubicBezTo>
                    <a:cubicBezTo>
                      <a:pt x="1796" y="2595"/>
                      <a:pt x="1874" y="2673"/>
                      <a:pt x="1952" y="2673"/>
                    </a:cubicBezTo>
                    <a:cubicBezTo>
                      <a:pt x="2050" y="2673"/>
                      <a:pt x="2128" y="2595"/>
                      <a:pt x="2128" y="2517"/>
                    </a:cubicBezTo>
                    <a:cubicBezTo>
                      <a:pt x="2362" y="2029"/>
                      <a:pt x="1952" y="1385"/>
                      <a:pt x="1640" y="976"/>
                    </a:cubicBezTo>
                    <a:cubicBezTo>
                      <a:pt x="1386" y="566"/>
                      <a:pt x="1074" y="156"/>
                      <a:pt x="489" y="0"/>
                    </a:cubicBezTo>
                    <a:close/>
                  </a:path>
                </a:pathLst>
              </a:custGeom>
              <a:solidFill>
                <a:srgbClr val="E0C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56"/>
              <p:cNvSpPr/>
              <p:nvPr/>
            </p:nvSpPr>
            <p:spPr>
              <a:xfrm>
                <a:off x="8792046" y="7453"/>
                <a:ext cx="37583" cy="65422"/>
              </a:xfrm>
              <a:custGeom>
                <a:avLst/>
                <a:gdLst/>
                <a:ahLst/>
                <a:cxnLst/>
                <a:rect l="l" t="t" r="r" b="b"/>
                <a:pathLst>
                  <a:path w="1211" h="2108" extrusionOk="0">
                    <a:moveTo>
                      <a:pt x="1" y="0"/>
                    </a:moveTo>
                    <a:cubicBezTo>
                      <a:pt x="1" y="78"/>
                      <a:pt x="79" y="156"/>
                      <a:pt x="157" y="234"/>
                    </a:cubicBezTo>
                    <a:cubicBezTo>
                      <a:pt x="332" y="410"/>
                      <a:pt x="488" y="722"/>
                      <a:pt x="723" y="1054"/>
                    </a:cubicBezTo>
                    <a:cubicBezTo>
                      <a:pt x="820" y="1210"/>
                      <a:pt x="898" y="1385"/>
                      <a:pt x="1054" y="1620"/>
                    </a:cubicBezTo>
                    <a:cubicBezTo>
                      <a:pt x="1054" y="1698"/>
                      <a:pt x="1132" y="1873"/>
                      <a:pt x="1132" y="1951"/>
                    </a:cubicBezTo>
                    <a:cubicBezTo>
                      <a:pt x="1132" y="2029"/>
                      <a:pt x="1132" y="2107"/>
                      <a:pt x="1210" y="2107"/>
                    </a:cubicBezTo>
                    <a:lnTo>
                      <a:pt x="1210" y="1951"/>
                    </a:lnTo>
                    <a:cubicBezTo>
                      <a:pt x="1210" y="1776"/>
                      <a:pt x="1210" y="1698"/>
                      <a:pt x="1132" y="1542"/>
                    </a:cubicBezTo>
                    <a:cubicBezTo>
                      <a:pt x="1054" y="1385"/>
                      <a:pt x="976" y="1132"/>
                      <a:pt x="820" y="976"/>
                    </a:cubicBezTo>
                    <a:cubicBezTo>
                      <a:pt x="644" y="644"/>
                      <a:pt x="410" y="312"/>
                      <a:pt x="235" y="156"/>
                    </a:cubicBezTo>
                    <a:cubicBezTo>
                      <a:pt x="235" y="78"/>
                      <a:pt x="157" y="0"/>
                      <a:pt x="79" y="0"/>
                    </a:cubicBezTo>
                    <a:close/>
                  </a:path>
                </a:pathLst>
              </a:custGeom>
              <a:solidFill>
                <a:srgbClr val="E6D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56"/>
              <p:cNvSpPr/>
              <p:nvPr/>
            </p:nvSpPr>
            <p:spPr>
              <a:xfrm>
                <a:off x="7457417" y="95840"/>
                <a:ext cx="27900" cy="27280"/>
              </a:xfrm>
              <a:custGeom>
                <a:avLst/>
                <a:gdLst/>
                <a:ahLst/>
                <a:cxnLst/>
                <a:rect l="l" t="t" r="r" b="b"/>
                <a:pathLst>
                  <a:path w="899" h="879" extrusionOk="0">
                    <a:moveTo>
                      <a:pt x="410" y="1"/>
                    </a:moveTo>
                    <a:cubicBezTo>
                      <a:pt x="157" y="1"/>
                      <a:pt x="1" y="157"/>
                      <a:pt x="1" y="391"/>
                    </a:cubicBezTo>
                    <a:cubicBezTo>
                      <a:pt x="1" y="723"/>
                      <a:pt x="157" y="879"/>
                      <a:pt x="410" y="879"/>
                    </a:cubicBezTo>
                    <a:cubicBezTo>
                      <a:pt x="645" y="879"/>
                      <a:pt x="898" y="723"/>
                      <a:pt x="898" y="391"/>
                    </a:cubicBezTo>
                    <a:cubicBezTo>
                      <a:pt x="898" y="157"/>
                      <a:pt x="645" y="1"/>
                      <a:pt x="410" y="1"/>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56"/>
              <p:cNvSpPr/>
              <p:nvPr/>
            </p:nvSpPr>
            <p:spPr>
              <a:xfrm>
                <a:off x="7517966" y="93575"/>
                <a:ext cx="45466" cy="37894"/>
              </a:xfrm>
              <a:custGeom>
                <a:avLst/>
                <a:gdLst/>
                <a:ahLst/>
                <a:cxnLst/>
                <a:rect l="l" t="t" r="r" b="b"/>
                <a:pathLst>
                  <a:path w="1465" h="1221" extrusionOk="0">
                    <a:moveTo>
                      <a:pt x="635" y="1"/>
                    </a:moveTo>
                    <a:cubicBezTo>
                      <a:pt x="567" y="1"/>
                      <a:pt x="489" y="25"/>
                      <a:pt x="411" y="74"/>
                    </a:cubicBezTo>
                    <a:cubicBezTo>
                      <a:pt x="157" y="152"/>
                      <a:pt x="1" y="386"/>
                      <a:pt x="1" y="640"/>
                    </a:cubicBezTo>
                    <a:cubicBezTo>
                      <a:pt x="1" y="997"/>
                      <a:pt x="371" y="1220"/>
                      <a:pt x="673" y="1220"/>
                    </a:cubicBezTo>
                    <a:cubicBezTo>
                      <a:pt x="718" y="1220"/>
                      <a:pt x="761" y="1216"/>
                      <a:pt x="801" y="1205"/>
                    </a:cubicBezTo>
                    <a:lnTo>
                      <a:pt x="898" y="1205"/>
                    </a:lnTo>
                    <a:cubicBezTo>
                      <a:pt x="1464" y="1049"/>
                      <a:pt x="1464" y="152"/>
                      <a:pt x="898" y="74"/>
                    </a:cubicBezTo>
                    <a:lnTo>
                      <a:pt x="801" y="74"/>
                    </a:lnTo>
                    <a:cubicBezTo>
                      <a:pt x="762" y="25"/>
                      <a:pt x="703" y="1"/>
                      <a:pt x="635" y="1"/>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56"/>
              <p:cNvSpPr/>
              <p:nvPr/>
            </p:nvSpPr>
            <p:spPr>
              <a:xfrm>
                <a:off x="7762615" y="232084"/>
                <a:ext cx="30321" cy="22438"/>
              </a:xfrm>
              <a:custGeom>
                <a:avLst/>
                <a:gdLst/>
                <a:ahLst/>
                <a:cxnLst/>
                <a:rect l="l" t="t" r="r" b="b"/>
                <a:pathLst>
                  <a:path w="977" h="723" extrusionOk="0">
                    <a:moveTo>
                      <a:pt x="488" y="1"/>
                    </a:moveTo>
                    <a:cubicBezTo>
                      <a:pt x="1" y="1"/>
                      <a:pt x="1" y="723"/>
                      <a:pt x="488" y="723"/>
                    </a:cubicBezTo>
                    <a:cubicBezTo>
                      <a:pt x="976" y="723"/>
                      <a:pt x="976" y="1"/>
                      <a:pt x="488" y="1"/>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56"/>
              <p:cNvSpPr/>
              <p:nvPr/>
            </p:nvSpPr>
            <p:spPr>
              <a:xfrm>
                <a:off x="7835889" y="201825"/>
                <a:ext cx="32742" cy="24859"/>
              </a:xfrm>
              <a:custGeom>
                <a:avLst/>
                <a:gdLst/>
                <a:ahLst/>
                <a:cxnLst/>
                <a:rect l="l" t="t" r="r" b="b"/>
                <a:pathLst>
                  <a:path w="1055" h="801" extrusionOk="0">
                    <a:moveTo>
                      <a:pt x="488" y="0"/>
                    </a:moveTo>
                    <a:cubicBezTo>
                      <a:pt x="1" y="0"/>
                      <a:pt x="1" y="800"/>
                      <a:pt x="488" y="800"/>
                    </a:cubicBezTo>
                    <a:cubicBezTo>
                      <a:pt x="1054" y="800"/>
                      <a:pt x="1054" y="0"/>
                      <a:pt x="488" y="0"/>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56"/>
              <p:cNvSpPr/>
              <p:nvPr/>
            </p:nvSpPr>
            <p:spPr>
              <a:xfrm>
                <a:off x="8259765" y="216970"/>
                <a:ext cx="45466" cy="48290"/>
              </a:xfrm>
              <a:custGeom>
                <a:avLst/>
                <a:gdLst/>
                <a:ahLst/>
                <a:cxnLst/>
                <a:rect l="l" t="t" r="r" b="b"/>
                <a:pathLst>
                  <a:path w="1465" h="1556" extrusionOk="0">
                    <a:moveTo>
                      <a:pt x="567" y="0"/>
                    </a:moveTo>
                    <a:cubicBezTo>
                      <a:pt x="235" y="78"/>
                      <a:pt x="79" y="312"/>
                      <a:pt x="79" y="644"/>
                    </a:cubicBezTo>
                    <a:cubicBezTo>
                      <a:pt x="1" y="800"/>
                      <a:pt x="79" y="976"/>
                      <a:pt x="79" y="1054"/>
                    </a:cubicBezTo>
                    <a:cubicBezTo>
                      <a:pt x="216" y="1327"/>
                      <a:pt x="487" y="1556"/>
                      <a:pt x="775" y="1556"/>
                    </a:cubicBezTo>
                    <a:cubicBezTo>
                      <a:pt x="816" y="1556"/>
                      <a:pt x="857" y="1551"/>
                      <a:pt x="898" y="1542"/>
                    </a:cubicBezTo>
                    <a:cubicBezTo>
                      <a:pt x="1210" y="1464"/>
                      <a:pt x="1464" y="1054"/>
                      <a:pt x="1289" y="722"/>
                    </a:cubicBezTo>
                    <a:cubicBezTo>
                      <a:pt x="1289" y="644"/>
                      <a:pt x="1210" y="566"/>
                      <a:pt x="1210" y="488"/>
                    </a:cubicBezTo>
                    <a:cubicBezTo>
                      <a:pt x="1132" y="156"/>
                      <a:pt x="898" y="0"/>
                      <a:pt x="567" y="0"/>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56"/>
              <p:cNvSpPr/>
              <p:nvPr/>
            </p:nvSpPr>
            <p:spPr>
              <a:xfrm>
                <a:off x="8322735" y="196363"/>
                <a:ext cx="35163" cy="27900"/>
              </a:xfrm>
              <a:custGeom>
                <a:avLst/>
                <a:gdLst/>
                <a:ahLst/>
                <a:cxnLst/>
                <a:rect l="l" t="t" r="r" b="b"/>
                <a:pathLst>
                  <a:path w="1133" h="899" extrusionOk="0">
                    <a:moveTo>
                      <a:pt x="567" y="1"/>
                    </a:moveTo>
                    <a:cubicBezTo>
                      <a:pt x="1" y="1"/>
                      <a:pt x="1" y="898"/>
                      <a:pt x="567" y="898"/>
                    </a:cubicBezTo>
                    <a:cubicBezTo>
                      <a:pt x="1133" y="898"/>
                      <a:pt x="1133" y="1"/>
                      <a:pt x="567" y="1"/>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56"/>
              <p:cNvSpPr/>
              <p:nvPr/>
            </p:nvSpPr>
            <p:spPr>
              <a:xfrm>
                <a:off x="8408733" y="198784"/>
                <a:ext cx="22438" cy="22904"/>
              </a:xfrm>
              <a:custGeom>
                <a:avLst/>
                <a:gdLst/>
                <a:ahLst/>
                <a:cxnLst/>
                <a:rect l="l" t="t" r="r" b="b"/>
                <a:pathLst>
                  <a:path w="723" h="738" extrusionOk="0">
                    <a:moveTo>
                      <a:pt x="391" y="1"/>
                    </a:moveTo>
                    <a:cubicBezTo>
                      <a:pt x="157" y="1"/>
                      <a:pt x="1" y="254"/>
                      <a:pt x="79" y="411"/>
                    </a:cubicBezTo>
                    <a:lnTo>
                      <a:pt x="79" y="489"/>
                    </a:lnTo>
                    <a:cubicBezTo>
                      <a:pt x="118" y="654"/>
                      <a:pt x="259" y="737"/>
                      <a:pt x="391" y="737"/>
                    </a:cubicBezTo>
                    <a:cubicBezTo>
                      <a:pt x="523" y="737"/>
                      <a:pt x="645" y="654"/>
                      <a:pt x="645" y="489"/>
                    </a:cubicBezTo>
                    <a:lnTo>
                      <a:pt x="723" y="411"/>
                    </a:lnTo>
                    <a:cubicBezTo>
                      <a:pt x="723" y="254"/>
                      <a:pt x="566" y="1"/>
                      <a:pt x="391" y="1"/>
                    </a:cubicBezTo>
                    <a:close/>
                  </a:path>
                </a:pathLst>
              </a:custGeom>
              <a:solidFill>
                <a:srgbClr val="FFE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5" name="Google Shape;8145;p56"/>
            <p:cNvGrpSpPr/>
            <p:nvPr/>
          </p:nvGrpSpPr>
          <p:grpSpPr>
            <a:xfrm>
              <a:off x="-96817" y="271002"/>
              <a:ext cx="9304735" cy="2949349"/>
              <a:chOff x="-96817" y="271002"/>
              <a:chExt cx="9304735" cy="2949349"/>
            </a:xfrm>
          </p:grpSpPr>
          <p:sp>
            <p:nvSpPr>
              <p:cNvPr id="8146" name="Google Shape;8146;p56"/>
              <p:cNvSpPr/>
              <p:nvPr/>
            </p:nvSpPr>
            <p:spPr>
              <a:xfrm>
                <a:off x="3480778" y="1158572"/>
                <a:ext cx="25480" cy="173237"/>
              </a:xfrm>
              <a:custGeom>
                <a:avLst/>
                <a:gdLst/>
                <a:ahLst/>
                <a:cxnLst/>
                <a:rect l="l" t="t" r="r" b="b"/>
                <a:pathLst>
                  <a:path w="821" h="5582" extrusionOk="0">
                    <a:moveTo>
                      <a:pt x="206" y="1"/>
                    </a:moveTo>
                    <a:cubicBezTo>
                      <a:pt x="181" y="1"/>
                      <a:pt x="157" y="20"/>
                      <a:pt x="157" y="59"/>
                    </a:cubicBezTo>
                    <a:cubicBezTo>
                      <a:pt x="1" y="1035"/>
                      <a:pt x="254" y="2010"/>
                      <a:pt x="254" y="2986"/>
                    </a:cubicBezTo>
                    <a:cubicBezTo>
                      <a:pt x="332" y="3552"/>
                      <a:pt x="332" y="4118"/>
                      <a:pt x="411" y="4606"/>
                    </a:cubicBezTo>
                    <a:cubicBezTo>
                      <a:pt x="411" y="4937"/>
                      <a:pt x="411" y="5269"/>
                      <a:pt x="489" y="5581"/>
                    </a:cubicBezTo>
                    <a:lnTo>
                      <a:pt x="645" y="5581"/>
                    </a:lnTo>
                    <a:cubicBezTo>
                      <a:pt x="820" y="5503"/>
                      <a:pt x="820" y="5347"/>
                      <a:pt x="742" y="5093"/>
                    </a:cubicBezTo>
                    <a:cubicBezTo>
                      <a:pt x="742" y="4606"/>
                      <a:pt x="645" y="4118"/>
                      <a:pt x="645" y="3552"/>
                    </a:cubicBezTo>
                    <a:cubicBezTo>
                      <a:pt x="567" y="2420"/>
                      <a:pt x="411" y="1191"/>
                      <a:pt x="254" y="59"/>
                    </a:cubicBezTo>
                    <a:cubicBezTo>
                      <a:pt x="254" y="20"/>
                      <a:pt x="230"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56"/>
              <p:cNvSpPr/>
              <p:nvPr/>
            </p:nvSpPr>
            <p:spPr>
              <a:xfrm>
                <a:off x="3441023" y="1190662"/>
                <a:ext cx="115481" cy="96674"/>
              </a:xfrm>
              <a:custGeom>
                <a:avLst/>
                <a:gdLst/>
                <a:ahLst/>
                <a:cxnLst/>
                <a:rect l="l" t="t" r="r" b="b"/>
                <a:pathLst>
                  <a:path w="3721" h="3115" extrusionOk="0">
                    <a:moveTo>
                      <a:pt x="3721" y="1"/>
                    </a:moveTo>
                    <a:lnTo>
                      <a:pt x="3721" y="1"/>
                    </a:lnTo>
                    <a:cubicBezTo>
                      <a:pt x="2823" y="411"/>
                      <a:pt x="2257" y="1211"/>
                      <a:pt x="1438" y="1698"/>
                    </a:cubicBezTo>
                    <a:cubicBezTo>
                      <a:pt x="950" y="1952"/>
                      <a:pt x="306" y="2362"/>
                      <a:pt x="72" y="2928"/>
                    </a:cubicBezTo>
                    <a:cubicBezTo>
                      <a:pt x="1" y="3042"/>
                      <a:pt x="117" y="3114"/>
                      <a:pt x="216" y="3114"/>
                    </a:cubicBezTo>
                    <a:cubicBezTo>
                      <a:pt x="252" y="3114"/>
                      <a:pt x="285" y="3105"/>
                      <a:pt x="306" y="3084"/>
                    </a:cubicBezTo>
                    <a:cubicBezTo>
                      <a:pt x="872" y="2440"/>
                      <a:pt x="1438" y="2108"/>
                      <a:pt x="2101" y="1698"/>
                    </a:cubicBezTo>
                    <a:cubicBezTo>
                      <a:pt x="2745" y="1211"/>
                      <a:pt x="3311" y="645"/>
                      <a:pt x="3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56"/>
              <p:cNvSpPr/>
              <p:nvPr/>
            </p:nvSpPr>
            <p:spPr>
              <a:xfrm>
                <a:off x="3428112" y="1216111"/>
                <a:ext cx="141116" cy="63001"/>
              </a:xfrm>
              <a:custGeom>
                <a:avLst/>
                <a:gdLst/>
                <a:ahLst/>
                <a:cxnLst/>
                <a:rect l="l" t="t" r="r" b="b"/>
                <a:pathLst>
                  <a:path w="4547" h="2030" extrusionOk="0">
                    <a:moveTo>
                      <a:pt x="78" y="0"/>
                    </a:moveTo>
                    <a:cubicBezTo>
                      <a:pt x="78" y="0"/>
                      <a:pt x="0" y="78"/>
                      <a:pt x="78" y="78"/>
                    </a:cubicBezTo>
                    <a:cubicBezTo>
                      <a:pt x="644" y="644"/>
                      <a:pt x="1464" y="976"/>
                      <a:pt x="2186" y="1210"/>
                    </a:cubicBezTo>
                    <a:cubicBezTo>
                      <a:pt x="2927" y="1542"/>
                      <a:pt x="3649" y="1952"/>
                      <a:pt x="4468" y="2030"/>
                    </a:cubicBezTo>
                    <a:cubicBezTo>
                      <a:pt x="4547" y="2030"/>
                      <a:pt x="4547" y="1854"/>
                      <a:pt x="4468" y="1854"/>
                    </a:cubicBezTo>
                    <a:cubicBezTo>
                      <a:pt x="3903" y="1542"/>
                      <a:pt x="3161" y="1210"/>
                      <a:pt x="2517" y="976"/>
                    </a:cubicBezTo>
                    <a:cubicBezTo>
                      <a:pt x="1776" y="644"/>
                      <a:pt x="976" y="156"/>
                      <a:pt x="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56"/>
              <p:cNvSpPr/>
              <p:nvPr/>
            </p:nvSpPr>
            <p:spPr>
              <a:xfrm>
                <a:off x="3460792" y="1174462"/>
                <a:ext cx="49501" cy="31376"/>
              </a:xfrm>
              <a:custGeom>
                <a:avLst/>
                <a:gdLst/>
                <a:ahLst/>
                <a:cxnLst/>
                <a:rect l="l" t="t" r="r" b="b"/>
                <a:pathLst>
                  <a:path w="1595" h="1011" extrusionOk="0">
                    <a:moveTo>
                      <a:pt x="1537" y="0"/>
                    </a:moveTo>
                    <a:cubicBezTo>
                      <a:pt x="1516" y="0"/>
                      <a:pt x="1490" y="9"/>
                      <a:pt x="1464" y="35"/>
                    </a:cubicBezTo>
                    <a:cubicBezTo>
                      <a:pt x="1211" y="113"/>
                      <a:pt x="1055" y="367"/>
                      <a:pt x="898" y="601"/>
                    </a:cubicBezTo>
                    <a:cubicBezTo>
                      <a:pt x="691" y="473"/>
                      <a:pt x="432" y="228"/>
                      <a:pt x="216" y="228"/>
                    </a:cubicBezTo>
                    <a:cubicBezTo>
                      <a:pt x="168" y="228"/>
                      <a:pt x="122" y="241"/>
                      <a:pt x="79" y="269"/>
                    </a:cubicBezTo>
                    <a:cubicBezTo>
                      <a:pt x="1" y="269"/>
                      <a:pt x="1" y="367"/>
                      <a:pt x="1" y="367"/>
                    </a:cubicBezTo>
                    <a:cubicBezTo>
                      <a:pt x="157" y="523"/>
                      <a:pt x="313" y="601"/>
                      <a:pt x="411" y="679"/>
                    </a:cubicBezTo>
                    <a:cubicBezTo>
                      <a:pt x="567" y="757"/>
                      <a:pt x="723" y="933"/>
                      <a:pt x="801" y="1011"/>
                    </a:cubicBezTo>
                    <a:lnTo>
                      <a:pt x="1055" y="1011"/>
                    </a:lnTo>
                    <a:cubicBezTo>
                      <a:pt x="1211" y="679"/>
                      <a:pt x="1464" y="367"/>
                      <a:pt x="1542" y="35"/>
                    </a:cubicBezTo>
                    <a:cubicBezTo>
                      <a:pt x="1594" y="35"/>
                      <a:pt x="1577" y="0"/>
                      <a:pt x="15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56"/>
              <p:cNvSpPr/>
              <p:nvPr/>
            </p:nvSpPr>
            <p:spPr>
              <a:xfrm>
                <a:off x="3518951" y="1185821"/>
                <a:ext cx="42394" cy="41773"/>
              </a:xfrm>
              <a:custGeom>
                <a:avLst/>
                <a:gdLst/>
                <a:ahLst/>
                <a:cxnLst/>
                <a:rect l="l" t="t" r="r" b="b"/>
                <a:pathLst>
                  <a:path w="1366" h="1346" extrusionOk="0">
                    <a:moveTo>
                      <a:pt x="312" y="1"/>
                    </a:moveTo>
                    <a:cubicBezTo>
                      <a:pt x="234" y="391"/>
                      <a:pt x="0" y="723"/>
                      <a:pt x="0" y="1054"/>
                    </a:cubicBezTo>
                    <a:cubicBezTo>
                      <a:pt x="0" y="1132"/>
                      <a:pt x="78" y="1211"/>
                      <a:pt x="156" y="1211"/>
                    </a:cubicBezTo>
                    <a:cubicBezTo>
                      <a:pt x="313" y="1284"/>
                      <a:pt x="558" y="1345"/>
                      <a:pt x="780" y="1345"/>
                    </a:cubicBezTo>
                    <a:cubicBezTo>
                      <a:pt x="1027" y="1345"/>
                      <a:pt x="1247" y="1270"/>
                      <a:pt x="1288" y="1054"/>
                    </a:cubicBezTo>
                    <a:cubicBezTo>
                      <a:pt x="1366" y="1054"/>
                      <a:pt x="1288" y="976"/>
                      <a:pt x="1288" y="976"/>
                    </a:cubicBezTo>
                    <a:cubicBezTo>
                      <a:pt x="1210" y="928"/>
                      <a:pt x="1132" y="903"/>
                      <a:pt x="1051" y="903"/>
                    </a:cubicBezTo>
                    <a:cubicBezTo>
                      <a:pt x="971" y="903"/>
                      <a:pt x="888" y="928"/>
                      <a:pt x="800" y="976"/>
                    </a:cubicBezTo>
                    <a:cubicBezTo>
                      <a:pt x="644" y="976"/>
                      <a:pt x="566" y="976"/>
                      <a:pt x="390" y="879"/>
                    </a:cubicBezTo>
                    <a:cubicBezTo>
                      <a:pt x="390" y="645"/>
                      <a:pt x="488" y="313"/>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56"/>
              <p:cNvSpPr/>
              <p:nvPr/>
            </p:nvSpPr>
            <p:spPr>
              <a:xfrm>
                <a:off x="3425071" y="1200966"/>
                <a:ext cx="40594" cy="46428"/>
              </a:xfrm>
              <a:custGeom>
                <a:avLst/>
                <a:gdLst/>
                <a:ahLst/>
                <a:cxnLst/>
                <a:rect l="l" t="t" r="r" b="b"/>
                <a:pathLst>
                  <a:path w="1308" h="1496" extrusionOk="0">
                    <a:moveTo>
                      <a:pt x="664" y="1"/>
                    </a:moveTo>
                    <a:cubicBezTo>
                      <a:pt x="586" y="313"/>
                      <a:pt x="742" y="644"/>
                      <a:pt x="898" y="879"/>
                    </a:cubicBezTo>
                    <a:cubicBezTo>
                      <a:pt x="742" y="879"/>
                      <a:pt x="586" y="976"/>
                      <a:pt x="410" y="1054"/>
                    </a:cubicBezTo>
                    <a:cubicBezTo>
                      <a:pt x="254" y="1132"/>
                      <a:pt x="98" y="1132"/>
                      <a:pt x="1" y="1288"/>
                    </a:cubicBezTo>
                    <a:cubicBezTo>
                      <a:pt x="1" y="1366"/>
                      <a:pt x="1" y="1366"/>
                      <a:pt x="98" y="1464"/>
                    </a:cubicBezTo>
                    <a:cubicBezTo>
                      <a:pt x="143" y="1486"/>
                      <a:pt x="187" y="1496"/>
                      <a:pt x="233" y="1496"/>
                    </a:cubicBezTo>
                    <a:cubicBezTo>
                      <a:pt x="345" y="1496"/>
                      <a:pt x="461" y="1436"/>
                      <a:pt x="586" y="1366"/>
                    </a:cubicBezTo>
                    <a:cubicBezTo>
                      <a:pt x="742" y="1288"/>
                      <a:pt x="976" y="1210"/>
                      <a:pt x="1230" y="1054"/>
                    </a:cubicBezTo>
                    <a:cubicBezTo>
                      <a:pt x="1308" y="1054"/>
                      <a:pt x="1308" y="879"/>
                      <a:pt x="1308" y="879"/>
                    </a:cubicBezTo>
                    <a:cubicBezTo>
                      <a:pt x="1230" y="723"/>
                      <a:pt x="1074" y="566"/>
                      <a:pt x="976" y="391"/>
                    </a:cubicBezTo>
                    <a:cubicBezTo>
                      <a:pt x="898" y="313"/>
                      <a:pt x="898" y="157"/>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56"/>
              <p:cNvSpPr/>
              <p:nvPr/>
            </p:nvSpPr>
            <p:spPr>
              <a:xfrm>
                <a:off x="3428112" y="1256084"/>
                <a:ext cx="45435" cy="41587"/>
              </a:xfrm>
              <a:custGeom>
                <a:avLst/>
                <a:gdLst/>
                <a:ahLst/>
                <a:cxnLst/>
                <a:rect l="l" t="t" r="r" b="b"/>
                <a:pathLst>
                  <a:path w="1464" h="1340" extrusionOk="0">
                    <a:moveTo>
                      <a:pt x="644" y="0"/>
                    </a:moveTo>
                    <a:cubicBezTo>
                      <a:pt x="488" y="0"/>
                      <a:pt x="234" y="0"/>
                      <a:pt x="78" y="78"/>
                    </a:cubicBezTo>
                    <a:cubicBezTo>
                      <a:pt x="0" y="78"/>
                      <a:pt x="0" y="176"/>
                      <a:pt x="78" y="254"/>
                    </a:cubicBezTo>
                    <a:cubicBezTo>
                      <a:pt x="156" y="293"/>
                      <a:pt x="215" y="293"/>
                      <a:pt x="276" y="293"/>
                    </a:cubicBezTo>
                    <a:cubicBezTo>
                      <a:pt x="337" y="293"/>
                      <a:pt x="400" y="293"/>
                      <a:pt x="488" y="332"/>
                    </a:cubicBezTo>
                    <a:cubicBezTo>
                      <a:pt x="540" y="332"/>
                      <a:pt x="661" y="297"/>
                      <a:pt x="760" y="297"/>
                    </a:cubicBezTo>
                    <a:cubicBezTo>
                      <a:pt x="809" y="297"/>
                      <a:pt x="852" y="306"/>
                      <a:pt x="878" y="332"/>
                    </a:cubicBezTo>
                    <a:cubicBezTo>
                      <a:pt x="1054" y="410"/>
                      <a:pt x="976" y="664"/>
                      <a:pt x="878" y="742"/>
                    </a:cubicBezTo>
                    <a:cubicBezTo>
                      <a:pt x="878" y="898"/>
                      <a:pt x="800" y="1054"/>
                      <a:pt x="878" y="1229"/>
                    </a:cubicBezTo>
                    <a:cubicBezTo>
                      <a:pt x="878" y="1285"/>
                      <a:pt x="927" y="1340"/>
                      <a:pt x="983" y="1340"/>
                    </a:cubicBezTo>
                    <a:cubicBezTo>
                      <a:pt x="1007" y="1340"/>
                      <a:pt x="1031" y="1330"/>
                      <a:pt x="1054" y="1307"/>
                    </a:cubicBezTo>
                    <a:cubicBezTo>
                      <a:pt x="1366" y="1054"/>
                      <a:pt x="1464" y="410"/>
                      <a:pt x="1210" y="78"/>
                    </a:cubicBezTo>
                    <a:cubicBezTo>
                      <a:pt x="1054" y="0"/>
                      <a:pt x="878" y="0"/>
                      <a:pt x="6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56"/>
              <p:cNvSpPr/>
              <p:nvPr/>
            </p:nvSpPr>
            <p:spPr>
              <a:xfrm>
                <a:off x="3473516" y="1293233"/>
                <a:ext cx="52728" cy="31283"/>
              </a:xfrm>
              <a:custGeom>
                <a:avLst/>
                <a:gdLst/>
                <a:ahLst/>
                <a:cxnLst/>
                <a:rect l="l" t="t" r="r" b="b"/>
                <a:pathLst>
                  <a:path w="1699" h="1008" extrusionOk="0">
                    <a:moveTo>
                      <a:pt x="1012" y="0"/>
                    </a:moveTo>
                    <a:cubicBezTo>
                      <a:pt x="973" y="0"/>
                      <a:pt x="930" y="10"/>
                      <a:pt x="879" y="32"/>
                    </a:cubicBezTo>
                    <a:cubicBezTo>
                      <a:pt x="645" y="32"/>
                      <a:pt x="488" y="110"/>
                      <a:pt x="391" y="267"/>
                    </a:cubicBezTo>
                    <a:cubicBezTo>
                      <a:pt x="313" y="345"/>
                      <a:pt x="235" y="442"/>
                      <a:pt x="157" y="598"/>
                    </a:cubicBezTo>
                    <a:cubicBezTo>
                      <a:pt x="157" y="598"/>
                      <a:pt x="79" y="676"/>
                      <a:pt x="79" y="754"/>
                    </a:cubicBezTo>
                    <a:cubicBezTo>
                      <a:pt x="1" y="754"/>
                      <a:pt x="1" y="754"/>
                      <a:pt x="1" y="832"/>
                    </a:cubicBezTo>
                    <a:lnTo>
                      <a:pt x="1" y="930"/>
                    </a:lnTo>
                    <a:cubicBezTo>
                      <a:pt x="1" y="1008"/>
                      <a:pt x="79" y="1008"/>
                      <a:pt x="79" y="1008"/>
                    </a:cubicBezTo>
                    <a:cubicBezTo>
                      <a:pt x="488" y="1008"/>
                      <a:pt x="488" y="345"/>
                      <a:pt x="879" y="267"/>
                    </a:cubicBezTo>
                    <a:cubicBezTo>
                      <a:pt x="1083" y="267"/>
                      <a:pt x="1224" y="584"/>
                      <a:pt x="1445" y="584"/>
                    </a:cubicBezTo>
                    <a:cubicBezTo>
                      <a:pt x="1498" y="584"/>
                      <a:pt x="1556" y="566"/>
                      <a:pt x="1620" y="520"/>
                    </a:cubicBezTo>
                    <a:cubicBezTo>
                      <a:pt x="1698" y="520"/>
                      <a:pt x="1698" y="442"/>
                      <a:pt x="1698" y="442"/>
                    </a:cubicBezTo>
                    <a:cubicBezTo>
                      <a:pt x="1620" y="267"/>
                      <a:pt x="1366" y="188"/>
                      <a:pt x="1288" y="110"/>
                    </a:cubicBezTo>
                    <a:cubicBezTo>
                      <a:pt x="1178" y="55"/>
                      <a:pt x="1107" y="0"/>
                      <a:pt x="1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56"/>
              <p:cNvSpPr/>
              <p:nvPr/>
            </p:nvSpPr>
            <p:spPr>
              <a:xfrm>
                <a:off x="3521372" y="1246370"/>
                <a:ext cx="43015" cy="48539"/>
              </a:xfrm>
              <a:custGeom>
                <a:avLst/>
                <a:gdLst/>
                <a:ahLst/>
                <a:cxnLst/>
                <a:rect l="l" t="t" r="r" b="b"/>
                <a:pathLst>
                  <a:path w="1386" h="1564" extrusionOk="0">
                    <a:moveTo>
                      <a:pt x="1210" y="1"/>
                    </a:moveTo>
                    <a:cubicBezTo>
                      <a:pt x="1132" y="1"/>
                      <a:pt x="1054" y="79"/>
                      <a:pt x="976" y="79"/>
                    </a:cubicBezTo>
                    <a:cubicBezTo>
                      <a:pt x="898" y="157"/>
                      <a:pt x="800" y="157"/>
                      <a:pt x="722" y="157"/>
                    </a:cubicBezTo>
                    <a:cubicBezTo>
                      <a:pt x="488" y="157"/>
                      <a:pt x="312" y="235"/>
                      <a:pt x="234" y="489"/>
                    </a:cubicBezTo>
                    <a:cubicBezTo>
                      <a:pt x="0" y="801"/>
                      <a:pt x="488" y="1289"/>
                      <a:pt x="800" y="1542"/>
                    </a:cubicBezTo>
                    <a:cubicBezTo>
                      <a:pt x="818" y="1557"/>
                      <a:pt x="837" y="1563"/>
                      <a:pt x="857" y="1563"/>
                    </a:cubicBezTo>
                    <a:cubicBezTo>
                      <a:pt x="947" y="1563"/>
                      <a:pt x="1040" y="1432"/>
                      <a:pt x="976" y="1289"/>
                    </a:cubicBezTo>
                    <a:cubicBezTo>
                      <a:pt x="898" y="1133"/>
                      <a:pt x="722" y="977"/>
                      <a:pt x="644" y="801"/>
                    </a:cubicBezTo>
                    <a:cubicBezTo>
                      <a:pt x="488" y="567"/>
                      <a:pt x="722" y="489"/>
                      <a:pt x="898" y="391"/>
                    </a:cubicBezTo>
                    <a:cubicBezTo>
                      <a:pt x="1054" y="391"/>
                      <a:pt x="1385" y="235"/>
                      <a:pt x="12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56"/>
              <p:cNvSpPr/>
              <p:nvPr/>
            </p:nvSpPr>
            <p:spPr>
              <a:xfrm>
                <a:off x="1672028" y="731686"/>
                <a:ext cx="27280" cy="173796"/>
              </a:xfrm>
              <a:custGeom>
                <a:avLst/>
                <a:gdLst/>
                <a:ahLst/>
                <a:cxnLst/>
                <a:rect l="l" t="t" r="r" b="b"/>
                <a:pathLst>
                  <a:path w="879" h="5600" extrusionOk="0">
                    <a:moveTo>
                      <a:pt x="234" y="0"/>
                    </a:moveTo>
                    <a:cubicBezTo>
                      <a:pt x="0" y="1054"/>
                      <a:pt x="234" y="2029"/>
                      <a:pt x="312" y="3005"/>
                    </a:cubicBezTo>
                    <a:cubicBezTo>
                      <a:pt x="312" y="3571"/>
                      <a:pt x="312" y="4058"/>
                      <a:pt x="390" y="4624"/>
                    </a:cubicBezTo>
                    <a:cubicBezTo>
                      <a:pt x="390" y="4878"/>
                      <a:pt x="390" y="5268"/>
                      <a:pt x="566" y="5522"/>
                    </a:cubicBezTo>
                    <a:cubicBezTo>
                      <a:pt x="566" y="5600"/>
                      <a:pt x="566" y="5600"/>
                      <a:pt x="644" y="5600"/>
                    </a:cubicBezTo>
                    <a:cubicBezTo>
                      <a:pt x="878" y="5522"/>
                      <a:pt x="800" y="5268"/>
                      <a:pt x="800" y="5112"/>
                    </a:cubicBezTo>
                    <a:cubicBezTo>
                      <a:pt x="722" y="4624"/>
                      <a:pt x="722" y="4058"/>
                      <a:pt x="644" y="3571"/>
                    </a:cubicBezTo>
                    <a:cubicBezTo>
                      <a:pt x="566" y="2341"/>
                      <a:pt x="390" y="1210"/>
                      <a:pt x="312" y="78"/>
                    </a:cubicBezTo>
                    <a:cubicBezTo>
                      <a:pt x="312" y="0"/>
                      <a:pt x="234" y="0"/>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56"/>
              <p:cNvSpPr/>
              <p:nvPr/>
            </p:nvSpPr>
            <p:spPr>
              <a:xfrm>
                <a:off x="1633854" y="761945"/>
                <a:ext cx="113898" cy="97729"/>
              </a:xfrm>
              <a:custGeom>
                <a:avLst/>
                <a:gdLst/>
                <a:ahLst/>
                <a:cxnLst/>
                <a:rect l="l" t="t" r="r" b="b"/>
                <a:pathLst>
                  <a:path w="3670" h="3149" extrusionOk="0">
                    <a:moveTo>
                      <a:pt x="3669" y="1"/>
                    </a:moveTo>
                    <a:lnTo>
                      <a:pt x="3669" y="1"/>
                    </a:lnTo>
                    <a:cubicBezTo>
                      <a:pt x="2850" y="391"/>
                      <a:pt x="2206" y="1210"/>
                      <a:pt x="1464" y="1698"/>
                    </a:cubicBezTo>
                    <a:cubicBezTo>
                      <a:pt x="898" y="2030"/>
                      <a:pt x="255" y="2342"/>
                      <a:pt x="1" y="2927"/>
                    </a:cubicBezTo>
                    <a:cubicBezTo>
                      <a:pt x="1" y="3038"/>
                      <a:pt x="128" y="3148"/>
                      <a:pt x="230" y="3148"/>
                    </a:cubicBezTo>
                    <a:cubicBezTo>
                      <a:pt x="272" y="3148"/>
                      <a:pt x="310" y="3129"/>
                      <a:pt x="333" y="3083"/>
                    </a:cubicBezTo>
                    <a:cubicBezTo>
                      <a:pt x="820" y="2518"/>
                      <a:pt x="1464" y="2186"/>
                      <a:pt x="2108" y="1698"/>
                    </a:cubicBezTo>
                    <a:cubicBezTo>
                      <a:pt x="2693" y="1288"/>
                      <a:pt x="3337" y="645"/>
                      <a:pt x="36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56"/>
              <p:cNvSpPr/>
              <p:nvPr/>
            </p:nvSpPr>
            <p:spPr>
              <a:xfrm>
                <a:off x="1621161" y="788200"/>
                <a:ext cx="141706" cy="64615"/>
              </a:xfrm>
              <a:custGeom>
                <a:avLst/>
                <a:gdLst/>
                <a:ahLst/>
                <a:cxnLst/>
                <a:rect l="l" t="t" r="r" b="b"/>
                <a:pathLst>
                  <a:path w="4566" h="2082" extrusionOk="0">
                    <a:moveTo>
                      <a:pt x="29" y="1"/>
                    </a:moveTo>
                    <a:cubicBezTo>
                      <a:pt x="0" y="1"/>
                      <a:pt x="0" y="61"/>
                      <a:pt x="0" y="130"/>
                    </a:cubicBezTo>
                    <a:cubicBezTo>
                      <a:pt x="566" y="696"/>
                      <a:pt x="1385" y="1008"/>
                      <a:pt x="2127" y="1262"/>
                    </a:cubicBezTo>
                    <a:cubicBezTo>
                      <a:pt x="2849" y="1496"/>
                      <a:pt x="3668" y="1984"/>
                      <a:pt x="4390" y="2081"/>
                    </a:cubicBezTo>
                    <a:cubicBezTo>
                      <a:pt x="4468" y="2081"/>
                      <a:pt x="4566" y="1906"/>
                      <a:pt x="4468" y="1906"/>
                    </a:cubicBezTo>
                    <a:cubicBezTo>
                      <a:pt x="3824" y="1594"/>
                      <a:pt x="3181" y="1262"/>
                      <a:pt x="2517" y="1008"/>
                    </a:cubicBezTo>
                    <a:cubicBezTo>
                      <a:pt x="1717" y="696"/>
                      <a:pt x="898" y="208"/>
                      <a:pt x="78" y="33"/>
                    </a:cubicBezTo>
                    <a:cubicBezTo>
                      <a:pt x="56" y="10"/>
                      <a:pt x="40"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56"/>
              <p:cNvSpPr/>
              <p:nvPr/>
            </p:nvSpPr>
            <p:spPr>
              <a:xfrm>
                <a:off x="1653841" y="746800"/>
                <a:ext cx="48477" cy="32121"/>
              </a:xfrm>
              <a:custGeom>
                <a:avLst/>
                <a:gdLst/>
                <a:ahLst/>
                <a:cxnLst/>
                <a:rect l="l" t="t" r="r" b="b"/>
                <a:pathLst>
                  <a:path w="1562" h="1035" extrusionOk="0">
                    <a:moveTo>
                      <a:pt x="1464" y="1"/>
                    </a:moveTo>
                    <a:cubicBezTo>
                      <a:pt x="1230" y="157"/>
                      <a:pt x="976" y="391"/>
                      <a:pt x="820" y="645"/>
                    </a:cubicBezTo>
                    <a:cubicBezTo>
                      <a:pt x="629" y="517"/>
                      <a:pt x="424" y="272"/>
                      <a:pt x="175" y="272"/>
                    </a:cubicBezTo>
                    <a:cubicBezTo>
                      <a:pt x="119" y="272"/>
                      <a:pt x="61" y="285"/>
                      <a:pt x="1" y="313"/>
                    </a:cubicBezTo>
                    <a:lnTo>
                      <a:pt x="1" y="391"/>
                    </a:lnTo>
                    <a:cubicBezTo>
                      <a:pt x="98" y="489"/>
                      <a:pt x="254" y="567"/>
                      <a:pt x="410" y="723"/>
                    </a:cubicBezTo>
                    <a:cubicBezTo>
                      <a:pt x="586" y="801"/>
                      <a:pt x="664" y="879"/>
                      <a:pt x="820" y="976"/>
                    </a:cubicBezTo>
                    <a:cubicBezTo>
                      <a:pt x="859" y="1015"/>
                      <a:pt x="898" y="1035"/>
                      <a:pt x="928" y="1035"/>
                    </a:cubicBezTo>
                    <a:cubicBezTo>
                      <a:pt x="957" y="1035"/>
                      <a:pt x="976" y="1015"/>
                      <a:pt x="976" y="976"/>
                    </a:cubicBezTo>
                    <a:cubicBezTo>
                      <a:pt x="1230" y="723"/>
                      <a:pt x="1464" y="391"/>
                      <a:pt x="1562" y="79"/>
                    </a:cubicBezTo>
                    <a:cubicBezTo>
                      <a:pt x="1562" y="1"/>
                      <a:pt x="1464" y="1"/>
                      <a:pt x="1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56"/>
              <p:cNvSpPr/>
              <p:nvPr/>
            </p:nvSpPr>
            <p:spPr>
              <a:xfrm>
                <a:off x="1711970" y="757103"/>
                <a:ext cx="40625" cy="43015"/>
              </a:xfrm>
              <a:custGeom>
                <a:avLst/>
                <a:gdLst/>
                <a:ahLst/>
                <a:cxnLst/>
                <a:rect l="l" t="t" r="r" b="b"/>
                <a:pathLst>
                  <a:path w="1309" h="1386" extrusionOk="0">
                    <a:moveTo>
                      <a:pt x="294" y="1"/>
                    </a:moveTo>
                    <a:cubicBezTo>
                      <a:pt x="274" y="1"/>
                      <a:pt x="255" y="20"/>
                      <a:pt x="255" y="59"/>
                    </a:cubicBezTo>
                    <a:cubicBezTo>
                      <a:pt x="176" y="391"/>
                      <a:pt x="1" y="722"/>
                      <a:pt x="1" y="1132"/>
                    </a:cubicBezTo>
                    <a:cubicBezTo>
                      <a:pt x="1" y="1210"/>
                      <a:pt x="1" y="1288"/>
                      <a:pt x="79" y="1288"/>
                    </a:cubicBezTo>
                    <a:cubicBezTo>
                      <a:pt x="245" y="1327"/>
                      <a:pt x="513" y="1386"/>
                      <a:pt x="759" y="1386"/>
                    </a:cubicBezTo>
                    <a:cubicBezTo>
                      <a:pt x="1006" y="1386"/>
                      <a:pt x="1230" y="1327"/>
                      <a:pt x="1308" y="1132"/>
                    </a:cubicBezTo>
                    <a:cubicBezTo>
                      <a:pt x="1308" y="1035"/>
                      <a:pt x="1308" y="957"/>
                      <a:pt x="1230" y="957"/>
                    </a:cubicBezTo>
                    <a:cubicBezTo>
                      <a:pt x="1204" y="931"/>
                      <a:pt x="1167" y="922"/>
                      <a:pt x="1124" y="922"/>
                    </a:cubicBezTo>
                    <a:cubicBezTo>
                      <a:pt x="1037" y="922"/>
                      <a:pt x="924" y="957"/>
                      <a:pt x="820" y="957"/>
                    </a:cubicBezTo>
                    <a:lnTo>
                      <a:pt x="333" y="957"/>
                    </a:lnTo>
                    <a:cubicBezTo>
                      <a:pt x="333" y="644"/>
                      <a:pt x="489" y="391"/>
                      <a:pt x="333" y="59"/>
                    </a:cubicBezTo>
                    <a:cubicBezTo>
                      <a:pt x="333" y="20"/>
                      <a:pt x="313"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56"/>
              <p:cNvSpPr/>
              <p:nvPr/>
            </p:nvSpPr>
            <p:spPr>
              <a:xfrm>
                <a:off x="1616320" y="772248"/>
                <a:ext cx="43015" cy="47887"/>
              </a:xfrm>
              <a:custGeom>
                <a:avLst/>
                <a:gdLst/>
                <a:ahLst/>
                <a:cxnLst/>
                <a:rect l="l" t="t" r="r" b="b"/>
                <a:pathLst>
                  <a:path w="1386" h="1543" extrusionOk="0">
                    <a:moveTo>
                      <a:pt x="771" y="0"/>
                    </a:moveTo>
                    <a:cubicBezTo>
                      <a:pt x="746" y="0"/>
                      <a:pt x="722" y="20"/>
                      <a:pt x="722" y="59"/>
                    </a:cubicBezTo>
                    <a:cubicBezTo>
                      <a:pt x="566" y="313"/>
                      <a:pt x="722" y="644"/>
                      <a:pt x="898" y="878"/>
                    </a:cubicBezTo>
                    <a:cubicBezTo>
                      <a:pt x="722" y="956"/>
                      <a:pt x="566" y="1034"/>
                      <a:pt x="410" y="1132"/>
                    </a:cubicBezTo>
                    <a:cubicBezTo>
                      <a:pt x="332" y="1132"/>
                      <a:pt x="156" y="1132"/>
                      <a:pt x="78" y="1288"/>
                    </a:cubicBezTo>
                    <a:cubicBezTo>
                      <a:pt x="0" y="1366"/>
                      <a:pt x="78" y="1444"/>
                      <a:pt x="78" y="1444"/>
                    </a:cubicBezTo>
                    <a:cubicBezTo>
                      <a:pt x="142" y="1517"/>
                      <a:pt x="210" y="1543"/>
                      <a:pt x="279" y="1543"/>
                    </a:cubicBezTo>
                    <a:cubicBezTo>
                      <a:pt x="376" y="1543"/>
                      <a:pt x="474" y="1490"/>
                      <a:pt x="566" y="1444"/>
                    </a:cubicBezTo>
                    <a:cubicBezTo>
                      <a:pt x="820" y="1366"/>
                      <a:pt x="1054" y="1210"/>
                      <a:pt x="1210" y="1132"/>
                    </a:cubicBezTo>
                    <a:cubicBezTo>
                      <a:pt x="1307" y="1132"/>
                      <a:pt x="1385" y="956"/>
                      <a:pt x="1307" y="878"/>
                    </a:cubicBezTo>
                    <a:cubicBezTo>
                      <a:pt x="1210" y="722"/>
                      <a:pt x="1132" y="644"/>
                      <a:pt x="1054" y="469"/>
                    </a:cubicBezTo>
                    <a:cubicBezTo>
                      <a:pt x="976" y="313"/>
                      <a:pt x="898" y="156"/>
                      <a:pt x="820" y="59"/>
                    </a:cubicBezTo>
                    <a:cubicBezTo>
                      <a:pt x="820" y="20"/>
                      <a:pt x="795" y="0"/>
                      <a:pt x="7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56"/>
              <p:cNvSpPr/>
              <p:nvPr/>
            </p:nvSpPr>
            <p:spPr>
              <a:xfrm>
                <a:off x="1621161" y="827335"/>
                <a:ext cx="43015" cy="43046"/>
              </a:xfrm>
              <a:custGeom>
                <a:avLst/>
                <a:gdLst/>
                <a:ahLst/>
                <a:cxnLst/>
                <a:rect l="l" t="t" r="r" b="b"/>
                <a:pathLst>
                  <a:path w="1386" h="1387" extrusionOk="0">
                    <a:moveTo>
                      <a:pt x="664" y="1"/>
                    </a:moveTo>
                    <a:cubicBezTo>
                      <a:pt x="488" y="1"/>
                      <a:pt x="254" y="1"/>
                      <a:pt x="78" y="79"/>
                    </a:cubicBezTo>
                    <a:cubicBezTo>
                      <a:pt x="0" y="157"/>
                      <a:pt x="0" y="235"/>
                      <a:pt x="78" y="235"/>
                    </a:cubicBezTo>
                    <a:cubicBezTo>
                      <a:pt x="176" y="333"/>
                      <a:pt x="332" y="333"/>
                      <a:pt x="410" y="333"/>
                    </a:cubicBezTo>
                    <a:cubicBezTo>
                      <a:pt x="566" y="333"/>
                      <a:pt x="742" y="333"/>
                      <a:pt x="898" y="411"/>
                    </a:cubicBezTo>
                    <a:cubicBezTo>
                      <a:pt x="976" y="489"/>
                      <a:pt x="898" y="723"/>
                      <a:pt x="898" y="820"/>
                    </a:cubicBezTo>
                    <a:cubicBezTo>
                      <a:pt x="820" y="976"/>
                      <a:pt x="820" y="1133"/>
                      <a:pt x="820" y="1308"/>
                    </a:cubicBezTo>
                    <a:cubicBezTo>
                      <a:pt x="820" y="1386"/>
                      <a:pt x="976" y="1386"/>
                      <a:pt x="976" y="1386"/>
                    </a:cubicBezTo>
                    <a:cubicBezTo>
                      <a:pt x="1307" y="1133"/>
                      <a:pt x="1385" y="411"/>
                      <a:pt x="1151" y="157"/>
                    </a:cubicBezTo>
                    <a:cubicBezTo>
                      <a:pt x="976" y="1"/>
                      <a:pt x="820" y="1"/>
                      <a:pt x="6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56"/>
              <p:cNvSpPr/>
              <p:nvPr/>
            </p:nvSpPr>
            <p:spPr>
              <a:xfrm>
                <a:off x="1664145" y="864888"/>
                <a:ext cx="55739" cy="33332"/>
              </a:xfrm>
              <a:custGeom>
                <a:avLst/>
                <a:gdLst/>
                <a:ahLst/>
                <a:cxnLst/>
                <a:rect l="l" t="t" r="r" b="b"/>
                <a:pathLst>
                  <a:path w="1796" h="1074" extrusionOk="0">
                    <a:moveTo>
                      <a:pt x="898" y="1"/>
                    </a:moveTo>
                    <a:cubicBezTo>
                      <a:pt x="742" y="1"/>
                      <a:pt x="566" y="176"/>
                      <a:pt x="410" y="332"/>
                    </a:cubicBezTo>
                    <a:cubicBezTo>
                      <a:pt x="332" y="410"/>
                      <a:pt x="254" y="488"/>
                      <a:pt x="157" y="586"/>
                    </a:cubicBezTo>
                    <a:cubicBezTo>
                      <a:pt x="157" y="664"/>
                      <a:pt x="157" y="742"/>
                      <a:pt x="78" y="742"/>
                    </a:cubicBezTo>
                    <a:lnTo>
                      <a:pt x="0" y="820"/>
                    </a:lnTo>
                    <a:lnTo>
                      <a:pt x="0" y="976"/>
                    </a:lnTo>
                    <a:cubicBezTo>
                      <a:pt x="78" y="976"/>
                      <a:pt x="78" y="1074"/>
                      <a:pt x="157" y="1074"/>
                    </a:cubicBezTo>
                    <a:cubicBezTo>
                      <a:pt x="488" y="976"/>
                      <a:pt x="566" y="410"/>
                      <a:pt x="898" y="332"/>
                    </a:cubicBezTo>
                    <a:cubicBezTo>
                      <a:pt x="920" y="327"/>
                      <a:pt x="941" y="325"/>
                      <a:pt x="961" y="325"/>
                    </a:cubicBezTo>
                    <a:cubicBezTo>
                      <a:pt x="1197" y="325"/>
                      <a:pt x="1345" y="643"/>
                      <a:pt x="1559" y="643"/>
                    </a:cubicBezTo>
                    <a:cubicBezTo>
                      <a:pt x="1608" y="643"/>
                      <a:pt x="1660" y="627"/>
                      <a:pt x="1717" y="586"/>
                    </a:cubicBezTo>
                    <a:cubicBezTo>
                      <a:pt x="1717" y="586"/>
                      <a:pt x="1796" y="488"/>
                      <a:pt x="1717" y="410"/>
                    </a:cubicBezTo>
                    <a:cubicBezTo>
                      <a:pt x="1620" y="332"/>
                      <a:pt x="1464" y="254"/>
                      <a:pt x="1308" y="176"/>
                    </a:cubicBezTo>
                    <a:cubicBezTo>
                      <a:pt x="1230" y="1"/>
                      <a:pt x="1054" y="1"/>
                      <a:pt x="8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56"/>
              <p:cNvSpPr/>
              <p:nvPr/>
            </p:nvSpPr>
            <p:spPr>
              <a:xfrm>
                <a:off x="1714390" y="819484"/>
                <a:ext cx="40625" cy="46304"/>
              </a:xfrm>
              <a:custGeom>
                <a:avLst/>
                <a:gdLst/>
                <a:ahLst/>
                <a:cxnLst/>
                <a:rect l="l" t="t" r="r" b="b"/>
                <a:pathLst>
                  <a:path w="1309" h="1492" extrusionOk="0">
                    <a:moveTo>
                      <a:pt x="1152" y="0"/>
                    </a:moveTo>
                    <a:cubicBezTo>
                      <a:pt x="1074" y="0"/>
                      <a:pt x="977" y="0"/>
                      <a:pt x="898" y="98"/>
                    </a:cubicBezTo>
                    <a:lnTo>
                      <a:pt x="664" y="98"/>
                    </a:lnTo>
                    <a:cubicBezTo>
                      <a:pt x="489" y="176"/>
                      <a:pt x="333" y="254"/>
                      <a:pt x="255" y="410"/>
                    </a:cubicBezTo>
                    <a:cubicBezTo>
                      <a:pt x="1" y="820"/>
                      <a:pt x="411" y="1308"/>
                      <a:pt x="742" y="1464"/>
                    </a:cubicBezTo>
                    <a:cubicBezTo>
                      <a:pt x="774" y="1483"/>
                      <a:pt x="806" y="1492"/>
                      <a:pt x="836" y="1492"/>
                    </a:cubicBezTo>
                    <a:cubicBezTo>
                      <a:pt x="958" y="1492"/>
                      <a:pt x="1055" y="1354"/>
                      <a:pt x="977" y="1229"/>
                    </a:cubicBezTo>
                    <a:cubicBezTo>
                      <a:pt x="898" y="1073"/>
                      <a:pt x="664" y="976"/>
                      <a:pt x="586" y="820"/>
                    </a:cubicBezTo>
                    <a:cubicBezTo>
                      <a:pt x="411" y="586"/>
                      <a:pt x="664" y="488"/>
                      <a:pt x="898" y="410"/>
                    </a:cubicBezTo>
                    <a:cubicBezTo>
                      <a:pt x="1074" y="332"/>
                      <a:pt x="1308" y="176"/>
                      <a:pt x="12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56"/>
              <p:cNvSpPr/>
              <p:nvPr/>
            </p:nvSpPr>
            <p:spPr>
              <a:xfrm>
                <a:off x="7939453" y="669771"/>
                <a:ext cx="24828" cy="173827"/>
              </a:xfrm>
              <a:custGeom>
                <a:avLst/>
                <a:gdLst/>
                <a:ahLst/>
                <a:cxnLst/>
                <a:rect l="l" t="t" r="r" b="b"/>
                <a:pathLst>
                  <a:path w="800" h="5601" extrusionOk="0">
                    <a:moveTo>
                      <a:pt x="176" y="1"/>
                    </a:moveTo>
                    <a:cubicBezTo>
                      <a:pt x="165" y="1"/>
                      <a:pt x="156" y="11"/>
                      <a:pt x="156" y="44"/>
                    </a:cubicBezTo>
                    <a:cubicBezTo>
                      <a:pt x="0" y="1019"/>
                      <a:pt x="156" y="1995"/>
                      <a:pt x="234" y="3049"/>
                    </a:cubicBezTo>
                    <a:cubicBezTo>
                      <a:pt x="312" y="3536"/>
                      <a:pt x="312" y="4102"/>
                      <a:pt x="312" y="4668"/>
                    </a:cubicBezTo>
                    <a:cubicBezTo>
                      <a:pt x="390" y="4922"/>
                      <a:pt x="312" y="5312"/>
                      <a:pt x="488" y="5566"/>
                    </a:cubicBezTo>
                    <a:cubicBezTo>
                      <a:pt x="488" y="5566"/>
                      <a:pt x="523" y="5600"/>
                      <a:pt x="546" y="5600"/>
                    </a:cubicBezTo>
                    <a:cubicBezTo>
                      <a:pt x="557" y="5600"/>
                      <a:pt x="566" y="5592"/>
                      <a:pt x="566" y="5566"/>
                    </a:cubicBezTo>
                    <a:cubicBezTo>
                      <a:pt x="800" y="5488"/>
                      <a:pt x="722" y="5312"/>
                      <a:pt x="722" y="5156"/>
                    </a:cubicBezTo>
                    <a:cubicBezTo>
                      <a:pt x="722" y="4590"/>
                      <a:pt x="644" y="4102"/>
                      <a:pt x="644" y="3536"/>
                    </a:cubicBezTo>
                    <a:cubicBezTo>
                      <a:pt x="566" y="2385"/>
                      <a:pt x="312" y="1254"/>
                      <a:pt x="234" y="44"/>
                    </a:cubicBezTo>
                    <a:cubicBezTo>
                      <a:pt x="234" y="44"/>
                      <a:pt x="199" y="1"/>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56"/>
              <p:cNvSpPr/>
              <p:nvPr/>
            </p:nvSpPr>
            <p:spPr>
              <a:xfrm>
                <a:off x="7899573" y="701395"/>
                <a:ext cx="115574" cy="97698"/>
              </a:xfrm>
              <a:custGeom>
                <a:avLst/>
                <a:gdLst/>
                <a:ahLst/>
                <a:cxnLst/>
                <a:rect l="l" t="t" r="r" b="b"/>
                <a:pathLst>
                  <a:path w="3724" h="3148" extrusionOk="0">
                    <a:moveTo>
                      <a:pt x="3626" y="0"/>
                    </a:moveTo>
                    <a:cubicBezTo>
                      <a:pt x="2826" y="391"/>
                      <a:pt x="2261" y="1210"/>
                      <a:pt x="1441" y="1698"/>
                    </a:cubicBezTo>
                    <a:cubicBezTo>
                      <a:pt x="875" y="2030"/>
                      <a:pt x="309" y="2342"/>
                      <a:pt x="56" y="2927"/>
                    </a:cubicBezTo>
                    <a:cubicBezTo>
                      <a:pt x="1" y="3038"/>
                      <a:pt x="101" y="3148"/>
                      <a:pt x="200" y="3148"/>
                    </a:cubicBezTo>
                    <a:cubicBezTo>
                      <a:pt x="241" y="3148"/>
                      <a:pt x="281" y="3129"/>
                      <a:pt x="309" y="3083"/>
                    </a:cubicBezTo>
                    <a:cubicBezTo>
                      <a:pt x="797" y="2439"/>
                      <a:pt x="1441" y="2186"/>
                      <a:pt x="2085" y="1698"/>
                    </a:cubicBezTo>
                    <a:cubicBezTo>
                      <a:pt x="2651" y="1210"/>
                      <a:pt x="3314" y="644"/>
                      <a:pt x="37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56"/>
              <p:cNvSpPr/>
              <p:nvPr/>
            </p:nvSpPr>
            <p:spPr>
              <a:xfrm>
                <a:off x="7886135" y="726223"/>
                <a:ext cx="141147" cy="63001"/>
              </a:xfrm>
              <a:custGeom>
                <a:avLst/>
                <a:gdLst/>
                <a:ahLst/>
                <a:cxnLst/>
                <a:rect l="l" t="t" r="r" b="b"/>
                <a:pathLst>
                  <a:path w="4548" h="2030" extrusionOk="0">
                    <a:moveTo>
                      <a:pt x="79" y="0"/>
                    </a:moveTo>
                    <a:cubicBezTo>
                      <a:pt x="1" y="0"/>
                      <a:pt x="1" y="79"/>
                      <a:pt x="1" y="79"/>
                    </a:cubicBezTo>
                    <a:cubicBezTo>
                      <a:pt x="567" y="664"/>
                      <a:pt x="1464" y="976"/>
                      <a:pt x="2206" y="1308"/>
                    </a:cubicBezTo>
                    <a:cubicBezTo>
                      <a:pt x="2928" y="1542"/>
                      <a:pt x="3669" y="1952"/>
                      <a:pt x="4469" y="2030"/>
                    </a:cubicBezTo>
                    <a:cubicBezTo>
                      <a:pt x="4547" y="2030"/>
                      <a:pt x="4547" y="1952"/>
                      <a:pt x="4469" y="1874"/>
                    </a:cubicBezTo>
                    <a:cubicBezTo>
                      <a:pt x="3825" y="1542"/>
                      <a:pt x="3181" y="1308"/>
                      <a:pt x="2518" y="976"/>
                    </a:cubicBezTo>
                    <a:cubicBezTo>
                      <a:pt x="1718" y="742"/>
                      <a:pt x="899" y="176"/>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56"/>
              <p:cNvSpPr/>
              <p:nvPr/>
            </p:nvSpPr>
            <p:spPr>
              <a:xfrm>
                <a:off x="7918845" y="686250"/>
                <a:ext cx="47887" cy="31376"/>
              </a:xfrm>
              <a:custGeom>
                <a:avLst/>
                <a:gdLst/>
                <a:ahLst/>
                <a:cxnLst/>
                <a:rect l="l" t="t" r="r" b="b"/>
                <a:pathLst>
                  <a:path w="1543" h="1011" extrusionOk="0">
                    <a:moveTo>
                      <a:pt x="1464" y="1"/>
                    </a:moveTo>
                    <a:cubicBezTo>
                      <a:pt x="1230" y="79"/>
                      <a:pt x="1054" y="391"/>
                      <a:pt x="898" y="567"/>
                    </a:cubicBezTo>
                    <a:cubicBezTo>
                      <a:pt x="696" y="415"/>
                      <a:pt x="421" y="219"/>
                      <a:pt x="136" y="219"/>
                    </a:cubicBezTo>
                    <a:cubicBezTo>
                      <a:pt x="91" y="219"/>
                      <a:pt x="46" y="224"/>
                      <a:pt x="1" y="235"/>
                    </a:cubicBezTo>
                    <a:lnTo>
                      <a:pt x="1" y="391"/>
                    </a:lnTo>
                    <a:cubicBezTo>
                      <a:pt x="79" y="488"/>
                      <a:pt x="332" y="567"/>
                      <a:pt x="410" y="645"/>
                    </a:cubicBezTo>
                    <a:cubicBezTo>
                      <a:pt x="566" y="801"/>
                      <a:pt x="664" y="879"/>
                      <a:pt x="820" y="976"/>
                    </a:cubicBezTo>
                    <a:cubicBezTo>
                      <a:pt x="846" y="1002"/>
                      <a:pt x="872" y="1011"/>
                      <a:pt x="898" y="1011"/>
                    </a:cubicBezTo>
                    <a:cubicBezTo>
                      <a:pt x="950" y="1011"/>
                      <a:pt x="1002" y="976"/>
                      <a:pt x="1054" y="976"/>
                    </a:cubicBezTo>
                    <a:cubicBezTo>
                      <a:pt x="1230" y="723"/>
                      <a:pt x="1464" y="391"/>
                      <a:pt x="1542" y="79"/>
                    </a:cubicBezTo>
                    <a:cubicBezTo>
                      <a:pt x="1542" y="1"/>
                      <a:pt x="1542" y="1"/>
                      <a:pt x="1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56"/>
              <p:cNvSpPr/>
              <p:nvPr/>
            </p:nvSpPr>
            <p:spPr>
              <a:xfrm>
                <a:off x="7976974" y="696554"/>
                <a:ext cx="40625" cy="41928"/>
              </a:xfrm>
              <a:custGeom>
                <a:avLst/>
                <a:gdLst/>
                <a:ahLst/>
                <a:cxnLst/>
                <a:rect l="l" t="t" r="r" b="b"/>
                <a:pathLst>
                  <a:path w="1309" h="1351" extrusionOk="0">
                    <a:moveTo>
                      <a:pt x="332" y="0"/>
                    </a:moveTo>
                    <a:cubicBezTo>
                      <a:pt x="313" y="0"/>
                      <a:pt x="293" y="20"/>
                      <a:pt x="254" y="59"/>
                    </a:cubicBezTo>
                    <a:cubicBezTo>
                      <a:pt x="157" y="391"/>
                      <a:pt x="1" y="722"/>
                      <a:pt x="1" y="1035"/>
                    </a:cubicBezTo>
                    <a:cubicBezTo>
                      <a:pt x="1" y="1132"/>
                      <a:pt x="79" y="1210"/>
                      <a:pt x="157" y="1288"/>
                    </a:cubicBezTo>
                    <a:cubicBezTo>
                      <a:pt x="290" y="1319"/>
                      <a:pt x="472" y="1351"/>
                      <a:pt x="655" y="1351"/>
                    </a:cubicBezTo>
                    <a:cubicBezTo>
                      <a:pt x="929" y="1351"/>
                      <a:pt x="1203" y="1280"/>
                      <a:pt x="1308" y="1035"/>
                    </a:cubicBezTo>
                    <a:lnTo>
                      <a:pt x="1308" y="956"/>
                    </a:lnTo>
                    <a:cubicBezTo>
                      <a:pt x="1250" y="930"/>
                      <a:pt x="1193" y="922"/>
                      <a:pt x="1138" y="922"/>
                    </a:cubicBezTo>
                    <a:cubicBezTo>
                      <a:pt x="1028" y="922"/>
                      <a:pt x="924" y="956"/>
                      <a:pt x="820" y="956"/>
                    </a:cubicBezTo>
                    <a:lnTo>
                      <a:pt x="332" y="956"/>
                    </a:lnTo>
                    <a:cubicBezTo>
                      <a:pt x="410" y="644"/>
                      <a:pt x="489" y="313"/>
                      <a:pt x="410" y="59"/>
                    </a:cubicBezTo>
                    <a:cubicBezTo>
                      <a:pt x="371" y="20"/>
                      <a:pt x="352" y="0"/>
                      <a:pt x="3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56"/>
              <p:cNvSpPr/>
              <p:nvPr/>
            </p:nvSpPr>
            <p:spPr>
              <a:xfrm>
                <a:off x="7883714" y="711078"/>
                <a:ext cx="40625" cy="46459"/>
              </a:xfrm>
              <a:custGeom>
                <a:avLst/>
                <a:gdLst/>
                <a:ahLst/>
                <a:cxnLst/>
                <a:rect l="l" t="t" r="r" b="b"/>
                <a:pathLst>
                  <a:path w="1309" h="1497" extrusionOk="0">
                    <a:moveTo>
                      <a:pt x="723" y="1"/>
                    </a:moveTo>
                    <a:cubicBezTo>
                      <a:pt x="723" y="1"/>
                      <a:pt x="645" y="1"/>
                      <a:pt x="645" y="79"/>
                    </a:cubicBezTo>
                    <a:cubicBezTo>
                      <a:pt x="489" y="332"/>
                      <a:pt x="723" y="664"/>
                      <a:pt x="820" y="898"/>
                    </a:cubicBezTo>
                    <a:cubicBezTo>
                      <a:pt x="723" y="976"/>
                      <a:pt x="567" y="1054"/>
                      <a:pt x="411" y="1054"/>
                    </a:cubicBezTo>
                    <a:cubicBezTo>
                      <a:pt x="235" y="1152"/>
                      <a:pt x="79" y="1152"/>
                      <a:pt x="1" y="1308"/>
                    </a:cubicBezTo>
                    <a:cubicBezTo>
                      <a:pt x="1" y="1386"/>
                      <a:pt x="1" y="1386"/>
                      <a:pt x="79" y="1464"/>
                    </a:cubicBezTo>
                    <a:cubicBezTo>
                      <a:pt x="102" y="1487"/>
                      <a:pt x="140" y="1496"/>
                      <a:pt x="184" y="1496"/>
                    </a:cubicBezTo>
                    <a:cubicBezTo>
                      <a:pt x="291" y="1496"/>
                      <a:pt x="434" y="1441"/>
                      <a:pt x="489" y="1386"/>
                    </a:cubicBezTo>
                    <a:cubicBezTo>
                      <a:pt x="723" y="1308"/>
                      <a:pt x="977" y="1230"/>
                      <a:pt x="1211" y="1152"/>
                    </a:cubicBezTo>
                    <a:cubicBezTo>
                      <a:pt x="1308" y="1054"/>
                      <a:pt x="1308" y="976"/>
                      <a:pt x="1211" y="898"/>
                    </a:cubicBezTo>
                    <a:cubicBezTo>
                      <a:pt x="1133" y="742"/>
                      <a:pt x="1055" y="567"/>
                      <a:pt x="977" y="488"/>
                    </a:cubicBezTo>
                    <a:cubicBezTo>
                      <a:pt x="898" y="332"/>
                      <a:pt x="820" y="176"/>
                      <a:pt x="7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56"/>
              <p:cNvSpPr/>
              <p:nvPr/>
            </p:nvSpPr>
            <p:spPr>
              <a:xfrm>
                <a:off x="7886135" y="766786"/>
                <a:ext cx="43046" cy="41587"/>
              </a:xfrm>
              <a:custGeom>
                <a:avLst/>
                <a:gdLst/>
                <a:ahLst/>
                <a:cxnLst/>
                <a:rect l="l" t="t" r="r" b="b"/>
                <a:pathLst>
                  <a:path w="1387" h="1340" extrusionOk="0">
                    <a:moveTo>
                      <a:pt x="645" y="1"/>
                    </a:moveTo>
                    <a:cubicBezTo>
                      <a:pt x="489" y="1"/>
                      <a:pt x="255" y="1"/>
                      <a:pt x="79" y="79"/>
                    </a:cubicBezTo>
                    <a:cubicBezTo>
                      <a:pt x="1" y="79"/>
                      <a:pt x="1" y="235"/>
                      <a:pt x="79" y="235"/>
                    </a:cubicBezTo>
                    <a:cubicBezTo>
                      <a:pt x="157" y="332"/>
                      <a:pt x="333" y="332"/>
                      <a:pt x="489" y="332"/>
                    </a:cubicBezTo>
                    <a:cubicBezTo>
                      <a:pt x="541" y="332"/>
                      <a:pt x="671" y="289"/>
                      <a:pt x="775" y="289"/>
                    </a:cubicBezTo>
                    <a:cubicBezTo>
                      <a:pt x="827" y="289"/>
                      <a:pt x="873" y="300"/>
                      <a:pt x="899" y="332"/>
                    </a:cubicBezTo>
                    <a:cubicBezTo>
                      <a:pt x="977" y="410"/>
                      <a:pt x="899" y="645"/>
                      <a:pt x="899" y="820"/>
                    </a:cubicBezTo>
                    <a:cubicBezTo>
                      <a:pt x="899" y="976"/>
                      <a:pt x="820" y="1054"/>
                      <a:pt x="820" y="1210"/>
                    </a:cubicBezTo>
                    <a:cubicBezTo>
                      <a:pt x="876" y="1280"/>
                      <a:pt x="932" y="1340"/>
                      <a:pt x="988" y="1340"/>
                    </a:cubicBezTo>
                    <a:cubicBezTo>
                      <a:pt x="1010" y="1340"/>
                      <a:pt x="1032" y="1330"/>
                      <a:pt x="1055" y="1308"/>
                    </a:cubicBezTo>
                    <a:cubicBezTo>
                      <a:pt x="1308" y="1132"/>
                      <a:pt x="1386" y="410"/>
                      <a:pt x="1133" y="157"/>
                    </a:cubicBezTo>
                    <a:cubicBezTo>
                      <a:pt x="1055" y="1"/>
                      <a:pt x="820" y="1"/>
                      <a:pt x="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56"/>
              <p:cNvSpPr/>
              <p:nvPr/>
            </p:nvSpPr>
            <p:spPr>
              <a:xfrm>
                <a:off x="7929149" y="803345"/>
                <a:ext cx="55739" cy="31314"/>
              </a:xfrm>
              <a:custGeom>
                <a:avLst/>
                <a:gdLst/>
                <a:ahLst/>
                <a:cxnLst/>
                <a:rect l="l" t="t" r="r" b="b"/>
                <a:pathLst>
                  <a:path w="1796" h="1009" extrusionOk="0">
                    <a:moveTo>
                      <a:pt x="1030" y="1"/>
                    </a:moveTo>
                    <a:cubicBezTo>
                      <a:pt x="987" y="1"/>
                      <a:pt x="942" y="10"/>
                      <a:pt x="898" y="32"/>
                    </a:cubicBezTo>
                    <a:cubicBezTo>
                      <a:pt x="722" y="32"/>
                      <a:pt x="566" y="208"/>
                      <a:pt x="410" y="286"/>
                    </a:cubicBezTo>
                    <a:cubicBezTo>
                      <a:pt x="332" y="364"/>
                      <a:pt x="234" y="520"/>
                      <a:pt x="234" y="618"/>
                    </a:cubicBezTo>
                    <a:cubicBezTo>
                      <a:pt x="156" y="618"/>
                      <a:pt x="156" y="696"/>
                      <a:pt x="156" y="774"/>
                    </a:cubicBezTo>
                    <a:cubicBezTo>
                      <a:pt x="78" y="774"/>
                      <a:pt x="78" y="774"/>
                      <a:pt x="0" y="852"/>
                    </a:cubicBezTo>
                    <a:cubicBezTo>
                      <a:pt x="0" y="930"/>
                      <a:pt x="0" y="930"/>
                      <a:pt x="78" y="930"/>
                    </a:cubicBezTo>
                    <a:cubicBezTo>
                      <a:pt x="78" y="1008"/>
                      <a:pt x="156" y="1008"/>
                      <a:pt x="156" y="1008"/>
                    </a:cubicBezTo>
                    <a:cubicBezTo>
                      <a:pt x="566" y="1008"/>
                      <a:pt x="566" y="364"/>
                      <a:pt x="976" y="364"/>
                    </a:cubicBezTo>
                    <a:cubicBezTo>
                      <a:pt x="993" y="358"/>
                      <a:pt x="1011" y="356"/>
                      <a:pt x="1028" y="356"/>
                    </a:cubicBezTo>
                    <a:cubicBezTo>
                      <a:pt x="1206" y="356"/>
                      <a:pt x="1356" y="649"/>
                      <a:pt x="1575" y="649"/>
                    </a:cubicBezTo>
                    <a:cubicBezTo>
                      <a:pt x="1613" y="649"/>
                      <a:pt x="1654" y="640"/>
                      <a:pt x="1698" y="618"/>
                    </a:cubicBezTo>
                    <a:cubicBezTo>
                      <a:pt x="1795" y="520"/>
                      <a:pt x="1795" y="520"/>
                      <a:pt x="1795" y="442"/>
                    </a:cubicBezTo>
                    <a:cubicBezTo>
                      <a:pt x="1620" y="286"/>
                      <a:pt x="1464" y="286"/>
                      <a:pt x="1308" y="130"/>
                    </a:cubicBezTo>
                    <a:cubicBezTo>
                      <a:pt x="1238" y="60"/>
                      <a:pt x="1138" y="1"/>
                      <a:pt x="10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56"/>
              <p:cNvSpPr/>
              <p:nvPr/>
            </p:nvSpPr>
            <p:spPr>
              <a:xfrm>
                <a:off x="7979395" y="756514"/>
                <a:ext cx="43046" cy="48725"/>
              </a:xfrm>
              <a:custGeom>
                <a:avLst/>
                <a:gdLst/>
                <a:ahLst/>
                <a:cxnLst/>
                <a:rect l="l" t="t" r="r" b="b"/>
                <a:pathLst>
                  <a:path w="1387" h="1570" extrusionOk="0">
                    <a:moveTo>
                      <a:pt x="1230" y="0"/>
                    </a:moveTo>
                    <a:cubicBezTo>
                      <a:pt x="1054" y="0"/>
                      <a:pt x="1054" y="78"/>
                      <a:pt x="976" y="78"/>
                    </a:cubicBezTo>
                    <a:cubicBezTo>
                      <a:pt x="898" y="176"/>
                      <a:pt x="820" y="176"/>
                      <a:pt x="664" y="176"/>
                    </a:cubicBezTo>
                    <a:cubicBezTo>
                      <a:pt x="489" y="254"/>
                      <a:pt x="332" y="332"/>
                      <a:pt x="254" y="488"/>
                    </a:cubicBezTo>
                    <a:cubicBezTo>
                      <a:pt x="1" y="898"/>
                      <a:pt x="489" y="1307"/>
                      <a:pt x="742" y="1541"/>
                    </a:cubicBezTo>
                    <a:cubicBezTo>
                      <a:pt x="773" y="1561"/>
                      <a:pt x="805" y="1570"/>
                      <a:pt x="834" y="1570"/>
                    </a:cubicBezTo>
                    <a:cubicBezTo>
                      <a:pt x="951" y="1570"/>
                      <a:pt x="1039" y="1432"/>
                      <a:pt x="976" y="1307"/>
                    </a:cubicBezTo>
                    <a:cubicBezTo>
                      <a:pt x="898" y="1151"/>
                      <a:pt x="742" y="976"/>
                      <a:pt x="567" y="820"/>
                    </a:cubicBezTo>
                    <a:cubicBezTo>
                      <a:pt x="411" y="566"/>
                      <a:pt x="742" y="488"/>
                      <a:pt x="898" y="410"/>
                    </a:cubicBezTo>
                    <a:cubicBezTo>
                      <a:pt x="1054" y="410"/>
                      <a:pt x="1386" y="254"/>
                      <a:pt x="12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56"/>
              <p:cNvSpPr/>
              <p:nvPr/>
            </p:nvSpPr>
            <p:spPr>
              <a:xfrm>
                <a:off x="3831412" y="1854346"/>
                <a:ext cx="136275" cy="40842"/>
              </a:xfrm>
              <a:custGeom>
                <a:avLst/>
                <a:gdLst/>
                <a:ahLst/>
                <a:cxnLst/>
                <a:rect l="l" t="t" r="r" b="b"/>
                <a:pathLst>
                  <a:path w="4391" h="1316" extrusionOk="0">
                    <a:moveTo>
                      <a:pt x="4312" y="1"/>
                    </a:moveTo>
                    <a:cubicBezTo>
                      <a:pt x="3493" y="1"/>
                      <a:pt x="2771" y="313"/>
                      <a:pt x="2029" y="567"/>
                    </a:cubicBezTo>
                    <a:cubicBezTo>
                      <a:pt x="1542" y="645"/>
                      <a:pt x="1151" y="723"/>
                      <a:pt x="742" y="898"/>
                    </a:cubicBezTo>
                    <a:cubicBezTo>
                      <a:pt x="488" y="976"/>
                      <a:pt x="254" y="1054"/>
                      <a:pt x="78" y="1132"/>
                    </a:cubicBezTo>
                    <a:lnTo>
                      <a:pt x="0" y="1210"/>
                    </a:lnTo>
                    <a:cubicBezTo>
                      <a:pt x="83" y="1294"/>
                      <a:pt x="145" y="1315"/>
                      <a:pt x="203" y="1315"/>
                    </a:cubicBezTo>
                    <a:cubicBezTo>
                      <a:pt x="267" y="1315"/>
                      <a:pt x="328" y="1288"/>
                      <a:pt x="410" y="1288"/>
                    </a:cubicBezTo>
                    <a:cubicBezTo>
                      <a:pt x="820" y="1210"/>
                      <a:pt x="1229" y="1054"/>
                      <a:pt x="1639" y="898"/>
                    </a:cubicBezTo>
                    <a:cubicBezTo>
                      <a:pt x="2517" y="645"/>
                      <a:pt x="3415" y="313"/>
                      <a:pt x="4312" y="79"/>
                    </a:cubicBezTo>
                    <a:cubicBezTo>
                      <a:pt x="4390" y="79"/>
                      <a:pt x="4390" y="1"/>
                      <a:pt x="4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56"/>
              <p:cNvSpPr/>
              <p:nvPr/>
            </p:nvSpPr>
            <p:spPr>
              <a:xfrm>
                <a:off x="3856829" y="1839201"/>
                <a:ext cx="98133" cy="75725"/>
              </a:xfrm>
              <a:custGeom>
                <a:avLst/>
                <a:gdLst/>
                <a:ahLst/>
                <a:cxnLst/>
                <a:rect l="l" t="t" r="r" b="b"/>
                <a:pathLst>
                  <a:path w="3162" h="2440" extrusionOk="0">
                    <a:moveTo>
                      <a:pt x="235" y="1"/>
                    </a:moveTo>
                    <a:cubicBezTo>
                      <a:pt x="79" y="1"/>
                      <a:pt x="1" y="235"/>
                      <a:pt x="157" y="235"/>
                    </a:cubicBezTo>
                    <a:cubicBezTo>
                      <a:pt x="723" y="567"/>
                      <a:pt x="1054" y="976"/>
                      <a:pt x="1542" y="1464"/>
                    </a:cubicBezTo>
                    <a:cubicBezTo>
                      <a:pt x="1952" y="1874"/>
                      <a:pt x="2518" y="2186"/>
                      <a:pt x="3083" y="2440"/>
                    </a:cubicBezTo>
                    <a:lnTo>
                      <a:pt x="3162" y="2362"/>
                    </a:lnTo>
                    <a:cubicBezTo>
                      <a:pt x="2674" y="1776"/>
                      <a:pt x="1952" y="1464"/>
                      <a:pt x="1386" y="898"/>
                    </a:cubicBezTo>
                    <a:cubicBezTo>
                      <a:pt x="1054" y="567"/>
                      <a:pt x="723" y="79"/>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56"/>
              <p:cNvSpPr/>
              <p:nvPr/>
            </p:nvSpPr>
            <p:spPr>
              <a:xfrm>
                <a:off x="3882278" y="1817538"/>
                <a:ext cx="30290" cy="121626"/>
              </a:xfrm>
              <a:custGeom>
                <a:avLst/>
                <a:gdLst/>
                <a:ahLst/>
                <a:cxnLst/>
                <a:rect l="l" t="t" r="r" b="b"/>
                <a:pathLst>
                  <a:path w="976" h="3919" extrusionOk="0">
                    <a:moveTo>
                      <a:pt x="903" y="1"/>
                    </a:moveTo>
                    <a:cubicBezTo>
                      <a:pt x="889" y="1"/>
                      <a:pt x="878" y="9"/>
                      <a:pt x="878" y="35"/>
                    </a:cubicBezTo>
                    <a:cubicBezTo>
                      <a:pt x="566" y="621"/>
                      <a:pt x="390" y="1265"/>
                      <a:pt x="312" y="1909"/>
                    </a:cubicBezTo>
                    <a:cubicBezTo>
                      <a:pt x="234" y="2572"/>
                      <a:pt x="0" y="3216"/>
                      <a:pt x="78" y="3860"/>
                    </a:cubicBezTo>
                    <a:cubicBezTo>
                      <a:pt x="117" y="3899"/>
                      <a:pt x="156" y="3918"/>
                      <a:pt x="185" y="3918"/>
                    </a:cubicBezTo>
                    <a:cubicBezTo>
                      <a:pt x="215" y="3918"/>
                      <a:pt x="234" y="3899"/>
                      <a:pt x="234" y="3860"/>
                    </a:cubicBezTo>
                    <a:cubicBezTo>
                      <a:pt x="390" y="3294"/>
                      <a:pt x="488" y="2728"/>
                      <a:pt x="644" y="2162"/>
                    </a:cubicBezTo>
                    <a:cubicBezTo>
                      <a:pt x="722" y="1499"/>
                      <a:pt x="976" y="777"/>
                      <a:pt x="976" y="35"/>
                    </a:cubicBezTo>
                    <a:cubicBezTo>
                      <a:pt x="976" y="35"/>
                      <a:pt x="932" y="1"/>
                      <a:pt x="9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56"/>
              <p:cNvSpPr/>
              <p:nvPr/>
            </p:nvSpPr>
            <p:spPr>
              <a:xfrm>
                <a:off x="3887120" y="1818624"/>
                <a:ext cx="40594" cy="30321"/>
              </a:xfrm>
              <a:custGeom>
                <a:avLst/>
                <a:gdLst/>
                <a:ahLst/>
                <a:cxnLst/>
                <a:rect l="l" t="t" r="r" b="b"/>
                <a:pathLst>
                  <a:path w="1308" h="977" extrusionOk="0">
                    <a:moveTo>
                      <a:pt x="156" y="0"/>
                    </a:moveTo>
                    <a:cubicBezTo>
                      <a:pt x="78" y="0"/>
                      <a:pt x="78" y="0"/>
                      <a:pt x="78" y="98"/>
                    </a:cubicBezTo>
                    <a:cubicBezTo>
                      <a:pt x="0" y="254"/>
                      <a:pt x="78" y="332"/>
                      <a:pt x="156" y="488"/>
                    </a:cubicBezTo>
                    <a:cubicBezTo>
                      <a:pt x="234" y="664"/>
                      <a:pt x="410" y="742"/>
                      <a:pt x="488" y="898"/>
                    </a:cubicBezTo>
                    <a:cubicBezTo>
                      <a:pt x="566" y="976"/>
                      <a:pt x="644" y="976"/>
                      <a:pt x="722" y="976"/>
                    </a:cubicBezTo>
                    <a:cubicBezTo>
                      <a:pt x="820" y="820"/>
                      <a:pt x="898" y="742"/>
                      <a:pt x="976" y="664"/>
                    </a:cubicBezTo>
                    <a:cubicBezTo>
                      <a:pt x="1054" y="586"/>
                      <a:pt x="1210" y="488"/>
                      <a:pt x="1307" y="410"/>
                    </a:cubicBezTo>
                    <a:cubicBezTo>
                      <a:pt x="1307" y="410"/>
                      <a:pt x="1307" y="332"/>
                      <a:pt x="1210" y="332"/>
                    </a:cubicBezTo>
                    <a:cubicBezTo>
                      <a:pt x="1178" y="322"/>
                      <a:pt x="1148" y="317"/>
                      <a:pt x="1118" y="317"/>
                    </a:cubicBezTo>
                    <a:cubicBezTo>
                      <a:pt x="933" y="317"/>
                      <a:pt x="796" y="512"/>
                      <a:pt x="644" y="664"/>
                    </a:cubicBezTo>
                    <a:cubicBezTo>
                      <a:pt x="566" y="488"/>
                      <a:pt x="488" y="410"/>
                      <a:pt x="410" y="332"/>
                    </a:cubicBezTo>
                    <a:cubicBezTo>
                      <a:pt x="332" y="176"/>
                      <a:pt x="332" y="98"/>
                      <a:pt x="1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56"/>
              <p:cNvSpPr/>
              <p:nvPr/>
            </p:nvSpPr>
            <p:spPr>
              <a:xfrm>
                <a:off x="3851988" y="1826507"/>
                <a:ext cx="35163" cy="33673"/>
              </a:xfrm>
              <a:custGeom>
                <a:avLst/>
                <a:gdLst/>
                <a:ahLst/>
                <a:cxnLst/>
                <a:rect l="l" t="t" r="r" b="b"/>
                <a:pathLst>
                  <a:path w="1133" h="1085" extrusionOk="0">
                    <a:moveTo>
                      <a:pt x="722" y="0"/>
                    </a:moveTo>
                    <a:lnTo>
                      <a:pt x="722" y="332"/>
                    </a:lnTo>
                    <a:cubicBezTo>
                      <a:pt x="800" y="410"/>
                      <a:pt x="800" y="566"/>
                      <a:pt x="800" y="644"/>
                    </a:cubicBezTo>
                    <a:cubicBezTo>
                      <a:pt x="722" y="820"/>
                      <a:pt x="566" y="820"/>
                      <a:pt x="488" y="820"/>
                    </a:cubicBezTo>
                    <a:cubicBezTo>
                      <a:pt x="400" y="771"/>
                      <a:pt x="337" y="746"/>
                      <a:pt x="276" y="746"/>
                    </a:cubicBezTo>
                    <a:cubicBezTo>
                      <a:pt x="215" y="746"/>
                      <a:pt x="157" y="771"/>
                      <a:pt x="79" y="820"/>
                    </a:cubicBezTo>
                    <a:cubicBezTo>
                      <a:pt x="79" y="820"/>
                      <a:pt x="1" y="898"/>
                      <a:pt x="79" y="976"/>
                    </a:cubicBezTo>
                    <a:cubicBezTo>
                      <a:pt x="184" y="1046"/>
                      <a:pt x="340" y="1085"/>
                      <a:pt x="504" y="1085"/>
                    </a:cubicBezTo>
                    <a:cubicBezTo>
                      <a:pt x="704" y="1085"/>
                      <a:pt x="915" y="1027"/>
                      <a:pt x="1054" y="898"/>
                    </a:cubicBezTo>
                    <a:cubicBezTo>
                      <a:pt x="1132" y="722"/>
                      <a:pt x="1054" y="566"/>
                      <a:pt x="1054" y="410"/>
                    </a:cubicBezTo>
                    <a:cubicBezTo>
                      <a:pt x="1054" y="332"/>
                      <a:pt x="976" y="78"/>
                      <a:pt x="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56"/>
              <p:cNvSpPr/>
              <p:nvPr/>
            </p:nvSpPr>
            <p:spPr>
              <a:xfrm>
                <a:off x="3833833" y="1869491"/>
                <a:ext cx="30290" cy="40004"/>
              </a:xfrm>
              <a:custGeom>
                <a:avLst/>
                <a:gdLst/>
                <a:ahLst/>
                <a:cxnLst/>
                <a:rect l="l" t="t" r="r" b="b"/>
                <a:pathLst>
                  <a:path w="976" h="1289" extrusionOk="0">
                    <a:moveTo>
                      <a:pt x="98" y="0"/>
                    </a:moveTo>
                    <a:cubicBezTo>
                      <a:pt x="0" y="79"/>
                      <a:pt x="0" y="79"/>
                      <a:pt x="0" y="157"/>
                    </a:cubicBezTo>
                    <a:cubicBezTo>
                      <a:pt x="98" y="410"/>
                      <a:pt x="586" y="313"/>
                      <a:pt x="742" y="644"/>
                    </a:cubicBezTo>
                    <a:cubicBezTo>
                      <a:pt x="820" y="800"/>
                      <a:pt x="410" y="1054"/>
                      <a:pt x="664" y="1288"/>
                    </a:cubicBezTo>
                    <a:lnTo>
                      <a:pt x="742" y="1288"/>
                    </a:lnTo>
                    <a:cubicBezTo>
                      <a:pt x="820" y="1210"/>
                      <a:pt x="898" y="1054"/>
                      <a:pt x="898" y="898"/>
                    </a:cubicBezTo>
                    <a:cubicBezTo>
                      <a:pt x="976" y="800"/>
                      <a:pt x="976" y="644"/>
                      <a:pt x="976" y="566"/>
                    </a:cubicBezTo>
                    <a:cubicBezTo>
                      <a:pt x="898" y="410"/>
                      <a:pt x="742" y="313"/>
                      <a:pt x="664" y="235"/>
                    </a:cubicBezTo>
                    <a:cubicBezTo>
                      <a:pt x="586" y="157"/>
                      <a:pt x="488" y="157"/>
                      <a:pt x="410" y="79"/>
                    </a:cubicBezTo>
                    <a:lnTo>
                      <a:pt x="254" y="79"/>
                    </a:lnTo>
                    <a:cubicBezTo>
                      <a:pt x="254" y="0"/>
                      <a:pt x="176" y="0"/>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56"/>
              <p:cNvSpPr/>
              <p:nvPr/>
            </p:nvSpPr>
            <p:spPr>
              <a:xfrm>
                <a:off x="3870175" y="1904312"/>
                <a:ext cx="39383" cy="24269"/>
              </a:xfrm>
              <a:custGeom>
                <a:avLst/>
                <a:gdLst/>
                <a:ahLst/>
                <a:cxnLst/>
                <a:rect l="l" t="t" r="r" b="b"/>
                <a:pathLst>
                  <a:path w="1269" h="782" extrusionOk="0">
                    <a:moveTo>
                      <a:pt x="701" y="0"/>
                    </a:moveTo>
                    <a:cubicBezTo>
                      <a:pt x="414" y="0"/>
                      <a:pt x="130" y="362"/>
                      <a:pt x="58" y="576"/>
                    </a:cubicBezTo>
                    <a:cubicBezTo>
                      <a:pt x="1" y="705"/>
                      <a:pt x="71" y="782"/>
                      <a:pt x="142" y="782"/>
                    </a:cubicBezTo>
                    <a:cubicBezTo>
                      <a:pt x="168" y="782"/>
                      <a:pt x="194" y="772"/>
                      <a:pt x="214" y="752"/>
                    </a:cubicBezTo>
                    <a:cubicBezTo>
                      <a:pt x="390" y="576"/>
                      <a:pt x="468" y="420"/>
                      <a:pt x="546" y="342"/>
                    </a:cubicBezTo>
                    <a:cubicBezTo>
                      <a:pt x="592" y="290"/>
                      <a:pt x="632" y="269"/>
                      <a:pt x="667" y="269"/>
                    </a:cubicBezTo>
                    <a:cubicBezTo>
                      <a:pt x="750" y="269"/>
                      <a:pt x="809" y="388"/>
                      <a:pt x="878" y="498"/>
                    </a:cubicBezTo>
                    <a:cubicBezTo>
                      <a:pt x="937" y="557"/>
                      <a:pt x="1039" y="715"/>
                      <a:pt x="1153" y="715"/>
                    </a:cubicBezTo>
                    <a:cubicBezTo>
                      <a:pt x="1191" y="715"/>
                      <a:pt x="1229" y="698"/>
                      <a:pt x="1268" y="654"/>
                    </a:cubicBezTo>
                    <a:cubicBezTo>
                      <a:pt x="1268" y="576"/>
                      <a:pt x="1190" y="576"/>
                      <a:pt x="1190" y="498"/>
                    </a:cubicBezTo>
                    <a:cubicBezTo>
                      <a:pt x="1112" y="420"/>
                      <a:pt x="1112" y="342"/>
                      <a:pt x="1112" y="342"/>
                    </a:cubicBezTo>
                    <a:cubicBezTo>
                      <a:pt x="1034" y="166"/>
                      <a:pt x="956" y="10"/>
                      <a:pt x="780" y="10"/>
                    </a:cubicBezTo>
                    <a:cubicBezTo>
                      <a:pt x="754" y="4"/>
                      <a:pt x="727" y="0"/>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56"/>
              <p:cNvSpPr/>
              <p:nvPr/>
            </p:nvSpPr>
            <p:spPr>
              <a:xfrm>
                <a:off x="3599487" y="384311"/>
                <a:ext cx="50277" cy="348368"/>
              </a:xfrm>
              <a:custGeom>
                <a:avLst/>
                <a:gdLst/>
                <a:ahLst/>
                <a:cxnLst/>
                <a:rect l="l" t="t" r="r" b="b"/>
                <a:pathLst>
                  <a:path w="1620" h="11225" extrusionOk="0">
                    <a:moveTo>
                      <a:pt x="396" y="1"/>
                    </a:moveTo>
                    <a:cubicBezTo>
                      <a:pt x="359" y="1"/>
                      <a:pt x="332" y="20"/>
                      <a:pt x="332" y="52"/>
                    </a:cubicBezTo>
                    <a:cubicBezTo>
                      <a:pt x="0" y="2081"/>
                      <a:pt x="410" y="4032"/>
                      <a:pt x="566" y="5983"/>
                    </a:cubicBezTo>
                    <a:cubicBezTo>
                      <a:pt x="566" y="7115"/>
                      <a:pt x="644" y="8169"/>
                      <a:pt x="722" y="9242"/>
                    </a:cubicBezTo>
                    <a:cubicBezTo>
                      <a:pt x="820" y="9808"/>
                      <a:pt x="722" y="10530"/>
                      <a:pt x="976" y="11096"/>
                    </a:cubicBezTo>
                    <a:cubicBezTo>
                      <a:pt x="976" y="11165"/>
                      <a:pt x="1055" y="11225"/>
                      <a:pt x="1129" y="11225"/>
                    </a:cubicBezTo>
                    <a:cubicBezTo>
                      <a:pt x="1159" y="11225"/>
                      <a:pt x="1188" y="11215"/>
                      <a:pt x="1210" y="11193"/>
                    </a:cubicBezTo>
                    <a:cubicBezTo>
                      <a:pt x="1620" y="11017"/>
                      <a:pt x="1542" y="10608"/>
                      <a:pt x="1542" y="10296"/>
                    </a:cubicBezTo>
                    <a:cubicBezTo>
                      <a:pt x="1463" y="9242"/>
                      <a:pt x="1307" y="8169"/>
                      <a:pt x="1307" y="7115"/>
                    </a:cubicBezTo>
                    <a:cubicBezTo>
                      <a:pt x="1132" y="4754"/>
                      <a:pt x="722" y="2413"/>
                      <a:pt x="566" y="130"/>
                    </a:cubicBezTo>
                    <a:cubicBezTo>
                      <a:pt x="520" y="39"/>
                      <a:pt x="448" y="1"/>
                      <a:pt x="3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56"/>
              <p:cNvSpPr/>
              <p:nvPr/>
            </p:nvSpPr>
            <p:spPr>
              <a:xfrm>
                <a:off x="3519634" y="445388"/>
                <a:ext cx="231273" cy="195676"/>
              </a:xfrm>
              <a:custGeom>
                <a:avLst/>
                <a:gdLst/>
                <a:ahLst/>
                <a:cxnLst/>
                <a:rect l="l" t="t" r="r" b="b"/>
                <a:pathLst>
                  <a:path w="7452" h="6305" extrusionOk="0">
                    <a:moveTo>
                      <a:pt x="7393" y="0"/>
                    </a:moveTo>
                    <a:cubicBezTo>
                      <a:pt x="7382" y="0"/>
                      <a:pt x="7373" y="9"/>
                      <a:pt x="7373" y="35"/>
                    </a:cubicBezTo>
                    <a:cubicBezTo>
                      <a:pt x="5734" y="835"/>
                      <a:pt x="4524" y="2474"/>
                      <a:pt x="2905" y="3450"/>
                    </a:cubicBezTo>
                    <a:cubicBezTo>
                      <a:pt x="1832" y="4093"/>
                      <a:pt x="622" y="4737"/>
                      <a:pt x="56" y="5889"/>
                    </a:cubicBezTo>
                    <a:cubicBezTo>
                      <a:pt x="0" y="6111"/>
                      <a:pt x="233" y="6304"/>
                      <a:pt x="427" y="6304"/>
                    </a:cubicBezTo>
                    <a:cubicBezTo>
                      <a:pt x="505" y="6304"/>
                      <a:pt x="577" y="6273"/>
                      <a:pt x="622" y="6201"/>
                    </a:cubicBezTo>
                    <a:cubicBezTo>
                      <a:pt x="1676" y="4991"/>
                      <a:pt x="2983" y="4347"/>
                      <a:pt x="4193" y="3450"/>
                    </a:cubicBezTo>
                    <a:cubicBezTo>
                      <a:pt x="5422" y="2552"/>
                      <a:pt x="6632" y="1323"/>
                      <a:pt x="7451" y="35"/>
                    </a:cubicBezTo>
                    <a:cubicBezTo>
                      <a:pt x="7451" y="35"/>
                      <a:pt x="7416" y="0"/>
                      <a:pt x="7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56"/>
              <p:cNvSpPr/>
              <p:nvPr/>
            </p:nvSpPr>
            <p:spPr>
              <a:xfrm>
                <a:off x="3493968" y="498489"/>
                <a:ext cx="284777" cy="127244"/>
              </a:xfrm>
              <a:custGeom>
                <a:avLst/>
                <a:gdLst/>
                <a:ahLst/>
                <a:cxnLst/>
                <a:rect l="l" t="t" r="r" b="b"/>
                <a:pathLst>
                  <a:path w="9176" h="4100" extrusionOk="0">
                    <a:moveTo>
                      <a:pt x="98" y="0"/>
                    </a:moveTo>
                    <a:cubicBezTo>
                      <a:pt x="40" y="0"/>
                      <a:pt x="0" y="118"/>
                      <a:pt x="64" y="197"/>
                    </a:cubicBezTo>
                    <a:cubicBezTo>
                      <a:pt x="1195" y="1329"/>
                      <a:pt x="2834" y="1973"/>
                      <a:pt x="4376" y="2539"/>
                    </a:cubicBezTo>
                    <a:cubicBezTo>
                      <a:pt x="5839" y="3026"/>
                      <a:pt x="7380" y="3924"/>
                      <a:pt x="8922" y="4100"/>
                    </a:cubicBezTo>
                    <a:cubicBezTo>
                      <a:pt x="9098" y="4100"/>
                      <a:pt x="9176" y="3846"/>
                      <a:pt x="9000" y="3768"/>
                    </a:cubicBezTo>
                    <a:cubicBezTo>
                      <a:pt x="7712" y="3124"/>
                      <a:pt x="6405" y="2539"/>
                      <a:pt x="5020" y="1973"/>
                    </a:cubicBezTo>
                    <a:cubicBezTo>
                      <a:pt x="3478" y="1329"/>
                      <a:pt x="1859" y="353"/>
                      <a:pt x="142" y="22"/>
                    </a:cubicBezTo>
                    <a:cubicBezTo>
                      <a:pt x="127" y="7"/>
                      <a:pt x="112" y="0"/>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56"/>
              <p:cNvSpPr/>
              <p:nvPr/>
            </p:nvSpPr>
            <p:spPr>
              <a:xfrm>
                <a:off x="3558893" y="415191"/>
                <a:ext cx="98753" cy="63405"/>
              </a:xfrm>
              <a:custGeom>
                <a:avLst/>
                <a:gdLst/>
                <a:ahLst/>
                <a:cxnLst/>
                <a:rect l="l" t="t" r="r" b="b"/>
                <a:pathLst>
                  <a:path w="3182" h="2043" extrusionOk="0">
                    <a:moveTo>
                      <a:pt x="3085" y="0"/>
                    </a:moveTo>
                    <a:cubicBezTo>
                      <a:pt x="3061" y="0"/>
                      <a:pt x="3034" y="10"/>
                      <a:pt x="3006" y="32"/>
                    </a:cubicBezTo>
                    <a:cubicBezTo>
                      <a:pt x="2440" y="267"/>
                      <a:pt x="2128" y="754"/>
                      <a:pt x="1796" y="1242"/>
                    </a:cubicBezTo>
                    <a:cubicBezTo>
                      <a:pt x="1411" y="919"/>
                      <a:pt x="929" y="498"/>
                      <a:pt x="455" y="498"/>
                    </a:cubicBezTo>
                    <a:cubicBezTo>
                      <a:pt x="328" y="498"/>
                      <a:pt x="202" y="528"/>
                      <a:pt x="79" y="598"/>
                    </a:cubicBezTo>
                    <a:cubicBezTo>
                      <a:pt x="1" y="598"/>
                      <a:pt x="1" y="754"/>
                      <a:pt x="79" y="754"/>
                    </a:cubicBezTo>
                    <a:cubicBezTo>
                      <a:pt x="254" y="1008"/>
                      <a:pt x="664" y="1164"/>
                      <a:pt x="898" y="1418"/>
                    </a:cubicBezTo>
                    <a:cubicBezTo>
                      <a:pt x="1152" y="1574"/>
                      <a:pt x="1386" y="1808"/>
                      <a:pt x="1640" y="1984"/>
                    </a:cubicBezTo>
                    <a:cubicBezTo>
                      <a:pt x="1718" y="2023"/>
                      <a:pt x="1796" y="2042"/>
                      <a:pt x="1876" y="2042"/>
                    </a:cubicBezTo>
                    <a:cubicBezTo>
                      <a:pt x="1957" y="2042"/>
                      <a:pt x="2040" y="2023"/>
                      <a:pt x="2128" y="1984"/>
                    </a:cubicBezTo>
                    <a:cubicBezTo>
                      <a:pt x="2518" y="1418"/>
                      <a:pt x="3006" y="832"/>
                      <a:pt x="3181" y="111"/>
                    </a:cubicBezTo>
                    <a:cubicBezTo>
                      <a:pt x="3181" y="55"/>
                      <a:pt x="3142" y="0"/>
                      <a:pt x="30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56"/>
              <p:cNvSpPr/>
              <p:nvPr/>
            </p:nvSpPr>
            <p:spPr>
              <a:xfrm>
                <a:off x="3675182" y="436760"/>
                <a:ext cx="82988" cy="84136"/>
              </a:xfrm>
              <a:custGeom>
                <a:avLst/>
                <a:gdLst/>
                <a:ahLst/>
                <a:cxnLst/>
                <a:rect l="l" t="t" r="r" b="b"/>
                <a:pathLst>
                  <a:path w="2674" h="2711" extrusionOk="0">
                    <a:moveTo>
                      <a:pt x="685" y="1"/>
                    </a:moveTo>
                    <a:cubicBezTo>
                      <a:pt x="644" y="1"/>
                      <a:pt x="605" y="20"/>
                      <a:pt x="566" y="59"/>
                    </a:cubicBezTo>
                    <a:cubicBezTo>
                      <a:pt x="410" y="801"/>
                      <a:pt x="78" y="1445"/>
                      <a:pt x="0" y="2186"/>
                    </a:cubicBezTo>
                    <a:cubicBezTo>
                      <a:pt x="0" y="2342"/>
                      <a:pt x="156" y="2498"/>
                      <a:pt x="332" y="2498"/>
                    </a:cubicBezTo>
                    <a:cubicBezTo>
                      <a:pt x="591" y="2615"/>
                      <a:pt x="1040" y="2711"/>
                      <a:pt x="1479" y="2711"/>
                    </a:cubicBezTo>
                    <a:cubicBezTo>
                      <a:pt x="1998" y="2711"/>
                      <a:pt x="2504" y="2577"/>
                      <a:pt x="2673" y="2186"/>
                    </a:cubicBezTo>
                    <a:cubicBezTo>
                      <a:pt x="2673" y="2089"/>
                      <a:pt x="2673" y="1933"/>
                      <a:pt x="2595" y="1933"/>
                    </a:cubicBezTo>
                    <a:cubicBezTo>
                      <a:pt x="2463" y="1867"/>
                      <a:pt x="2328" y="1842"/>
                      <a:pt x="2190" y="1842"/>
                    </a:cubicBezTo>
                    <a:cubicBezTo>
                      <a:pt x="2003" y="1842"/>
                      <a:pt x="1811" y="1887"/>
                      <a:pt x="1620" y="1933"/>
                    </a:cubicBezTo>
                    <a:cubicBezTo>
                      <a:pt x="1385" y="1933"/>
                      <a:pt x="1054" y="1933"/>
                      <a:pt x="722" y="1854"/>
                    </a:cubicBezTo>
                    <a:cubicBezTo>
                      <a:pt x="820" y="1289"/>
                      <a:pt x="976" y="625"/>
                      <a:pt x="820" y="59"/>
                    </a:cubicBezTo>
                    <a:cubicBezTo>
                      <a:pt x="771" y="20"/>
                      <a:pt x="727" y="1"/>
                      <a:pt x="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56"/>
              <p:cNvSpPr/>
              <p:nvPr/>
            </p:nvSpPr>
            <p:spPr>
              <a:xfrm>
                <a:off x="3488661" y="467050"/>
                <a:ext cx="80567" cy="94222"/>
              </a:xfrm>
              <a:custGeom>
                <a:avLst/>
                <a:gdLst/>
                <a:ahLst/>
                <a:cxnLst/>
                <a:rect l="l" t="t" r="r" b="b"/>
                <a:pathLst>
                  <a:path w="2596" h="3036" extrusionOk="0">
                    <a:moveTo>
                      <a:pt x="1386" y="0"/>
                    </a:moveTo>
                    <a:cubicBezTo>
                      <a:pt x="1332" y="0"/>
                      <a:pt x="1288" y="20"/>
                      <a:pt x="1288" y="59"/>
                    </a:cubicBezTo>
                    <a:cubicBezTo>
                      <a:pt x="1054" y="625"/>
                      <a:pt x="1366" y="1288"/>
                      <a:pt x="1698" y="1776"/>
                    </a:cubicBezTo>
                    <a:cubicBezTo>
                      <a:pt x="1366" y="1932"/>
                      <a:pt x="1132" y="2010"/>
                      <a:pt x="800" y="2186"/>
                    </a:cubicBezTo>
                    <a:cubicBezTo>
                      <a:pt x="488" y="2264"/>
                      <a:pt x="157" y="2264"/>
                      <a:pt x="0" y="2576"/>
                    </a:cubicBezTo>
                    <a:cubicBezTo>
                      <a:pt x="0" y="2752"/>
                      <a:pt x="0" y="2830"/>
                      <a:pt x="78" y="2908"/>
                    </a:cubicBezTo>
                    <a:cubicBezTo>
                      <a:pt x="192" y="3000"/>
                      <a:pt x="309" y="3036"/>
                      <a:pt x="427" y="3036"/>
                    </a:cubicBezTo>
                    <a:cubicBezTo>
                      <a:pt x="633" y="3036"/>
                      <a:pt x="843" y="2929"/>
                      <a:pt x="1054" y="2830"/>
                    </a:cubicBezTo>
                    <a:cubicBezTo>
                      <a:pt x="1542" y="2674"/>
                      <a:pt x="1952" y="2420"/>
                      <a:pt x="2342" y="2264"/>
                    </a:cubicBezTo>
                    <a:cubicBezTo>
                      <a:pt x="2596" y="2186"/>
                      <a:pt x="2596" y="1932"/>
                      <a:pt x="2517" y="1776"/>
                    </a:cubicBezTo>
                    <a:cubicBezTo>
                      <a:pt x="2342" y="1444"/>
                      <a:pt x="2186" y="1210"/>
                      <a:pt x="1952" y="878"/>
                    </a:cubicBezTo>
                    <a:cubicBezTo>
                      <a:pt x="1776" y="625"/>
                      <a:pt x="1698" y="313"/>
                      <a:pt x="1542" y="59"/>
                    </a:cubicBezTo>
                    <a:cubicBezTo>
                      <a:pt x="1503" y="20"/>
                      <a:pt x="1439" y="0"/>
                      <a:pt x="13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56"/>
              <p:cNvSpPr/>
              <p:nvPr/>
            </p:nvSpPr>
            <p:spPr>
              <a:xfrm>
                <a:off x="3493503" y="577255"/>
                <a:ext cx="88450" cy="84539"/>
              </a:xfrm>
              <a:custGeom>
                <a:avLst/>
                <a:gdLst/>
                <a:ahLst/>
                <a:cxnLst/>
                <a:rect l="l" t="t" r="r" b="b"/>
                <a:pathLst>
                  <a:path w="2850" h="2724" extrusionOk="0">
                    <a:moveTo>
                      <a:pt x="1386" y="1"/>
                    </a:moveTo>
                    <a:cubicBezTo>
                      <a:pt x="976" y="1"/>
                      <a:pt x="488" y="1"/>
                      <a:pt x="157" y="176"/>
                    </a:cubicBezTo>
                    <a:cubicBezTo>
                      <a:pt x="79" y="254"/>
                      <a:pt x="1" y="488"/>
                      <a:pt x="157" y="488"/>
                    </a:cubicBezTo>
                    <a:cubicBezTo>
                      <a:pt x="410" y="664"/>
                      <a:pt x="644" y="664"/>
                      <a:pt x="898" y="664"/>
                    </a:cubicBezTo>
                    <a:cubicBezTo>
                      <a:pt x="1015" y="664"/>
                      <a:pt x="1196" y="644"/>
                      <a:pt x="1369" y="644"/>
                    </a:cubicBezTo>
                    <a:cubicBezTo>
                      <a:pt x="1542" y="644"/>
                      <a:pt x="1708" y="664"/>
                      <a:pt x="1796" y="742"/>
                    </a:cubicBezTo>
                    <a:cubicBezTo>
                      <a:pt x="2030" y="898"/>
                      <a:pt x="1874" y="1386"/>
                      <a:pt x="1874" y="1640"/>
                    </a:cubicBezTo>
                    <a:cubicBezTo>
                      <a:pt x="1796" y="1874"/>
                      <a:pt x="1620" y="2205"/>
                      <a:pt x="1698" y="2537"/>
                    </a:cubicBezTo>
                    <a:cubicBezTo>
                      <a:pt x="1769" y="2651"/>
                      <a:pt x="1872" y="2724"/>
                      <a:pt x="1983" y="2724"/>
                    </a:cubicBezTo>
                    <a:cubicBezTo>
                      <a:pt x="2024" y="2724"/>
                      <a:pt x="2066" y="2714"/>
                      <a:pt x="2108" y="2693"/>
                    </a:cubicBezTo>
                    <a:cubicBezTo>
                      <a:pt x="2674" y="2205"/>
                      <a:pt x="2849" y="820"/>
                      <a:pt x="2361" y="254"/>
                    </a:cubicBezTo>
                    <a:cubicBezTo>
                      <a:pt x="2108" y="1"/>
                      <a:pt x="1698" y="1"/>
                      <a:pt x="1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56"/>
              <p:cNvSpPr/>
              <p:nvPr/>
            </p:nvSpPr>
            <p:spPr>
              <a:xfrm>
                <a:off x="3581921" y="652360"/>
                <a:ext cx="110826" cy="64211"/>
              </a:xfrm>
              <a:custGeom>
                <a:avLst/>
                <a:gdLst/>
                <a:ahLst/>
                <a:cxnLst/>
                <a:rect l="l" t="t" r="r" b="b"/>
                <a:pathLst>
                  <a:path w="3571" h="2069" extrusionOk="0">
                    <a:moveTo>
                      <a:pt x="1938" y="0"/>
                    </a:moveTo>
                    <a:cubicBezTo>
                      <a:pt x="1886" y="0"/>
                      <a:pt x="1832" y="6"/>
                      <a:pt x="1776" y="20"/>
                    </a:cubicBezTo>
                    <a:cubicBezTo>
                      <a:pt x="1386" y="20"/>
                      <a:pt x="1054" y="351"/>
                      <a:pt x="800" y="605"/>
                    </a:cubicBezTo>
                    <a:cubicBezTo>
                      <a:pt x="644" y="761"/>
                      <a:pt x="488" y="917"/>
                      <a:pt x="410" y="1171"/>
                    </a:cubicBezTo>
                    <a:cubicBezTo>
                      <a:pt x="312" y="1249"/>
                      <a:pt x="234" y="1405"/>
                      <a:pt x="156" y="1483"/>
                    </a:cubicBezTo>
                    <a:cubicBezTo>
                      <a:pt x="78" y="1483"/>
                      <a:pt x="0" y="1580"/>
                      <a:pt x="0" y="1659"/>
                    </a:cubicBezTo>
                    <a:cubicBezTo>
                      <a:pt x="0" y="1737"/>
                      <a:pt x="0" y="1815"/>
                      <a:pt x="78" y="1893"/>
                    </a:cubicBezTo>
                    <a:cubicBezTo>
                      <a:pt x="78" y="1971"/>
                      <a:pt x="156" y="2068"/>
                      <a:pt x="312" y="2068"/>
                    </a:cubicBezTo>
                    <a:cubicBezTo>
                      <a:pt x="1054" y="1971"/>
                      <a:pt x="1054" y="761"/>
                      <a:pt x="1873" y="605"/>
                    </a:cubicBezTo>
                    <a:cubicBezTo>
                      <a:pt x="1895" y="601"/>
                      <a:pt x="1916" y="599"/>
                      <a:pt x="1937" y="599"/>
                    </a:cubicBezTo>
                    <a:cubicBezTo>
                      <a:pt x="2306" y="599"/>
                      <a:pt x="2627" y="1220"/>
                      <a:pt x="3069" y="1220"/>
                    </a:cubicBezTo>
                    <a:cubicBezTo>
                      <a:pt x="3177" y="1220"/>
                      <a:pt x="3291" y="1184"/>
                      <a:pt x="3415" y="1093"/>
                    </a:cubicBezTo>
                    <a:cubicBezTo>
                      <a:pt x="3493" y="1093"/>
                      <a:pt x="3571" y="917"/>
                      <a:pt x="3493" y="839"/>
                    </a:cubicBezTo>
                    <a:cubicBezTo>
                      <a:pt x="3239" y="605"/>
                      <a:pt x="2927" y="507"/>
                      <a:pt x="2595" y="273"/>
                    </a:cubicBezTo>
                    <a:cubicBezTo>
                      <a:pt x="2401" y="144"/>
                      <a:pt x="2193" y="0"/>
                      <a:pt x="19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56"/>
              <p:cNvSpPr/>
              <p:nvPr/>
            </p:nvSpPr>
            <p:spPr>
              <a:xfrm>
                <a:off x="3682444" y="559690"/>
                <a:ext cx="83577" cy="94812"/>
              </a:xfrm>
              <a:custGeom>
                <a:avLst/>
                <a:gdLst/>
                <a:ahLst/>
                <a:cxnLst/>
                <a:rect l="l" t="t" r="r" b="b"/>
                <a:pathLst>
                  <a:path w="2693" h="3055" extrusionOk="0">
                    <a:moveTo>
                      <a:pt x="2361" y="1"/>
                    </a:moveTo>
                    <a:cubicBezTo>
                      <a:pt x="2127" y="1"/>
                      <a:pt x="2049" y="79"/>
                      <a:pt x="1873" y="176"/>
                    </a:cubicBezTo>
                    <a:cubicBezTo>
                      <a:pt x="1717" y="254"/>
                      <a:pt x="1561" y="254"/>
                      <a:pt x="1307" y="254"/>
                    </a:cubicBezTo>
                    <a:cubicBezTo>
                      <a:pt x="976" y="332"/>
                      <a:pt x="664" y="567"/>
                      <a:pt x="410" y="898"/>
                    </a:cubicBezTo>
                    <a:cubicBezTo>
                      <a:pt x="0" y="1640"/>
                      <a:pt x="898" y="2615"/>
                      <a:pt x="1464" y="3006"/>
                    </a:cubicBezTo>
                    <a:cubicBezTo>
                      <a:pt x="1527" y="3039"/>
                      <a:pt x="1588" y="3054"/>
                      <a:pt x="1644" y="3054"/>
                    </a:cubicBezTo>
                    <a:cubicBezTo>
                      <a:pt x="1880" y="3054"/>
                      <a:pt x="2030" y="2786"/>
                      <a:pt x="1951" y="2518"/>
                    </a:cubicBezTo>
                    <a:cubicBezTo>
                      <a:pt x="1717" y="2206"/>
                      <a:pt x="1386" y="1952"/>
                      <a:pt x="1151" y="1640"/>
                    </a:cubicBezTo>
                    <a:cubicBezTo>
                      <a:pt x="820" y="1152"/>
                      <a:pt x="1386" y="976"/>
                      <a:pt x="1717" y="820"/>
                    </a:cubicBezTo>
                    <a:cubicBezTo>
                      <a:pt x="2049" y="742"/>
                      <a:pt x="2693" y="410"/>
                      <a:pt x="23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56"/>
              <p:cNvSpPr/>
              <p:nvPr/>
            </p:nvSpPr>
            <p:spPr>
              <a:xfrm>
                <a:off x="1497611" y="2084687"/>
                <a:ext cx="53318" cy="348399"/>
              </a:xfrm>
              <a:custGeom>
                <a:avLst/>
                <a:gdLst/>
                <a:ahLst/>
                <a:cxnLst/>
                <a:rect l="l" t="t" r="r" b="b"/>
                <a:pathLst>
                  <a:path w="1718" h="11226" extrusionOk="0">
                    <a:moveTo>
                      <a:pt x="469" y="0"/>
                    </a:moveTo>
                    <a:cubicBezTo>
                      <a:pt x="437" y="0"/>
                      <a:pt x="410" y="19"/>
                      <a:pt x="410" y="52"/>
                    </a:cubicBezTo>
                    <a:cubicBezTo>
                      <a:pt x="1" y="2003"/>
                      <a:pt x="489" y="4032"/>
                      <a:pt x="567" y="5983"/>
                    </a:cubicBezTo>
                    <a:cubicBezTo>
                      <a:pt x="645" y="7134"/>
                      <a:pt x="645" y="8188"/>
                      <a:pt x="820" y="9242"/>
                    </a:cubicBezTo>
                    <a:cubicBezTo>
                      <a:pt x="820" y="9807"/>
                      <a:pt x="820" y="10549"/>
                      <a:pt x="1054" y="11115"/>
                    </a:cubicBezTo>
                    <a:cubicBezTo>
                      <a:pt x="1054" y="11170"/>
                      <a:pt x="1093" y="11225"/>
                      <a:pt x="1151" y="11225"/>
                    </a:cubicBezTo>
                    <a:cubicBezTo>
                      <a:pt x="1174" y="11225"/>
                      <a:pt x="1201" y="11216"/>
                      <a:pt x="1230" y="11193"/>
                    </a:cubicBezTo>
                    <a:cubicBezTo>
                      <a:pt x="1718" y="11037"/>
                      <a:pt x="1542" y="10627"/>
                      <a:pt x="1542" y="10295"/>
                    </a:cubicBezTo>
                    <a:cubicBezTo>
                      <a:pt x="1464" y="9242"/>
                      <a:pt x="1386" y="8188"/>
                      <a:pt x="1308" y="7134"/>
                    </a:cubicBezTo>
                    <a:cubicBezTo>
                      <a:pt x="1132" y="4773"/>
                      <a:pt x="820" y="2413"/>
                      <a:pt x="567" y="130"/>
                    </a:cubicBezTo>
                    <a:cubicBezTo>
                      <a:pt x="567" y="38"/>
                      <a:pt x="513" y="0"/>
                      <a:pt x="4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56"/>
              <p:cNvSpPr/>
              <p:nvPr/>
            </p:nvSpPr>
            <p:spPr>
              <a:xfrm>
                <a:off x="1418441" y="2146819"/>
                <a:ext cx="230590" cy="194931"/>
              </a:xfrm>
              <a:custGeom>
                <a:avLst/>
                <a:gdLst/>
                <a:ahLst/>
                <a:cxnLst/>
                <a:rect l="l" t="t" r="r" b="b"/>
                <a:pathLst>
                  <a:path w="7430" h="6281" extrusionOk="0">
                    <a:moveTo>
                      <a:pt x="7430" y="1"/>
                    </a:moveTo>
                    <a:lnTo>
                      <a:pt x="7430" y="1"/>
                    </a:lnTo>
                    <a:cubicBezTo>
                      <a:pt x="5732" y="820"/>
                      <a:pt x="4503" y="2440"/>
                      <a:pt x="2961" y="3415"/>
                    </a:cubicBezTo>
                    <a:cubicBezTo>
                      <a:pt x="1908" y="3981"/>
                      <a:pt x="601" y="4723"/>
                      <a:pt x="113" y="5854"/>
                    </a:cubicBezTo>
                    <a:cubicBezTo>
                      <a:pt x="1" y="6093"/>
                      <a:pt x="221" y="6281"/>
                      <a:pt x="441" y="6281"/>
                    </a:cubicBezTo>
                    <a:cubicBezTo>
                      <a:pt x="527" y="6281"/>
                      <a:pt x="613" y="6252"/>
                      <a:pt x="679" y="6186"/>
                    </a:cubicBezTo>
                    <a:cubicBezTo>
                      <a:pt x="1654" y="4957"/>
                      <a:pt x="2961" y="4313"/>
                      <a:pt x="4269" y="3415"/>
                    </a:cubicBezTo>
                    <a:cubicBezTo>
                      <a:pt x="5478" y="2518"/>
                      <a:pt x="6708" y="1308"/>
                      <a:pt x="7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56"/>
              <p:cNvSpPr/>
              <p:nvPr/>
            </p:nvSpPr>
            <p:spPr>
              <a:xfrm>
                <a:off x="1392650" y="2199238"/>
                <a:ext cx="284250" cy="126871"/>
              </a:xfrm>
              <a:custGeom>
                <a:avLst/>
                <a:gdLst/>
                <a:ahLst/>
                <a:cxnLst/>
                <a:rect l="l" t="t" r="r" b="b"/>
                <a:pathLst>
                  <a:path w="9159" h="4088" extrusionOk="0">
                    <a:moveTo>
                      <a:pt x="157" y="0"/>
                    </a:moveTo>
                    <a:cubicBezTo>
                      <a:pt x="73" y="0"/>
                      <a:pt x="1" y="123"/>
                      <a:pt x="124" y="185"/>
                    </a:cubicBezTo>
                    <a:cubicBezTo>
                      <a:pt x="1275" y="1317"/>
                      <a:pt x="2895" y="1980"/>
                      <a:pt x="4358" y="2546"/>
                    </a:cubicBezTo>
                    <a:cubicBezTo>
                      <a:pt x="5822" y="3034"/>
                      <a:pt x="7363" y="3931"/>
                      <a:pt x="8905" y="4087"/>
                    </a:cubicBezTo>
                    <a:cubicBezTo>
                      <a:pt x="9158" y="4087"/>
                      <a:pt x="9158" y="3834"/>
                      <a:pt x="9002" y="3756"/>
                    </a:cubicBezTo>
                    <a:cubicBezTo>
                      <a:pt x="7773" y="3112"/>
                      <a:pt x="6388" y="2546"/>
                      <a:pt x="5100" y="1980"/>
                    </a:cubicBezTo>
                    <a:cubicBezTo>
                      <a:pt x="3461" y="1317"/>
                      <a:pt x="1919" y="341"/>
                      <a:pt x="222" y="29"/>
                    </a:cubicBezTo>
                    <a:cubicBezTo>
                      <a:pt x="202" y="9"/>
                      <a:pt x="179" y="0"/>
                      <a:pt x="1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56"/>
              <p:cNvSpPr/>
              <p:nvPr/>
            </p:nvSpPr>
            <p:spPr>
              <a:xfrm>
                <a:off x="1460058" y="2115536"/>
                <a:ext cx="97450" cy="63405"/>
              </a:xfrm>
              <a:custGeom>
                <a:avLst/>
                <a:gdLst/>
                <a:ahLst/>
                <a:cxnLst/>
                <a:rect l="l" t="t" r="r" b="b"/>
                <a:pathLst>
                  <a:path w="3140" h="2043" extrusionOk="0">
                    <a:moveTo>
                      <a:pt x="3009" y="1"/>
                    </a:moveTo>
                    <a:cubicBezTo>
                      <a:pt x="2980" y="1"/>
                      <a:pt x="2951" y="10"/>
                      <a:pt x="2928" y="33"/>
                    </a:cubicBezTo>
                    <a:cubicBezTo>
                      <a:pt x="2440" y="287"/>
                      <a:pt x="2030" y="775"/>
                      <a:pt x="1699" y="1262"/>
                    </a:cubicBezTo>
                    <a:cubicBezTo>
                      <a:pt x="1309" y="935"/>
                      <a:pt x="870" y="509"/>
                      <a:pt x="421" y="509"/>
                    </a:cubicBezTo>
                    <a:cubicBezTo>
                      <a:pt x="307" y="509"/>
                      <a:pt x="193" y="536"/>
                      <a:pt x="79" y="599"/>
                    </a:cubicBezTo>
                    <a:cubicBezTo>
                      <a:pt x="1" y="599"/>
                      <a:pt x="1" y="775"/>
                      <a:pt x="1" y="775"/>
                    </a:cubicBezTo>
                    <a:cubicBezTo>
                      <a:pt x="235" y="1009"/>
                      <a:pt x="567" y="1165"/>
                      <a:pt x="801" y="1419"/>
                    </a:cubicBezTo>
                    <a:cubicBezTo>
                      <a:pt x="1055" y="1575"/>
                      <a:pt x="1289" y="1828"/>
                      <a:pt x="1620" y="1984"/>
                    </a:cubicBezTo>
                    <a:cubicBezTo>
                      <a:pt x="1659" y="2023"/>
                      <a:pt x="1742" y="2043"/>
                      <a:pt x="1825" y="2043"/>
                    </a:cubicBezTo>
                    <a:cubicBezTo>
                      <a:pt x="1908" y="2043"/>
                      <a:pt x="1991" y="2023"/>
                      <a:pt x="2030" y="1984"/>
                    </a:cubicBezTo>
                    <a:cubicBezTo>
                      <a:pt x="2440" y="1419"/>
                      <a:pt x="2928" y="775"/>
                      <a:pt x="3084" y="111"/>
                    </a:cubicBezTo>
                    <a:cubicBezTo>
                      <a:pt x="3139" y="56"/>
                      <a:pt x="3077" y="1"/>
                      <a:pt x="30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56"/>
              <p:cNvSpPr/>
              <p:nvPr/>
            </p:nvSpPr>
            <p:spPr>
              <a:xfrm>
                <a:off x="1575726" y="2137292"/>
                <a:ext cx="83608" cy="84074"/>
              </a:xfrm>
              <a:custGeom>
                <a:avLst/>
                <a:gdLst/>
                <a:ahLst/>
                <a:cxnLst/>
                <a:rect l="l" t="t" r="r" b="b"/>
                <a:pathLst>
                  <a:path w="2694" h="2709" extrusionOk="0">
                    <a:moveTo>
                      <a:pt x="654" y="1"/>
                    </a:moveTo>
                    <a:cubicBezTo>
                      <a:pt x="610" y="1"/>
                      <a:pt x="567" y="25"/>
                      <a:pt x="567" y="74"/>
                    </a:cubicBezTo>
                    <a:cubicBezTo>
                      <a:pt x="410" y="796"/>
                      <a:pt x="1" y="1439"/>
                      <a:pt x="1" y="2181"/>
                    </a:cubicBezTo>
                    <a:cubicBezTo>
                      <a:pt x="1" y="2337"/>
                      <a:pt x="79" y="2513"/>
                      <a:pt x="254" y="2513"/>
                    </a:cubicBezTo>
                    <a:cubicBezTo>
                      <a:pt x="546" y="2619"/>
                      <a:pt x="1004" y="2708"/>
                      <a:pt x="1450" y="2708"/>
                    </a:cubicBezTo>
                    <a:cubicBezTo>
                      <a:pt x="1990" y="2708"/>
                      <a:pt x="2512" y="2576"/>
                      <a:pt x="2693" y="2181"/>
                    </a:cubicBezTo>
                    <a:cubicBezTo>
                      <a:pt x="2693" y="2103"/>
                      <a:pt x="2615" y="1927"/>
                      <a:pt x="2518" y="1927"/>
                    </a:cubicBezTo>
                    <a:cubicBezTo>
                      <a:pt x="2419" y="1861"/>
                      <a:pt x="2302" y="1837"/>
                      <a:pt x="2177" y="1837"/>
                    </a:cubicBezTo>
                    <a:cubicBezTo>
                      <a:pt x="2007" y="1837"/>
                      <a:pt x="1820" y="1882"/>
                      <a:pt x="1640" y="1927"/>
                    </a:cubicBezTo>
                    <a:cubicBezTo>
                      <a:pt x="1308" y="1927"/>
                      <a:pt x="1054" y="1927"/>
                      <a:pt x="742" y="1849"/>
                    </a:cubicBezTo>
                    <a:cubicBezTo>
                      <a:pt x="742" y="1283"/>
                      <a:pt x="976" y="640"/>
                      <a:pt x="742" y="74"/>
                    </a:cubicBezTo>
                    <a:cubicBezTo>
                      <a:pt x="742" y="25"/>
                      <a:pt x="698" y="1"/>
                      <a:pt x="6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56"/>
              <p:cNvSpPr/>
              <p:nvPr/>
            </p:nvSpPr>
            <p:spPr>
              <a:xfrm>
                <a:off x="1386816" y="2167582"/>
                <a:ext cx="82988" cy="94222"/>
              </a:xfrm>
              <a:custGeom>
                <a:avLst/>
                <a:gdLst/>
                <a:ahLst/>
                <a:cxnLst/>
                <a:rect l="l" t="t" r="r" b="b"/>
                <a:pathLst>
                  <a:path w="2674" h="3036" extrusionOk="0">
                    <a:moveTo>
                      <a:pt x="1463" y="0"/>
                    </a:moveTo>
                    <a:cubicBezTo>
                      <a:pt x="1424" y="0"/>
                      <a:pt x="1385" y="24"/>
                      <a:pt x="1385" y="73"/>
                    </a:cubicBezTo>
                    <a:cubicBezTo>
                      <a:pt x="1132" y="639"/>
                      <a:pt x="1463" y="1283"/>
                      <a:pt x="1776" y="1771"/>
                    </a:cubicBezTo>
                    <a:cubicBezTo>
                      <a:pt x="1463" y="1927"/>
                      <a:pt x="1132" y="2024"/>
                      <a:pt x="800" y="2181"/>
                    </a:cubicBezTo>
                    <a:cubicBezTo>
                      <a:pt x="566" y="2259"/>
                      <a:pt x="234" y="2259"/>
                      <a:pt x="78" y="2590"/>
                    </a:cubicBezTo>
                    <a:cubicBezTo>
                      <a:pt x="0" y="2746"/>
                      <a:pt x="78" y="2824"/>
                      <a:pt x="156" y="2902"/>
                    </a:cubicBezTo>
                    <a:cubicBezTo>
                      <a:pt x="281" y="2998"/>
                      <a:pt x="404" y="3036"/>
                      <a:pt x="525" y="3036"/>
                    </a:cubicBezTo>
                    <a:cubicBezTo>
                      <a:pt x="726" y="3036"/>
                      <a:pt x="925" y="2934"/>
                      <a:pt x="1132" y="2824"/>
                    </a:cubicBezTo>
                    <a:cubicBezTo>
                      <a:pt x="1541" y="2668"/>
                      <a:pt x="2029" y="2415"/>
                      <a:pt x="2439" y="2259"/>
                    </a:cubicBezTo>
                    <a:cubicBezTo>
                      <a:pt x="2595" y="2181"/>
                      <a:pt x="2673" y="1849"/>
                      <a:pt x="2595" y="1771"/>
                    </a:cubicBezTo>
                    <a:cubicBezTo>
                      <a:pt x="2439" y="1439"/>
                      <a:pt x="2185" y="1205"/>
                      <a:pt x="2029" y="873"/>
                    </a:cubicBezTo>
                    <a:cubicBezTo>
                      <a:pt x="1873" y="639"/>
                      <a:pt x="1698" y="307"/>
                      <a:pt x="1541" y="73"/>
                    </a:cubicBezTo>
                    <a:cubicBezTo>
                      <a:pt x="1541" y="24"/>
                      <a:pt x="1502" y="0"/>
                      <a:pt x="14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56"/>
              <p:cNvSpPr/>
              <p:nvPr/>
            </p:nvSpPr>
            <p:spPr>
              <a:xfrm>
                <a:off x="1394078" y="2278222"/>
                <a:ext cx="88419" cy="83950"/>
              </a:xfrm>
              <a:custGeom>
                <a:avLst/>
                <a:gdLst/>
                <a:ahLst/>
                <a:cxnLst/>
                <a:rect l="l" t="t" r="r" b="b"/>
                <a:pathLst>
                  <a:path w="2849" h="2705" extrusionOk="0">
                    <a:moveTo>
                      <a:pt x="1307" y="1"/>
                    </a:moveTo>
                    <a:cubicBezTo>
                      <a:pt x="976" y="1"/>
                      <a:pt x="410" y="1"/>
                      <a:pt x="176" y="157"/>
                    </a:cubicBezTo>
                    <a:cubicBezTo>
                      <a:pt x="0" y="235"/>
                      <a:pt x="0" y="489"/>
                      <a:pt x="176" y="489"/>
                    </a:cubicBezTo>
                    <a:cubicBezTo>
                      <a:pt x="332" y="645"/>
                      <a:pt x="664" y="645"/>
                      <a:pt x="898" y="645"/>
                    </a:cubicBezTo>
                    <a:cubicBezTo>
                      <a:pt x="1025" y="645"/>
                      <a:pt x="1186" y="625"/>
                      <a:pt x="1347" y="625"/>
                    </a:cubicBezTo>
                    <a:cubicBezTo>
                      <a:pt x="1507" y="625"/>
                      <a:pt x="1668" y="645"/>
                      <a:pt x="1795" y="723"/>
                    </a:cubicBezTo>
                    <a:cubicBezTo>
                      <a:pt x="1951" y="898"/>
                      <a:pt x="1873" y="1386"/>
                      <a:pt x="1795" y="1542"/>
                    </a:cubicBezTo>
                    <a:cubicBezTo>
                      <a:pt x="1717" y="1874"/>
                      <a:pt x="1639" y="2186"/>
                      <a:pt x="1717" y="2518"/>
                    </a:cubicBezTo>
                    <a:cubicBezTo>
                      <a:pt x="1717" y="2632"/>
                      <a:pt x="1843" y="2705"/>
                      <a:pt x="1941" y="2705"/>
                    </a:cubicBezTo>
                    <a:cubicBezTo>
                      <a:pt x="1976" y="2705"/>
                      <a:pt x="2009" y="2695"/>
                      <a:pt x="2029" y="2674"/>
                    </a:cubicBezTo>
                    <a:cubicBezTo>
                      <a:pt x="2693" y="2186"/>
                      <a:pt x="2849" y="801"/>
                      <a:pt x="2283" y="235"/>
                    </a:cubicBezTo>
                    <a:cubicBezTo>
                      <a:pt x="2029" y="1"/>
                      <a:pt x="1639" y="1"/>
                      <a:pt x="13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56"/>
              <p:cNvSpPr/>
              <p:nvPr/>
            </p:nvSpPr>
            <p:spPr>
              <a:xfrm>
                <a:off x="1482466" y="2353295"/>
                <a:ext cx="108436" cy="63653"/>
              </a:xfrm>
              <a:custGeom>
                <a:avLst/>
                <a:gdLst/>
                <a:ahLst/>
                <a:cxnLst/>
                <a:rect l="l" t="t" r="r" b="b"/>
                <a:pathLst>
                  <a:path w="3494" h="2051" extrusionOk="0">
                    <a:moveTo>
                      <a:pt x="1962" y="0"/>
                    </a:moveTo>
                    <a:cubicBezTo>
                      <a:pt x="1909" y="0"/>
                      <a:pt x="1853" y="6"/>
                      <a:pt x="1796" y="21"/>
                    </a:cubicBezTo>
                    <a:cubicBezTo>
                      <a:pt x="1386" y="21"/>
                      <a:pt x="1055" y="333"/>
                      <a:pt x="820" y="587"/>
                    </a:cubicBezTo>
                    <a:cubicBezTo>
                      <a:pt x="645" y="743"/>
                      <a:pt x="489" y="918"/>
                      <a:pt x="333" y="1152"/>
                    </a:cubicBezTo>
                    <a:cubicBezTo>
                      <a:pt x="333" y="1231"/>
                      <a:pt x="255" y="1406"/>
                      <a:pt x="157" y="1484"/>
                    </a:cubicBezTo>
                    <a:cubicBezTo>
                      <a:pt x="79" y="1484"/>
                      <a:pt x="1" y="1562"/>
                      <a:pt x="1" y="1640"/>
                    </a:cubicBezTo>
                    <a:lnTo>
                      <a:pt x="1" y="1894"/>
                    </a:lnTo>
                    <a:cubicBezTo>
                      <a:pt x="79" y="1972"/>
                      <a:pt x="157" y="2050"/>
                      <a:pt x="255" y="2050"/>
                    </a:cubicBezTo>
                    <a:cubicBezTo>
                      <a:pt x="977" y="1972"/>
                      <a:pt x="1055" y="743"/>
                      <a:pt x="1796" y="587"/>
                    </a:cubicBezTo>
                    <a:cubicBezTo>
                      <a:pt x="1816" y="584"/>
                      <a:pt x="1836" y="582"/>
                      <a:pt x="1856" y="582"/>
                    </a:cubicBezTo>
                    <a:cubicBezTo>
                      <a:pt x="2282" y="582"/>
                      <a:pt x="2579" y="1204"/>
                      <a:pt x="3002" y="1204"/>
                    </a:cubicBezTo>
                    <a:cubicBezTo>
                      <a:pt x="3105" y="1204"/>
                      <a:pt x="3216" y="1167"/>
                      <a:pt x="3337" y="1074"/>
                    </a:cubicBezTo>
                    <a:cubicBezTo>
                      <a:pt x="3415" y="1074"/>
                      <a:pt x="3494" y="918"/>
                      <a:pt x="3415" y="821"/>
                    </a:cubicBezTo>
                    <a:cubicBezTo>
                      <a:pt x="3259" y="587"/>
                      <a:pt x="2850" y="509"/>
                      <a:pt x="2596" y="255"/>
                    </a:cubicBezTo>
                    <a:cubicBezTo>
                      <a:pt x="2405" y="127"/>
                      <a:pt x="2201" y="0"/>
                      <a:pt x="19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56"/>
              <p:cNvSpPr/>
              <p:nvPr/>
            </p:nvSpPr>
            <p:spPr>
              <a:xfrm>
                <a:off x="1581188" y="2260687"/>
                <a:ext cx="82988" cy="94502"/>
              </a:xfrm>
              <a:custGeom>
                <a:avLst/>
                <a:gdLst/>
                <a:ahLst/>
                <a:cxnLst/>
                <a:rect l="l" t="t" r="r" b="b"/>
                <a:pathLst>
                  <a:path w="2674" h="3045" extrusionOk="0">
                    <a:moveTo>
                      <a:pt x="2342" y="0"/>
                    </a:moveTo>
                    <a:cubicBezTo>
                      <a:pt x="2186" y="0"/>
                      <a:pt x="2030" y="78"/>
                      <a:pt x="1854" y="156"/>
                    </a:cubicBezTo>
                    <a:cubicBezTo>
                      <a:pt x="1698" y="234"/>
                      <a:pt x="1542" y="234"/>
                      <a:pt x="1366" y="234"/>
                    </a:cubicBezTo>
                    <a:cubicBezTo>
                      <a:pt x="976" y="312"/>
                      <a:pt x="644" y="566"/>
                      <a:pt x="488" y="878"/>
                    </a:cubicBezTo>
                    <a:cubicBezTo>
                      <a:pt x="0" y="1619"/>
                      <a:pt x="878" y="2595"/>
                      <a:pt x="1542" y="3005"/>
                    </a:cubicBezTo>
                    <a:cubicBezTo>
                      <a:pt x="1583" y="3032"/>
                      <a:pt x="1627" y="3045"/>
                      <a:pt x="1671" y="3045"/>
                    </a:cubicBezTo>
                    <a:cubicBezTo>
                      <a:pt x="1878" y="3045"/>
                      <a:pt x="2080" y="2774"/>
                      <a:pt x="1952" y="2517"/>
                    </a:cubicBezTo>
                    <a:cubicBezTo>
                      <a:pt x="1776" y="2185"/>
                      <a:pt x="1366" y="1951"/>
                      <a:pt x="1210" y="1619"/>
                    </a:cubicBezTo>
                    <a:cubicBezTo>
                      <a:pt x="878" y="1132"/>
                      <a:pt x="1366" y="976"/>
                      <a:pt x="1776" y="800"/>
                    </a:cubicBezTo>
                    <a:cubicBezTo>
                      <a:pt x="2108" y="722"/>
                      <a:pt x="2673" y="390"/>
                      <a:pt x="24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56"/>
              <p:cNvSpPr/>
              <p:nvPr/>
            </p:nvSpPr>
            <p:spPr>
              <a:xfrm>
                <a:off x="7207337" y="1506754"/>
                <a:ext cx="30290" cy="198065"/>
              </a:xfrm>
              <a:custGeom>
                <a:avLst/>
                <a:gdLst/>
                <a:ahLst/>
                <a:cxnLst/>
                <a:rect l="l" t="t" r="r" b="b"/>
                <a:pathLst>
                  <a:path w="976" h="6382" extrusionOk="0">
                    <a:moveTo>
                      <a:pt x="293" y="1"/>
                    </a:moveTo>
                    <a:cubicBezTo>
                      <a:pt x="273" y="1"/>
                      <a:pt x="254" y="21"/>
                      <a:pt x="254" y="60"/>
                    </a:cubicBezTo>
                    <a:cubicBezTo>
                      <a:pt x="0" y="1191"/>
                      <a:pt x="254" y="2342"/>
                      <a:pt x="332" y="3396"/>
                    </a:cubicBezTo>
                    <a:cubicBezTo>
                      <a:pt x="410" y="4040"/>
                      <a:pt x="410" y="4684"/>
                      <a:pt x="410" y="5269"/>
                    </a:cubicBezTo>
                    <a:cubicBezTo>
                      <a:pt x="488" y="5581"/>
                      <a:pt x="410" y="5991"/>
                      <a:pt x="566" y="6323"/>
                    </a:cubicBezTo>
                    <a:cubicBezTo>
                      <a:pt x="566" y="6362"/>
                      <a:pt x="591" y="6381"/>
                      <a:pt x="625" y="6381"/>
                    </a:cubicBezTo>
                    <a:cubicBezTo>
                      <a:pt x="659" y="6381"/>
                      <a:pt x="703" y="6362"/>
                      <a:pt x="742" y="6323"/>
                    </a:cubicBezTo>
                    <a:cubicBezTo>
                      <a:pt x="976" y="6245"/>
                      <a:pt x="898" y="6069"/>
                      <a:pt x="898" y="5835"/>
                    </a:cubicBezTo>
                    <a:cubicBezTo>
                      <a:pt x="820" y="5269"/>
                      <a:pt x="820" y="4606"/>
                      <a:pt x="742" y="4040"/>
                    </a:cubicBezTo>
                    <a:cubicBezTo>
                      <a:pt x="664" y="2733"/>
                      <a:pt x="488" y="1367"/>
                      <a:pt x="332" y="60"/>
                    </a:cubicBezTo>
                    <a:cubicBezTo>
                      <a:pt x="332" y="21"/>
                      <a:pt x="312" y="1"/>
                      <a:pt x="2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56"/>
              <p:cNvSpPr/>
              <p:nvPr/>
            </p:nvSpPr>
            <p:spPr>
              <a:xfrm>
                <a:off x="7162554" y="1541296"/>
                <a:ext cx="130781" cy="112005"/>
              </a:xfrm>
              <a:custGeom>
                <a:avLst/>
                <a:gdLst/>
                <a:ahLst/>
                <a:cxnLst/>
                <a:rect l="l" t="t" r="r" b="b"/>
                <a:pathLst>
                  <a:path w="4214" h="3609" extrusionOk="0">
                    <a:moveTo>
                      <a:pt x="4214" y="0"/>
                    </a:moveTo>
                    <a:cubicBezTo>
                      <a:pt x="3238" y="488"/>
                      <a:pt x="2594" y="1385"/>
                      <a:pt x="1697" y="1951"/>
                    </a:cubicBezTo>
                    <a:cubicBezTo>
                      <a:pt x="1034" y="2283"/>
                      <a:pt x="312" y="2693"/>
                      <a:pt x="58" y="3337"/>
                    </a:cubicBezTo>
                    <a:cubicBezTo>
                      <a:pt x="0" y="3510"/>
                      <a:pt x="124" y="3608"/>
                      <a:pt x="256" y="3608"/>
                    </a:cubicBezTo>
                    <a:cubicBezTo>
                      <a:pt x="302" y="3608"/>
                      <a:pt x="349" y="3596"/>
                      <a:pt x="390" y="3571"/>
                    </a:cubicBezTo>
                    <a:cubicBezTo>
                      <a:pt x="955" y="2849"/>
                      <a:pt x="1697" y="2439"/>
                      <a:pt x="2419" y="1951"/>
                    </a:cubicBezTo>
                    <a:cubicBezTo>
                      <a:pt x="3082" y="1464"/>
                      <a:pt x="3804" y="742"/>
                      <a:pt x="4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56"/>
              <p:cNvSpPr/>
              <p:nvPr/>
            </p:nvSpPr>
            <p:spPr>
              <a:xfrm>
                <a:off x="7146788" y="1571555"/>
                <a:ext cx="161599" cy="71536"/>
              </a:xfrm>
              <a:custGeom>
                <a:avLst/>
                <a:gdLst/>
                <a:ahLst/>
                <a:cxnLst/>
                <a:rect l="l" t="t" r="r" b="b"/>
                <a:pathLst>
                  <a:path w="5207" h="2305" extrusionOk="0">
                    <a:moveTo>
                      <a:pt x="176" y="1"/>
                    </a:moveTo>
                    <a:cubicBezTo>
                      <a:pt x="78" y="1"/>
                      <a:pt x="0" y="79"/>
                      <a:pt x="78" y="79"/>
                    </a:cubicBezTo>
                    <a:cubicBezTo>
                      <a:pt x="742" y="742"/>
                      <a:pt x="1717" y="1132"/>
                      <a:pt x="2517" y="1464"/>
                    </a:cubicBezTo>
                    <a:cubicBezTo>
                      <a:pt x="3337" y="1718"/>
                      <a:pt x="4234" y="2206"/>
                      <a:pt x="5132" y="2284"/>
                    </a:cubicBezTo>
                    <a:cubicBezTo>
                      <a:pt x="5146" y="2298"/>
                      <a:pt x="5158" y="2305"/>
                      <a:pt x="5168" y="2305"/>
                    </a:cubicBezTo>
                    <a:cubicBezTo>
                      <a:pt x="5207" y="2305"/>
                      <a:pt x="5195" y="2187"/>
                      <a:pt x="5132" y="2108"/>
                    </a:cubicBezTo>
                    <a:cubicBezTo>
                      <a:pt x="4468" y="1796"/>
                      <a:pt x="3668" y="1464"/>
                      <a:pt x="2927" y="1132"/>
                    </a:cubicBezTo>
                    <a:cubicBezTo>
                      <a:pt x="2029" y="742"/>
                      <a:pt x="1054" y="157"/>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56"/>
              <p:cNvSpPr/>
              <p:nvPr/>
            </p:nvSpPr>
            <p:spPr>
              <a:xfrm>
                <a:off x="7184930" y="1523730"/>
                <a:ext cx="55118" cy="36963"/>
              </a:xfrm>
              <a:custGeom>
                <a:avLst/>
                <a:gdLst/>
                <a:ahLst/>
                <a:cxnLst/>
                <a:rect l="l" t="t" r="r" b="b"/>
                <a:pathLst>
                  <a:path w="1776" h="1191" extrusionOk="0">
                    <a:moveTo>
                      <a:pt x="1698" y="0"/>
                    </a:moveTo>
                    <a:cubicBezTo>
                      <a:pt x="1386" y="156"/>
                      <a:pt x="1210" y="488"/>
                      <a:pt x="1054" y="722"/>
                    </a:cubicBezTo>
                    <a:cubicBezTo>
                      <a:pt x="787" y="534"/>
                      <a:pt x="533" y="283"/>
                      <a:pt x="271" y="283"/>
                    </a:cubicBezTo>
                    <a:cubicBezTo>
                      <a:pt x="208" y="283"/>
                      <a:pt x="143" y="298"/>
                      <a:pt x="78" y="332"/>
                    </a:cubicBezTo>
                    <a:cubicBezTo>
                      <a:pt x="0" y="410"/>
                      <a:pt x="0" y="410"/>
                      <a:pt x="78" y="488"/>
                    </a:cubicBezTo>
                    <a:cubicBezTo>
                      <a:pt x="156" y="566"/>
                      <a:pt x="410" y="644"/>
                      <a:pt x="488" y="820"/>
                    </a:cubicBezTo>
                    <a:cubicBezTo>
                      <a:pt x="644" y="898"/>
                      <a:pt x="800" y="1054"/>
                      <a:pt x="976" y="1132"/>
                    </a:cubicBezTo>
                    <a:cubicBezTo>
                      <a:pt x="1015" y="1171"/>
                      <a:pt x="1054" y="1191"/>
                      <a:pt x="1093" y="1191"/>
                    </a:cubicBezTo>
                    <a:cubicBezTo>
                      <a:pt x="1132" y="1191"/>
                      <a:pt x="1171" y="1171"/>
                      <a:pt x="1210" y="1132"/>
                    </a:cubicBezTo>
                    <a:cubicBezTo>
                      <a:pt x="1464" y="820"/>
                      <a:pt x="1698" y="488"/>
                      <a:pt x="1776" y="78"/>
                    </a:cubicBezTo>
                    <a:cubicBezTo>
                      <a:pt x="1776" y="0"/>
                      <a:pt x="1776" y="0"/>
                      <a:pt x="16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56"/>
              <p:cNvSpPr/>
              <p:nvPr/>
            </p:nvSpPr>
            <p:spPr>
              <a:xfrm>
                <a:off x="7252741" y="1537044"/>
                <a:ext cx="45466" cy="47546"/>
              </a:xfrm>
              <a:custGeom>
                <a:avLst/>
                <a:gdLst/>
                <a:ahLst/>
                <a:cxnLst/>
                <a:rect l="l" t="t" r="r" b="b"/>
                <a:pathLst>
                  <a:path w="1465" h="1532" extrusionOk="0">
                    <a:moveTo>
                      <a:pt x="362" y="1"/>
                    </a:moveTo>
                    <a:cubicBezTo>
                      <a:pt x="332" y="1"/>
                      <a:pt x="293" y="20"/>
                      <a:pt x="254" y="59"/>
                    </a:cubicBezTo>
                    <a:cubicBezTo>
                      <a:pt x="176" y="469"/>
                      <a:pt x="1" y="781"/>
                      <a:pt x="1" y="1191"/>
                    </a:cubicBezTo>
                    <a:cubicBezTo>
                      <a:pt x="1" y="1366"/>
                      <a:pt x="1" y="1444"/>
                      <a:pt x="79" y="1444"/>
                    </a:cubicBezTo>
                    <a:cubicBezTo>
                      <a:pt x="265" y="1480"/>
                      <a:pt x="535" y="1531"/>
                      <a:pt x="790" y="1531"/>
                    </a:cubicBezTo>
                    <a:cubicBezTo>
                      <a:pt x="1096" y="1531"/>
                      <a:pt x="1379" y="1457"/>
                      <a:pt x="1464" y="1191"/>
                    </a:cubicBezTo>
                    <a:cubicBezTo>
                      <a:pt x="1464" y="1191"/>
                      <a:pt x="1464" y="1113"/>
                      <a:pt x="1386" y="1113"/>
                    </a:cubicBezTo>
                    <a:cubicBezTo>
                      <a:pt x="1308" y="1035"/>
                      <a:pt x="1225" y="1015"/>
                      <a:pt x="1142" y="1015"/>
                    </a:cubicBezTo>
                    <a:cubicBezTo>
                      <a:pt x="1059" y="1015"/>
                      <a:pt x="976" y="1035"/>
                      <a:pt x="898" y="1035"/>
                    </a:cubicBezTo>
                    <a:cubicBezTo>
                      <a:pt x="846" y="1061"/>
                      <a:pt x="792" y="1069"/>
                      <a:pt x="737" y="1069"/>
                    </a:cubicBezTo>
                    <a:cubicBezTo>
                      <a:pt x="627" y="1069"/>
                      <a:pt x="514" y="1035"/>
                      <a:pt x="410" y="1035"/>
                    </a:cubicBezTo>
                    <a:cubicBezTo>
                      <a:pt x="410" y="703"/>
                      <a:pt x="488" y="391"/>
                      <a:pt x="410" y="59"/>
                    </a:cubicBezTo>
                    <a:cubicBezTo>
                      <a:pt x="410" y="20"/>
                      <a:pt x="391" y="1"/>
                      <a:pt x="3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56"/>
              <p:cNvSpPr/>
              <p:nvPr/>
            </p:nvSpPr>
            <p:spPr>
              <a:xfrm>
                <a:off x="7144367" y="1553989"/>
                <a:ext cx="45435" cy="53349"/>
              </a:xfrm>
              <a:custGeom>
                <a:avLst/>
                <a:gdLst/>
                <a:ahLst/>
                <a:cxnLst/>
                <a:rect l="l" t="t" r="r" b="b"/>
                <a:pathLst>
                  <a:path w="1464" h="1719" extrusionOk="0">
                    <a:moveTo>
                      <a:pt x="898" y="1"/>
                    </a:moveTo>
                    <a:cubicBezTo>
                      <a:pt x="898" y="1"/>
                      <a:pt x="820" y="1"/>
                      <a:pt x="742" y="79"/>
                    </a:cubicBezTo>
                    <a:cubicBezTo>
                      <a:pt x="644" y="411"/>
                      <a:pt x="820" y="723"/>
                      <a:pt x="976" y="976"/>
                    </a:cubicBezTo>
                    <a:cubicBezTo>
                      <a:pt x="820" y="1055"/>
                      <a:pt x="644" y="1133"/>
                      <a:pt x="488" y="1211"/>
                    </a:cubicBezTo>
                    <a:cubicBezTo>
                      <a:pt x="332" y="1308"/>
                      <a:pt x="78" y="1308"/>
                      <a:pt x="0" y="1464"/>
                    </a:cubicBezTo>
                    <a:cubicBezTo>
                      <a:pt x="0" y="1542"/>
                      <a:pt x="0" y="1620"/>
                      <a:pt x="78" y="1620"/>
                    </a:cubicBezTo>
                    <a:cubicBezTo>
                      <a:pt x="151" y="1693"/>
                      <a:pt x="233" y="1719"/>
                      <a:pt x="316" y="1719"/>
                    </a:cubicBezTo>
                    <a:cubicBezTo>
                      <a:pt x="434" y="1719"/>
                      <a:pt x="552" y="1666"/>
                      <a:pt x="644" y="1620"/>
                    </a:cubicBezTo>
                    <a:cubicBezTo>
                      <a:pt x="898" y="1464"/>
                      <a:pt x="1132" y="1386"/>
                      <a:pt x="1385" y="1211"/>
                    </a:cubicBezTo>
                    <a:cubicBezTo>
                      <a:pt x="1463" y="1211"/>
                      <a:pt x="1463" y="1055"/>
                      <a:pt x="1463" y="976"/>
                    </a:cubicBezTo>
                    <a:cubicBezTo>
                      <a:pt x="1385" y="820"/>
                      <a:pt x="1229" y="645"/>
                      <a:pt x="1132" y="489"/>
                    </a:cubicBezTo>
                    <a:cubicBezTo>
                      <a:pt x="1054" y="333"/>
                      <a:pt x="976" y="157"/>
                      <a:pt x="8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56"/>
              <p:cNvSpPr/>
              <p:nvPr/>
            </p:nvSpPr>
            <p:spPr>
              <a:xfrm>
                <a:off x="7149208" y="1616990"/>
                <a:ext cx="48477" cy="46428"/>
              </a:xfrm>
              <a:custGeom>
                <a:avLst/>
                <a:gdLst/>
                <a:ahLst/>
                <a:cxnLst/>
                <a:rect l="l" t="t" r="r" b="b"/>
                <a:pathLst>
                  <a:path w="1562" h="1496" extrusionOk="0">
                    <a:moveTo>
                      <a:pt x="742" y="0"/>
                    </a:moveTo>
                    <a:cubicBezTo>
                      <a:pt x="488" y="0"/>
                      <a:pt x="254" y="0"/>
                      <a:pt x="98" y="78"/>
                    </a:cubicBezTo>
                    <a:cubicBezTo>
                      <a:pt x="0" y="156"/>
                      <a:pt x="0" y="254"/>
                      <a:pt x="98" y="254"/>
                    </a:cubicBezTo>
                    <a:cubicBezTo>
                      <a:pt x="176" y="332"/>
                      <a:pt x="332" y="332"/>
                      <a:pt x="488" y="332"/>
                    </a:cubicBezTo>
                    <a:cubicBezTo>
                      <a:pt x="664" y="332"/>
                      <a:pt x="898" y="332"/>
                      <a:pt x="976" y="410"/>
                    </a:cubicBezTo>
                    <a:cubicBezTo>
                      <a:pt x="1151" y="488"/>
                      <a:pt x="1073" y="742"/>
                      <a:pt x="976" y="898"/>
                    </a:cubicBezTo>
                    <a:cubicBezTo>
                      <a:pt x="976" y="1054"/>
                      <a:pt x="898" y="1229"/>
                      <a:pt x="898" y="1385"/>
                    </a:cubicBezTo>
                    <a:cubicBezTo>
                      <a:pt x="953" y="1441"/>
                      <a:pt x="1018" y="1496"/>
                      <a:pt x="1079" y="1496"/>
                    </a:cubicBezTo>
                    <a:cubicBezTo>
                      <a:pt x="1104" y="1496"/>
                      <a:pt x="1128" y="1486"/>
                      <a:pt x="1151" y="1463"/>
                    </a:cubicBezTo>
                    <a:cubicBezTo>
                      <a:pt x="1464" y="1229"/>
                      <a:pt x="1561" y="488"/>
                      <a:pt x="1307" y="156"/>
                    </a:cubicBezTo>
                    <a:cubicBezTo>
                      <a:pt x="1151" y="0"/>
                      <a:pt x="898" y="0"/>
                      <a:pt x="7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56"/>
              <p:cNvSpPr/>
              <p:nvPr/>
            </p:nvSpPr>
            <p:spPr>
              <a:xfrm>
                <a:off x="7197654" y="1659011"/>
                <a:ext cx="63001" cy="36125"/>
              </a:xfrm>
              <a:custGeom>
                <a:avLst/>
                <a:gdLst/>
                <a:ahLst/>
                <a:cxnLst/>
                <a:rect l="l" t="t" r="r" b="b"/>
                <a:pathLst>
                  <a:path w="2030" h="1164" extrusionOk="0">
                    <a:moveTo>
                      <a:pt x="1180" y="1"/>
                    </a:moveTo>
                    <a:cubicBezTo>
                      <a:pt x="1137" y="1"/>
                      <a:pt x="1096" y="11"/>
                      <a:pt x="1054" y="31"/>
                    </a:cubicBezTo>
                    <a:cubicBezTo>
                      <a:pt x="800" y="31"/>
                      <a:pt x="644" y="188"/>
                      <a:pt x="488" y="363"/>
                    </a:cubicBezTo>
                    <a:cubicBezTo>
                      <a:pt x="390" y="441"/>
                      <a:pt x="312" y="519"/>
                      <a:pt x="234" y="675"/>
                    </a:cubicBezTo>
                    <a:lnTo>
                      <a:pt x="156" y="851"/>
                    </a:lnTo>
                    <a:cubicBezTo>
                      <a:pt x="78" y="851"/>
                      <a:pt x="78" y="929"/>
                      <a:pt x="0" y="929"/>
                    </a:cubicBezTo>
                    <a:cubicBezTo>
                      <a:pt x="0" y="1007"/>
                      <a:pt x="0" y="1007"/>
                      <a:pt x="78" y="1085"/>
                    </a:cubicBezTo>
                    <a:cubicBezTo>
                      <a:pt x="78" y="1163"/>
                      <a:pt x="156" y="1163"/>
                      <a:pt x="156" y="1163"/>
                    </a:cubicBezTo>
                    <a:cubicBezTo>
                      <a:pt x="566" y="1163"/>
                      <a:pt x="644" y="441"/>
                      <a:pt x="1054" y="363"/>
                    </a:cubicBezTo>
                    <a:cubicBezTo>
                      <a:pt x="1075" y="356"/>
                      <a:pt x="1097" y="353"/>
                      <a:pt x="1118" y="353"/>
                    </a:cubicBezTo>
                    <a:cubicBezTo>
                      <a:pt x="1340" y="353"/>
                      <a:pt x="1535" y="691"/>
                      <a:pt x="1758" y="691"/>
                    </a:cubicBezTo>
                    <a:cubicBezTo>
                      <a:pt x="1820" y="691"/>
                      <a:pt x="1884" y="665"/>
                      <a:pt x="1951" y="597"/>
                    </a:cubicBezTo>
                    <a:cubicBezTo>
                      <a:pt x="2029" y="597"/>
                      <a:pt x="2029" y="519"/>
                      <a:pt x="2029" y="519"/>
                    </a:cubicBezTo>
                    <a:cubicBezTo>
                      <a:pt x="1854" y="363"/>
                      <a:pt x="1698" y="266"/>
                      <a:pt x="1542" y="188"/>
                    </a:cubicBezTo>
                    <a:cubicBezTo>
                      <a:pt x="1413" y="73"/>
                      <a:pt x="1295" y="1"/>
                      <a:pt x="1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56"/>
              <p:cNvSpPr/>
              <p:nvPr/>
            </p:nvSpPr>
            <p:spPr>
              <a:xfrm>
                <a:off x="7255162" y="1606686"/>
                <a:ext cx="48477" cy="53970"/>
              </a:xfrm>
              <a:custGeom>
                <a:avLst/>
                <a:gdLst/>
                <a:ahLst/>
                <a:cxnLst/>
                <a:rect l="l" t="t" r="r" b="b"/>
                <a:pathLst>
                  <a:path w="1562" h="1739" extrusionOk="0">
                    <a:moveTo>
                      <a:pt x="1308" y="0"/>
                    </a:moveTo>
                    <a:cubicBezTo>
                      <a:pt x="1230" y="0"/>
                      <a:pt x="1152" y="98"/>
                      <a:pt x="1074" y="98"/>
                    </a:cubicBezTo>
                    <a:cubicBezTo>
                      <a:pt x="976" y="98"/>
                      <a:pt x="898" y="98"/>
                      <a:pt x="742" y="176"/>
                    </a:cubicBezTo>
                    <a:cubicBezTo>
                      <a:pt x="586" y="176"/>
                      <a:pt x="332" y="332"/>
                      <a:pt x="254" y="488"/>
                    </a:cubicBezTo>
                    <a:cubicBezTo>
                      <a:pt x="1" y="898"/>
                      <a:pt x="489" y="1464"/>
                      <a:pt x="820" y="1717"/>
                    </a:cubicBezTo>
                    <a:cubicBezTo>
                      <a:pt x="849" y="1732"/>
                      <a:pt x="878" y="1738"/>
                      <a:pt x="906" y="1738"/>
                    </a:cubicBezTo>
                    <a:cubicBezTo>
                      <a:pt x="1032" y="1738"/>
                      <a:pt x="1138" y="1607"/>
                      <a:pt x="1074" y="1464"/>
                    </a:cubicBezTo>
                    <a:cubicBezTo>
                      <a:pt x="976" y="1230"/>
                      <a:pt x="742" y="1152"/>
                      <a:pt x="664" y="898"/>
                    </a:cubicBezTo>
                    <a:cubicBezTo>
                      <a:pt x="489" y="664"/>
                      <a:pt x="820" y="586"/>
                      <a:pt x="976" y="488"/>
                    </a:cubicBezTo>
                    <a:cubicBezTo>
                      <a:pt x="1152" y="410"/>
                      <a:pt x="1562" y="254"/>
                      <a:pt x="13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56"/>
              <p:cNvSpPr/>
              <p:nvPr/>
            </p:nvSpPr>
            <p:spPr>
              <a:xfrm>
                <a:off x="2332670" y="414353"/>
                <a:ext cx="55739" cy="313485"/>
              </a:xfrm>
              <a:custGeom>
                <a:avLst/>
                <a:gdLst/>
                <a:ahLst/>
                <a:cxnLst/>
                <a:rect l="l" t="t" r="r" b="b"/>
                <a:pathLst>
                  <a:path w="1796" h="10101" extrusionOk="0">
                    <a:moveTo>
                      <a:pt x="127" y="1"/>
                    </a:moveTo>
                    <a:cubicBezTo>
                      <a:pt x="103" y="1"/>
                      <a:pt x="79" y="20"/>
                      <a:pt x="79" y="59"/>
                    </a:cubicBezTo>
                    <a:cubicBezTo>
                      <a:pt x="0" y="781"/>
                      <a:pt x="254" y="1601"/>
                      <a:pt x="254" y="2420"/>
                    </a:cubicBezTo>
                    <a:cubicBezTo>
                      <a:pt x="332" y="3220"/>
                      <a:pt x="332" y="4040"/>
                      <a:pt x="410" y="4859"/>
                    </a:cubicBezTo>
                    <a:cubicBezTo>
                      <a:pt x="566" y="5659"/>
                      <a:pt x="820" y="6479"/>
                      <a:pt x="898" y="7376"/>
                    </a:cubicBezTo>
                    <a:cubicBezTo>
                      <a:pt x="1054" y="8176"/>
                      <a:pt x="1054" y="9074"/>
                      <a:pt x="1308" y="9893"/>
                    </a:cubicBezTo>
                    <a:cubicBezTo>
                      <a:pt x="1342" y="10037"/>
                      <a:pt x="1438" y="10100"/>
                      <a:pt x="1536" y="10100"/>
                    </a:cubicBezTo>
                    <a:cubicBezTo>
                      <a:pt x="1664" y="10100"/>
                      <a:pt x="1796" y="9992"/>
                      <a:pt x="1796" y="9815"/>
                    </a:cubicBezTo>
                    <a:lnTo>
                      <a:pt x="1717" y="9562"/>
                    </a:lnTo>
                    <a:cubicBezTo>
                      <a:pt x="1542" y="8840"/>
                      <a:pt x="1542" y="8176"/>
                      <a:pt x="1386" y="7454"/>
                    </a:cubicBezTo>
                    <a:cubicBezTo>
                      <a:pt x="1230" y="6635"/>
                      <a:pt x="1054" y="5835"/>
                      <a:pt x="898" y="5015"/>
                    </a:cubicBezTo>
                    <a:cubicBezTo>
                      <a:pt x="742" y="4118"/>
                      <a:pt x="742" y="3298"/>
                      <a:pt x="664" y="2420"/>
                    </a:cubicBezTo>
                    <a:cubicBezTo>
                      <a:pt x="566" y="1601"/>
                      <a:pt x="254" y="781"/>
                      <a:pt x="176" y="59"/>
                    </a:cubicBezTo>
                    <a:cubicBezTo>
                      <a:pt x="176" y="20"/>
                      <a:pt x="152" y="1"/>
                      <a:pt x="1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56"/>
              <p:cNvSpPr/>
              <p:nvPr/>
            </p:nvSpPr>
            <p:spPr>
              <a:xfrm>
                <a:off x="2257658" y="444612"/>
                <a:ext cx="221000" cy="227518"/>
              </a:xfrm>
              <a:custGeom>
                <a:avLst/>
                <a:gdLst/>
                <a:ahLst/>
                <a:cxnLst/>
                <a:rect l="l" t="t" r="r" b="b"/>
                <a:pathLst>
                  <a:path w="7121" h="7331" extrusionOk="0">
                    <a:moveTo>
                      <a:pt x="6853" y="1"/>
                    </a:moveTo>
                    <a:cubicBezTo>
                      <a:pt x="6810" y="1"/>
                      <a:pt x="6767" y="18"/>
                      <a:pt x="6730" y="60"/>
                    </a:cubicBezTo>
                    <a:cubicBezTo>
                      <a:pt x="5676" y="1270"/>
                      <a:pt x="4544" y="2421"/>
                      <a:pt x="3393" y="3475"/>
                    </a:cubicBezTo>
                    <a:cubicBezTo>
                      <a:pt x="2671" y="4118"/>
                      <a:pt x="2008" y="4762"/>
                      <a:pt x="1364" y="5426"/>
                    </a:cubicBezTo>
                    <a:cubicBezTo>
                      <a:pt x="876" y="5914"/>
                      <a:pt x="154" y="6479"/>
                      <a:pt x="57" y="7201"/>
                    </a:cubicBezTo>
                    <a:cubicBezTo>
                      <a:pt x="1" y="7271"/>
                      <a:pt x="74" y="7331"/>
                      <a:pt x="150" y="7331"/>
                    </a:cubicBezTo>
                    <a:cubicBezTo>
                      <a:pt x="180" y="7331"/>
                      <a:pt x="210" y="7321"/>
                      <a:pt x="232" y="7299"/>
                    </a:cubicBezTo>
                    <a:cubicBezTo>
                      <a:pt x="1208" y="5738"/>
                      <a:pt x="2827" y="4606"/>
                      <a:pt x="4213" y="3397"/>
                    </a:cubicBezTo>
                    <a:cubicBezTo>
                      <a:pt x="4856" y="2733"/>
                      <a:pt x="5598" y="2089"/>
                      <a:pt x="6242" y="1348"/>
                    </a:cubicBezTo>
                    <a:cubicBezTo>
                      <a:pt x="6495" y="1114"/>
                      <a:pt x="7061" y="704"/>
                      <a:pt x="7061" y="294"/>
                    </a:cubicBezTo>
                    <a:cubicBezTo>
                      <a:pt x="7121" y="176"/>
                      <a:pt x="6988" y="1"/>
                      <a:pt x="6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56"/>
              <p:cNvSpPr/>
              <p:nvPr/>
            </p:nvSpPr>
            <p:spPr>
              <a:xfrm>
                <a:off x="2330249" y="609283"/>
                <a:ext cx="17597" cy="40439"/>
              </a:xfrm>
              <a:custGeom>
                <a:avLst/>
                <a:gdLst/>
                <a:ahLst/>
                <a:cxnLst/>
                <a:rect l="l" t="t" r="r" b="b"/>
                <a:pathLst>
                  <a:path w="567" h="1303" extrusionOk="0">
                    <a:moveTo>
                      <a:pt x="400" y="1"/>
                    </a:moveTo>
                    <a:cubicBezTo>
                      <a:pt x="379" y="1"/>
                      <a:pt x="355" y="13"/>
                      <a:pt x="332" y="42"/>
                    </a:cubicBezTo>
                    <a:cubicBezTo>
                      <a:pt x="254" y="198"/>
                      <a:pt x="157" y="432"/>
                      <a:pt x="157" y="608"/>
                    </a:cubicBezTo>
                    <a:cubicBezTo>
                      <a:pt x="78" y="842"/>
                      <a:pt x="0" y="1017"/>
                      <a:pt x="78" y="1173"/>
                    </a:cubicBezTo>
                    <a:cubicBezTo>
                      <a:pt x="78" y="1265"/>
                      <a:pt x="139" y="1303"/>
                      <a:pt x="204" y="1303"/>
                    </a:cubicBezTo>
                    <a:cubicBezTo>
                      <a:pt x="251" y="1303"/>
                      <a:pt x="300" y="1284"/>
                      <a:pt x="332" y="1251"/>
                    </a:cubicBezTo>
                    <a:cubicBezTo>
                      <a:pt x="488" y="1095"/>
                      <a:pt x="488" y="842"/>
                      <a:pt x="488" y="686"/>
                    </a:cubicBezTo>
                    <a:cubicBezTo>
                      <a:pt x="488" y="432"/>
                      <a:pt x="566" y="276"/>
                      <a:pt x="488" y="120"/>
                    </a:cubicBezTo>
                    <a:cubicBezTo>
                      <a:pt x="488" y="65"/>
                      <a:pt x="450" y="1"/>
                      <a:pt x="4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56"/>
              <p:cNvSpPr/>
              <p:nvPr/>
            </p:nvSpPr>
            <p:spPr>
              <a:xfrm>
                <a:off x="2330249" y="640846"/>
                <a:ext cx="12755" cy="9714"/>
              </a:xfrm>
              <a:custGeom>
                <a:avLst/>
                <a:gdLst/>
                <a:ahLst/>
                <a:cxnLst/>
                <a:rect l="l" t="t" r="r" b="b"/>
                <a:pathLst>
                  <a:path w="411" h="313" extrusionOk="0">
                    <a:moveTo>
                      <a:pt x="254" y="0"/>
                    </a:moveTo>
                    <a:cubicBezTo>
                      <a:pt x="0" y="0"/>
                      <a:pt x="0" y="312"/>
                      <a:pt x="254" y="312"/>
                    </a:cubicBezTo>
                    <a:cubicBezTo>
                      <a:pt x="410" y="312"/>
                      <a:pt x="410" y="0"/>
                      <a:pt x="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56"/>
              <p:cNvSpPr/>
              <p:nvPr/>
            </p:nvSpPr>
            <p:spPr>
              <a:xfrm>
                <a:off x="2384901" y="608352"/>
                <a:ext cx="31376" cy="37552"/>
              </a:xfrm>
              <a:custGeom>
                <a:avLst/>
                <a:gdLst/>
                <a:ahLst/>
                <a:cxnLst/>
                <a:rect l="l" t="t" r="r" b="b"/>
                <a:pathLst>
                  <a:path w="1011" h="1210" extrusionOk="0">
                    <a:moveTo>
                      <a:pt x="310" y="0"/>
                    </a:moveTo>
                    <a:cubicBezTo>
                      <a:pt x="169" y="0"/>
                      <a:pt x="1" y="138"/>
                      <a:pt x="113" y="306"/>
                    </a:cubicBezTo>
                    <a:cubicBezTo>
                      <a:pt x="261" y="547"/>
                      <a:pt x="497" y="1209"/>
                      <a:pt x="871" y="1209"/>
                    </a:cubicBezTo>
                    <a:cubicBezTo>
                      <a:pt x="891" y="1209"/>
                      <a:pt x="911" y="1207"/>
                      <a:pt x="932" y="1203"/>
                    </a:cubicBezTo>
                    <a:cubicBezTo>
                      <a:pt x="932" y="1203"/>
                      <a:pt x="1010" y="1125"/>
                      <a:pt x="1010" y="1047"/>
                    </a:cubicBezTo>
                    <a:cubicBezTo>
                      <a:pt x="1010" y="872"/>
                      <a:pt x="834" y="716"/>
                      <a:pt x="756" y="560"/>
                    </a:cubicBezTo>
                    <a:cubicBezTo>
                      <a:pt x="600" y="384"/>
                      <a:pt x="522" y="228"/>
                      <a:pt x="444" y="72"/>
                    </a:cubicBezTo>
                    <a:cubicBezTo>
                      <a:pt x="417" y="22"/>
                      <a:pt x="365" y="0"/>
                      <a:pt x="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56"/>
              <p:cNvSpPr/>
              <p:nvPr/>
            </p:nvSpPr>
            <p:spPr>
              <a:xfrm>
                <a:off x="2347815" y="681688"/>
                <a:ext cx="75260" cy="52449"/>
              </a:xfrm>
              <a:custGeom>
                <a:avLst/>
                <a:gdLst/>
                <a:ahLst/>
                <a:cxnLst/>
                <a:rect l="l" t="t" r="r" b="b"/>
                <a:pathLst>
                  <a:path w="2425" h="1690" extrusionOk="0">
                    <a:moveTo>
                      <a:pt x="782" y="0"/>
                    </a:moveTo>
                    <a:cubicBezTo>
                      <a:pt x="720" y="0"/>
                      <a:pt x="664" y="42"/>
                      <a:pt x="664" y="148"/>
                    </a:cubicBezTo>
                    <a:cubicBezTo>
                      <a:pt x="410" y="538"/>
                      <a:pt x="0" y="1123"/>
                      <a:pt x="0" y="1689"/>
                    </a:cubicBezTo>
                    <a:lnTo>
                      <a:pt x="78" y="1689"/>
                    </a:lnTo>
                    <a:cubicBezTo>
                      <a:pt x="488" y="1435"/>
                      <a:pt x="664" y="948"/>
                      <a:pt x="898" y="538"/>
                    </a:cubicBezTo>
                    <a:cubicBezTo>
                      <a:pt x="1054" y="635"/>
                      <a:pt x="1308" y="792"/>
                      <a:pt x="1542" y="1026"/>
                    </a:cubicBezTo>
                    <a:cubicBezTo>
                      <a:pt x="1717" y="1123"/>
                      <a:pt x="1873" y="1357"/>
                      <a:pt x="2127" y="1357"/>
                    </a:cubicBezTo>
                    <a:cubicBezTo>
                      <a:pt x="2156" y="1372"/>
                      <a:pt x="2184" y="1378"/>
                      <a:pt x="2212" y="1378"/>
                    </a:cubicBezTo>
                    <a:cubicBezTo>
                      <a:pt x="2333" y="1378"/>
                      <a:pt x="2425" y="1251"/>
                      <a:pt x="2361" y="1123"/>
                    </a:cubicBezTo>
                    <a:cubicBezTo>
                      <a:pt x="2205" y="870"/>
                      <a:pt x="1873" y="714"/>
                      <a:pt x="1639" y="538"/>
                    </a:cubicBezTo>
                    <a:cubicBezTo>
                      <a:pt x="1386" y="382"/>
                      <a:pt x="1151" y="148"/>
                      <a:pt x="898" y="50"/>
                    </a:cubicBezTo>
                    <a:cubicBezTo>
                      <a:pt x="867" y="19"/>
                      <a:pt x="823"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56"/>
              <p:cNvSpPr/>
              <p:nvPr/>
            </p:nvSpPr>
            <p:spPr>
              <a:xfrm>
                <a:off x="2236989" y="622660"/>
                <a:ext cx="55739" cy="53318"/>
              </a:xfrm>
              <a:custGeom>
                <a:avLst/>
                <a:gdLst/>
                <a:ahLst/>
                <a:cxnLst/>
                <a:rect l="l" t="t" r="r" b="b"/>
                <a:pathLst>
                  <a:path w="1796" h="1718" extrusionOk="0">
                    <a:moveTo>
                      <a:pt x="1464" y="1"/>
                    </a:moveTo>
                    <a:cubicBezTo>
                      <a:pt x="898" y="177"/>
                      <a:pt x="644" y="664"/>
                      <a:pt x="157" y="820"/>
                    </a:cubicBezTo>
                    <a:cubicBezTo>
                      <a:pt x="1" y="820"/>
                      <a:pt x="79" y="1074"/>
                      <a:pt x="235" y="1074"/>
                    </a:cubicBezTo>
                    <a:cubicBezTo>
                      <a:pt x="644" y="1074"/>
                      <a:pt x="898" y="742"/>
                      <a:pt x="1308" y="489"/>
                    </a:cubicBezTo>
                    <a:lnTo>
                      <a:pt x="1308" y="489"/>
                    </a:lnTo>
                    <a:cubicBezTo>
                      <a:pt x="1210" y="742"/>
                      <a:pt x="1308" y="977"/>
                      <a:pt x="1308" y="1230"/>
                    </a:cubicBezTo>
                    <a:cubicBezTo>
                      <a:pt x="1308" y="1386"/>
                      <a:pt x="1308" y="1718"/>
                      <a:pt x="1542" y="1718"/>
                    </a:cubicBezTo>
                    <a:cubicBezTo>
                      <a:pt x="1796" y="1718"/>
                      <a:pt x="1698" y="1386"/>
                      <a:pt x="1698" y="1308"/>
                    </a:cubicBezTo>
                    <a:cubicBezTo>
                      <a:pt x="1698" y="898"/>
                      <a:pt x="1620" y="586"/>
                      <a:pt x="1698" y="255"/>
                    </a:cubicBezTo>
                    <a:cubicBezTo>
                      <a:pt x="1698" y="99"/>
                      <a:pt x="1542" y="1"/>
                      <a:pt x="1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56"/>
              <p:cNvSpPr/>
              <p:nvPr/>
            </p:nvSpPr>
            <p:spPr>
              <a:xfrm>
                <a:off x="2425930" y="655991"/>
                <a:ext cx="12755" cy="7293"/>
              </a:xfrm>
              <a:custGeom>
                <a:avLst/>
                <a:gdLst/>
                <a:ahLst/>
                <a:cxnLst/>
                <a:rect l="l" t="t" r="r" b="b"/>
                <a:pathLst>
                  <a:path w="411" h="235" extrusionOk="0">
                    <a:moveTo>
                      <a:pt x="176" y="0"/>
                    </a:moveTo>
                    <a:cubicBezTo>
                      <a:pt x="0" y="0"/>
                      <a:pt x="0" y="234"/>
                      <a:pt x="176" y="234"/>
                    </a:cubicBezTo>
                    <a:cubicBezTo>
                      <a:pt x="410" y="234"/>
                      <a:pt x="410" y="0"/>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56"/>
              <p:cNvSpPr/>
              <p:nvPr/>
            </p:nvSpPr>
            <p:spPr>
              <a:xfrm>
                <a:off x="2322987" y="672533"/>
                <a:ext cx="9714" cy="8317"/>
              </a:xfrm>
              <a:custGeom>
                <a:avLst/>
                <a:gdLst/>
                <a:ahLst/>
                <a:cxnLst/>
                <a:rect l="l" t="t" r="r" b="b"/>
                <a:pathLst>
                  <a:path w="313" h="268" extrusionOk="0">
                    <a:moveTo>
                      <a:pt x="152" y="1"/>
                    </a:moveTo>
                    <a:cubicBezTo>
                      <a:pt x="78" y="1"/>
                      <a:pt x="0" y="56"/>
                      <a:pt x="0" y="111"/>
                    </a:cubicBezTo>
                    <a:cubicBezTo>
                      <a:pt x="0" y="189"/>
                      <a:pt x="156" y="267"/>
                      <a:pt x="234" y="267"/>
                    </a:cubicBezTo>
                    <a:cubicBezTo>
                      <a:pt x="312" y="189"/>
                      <a:pt x="312" y="33"/>
                      <a:pt x="234" y="33"/>
                    </a:cubicBezTo>
                    <a:cubicBezTo>
                      <a:pt x="212" y="10"/>
                      <a:pt x="182" y="1"/>
                      <a:pt x="1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56"/>
              <p:cNvSpPr/>
              <p:nvPr/>
            </p:nvSpPr>
            <p:spPr>
              <a:xfrm>
                <a:off x="2438654" y="584642"/>
                <a:ext cx="62660" cy="68339"/>
              </a:xfrm>
              <a:custGeom>
                <a:avLst/>
                <a:gdLst/>
                <a:ahLst/>
                <a:cxnLst/>
                <a:rect l="l" t="t" r="r" b="b"/>
                <a:pathLst>
                  <a:path w="2019" h="2202" extrusionOk="0">
                    <a:moveTo>
                      <a:pt x="1856" y="1"/>
                    </a:moveTo>
                    <a:cubicBezTo>
                      <a:pt x="1837" y="1"/>
                      <a:pt x="1817" y="5"/>
                      <a:pt x="1795" y="16"/>
                    </a:cubicBezTo>
                    <a:cubicBezTo>
                      <a:pt x="1229" y="250"/>
                      <a:pt x="663" y="426"/>
                      <a:pt x="176" y="660"/>
                    </a:cubicBezTo>
                    <a:cubicBezTo>
                      <a:pt x="0" y="660"/>
                      <a:pt x="0" y="836"/>
                      <a:pt x="0" y="914"/>
                    </a:cubicBezTo>
                    <a:cubicBezTo>
                      <a:pt x="78" y="1226"/>
                      <a:pt x="176" y="1480"/>
                      <a:pt x="332" y="1636"/>
                    </a:cubicBezTo>
                    <a:cubicBezTo>
                      <a:pt x="488" y="1889"/>
                      <a:pt x="566" y="2123"/>
                      <a:pt x="820" y="2202"/>
                    </a:cubicBezTo>
                    <a:cubicBezTo>
                      <a:pt x="898" y="2202"/>
                      <a:pt x="976" y="2123"/>
                      <a:pt x="976" y="2123"/>
                    </a:cubicBezTo>
                    <a:cubicBezTo>
                      <a:pt x="1054" y="1889"/>
                      <a:pt x="898" y="1714"/>
                      <a:pt x="820" y="1558"/>
                    </a:cubicBezTo>
                    <a:cubicBezTo>
                      <a:pt x="663" y="1402"/>
                      <a:pt x="566" y="1148"/>
                      <a:pt x="410" y="992"/>
                    </a:cubicBezTo>
                    <a:cubicBezTo>
                      <a:pt x="976" y="836"/>
                      <a:pt x="1639" y="660"/>
                      <a:pt x="1951" y="250"/>
                    </a:cubicBezTo>
                    <a:cubicBezTo>
                      <a:pt x="2018" y="183"/>
                      <a:pt x="1970" y="1"/>
                      <a:pt x="1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56"/>
              <p:cNvSpPr/>
              <p:nvPr/>
            </p:nvSpPr>
            <p:spPr>
              <a:xfrm>
                <a:off x="7648779" y="2182696"/>
                <a:ext cx="33332" cy="326612"/>
              </a:xfrm>
              <a:custGeom>
                <a:avLst/>
                <a:gdLst/>
                <a:ahLst/>
                <a:cxnLst/>
                <a:rect l="l" t="t" r="r" b="b"/>
                <a:pathLst>
                  <a:path w="1074" h="10524" extrusionOk="0">
                    <a:moveTo>
                      <a:pt x="937" y="1"/>
                    </a:moveTo>
                    <a:cubicBezTo>
                      <a:pt x="917" y="1"/>
                      <a:pt x="898" y="25"/>
                      <a:pt x="898" y="74"/>
                    </a:cubicBezTo>
                    <a:cubicBezTo>
                      <a:pt x="664" y="874"/>
                      <a:pt x="742" y="1694"/>
                      <a:pt x="586" y="2513"/>
                    </a:cubicBezTo>
                    <a:cubicBezTo>
                      <a:pt x="488" y="3313"/>
                      <a:pt x="332" y="4132"/>
                      <a:pt x="254" y="5030"/>
                    </a:cubicBezTo>
                    <a:lnTo>
                      <a:pt x="254" y="7625"/>
                    </a:lnTo>
                    <a:cubicBezTo>
                      <a:pt x="254" y="8523"/>
                      <a:pt x="0" y="9420"/>
                      <a:pt x="98" y="10318"/>
                    </a:cubicBezTo>
                    <a:cubicBezTo>
                      <a:pt x="134" y="10463"/>
                      <a:pt x="242" y="10524"/>
                      <a:pt x="347" y="10524"/>
                    </a:cubicBezTo>
                    <a:cubicBezTo>
                      <a:pt x="468" y="10524"/>
                      <a:pt x="586" y="10443"/>
                      <a:pt x="586" y="10318"/>
                    </a:cubicBezTo>
                    <a:lnTo>
                      <a:pt x="586" y="9986"/>
                    </a:lnTo>
                    <a:cubicBezTo>
                      <a:pt x="586" y="9245"/>
                      <a:pt x="664" y="8601"/>
                      <a:pt x="742" y="7879"/>
                    </a:cubicBezTo>
                    <a:cubicBezTo>
                      <a:pt x="742" y="6981"/>
                      <a:pt x="664" y="6162"/>
                      <a:pt x="664" y="5264"/>
                    </a:cubicBezTo>
                    <a:cubicBezTo>
                      <a:pt x="664" y="4367"/>
                      <a:pt x="820" y="3489"/>
                      <a:pt x="898" y="2591"/>
                    </a:cubicBezTo>
                    <a:cubicBezTo>
                      <a:pt x="1074" y="1772"/>
                      <a:pt x="898" y="874"/>
                      <a:pt x="976" y="74"/>
                    </a:cubicBezTo>
                    <a:cubicBezTo>
                      <a:pt x="976" y="25"/>
                      <a:pt x="956" y="1"/>
                      <a:pt x="9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56"/>
              <p:cNvSpPr/>
              <p:nvPr/>
            </p:nvSpPr>
            <p:spPr>
              <a:xfrm>
                <a:off x="7546519" y="2241011"/>
                <a:ext cx="265877" cy="187203"/>
              </a:xfrm>
              <a:custGeom>
                <a:avLst/>
                <a:gdLst/>
                <a:ahLst/>
                <a:cxnLst/>
                <a:rect l="l" t="t" r="r" b="b"/>
                <a:pathLst>
                  <a:path w="8567" h="6032" extrusionOk="0">
                    <a:moveTo>
                      <a:pt x="8369" y="1"/>
                    </a:moveTo>
                    <a:cubicBezTo>
                      <a:pt x="8338" y="1"/>
                      <a:pt x="8304" y="15"/>
                      <a:pt x="8271" y="49"/>
                    </a:cubicBezTo>
                    <a:cubicBezTo>
                      <a:pt x="6886" y="1024"/>
                      <a:pt x="5578" y="2000"/>
                      <a:pt x="4193" y="2819"/>
                    </a:cubicBezTo>
                    <a:cubicBezTo>
                      <a:pt x="3295" y="3307"/>
                      <a:pt x="2495" y="3873"/>
                      <a:pt x="1676" y="4361"/>
                    </a:cubicBezTo>
                    <a:cubicBezTo>
                      <a:pt x="1110" y="4770"/>
                      <a:pt x="291" y="5258"/>
                      <a:pt x="56" y="5902"/>
                    </a:cubicBezTo>
                    <a:cubicBezTo>
                      <a:pt x="1" y="5972"/>
                      <a:pt x="64" y="6032"/>
                      <a:pt x="134" y="6032"/>
                    </a:cubicBezTo>
                    <a:cubicBezTo>
                      <a:pt x="162" y="6032"/>
                      <a:pt x="190" y="6022"/>
                      <a:pt x="213" y="6000"/>
                    </a:cubicBezTo>
                    <a:cubicBezTo>
                      <a:pt x="1520" y="4692"/>
                      <a:pt x="3393" y="3873"/>
                      <a:pt x="5012" y="2897"/>
                    </a:cubicBezTo>
                    <a:cubicBezTo>
                      <a:pt x="5832" y="2332"/>
                      <a:pt x="6710" y="1844"/>
                      <a:pt x="7529" y="1278"/>
                    </a:cubicBezTo>
                    <a:cubicBezTo>
                      <a:pt x="7783" y="1024"/>
                      <a:pt x="8427" y="712"/>
                      <a:pt x="8505" y="380"/>
                    </a:cubicBezTo>
                    <a:cubicBezTo>
                      <a:pt x="8566" y="196"/>
                      <a:pt x="8483" y="1"/>
                      <a:pt x="83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56"/>
              <p:cNvSpPr/>
              <p:nvPr/>
            </p:nvSpPr>
            <p:spPr>
              <a:xfrm>
                <a:off x="7554029" y="2265311"/>
                <a:ext cx="255604" cy="175472"/>
              </a:xfrm>
              <a:custGeom>
                <a:avLst/>
                <a:gdLst/>
                <a:ahLst/>
                <a:cxnLst/>
                <a:rect l="l" t="t" r="r" b="b"/>
                <a:pathLst>
                  <a:path w="8236" h="5654" extrusionOk="0">
                    <a:moveTo>
                      <a:pt x="217" y="0"/>
                    </a:moveTo>
                    <a:cubicBezTo>
                      <a:pt x="109" y="0"/>
                      <a:pt x="0" y="67"/>
                      <a:pt x="49" y="163"/>
                    </a:cubicBezTo>
                    <a:cubicBezTo>
                      <a:pt x="127" y="651"/>
                      <a:pt x="614" y="1061"/>
                      <a:pt x="1024" y="1392"/>
                    </a:cubicBezTo>
                    <a:cubicBezTo>
                      <a:pt x="1590" y="1880"/>
                      <a:pt x="2253" y="2290"/>
                      <a:pt x="2897" y="2680"/>
                    </a:cubicBezTo>
                    <a:cubicBezTo>
                      <a:pt x="3385" y="3012"/>
                      <a:pt x="3873" y="3266"/>
                      <a:pt x="4361" y="3500"/>
                    </a:cubicBezTo>
                    <a:cubicBezTo>
                      <a:pt x="4848" y="3753"/>
                      <a:pt x="5414" y="3909"/>
                      <a:pt x="5824" y="4241"/>
                    </a:cubicBezTo>
                    <a:cubicBezTo>
                      <a:pt x="6156" y="4475"/>
                      <a:pt x="6390" y="4807"/>
                      <a:pt x="6722" y="4963"/>
                    </a:cubicBezTo>
                    <a:cubicBezTo>
                      <a:pt x="6956" y="5119"/>
                      <a:pt x="7541" y="5295"/>
                      <a:pt x="7697" y="5529"/>
                    </a:cubicBezTo>
                    <a:cubicBezTo>
                      <a:pt x="7751" y="5617"/>
                      <a:pt x="7836" y="5653"/>
                      <a:pt x="7921" y="5653"/>
                    </a:cubicBezTo>
                    <a:cubicBezTo>
                      <a:pt x="8079" y="5653"/>
                      <a:pt x="8236" y="5526"/>
                      <a:pt x="8185" y="5373"/>
                    </a:cubicBezTo>
                    <a:cubicBezTo>
                      <a:pt x="7931" y="4885"/>
                      <a:pt x="7287" y="4807"/>
                      <a:pt x="6878" y="4553"/>
                    </a:cubicBezTo>
                    <a:cubicBezTo>
                      <a:pt x="6565" y="4319"/>
                      <a:pt x="6312" y="3987"/>
                      <a:pt x="5902" y="3753"/>
                    </a:cubicBezTo>
                    <a:cubicBezTo>
                      <a:pt x="5492" y="3422"/>
                      <a:pt x="5005" y="3266"/>
                      <a:pt x="4614" y="3090"/>
                    </a:cubicBezTo>
                    <a:cubicBezTo>
                      <a:pt x="3717" y="2602"/>
                      <a:pt x="2819" y="2036"/>
                      <a:pt x="2000" y="1549"/>
                    </a:cubicBezTo>
                    <a:cubicBezTo>
                      <a:pt x="1512" y="1139"/>
                      <a:pt x="614" y="729"/>
                      <a:pt x="380" y="85"/>
                    </a:cubicBezTo>
                    <a:cubicBezTo>
                      <a:pt x="350" y="26"/>
                      <a:pt x="284" y="0"/>
                      <a:pt x="2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56"/>
              <p:cNvSpPr/>
              <p:nvPr/>
            </p:nvSpPr>
            <p:spPr>
              <a:xfrm>
                <a:off x="7560981" y="2337716"/>
                <a:ext cx="45435" cy="13811"/>
              </a:xfrm>
              <a:custGeom>
                <a:avLst/>
                <a:gdLst/>
                <a:ahLst/>
                <a:cxnLst/>
                <a:rect l="l" t="t" r="r" b="b"/>
                <a:pathLst>
                  <a:path w="1464" h="445" extrusionOk="0">
                    <a:moveTo>
                      <a:pt x="315" y="0"/>
                    </a:moveTo>
                    <a:cubicBezTo>
                      <a:pt x="236" y="0"/>
                      <a:pt x="156" y="9"/>
                      <a:pt x="78" y="35"/>
                    </a:cubicBezTo>
                    <a:cubicBezTo>
                      <a:pt x="78" y="35"/>
                      <a:pt x="0" y="113"/>
                      <a:pt x="78" y="191"/>
                    </a:cubicBezTo>
                    <a:cubicBezTo>
                      <a:pt x="234" y="347"/>
                      <a:pt x="566" y="347"/>
                      <a:pt x="800" y="445"/>
                    </a:cubicBezTo>
                    <a:cubicBezTo>
                      <a:pt x="976" y="445"/>
                      <a:pt x="1288" y="445"/>
                      <a:pt x="1464" y="269"/>
                    </a:cubicBezTo>
                    <a:cubicBezTo>
                      <a:pt x="1464" y="191"/>
                      <a:pt x="1464" y="113"/>
                      <a:pt x="1366" y="35"/>
                    </a:cubicBezTo>
                    <a:cubicBezTo>
                      <a:pt x="1314" y="9"/>
                      <a:pt x="1253" y="0"/>
                      <a:pt x="1186" y="0"/>
                    </a:cubicBezTo>
                    <a:cubicBezTo>
                      <a:pt x="1052" y="0"/>
                      <a:pt x="891" y="35"/>
                      <a:pt x="722" y="35"/>
                    </a:cubicBezTo>
                    <a:cubicBezTo>
                      <a:pt x="618" y="35"/>
                      <a:pt x="471" y="0"/>
                      <a:pt x="3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56"/>
              <p:cNvSpPr/>
              <p:nvPr/>
            </p:nvSpPr>
            <p:spPr>
              <a:xfrm>
                <a:off x="7626372" y="2382375"/>
                <a:ext cx="22438" cy="40346"/>
              </a:xfrm>
              <a:custGeom>
                <a:avLst/>
                <a:gdLst/>
                <a:ahLst/>
                <a:cxnLst/>
                <a:rect l="l" t="t" r="r" b="b"/>
                <a:pathLst>
                  <a:path w="723" h="1300" extrusionOk="0">
                    <a:moveTo>
                      <a:pt x="596" y="1"/>
                    </a:moveTo>
                    <a:cubicBezTo>
                      <a:pt x="566" y="1"/>
                      <a:pt x="527" y="20"/>
                      <a:pt x="488" y="59"/>
                    </a:cubicBezTo>
                    <a:cubicBezTo>
                      <a:pt x="410" y="215"/>
                      <a:pt x="332" y="372"/>
                      <a:pt x="157" y="547"/>
                    </a:cubicBezTo>
                    <a:cubicBezTo>
                      <a:pt x="78" y="781"/>
                      <a:pt x="0" y="957"/>
                      <a:pt x="0" y="1113"/>
                    </a:cubicBezTo>
                    <a:cubicBezTo>
                      <a:pt x="0" y="1227"/>
                      <a:pt x="84" y="1300"/>
                      <a:pt x="198" y="1300"/>
                    </a:cubicBezTo>
                    <a:cubicBezTo>
                      <a:pt x="239" y="1300"/>
                      <a:pt x="285" y="1290"/>
                      <a:pt x="332" y="1269"/>
                    </a:cubicBezTo>
                    <a:cubicBezTo>
                      <a:pt x="410" y="1113"/>
                      <a:pt x="488" y="859"/>
                      <a:pt x="566" y="625"/>
                    </a:cubicBezTo>
                    <a:cubicBezTo>
                      <a:pt x="644" y="469"/>
                      <a:pt x="722" y="294"/>
                      <a:pt x="644" y="59"/>
                    </a:cubicBezTo>
                    <a:cubicBezTo>
                      <a:pt x="644" y="20"/>
                      <a:pt x="625" y="1"/>
                      <a:pt x="5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56"/>
              <p:cNvSpPr/>
              <p:nvPr/>
            </p:nvSpPr>
            <p:spPr>
              <a:xfrm>
                <a:off x="7623951" y="2412045"/>
                <a:ext cx="15176" cy="9745"/>
              </a:xfrm>
              <a:custGeom>
                <a:avLst/>
                <a:gdLst/>
                <a:ahLst/>
                <a:cxnLst/>
                <a:rect l="l" t="t" r="r" b="b"/>
                <a:pathLst>
                  <a:path w="489" h="314" extrusionOk="0">
                    <a:moveTo>
                      <a:pt x="235" y="1"/>
                    </a:moveTo>
                    <a:cubicBezTo>
                      <a:pt x="78" y="1"/>
                      <a:pt x="0" y="313"/>
                      <a:pt x="235" y="313"/>
                    </a:cubicBezTo>
                    <a:cubicBezTo>
                      <a:pt x="410" y="313"/>
                      <a:pt x="488" y="79"/>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56"/>
              <p:cNvSpPr/>
              <p:nvPr/>
            </p:nvSpPr>
            <p:spPr>
              <a:xfrm>
                <a:off x="7606385" y="2254138"/>
                <a:ext cx="30321" cy="52015"/>
              </a:xfrm>
              <a:custGeom>
                <a:avLst/>
                <a:gdLst/>
                <a:ahLst/>
                <a:cxnLst/>
                <a:rect l="l" t="t" r="r" b="b"/>
                <a:pathLst>
                  <a:path w="977" h="1676" extrusionOk="0">
                    <a:moveTo>
                      <a:pt x="310" y="1"/>
                    </a:moveTo>
                    <a:cubicBezTo>
                      <a:pt x="287" y="1"/>
                      <a:pt x="261" y="9"/>
                      <a:pt x="235" y="35"/>
                    </a:cubicBezTo>
                    <a:cubicBezTo>
                      <a:pt x="1" y="289"/>
                      <a:pt x="157" y="601"/>
                      <a:pt x="235" y="855"/>
                    </a:cubicBezTo>
                    <a:cubicBezTo>
                      <a:pt x="391" y="1089"/>
                      <a:pt x="566" y="1343"/>
                      <a:pt x="722" y="1577"/>
                    </a:cubicBezTo>
                    <a:cubicBezTo>
                      <a:pt x="753" y="1646"/>
                      <a:pt x="799" y="1676"/>
                      <a:pt x="843" y="1676"/>
                    </a:cubicBezTo>
                    <a:cubicBezTo>
                      <a:pt x="912" y="1676"/>
                      <a:pt x="976" y="1605"/>
                      <a:pt x="976" y="1499"/>
                    </a:cubicBezTo>
                    <a:cubicBezTo>
                      <a:pt x="976" y="1265"/>
                      <a:pt x="801" y="1011"/>
                      <a:pt x="722" y="777"/>
                    </a:cubicBezTo>
                    <a:cubicBezTo>
                      <a:pt x="566" y="523"/>
                      <a:pt x="566" y="289"/>
                      <a:pt x="391" y="35"/>
                    </a:cubicBezTo>
                    <a:cubicBezTo>
                      <a:pt x="391" y="35"/>
                      <a:pt x="356" y="1"/>
                      <a:pt x="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56"/>
              <p:cNvSpPr/>
              <p:nvPr/>
            </p:nvSpPr>
            <p:spPr>
              <a:xfrm>
                <a:off x="7686921" y="2244269"/>
                <a:ext cx="32742" cy="47794"/>
              </a:xfrm>
              <a:custGeom>
                <a:avLst/>
                <a:gdLst/>
                <a:ahLst/>
                <a:cxnLst/>
                <a:rect l="l" t="t" r="r" b="b"/>
                <a:pathLst>
                  <a:path w="1055" h="1540" extrusionOk="0">
                    <a:moveTo>
                      <a:pt x="966" y="0"/>
                    </a:moveTo>
                    <a:cubicBezTo>
                      <a:pt x="945" y="0"/>
                      <a:pt x="922" y="12"/>
                      <a:pt x="898" y="41"/>
                    </a:cubicBezTo>
                    <a:cubicBezTo>
                      <a:pt x="644" y="197"/>
                      <a:pt x="488" y="529"/>
                      <a:pt x="332" y="763"/>
                    </a:cubicBezTo>
                    <a:cubicBezTo>
                      <a:pt x="157" y="1017"/>
                      <a:pt x="1" y="1173"/>
                      <a:pt x="1" y="1505"/>
                    </a:cubicBezTo>
                    <a:cubicBezTo>
                      <a:pt x="1" y="1505"/>
                      <a:pt x="35" y="1539"/>
                      <a:pt x="82" y="1539"/>
                    </a:cubicBezTo>
                    <a:cubicBezTo>
                      <a:pt x="105" y="1539"/>
                      <a:pt x="131" y="1531"/>
                      <a:pt x="157" y="1505"/>
                    </a:cubicBezTo>
                    <a:cubicBezTo>
                      <a:pt x="332" y="1329"/>
                      <a:pt x="488" y="1095"/>
                      <a:pt x="723" y="841"/>
                    </a:cubicBezTo>
                    <a:cubicBezTo>
                      <a:pt x="898" y="607"/>
                      <a:pt x="1054" y="431"/>
                      <a:pt x="1054" y="119"/>
                    </a:cubicBezTo>
                    <a:cubicBezTo>
                      <a:pt x="1054" y="65"/>
                      <a:pt x="1016" y="0"/>
                      <a:pt x="9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56"/>
              <p:cNvSpPr/>
              <p:nvPr/>
            </p:nvSpPr>
            <p:spPr>
              <a:xfrm>
                <a:off x="7717211" y="2333340"/>
                <a:ext cx="47856" cy="16324"/>
              </a:xfrm>
              <a:custGeom>
                <a:avLst/>
                <a:gdLst/>
                <a:ahLst/>
                <a:cxnLst/>
                <a:rect l="l" t="t" r="r" b="b"/>
                <a:pathLst>
                  <a:path w="1542" h="526" extrusionOk="0">
                    <a:moveTo>
                      <a:pt x="1386" y="0"/>
                    </a:moveTo>
                    <a:cubicBezTo>
                      <a:pt x="1210" y="0"/>
                      <a:pt x="976" y="98"/>
                      <a:pt x="820" y="98"/>
                    </a:cubicBezTo>
                    <a:lnTo>
                      <a:pt x="234" y="98"/>
                    </a:lnTo>
                    <a:cubicBezTo>
                      <a:pt x="0" y="176"/>
                      <a:pt x="78" y="488"/>
                      <a:pt x="332" y="488"/>
                    </a:cubicBezTo>
                    <a:cubicBezTo>
                      <a:pt x="476" y="488"/>
                      <a:pt x="695" y="526"/>
                      <a:pt x="904" y="526"/>
                    </a:cubicBezTo>
                    <a:cubicBezTo>
                      <a:pt x="1148" y="526"/>
                      <a:pt x="1380" y="475"/>
                      <a:pt x="1464" y="254"/>
                    </a:cubicBezTo>
                    <a:cubicBezTo>
                      <a:pt x="1542" y="98"/>
                      <a:pt x="1464" y="98"/>
                      <a:pt x="13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56"/>
              <p:cNvSpPr/>
              <p:nvPr/>
            </p:nvSpPr>
            <p:spPr>
              <a:xfrm>
                <a:off x="7689342" y="2391468"/>
                <a:ext cx="12755" cy="10335"/>
              </a:xfrm>
              <a:custGeom>
                <a:avLst/>
                <a:gdLst/>
                <a:ahLst/>
                <a:cxnLst/>
                <a:rect l="l" t="t" r="r" b="b"/>
                <a:pathLst>
                  <a:path w="411" h="333" extrusionOk="0">
                    <a:moveTo>
                      <a:pt x="254" y="1"/>
                    </a:moveTo>
                    <a:cubicBezTo>
                      <a:pt x="1" y="1"/>
                      <a:pt x="1" y="254"/>
                      <a:pt x="157" y="332"/>
                    </a:cubicBezTo>
                    <a:cubicBezTo>
                      <a:pt x="332" y="332"/>
                      <a:pt x="410" y="79"/>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56"/>
              <p:cNvSpPr/>
              <p:nvPr/>
            </p:nvSpPr>
            <p:spPr>
              <a:xfrm>
                <a:off x="7687759" y="2390320"/>
                <a:ext cx="24642" cy="41742"/>
              </a:xfrm>
              <a:custGeom>
                <a:avLst/>
                <a:gdLst/>
                <a:ahLst/>
                <a:cxnLst/>
                <a:rect l="l" t="t" r="r" b="b"/>
                <a:pathLst>
                  <a:path w="794" h="1345" extrusionOk="0">
                    <a:moveTo>
                      <a:pt x="261" y="1"/>
                    </a:moveTo>
                    <a:cubicBezTo>
                      <a:pt x="125" y="1"/>
                      <a:pt x="0" y="125"/>
                      <a:pt x="52" y="291"/>
                    </a:cubicBezTo>
                    <a:cubicBezTo>
                      <a:pt x="130" y="603"/>
                      <a:pt x="208" y="1345"/>
                      <a:pt x="617" y="1345"/>
                    </a:cubicBezTo>
                    <a:cubicBezTo>
                      <a:pt x="696" y="1345"/>
                      <a:pt x="793" y="1267"/>
                      <a:pt x="793" y="1267"/>
                    </a:cubicBezTo>
                    <a:cubicBezTo>
                      <a:pt x="793" y="1013"/>
                      <a:pt x="696" y="857"/>
                      <a:pt x="617" y="701"/>
                    </a:cubicBezTo>
                    <a:cubicBezTo>
                      <a:pt x="539" y="525"/>
                      <a:pt x="461" y="369"/>
                      <a:pt x="461" y="116"/>
                    </a:cubicBezTo>
                    <a:cubicBezTo>
                      <a:pt x="408" y="35"/>
                      <a:pt x="333" y="1"/>
                      <a:pt x="2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56"/>
              <p:cNvSpPr/>
              <p:nvPr/>
            </p:nvSpPr>
            <p:spPr>
              <a:xfrm>
                <a:off x="7626372" y="2461701"/>
                <a:ext cx="75725" cy="51580"/>
              </a:xfrm>
              <a:custGeom>
                <a:avLst/>
                <a:gdLst/>
                <a:ahLst/>
                <a:cxnLst/>
                <a:rect l="l" t="t" r="r" b="b"/>
                <a:pathLst>
                  <a:path w="2440" h="1662" extrusionOk="0">
                    <a:moveTo>
                      <a:pt x="1054" y="1"/>
                    </a:moveTo>
                    <a:cubicBezTo>
                      <a:pt x="996" y="1"/>
                      <a:pt x="937" y="20"/>
                      <a:pt x="898" y="98"/>
                    </a:cubicBezTo>
                    <a:cubicBezTo>
                      <a:pt x="566" y="508"/>
                      <a:pt x="78" y="996"/>
                      <a:pt x="0" y="1484"/>
                    </a:cubicBezTo>
                    <a:cubicBezTo>
                      <a:pt x="0" y="1562"/>
                      <a:pt x="0" y="1562"/>
                      <a:pt x="78" y="1562"/>
                    </a:cubicBezTo>
                    <a:cubicBezTo>
                      <a:pt x="488" y="1328"/>
                      <a:pt x="722" y="918"/>
                      <a:pt x="1054" y="508"/>
                    </a:cubicBezTo>
                    <a:cubicBezTo>
                      <a:pt x="1210" y="742"/>
                      <a:pt x="1464" y="918"/>
                      <a:pt x="1620" y="1152"/>
                    </a:cubicBezTo>
                    <a:cubicBezTo>
                      <a:pt x="1796" y="1328"/>
                      <a:pt x="1952" y="1562"/>
                      <a:pt x="2186" y="1640"/>
                    </a:cubicBezTo>
                    <a:cubicBezTo>
                      <a:pt x="2204" y="1655"/>
                      <a:pt x="2225" y="1661"/>
                      <a:pt x="2247" y="1661"/>
                    </a:cubicBezTo>
                    <a:cubicBezTo>
                      <a:pt x="2337" y="1661"/>
                      <a:pt x="2439" y="1547"/>
                      <a:pt x="2439" y="1484"/>
                    </a:cubicBezTo>
                    <a:cubicBezTo>
                      <a:pt x="2283" y="1152"/>
                      <a:pt x="2030" y="918"/>
                      <a:pt x="1874" y="742"/>
                    </a:cubicBezTo>
                    <a:cubicBezTo>
                      <a:pt x="1620" y="508"/>
                      <a:pt x="1464" y="255"/>
                      <a:pt x="1210" y="20"/>
                    </a:cubicBezTo>
                    <a:cubicBezTo>
                      <a:pt x="1171" y="20"/>
                      <a:pt x="1113" y="1"/>
                      <a:pt x="1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56"/>
              <p:cNvSpPr/>
              <p:nvPr/>
            </p:nvSpPr>
            <p:spPr>
              <a:xfrm>
                <a:off x="7530691" y="2384206"/>
                <a:ext cx="57570" cy="52697"/>
              </a:xfrm>
              <a:custGeom>
                <a:avLst/>
                <a:gdLst/>
                <a:ahLst/>
                <a:cxnLst/>
                <a:rect l="l" t="t" r="r" b="b"/>
                <a:pathLst>
                  <a:path w="1855" h="1698" extrusionOk="0">
                    <a:moveTo>
                      <a:pt x="1542" y="0"/>
                    </a:moveTo>
                    <a:cubicBezTo>
                      <a:pt x="1054" y="0"/>
                      <a:pt x="644" y="488"/>
                      <a:pt x="157" y="488"/>
                    </a:cubicBezTo>
                    <a:cubicBezTo>
                      <a:pt x="1" y="566"/>
                      <a:pt x="1" y="800"/>
                      <a:pt x="157" y="800"/>
                    </a:cubicBezTo>
                    <a:cubicBezTo>
                      <a:pt x="208" y="813"/>
                      <a:pt x="259" y="818"/>
                      <a:pt x="308" y="818"/>
                    </a:cubicBezTo>
                    <a:cubicBezTo>
                      <a:pt x="647" y="818"/>
                      <a:pt x="930" y="556"/>
                      <a:pt x="1288" y="488"/>
                    </a:cubicBezTo>
                    <a:lnTo>
                      <a:pt x="1288" y="488"/>
                    </a:lnTo>
                    <a:cubicBezTo>
                      <a:pt x="1210" y="722"/>
                      <a:pt x="1210" y="976"/>
                      <a:pt x="1210" y="1210"/>
                    </a:cubicBezTo>
                    <a:cubicBezTo>
                      <a:pt x="1210" y="1288"/>
                      <a:pt x="1132" y="1698"/>
                      <a:pt x="1366" y="1698"/>
                    </a:cubicBezTo>
                    <a:cubicBezTo>
                      <a:pt x="1620" y="1698"/>
                      <a:pt x="1620" y="1464"/>
                      <a:pt x="1620" y="1288"/>
                    </a:cubicBezTo>
                    <a:cubicBezTo>
                      <a:pt x="1620" y="976"/>
                      <a:pt x="1698" y="566"/>
                      <a:pt x="1776" y="235"/>
                    </a:cubicBezTo>
                    <a:cubicBezTo>
                      <a:pt x="1854" y="78"/>
                      <a:pt x="1698" y="0"/>
                      <a:pt x="15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0" name="Google Shape;8230;p56"/>
              <p:cNvSpPr/>
              <p:nvPr/>
            </p:nvSpPr>
            <p:spPr>
              <a:xfrm>
                <a:off x="7537953" y="2240700"/>
                <a:ext cx="47887" cy="67843"/>
              </a:xfrm>
              <a:custGeom>
                <a:avLst/>
                <a:gdLst/>
                <a:ahLst/>
                <a:cxnLst/>
                <a:rect l="l" t="t" r="r" b="b"/>
                <a:pathLst>
                  <a:path w="1543" h="2186" extrusionOk="0">
                    <a:moveTo>
                      <a:pt x="1106" y="0"/>
                    </a:moveTo>
                    <a:cubicBezTo>
                      <a:pt x="1074" y="0"/>
                      <a:pt x="1054" y="20"/>
                      <a:pt x="1054" y="59"/>
                    </a:cubicBezTo>
                    <a:cubicBezTo>
                      <a:pt x="898" y="312"/>
                      <a:pt x="976" y="644"/>
                      <a:pt x="1054" y="878"/>
                    </a:cubicBezTo>
                    <a:cubicBezTo>
                      <a:pt x="1054" y="1210"/>
                      <a:pt x="1132" y="1444"/>
                      <a:pt x="1054" y="1698"/>
                    </a:cubicBezTo>
                    <a:cubicBezTo>
                      <a:pt x="742" y="1620"/>
                      <a:pt x="332" y="1620"/>
                      <a:pt x="1" y="1522"/>
                    </a:cubicBezTo>
                    <a:lnTo>
                      <a:pt x="1" y="1522"/>
                    </a:lnTo>
                    <a:cubicBezTo>
                      <a:pt x="79" y="2010"/>
                      <a:pt x="820" y="2010"/>
                      <a:pt x="1230" y="2185"/>
                    </a:cubicBezTo>
                    <a:cubicBezTo>
                      <a:pt x="1308" y="2185"/>
                      <a:pt x="1464" y="2185"/>
                      <a:pt x="1464" y="2010"/>
                    </a:cubicBezTo>
                    <a:cubicBezTo>
                      <a:pt x="1542" y="1698"/>
                      <a:pt x="1542" y="1288"/>
                      <a:pt x="1464" y="956"/>
                    </a:cubicBezTo>
                    <a:cubicBezTo>
                      <a:pt x="1464" y="644"/>
                      <a:pt x="1464" y="234"/>
                      <a:pt x="1230" y="59"/>
                    </a:cubicBezTo>
                    <a:cubicBezTo>
                      <a:pt x="1181" y="20"/>
                      <a:pt x="1137" y="0"/>
                      <a:pt x="11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56"/>
              <p:cNvSpPr/>
              <p:nvPr/>
            </p:nvSpPr>
            <p:spPr>
              <a:xfrm>
                <a:off x="7641982" y="2206717"/>
                <a:ext cx="57694" cy="58222"/>
              </a:xfrm>
              <a:custGeom>
                <a:avLst/>
                <a:gdLst/>
                <a:ahLst/>
                <a:cxnLst/>
                <a:rect l="l" t="t" r="r" b="b"/>
                <a:pathLst>
                  <a:path w="1859" h="1876" extrusionOk="0">
                    <a:moveTo>
                      <a:pt x="168" y="1"/>
                    </a:moveTo>
                    <a:cubicBezTo>
                      <a:pt x="90" y="1"/>
                      <a:pt x="0" y="115"/>
                      <a:pt x="63" y="178"/>
                    </a:cubicBezTo>
                    <a:cubicBezTo>
                      <a:pt x="473" y="666"/>
                      <a:pt x="551" y="1329"/>
                      <a:pt x="883" y="1817"/>
                    </a:cubicBezTo>
                    <a:cubicBezTo>
                      <a:pt x="922" y="1856"/>
                      <a:pt x="980" y="1876"/>
                      <a:pt x="1039" y="1876"/>
                    </a:cubicBezTo>
                    <a:cubicBezTo>
                      <a:pt x="1097" y="1876"/>
                      <a:pt x="1156" y="1856"/>
                      <a:pt x="1195" y="1817"/>
                    </a:cubicBezTo>
                    <a:cubicBezTo>
                      <a:pt x="1371" y="1641"/>
                      <a:pt x="1527" y="1407"/>
                      <a:pt x="1605" y="1076"/>
                    </a:cubicBezTo>
                    <a:cubicBezTo>
                      <a:pt x="1683" y="841"/>
                      <a:pt x="1858" y="588"/>
                      <a:pt x="1858" y="354"/>
                    </a:cubicBezTo>
                    <a:cubicBezTo>
                      <a:pt x="1858" y="276"/>
                      <a:pt x="1780" y="276"/>
                      <a:pt x="1683" y="276"/>
                    </a:cubicBezTo>
                    <a:cubicBezTo>
                      <a:pt x="1527" y="432"/>
                      <a:pt x="1449" y="666"/>
                      <a:pt x="1371" y="841"/>
                    </a:cubicBezTo>
                    <a:cubicBezTo>
                      <a:pt x="1293" y="998"/>
                      <a:pt x="1195" y="1154"/>
                      <a:pt x="1117" y="1329"/>
                    </a:cubicBezTo>
                    <a:cubicBezTo>
                      <a:pt x="883" y="841"/>
                      <a:pt x="707" y="276"/>
                      <a:pt x="219" y="22"/>
                    </a:cubicBezTo>
                    <a:cubicBezTo>
                      <a:pt x="204" y="7"/>
                      <a:pt x="187"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56"/>
              <p:cNvSpPr/>
              <p:nvPr/>
            </p:nvSpPr>
            <p:spPr>
              <a:xfrm>
                <a:off x="7749891" y="2238280"/>
                <a:ext cx="68463" cy="63994"/>
              </a:xfrm>
              <a:custGeom>
                <a:avLst/>
                <a:gdLst/>
                <a:ahLst/>
                <a:cxnLst/>
                <a:rect l="l" t="t" r="r" b="b"/>
                <a:pathLst>
                  <a:path w="2206" h="2062" extrusionOk="0">
                    <a:moveTo>
                      <a:pt x="820" y="0"/>
                    </a:moveTo>
                    <a:cubicBezTo>
                      <a:pt x="781" y="0"/>
                      <a:pt x="742" y="20"/>
                      <a:pt x="742" y="59"/>
                    </a:cubicBezTo>
                    <a:cubicBezTo>
                      <a:pt x="411" y="546"/>
                      <a:pt x="1" y="1112"/>
                      <a:pt x="1" y="1698"/>
                    </a:cubicBezTo>
                    <a:cubicBezTo>
                      <a:pt x="1" y="1776"/>
                      <a:pt x="79" y="1854"/>
                      <a:pt x="157" y="1854"/>
                    </a:cubicBezTo>
                    <a:cubicBezTo>
                      <a:pt x="681" y="1854"/>
                      <a:pt x="1145" y="2061"/>
                      <a:pt x="1634" y="2061"/>
                    </a:cubicBezTo>
                    <a:cubicBezTo>
                      <a:pt x="1764" y="2061"/>
                      <a:pt x="1895" y="2047"/>
                      <a:pt x="2030" y="2010"/>
                    </a:cubicBezTo>
                    <a:cubicBezTo>
                      <a:pt x="2206" y="1932"/>
                      <a:pt x="2108" y="1698"/>
                      <a:pt x="1952" y="1698"/>
                    </a:cubicBezTo>
                    <a:cubicBezTo>
                      <a:pt x="1464" y="1600"/>
                      <a:pt x="898" y="1522"/>
                      <a:pt x="411" y="1522"/>
                    </a:cubicBezTo>
                    <a:cubicBezTo>
                      <a:pt x="567" y="1034"/>
                      <a:pt x="898" y="546"/>
                      <a:pt x="898" y="59"/>
                    </a:cubicBezTo>
                    <a:cubicBezTo>
                      <a:pt x="898" y="20"/>
                      <a:pt x="859"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56"/>
              <p:cNvSpPr/>
              <p:nvPr/>
            </p:nvSpPr>
            <p:spPr>
              <a:xfrm>
                <a:off x="7717211" y="2447176"/>
                <a:ext cx="12662" cy="7852"/>
              </a:xfrm>
              <a:custGeom>
                <a:avLst/>
                <a:gdLst/>
                <a:ahLst/>
                <a:cxnLst/>
                <a:rect l="l" t="t" r="r" b="b"/>
                <a:pathLst>
                  <a:path w="408" h="253" extrusionOk="0">
                    <a:moveTo>
                      <a:pt x="234" y="1"/>
                    </a:moveTo>
                    <a:cubicBezTo>
                      <a:pt x="78" y="1"/>
                      <a:pt x="0" y="235"/>
                      <a:pt x="234" y="235"/>
                    </a:cubicBezTo>
                    <a:cubicBezTo>
                      <a:pt x="257" y="247"/>
                      <a:pt x="276" y="253"/>
                      <a:pt x="293" y="253"/>
                    </a:cubicBezTo>
                    <a:cubicBezTo>
                      <a:pt x="407" y="253"/>
                      <a:pt x="387" y="1"/>
                      <a:pt x="2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56"/>
              <p:cNvSpPr/>
              <p:nvPr/>
            </p:nvSpPr>
            <p:spPr>
              <a:xfrm>
                <a:off x="7611227" y="2442335"/>
                <a:ext cx="12755" cy="9714"/>
              </a:xfrm>
              <a:custGeom>
                <a:avLst/>
                <a:gdLst/>
                <a:ahLst/>
                <a:cxnLst/>
                <a:rect l="l" t="t" r="r" b="b"/>
                <a:pathLst>
                  <a:path w="411" h="313" extrusionOk="0">
                    <a:moveTo>
                      <a:pt x="235" y="1"/>
                    </a:moveTo>
                    <a:cubicBezTo>
                      <a:pt x="157" y="1"/>
                      <a:pt x="1" y="79"/>
                      <a:pt x="1" y="157"/>
                    </a:cubicBezTo>
                    <a:cubicBezTo>
                      <a:pt x="1" y="235"/>
                      <a:pt x="79" y="313"/>
                      <a:pt x="157" y="313"/>
                    </a:cubicBezTo>
                    <a:cubicBezTo>
                      <a:pt x="332" y="235"/>
                      <a:pt x="410" y="79"/>
                      <a:pt x="235" y="79"/>
                    </a:cubicBezTo>
                    <a:lnTo>
                      <a:pt x="2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56"/>
              <p:cNvSpPr/>
              <p:nvPr/>
            </p:nvSpPr>
            <p:spPr>
              <a:xfrm>
                <a:off x="7777760" y="2336350"/>
                <a:ext cx="15176" cy="10738"/>
              </a:xfrm>
              <a:custGeom>
                <a:avLst/>
                <a:gdLst/>
                <a:ahLst/>
                <a:cxnLst/>
                <a:rect l="l" t="t" r="r" b="b"/>
                <a:pathLst>
                  <a:path w="489" h="346" extrusionOk="0">
                    <a:moveTo>
                      <a:pt x="332" y="1"/>
                    </a:moveTo>
                    <a:cubicBezTo>
                      <a:pt x="156" y="1"/>
                      <a:pt x="78" y="79"/>
                      <a:pt x="78" y="157"/>
                    </a:cubicBezTo>
                    <a:cubicBezTo>
                      <a:pt x="0" y="235"/>
                      <a:pt x="78" y="313"/>
                      <a:pt x="156" y="313"/>
                    </a:cubicBezTo>
                    <a:cubicBezTo>
                      <a:pt x="179" y="336"/>
                      <a:pt x="211" y="345"/>
                      <a:pt x="245" y="345"/>
                    </a:cubicBezTo>
                    <a:cubicBezTo>
                      <a:pt x="329" y="345"/>
                      <a:pt x="433" y="290"/>
                      <a:pt x="488" y="235"/>
                    </a:cubicBezTo>
                    <a:cubicBezTo>
                      <a:pt x="488" y="157"/>
                      <a:pt x="410" y="1"/>
                      <a:pt x="3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56"/>
              <p:cNvSpPr/>
              <p:nvPr/>
            </p:nvSpPr>
            <p:spPr>
              <a:xfrm>
                <a:off x="7530691" y="2330919"/>
                <a:ext cx="16914" cy="13035"/>
              </a:xfrm>
              <a:custGeom>
                <a:avLst/>
                <a:gdLst/>
                <a:ahLst/>
                <a:cxnLst/>
                <a:rect l="l" t="t" r="r" b="b"/>
                <a:pathLst>
                  <a:path w="545" h="420" extrusionOk="0">
                    <a:moveTo>
                      <a:pt x="313" y="0"/>
                    </a:moveTo>
                    <a:cubicBezTo>
                      <a:pt x="79" y="0"/>
                      <a:pt x="1" y="410"/>
                      <a:pt x="235" y="410"/>
                    </a:cubicBezTo>
                    <a:cubicBezTo>
                      <a:pt x="257" y="417"/>
                      <a:pt x="277" y="420"/>
                      <a:pt x="296" y="420"/>
                    </a:cubicBezTo>
                    <a:cubicBezTo>
                      <a:pt x="499" y="420"/>
                      <a:pt x="545" y="72"/>
                      <a:pt x="3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56"/>
              <p:cNvSpPr/>
              <p:nvPr/>
            </p:nvSpPr>
            <p:spPr>
              <a:xfrm>
                <a:off x="7606385" y="2227355"/>
                <a:ext cx="9714" cy="9497"/>
              </a:xfrm>
              <a:custGeom>
                <a:avLst/>
                <a:gdLst/>
                <a:ahLst/>
                <a:cxnLst/>
                <a:rect l="l" t="t" r="r" b="b"/>
                <a:pathLst>
                  <a:path w="313" h="306" extrusionOk="0">
                    <a:moveTo>
                      <a:pt x="235" y="1"/>
                    </a:moveTo>
                    <a:cubicBezTo>
                      <a:pt x="79" y="1"/>
                      <a:pt x="1" y="176"/>
                      <a:pt x="79" y="255"/>
                    </a:cubicBezTo>
                    <a:cubicBezTo>
                      <a:pt x="111" y="287"/>
                      <a:pt x="157" y="306"/>
                      <a:pt x="199" y="306"/>
                    </a:cubicBezTo>
                    <a:cubicBezTo>
                      <a:pt x="259" y="306"/>
                      <a:pt x="313" y="268"/>
                      <a:pt x="313" y="176"/>
                    </a:cubicBezTo>
                    <a:lnTo>
                      <a:pt x="313" y="98"/>
                    </a:lnTo>
                    <a:cubicBezTo>
                      <a:pt x="313" y="1"/>
                      <a:pt x="235"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56"/>
              <p:cNvSpPr/>
              <p:nvPr/>
            </p:nvSpPr>
            <p:spPr>
              <a:xfrm>
                <a:off x="7732325" y="2212241"/>
                <a:ext cx="14338" cy="10707"/>
              </a:xfrm>
              <a:custGeom>
                <a:avLst/>
                <a:gdLst/>
                <a:ahLst/>
                <a:cxnLst/>
                <a:rect l="l" t="t" r="r" b="b"/>
                <a:pathLst>
                  <a:path w="462" h="345" extrusionOk="0">
                    <a:moveTo>
                      <a:pt x="235" y="0"/>
                    </a:moveTo>
                    <a:cubicBezTo>
                      <a:pt x="79" y="0"/>
                      <a:pt x="1" y="332"/>
                      <a:pt x="235" y="332"/>
                    </a:cubicBezTo>
                    <a:cubicBezTo>
                      <a:pt x="254" y="340"/>
                      <a:pt x="272" y="344"/>
                      <a:pt x="289" y="344"/>
                    </a:cubicBezTo>
                    <a:cubicBezTo>
                      <a:pt x="424" y="344"/>
                      <a:pt x="461" y="87"/>
                      <a:pt x="2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56"/>
              <p:cNvSpPr/>
              <p:nvPr/>
            </p:nvSpPr>
            <p:spPr>
              <a:xfrm>
                <a:off x="7739618" y="2386627"/>
                <a:ext cx="68432" cy="63994"/>
              </a:xfrm>
              <a:custGeom>
                <a:avLst/>
                <a:gdLst/>
                <a:ahLst/>
                <a:cxnLst/>
                <a:rect l="l" t="t" r="r" b="b"/>
                <a:pathLst>
                  <a:path w="2205" h="2062" extrusionOk="0">
                    <a:moveTo>
                      <a:pt x="2049" y="0"/>
                    </a:moveTo>
                    <a:cubicBezTo>
                      <a:pt x="1464" y="157"/>
                      <a:pt x="820" y="235"/>
                      <a:pt x="254" y="332"/>
                    </a:cubicBezTo>
                    <a:cubicBezTo>
                      <a:pt x="98" y="410"/>
                      <a:pt x="0" y="488"/>
                      <a:pt x="0" y="566"/>
                    </a:cubicBezTo>
                    <a:cubicBezTo>
                      <a:pt x="0" y="898"/>
                      <a:pt x="98" y="1132"/>
                      <a:pt x="254" y="1464"/>
                    </a:cubicBezTo>
                    <a:cubicBezTo>
                      <a:pt x="332" y="1620"/>
                      <a:pt x="410" y="1874"/>
                      <a:pt x="585" y="2030"/>
                    </a:cubicBezTo>
                    <a:cubicBezTo>
                      <a:pt x="608" y="2053"/>
                      <a:pt x="631" y="2062"/>
                      <a:pt x="654" y="2062"/>
                    </a:cubicBezTo>
                    <a:cubicBezTo>
                      <a:pt x="709" y="2062"/>
                      <a:pt x="764" y="2007"/>
                      <a:pt x="820" y="1952"/>
                    </a:cubicBezTo>
                    <a:cubicBezTo>
                      <a:pt x="898" y="1796"/>
                      <a:pt x="820" y="1620"/>
                      <a:pt x="742" y="1386"/>
                    </a:cubicBezTo>
                    <a:cubicBezTo>
                      <a:pt x="664" y="1210"/>
                      <a:pt x="488" y="976"/>
                      <a:pt x="488" y="722"/>
                    </a:cubicBezTo>
                    <a:cubicBezTo>
                      <a:pt x="976" y="644"/>
                      <a:pt x="1717" y="644"/>
                      <a:pt x="2127" y="332"/>
                    </a:cubicBezTo>
                    <a:cubicBezTo>
                      <a:pt x="2205" y="235"/>
                      <a:pt x="2205" y="0"/>
                      <a:pt x="2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0" name="Google Shape;8240;p56"/>
              <p:cNvSpPr/>
              <p:nvPr/>
            </p:nvSpPr>
            <p:spPr>
              <a:xfrm>
                <a:off x="5396134" y="1557030"/>
                <a:ext cx="55149" cy="314260"/>
              </a:xfrm>
              <a:custGeom>
                <a:avLst/>
                <a:gdLst/>
                <a:ahLst/>
                <a:cxnLst/>
                <a:rect l="l" t="t" r="r" b="b"/>
                <a:pathLst>
                  <a:path w="1777" h="10126" extrusionOk="0">
                    <a:moveTo>
                      <a:pt x="118" y="0"/>
                    </a:moveTo>
                    <a:cubicBezTo>
                      <a:pt x="98" y="0"/>
                      <a:pt x="79" y="20"/>
                      <a:pt x="79" y="59"/>
                    </a:cubicBezTo>
                    <a:cubicBezTo>
                      <a:pt x="1" y="878"/>
                      <a:pt x="235" y="1600"/>
                      <a:pt x="313" y="2420"/>
                    </a:cubicBezTo>
                    <a:cubicBezTo>
                      <a:pt x="313" y="3239"/>
                      <a:pt x="313" y="4137"/>
                      <a:pt x="488" y="4937"/>
                    </a:cubicBezTo>
                    <a:cubicBezTo>
                      <a:pt x="566" y="5756"/>
                      <a:pt x="801" y="6576"/>
                      <a:pt x="976" y="7376"/>
                    </a:cubicBezTo>
                    <a:cubicBezTo>
                      <a:pt x="1054" y="8273"/>
                      <a:pt x="1054" y="9171"/>
                      <a:pt x="1288" y="9990"/>
                    </a:cubicBezTo>
                    <a:cubicBezTo>
                      <a:pt x="1319" y="10082"/>
                      <a:pt x="1399" y="10125"/>
                      <a:pt x="1486" y="10125"/>
                    </a:cubicBezTo>
                    <a:cubicBezTo>
                      <a:pt x="1623" y="10125"/>
                      <a:pt x="1776" y="10017"/>
                      <a:pt x="1776" y="9815"/>
                    </a:cubicBezTo>
                    <a:lnTo>
                      <a:pt x="1698" y="9581"/>
                    </a:lnTo>
                    <a:cubicBezTo>
                      <a:pt x="1542" y="8917"/>
                      <a:pt x="1542" y="8195"/>
                      <a:pt x="1366" y="7551"/>
                    </a:cubicBezTo>
                    <a:cubicBezTo>
                      <a:pt x="1288" y="6732"/>
                      <a:pt x="1054" y="5912"/>
                      <a:pt x="879" y="5015"/>
                    </a:cubicBezTo>
                    <a:cubicBezTo>
                      <a:pt x="722" y="4215"/>
                      <a:pt x="722" y="3317"/>
                      <a:pt x="644" y="2420"/>
                    </a:cubicBezTo>
                    <a:cubicBezTo>
                      <a:pt x="566" y="1600"/>
                      <a:pt x="235" y="878"/>
                      <a:pt x="157" y="59"/>
                    </a:cubicBezTo>
                    <a:cubicBezTo>
                      <a:pt x="157" y="20"/>
                      <a:pt x="137" y="0"/>
                      <a:pt x="1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56"/>
              <p:cNvSpPr/>
              <p:nvPr/>
            </p:nvSpPr>
            <p:spPr>
              <a:xfrm>
                <a:off x="5321433" y="1589555"/>
                <a:ext cx="219976" cy="225842"/>
              </a:xfrm>
              <a:custGeom>
                <a:avLst/>
                <a:gdLst/>
                <a:ahLst/>
                <a:cxnLst/>
                <a:rect l="l" t="t" r="r" b="b"/>
                <a:pathLst>
                  <a:path w="7088" h="7277" extrusionOk="0">
                    <a:moveTo>
                      <a:pt x="6858" y="0"/>
                    </a:moveTo>
                    <a:cubicBezTo>
                      <a:pt x="6807" y="0"/>
                      <a:pt x="6751" y="19"/>
                      <a:pt x="6700" y="65"/>
                    </a:cubicBezTo>
                    <a:cubicBezTo>
                      <a:pt x="5647" y="1294"/>
                      <a:pt x="4515" y="2347"/>
                      <a:pt x="3383" y="3479"/>
                    </a:cubicBezTo>
                    <a:cubicBezTo>
                      <a:pt x="2642" y="4065"/>
                      <a:pt x="1998" y="4708"/>
                      <a:pt x="1334" y="5430"/>
                    </a:cubicBezTo>
                    <a:cubicBezTo>
                      <a:pt x="847" y="5918"/>
                      <a:pt x="125" y="6503"/>
                      <a:pt x="47" y="7147"/>
                    </a:cubicBezTo>
                    <a:cubicBezTo>
                      <a:pt x="1" y="7239"/>
                      <a:pt x="36" y="7277"/>
                      <a:pt x="88" y="7277"/>
                    </a:cubicBezTo>
                    <a:cubicBezTo>
                      <a:pt x="125" y="7277"/>
                      <a:pt x="170" y="7258"/>
                      <a:pt x="203" y="7225"/>
                    </a:cubicBezTo>
                    <a:cubicBezTo>
                      <a:pt x="1178" y="5762"/>
                      <a:pt x="2798" y="4552"/>
                      <a:pt x="4183" y="3323"/>
                    </a:cubicBezTo>
                    <a:cubicBezTo>
                      <a:pt x="4925" y="2679"/>
                      <a:pt x="5568" y="2016"/>
                      <a:pt x="6212" y="1294"/>
                    </a:cubicBezTo>
                    <a:cubicBezTo>
                      <a:pt x="6466" y="1040"/>
                      <a:pt x="7032" y="650"/>
                      <a:pt x="7032" y="240"/>
                    </a:cubicBezTo>
                    <a:cubicBezTo>
                      <a:pt x="7087" y="115"/>
                      <a:pt x="6985" y="0"/>
                      <a:pt x="6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56"/>
              <p:cNvSpPr/>
              <p:nvPr/>
            </p:nvSpPr>
            <p:spPr>
              <a:xfrm>
                <a:off x="5298281" y="1657460"/>
                <a:ext cx="275436" cy="122805"/>
              </a:xfrm>
              <a:custGeom>
                <a:avLst/>
                <a:gdLst/>
                <a:ahLst/>
                <a:cxnLst/>
                <a:rect l="l" t="t" r="r" b="b"/>
                <a:pathLst>
                  <a:path w="8875" h="3957" extrusionOk="0">
                    <a:moveTo>
                      <a:pt x="234" y="0"/>
                    </a:moveTo>
                    <a:cubicBezTo>
                      <a:pt x="121" y="0"/>
                      <a:pt x="1" y="86"/>
                      <a:pt x="51" y="238"/>
                    </a:cubicBezTo>
                    <a:cubicBezTo>
                      <a:pt x="227" y="725"/>
                      <a:pt x="793" y="979"/>
                      <a:pt x="1202" y="1135"/>
                    </a:cubicBezTo>
                    <a:cubicBezTo>
                      <a:pt x="1846" y="1545"/>
                      <a:pt x="2568" y="1779"/>
                      <a:pt x="3310" y="2033"/>
                    </a:cubicBezTo>
                    <a:cubicBezTo>
                      <a:pt x="3797" y="2267"/>
                      <a:pt x="4285" y="2442"/>
                      <a:pt x="4773" y="2598"/>
                    </a:cubicBezTo>
                    <a:cubicBezTo>
                      <a:pt x="5339" y="2676"/>
                      <a:pt x="5827" y="2755"/>
                      <a:pt x="6314" y="3008"/>
                    </a:cubicBezTo>
                    <a:cubicBezTo>
                      <a:pt x="6646" y="3164"/>
                      <a:pt x="6958" y="3418"/>
                      <a:pt x="7290" y="3574"/>
                    </a:cubicBezTo>
                    <a:cubicBezTo>
                      <a:pt x="7622" y="3652"/>
                      <a:pt x="8188" y="3652"/>
                      <a:pt x="8422" y="3906"/>
                    </a:cubicBezTo>
                    <a:cubicBezTo>
                      <a:pt x="8461" y="3941"/>
                      <a:pt x="8507" y="3956"/>
                      <a:pt x="8553" y="3956"/>
                    </a:cubicBezTo>
                    <a:cubicBezTo>
                      <a:pt x="8714" y="3956"/>
                      <a:pt x="8875" y="3771"/>
                      <a:pt x="8753" y="3574"/>
                    </a:cubicBezTo>
                    <a:cubicBezTo>
                      <a:pt x="8519" y="3164"/>
                      <a:pt x="7856" y="3242"/>
                      <a:pt x="7446" y="3086"/>
                    </a:cubicBezTo>
                    <a:cubicBezTo>
                      <a:pt x="7056" y="2930"/>
                      <a:pt x="6724" y="2598"/>
                      <a:pt x="6314" y="2442"/>
                    </a:cubicBezTo>
                    <a:cubicBezTo>
                      <a:pt x="5905" y="2267"/>
                      <a:pt x="5417" y="2189"/>
                      <a:pt x="4929" y="2111"/>
                    </a:cubicBezTo>
                    <a:cubicBezTo>
                      <a:pt x="3954" y="1877"/>
                      <a:pt x="3056" y="1467"/>
                      <a:pt x="2178" y="1135"/>
                    </a:cubicBezTo>
                    <a:cubicBezTo>
                      <a:pt x="1593" y="901"/>
                      <a:pt x="715" y="647"/>
                      <a:pt x="383" y="81"/>
                    </a:cubicBezTo>
                    <a:cubicBezTo>
                      <a:pt x="355" y="26"/>
                      <a:pt x="296" y="0"/>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56"/>
              <p:cNvSpPr/>
              <p:nvPr/>
            </p:nvSpPr>
            <p:spPr>
              <a:xfrm>
                <a:off x="5320440" y="1719840"/>
                <a:ext cx="42425" cy="15238"/>
              </a:xfrm>
              <a:custGeom>
                <a:avLst/>
                <a:gdLst/>
                <a:ahLst/>
                <a:cxnLst/>
                <a:rect l="l" t="t" r="r" b="b"/>
                <a:pathLst>
                  <a:path w="1367" h="491" extrusionOk="0">
                    <a:moveTo>
                      <a:pt x="1154" y="1"/>
                    </a:moveTo>
                    <a:cubicBezTo>
                      <a:pt x="982" y="1"/>
                      <a:pt x="832" y="101"/>
                      <a:pt x="644" y="101"/>
                    </a:cubicBezTo>
                    <a:cubicBezTo>
                      <a:pt x="488" y="179"/>
                      <a:pt x="235" y="101"/>
                      <a:pt x="79" y="257"/>
                    </a:cubicBezTo>
                    <a:cubicBezTo>
                      <a:pt x="1" y="257"/>
                      <a:pt x="1" y="354"/>
                      <a:pt x="79" y="432"/>
                    </a:cubicBezTo>
                    <a:cubicBezTo>
                      <a:pt x="157" y="471"/>
                      <a:pt x="259" y="491"/>
                      <a:pt x="371" y="491"/>
                    </a:cubicBezTo>
                    <a:cubicBezTo>
                      <a:pt x="483" y="491"/>
                      <a:pt x="605" y="471"/>
                      <a:pt x="723" y="432"/>
                    </a:cubicBezTo>
                    <a:cubicBezTo>
                      <a:pt x="976" y="432"/>
                      <a:pt x="1210" y="432"/>
                      <a:pt x="1366" y="179"/>
                    </a:cubicBezTo>
                    <a:cubicBezTo>
                      <a:pt x="1366" y="101"/>
                      <a:pt x="1366" y="23"/>
                      <a:pt x="1288" y="23"/>
                    </a:cubicBezTo>
                    <a:cubicBezTo>
                      <a:pt x="1242" y="7"/>
                      <a:pt x="1197" y="1"/>
                      <a:pt x="1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56"/>
              <p:cNvSpPr/>
              <p:nvPr/>
            </p:nvSpPr>
            <p:spPr>
              <a:xfrm>
                <a:off x="5393093" y="1753823"/>
                <a:ext cx="18218" cy="40377"/>
              </a:xfrm>
              <a:custGeom>
                <a:avLst/>
                <a:gdLst/>
                <a:ahLst/>
                <a:cxnLst/>
                <a:rect l="l" t="t" r="r" b="b"/>
                <a:pathLst>
                  <a:path w="587" h="1301" extrusionOk="0">
                    <a:moveTo>
                      <a:pt x="440" y="1"/>
                    </a:moveTo>
                    <a:cubicBezTo>
                      <a:pt x="411" y="1"/>
                      <a:pt x="372" y="20"/>
                      <a:pt x="333" y="59"/>
                    </a:cubicBezTo>
                    <a:cubicBezTo>
                      <a:pt x="255" y="235"/>
                      <a:pt x="255" y="391"/>
                      <a:pt x="177" y="625"/>
                    </a:cubicBezTo>
                    <a:cubicBezTo>
                      <a:pt x="99" y="801"/>
                      <a:pt x="1" y="957"/>
                      <a:pt x="99" y="1210"/>
                    </a:cubicBezTo>
                    <a:cubicBezTo>
                      <a:pt x="99" y="1256"/>
                      <a:pt x="151" y="1301"/>
                      <a:pt x="210" y="1301"/>
                    </a:cubicBezTo>
                    <a:cubicBezTo>
                      <a:pt x="253" y="1301"/>
                      <a:pt x="300" y="1276"/>
                      <a:pt x="333" y="1210"/>
                    </a:cubicBezTo>
                    <a:cubicBezTo>
                      <a:pt x="489" y="1035"/>
                      <a:pt x="489" y="801"/>
                      <a:pt x="489" y="625"/>
                    </a:cubicBezTo>
                    <a:cubicBezTo>
                      <a:pt x="586" y="469"/>
                      <a:pt x="586" y="235"/>
                      <a:pt x="489" y="59"/>
                    </a:cubicBezTo>
                    <a:cubicBezTo>
                      <a:pt x="489" y="20"/>
                      <a:pt x="469" y="1"/>
                      <a:pt x="4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56"/>
              <p:cNvSpPr/>
              <p:nvPr/>
            </p:nvSpPr>
            <p:spPr>
              <a:xfrm>
                <a:off x="5396134" y="1783493"/>
                <a:ext cx="9714" cy="10335"/>
              </a:xfrm>
              <a:custGeom>
                <a:avLst/>
                <a:gdLst/>
                <a:ahLst/>
                <a:cxnLst/>
                <a:rect l="l" t="t" r="r" b="b"/>
                <a:pathLst>
                  <a:path w="313" h="333" extrusionOk="0">
                    <a:moveTo>
                      <a:pt x="157" y="1"/>
                    </a:moveTo>
                    <a:cubicBezTo>
                      <a:pt x="1" y="1"/>
                      <a:pt x="1" y="333"/>
                      <a:pt x="157" y="333"/>
                    </a:cubicBezTo>
                    <a:cubicBezTo>
                      <a:pt x="313" y="333"/>
                      <a:pt x="313"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56"/>
              <p:cNvSpPr/>
              <p:nvPr/>
            </p:nvSpPr>
            <p:spPr>
              <a:xfrm>
                <a:off x="5347689" y="1636945"/>
                <a:ext cx="37521" cy="46677"/>
              </a:xfrm>
              <a:custGeom>
                <a:avLst/>
                <a:gdLst/>
                <a:ahLst/>
                <a:cxnLst/>
                <a:rect l="l" t="t" r="r" b="b"/>
                <a:pathLst>
                  <a:path w="1209" h="1504" extrusionOk="0">
                    <a:moveTo>
                      <a:pt x="332" y="1"/>
                    </a:moveTo>
                    <a:cubicBezTo>
                      <a:pt x="254" y="1"/>
                      <a:pt x="176" y="1"/>
                      <a:pt x="176" y="99"/>
                    </a:cubicBezTo>
                    <a:cubicBezTo>
                      <a:pt x="1" y="333"/>
                      <a:pt x="176" y="586"/>
                      <a:pt x="332" y="820"/>
                    </a:cubicBezTo>
                    <a:cubicBezTo>
                      <a:pt x="488" y="977"/>
                      <a:pt x="742" y="1230"/>
                      <a:pt x="898" y="1464"/>
                    </a:cubicBezTo>
                    <a:cubicBezTo>
                      <a:pt x="920" y="1491"/>
                      <a:pt x="955" y="1503"/>
                      <a:pt x="993" y="1503"/>
                    </a:cubicBezTo>
                    <a:cubicBezTo>
                      <a:pt x="1091" y="1503"/>
                      <a:pt x="1208" y="1421"/>
                      <a:pt x="1152" y="1308"/>
                    </a:cubicBezTo>
                    <a:cubicBezTo>
                      <a:pt x="1074" y="1074"/>
                      <a:pt x="898" y="899"/>
                      <a:pt x="742" y="664"/>
                    </a:cubicBezTo>
                    <a:cubicBezTo>
                      <a:pt x="586" y="489"/>
                      <a:pt x="488" y="177"/>
                      <a:pt x="3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56"/>
              <p:cNvSpPr/>
              <p:nvPr/>
            </p:nvSpPr>
            <p:spPr>
              <a:xfrm>
                <a:off x="5428845" y="1608455"/>
                <a:ext cx="24859" cy="50928"/>
              </a:xfrm>
              <a:custGeom>
                <a:avLst/>
                <a:gdLst/>
                <a:ahLst/>
                <a:cxnLst/>
                <a:rect l="l" t="t" r="r" b="b"/>
                <a:pathLst>
                  <a:path w="801" h="1641" extrusionOk="0">
                    <a:moveTo>
                      <a:pt x="636" y="0"/>
                    </a:moveTo>
                    <a:cubicBezTo>
                      <a:pt x="613" y="0"/>
                      <a:pt x="589" y="12"/>
                      <a:pt x="566" y="41"/>
                    </a:cubicBezTo>
                    <a:cubicBezTo>
                      <a:pt x="410" y="275"/>
                      <a:pt x="312" y="607"/>
                      <a:pt x="156" y="841"/>
                    </a:cubicBezTo>
                    <a:cubicBezTo>
                      <a:pt x="78" y="1095"/>
                      <a:pt x="0" y="1329"/>
                      <a:pt x="0" y="1582"/>
                    </a:cubicBezTo>
                    <a:cubicBezTo>
                      <a:pt x="0" y="1621"/>
                      <a:pt x="20" y="1641"/>
                      <a:pt x="49" y="1641"/>
                    </a:cubicBezTo>
                    <a:cubicBezTo>
                      <a:pt x="78" y="1641"/>
                      <a:pt x="117" y="1621"/>
                      <a:pt x="156" y="1582"/>
                    </a:cubicBezTo>
                    <a:cubicBezTo>
                      <a:pt x="312" y="1407"/>
                      <a:pt x="410" y="1095"/>
                      <a:pt x="566" y="841"/>
                    </a:cubicBezTo>
                    <a:cubicBezTo>
                      <a:pt x="722" y="607"/>
                      <a:pt x="800" y="353"/>
                      <a:pt x="800" y="119"/>
                    </a:cubicBezTo>
                    <a:cubicBezTo>
                      <a:pt x="745" y="64"/>
                      <a:pt x="691" y="0"/>
                      <a:pt x="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8" name="Google Shape;8248;p56"/>
              <p:cNvSpPr/>
              <p:nvPr/>
            </p:nvSpPr>
            <p:spPr>
              <a:xfrm>
                <a:off x="5468787" y="1685391"/>
                <a:ext cx="43046" cy="20018"/>
              </a:xfrm>
              <a:custGeom>
                <a:avLst/>
                <a:gdLst/>
                <a:ahLst/>
                <a:cxnLst/>
                <a:rect l="l" t="t" r="r" b="b"/>
                <a:pathLst>
                  <a:path w="1387" h="645" extrusionOk="0">
                    <a:moveTo>
                      <a:pt x="1230" y="1"/>
                    </a:moveTo>
                    <a:cubicBezTo>
                      <a:pt x="1074" y="1"/>
                      <a:pt x="899" y="79"/>
                      <a:pt x="742" y="157"/>
                    </a:cubicBezTo>
                    <a:cubicBezTo>
                      <a:pt x="489" y="235"/>
                      <a:pt x="333" y="235"/>
                      <a:pt x="177" y="313"/>
                    </a:cubicBezTo>
                    <a:cubicBezTo>
                      <a:pt x="1" y="391"/>
                      <a:pt x="99" y="645"/>
                      <a:pt x="255" y="645"/>
                    </a:cubicBezTo>
                    <a:cubicBezTo>
                      <a:pt x="586" y="567"/>
                      <a:pt x="1308" y="567"/>
                      <a:pt x="1386" y="157"/>
                    </a:cubicBezTo>
                    <a:cubicBezTo>
                      <a:pt x="1386" y="79"/>
                      <a:pt x="1308" y="1"/>
                      <a:pt x="1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9" name="Google Shape;8249;p56"/>
              <p:cNvSpPr/>
              <p:nvPr/>
            </p:nvSpPr>
            <p:spPr>
              <a:xfrm>
                <a:off x="5451253" y="1753234"/>
                <a:ext cx="10304" cy="10304"/>
              </a:xfrm>
              <a:custGeom>
                <a:avLst/>
                <a:gdLst/>
                <a:ahLst/>
                <a:cxnLst/>
                <a:rect l="l" t="t" r="r" b="b"/>
                <a:pathLst>
                  <a:path w="332" h="332" extrusionOk="0">
                    <a:moveTo>
                      <a:pt x="176" y="0"/>
                    </a:moveTo>
                    <a:cubicBezTo>
                      <a:pt x="0" y="0"/>
                      <a:pt x="0" y="332"/>
                      <a:pt x="176" y="332"/>
                    </a:cubicBezTo>
                    <a:cubicBezTo>
                      <a:pt x="332" y="332"/>
                      <a:pt x="332" y="0"/>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0" name="Google Shape;8250;p56"/>
              <p:cNvSpPr/>
              <p:nvPr/>
            </p:nvSpPr>
            <p:spPr>
              <a:xfrm>
                <a:off x="5449639" y="1752085"/>
                <a:ext cx="29483" cy="36590"/>
              </a:xfrm>
              <a:custGeom>
                <a:avLst/>
                <a:gdLst/>
                <a:ahLst/>
                <a:cxnLst/>
                <a:rect l="l" t="t" r="r" b="b"/>
                <a:pathLst>
                  <a:path w="950" h="1179" extrusionOk="0">
                    <a:moveTo>
                      <a:pt x="240" y="0"/>
                    </a:moveTo>
                    <a:cubicBezTo>
                      <a:pt x="126" y="0"/>
                      <a:pt x="1" y="125"/>
                      <a:pt x="52" y="291"/>
                    </a:cubicBezTo>
                    <a:cubicBezTo>
                      <a:pt x="216" y="582"/>
                      <a:pt x="431" y="1179"/>
                      <a:pt x="791" y="1179"/>
                    </a:cubicBezTo>
                    <a:cubicBezTo>
                      <a:pt x="817" y="1179"/>
                      <a:pt x="844" y="1175"/>
                      <a:pt x="872" y="1169"/>
                    </a:cubicBezTo>
                    <a:cubicBezTo>
                      <a:pt x="872" y="1169"/>
                      <a:pt x="950" y="1091"/>
                      <a:pt x="950" y="1013"/>
                    </a:cubicBezTo>
                    <a:cubicBezTo>
                      <a:pt x="950" y="857"/>
                      <a:pt x="794" y="779"/>
                      <a:pt x="716" y="603"/>
                    </a:cubicBezTo>
                    <a:cubicBezTo>
                      <a:pt x="618" y="447"/>
                      <a:pt x="462" y="291"/>
                      <a:pt x="384" y="115"/>
                    </a:cubicBezTo>
                    <a:cubicBezTo>
                      <a:pt x="357" y="35"/>
                      <a:pt x="300" y="0"/>
                      <a:pt x="2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56"/>
              <p:cNvSpPr/>
              <p:nvPr/>
            </p:nvSpPr>
            <p:spPr>
              <a:xfrm>
                <a:off x="5411280" y="1826507"/>
                <a:ext cx="75725" cy="50277"/>
              </a:xfrm>
              <a:custGeom>
                <a:avLst/>
                <a:gdLst/>
                <a:ahLst/>
                <a:cxnLst/>
                <a:rect l="l" t="t" r="r" b="b"/>
                <a:pathLst>
                  <a:path w="2440" h="1620" extrusionOk="0">
                    <a:moveTo>
                      <a:pt x="878" y="0"/>
                    </a:moveTo>
                    <a:cubicBezTo>
                      <a:pt x="800" y="0"/>
                      <a:pt x="644" y="0"/>
                      <a:pt x="644" y="78"/>
                    </a:cubicBezTo>
                    <a:cubicBezTo>
                      <a:pt x="391" y="566"/>
                      <a:pt x="0" y="1132"/>
                      <a:pt x="78" y="1620"/>
                    </a:cubicBezTo>
                    <a:cubicBezTo>
                      <a:pt x="488" y="1385"/>
                      <a:pt x="644" y="898"/>
                      <a:pt x="878" y="488"/>
                    </a:cubicBezTo>
                    <a:cubicBezTo>
                      <a:pt x="1132" y="644"/>
                      <a:pt x="1288" y="820"/>
                      <a:pt x="1542" y="976"/>
                    </a:cubicBezTo>
                    <a:cubicBezTo>
                      <a:pt x="1698" y="1132"/>
                      <a:pt x="1854" y="1307"/>
                      <a:pt x="2108" y="1385"/>
                    </a:cubicBezTo>
                    <a:cubicBezTo>
                      <a:pt x="2264" y="1385"/>
                      <a:pt x="2439" y="1210"/>
                      <a:pt x="2342" y="1132"/>
                    </a:cubicBezTo>
                    <a:cubicBezTo>
                      <a:pt x="2186" y="898"/>
                      <a:pt x="1854" y="722"/>
                      <a:pt x="1620" y="488"/>
                    </a:cubicBezTo>
                    <a:cubicBezTo>
                      <a:pt x="1366" y="332"/>
                      <a:pt x="1210" y="156"/>
                      <a:pt x="8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56"/>
              <p:cNvSpPr/>
              <p:nvPr/>
            </p:nvSpPr>
            <p:spPr>
              <a:xfrm>
                <a:off x="5299864" y="1767417"/>
                <a:ext cx="55739" cy="51239"/>
              </a:xfrm>
              <a:custGeom>
                <a:avLst/>
                <a:gdLst/>
                <a:ahLst/>
                <a:cxnLst/>
                <a:rect l="l" t="t" r="r" b="b"/>
                <a:pathLst>
                  <a:path w="1796" h="1651" extrusionOk="0">
                    <a:moveTo>
                      <a:pt x="1542" y="0"/>
                    </a:moveTo>
                    <a:cubicBezTo>
                      <a:pt x="1512" y="0"/>
                      <a:pt x="1484" y="10"/>
                      <a:pt x="1464" y="31"/>
                    </a:cubicBezTo>
                    <a:cubicBezTo>
                      <a:pt x="898" y="109"/>
                      <a:pt x="664" y="597"/>
                      <a:pt x="176" y="772"/>
                    </a:cubicBezTo>
                    <a:cubicBezTo>
                      <a:pt x="0" y="851"/>
                      <a:pt x="78" y="1007"/>
                      <a:pt x="254" y="1007"/>
                    </a:cubicBezTo>
                    <a:cubicBezTo>
                      <a:pt x="664" y="1007"/>
                      <a:pt x="898" y="675"/>
                      <a:pt x="1307" y="519"/>
                    </a:cubicBezTo>
                    <a:lnTo>
                      <a:pt x="1307" y="1163"/>
                    </a:lnTo>
                    <a:cubicBezTo>
                      <a:pt x="1307" y="1338"/>
                      <a:pt x="1307" y="1650"/>
                      <a:pt x="1542" y="1650"/>
                    </a:cubicBezTo>
                    <a:cubicBezTo>
                      <a:pt x="1795" y="1650"/>
                      <a:pt x="1717" y="1416"/>
                      <a:pt x="1717" y="1260"/>
                    </a:cubicBezTo>
                    <a:lnTo>
                      <a:pt x="1717" y="187"/>
                    </a:lnTo>
                    <a:cubicBezTo>
                      <a:pt x="1717" y="73"/>
                      <a:pt x="1623" y="0"/>
                      <a:pt x="15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56"/>
              <p:cNvSpPr/>
              <p:nvPr/>
            </p:nvSpPr>
            <p:spPr>
              <a:xfrm>
                <a:off x="5284719" y="1632104"/>
                <a:ext cx="47856" cy="65453"/>
              </a:xfrm>
              <a:custGeom>
                <a:avLst/>
                <a:gdLst/>
                <a:ahLst/>
                <a:cxnLst/>
                <a:rect l="l" t="t" r="r" b="b"/>
                <a:pathLst>
                  <a:path w="1542" h="2109" extrusionOk="0">
                    <a:moveTo>
                      <a:pt x="976" y="1"/>
                    </a:moveTo>
                    <a:cubicBezTo>
                      <a:pt x="898" y="1"/>
                      <a:pt x="820" y="1"/>
                      <a:pt x="820" y="79"/>
                    </a:cubicBezTo>
                    <a:cubicBezTo>
                      <a:pt x="742" y="333"/>
                      <a:pt x="898" y="645"/>
                      <a:pt x="976" y="898"/>
                    </a:cubicBezTo>
                    <a:cubicBezTo>
                      <a:pt x="1054" y="1133"/>
                      <a:pt x="1152" y="1386"/>
                      <a:pt x="1152" y="1620"/>
                    </a:cubicBezTo>
                    <a:cubicBezTo>
                      <a:pt x="930" y="1620"/>
                      <a:pt x="675" y="1664"/>
                      <a:pt x="430" y="1664"/>
                    </a:cubicBezTo>
                    <a:cubicBezTo>
                      <a:pt x="308" y="1664"/>
                      <a:pt x="189" y="1653"/>
                      <a:pt x="78" y="1620"/>
                    </a:cubicBezTo>
                    <a:cubicBezTo>
                      <a:pt x="78" y="1620"/>
                      <a:pt x="0" y="1620"/>
                      <a:pt x="78" y="1718"/>
                    </a:cubicBezTo>
                    <a:cubicBezTo>
                      <a:pt x="254" y="2108"/>
                      <a:pt x="898" y="1952"/>
                      <a:pt x="1308" y="2030"/>
                    </a:cubicBezTo>
                    <a:cubicBezTo>
                      <a:pt x="1337" y="2045"/>
                      <a:pt x="1364" y="2051"/>
                      <a:pt x="1389" y="2051"/>
                    </a:cubicBezTo>
                    <a:cubicBezTo>
                      <a:pt x="1491" y="2051"/>
                      <a:pt x="1542" y="1937"/>
                      <a:pt x="1542" y="1874"/>
                    </a:cubicBezTo>
                    <a:cubicBezTo>
                      <a:pt x="1542" y="1464"/>
                      <a:pt x="1464" y="1133"/>
                      <a:pt x="1386" y="820"/>
                    </a:cubicBezTo>
                    <a:cubicBezTo>
                      <a:pt x="1308" y="567"/>
                      <a:pt x="1230" y="157"/>
                      <a:pt x="9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56"/>
              <p:cNvSpPr/>
              <p:nvPr/>
            </p:nvSpPr>
            <p:spPr>
              <a:xfrm>
                <a:off x="5371151" y="1584279"/>
                <a:ext cx="57725" cy="52108"/>
              </a:xfrm>
              <a:custGeom>
                <a:avLst/>
                <a:gdLst/>
                <a:ahLst/>
                <a:cxnLst/>
                <a:rect l="l" t="t" r="r" b="b"/>
                <a:pathLst>
                  <a:path w="1860" h="1679" extrusionOk="0">
                    <a:moveTo>
                      <a:pt x="1684" y="0"/>
                    </a:moveTo>
                    <a:cubicBezTo>
                      <a:pt x="1527" y="157"/>
                      <a:pt x="1449" y="410"/>
                      <a:pt x="1371" y="644"/>
                    </a:cubicBezTo>
                    <a:cubicBezTo>
                      <a:pt x="1371" y="820"/>
                      <a:pt x="1371" y="976"/>
                      <a:pt x="1293" y="1132"/>
                    </a:cubicBezTo>
                    <a:cubicBezTo>
                      <a:pt x="962" y="722"/>
                      <a:pt x="708" y="235"/>
                      <a:pt x="220" y="79"/>
                    </a:cubicBezTo>
                    <a:cubicBezTo>
                      <a:pt x="190" y="64"/>
                      <a:pt x="163" y="57"/>
                      <a:pt x="140" y="57"/>
                    </a:cubicBezTo>
                    <a:cubicBezTo>
                      <a:pt x="40" y="57"/>
                      <a:pt x="1" y="171"/>
                      <a:pt x="64" y="235"/>
                    </a:cubicBezTo>
                    <a:cubicBezTo>
                      <a:pt x="552" y="644"/>
                      <a:pt x="806" y="1210"/>
                      <a:pt x="1196" y="1620"/>
                    </a:cubicBezTo>
                    <a:cubicBezTo>
                      <a:pt x="1245" y="1659"/>
                      <a:pt x="1308" y="1678"/>
                      <a:pt x="1369" y="1678"/>
                    </a:cubicBezTo>
                    <a:cubicBezTo>
                      <a:pt x="1430" y="1678"/>
                      <a:pt x="1488" y="1659"/>
                      <a:pt x="1527" y="1620"/>
                    </a:cubicBezTo>
                    <a:cubicBezTo>
                      <a:pt x="1606" y="1386"/>
                      <a:pt x="1684" y="1054"/>
                      <a:pt x="1781" y="820"/>
                    </a:cubicBezTo>
                    <a:cubicBezTo>
                      <a:pt x="1781" y="566"/>
                      <a:pt x="1859" y="332"/>
                      <a:pt x="1781" y="79"/>
                    </a:cubicBezTo>
                    <a:cubicBezTo>
                      <a:pt x="1781" y="0"/>
                      <a:pt x="1684" y="0"/>
                      <a:pt x="16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56"/>
              <p:cNvSpPr/>
              <p:nvPr/>
            </p:nvSpPr>
            <p:spPr>
              <a:xfrm>
                <a:off x="5486974" y="1592317"/>
                <a:ext cx="67843" cy="57384"/>
              </a:xfrm>
              <a:custGeom>
                <a:avLst/>
                <a:gdLst/>
                <a:ahLst/>
                <a:cxnLst/>
                <a:rect l="l" t="t" r="r" b="b"/>
                <a:pathLst>
                  <a:path w="2186" h="1849" extrusionOk="0">
                    <a:moveTo>
                      <a:pt x="525" y="0"/>
                    </a:moveTo>
                    <a:cubicBezTo>
                      <a:pt x="483" y="0"/>
                      <a:pt x="439" y="24"/>
                      <a:pt x="391" y="73"/>
                    </a:cubicBezTo>
                    <a:cubicBezTo>
                      <a:pt x="234" y="561"/>
                      <a:pt x="0" y="1205"/>
                      <a:pt x="78" y="1771"/>
                    </a:cubicBezTo>
                    <a:cubicBezTo>
                      <a:pt x="78" y="1849"/>
                      <a:pt x="234" y="1849"/>
                      <a:pt x="313" y="1849"/>
                    </a:cubicBezTo>
                    <a:cubicBezTo>
                      <a:pt x="475" y="1823"/>
                      <a:pt x="666" y="1823"/>
                      <a:pt x="866" y="1823"/>
                    </a:cubicBezTo>
                    <a:lnTo>
                      <a:pt x="866" y="1823"/>
                    </a:lnTo>
                    <a:cubicBezTo>
                      <a:pt x="1266" y="1823"/>
                      <a:pt x="1704" y="1823"/>
                      <a:pt x="2030" y="1615"/>
                    </a:cubicBezTo>
                    <a:cubicBezTo>
                      <a:pt x="2186" y="1537"/>
                      <a:pt x="2108" y="1361"/>
                      <a:pt x="1951" y="1361"/>
                    </a:cubicBezTo>
                    <a:cubicBezTo>
                      <a:pt x="1464" y="1439"/>
                      <a:pt x="878" y="1439"/>
                      <a:pt x="391" y="1439"/>
                    </a:cubicBezTo>
                    <a:cubicBezTo>
                      <a:pt x="488" y="1049"/>
                      <a:pt x="722" y="463"/>
                      <a:pt x="644" y="73"/>
                    </a:cubicBezTo>
                    <a:cubicBezTo>
                      <a:pt x="605" y="24"/>
                      <a:pt x="566" y="0"/>
                      <a:pt x="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56"/>
              <p:cNvSpPr/>
              <p:nvPr/>
            </p:nvSpPr>
            <p:spPr>
              <a:xfrm>
                <a:off x="5489395" y="1798638"/>
                <a:ext cx="12755" cy="10335"/>
              </a:xfrm>
              <a:custGeom>
                <a:avLst/>
                <a:gdLst/>
                <a:ahLst/>
                <a:cxnLst/>
                <a:rect l="l" t="t" r="r" b="b"/>
                <a:pathLst>
                  <a:path w="411" h="333" extrusionOk="0">
                    <a:moveTo>
                      <a:pt x="156" y="1"/>
                    </a:moveTo>
                    <a:cubicBezTo>
                      <a:pt x="0" y="1"/>
                      <a:pt x="0" y="332"/>
                      <a:pt x="156" y="332"/>
                    </a:cubicBezTo>
                    <a:cubicBezTo>
                      <a:pt x="410" y="332"/>
                      <a:pt x="410" y="1"/>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56"/>
              <p:cNvSpPr/>
              <p:nvPr/>
            </p:nvSpPr>
            <p:spPr>
              <a:xfrm>
                <a:off x="5385831" y="1815552"/>
                <a:ext cx="12755" cy="9559"/>
              </a:xfrm>
              <a:custGeom>
                <a:avLst/>
                <a:gdLst/>
                <a:ahLst/>
                <a:cxnLst/>
                <a:rect l="l" t="t" r="r" b="b"/>
                <a:pathLst>
                  <a:path w="411" h="308" extrusionOk="0">
                    <a:moveTo>
                      <a:pt x="184" y="0"/>
                    </a:moveTo>
                    <a:cubicBezTo>
                      <a:pt x="104" y="0"/>
                      <a:pt x="1" y="118"/>
                      <a:pt x="1" y="197"/>
                    </a:cubicBezTo>
                    <a:cubicBezTo>
                      <a:pt x="1" y="252"/>
                      <a:pt x="79" y="307"/>
                      <a:pt x="152" y="307"/>
                    </a:cubicBezTo>
                    <a:cubicBezTo>
                      <a:pt x="183" y="307"/>
                      <a:pt x="212" y="298"/>
                      <a:pt x="235" y="275"/>
                    </a:cubicBezTo>
                    <a:cubicBezTo>
                      <a:pt x="411" y="275"/>
                      <a:pt x="411" y="99"/>
                      <a:pt x="235" y="21"/>
                    </a:cubicBezTo>
                    <a:cubicBezTo>
                      <a:pt x="220" y="7"/>
                      <a:pt x="203" y="0"/>
                      <a:pt x="1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56"/>
              <p:cNvSpPr/>
              <p:nvPr/>
            </p:nvSpPr>
            <p:spPr>
              <a:xfrm>
                <a:off x="5524961" y="1682381"/>
                <a:ext cx="14711" cy="11266"/>
              </a:xfrm>
              <a:custGeom>
                <a:avLst/>
                <a:gdLst/>
                <a:ahLst/>
                <a:cxnLst/>
                <a:rect l="l" t="t" r="r" b="b"/>
                <a:pathLst>
                  <a:path w="474" h="363" extrusionOk="0">
                    <a:moveTo>
                      <a:pt x="240" y="0"/>
                    </a:moveTo>
                    <a:cubicBezTo>
                      <a:pt x="142" y="0"/>
                      <a:pt x="64" y="98"/>
                      <a:pt x="64" y="176"/>
                    </a:cubicBezTo>
                    <a:cubicBezTo>
                      <a:pt x="1" y="239"/>
                      <a:pt x="40" y="353"/>
                      <a:pt x="150" y="353"/>
                    </a:cubicBezTo>
                    <a:cubicBezTo>
                      <a:pt x="176" y="353"/>
                      <a:pt x="206" y="347"/>
                      <a:pt x="240" y="332"/>
                    </a:cubicBezTo>
                    <a:cubicBezTo>
                      <a:pt x="261" y="353"/>
                      <a:pt x="287" y="363"/>
                      <a:pt x="315" y="363"/>
                    </a:cubicBezTo>
                    <a:cubicBezTo>
                      <a:pt x="390" y="363"/>
                      <a:pt x="474" y="290"/>
                      <a:pt x="474" y="176"/>
                    </a:cubicBezTo>
                    <a:cubicBezTo>
                      <a:pt x="474" y="98"/>
                      <a:pt x="396" y="0"/>
                      <a:pt x="2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56"/>
              <p:cNvSpPr/>
              <p:nvPr/>
            </p:nvSpPr>
            <p:spPr>
              <a:xfrm>
                <a:off x="5290150" y="1725364"/>
                <a:ext cx="15176" cy="12755"/>
              </a:xfrm>
              <a:custGeom>
                <a:avLst/>
                <a:gdLst/>
                <a:ahLst/>
                <a:cxnLst/>
                <a:rect l="l" t="t" r="r" b="b"/>
                <a:pathLst>
                  <a:path w="489" h="411" extrusionOk="0">
                    <a:moveTo>
                      <a:pt x="235" y="1"/>
                    </a:moveTo>
                    <a:cubicBezTo>
                      <a:pt x="1" y="1"/>
                      <a:pt x="1" y="410"/>
                      <a:pt x="235" y="410"/>
                    </a:cubicBezTo>
                    <a:cubicBezTo>
                      <a:pt x="489" y="410"/>
                      <a:pt x="489"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56"/>
              <p:cNvSpPr/>
              <p:nvPr/>
            </p:nvSpPr>
            <p:spPr>
              <a:xfrm>
                <a:off x="5340427" y="1612148"/>
                <a:ext cx="10335" cy="8286"/>
              </a:xfrm>
              <a:custGeom>
                <a:avLst/>
                <a:gdLst/>
                <a:ahLst/>
                <a:cxnLst/>
                <a:rect l="l" t="t" r="r" b="b"/>
                <a:pathLst>
                  <a:path w="333" h="267" extrusionOk="0">
                    <a:moveTo>
                      <a:pt x="235" y="0"/>
                    </a:moveTo>
                    <a:cubicBezTo>
                      <a:pt x="79" y="0"/>
                      <a:pt x="0" y="156"/>
                      <a:pt x="79" y="234"/>
                    </a:cubicBezTo>
                    <a:cubicBezTo>
                      <a:pt x="101" y="257"/>
                      <a:pt x="133" y="266"/>
                      <a:pt x="165" y="266"/>
                    </a:cubicBezTo>
                    <a:cubicBezTo>
                      <a:pt x="244" y="266"/>
                      <a:pt x="332" y="211"/>
                      <a:pt x="332" y="156"/>
                    </a:cubicBezTo>
                    <a:lnTo>
                      <a:pt x="3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56"/>
              <p:cNvSpPr/>
              <p:nvPr/>
            </p:nvSpPr>
            <p:spPr>
              <a:xfrm>
                <a:off x="5459104" y="1573975"/>
                <a:ext cx="12755" cy="10335"/>
              </a:xfrm>
              <a:custGeom>
                <a:avLst/>
                <a:gdLst/>
                <a:ahLst/>
                <a:cxnLst/>
                <a:rect l="l" t="t" r="r" b="b"/>
                <a:pathLst>
                  <a:path w="411" h="333" extrusionOk="0">
                    <a:moveTo>
                      <a:pt x="235" y="1"/>
                    </a:moveTo>
                    <a:cubicBezTo>
                      <a:pt x="1" y="1"/>
                      <a:pt x="1" y="332"/>
                      <a:pt x="235" y="332"/>
                    </a:cubicBezTo>
                    <a:cubicBezTo>
                      <a:pt x="411" y="332"/>
                      <a:pt x="411"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56"/>
              <p:cNvSpPr/>
              <p:nvPr/>
            </p:nvSpPr>
            <p:spPr>
              <a:xfrm>
                <a:off x="5502119" y="1727785"/>
                <a:ext cx="63001" cy="68463"/>
              </a:xfrm>
              <a:custGeom>
                <a:avLst/>
                <a:gdLst/>
                <a:ahLst/>
                <a:cxnLst/>
                <a:rect l="l" t="t" r="r" b="b"/>
                <a:pathLst>
                  <a:path w="2030" h="2206" extrusionOk="0">
                    <a:moveTo>
                      <a:pt x="1776" y="1"/>
                    </a:moveTo>
                    <a:cubicBezTo>
                      <a:pt x="1288" y="254"/>
                      <a:pt x="722" y="410"/>
                      <a:pt x="156" y="664"/>
                    </a:cubicBezTo>
                    <a:cubicBezTo>
                      <a:pt x="0" y="742"/>
                      <a:pt x="0" y="820"/>
                      <a:pt x="0" y="898"/>
                    </a:cubicBezTo>
                    <a:cubicBezTo>
                      <a:pt x="78" y="1230"/>
                      <a:pt x="156" y="1464"/>
                      <a:pt x="312" y="1718"/>
                    </a:cubicBezTo>
                    <a:cubicBezTo>
                      <a:pt x="488" y="1874"/>
                      <a:pt x="566" y="2128"/>
                      <a:pt x="800" y="2206"/>
                    </a:cubicBezTo>
                    <a:cubicBezTo>
                      <a:pt x="878" y="2206"/>
                      <a:pt x="976" y="2206"/>
                      <a:pt x="976" y="2128"/>
                    </a:cubicBezTo>
                    <a:cubicBezTo>
                      <a:pt x="1054" y="1874"/>
                      <a:pt x="878" y="1796"/>
                      <a:pt x="800" y="1562"/>
                    </a:cubicBezTo>
                    <a:cubicBezTo>
                      <a:pt x="644" y="1386"/>
                      <a:pt x="566" y="1230"/>
                      <a:pt x="488" y="976"/>
                    </a:cubicBezTo>
                    <a:cubicBezTo>
                      <a:pt x="976" y="820"/>
                      <a:pt x="1620" y="664"/>
                      <a:pt x="1951" y="254"/>
                    </a:cubicBezTo>
                    <a:cubicBezTo>
                      <a:pt x="2029" y="176"/>
                      <a:pt x="1951" y="1"/>
                      <a:pt x="17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56"/>
              <p:cNvSpPr/>
              <p:nvPr/>
            </p:nvSpPr>
            <p:spPr>
              <a:xfrm>
                <a:off x="6783461" y="436760"/>
                <a:ext cx="45435" cy="268236"/>
              </a:xfrm>
              <a:custGeom>
                <a:avLst/>
                <a:gdLst/>
                <a:ahLst/>
                <a:cxnLst/>
                <a:rect l="l" t="t" r="r" b="b"/>
                <a:pathLst>
                  <a:path w="1464" h="8643" extrusionOk="0">
                    <a:moveTo>
                      <a:pt x="39" y="1"/>
                    </a:moveTo>
                    <a:cubicBezTo>
                      <a:pt x="20" y="1"/>
                      <a:pt x="0" y="20"/>
                      <a:pt x="0" y="59"/>
                    </a:cubicBezTo>
                    <a:cubicBezTo>
                      <a:pt x="0" y="723"/>
                      <a:pt x="176" y="1367"/>
                      <a:pt x="176" y="2089"/>
                    </a:cubicBezTo>
                    <a:cubicBezTo>
                      <a:pt x="254" y="2752"/>
                      <a:pt x="254" y="3474"/>
                      <a:pt x="332" y="4137"/>
                    </a:cubicBezTo>
                    <a:cubicBezTo>
                      <a:pt x="410" y="4859"/>
                      <a:pt x="566" y="5601"/>
                      <a:pt x="741" y="6245"/>
                    </a:cubicBezTo>
                    <a:cubicBezTo>
                      <a:pt x="898" y="6967"/>
                      <a:pt x="820" y="7786"/>
                      <a:pt x="1054" y="8527"/>
                    </a:cubicBezTo>
                    <a:cubicBezTo>
                      <a:pt x="1087" y="8608"/>
                      <a:pt x="1146" y="8642"/>
                      <a:pt x="1209" y="8642"/>
                    </a:cubicBezTo>
                    <a:cubicBezTo>
                      <a:pt x="1329" y="8642"/>
                      <a:pt x="1463" y="8518"/>
                      <a:pt x="1463" y="8352"/>
                    </a:cubicBezTo>
                    <a:lnTo>
                      <a:pt x="1385" y="8196"/>
                    </a:lnTo>
                    <a:lnTo>
                      <a:pt x="1385" y="8118"/>
                    </a:lnTo>
                    <a:cubicBezTo>
                      <a:pt x="1229" y="7552"/>
                      <a:pt x="1229" y="6967"/>
                      <a:pt x="1151" y="6401"/>
                    </a:cubicBezTo>
                    <a:cubicBezTo>
                      <a:pt x="976" y="5679"/>
                      <a:pt x="820" y="5015"/>
                      <a:pt x="741" y="4293"/>
                    </a:cubicBezTo>
                    <a:cubicBezTo>
                      <a:pt x="566" y="3552"/>
                      <a:pt x="566" y="2830"/>
                      <a:pt x="488" y="2089"/>
                    </a:cubicBezTo>
                    <a:cubicBezTo>
                      <a:pt x="410" y="1367"/>
                      <a:pt x="176" y="723"/>
                      <a:pt x="78" y="59"/>
                    </a:cubicBezTo>
                    <a:cubicBezTo>
                      <a:pt x="78" y="20"/>
                      <a:pt x="59" y="1"/>
                      <a:pt x="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4" name="Google Shape;8264;p56"/>
              <p:cNvSpPr/>
              <p:nvPr/>
            </p:nvSpPr>
            <p:spPr>
              <a:xfrm>
                <a:off x="6718039" y="463388"/>
                <a:ext cx="186551" cy="193596"/>
              </a:xfrm>
              <a:custGeom>
                <a:avLst/>
                <a:gdLst/>
                <a:ahLst/>
                <a:cxnLst/>
                <a:rect l="l" t="t" r="r" b="b"/>
                <a:pathLst>
                  <a:path w="6011" h="6238" extrusionOk="0">
                    <a:moveTo>
                      <a:pt x="5783" y="0"/>
                    </a:moveTo>
                    <a:cubicBezTo>
                      <a:pt x="5755" y="0"/>
                      <a:pt x="5727" y="7"/>
                      <a:pt x="5698" y="21"/>
                    </a:cubicBezTo>
                    <a:cubicBezTo>
                      <a:pt x="4801" y="1075"/>
                      <a:pt x="3903" y="2050"/>
                      <a:pt x="2849" y="2948"/>
                    </a:cubicBezTo>
                    <a:cubicBezTo>
                      <a:pt x="2284" y="3513"/>
                      <a:pt x="1698" y="4001"/>
                      <a:pt x="1132" y="4645"/>
                    </a:cubicBezTo>
                    <a:cubicBezTo>
                      <a:pt x="723" y="5055"/>
                      <a:pt x="157" y="5543"/>
                      <a:pt x="1" y="6109"/>
                    </a:cubicBezTo>
                    <a:cubicBezTo>
                      <a:pt x="1" y="6178"/>
                      <a:pt x="41" y="6238"/>
                      <a:pt x="92" y="6238"/>
                    </a:cubicBezTo>
                    <a:cubicBezTo>
                      <a:pt x="112" y="6238"/>
                      <a:pt x="135" y="6228"/>
                      <a:pt x="157" y="6206"/>
                    </a:cubicBezTo>
                    <a:cubicBezTo>
                      <a:pt x="1054" y="4899"/>
                      <a:pt x="2440" y="3923"/>
                      <a:pt x="3571" y="2870"/>
                    </a:cubicBezTo>
                    <a:cubicBezTo>
                      <a:pt x="4137" y="2304"/>
                      <a:pt x="4801" y="1718"/>
                      <a:pt x="5366" y="1153"/>
                    </a:cubicBezTo>
                    <a:cubicBezTo>
                      <a:pt x="5523" y="918"/>
                      <a:pt x="6010" y="587"/>
                      <a:pt x="6010" y="255"/>
                    </a:cubicBezTo>
                    <a:cubicBezTo>
                      <a:pt x="6010" y="128"/>
                      <a:pt x="5906" y="0"/>
                      <a:pt x="57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56"/>
              <p:cNvSpPr/>
              <p:nvPr/>
            </p:nvSpPr>
            <p:spPr>
              <a:xfrm>
                <a:off x="6698984" y="521920"/>
                <a:ext cx="234811" cy="105333"/>
              </a:xfrm>
              <a:custGeom>
                <a:avLst/>
                <a:gdLst/>
                <a:ahLst/>
                <a:cxnLst/>
                <a:rect l="l" t="t" r="r" b="b"/>
                <a:pathLst>
                  <a:path w="7566" h="3394" extrusionOk="0">
                    <a:moveTo>
                      <a:pt x="151" y="1"/>
                    </a:moveTo>
                    <a:cubicBezTo>
                      <a:pt x="72" y="1"/>
                      <a:pt x="1" y="68"/>
                      <a:pt x="49" y="164"/>
                    </a:cubicBezTo>
                    <a:cubicBezTo>
                      <a:pt x="205" y="574"/>
                      <a:pt x="615" y="808"/>
                      <a:pt x="1025" y="984"/>
                    </a:cubicBezTo>
                    <a:cubicBezTo>
                      <a:pt x="1590" y="1296"/>
                      <a:pt x="2156" y="1549"/>
                      <a:pt x="2800" y="1706"/>
                    </a:cubicBezTo>
                    <a:cubicBezTo>
                      <a:pt x="3210" y="1881"/>
                      <a:pt x="3620" y="2115"/>
                      <a:pt x="4107" y="2193"/>
                    </a:cubicBezTo>
                    <a:cubicBezTo>
                      <a:pt x="4517" y="2271"/>
                      <a:pt x="5005" y="2369"/>
                      <a:pt x="5415" y="2603"/>
                    </a:cubicBezTo>
                    <a:cubicBezTo>
                      <a:pt x="5649" y="2681"/>
                      <a:pt x="5902" y="2935"/>
                      <a:pt x="6215" y="3013"/>
                    </a:cubicBezTo>
                    <a:cubicBezTo>
                      <a:pt x="6468" y="3091"/>
                      <a:pt x="6956" y="3091"/>
                      <a:pt x="7112" y="3345"/>
                    </a:cubicBezTo>
                    <a:cubicBezTo>
                      <a:pt x="7151" y="3379"/>
                      <a:pt x="7196" y="3393"/>
                      <a:pt x="7242" y="3393"/>
                    </a:cubicBezTo>
                    <a:cubicBezTo>
                      <a:pt x="7403" y="3393"/>
                      <a:pt x="7566" y="3213"/>
                      <a:pt x="7444" y="3091"/>
                    </a:cubicBezTo>
                    <a:cubicBezTo>
                      <a:pt x="7190" y="2681"/>
                      <a:pt x="6702" y="2759"/>
                      <a:pt x="6312" y="2603"/>
                    </a:cubicBezTo>
                    <a:cubicBezTo>
                      <a:pt x="5980" y="2525"/>
                      <a:pt x="5727" y="2193"/>
                      <a:pt x="5415" y="2115"/>
                    </a:cubicBezTo>
                    <a:cubicBezTo>
                      <a:pt x="5005" y="1959"/>
                      <a:pt x="4595" y="1881"/>
                      <a:pt x="4185" y="1784"/>
                    </a:cubicBezTo>
                    <a:cubicBezTo>
                      <a:pt x="3385" y="1627"/>
                      <a:pt x="2644" y="1218"/>
                      <a:pt x="1824" y="984"/>
                    </a:cubicBezTo>
                    <a:cubicBezTo>
                      <a:pt x="1337" y="730"/>
                      <a:pt x="615" y="496"/>
                      <a:pt x="283" y="86"/>
                    </a:cubicBezTo>
                    <a:cubicBezTo>
                      <a:pt x="253" y="26"/>
                      <a:pt x="201"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56"/>
              <p:cNvSpPr/>
              <p:nvPr/>
            </p:nvSpPr>
            <p:spPr>
              <a:xfrm>
                <a:off x="6718039" y="574835"/>
                <a:ext cx="35163" cy="12755"/>
              </a:xfrm>
              <a:custGeom>
                <a:avLst/>
                <a:gdLst/>
                <a:ahLst/>
                <a:cxnLst/>
                <a:rect l="l" t="t" r="r" b="b"/>
                <a:pathLst>
                  <a:path w="1133" h="411" extrusionOk="0">
                    <a:moveTo>
                      <a:pt x="1054" y="1"/>
                    </a:moveTo>
                    <a:cubicBezTo>
                      <a:pt x="898" y="1"/>
                      <a:pt x="723" y="79"/>
                      <a:pt x="567" y="79"/>
                    </a:cubicBezTo>
                    <a:cubicBezTo>
                      <a:pt x="411" y="79"/>
                      <a:pt x="157" y="79"/>
                      <a:pt x="1" y="254"/>
                    </a:cubicBezTo>
                    <a:lnTo>
                      <a:pt x="1" y="332"/>
                    </a:lnTo>
                    <a:cubicBezTo>
                      <a:pt x="157" y="410"/>
                      <a:pt x="411" y="410"/>
                      <a:pt x="567" y="410"/>
                    </a:cubicBezTo>
                    <a:cubicBezTo>
                      <a:pt x="820" y="410"/>
                      <a:pt x="1054" y="332"/>
                      <a:pt x="1132" y="176"/>
                    </a:cubicBezTo>
                    <a:cubicBezTo>
                      <a:pt x="1132" y="79"/>
                      <a:pt x="1132" y="1"/>
                      <a:pt x="1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56"/>
              <p:cNvSpPr/>
              <p:nvPr/>
            </p:nvSpPr>
            <p:spPr>
              <a:xfrm>
                <a:off x="6778588" y="603294"/>
                <a:ext cx="15176" cy="33952"/>
              </a:xfrm>
              <a:custGeom>
                <a:avLst/>
                <a:gdLst/>
                <a:ahLst/>
                <a:cxnLst/>
                <a:rect l="l" t="t" r="r" b="b"/>
                <a:pathLst>
                  <a:path w="489" h="1094" extrusionOk="0">
                    <a:moveTo>
                      <a:pt x="381" y="1"/>
                    </a:moveTo>
                    <a:cubicBezTo>
                      <a:pt x="352" y="1"/>
                      <a:pt x="333" y="20"/>
                      <a:pt x="333" y="59"/>
                    </a:cubicBezTo>
                    <a:cubicBezTo>
                      <a:pt x="235" y="235"/>
                      <a:pt x="235" y="391"/>
                      <a:pt x="157" y="547"/>
                    </a:cubicBezTo>
                    <a:cubicBezTo>
                      <a:pt x="79" y="723"/>
                      <a:pt x="1" y="879"/>
                      <a:pt x="79" y="1035"/>
                    </a:cubicBezTo>
                    <a:cubicBezTo>
                      <a:pt x="118" y="1074"/>
                      <a:pt x="157" y="1093"/>
                      <a:pt x="198" y="1093"/>
                    </a:cubicBezTo>
                    <a:cubicBezTo>
                      <a:pt x="240" y="1093"/>
                      <a:pt x="284" y="1074"/>
                      <a:pt x="333" y="1035"/>
                    </a:cubicBezTo>
                    <a:cubicBezTo>
                      <a:pt x="411" y="957"/>
                      <a:pt x="411" y="723"/>
                      <a:pt x="489" y="547"/>
                    </a:cubicBezTo>
                    <a:lnTo>
                      <a:pt x="489" y="59"/>
                    </a:lnTo>
                    <a:cubicBezTo>
                      <a:pt x="450" y="20"/>
                      <a:pt x="411" y="1"/>
                      <a:pt x="3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56"/>
              <p:cNvSpPr/>
              <p:nvPr/>
            </p:nvSpPr>
            <p:spPr>
              <a:xfrm>
                <a:off x="6781009" y="630542"/>
                <a:ext cx="10335" cy="7293"/>
              </a:xfrm>
              <a:custGeom>
                <a:avLst/>
                <a:gdLst/>
                <a:ahLst/>
                <a:cxnLst/>
                <a:rect l="l" t="t" r="r" b="b"/>
                <a:pathLst>
                  <a:path w="333" h="235" extrusionOk="0">
                    <a:moveTo>
                      <a:pt x="157" y="1"/>
                    </a:moveTo>
                    <a:cubicBezTo>
                      <a:pt x="1" y="1"/>
                      <a:pt x="1" y="235"/>
                      <a:pt x="157" y="235"/>
                    </a:cubicBezTo>
                    <a:cubicBezTo>
                      <a:pt x="333" y="235"/>
                      <a:pt x="333"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56"/>
              <p:cNvSpPr/>
              <p:nvPr/>
            </p:nvSpPr>
            <p:spPr>
              <a:xfrm>
                <a:off x="6740446" y="504602"/>
                <a:ext cx="30321" cy="38577"/>
              </a:xfrm>
              <a:custGeom>
                <a:avLst/>
                <a:gdLst/>
                <a:ahLst/>
                <a:cxnLst/>
                <a:rect l="l" t="t" r="r" b="b"/>
                <a:pathLst>
                  <a:path w="977" h="1243" extrusionOk="0">
                    <a:moveTo>
                      <a:pt x="254" y="0"/>
                    </a:moveTo>
                    <a:cubicBezTo>
                      <a:pt x="254" y="0"/>
                      <a:pt x="176" y="0"/>
                      <a:pt x="176" y="78"/>
                    </a:cubicBezTo>
                    <a:cubicBezTo>
                      <a:pt x="1" y="234"/>
                      <a:pt x="176" y="488"/>
                      <a:pt x="254" y="644"/>
                    </a:cubicBezTo>
                    <a:cubicBezTo>
                      <a:pt x="410" y="878"/>
                      <a:pt x="586" y="1054"/>
                      <a:pt x="820" y="1210"/>
                    </a:cubicBezTo>
                    <a:cubicBezTo>
                      <a:pt x="843" y="1233"/>
                      <a:pt x="866" y="1242"/>
                      <a:pt x="887" y="1242"/>
                    </a:cubicBezTo>
                    <a:cubicBezTo>
                      <a:pt x="937" y="1242"/>
                      <a:pt x="976" y="1187"/>
                      <a:pt x="976" y="1132"/>
                    </a:cubicBezTo>
                    <a:cubicBezTo>
                      <a:pt x="898" y="878"/>
                      <a:pt x="742" y="722"/>
                      <a:pt x="664" y="566"/>
                    </a:cubicBezTo>
                    <a:cubicBezTo>
                      <a:pt x="488" y="390"/>
                      <a:pt x="410" y="156"/>
                      <a:pt x="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56"/>
              <p:cNvSpPr/>
              <p:nvPr/>
            </p:nvSpPr>
            <p:spPr>
              <a:xfrm>
                <a:off x="6808879" y="479774"/>
                <a:ext cx="22438" cy="43480"/>
              </a:xfrm>
              <a:custGeom>
                <a:avLst/>
                <a:gdLst/>
                <a:ahLst/>
                <a:cxnLst/>
                <a:rect l="l" t="t" r="r" b="b"/>
                <a:pathLst>
                  <a:path w="723" h="1401" extrusionOk="0">
                    <a:moveTo>
                      <a:pt x="596" y="0"/>
                    </a:moveTo>
                    <a:cubicBezTo>
                      <a:pt x="566" y="0"/>
                      <a:pt x="527" y="20"/>
                      <a:pt x="488" y="59"/>
                    </a:cubicBezTo>
                    <a:cubicBezTo>
                      <a:pt x="332" y="215"/>
                      <a:pt x="235" y="468"/>
                      <a:pt x="157" y="703"/>
                    </a:cubicBezTo>
                    <a:cubicBezTo>
                      <a:pt x="79" y="956"/>
                      <a:pt x="1" y="1112"/>
                      <a:pt x="79" y="1366"/>
                    </a:cubicBezTo>
                    <a:cubicBezTo>
                      <a:pt x="79" y="1366"/>
                      <a:pt x="79" y="1401"/>
                      <a:pt x="102" y="1401"/>
                    </a:cubicBezTo>
                    <a:cubicBezTo>
                      <a:pt x="113" y="1401"/>
                      <a:pt x="131" y="1392"/>
                      <a:pt x="157" y="1366"/>
                    </a:cubicBezTo>
                    <a:cubicBezTo>
                      <a:pt x="332" y="1190"/>
                      <a:pt x="410" y="956"/>
                      <a:pt x="488" y="703"/>
                    </a:cubicBezTo>
                    <a:cubicBezTo>
                      <a:pt x="644" y="547"/>
                      <a:pt x="722" y="312"/>
                      <a:pt x="644" y="59"/>
                    </a:cubicBezTo>
                    <a:cubicBezTo>
                      <a:pt x="644" y="20"/>
                      <a:pt x="625" y="0"/>
                      <a:pt x="5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56"/>
              <p:cNvSpPr/>
              <p:nvPr/>
            </p:nvSpPr>
            <p:spPr>
              <a:xfrm>
                <a:off x="6844010" y="544544"/>
                <a:ext cx="35752" cy="17597"/>
              </a:xfrm>
              <a:custGeom>
                <a:avLst/>
                <a:gdLst/>
                <a:ahLst/>
                <a:cxnLst/>
                <a:rect l="l" t="t" r="r" b="b"/>
                <a:pathLst>
                  <a:path w="1152" h="567" extrusionOk="0">
                    <a:moveTo>
                      <a:pt x="1054" y="1"/>
                    </a:moveTo>
                    <a:cubicBezTo>
                      <a:pt x="898" y="1"/>
                      <a:pt x="742" y="79"/>
                      <a:pt x="566" y="177"/>
                    </a:cubicBezTo>
                    <a:cubicBezTo>
                      <a:pt x="410" y="177"/>
                      <a:pt x="254" y="255"/>
                      <a:pt x="78" y="333"/>
                    </a:cubicBezTo>
                    <a:cubicBezTo>
                      <a:pt x="0" y="411"/>
                      <a:pt x="78" y="567"/>
                      <a:pt x="254" y="567"/>
                    </a:cubicBezTo>
                    <a:cubicBezTo>
                      <a:pt x="488" y="489"/>
                      <a:pt x="1054" y="489"/>
                      <a:pt x="1151" y="177"/>
                    </a:cubicBezTo>
                    <a:cubicBezTo>
                      <a:pt x="1151" y="79"/>
                      <a:pt x="1151" y="79"/>
                      <a:pt x="1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56"/>
              <p:cNvSpPr/>
              <p:nvPr/>
            </p:nvSpPr>
            <p:spPr>
              <a:xfrm>
                <a:off x="6828865" y="602704"/>
                <a:ext cx="10335" cy="7883"/>
              </a:xfrm>
              <a:custGeom>
                <a:avLst/>
                <a:gdLst/>
                <a:ahLst/>
                <a:cxnLst/>
                <a:rect l="l" t="t" r="r" b="b"/>
                <a:pathLst>
                  <a:path w="333" h="254" extrusionOk="0">
                    <a:moveTo>
                      <a:pt x="176" y="0"/>
                    </a:moveTo>
                    <a:cubicBezTo>
                      <a:pt x="0" y="0"/>
                      <a:pt x="0" y="254"/>
                      <a:pt x="176" y="254"/>
                    </a:cubicBezTo>
                    <a:cubicBezTo>
                      <a:pt x="332" y="254"/>
                      <a:pt x="332" y="0"/>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56"/>
              <p:cNvSpPr/>
              <p:nvPr/>
            </p:nvSpPr>
            <p:spPr>
              <a:xfrm>
                <a:off x="6827158" y="602052"/>
                <a:ext cx="24735" cy="31159"/>
              </a:xfrm>
              <a:custGeom>
                <a:avLst/>
                <a:gdLst/>
                <a:ahLst/>
                <a:cxnLst/>
                <a:rect l="l" t="t" r="r" b="b"/>
                <a:pathLst>
                  <a:path w="797" h="1004" extrusionOk="0">
                    <a:moveTo>
                      <a:pt x="231" y="1"/>
                    </a:moveTo>
                    <a:cubicBezTo>
                      <a:pt x="108" y="1"/>
                      <a:pt x="1" y="152"/>
                      <a:pt x="55" y="275"/>
                    </a:cubicBezTo>
                    <a:cubicBezTo>
                      <a:pt x="220" y="494"/>
                      <a:pt x="367" y="1004"/>
                      <a:pt x="658" y="1004"/>
                    </a:cubicBezTo>
                    <a:cubicBezTo>
                      <a:pt x="677" y="1004"/>
                      <a:pt x="698" y="1002"/>
                      <a:pt x="719" y="997"/>
                    </a:cubicBezTo>
                    <a:cubicBezTo>
                      <a:pt x="797" y="997"/>
                      <a:pt x="797" y="997"/>
                      <a:pt x="797" y="919"/>
                    </a:cubicBezTo>
                    <a:cubicBezTo>
                      <a:pt x="797" y="763"/>
                      <a:pt x="719" y="665"/>
                      <a:pt x="621" y="509"/>
                    </a:cubicBezTo>
                    <a:cubicBezTo>
                      <a:pt x="543" y="353"/>
                      <a:pt x="465" y="275"/>
                      <a:pt x="387" y="99"/>
                    </a:cubicBezTo>
                    <a:cubicBezTo>
                      <a:pt x="340" y="29"/>
                      <a:pt x="284" y="1"/>
                      <a:pt x="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56"/>
              <p:cNvSpPr/>
              <p:nvPr/>
            </p:nvSpPr>
            <p:spPr>
              <a:xfrm>
                <a:off x="6796154" y="665674"/>
                <a:ext cx="63001" cy="44846"/>
              </a:xfrm>
              <a:custGeom>
                <a:avLst/>
                <a:gdLst/>
                <a:ahLst/>
                <a:cxnLst/>
                <a:rect l="l" t="t" r="r" b="b"/>
                <a:pathLst>
                  <a:path w="2030" h="1445" extrusionOk="0">
                    <a:moveTo>
                      <a:pt x="742" y="0"/>
                    </a:moveTo>
                    <a:cubicBezTo>
                      <a:pt x="645" y="0"/>
                      <a:pt x="489" y="0"/>
                      <a:pt x="489" y="78"/>
                    </a:cubicBezTo>
                    <a:cubicBezTo>
                      <a:pt x="332" y="488"/>
                      <a:pt x="1" y="976"/>
                      <a:pt x="1" y="1386"/>
                    </a:cubicBezTo>
                    <a:cubicBezTo>
                      <a:pt x="1" y="1425"/>
                      <a:pt x="1" y="1444"/>
                      <a:pt x="11" y="1444"/>
                    </a:cubicBezTo>
                    <a:cubicBezTo>
                      <a:pt x="20" y="1444"/>
                      <a:pt x="40" y="1425"/>
                      <a:pt x="79" y="1386"/>
                    </a:cubicBezTo>
                    <a:cubicBezTo>
                      <a:pt x="332" y="1230"/>
                      <a:pt x="489" y="742"/>
                      <a:pt x="742" y="410"/>
                    </a:cubicBezTo>
                    <a:cubicBezTo>
                      <a:pt x="898" y="566"/>
                      <a:pt x="1054" y="664"/>
                      <a:pt x="1230" y="820"/>
                    </a:cubicBezTo>
                    <a:cubicBezTo>
                      <a:pt x="1386" y="976"/>
                      <a:pt x="1542" y="1151"/>
                      <a:pt x="1796" y="1151"/>
                    </a:cubicBezTo>
                    <a:cubicBezTo>
                      <a:pt x="1874" y="1151"/>
                      <a:pt x="2030" y="1054"/>
                      <a:pt x="1952" y="976"/>
                    </a:cubicBezTo>
                    <a:cubicBezTo>
                      <a:pt x="1796" y="742"/>
                      <a:pt x="1542" y="664"/>
                      <a:pt x="1386" y="488"/>
                    </a:cubicBezTo>
                    <a:cubicBezTo>
                      <a:pt x="1132" y="332"/>
                      <a:pt x="976" y="176"/>
                      <a:pt x="7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56"/>
              <p:cNvSpPr/>
              <p:nvPr/>
            </p:nvSpPr>
            <p:spPr>
              <a:xfrm>
                <a:off x="6700473" y="615397"/>
                <a:ext cx="45466" cy="45466"/>
              </a:xfrm>
              <a:custGeom>
                <a:avLst/>
                <a:gdLst/>
                <a:ahLst/>
                <a:cxnLst/>
                <a:rect l="l" t="t" r="r" b="b"/>
                <a:pathLst>
                  <a:path w="1465" h="1465" extrusionOk="0">
                    <a:moveTo>
                      <a:pt x="1211" y="1"/>
                    </a:moveTo>
                    <a:cubicBezTo>
                      <a:pt x="801" y="79"/>
                      <a:pt x="567" y="489"/>
                      <a:pt x="157" y="645"/>
                    </a:cubicBezTo>
                    <a:cubicBezTo>
                      <a:pt x="1" y="723"/>
                      <a:pt x="1" y="898"/>
                      <a:pt x="157" y="898"/>
                    </a:cubicBezTo>
                    <a:cubicBezTo>
                      <a:pt x="567" y="898"/>
                      <a:pt x="723" y="567"/>
                      <a:pt x="1055" y="411"/>
                    </a:cubicBezTo>
                    <a:lnTo>
                      <a:pt x="1055" y="1054"/>
                    </a:lnTo>
                    <a:cubicBezTo>
                      <a:pt x="1133" y="1132"/>
                      <a:pt x="1133" y="1464"/>
                      <a:pt x="1289" y="1464"/>
                    </a:cubicBezTo>
                    <a:cubicBezTo>
                      <a:pt x="1464" y="1386"/>
                      <a:pt x="1464" y="1211"/>
                      <a:pt x="1464" y="1054"/>
                    </a:cubicBezTo>
                    <a:cubicBezTo>
                      <a:pt x="1464" y="723"/>
                      <a:pt x="1386" y="489"/>
                      <a:pt x="1464" y="157"/>
                    </a:cubicBezTo>
                    <a:cubicBezTo>
                      <a:pt x="1464" y="79"/>
                      <a:pt x="1289" y="1"/>
                      <a:pt x="1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56"/>
              <p:cNvSpPr/>
              <p:nvPr/>
            </p:nvSpPr>
            <p:spPr>
              <a:xfrm>
                <a:off x="6687780" y="500475"/>
                <a:ext cx="40594" cy="56825"/>
              </a:xfrm>
              <a:custGeom>
                <a:avLst/>
                <a:gdLst/>
                <a:ahLst/>
                <a:cxnLst/>
                <a:rect l="l" t="t" r="r" b="b"/>
                <a:pathLst>
                  <a:path w="1308" h="1831" extrusionOk="0">
                    <a:moveTo>
                      <a:pt x="731" y="1"/>
                    </a:moveTo>
                    <a:cubicBezTo>
                      <a:pt x="679" y="1"/>
                      <a:pt x="644" y="36"/>
                      <a:pt x="644" y="36"/>
                    </a:cubicBezTo>
                    <a:cubicBezTo>
                      <a:pt x="566" y="289"/>
                      <a:pt x="722" y="523"/>
                      <a:pt x="820" y="699"/>
                    </a:cubicBezTo>
                    <a:cubicBezTo>
                      <a:pt x="820" y="933"/>
                      <a:pt x="898" y="1187"/>
                      <a:pt x="976" y="1343"/>
                    </a:cubicBezTo>
                    <a:cubicBezTo>
                      <a:pt x="755" y="1343"/>
                      <a:pt x="542" y="1378"/>
                      <a:pt x="350" y="1378"/>
                    </a:cubicBezTo>
                    <a:cubicBezTo>
                      <a:pt x="254" y="1378"/>
                      <a:pt x="163" y="1369"/>
                      <a:pt x="78" y="1343"/>
                    </a:cubicBezTo>
                    <a:lnTo>
                      <a:pt x="0" y="1421"/>
                    </a:lnTo>
                    <a:cubicBezTo>
                      <a:pt x="156" y="1831"/>
                      <a:pt x="722" y="1675"/>
                      <a:pt x="1054" y="1753"/>
                    </a:cubicBezTo>
                    <a:cubicBezTo>
                      <a:pt x="1210" y="1753"/>
                      <a:pt x="1307" y="1675"/>
                      <a:pt x="1307" y="1597"/>
                    </a:cubicBezTo>
                    <a:cubicBezTo>
                      <a:pt x="1307" y="1265"/>
                      <a:pt x="1210" y="933"/>
                      <a:pt x="1132" y="699"/>
                    </a:cubicBezTo>
                    <a:cubicBezTo>
                      <a:pt x="1054" y="445"/>
                      <a:pt x="976" y="133"/>
                      <a:pt x="820" y="36"/>
                    </a:cubicBezTo>
                    <a:cubicBezTo>
                      <a:pt x="787" y="10"/>
                      <a:pt x="757" y="1"/>
                      <a:pt x="7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56"/>
              <p:cNvSpPr/>
              <p:nvPr/>
            </p:nvSpPr>
            <p:spPr>
              <a:xfrm>
                <a:off x="6761519" y="459167"/>
                <a:ext cx="47390" cy="44690"/>
              </a:xfrm>
              <a:custGeom>
                <a:avLst/>
                <a:gdLst/>
                <a:ahLst/>
                <a:cxnLst/>
                <a:rect l="l" t="t" r="r" b="b"/>
                <a:pathLst>
                  <a:path w="1527" h="1440" extrusionOk="0">
                    <a:moveTo>
                      <a:pt x="1370" y="1"/>
                    </a:moveTo>
                    <a:cubicBezTo>
                      <a:pt x="1195" y="157"/>
                      <a:pt x="1195" y="391"/>
                      <a:pt x="1195" y="567"/>
                    </a:cubicBezTo>
                    <a:cubicBezTo>
                      <a:pt x="1117" y="723"/>
                      <a:pt x="1117" y="801"/>
                      <a:pt x="1039" y="976"/>
                    </a:cubicBezTo>
                    <a:cubicBezTo>
                      <a:pt x="785" y="645"/>
                      <a:pt x="551" y="235"/>
                      <a:pt x="141" y="79"/>
                    </a:cubicBezTo>
                    <a:cubicBezTo>
                      <a:pt x="126" y="64"/>
                      <a:pt x="111" y="58"/>
                      <a:pt x="98" y="58"/>
                    </a:cubicBezTo>
                    <a:cubicBezTo>
                      <a:pt x="39" y="58"/>
                      <a:pt x="0" y="172"/>
                      <a:pt x="63" y="235"/>
                    </a:cubicBezTo>
                    <a:cubicBezTo>
                      <a:pt x="473" y="567"/>
                      <a:pt x="629" y="1054"/>
                      <a:pt x="961" y="1367"/>
                    </a:cubicBezTo>
                    <a:cubicBezTo>
                      <a:pt x="1000" y="1415"/>
                      <a:pt x="1058" y="1440"/>
                      <a:pt x="1107" y="1440"/>
                    </a:cubicBezTo>
                    <a:cubicBezTo>
                      <a:pt x="1156" y="1440"/>
                      <a:pt x="1195" y="1415"/>
                      <a:pt x="1195" y="1367"/>
                    </a:cubicBezTo>
                    <a:cubicBezTo>
                      <a:pt x="1370" y="1132"/>
                      <a:pt x="1448" y="976"/>
                      <a:pt x="1448" y="723"/>
                    </a:cubicBezTo>
                    <a:cubicBezTo>
                      <a:pt x="1527" y="489"/>
                      <a:pt x="1527" y="235"/>
                      <a:pt x="1527" y="79"/>
                    </a:cubicBezTo>
                    <a:cubicBezTo>
                      <a:pt x="1448" y="1"/>
                      <a:pt x="1448" y="1"/>
                      <a:pt x="13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56"/>
              <p:cNvSpPr/>
              <p:nvPr/>
            </p:nvSpPr>
            <p:spPr>
              <a:xfrm>
                <a:off x="6859155" y="464629"/>
                <a:ext cx="58160" cy="50680"/>
              </a:xfrm>
              <a:custGeom>
                <a:avLst/>
                <a:gdLst/>
                <a:ahLst/>
                <a:cxnLst/>
                <a:rect l="l" t="t" r="r" b="b"/>
                <a:pathLst>
                  <a:path w="1874" h="1633" extrusionOk="0">
                    <a:moveTo>
                      <a:pt x="439" y="0"/>
                    </a:moveTo>
                    <a:cubicBezTo>
                      <a:pt x="410" y="0"/>
                      <a:pt x="371" y="20"/>
                      <a:pt x="332" y="59"/>
                    </a:cubicBezTo>
                    <a:cubicBezTo>
                      <a:pt x="254" y="547"/>
                      <a:pt x="0" y="1035"/>
                      <a:pt x="78" y="1522"/>
                    </a:cubicBezTo>
                    <a:cubicBezTo>
                      <a:pt x="78" y="1578"/>
                      <a:pt x="127" y="1633"/>
                      <a:pt x="183" y="1633"/>
                    </a:cubicBezTo>
                    <a:cubicBezTo>
                      <a:pt x="206" y="1633"/>
                      <a:pt x="231" y="1623"/>
                      <a:pt x="254" y="1600"/>
                    </a:cubicBezTo>
                    <a:cubicBezTo>
                      <a:pt x="376" y="1581"/>
                      <a:pt x="502" y="1576"/>
                      <a:pt x="630" y="1576"/>
                    </a:cubicBezTo>
                    <a:cubicBezTo>
                      <a:pt x="759" y="1576"/>
                      <a:pt x="888" y="1581"/>
                      <a:pt x="1015" y="1581"/>
                    </a:cubicBezTo>
                    <a:cubicBezTo>
                      <a:pt x="1268" y="1581"/>
                      <a:pt x="1512" y="1561"/>
                      <a:pt x="1717" y="1444"/>
                    </a:cubicBezTo>
                    <a:cubicBezTo>
                      <a:pt x="1873" y="1366"/>
                      <a:pt x="1795" y="1191"/>
                      <a:pt x="1639" y="1191"/>
                    </a:cubicBezTo>
                    <a:cubicBezTo>
                      <a:pt x="1229" y="1288"/>
                      <a:pt x="819" y="1288"/>
                      <a:pt x="410" y="1288"/>
                    </a:cubicBezTo>
                    <a:cubicBezTo>
                      <a:pt x="410" y="878"/>
                      <a:pt x="663" y="469"/>
                      <a:pt x="488" y="59"/>
                    </a:cubicBezTo>
                    <a:cubicBezTo>
                      <a:pt x="488" y="20"/>
                      <a:pt x="468" y="0"/>
                      <a:pt x="4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56"/>
              <p:cNvSpPr/>
              <p:nvPr/>
            </p:nvSpPr>
            <p:spPr>
              <a:xfrm>
                <a:off x="6861576" y="643267"/>
                <a:ext cx="10304" cy="7293"/>
              </a:xfrm>
              <a:custGeom>
                <a:avLst/>
                <a:gdLst/>
                <a:ahLst/>
                <a:cxnLst/>
                <a:rect l="l" t="t" r="r" b="b"/>
                <a:pathLst>
                  <a:path w="332" h="235" extrusionOk="0">
                    <a:moveTo>
                      <a:pt x="176" y="0"/>
                    </a:moveTo>
                    <a:cubicBezTo>
                      <a:pt x="0" y="0"/>
                      <a:pt x="0" y="234"/>
                      <a:pt x="176" y="234"/>
                    </a:cubicBezTo>
                    <a:cubicBezTo>
                      <a:pt x="332" y="234"/>
                      <a:pt x="332" y="0"/>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56"/>
              <p:cNvSpPr/>
              <p:nvPr/>
            </p:nvSpPr>
            <p:spPr>
              <a:xfrm>
                <a:off x="6773747" y="657388"/>
                <a:ext cx="9745" cy="6890"/>
              </a:xfrm>
              <a:custGeom>
                <a:avLst/>
                <a:gdLst/>
                <a:ahLst/>
                <a:cxnLst/>
                <a:rect l="l" t="t" r="r" b="b"/>
                <a:pathLst>
                  <a:path w="314" h="222" extrusionOk="0">
                    <a:moveTo>
                      <a:pt x="90" y="1"/>
                    </a:moveTo>
                    <a:cubicBezTo>
                      <a:pt x="40" y="1"/>
                      <a:pt x="1" y="56"/>
                      <a:pt x="1" y="111"/>
                    </a:cubicBezTo>
                    <a:cubicBezTo>
                      <a:pt x="1" y="166"/>
                      <a:pt x="40" y="222"/>
                      <a:pt x="90" y="222"/>
                    </a:cubicBezTo>
                    <a:cubicBezTo>
                      <a:pt x="111" y="222"/>
                      <a:pt x="134" y="212"/>
                      <a:pt x="157" y="189"/>
                    </a:cubicBezTo>
                    <a:cubicBezTo>
                      <a:pt x="313" y="189"/>
                      <a:pt x="313" y="33"/>
                      <a:pt x="157" y="33"/>
                    </a:cubicBezTo>
                    <a:cubicBezTo>
                      <a:pt x="134" y="10"/>
                      <a:pt x="111" y="1"/>
                      <a:pt x="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56"/>
              <p:cNvSpPr/>
              <p:nvPr/>
            </p:nvSpPr>
            <p:spPr>
              <a:xfrm>
                <a:off x="6891835" y="543551"/>
                <a:ext cx="12755" cy="8907"/>
              </a:xfrm>
              <a:custGeom>
                <a:avLst/>
                <a:gdLst/>
                <a:ahLst/>
                <a:cxnLst/>
                <a:rect l="l" t="t" r="r" b="b"/>
                <a:pathLst>
                  <a:path w="411" h="287" extrusionOk="0">
                    <a:moveTo>
                      <a:pt x="321" y="1"/>
                    </a:moveTo>
                    <a:cubicBezTo>
                      <a:pt x="300" y="1"/>
                      <a:pt x="277" y="10"/>
                      <a:pt x="254" y="33"/>
                    </a:cubicBezTo>
                    <a:cubicBezTo>
                      <a:pt x="176" y="33"/>
                      <a:pt x="98" y="33"/>
                      <a:pt x="1" y="111"/>
                    </a:cubicBezTo>
                    <a:cubicBezTo>
                      <a:pt x="1" y="209"/>
                      <a:pt x="98" y="287"/>
                      <a:pt x="176" y="287"/>
                    </a:cubicBezTo>
                    <a:cubicBezTo>
                      <a:pt x="254" y="287"/>
                      <a:pt x="410" y="287"/>
                      <a:pt x="410" y="111"/>
                    </a:cubicBezTo>
                    <a:cubicBezTo>
                      <a:pt x="410" y="56"/>
                      <a:pt x="371" y="1"/>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2" name="Google Shape;8282;p56"/>
              <p:cNvSpPr/>
              <p:nvPr/>
            </p:nvSpPr>
            <p:spPr>
              <a:xfrm>
                <a:off x="6735605" y="482195"/>
                <a:ext cx="7914" cy="8286"/>
              </a:xfrm>
              <a:custGeom>
                <a:avLst/>
                <a:gdLst/>
                <a:ahLst/>
                <a:cxnLst/>
                <a:rect l="l" t="t" r="r" b="b"/>
                <a:pathLst>
                  <a:path w="255" h="267" extrusionOk="0">
                    <a:moveTo>
                      <a:pt x="205" y="0"/>
                    </a:moveTo>
                    <a:cubicBezTo>
                      <a:pt x="181" y="0"/>
                      <a:pt x="157" y="20"/>
                      <a:pt x="157" y="59"/>
                    </a:cubicBezTo>
                    <a:cubicBezTo>
                      <a:pt x="1" y="59"/>
                      <a:pt x="1" y="137"/>
                      <a:pt x="79" y="234"/>
                    </a:cubicBezTo>
                    <a:cubicBezTo>
                      <a:pt x="101" y="257"/>
                      <a:pt x="125" y="266"/>
                      <a:pt x="148" y="266"/>
                    </a:cubicBezTo>
                    <a:cubicBezTo>
                      <a:pt x="204" y="266"/>
                      <a:pt x="254" y="207"/>
                      <a:pt x="254" y="137"/>
                    </a:cubicBezTo>
                    <a:lnTo>
                      <a:pt x="254" y="59"/>
                    </a:lnTo>
                    <a:cubicBezTo>
                      <a:pt x="254" y="20"/>
                      <a:pt x="230"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56"/>
              <p:cNvSpPr/>
              <p:nvPr/>
            </p:nvSpPr>
            <p:spPr>
              <a:xfrm>
                <a:off x="6871849" y="582035"/>
                <a:ext cx="53318" cy="58842"/>
              </a:xfrm>
              <a:custGeom>
                <a:avLst/>
                <a:gdLst/>
                <a:ahLst/>
                <a:cxnLst/>
                <a:rect l="l" t="t" r="r" b="b"/>
                <a:pathLst>
                  <a:path w="1718" h="1896" extrusionOk="0">
                    <a:moveTo>
                      <a:pt x="1625" y="1"/>
                    </a:moveTo>
                    <a:cubicBezTo>
                      <a:pt x="1603" y="1"/>
                      <a:pt x="1576" y="7"/>
                      <a:pt x="1542" y="22"/>
                    </a:cubicBezTo>
                    <a:cubicBezTo>
                      <a:pt x="1054" y="178"/>
                      <a:pt x="567" y="334"/>
                      <a:pt x="79" y="588"/>
                    </a:cubicBezTo>
                    <a:cubicBezTo>
                      <a:pt x="1" y="588"/>
                      <a:pt x="1" y="666"/>
                      <a:pt x="1" y="822"/>
                    </a:cubicBezTo>
                    <a:cubicBezTo>
                      <a:pt x="79" y="1076"/>
                      <a:pt x="157" y="1232"/>
                      <a:pt x="332" y="1486"/>
                    </a:cubicBezTo>
                    <a:cubicBezTo>
                      <a:pt x="410" y="1642"/>
                      <a:pt x="489" y="1798"/>
                      <a:pt x="742" y="1895"/>
                    </a:cubicBezTo>
                    <a:cubicBezTo>
                      <a:pt x="742" y="1895"/>
                      <a:pt x="820" y="1895"/>
                      <a:pt x="820" y="1798"/>
                    </a:cubicBezTo>
                    <a:cubicBezTo>
                      <a:pt x="898" y="1642"/>
                      <a:pt x="820" y="1486"/>
                      <a:pt x="645" y="1310"/>
                    </a:cubicBezTo>
                    <a:cubicBezTo>
                      <a:pt x="567" y="1154"/>
                      <a:pt x="489" y="998"/>
                      <a:pt x="410" y="822"/>
                    </a:cubicBezTo>
                    <a:cubicBezTo>
                      <a:pt x="820" y="666"/>
                      <a:pt x="1386" y="588"/>
                      <a:pt x="1718" y="178"/>
                    </a:cubicBezTo>
                    <a:cubicBezTo>
                      <a:pt x="1718" y="115"/>
                      <a:pt x="1718" y="1"/>
                      <a:pt x="16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56"/>
              <p:cNvSpPr/>
              <p:nvPr/>
            </p:nvSpPr>
            <p:spPr>
              <a:xfrm>
                <a:off x="1104025" y="2946747"/>
                <a:ext cx="46832" cy="267056"/>
              </a:xfrm>
              <a:custGeom>
                <a:avLst/>
                <a:gdLst/>
                <a:ahLst/>
                <a:cxnLst/>
                <a:rect l="l" t="t" r="r" b="b"/>
                <a:pathLst>
                  <a:path w="1509" h="8605" extrusionOk="0">
                    <a:moveTo>
                      <a:pt x="0" y="1"/>
                    </a:moveTo>
                    <a:cubicBezTo>
                      <a:pt x="0" y="723"/>
                      <a:pt x="156" y="1386"/>
                      <a:pt x="156" y="2108"/>
                    </a:cubicBezTo>
                    <a:cubicBezTo>
                      <a:pt x="254" y="2771"/>
                      <a:pt x="254" y="3493"/>
                      <a:pt x="332" y="4137"/>
                    </a:cubicBezTo>
                    <a:cubicBezTo>
                      <a:pt x="410" y="4879"/>
                      <a:pt x="644" y="5601"/>
                      <a:pt x="742" y="6264"/>
                    </a:cubicBezTo>
                    <a:cubicBezTo>
                      <a:pt x="898" y="6986"/>
                      <a:pt x="898" y="7805"/>
                      <a:pt x="1054" y="8449"/>
                    </a:cubicBezTo>
                    <a:cubicBezTo>
                      <a:pt x="1087" y="8557"/>
                      <a:pt x="1180" y="8605"/>
                      <a:pt x="1270" y="8605"/>
                    </a:cubicBezTo>
                    <a:cubicBezTo>
                      <a:pt x="1392" y="8605"/>
                      <a:pt x="1508" y="8517"/>
                      <a:pt x="1463" y="8371"/>
                    </a:cubicBezTo>
                    <a:lnTo>
                      <a:pt x="1385" y="8215"/>
                    </a:lnTo>
                    <a:lnTo>
                      <a:pt x="1385" y="8137"/>
                    </a:lnTo>
                    <a:cubicBezTo>
                      <a:pt x="1229" y="7552"/>
                      <a:pt x="1229" y="6986"/>
                      <a:pt x="1132" y="6420"/>
                    </a:cubicBezTo>
                    <a:cubicBezTo>
                      <a:pt x="1054" y="5698"/>
                      <a:pt x="820" y="5035"/>
                      <a:pt x="742" y="4313"/>
                    </a:cubicBezTo>
                    <a:cubicBezTo>
                      <a:pt x="566" y="3571"/>
                      <a:pt x="566" y="2849"/>
                      <a:pt x="488" y="2108"/>
                    </a:cubicBezTo>
                    <a:cubicBezTo>
                      <a:pt x="410" y="1386"/>
                      <a:pt x="156" y="723"/>
                      <a:pt x="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56"/>
              <p:cNvSpPr/>
              <p:nvPr/>
            </p:nvSpPr>
            <p:spPr>
              <a:xfrm>
                <a:off x="1038603" y="2973964"/>
                <a:ext cx="188538" cy="193286"/>
              </a:xfrm>
              <a:custGeom>
                <a:avLst/>
                <a:gdLst/>
                <a:ahLst/>
                <a:cxnLst/>
                <a:rect l="l" t="t" r="r" b="b"/>
                <a:pathLst>
                  <a:path w="6075" h="6228" extrusionOk="0">
                    <a:moveTo>
                      <a:pt x="5832" y="1"/>
                    </a:moveTo>
                    <a:cubicBezTo>
                      <a:pt x="5810" y="1"/>
                      <a:pt x="5791" y="7"/>
                      <a:pt x="5776" y="21"/>
                    </a:cubicBezTo>
                    <a:cubicBezTo>
                      <a:pt x="4801" y="1075"/>
                      <a:pt x="3903" y="2050"/>
                      <a:pt x="2850" y="2948"/>
                    </a:cubicBezTo>
                    <a:cubicBezTo>
                      <a:pt x="2264" y="3514"/>
                      <a:pt x="1698" y="4002"/>
                      <a:pt x="1132" y="4567"/>
                    </a:cubicBezTo>
                    <a:cubicBezTo>
                      <a:pt x="723" y="5055"/>
                      <a:pt x="157" y="5543"/>
                      <a:pt x="1" y="6109"/>
                    </a:cubicBezTo>
                    <a:cubicBezTo>
                      <a:pt x="1" y="6164"/>
                      <a:pt x="39" y="6228"/>
                      <a:pt x="89" y="6228"/>
                    </a:cubicBezTo>
                    <a:cubicBezTo>
                      <a:pt x="110" y="6228"/>
                      <a:pt x="134" y="6216"/>
                      <a:pt x="157" y="6187"/>
                    </a:cubicBezTo>
                    <a:cubicBezTo>
                      <a:pt x="1054" y="4899"/>
                      <a:pt x="2440" y="3924"/>
                      <a:pt x="3571" y="2870"/>
                    </a:cubicBezTo>
                    <a:cubicBezTo>
                      <a:pt x="4137" y="2285"/>
                      <a:pt x="4801" y="1719"/>
                      <a:pt x="5367" y="1153"/>
                    </a:cubicBezTo>
                    <a:cubicBezTo>
                      <a:pt x="5523" y="919"/>
                      <a:pt x="6010" y="509"/>
                      <a:pt x="6010" y="255"/>
                    </a:cubicBezTo>
                    <a:cubicBezTo>
                      <a:pt x="6074" y="128"/>
                      <a:pt x="5930" y="1"/>
                      <a:pt x="58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56"/>
              <p:cNvSpPr/>
              <p:nvPr/>
            </p:nvSpPr>
            <p:spPr>
              <a:xfrm>
                <a:off x="1019175" y="3032248"/>
                <a:ext cx="235276" cy="104340"/>
              </a:xfrm>
              <a:custGeom>
                <a:avLst/>
                <a:gdLst/>
                <a:ahLst/>
                <a:cxnLst/>
                <a:rect l="l" t="t" r="r" b="b"/>
                <a:pathLst>
                  <a:path w="7581" h="3362" extrusionOk="0">
                    <a:moveTo>
                      <a:pt x="160" y="1"/>
                    </a:moveTo>
                    <a:cubicBezTo>
                      <a:pt x="76" y="1"/>
                      <a:pt x="0" y="75"/>
                      <a:pt x="61" y="172"/>
                    </a:cubicBezTo>
                    <a:cubicBezTo>
                      <a:pt x="217" y="582"/>
                      <a:pt x="627" y="816"/>
                      <a:pt x="1037" y="992"/>
                    </a:cubicBezTo>
                    <a:cubicBezTo>
                      <a:pt x="1602" y="1304"/>
                      <a:pt x="2168" y="1480"/>
                      <a:pt x="2812" y="1714"/>
                    </a:cubicBezTo>
                    <a:cubicBezTo>
                      <a:pt x="3222" y="1870"/>
                      <a:pt x="3632" y="2046"/>
                      <a:pt x="4119" y="2202"/>
                    </a:cubicBezTo>
                    <a:cubicBezTo>
                      <a:pt x="4529" y="2280"/>
                      <a:pt x="5017" y="2358"/>
                      <a:pt x="5427" y="2533"/>
                    </a:cubicBezTo>
                    <a:cubicBezTo>
                      <a:pt x="5661" y="2689"/>
                      <a:pt x="5914" y="2943"/>
                      <a:pt x="6227" y="3021"/>
                    </a:cubicBezTo>
                    <a:cubicBezTo>
                      <a:pt x="6480" y="3099"/>
                      <a:pt x="6968" y="3099"/>
                      <a:pt x="7124" y="3333"/>
                    </a:cubicBezTo>
                    <a:cubicBezTo>
                      <a:pt x="7155" y="3353"/>
                      <a:pt x="7194" y="3361"/>
                      <a:pt x="7234" y="3361"/>
                    </a:cubicBezTo>
                    <a:cubicBezTo>
                      <a:pt x="7393" y="3361"/>
                      <a:pt x="7581" y="3224"/>
                      <a:pt x="7456" y="3099"/>
                    </a:cubicBezTo>
                    <a:cubicBezTo>
                      <a:pt x="7280" y="2689"/>
                      <a:pt x="6714" y="2768"/>
                      <a:pt x="6305" y="2611"/>
                    </a:cubicBezTo>
                    <a:cubicBezTo>
                      <a:pt x="5993" y="2455"/>
                      <a:pt x="5739" y="2202"/>
                      <a:pt x="5427" y="2124"/>
                    </a:cubicBezTo>
                    <a:cubicBezTo>
                      <a:pt x="5017" y="1968"/>
                      <a:pt x="4607" y="1870"/>
                      <a:pt x="4197" y="1792"/>
                    </a:cubicBezTo>
                    <a:cubicBezTo>
                      <a:pt x="3378" y="1558"/>
                      <a:pt x="2656" y="1226"/>
                      <a:pt x="1837" y="894"/>
                    </a:cubicBezTo>
                    <a:cubicBezTo>
                      <a:pt x="1349" y="738"/>
                      <a:pt x="627" y="504"/>
                      <a:pt x="295" y="94"/>
                    </a:cubicBezTo>
                    <a:cubicBezTo>
                      <a:pt x="266" y="28"/>
                      <a:pt x="211" y="1"/>
                      <a:pt x="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56"/>
              <p:cNvSpPr/>
              <p:nvPr/>
            </p:nvSpPr>
            <p:spPr>
              <a:xfrm>
                <a:off x="1038603" y="3084759"/>
                <a:ext cx="35163" cy="13407"/>
              </a:xfrm>
              <a:custGeom>
                <a:avLst/>
                <a:gdLst/>
                <a:ahLst/>
                <a:cxnLst/>
                <a:rect l="l" t="t" r="r" b="b"/>
                <a:pathLst>
                  <a:path w="1133" h="432" extrusionOk="0">
                    <a:moveTo>
                      <a:pt x="959" y="0"/>
                    </a:moveTo>
                    <a:cubicBezTo>
                      <a:pt x="829" y="0"/>
                      <a:pt x="691" y="100"/>
                      <a:pt x="567" y="100"/>
                    </a:cubicBezTo>
                    <a:cubicBezTo>
                      <a:pt x="411" y="100"/>
                      <a:pt x="157" y="100"/>
                      <a:pt x="1" y="178"/>
                    </a:cubicBezTo>
                    <a:lnTo>
                      <a:pt x="1" y="354"/>
                    </a:lnTo>
                    <a:cubicBezTo>
                      <a:pt x="157" y="432"/>
                      <a:pt x="411" y="432"/>
                      <a:pt x="645" y="432"/>
                    </a:cubicBezTo>
                    <a:cubicBezTo>
                      <a:pt x="801" y="354"/>
                      <a:pt x="1054" y="354"/>
                      <a:pt x="1132" y="178"/>
                    </a:cubicBezTo>
                    <a:cubicBezTo>
                      <a:pt x="1132" y="100"/>
                      <a:pt x="1132" y="22"/>
                      <a:pt x="1054" y="22"/>
                    </a:cubicBezTo>
                    <a:cubicBezTo>
                      <a:pt x="1023" y="6"/>
                      <a:pt x="991" y="0"/>
                      <a:pt x="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56"/>
              <p:cNvSpPr/>
              <p:nvPr/>
            </p:nvSpPr>
            <p:spPr>
              <a:xfrm>
                <a:off x="1101604" y="3113870"/>
                <a:ext cx="12724" cy="33952"/>
              </a:xfrm>
              <a:custGeom>
                <a:avLst/>
                <a:gdLst/>
                <a:ahLst/>
                <a:cxnLst/>
                <a:rect l="l" t="t" r="r" b="b"/>
                <a:pathLst>
                  <a:path w="410" h="1094" extrusionOk="0">
                    <a:moveTo>
                      <a:pt x="322" y="1"/>
                    </a:moveTo>
                    <a:cubicBezTo>
                      <a:pt x="278" y="1"/>
                      <a:pt x="234" y="20"/>
                      <a:pt x="234" y="59"/>
                    </a:cubicBezTo>
                    <a:cubicBezTo>
                      <a:pt x="156" y="216"/>
                      <a:pt x="156" y="391"/>
                      <a:pt x="78" y="547"/>
                    </a:cubicBezTo>
                    <a:cubicBezTo>
                      <a:pt x="78" y="703"/>
                      <a:pt x="0" y="879"/>
                      <a:pt x="0" y="1035"/>
                    </a:cubicBezTo>
                    <a:cubicBezTo>
                      <a:pt x="39" y="1074"/>
                      <a:pt x="78" y="1094"/>
                      <a:pt x="117" y="1094"/>
                    </a:cubicBezTo>
                    <a:cubicBezTo>
                      <a:pt x="156" y="1094"/>
                      <a:pt x="195" y="1074"/>
                      <a:pt x="234" y="1035"/>
                    </a:cubicBezTo>
                    <a:cubicBezTo>
                      <a:pt x="410" y="957"/>
                      <a:pt x="332" y="703"/>
                      <a:pt x="410" y="547"/>
                    </a:cubicBezTo>
                    <a:lnTo>
                      <a:pt x="410" y="59"/>
                    </a:lnTo>
                    <a:cubicBezTo>
                      <a:pt x="410" y="20"/>
                      <a:pt x="366" y="1"/>
                      <a:pt x="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9" name="Google Shape;8289;p56"/>
              <p:cNvSpPr/>
              <p:nvPr/>
            </p:nvSpPr>
            <p:spPr>
              <a:xfrm>
                <a:off x="1101604" y="3141119"/>
                <a:ext cx="10304" cy="7324"/>
              </a:xfrm>
              <a:custGeom>
                <a:avLst/>
                <a:gdLst/>
                <a:ahLst/>
                <a:cxnLst/>
                <a:rect l="l" t="t" r="r" b="b"/>
                <a:pathLst>
                  <a:path w="332" h="236" extrusionOk="0">
                    <a:moveTo>
                      <a:pt x="156" y="1"/>
                    </a:moveTo>
                    <a:cubicBezTo>
                      <a:pt x="0" y="1"/>
                      <a:pt x="0" y="235"/>
                      <a:pt x="156" y="235"/>
                    </a:cubicBezTo>
                    <a:cubicBezTo>
                      <a:pt x="332" y="235"/>
                      <a:pt x="332" y="1"/>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0" name="Google Shape;8290;p56"/>
              <p:cNvSpPr/>
              <p:nvPr/>
            </p:nvSpPr>
            <p:spPr>
              <a:xfrm>
                <a:off x="1061010" y="3014589"/>
                <a:ext cx="32028" cy="39166"/>
              </a:xfrm>
              <a:custGeom>
                <a:avLst/>
                <a:gdLst/>
                <a:ahLst/>
                <a:cxnLst/>
                <a:rect l="l" t="t" r="r" b="b"/>
                <a:pathLst>
                  <a:path w="1032" h="1262" extrusionOk="0">
                    <a:moveTo>
                      <a:pt x="176" y="0"/>
                    </a:moveTo>
                    <a:cubicBezTo>
                      <a:pt x="1" y="254"/>
                      <a:pt x="176" y="488"/>
                      <a:pt x="332" y="663"/>
                    </a:cubicBezTo>
                    <a:cubicBezTo>
                      <a:pt x="410" y="820"/>
                      <a:pt x="664" y="1073"/>
                      <a:pt x="820" y="1229"/>
                    </a:cubicBezTo>
                    <a:cubicBezTo>
                      <a:pt x="843" y="1252"/>
                      <a:pt x="873" y="1262"/>
                      <a:pt x="901" y="1262"/>
                    </a:cubicBezTo>
                    <a:cubicBezTo>
                      <a:pt x="970" y="1262"/>
                      <a:pt x="1031" y="1206"/>
                      <a:pt x="976" y="1151"/>
                    </a:cubicBezTo>
                    <a:cubicBezTo>
                      <a:pt x="976" y="898"/>
                      <a:pt x="820" y="741"/>
                      <a:pt x="664" y="585"/>
                    </a:cubicBezTo>
                    <a:cubicBezTo>
                      <a:pt x="489" y="410"/>
                      <a:pt x="489" y="176"/>
                      <a:pt x="3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56"/>
              <p:cNvSpPr/>
              <p:nvPr/>
            </p:nvSpPr>
            <p:spPr>
              <a:xfrm>
                <a:off x="1129443" y="2990351"/>
                <a:ext cx="22438" cy="43511"/>
              </a:xfrm>
              <a:custGeom>
                <a:avLst/>
                <a:gdLst/>
                <a:ahLst/>
                <a:cxnLst/>
                <a:rect l="l" t="t" r="r" b="b"/>
                <a:pathLst>
                  <a:path w="723" h="1402" extrusionOk="0">
                    <a:moveTo>
                      <a:pt x="615" y="1"/>
                    </a:moveTo>
                    <a:cubicBezTo>
                      <a:pt x="586" y="1"/>
                      <a:pt x="566" y="20"/>
                      <a:pt x="566" y="59"/>
                    </a:cubicBezTo>
                    <a:cubicBezTo>
                      <a:pt x="313" y="215"/>
                      <a:pt x="313" y="469"/>
                      <a:pt x="157" y="703"/>
                    </a:cubicBezTo>
                    <a:cubicBezTo>
                      <a:pt x="79" y="957"/>
                      <a:pt x="1" y="1113"/>
                      <a:pt x="79" y="1366"/>
                    </a:cubicBezTo>
                    <a:cubicBezTo>
                      <a:pt x="79" y="1366"/>
                      <a:pt x="113" y="1401"/>
                      <a:pt x="136" y="1401"/>
                    </a:cubicBezTo>
                    <a:cubicBezTo>
                      <a:pt x="148" y="1401"/>
                      <a:pt x="157" y="1392"/>
                      <a:pt x="157" y="1366"/>
                    </a:cubicBezTo>
                    <a:cubicBezTo>
                      <a:pt x="313" y="1191"/>
                      <a:pt x="410" y="957"/>
                      <a:pt x="488" y="703"/>
                    </a:cubicBezTo>
                    <a:cubicBezTo>
                      <a:pt x="644" y="547"/>
                      <a:pt x="722" y="293"/>
                      <a:pt x="722" y="59"/>
                    </a:cubicBezTo>
                    <a:cubicBezTo>
                      <a:pt x="683" y="20"/>
                      <a:pt x="644" y="1"/>
                      <a:pt x="6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56"/>
              <p:cNvSpPr/>
              <p:nvPr/>
            </p:nvSpPr>
            <p:spPr>
              <a:xfrm>
                <a:off x="1164574" y="3055152"/>
                <a:ext cx="35132" cy="17597"/>
              </a:xfrm>
              <a:custGeom>
                <a:avLst/>
                <a:gdLst/>
                <a:ahLst/>
                <a:cxnLst/>
                <a:rect l="l" t="t" r="r" b="b"/>
                <a:pathLst>
                  <a:path w="1132" h="567" extrusionOk="0">
                    <a:moveTo>
                      <a:pt x="1054" y="0"/>
                    </a:moveTo>
                    <a:cubicBezTo>
                      <a:pt x="898" y="0"/>
                      <a:pt x="742" y="78"/>
                      <a:pt x="566" y="156"/>
                    </a:cubicBezTo>
                    <a:cubicBezTo>
                      <a:pt x="410" y="156"/>
                      <a:pt x="254" y="254"/>
                      <a:pt x="156" y="332"/>
                    </a:cubicBezTo>
                    <a:cubicBezTo>
                      <a:pt x="0" y="410"/>
                      <a:pt x="78" y="566"/>
                      <a:pt x="254" y="566"/>
                    </a:cubicBezTo>
                    <a:cubicBezTo>
                      <a:pt x="488" y="488"/>
                      <a:pt x="1132" y="488"/>
                      <a:pt x="1132" y="156"/>
                    </a:cubicBezTo>
                    <a:cubicBezTo>
                      <a:pt x="1132" y="78"/>
                      <a:pt x="1132" y="0"/>
                      <a:pt x="10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56"/>
              <p:cNvSpPr/>
              <p:nvPr/>
            </p:nvSpPr>
            <p:spPr>
              <a:xfrm>
                <a:off x="1149429" y="3113280"/>
                <a:ext cx="10335" cy="7293"/>
              </a:xfrm>
              <a:custGeom>
                <a:avLst/>
                <a:gdLst/>
                <a:ahLst/>
                <a:cxnLst/>
                <a:rect l="l" t="t" r="r" b="b"/>
                <a:pathLst>
                  <a:path w="333" h="235" extrusionOk="0">
                    <a:moveTo>
                      <a:pt x="157" y="0"/>
                    </a:moveTo>
                    <a:cubicBezTo>
                      <a:pt x="0" y="0"/>
                      <a:pt x="0" y="235"/>
                      <a:pt x="157" y="235"/>
                    </a:cubicBezTo>
                    <a:cubicBezTo>
                      <a:pt x="332" y="235"/>
                      <a:pt x="332" y="0"/>
                      <a:pt x="1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56"/>
              <p:cNvSpPr/>
              <p:nvPr/>
            </p:nvSpPr>
            <p:spPr>
              <a:xfrm>
                <a:off x="1147846" y="3112101"/>
                <a:ext cx="24611" cy="31718"/>
              </a:xfrm>
              <a:custGeom>
                <a:avLst/>
                <a:gdLst/>
                <a:ahLst/>
                <a:cxnLst/>
                <a:rect l="l" t="t" r="r" b="b"/>
                <a:pathLst>
                  <a:path w="793" h="1022" extrusionOk="0">
                    <a:moveTo>
                      <a:pt x="194" y="1"/>
                    </a:moveTo>
                    <a:cubicBezTo>
                      <a:pt x="82" y="1"/>
                      <a:pt x="1" y="120"/>
                      <a:pt x="51" y="273"/>
                    </a:cubicBezTo>
                    <a:cubicBezTo>
                      <a:pt x="198" y="510"/>
                      <a:pt x="361" y="1021"/>
                      <a:pt x="637" y="1021"/>
                    </a:cubicBezTo>
                    <a:cubicBezTo>
                      <a:pt x="656" y="1021"/>
                      <a:pt x="675" y="1019"/>
                      <a:pt x="695" y="1014"/>
                    </a:cubicBezTo>
                    <a:cubicBezTo>
                      <a:pt x="793" y="1014"/>
                      <a:pt x="793" y="936"/>
                      <a:pt x="793" y="936"/>
                    </a:cubicBezTo>
                    <a:cubicBezTo>
                      <a:pt x="793" y="760"/>
                      <a:pt x="695" y="682"/>
                      <a:pt x="617" y="526"/>
                    </a:cubicBezTo>
                    <a:cubicBezTo>
                      <a:pt x="539" y="370"/>
                      <a:pt x="461" y="195"/>
                      <a:pt x="383" y="116"/>
                    </a:cubicBezTo>
                    <a:cubicBezTo>
                      <a:pt x="322" y="35"/>
                      <a:pt x="254"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56"/>
              <p:cNvSpPr/>
              <p:nvPr/>
            </p:nvSpPr>
            <p:spPr>
              <a:xfrm>
                <a:off x="1116718" y="3176250"/>
                <a:ext cx="63032" cy="44101"/>
              </a:xfrm>
              <a:custGeom>
                <a:avLst/>
                <a:gdLst/>
                <a:ahLst/>
                <a:cxnLst/>
                <a:rect l="l" t="t" r="r" b="b"/>
                <a:pathLst>
                  <a:path w="2031" h="1421" extrusionOk="0">
                    <a:moveTo>
                      <a:pt x="723" y="1"/>
                    </a:moveTo>
                    <a:cubicBezTo>
                      <a:pt x="645" y="1"/>
                      <a:pt x="567" y="1"/>
                      <a:pt x="489" y="79"/>
                    </a:cubicBezTo>
                    <a:cubicBezTo>
                      <a:pt x="333" y="488"/>
                      <a:pt x="1" y="976"/>
                      <a:pt x="1" y="1386"/>
                    </a:cubicBezTo>
                    <a:cubicBezTo>
                      <a:pt x="1" y="1386"/>
                      <a:pt x="1" y="1421"/>
                      <a:pt x="24" y="1421"/>
                    </a:cubicBezTo>
                    <a:cubicBezTo>
                      <a:pt x="35" y="1421"/>
                      <a:pt x="53" y="1412"/>
                      <a:pt x="79" y="1386"/>
                    </a:cubicBezTo>
                    <a:cubicBezTo>
                      <a:pt x="333" y="1132"/>
                      <a:pt x="489" y="742"/>
                      <a:pt x="723" y="410"/>
                    </a:cubicBezTo>
                    <a:cubicBezTo>
                      <a:pt x="898" y="566"/>
                      <a:pt x="1054" y="645"/>
                      <a:pt x="1211" y="820"/>
                    </a:cubicBezTo>
                    <a:cubicBezTo>
                      <a:pt x="1386" y="976"/>
                      <a:pt x="1542" y="1132"/>
                      <a:pt x="1796" y="1132"/>
                    </a:cubicBezTo>
                    <a:cubicBezTo>
                      <a:pt x="1874" y="1132"/>
                      <a:pt x="2030" y="1054"/>
                      <a:pt x="1952" y="976"/>
                    </a:cubicBezTo>
                    <a:cubicBezTo>
                      <a:pt x="1796" y="742"/>
                      <a:pt x="1542" y="566"/>
                      <a:pt x="1386" y="410"/>
                    </a:cubicBezTo>
                    <a:cubicBezTo>
                      <a:pt x="1132" y="254"/>
                      <a:pt x="976" y="79"/>
                      <a:pt x="7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56"/>
              <p:cNvSpPr/>
              <p:nvPr/>
            </p:nvSpPr>
            <p:spPr>
              <a:xfrm>
                <a:off x="1021037" y="3126005"/>
                <a:ext cx="47887" cy="45435"/>
              </a:xfrm>
              <a:custGeom>
                <a:avLst/>
                <a:gdLst/>
                <a:ahLst/>
                <a:cxnLst/>
                <a:rect l="l" t="t" r="r" b="b"/>
                <a:pathLst>
                  <a:path w="1543" h="1464" extrusionOk="0">
                    <a:moveTo>
                      <a:pt x="1211" y="0"/>
                    </a:moveTo>
                    <a:cubicBezTo>
                      <a:pt x="801" y="78"/>
                      <a:pt x="567" y="488"/>
                      <a:pt x="157" y="644"/>
                    </a:cubicBezTo>
                    <a:cubicBezTo>
                      <a:pt x="1" y="644"/>
                      <a:pt x="1" y="898"/>
                      <a:pt x="157" y="898"/>
                    </a:cubicBezTo>
                    <a:cubicBezTo>
                      <a:pt x="567" y="898"/>
                      <a:pt x="801" y="566"/>
                      <a:pt x="1055" y="410"/>
                    </a:cubicBezTo>
                    <a:cubicBezTo>
                      <a:pt x="1055" y="644"/>
                      <a:pt x="1055" y="800"/>
                      <a:pt x="1133" y="1054"/>
                    </a:cubicBezTo>
                    <a:cubicBezTo>
                      <a:pt x="1133" y="1132"/>
                      <a:pt x="1133" y="1464"/>
                      <a:pt x="1289" y="1464"/>
                    </a:cubicBezTo>
                    <a:cubicBezTo>
                      <a:pt x="1542" y="1386"/>
                      <a:pt x="1464" y="1210"/>
                      <a:pt x="1464" y="1054"/>
                    </a:cubicBezTo>
                    <a:cubicBezTo>
                      <a:pt x="1464" y="722"/>
                      <a:pt x="1367" y="488"/>
                      <a:pt x="1464" y="156"/>
                    </a:cubicBezTo>
                    <a:cubicBezTo>
                      <a:pt x="1464" y="78"/>
                      <a:pt x="1289" y="0"/>
                      <a:pt x="1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56"/>
              <p:cNvSpPr/>
              <p:nvPr/>
            </p:nvSpPr>
            <p:spPr>
              <a:xfrm>
                <a:off x="1008344" y="3011082"/>
                <a:ext cx="39973" cy="56825"/>
              </a:xfrm>
              <a:custGeom>
                <a:avLst/>
                <a:gdLst/>
                <a:ahLst/>
                <a:cxnLst/>
                <a:rect l="l" t="t" r="r" b="b"/>
                <a:pathLst>
                  <a:path w="1288" h="1831" extrusionOk="0">
                    <a:moveTo>
                      <a:pt x="725" y="0"/>
                    </a:moveTo>
                    <a:cubicBezTo>
                      <a:pt x="679" y="0"/>
                      <a:pt x="644" y="35"/>
                      <a:pt x="644" y="35"/>
                    </a:cubicBezTo>
                    <a:cubicBezTo>
                      <a:pt x="566" y="289"/>
                      <a:pt x="722" y="523"/>
                      <a:pt x="800" y="698"/>
                    </a:cubicBezTo>
                    <a:cubicBezTo>
                      <a:pt x="898" y="933"/>
                      <a:pt x="898" y="1186"/>
                      <a:pt x="976" y="1342"/>
                    </a:cubicBezTo>
                    <a:cubicBezTo>
                      <a:pt x="755" y="1342"/>
                      <a:pt x="534" y="1377"/>
                      <a:pt x="341" y="1377"/>
                    </a:cubicBezTo>
                    <a:cubicBezTo>
                      <a:pt x="245" y="1377"/>
                      <a:pt x="156" y="1368"/>
                      <a:pt x="78" y="1342"/>
                    </a:cubicBezTo>
                    <a:lnTo>
                      <a:pt x="0" y="1420"/>
                    </a:lnTo>
                    <a:cubicBezTo>
                      <a:pt x="156" y="1830"/>
                      <a:pt x="722" y="1674"/>
                      <a:pt x="1132" y="1752"/>
                    </a:cubicBezTo>
                    <a:cubicBezTo>
                      <a:pt x="1210" y="1752"/>
                      <a:pt x="1288" y="1674"/>
                      <a:pt x="1288" y="1576"/>
                    </a:cubicBezTo>
                    <a:cubicBezTo>
                      <a:pt x="1288" y="1264"/>
                      <a:pt x="1210" y="933"/>
                      <a:pt x="1132" y="698"/>
                    </a:cubicBezTo>
                    <a:cubicBezTo>
                      <a:pt x="1054" y="445"/>
                      <a:pt x="976" y="113"/>
                      <a:pt x="800" y="35"/>
                    </a:cubicBezTo>
                    <a:cubicBezTo>
                      <a:pt x="774" y="9"/>
                      <a:pt x="748" y="0"/>
                      <a:pt x="7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56"/>
              <p:cNvSpPr/>
              <p:nvPr/>
            </p:nvSpPr>
            <p:spPr>
              <a:xfrm>
                <a:off x="1082114" y="2969154"/>
                <a:ext cx="49780" cy="44846"/>
              </a:xfrm>
              <a:custGeom>
                <a:avLst/>
                <a:gdLst/>
                <a:ahLst/>
                <a:cxnLst/>
                <a:rect l="l" t="t" r="r" b="b"/>
                <a:pathLst>
                  <a:path w="1604" h="1445" extrusionOk="0">
                    <a:moveTo>
                      <a:pt x="1350" y="1"/>
                    </a:moveTo>
                    <a:cubicBezTo>
                      <a:pt x="1272" y="176"/>
                      <a:pt x="1194" y="332"/>
                      <a:pt x="1194" y="586"/>
                    </a:cubicBezTo>
                    <a:cubicBezTo>
                      <a:pt x="1116" y="664"/>
                      <a:pt x="1116" y="820"/>
                      <a:pt x="1038" y="976"/>
                    </a:cubicBezTo>
                    <a:cubicBezTo>
                      <a:pt x="784" y="664"/>
                      <a:pt x="550" y="176"/>
                      <a:pt x="140" y="98"/>
                    </a:cubicBezTo>
                    <a:cubicBezTo>
                      <a:pt x="124" y="78"/>
                      <a:pt x="108" y="69"/>
                      <a:pt x="93" y="69"/>
                    </a:cubicBezTo>
                    <a:cubicBezTo>
                      <a:pt x="36" y="69"/>
                      <a:pt x="0" y="192"/>
                      <a:pt x="62" y="254"/>
                    </a:cubicBezTo>
                    <a:cubicBezTo>
                      <a:pt x="472" y="488"/>
                      <a:pt x="628" y="1074"/>
                      <a:pt x="960" y="1386"/>
                    </a:cubicBezTo>
                    <a:cubicBezTo>
                      <a:pt x="999" y="1425"/>
                      <a:pt x="1057" y="1445"/>
                      <a:pt x="1116" y="1445"/>
                    </a:cubicBezTo>
                    <a:cubicBezTo>
                      <a:pt x="1174" y="1445"/>
                      <a:pt x="1233" y="1425"/>
                      <a:pt x="1272" y="1386"/>
                    </a:cubicBezTo>
                    <a:cubicBezTo>
                      <a:pt x="1350" y="1152"/>
                      <a:pt x="1448" y="898"/>
                      <a:pt x="1448" y="742"/>
                    </a:cubicBezTo>
                    <a:cubicBezTo>
                      <a:pt x="1526" y="488"/>
                      <a:pt x="1604" y="254"/>
                      <a:pt x="1526" y="98"/>
                    </a:cubicBezTo>
                    <a:cubicBezTo>
                      <a:pt x="1526" y="1"/>
                      <a:pt x="1448" y="1"/>
                      <a:pt x="1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56"/>
              <p:cNvSpPr/>
              <p:nvPr/>
            </p:nvSpPr>
            <p:spPr>
              <a:xfrm>
                <a:off x="1179719" y="2975206"/>
                <a:ext cx="58160" cy="50711"/>
              </a:xfrm>
              <a:custGeom>
                <a:avLst/>
                <a:gdLst/>
                <a:ahLst/>
                <a:cxnLst/>
                <a:rect l="l" t="t" r="r" b="b"/>
                <a:pathLst>
                  <a:path w="1874" h="1634" extrusionOk="0">
                    <a:moveTo>
                      <a:pt x="459" y="1"/>
                    </a:moveTo>
                    <a:cubicBezTo>
                      <a:pt x="429" y="1"/>
                      <a:pt x="410" y="20"/>
                      <a:pt x="410" y="59"/>
                    </a:cubicBezTo>
                    <a:cubicBezTo>
                      <a:pt x="254" y="547"/>
                      <a:pt x="0" y="1035"/>
                      <a:pt x="78" y="1523"/>
                    </a:cubicBezTo>
                    <a:cubicBezTo>
                      <a:pt x="78" y="1578"/>
                      <a:pt x="117" y="1633"/>
                      <a:pt x="174" y="1633"/>
                    </a:cubicBezTo>
                    <a:cubicBezTo>
                      <a:pt x="198" y="1633"/>
                      <a:pt x="225" y="1624"/>
                      <a:pt x="254" y="1601"/>
                    </a:cubicBezTo>
                    <a:cubicBezTo>
                      <a:pt x="376" y="1581"/>
                      <a:pt x="502" y="1576"/>
                      <a:pt x="631" y="1576"/>
                    </a:cubicBezTo>
                    <a:cubicBezTo>
                      <a:pt x="759" y="1576"/>
                      <a:pt x="888" y="1581"/>
                      <a:pt x="1015" y="1581"/>
                    </a:cubicBezTo>
                    <a:cubicBezTo>
                      <a:pt x="1268" y="1581"/>
                      <a:pt x="1512" y="1562"/>
                      <a:pt x="1717" y="1445"/>
                    </a:cubicBezTo>
                    <a:cubicBezTo>
                      <a:pt x="1873" y="1367"/>
                      <a:pt x="1795" y="1191"/>
                      <a:pt x="1620" y="1191"/>
                    </a:cubicBezTo>
                    <a:cubicBezTo>
                      <a:pt x="1229" y="1269"/>
                      <a:pt x="820" y="1269"/>
                      <a:pt x="410" y="1269"/>
                    </a:cubicBezTo>
                    <a:cubicBezTo>
                      <a:pt x="410" y="879"/>
                      <a:pt x="644" y="469"/>
                      <a:pt x="566" y="59"/>
                    </a:cubicBezTo>
                    <a:cubicBezTo>
                      <a:pt x="527" y="20"/>
                      <a:pt x="488" y="1"/>
                      <a:pt x="4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56"/>
              <p:cNvSpPr/>
              <p:nvPr/>
            </p:nvSpPr>
            <p:spPr>
              <a:xfrm>
                <a:off x="1182140" y="3153843"/>
                <a:ext cx="10304" cy="7293"/>
              </a:xfrm>
              <a:custGeom>
                <a:avLst/>
                <a:gdLst/>
                <a:ahLst/>
                <a:cxnLst/>
                <a:rect l="l" t="t" r="r" b="b"/>
                <a:pathLst>
                  <a:path w="332" h="235" extrusionOk="0">
                    <a:moveTo>
                      <a:pt x="176" y="1"/>
                    </a:moveTo>
                    <a:cubicBezTo>
                      <a:pt x="0" y="1"/>
                      <a:pt x="0" y="235"/>
                      <a:pt x="176" y="235"/>
                    </a:cubicBezTo>
                    <a:cubicBezTo>
                      <a:pt x="332" y="235"/>
                      <a:pt x="332" y="1"/>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56"/>
              <p:cNvSpPr/>
              <p:nvPr/>
            </p:nvSpPr>
            <p:spPr>
              <a:xfrm>
                <a:off x="1093721" y="3165947"/>
                <a:ext cx="10335" cy="8907"/>
              </a:xfrm>
              <a:custGeom>
                <a:avLst/>
                <a:gdLst/>
                <a:ahLst/>
                <a:cxnLst/>
                <a:rect l="l" t="t" r="r" b="b"/>
                <a:pathLst>
                  <a:path w="333" h="287" extrusionOk="0">
                    <a:moveTo>
                      <a:pt x="176" y="1"/>
                    </a:moveTo>
                    <a:cubicBezTo>
                      <a:pt x="98" y="1"/>
                      <a:pt x="0" y="99"/>
                      <a:pt x="0" y="177"/>
                    </a:cubicBezTo>
                    <a:cubicBezTo>
                      <a:pt x="0" y="232"/>
                      <a:pt x="49" y="287"/>
                      <a:pt x="105" y="287"/>
                    </a:cubicBezTo>
                    <a:cubicBezTo>
                      <a:pt x="129" y="287"/>
                      <a:pt x="153" y="277"/>
                      <a:pt x="176" y="255"/>
                    </a:cubicBezTo>
                    <a:cubicBezTo>
                      <a:pt x="332" y="255"/>
                      <a:pt x="332" y="99"/>
                      <a:pt x="176" y="99"/>
                    </a:cubicBezTo>
                    <a:lnTo>
                      <a:pt x="1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56"/>
              <p:cNvSpPr/>
              <p:nvPr/>
            </p:nvSpPr>
            <p:spPr>
              <a:xfrm>
                <a:off x="1212399" y="3052731"/>
                <a:ext cx="12755" cy="10304"/>
              </a:xfrm>
              <a:custGeom>
                <a:avLst/>
                <a:gdLst/>
                <a:ahLst/>
                <a:cxnLst/>
                <a:rect l="l" t="t" r="r" b="b"/>
                <a:pathLst>
                  <a:path w="411" h="332" extrusionOk="0">
                    <a:moveTo>
                      <a:pt x="254" y="0"/>
                    </a:moveTo>
                    <a:cubicBezTo>
                      <a:pt x="176" y="78"/>
                      <a:pt x="79" y="78"/>
                      <a:pt x="79" y="156"/>
                    </a:cubicBezTo>
                    <a:cubicBezTo>
                      <a:pt x="1" y="234"/>
                      <a:pt x="79" y="332"/>
                      <a:pt x="176" y="332"/>
                    </a:cubicBezTo>
                    <a:cubicBezTo>
                      <a:pt x="254" y="332"/>
                      <a:pt x="410" y="332"/>
                      <a:pt x="410" y="156"/>
                    </a:cubicBezTo>
                    <a:cubicBezTo>
                      <a:pt x="410" y="78"/>
                      <a:pt x="332" y="0"/>
                      <a:pt x="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56"/>
              <p:cNvSpPr/>
              <p:nvPr/>
            </p:nvSpPr>
            <p:spPr>
              <a:xfrm>
                <a:off x="1013186" y="3090252"/>
                <a:ext cx="12755" cy="10335"/>
              </a:xfrm>
              <a:custGeom>
                <a:avLst/>
                <a:gdLst/>
                <a:ahLst/>
                <a:cxnLst/>
                <a:rect l="l" t="t" r="r" b="b"/>
                <a:pathLst>
                  <a:path w="411" h="333" extrusionOk="0">
                    <a:moveTo>
                      <a:pt x="156" y="1"/>
                    </a:moveTo>
                    <a:cubicBezTo>
                      <a:pt x="0" y="1"/>
                      <a:pt x="0" y="333"/>
                      <a:pt x="156" y="333"/>
                    </a:cubicBezTo>
                    <a:cubicBezTo>
                      <a:pt x="410" y="333"/>
                      <a:pt x="410" y="1"/>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4" name="Google Shape;8304;p56"/>
              <p:cNvSpPr/>
              <p:nvPr/>
            </p:nvSpPr>
            <p:spPr>
              <a:xfrm>
                <a:off x="1056169" y="2992771"/>
                <a:ext cx="7293" cy="7976"/>
              </a:xfrm>
              <a:custGeom>
                <a:avLst/>
                <a:gdLst/>
                <a:ahLst/>
                <a:cxnLst/>
                <a:rect l="l" t="t" r="r" b="b"/>
                <a:pathLst>
                  <a:path w="235" h="257" extrusionOk="0">
                    <a:moveTo>
                      <a:pt x="196" y="1"/>
                    </a:moveTo>
                    <a:cubicBezTo>
                      <a:pt x="176" y="1"/>
                      <a:pt x="157" y="20"/>
                      <a:pt x="157" y="59"/>
                    </a:cubicBezTo>
                    <a:cubicBezTo>
                      <a:pt x="1" y="59"/>
                      <a:pt x="1" y="137"/>
                      <a:pt x="79" y="215"/>
                    </a:cubicBezTo>
                    <a:cubicBezTo>
                      <a:pt x="102" y="244"/>
                      <a:pt x="125" y="256"/>
                      <a:pt x="147" y="256"/>
                    </a:cubicBezTo>
                    <a:cubicBezTo>
                      <a:pt x="196" y="256"/>
                      <a:pt x="235" y="192"/>
                      <a:pt x="235" y="137"/>
                    </a:cubicBezTo>
                    <a:lnTo>
                      <a:pt x="235" y="59"/>
                    </a:lnTo>
                    <a:cubicBezTo>
                      <a:pt x="235" y="20"/>
                      <a:pt x="215" y="1"/>
                      <a:pt x="1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56"/>
              <p:cNvSpPr/>
              <p:nvPr/>
            </p:nvSpPr>
            <p:spPr>
              <a:xfrm>
                <a:off x="1157312" y="2961892"/>
                <a:ext cx="9714" cy="7293"/>
              </a:xfrm>
              <a:custGeom>
                <a:avLst/>
                <a:gdLst/>
                <a:ahLst/>
                <a:cxnLst/>
                <a:rect l="l" t="t" r="r" b="b"/>
                <a:pathLst>
                  <a:path w="313" h="235" extrusionOk="0">
                    <a:moveTo>
                      <a:pt x="156" y="1"/>
                    </a:moveTo>
                    <a:cubicBezTo>
                      <a:pt x="0" y="1"/>
                      <a:pt x="0" y="235"/>
                      <a:pt x="156" y="235"/>
                    </a:cubicBezTo>
                    <a:cubicBezTo>
                      <a:pt x="312" y="235"/>
                      <a:pt x="312" y="1"/>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56"/>
              <p:cNvSpPr/>
              <p:nvPr/>
            </p:nvSpPr>
            <p:spPr>
              <a:xfrm>
                <a:off x="1192413" y="3092394"/>
                <a:ext cx="52728" cy="58470"/>
              </a:xfrm>
              <a:custGeom>
                <a:avLst/>
                <a:gdLst/>
                <a:ahLst/>
                <a:cxnLst/>
                <a:rect l="l" t="t" r="r" b="b"/>
                <a:pathLst>
                  <a:path w="1699" h="1884" extrusionOk="0">
                    <a:moveTo>
                      <a:pt x="1621" y="1"/>
                    </a:moveTo>
                    <a:cubicBezTo>
                      <a:pt x="1600" y="1"/>
                      <a:pt x="1575" y="9"/>
                      <a:pt x="1542" y="30"/>
                    </a:cubicBezTo>
                    <a:cubicBezTo>
                      <a:pt x="1054" y="186"/>
                      <a:pt x="567" y="342"/>
                      <a:pt x="157" y="595"/>
                    </a:cubicBezTo>
                    <a:cubicBezTo>
                      <a:pt x="1" y="595"/>
                      <a:pt x="1" y="673"/>
                      <a:pt x="1" y="751"/>
                    </a:cubicBezTo>
                    <a:cubicBezTo>
                      <a:pt x="79" y="1005"/>
                      <a:pt x="157" y="1239"/>
                      <a:pt x="332" y="1395"/>
                    </a:cubicBezTo>
                    <a:cubicBezTo>
                      <a:pt x="411" y="1571"/>
                      <a:pt x="489" y="1805"/>
                      <a:pt x="723" y="1883"/>
                    </a:cubicBezTo>
                    <a:lnTo>
                      <a:pt x="820" y="1805"/>
                    </a:lnTo>
                    <a:cubicBezTo>
                      <a:pt x="898" y="1571"/>
                      <a:pt x="820" y="1493"/>
                      <a:pt x="723" y="1317"/>
                    </a:cubicBezTo>
                    <a:cubicBezTo>
                      <a:pt x="567" y="1161"/>
                      <a:pt x="489" y="1005"/>
                      <a:pt x="411" y="830"/>
                    </a:cubicBezTo>
                    <a:cubicBezTo>
                      <a:pt x="820" y="673"/>
                      <a:pt x="1386" y="595"/>
                      <a:pt x="1698" y="186"/>
                    </a:cubicBezTo>
                    <a:cubicBezTo>
                      <a:pt x="1698" y="124"/>
                      <a:pt x="1698" y="1"/>
                      <a:pt x="1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7" name="Google Shape;8307;p56"/>
              <p:cNvSpPr/>
              <p:nvPr/>
            </p:nvSpPr>
            <p:spPr>
              <a:xfrm>
                <a:off x="2827399" y="628122"/>
                <a:ext cx="12755" cy="317954"/>
              </a:xfrm>
              <a:custGeom>
                <a:avLst/>
                <a:gdLst/>
                <a:ahLst/>
                <a:cxnLst/>
                <a:rect l="l" t="t" r="r" b="b"/>
                <a:pathLst>
                  <a:path w="411" h="10245" extrusionOk="0">
                    <a:moveTo>
                      <a:pt x="157" y="1"/>
                    </a:moveTo>
                    <a:cubicBezTo>
                      <a:pt x="79" y="1"/>
                      <a:pt x="79" y="1"/>
                      <a:pt x="79" y="79"/>
                    </a:cubicBezTo>
                    <a:lnTo>
                      <a:pt x="79" y="488"/>
                    </a:lnTo>
                    <a:cubicBezTo>
                      <a:pt x="1" y="801"/>
                      <a:pt x="1" y="1132"/>
                      <a:pt x="1" y="1620"/>
                    </a:cubicBezTo>
                    <a:lnTo>
                      <a:pt x="1" y="2440"/>
                    </a:lnTo>
                    <a:lnTo>
                      <a:pt x="1" y="3240"/>
                    </a:lnTo>
                    <a:lnTo>
                      <a:pt x="1" y="5113"/>
                    </a:lnTo>
                    <a:lnTo>
                      <a:pt x="1" y="6908"/>
                    </a:lnTo>
                    <a:lnTo>
                      <a:pt x="1" y="8527"/>
                    </a:lnTo>
                    <a:cubicBezTo>
                      <a:pt x="1" y="9503"/>
                      <a:pt x="79" y="10069"/>
                      <a:pt x="79" y="10069"/>
                    </a:cubicBezTo>
                    <a:cubicBezTo>
                      <a:pt x="79" y="10166"/>
                      <a:pt x="79" y="10244"/>
                      <a:pt x="157" y="10244"/>
                    </a:cubicBezTo>
                    <a:cubicBezTo>
                      <a:pt x="235" y="10244"/>
                      <a:pt x="235" y="10166"/>
                      <a:pt x="235" y="10069"/>
                    </a:cubicBezTo>
                    <a:cubicBezTo>
                      <a:pt x="235" y="10069"/>
                      <a:pt x="332" y="9503"/>
                      <a:pt x="332" y="8527"/>
                    </a:cubicBezTo>
                    <a:cubicBezTo>
                      <a:pt x="332" y="8039"/>
                      <a:pt x="332" y="7474"/>
                      <a:pt x="410" y="6908"/>
                    </a:cubicBezTo>
                    <a:lnTo>
                      <a:pt x="410" y="5113"/>
                    </a:lnTo>
                    <a:cubicBezTo>
                      <a:pt x="410" y="4469"/>
                      <a:pt x="410" y="3825"/>
                      <a:pt x="332" y="3240"/>
                    </a:cubicBezTo>
                    <a:lnTo>
                      <a:pt x="332" y="2440"/>
                    </a:lnTo>
                    <a:lnTo>
                      <a:pt x="332" y="1620"/>
                    </a:lnTo>
                    <a:lnTo>
                      <a:pt x="332" y="488"/>
                    </a:lnTo>
                    <a:cubicBezTo>
                      <a:pt x="235" y="235"/>
                      <a:pt x="235" y="79"/>
                      <a:pt x="235" y="79"/>
                    </a:cubicBezTo>
                    <a:cubicBezTo>
                      <a:pt x="235" y="1"/>
                      <a:pt x="235"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8" name="Google Shape;8308;p56"/>
              <p:cNvSpPr/>
              <p:nvPr/>
            </p:nvSpPr>
            <p:spPr>
              <a:xfrm>
                <a:off x="2799560" y="643267"/>
                <a:ext cx="65422" cy="39383"/>
              </a:xfrm>
              <a:custGeom>
                <a:avLst/>
                <a:gdLst/>
                <a:ahLst/>
                <a:cxnLst/>
                <a:rect l="l" t="t" r="r" b="b"/>
                <a:pathLst>
                  <a:path w="2108" h="1269" extrusionOk="0">
                    <a:moveTo>
                      <a:pt x="78" y="0"/>
                    </a:moveTo>
                    <a:cubicBezTo>
                      <a:pt x="0" y="78"/>
                      <a:pt x="0" y="156"/>
                      <a:pt x="78" y="156"/>
                    </a:cubicBezTo>
                    <a:cubicBezTo>
                      <a:pt x="156" y="410"/>
                      <a:pt x="332" y="566"/>
                      <a:pt x="488" y="722"/>
                    </a:cubicBezTo>
                    <a:cubicBezTo>
                      <a:pt x="566" y="898"/>
                      <a:pt x="741" y="1054"/>
                      <a:pt x="898" y="1210"/>
                    </a:cubicBezTo>
                    <a:cubicBezTo>
                      <a:pt x="937" y="1249"/>
                      <a:pt x="995" y="1269"/>
                      <a:pt x="1056" y="1269"/>
                    </a:cubicBezTo>
                    <a:cubicBezTo>
                      <a:pt x="1117" y="1269"/>
                      <a:pt x="1180" y="1249"/>
                      <a:pt x="1229" y="1210"/>
                    </a:cubicBezTo>
                    <a:cubicBezTo>
                      <a:pt x="1385" y="1054"/>
                      <a:pt x="1541" y="898"/>
                      <a:pt x="1717" y="722"/>
                    </a:cubicBezTo>
                    <a:cubicBezTo>
                      <a:pt x="1873" y="566"/>
                      <a:pt x="1951" y="410"/>
                      <a:pt x="2107" y="156"/>
                    </a:cubicBezTo>
                    <a:lnTo>
                      <a:pt x="2107" y="78"/>
                    </a:lnTo>
                    <a:cubicBezTo>
                      <a:pt x="2107" y="0"/>
                      <a:pt x="2029" y="0"/>
                      <a:pt x="1951" y="0"/>
                    </a:cubicBezTo>
                    <a:cubicBezTo>
                      <a:pt x="1795" y="156"/>
                      <a:pt x="1620" y="313"/>
                      <a:pt x="1463" y="410"/>
                    </a:cubicBezTo>
                    <a:cubicBezTo>
                      <a:pt x="1307" y="514"/>
                      <a:pt x="1176" y="619"/>
                      <a:pt x="1061" y="729"/>
                    </a:cubicBezTo>
                    <a:lnTo>
                      <a:pt x="1061" y="729"/>
                    </a:lnTo>
                    <a:lnTo>
                      <a:pt x="741" y="410"/>
                    </a:lnTo>
                    <a:cubicBezTo>
                      <a:pt x="566" y="313"/>
                      <a:pt x="410" y="156"/>
                      <a:pt x="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56"/>
              <p:cNvSpPr/>
              <p:nvPr/>
            </p:nvSpPr>
            <p:spPr>
              <a:xfrm>
                <a:off x="2718993" y="671726"/>
                <a:ext cx="227114" cy="226493"/>
              </a:xfrm>
              <a:custGeom>
                <a:avLst/>
                <a:gdLst/>
                <a:ahLst/>
                <a:cxnLst/>
                <a:rect l="l" t="t" r="r" b="b"/>
                <a:pathLst>
                  <a:path w="7318" h="7298" extrusionOk="0">
                    <a:moveTo>
                      <a:pt x="7201" y="0"/>
                    </a:moveTo>
                    <a:cubicBezTo>
                      <a:pt x="7167" y="0"/>
                      <a:pt x="7142" y="20"/>
                      <a:pt x="7142" y="59"/>
                    </a:cubicBezTo>
                    <a:cubicBezTo>
                      <a:pt x="7142" y="59"/>
                      <a:pt x="6986" y="137"/>
                      <a:pt x="6830" y="293"/>
                    </a:cubicBezTo>
                    <a:cubicBezTo>
                      <a:pt x="6654" y="547"/>
                      <a:pt x="6342" y="781"/>
                      <a:pt x="6011" y="1113"/>
                    </a:cubicBezTo>
                    <a:cubicBezTo>
                      <a:pt x="5855" y="1269"/>
                      <a:pt x="5601" y="1444"/>
                      <a:pt x="5445" y="1600"/>
                    </a:cubicBezTo>
                    <a:cubicBezTo>
                      <a:pt x="5289" y="1835"/>
                      <a:pt x="5035" y="2010"/>
                      <a:pt x="4879" y="2244"/>
                    </a:cubicBezTo>
                    <a:cubicBezTo>
                      <a:pt x="4391" y="2654"/>
                      <a:pt x="3981" y="3064"/>
                      <a:pt x="3494" y="3552"/>
                    </a:cubicBezTo>
                    <a:cubicBezTo>
                      <a:pt x="3084" y="3961"/>
                      <a:pt x="2674" y="4449"/>
                      <a:pt x="2186" y="4859"/>
                    </a:cubicBezTo>
                    <a:cubicBezTo>
                      <a:pt x="1777" y="5249"/>
                      <a:pt x="1464" y="5659"/>
                      <a:pt x="1133" y="5990"/>
                    </a:cubicBezTo>
                    <a:cubicBezTo>
                      <a:pt x="489" y="6634"/>
                      <a:pt x="79" y="7122"/>
                      <a:pt x="79" y="7122"/>
                    </a:cubicBezTo>
                    <a:cubicBezTo>
                      <a:pt x="1" y="7200"/>
                      <a:pt x="1" y="7200"/>
                      <a:pt x="79" y="7298"/>
                    </a:cubicBezTo>
                    <a:lnTo>
                      <a:pt x="157" y="7298"/>
                    </a:lnTo>
                    <a:cubicBezTo>
                      <a:pt x="157" y="7298"/>
                      <a:pt x="645" y="6888"/>
                      <a:pt x="1386" y="6225"/>
                    </a:cubicBezTo>
                    <a:cubicBezTo>
                      <a:pt x="1698" y="5912"/>
                      <a:pt x="2108" y="5503"/>
                      <a:pt x="2518" y="5093"/>
                    </a:cubicBezTo>
                    <a:cubicBezTo>
                      <a:pt x="2928" y="4683"/>
                      <a:pt x="3416" y="4273"/>
                      <a:pt x="3825" y="3786"/>
                    </a:cubicBezTo>
                    <a:cubicBezTo>
                      <a:pt x="4216" y="3395"/>
                      <a:pt x="4703" y="2908"/>
                      <a:pt x="5113" y="2498"/>
                    </a:cubicBezTo>
                    <a:cubicBezTo>
                      <a:pt x="5289" y="2244"/>
                      <a:pt x="5523" y="2088"/>
                      <a:pt x="5679" y="1932"/>
                    </a:cubicBezTo>
                    <a:cubicBezTo>
                      <a:pt x="5855" y="1678"/>
                      <a:pt x="6089" y="1522"/>
                      <a:pt x="6264" y="1347"/>
                    </a:cubicBezTo>
                    <a:cubicBezTo>
                      <a:pt x="6576" y="1035"/>
                      <a:pt x="6830" y="703"/>
                      <a:pt x="6986" y="547"/>
                    </a:cubicBezTo>
                    <a:cubicBezTo>
                      <a:pt x="7142" y="293"/>
                      <a:pt x="7318" y="215"/>
                      <a:pt x="7318" y="215"/>
                    </a:cubicBezTo>
                    <a:lnTo>
                      <a:pt x="7318" y="59"/>
                    </a:lnTo>
                    <a:cubicBezTo>
                      <a:pt x="7279" y="20"/>
                      <a:pt x="7235" y="0"/>
                      <a:pt x="7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56"/>
              <p:cNvSpPr/>
              <p:nvPr/>
            </p:nvSpPr>
            <p:spPr>
              <a:xfrm>
                <a:off x="2905514" y="663253"/>
                <a:ext cx="50308" cy="50277"/>
              </a:xfrm>
              <a:custGeom>
                <a:avLst/>
                <a:gdLst/>
                <a:ahLst/>
                <a:cxnLst/>
                <a:rect l="l" t="t" r="r" b="b"/>
                <a:pathLst>
                  <a:path w="1621" h="1620" extrusionOk="0">
                    <a:moveTo>
                      <a:pt x="157" y="0"/>
                    </a:moveTo>
                    <a:cubicBezTo>
                      <a:pt x="157" y="0"/>
                      <a:pt x="79" y="0"/>
                      <a:pt x="79" y="78"/>
                    </a:cubicBezTo>
                    <a:cubicBezTo>
                      <a:pt x="1" y="332"/>
                      <a:pt x="1" y="566"/>
                      <a:pt x="1" y="742"/>
                    </a:cubicBezTo>
                    <a:lnTo>
                      <a:pt x="1" y="1386"/>
                    </a:lnTo>
                    <a:cubicBezTo>
                      <a:pt x="1" y="1542"/>
                      <a:pt x="79" y="1620"/>
                      <a:pt x="157" y="1620"/>
                    </a:cubicBezTo>
                    <a:lnTo>
                      <a:pt x="820" y="1620"/>
                    </a:lnTo>
                    <a:cubicBezTo>
                      <a:pt x="1054" y="1620"/>
                      <a:pt x="1308" y="1620"/>
                      <a:pt x="1542" y="1542"/>
                    </a:cubicBezTo>
                    <a:cubicBezTo>
                      <a:pt x="1542" y="1542"/>
                      <a:pt x="1620" y="1542"/>
                      <a:pt x="1620" y="1464"/>
                    </a:cubicBezTo>
                    <a:cubicBezTo>
                      <a:pt x="1620" y="1386"/>
                      <a:pt x="1620" y="1386"/>
                      <a:pt x="1542" y="1386"/>
                    </a:cubicBezTo>
                    <a:cubicBezTo>
                      <a:pt x="1308" y="1308"/>
                      <a:pt x="1054" y="1308"/>
                      <a:pt x="898" y="1229"/>
                    </a:cubicBezTo>
                    <a:lnTo>
                      <a:pt x="408" y="1229"/>
                    </a:lnTo>
                    <a:cubicBezTo>
                      <a:pt x="404" y="1085"/>
                      <a:pt x="388" y="908"/>
                      <a:pt x="332" y="742"/>
                    </a:cubicBezTo>
                    <a:cubicBezTo>
                      <a:pt x="332" y="566"/>
                      <a:pt x="332" y="332"/>
                      <a:pt x="254" y="78"/>
                    </a:cubicBezTo>
                    <a:cubicBezTo>
                      <a:pt x="254" y="78"/>
                      <a:pt x="254" y="0"/>
                      <a:pt x="1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1" name="Google Shape;8311;p56"/>
              <p:cNvSpPr/>
              <p:nvPr/>
            </p:nvSpPr>
            <p:spPr>
              <a:xfrm>
                <a:off x="2708721" y="857626"/>
                <a:ext cx="53318" cy="52697"/>
              </a:xfrm>
              <a:custGeom>
                <a:avLst/>
                <a:gdLst/>
                <a:ahLst/>
                <a:cxnLst/>
                <a:rect l="l" t="t" r="r" b="b"/>
                <a:pathLst>
                  <a:path w="1718" h="1698" extrusionOk="0">
                    <a:moveTo>
                      <a:pt x="1464" y="0"/>
                    </a:moveTo>
                    <a:cubicBezTo>
                      <a:pt x="1054" y="0"/>
                      <a:pt x="566" y="0"/>
                      <a:pt x="78" y="157"/>
                    </a:cubicBezTo>
                    <a:cubicBezTo>
                      <a:pt x="78" y="157"/>
                      <a:pt x="0" y="157"/>
                      <a:pt x="0" y="235"/>
                    </a:cubicBezTo>
                    <a:cubicBezTo>
                      <a:pt x="0" y="235"/>
                      <a:pt x="78" y="332"/>
                      <a:pt x="156" y="332"/>
                    </a:cubicBezTo>
                    <a:cubicBezTo>
                      <a:pt x="515" y="401"/>
                      <a:pt x="934" y="409"/>
                      <a:pt x="1308" y="410"/>
                    </a:cubicBezTo>
                    <a:lnTo>
                      <a:pt x="1308" y="410"/>
                    </a:lnTo>
                    <a:cubicBezTo>
                      <a:pt x="1310" y="813"/>
                      <a:pt x="1321" y="1217"/>
                      <a:pt x="1386" y="1620"/>
                    </a:cubicBezTo>
                    <a:cubicBezTo>
                      <a:pt x="1386" y="1620"/>
                      <a:pt x="1386" y="1698"/>
                      <a:pt x="1464" y="1698"/>
                    </a:cubicBezTo>
                    <a:cubicBezTo>
                      <a:pt x="1542" y="1698"/>
                      <a:pt x="1542" y="1620"/>
                      <a:pt x="1542" y="1620"/>
                    </a:cubicBezTo>
                    <a:cubicBezTo>
                      <a:pt x="1620" y="1132"/>
                      <a:pt x="1717" y="644"/>
                      <a:pt x="1717" y="157"/>
                    </a:cubicBezTo>
                    <a:cubicBezTo>
                      <a:pt x="1717" y="79"/>
                      <a:pt x="1620" y="0"/>
                      <a:pt x="14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2" name="Google Shape;8312;p56"/>
              <p:cNvSpPr/>
              <p:nvPr/>
            </p:nvSpPr>
            <p:spPr>
              <a:xfrm>
                <a:off x="2676010" y="779510"/>
                <a:ext cx="317954" cy="12755"/>
              </a:xfrm>
              <a:custGeom>
                <a:avLst/>
                <a:gdLst/>
                <a:ahLst/>
                <a:cxnLst/>
                <a:rect l="l" t="t" r="r" b="b"/>
                <a:pathLst>
                  <a:path w="10245" h="411" extrusionOk="0">
                    <a:moveTo>
                      <a:pt x="3259" y="0"/>
                    </a:moveTo>
                    <a:cubicBezTo>
                      <a:pt x="2674" y="0"/>
                      <a:pt x="2108" y="0"/>
                      <a:pt x="1620" y="79"/>
                    </a:cubicBezTo>
                    <a:lnTo>
                      <a:pt x="79" y="79"/>
                    </a:lnTo>
                    <a:cubicBezTo>
                      <a:pt x="1" y="79"/>
                      <a:pt x="1" y="157"/>
                      <a:pt x="1" y="157"/>
                    </a:cubicBezTo>
                    <a:cubicBezTo>
                      <a:pt x="1" y="235"/>
                      <a:pt x="1" y="313"/>
                      <a:pt x="79" y="313"/>
                    </a:cubicBezTo>
                    <a:cubicBezTo>
                      <a:pt x="79" y="313"/>
                      <a:pt x="723" y="313"/>
                      <a:pt x="1620" y="410"/>
                    </a:cubicBezTo>
                    <a:lnTo>
                      <a:pt x="8527" y="410"/>
                    </a:lnTo>
                    <a:cubicBezTo>
                      <a:pt x="9015" y="313"/>
                      <a:pt x="9425" y="313"/>
                      <a:pt x="9678" y="313"/>
                    </a:cubicBezTo>
                    <a:lnTo>
                      <a:pt x="10088" y="313"/>
                    </a:lnTo>
                    <a:cubicBezTo>
                      <a:pt x="10166" y="313"/>
                      <a:pt x="10166" y="235"/>
                      <a:pt x="10166" y="235"/>
                    </a:cubicBezTo>
                    <a:cubicBezTo>
                      <a:pt x="10244" y="157"/>
                      <a:pt x="10166" y="79"/>
                      <a:pt x="10088" y="79"/>
                    </a:cubicBezTo>
                    <a:lnTo>
                      <a:pt x="8527" y="79"/>
                    </a:lnTo>
                    <a:cubicBezTo>
                      <a:pt x="8293" y="0"/>
                      <a:pt x="8039" y="0"/>
                      <a:pt x="78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3" name="Google Shape;8313;p56"/>
              <p:cNvSpPr/>
              <p:nvPr/>
            </p:nvSpPr>
            <p:spPr>
              <a:xfrm>
                <a:off x="2938224" y="754062"/>
                <a:ext cx="38173" cy="62411"/>
              </a:xfrm>
              <a:custGeom>
                <a:avLst/>
                <a:gdLst/>
                <a:ahLst/>
                <a:cxnLst/>
                <a:rect l="l" t="t" r="r" b="b"/>
                <a:pathLst>
                  <a:path w="1230" h="2011" extrusionOk="0">
                    <a:moveTo>
                      <a:pt x="1054" y="1"/>
                    </a:moveTo>
                    <a:cubicBezTo>
                      <a:pt x="664" y="255"/>
                      <a:pt x="332" y="567"/>
                      <a:pt x="78" y="899"/>
                    </a:cubicBezTo>
                    <a:cubicBezTo>
                      <a:pt x="0" y="977"/>
                      <a:pt x="0" y="1055"/>
                      <a:pt x="78" y="1133"/>
                    </a:cubicBezTo>
                    <a:cubicBezTo>
                      <a:pt x="254" y="1308"/>
                      <a:pt x="332" y="1464"/>
                      <a:pt x="488" y="1620"/>
                    </a:cubicBezTo>
                    <a:cubicBezTo>
                      <a:pt x="742" y="1718"/>
                      <a:pt x="898" y="1874"/>
                      <a:pt x="1054" y="1952"/>
                    </a:cubicBezTo>
                    <a:cubicBezTo>
                      <a:pt x="1054" y="1991"/>
                      <a:pt x="1078" y="2011"/>
                      <a:pt x="1103" y="2011"/>
                    </a:cubicBezTo>
                    <a:cubicBezTo>
                      <a:pt x="1127" y="2011"/>
                      <a:pt x="1151" y="1991"/>
                      <a:pt x="1151" y="1952"/>
                    </a:cubicBezTo>
                    <a:cubicBezTo>
                      <a:pt x="1229" y="1952"/>
                      <a:pt x="1229" y="1874"/>
                      <a:pt x="1229" y="1874"/>
                    </a:cubicBezTo>
                    <a:cubicBezTo>
                      <a:pt x="1054" y="1620"/>
                      <a:pt x="898" y="1464"/>
                      <a:pt x="820" y="1308"/>
                    </a:cubicBezTo>
                    <a:cubicBezTo>
                      <a:pt x="712" y="1187"/>
                      <a:pt x="594" y="1074"/>
                      <a:pt x="480" y="991"/>
                    </a:cubicBezTo>
                    <a:lnTo>
                      <a:pt x="480" y="991"/>
                    </a:lnTo>
                    <a:cubicBezTo>
                      <a:pt x="756" y="721"/>
                      <a:pt x="1014" y="439"/>
                      <a:pt x="1229" y="157"/>
                    </a:cubicBezTo>
                    <a:lnTo>
                      <a:pt x="1229" y="79"/>
                    </a:lnTo>
                    <a:cubicBezTo>
                      <a:pt x="1151" y="1"/>
                      <a:pt x="1054" y="1"/>
                      <a:pt x="1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4" name="Google Shape;8314;p56"/>
              <p:cNvSpPr/>
              <p:nvPr/>
            </p:nvSpPr>
            <p:spPr>
              <a:xfrm>
                <a:off x="2688734" y="754062"/>
                <a:ext cx="43015" cy="65453"/>
              </a:xfrm>
              <a:custGeom>
                <a:avLst/>
                <a:gdLst/>
                <a:ahLst/>
                <a:cxnLst/>
                <a:rect l="l" t="t" r="r" b="b"/>
                <a:pathLst>
                  <a:path w="1386" h="2109" extrusionOk="0">
                    <a:moveTo>
                      <a:pt x="78" y="1"/>
                    </a:moveTo>
                    <a:cubicBezTo>
                      <a:pt x="0" y="79"/>
                      <a:pt x="0" y="79"/>
                      <a:pt x="78" y="157"/>
                    </a:cubicBezTo>
                    <a:cubicBezTo>
                      <a:pt x="281" y="511"/>
                      <a:pt x="556" y="807"/>
                      <a:pt x="842" y="1032"/>
                    </a:cubicBezTo>
                    <a:lnTo>
                      <a:pt x="842" y="1032"/>
                    </a:lnTo>
                    <a:cubicBezTo>
                      <a:pt x="556" y="1316"/>
                      <a:pt x="281" y="1598"/>
                      <a:pt x="78" y="1952"/>
                    </a:cubicBezTo>
                    <a:cubicBezTo>
                      <a:pt x="0" y="1952"/>
                      <a:pt x="0" y="2030"/>
                      <a:pt x="78" y="2030"/>
                    </a:cubicBezTo>
                    <a:cubicBezTo>
                      <a:pt x="78" y="2108"/>
                      <a:pt x="156" y="2108"/>
                      <a:pt x="156" y="2108"/>
                    </a:cubicBezTo>
                    <a:cubicBezTo>
                      <a:pt x="566" y="1796"/>
                      <a:pt x="898" y="1464"/>
                      <a:pt x="1210" y="1133"/>
                    </a:cubicBezTo>
                    <a:lnTo>
                      <a:pt x="1288" y="1133"/>
                    </a:lnTo>
                    <a:cubicBezTo>
                      <a:pt x="1386" y="1055"/>
                      <a:pt x="1288" y="977"/>
                      <a:pt x="1210" y="899"/>
                    </a:cubicBezTo>
                    <a:cubicBezTo>
                      <a:pt x="898" y="567"/>
                      <a:pt x="566" y="255"/>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5" name="Google Shape;8315;p56"/>
              <p:cNvSpPr/>
              <p:nvPr/>
            </p:nvSpPr>
            <p:spPr>
              <a:xfrm>
                <a:off x="2721445" y="673526"/>
                <a:ext cx="227083" cy="226524"/>
              </a:xfrm>
              <a:custGeom>
                <a:avLst/>
                <a:gdLst/>
                <a:ahLst/>
                <a:cxnLst/>
                <a:rect l="l" t="t" r="r" b="b"/>
                <a:pathLst>
                  <a:path w="7317" h="7299" extrusionOk="0">
                    <a:moveTo>
                      <a:pt x="0" y="1"/>
                    </a:moveTo>
                    <a:lnTo>
                      <a:pt x="0" y="157"/>
                    </a:lnTo>
                    <a:cubicBezTo>
                      <a:pt x="0" y="157"/>
                      <a:pt x="410" y="645"/>
                      <a:pt x="1054" y="1289"/>
                    </a:cubicBezTo>
                    <a:cubicBezTo>
                      <a:pt x="1385" y="1620"/>
                      <a:pt x="1795" y="2030"/>
                      <a:pt x="2185" y="2440"/>
                    </a:cubicBezTo>
                    <a:cubicBezTo>
                      <a:pt x="2595" y="2850"/>
                      <a:pt x="3083" y="3337"/>
                      <a:pt x="3493" y="3728"/>
                    </a:cubicBezTo>
                    <a:cubicBezTo>
                      <a:pt x="3902" y="4215"/>
                      <a:pt x="4390" y="4625"/>
                      <a:pt x="4800" y="5035"/>
                    </a:cubicBezTo>
                    <a:lnTo>
                      <a:pt x="5444" y="5679"/>
                    </a:lnTo>
                    <a:cubicBezTo>
                      <a:pt x="5600" y="5854"/>
                      <a:pt x="5776" y="6011"/>
                      <a:pt x="5932" y="6167"/>
                    </a:cubicBezTo>
                    <a:cubicBezTo>
                      <a:pt x="6341" y="6498"/>
                      <a:pt x="6575" y="6752"/>
                      <a:pt x="6829" y="6986"/>
                    </a:cubicBezTo>
                    <a:cubicBezTo>
                      <a:pt x="6985" y="7142"/>
                      <a:pt x="7063" y="7240"/>
                      <a:pt x="7063" y="7240"/>
                    </a:cubicBezTo>
                    <a:cubicBezTo>
                      <a:pt x="7112" y="7279"/>
                      <a:pt x="7156" y="7298"/>
                      <a:pt x="7188" y="7298"/>
                    </a:cubicBezTo>
                    <a:cubicBezTo>
                      <a:pt x="7219" y="7298"/>
                      <a:pt x="7239" y="7279"/>
                      <a:pt x="7239" y="7240"/>
                    </a:cubicBezTo>
                    <a:cubicBezTo>
                      <a:pt x="7317" y="7240"/>
                      <a:pt x="7317" y="7142"/>
                      <a:pt x="7239" y="7064"/>
                    </a:cubicBezTo>
                    <a:cubicBezTo>
                      <a:pt x="7239" y="7064"/>
                      <a:pt x="7161" y="6986"/>
                      <a:pt x="6985" y="6752"/>
                    </a:cubicBezTo>
                    <a:cubicBezTo>
                      <a:pt x="6751" y="6576"/>
                      <a:pt x="6497" y="6264"/>
                      <a:pt x="6185" y="5932"/>
                    </a:cubicBezTo>
                    <a:cubicBezTo>
                      <a:pt x="6010" y="5776"/>
                      <a:pt x="5854" y="5601"/>
                      <a:pt x="5697" y="5367"/>
                    </a:cubicBezTo>
                    <a:cubicBezTo>
                      <a:pt x="5444" y="5191"/>
                      <a:pt x="5288" y="5035"/>
                      <a:pt x="5034" y="4801"/>
                    </a:cubicBezTo>
                    <a:cubicBezTo>
                      <a:pt x="4624" y="4391"/>
                      <a:pt x="4234" y="3903"/>
                      <a:pt x="3824" y="3494"/>
                    </a:cubicBezTo>
                    <a:cubicBezTo>
                      <a:pt x="3337" y="3006"/>
                      <a:pt x="2927" y="2596"/>
                      <a:pt x="2439" y="2186"/>
                    </a:cubicBezTo>
                    <a:cubicBezTo>
                      <a:pt x="2029" y="1777"/>
                      <a:pt x="1619" y="1386"/>
                      <a:pt x="1307" y="1055"/>
                    </a:cubicBezTo>
                    <a:cubicBezTo>
                      <a:pt x="644" y="411"/>
                      <a:pt x="156" y="1"/>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56"/>
              <p:cNvSpPr/>
              <p:nvPr/>
            </p:nvSpPr>
            <p:spPr>
              <a:xfrm>
                <a:off x="2905514" y="857626"/>
                <a:ext cx="50308" cy="50277"/>
              </a:xfrm>
              <a:custGeom>
                <a:avLst/>
                <a:gdLst/>
                <a:ahLst/>
                <a:cxnLst/>
                <a:rect l="l" t="t" r="r" b="b"/>
                <a:pathLst>
                  <a:path w="1621" h="1620" extrusionOk="0">
                    <a:moveTo>
                      <a:pt x="157" y="0"/>
                    </a:moveTo>
                    <a:cubicBezTo>
                      <a:pt x="79" y="0"/>
                      <a:pt x="1" y="79"/>
                      <a:pt x="1" y="235"/>
                    </a:cubicBezTo>
                    <a:lnTo>
                      <a:pt x="1" y="898"/>
                    </a:lnTo>
                    <a:cubicBezTo>
                      <a:pt x="1" y="1132"/>
                      <a:pt x="1" y="1386"/>
                      <a:pt x="79" y="1542"/>
                    </a:cubicBezTo>
                    <a:cubicBezTo>
                      <a:pt x="79" y="1620"/>
                      <a:pt x="79" y="1620"/>
                      <a:pt x="157" y="1620"/>
                    </a:cubicBezTo>
                    <a:cubicBezTo>
                      <a:pt x="254" y="1620"/>
                      <a:pt x="254" y="1620"/>
                      <a:pt x="332" y="1542"/>
                    </a:cubicBezTo>
                    <a:cubicBezTo>
                      <a:pt x="332" y="1308"/>
                      <a:pt x="332" y="1132"/>
                      <a:pt x="410" y="898"/>
                    </a:cubicBezTo>
                    <a:lnTo>
                      <a:pt x="410" y="410"/>
                    </a:lnTo>
                    <a:lnTo>
                      <a:pt x="898" y="410"/>
                    </a:lnTo>
                    <a:cubicBezTo>
                      <a:pt x="1054" y="410"/>
                      <a:pt x="1308" y="332"/>
                      <a:pt x="1542" y="332"/>
                    </a:cubicBezTo>
                    <a:lnTo>
                      <a:pt x="1620" y="235"/>
                    </a:lnTo>
                    <a:cubicBezTo>
                      <a:pt x="1620" y="157"/>
                      <a:pt x="1620" y="79"/>
                      <a:pt x="1542" y="79"/>
                    </a:cubicBezTo>
                    <a:cubicBezTo>
                      <a:pt x="1308" y="79"/>
                      <a:pt x="1054" y="79"/>
                      <a:pt x="8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56"/>
              <p:cNvSpPr/>
              <p:nvPr/>
            </p:nvSpPr>
            <p:spPr>
              <a:xfrm>
                <a:off x="2708721" y="663253"/>
                <a:ext cx="53318" cy="50277"/>
              </a:xfrm>
              <a:custGeom>
                <a:avLst/>
                <a:gdLst/>
                <a:ahLst/>
                <a:cxnLst/>
                <a:rect l="l" t="t" r="r" b="b"/>
                <a:pathLst>
                  <a:path w="1718" h="1620" extrusionOk="0">
                    <a:moveTo>
                      <a:pt x="1464" y="0"/>
                    </a:moveTo>
                    <a:cubicBezTo>
                      <a:pt x="1464" y="0"/>
                      <a:pt x="1386" y="0"/>
                      <a:pt x="1386" y="78"/>
                    </a:cubicBezTo>
                    <a:cubicBezTo>
                      <a:pt x="1320" y="486"/>
                      <a:pt x="1310" y="840"/>
                      <a:pt x="1308" y="1230"/>
                    </a:cubicBezTo>
                    <a:lnTo>
                      <a:pt x="1308" y="1230"/>
                    </a:lnTo>
                    <a:cubicBezTo>
                      <a:pt x="900" y="1231"/>
                      <a:pt x="501" y="1242"/>
                      <a:pt x="156" y="1308"/>
                    </a:cubicBezTo>
                    <a:cubicBezTo>
                      <a:pt x="78" y="1308"/>
                      <a:pt x="78" y="1386"/>
                      <a:pt x="78" y="1386"/>
                    </a:cubicBezTo>
                    <a:cubicBezTo>
                      <a:pt x="0" y="1464"/>
                      <a:pt x="78" y="1542"/>
                      <a:pt x="156" y="1542"/>
                    </a:cubicBezTo>
                    <a:cubicBezTo>
                      <a:pt x="566" y="1620"/>
                      <a:pt x="1054" y="1620"/>
                      <a:pt x="1542" y="1620"/>
                    </a:cubicBezTo>
                    <a:cubicBezTo>
                      <a:pt x="1620" y="1620"/>
                      <a:pt x="1717" y="1542"/>
                      <a:pt x="1717" y="1464"/>
                    </a:cubicBezTo>
                    <a:cubicBezTo>
                      <a:pt x="1717" y="976"/>
                      <a:pt x="1717" y="488"/>
                      <a:pt x="1620" y="78"/>
                    </a:cubicBezTo>
                    <a:cubicBezTo>
                      <a:pt x="1542" y="0"/>
                      <a:pt x="1542" y="0"/>
                      <a:pt x="14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56"/>
              <p:cNvSpPr/>
              <p:nvPr/>
            </p:nvSpPr>
            <p:spPr>
              <a:xfrm>
                <a:off x="2764428" y="716540"/>
                <a:ext cx="136275" cy="137206"/>
              </a:xfrm>
              <a:custGeom>
                <a:avLst/>
                <a:gdLst/>
                <a:ahLst/>
                <a:cxnLst/>
                <a:rect l="l" t="t" r="r" b="b"/>
                <a:pathLst>
                  <a:path w="4391" h="4421" extrusionOk="0">
                    <a:moveTo>
                      <a:pt x="1501" y="325"/>
                    </a:moveTo>
                    <a:lnTo>
                      <a:pt x="2108" y="800"/>
                    </a:lnTo>
                    <a:lnTo>
                      <a:pt x="2264" y="800"/>
                    </a:lnTo>
                    <a:lnTo>
                      <a:pt x="3027" y="480"/>
                    </a:lnTo>
                    <a:lnTo>
                      <a:pt x="3027" y="480"/>
                    </a:lnTo>
                    <a:lnTo>
                      <a:pt x="3083" y="1132"/>
                    </a:lnTo>
                    <a:cubicBezTo>
                      <a:pt x="3161" y="1210"/>
                      <a:pt x="3161" y="1288"/>
                      <a:pt x="3239" y="1288"/>
                    </a:cubicBezTo>
                    <a:lnTo>
                      <a:pt x="3858" y="1517"/>
                    </a:lnTo>
                    <a:lnTo>
                      <a:pt x="3858" y="1517"/>
                    </a:lnTo>
                    <a:lnTo>
                      <a:pt x="3337" y="2108"/>
                    </a:lnTo>
                    <a:cubicBezTo>
                      <a:pt x="3239" y="2186"/>
                      <a:pt x="3239" y="2342"/>
                      <a:pt x="3337" y="2439"/>
                    </a:cubicBezTo>
                    <a:lnTo>
                      <a:pt x="3748" y="2806"/>
                    </a:lnTo>
                    <a:lnTo>
                      <a:pt x="3161" y="3005"/>
                    </a:lnTo>
                    <a:cubicBezTo>
                      <a:pt x="3083" y="3005"/>
                      <a:pt x="3005" y="3083"/>
                      <a:pt x="3005" y="3161"/>
                    </a:cubicBezTo>
                    <a:cubicBezTo>
                      <a:pt x="2951" y="3392"/>
                      <a:pt x="2897" y="3613"/>
                      <a:pt x="2836" y="3838"/>
                    </a:cubicBezTo>
                    <a:lnTo>
                      <a:pt x="2836" y="3838"/>
                    </a:lnTo>
                    <a:lnTo>
                      <a:pt x="2361" y="3415"/>
                    </a:lnTo>
                    <a:lnTo>
                      <a:pt x="2108" y="3415"/>
                    </a:lnTo>
                    <a:lnTo>
                      <a:pt x="1542" y="3821"/>
                    </a:lnTo>
                    <a:lnTo>
                      <a:pt x="1542" y="3083"/>
                    </a:lnTo>
                    <a:lnTo>
                      <a:pt x="1542" y="3005"/>
                    </a:lnTo>
                    <a:cubicBezTo>
                      <a:pt x="1542" y="2927"/>
                      <a:pt x="1464" y="2829"/>
                      <a:pt x="1386" y="2829"/>
                    </a:cubicBezTo>
                    <a:lnTo>
                      <a:pt x="628" y="2894"/>
                    </a:lnTo>
                    <a:lnTo>
                      <a:pt x="628" y="2894"/>
                    </a:lnTo>
                    <a:lnTo>
                      <a:pt x="976" y="2342"/>
                    </a:lnTo>
                    <a:lnTo>
                      <a:pt x="976" y="2108"/>
                    </a:lnTo>
                    <a:lnTo>
                      <a:pt x="416" y="1416"/>
                    </a:lnTo>
                    <a:lnTo>
                      <a:pt x="416" y="1416"/>
                    </a:lnTo>
                    <a:lnTo>
                      <a:pt x="1210" y="1210"/>
                    </a:lnTo>
                    <a:lnTo>
                      <a:pt x="1288" y="1210"/>
                    </a:lnTo>
                    <a:lnTo>
                      <a:pt x="1501" y="325"/>
                    </a:lnTo>
                    <a:close/>
                    <a:moveTo>
                      <a:pt x="1464" y="0"/>
                    </a:moveTo>
                    <a:cubicBezTo>
                      <a:pt x="1386" y="0"/>
                      <a:pt x="1288" y="78"/>
                      <a:pt x="1288" y="156"/>
                    </a:cubicBezTo>
                    <a:lnTo>
                      <a:pt x="1054" y="1054"/>
                    </a:lnTo>
                    <a:lnTo>
                      <a:pt x="156" y="1210"/>
                    </a:lnTo>
                    <a:lnTo>
                      <a:pt x="78" y="1210"/>
                    </a:lnTo>
                    <a:cubicBezTo>
                      <a:pt x="78" y="1288"/>
                      <a:pt x="0" y="1366"/>
                      <a:pt x="78" y="1464"/>
                    </a:cubicBezTo>
                    <a:lnTo>
                      <a:pt x="637" y="2226"/>
                    </a:lnTo>
                    <a:lnTo>
                      <a:pt x="637" y="2226"/>
                    </a:lnTo>
                    <a:lnTo>
                      <a:pt x="78" y="3005"/>
                    </a:lnTo>
                    <a:lnTo>
                      <a:pt x="78" y="3161"/>
                    </a:lnTo>
                    <a:cubicBezTo>
                      <a:pt x="78" y="3239"/>
                      <a:pt x="156" y="3317"/>
                      <a:pt x="234" y="3317"/>
                    </a:cubicBezTo>
                    <a:lnTo>
                      <a:pt x="1198" y="3252"/>
                    </a:lnTo>
                    <a:lnTo>
                      <a:pt x="1198" y="3252"/>
                    </a:lnTo>
                    <a:lnTo>
                      <a:pt x="1132" y="4215"/>
                    </a:lnTo>
                    <a:cubicBezTo>
                      <a:pt x="1132" y="4215"/>
                      <a:pt x="1132" y="4293"/>
                      <a:pt x="1210" y="4293"/>
                    </a:cubicBezTo>
                    <a:cubicBezTo>
                      <a:pt x="1210" y="4390"/>
                      <a:pt x="1386" y="4390"/>
                      <a:pt x="1464" y="4390"/>
                    </a:cubicBezTo>
                    <a:lnTo>
                      <a:pt x="2222" y="3830"/>
                    </a:lnTo>
                    <a:lnTo>
                      <a:pt x="2849" y="4390"/>
                    </a:lnTo>
                    <a:lnTo>
                      <a:pt x="2927" y="4390"/>
                    </a:lnTo>
                    <a:cubicBezTo>
                      <a:pt x="2968" y="4411"/>
                      <a:pt x="3004" y="4421"/>
                      <a:pt x="3034" y="4421"/>
                    </a:cubicBezTo>
                    <a:cubicBezTo>
                      <a:pt x="3119" y="4421"/>
                      <a:pt x="3161" y="4344"/>
                      <a:pt x="3161" y="4215"/>
                    </a:cubicBezTo>
                    <a:cubicBezTo>
                      <a:pt x="3229" y="3942"/>
                      <a:pt x="3312" y="3655"/>
                      <a:pt x="3384" y="3366"/>
                    </a:cubicBezTo>
                    <a:lnTo>
                      <a:pt x="3384" y="3366"/>
                    </a:lnTo>
                    <a:lnTo>
                      <a:pt x="4215" y="3083"/>
                    </a:lnTo>
                    <a:lnTo>
                      <a:pt x="4312" y="3083"/>
                    </a:lnTo>
                    <a:cubicBezTo>
                      <a:pt x="4391" y="3005"/>
                      <a:pt x="4391" y="2829"/>
                      <a:pt x="4312" y="2751"/>
                    </a:cubicBezTo>
                    <a:lnTo>
                      <a:pt x="3729" y="2245"/>
                    </a:lnTo>
                    <a:lnTo>
                      <a:pt x="3729" y="2245"/>
                    </a:lnTo>
                    <a:lnTo>
                      <a:pt x="4312" y="1542"/>
                    </a:lnTo>
                    <a:lnTo>
                      <a:pt x="4391" y="1464"/>
                    </a:lnTo>
                    <a:cubicBezTo>
                      <a:pt x="4391" y="1366"/>
                      <a:pt x="4312" y="1288"/>
                      <a:pt x="4215" y="1210"/>
                    </a:cubicBezTo>
                    <a:lnTo>
                      <a:pt x="3472" y="1012"/>
                    </a:lnTo>
                    <a:lnTo>
                      <a:pt x="3337" y="234"/>
                    </a:lnTo>
                    <a:lnTo>
                      <a:pt x="3337" y="156"/>
                    </a:lnTo>
                    <a:cubicBezTo>
                      <a:pt x="3337" y="101"/>
                      <a:pt x="3249" y="46"/>
                      <a:pt x="3170" y="46"/>
                    </a:cubicBezTo>
                    <a:cubicBezTo>
                      <a:pt x="3137" y="46"/>
                      <a:pt x="3106" y="55"/>
                      <a:pt x="3083" y="78"/>
                    </a:cubicBezTo>
                    <a:lnTo>
                      <a:pt x="2193" y="523"/>
                    </a:lnTo>
                    <a:lnTo>
                      <a:pt x="2193" y="523"/>
                    </a:lnTo>
                    <a:lnTo>
                      <a:pt x="1464" y="78"/>
                    </a:lnTo>
                    <a:lnTo>
                      <a:pt x="14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56"/>
              <p:cNvSpPr/>
              <p:nvPr/>
            </p:nvSpPr>
            <p:spPr>
              <a:xfrm>
                <a:off x="5375558" y="416184"/>
                <a:ext cx="15145" cy="353054"/>
              </a:xfrm>
              <a:custGeom>
                <a:avLst/>
                <a:gdLst/>
                <a:ahLst/>
                <a:cxnLst/>
                <a:rect l="l" t="t" r="r" b="b"/>
                <a:pathLst>
                  <a:path w="488" h="11376" extrusionOk="0">
                    <a:moveTo>
                      <a:pt x="254" y="0"/>
                    </a:moveTo>
                    <a:cubicBezTo>
                      <a:pt x="176" y="0"/>
                      <a:pt x="78" y="79"/>
                      <a:pt x="78" y="157"/>
                    </a:cubicBezTo>
                    <a:lnTo>
                      <a:pt x="78" y="566"/>
                    </a:lnTo>
                    <a:lnTo>
                      <a:pt x="78" y="1874"/>
                    </a:lnTo>
                    <a:cubicBezTo>
                      <a:pt x="0" y="2108"/>
                      <a:pt x="0" y="2439"/>
                      <a:pt x="0" y="2674"/>
                    </a:cubicBezTo>
                    <a:lnTo>
                      <a:pt x="0" y="3649"/>
                    </a:lnTo>
                    <a:lnTo>
                      <a:pt x="0" y="5678"/>
                    </a:lnTo>
                    <a:lnTo>
                      <a:pt x="0" y="7727"/>
                    </a:lnTo>
                    <a:lnTo>
                      <a:pt x="0" y="9503"/>
                    </a:lnTo>
                    <a:cubicBezTo>
                      <a:pt x="78" y="10556"/>
                      <a:pt x="78" y="11298"/>
                      <a:pt x="78" y="11298"/>
                    </a:cubicBezTo>
                    <a:cubicBezTo>
                      <a:pt x="78" y="11298"/>
                      <a:pt x="176" y="11376"/>
                      <a:pt x="254" y="11376"/>
                    </a:cubicBezTo>
                    <a:lnTo>
                      <a:pt x="332" y="11298"/>
                    </a:lnTo>
                    <a:cubicBezTo>
                      <a:pt x="332" y="11298"/>
                      <a:pt x="410" y="10556"/>
                      <a:pt x="410" y="9503"/>
                    </a:cubicBezTo>
                    <a:lnTo>
                      <a:pt x="410" y="7727"/>
                    </a:lnTo>
                    <a:cubicBezTo>
                      <a:pt x="410" y="7064"/>
                      <a:pt x="488" y="6420"/>
                      <a:pt x="488" y="5678"/>
                    </a:cubicBezTo>
                    <a:cubicBezTo>
                      <a:pt x="488" y="5034"/>
                      <a:pt x="410" y="4313"/>
                      <a:pt x="410" y="3649"/>
                    </a:cubicBezTo>
                    <a:lnTo>
                      <a:pt x="410" y="2674"/>
                    </a:lnTo>
                    <a:lnTo>
                      <a:pt x="410" y="1874"/>
                    </a:lnTo>
                    <a:cubicBezTo>
                      <a:pt x="410" y="1386"/>
                      <a:pt x="410" y="898"/>
                      <a:pt x="332" y="566"/>
                    </a:cubicBezTo>
                    <a:lnTo>
                      <a:pt x="332" y="157"/>
                    </a:lnTo>
                    <a:cubicBezTo>
                      <a:pt x="332" y="79"/>
                      <a:pt x="332" y="0"/>
                      <a:pt x="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56"/>
              <p:cNvSpPr/>
              <p:nvPr/>
            </p:nvSpPr>
            <p:spPr>
              <a:xfrm>
                <a:off x="5347689" y="434339"/>
                <a:ext cx="73305" cy="42797"/>
              </a:xfrm>
              <a:custGeom>
                <a:avLst/>
                <a:gdLst/>
                <a:ahLst/>
                <a:cxnLst/>
                <a:rect l="l" t="t" r="r" b="b"/>
                <a:pathLst>
                  <a:path w="2362" h="1379" extrusionOk="0">
                    <a:moveTo>
                      <a:pt x="125" y="1"/>
                    </a:moveTo>
                    <a:cubicBezTo>
                      <a:pt x="93" y="1"/>
                      <a:pt x="49" y="20"/>
                      <a:pt x="1" y="59"/>
                    </a:cubicBezTo>
                    <a:lnTo>
                      <a:pt x="1" y="215"/>
                    </a:lnTo>
                    <a:cubicBezTo>
                      <a:pt x="176" y="391"/>
                      <a:pt x="332" y="625"/>
                      <a:pt x="488" y="801"/>
                    </a:cubicBezTo>
                    <a:cubicBezTo>
                      <a:pt x="586" y="957"/>
                      <a:pt x="820" y="1113"/>
                      <a:pt x="976" y="1289"/>
                    </a:cubicBezTo>
                    <a:cubicBezTo>
                      <a:pt x="1033" y="1334"/>
                      <a:pt x="1082" y="1379"/>
                      <a:pt x="1144" y="1379"/>
                    </a:cubicBezTo>
                    <a:cubicBezTo>
                      <a:pt x="1190" y="1379"/>
                      <a:pt x="1242" y="1355"/>
                      <a:pt x="1308" y="1289"/>
                    </a:cubicBezTo>
                    <a:lnTo>
                      <a:pt x="1796" y="801"/>
                    </a:lnTo>
                    <a:cubicBezTo>
                      <a:pt x="1952" y="625"/>
                      <a:pt x="2127" y="391"/>
                      <a:pt x="2283" y="215"/>
                    </a:cubicBezTo>
                    <a:cubicBezTo>
                      <a:pt x="2362" y="137"/>
                      <a:pt x="2362" y="137"/>
                      <a:pt x="2283" y="59"/>
                    </a:cubicBezTo>
                    <a:cubicBezTo>
                      <a:pt x="2283" y="20"/>
                      <a:pt x="2264" y="1"/>
                      <a:pt x="2235" y="1"/>
                    </a:cubicBezTo>
                    <a:cubicBezTo>
                      <a:pt x="2205" y="1"/>
                      <a:pt x="2166" y="20"/>
                      <a:pt x="2127" y="59"/>
                    </a:cubicBezTo>
                    <a:cubicBezTo>
                      <a:pt x="1952" y="137"/>
                      <a:pt x="1718" y="313"/>
                      <a:pt x="1562" y="469"/>
                    </a:cubicBezTo>
                    <a:cubicBezTo>
                      <a:pt x="1387" y="576"/>
                      <a:pt x="1259" y="693"/>
                      <a:pt x="1139" y="806"/>
                    </a:cubicBezTo>
                    <a:lnTo>
                      <a:pt x="1139" y="806"/>
                    </a:lnTo>
                    <a:cubicBezTo>
                      <a:pt x="1003" y="693"/>
                      <a:pt x="849" y="576"/>
                      <a:pt x="742" y="469"/>
                    </a:cubicBezTo>
                    <a:cubicBezTo>
                      <a:pt x="586" y="313"/>
                      <a:pt x="410" y="137"/>
                      <a:pt x="176" y="59"/>
                    </a:cubicBezTo>
                    <a:cubicBezTo>
                      <a:pt x="176" y="20"/>
                      <a:pt x="157" y="1"/>
                      <a:pt x="1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56"/>
              <p:cNvSpPr/>
              <p:nvPr/>
            </p:nvSpPr>
            <p:spPr>
              <a:xfrm>
                <a:off x="5347689" y="709278"/>
                <a:ext cx="73305" cy="44225"/>
              </a:xfrm>
              <a:custGeom>
                <a:avLst/>
                <a:gdLst/>
                <a:ahLst/>
                <a:cxnLst/>
                <a:rect l="l" t="t" r="r" b="b"/>
                <a:pathLst>
                  <a:path w="2362" h="1425" extrusionOk="0">
                    <a:moveTo>
                      <a:pt x="1149" y="0"/>
                    </a:moveTo>
                    <a:cubicBezTo>
                      <a:pt x="1088" y="0"/>
                      <a:pt x="1025" y="20"/>
                      <a:pt x="976" y="59"/>
                    </a:cubicBezTo>
                    <a:cubicBezTo>
                      <a:pt x="820" y="234"/>
                      <a:pt x="664" y="468"/>
                      <a:pt x="488" y="625"/>
                    </a:cubicBezTo>
                    <a:cubicBezTo>
                      <a:pt x="332" y="800"/>
                      <a:pt x="176" y="1034"/>
                      <a:pt x="1" y="1210"/>
                    </a:cubicBezTo>
                    <a:lnTo>
                      <a:pt x="1" y="1366"/>
                    </a:lnTo>
                    <a:cubicBezTo>
                      <a:pt x="1" y="1405"/>
                      <a:pt x="25" y="1424"/>
                      <a:pt x="59" y="1424"/>
                    </a:cubicBezTo>
                    <a:cubicBezTo>
                      <a:pt x="93" y="1424"/>
                      <a:pt x="137" y="1405"/>
                      <a:pt x="176" y="1366"/>
                    </a:cubicBezTo>
                    <a:cubicBezTo>
                      <a:pt x="410" y="1288"/>
                      <a:pt x="586" y="1112"/>
                      <a:pt x="742" y="878"/>
                    </a:cubicBezTo>
                    <a:cubicBezTo>
                      <a:pt x="897" y="775"/>
                      <a:pt x="1026" y="663"/>
                      <a:pt x="1142" y="554"/>
                    </a:cubicBezTo>
                    <a:lnTo>
                      <a:pt x="1142" y="554"/>
                    </a:lnTo>
                    <a:cubicBezTo>
                      <a:pt x="1439" y="844"/>
                      <a:pt x="1783" y="1153"/>
                      <a:pt x="2127" y="1366"/>
                    </a:cubicBezTo>
                    <a:cubicBezTo>
                      <a:pt x="2166" y="1405"/>
                      <a:pt x="2186" y="1424"/>
                      <a:pt x="2205" y="1424"/>
                    </a:cubicBezTo>
                    <a:cubicBezTo>
                      <a:pt x="2225" y="1424"/>
                      <a:pt x="2244" y="1405"/>
                      <a:pt x="2283" y="1366"/>
                    </a:cubicBezTo>
                    <a:cubicBezTo>
                      <a:pt x="2362" y="1366"/>
                      <a:pt x="2362" y="1288"/>
                      <a:pt x="2283" y="1210"/>
                    </a:cubicBezTo>
                    <a:cubicBezTo>
                      <a:pt x="2049" y="800"/>
                      <a:pt x="1640" y="390"/>
                      <a:pt x="1308" y="59"/>
                    </a:cubicBezTo>
                    <a:cubicBezTo>
                      <a:pt x="1269" y="20"/>
                      <a:pt x="1210" y="0"/>
                      <a:pt x="11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2" name="Google Shape;8322;p56"/>
              <p:cNvSpPr/>
              <p:nvPr/>
            </p:nvSpPr>
            <p:spPr>
              <a:xfrm>
                <a:off x="5256849" y="466429"/>
                <a:ext cx="252563" cy="251942"/>
              </a:xfrm>
              <a:custGeom>
                <a:avLst/>
                <a:gdLst/>
                <a:ahLst/>
                <a:cxnLst/>
                <a:rect l="l" t="t" r="r" b="b"/>
                <a:pathLst>
                  <a:path w="8138" h="8118" extrusionOk="0">
                    <a:moveTo>
                      <a:pt x="7903" y="1"/>
                    </a:moveTo>
                    <a:cubicBezTo>
                      <a:pt x="7903" y="1"/>
                      <a:pt x="7806" y="157"/>
                      <a:pt x="7571" y="333"/>
                    </a:cubicBezTo>
                    <a:lnTo>
                      <a:pt x="6674" y="1230"/>
                    </a:lnTo>
                    <a:cubicBezTo>
                      <a:pt x="6440" y="1386"/>
                      <a:pt x="6264" y="1620"/>
                      <a:pt x="6030" y="1796"/>
                    </a:cubicBezTo>
                    <a:cubicBezTo>
                      <a:pt x="5776" y="2030"/>
                      <a:pt x="5620" y="2206"/>
                      <a:pt x="5367" y="2440"/>
                    </a:cubicBezTo>
                    <a:lnTo>
                      <a:pt x="3903" y="3903"/>
                    </a:lnTo>
                    <a:lnTo>
                      <a:pt x="2440" y="5367"/>
                    </a:lnTo>
                    <a:cubicBezTo>
                      <a:pt x="1952" y="5776"/>
                      <a:pt x="1562" y="6264"/>
                      <a:pt x="1230" y="6674"/>
                    </a:cubicBezTo>
                    <a:lnTo>
                      <a:pt x="1" y="7884"/>
                    </a:lnTo>
                    <a:lnTo>
                      <a:pt x="1" y="8059"/>
                    </a:lnTo>
                    <a:cubicBezTo>
                      <a:pt x="50" y="8098"/>
                      <a:pt x="94" y="8118"/>
                      <a:pt x="125" y="8118"/>
                    </a:cubicBezTo>
                    <a:cubicBezTo>
                      <a:pt x="157" y="8118"/>
                      <a:pt x="176" y="8098"/>
                      <a:pt x="176" y="8059"/>
                    </a:cubicBezTo>
                    <a:cubicBezTo>
                      <a:pt x="176" y="8059"/>
                      <a:pt x="742" y="7650"/>
                      <a:pt x="1464" y="6908"/>
                    </a:cubicBezTo>
                    <a:cubicBezTo>
                      <a:pt x="1874" y="6498"/>
                      <a:pt x="2284" y="6108"/>
                      <a:pt x="2772" y="5698"/>
                    </a:cubicBezTo>
                    <a:lnTo>
                      <a:pt x="4235" y="4235"/>
                    </a:lnTo>
                    <a:lnTo>
                      <a:pt x="5698" y="2772"/>
                    </a:lnTo>
                    <a:cubicBezTo>
                      <a:pt x="5854" y="2518"/>
                      <a:pt x="6108" y="2284"/>
                      <a:pt x="6342" y="2108"/>
                    </a:cubicBezTo>
                    <a:cubicBezTo>
                      <a:pt x="6518" y="1874"/>
                      <a:pt x="6752" y="1620"/>
                      <a:pt x="6928" y="1464"/>
                    </a:cubicBezTo>
                    <a:cubicBezTo>
                      <a:pt x="7240" y="1055"/>
                      <a:pt x="7571" y="820"/>
                      <a:pt x="7728" y="567"/>
                    </a:cubicBezTo>
                    <a:cubicBezTo>
                      <a:pt x="7981" y="333"/>
                      <a:pt x="8059" y="157"/>
                      <a:pt x="8059" y="157"/>
                    </a:cubicBezTo>
                    <a:cubicBezTo>
                      <a:pt x="8137" y="157"/>
                      <a:pt x="8137" y="79"/>
                      <a:pt x="80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3" name="Google Shape;8323;p56"/>
              <p:cNvSpPr/>
              <p:nvPr/>
            </p:nvSpPr>
            <p:spPr>
              <a:xfrm>
                <a:off x="5461525" y="456157"/>
                <a:ext cx="58160" cy="55739"/>
              </a:xfrm>
              <a:custGeom>
                <a:avLst/>
                <a:gdLst/>
                <a:ahLst/>
                <a:cxnLst/>
                <a:rect l="l" t="t" r="r" b="b"/>
                <a:pathLst>
                  <a:path w="1874" h="1796" extrusionOk="0">
                    <a:moveTo>
                      <a:pt x="333" y="0"/>
                    </a:moveTo>
                    <a:cubicBezTo>
                      <a:pt x="235" y="0"/>
                      <a:pt x="157" y="98"/>
                      <a:pt x="157" y="98"/>
                    </a:cubicBezTo>
                    <a:cubicBezTo>
                      <a:pt x="79" y="332"/>
                      <a:pt x="79" y="586"/>
                      <a:pt x="79" y="820"/>
                    </a:cubicBezTo>
                    <a:cubicBezTo>
                      <a:pt x="79" y="1073"/>
                      <a:pt x="1" y="1308"/>
                      <a:pt x="1" y="1561"/>
                    </a:cubicBezTo>
                    <a:cubicBezTo>
                      <a:pt x="1" y="1717"/>
                      <a:pt x="157" y="1795"/>
                      <a:pt x="235" y="1795"/>
                    </a:cubicBezTo>
                    <a:lnTo>
                      <a:pt x="976" y="1795"/>
                    </a:lnTo>
                    <a:cubicBezTo>
                      <a:pt x="1308" y="1795"/>
                      <a:pt x="1542" y="1795"/>
                      <a:pt x="1796" y="1717"/>
                    </a:cubicBezTo>
                    <a:cubicBezTo>
                      <a:pt x="1796" y="1717"/>
                      <a:pt x="1874" y="1717"/>
                      <a:pt x="1874" y="1639"/>
                    </a:cubicBezTo>
                    <a:cubicBezTo>
                      <a:pt x="1874" y="1639"/>
                      <a:pt x="1874" y="1561"/>
                      <a:pt x="1796" y="1561"/>
                    </a:cubicBezTo>
                    <a:cubicBezTo>
                      <a:pt x="1542" y="1464"/>
                      <a:pt x="1308" y="1386"/>
                      <a:pt x="1054" y="1386"/>
                    </a:cubicBezTo>
                    <a:cubicBezTo>
                      <a:pt x="893" y="1386"/>
                      <a:pt x="685" y="1386"/>
                      <a:pt x="489" y="1360"/>
                    </a:cubicBezTo>
                    <a:lnTo>
                      <a:pt x="489" y="1360"/>
                    </a:lnTo>
                    <a:lnTo>
                      <a:pt x="489" y="820"/>
                    </a:lnTo>
                    <a:cubicBezTo>
                      <a:pt x="489" y="586"/>
                      <a:pt x="411" y="332"/>
                      <a:pt x="411" y="98"/>
                    </a:cubicBezTo>
                    <a:lnTo>
                      <a:pt x="3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56"/>
              <p:cNvSpPr/>
              <p:nvPr/>
            </p:nvSpPr>
            <p:spPr>
              <a:xfrm>
                <a:off x="5244746" y="671105"/>
                <a:ext cx="57570" cy="60611"/>
              </a:xfrm>
              <a:custGeom>
                <a:avLst/>
                <a:gdLst/>
                <a:ahLst/>
                <a:cxnLst/>
                <a:rect l="l" t="t" r="r" b="b"/>
                <a:pathLst>
                  <a:path w="1855" h="1953" extrusionOk="0">
                    <a:moveTo>
                      <a:pt x="1620" y="1"/>
                    </a:moveTo>
                    <a:cubicBezTo>
                      <a:pt x="1132" y="79"/>
                      <a:pt x="644" y="79"/>
                      <a:pt x="157" y="157"/>
                    </a:cubicBezTo>
                    <a:cubicBezTo>
                      <a:pt x="79" y="235"/>
                      <a:pt x="79" y="235"/>
                      <a:pt x="79" y="313"/>
                    </a:cubicBezTo>
                    <a:cubicBezTo>
                      <a:pt x="1" y="313"/>
                      <a:pt x="79" y="391"/>
                      <a:pt x="157" y="391"/>
                    </a:cubicBezTo>
                    <a:cubicBezTo>
                      <a:pt x="593" y="478"/>
                      <a:pt x="1028" y="488"/>
                      <a:pt x="1464" y="489"/>
                    </a:cubicBezTo>
                    <a:lnTo>
                      <a:pt x="1464" y="489"/>
                    </a:lnTo>
                    <a:cubicBezTo>
                      <a:pt x="1466" y="950"/>
                      <a:pt x="1476" y="1363"/>
                      <a:pt x="1542" y="1776"/>
                    </a:cubicBezTo>
                    <a:cubicBezTo>
                      <a:pt x="1542" y="1855"/>
                      <a:pt x="1542" y="1952"/>
                      <a:pt x="1620" y="1952"/>
                    </a:cubicBezTo>
                    <a:cubicBezTo>
                      <a:pt x="1698" y="1952"/>
                      <a:pt x="1776" y="1855"/>
                      <a:pt x="1776" y="1776"/>
                    </a:cubicBezTo>
                    <a:cubicBezTo>
                      <a:pt x="1854" y="1289"/>
                      <a:pt x="1854" y="801"/>
                      <a:pt x="1854" y="235"/>
                    </a:cubicBezTo>
                    <a:cubicBezTo>
                      <a:pt x="1854" y="157"/>
                      <a:pt x="1776" y="1"/>
                      <a:pt x="1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56"/>
              <p:cNvSpPr/>
              <p:nvPr/>
            </p:nvSpPr>
            <p:spPr>
              <a:xfrm>
                <a:off x="5206604" y="585138"/>
                <a:ext cx="353054" cy="15176"/>
              </a:xfrm>
              <a:custGeom>
                <a:avLst/>
                <a:gdLst/>
                <a:ahLst/>
                <a:cxnLst/>
                <a:rect l="l" t="t" r="r" b="b"/>
                <a:pathLst>
                  <a:path w="11376" h="489" extrusionOk="0">
                    <a:moveTo>
                      <a:pt x="3669" y="0"/>
                    </a:moveTo>
                    <a:cubicBezTo>
                      <a:pt x="3005" y="0"/>
                      <a:pt x="2439" y="78"/>
                      <a:pt x="1873" y="78"/>
                    </a:cubicBezTo>
                    <a:cubicBezTo>
                      <a:pt x="820" y="78"/>
                      <a:pt x="156" y="156"/>
                      <a:pt x="156" y="156"/>
                    </a:cubicBezTo>
                    <a:cubicBezTo>
                      <a:pt x="78" y="156"/>
                      <a:pt x="0" y="156"/>
                      <a:pt x="0" y="234"/>
                    </a:cubicBezTo>
                    <a:cubicBezTo>
                      <a:pt x="0" y="332"/>
                      <a:pt x="78" y="332"/>
                      <a:pt x="156" y="410"/>
                    </a:cubicBezTo>
                    <a:lnTo>
                      <a:pt x="1873" y="410"/>
                    </a:lnTo>
                    <a:cubicBezTo>
                      <a:pt x="2439" y="410"/>
                      <a:pt x="3005" y="488"/>
                      <a:pt x="3669" y="488"/>
                    </a:cubicBezTo>
                    <a:lnTo>
                      <a:pt x="8703" y="488"/>
                    </a:lnTo>
                    <a:cubicBezTo>
                      <a:pt x="9034" y="410"/>
                      <a:pt x="9268" y="410"/>
                      <a:pt x="9522" y="410"/>
                    </a:cubicBezTo>
                    <a:lnTo>
                      <a:pt x="11298" y="410"/>
                    </a:lnTo>
                    <a:cubicBezTo>
                      <a:pt x="11376" y="332"/>
                      <a:pt x="11376" y="332"/>
                      <a:pt x="11376" y="234"/>
                    </a:cubicBezTo>
                    <a:cubicBezTo>
                      <a:pt x="11376" y="156"/>
                      <a:pt x="11376" y="156"/>
                      <a:pt x="11298" y="156"/>
                    </a:cubicBezTo>
                    <a:cubicBezTo>
                      <a:pt x="11298" y="156"/>
                      <a:pt x="11142" y="156"/>
                      <a:pt x="10810" y="78"/>
                    </a:cubicBezTo>
                    <a:lnTo>
                      <a:pt x="8703" y="78"/>
                    </a:lnTo>
                    <a:cubicBezTo>
                      <a:pt x="8371" y="78"/>
                      <a:pt x="8059" y="0"/>
                      <a:pt x="77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6" name="Google Shape;8326;p56"/>
              <p:cNvSpPr/>
              <p:nvPr/>
            </p:nvSpPr>
            <p:spPr>
              <a:xfrm>
                <a:off x="5499078" y="557269"/>
                <a:ext cx="43015" cy="70294"/>
              </a:xfrm>
              <a:custGeom>
                <a:avLst/>
                <a:gdLst/>
                <a:ahLst/>
                <a:cxnLst/>
                <a:rect l="l" t="t" r="r" b="b"/>
                <a:pathLst>
                  <a:path w="1386" h="2265" extrusionOk="0">
                    <a:moveTo>
                      <a:pt x="1230" y="1"/>
                    </a:moveTo>
                    <a:cubicBezTo>
                      <a:pt x="820" y="332"/>
                      <a:pt x="410" y="645"/>
                      <a:pt x="98" y="976"/>
                    </a:cubicBezTo>
                    <a:cubicBezTo>
                      <a:pt x="1" y="1054"/>
                      <a:pt x="1" y="1230"/>
                      <a:pt x="98" y="1308"/>
                    </a:cubicBezTo>
                    <a:cubicBezTo>
                      <a:pt x="254" y="1464"/>
                      <a:pt x="410" y="1620"/>
                      <a:pt x="664" y="1796"/>
                    </a:cubicBezTo>
                    <a:cubicBezTo>
                      <a:pt x="820" y="1952"/>
                      <a:pt x="976" y="2108"/>
                      <a:pt x="1230" y="2206"/>
                    </a:cubicBezTo>
                    <a:cubicBezTo>
                      <a:pt x="1230" y="2245"/>
                      <a:pt x="1249" y="2264"/>
                      <a:pt x="1269" y="2264"/>
                    </a:cubicBezTo>
                    <a:cubicBezTo>
                      <a:pt x="1288" y="2264"/>
                      <a:pt x="1308" y="2245"/>
                      <a:pt x="1308" y="2206"/>
                    </a:cubicBezTo>
                    <a:cubicBezTo>
                      <a:pt x="1386" y="2206"/>
                      <a:pt x="1386" y="2108"/>
                      <a:pt x="1386" y="2030"/>
                    </a:cubicBezTo>
                    <a:cubicBezTo>
                      <a:pt x="1230" y="1874"/>
                      <a:pt x="1074" y="1620"/>
                      <a:pt x="898" y="1464"/>
                    </a:cubicBezTo>
                    <a:cubicBezTo>
                      <a:pt x="793" y="1359"/>
                      <a:pt x="688" y="1245"/>
                      <a:pt x="577" y="1135"/>
                    </a:cubicBezTo>
                    <a:lnTo>
                      <a:pt x="577" y="1135"/>
                    </a:lnTo>
                    <a:cubicBezTo>
                      <a:pt x="853" y="839"/>
                      <a:pt x="1126" y="498"/>
                      <a:pt x="1386" y="157"/>
                    </a:cubicBezTo>
                    <a:lnTo>
                      <a:pt x="1386" y="79"/>
                    </a:lnTo>
                    <a:cubicBezTo>
                      <a:pt x="1308" y="1"/>
                      <a:pt x="1230" y="1"/>
                      <a:pt x="1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7" name="Google Shape;8327;p56"/>
              <p:cNvSpPr/>
              <p:nvPr/>
            </p:nvSpPr>
            <p:spPr>
              <a:xfrm>
                <a:off x="5224169" y="557269"/>
                <a:ext cx="45435" cy="73305"/>
              </a:xfrm>
              <a:custGeom>
                <a:avLst/>
                <a:gdLst/>
                <a:ahLst/>
                <a:cxnLst/>
                <a:rect l="l" t="t" r="r" b="b"/>
                <a:pathLst>
                  <a:path w="1464" h="2362" extrusionOk="0">
                    <a:moveTo>
                      <a:pt x="0" y="1"/>
                    </a:moveTo>
                    <a:lnTo>
                      <a:pt x="0" y="157"/>
                    </a:lnTo>
                    <a:cubicBezTo>
                      <a:pt x="274" y="496"/>
                      <a:pt x="549" y="834"/>
                      <a:pt x="856" y="1129"/>
                    </a:cubicBezTo>
                    <a:lnTo>
                      <a:pt x="856" y="1129"/>
                    </a:lnTo>
                    <a:cubicBezTo>
                      <a:pt x="579" y="1473"/>
                      <a:pt x="290" y="1780"/>
                      <a:pt x="0" y="2206"/>
                    </a:cubicBezTo>
                    <a:lnTo>
                      <a:pt x="0" y="2284"/>
                    </a:lnTo>
                    <a:cubicBezTo>
                      <a:pt x="0" y="2362"/>
                      <a:pt x="78" y="2362"/>
                      <a:pt x="176" y="2362"/>
                    </a:cubicBezTo>
                    <a:cubicBezTo>
                      <a:pt x="566" y="2030"/>
                      <a:pt x="976" y="1718"/>
                      <a:pt x="1307" y="1308"/>
                    </a:cubicBezTo>
                    <a:lnTo>
                      <a:pt x="1386" y="1308"/>
                    </a:lnTo>
                    <a:cubicBezTo>
                      <a:pt x="1464" y="1230"/>
                      <a:pt x="1464" y="1054"/>
                      <a:pt x="1307" y="976"/>
                    </a:cubicBezTo>
                    <a:cubicBezTo>
                      <a:pt x="976" y="645"/>
                      <a:pt x="566" y="33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8" name="Google Shape;8328;p56"/>
              <p:cNvSpPr/>
              <p:nvPr/>
            </p:nvSpPr>
            <p:spPr>
              <a:xfrm>
                <a:off x="5256849" y="467050"/>
                <a:ext cx="254984" cy="251942"/>
              </a:xfrm>
              <a:custGeom>
                <a:avLst/>
                <a:gdLst/>
                <a:ahLst/>
                <a:cxnLst/>
                <a:rect l="l" t="t" r="r" b="b"/>
                <a:pathLst>
                  <a:path w="8216" h="8118" extrusionOk="0">
                    <a:moveTo>
                      <a:pt x="176" y="0"/>
                    </a:moveTo>
                    <a:cubicBezTo>
                      <a:pt x="157" y="0"/>
                      <a:pt x="137" y="20"/>
                      <a:pt x="98" y="59"/>
                    </a:cubicBezTo>
                    <a:cubicBezTo>
                      <a:pt x="98" y="59"/>
                      <a:pt x="1" y="137"/>
                      <a:pt x="98" y="235"/>
                    </a:cubicBezTo>
                    <a:lnTo>
                      <a:pt x="1308" y="1444"/>
                    </a:lnTo>
                    <a:cubicBezTo>
                      <a:pt x="1640" y="1854"/>
                      <a:pt x="2050" y="2342"/>
                      <a:pt x="2537" y="2752"/>
                    </a:cubicBezTo>
                    <a:cubicBezTo>
                      <a:pt x="2928" y="3239"/>
                      <a:pt x="3415" y="3727"/>
                      <a:pt x="3903" y="4215"/>
                    </a:cubicBezTo>
                    <a:cubicBezTo>
                      <a:pt x="4489" y="4703"/>
                      <a:pt x="4976" y="5191"/>
                      <a:pt x="5367" y="5678"/>
                    </a:cubicBezTo>
                    <a:cubicBezTo>
                      <a:pt x="5620" y="5912"/>
                      <a:pt x="5854" y="6088"/>
                      <a:pt x="6108" y="6322"/>
                    </a:cubicBezTo>
                    <a:cubicBezTo>
                      <a:pt x="6264" y="6478"/>
                      <a:pt x="6518" y="6732"/>
                      <a:pt x="6674" y="6888"/>
                    </a:cubicBezTo>
                    <a:cubicBezTo>
                      <a:pt x="7084" y="7298"/>
                      <a:pt x="7415" y="7551"/>
                      <a:pt x="7649" y="7786"/>
                    </a:cubicBezTo>
                    <a:lnTo>
                      <a:pt x="7981" y="8117"/>
                    </a:lnTo>
                    <a:lnTo>
                      <a:pt x="8137" y="8117"/>
                    </a:lnTo>
                    <a:cubicBezTo>
                      <a:pt x="8137" y="8039"/>
                      <a:pt x="8215" y="7942"/>
                      <a:pt x="8137" y="7942"/>
                    </a:cubicBezTo>
                    <a:cubicBezTo>
                      <a:pt x="8137" y="7942"/>
                      <a:pt x="8059" y="7786"/>
                      <a:pt x="7806" y="7551"/>
                    </a:cubicBezTo>
                    <a:cubicBezTo>
                      <a:pt x="7571" y="7376"/>
                      <a:pt x="7318" y="7064"/>
                      <a:pt x="6928" y="6654"/>
                    </a:cubicBezTo>
                    <a:cubicBezTo>
                      <a:pt x="6752" y="6478"/>
                      <a:pt x="6596" y="6244"/>
                      <a:pt x="6342" y="5991"/>
                    </a:cubicBezTo>
                    <a:lnTo>
                      <a:pt x="5698" y="5347"/>
                    </a:lnTo>
                    <a:cubicBezTo>
                      <a:pt x="5289" y="4859"/>
                      <a:pt x="4801" y="4371"/>
                      <a:pt x="4313" y="3883"/>
                    </a:cubicBezTo>
                    <a:cubicBezTo>
                      <a:pt x="3747" y="3395"/>
                      <a:pt x="3259" y="2908"/>
                      <a:pt x="2850" y="2420"/>
                    </a:cubicBezTo>
                    <a:cubicBezTo>
                      <a:pt x="2362" y="2010"/>
                      <a:pt x="1874" y="1600"/>
                      <a:pt x="1562" y="1210"/>
                    </a:cubicBezTo>
                    <a:cubicBezTo>
                      <a:pt x="742" y="469"/>
                      <a:pt x="254" y="59"/>
                      <a:pt x="254" y="59"/>
                    </a:cubicBezTo>
                    <a:cubicBezTo>
                      <a:pt x="215" y="20"/>
                      <a:pt x="196" y="0"/>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56"/>
              <p:cNvSpPr/>
              <p:nvPr/>
            </p:nvSpPr>
            <p:spPr>
              <a:xfrm>
                <a:off x="5461525" y="673526"/>
                <a:ext cx="58160" cy="55149"/>
              </a:xfrm>
              <a:custGeom>
                <a:avLst/>
                <a:gdLst/>
                <a:ahLst/>
                <a:cxnLst/>
                <a:rect l="l" t="t" r="r" b="b"/>
                <a:pathLst>
                  <a:path w="1874" h="1777" extrusionOk="0">
                    <a:moveTo>
                      <a:pt x="235" y="1"/>
                    </a:moveTo>
                    <a:cubicBezTo>
                      <a:pt x="157" y="1"/>
                      <a:pt x="1" y="79"/>
                      <a:pt x="1" y="235"/>
                    </a:cubicBezTo>
                    <a:cubicBezTo>
                      <a:pt x="1" y="489"/>
                      <a:pt x="1" y="723"/>
                      <a:pt x="79" y="977"/>
                    </a:cubicBezTo>
                    <a:cubicBezTo>
                      <a:pt x="79" y="1211"/>
                      <a:pt x="79" y="1464"/>
                      <a:pt x="157" y="1698"/>
                    </a:cubicBezTo>
                    <a:cubicBezTo>
                      <a:pt x="157" y="1777"/>
                      <a:pt x="157" y="1777"/>
                      <a:pt x="235" y="1777"/>
                    </a:cubicBezTo>
                    <a:cubicBezTo>
                      <a:pt x="333" y="1777"/>
                      <a:pt x="411" y="1777"/>
                      <a:pt x="411" y="1698"/>
                    </a:cubicBezTo>
                    <a:cubicBezTo>
                      <a:pt x="411" y="1464"/>
                      <a:pt x="489" y="1211"/>
                      <a:pt x="489" y="977"/>
                    </a:cubicBezTo>
                    <a:lnTo>
                      <a:pt x="489" y="411"/>
                    </a:lnTo>
                    <a:lnTo>
                      <a:pt x="1054" y="411"/>
                    </a:lnTo>
                    <a:cubicBezTo>
                      <a:pt x="1308" y="411"/>
                      <a:pt x="1542" y="411"/>
                      <a:pt x="1796" y="313"/>
                    </a:cubicBezTo>
                    <a:lnTo>
                      <a:pt x="1874" y="235"/>
                    </a:lnTo>
                    <a:cubicBezTo>
                      <a:pt x="1874" y="157"/>
                      <a:pt x="1874" y="79"/>
                      <a:pt x="1796" y="79"/>
                    </a:cubicBezTo>
                    <a:cubicBezTo>
                      <a:pt x="1542" y="79"/>
                      <a:pt x="1308" y="1"/>
                      <a:pt x="1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56"/>
              <p:cNvSpPr/>
              <p:nvPr/>
            </p:nvSpPr>
            <p:spPr>
              <a:xfrm>
                <a:off x="5247166" y="456157"/>
                <a:ext cx="58160" cy="58160"/>
              </a:xfrm>
              <a:custGeom>
                <a:avLst/>
                <a:gdLst/>
                <a:ahLst/>
                <a:cxnLst/>
                <a:rect l="l" t="t" r="r" b="b"/>
                <a:pathLst>
                  <a:path w="1874" h="1874" extrusionOk="0">
                    <a:moveTo>
                      <a:pt x="1620" y="0"/>
                    </a:moveTo>
                    <a:cubicBezTo>
                      <a:pt x="1542" y="0"/>
                      <a:pt x="1464" y="0"/>
                      <a:pt x="1464" y="98"/>
                    </a:cubicBezTo>
                    <a:cubicBezTo>
                      <a:pt x="1399" y="503"/>
                      <a:pt x="1388" y="962"/>
                      <a:pt x="1386" y="1386"/>
                    </a:cubicBezTo>
                    <a:lnTo>
                      <a:pt x="1386" y="1386"/>
                    </a:lnTo>
                    <a:cubicBezTo>
                      <a:pt x="957" y="1387"/>
                      <a:pt x="490" y="1398"/>
                      <a:pt x="79" y="1464"/>
                    </a:cubicBezTo>
                    <a:cubicBezTo>
                      <a:pt x="1" y="1464"/>
                      <a:pt x="1" y="1561"/>
                      <a:pt x="1" y="1561"/>
                    </a:cubicBezTo>
                    <a:cubicBezTo>
                      <a:pt x="1" y="1639"/>
                      <a:pt x="1" y="1717"/>
                      <a:pt x="79" y="1717"/>
                    </a:cubicBezTo>
                    <a:cubicBezTo>
                      <a:pt x="566" y="1795"/>
                      <a:pt x="1132" y="1795"/>
                      <a:pt x="1620" y="1873"/>
                    </a:cubicBezTo>
                    <a:cubicBezTo>
                      <a:pt x="1776" y="1795"/>
                      <a:pt x="1874" y="1717"/>
                      <a:pt x="1874" y="1639"/>
                    </a:cubicBezTo>
                    <a:cubicBezTo>
                      <a:pt x="1874" y="1073"/>
                      <a:pt x="1776" y="586"/>
                      <a:pt x="1698" y="98"/>
                    </a:cubicBezTo>
                    <a:lnTo>
                      <a:pt x="16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1" name="Google Shape;8331;p56"/>
              <p:cNvSpPr/>
              <p:nvPr/>
            </p:nvSpPr>
            <p:spPr>
              <a:xfrm>
                <a:off x="5307716" y="516706"/>
                <a:ext cx="151420" cy="151420"/>
              </a:xfrm>
              <a:custGeom>
                <a:avLst/>
                <a:gdLst/>
                <a:ahLst/>
                <a:cxnLst/>
                <a:rect l="l" t="t" r="r" b="b"/>
                <a:pathLst>
                  <a:path w="4879" h="4879" extrusionOk="0">
                    <a:moveTo>
                      <a:pt x="1645" y="368"/>
                    </a:moveTo>
                    <a:lnTo>
                      <a:pt x="2362" y="820"/>
                    </a:lnTo>
                    <a:cubicBezTo>
                      <a:pt x="2362" y="898"/>
                      <a:pt x="2440" y="898"/>
                      <a:pt x="2518" y="898"/>
                    </a:cubicBezTo>
                    <a:lnTo>
                      <a:pt x="2518" y="820"/>
                    </a:lnTo>
                    <a:lnTo>
                      <a:pt x="3357" y="494"/>
                    </a:lnTo>
                    <a:lnTo>
                      <a:pt x="3415" y="1230"/>
                    </a:lnTo>
                    <a:cubicBezTo>
                      <a:pt x="3415" y="1308"/>
                      <a:pt x="3493" y="1386"/>
                      <a:pt x="3571" y="1386"/>
                    </a:cubicBezTo>
                    <a:lnTo>
                      <a:pt x="4235" y="1664"/>
                    </a:lnTo>
                    <a:lnTo>
                      <a:pt x="3650" y="2361"/>
                    </a:lnTo>
                    <a:cubicBezTo>
                      <a:pt x="3571" y="2439"/>
                      <a:pt x="3571" y="2537"/>
                      <a:pt x="3650" y="2615"/>
                    </a:cubicBezTo>
                    <a:lnTo>
                      <a:pt x="4197" y="3097"/>
                    </a:lnTo>
                    <a:lnTo>
                      <a:pt x="4197" y="3097"/>
                    </a:lnTo>
                    <a:lnTo>
                      <a:pt x="3415" y="3259"/>
                    </a:lnTo>
                    <a:cubicBezTo>
                      <a:pt x="3337" y="3259"/>
                      <a:pt x="3337" y="3337"/>
                      <a:pt x="3240" y="3415"/>
                    </a:cubicBezTo>
                    <a:cubicBezTo>
                      <a:pt x="3240" y="3702"/>
                      <a:pt x="3202" y="3988"/>
                      <a:pt x="3152" y="4275"/>
                    </a:cubicBezTo>
                    <a:lnTo>
                      <a:pt x="3152" y="4275"/>
                    </a:lnTo>
                    <a:lnTo>
                      <a:pt x="2596" y="3825"/>
                    </a:lnTo>
                    <a:lnTo>
                      <a:pt x="2596" y="3747"/>
                    </a:lnTo>
                    <a:lnTo>
                      <a:pt x="2264" y="3747"/>
                    </a:lnTo>
                    <a:lnTo>
                      <a:pt x="1698" y="4224"/>
                    </a:lnTo>
                    <a:lnTo>
                      <a:pt x="1698" y="3337"/>
                    </a:lnTo>
                    <a:cubicBezTo>
                      <a:pt x="1698" y="3274"/>
                      <a:pt x="1647" y="3160"/>
                      <a:pt x="1545" y="3160"/>
                    </a:cubicBezTo>
                    <a:cubicBezTo>
                      <a:pt x="1521" y="3160"/>
                      <a:pt x="1494" y="3166"/>
                      <a:pt x="1464" y="3181"/>
                    </a:cubicBezTo>
                    <a:lnTo>
                      <a:pt x="629" y="3234"/>
                    </a:lnTo>
                    <a:lnTo>
                      <a:pt x="629" y="3234"/>
                    </a:lnTo>
                    <a:lnTo>
                      <a:pt x="1054" y="2537"/>
                    </a:lnTo>
                    <a:cubicBezTo>
                      <a:pt x="1133" y="2439"/>
                      <a:pt x="1054" y="2361"/>
                      <a:pt x="1054" y="2361"/>
                    </a:cubicBezTo>
                    <a:lnTo>
                      <a:pt x="464" y="1584"/>
                    </a:lnTo>
                    <a:lnTo>
                      <a:pt x="464" y="1584"/>
                    </a:lnTo>
                    <a:lnTo>
                      <a:pt x="1289" y="1386"/>
                    </a:lnTo>
                    <a:lnTo>
                      <a:pt x="1386" y="1308"/>
                    </a:lnTo>
                    <a:lnTo>
                      <a:pt x="1645" y="368"/>
                    </a:lnTo>
                    <a:close/>
                    <a:moveTo>
                      <a:pt x="1542" y="0"/>
                    </a:moveTo>
                    <a:cubicBezTo>
                      <a:pt x="1464" y="0"/>
                      <a:pt x="1464" y="0"/>
                      <a:pt x="1386" y="98"/>
                    </a:cubicBezTo>
                    <a:lnTo>
                      <a:pt x="1133" y="1152"/>
                    </a:lnTo>
                    <a:lnTo>
                      <a:pt x="157" y="1308"/>
                    </a:lnTo>
                    <a:lnTo>
                      <a:pt x="79" y="1386"/>
                    </a:lnTo>
                    <a:cubicBezTo>
                      <a:pt x="1" y="1386"/>
                      <a:pt x="1" y="1464"/>
                      <a:pt x="79" y="1561"/>
                    </a:cubicBezTo>
                    <a:lnTo>
                      <a:pt x="665" y="2449"/>
                    </a:lnTo>
                    <a:lnTo>
                      <a:pt x="79" y="3337"/>
                    </a:lnTo>
                    <a:cubicBezTo>
                      <a:pt x="1" y="3337"/>
                      <a:pt x="1" y="3415"/>
                      <a:pt x="1" y="3415"/>
                    </a:cubicBezTo>
                    <a:cubicBezTo>
                      <a:pt x="1" y="3591"/>
                      <a:pt x="79" y="3669"/>
                      <a:pt x="235" y="3669"/>
                    </a:cubicBezTo>
                    <a:lnTo>
                      <a:pt x="1272" y="3607"/>
                    </a:lnTo>
                    <a:lnTo>
                      <a:pt x="1272" y="3607"/>
                    </a:lnTo>
                    <a:lnTo>
                      <a:pt x="1211" y="4644"/>
                    </a:lnTo>
                    <a:lnTo>
                      <a:pt x="1289" y="4722"/>
                    </a:lnTo>
                    <a:cubicBezTo>
                      <a:pt x="1346" y="4814"/>
                      <a:pt x="1396" y="4852"/>
                      <a:pt x="1460" y="4852"/>
                    </a:cubicBezTo>
                    <a:cubicBezTo>
                      <a:pt x="1504" y="4852"/>
                      <a:pt x="1556" y="4833"/>
                      <a:pt x="1620" y="4800"/>
                    </a:cubicBezTo>
                    <a:lnTo>
                      <a:pt x="2391" y="4247"/>
                    </a:lnTo>
                    <a:lnTo>
                      <a:pt x="3162" y="4800"/>
                    </a:lnTo>
                    <a:cubicBezTo>
                      <a:pt x="3162" y="4878"/>
                      <a:pt x="3240" y="4878"/>
                      <a:pt x="3240" y="4878"/>
                    </a:cubicBezTo>
                    <a:cubicBezTo>
                      <a:pt x="3415" y="4878"/>
                      <a:pt x="3493" y="4800"/>
                      <a:pt x="3493" y="4722"/>
                    </a:cubicBezTo>
                    <a:cubicBezTo>
                      <a:pt x="3558" y="4381"/>
                      <a:pt x="3623" y="4040"/>
                      <a:pt x="3688" y="3710"/>
                    </a:cubicBezTo>
                    <a:lnTo>
                      <a:pt x="3688" y="3710"/>
                    </a:lnTo>
                    <a:lnTo>
                      <a:pt x="4625" y="3415"/>
                    </a:lnTo>
                    <a:cubicBezTo>
                      <a:pt x="4703" y="3415"/>
                      <a:pt x="4703" y="3415"/>
                      <a:pt x="4801" y="3337"/>
                    </a:cubicBezTo>
                    <a:cubicBezTo>
                      <a:pt x="4879" y="3259"/>
                      <a:pt x="4879" y="3103"/>
                      <a:pt x="4801" y="3025"/>
                    </a:cubicBezTo>
                    <a:lnTo>
                      <a:pt x="4147" y="2433"/>
                    </a:lnTo>
                    <a:lnTo>
                      <a:pt x="4801" y="1717"/>
                    </a:lnTo>
                    <a:lnTo>
                      <a:pt x="4801" y="1639"/>
                    </a:lnTo>
                    <a:cubicBezTo>
                      <a:pt x="4879" y="1561"/>
                      <a:pt x="4801" y="1386"/>
                      <a:pt x="4703" y="1386"/>
                    </a:cubicBezTo>
                    <a:lnTo>
                      <a:pt x="3813" y="1101"/>
                    </a:lnTo>
                    <a:lnTo>
                      <a:pt x="3813" y="1101"/>
                    </a:lnTo>
                    <a:lnTo>
                      <a:pt x="3728" y="176"/>
                    </a:lnTo>
                    <a:lnTo>
                      <a:pt x="3650" y="176"/>
                    </a:lnTo>
                    <a:cubicBezTo>
                      <a:pt x="3650" y="0"/>
                      <a:pt x="3493" y="0"/>
                      <a:pt x="3415" y="0"/>
                    </a:cubicBezTo>
                    <a:lnTo>
                      <a:pt x="2446" y="539"/>
                    </a:lnTo>
                    <a:lnTo>
                      <a:pt x="2446" y="539"/>
                    </a:lnTo>
                    <a:lnTo>
                      <a:pt x="16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2" name="Google Shape;8332;p56"/>
              <p:cNvSpPr/>
              <p:nvPr/>
            </p:nvSpPr>
            <p:spPr>
              <a:xfrm>
                <a:off x="7697225" y="1185821"/>
                <a:ext cx="12135" cy="353085"/>
              </a:xfrm>
              <a:custGeom>
                <a:avLst/>
                <a:gdLst/>
                <a:ahLst/>
                <a:cxnLst/>
                <a:rect l="l" t="t" r="r" b="b"/>
                <a:pathLst>
                  <a:path w="391" h="11377" extrusionOk="0">
                    <a:moveTo>
                      <a:pt x="234" y="1"/>
                    </a:moveTo>
                    <a:cubicBezTo>
                      <a:pt x="156" y="1"/>
                      <a:pt x="78" y="1"/>
                      <a:pt x="78" y="79"/>
                    </a:cubicBezTo>
                    <a:lnTo>
                      <a:pt x="78" y="567"/>
                    </a:lnTo>
                    <a:cubicBezTo>
                      <a:pt x="78" y="879"/>
                      <a:pt x="0" y="1289"/>
                      <a:pt x="0" y="1854"/>
                    </a:cubicBezTo>
                    <a:lnTo>
                      <a:pt x="0" y="2674"/>
                    </a:lnTo>
                    <a:lnTo>
                      <a:pt x="0" y="3649"/>
                    </a:lnTo>
                    <a:lnTo>
                      <a:pt x="0" y="5679"/>
                    </a:lnTo>
                    <a:lnTo>
                      <a:pt x="0" y="7708"/>
                    </a:lnTo>
                    <a:lnTo>
                      <a:pt x="0" y="9503"/>
                    </a:lnTo>
                    <a:cubicBezTo>
                      <a:pt x="78" y="10557"/>
                      <a:pt x="78" y="11220"/>
                      <a:pt x="78" y="11220"/>
                    </a:cubicBezTo>
                    <a:cubicBezTo>
                      <a:pt x="78" y="11298"/>
                      <a:pt x="156" y="11376"/>
                      <a:pt x="156" y="11376"/>
                    </a:cubicBezTo>
                    <a:cubicBezTo>
                      <a:pt x="234" y="11376"/>
                      <a:pt x="312" y="11298"/>
                      <a:pt x="312" y="11220"/>
                    </a:cubicBezTo>
                    <a:cubicBezTo>
                      <a:pt x="312" y="11220"/>
                      <a:pt x="312" y="10557"/>
                      <a:pt x="391" y="9503"/>
                    </a:cubicBezTo>
                    <a:lnTo>
                      <a:pt x="391" y="7708"/>
                    </a:lnTo>
                    <a:lnTo>
                      <a:pt x="391" y="5679"/>
                    </a:lnTo>
                    <a:lnTo>
                      <a:pt x="391" y="3649"/>
                    </a:lnTo>
                    <a:lnTo>
                      <a:pt x="391" y="2674"/>
                    </a:lnTo>
                    <a:lnTo>
                      <a:pt x="391" y="1854"/>
                    </a:lnTo>
                    <a:cubicBezTo>
                      <a:pt x="391" y="1289"/>
                      <a:pt x="312" y="879"/>
                      <a:pt x="312" y="567"/>
                    </a:cubicBezTo>
                    <a:lnTo>
                      <a:pt x="312" y="79"/>
                    </a:lnTo>
                    <a:cubicBezTo>
                      <a:pt x="312" y="1"/>
                      <a:pt x="234" y="1"/>
                      <a:pt x="2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56"/>
              <p:cNvSpPr/>
              <p:nvPr/>
            </p:nvSpPr>
            <p:spPr>
              <a:xfrm>
                <a:off x="7666934" y="1203386"/>
                <a:ext cx="72715" cy="42270"/>
              </a:xfrm>
              <a:custGeom>
                <a:avLst/>
                <a:gdLst/>
                <a:ahLst/>
                <a:cxnLst/>
                <a:rect l="l" t="t" r="r" b="b"/>
                <a:pathLst>
                  <a:path w="2343" h="1362" extrusionOk="0">
                    <a:moveTo>
                      <a:pt x="79" y="1"/>
                    </a:moveTo>
                    <a:cubicBezTo>
                      <a:pt x="1" y="79"/>
                      <a:pt x="1" y="157"/>
                      <a:pt x="79" y="157"/>
                    </a:cubicBezTo>
                    <a:cubicBezTo>
                      <a:pt x="157" y="410"/>
                      <a:pt x="313" y="566"/>
                      <a:pt x="489" y="723"/>
                    </a:cubicBezTo>
                    <a:cubicBezTo>
                      <a:pt x="645" y="976"/>
                      <a:pt x="801" y="1132"/>
                      <a:pt x="976" y="1288"/>
                    </a:cubicBezTo>
                    <a:cubicBezTo>
                      <a:pt x="1015" y="1337"/>
                      <a:pt x="1074" y="1362"/>
                      <a:pt x="1132" y="1362"/>
                    </a:cubicBezTo>
                    <a:cubicBezTo>
                      <a:pt x="1191" y="1362"/>
                      <a:pt x="1249" y="1337"/>
                      <a:pt x="1288" y="1288"/>
                    </a:cubicBezTo>
                    <a:cubicBezTo>
                      <a:pt x="1542" y="1132"/>
                      <a:pt x="1698" y="976"/>
                      <a:pt x="1854" y="801"/>
                    </a:cubicBezTo>
                    <a:cubicBezTo>
                      <a:pt x="2030" y="566"/>
                      <a:pt x="2186" y="410"/>
                      <a:pt x="2342" y="157"/>
                    </a:cubicBezTo>
                    <a:lnTo>
                      <a:pt x="2342" y="79"/>
                    </a:lnTo>
                    <a:cubicBezTo>
                      <a:pt x="2342" y="1"/>
                      <a:pt x="2264" y="1"/>
                      <a:pt x="2186" y="1"/>
                    </a:cubicBezTo>
                    <a:cubicBezTo>
                      <a:pt x="1952" y="157"/>
                      <a:pt x="1776" y="313"/>
                      <a:pt x="1542" y="488"/>
                    </a:cubicBezTo>
                    <a:cubicBezTo>
                      <a:pt x="1414" y="602"/>
                      <a:pt x="1296" y="717"/>
                      <a:pt x="1150" y="838"/>
                    </a:cubicBezTo>
                    <a:lnTo>
                      <a:pt x="1150" y="838"/>
                    </a:lnTo>
                    <a:lnTo>
                      <a:pt x="801" y="488"/>
                    </a:lnTo>
                    <a:cubicBezTo>
                      <a:pt x="645" y="313"/>
                      <a:pt x="391" y="157"/>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56"/>
              <p:cNvSpPr/>
              <p:nvPr/>
            </p:nvSpPr>
            <p:spPr>
              <a:xfrm>
                <a:off x="7666934" y="1477084"/>
                <a:ext cx="72715" cy="44256"/>
              </a:xfrm>
              <a:custGeom>
                <a:avLst/>
                <a:gdLst/>
                <a:ahLst/>
                <a:cxnLst/>
                <a:rect l="l" t="t" r="r" b="b"/>
                <a:pathLst>
                  <a:path w="2343" h="1426" extrusionOk="0">
                    <a:moveTo>
                      <a:pt x="1181" y="1"/>
                    </a:moveTo>
                    <a:cubicBezTo>
                      <a:pt x="1132" y="1"/>
                      <a:pt x="1093" y="40"/>
                      <a:pt x="1054" y="118"/>
                    </a:cubicBezTo>
                    <a:lnTo>
                      <a:pt x="976" y="118"/>
                    </a:lnTo>
                    <a:cubicBezTo>
                      <a:pt x="801" y="274"/>
                      <a:pt x="645" y="450"/>
                      <a:pt x="489" y="684"/>
                    </a:cubicBezTo>
                    <a:cubicBezTo>
                      <a:pt x="313" y="859"/>
                      <a:pt x="157" y="1016"/>
                      <a:pt x="79" y="1250"/>
                    </a:cubicBezTo>
                    <a:cubicBezTo>
                      <a:pt x="1" y="1250"/>
                      <a:pt x="1" y="1347"/>
                      <a:pt x="79" y="1425"/>
                    </a:cubicBezTo>
                    <a:lnTo>
                      <a:pt x="235" y="1425"/>
                    </a:lnTo>
                    <a:cubicBezTo>
                      <a:pt x="391" y="1250"/>
                      <a:pt x="645" y="1094"/>
                      <a:pt x="801" y="937"/>
                    </a:cubicBezTo>
                    <a:cubicBezTo>
                      <a:pt x="928" y="810"/>
                      <a:pt x="1045" y="693"/>
                      <a:pt x="1188" y="579"/>
                    </a:cubicBezTo>
                    <a:lnTo>
                      <a:pt x="1188" y="579"/>
                    </a:lnTo>
                    <a:cubicBezTo>
                      <a:pt x="1479" y="853"/>
                      <a:pt x="1833" y="1139"/>
                      <a:pt x="2186" y="1425"/>
                    </a:cubicBezTo>
                    <a:lnTo>
                      <a:pt x="2342" y="1425"/>
                    </a:lnTo>
                    <a:lnTo>
                      <a:pt x="2342" y="1250"/>
                    </a:lnTo>
                    <a:cubicBezTo>
                      <a:pt x="2030" y="859"/>
                      <a:pt x="1698" y="450"/>
                      <a:pt x="1367" y="118"/>
                    </a:cubicBezTo>
                    <a:cubicBezTo>
                      <a:pt x="1288" y="40"/>
                      <a:pt x="1230" y="1"/>
                      <a:pt x="1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56"/>
              <p:cNvSpPr/>
              <p:nvPr/>
            </p:nvSpPr>
            <p:spPr>
              <a:xfrm>
                <a:off x="7578516" y="1234266"/>
                <a:ext cx="251942" cy="252687"/>
              </a:xfrm>
              <a:custGeom>
                <a:avLst/>
                <a:gdLst/>
                <a:ahLst/>
                <a:cxnLst/>
                <a:rect l="l" t="t" r="r" b="b"/>
                <a:pathLst>
                  <a:path w="8118" h="8142" extrusionOk="0">
                    <a:moveTo>
                      <a:pt x="7991" y="1"/>
                    </a:moveTo>
                    <a:cubicBezTo>
                      <a:pt x="7962" y="1"/>
                      <a:pt x="7923" y="20"/>
                      <a:pt x="7884" y="59"/>
                    </a:cubicBezTo>
                    <a:cubicBezTo>
                      <a:pt x="7884" y="59"/>
                      <a:pt x="7728" y="137"/>
                      <a:pt x="7552" y="391"/>
                    </a:cubicBezTo>
                    <a:cubicBezTo>
                      <a:pt x="7318" y="625"/>
                      <a:pt x="6986" y="879"/>
                      <a:pt x="6576" y="1269"/>
                    </a:cubicBezTo>
                    <a:cubicBezTo>
                      <a:pt x="6420" y="1445"/>
                      <a:pt x="6167" y="1601"/>
                      <a:pt x="6011" y="1854"/>
                    </a:cubicBezTo>
                    <a:cubicBezTo>
                      <a:pt x="5776" y="2010"/>
                      <a:pt x="5523" y="2245"/>
                      <a:pt x="5289" y="2498"/>
                    </a:cubicBezTo>
                    <a:cubicBezTo>
                      <a:pt x="4879" y="2908"/>
                      <a:pt x="4391" y="3396"/>
                      <a:pt x="3903" y="3884"/>
                    </a:cubicBezTo>
                    <a:cubicBezTo>
                      <a:pt x="3416" y="4449"/>
                      <a:pt x="2850" y="4937"/>
                      <a:pt x="2440" y="5347"/>
                    </a:cubicBezTo>
                    <a:cubicBezTo>
                      <a:pt x="1952" y="5835"/>
                      <a:pt x="1542" y="6323"/>
                      <a:pt x="1211" y="6635"/>
                    </a:cubicBezTo>
                    <a:cubicBezTo>
                      <a:pt x="489" y="7454"/>
                      <a:pt x="1" y="7942"/>
                      <a:pt x="1" y="7942"/>
                    </a:cubicBezTo>
                    <a:lnTo>
                      <a:pt x="1" y="8098"/>
                    </a:lnTo>
                    <a:cubicBezTo>
                      <a:pt x="53" y="8098"/>
                      <a:pt x="70" y="8141"/>
                      <a:pt x="99" y="8141"/>
                    </a:cubicBezTo>
                    <a:cubicBezTo>
                      <a:pt x="114" y="8141"/>
                      <a:pt x="131" y="8131"/>
                      <a:pt x="157" y="8098"/>
                    </a:cubicBezTo>
                    <a:cubicBezTo>
                      <a:pt x="157" y="8098"/>
                      <a:pt x="645" y="7610"/>
                      <a:pt x="1464" y="6888"/>
                    </a:cubicBezTo>
                    <a:cubicBezTo>
                      <a:pt x="1777" y="6557"/>
                      <a:pt x="2264" y="6147"/>
                      <a:pt x="2752" y="5659"/>
                    </a:cubicBezTo>
                    <a:cubicBezTo>
                      <a:pt x="3162" y="5269"/>
                      <a:pt x="3650" y="4684"/>
                      <a:pt x="4216" y="4196"/>
                    </a:cubicBezTo>
                    <a:cubicBezTo>
                      <a:pt x="4703" y="3708"/>
                      <a:pt x="5191" y="3220"/>
                      <a:pt x="5601" y="2830"/>
                    </a:cubicBezTo>
                    <a:cubicBezTo>
                      <a:pt x="5855" y="2576"/>
                      <a:pt x="6089" y="2342"/>
                      <a:pt x="6264" y="2088"/>
                    </a:cubicBezTo>
                    <a:cubicBezTo>
                      <a:pt x="6498" y="1932"/>
                      <a:pt x="6655" y="1679"/>
                      <a:pt x="6830" y="1523"/>
                    </a:cubicBezTo>
                    <a:cubicBezTo>
                      <a:pt x="7240" y="1113"/>
                      <a:pt x="7552" y="781"/>
                      <a:pt x="7728" y="547"/>
                    </a:cubicBezTo>
                    <a:cubicBezTo>
                      <a:pt x="7962" y="391"/>
                      <a:pt x="8040" y="215"/>
                      <a:pt x="8040" y="215"/>
                    </a:cubicBezTo>
                    <a:cubicBezTo>
                      <a:pt x="8118" y="137"/>
                      <a:pt x="8118" y="137"/>
                      <a:pt x="8040" y="59"/>
                    </a:cubicBezTo>
                    <a:cubicBezTo>
                      <a:pt x="8040" y="20"/>
                      <a:pt x="8020" y="1"/>
                      <a:pt x="79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56"/>
              <p:cNvSpPr/>
              <p:nvPr/>
            </p:nvSpPr>
            <p:spPr>
              <a:xfrm>
                <a:off x="7782602" y="1225794"/>
                <a:ext cx="58160" cy="55739"/>
              </a:xfrm>
              <a:custGeom>
                <a:avLst/>
                <a:gdLst/>
                <a:ahLst/>
                <a:cxnLst/>
                <a:rect l="l" t="t" r="r" b="b"/>
                <a:pathLst>
                  <a:path w="1874" h="1796" extrusionOk="0">
                    <a:moveTo>
                      <a:pt x="254" y="1"/>
                    </a:moveTo>
                    <a:cubicBezTo>
                      <a:pt x="176" y="1"/>
                      <a:pt x="176" y="1"/>
                      <a:pt x="79" y="79"/>
                    </a:cubicBezTo>
                    <a:cubicBezTo>
                      <a:pt x="79" y="332"/>
                      <a:pt x="79" y="566"/>
                      <a:pt x="0" y="820"/>
                    </a:cubicBezTo>
                    <a:lnTo>
                      <a:pt x="0" y="1542"/>
                    </a:lnTo>
                    <a:cubicBezTo>
                      <a:pt x="0" y="1640"/>
                      <a:pt x="79" y="1796"/>
                      <a:pt x="254" y="1796"/>
                    </a:cubicBezTo>
                    <a:lnTo>
                      <a:pt x="976" y="1796"/>
                    </a:lnTo>
                    <a:cubicBezTo>
                      <a:pt x="1230" y="1796"/>
                      <a:pt x="1464" y="1796"/>
                      <a:pt x="1718" y="1718"/>
                    </a:cubicBezTo>
                    <a:cubicBezTo>
                      <a:pt x="1796" y="1718"/>
                      <a:pt x="1874" y="1718"/>
                      <a:pt x="1874" y="1640"/>
                    </a:cubicBezTo>
                    <a:cubicBezTo>
                      <a:pt x="1874" y="1542"/>
                      <a:pt x="1796" y="1464"/>
                      <a:pt x="1796" y="1464"/>
                    </a:cubicBezTo>
                    <a:cubicBezTo>
                      <a:pt x="1464" y="1386"/>
                      <a:pt x="1230" y="1386"/>
                      <a:pt x="976" y="1386"/>
                    </a:cubicBezTo>
                    <a:cubicBezTo>
                      <a:pt x="817" y="1333"/>
                      <a:pt x="650" y="1316"/>
                      <a:pt x="486" y="1310"/>
                    </a:cubicBezTo>
                    <a:lnTo>
                      <a:pt x="486" y="1310"/>
                    </a:lnTo>
                    <a:cubicBezTo>
                      <a:pt x="480" y="1146"/>
                      <a:pt x="463" y="979"/>
                      <a:pt x="410" y="820"/>
                    </a:cubicBezTo>
                    <a:cubicBezTo>
                      <a:pt x="410" y="566"/>
                      <a:pt x="410" y="332"/>
                      <a:pt x="332" y="79"/>
                    </a:cubicBezTo>
                    <a:cubicBezTo>
                      <a:pt x="332" y="1"/>
                      <a:pt x="332"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56"/>
              <p:cNvSpPr/>
              <p:nvPr/>
            </p:nvSpPr>
            <p:spPr>
              <a:xfrm>
                <a:off x="7565822" y="1440152"/>
                <a:ext cx="58160" cy="58160"/>
              </a:xfrm>
              <a:custGeom>
                <a:avLst/>
                <a:gdLst/>
                <a:ahLst/>
                <a:cxnLst/>
                <a:rect l="l" t="t" r="r" b="b"/>
                <a:pathLst>
                  <a:path w="1874" h="1874" extrusionOk="0">
                    <a:moveTo>
                      <a:pt x="1620" y="1"/>
                    </a:moveTo>
                    <a:cubicBezTo>
                      <a:pt x="1132" y="1"/>
                      <a:pt x="644" y="98"/>
                      <a:pt x="78" y="176"/>
                    </a:cubicBezTo>
                    <a:lnTo>
                      <a:pt x="0" y="254"/>
                    </a:lnTo>
                    <a:cubicBezTo>
                      <a:pt x="0" y="332"/>
                      <a:pt x="78" y="410"/>
                      <a:pt x="156" y="410"/>
                    </a:cubicBezTo>
                    <a:cubicBezTo>
                      <a:pt x="568" y="476"/>
                      <a:pt x="979" y="487"/>
                      <a:pt x="1391" y="488"/>
                    </a:cubicBezTo>
                    <a:lnTo>
                      <a:pt x="1391" y="488"/>
                    </a:lnTo>
                    <a:cubicBezTo>
                      <a:pt x="1410" y="917"/>
                      <a:pt x="1476" y="1384"/>
                      <a:pt x="1542" y="1796"/>
                    </a:cubicBezTo>
                    <a:cubicBezTo>
                      <a:pt x="1542" y="1874"/>
                      <a:pt x="1542" y="1874"/>
                      <a:pt x="1620" y="1874"/>
                    </a:cubicBezTo>
                    <a:cubicBezTo>
                      <a:pt x="1698" y="1874"/>
                      <a:pt x="1698" y="1874"/>
                      <a:pt x="1795" y="1796"/>
                    </a:cubicBezTo>
                    <a:cubicBezTo>
                      <a:pt x="1873" y="1308"/>
                      <a:pt x="1873" y="742"/>
                      <a:pt x="1873" y="254"/>
                    </a:cubicBezTo>
                    <a:cubicBezTo>
                      <a:pt x="1873" y="98"/>
                      <a:pt x="1795" y="1"/>
                      <a:pt x="1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56"/>
              <p:cNvSpPr/>
              <p:nvPr/>
            </p:nvSpPr>
            <p:spPr>
              <a:xfrm>
                <a:off x="7527680" y="1354775"/>
                <a:ext cx="353644" cy="15176"/>
              </a:xfrm>
              <a:custGeom>
                <a:avLst/>
                <a:gdLst/>
                <a:ahLst/>
                <a:cxnLst/>
                <a:rect l="l" t="t" r="r" b="b"/>
                <a:pathLst>
                  <a:path w="11395" h="489" extrusionOk="0">
                    <a:moveTo>
                      <a:pt x="1873" y="1"/>
                    </a:moveTo>
                    <a:cubicBezTo>
                      <a:pt x="820" y="79"/>
                      <a:pt x="98" y="79"/>
                      <a:pt x="98" y="79"/>
                    </a:cubicBezTo>
                    <a:cubicBezTo>
                      <a:pt x="98" y="79"/>
                      <a:pt x="0" y="157"/>
                      <a:pt x="0" y="235"/>
                    </a:cubicBezTo>
                    <a:lnTo>
                      <a:pt x="98" y="313"/>
                    </a:lnTo>
                    <a:cubicBezTo>
                      <a:pt x="98" y="313"/>
                      <a:pt x="820" y="410"/>
                      <a:pt x="1873" y="410"/>
                    </a:cubicBezTo>
                    <a:lnTo>
                      <a:pt x="3668" y="410"/>
                    </a:lnTo>
                    <a:cubicBezTo>
                      <a:pt x="4312" y="410"/>
                      <a:pt x="4976" y="410"/>
                      <a:pt x="5697" y="488"/>
                    </a:cubicBezTo>
                    <a:cubicBezTo>
                      <a:pt x="6439" y="410"/>
                      <a:pt x="7083" y="410"/>
                      <a:pt x="7727" y="410"/>
                    </a:cubicBezTo>
                    <a:lnTo>
                      <a:pt x="9522" y="410"/>
                    </a:lnTo>
                    <a:cubicBezTo>
                      <a:pt x="10010" y="410"/>
                      <a:pt x="10497" y="313"/>
                      <a:pt x="10829" y="313"/>
                    </a:cubicBezTo>
                    <a:lnTo>
                      <a:pt x="11219" y="313"/>
                    </a:lnTo>
                    <a:cubicBezTo>
                      <a:pt x="11317" y="313"/>
                      <a:pt x="11395" y="235"/>
                      <a:pt x="11395" y="235"/>
                    </a:cubicBezTo>
                    <a:cubicBezTo>
                      <a:pt x="11395" y="157"/>
                      <a:pt x="11317" y="79"/>
                      <a:pt x="11219" y="79"/>
                    </a:cubicBezTo>
                    <a:lnTo>
                      <a:pt x="10829" y="79"/>
                    </a:lnTo>
                    <a:cubicBezTo>
                      <a:pt x="10497" y="79"/>
                      <a:pt x="10010" y="79"/>
                      <a:pt x="95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9" name="Google Shape;8339;p56"/>
              <p:cNvSpPr/>
              <p:nvPr/>
            </p:nvSpPr>
            <p:spPr>
              <a:xfrm>
                <a:off x="7820744" y="1325851"/>
                <a:ext cx="43046" cy="68929"/>
              </a:xfrm>
              <a:custGeom>
                <a:avLst/>
                <a:gdLst/>
                <a:ahLst/>
                <a:cxnLst/>
                <a:rect l="l" t="t" r="r" b="b"/>
                <a:pathLst>
                  <a:path w="1387" h="2221" extrusionOk="0">
                    <a:moveTo>
                      <a:pt x="1208" y="0"/>
                    </a:moveTo>
                    <a:cubicBezTo>
                      <a:pt x="1184" y="0"/>
                      <a:pt x="1158" y="9"/>
                      <a:pt x="1132" y="35"/>
                    </a:cubicBezTo>
                    <a:cubicBezTo>
                      <a:pt x="723" y="269"/>
                      <a:pt x="410" y="601"/>
                      <a:pt x="79" y="1011"/>
                    </a:cubicBezTo>
                    <a:cubicBezTo>
                      <a:pt x="1" y="1089"/>
                      <a:pt x="1" y="1167"/>
                      <a:pt x="79" y="1342"/>
                    </a:cubicBezTo>
                    <a:cubicBezTo>
                      <a:pt x="235" y="1498"/>
                      <a:pt x="410" y="1654"/>
                      <a:pt x="567" y="1830"/>
                    </a:cubicBezTo>
                    <a:cubicBezTo>
                      <a:pt x="723" y="1908"/>
                      <a:pt x="976" y="2064"/>
                      <a:pt x="1132" y="2220"/>
                    </a:cubicBezTo>
                    <a:lnTo>
                      <a:pt x="1288" y="2220"/>
                    </a:lnTo>
                    <a:cubicBezTo>
                      <a:pt x="1386" y="2142"/>
                      <a:pt x="1386" y="2064"/>
                      <a:pt x="1288" y="2064"/>
                    </a:cubicBezTo>
                    <a:cubicBezTo>
                      <a:pt x="1210" y="1830"/>
                      <a:pt x="1054" y="1654"/>
                      <a:pt x="898" y="1498"/>
                    </a:cubicBezTo>
                    <a:cubicBezTo>
                      <a:pt x="777" y="1390"/>
                      <a:pt x="664" y="1273"/>
                      <a:pt x="555" y="1159"/>
                    </a:cubicBezTo>
                    <a:lnTo>
                      <a:pt x="555" y="1159"/>
                    </a:lnTo>
                    <a:cubicBezTo>
                      <a:pt x="822" y="829"/>
                      <a:pt x="1090" y="538"/>
                      <a:pt x="1288" y="191"/>
                    </a:cubicBezTo>
                    <a:cubicBezTo>
                      <a:pt x="1386" y="113"/>
                      <a:pt x="1386" y="113"/>
                      <a:pt x="1288" y="35"/>
                    </a:cubicBezTo>
                    <a:cubicBezTo>
                      <a:pt x="1288" y="35"/>
                      <a:pt x="1254" y="0"/>
                      <a:pt x="1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0" name="Google Shape;8340;p56"/>
              <p:cNvSpPr/>
              <p:nvPr/>
            </p:nvSpPr>
            <p:spPr>
              <a:xfrm>
                <a:off x="7542794" y="1326937"/>
                <a:ext cx="45466" cy="71939"/>
              </a:xfrm>
              <a:custGeom>
                <a:avLst/>
                <a:gdLst/>
                <a:ahLst/>
                <a:cxnLst/>
                <a:rect l="l" t="t" r="r" b="b"/>
                <a:pathLst>
                  <a:path w="1465" h="2318" extrusionOk="0">
                    <a:moveTo>
                      <a:pt x="98" y="0"/>
                    </a:moveTo>
                    <a:cubicBezTo>
                      <a:pt x="1" y="0"/>
                      <a:pt x="1" y="78"/>
                      <a:pt x="98" y="156"/>
                    </a:cubicBezTo>
                    <a:cubicBezTo>
                      <a:pt x="297" y="505"/>
                      <a:pt x="624" y="797"/>
                      <a:pt x="921" y="1128"/>
                    </a:cubicBezTo>
                    <a:lnTo>
                      <a:pt x="921" y="1128"/>
                    </a:lnTo>
                    <a:cubicBezTo>
                      <a:pt x="624" y="1424"/>
                      <a:pt x="297" y="1759"/>
                      <a:pt x="98" y="2107"/>
                    </a:cubicBezTo>
                    <a:cubicBezTo>
                      <a:pt x="1" y="2185"/>
                      <a:pt x="1" y="2185"/>
                      <a:pt x="98" y="2283"/>
                    </a:cubicBezTo>
                    <a:cubicBezTo>
                      <a:pt x="98" y="2283"/>
                      <a:pt x="133" y="2318"/>
                      <a:pt x="179" y="2318"/>
                    </a:cubicBezTo>
                    <a:cubicBezTo>
                      <a:pt x="202" y="2318"/>
                      <a:pt x="228" y="2309"/>
                      <a:pt x="254" y="2283"/>
                    </a:cubicBezTo>
                    <a:cubicBezTo>
                      <a:pt x="664" y="1951"/>
                      <a:pt x="1074" y="1619"/>
                      <a:pt x="1386" y="1307"/>
                    </a:cubicBezTo>
                    <a:cubicBezTo>
                      <a:pt x="1464" y="1132"/>
                      <a:pt x="1464" y="1054"/>
                      <a:pt x="1386" y="976"/>
                    </a:cubicBezTo>
                    <a:cubicBezTo>
                      <a:pt x="1074" y="566"/>
                      <a:pt x="664" y="234"/>
                      <a:pt x="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56"/>
              <p:cNvSpPr/>
              <p:nvPr/>
            </p:nvSpPr>
            <p:spPr>
              <a:xfrm>
                <a:off x="7578516" y="1236097"/>
                <a:ext cx="251942" cy="251787"/>
              </a:xfrm>
              <a:custGeom>
                <a:avLst/>
                <a:gdLst/>
                <a:ahLst/>
                <a:cxnLst/>
                <a:rect l="l" t="t" r="r" b="b"/>
                <a:pathLst>
                  <a:path w="8118" h="8113" extrusionOk="0">
                    <a:moveTo>
                      <a:pt x="79" y="0"/>
                    </a:moveTo>
                    <a:cubicBezTo>
                      <a:pt x="1" y="78"/>
                      <a:pt x="1" y="156"/>
                      <a:pt x="79" y="156"/>
                    </a:cubicBezTo>
                    <a:cubicBezTo>
                      <a:pt x="79" y="156"/>
                      <a:pt x="489" y="722"/>
                      <a:pt x="1211" y="1464"/>
                    </a:cubicBezTo>
                    <a:cubicBezTo>
                      <a:pt x="1620" y="1873"/>
                      <a:pt x="2030" y="2283"/>
                      <a:pt x="2518" y="2771"/>
                    </a:cubicBezTo>
                    <a:cubicBezTo>
                      <a:pt x="2928" y="3259"/>
                      <a:pt x="3416" y="3747"/>
                      <a:pt x="3903" y="4234"/>
                    </a:cubicBezTo>
                    <a:cubicBezTo>
                      <a:pt x="4391" y="4722"/>
                      <a:pt x="4879" y="5210"/>
                      <a:pt x="5367" y="5600"/>
                    </a:cubicBezTo>
                    <a:cubicBezTo>
                      <a:pt x="5601" y="5854"/>
                      <a:pt x="5855" y="6088"/>
                      <a:pt x="6011" y="6264"/>
                    </a:cubicBezTo>
                    <a:cubicBezTo>
                      <a:pt x="6264" y="6498"/>
                      <a:pt x="6498" y="6673"/>
                      <a:pt x="6655" y="6907"/>
                    </a:cubicBezTo>
                    <a:cubicBezTo>
                      <a:pt x="7064" y="7239"/>
                      <a:pt x="7396" y="7551"/>
                      <a:pt x="7552" y="7727"/>
                    </a:cubicBezTo>
                    <a:cubicBezTo>
                      <a:pt x="7806" y="7961"/>
                      <a:pt x="7962" y="8039"/>
                      <a:pt x="7962" y="8039"/>
                    </a:cubicBezTo>
                    <a:cubicBezTo>
                      <a:pt x="7962" y="8088"/>
                      <a:pt x="7981" y="8112"/>
                      <a:pt x="8011" y="8112"/>
                    </a:cubicBezTo>
                    <a:cubicBezTo>
                      <a:pt x="8040" y="8112"/>
                      <a:pt x="8079" y="8088"/>
                      <a:pt x="8118" y="8039"/>
                    </a:cubicBezTo>
                    <a:lnTo>
                      <a:pt x="8118" y="7883"/>
                    </a:lnTo>
                    <a:cubicBezTo>
                      <a:pt x="8118" y="7883"/>
                      <a:pt x="7962" y="7805"/>
                      <a:pt x="7806" y="7551"/>
                    </a:cubicBezTo>
                    <a:cubicBezTo>
                      <a:pt x="7552" y="7317"/>
                      <a:pt x="7318" y="6985"/>
                      <a:pt x="6908" y="6673"/>
                    </a:cubicBezTo>
                    <a:cubicBezTo>
                      <a:pt x="6752" y="6420"/>
                      <a:pt x="6498" y="6264"/>
                      <a:pt x="6342" y="6010"/>
                    </a:cubicBezTo>
                    <a:cubicBezTo>
                      <a:pt x="6089" y="5776"/>
                      <a:pt x="5933" y="5600"/>
                      <a:pt x="5679" y="5366"/>
                    </a:cubicBezTo>
                    <a:cubicBezTo>
                      <a:pt x="5191" y="4878"/>
                      <a:pt x="4703" y="4390"/>
                      <a:pt x="4216" y="3903"/>
                    </a:cubicBezTo>
                    <a:lnTo>
                      <a:pt x="2752" y="2439"/>
                    </a:lnTo>
                    <a:cubicBezTo>
                      <a:pt x="2362" y="1951"/>
                      <a:pt x="1874" y="1542"/>
                      <a:pt x="1464" y="1210"/>
                    </a:cubicBezTo>
                    <a:lnTo>
                      <a:pt x="2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56"/>
              <p:cNvSpPr/>
              <p:nvPr/>
            </p:nvSpPr>
            <p:spPr>
              <a:xfrm>
                <a:off x="7782602" y="1440152"/>
                <a:ext cx="58160" cy="58160"/>
              </a:xfrm>
              <a:custGeom>
                <a:avLst/>
                <a:gdLst/>
                <a:ahLst/>
                <a:cxnLst/>
                <a:rect l="l" t="t" r="r" b="b"/>
                <a:pathLst>
                  <a:path w="1874" h="1874" extrusionOk="0">
                    <a:moveTo>
                      <a:pt x="254" y="1"/>
                    </a:moveTo>
                    <a:cubicBezTo>
                      <a:pt x="79" y="1"/>
                      <a:pt x="0" y="176"/>
                      <a:pt x="0" y="254"/>
                    </a:cubicBezTo>
                    <a:lnTo>
                      <a:pt x="0" y="976"/>
                    </a:lnTo>
                    <a:cubicBezTo>
                      <a:pt x="79" y="1308"/>
                      <a:pt x="79" y="1562"/>
                      <a:pt x="176" y="1796"/>
                    </a:cubicBezTo>
                    <a:cubicBezTo>
                      <a:pt x="176" y="1796"/>
                      <a:pt x="176" y="1874"/>
                      <a:pt x="254" y="1874"/>
                    </a:cubicBezTo>
                    <a:cubicBezTo>
                      <a:pt x="332" y="1874"/>
                      <a:pt x="332" y="1874"/>
                      <a:pt x="410" y="1796"/>
                    </a:cubicBezTo>
                    <a:cubicBezTo>
                      <a:pt x="410" y="1562"/>
                      <a:pt x="410" y="1308"/>
                      <a:pt x="488" y="976"/>
                    </a:cubicBezTo>
                    <a:lnTo>
                      <a:pt x="488" y="488"/>
                    </a:lnTo>
                    <a:lnTo>
                      <a:pt x="976" y="488"/>
                    </a:lnTo>
                    <a:cubicBezTo>
                      <a:pt x="1230" y="410"/>
                      <a:pt x="1542" y="410"/>
                      <a:pt x="1796" y="410"/>
                    </a:cubicBezTo>
                    <a:cubicBezTo>
                      <a:pt x="1796" y="410"/>
                      <a:pt x="1874" y="332"/>
                      <a:pt x="1874" y="254"/>
                    </a:cubicBezTo>
                    <a:lnTo>
                      <a:pt x="1796" y="176"/>
                    </a:lnTo>
                    <a:cubicBezTo>
                      <a:pt x="1542" y="98"/>
                      <a:pt x="1230" y="98"/>
                      <a:pt x="976" y="98"/>
                    </a:cubicBezTo>
                    <a:cubicBezTo>
                      <a:pt x="742" y="1"/>
                      <a:pt x="488"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56"/>
              <p:cNvSpPr/>
              <p:nvPr/>
            </p:nvSpPr>
            <p:spPr>
              <a:xfrm>
                <a:off x="7565822" y="1224801"/>
                <a:ext cx="60580" cy="56732"/>
              </a:xfrm>
              <a:custGeom>
                <a:avLst/>
                <a:gdLst/>
                <a:ahLst/>
                <a:cxnLst/>
                <a:rect l="l" t="t" r="r" b="b"/>
                <a:pathLst>
                  <a:path w="1952" h="1828" extrusionOk="0">
                    <a:moveTo>
                      <a:pt x="1604" y="0"/>
                    </a:moveTo>
                    <a:cubicBezTo>
                      <a:pt x="1581" y="0"/>
                      <a:pt x="1542" y="55"/>
                      <a:pt x="1542" y="111"/>
                    </a:cubicBezTo>
                    <a:cubicBezTo>
                      <a:pt x="1476" y="522"/>
                      <a:pt x="1466" y="933"/>
                      <a:pt x="1464" y="1344"/>
                    </a:cubicBezTo>
                    <a:lnTo>
                      <a:pt x="1464" y="1344"/>
                    </a:lnTo>
                    <a:cubicBezTo>
                      <a:pt x="995" y="1362"/>
                      <a:pt x="576" y="1429"/>
                      <a:pt x="156" y="1496"/>
                    </a:cubicBezTo>
                    <a:cubicBezTo>
                      <a:pt x="78" y="1496"/>
                      <a:pt x="78" y="1496"/>
                      <a:pt x="0" y="1574"/>
                    </a:cubicBezTo>
                    <a:cubicBezTo>
                      <a:pt x="0" y="1672"/>
                      <a:pt x="78" y="1750"/>
                      <a:pt x="156" y="1750"/>
                    </a:cubicBezTo>
                    <a:cubicBezTo>
                      <a:pt x="644" y="1828"/>
                      <a:pt x="1132" y="1828"/>
                      <a:pt x="1698" y="1828"/>
                    </a:cubicBezTo>
                    <a:cubicBezTo>
                      <a:pt x="1795" y="1828"/>
                      <a:pt x="1951" y="1750"/>
                      <a:pt x="1951" y="1574"/>
                    </a:cubicBezTo>
                    <a:cubicBezTo>
                      <a:pt x="1873" y="1086"/>
                      <a:pt x="1873" y="598"/>
                      <a:pt x="1795" y="111"/>
                    </a:cubicBezTo>
                    <a:cubicBezTo>
                      <a:pt x="1795" y="33"/>
                      <a:pt x="1698" y="33"/>
                      <a:pt x="1620" y="33"/>
                    </a:cubicBezTo>
                    <a:cubicBezTo>
                      <a:pt x="1620" y="10"/>
                      <a:pt x="1613" y="0"/>
                      <a:pt x="1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56"/>
              <p:cNvSpPr/>
              <p:nvPr/>
            </p:nvSpPr>
            <p:spPr>
              <a:xfrm>
                <a:off x="7628792" y="1283922"/>
                <a:ext cx="148999" cy="152413"/>
              </a:xfrm>
              <a:custGeom>
                <a:avLst/>
                <a:gdLst/>
                <a:ahLst/>
                <a:cxnLst/>
                <a:rect l="l" t="t" r="r" b="b"/>
                <a:pathLst>
                  <a:path w="4801" h="4911" extrusionOk="0">
                    <a:moveTo>
                      <a:pt x="1652" y="462"/>
                    </a:moveTo>
                    <a:lnTo>
                      <a:pt x="2283" y="898"/>
                    </a:lnTo>
                    <a:lnTo>
                      <a:pt x="2439" y="898"/>
                    </a:lnTo>
                    <a:lnTo>
                      <a:pt x="3355" y="503"/>
                    </a:lnTo>
                    <a:lnTo>
                      <a:pt x="3415" y="1308"/>
                    </a:lnTo>
                    <a:cubicBezTo>
                      <a:pt x="3415" y="1386"/>
                      <a:pt x="3493" y="1386"/>
                      <a:pt x="3571" y="1464"/>
                    </a:cubicBezTo>
                    <a:lnTo>
                      <a:pt x="4215" y="1683"/>
                    </a:lnTo>
                    <a:lnTo>
                      <a:pt x="3669" y="2362"/>
                    </a:lnTo>
                    <a:cubicBezTo>
                      <a:pt x="3571" y="2440"/>
                      <a:pt x="3571" y="2596"/>
                      <a:pt x="3669" y="2693"/>
                    </a:cubicBezTo>
                    <a:lnTo>
                      <a:pt x="4145" y="3123"/>
                    </a:lnTo>
                    <a:lnTo>
                      <a:pt x="4145" y="3123"/>
                    </a:lnTo>
                    <a:lnTo>
                      <a:pt x="3415" y="3337"/>
                    </a:lnTo>
                    <a:cubicBezTo>
                      <a:pt x="3337" y="3337"/>
                      <a:pt x="3259" y="3415"/>
                      <a:pt x="3259" y="3493"/>
                    </a:cubicBezTo>
                    <a:cubicBezTo>
                      <a:pt x="3207" y="3765"/>
                      <a:pt x="3147" y="4003"/>
                      <a:pt x="3112" y="4251"/>
                    </a:cubicBezTo>
                    <a:lnTo>
                      <a:pt x="3112" y="4251"/>
                    </a:lnTo>
                    <a:lnTo>
                      <a:pt x="2517" y="3825"/>
                    </a:lnTo>
                    <a:cubicBezTo>
                      <a:pt x="2478" y="3786"/>
                      <a:pt x="2439" y="3766"/>
                      <a:pt x="2400" y="3766"/>
                    </a:cubicBezTo>
                    <a:cubicBezTo>
                      <a:pt x="2361" y="3766"/>
                      <a:pt x="2322" y="3786"/>
                      <a:pt x="2283" y="3825"/>
                    </a:cubicBezTo>
                    <a:lnTo>
                      <a:pt x="1656" y="4239"/>
                    </a:lnTo>
                    <a:lnTo>
                      <a:pt x="1656" y="4239"/>
                    </a:lnTo>
                    <a:lnTo>
                      <a:pt x="1718" y="3415"/>
                    </a:lnTo>
                    <a:cubicBezTo>
                      <a:pt x="1718" y="3259"/>
                      <a:pt x="1542" y="3181"/>
                      <a:pt x="1464" y="3181"/>
                    </a:cubicBezTo>
                    <a:lnTo>
                      <a:pt x="582" y="3234"/>
                    </a:lnTo>
                    <a:lnTo>
                      <a:pt x="582" y="3234"/>
                    </a:lnTo>
                    <a:lnTo>
                      <a:pt x="1054" y="2596"/>
                    </a:lnTo>
                    <a:lnTo>
                      <a:pt x="1054" y="2362"/>
                    </a:lnTo>
                    <a:lnTo>
                      <a:pt x="414" y="1644"/>
                    </a:lnTo>
                    <a:lnTo>
                      <a:pt x="1308" y="1386"/>
                    </a:lnTo>
                    <a:cubicBezTo>
                      <a:pt x="1308" y="1386"/>
                      <a:pt x="1386" y="1386"/>
                      <a:pt x="1386" y="1308"/>
                    </a:cubicBezTo>
                    <a:lnTo>
                      <a:pt x="1652" y="462"/>
                    </a:lnTo>
                    <a:close/>
                    <a:moveTo>
                      <a:pt x="1542" y="1"/>
                    </a:moveTo>
                    <a:cubicBezTo>
                      <a:pt x="1464" y="1"/>
                      <a:pt x="1386" y="79"/>
                      <a:pt x="1386" y="157"/>
                    </a:cubicBezTo>
                    <a:lnTo>
                      <a:pt x="1132" y="1230"/>
                    </a:lnTo>
                    <a:lnTo>
                      <a:pt x="157" y="1386"/>
                    </a:lnTo>
                    <a:lnTo>
                      <a:pt x="79" y="1386"/>
                    </a:lnTo>
                    <a:cubicBezTo>
                      <a:pt x="0" y="1464"/>
                      <a:pt x="0" y="1542"/>
                      <a:pt x="0" y="1620"/>
                    </a:cubicBezTo>
                    <a:lnTo>
                      <a:pt x="653" y="2479"/>
                    </a:lnTo>
                    <a:lnTo>
                      <a:pt x="653" y="2479"/>
                    </a:lnTo>
                    <a:lnTo>
                      <a:pt x="0" y="3337"/>
                    </a:lnTo>
                    <a:lnTo>
                      <a:pt x="0" y="3493"/>
                    </a:lnTo>
                    <a:cubicBezTo>
                      <a:pt x="0" y="3571"/>
                      <a:pt x="79" y="3669"/>
                      <a:pt x="157" y="3669"/>
                    </a:cubicBezTo>
                    <a:lnTo>
                      <a:pt x="254" y="3669"/>
                    </a:lnTo>
                    <a:lnTo>
                      <a:pt x="1297" y="3585"/>
                    </a:lnTo>
                    <a:lnTo>
                      <a:pt x="1230" y="4644"/>
                    </a:lnTo>
                    <a:cubicBezTo>
                      <a:pt x="1230" y="4723"/>
                      <a:pt x="1230" y="4801"/>
                      <a:pt x="1308" y="4801"/>
                    </a:cubicBezTo>
                    <a:cubicBezTo>
                      <a:pt x="1308" y="4856"/>
                      <a:pt x="1386" y="4911"/>
                      <a:pt x="1459" y="4911"/>
                    </a:cubicBezTo>
                    <a:cubicBezTo>
                      <a:pt x="1489" y="4911"/>
                      <a:pt x="1519" y="4901"/>
                      <a:pt x="1542" y="4879"/>
                    </a:cubicBezTo>
                    <a:lnTo>
                      <a:pt x="2442" y="4284"/>
                    </a:lnTo>
                    <a:lnTo>
                      <a:pt x="3181" y="4879"/>
                    </a:lnTo>
                    <a:lnTo>
                      <a:pt x="3259" y="4879"/>
                    </a:lnTo>
                    <a:cubicBezTo>
                      <a:pt x="3280" y="4900"/>
                      <a:pt x="3306" y="4909"/>
                      <a:pt x="3334" y="4909"/>
                    </a:cubicBezTo>
                    <a:cubicBezTo>
                      <a:pt x="3409" y="4909"/>
                      <a:pt x="3493" y="4837"/>
                      <a:pt x="3493" y="4723"/>
                    </a:cubicBezTo>
                    <a:cubicBezTo>
                      <a:pt x="3562" y="4361"/>
                      <a:pt x="3646" y="4060"/>
                      <a:pt x="3719" y="3712"/>
                    </a:cubicBezTo>
                    <a:lnTo>
                      <a:pt x="3719" y="3712"/>
                    </a:lnTo>
                    <a:lnTo>
                      <a:pt x="4644" y="3493"/>
                    </a:lnTo>
                    <a:lnTo>
                      <a:pt x="4722" y="3415"/>
                    </a:lnTo>
                    <a:cubicBezTo>
                      <a:pt x="4800" y="3337"/>
                      <a:pt x="4800" y="3181"/>
                      <a:pt x="4722" y="3084"/>
                    </a:cubicBezTo>
                    <a:lnTo>
                      <a:pt x="4126" y="2503"/>
                    </a:lnTo>
                    <a:lnTo>
                      <a:pt x="4126" y="2503"/>
                    </a:lnTo>
                    <a:lnTo>
                      <a:pt x="4722" y="1718"/>
                    </a:lnTo>
                    <a:lnTo>
                      <a:pt x="4800" y="1718"/>
                    </a:lnTo>
                    <a:cubicBezTo>
                      <a:pt x="4800" y="1542"/>
                      <a:pt x="4800" y="1464"/>
                      <a:pt x="4644" y="1386"/>
                    </a:cubicBezTo>
                    <a:lnTo>
                      <a:pt x="3804" y="1100"/>
                    </a:lnTo>
                    <a:lnTo>
                      <a:pt x="3804" y="1100"/>
                    </a:lnTo>
                    <a:lnTo>
                      <a:pt x="3669" y="254"/>
                    </a:lnTo>
                    <a:lnTo>
                      <a:pt x="3669" y="157"/>
                    </a:lnTo>
                    <a:cubicBezTo>
                      <a:pt x="3571" y="79"/>
                      <a:pt x="3493" y="79"/>
                      <a:pt x="3415" y="79"/>
                    </a:cubicBezTo>
                    <a:lnTo>
                      <a:pt x="2446" y="528"/>
                    </a:lnTo>
                    <a:lnTo>
                      <a:pt x="1620" y="79"/>
                    </a:lnTo>
                    <a:lnTo>
                      <a:pt x="15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56"/>
              <p:cNvSpPr/>
              <p:nvPr/>
            </p:nvSpPr>
            <p:spPr>
              <a:xfrm>
                <a:off x="7275769" y="2674259"/>
                <a:ext cx="15145" cy="353054"/>
              </a:xfrm>
              <a:custGeom>
                <a:avLst/>
                <a:gdLst/>
                <a:ahLst/>
                <a:cxnLst/>
                <a:rect l="l" t="t" r="r" b="b"/>
                <a:pathLst>
                  <a:path w="488" h="11376" extrusionOk="0">
                    <a:moveTo>
                      <a:pt x="234" y="0"/>
                    </a:moveTo>
                    <a:cubicBezTo>
                      <a:pt x="156" y="0"/>
                      <a:pt x="156" y="0"/>
                      <a:pt x="156" y="79"/>
                    </a:cubicBezTo>
                    <a:cubicBezTo>
                      <a:pt x="156" y="79"/>
                      <a:pt x="156" y="235"/>
                      <a:pt x="78" y="566"/>
                    </a:cubicBezTo>
                    <a:lnTo>
                      <a:pt x="78" y="1874"/>
                    </a:lnTo>
                    <a:lnTo>
                      <a:pt x="78" y="2674"/>
                    </a:lnTo>
                    <a:lnTo>
                      <a:pt x="78" y="3571"/>
                    </a:lnTo>
                    <a:cubicBezTo>
                      <a:pt x="0" y="4313"/>
                      <a:pt x="0" y="4956"/>
                      <a:pt x="0" y="5698"/>
                    </a:cubicBezTo>
                    <a:cubicBezTo>
                      <a:pt x="0" y="6342"/>
                      <a:pt x="0" y="7064"/>
                      <a:pt x="78" y="7727"/>
                    </a:cubicBezTo>
                    <a:lnTo>
                      <a:pt x="78" y="9503"/>
                    </a:lnTo>
                    <a:cubicBezTo>
                      <a:pt x="78" y="10576"/>
                      <a:pt x="156" y="11220"/>
                      <a:pt x="156" y="11220"/>
                    </a:cubicBezTo>
                    <a:cubicBezTo>
                      <a:pt x="156" y="11298"/>
                      <a:pt x="156" y="11376"/>
                      <a:pt x="234" y="11376"/>
                    </a:cubicBezTo>
                    <a:cubicBezTo>
                      <a:pt x="312" y="11376"/>
                      <a:pt x="410" y="11298"/>
                      <a:pt x="410" y="11220"/>
                    </a:cubicBezTo>
                    <a:lnTo>
                      <a:pt x="410" y="9503"/>
                    </a:lnTo>
                    <a:cubicBezTo>
                      <a:pt x="488" y="8937"/>
                      <a:pt x="488" y="8371"/>
                      <a:pt x="488" y="7727"/>
                    </a:cubicBezTo>
                    <a:lnTo>
                      <a:pt x="488" y="5698"/>
                    </a:lnTo>
                    <a:lnTo>
                      <a:pt x="488" y="3571"/>
                    </a:lnTo>
                    <a:lnTo>
                      <a:pt x="488" y="2674"/>
                    </a:lnTo>
                    <a:cubicBezTo>
                      <a:pt x="488" y="2361"/>
                      <a:pt x="488" y="2108"/>
                      <a:pt x="410" y="1874"/>
                    </a:cubicBezTo>
                    <a:lnTo>
                      <a:pt x="410" y="566"/>
                    </a:lnTo>
                    <a:lnTo>
                      <a:pt x="410" y="79"/>
                    </a:lnTo>
                    <a:cubicBezTo>
                      <a:pt x="410" y="0"/>
                      <a:pt x="312" y="0"/>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56"/>
              <p:cNvSpPr/>
              <p:nvPr/>
            </p:nvSpPr>
            <p:spPr>
              <a:xfrm>
                <a:off x="7247900" y="2691825"/>
                <a:ext cx="73305" cy="42425"/>
              </a:xfrm>
              <a:custGeom>
                <a:avLst/>
                <a:gdLst/>
                <a:ahLst/>
                <a:cxnLst/>
                <a:rect l="l" t="t" r="r" b="b"/>
                <a:pathLst>
                  <a:path w="2362" h="1367" extrusionOk="0">
                    <a:moveTo>
                      <a:pt x="79" y="0"/>
                    </a:moveTo>
                    <a:cubicBezTo>
                      <a:pt x="1" y="78"/>
                      <a:pt x="1" y="156"/>
                      <a:pt x="1" y="156"/>
                    </a:cubicBezTo>
                    <a:cubicBezTo>
                      <a:pt x="157" y="410"/>
                      <a:pt x="332" y="566"/>
                      <a:pt x="488" y="742"/>
                    </a:cubicBezTo>
                    <a:cubicBezTo>
                      <a:pt x="644" y="976"/>
                      <a:pt x="820" y="1132"/>
                      <a:pt x="976" y="1308"/>
                    </a:cubicBezTo>
                    <a:cubicBezTo>
                      <a:pt x="1015" y="1347"/>
                      <a:pt x="1074" y="1366"/>
                      <a:pt x="1135" y="1366"/>
                    </a:cubicBezTo>
                    <a:cubicBezTo>
                      <a:pt x="1196" y="1366"/>
                      <a:pt x="1259" y="1347"/>
                      <a:pt x="1308" y="1308"/>
                    </a:cubicBezTo>
                    <a:cubicBezTo>
                      <a:pt x="1464" y="1132"/>
                      <a:pt x="1698" y="976"/>
                      <a:pt x="1874" y="742"/>
                    </a:cubicBezTo>
                    <a:cubicBezTo>
                      <a:pt x="2030" y="566"/>
                      <a:pt x="2186" y="410"/>
                      <a:pt x="2361" y="156"/>
                    </a:cubicBezTo>
                    <a:lnTo>
                      <a:pt x="2361" y="78"/>
                    </a:lnTo>
                    <a:cubicBezTo>
                      <a:pt x="2283" y="0"/>
                      <a:pt x="2186" y="0"/>
                      <a:pt x="2186" y="0"/>
                    </a:cubicBezTo>
                    <a:cubicBezTo>
                      <a:pt x="1952" y="156"/>
                      <a:pt x="1796" y="332"/>
                      <a:pt x="1542" y="488"/>
                    </a:cubicBezTo>
                    <a:cubicBezTo>
                      <a:pt x="1436" y="594"/>
                      <a:pt x="1286" y="708"/>
                      <a:pt x="1152" y="820"/>
                    </a:cubicBezTo>
                    <a:lnTo>
                      <a:pt x="1152" y="820"/>
                    </a:lnTo>
                    <a:lnTo>
                      <a:pt x="820" y="488"/>
                    </a:lnTo>
                    <a:cubicBezTo>
                      <a:pt x="566" y="332"/>
                      <a:pt x="410" y="156"/>
                      <a:pt x="1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56"/>
              <p:cNvSpPr/>
              <p:nvPr/>
            </p:nvSpPr>
            <p:spPr>
              <a:xfrm>
                <a:off x="7247900" y="2965150"/>
                <a:ext cx="73305" cy="44597"/>
              </a:xfrm>
              <a:custGeom>
                <a:avLst/>
                <a:gdLst/>
                <a:ahLst/>
                <a:cxnLst/>
                <a:rect l="l" t="t" r="r" b="b"/>
                <a:pathLst>
                  <a:path w="2362" h="1437" extrusionOk="0">
                    <a:moveTo>
                      <a:pt x="1166" y="0"/>
                    </a:moveTo>
                    <a:cubicBezTo>
                      <a:pt x="1094" y="0"/>
                      <a:pt x="1022" y="38"/>
                      <a:pt x="976" y="130"/>
                    </a:cubicBezTo>
                    <a:cubicBezTo>
                      <a:pt x="820" y="305"/>
                      <a:pt x="644" y="461"/>
                      <a:pt x="488" y="617"/>
                    </a:cubicBezTo>
                    <a:cubicBezTo>
                      <a:pt x="332" y="871"/>
                      <a:pt x="157" y="1027"/>
                      <a:pt x="1" y="1281"/>
                    </a:cubicBezTo>
                    <a:lnTo>
                      <a:pt x="1" y="1437"/>
                    </a:lnTo>
                    <a:lnTo>
                      <a:pt x="235" y="1437"/>
                    </a:lnTo>
                    <a:cubicBezTo>
                      <a:pt x="410" y="1281"/>
                      <a:pt x="566" y="1105"/>
                      <a:pt x="820" y="949"/>
                    </a:cubicBezTo>
                    <a:cubicBezTo>
                      <a:pt x="925" y="844"/>
                      <a:pt x="1029" y="731"/>
                      <a:pt x="1140" y="597"/>
                    </a:cubicBezTo>
                    <a:lnTo>
                      <a:pt x="1140" y="597"/>
                    </a:lnTo>
                    <a:cubicBezTo>
                      <a:pt x="1475" y="879"/>
                      <a:pt x="1765" y="1151"/>
                      <a:pt x="2186" y="1437"/>
                    </a:cubicBezTo>
                    <a:lnTo>
                      <a:pt x="2283" y="1437"/>
                    </a:lnTo>
                    <a:cubicBezTo>
                      <a:pt x="2361" y="1359"/>
                      <a:pt x="2361" y="1359"/>
                      <a:pt x="2361" y="1281"/>
                    </a:cubicBezTo>
                    <a:cubicBezTo>
                      <a:pt x="2030" y="871"/>
                      <a:pt x="1698" y="461"/>
                      <a:pt x="1308" y="130"/>
                    </a:cubicBezTo>
                    <a:lnTo>
                      <a:pt x="1308" y="52"/>
                    </a:lnTo>
                    <a:cubicBezTo>
                      <a:pt x="1267" y="19"/>
                      <a:pt x="1217" y="0"/>
                      <a:pt x="11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8" name="Google Shape;8348;p56"/>
              <p:cNvSpPr/>
              <p:nvPr/>
            </p:nvSpPr>
            <p:spPr>
              <a:xfrm>
                <a:off x="7157060" y="2722705"/>
                <a:ext cx="252563" cy="251942"/>
              </a:xfrm>
              <a:custGeom>
                <a:avLst/>
                <a:gdLst/>
                <a:ahLst/>
                <a:cxnLst/>
                <a:rect l="l" t="t" r="r" b="b"/>
                <a:pathLst>
                  <a:path w="8138" h="8118" extrusionOk="0">
                    <a:moveTo>
                      <a:pt x="8013" y="0"/>
                    </a:moveTo>
                    <a:cubicBezTo>
                      <a:pt x="7981" y="0"/>
                      <a:pt x="7962" y="20"/>
                      <a:pt x="7962" y="59"/>
                    </a:cubicBezTo>
                    <a:cubicBezTo>
                      <a:pt x="7962" y="59"/>
                      <a:pt x="7806" y="137"/>
                      <a:pt x="7552" y="391"/>
                    </a:cubicBezTo>
                    <a:cubicBezTo>
                      <a:pt x="7396" y="547"/>
                      <a:pt x="7064" y="878"/>
                      <a:pt x="6674" y="1210"/>
                    </a:cubicBezTo>
                    <a:cubicBezTo>
                      <a:pt x="6498" y="1444"/>
                      <a:pt x="6264" y="1600"/>
                      <a:pt x="6088" y="1854"/>
                    </a:cubicBezTo>
                    <a:cubicBezTo>
                      <a:pt x="5854" y="2010"/>
                      <a:pt x="5601" y="2264"/>
                      <a:pt x="5367" y="2498"/>
                    </a:cubicBezTo>
                    <a:cubicBezTo>
                      <a:pt x="4957" y="2908"/>
                      <a:pt x="4391" y="3395"/>
                      <a:pt x="3903" y="3883"/>
                    </a:cubicBezTo>
                    <a:cubicBezTo>
                      <a:pt x="3415" y="4371"/>
                      <a:pt x="2928" y="4937"/>
                      <a:pt x="2518" y="5347"/>
                    </a:cubicBezTo>
                    <a:lnTo>
                      <a:pt x="1211" y="6654"/>
                    </a:lnTo>
                    <a:cubicBezTo>
                      <a:pt x="567" y="7376"/>
                      <a:pt x="79" y="7942"/>
                      <a:pt x="79" y="7942"/>
                    </a:cubicBezTo>
                    <a:cubicBezTo>
                      <a:pt x="1" y="7942"/>
                      <a:pt x="1" y="8039"/>
                      <a:pt x="79" y="8117"/>
                    </a:cubicBezTo>
                    <a:lnTo>
                      <a:pt x="235" y="8117"/>
                    </a:lnTo>
                    <a:cubicBezTo>
                      <a:pt x="235" y="8117"/>
                      <a:pt x="723" y="7629"/>
                      <a:pt x="1542" y="6888"/>
                    </a:cubicBezTo>
                    <a:cubicBezTo>
                      <a:pt x="1874" y="6576"/>
                      <a:pt x="2362" y="6166"/>
                      <a:pt x="2771" y="5678"/>
                    </a:cubicBezTo>
                    <a:lnTo>
                      <a:pt x="4235" y="4215"/>
                    </a:lnTo>
                    <a:lnTo>
                      <a:pt x="5698" y="2752"/>
                    </a:lnTo>
                    <a:cubicBezTo>
                      <a:pt x="5932" y="2576"/>
                      <a:pt x="6088" y="2342"/>
                      <a:pt x="6342" y="2088"/>
                    </a:cubicBezTo>
                    <a:cubicBezTo>
                      <a:pt x="6576" y="1854"/>
                      <a:pt x="6752" y="1698"/>
                      <a:pt x="6908" y="1522"/>
                    </a:cubicBezTo>
                    <a:cubicBezTo>
                      <a:pt x="7318" y="1113"/>
                      <a:pt x="7552" y="800"/>
                      <a:pt x="7806" y="547"/>
                    </a:cubicBezTo>
                    <a:lnTo>
                      <a:pt x="8137" y="235"/>
                    </a:lnTo>
                    <a:lnTo>
                      <a:pt x="8137" y="59"/>
                    </a:lnTo>
                    <a:cubicBezTo>
                      <a:pt x="8088" y="20"/>
                      <a:pt x="8045" y="0"/>
                      <a:pt x="80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9" name="Google Shape;8349;p56"/>
              <p:cNvSpPr/>
              <p:nvPr/>
            </p:nvSpPr>
            <p:spPr>
              <a:xfrm>
                <a:off x="7364157" y="2714822"/>
                <a:ext cx="57570" cy="55149"/>
              </a:xfrm>
              <a:custGeom>
                <a:avLst/>
                <a:gdLst/>
                <a:ahLst/>
                <a:cxnLst/>
                <a:rect l="l" t="t" r="r" b="b"/>
                <a:pathLst>
                  <a:path w="1855" h="1777" extrusionOk="0">
                    <a:moveTo>
                      <a:pt x="235" y="1"/>
                    </a:moveTo>
                    <a:cubicBezTo>
                      <a:pt x="157" y="1"/>
                      <a:pt x="79" y="1"/>
                      <a:pt x="79" y="79"/>
                    </a:cubicBezTo>
                    <a:cubicBezTo>
                      <a:pt x="79" y="313"/>
                      <a:pt x="1" y="567"/>
                      <a:pt x="1" y="801"/>
                    </a:cubicBezTo>
                    <a:lnTo>
                      <a:pt x="1" y="1542"/>
                    </a:lnTo>
                    <a:cubicBezTo>
                      <a:pt x="1" y="1620"/>
                      <a:pt x="79" y="1776"/>
                      <a:pt x="235" y="1776"/>
                    </a:cubicBezTo>
                    <a:lnTo>
                      <a:pt x="976" y="1776"/>
                    </a:lnTo>
                    <a:cubicBezTo>
                      <a:pt x="1211" y="1776"/>
                      <a:pt x="1464" y="1698"/>
                      <a:pt x="1698" y="1698"/>
                    </a:cubicBezTo>
                    <a:cubicBezTo>
                      <a:pt x="1776" y="1698"/>
                      <a:pt x="1776" y="1620"/>
                      <a:pt x="1776" y="1620"/>
                    </a:cubicBezTo>
                    <a:cubicBezTo>
                      <a:pt x="1854" y="1542"/>
                      <a:pt x="1776" y="1464"/>
                      <a:pt x="1698" y="1464"/>
                    </a:cubicBezTo>
                    <a:cubicBezTo>
                      <a:pt x="1464" y="1367"/>
                      <a:pt x="1211" y="1367"/>
                      <a:pt x="976" y="1367"/>
                    </a:cubicBezTo>
                    <a:cubicBezTo>
                      <a:pt x="800" y="1312"/>
                      <a:pt x="633" y="1296"/>
                      <a:pt x="463" y="1291"/>
                    </a:cubicBezTo>
                    <a:lnTo>
                      <a:pt x="463" y="1291"/>
                    </a:lnTo>
                    <a:cubicBezTo>
                      <a:pt x="434" y="1128"/>
                      <a:pt x="391" y="969"/>
                      <a:pt x="391" y="801"/>
                    </a:cubicBezTo>
                    <a:cubicBezTo>
                      <a:pt x="391" y="567"/>
                      <a:pt x="391" y="313"/>
                      <a:pt x="313" y="79"/>
                    </a:cubicBezTo>
                    <a:cubicBezTo>
                      <a:pt x="313" y="1"/>
                      <a:pt x="313"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0" name="Google Shape;8350;p56"/>
              <p:cNvSpPr/>
              <p:nvPr/>
            </p:nvSpPr>
            <p:spPr>
              <a:xfrm>
                <a:off x="7146788" y="2929181"/>
                <a:ext cx="58160" cy="58160"/>
              </a:xfrm>
              <a:custGeom>
                <a:avLst/>
                <a:gdLst/>
                <a:ahLst/>
                <a:cxnLst/>
                <a:rect l="l" t="t" r="r" b="b"/>
                <a:pathLst>
                  <a:path w="1874" h="1874" extrusionOk="0">
                    <a:moveTo>
                      <a:pt x="1639" y="1"/>
                    </a:moveTo>
                    <a:cubicBezTo>
                      <a:pt x="1151" y="1"/>
                      <a:pt x="566" y="79"/>
                      <a:pt x="78" y="157"/>
                    </a:cubicBezTo>
                    <a:lnTo>
                      <a:pt x="0" y="235"/>
                    </a:lnTo>
                    <a:cubicBezTo>
                      <a:pt x="0" y="313"/>
                      <a:pt x="78" y="411"/>
                      <a:pt x="78" y="411"/>
                    </a:cubicBezTo>
                    <a:cubicBezTo>
                      <a:pt x="562" y="475"/>
                      <a:pt x="980" y="486"/>
                      <a:pt x="1386" y="488"/>
                    </a:cubicBezTo>
                    <a:lnTo>
                      <a:pt x="1386" y="488"/>
                    </a:lnTo>
                    <a:cubicBezTo>
                      <a:pt x="1388" y="912"/>
                      <a:pt x="1399" y="1371"/>
                      <a:pt x="1463" y="1776"/>
                    </a:cubicBezTo>
                    <a:cubicBezTo>
                      <a:pt x="1463" y="1874"/>
                      <a:pt x="1542" y="1874"/>
                      <a:pt x="1639" y="1874"/>
                    </a:cubicBezTo>
                    <a:cubicBezTo>
                      <a:pt x="1639" y="1874"/>
                      <a:pt x="1717" y="1874"/>
                      <a:pt x="1717" y="1776"/>
                    </a:cubicBezTo>
                    <a:cubicBezTo>
                      <a:pt x="1795" y="1289"/>
                      <a:pt x="1873" y="723"/>
                      <a:pt x="1873" y="235"/>
                    </a:cubicBezTo>
                    <a:cubicBezTo>
                      <a:pt x="1873" y="79"/>
                      <a:pt x="1717" y="1"/>
                      <a:pt x="16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56"/>
              <p:cNvSpPr/>
              <p:nvPr/>
            </p:nvSpPr>
            <p:spPr>
              <a:xfrm>
                <a:off x="7109235" y="2843214"/>
                <a:ext cx="353054" cy="12724"/>
              </a:xfrm>
              <a:custGeom>
                <a:avLst/>
                <a:gdLst/>
                <a:ahLst/>
                <a:cxnLst/>
                <a:rect l="l" t="t" r="r" b="b"/>
                <a:pathLst>
                  <a:path w="11376" h="410" extrusionOk="0">
                    <a:moveTo>
                      <a:pt x="1874" y="0"/>
                    </a:moveTo>
                    <a:cubicBezTo>
                      <a:pt x="800" y="78"/>
                      <a:pt x="78" y="78"/>
                      <a:pt x="78" y="78"/>
                    </a:cubicBezTo>
                    <a:cubicBezTo>
                      <a:pt x="0" y="78"/>
                      <a:pt x="0" y="156"/>
                      <a:pt x="0" y="254"/>
                    </a:cubicBezTo>
                    <a:cubicBezTo>
                      <a:pt x="0" y="254"/>
                      <a:pt x="0" y="332"/>
                      <a:pt x="78" y="332"/>
                    </a:cubicBezTo>
                    <a:cubicBezTo>
                      <a:pt x="78" y="332"/>
                      <a:pt x="800" y="410"/>
                      <a:pt x="1874" y="410"/>
                    </a:cubicBezTo>
                    <a:lnTo>
                      <a:pt x="9503" y="410"/>
                    </a:lnTo>
                    <a:cubicBezTo>
                      <a:pt x="9990" y="410"/>
                      <a:pt x="10478" y="332"/>
                      <a:pt x="10732" y="332"/>
                    </a:cubicBezTo>
                    <a:lnTo>
                      <a:pt x="11220" y="332"/>
                    </a:lnTo>
                    <a:cubicBezTo>
                      <a:pt x="11298" y="332"/>
                      <a:pt x="11376" y="254"/>
                      <a:pt x="11376" y="254"/>
                    </a:cubicBezTo>
                    <a:cubicBezTo>
                      <a:pt x="11376" y="156"/>
                      <a:pt x="11298" y="78"/>
                      <a:pt x="11220" y="78"/>
                    </a:cubicBezTo>
                    <a:lnTo>
                      <a:pt x="10732" y="78"/>
                    </a:lnTo>
                    <a:cubicBezTo>
                      <a:pt x="10478" y="78"/>
                      <a:pt x="9990" y="0"/>
                      <a:pt x="95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56"/>
              <p:cNvSpPr/>
              <p:nvPr/>
            </p:nvSpPr>
            <p:spPr>
              <a:xfrm>
                <a:off x="7399288" y="2814289"/>
                <a:ext cx="45435" cy="69518"/>
              </a:xfrm>
              <a:custGeom>
                <a:avLst/>
                <a:gdLst/>
                <a:ahLst/>
                <a:cxnLst/>
                <a:rect l="l" t="t" r="r" b="b"/>
                <a:pathLst>
                  <a:path w="1464" h="2240" extrusionOk="0">
                    <a:moveTo>
                      <a:pt x="1299" y="0"/>
                    </a:moveTo>
                    <a:cubicBezTo>
                      <a:pt x="1273" y="0"/>
                      <a:pt x="1243" y="9"/>
                      <a:pt x="1210" y="35"/>
                    </a:cubicBezTo>
                    <a:cubicBezTo>
                      <a:pt x="820" y="288"/>
                      <a:pt x="488" y="601"/>
                      <a:pt x="79" y="932"/>
                    </a:cubicBezTo>
                    <a:lnTo>
                      <a:pt x="79" y="1010"/>
                    </a:lnTo>
                    <a:cubicBezTo>
                      <a:pt x="1" y="1088"/>
                      <a:pt x="1" y="1186"/>
                      <a:pt x="79" y="1264"/>
                    </a:cubicBezTo>
                    <a:lnTo>
                      <a:pt x="79" y="1342"/>
                    </a:lnTo>
                    <a:cubicBezTo>
                      <a:pt x="332" y="1498"/>
                      <a:pt x="488" y="1674"/>
                      <a:pt x="644" y="1752"/>
                    </a:cubicBezTo>
                    <a:cubicBezTo>
                      <a:pt x="820" y="1908"/>
                      <a:pt x="1054" y="2064"/>
                      <a:pt x="1210" y="2240"/>
                    </a:cubicBezTo>
                    <a:lnTo>
                      <a:pt x="1386" y="2240"/>
                    </a:lnTo>
                    <a:cubicBezTo>
                      <a:pt x="1386" y="2161"/>
                      <a:pt x="1464" y="2064"/>
                      <a:pt x="1386" y="2064"/>
                    </a:cubicBezTo>
                    <a:cubicBezTo>
                      <a:pt x="1210" y="1830"/>
                      <a:pt x="1132" y="1674"/>
                      <a:pt x="976" y="1498"/>
                    </a:cubicBezTo>
                    <a:cubicBezTo>
                      <a:pt x="868" y="1389"/>
                      <a:pt x="749" y="1234"/>
                      <a:pt x="609" y="1096"/>
                    </a:cubicBezTo>
                    <a:lnTo>
                      <a:pt x="609" y="1096"/>
                    </a:lnTo>
                    <a:cubicBezTo>
                      <a:pt x="923" y="819"/>
                      <a:pt x="1175" y="535"/>
                      <a:pt x="1386" y="210"/>
                    </a:cubicBezTo>
                    <a:lnTo>
                      <a:pt x="1386" y="35"/>
                    </a:lnTo>
                    <a:cubicBezTo>
                      <a:pt x="1386" y="35"/>
                      <a:pt x="1351" y="0"/>
                      <a:pt x="1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56"/>
              <p:cNvSpPr/>
              <p:nvPr/>
            </p:nvSpPr>
            <p:spPr>
              <a:xfrm>
                <a:off x="7124380" y="2813544"/>
                <a:ext cx="45435" cy="73770"/>
              </a:xfrm>
              <a:custGeom>
                <a:avLst/>
                <a:gdLst/>
                <a:ahLst/>
                <a:cxnLst/>
                <a:rect l="l" t="t" r="r" b="b"/>
                <a:pathLst>
                  <a:path w="1464" h="2377" extrusionOk="0">
                    <a:moveTo>
                      <a:pt x="117" y="0"/>
                    </a:moveTo>
                    <a:cubicBezTo>
                      <a:pt x="98" y="0"/>
                      <a:pt x="78" y="20"/>
                      <a:pt x="78" y="59"/>
                    </a:cubicBezTo>
                    <a:cubicBezTo>
                      <a:pt x="0" y="59"/>
                      <a:pt x="0" y="137"/>
                      <a:pt x="0" y="234"/>
                    </a:cubicBezTo>
                    <a:cubicBezTo>
                      <a:pt x="262" y="562"/>
                      <a:pt x="594" y="849"/>
                      <a:pt x="889" y="1175"/>
                    </a:cubicBezTo>
                    <a:lnTo>
                      <a:pt x="889" y="1175"/>
                    </a:lnTo>
                    <a:cubicBezTo>
                      <a:pt x="553" y="1478"/>
                      <a:pt x="270" y="1832"/>
                      <a:pt x="0" y="2185"/>
                    </a:cubicBezTo>
                    <a:lnTo>
                      <a:pt x="0" y="2342"/>
                    </a:lnTo>
                    <a:cubicBezTo>
                      <a:pt x="52" y="2342"/>
                      <a:pt x="104" y="2376"/>
                      <a:pt x="133" y="2376"/>
                    </a:cubicBezTo>
                    <a:cubicBezTo>
                      <a:pt x="148" y="2376"/>
                      <a:pt x="156" y="2368"/>
                      <a:pt x="156" y="2342"/>
                    </a:cubicBezTo>
                    <a:cubicBezTo>
                      <a:pt x="644" y="2010"/>
                      <a:pt x="976" y="1698"/>
                      <a:pt x="1386" y="1366"/>
                    </a:cubicBezTo>
                    <a:cubicBezTo>
                      <a:pt x="1464" y="1210"/>
                      <a:pt x="1464" y="1112"/>
                      <a:pt x="1386" y="1034"/>
                    </a:cubicBezTo>
                    <a:cubicBezTo>
                      <a:pt x="976" y="625"/>
                      <a:pt x="644" y="312"/>
                      <a:pt x="156" y="59"/>
                    </a:cubicBezTo>
                    <a:cubicBezTo>
                      <a:pt x="156" y="20"/>
                      <a:pt x="137"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4" name="Google Shape;8354;p56"/>
              <p:cNvSpPr/>
              <p:nvPr/>
            </p:nvSpPr>
            <p:spPr>
              <a:xfrm>
                <a:off x="7159481" y="2724505"/>
                <a:ext cx="252563" cy="251942"/>
              </a:xfrm>
              <a:custGeom>
                <a:avLst/>
                <a:gdLst/>
                <a:ahLst/>
                <a:cxnLst/>
                <a:rect l="l" t="t" r="r" b="b"/>
                <a:pathLst>
                  <a:path w="8138" h="8118" extrusionOk="0">
                    <a:moveTo>
                      <a:pt x="79" y="1"/>
                    </a:moveTo>
                    <a:cubicBezTo>
                      <a:pt x="1" y="79"/>
                      <a:pt x="1" y="177"/>
                      <a:pt x="1" y="177"/>
                    </a:cubicBezTo>
                    <a:cubicBezTo>
                      <a:pt x="1" y="177"/>
                      <a:pt x="489" y="742"/>
                      <a:pt x="1230" y="1464"/>
                    </a:cubicBezTo>
                    <a:cubicBezTo>
                      <a:pt x="1620" y="1874"/>
                      <a:pt x="2030" y="2284"/>
                      <a:pt x="2440" y="2772"/>
                    </a:cubicBezTo>
                    <a:lnTo>
                      <a:pt x="3903" y="4235"/>
                    </a:lnTo>
                    <a:cubicBezTo>
                      <a:pt x="4391" y="4723"/>
                      <a:pt x="4879" y="5211"/>
                      <a:pt x="5367" y="5620"/>
                    </a:cubicBezTo>
                    <a:lnTo>
                      <a:pt x="6010" y="6264"/>
                    </a:lnTo>
                    <a:cubicBezTo>
                      <a:pt x="6264" y="6518"/>
                      <a:pt x="6420" y="6674"/>
                      <a:pt x="6674" y="6908"/>
                    </a:cubicBezTo>
                    <a:cubicBezTo>
                      <a:pt x="6986" y="7240"/>
                      <a:pt x="7318" y="7571"/>
                      <a:pt x="7571" y="7728"/>
                    </a:cubicBezTo>
                    <a:lnTo>
                      <a:pt x="7884" y="8059"/>
                    </a:lnTo>
                    <a:cubicBezTo>
                      <a:pt x="7923" y="8098"/>
                      <a:pt x="7967" y="8118"/>
                      <a:pt x="8001" y="8118"/>
                    </a:cubicBezTo>
                    <a:cubicBezTo>
                      <a:pt x="8035" y="8118"/>
                      <a:pt x="8059" y="8098"/>
                      <a:pt x="8059" y="8059"/>
                    </a:cubicBezTo>
                    <a:cubicBezTo>
                      <a:pt x="8137" y="8059"/>
                      <a:pt x="8137" y="7981"/>
                      <a:pt x="8059" y="7884"/>
                    </a:cubicBezTo>
                    <a:cubicBezTo>
                      <a:pt x="8059" y="7884"/>
                      <a:pt x="7962" y="7806"/>
                      <a:pt x="7806" y="7571"/>
                    </a:cubicBezTo>
                    <a:cubicBezTo>
                      <a:pt x="7571" y="7318"/>
                      <a:pt x="7240" y="7006"/>
                      <a:pt x="6908" y="6596"/>
                    </a:cubicBezTo>
                    <a:cubicBezTo>
                      <a:pt x="6752" y="6420"/>
                      <a:pt x="6498" y="6264"/>
                      <a:pt x="6342" y="6030"/>
                    </a:cubicBezTo>
                    <a:lnTo>
                      <a:pt x="5698" y="5367"/>
                    </a:lnTo>
                    <a:lnTo>
                      <a:pt x="4235" y="3903"/>
                    </a:lnTo>
                    <a:lnTo>
                      <a:pt x="2772" y="2440"/>
                    </a:lnTo>
                    <a:cubicBezTo>
                      <a:pt x="2284" y="1952"/>
                      <a:pt x="1874" y="1542"/>
                      <a:pt x="1464" y="1230"/>
                    </a:cubicBezTo>
                    <a:lnTo>
                      <a:pt x="2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56"/>
              <p:cNvSpPr/>
              <p:nvPr/>
            </p:nvSpPr>
            <p:spPr>
              <a:xfrm>
                <a:off x="7364157" y="2929181"/>
                <a:ext cx="57570" cy="58160"/>
              </a:xfrm>
              <a:custGeom>
                <a:avLst/>
                <a:gdLst/>
                <a:ahLst/>
                <a:cxnLst/>
                <a:rect l="l" t="t" r="r" b="b"/>
                <a:pathLst>
                  <a:path w="1855" h="1874" extrusionOk="0">
                    <a:moveTo>
                      <a:pt x="235" y="1"/>
                    </a:moveTo>
                    <a:cubicBezTo>
                      <a:pt x="79" y="1"/>
                      <a:pt x="1" y="157"/>
                      <a:pt x="1" y="235"/>
                    </a:cubicBezTo>
                    <a:lnTo>
                      <a:pt x="1" y="976"/>
                    </a:lnTo>
                    <a:cubicBezTo>
                      <a:pt x="1" y="1211"/>
                      <a:pt x="79" y="1542"/>
                      <a:pt x="79" y="1776"/>
                    </a:cubicBezTo>
                    <a:cubicBezTo>
                      <a:pt x="157" y="1776"/>
                      <a:pt x="157" y="1874"/>
                      <a:pt x="235" y="1874"/>
                    </a:cubicBezTo>
                    <a:lnTo>
                      <a:pt x="313" y="1776"/>
                    </a:lnTo>
                    <a:cubicBezTo>
                      <a:pt x="391" y="1542"/>
                      <a:pt x="391" y="1211"/>
                      <a:pt x="391" y="976"/>
                    </a:cubicBezTo>
                    <a:cubicBezTo>
                      <a:pt x="455" y="809"/>
                      <a:pt x="477" y="650"/>
                      <a:pt x="485" y="489"/>
                    </a:cubicBezTo>
                    <a:lnTo>
                      <a:pt x="976" y="489"/>
                    </a:lnTo>
                    <a:cubicBezTo>
                      <a:pt x="1211" y="411"/>
                      <a:pt x="1464" y="411"/>
                      <a:pt x="1698" y="411"/>
                    </a:cubicBezTo>
                    <a:lnTo>
                      <a:pt x="1854" y="235"/>
                    </a:lnTo>
                    <a:cubicBezTo>
                      <a:pt x="1854" y="235"/>
                      <a:pt x="1776" y="157"/>
                      <a:pt x="1698" y="157"/>
                    </a:cubicBezTo>
                    <a:cubicBezTo>
                      <a:pt x="1464" y="79"/>
                      <a:pt x="1211" y="79"/>
                      <a:pt x="976" y="79"/>
                    </a:cubicBezTo>
                    <a:cubicBezTo>
                      <a:pt x="723" y="1"/>
                      <a:pt x="489"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56"/>
              <p:cNvSpPr/>
              <p:nvPr/>
            </p:nvSpPr>
            <p:spPr>
              <a:xfrm>
                <a:off x="7146788" y="2711812"/>
                <a:ext cx="58160" cy="58160"/>
              </a:xfrm>
              <a:custGeom>
                <a:avLst/>
                <a:gdLst/>
                <a:ahLst/>
                <a:cxnLst/>
                <a:rect l="l" t="t" r="r" b="b"/>
                <a:pathLst>
                  <a:path w="1874" h="1874" extrusionOk="0">
                    <a:moveTo>
                      <a:pt x="1639" y="0"/>
                    </a:moveTo>
                    <a:cubicBezTo>
                      <a:pt x="1542" y="0"/>
                      <a:pt x="1542" y="98"/>
                      <a:pt x="1542" y="176"/>
                    </a:cubicBezTo>
                    <a:cubicBezTo>
                      <a:pt x="1477" y="580"/>
                      <a:pt x="1412" y="985"/>
                      <a:pt x="1436" y="1390"/>
                    </a:cubicBezTo>
                    <a:lnTo>
                      <a:pt x="1436" y="1390"/>
                    </a:lnTo>
                    <a:cubicBezTo>
                      <a:pt x="1014" y="1407"/>
                      <a:pt x="583" y="1477"/>
                      <a:pt x="78" y="1561"/>
                    </a:cubicBezTo>
                    <a:cubicBezTo>
                      <a:pt x="78" y="1561"/>
                      <a:pt x="0" y="1561"/>
                      <a:pt x="0" y="1639"/>
                    </a:cubicBezTo>
                    <a:cubicBezTo>
                      <a:pt x="0" y="1717"/>
                      <a:pt x="78" y="1795"/>
                      <a:pt x="78" y="1795"/>
                    </a:cubicBezTo>
                    <a:cubicBezTo>
                      <a:pt x="664" y="1873"/>
                      <a:pt x="1151" y="1873"/>
                      <a:pt x="1639" y="1873"/>
                    </a:cubicBezTo>
                    <a:lnTo>
                      <a:pt x="1717" y="1873"/>
                    </a:lnTo>
                    <a:cubicBezTo>
                      <a:pt x="1795" y="1873"/>
                      <a:pt x="1873" y="1795"/>
                      <a:pt x="1873" y="1639"/>
                    </a:cubicBezTo>
                    <a:cubicBezTo>
                      <a:pt x="1873" y="1151"/>
                      <a:pt x="1873" y="664"/>
                      <a:pt x="1717" y="176"/>
                    </a:cubicBezTo>
                    <a:cubicBezTo>
                      <a:pt x="1717" y="98"/>
                      <a:pt x="1717" y="98"/>
                      <a:pt x="1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56"/>
              <p:cNvSpPr/>
              <p:nvPr/>
            </p:nvSpPr>
            <p:spPr>
              <a:xfrm>
                <a:off x="7209758" y="2772361"/>
                <a:ext cx="148999" cy="152630"/>
              </a:xfrm>
              <a:custGeom>
                <a:avLst/>
                <a:gdLst/>
                <a:ahLst/>
                <a:cxnLst/>
                <a:rect l="l" t="t" r="r" b="b"/>
                <a:pathLst>
                  <a:path w="4801" h="4918" extrusionOk="0">
                    <a:moveTo>
                      <a:pt x="1588" y="418"/>
                    </a:moveTo>
                    <a:lnTo>
                      <a:pt x="2283" y="898"/>
                    </a:lnTo>
                    <a:lnTo>
                      <a:pt x="2439" y="898"/>
                    </a:lnTo>
                    <a:lnTo>
                      <a:pt x="3300" y="533"/>
                    </a:lnTo>
                    <a:lnTo>
                      <a:pt x="3300" y="533"/>
                    </a:lnTo>
                    <a:lnTo>
                      <a:pt x="3415" y="1308"/>
                    </a:lnTo>
                    <a:cubicBezTo>
                      <a:pt x="3415" y="1386"/>
                      <a:pt x="3512" y="1386"/>
                      <a:pt x="3512" y="1464"/>
                    </a:cubicBezTo>
                    <a:lnTo>
                      <a:pt x="4202" y="1698"/>
                    </a:lnTo>
                    <a:lnTo>
                      <a:pt x="4202" y="1698"/>
                    </a:lnTo>
                    <a:lnTo>
                      <a:pt x="3669" y="2361"/>
                    </a:lnTo>
                    <a:cubicBezTo>
                      <a:pt x="3590" y="2439"/>
                      <a:pt x="3590" y="2615"/>
                      <a:pt x="3669" y="2693"/>
                    </a:cubicBezTo>
                    <a:lnTo>
                      <a:pt x="4110" y="3135"/>
                    </a:lnTo>
                    <a:lnTo>
                      <a:pt x="4110" y="3135"/>
                    </a:lnTo>
                    <a:lnTo>
                      <a:pt x="3415" y="3337"/>
                    </a:lnTo>
                    <a:cubicBezTo>
                      <a:pt x="3337" y="3337"/>
                      <a:pt x="3259" y="3415"/>
                      <a:pt x="3259" y="3512"/>
                    </a:cubicBezTo>
                    <a:cubicBezTo>
                      <a:pt x="3207" y="3772"/>
                      <a:pt x="3155" y="4005"/>
                      <a:pt x="3103" y="4253"/>
                    </a:cubicBezTo>
                    <a:lnTo>
                      <a:pt x="3103" y="4253"/>
                    </a:lnTo>
                    <a:lnTo>
                      <a:pt x="2537" y="3825"/>
                    </a:lnTo>
                    <a:cubicBezTo>
                      <a:pt x="2488" y="3786"/>
                      <a:pt x="2444" y="3766"/>
                      <a:pt x="2403" y="3766"/>
                    </a:cubicBezTo>
                    <a:cubicBezTo>
                      <a:pt x="2361" y="3766"/>
                      <a:pt x="2322" y="3786"/>
                      <a:pt x="2283" y="3825"/>
                    </a:cubicBezTo>
                    <a:lnTo>
                      <a:pt x="1665" y="4245"/>
                    </a:lnTo>
                    <a:lnTo>
                      <a:pt x="1665" y="4245"/>
                    </a:lnTo>
                    <a:lnTo>
                      <a:pt x="1717" y="3415"/>
                    </a:lnTo>
                    <a:lnTo>
                      <a:pt x="1717" y="3337"/>
                    </a:lnTo>
                    <a:cubicBezTo>
                      <a:pt x="1639" y="3259"/>
                      <a:pt x="1561" y="3181"/>
                      <a:pt x="1464" y="3181"/>
                    </a:cubicBezTo>
                    <a:lnTo>
                      <a:pt x="567" y="3235"/>
                    </a:lnTo>
                    <a:lnTo>
                      <a:pt x="567" y="3235"/>
                    </a:lnTo>
                    <a:lnTo>
                      <a:pt x="976" y="2615"/>
                    </a:lnTo>
                    <a:cubicBezTo>
                      <a:pt x="1073" y="2537"/>
                      <a:pt x="1073" y="2439"/>
                      <a:pt x="976" y="2361"/>
                    </a:cubicBezTo>
                    <a:lnTo>
                      <a:pt x="360" y="1595"/>
                    </a:lnTo>
                    <a:lnTo>
                      <a:pt x="1230" y="1386"/>
                    </a:lnTo>
                    <a:cubicBezTo>
                      <a:pt x="1308" y="1386"/>
                      <a:pt x="1308" y="1386"/>
                      <a:pt x="1308" y="1308"/>
                    </a:cubicBezTo>
                    <a:lnTo>
                      <a:pt x="1588" y="418"/>
                    </a:lnTo>
                    <a:close/>
                    <a:moveTo>
                      <a:pt x="1561" y="0"/>
                    </a:moveTo>
                    <a:cubicBezTo>
                      <a:pt x="1464" y="0"/>
                      <a:pt x="1386" y="98"/>
                      <a:pt x="1386" y="176"/>
                    </a:cubicBezTo>
                    <a:lnTo>
                      <a:pt x="1152" y="1230"/>
                    </a:lnTo>
                    <a:lnTo>
                      <a:pt x="98" y="1386"/>
                    </a:lnTo>
                    <a:cubicBezTo>
                      <a:pt x="0" y="1464"/>
                      <a:pt x="0" y="1561"/>
                      <a:pt x="0" y="1639"/>
                    </a:cubicBezTo>
                    <a:lnTo>
                      <a:pt x="645" y="2488"/>
                    </a:lnTo>
                    <a:lnTo>
                      <a:pt x="0" y="3337"/>
                    </a:lnTo>
                    <a:lnTo>
                      <a:pt x="0" y="3512"/>
                    </a:lnTo>
                    <a:cubicBezTo>
                      <a:pt x="0" y="3591"/>
                      <a:pt x="98" y="3669"/>
                      <a:pt x="176" y="3669"/>
                    </a:cubicBezTo>
                    <a:lnTo>
                      <a:pt x="1230" y="3605"/>
                    </a:lnTo>
                    <a:lnTo>
                      <a:pt x="1230" y="3605"/>
                    </a:lnTo>
                    <a:lnTo>
                      <a:pt x="1230" y="4644"/>
                    </a:lnTo>
                    <a:lnTo>
                      <a:pt x="1230" y="4800"/>
                    </a:lnTo>
                    <a:cubicBezTo>
                      <a:pt x="1308" y="4878"/>
                      <a:pt x="1464" y="4878"/>
                      <a:pt x="1561" y="4878"/>
                    </a:cubicBezTo>
                    <a:lnTo>
                      <a:pt x="2399" y="4258"/>
                    </a:lnTo>
                    <a:lnTo>
                      <a:pt x="2399" y="4258"/>
                    </a:lnTo>
                    <a:lnTo>
                      <a:pt x="3103" y="4878"/>
                    </a:lnTo>
                    <a:lnTo>
                      <a:pt x="3259" y="4878"/>
                    </a:lnTo>
                    <a:cubicBezTo>
                      <a:pt x="3280" y="4905"/>
                      <a:pt x="3309" y="4917"/>
                      <a:pt x="3340" y="4917"/>
                    </a:cubicBezTo>
                    <a:cubicBezTo>
                      <a:pt x="3421" y="4917"/>
                      <a:pt x="3512" y="4835"/>
                      <a:pt x="3512" y="4722"/>
                    </a:cubicBezTo>
                    <a:cubicBezTo>
                      <a:pt x="3583" y="4350"/>
                      <a:pt x="3654" y="4059"/>
                      <a:pt x="3667" y="3701"/>
                    </a:cubicBezTo>
                    <a:lnTo>
                      <a:pt x="3667" y="3701"/>
                    </a:lnTo>
                    <a:lnTo>
                      <a:pt x="4644" y="3415"/>
                    </a:lnTo>
                    <a:lnTo>
                      <a:pt x="4722" y="3415"/>
                    </a:lnTo>
                    <a:cubicBezTo>
                      <a:pt x="4800" y="3337"/>
                      <a:pt x="4800" y="3181"/>
                      <a:pt x="4722" y="3103"/>
                    </a:cubicBezTo>
                    <a:lnTo>
                      <a:pt x="4108" y="2547"/>
                    </a:lnTo>
                    <a:lnTo>
                      <a:pt x="4722" y="1717"/>
                    </a:lnTo>
                    <a:lnTo>
                      <a:pt x="4800" y="1639"/>
                    </a:lnTo>
                    <a:cubicBezTo>
                      <a:pt x="4800" y="1561"/>
                      <a:pt x="4722" y="1464"/>
                      <a:pt x="4644" y="1386"/>
                    </a:cubicBezTo>
                    <a:lnTo>
                      <a:pt x="3807" y="1118"/>
                    </a:lnTo>
                    <a:lnTo>
                      <a:pt x="3807" y="1118"/>
                    </a:lnTo>
                    <a:lnTo>
                      <a:pt x="3669" y="254"/>
                    </a:lnTo>
                    <a:lnTo>
                      <a:pt x="3669" y="176"/>
                    </a:lnTo>
                    <a:cubicBezTo>
                      <a:pt x="3614" y="121"/>
                      <a:pt x="3559" y="57"/>
                      <a:pt x="3498" y="57"/>
                    </a:cubicBezTo>
                    <a:cubicBezTo>
                      <a:pt x="3472" y="57"/>
                      <a:pt x="3444" y="69"/>
                      <a:pt x="3415" y="98"/>
                    </a:cubicBezTo>
                    <a:lnTo>
                      <a:pt x="2375" y="546"/>
                    </a:lnTo>
                    <a:lnTo>
                      <a:pt x="2375" y="546"/>
                    </a:lnTo>
                    <a:lnTo>
                      <a:pt x="1639" y="98"/>
                    </a:lnTo>
                    <a:lnTo>
                      <a:pt x="1561" y="98"/>
                    </a:lnTo>
                    <a:lnTo>
                      <a:pt x="15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56"/>
              <p:cNvSpPr/>
              <p:nvPr/>
            </p:nvSpPr>
            <p:spPr>
              <a:xfrm>
                <a:off x="1199675" y="1382645"/>
                <a:ext cx="15176" cy="353054"/>
              </a:xfrm>
              <a:custGeom>
                <a:avLst/>
                <a:gdLst/>
                <a:ahLst/>
                <a:cxnLst/>
                <a:rect l="l" t="t" r="r" b="b"/>
                <a:pathLst>
                  <a:path w="489" h="11376" extrusionOk="0">
                    <a:moveTo>
                      <a:pt x="255" y="0"/>
                    </a:moveTo>
                    <a:cubicBezTo>
                      <a:pt x="177" y="0"/>
                      <a:pt x="177" y="0"/>
                      <a:pt x="177" y="78"/>
                    </a:cubicBezTo>
                    <a:cubicBezTo>
                      <a:pt x="177" y="78"/>
                      <a:pt x="177" y="234"/>
                      <a:pt x="98" y="566"/>
                    </a:cubicBezTo>
                    <a:lnTo>
                      <a:pt x="98" y="1854"/>
                    </a:lnTo>
                    <a:lnTo>
                      <a:pt x="98" y="2673"/>
                    </a:lnTo>
                    <a:lnTo>
                      <a:pt x="98" y="3571"/>
                    </a:lnTo>
                    <a:cubicBezTo>
                      <a:pt x="1" y="4293"/>
                      <a:pt x="1" y="4956"/>
                      <a:pt x="1" y="5678"/>
                    </a:cubicBezTo>
                    <a:cubicBezTo>
                      <a:pt x="1" y="6341"/>
                      <a:pt x="1" y="7063"/>
                      <a:pt x="98" y="7707"/>
                    </a:cubicBezTo>
                    <a:lnTo>
                      <a:pt x="98" y="9502"/>
                    </a:lnTo>
                    <a:cubicBezTo>
                      <a:pt x="98" y="10556"/>
                      <a:pt x="177" y="11219"/>
                      <a:pt x="177" y="11219"/>
                    </a:cubicBezTo>
                    <a:cubicBezTo>
                      <a:pt x="177" y="11297"/>
                      <a:pt x="177" y="11375"/>
                      <a:pt x="255" y="11375"/>
                    </a:cubicBezTo>
                    <a:cubicBezTo>
                      <a:pt x="333" y="11375"/>
                      <a:pt x="411" y="11297"/>
                      <a:pt x="411" y="11219"/>
                    </a:cubicBezTo>
                    <a:lnTo>
                      <a:pt x="411" y="9502"/>
                    </a:lnTo>
                    <a:cubicBezTo>
                      <a:pt x="489" y="8936"/>
                      <a:pt x="489" y="8371"/>
                      <a:pt x="489" y="7707"/>
                    </a:cubicBezTo>
                    <a:lnTo>
                      <a:pt x="489" y="5678"/>
                    </a:lnTo>
                    <a:lnTo>
                      <a:pt x="489" y="3571"/>
                    </a:lnTo>
                    <a:lnTo>
                      <a:pt x="489" y="2673"/>
                    </a:lnTo>
                    <a:cubicBezTo>
                      <a:pt x="489" y="2341"/>
                      <a:pt x="489" y="2107"/>
                      <a:pt x="411" y="1854"/>
                    </a:cubicBezTo>
                    <a:lnTo>
                      <a:pt x="411" y="566"/>
                    </a:lnTo>
                    <a:lnTo>
                      <a:pt x="411" y="78"/>
                    </a:lnTo>
                    <a:cubicBezTo>
                      <a:pt x="411" y="0"/>
                      <a:pt x="333" y="0"/>
                      <a:pt x="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56"/>
              <p:cNvSpPr/>
              <p:nvPr/>
            </p:nvSpPr>
            <p:spPr>
              <a:xfrm>
                <a:off x="1172426" y="1400179"/>
                <a:ext cx="72715" cy="42270"/>
              </a:xfrm>
              <a:custGeom>
                <a:avLst/>
                <a:gdLst/>
                <a:ahLst/>
                <a:cxnLst/>
                <a:rect l="l" t="t" r="r" b="b"/>
                <a:pathLst>
                  <a:path w="2343" h="1362" extrusionOk="0">
                    <a:moveTo>
                      <a:pt x="79" y="1"/>
                    </a:moveTo>
                    <a:cubicBezTo>
                      <a:pt x="1" y="79"/>
                      <a:pt x="1" y="157"/>
                      <a:pt x="1" y="157"/>
                    </a:cubicBezTo>
                    <a:cubicBezTo>
                      <a:pt x="157" y="411"/>
                      <a:pt x="313" y="567"/>
                      <a:pt x="489" y="723"/>
                    </a:cubicBezTo>
                    <a:cubicBezTo>
                      <a:pt x="645" y="977"/>
                      <a:pt x="801" y="1133"/>
                      <a:pt x="976" y="1289"/>
                    </a:cubicBezTo>
                    <a:cubicBezTo>
                      <a:pt x="1015" y="1337"/>
                      <a:pt x="1074" y="1362"/>
                      <a:pt x="1133" y="1362"/>
                    </a:cubicBezTo>
                    <a:cubicBezTo>
                      <a:pt x="1191" y="1362"/>
                      <a:pt x="1250" y="1337"/>
                      <a:pt x="1289" y="1289"/>
                    </a:cubicBezTo>
                    <a:cubicBezTo>
                      <a:pt x="1464" y="1133"/>
                      <a:pt x="1698" y="977"/>
                      <a:pt x="1855" y="723"/>
                    </a:cubicBezTo>
                    <a:cubicBezTo>
                      <a:pt x="2030" y="567"/>
                      <a:pt x="2186" y="411"/>
                      <a:pt x="2342" y="157"/>
                    </a:cubicBezTo>
                    <a:lnTo>
                      <a:pt x="2342" y="79"/>
                    </a:lnTo>
                    <a:cubicBezTo>
                      <a:pt x="2264" y="1"/>
                      <a:pt x="2186" y="1"/>
                      <a:pt x="2186" y="1"/>
                    </a:cubicBezTo>
                    <a:cubicBezTo>
                      <a:pt x="1952" y="157"/>
                      <a:pt x="1776" y="313"/>
                      <a:pt x="1542" y="489"/>
                    </a:cubicBezTo>
                    <a:cubicBezTo>
                      <a:pt x="1420" y="598"/>
                      <a:pt x="1268" y="707"/>
                      <a:pt x="1135" y="823"/>
                    </a:cubicBezTo>
                    <a:lnTo>
                      <a:pt x="1135" y="823"/>
                    </a:lnTo>
                    <a:lnTo>
                      <a:pt x="801" y="489"/>
                    </a:lnTo>
                    <a:cubicBezTo>
                      <a:pt x="567" y="313"/>
                      <a:pt x="391" y="157"/>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0" name="Google Shape;8360;p56"/>
              <p:cNvSpPr/>
              <p:nvPr/>
            </p:nvSpPr>
            <p:spPr>
              <a:xfrm>
                <a:off x="1172426" y="1673505"/>
                <a:ext cx="72715" cy="44628"/>
              </a:xfrm>
              <a:custGeom>
                <a:avLst/>
                <a:gdLst/>
                <a:ahLst/>
                <a:cxnLst/>
                <a:rect l="l" t="t" r="r" b="b"/>
                <a:pathLst>
                  <a:path w="2343" h="1438" extrusionOk="0">
                    <a:moveTo>
                      <a:pt x="1163" y="1"/>
                    </a:moveTo>
                    <a:cubicBezTo>
                      <a:pt x="1095" y="1"/>
                      <a:pt x="1022" y="39"/>
                      <a:pt x="976" y="130"/>
                    </a:cubicBezTo>
                    <a:lnTo>
                      <a:pt x="489" y="618"/>
                    </a:lnTo>
                    <a:cubicBezTo>
                      <a:pt x="313" y="872"/>
                      <a:pt x="157" y="1028"/>
                      <a:pt x="1" y="1262"/>
                    </a:cubicBezTo>
                    <a:lnTo>
                      <a:pt x="1" y="1438"/>
                    </a:lnTo>
                    <a:lnTo>
                      <a:pt x="235" y="1438"/>
                    </a:lnTo>
                    <a:cubicBezTo>
                      <a:pt x="391" y="1262"/>
                      <a:pt x="567" y="1106"/>
                      <a:pt x="801" y="950"/>
                    </a:cubicBezTo>
                    <a:cubicBezTo>
                      <a:pt x="919" y="832"/>
                      <a:pt x="1028" y="722"/>
                      <a:pt x="1135" y="592"/>
                    </a:cubicBezTo>
                    <a:lnTo>
                      <a:pt x="1135" y="592"/>
                    </a:lnTo>
                    <a:cubicBezTo>
                      <a:pt x="1461" y="865"/>
                      <a:pt x="1766" y="1152"/>
                      <a:pt x="2186" y="1438"/>
                    </a:cubicBezTo>
                    <a:lnTo>
                      <a:pt x="2264" y="1438"/>
                    </a:lnTo>
                    <a:cubicBezTo>
                      <a:pt x="2342" y="1360"/>
                      <a:pt x="2342" y="1360"/>
                      <a:pt x="2342" y="1262"/>
                    </a:cubicBezTo>
                    <a:cubicBezTo>
                      <a:pt x="2030" y="872"/>
                      <a:pt x="1698" y="462"/>
                      <a:pt x="1289" y="130"/>
                    </a:cubicBezTo>
                    <a:lnTo>
                      <a:pt x="1289" y="52"/>
                    </a:lnTo>
                    <a:cubicBezTo>
                      <a:pt x="1256" y="20"/>
                      <a:pt x="1211"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1" name="Google Shape;8361;p56"/>
              <p:cNvSpPr/>
              <p:nvPr/>
            </p:nvSpPr>
            <p:spPr>
              <a:xfrm>
                <a:off x="1081618" y="1431090"/>
                <a:ext cx="251942" cy="251321"/>
              </a:xfrm>
              <a:custGeom>
                <a:avLst/>
                <a:gdLst/>
                <a:ahLst/>
                <a:cxnLst/>
                <a:rect l="l" t="t" r="r" b="b"/>
                <a:pathLst>
                  <a:path w="8118" h="8098" extrusionOk="0">
                    <a:moveTo>
                      <a:pt x="8010" y="0"/>
                    </a:moveTo>
                    <a:cubicBezTo>
                      <a:pt x="7980" y="0"/>
                      <a:pt x="7961" y="20"/>
                      <a:pt x="7961" y="59"/>
                    </a:cubicBezTo>
                    <a:cubicBezTo>
                      <a:pt x="7961" y="59"/>
                      <a:pt x="7805" y="137"/>
                      <a:pt x="7551" y="390"/>
                    </a:cubicBezTo>
                    <a:cubicBezTo>
                      <a:pt x="7395" y="546"/>
                      <a:pt x="7063" y="878"/>
                      <a:pt x="6654" y="1190"/>
                    </a:cubicBezTo>
                    <a:cubicBezTo>
                      <a:pt x="6498" y="1444"/>
                      <a:pt x="6244" y="1600"/>
                      <a:pt x="6088" y="1854"/>
                    </a:cubicBezTo>
                    <a:cubicBezTo>
                      <a:pt x="5854" y="2010"/>
                      <a:pt x="5600" y="2244"/>
                      <a:pt x="5366" y="2498"/>
                    </a:cubicBezTo>
                    <a:cubicBezTo>
                      <a:pt x="4956" y="2907"/>
                      <a:pt x="4390" y="3395"/>
                      <a:pt x="3902" y="3883"/>
                    </a:cubicBezTo>
                    <a:cubicBezTo>
                      <a:pt x="3415" y="4371"/>
                      <a:pt x="2927" y="4936"/>
                      <a:pt x="2517" y="5346"/>
                    </a:cubicBezTo>
                    <a:cubicBezTo>
                      <a:pt x="2029" y="5834"/>
                      <a:pt x="1620" y="6244"/>
                      <a:pt x="1210" y="6634"/>
                    </a:cubicBezTo>
                    <a:cubicBezTo>
                      <a:pt x="566" y="7375"/>
                      <a:pt x="78" y="7941"/>
                      <a:pt x="78" y="7941"/>
                    </a:cubicBezTo>
                    <a:cubicBezTo>
                      <a:pt x="0" y="7941"/>
                      <a:pt x="0" y="8019"/>
                      <a:pt x="78" y="8097"/>
                    </a:cubicBezTo>
                    <a:lnTo>
                      <a:pt x="234" y="8097"/>
                    </a:lnTo>
                    <a:cubicBezTo>
                      <a:pt x="234" y="8097"/>
                      <a:pt x="722" y="7610"/>
                      <a:pt x="1542" y="6888"/>
                    </a:cubicBezTo>
                    <a:cubicBezTo>
                      <a:pt x="1854" y="6556"/>
                      <a:pt x="2342" y="6146"/>
                      <a:pt x="2751" y="5658"/>
                    </a:cubicBezTo>
                    <a:lnTo>
                      <a:pt x="4215" y="4195"/>
                    </a:lnTo>
                    <a:lnTo>
                      <a:pt x="5678" y="2732"/>
                    </a:lnTo>
                    <a:cubicBezTo>
                      <a:pt x="5932" y="2576"/>
                      <a:pt x="6088" y="2341"/>
                      <a:pt x="6341" y="2088"/>
                    </a:cubicBezTo>
                    <a:lnTo>
                      <a:pt x="6907" y="1522"/>
                    </a:lnTo>
                    <a:cubicBezTo>
                      <a:pt x="7317" y="1112"/>
                      <a:pt x="7551" y="780"/>
                      <a:pt x="7805" y="546"/>
                    </a:cubicBezTo>
                    <a:cubicBezTo>
                      <a:pt x="7961" y="390"/>
                      <a:pt x="8117" y="215"/>
                      <a:pt x="8117" y="215"/>
                    </a:cubicBezTo>
                    <a:lnTo>
                      <a:pt x="8117" y="59"/>
                    </a:lnTo>
                    <a:cubicBezTo>
                      <a:pt x="8078" y="20"/>
                      <a:pt x="8039" y="0"/>
                      <a:pt x="80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56"/>
              <p:cNvSpPr/>
              <p:nvPr/>
            </p:nvSpPr>
            <p:spPr>
              <a:xfrm>
                <a:off x="1288094" y="1422587"/>
                <a:ext cx="58160" cy="55739"/>
              </a:xfrm>
              <a:custGeom>
                <a:avLst/>
                <a:gdLst/>
                <a:ahLst/>
                <a:cxnLst/>
                <a:rect l="l" t="t" r="r" b="b"/>
                <a:pathLst>
                  <a:path w="1874" h="1796" extrusionOk="0">
                    <a:moveTo>
                      <a:pt x="254" y="1"/>
                    </a:moveTo>
                    <a:cubicBezTo>
                      <a:pt x="176" y="1"/>
                      <a:pt x="79" y="1"/>
                      <a:pt x="79" y="79"/>
                    </a:cubicBezTo>
                    <a:cubicBezTo>
                      <a:pt x="79" y="333"/>
                      <a:pt x="1" y="567"/>
                      <a:pt x="1" y="820"/>
                    </a:cubicBezTo>
                    <a:lnTo>
                      <a:pt x="1" y="1542"/>
                    </a:lnTo>
                    <a:cubicBezTo>
                      <a:pt x="1" y="1640"/>
                      <a:pt x="79" y="1796"/>
                      <a:pt x="254" y="1796"/>
                    </a:cubicBezTo>
                    <a:lnTo>
                      <a:pt x="976" y="1796"/>
                    </a:lnTo>
                    <a:cubicBezTo>
                      <a:pt x="1230" y="1796"/>
                      <a:pt x="1464" y="1718"/>
                      <a:pt x="1718" y="1718"/>
                    </a:cubicBezTo>
                    <a:cubicBezTo>
                      <a:pt x="1796" y="1718"/>
                      <a:pt x="1796" y="1640"/>
                      <a:pt x="1796" y="1640"/>
                    </a:cubicBezTo>
                    <a:cubicBezTo>
                      <a:pt x="1874" y="1542"/>
                      <a:pt x="1796" y="1464"/>
                      <a:pt x="1718" y="1464"/>
                    </a:cubicBezTo>
                    <a:cubicBezTo>
                      <a:pt x="1464" y="1386"/>
                      <a:pt x="1230" y="1386"/>
                      <a:pt x="976" y="1386"/>
                    </a:cubicBezTo>
                    <a:cubicBezTo>
                      <a:pt x="812" y="1332"/>
                      <a:pt x="639" y="1315"/>
                      <a:pt x="469" y="1310"/>
                    </a:cubicBezTo>
                    <a:lnTo>
                      <a:pt x="469" y="1310"/>
                    </a:lnTo>
                    <a:cubicBezTo>
                      <a:pt x="446" y="1146"/>
                      <a:pt x="410" y="979"/>
                      <a:pt x="410" y="820"/>
                    </a:cubicBezTo>
                    <a:cubicBezTo>
                      <a:pt x="410" y="567"/>
                      <a:pt x="410" y="333"/>
                      <a:pt x="332" y="79"/>
                    </a:cubicBezTo>
                    <a:cubicBezTo>
                      <a:pt x="332" y="1"/>
                      <a:pt x="332"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56"/>
              <p:cNvSpPr/>
              <p:nvPr/>
            </p:nvSpPr>
            <p:spPr>
              <a:xfrm>
                <a:off x="1071314" y="1636945"/>
                <a:ext cx="58160" cy="58191"/>
              </a:xfrm>
              <a:custGeom>
                <a:avLst/>
                <a:gdLst/>
                <a:ahLst/>
                <a:cxnLst/>
                <a:rect l="l" t="t" r="r" b="b"/>
                <a:pathLst>
                  <a:path w="1874" h="1875" extrusionOk="0">
                    <a:moveTo>
                      <a:pt x="1620" y="1"/>
                    </a:moveTo>
                    <a:cubicBezTo>
                      <a:pt x="1132" y="1"/>
                      <a:pt x="566" y="99"/>
                      <a:pt x="78" y="177"/>
                    </a:cubicBezTo>
                    <a:lnTo>
                      <a:pt x="0" y="255"/>
                    </a:lnTo>
                    <a:cubicBezTo>
                      <a:pt x="0" y="333"/>
                      <a:pt x="78" y="411"/>
                      <a:pt x="78" y="411"/>
                    </a:cubicBezTo>
                    <a:cubicBezTo>
                      <a:pt x="554" y="476"/>
                      <a:pt x="974" y="487"/>
                      <a:pt x="1386" y="488"/>
                    </a:cubicBezTo>
                    <a:lnTo>
                      <a:pt x="1386" y="488"/>
                    </a:lnTo>
                    <a:cubicBezTo>
                      <a:pt x="1388" y="917"/>
                      <a:pt x="1398" y="1385"/>
                      <a:pt x="1464" y="1796"/>
                    </a:cubicBezTo>
                    <a:cubicBezTo>
                      <a:pt x="1464" y="1874"/>
                      <a:pt x="1542" y="1874"/>
                      <a:pt x="1620" y="1874"/>
                    </a:cubicBezTo>
                    <a:cubicBezTo>
                      <a:pt x="1620" y="1874"/>
                      <a:pt x="1698" y="1874"/>
                      <a:pt x="1698" y="1796"/>
                    </a:cubicBezTo>
                    <a:cubicBezTo>
                      <a:pt x="1796" y="1308"/>
                      <a:pt x="1874" y="742"/>
                      <a:pt x="1874" y="255"/>
                    </a:cubicBezTo>
                    <a:cubicBezTo>
                      <a:pt x="1874" y="99"/>
                      <a:pt x="1698" y="1"/>
                      <a:pt x="1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56"/>
              <p:cNvSpPr/>
              <p:nvPr/>
            </p:nvSpPr>
            <p:spPr>
              <a:xfrm>
                <a:off x="1033172" y="1551568"/>
                <a:ext cx="353675" cy="12755"/>
              </a:xfrm>
              <a:custGeom>
                <a:avLst/>
                <a:gdLst/>
                <a:ahLst/>
                <a:cxnLst/>
                <a:rect l="l" t="t" r="r" b="b"/>
                <a:pathLst>
                  <a:path w="11396" h="411" extrusionOk="0">
                    <a:moveTo>
                      <a:pt x="1873" y="1"/>
                    </a:moveTo>
                    <a:cubicBezTo>
                      <a:pt x="820" y="79"/>
                      <a:pt x="98" y="79"/>
                      <a:pt x="98" y="79"/>
                    </a:cubicBezTo>
                    <a:cubicBezTo>
                      <a:pt x="0" y="79"/>
                      <a:pt x="0" y="157"/>
                      <a:pt x="0" y="235"/>
                    </a:cubicBezTo>
                    <a:cubicBezTo>
                      <a:pt x="0" y="235"/>
                      <a:pt x="0" y="313"/>
                      <a:pt x="98" y="313"/>
                    </a:cubicBezTo>
                    <a:cubicBezTo>
                      <a:pt x="98" y="313"/>
                      <a:pt x="820" y="411"/>
                      <a:pt x="1873" y="411"/>
                    </a:cubicBezTo>
                    <a:lnTo>
                      <a:pt x="9522" y="411"/>
                    </a:lnTo>
                    <a:cubicBezTo>
                      <a:pt x="10010" y="411"/>
                      <a:pt x="10498" y="313"/>
                      <a:pt x="10732" y="313"/>
                    </a:cubicBezTo>
                    <a:lnTo>
                      <a:pt x="11219" y="313"/>
                    </a:lnTo>
                    <a:cubicBezTo>
                      <a:pt x="11317" y="313"/>
                      <a:pt x="11395" y="235"/>
                      <a:pt x="11395" y="235"/>
                    </a:cubicBezTo>
                    <a:cubicBezTo>
                      <a:pt x="11395" y="157"/>
                      <a:pt x="11317" y="79"/>
                      <a:pt x="11219" y="79"/>
                    </a:cubicBezTo>
                    <a:lnTo>
                      <a:pt x="10732" y="79"/>
                    </a:lnTo>
                    <a:cubicBezTo>
                      <a:pt x="10498" y="79"/>
                      <a:pt x="10010" y="1"/>
                      <a:pt x="95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5" name="Google Shape;8365;p56"/>
              <p:cNvSpPr/>
              <p:nvPr/>
            </p:nvSpPr>
            <p:spPr>
              <a:xfrm>
                <a:off x="1323815" y="1522644"/>
                <a:ext cx="45466" cy="68929"/>
              </a:xfrm>
              <a:custGeom>
                <a:avLst/>
                <a:gdLst/>
                <a:ahLst/>
                <a:cxnLst/>
                <a:rect l="l" t="t" r="r" b="b"/>
                <a:pathLst>
                  <a:path w="1465" h="2221" extrusionOk="0">
                    <a:moveTo>
                      <a:pt x="1286" y="1"/>
                    </a:moveTo>
                    <a:cubicBezTo>
                      <a:pt x="1263" y="1"/>
                      <a:pt x="1237" y="9"/>
                      <a:pt x="1211" y="35"/>
                    </a:cubicBezTo>
                    <a:cubicBezTo>
                      <a:pt x="801" y="269"/>
                      <a:pt x="489" y="601"/>
                      <a:pt x="79" y="933"/>
                    </a:cubicBezTo>
                    <a:lnTo>
                      <a:pt x="79" y="1011"/>
                    </a:lnTo>
                    <a:cubicBezTo>
                      <a:pt x="1" y="1089"/>
                      <a:pt x="1" y="1167"/>
                      <a:pt x="79" y="1245"/>
                    </a:cubicBezTo>
                    <a:lnTo>
                      <a:pt x="79" y="1343"/>
                    </a:lnTo>
                    <a:cubicBezTo>
                      <a:pt x="313" y="1499"/>
                      <a:pt x="489" y="1655"/>
                      <a:pt x="645" y="1733"/>
                    </a:cubicBezTo>
                    <a:cubicBezTo>
                      <a:pt x="801" y="1908"/>
                      <a:pt x="1054" y="2065"/>
                      <a:pt x="1211" y="2221"/>
                    </a:cubicBezTo>
                    <a:lnTo>
                      <a:pt x="1367" y="2221"/>
                    </a:lnTo>
                    <a:cubicBezTo>
                      <a:pt x="1367" y="2143"/>
                      <a:pt x="1464" y="2065"/>
                      <a:pt x="1367" y="2065"/>
                    </a:cubicBezTo>
                    <a:cubicBezTo>
                      <a:pt x="1211" y="1830"/>
                      <a:pt x="1133" y="1655"/>
                      <a:pt x="976" y="1499"/>
                    </a:cubicBezTo>
                    <a:cubicBezTo>
                      <a:pt x="851" y="1388"/>
                      <a:pt x="736" y="1227"/>
                      <a:pt x="589" y="1087"/>
                    </a:cubicBezTo>
                    <a:lnTo>
                      <a:pt x="589" y="1087"/>
                    </a:lnTo>
                    <a:cubicBezTo>
                      <a:pt x="908" y="820"/>
                      <a:pt x="1171" y="533"/>
                      <a:pt x="1367" y="191"/>
                    </a:cubicBezTo>
                    <a:lnTo>
                      <a:pt x="1367" y="35"/>
                    </a:lnTo>
                    <a:cubicBezTo>
                      <a:pt x="1367" y="35"/>
                      <a:pt x="1332" y="1"/>
                      <a:pt x="1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56"/>
              <p:cNvSpPr/>
              <p:nvPr/>
            </p:nvSpPr>
            <p:spPr>
              <a:xfrm>
                <a:off x="1048286" y="1521899"/>
                <a:ext cx="45466" cy="73770"/>
              </a:xfrm>
              <a:custGeom>
                <a:avLst/>
                <a:gdLst/>
                <a:ahLst/>
                <a:cxnLst/>
                <a:rect l="l" t="t" r="r" b="b"/>
                <a:pathLst>
                  <a:path w="1465" h="2377" extrusionOk="0">
                    <a:moveTo>
                      <a:pt x="138" y="1"/>
                    </a:moveTo>
                    <a:cubicBezTo>
                      <a:pt x="118" y="1"/>
                      <a:pt x="99" y="20"/>
                      <a:pt x="99" y="59"/>
                    </a:cubicBezTo>
                    <a:cubicBezTo>
                      <a:pt x="1" y="59"/>
                      <a:pt x="1" y="137"/>
                      <a:pt x="1" y="215"/>
                    </a:cubicBezTo>
                    <a:cubicBezTo>
                      <a:pt x="280" y="559"/>
                      <a:pt x="613" y="849"/>
                      <a:pt x="909" y="1175"/>
                    </a:cubicBezTo>
                    <a:lnTo>
                      <a:pt x="909" y="1175"/>
                    </a:lnTo>
                    <a:cubicBezTo>
                      <a:pt x="573" y="1474"/>
                      <a:pt x="287" y="1813"/>
                      <a:pt x="1" y="2167"/>
                    </a:cubicBezTo>
                    <a:lnTo>
                      <a:pt x="1" y="2342"/>
                    </a:lnTo>
                    <a:cubicBezTo>
                      <a:pt x="66" y="2342"/>
                      <a:pt x="122" y="2377"/>
                      <a:pt x="153" y="2377"/>
                    </a:cubicBezTo>
                    <a:cubicBezTo>
                      <a:pt x="168" y="2377"/>
                      <a:pt x="177" y="2368"/>
                      <a:pt x="177" y="2342"/>
                    </a:cubicBezTo>
                    <a:cubicBezTo>
                      <a:pt x="664" y="2010"/>
                      <a:pt x="977" y="1679"/>
                      <a:pt x="1386" y="1367"/>
                    </a:cubicBezTo>
                    <a:cubicBezTo>
                      <a:pt x="1464" y="1191"/>
                      <a:pt x="1464" y="1113"/>
                      <a:pt x="1386" y="1035"/>
                    </a:cubicBezTo>
                    <a:cubicBezTo>
                      <a:pt x="977" y="625"/>
                      <a:pt x="664" y="293"/>
                      <a:pt x="177" y="59"/>
                    </a:cubicBezTo>
                    <a:cubicBezTo>
                      <a:pt x="177" y="20"/>
                      <a:pt x="157" y="1"/>
                      <a:pt x="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56"/>
              <p:cNvSpPr/>
              <p:nvPr/>
            </p:nvSpPr>
            <p:spPr>
              <a:xfrm>
                <a:off x="1084038" y="1432890"/>
                <a:ext cx="251942" cy="251787"/>
              </a:xfrm>
              <a:custGeom>
                <a:avLst/>
                <a:gdLst/>
                <a:ahLst/>
                <a:cxnLst/>
                <a:rect l="l" t="t" r="r" b="b"/>
                <a:pathLst>
                  <a:path w="8118" h="8113" extrusionOk="0">
                    <a:moveTo>
                      <a:pt x="78" y="1"/>
                    </a:moveTo>
                    <a:cubicBezTo>
                      <a:pt x="0" y="79"/>
                      <a:pt x="0" y="157"/>
                      <a:pt x="0" y="157"/>
                    </a:cubicBezTo>
                    <a:cubicBezTo>
                      <a:pt x="0" y="157"/>
                      <a:pt x="488" y="722"/>
                      <a:pt x="1210" y="1464"/>
                    </a:cubicBezTo>
                    <a:cubicBezTo>
                      <a:pt x="1620" y="1874"/>
                      <a:pt x="2029" y="2283"/>
                      <a:pt x="2439" y="2771"/>
                    </a:cubicBezTo>
                    <a:lnTo>
                      <a:pt x="3903" y="4235"/>
                    </a:lnTo>
                    <a:cubicBezTo>
                      <a:pt x="4390" y="4722"/>
                      <a:pt x="4878" y="5210"/>
                      <a:pt x="5366" y="5600"/>
                    </a:cubicBezTo>
                    <a:cubicBezTo>
                      <a:pt x="5600" y="5854"/>
                      <a:pt x="5854" y="6088"/>
                      <a:pt x="6010" y="6264"/>
                    </a:cubicBezTo>
                    <a:lnTo>
                      <a:pt x="6654" y="6908"/>
                    </a:lnTo>
                    <a:cubicBezTo>
                      <a:pt x="6985" y="7239"/>
                      <a:pt x="7317" y="7552"/>
                      <a:pt x="7551" y="7727"/>
                    </a:cubicBezTo>
                    <a:lnTo>
                      <a:pt x="7883" y="8039"/>
                    </a:lnTo>
                    <a:cubicBezTo>
                      <a:pt x="7922" y="8088"/>
                      <a:pt x="7961" y="8113"/>
                      <a:pt x="7990" y="8113"/>
                    </a:cubicBezTo>
                    <a:cubicBezTo>
                      <a:pt x="8020" y="8113"/>
                      <a:pt x="8039" y="8088"/>
                      <a:pt x="8039" y="8039"/>
                    </a:cubicBezTo>
                    <a:cubicBezTo>
                      <a:pt x="8117" y="8039"/>
                      <a:pt x="8117" y="7961"/>
                      <a:pt x="8039" y="7883"/>
                    </a:cubicBezTo>
                    <a:cubicBezTo>
                      <a:pt x="8039" y="7883"/>
                      <a:pt x="7961" y="7805"/>
                      <a:pt x="7805" y="7552"/>
                    </a:cubicBezTo>
                    <a:cubicBezTo>
                      <a:pt x="7551" y="7317"/>
                      <a:pt x="7239" y="6986"/>
                      <a:pt x="6907" y="6576"/>
                    </a:cubicBezTo>
                    <a:cubicBezTo>
                      <a:pt x="6751" y="6420"/>
                      <a:pt x="6498" y="6264"/>
                      <a:pt x="6341" y="6010"/>
                    </a:cubicBezTo>
                    <a:lnTo>
                      <a:pt x="5678" y="5366"/>
                    </a:lnTo>
                    <a:lnTo>
                      <a:pt x="4215" y="3903"/>
                    </a:lnTo>
                    <a:lnTo>
                      <a:pt x="2751" y="2440"/>
                    </a:lnTo>
                    <a:cubicBezTo>
                      <a:pt x="2264" y="1952"/>
                      <a:pt x="1873" y="1542"/>
                      <a:pt x="1464" y="1210"/>
                    </a:cubicBezTo>
                    <a:lnTo>
                      <a:pt x="2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56"/>
              <p:cNvSpPr/>
              <p:nvPr/>
            </p:nvSpPr>
            <p:spPr>
              <a:xfrm>
                <a:off x="1288094" y="1636945"/>
                <a:ext cx="58160" cy="58191"/>
              </a:xfrm>
              <a:custGeom>
                <a:avLst/>
                <a:gdLst/>
                <a:ahLst/>
                <a:cxnLst/>
                <a:rect l="l" t="t" r="r" b="b"/>
                <a:pathLst>
                  <a:path w="1874" h="1875" extrusionOk="0">
                    <a:moveTo>
                      <a:pt x="254" y="1"/>
                    </a:moveTo>
                    <a:cubicBezTo>
                      <a:pt x="79" y="1"/>
                      <a:pt x="1" y="177"/>
                      <a:pt x="1" y="255"/>
                    </a:cubicBezTo>
                    <a:lnTo>
                      <a:pt x="1" y="977"/>
                    </a:lnTo>
                    <a:cubicBezTo>
                      <a:pt x="1" y="1230"/>
                      <a:pt x="79" y="1562"/>
                      <a:pt x="79" y="1796"/>
                    </a:cubicBezTo>
                    <a:cubicBezTo>
                      <a:pt x="176" y="1796"/>
                      <a:pt x="176" y="1874"/>
                      <a:pt x="254" y="1874"/>
                    </a:cubicBezTo>
                    <a:lnTo>
                      <a:pt x="332" y="1796"/>
                    </a:lnTo>
                    <a:cubicBezTo>
                      <a:pt x="410" y="1562"/>
                      <a:pt x="410" y="1230"/>
                      <a:pt x="410" y="977"/>
                    </a:cubicBezTo>
                    <a:cubicBezTo>
                      <a:pt x="463" y="819"/>
                      <a:pt x="480" y="652"/>
                      <a:pt x="486" y="489"/>
                    </a:cubicBezTo>
                    <a:lnTo>
                      <a:pt x="976" y="489"/>
                    </a:lnTo>
                    <a:cubicBezTo>
                      <a:pt x="1230" y="411"/>
                      <a:pt x="1464" y="411"/>
                      <a:pt x="1718" y="411"/>
                    </a:cubicBezTo>
                    <a:cubicBezTo>
                      <a:pt x="1796" y="333"/>
                      <a:pt x="1796" y="333"/>
                      <a:pt x="1874" y="255"/>
                    </a:cubicBezTo>
                    <a:cubicBezTo>
                      <a:pt x="1874" y="255"/>
                      <a:pt x="1796" y="177"/>
                      <a:pt x="1718" y="177"/>
                    </a:cubicBezTo>
                    <a:cubicBezTo>
                      <a:pt x="1464" y="99"/>
                      <a:pt x="1230" y="99"/>
                      <a:pt x="976" y="99"/>
                    </a:cubicBezTo>
                    <a:cubicBezTo>
                      <a:pt x="742" y="1"/>
                      <a:pt x="488"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56"/>
              <p:cNvSpPr/>
              <p:nvPr/>
            </p:nvSpPr>
            <p:spPr>
              <a:xfrm>
                <a:off x="1071314" y="1420166"/>
                <a:ext cx="58160" cy="58160"/>
              </a:xfrm>
              <a:custGeom>
                <a:avLst/>
                <a:gdLst/>
                <a:ahLst/>
                <a:cxnLst/>
                <a:rect l="l" t="t" r="r" b="b"/>
                <a:pathLst>
                  <a:path w="1874" h="1874" extrusionOk="0">
                    <a:moveTo>
                      <a:pt x="1620" y="1"/>
                    </a:moveTo>
                    <a:cubicBezTo>
                      <a:pt x="1542" y="1"/>
                      <a:pt x="1542" y="79"/>
                      <a:pt x="1542" y="157"/>
                    </a:cubicBezTo>
                    <a:cubicBezTo>
                      <a:pt x="1476" y="568"/>
                      <a:pt x="1410" y="979"/>
                      <a:pt x="1438" y="1390"/>
                    </a:cubicBezTo>
                    <a:lnTo>
                      <a:pt x="1438" y="1390"/>
                    </a:lnTo>
                    <a:cubicBezTo>
                      <a:pt x="1010" y="1406"/>
                      <a:pt x="574" y="1474"/>
                      <a:pt x="78" y="1542"/>
                    </a:cubicBezTo>
                    <a:cubicBezTo>
                      <a:pt x="78" y="1542"/>
                      <a:pt x="0" y="1542"/>
                      <a:pt x="0" y="1620"/>
                    </a:cubicBezTo>
                    <a:cubicBezTo>
                      <a:pt x="0" y="1718"/>
                      <a:pt x="78" y="1796"/>
                      <a:pt x="78" y="1796"/>
                    </a:cubicBezTo>
                    <a:cubicBezTo>
                      <a:pt x="644" y="1874"/>
                      <a:pt x="1132" y="1874"/>
                      <a:pt x="1620" y="1874"/>
                    </a:cubicBezTo>
                    <a:lnTo>
                      <a:pt x="1698" y="1874"/>
                    </a:lnTo>
                    <a:cubicBezTo>
                      <a:pt x="1796" y="1874"/>
                      <a:pt x="1874" y="1796"/>
                      <a:pt x="1874" y="1620"/>
                    </a:cubicBezTo>
                    <a:cubicBezTo>
                      <a:pt x="1874" y="1132"/>
                      <a:pt x="1874" y="645"/>
                      <a:pt x="1698" y="157"/>
                    </a:cubicBezTo>
                    <a:cubicBezTo>
                      <a:pt x="1698" y="79"/>
                      <a:pt x="1698" y="79"/>
                      <a:pt x="1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0" name="Google Shape;8370;p56"/>
              <p:cNvSpPr/>
              <p:nvPr/>
            </p:nvSpPr>
            <p:spPr>
              <a:xfrm>
                <a:off x="1134284" y="1480715"/>
                <a:ext cx="148999" cy="152382"/>
              </a:xfrm>
              <a:custGeom>
                <a:avLst/>
                <a:gdLst/>
                <a:ahLst/>
                <a:cxnLst/>
                <a:rect l="l" t="t" r="r" b="b"/>
                <a:pathLst>
                  <a:path w="4801" h="4910" extrusionOk="0">
                    <a:moveTo>
                      <a:pt x="1574" y="409"/>
                    </a:moveTo>
                    <a:lnTo>
                      <a:pt x="2284" y="899"/>
                    </a:lnTo>
                    <a:lnTo>
                      <a:pt x="2440" y="899"/>
                    </a:lnTo>
                    <a:lnTo>
                      <a:pt x="3300" y="528"/>
                    </a:lnTo>
                    <a:lnTo>
                      <a:pt x="3415" y="1308"/>
                    </a:lnTo>
                    <a:cubicBezTo>
                      <a:pt x="3415" y="1386"/>
                      <a:pt x="3493" y="1386"/>
                      <a:pt x="3493" y="1464"/>
                    </a:cubicBezTo>
                    <a:lnTo>
                      <a:pt x="4198" y="1704"/>
                    </a:lnTo>
                    <a:lnTo>
                      <a:pt x="4198" y="1704"/>
                    </a:lnTo>
                    <a:lnTo>
                      <a:pt x="3669" y="2362"/>
                    </a:lnTo>
                    <a:cubicBezTo>
                      <a:pt x="3571" y="2440"/>
                      <a:pt x="3571" y="2596"/>
                      <a:pt x="3669" y="2694"/>
                    </a:cubicBezTo>
                    <a:lnTo>
                      <a:pt x="4098" y="3123"/>
                    </a:lnTo>
                    <a:lnTo>
                      <a:pt x="4098" y="3123"/>
                    </a:lnTo>
                    <a:lnTo>
                      <a:pt x="3415" y="3337"/>
                    </a:lnTo>
                    <a:cubicBezTo>
                      <a:pt x="3337" y="3337"/>
                      <a:pt x="3259" y="3416"/>
                      <a:pt x="3259" y="3494"/>
                    </a:cubicBezTo>
                    <a:cubicBezTo>
                      <a:pt x="3208" y="3760"/>
                      <a:pt x="3149" y="3994"/>
                      <a:pt x="3093" y="4238"/>
                    </a:cubicBezTo>
                    <a:lnTo>
                      <a:pt x="3093" y="4238"/>
                    </a:lnTo>
                    <a:lnTo>
                      <a:pt x="2518" y="3825"/>
                    </a:lnTo>
                    <a:cubicBezTo>
                      <a:pt x="2479" y="3786"/>
                      <a:pt x="2440" y="3767"/>
                      <a:pt x="2401" y="3767"/>
                    </a:cubicBezTo>
                    <a:cubicBezTo>
                      <a:pt x="2362" y="3767"/>
                      <a:pt x="2323" y="3786"/>
                      <a:pt x="2284" y="3825"/>
                    </a:cubicBezTo>
                    <a:lnTo>
                      <a:pt x="1652" y="4242"/>
                    </a:lnTo>
                    <a:lnTo>
                      <a:pt x="1718" y="3416"/>
                    </a:lnTo>
                    <a:lnTo>
                      <a:pt x="1718" y="3337"/>
                    </a:lnTo>
                    <a:cubicBezTo>
                      <a:pt x="1620" y="3259"/>
                      <a:pt x="1542" y="3181"/>
                      <a:pt x="1464" y="3181"/>
                    </a:cubicBezTo>
                    <a:lnTo>
                      <a:pt x="554" y="3236"/>
                    </a:lnTo>
                    <a:lnTo>
                      <a:pt x="554" y="3236"/>
                    </a:lnTo>
                    <a:lnTo>
                      <a:pt x="976" y="2596"/>
                    </a:lnTo>
                    <a:cubicBezTo>
                      <a:pt x="1054" y="2518"/>
                      <a:pt x="1054" y="2440"/>
                      <a:pt x="976" y="2362"/>
                    </a:cubicBezTo>
                    <a:lnTo>
                      <a:pt x="347" y="1579"/>
                    </a:lnTo>
                    <a:lnTo>
                      <a:pt x="347" y="1579"/>
                    </a:lnTo>
                    <a:lnTo>
                      <a:pt x="1230" y="1386"/>
                    </a:lnTo>
                    <a:cubicBezTo>
                      <a:pt x="1308" y="1386"/>
                      <a:pt x="1308" y="1386"/>
                      <a:pt x="1308" y="1308"/>
                    </a:cubicBezTo>
                    <a:lnTo>
                      <a:pt x="1574" y="409"/>
                    </a:lnTo>
                    <a:close/>
                    <a:moveTo>
                      <a:pt x="1542" y="1"/>
                    </a:moveTo>
                    <a:cubicBezTo>
                      <a:pt x="1464" y="1"/>
                      <a:pt x="1386" y="79"/>
                      <a:pt x="1386" y="157"/>
                    </a:cubicBezTo>
                    <a:lnTo>
                      <a:pt x="1132" y="1230"/>
                    </a:lnTo>
                    <a:lnTo>
                      <a:pt x="79" y="1386"/>
                    </a:lnTo>
                    <a:cubicBezTo>
                      <a:pt x="1" y="1464"/>
                      <a:pt x="1" y="1542"/>
                      <a:pt x="1" y="1620"/>
                    </a:cubicBezTo>
                    <a:lnTo>
                      <a:pt x="653" y="2479"/>
                    </a:lnTo>
                    <a:lnTo>
                      <a:pt x="653" y="2479"/>
                    </a:lnTo>
                    <a:lnTo>
                      <a:pt x="1" y="3337"/>
                    </a:lnTo>
                    <a:lnTo>
                      <a:pt x="1" y="3494"/>
                    </a:lnTo>
                    <a:cubicBezTo>
                      <a:pt x="1" y="3572"/>
                      <a:pt x="79" y="3669"/>
                      <a:pt x="157" y="3669"/>
                    </a:cubicBezTo>
                    <a:lnTo>
                      <a:pt x="1230" y="3589"/>
                    </a:lnTo>
                    <a:lnTo>
                      <a:pt x="1230" y="3589"/>
                    </a:lnTo>
                    <a:lnTo>
                      <a:pt x="1230" y="4645"/>
                    </a:lnTo>
                    <a:lnTo>
                      <a:pt x="1230" y="4801"/>
                    </a:lnTo>
                    <a:cubicBezTo>
                      <a:pt x="1308" y="4879"/>
                      <a:pt x="1464" y="4879"/>
                      <a:pt x="1542" y="4879"/>
                    </a:cubicBezTo>
                    <a:lnTo>
                      <a:pt x="2389" y="4252"/>
                    </a:lnTo>
                    <a:lnTo>
                      <a:pt x="2389" y="4252"/>
                    </a:lnTo>
                    <a:lnTo>
                      <a:pt x="3084" y="4879"/>
                    </a:lnTo>
                    <a:lnTo>
                      <a:pt x="3259" y="4879"/>
                    </a:lnTo>
                    <a:cubicBezTo>
                      <a:pt x="3280" y="4900"/>
                      <a:pt x="3307" y="4910"/>
                      <a:pt x="3334" y="4910"/>
                    </a:cubicBezTo>
                    <a:cubicBezTo>
                      <a:pt x="3410" y="4910"/>
                      <a:pt x="3493" y="4837"/>
                      <a:pt x="3493" y="4723"/>
                    </a:cubicBezTo>
                    <a:cubicBezTo>
                      <a:pt x="3563" y="4356"/>
                      <a:pt x="3649" y="4051"/>
                      <a:pt x="3666" y="3698"/>
                    </a:cubicBezTo>
                    <a:lnTo>
                      <a:pt x="3666" y="3698"/>
                    </a:lnTo>
                    <a:lnTo>
                      <a:pt x="4644" y="3416"/>
                    </a:lnTo>
                    <a:lnTo>
                      <a:pt x="4722" y="3416"/>
                    </a:lnTo>
                    <a:cubicBezTo>
                      <a:pt x="4801" y="3337"/>
                      <a:pt x="4801" y="3181"/>
                      <a:pt x="4722" y="3084"/>
                    </a:cubicBezTo>
                    <a:lnTo>
                      <a:pt x="4101" y="2536"/>
                    </a:lnTo>
                    <a:lnTo>
                      <a:pt x="4101" y="2536"/>
                    </a:lnTo>
                    <a:lnTo>
                      <a:pt x="4722" y="1718"/>
                    </a:lnTo>
                    <a:lnTo>
                      <a:pt x="4801" y="1620"/>
                    </a:lnTo>
                    <a:cubicBezTo>
                      <a:pt x="4801" y="1542"/>
                      <a:pt x="4722" y="1464"/>
                      <a:pt x="4644" y="1386"/>
                    </a:cubicBezTo>
                    <a:lnTo>
                      <a:pt x="3804" y="1101"/>
                    </a:lnTo>
                    <a:lnTo>
                      <a:pt x="3804" y="1101"/>
                    </a:lnTo>
                    <a:lnTo>
                      <a:pt x="3669" y="255"/>
                    </a:lnTo>
                    <a:lnTo>
                      <a:pt x="3669" y="157"/>
                    </a:lnTo>
                    <a:cubicBezTo>
                      <a:pt x="3600" y="102"/>
                      <a:pt x="3541" y="47"/>
                      <a:pt x="3484" y="47"/>
                    </a:cubicBezTo>
                    <a:cubicBezTo>
                      <a:pt x="3461" y="47"/>
                      <a:pt x="3438" y="56"/>
                      <a:pt x="3415" y="79"/>
                    </a:cubicBezTo>
                    <a:lnTo>
                      <a:pt x="2374" y="528"/>
                    </a:lnTo>
                    <a:lnTo>
                      <a:pt x="2374" y="528"/>
                    </a:lnTo>
                    <a:lnTo>
                      <a:pt x="1620" y="79"/>
                    </a:lnTo>
                    <a:lnTo>
                      <a:pt x="1542" y="79"/>
                    </a:lnTo>
                    <a:lnTo>
                      <a:pt x="15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56"/>
              <p:cNvSpPr/>
              <p:nvPr/>
            </p:nvSpPr>
            <p:spPr>
              <a:xfrm>
                <a:off x="2418668" y="1041042"/>
                <a:ext cx="33921" cy="27063"/>
              </a:xfrm>
              <a:custGeom>
                <a:avLst/>
                <a:gdLst/>
                <a:ahLst/>
                <a:cxnLst/>
                <a:rect l="l" t="t" r="r" b="b"/>
                <a:pathLst>
                  <a:path w="1093" h="872" extrusionOk="0">
                    <a:moveTo>
                      <a:pt x="525" y="0"/>
                    </a:moveTo>
                    <a:cubicBezTo>
                      <a:pt x="488" y="0"/>
                      <a:pt x="449" y="7"/>
                      <a:pt x="410" y="22"/>
                    </a:cubicBezTo>
                    <a:cubicBezTo>
                      <a:pt x="375" y="11"/>
                      <a:pt x="343" y="7"/>
                      <a:pt x="312" y="7"/>
                    </a:cubicBezTo>
                    <a:cubicBezTo>
                      <a:pt x="118" y="7"/>
                      <a:pt x="11" y="202"/>
                      <a:pt x="78" y="354"/>
                    </a:cubicBezTo>
                    <a:lnTo>
                      <a:pt x="0" y="432"/>
                    </a:lnTo>
                    <a:cubicBezTo>
                      <a:pt x="0" y="510"/>
                      <a:pt x="78" y="588"/>
                      <a:pt x="156" y="666"/>
                    </a:cubicBezTo>
                    <a:cubicBezTo>
                      <a:pt x="214" y="795"/>
                      <a:pt x="367" y="872"/>
                      <a:pt x="537" y="872"/>
                    </a:cubicBezTo>
                    <a:cubicBezTo>
                      <a:pt x="598" y="872"/>
                      <a:pt x="660" y="862"/>
                      <a:pt x="722" y="842"/>
                    </a:cubicBezTo>
                    <a:cubicBezTo>
                      <a:pt x="1092" y="612"/>
                      <a:pt x="873" y="0"/>
                      <a:pt x="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56"/>
              <p:cNvSpPr/>
              <p:nvPr/>
            </p:nvSpPr>
            <p:spPr>
              <a:xfrm>
                <a:off x="2153411" y="1798638"/>
                <a:ext cx="33363" cy="32742"/>
              </a:xfrm>
              <a:custGeom>
                <a:avLst/>
                <a:gdLst/>
                <a:ahLst/>
                <a:cxnLst/>
                <a:rect l="l" t="t" r="r" b="b"/>
                <a:pathLst>
                  <a:path w="1075" h="1055" extrusionOk="0">
                    <a:moveTo>
                      <a:pt x="586" y="1"/>
                    </a:moveTo>
                    <a:cubicBezTo>
                      <a:pt x="333" y="1"/>
                      <a:pt x="177" y="157"/>
                      <a:pt x="99" y="410"/>
                    </a:cubicBezTo>
                    <a:lnTo>
                      <a:pt x="99" y="488"/>
                    </a:lnTo>
                    <a:cubicBezTo>
                      <a:pt x="1" y="742"/>
                      <a:pt x="255" y="1054"/>
                      <a:pt x="586" y="1054"/>
                    </a:cubicBezTo>
                    <a:cubicBezTo>
                      <a:pt x="899" y="1054"/>
                      <a:pt x="1074" y="742"/>
                      <a:pt x="977" y="488"/>
                    </a:cubicBezTo>
                    <a:lnTo>
                      <a:pt x="977" y="410"/>
                    </a:lnTo>
                    <a:cubicBezTo>
                      <a:pt x="977" y="157"/>
                      <a:pt x="820" y="1"/>
                      <a:pt x="5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56"/>
              <p:cNvSpPr/>
              <p:nvPr/>
            </p:nvSpPr>
            <p:spPr>
              <a:xfrm>
                <a:off x="2050468" y="1917874"/>
                <a:ext cx="32742" cy="26380"/>
              </a:xfrm>
              <a:custGeom>
                <a:avLst/>
                <a:gdLst/>
                <a:ahLst/>
                <a:cxnLst/>
                <a:rect l="l" t="t" r="r" b="b"/>
                <a:pathLst>
                  <a:path w="1055" h="850" extrusionOk="0">
                    <a:moveTo>
                      <a:pt x="424" y="0"/>
                    </a:moveTo>
                    <a:cubicBezTo>
                      <a:pt x="212" y="0"/>
                      <a:pt x="1" y="149"/>
                      <a:pt x="1" y="393"/>
                    </a:cubicBezTo>
                    <a:cubicBezTo>
                      <a:pt x="1" y="640"/>
                      <a:pt x="245" y="850"/>
                      <a:pt x="473" y="850"/>
                    </a:cubicBezTo>
                    <a:cubicBezTo>
                      <a:pt x="533" y="850"/>
                      <a:pt x="592" y="835"/>
                      <a:pt x="645" y="802"/>
                    </a:cubicBezTo>
                    <a:lnTo>
                      <a:pt x="723" y="802"/>
                    </a:lnTo>
                    <a:cubicBezTo>
                      <a:pt x="1055" y="705"/>
                      <a:pt x="1055" y="139"/>
                      <a:pt x="723" y="61"/>
                    </a:cubicBezTo>
                    <a:lnTo>
                      <a:pt x="645" y="61"/>
                    </a:lnTo>
                    <a:cubicBezTo>
                      <a:pt x="578" y="20"/>
                      <a:pt x="501"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56"/>
              <p:cNvSpPr/>
              <p:nvPr/>
            </p:nvSpPr>
            <p:spPr>
              <a:xfrm>
                <a:off x="2547028" y="1061681"/>
                <a:ext cx="35752" cy="25480"/>
              </a:xfrm>
              <a:custGeom>
                <a:avLst/>
                <a:gdLst/>
                <a:ahLst/>
                <a:cxnLst/>
                <a:rect l="l" t="t" r="r" b="b"/>
                <a:pathLst>
                  <a:path w="1152" h="821" extrusionOk="0">
                    <a:moveTo>
                      <a:pt x="586" y="1"/>
                    </a:moveTo>
                    <a:cubicBezTo>
                      <a:pt x="1" y="1"/>
                      <a:pt x="1" y="820"/>
                      <a:pt x="586" y="820"/>
                    </a:cubicBezTo>
                    <a:cubicBezTo>
                      <a:pt x="1152" y="820"/>
                      <a:pt x="1152" y="1"/>
                      <a:pt x="5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56"/>
              <p:cNvSpPr/>
              <p:nvPr/>
            </p:nvSpPr>
            <p:spPr>
              <a:xfrm>
                <a:off x="2501624" y="830377"/>
                <a:ext cx="25449" cy="22438"/>
              </a:xfrm>
              <a:custGeom>
                <a:avLst/>
                <a:gdLst/>
                <a:ahLst/>
                <a:cxnLst/>
                <a:rect l="l" t="t" r="r" b="b"/>
                <a:pathLst>
                  <a:path w="820" h="723" extrusionOk="0">
                    <a:moveTo>
                      <a:pt x="381" y="0"/>
                    </a:moveTo>
                    <a:cubicBezTo>
                      <a:pt x="351" y="0"/>
                      <a:pt x="332" y="20"/>
                      <a:pt x="332" y="59"/>
                    </a:cubicBezTo>
                    <a:cubicBezTo>
                      <a:pt x="254" y="59"/>
                      <a:pt x="176" y="137"/>
                      <a:pt x="176" y="235"/>
                    </a:cubicBezTo>
                    <a:cubicBezTo>
                      <a:pt x="0" y="469"/>
                      <a:pt x="176" y="722"/>
                      <a:pt x="410" y="722"/>
                    </a:cubicBezTo>
                    <a:cubicBezTo>
                      <a:pt x="664" y="722"/>
                      <a:pt x="820" y="469"/>
                      <a:pt x="664" y="235"/>
                    </a:cubicBezTo>
                    <a:cubicBezTo>
                      <a:pt x="664" y="137"/>
                      <a:pt x="586" y="59"/>
                      <a:pt x="488" y="59"/>
                    </a:cubicBezTo>
                    <a:cubicBezTo>
                      <a:pt x="449" y="20"/>
                      <a:pt x="410" y="0"/>
                      <a:pt x="3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56"/>
              <p:cNvSpPr/>
              <p:nvPr/>
            </p:nvSpPr>
            <p:spPr>
              <a:xfrm>
                <a:off x="3218595" y="552427"/>
                <a:ext cx="30290" cy="24859"/>
              </a:xfrm>
              <a:custGeom>
                <a:avLst/>
                <a:gdLst/>
                <a:ahLst/>
                <a:cxnLst/>
                <a:rect l="l" t="t" r="r" b="b"/>
                <a:pathLst>
                  <a:path w="976" h="801" extrusionOk="0">
                    <a:moveTo>
                      <a:pt x="488" y="1"/>
                    </a:moveTo>
                    <a:cubicBezTo>
                      <a:pt x="234" y="1"/>
                      <a:pt x="0" y="79"/>
                      <a:pt x="0" y="410"/>
                    </a:cubicBezTo>
                    <a:cubicBezTo>
                      <a:pt x="0" y="723"/>
                      <a:pt x="234" y="801"/>
                      <a:pt x="488" y="801"/>
                    </a:cubicBezTo>
                    <a:lnTo>
                      <a:pt x="644" y="801"/>
                    </a:lnTo>
                    <a:cubicBezTo>
                      <a:pt x="976" y="723"/>
                      <a:pt x="976" y="79"/>
                      <a:pt x="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56"/>
              <p:cNvSpPr/>
              <p:nvPr/>
            </p:nvSpPr>
            <p:spPr>
              <a:xfrm>
                <a:off x="3344535" y="885495"/>
                <a:ext cx="35163" cy="27869"/>
              </a:xfrm>
              <a:custGeom>
                <a:avLst/>
                <a:gdLst/>
                <a:ahLst/>
                <a:cxnLst/>
                <a:rect l="l" t="t" r="r" b="b"/>
                <a:pathLst>
                  <a:path w="1133" h="898" extrusionOk="0">
                    <a:moveTo>
                      <a:pt x="488" y="0"/>
                    </a:moveTo>
                    <a:cubicBezTo>
                      <a:pt x="1" y="0"/>
                      <a:pt x="1" y="898"/>
                      <a:pt x="488" y="898"/>
                    </a:cubicBezTo>
                    <a:lnTo>
                      <a:pt x="645" y="898"/>
                    </a:lnTo>
                    <a:cubicBezTo>
                      <a:pt x="1132" y="800"/>
                      <a:pt x="1132" y="78"/>
                      <a:pt x="645" y="78"/>
                    </a:cubicBezTo>
                    <a:cubicBezTo>
                      <a:pt x="566" y="0"/>
                      <a:pt x="566" y="0"/>
                      <a:pt x="4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56"/>
              <p:cNvSpPr/>
              <p:nvPr/>
            </p:nvSpPr>
            <p:spPr>
              <a:xfrm>
                <a:off x="3065468" y="1122106"/>
                <a:ext cx="38670" cy="28180"/>
              </a:xfrm>
              <a:custGeom>
                <a:avLst/>
                <a:gdLst/>
                <a:ahLst/>
                <a:cxnLst/>
                <a:rect l="l" t="t" r="r" b="b"/>
                <a:pathLst>
                  <a:path w="1246" h="908" extrusionOk="0">
                    <a:moveTo>
                      <a:pt x="690" y="0"/>
                    </a:moveTo>
                    <a:cubicBezTo>
                      <a:pt x="668" y="0"/>
                      <a:pt x="646" y="2"/>
                      <a:pt x="622" y="5"/>
                    </a:cubicBezTo>
                    <a:lnTo>
                      <a:pt x="466" y="5"/>
                    </a:lnTo>
                    <a:cubicBezTo>
                      <a:pt x="1" y="173"/>
                      <a:pt x="50" y="908"/>
                      <a:pt x="547" y="908"/>
                    </a:cubicBezTo>
                    <a:cubicBezTo>
                      <a:pt x="571" y="908"/>
                      <a:pt x="596" y="906"/>
                      <a:pt x="622" y="903"/>
                    </a:cubicBezTo>
                    <a:lnTo>
                      <a:pt x="778" y="903"/>
                    </a:lnTo>
                    <a:cubicBezTo>
                      <a:pt x="1246" y="828"/>
                      <a:pt x="1193" y="0"/>
                      <a:pt x="6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56"/>
              <p:cNvSpPr/>
              <p:nvPr/>
            </p:nvSpPr>
            <p:spPr>
              <a:xfrm>
                <a:off x="3809005" y="1258505"/>
                <a:ext cx="37552" cy="25449"/>
              </a:xfrm>
              <a:custGeom>
                <a:avLst/>
                <a:gdLst/>
                <a:ahLst/>
                <a:cxnLst/>
                <a:rect l="l" t="t" r="r" b="b"/>
                <a:pathLst>
                  <a:path w="1210" h="820" extrusionOk="0">
                    <a:moveTo>
                      <a:pt x="566" y="0"/>
                    </a:moveTo>
                    <a:cubicBezTo>
                      <a:pt x="0" y="0"/>
                      <a:pt x="0" y="820"/>
                      <a:pt x="566" y="820"/>
                    </a:cubicBezTo>
                    <a:lnTo>
                      <a:pt x="644" y="820"/>
                    </a:lnTo>
                    <a:cubicBezTo>
                      <a:pt x="1210" y="820"/>
                      <a:pt x="1210" y="0"/>
                      <a:pt x="6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56"/>
              <p:cNvSpPr/>
              <p:nvPr/>
            </p:nvSpPr>
            <p:spPr>
              <a:xfrm>
                <a:off x="3798701" y="1541296"/>
                <a:ext cx="35163" cy="25449"/>
              </a:xfrm>
              <a:custGeom>
                <a:avLst/>
                <a:gdLst/>
                <a:ahLst/>
                <a:cxnLst/>
                <a:rect l="l" t="t" r="r" b="b"/>
                <a:pathLst>
                  <a:path w="1133" h="820" extrusionOk="0">
                    <a:moveTo>
                      <a:pt x="566" y="0"/>
                    </a:moveTo>
                    <a:cubicBezTo>
                      <a:pt x="0" y="0"/>
                      <a:pt x="0" y="820"/>
                      <a:pt x="566" y="820"/>
                    </a:cubicBezTo>
                    <a:cubicBezTo>
                      <a:pt x="1132" y="820"/>
                      <a:pt x="1132" y="0"/>
                      <a:pt x="5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56"/>
              <p:cNvSpPr/>
              <p:nvPr/>
            </p:nvSpPr>
            <p:spPr>
              <a:xfrm>
                <a:off x="2738980" y="1528571"/>
                <a:ext cx="35163" cy="25449"/>
              </a:xfrm>
              <a:custGeom>
                <a:avLst/>
                <a:gdLst/>
                <a:ahLst/>
                <a:cxnLst/>
                <a:rect l="l" t="t" r="r" b="b"/>
                <a:pathLst>
                  <a:path w="1133" h="820" extrusionOk="0">
                    <a:moveTo>
                      <a:pt x="567" y="0"/>
                    </a:moveTo>
                    <a:cubicBezTo>
                      <a:pt x="1" y="0"/>
                      <a:pt x="1" y="820"/>
                      <a:pt x="567" y="820"/>
                    </a:cubicBezTo>
                    <a:cubicBezTo>
                      <a:pt x="1133" y="820"/>
                      <a:pt x="1133" y="0"/>
                      <a:pt x="5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56"/>
              <p:cNvSpPr/>
              <p:nvPr/>
            </p:nvSpPr>
            <p:spPr>
              <a:xfrm>
                <a:off x="3932524" y="660833"/>
                <a:ext cx="30321" cy="20018"/>
              </a:xfrm>
              <a:custGeom>
                <a:avLst/>
                <a:gdLst/>
                <a:ahLst/>
                <a:cxnLst/>
                <a:rect l="l" t="t" r="r" b="b"/>
                <a:pathLst>
                  <a:path w="977" h="645" extrusionOk="0">
                    <a:moveTo>
                      <a:pt x="488" y="0"/>
                    </a:moveTo>
                    <a:cubicBezTo>
                      <a:pt x="1" y="0"/>
                      <a:pt x="1" y="644"/>
                      <a:pt x="488" y="644"/>
                    </a:cubicBezTo>
                    <a:cubicBezTo>
                      <a:pt x="976" y="644"/>
                      <a:pt x="976" y="0"/>
                      <a:pt x="4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56"/>
              <p:cNvSpPr/>
              <p:nvPr/>
            </p:nvSpPr>
            <p:spPr>
              <a:xfrm>
                <a:off x="4121465" y="648108"/>
                <a:ext cx="33332" cy="25449"/>
              </a:xfrm>
              <a:custGeom>
                <a:avLst/>
                <a:gdLst/>
                <a:ahLst/>
                <a:cxnLst/>
                <a:rect l="l" t="t" r="r" b="b"/>
                <a:pathLst>
                  <a:path w="1074" h="820" extrusionOk="0">
                    <a:moveTo>
                      <a:pt x="586" y="0"/>
                    </a:moveTo>
                    <a:cubicBezTo>
                      <a:pt x="0" y="0"/>
                      <a:pt x="0" y="820"/>
                      <a:pt x="586" y="820"/>
                    </a:cubicBezTo>
                    <a:cubicBezTo>
                      <a:pt x="1073" y="820"/>
                      <a:pt x="1073" y="0"/>
                      <a:pt x="5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56"/>
              <p:cNvSpPr/>
              <p:nvPr/>
            </p:nvSpPr>
            <p:spPr>
              <a:xfrm>
                <a:off x="5002518" y="648108"/>
                <a:ext cx="37583" cy="25449"/>
              </a:xfrm>
              <a:custGeom>
                <a:avLst/>
                <a:gdLst/>
                <a:ahLst/>
                <a:cxnLst/>
                <a:rect l="l" t="t" r="r" b="b"/>
                <a:pathLst>
                  <a:path w="1211" h="820" extrusionOk="0">
                    <a:moveTo>
                      <a:pt x="567" y="0"/>
                    </a:moveTo>
                    <a:cubicBezTo>
                      <a:pt x="1" y="0"/>
                      <a:pt x="1" y="820"/>
                      <a:pt x="567" y="820"/>
                    </a:cubicBezTo>
                    <a:lnTo>
                      <a:pt x="645" y="820"/>
                    </a:lnTo>
                    <a:cubicBezTo>
                      <a:pt x="1211" y="820"/>
                      <a:pt x="1211" y="0"/>
                      <a:pt x="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56"/>
              <p:cNvSpPr/>
              <p:nvPr/>
            </p:nvSpPr>
            <p:spPr>
              <a:xfrm>
                <a:off x="5149685" y="385614"/>
                <a:ext cx="27869" cy="28025"/>
              </a:xfrm>
              <a:custGeom>
                <a:avLst/>
                <a:gdLst/>
                <a:ahLst/>
                <a:cxnLst/>
                <a:rect l="l" t="t" r="r" b="b"/>
                <a:pathLst>
                  <a:path w="898" h="903" extrusionOk="0">
                    <a:moveTo>
                      <a:pt x="449" y="0"/>
                    </a:moveTo>
                    <a:cubicBezTo>
                      <a:pt x="225" y="0"/>
                      <a:pt x="0" y="166"/>
                      <a:pt x="39" y="498"/>
                    </a:cubicBezTo>
                    <a:lnTo>
                      <a:pt x="39" y="654"/>
                    </a:lnTo>
                    <a:cubicBezTo>
                      <a:pt x="88" y="820"/>
                      <a:pt x="273" y="903"/>
                      <a:pt x="447" y="903"/>
                    </a:cubicBezTo>
                    <a:cubicBezTo>
                      <a:pt x="620" y="903"/>
                      <a:pt x="781" y="820"/>
                      <a:pt x="781" y="654"/>
                    </a:cubicBezTo>
                    <a:cubicBezTo>
                      <a:pt x="781" y="576"/>
                      <a:pt x="859" y="576"/>
                      <a:pt x="859" y="498"/>
                    </a:cubicBezTo>
                    <a:cubicBezTo>
                      <a:pt x="898" y="166"/>
                      <a:pt x="673" y="0"/>
                      <a:pt x="4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56"/>
              <p:cNvSpPr/>
              <p:nvPr/>
            </p:nvSpPr>
            <p:spPr>
              <a:xfrm>
                <a:off x="5526947" y="271002"/>
                <a:ext cx="29669" cy="24549"/>
              </a:xfrm>
              <a:custGeom>
                <a:avLst/>
                <a:gdLst/>
                <a:ahLst/>
                <a:cxnLst/>
                <a:rect l="l" t="t" r="r" b="b"/>
                <a:pathLst>
                  <a:path w="956" h="791" extrusionOk="0">
                    <a:moveTo>
                      <a:pt x="487" y="1"/>
                    </a:moveTo>
                    <a:cubicBezTo>
                      <a:pt x="393" y="1"/>
                      <a:pt x="305" y="36"/>
                      <a:pt x="254" y="113"/>
                    </a:cubicBezTo>
                    <a:cubicBezTo>
                      <a:pt x="0" y="288"/>
                      <a:pt x="176" y="776"/>
                      <a:pt x="488" y="776"/>
                    </a:cubicBezTo>
                    <a:cubicBezTo>
                      <a:pt x="520" y="786"/>
                      <a:pt x="553" y="791"/>
                      <a:pt x="584" y="791"/>
                    </a:cubicBezTo>
                    <a:cubicBezTo>
                      <a:pt x="795" y="791"/>
                      <a:pt x="956" y="581"/>
                      <a:pt x="820" y="444"/>
                    </a:cubicBezTo>
                    <a:lnTo>
                      <a:pt x="898" y="366"/>
                    </a:lnTo>
                    <a:cubicBezTo>
                      <a:pt x="898" y="144"/>
                      <a:pt x="679"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56"/>
              <p:cNvSpPr/>
              <p:nvPr/>
            </p:nvSpPr>
            <p:spPr>
              <a:xfrm>
                <a:off x="5688608" y="587559"/>
                <a:ext cx="30321" cy="25449"/>
              </a:xfrm>
              <a:custGeom>
                <a:avLst/>
                <a:gdLst/>
                <a:ahLst/>
                <a:cxnLst/>
                <a:rect l="l" t="t" r="r" b="b"/>
                <a:pathLst>
                  <a:path w="977" h="820" extrusionOk="0">
                    <a:moveTo>
                      <a:pt x="489" y="0"/>
                    </a:moveTo>
                    <a:cubicBezTo>
                      <a:pt x="1" y="0"/>
                      <a:pt x="1" y="820"/>
                      <a:pt x="489" y="820"/>
                    </a:cubicBezTo>
                    <a:cubicBezTo>
                      <a:pt x="976" y="820"/>
                      <a:pt x="976"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56"/>
              <p:cNvSpPr/>
              <p:nvPr/>
            </p:nvSpPr>
            <p:spPr>
              <a:xfrm>
                <a:off x="5519654" y="927206"/>
                <a:ext cx="32742" cy="23711"/>
              </a:xfrm>
              <a:custGeom>
                <a:avLst/>
                <a:gdLst/>
                <a:ahLst/>
                <a:cxnLst/>
                <a:rect l="l" t="t" r="r" b="b"/>
                <a:pathLst>
                  <a:path w="1055" h="764" extrusionOk="0">
                    <a:moveTo>
                      <a:pt x="566" y="0"/>
                    </a:moveTo>
                    <a:cubicBezTo>
                      <a:pt x="511" y="0"/>
                      <a:pt x="457" y="12"/>
                      <a:pt x="411" y="41"/>
                    </a:cubicBezTo>
                    <a:cubicBezTo>
                      <a:pt x="157" y="119"/>
                      <a:pt x="1" y="354"/>
                      <a:pt x="157" y="529"/>
                    </a:cubicBezTo>
                    <a:lnTo>
                      <a:pt x="157" y="607"/>
                    </a:lnTo>
                    <a:cubicBezTo>
                      <a:pt x="235" y="685"/>
                      <a:pt x="313" y="763"/>
                      <a:pt x="489" y="763"/>
                    </a:cubicBezTo>
                    <a:cubicBezTo>
                      <a:pt x="567" y="763"/>
                      <a:pt x="645" y="685"/>
                      <a:pt x="645" y="685"/>
                    </a:cubicBezTo>
                    <a:cubicBezTo>
                      <a:pt x="723" y="685"/>
                      <a:pt x="723" y="685"/>
                      <a:pt x="801" y="607"/>
                    </a:cubicBezTo>
                    <a:cubicBezTo>
                      <a:pt x="977" y="607"/>
                      <a:pt x="1055" y="275"/>
                      <a:pt x="898" y="119"/>
                    </a:cubicBezTo>
                    <a:cubicBezTo>
                      <a:pt x="830" y="65"/>
                      <a:pt x="695" y="0"/>
                      <a:pt x="5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56"/>
              <p:cNvSpPr/>
              <p:nvPr/>
            </p:nvSpPr>
            <p:spPr>
              <a:xfrm>
                <a:off x="5350730" y="1159782"/>
                <a:ext cx="24859" cy="21259"/>
              </a:xfrm>
              <a:custGeom>
                <a:avLst/>
                <a:gdLst/>
                <a:ahLst/>
                <a:cxnLst/>
                <a:rect l="l" t="t" r="r" b="b"/>
                <a:pathLst>
                  <a:path w="801" h="685" extrusionOk="0">
                    <a:moveTo>
                      <a:pt x="357" y="0"/>
                    </a:moveTo>
                    <a:cubicBezTo>
                      <a:pt x="159" y="0"/>
                      <a:pt x="0" y="143"/>
                      <a:pt x="0" y="352"/>
                    </a:cubicBezTo>
                    <a:cubicBezTo>
                      <a:pt x="0" y="545"/>
                      <a:pt x="159" y="685"/>
                      <a:pt x="356" y="685"/>
                    </a:cubicBezTo>
                    <a:cubicBezTo>
                      <a:pt x="399" y="685"/>
                      <a:pt x="443" y="678"/>
                      <a:pt x="488" y="664"/>
                    </a:cubicBezTo>
                    <a:lnTo>
                      <a:pt x="566" y="664"/>
                    </a:lnTo>
                    <a:cubicBezTo>
                      <a:pt x="800" y="586"/>
                      <a:pt x="800" y="98"/>
                      <a:pt x="566" y="20"/>
                    </a:cubicBezTo>
                    <a:lnTo>
                      <a:pt x="488" y="20"/>
                    </a:lnTo>
                    <a:cubicBezTo>
                      <a:pt x="443" y="7"/>
                      <a:pt x="399" y="0"/>
                      <a:pt x="3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56"/>
              <p:cNvSpPr/>
              <p:nvPr/>
            </p:nvSpPr>
            <p:spPr>
              <a:xfrm>
                <a:off x="5680756" y="1996796"/>
                <a:ext cx="25449" cy="27000"/>
              </a:xfrm>
              <a:custGeom>
                <a:avLst/>
                <a:gdLst/>
                <a:ahLst/>
                <a:cxnLst/>
                <a:rect l="l" t="t" r="r" b="b"/>
                <a:pathLst>
                  <a:path w="820" h="870" extrusionOk="0">
                    <a:moveTo>
                      <a:pt x="410" y="1"/>
                    </a:moveTo>
                    <a:cubicBezTo>
                      <a:pt x="205" y="1"/>
                      <a:pt x="0" y="123"/>
                      <a:pt x="0" y="367"/>
                    </a:cubicBezTo>
                    <a:lnTo>
                      <a:pt x="0" y="445"/>
                    </a:lnTo>
                    <a:cubicBezTo>
                      <a:pt x="0" y="728"/>
                      <a:pt x="205" y="869"/>
                      <a:pt x="410" y="869"/>
                    </a:cubicBezTo>
                    <a:cubicBezTo>
                      <a:pt x="615" y="869"/>
                      <a:pt x="820" y="728"/>
                      <a:pt x="820" y="445"/>
                    </a:cubicBezTo>
                    <a:lnTo>
                      <a:pt x="820" y="367"/>
                    </a:lnTo>
                    <a:cubicBezTo>
                      <a:pt x="820" y="123"/>
                      <a:pt x="615" y="1"/>
                      <a:pt x="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56"/>
              <p:cNvSpPr/>
              <p:nvPr/>
            </p:nvSpPr>
            <p:spPr>
              <a:xfrm>
                <a:off x="5522074" y="2093284"/>
                <a:ext cx="29359" cy="28149"/>
              </a:xfrm>
              <a:custGeom>
                <a:avLst/>
                <a:gdLst/>
                <a:ahLst/>
                <a:cxnLst/>
                <a:rect l="l" t="t" r="r" b="b"/>
                <a:pathLst>
                  <a:path w="946" h="907" extrusionOk="0">
                    <a:moveTo>
                      <a:pt x="628" y="0"/>
                    </a:moveTo>
                    <a:cubicBezTo>
                      <a:pt x="583" y="0"/>
                      <a:pt x="536" y="9"/>
                      <a:pt x="489" y="28"/>
                    </a:cubicBezTo>
                    <a:cubicBezTo>
                      <a:pt x="411" y="28"/>
                      <a:pt x="411" y="106"/>
                      <a:pt x="333" y="184"/>
                    </a:cubicBezTo>
                    <a:cubicBezTo>
                      <a:pt x="235" y="184"/>
                      <a:pt x="235" y="184"/>
                      <a:pt x="235" y="262"/>
                    </a:cubicBezTo>
                    <a:cubicBezTo>
                      <a:pt x="1" y="516"/>
                      <a:pt x="157" y="906"/>
                      <a:pt x="489" y="906"/>
                    </a:cubicBezTo>
                    <a:cubicBezTo>
                      <a:pt x="723" y="906"/>
                      <a:pt x="899" y="594"/>
                      <a:pt x="820" y="340"/>
                    </a:cubicBezTo>
                    <a:lnTo>
                      <a:pt x="820" y="262"/>
                    </a:lnTo>
                    <a:cubicBezTo>
                      <a:pt x="945" y="138"/>
                      <a:pt x="808" y="0"/>
                      <a:pt x="6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56"/>
              <p:cNvSpPr/>
              <p:nvPr/>
            </p:nvSpPr>
            <p:spPr>
              <a:xfrm>
                <a:off x="5665611" y="2278222"/>
                <a:ext cx="33332" cy="24859"/>
              </a:xfrm>
              <a:custGeom>
                <a:avLst/>
                <a:gdLst/>
                <a:ahLst/>
                <a:cxnLst/>
                <a:rect l="l" t="t" r="r" b="b"/>
                <a:pathLst>
                  <a:path w="1074" h="801" extrusionOk="0">
                    <a:moveTo>
                      <a:pt x="586" y="1"/>
                    </a:moveTo>
                    <a:cubicBezTo>
                      <a:pt x="0" y="1"/>
                      <a:pt x="0" y="801"/>
                      <a:pt x="586" y="801"/>
                    </a:cubicBezTo>
                    <a:cubicBezTo>
                      <a:pt x="1073" y="801"/>
                      <a:pt x="1073" y="1"/>
                      <a:pt x="5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56"/>
              <p:cNvSpPr/>
              <p:nvPr/>
            </p:nvSpPr>
            <p:spPr>
              <a:xfrm>
                <a:off x="6735915" y="2295943"/>
                <a:ext cx="35163" cy="22283"/>
              </a:xfrm>
              <a:custGeom>
                <a:avLst/>
                <a:gdLst/>
                <a:ahLst/>
                <a:cxnLst/>
                <a:rect l="l" t="t" r="r" b="b"/>
                <a:pathLst>
                  <a:path w="1133" h="718" extrusionOk="0">
                    <a:moveTo>
                      <a:pt x="566" y="1"/>
                    </a:moveTo>
                    <a:cubicBezTo>
                      <a:pt x="283" y="1"/>
                      <a:pt x="0" y="162"/>
                      <a:pt x="244" y="483"/>
                    </a:cubicBezTo>
                    <a:lnTo>
                      <a:pt x="244" y="562"/>
                    </a:lnTo>
                    <a:cubicBezTo>
                      <a:pt x="322" y="718"/>
                      <a:pt x="478" y="718"/>
                      <a:pt x="556" y="718"/>
                    </a:cubicBezTo>
                    <a:cubicBezTo>
                      <a:pt x="634" y="718"/>
                      <a:pt x="732" y="718"/>
                      <a:pt x="810" y="562"/>
                    </a:cubicBezTo>
                    <a:lnTo>
                      <a:pt x="888" y="483"/>
                    </a:lnTo>
                    <a:cubicBezTo>
                      <a:pt x="1132" y="162"/>
                      <a:pt x="849" y="1"/>
                      <a:pt x="5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56"/>
              <p:cNvSpPr/>
              <p:nvPr/>
            </p:nvSpPr>
            <p:spPr>
              <a:xfrm>
                <a:off x="6841590" y="2259787"/>
                <a:ext cx="30290" cy="28832"/>
              </a:xfrm>
              <a:custGeom>
                <a:avLst/>
                <a:gdLst/>
                <a:ahLst/>
                <a:cxnLst/>
                <a:rect l="l" t="t" r="r" b="b"/>
                <a:pathLst>
                  <a:path w="976" h="929" extrusionOk="0">
                    <a:moveTo>
                      <a:pt x="591" y="1"/>
                    </a:moveTo>
                    <a:cubicBezTo>
                      <a:pt x="554" y="1"/>
                      <a:pt x="519" y="9"/>
                      <a:pt x="488" y="29"/>
                    </a:cubicBezTo>
                    <a:cubicBezTo>
                      <a:pt x="410" y="29"/>
                      <a:pt x="332" y="107"/>
                      <a:pt x="254" y="185"/>
                    </a:cubicBezTo>
                    <a:cubicBezTo>
                      <a:pt x="78" y="263"/>
                      <a:pt x="0" y="419"/>
                      <a:pt x="78" y="595"/>
                    </a:cubicBezTo>
                    <a:cubicBezTo>
                      <a:pt x="78" y="727"/>
                      <a:pt x="260" y="929"/>
                      <a:pt x="457" y="929"/>
                    </a:cubicBezTo>
                    <a:cubicBezTo>
                      <a:pt x="493" y="929"/>
                      <a:pt x="530" y="922"/>
                      <a:pt x="566" y="907"/>
                    </a:cubicBezTo>
                    <a:cubicBezTo>
                      <a:pt x="820" y="751"/>
                      <a:pt x="976" y="595"/>
                      <a:pt x="898" y="263"/>
                    </a:cubicBezTo>
                    <a:cubicBezTo>
                      <a:pt x="898" y="138"/>
                      <a:pt x="735" y="1"/>
                      <a:pt x="5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56"/>
              <p:cNvSpPr/>
              <p:nvPr/>
            </p:nvSpPr>
            <p:spPr>
              <a:xfrm>
                <a:off x="6867007" y="2366640"/>
                <a:ext cx="24859" cy="20018"/>
              </a:xfrm>
              <a:custGeom>
                <a:avLst/>
                <a:gdLst/>
                <a:ahLst/>
                <a:cxnLst/>
                <a:rect l="l" t="t" r="r" b="b"/>
                <a:pathLst>
                  <a:path w="801" h="645" extrusionOk="0">
                    <a:moveTo>
                      <a:pt x="410" y="1"/>
                    </a:moveTo>
                    <a:cubicBezTo>
                      <a:pt x="1" y="1"/>
                      <a:pt x="1" y="644"/>
                      <a:pt x="410" y="644"/>
                    </a:cubicBezTo>
                    <a:cubicBezTo>
                      <a:pt x="801" y="644"/>
                      <a:pt x="801" y="1"/>
                      <a:pt x="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56"/>
              <p:cNvSpPr/>
              <p:nvPr/>
            </p:nvSpPr>
            <p:spPr>
              <a:xfrm>
                <a:off x="6917905" y="1858815"/>
                <a:ext cx="39818" cy="30166"/>
              </a:xfrm>
              <a:custGeom>
                <a:avLst/>
                <a:gdLst/>
                <a:ahLst/>
                <a:cxnLst/>
                <a:rect l="l" t="t" r="r" b="b"/>
                <a:pathLst>
                  <a:path w="1283" h="972" extrusionOk="0">
                    <a:moveTo>
                      <a:pt x="648" y="1"/>
                    </a:moveTo>
                    <a:cubicBezTo>
                      <a:pt x="562" y="1"/>
                      <a:pt x="473" y="28"/>
                      <a:pt x="390" y="91"/>
                    </a:cubicBezTo>
                    <a:cubicBezTo>
                      <a:pt x="390" y="169"/>
                      <a:pt x="312" y="169"/>
                      <a:pt x="312" y="266"/>
                    </a:cubicBezTo>
                    <a:cubicBezTo>
                      <a:pt x="1" y="563"/>
                      <a:pt x="252" y="972"/>
                      <a:pt x="571" y="972"/>
                    </a:cubicBezTo>
                    <a:cubicBezTo>
                      <a:pt x="672" y="972"/>
                      <a:pt x="779" y="931"/>
                      <a:pt x="878" y="832"/>
                    </a:cubicBezTo>
                    <a:lnTo>
                      <a:pt x="956" y="754"/>
                    </a:lnTo>
                    <a:cubicBezTo>
                      <a:pt x="1283" y="427"/>
                      <a:pt x="988" y="1"/>
                      <a:pt x="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56"/>
              <p:cNvSpPr/>
              <p:nvPr/>
            </p:nvSpPr>
            <p:spPr>
              <a:xfrm>
                <a:off x="6934819" y="937975"/>
                <a:ext cx="27900" cy="31718"/>
              </a:xfrm>
              <a:custGeom>
                <a:avLst/>
                <a:gdLst/>
                <a:ahLst/>
                <a:cxnLst/>
                <a:rect l="l" t="t" r="r" b="b"/>
                <a:pathLst>
                  <a:path w="899" h="1022" extrusionOk="0">
                    <a:moveTo>
                      <a:pt x="535" y="1"/>
                    </a:moveTo>
                    <a:cubicBezTo>
                      <a:pt x="463" y="1"/>
                      <a:pt x="391" y="26"/>
                      <a:pt x="333" y="85"/>
                    </a:cubicBezTo>
                    <a:cubicBezTo>
                      <a:pt x="79" y="260"/>
                      <a:pt x="1" y="670"/>
                      <a:pt x="177" y="904"/>
                    </a:cubicBezTo>
                    <a:cubicBezTo>
                      <a:pt x="216" y="982"/>
                      <a:pt x="294" y="1021"/>
                      <a:pt x="362" y="1021"/>
                    </a:cubicBezTo>
                    <a:cubicBezTo>
                      <a:pt x="430" y="1021"/>
                      <a:pt x="489" y="982"/>
                      <a:pt x="489" y="904"/>
                    </a:cubicBezTo>
                    <a:cubicBezTo>
                      <a:pt x="489" y="826"/>
                      <a:pt x="489" y="826"/>
                      <a:pt x="567" y="748"/>
                    </a:cubicBezTo>
                    <a:cubicBezTo>
                      <a:pt x="567" y="748"/>
                      <a:pt x="664" y="748"/>
                      <a:pt x="742" y="670"/>
                    </a:cubicBezTo>
                    <a:cubicBezTo>
                      <a:pt x="899" y="572"/>
                      <a:pt x="899" y="338"/>
                      <a:pt x="820" y="182"/>
                    </a:cubicBezTo>
                    <a:cubicBezTo>
                      <a:pt x="772" y="72"/>
                      <a:pt x="654" y="1"/>
                      <a:pt x="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56"/>
              <p:cNvSpPr/>
              <p:nvPr/>
            </p:nvSpPr>
            <p:spPr>
              <a:xfrm>
                <a:off x="6972992" y="1152520"/>
                <a:ext cx="30290" cy="27900"/>
              </a:xfrm>
              <a:custGeom>
                <a:avLst/>
                <a:gdLst/>
                <a:ahLst/>
                <a:cxnLst/>
                <a:rect l="l" t="t" r="r" b="b"/>
                <a:pathLst>
                  <a:path w="976" h="899" extrusionOk="0">
                    <a:moveTo>
                      <a:pt x="566" y="1"/>
                    </a:moveTo>
                    <a:cubicBezTo>
                      <a:pt x="234" y="1"/>
                      <a:pt x="0" y="176"/>
                      <a:pt x="0" y="488"/>
                    </a:cubicBezTo>
                    <a:cubicBezTo>
                      <a:pt x="0" y="664"/>
                      <a:pt x="78" y="820"/>
                      <a:pt x="312" y="898"/>
                    </a:cubicBezTo>
                    <a:lnTo>
                      <a:pt x="566" y="898"/>
                    </a:lnTo>
                    <a:lnTo>
                      <a:pt x="644" y="820"/>
                    </a:lnTo>
                    <a:cubicBezTo>
                      <a:pt x="800" y="742"/>
                      <a:pt x="976" y="586"/>
                      <a:pt x="976" y="410"/>
                    </a:cubicBezTo>
                    <a:cubicBezTo>
                      <a:pt x="976" y="176"/>
                      <a:pt x="800" y="1"/>
                      <a:pt x="5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56"/>
              <p:cNvSpPr/>
              <p:nvPr/>
            </p:nvSpPr>
            <p:spPr>
              <a:xfrm>
                <a:off x="6802051" y="1040763"/>
                <a:ext cx="34728" cy="26411"/>
              </a:xfrm>
              <a:custGeom>
                <a:avLst/>
                <a:gdLst/>
                <a:ahLst/>
                <a:cxnLst/>
                <a:rect l="l" t="t" r="r" b="b"/>
                <a:pathLst>
                  <a:path w="1119" h="851" extrusionOk="0">
                    <a:moveTo>
                      <a:pt x="573" y="1"/>
                    </a:moveTo>
                    <a:cubicBezTo>
                      <a:pt x="279" y="1"/>
                      <a:pt x="1" y="394"/>
                      <a:pt x="221" y="597"/>
                    </a:cubicBezTo>
                    <a:cubicBezTo>
                      <a:pt x="299" y="772"/>
                      <a:pt x="455" y="851"/>
                      <a:pt x="708" y="851"/>
                    </a:cubicBezTo>
                    <a:cubicBezTo>
                      <a:pt x="942" y="851"/>
                      <a:pt x="1118" y="675"/>
                      <a:pt x="1118" y="441"/>
                    </a:cubicBezTo>
                    <a:cubicBezTo>
                      <a:pt x="1118" y="221"/>
                      <a:pt x="986" y="16"/>
                      <a:pt x="799" y="16"/>
                    </a:cubicBezTo>
                    <a:cubicBezTo>
                      <a:pt x="770" y="16"/>
                      <a:pt x="740" y="21"/>
                      <a:pt x="708" y="31"/>
                    </a:cubicBezTo>
                    <a:cubicBezTo>
                      <a:pt x="664" y="10"/>
                      <a:pt x="618" y="1"/>
                      <a:pt x="5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56"/>
              <p:cNvSpPr/>
              <p:nvPr/>
            </p:nvSpPr>
            <p:spPr>
              <a:xfrm>
                <a:off x="6268746" y="1055194"/>
                <a:ext cx="40594" cy="21662"/>
              </a:xfrm>
              <a:custGeom>
                <a:avLst/>
                <a:gdLst/>
                <a:ahLst/>
                <a:cxnLst/>
                <a:rect l="l" t="t" r="r" b="b"/>
                <a:pathLst>
                  <a:path w="1308" h="698" extrusionOk="0">
                    <a:moveTo>
                      <a:pt x="654" y="0"/>
                    </a:moveTo>
                    <a:cubicBezTo>
                      <a:pt x="327" y="0"/>
                      <a:pt x="0" y="181"/>
                      <a:pt x="410" y="542"/>
                    </a:cubicBezTo>
                    <a:lnTo>
                      <a:pt x="410" y="620"/>
                    </a:lnTo>
                    <a:cubicBezTo>
                      <a:pt x="488" y="698"/>
                      <a:pt x="566" y="698"/>
                      <a:pt x="566" y="698"/>
                    </a:cubicBezTo>
                    <a:lnTo>
                      <a:pt x="663" y="698"/>
                    </a:lnTo>
                    <a:cubicBezTo>
                      <a:pt x="741" y="698"/>
                      <a:pt x="820" y="698"/>
                      <a:pt x="820" y="620"/>
                    </a:cubicBezTo>
                    <a:lnTo>
                      <a:pt x="898" y="542"/>
                    </a:lnTo>
                    <a:cubicBezTo>
                      <a:pt x="1307" y="181"/>
                      <a:pt x="980" y="0"/>
                      <a:pt x="6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56"/>
              <p:cNvSpPr/>
              <p:nvPr/>
            </p:nvSpPr>
            <p:spPr>
              <a:xfrm>
                <a:off x="6266294" y="919602"/>
                <a:ext cx="25480" cy="17162"/>
              </a:xfrm>
              <a:custGeom>
                <a:avLst/>
                <a:gdLst/>
                <a:ahLst/>
                <a:cxnLst/>
                <a:rect l="l" t="t" r="r" b="b"/>
                <a:pathLst>
                  <a:path w="821" h="553" extrusionOk="0">
                    <a:moveTo>
                      <a:pt x="431" y="0"/>
                    </a:moveTo>
                    <a:cubicBezTo>
                      <a:pt x="324" y="0"/>
                      <a:pt x="226" y="56"/>
                      <a:pt x="157" y="111"/>
                    </a:cubicBezTo>
                    <a:cubicBezTo>
                      <a:pt x="1" y="189"/>
                      <a:pt x="1" y="364"/>
                      <a:pt x="157" y="442"/>
                    </a:cubicBezTo>
                    <a:cubicBezTo>
                      <a:pt x="226" y="498"/>
                      <a:pt x="324" y="553"/>
                      <a:pt x="431" y="553"/>
                    </a:cubicBezTo>
                    <a:cubicBezTo>
                      <a:pt x="475" y="553"/>
                      <a:pt x="521" y="543"/>
                      <a:pt x="567" y="520"/>
                    </a:cubicBezTo>
                    <a:cubicBezTo>
                      <a:pt x="645" y="442"/>
                      <a:pt x="742" y="442"/>
                      <a:pt x="820" y="364"/>
                    </a:cubicBezTo>
                    <a:lnTo>
                      <a:pt x="820" y="189"/>
                    </a:lnTo>
                    <a:cubicBezTo>
                      <a:pt x="742" y="111"/>
                      <a:pt x="645" y="111"/>
                      <a:pt x="567" y="33"/>
                    </a:cubicBezTo>
                    <a:cubicBezTo>
                      <a:pt x="521" y="10"/>
                      <a:pt x="475" y="0"/>
                      <a:pt x="4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56"/>
              <p:cNvSpPr/>
              <p:nvPr/>
            </p:nvSpPr>
            <p:spPr>
              <a:xfrm>
                <a:off x="3640050" y="1823404"/>
                <a:ext cx="37304" cy="32183"/>
              </a:xfrm>
              <a:custGeom>
                <a:avLst/>
                <a:gdLst/>
                <a:ahLst/>
                <a:cxnLst/>
                <a:rect l="l" t="t" r="r" b="b"/>
                <a:pathLst>
                  <a:path w="1202" h="1037" extrusionOk="0">
                    <a:moveTo>
                      <a:pt x="582" y="0"/>
                    </a:moveTo>
                    <a:cubicBezTo>
                      <a:pt x="492" y="0"/>
                      <a:pt x="399" y="30"/>
                      <a:pt x="313" y="100"/>
                    </a:cubicBezTo>
                    <a:cubicBezTo>
                      <a:pt x="313" y="178"/>
                      <a:pt x="235" y="256"/>
                      <a:pt x="156" y="256"/>
                    </a:cubicBezTo>
                    <a:cubicBezTo>
                      <a:pt x="0" y="432"/>
                      <a:pt x="0" y="744"/>
                      <a:pt x="156" y="920"/>
                    </a:cubicBezTo>
                    <a:cubicBezTo>
                      <a:pt x="235" y="998"/>
                      <a:pt x="356" y="1037"/>
                      <a:pt x="478" y="1037"/>
                    </a:cubicBezTo>
                    <a:cubicBezTo>
                      <a:pt x="600" y="1037"/>
                      <a:pt x="722" y="998"/>
                      <a:pt x="800" y="920"/>
                    </a:cubicBezTo>
                    <a:cubicBezTo>
                      <a:pt x="800" y="822"/>
                      <a:pt x="878" y="744"/>
                      <a:pt x="878" y="744"/>
                    </a:cubicBezTo>
                    <a:cubicBezTo>
                      <a:pt x="1202" y="421"/>
                      <a:pt x="918" y="0"/>
                      <a:pt x="5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56"/>
              <p:cNvSpPr/>
              <p:nvPr/>
            </p:nvSpPr>
            <p:spPr>
              <a:xfrm>
                <a:off x="2883106" y="1406790"/>
                <a:ext cx="35287" cy="29763"/>
              </a:xfrm>
              <a:custGeom>
                <a:avLst/>
                <a:gdLst/>
                <a:ahLst/>
                <a:cxnLst/>
                <a:rect l="l" t="t" r="r" b="b"/>
                <a:pathLst>
                  <a:path w="1137" h="959" extrusionOk="0">
                    <a:moveTo>
                      <a:pt x="588" y="1"/>
                    </a:moveTo>
                    <a:cubicBezTo>
                      <a:pt x="499" y="1"/>
                      <a:pt x="404" y="31"/>
                      <a:pt x="313" y="100"/>
                    </a:cubicBezTo>
                    <a:lnTo>
                      <a:pt x="157" y="276"/>
                    </a:lnTo>
                    <a:cubicBezTo>
                      <a:pt x="1" y="432"/>
                      <a:pt x="1" y="685"/>
                      <a:pt x="157" y="842"/>
                    </a:cubicBezTo>
                    <a:cubicBezTo>
                      <a:pt x="235" y="920"/>
                      <a:pt x="337" y="959"/>
                      <a:pt x="440" y="959"/>
                    </a:cubicBezTo>
                    <a:cubicBezTo>
                      <a:pt x="542" y="959"/>
                      <a:pt x="645" y="920"/>
                      <a:pt x="723" y="842"/>
                    </a:cubicBezTo>
                    <a:cubicBezTo>
                      <a:pt x="801" y="764"/>
                      <a:pt x="801" y="764"/>
                      <a:pt x="879" y="685"/>
                    </a:cubicBezTo>
                    <a:cubicBezTo>
                      <a:pt x="1137" y="367"/>
                      <a:pt x="899" y="1"/>
                      <a:pt x="5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56"/>
              <p:cNvSpPr/>
              <p:nvPr/>
            </p:nvSpPr>
            <p:spPr>
              <a:xfrm>
                <a:off x="3566776" y="2413876"/>
                <a:ext cx="27869" cy="26721"/>
              </a:xfrm>
              <a:custGeom>
                <a:avLst/>
                <a:gdLst/>
                <a:ahLst/>
                <a:cxnLst/>
                <a:rect l="l" t="t" r="r" b="b"/>
                <a:pathLst>
                  <a:path w="898" h="861" extrusionOk="0">
                    <a:moveTo>
                      <a:pt x="433" y="0"/>
                    </a:moveTo>
                    <a:cubicBezTo>
                      <a:pt x="215" y="0"/>
                      <a:pt x="0" y="155"/>
                      <a:pt x="0" y="430"/>
                    </a:cubicBezTo>
                    <a:cubicBezTo>
                      <a:pt x="0" y="695"/>
                      <a:pt x="189" y="861"/>
                      <a:pt x="408" y="861"/>
                    </a:cubicBezTo>
                    <a:cubicBezTo>
                      <a:pt x="512" y="861"/>
                      <a:pt x="622" y="823"/>
                      <a:pt x="722" y="742"/>
                    </a:cubicBezTo>
                    <a:cubicBezTo>
                      <a:pt x="898" y="586"/>
                      <a:pt x="898" y="332"/>
                      <a:pt x="722" y="176"/>
                    </a:cubicBezTo>
                    <a:cubicBezTo>
                      <a:pt x="722" y="98"/>
                      <a:pt x="644" y="20"/>
                      <a:pt x="566" y="20"/>
                    </a:cubicBezTo>
                    <a:cubicBezTo>
                      <a:pt x="523" y="7"/>
                      <a:pt x="478" y="0"/>
                      <a:pt x="4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56"/>
              <p:cNvSpPr/>
              <p:nvPr/>
            </p:nvSpPr>
            <p:spPr>
              <a:xfrm>
                <a:off x="3730889" y="2358757"/>
                <a:ext cx="30290" cy="25480"/>
              </a:xfrm>
              <a:custGeom>
                <a:avLst/>
                <a:gdLst/>
                <a:ahLst/>
                <a:cxnLst/>
                <a:rect l="l" t="t" r="r" b="b"/>
                <a:pathLst>
                  <a:path w="976" h="821" extrusionOk="0">
                    <a:moveTo>
                      <a:pt x="488" y="1"/>
                    </a:moveTo>
                    <a:cubicBezTo>
                      <a:pt x="0" y="1"/>
                      <a:pt x="0" y="820"/>
                      <a:pt x="488" y="820"/>
                    </a:cubicBezTo>
                    <a:cubicBezTo>
                      <a:pt x="976" y="820"/>
                      <a:pt x="976"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56"/>
              <p:cNvSpPr/>
              <p:nvPr/>
            </p:nvSpPr>
            <p:spPr>
              <a:xfrm>
                <a:off x="2191584" y="2369061"/>
                <a:ext cx="35132" cy="30911"/>
              </a:xfrm>
              <a:custGeom>
                <a:avLst/>
                <a:gdLst/>
                <a:ahLst/>
                <a:cxnLst/>
                <a:rect l="l" t="t" r="r" b="b"/>
                <a:pathLst>
                  <a:path w="1132" h="996" extrusionOk="0">
                    <a:moveTo>
                      <a:pt x="410" y="1"/>
                    </a:moveTo>
                    <a:cubicBezTo>
                      <a:pt x="156" y="1"/>
                      <a:pt x="0" y="235"/>
                      <a:pt x="0" y="488"/>
                    </a:cubicBezTo>
                    <a:cubicBezTo>
                      <a:pt x="65" y="830"/>
                      <a:pt x="253" y="996"/>
                      <a:pt x="540" y="996"/>
                    </a:cubicBezTo>
                    <a:cubicBezTo>
                      <a:pt x="597" y="996"/>
                      <a:pt x="658" y="989"/>
                      <a:pt x="722" y="976"/>
                    </a:cubicBezTo>
                    <a:cubicBezTo>
                      <a:pt x="976" y="976"/>
                      <a:pt x="1132" y="723"/>
                      <a:pt x="1054" y="488"/>
                    </a:cubicBezTo>
                    <a:cubicBezTo>
                      <a:pt x="1054" y="410"/>
                      <a:pt x="976" y="235"/>
                      <a:pt x="898" y="157"/>
                    </a:cubicBezTo>
                    <a:cubicBezTo>
                      <a:pt x="820" y="79"/>
                      <a:pt x="566" y="1"/>
                      <a:pt x="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56"/>
              <p:cNvSpPr/>
              <p:nvPr/>
            </p:nvSpPr>
            <p:spPr>
              <a:xfrm>
                <a:off x="2277551" y="2430231"/>
                <a:ext cx="40004" cy="32121"/>
              </a:xfrm>
              <a:custGeom>
                <a:avLst/>
                <a:gdLst/>
                <a:ahLst/>
                <a:cxnLst/>
                <a:rect l="l" t="t" r="r" b="b"/>
                <a:pathLst>
                  <a:path w="1289" h="1035" extrusionOk="0">
                    <a:moveTo>
                      <a:pt x="645" y="0"/>
                    </a:moveTo>
                    <a:cubicBezTo>
                      <a:pt x="586" y="0"/>
                      <a:pt x="528" y="20"/>
                      <a:pt x="489" y="59"/>
                    </a:cubicBezTo>
                    <a:cubicBezTo>
                      <a:pt x="391" y="137"/>
                      <a:pt x="391" y="137"/>
                      <a:pt x="313" y="215"/>
                    </a:cubicBezTo>
                    <a:cubicBezTo>
                      <a:pt x="1" y="469"/>
                      <a:pt x="235" y="1034"/>
                      <a:pt x="645" y="1034"/>
                    </a:cubicBezTo>
                    <a:cubicBezTo>
                      <a:pt x="1055" y="1034"/>
                      <a:pt x="1289" y="469"/>
                      <a:pt x="976" y="215"/>
                    </a:cubicBezTo>
                    <a:cubicBezTo>
                      <a:pt x="879" y="137"/>
                      <a:pt x="879" y="137"/>
                      <a:pt x="801" y="59"/>
                    </a:cubicBezTo>
                    <a:cubicBezTo>
                      <a:pt x="762" y="20"/>
                      <a:pt x="703" y="0"/>
                      <a:pt x="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8" name="Google Shape;8408;p56"/>
              <p:cNvSpPr/>
              <p:nvPr/>
            </p:nvSpPr>
            <p:spPr>
              <a:xfrm>
                <a:off x="3703020" y="1681450"/>
                <a:ext cx="30321" cy="31221"/>
              </a:xfrm>
              <a:custGeom>
                <a:avLst/>
                <a:gdLst/>
                <a:ahLst/>
                <a:cxnLst/>
                <a:rect l="l" t="t" r="r" b="b"/>
                <a:pathLst>
                  <a:path w="977" h="1006" extrusionOk="0">
                    <a:moveTo>
                      <a:pt x="495" y="0"/>
                    </a:moveTo>
                    <a:cubicBezTo>
                      <a:pt x="439" y="0"/>
                      <a:pt x="380" y="10"/>
                      <a:pt x="313" y="30"/>
                    </a:cubicBezTo>
                    <a:cubicBezTo>
                      <a:pt x="79" y="206"/>
                      <a:pt x="1" y="518"/>
                      <a:pt x="157" y="772"/>
                    </a:cubicBezTo>
                    <a:cubicBezTo>
                      <a:pt x="235" y="850"/>
                      <a:pt x="313" y="928"/>
                      <a:pt x="488" y="1006"/>
                    </a:cubicBezTo>
                    <a:lnTo>
                      <a:pt x="723" y="1006"/>
                    </a:lnTo>
                    <a:cubicBezTo>
                      <a:pt x="801" y="1006"/>
                      <a:pt x="898" y="928"/>
                      <a:pt x="976" y="850"/>
                    </a:cubicBezTo>
                    <a:lnTo>
                      <a:pt x="976" y="772"/>
                    </a:lnTo>
                    <a:lnTo>
                      <a:pt x="976" y="616"/>
                    </a:lnTo>
                    <a:lnTo>
                      <a:pt x="976" y="440"/>
                    </a:lnTo>
                    <a:cubicBezTo>
                      <a:pt x="976" y="362"/>
                      <a:pt x="976" y="284"/>
                      <a:pt x="898" y="206"/>
                    </a:cubicBezTo>
                    <a:cubicBezTo>
                      <a:pt x="769" y="77"/>
                      <a:pt x="650" y="0"/>
                      <a:pt x="4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9" name="Google Shape;8409;p56"/>
              <p:cNvSpPr/>
              <p:nvPr/>
            </p:nvSpPr>
            <p:spPr>
              <a:xfrm>
                <a:off x="5529368" y="2424179"/>
                <a:ext cx="35752" cy="25449"/>
              </a:xfrm>
              <a:custGeom>
                <a:avLst/>
                <a:gdLst/>
                <a:ahLst/>
                <a:cxnLst/>
                <a:rect l="l" t="t" r="r" b="b"/>
                <a:pathLst>
                  <a:path w="1152" h="820" extrusionOk="0">
                    <a:moveTo>
                      <a:pt x="585" y="0"/>
                    </a:moveTo>
                    <a:cubicBezTo>
                      <a:pt x="0" y="0"/>
                      <a:pt x="0" y="820"/>
                      <a:pt x="585" y="820"/>
                    </a:cubicBezTo>
                    <a:cubicBezTo>
                      <a:pt x="1151" y="820"/>
                      <a:pt x="1151" y="0"/>
                      <a:pt x="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56"/>
              <p:cNvSpPr/>
              <p:nvPr/>
            </p:nvSpPr>
            <p:spPr>
              <a:xfrm>
                <a:off x="6902139" y="2626434"/>
                <a:ext cx="30290" cy="30476"/>
              </a:xfrm>
              <a:custGeom>
                <a:avLst/>
                <a:gdLst/>
                <a:ahLst/>
                <a:cxnLst/>
                <a:rect l="l" t="t" r="r" b="b"/>
                <a:pathLst>
                  <a:path w="976" h="982" extrusionOk="0">
                    <a:moveTo>
                      <a:pt x="566" y="0"/>
                    </a:moveTo>
                    <a:cubicBezTo>
                      <a:pt x="488" y="0"/>
                      <a:pt x="332" y="0"/>
                      <a:pt x="254" y="78"/>
                    </a:cubicBezTo>
                    <a:cubicBezTo>
                      <a:pt x="78" y="78"/>
                      <a:pt x="0" y="312"/>
                      <a:pt x="0" y="410"/>
                    </a:cubicBezTo>
                    <a:cubicBezTo>
                      <a:pt x="0" y="644"/>
                      <a:pt x="156" y="800"/>
                      <a:pt x="332" y="898"/>
                    </a:cubicBezTo>
                    <a:cubicBezTo>
                      <a:pt x="390" y="956"/>
                      <a:pt x="463" y="982"/>
                      <a:pt x="538" y="982"/>
                    </a:cubicBezTo>
                    <a:cubicBezTo>
                      <a:pt x="664" y="982"/>
                      <a:pt x="800" y="910"/>
                      <a:pt x="898" y="800"/>
                    </a:cubicBezTo>
                    <a:cubicBezTo>
                      <a:pt x="976" y="644"/>
                      <a:pt x="976" y="488"/>
                      <a:pt x="898" y="312"/>
                    </a:cubicBezTo>
                    <a:cubicBezTo>
                      <a:pt x="898" y="156"/>
                      <a:pt x="742" y="78"/>
                      <a:pt x="5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56"/>
              <p:cNvSpPr/>
              <p:nvPr/>
            </p:nvSpPr>
            <p:spPr>
              <a:xfrm>
                <a:off x="1058590" y="1052618"/>
                <a:ext cx="32742" cy="27280"/>
              </a:xfrm>
              <a:custGeom>
                <a:avLst/>
                <a:gdLst/>
                <a:ahLst/>
                <a:cxnLst/>
                <a:rect l="l" t="t" r="r" b="b"/>
                <a:pathLst>
                  <a:path w="1055" h="879" extrusionOk="0">
                    <a:moveTo>
                      <a:pt x="410" y="0"/>
                    </a:moveTo>
                    <a:cubicBezTo>
                      <a:pt x="352" y="0"/>
                      <a:pt x="293" y="20"/>
                      <a:pt x="254" y="59"/>
                    </a:cubicBezTo>
                    <a:cubicBezTo>
                      <a:pt x="157" y="137"/>
                      <a:pt x="157" y="137"/>
                      <a:pt x="157" y="215"/>
                    </a:cubicBezTo>
                    <a:cubicBezTo>
                      <a:pt x="89" y="215"/>
                      <a:pt x="80" y="405"/>
                      <a:pt x="79" y="405"/>
                    </a:cubicBezTo>
                    <a:cubicBezTo>
                      <a:pt x="79" y="405"/>
                      <a:pt x="79" y="401"/>
                      <a:pt x="79" y="390"/>
                    </a:cubicBezTo>
                    <a:lnTo>
                      <a:pt x="79" y="390"/>
                    </a:lnTo>
                    <a:cubicBezTo>
                      <a:pt x="1" y="625"/>
                      <a:pt x="157" y="781"/>
                      <a:pt x="410" y="878"/>
                    </a:cubicBezTo>
                    <a:lnTo>
                      <a:pt x="645" y="878"/>
                    </a:lnTo>
                    <a:cubicBezTo>
                      <a:pt x="820" y="878"/>
                      <a:pt x="1054" y="703"/>
                      <a:pt x="1054" y="469"/>
                    </a:cubicBezTo>
                    <a:cubicBezTo>
                      <a:pt x="1054" y="293"/>
                      <a:pt x="820" y="59"/>
                      <a:pt x="645" y="59"/>
                    </a:cubicBezTo>
                    <a:lnTo>
                      <a:pt x="567" y="59"/>
                    </a:lnTo>
                    <a:cubicBezTo>
                      <a:pt x="527" y="20"/>
                      <a:pt x="469" y="0"/>
                      <a:pt x="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56"/>
              <p:cNvSpPr/>
              <p:nvPr/>
            </p:nvSpPr>
            <p:spPr>
              <a:xfrm>
                <a:off x="1578147" y="1195504"/>
                <a:ext cx="35752" cy="27900"/>
              </a:xfrm>
              <a:custGeom>
                <a:avLst/>
                <a:gdLst/>
                <a:ahLst/>
                <a:cxnLst/>
                <a:rect l="l" t="t" r="r" b="b"/>
                <a:pathLst>
                  <a:path w="1152" h="899" extrusionOk="0">
                    <a:moveTo>
                      <a:pt x="586" y="1"/>
                    </a:moveTo>
                    <a:cubicBezTo>
                      <a:pt x="1" y="1"/>
                      <a:pt x="1" y="899"/>
                      <a:pt x="586" y="899"/>
                    </a:cubicBezTo>
                    <a:cubicBezTo>
                      <a:pt x="1152" y="899"/>
                      <a:pt x="1152" y="1"/>
                      <a:pt x="5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56"/>
              <p:cNvSpPr/>
              <p:nvPr/>
            </p:nvSpPr>
            <p:spPr>
              <a:xfrm>
                <a:off x="2017168" y="852784"/>
                <a:ext cx="33332" cy="24859"/>
              </a:xfrm>
              <a:custGeom>
                <a:avLst/>
                <a:gdLst/>
                <a:ahLst/>
                <a:cxnLst/>
                <a:rect l="l" t="t" r="r" b="b"/>
                <a:pathLst>
                  <a:path w="1074" h="801" extrusionOk="0">
                    <a:moveTo>
                      <a:pt x="489" y="0"/>
                    </a:moveTo>
                    <a:cubicBezTo>
                      <a:pt x="1" y="0"/>
                      <a:pt x="1" y="800"/>
                      <a:pt x="489" y="800"/>
                    </a:cubicBezTo>
                    <a:cubicBezTo>
                      <a:pt x="1074" y="800"/>
                      <a:pt x="1074"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56"/>
              <p:cNvSpPr/>
              <p:nvPr/>
            </p:nvSpPr>
            <p:spPr>
              <a:xfrm>
                <a:off x="1810692" y="1733247"/>
                <a:ext cx="32711" cy="33983"/>
              </a:xfrm>
              <a:custGeom>
                <a:avLst/>
                <a:gdLst/>
                <a:ahLst/>
                <a:cxnLst/>
                <a:rect l="l" t="t" r="r" b="b"/>
                <a:pathLst>
                  <a:path w="1054" h="1095" extrusionOk="0">
                    <a:moveTo>
                      <a:pt x="488" y="0"/>
                    </a:moveTo>
                    <a:cubicBezTo>
                      <a:pt x="234" y="0"/>
                      <a:pt x="78" y="234"/>
                      <a:pt x="0" y="488"/>
                    </a:cubicBezTo>
                    <a:cubicBezTo>
                      <a:pt x="0" y="824"/>
                      <a:pt x="211" y="1095"/>
                      <a:pt x="512" y="1095"/>
                    </a:cubicBezTo>
                    <a:cubicBezTo>
                      <a:pt x="578" y="1095"/>
                      <a:pt x="649" y="1082"/>
                      <a:pt x="722" y="1054"/>
                    </a:cubicBezTo>
                    <a:cubicBezTo>
                      <a:pt x="898" y="1054"/>
                      <a:pt x="1054" y="898"/>
                      <a:pt x="1054" y="644"/>
                    </a:cubicBezTo>
                    <a:cubicBezTo>
                      <a:pt x="1054" y="488"/>
                      <a:pt x="976" y="410"/>
                      <a:pt x="898" y="313"/>
                    </a:cubicBezTo>
                    <a:cubicBezTo>
                      <a:pt x="800" y="156"/>
                      <a:pt x="644" y="0"/>
                      <a:pt x="4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56"/>
              <p:cNvSpPr/>
              <p:nvPr/>
            </p:nvSpPr>
            <p:spPr>
              <a:xfrm>
                <a:off x="1104025" y="2265528"/>
                <a:ext cx="27869" cy="35752"/>
              </a:xfrm>
              <a:custGeom>
                <a:avLst/>
                <a:gdLst/>
                <a:ahLst/>
                <a:cxnLst/>
                <a:rect l="l" t="t" r="r" b="b"/>
                <a:pathLst>
                  <a:path w="898" h="1152" extrusionOk="0">
                    <a:moveTo>
                      <a:pt x="488" y="0"/>
                    </a:moveTo>
                    <a:cubicBezTo>
                      <a:pt x="254" y="0"/>
                      <a:pt x="0" y="156"/>
                      <a:pt x="0" y="410"/>
                    </a:cubicBezTo>
                    <a:lnTo>
                      <a:pt x="0" y="722"/>
                    </a:lnTo>
                    <a:cubicBezTo>
                      <a:pt x="78" y="820"/>
                      <a:pt x="78" y="898"/>
                      <a:pt x="156" y="976"/>
                    </a:cubicBezTo>
                    <a:lnTo>
                      <a:pt x="254" y="976"/>
                    </a:lnTo>
                    <a:cubicBezTo>
                      <a:pt x="293" y="1093"/>
                      <a:pt x="371" y="1151"/>
                      <a:pt x="461" y="1151"/>
                    </a:cubicBezTo>
                    <a:cubicBezTo>
                      <a:pt x="551" y="1151"/>
                      <a:pt x="654" y="1093"/>
                      <a:pt x="742" y="976"/>
                    </a:cubicBezTo>
                    <a:cubicBezTo>
                      <a:pt x="820" y="898"/>
                      <a:pt x="898" y="820"/>
                      <a:pt x="898" y="722"/>
                    </a:cubicBezTo>
                    <a:lnTo>
                      <a:pt x="898" y="410"/>
                    </a:lnTo>
                    <a:cubicBezTo>
                      <a:pt x="898" y="156"/>
                      <a:pt x="742" y="0"/>
                      <a:pt x="4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56"/>
              <p:cNvSpPr/>
              <p:nvPr/>
            </p:nvSpPr>
            <p:spPr>
              <a:xfrm>
                <a:off x="1523060" y="2830489"/>
                <a:ext cx="37552" cy="27900"/>
              </a:xfrm>
              <a:custGeom>
                <a:avLst/>
                <a:gdLst/>
                <a:ahLst/>
                <a:cxnLst/>
                <a:rect l="l" t="t" r="r" b="b"/>
                <a:pathLst>
                  <a:path w="1210" h="899" extrusionOk="0">
                    <a:moveTo>
                      <a:pt x="644" y="0"/>
                    </a:moveTo>
                    <a:cubicBezTo>
                      <a:pt x="0" y="0"/>
                      <a:pt x="0" y="898"/>
                      <a:pt x="644" y="898"/>
                    </a:cubicBezTo>
                    <a:cubicBezTo>
                      <a:pt x="1210" y="898"/>
                      <a:pt x="1210" y="0"/>
                      <a:pt x="6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56"/>
              <p:cNvSpPr/>
              <p:nvPr/>
            </p:nvSpPr>
            <p:spPr>
              <a:xfrm>
                <a:off x="1858517" y="2456425"/>
                <a:ext cx="27900" cy="31811"/>
              </a:xfrm>
              <a:custGeom>
                <a:avLst/>
                <a:gdLst/>
                <a:ahLst/>
                <a:cxnLst/>
                <a:rect l="l" t="t" r="r" b="b"/>
                <a:pathLst>
                  <a:path w="899" h="1025" extrusionOk="0">
                    <a:moveTo>
                      <a:pt x="420" y="0"/>
                    </a:moveTo>
                    <a:cubicBezTo>
                      <a:pt x="206" y="0"/>
                      <a:pt x="1" y="142"/>
                      <a:pt x="1" y="425"/>
                    </a:cubicBezTo>
                    <a:lnTo>
                      <a:pt x="1" y="600"/>
                    </a:lnTo>
                    <a:cubicBezTo>
                      <a:pt x="1" y="883"/>
                      <a:pt x="225" y="1025"/>
                      <a:pt x="450" y="1025"/>
                    </a:cubicBezTo>
                    <a:cubicBezTo>
                      <a:pt x="674" y="1025"/>
                      <a:pt x="898" y="883"/>
                      <a:pt x="898" y="600"/>
                    </a:cubicBezTo>
                    <a:lnTo>
                      <a:pt x="898" y="425"/>
                    </a:lnTo>
                    <a:cubicBezTo>
                      <a:pt x="859" y="142"/>
                      <a:pt x="635" y="0"/>
                      <a:pt x="4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56"/>
              <p:cNvSpPr/>
              <p:nvPr/>
            </p:nvSpPr>
            <p:spPr>
              <a:xfrm>
                <a:off x="3614601" y="2681521"/>
                <a:ext cx="37149" cy="28521"/>
              </a:xfrm>
              <a:custGeom>
                <a:avLst/>
                <a:gdLst/>
                <a:ahLst/>
                <a:cxnLst/>
                <a:rect l="l" t="t" r="r" b="b"/>
                <a:pathLst>
                  <a:path w="1197" h="919" extrusionOk="0">
                    <a:moveTo>
                      <a:pt x="411" y="1"/>
                    </a:moveTo>
                    <a:cubicBezTo>
                      <a:pt x="157" y="1"/>
                      <a:pt x="1" y="254"/>
                      <a:pt x="1" y="488"/>
                    </a:cubicBezTo>
                    <a:cubicBezTo>
                      <a:pt x="1" y="742"/>
                      <a:pt x="157" y="898"/>
                      <a:pt x="411" y="898"/>
                    </a:cubicBezTo>
                    <a:lnTo>
                      <a:pt x="723" y="898"/>
                    </a:lnTo>
                    <a:cubicBezTo>
                      <a:pt x="755" y="912"/>
                      <a:pt x="792" y="919"/>
                      <a:pt x="830" y="919"/>
                    </a:cubicBezTo>
                    <a:cubicBezTo>
                      <a:pt x="1000" y="919"/>
                      <a:pt x="1196" y="791"/>
                      <a:pt x="1133" y="664"/>
                    </a:cubicBezTo>
                    <a:cubicBezTo>
                      <a:pt x="1055" y="586"/>
                      <a:pt x="1055" y="488"/>
                      <a:pt x="1055" y="488"/>
                    </a:cubicBezTo>
                    <a:cubicBezTo>
                      <a:pt x="1055" y="332"/>
                      <a:pt x="976" y="176"/>
                      <a:pt x="820" y="98"/>
                    </a:cubicBezTo>
                    <a:cubicBezTo>
                      <a:pt x="723" y="98"/>
                      <a:pt x="567" y="1"/>
                      <a:pt x="4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56"/>
              <p:cNvSpPr/>
              <p:nvPr/>
            </p:nvSpPr>
            <p:spPr>
              <a:xfrm>
                <a:off x="3712703" y="2861649"/>
                <a:ext cx="25480" cy="25852"/>
              </a:xfrm>
              <a:custGeom>
                <a:avLst/>
                <a:gdLst/>
                <a:ahLst/>
                <a:cxnLst/>
                <a:rect l="l" t="t" r="r" b="b"/>
                <a:pathLst>
                  <a:path w="821" h="833" extrusionOk="0">
                    <a:moveTo>
                      <a:pt x="434" y="0"/>
                    </a:moveTo>
                    <a:cubicBezTo>
                      <a:pt x="314" y="0"/>
                      <a:pt x="192" y="42"/>
                      <a:pt x="98" y="148"/>
                    </a:cubicBezTo>
                    <a:cubicBezTo>
                      <a:pt x="1" y="226"/>
                      <a:pt x="1" y="460"/>
                      <a:pt x="1" y="635"/>
                    </a:cubicBezTo>
                    <a:cubicBezTo>
                      <a:pt x="43" y="771"/>
                      <a:pt x="158" y="833"/>
                      <a:pt x="276" y="833"/>
                    </a:cubicBezTo>
                    <a:cubicBezTo>
                      <a:pt x="429" y="833"/>
                      <a:pt x="586" y="726"/>
                      <a:pt x="586" y="538"/>
                    </a:cubicBezTo>
                    <a:lnTo>
                      <a:pt x="664" y="538"/>
                    </a:lnTo>
                    <a:cubicBezTo>
                      <a:pt x="820" y="460"/>
                      <a:pt x="820" y="148"/>
                      <a:pt x="664" y="50"/>
                    </a:cubicBezTo>
                    <a:cubicBezTo>
                      <a:pt x="594" y="19"/>
                      <a:pt x="514" y="0"/>
                      <a:pt x="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56"/>
              <p:cNvSpPr/>
              <p:nvPr/>
            </p:nvSpPr>
            <p:spPr>
              <a:xfrm>
                <a:off x="7333898" y="1921723"/>
                <a:ext cx="30290" cy="36218"/>
              </a:xfrm>
              <a:custGeom>
                <a:avLst/>
                <a:gdLst/>
                <a:ahLst/>
                <a:cxnLst/>
                <a:rect l="l" t="t" r="r" b="b"/>
                <a:pathLst>
                  <a:path w="976" h="1167" extrusionOk="0">
                    <a:moveTo>
                      <a:pt x="488" y="0"/>
                    </a:moveTo>
                    <a:cubicBezTo>
                      <a:pt x="244" y="0"/>
                      <a:pt x="0" y="142"/>
                      <a:pt x="0" y="425"/>
                    </a:cubicBezTo>
                    <a:lnTo>
                      <a:pt x="0" y="678"/>
                    </a:lnTo>
                    <a:cubicBezTo>
                      <a:pt x="0" y="991"/>
                      <a:pt x="234" y="1166"/>
                      <a:pt x="488" y="1166"/>
                    </a:cubicBezTo>
                    <a:cubicBezTo>
                      <a:pt x="722" y="1166"/>
                      <a:pt x="976" y="991"/>
                      <a:pt x="976" y="678"/>
                    </a:cubicBezTo>
                    <a:lnTo>
                      <a:pt x="976" y="425"/>
                    </a:lnTo>
                    <a:cubicBezTo>
                      <a:pt x="976" y="142"/>
                      <a:pt x="732" y="0"/>
                      <a:pt x="4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56"/>
              <p:cNvSpPr/>
              <p:nvPr/>
            </p:nvSpPr>
            <p:spPr>
              <a:xfrm>
                <a:off x="7330856" y="2190424"/>
                <a:ext cx="35752" cy="27280"/>
              </a:xfrm>
              <a:custGeom>
                <a:avLst/>
                <a:gdLst/>
                <a:ahLst/>
                <a:cxnLst/>
                <a:rect l="l" t="t" r="r" b="b"/>
                <a:pathLst>
                  <a:path w="1152" h="879" extrusionOk="0">
                    <a:moveTo>
                      <a:pt x="576" y="1"/>
                    </a:moveTo>
                    <a:cubicBezTo>
                      <a:pt x="513" y="1"/>
                      <a:pt x="449" y="20"/>
                      <a:pt x="410" y="59"/>
                    </a:cubicBezTo>
                    <a:lnTo>
                      <a:pt x="332" y="59"/>
                    </a:lnTo>
                    <a:cubicBezTo>
                      <a:pt x="1" y="313"/>
                      <a:pt x="98" y="879"/>
                      <a:pt x="586" y="879"/>
                    </a:cubicBezTo>
                    <a:cubicBezTo>
                      <a:pt x="1074" y="879"/>
                      <a:pt x="1152" y="313"/>
                      <a:pt x="820" y="59"/>
                    </a:cubicBezTo>
                    <a:lnTo>
                      <a:pt x="742" y="59"/>
                    </a:lnTo>
                    <a:cubicBezTo>
                      <a:pt x="703" y="20"/>
                      <a:pt x="640" y="1"/>
                      <a:pt x="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56"/>
              <p:cNvSpPr/>
              <p:nvPr/>
            </p:nvSpPr>
            <p:spPr>
              <a:xfrm>
                <a:off x="7974553" y="1746561"/>
                <a:ext cx="35163" cy="29700"/>
              </a:xfrm>
              <a:custGeom>
                <a:avLst/>
                <a:gdLst/>
                <a:ahLst/>
                <a:cxnLst/>
                <a:rect l="l" t="t" r="r" b="b"/>
                <a:pathLst>
                  <a:path w="1133" h="957" extrusionOk="0">
                    <a:moveTo>
                      <a:pt x="408" y="1"/>
                    </a:moveTo>
                    <a:cubicBezTo>
                      <a:pt x="328" y="1"/>
                      <a:pt x="245" y="20"/>
                      <a:pt x="157" y="59"/>
                    </a:cubicBezTo>
                    <a:cubicBezTo>
                      <a:pt x="79" y="137"/>
                      <a:pt x="1" y="293"/>
                      <a:pt x="1" y="469"/>
                    </a:cubicBezTo>
                    <a:cubicBezTo>
                      <a:pt x="1" y="703"/>
                      <a:pt x="235" y="957"/>
                      <a:pt x="488" y="957"/>
                    </a:cubicBezTo>
                    <a:cubicBezTo>
                      <a:pt x="567" y="957"/>
                      <a:pt x="723" y="957"/>
                      <a:pt x="820" y="859"/>
                    </a:cubicBezTo>
                    <a:cubicBezTo>
                      <a:pt x="1132" y="625"/>
                      <a:pt x="976" y="215"/>
                      <a:pt x="645" y="59"/>
                    </a:cubicBezTo>
                    <a:cubicBezTo>
                      <a:pt x="567" y="20"/>
                      <a:pt x="488" y="1"/>
                      <a:pt x="4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56"/>
              <p:cNvSpPr/>
              <p:nvPr/>
            </p:nvSpPr>
            <p:spPr>
              <a:xfrm>
                <a:off x="8145960" y="2305874"/>
                <a:ext cx="38142" cy="27497"/>
              </a:xfrm>
              <a:custGeom>
                <a:avLst/>
                <a:gdLst/>
                <a:ahLst/>
                <a:cxnLst/>
                <a:rect l="l" t="t" r="r" b="b"/>
                <a:pathLst>
                  <a:path w="1229" h="886" extrusionOk="0">
                    <a:moveTo>
                      <a:pt x="488" y="1"/>
                    </a:moveTo>
                    <a:cubicBezTo>
                      <a:pt x="1" y="1"/>
                      <a:pt x="26" y="885"/>
                      <a:pt x="565" y="885"/>
                    </a:cubicBezTo>
                    <a:lnTo>
                      <a:pt x="741" y="885"/>
                    </a:lnTo>
                    <a:cubicBezTo>
                      <a:pt x="975" y="885"/>
                      <a:pt x="1229" y="651"/>
                      <a:pt x="1229" y="398"/>
                    </a:cubicBezTo>
                    <a:cubicBezTo>
                      <a:pt x="1229" y="163"/>
                      <a:pt x="975" y="7"/>
                      <a:pt x="741" y="7"/>
                    </a:cubicBezTo>
                    <a:lnTo>
                      <a:pt x="565" y="7"/>
                    </a:lnTo>
                    <a:cubicBezTo>
                      <a:pt x="538" y="3"/>
                      <a:pt x="513"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56"/>
              <p:cNvSpPr/>
              <p:nvPr/>
            </p:nvSpPr>
            <p:spPr>
              <a:xfrm>
                <a:off x="8012106" y="2619420"/>
                <a:ext cx="45435" cy="49625"/>
              </a:xfrm>
              <a:custGeom>
                <a:avLst/>
                <a:gdLst/>
                <a:ahLst/>
                <a:cxnLst/>
                <a:rect l="l" t="t" r="r" b="b"/>
                <a:pathLst>
                  <a:path w="1464" h="1599" extrusionOk="0">
                    <a:moveTo>
                      <a:pt x="734" y="0"/>
                    </a:moveTo>
                    <a:cubicBezTo>
                      <a:pt x="673" y="0"/>
                      <a:pt x="617" y="19"/>
                      <a:pt x="586" y="50"/>
                    </a:cubicBezTo>
                    <a:cubicBezTo>
                      <a:pt x="0" y="382"/>
                      <a:pt x="332" y="1124"/>
                      <a:pt x="664" y="1436"/>
                    </a:cubicBezTo>
                    <a:cubicBezTo>
                      <a:pt x="735" y="1551"/>
                      <a:pt x="826" y="1598"/>
                      <a:pt x="920" y="1598"/>
                    </a:cubicBezTo>
                    <a:cubicBezTo>
                      <a:pt x="1031" y="1598"/>
                      <a:pt x="1145" y="1531"/>
                      <a:pt x="1230" y="1436"/>
                    </a:cubicBezTo>
                    <a:cubicBezTo>
                      <a:pt x="1464" y="1280"/>
                      <a:pt x="1386" y="1026"/>
                      <a:pt x="1230" y="870"/>
                    </a:cubicBezTo>
                    <a:cubicBezTo>
                      <a:pt x="1152" y="792"/>
                      <a:pt x="1152" y="714"/>
                      <a:pt x="1152" y="538"/>
                    </a:cubicBezTo>
                    <a:cubicBezTo>
                      <a:pt x="1152" y="382"/>
                      <a:pt x="1074" y="304"/>
                      <a:pt x="976" y="148"/>
                    </a:cubicBezTo>
                    <a:cubicBezTo>
                      <a:pt x="929" y="43"/>
                      <a:pt x="826" y="0"/>
                      <a:pt x="7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56"/>
              <p:cNvSpPr/>
              <p:nvPr/>
            </p:nvSpPr>
            <p:spPr>
              <a:xfrm>
                <a:off x="7869252" y="2628669"/>
                <a:ext cx="32059" cy="27466"/>
              </a:xfrm>
              <a:custGeom>
                <a:avLst/>
                <a:gdLst/>
                <a:ahLst/>
                <a:cxnLst/>
                <a:rect l="l" t="t" r="r" b="b"/>
                <a:pathLst>
                  <a:path w="1033" h="885" extrusionOk="0">
                    <a:moveTo>
                      <a:pt x="551" y="0"/>
                    </a:moveTo>
                    <a:cubicBezTo>
                      <a:pt x="121" y="0"/>
                      <a:pt x="0" y="659"/>
                      <a:pt x="389" y="826"/>
                    </a:cubicBezTo>
                    <a:cubicBezTo>
                      <a:pt x="428" y="865"/>
                      <a:pt x="486" y="884"/>
                      <a:pt x="557" y="884"/>
                    </a:cubicBezTo>
                    <a:cubicBezTo>
                      <a:pt x="628" y="884"/>
                      <a:pt x="711" y="865"/>
                      <a:pt x="799" y="826"/>
                    </a:cubicBezTo>
                    <a:cubicBezTo>
                      <a:pt x="877" y="728"/>
                      <a:pt x="1033" y="650"/>
                      <a:pt x="1033" y="416"/>
                    </a:cubicBezTo>
                    <a:cubicBezTo>
                      <a:pt x="1033" y="240"/>
                      <a:pt x="877" y="6"/>
                      <a:pt x="623" y="6"/>
                    </a:cubicBezTo>
                    <a:cubicBezTo>
                      <a:pt x="598" y="2"/>
                      <a:pt x="574" y="0"/>
                      <a:pt x="5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56"/>
              <p:cNvSpPr/>
              <p:nvPr/>
            </p:nvSpPr>
            <p:spPr>
              <a:xfrm>
                <a:off x="7929149" y="2929181"/>
                <a:ext cx="25449" cy="20018"/>
              </a:xfrm>
              <a:custGeom>
                <a:avLst/>
                <a:gdLst/>
                <a:ahLst/>
                <a:cxnLst/>
                <a:rect l="l" t="t" r="r" b="b"/>
                <a:pathLst>
                  <a:path w="820" h="645" extrusionOk="0">
                    <a:moveTo>
                      <a:pt x="410" y="1"/>
                    </a:moveTo>
                    <a:cubicBezTo>
                      <a:pt x="0" y="1"/>
                      <a:pt x="0" y="645"/>
                      <a:pt x="410" y="645"/>
                    </a:cubicBezTo>
                    <a:cubicBezTo>
                      <a:pt x="820" y="645"/>
                      <a:pt x="820" y="1"/>
                      <a:pt x="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56"/>
              <p:cNvSpPr/>
              <p:nvPr/>
            </p:nvSpPr>
            <p:spPr>
              <a:xfrm>
                <a:off x="7924308" y="2923750"/>
                <a:ext cx="35132" cy="27869"/>
              </a:xfrm>
              <a:custGeom>
                <a:avLst/>
                <a:gdLst/>
                <a:ahLst/>
                <a:cxnLst/>
                <a:rect l="l" t="t" r="r" b="b"/>
                <a:pathLst>
                  <a:path w="1132" h="898" extrusionOk="0">
                    <a:moveTo>
                      <a:pt x="566" y="0"/>
                    </a:moveTo>
                    <a:cubicBezTo>
                      <a:pt x="0" y="0"/>
                      <a:pt x="0" y="898"/>
                      <a:pt x="566" y="898"/>
                    </a:cubicBezTo>
                    <a:cubicBezTo>
                      <a:pt x="1132" y="898"/>
                      <a:pt x="1132" y="0"/>
                      <a:pt x="5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56"/>
              <p:cNvSpPr/>
              <p:nvPr/>
            </p:nvSpPr>
            <p:spPr>
              <a:xfrm>
                <a:off x="7689342" y="1794262"/>
                <a:ext cx="30321" cy="32866"/>
              </a:xfrm>
              <a:custGeom>
                <a:avLst/>
                <a:gdLst/>
                <a:ahLst/>
                <a:cxnLst/>
                <a:rect l="l" t="t" r="r" b="b"/>
                <a:pathLst>
                  <a:path w="977" h="1059" extrusionOk="0">
                    <a:moveTo>
                      <a:pt x="721" y="1"/>
                    </a:moveTo>
                    <a:cubicBezTo>
                      <a:pt x="669" y="1"/>
                      <a:pt x="616" y="20"/>
                      <a:pt x="566" y="64"/>
                    </a:cubicBezTo>
                    <a:lnTo>
                      <a:pt x="332" y="298"/>
                    </a:lnTo>
                    <a:cubicBezTo>
                      <a:pt x="79" y="473"/>
                      <a:pt x="1" y="883"/>
                      <a:pt x="332" y="1039"/>
                    </a:cubicBezTo>
                    <a:cubicBezTo>
                      <a:pt x="372" y="1052"/>
                      <a:pt x="415" y="1059"/>
                      <a:pt x="458" y="1059"/>
                    </a:cubicBezTo>
                    <a:cubicBezTo>
                      <a:pt x="670" y="1059"/>
                      <a:pt x="898" y="905"/>
                      <a:pt x="898" y="629"/>
                    </a:cubicBezTo>
                    <a:cubicBezTo>
                      <a:pt x="898" y="551"/>
                      <a:pt x="898" y="395"/>
                      <a:pt x="976" y="298"/>
                    </a:cubicBezTo>
                    <a:cubicBezTo>
                      <a:pt x="976" y="129"/>
                      <a:pt x="855" y="1"/>
                      <a:pt x="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56"/>
              <p:cNvSpPr/>
              <p:nvPr/>
            </p:nvSpPr>
            <p:spPr>
              <a:xfrm>
                <a:off x="7376292" y="978724"/>
                <a:ext cx="33332" cy="28769"/>
              </a:xfrm>
              <a:custGeom>
                <a:avLst/>
                <a:gdLst/>
                <a:ahLst/>
                <a:cxnLst/>
                <a:rect l="l" t="t" r="r" b="b"/>
                <a:pathLst>
                  <a:path w="1074" h="927" extrusionOk="0">
                    <a:moveTo>
                      <a:pt x="488" y="1"/>
                    </a:moveTo>
                    <a:cubicBezTo>
                      <a:pt x="254" y="1"/>
                      <a:pt x="0" y="333"/>
                      <a:pt x="98" y="567"/>
                    </a:cubicBezTo>
                    <a:cubicBezTo>
                      <a:pt x="157" y="821"/>
                      <a:pt x="355" y="926"/>
                      <a:pt x="558" y="926"/>
                    </a:cubicBezTo>
                    <a:cubicBezTo>
                      <a:pt x="620" y="926"/>
                      <a:pt x="682" y="917"/>
                      <a:pt x="742" y="898"/>
                    </a:cubicBezTo>
                    <a:cubicBezTo>
                      <a:pt x="898" y="820"/>
                      <a:pt x="1073" y="645"/>
                      <a:pt x="1073" y="411"/>
                    </a:cubicBezTo>
                    <a:cubicBezTo>
                      <a:pt x="976" y="333"/>
                      <a:pt x="976" y="235"/>
                      <a:pt x="898" y="157"/>
                    </a:cubicBezTo>
                    <a:cubicBezTo>
                      <a:pt x="898" y="1"/>
                      <a:pt x="663" y="1"/>
                      <a:pt x="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56"/>
              <p:cNvSpPr/>
              <p:nvPr/>
            </p:nvSpPr>
            <p:spPr>
              <a:xfrm>
                <a:off x="7525229" y="884285"/>
                <a:ext cx="35783" cy="29080"/>
              </a:xfrm>
              <a:custGeom>
                <a:avLst/>
                <a:gdLst/>
                <a:ahLst/>
                <a:cxnLst/>
                <a:rect l="l" t="t" r="r" b="b"/>
                <a:pathLst>
                  <a:path w="1153" h="937" extrusionOk="0">
                    <a:moveTo>
                      <a:pt x="606" y="0"/>
                    </a:moveTo>
                    <a:cubicBezTo>
                      <a:pt x="513" y="0"/>
                      <a:pt x="411" y="39"/>
                      <a:pt x="333" y="117"/>
                    </a:cubicBezTo>
                    <a:lnTo>
                      <a:pt x="333" y="195"/>
                    </a:lnTo>
                    <a:cubicBezTo>
                      <a:pt x="1" y="449"/>
                      <a:pt x="255" y="937"/>
                      <a:pt x="567" y="937"/>
                    </a:cubicBezTo>
                    <a:cubicBezTo>
                      <a:pt x="977" y="937"/>
                      <a:pt x="1152" y="449"/>
                      <a:pt x="899" y="195"/>
                    </a:cubicBezTo>
                    <a:cubicBezTo>
                      <a:pt x="820" y="195"/>
                      <a:pt x="899" y="195"/>
                      <a:pt x="820" y="117"/>
                    </a:cubicBezTo>
                    <a:cubicBezTo>
                      <a:pt x="781" y="39"/>
                      <a:pt x="699" y="0"/>
                      <a:pt x="6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56"/>
              <p:cNvSpPr/>
              <p:nvPr/>
            </p:nvSpPr>
            <p:spPr>
              <a:xfrm>
                <a:off x="7409592" y="757848"/>
                <a:ext cx="27280" cy="26535"/>
              </a:xfrm>
              <a:custGeom>
                <a:avLst/>
                <a:gdLst/>
                <a:ahLst/>
                <a:cxnLst/>
                <a:rect l="l" t="t" r="r" b="b"/>
                <a:pathLst>
                  <a:path w="879" h="855" extrusionOk="0">
                    <a:moveTo>
                      <a:pt x="410" y="1"/>
                    </a:moveTo>
                    <a:cubicBezTo>
                      <a:pt x="337" y="1"/>
                      <a:pt x="273" y="45"/>
                      <a:pt x="234" y="133"/>
                    </a:cubicBezTo>
                    <a:cubicBezTo>
                      <a:pt x="234" y="133"/>
                      <a:pt x="156" y="133"/>
                      <a:pt x="156" y="211"/>
                    </a:cubicBezTo>
                    <a:cubicBezTo>
                      <a:pt x="78" y="211"/>
                      <a:pt x="78" y="289"/>
                      <a:pt x="78" y="367"/>
                    </a:cubicBezTo>
                    <a:cubicBezTo>
                      <a:pt x="0" y="620"/>
                      <a:pt x="156" y="777"/>
                      <a:pt x="312" y="855"/>
                    </a:cubicBezTo>
                    <a:cubicBezTo>
                      <a:pt x="488" y="855"/>
                      <a:pt x="644" y="777"/>
                      <a:pt x="800" y="620"/>
                    </a:cubicBezTo>
                    <a:cubicBezTo>
                      <a:pt x="878" y="445"/>
                      <a:pt x="800" y="211"/>
                      <a:pt x="644" y="133"/>
                    </a:cubicBezTo>
                    <a:cubicBezTo>
                      <a:pt x="566" y="45"/>
                      <a:pt x="483" y="1"/>
                      <a:pt x="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56"/>
              <p:cNvSpPr/>
              <p:nvPr/>
            </p:nvSpPr>
            <p:spPr>
              <a:xfrm>
                <a:off x="7310870" y="428908"/>
                <a:ext cx="32742" cy="29421"/>
              </a:xfrm>
              <a:custGeom>
                <a:avLst/>
                <a:gdLst/>
                <a:ahLst/>
                <a:cxnLst/>
                <a:rect l="l" t="t" r="r" b="b"/>
                <a:pathLst>
                  <a:path w="1055" h="948" extrusionOk="0">
                    <a:moveTo>
                      <a:pt x="489" y="0"/>
                    </a:moveTo>
                    <a:cubicBezTo>
                      <a:pt x="254" y="78"/>
                      <a:pt x="157" y="234"/>
                      <a:pt x="157" y="488"/>
                    </a:cubicBezTo>
                    <a:cubicBezTo>
                      <a:pt x="79" y="566"/>
                      <a:pt x="1" y="800"/>
                      <a:pt x="254" y="878"/>
                    </a:cubicBezTo>
                    <a:cubicBezTo>
                      <a:pt x="340" y="926"/>
                      <a:pt x="426" y="948"/>
                      <a:pt x="509" y="948"/>
                    </a:cubicBezTo>
                    <a:cubicBezTo>
                      <a:pt x="729" y="948"/>
                      <a:pt x="920" y="793"/>
                      <a:pt x="976" y="566"/>
                    </a:cubicBezTo>
                    <a:cubicBezTo>
                      <a:pt x="1054" y="234"/>
                      <a:pt x="820"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56"/>
              <p:cNvSpPr/>
              <p:nvPr/>
            </p:nvSpPr>
            <p:spPr>
              <a:xfrm>
                <a:off x="7152219" y="577255"/>
                <a:ext cx="30321" cy="25480"/>
              </a:xfrm>
              <a:custGeom>
                <a:avLst/>
                <a:gdLst/>
                <a:ahLst/>
                <a:cxnLst/>
                <a:rect l="l" t="t" r="r" b="b"/>
                <a:pathLst>
                  <a:path w="977" h="821" extrusionOk="0">
                    <a:moveTo>
                      <a:pt x="489" y="1"/>
                    </a:moveTo>
                    <a:cubicBezTo>
                      <a:pt x="1" y="1"/>
                      <a:pt x="1" y="820"/>
                      <a:pt x="489" y="820"/>
                    </a:cubicBezTo>
                    <a:cubicBezTo>
                      <a:pt x="976" y="820"/>
                      <a:pt x="976" y="1"/>
                      <a:pt x="4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4" name="Google Shape;8434;p56"/>
              <p:cNvSpPr/>
              <p:nvPr/>
            </p:nvSpPr>
            <p:spPr>
              <a:xfrm>
                <a:off x="8115638" y="1104850"/>
                <a:ext cx="25480" cy="36063"/>
              </a:xfrm>
              <a:custGeom>
                <a:avLst/>
                <a:gdLst/>
                <a:ahLst/>
                <a:cxnLst/>
                <a:rect l="l" t="t" r="r" b="b"/>
                <a:pathLst>
                  <a:path w="821" h="1162" extrusionOk="0">
                    <a:moveTo>
                      <a:pt x="457" y="0"/>
                    </a:moveTo>
                    <a:cubicBezTo>
                      <a:pt x="294" y="0"/>
                      <a:pt x="128" y="83"/>
                      <a:pt x="79" y="249"/>
                    </a:cubicBezTo>
                    <a:cubicBezTo>
                      <a:pt x="1" y="405"/>
                      <a:pt x="1" y="561"/>
                      <a:pt x="1" y="737"/>
                    </a:cubicBezTo>
                    <a:cubicBezTo>
                      <a:pt x="1" y="1020"/>
                      <a:pt x="206" y="1161"/>
                      <a:pt x="411" y="1161"/>
                    </a:cubicBezTo>
                    <a:cubicBezTo>
                      <a:pt x="616" y="1161"/>
                      <a:pt x="820" y="1020"/>
                      <a:pt x="820" y="737"/>
                    </a:cubicBezTo>
                    <a:lnTo>
                      <a:pt x="820" y="249"/>
                    </a:lnTo>
                    <a:cubicBezTo>
                      <a:pt x="781" y="83"/>
                      <a:pt x="620" y="0"/>
                      <a:pt x="4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5" name="Google Shape;8435;p56"/>
              <p:cNvSpPr/>
              <p:nvPr/>
            </p:nvSpPr>
            <p:spPr>
              <a:xfrm>
                <a:off x="7951556" y="1437732"/>
                <a:ext cx="33332" cy="29856"/>
              </a:xfrm>
              <a:custGeom>
                <a:avLst/>
                <a:gdLst/>
                <a:ahLst/>
                <a:cxnLst/>
                <a:rect l="l" t="t" r="r" b="b"/>
                <a:pathLst>
                  <a:path w="1074" h="962" extrusionOk="0">
                    <a:moveTo>
                      <a:pt x="488" y="1"/>
                    </a:moveTo>
                    <a:cubicBezTo>
                      <a:pt x="332" y="1"/>
                      <a:pt x="176" y="176"/>
                      <a:pt x="98" y="332"/>
                    </a:cubicBezTo>
                    <a:cubicBezTo>
                      <a:pt x="98" y="410"/>
                      <a:pt x="0" y="566"/>
                      <a:pt x="0" y="664"/>
                    </a:cubicBezTo>
                    <a:cubicBezTo>
                      <a:pt x="80" y="792"/>
                      <a:pt x="199" y="919"/>
                      <a:pt x="324" y="919"/>
                    </a:cubicBezTo>
                    <a:cubicBezTo>
                      <a:pt x="353" y="919"/>
                      <a:pt x="381" y="913"/>
                      <a:pt x="410" y="898"/>
                    </a:cubicBezTo>
                    <a:lnTo>
                      <a:pt x="488" y="898"/>
                    </a:lnTo>
                    <a:cubicBezTo>
                      <a:pt x="537" y="942"/>
                      <a:pt x="604" y="961"/>
                      <a:pt x="676" y="961"/>
                    </a:cubicBezTo>
                    <a:cubicBezTo>
                      <a:pt x="861" y="961"/>
                      <a:pt x="1073" y="833"/>
                      <a:pt x="1073" y="664"/>
                    </a:cubicBezTo>
                    <a:lnTo>
                      <a:pt x="1073" y="566"/>
                    </a:lnTo>
                    <a:lnTo>
                      <a:pt x="1073" y="488"/>
                    </a:lnTo>
                    <a:cubicBezTo>
                      <a:pt x="1073" y="332"/>
                      <a:pt x="976" y="176"/>
                      <a:pt x="820" y="79"/>
                    </a:cubicBezTo>
                    <a:cubicBezTo>
                      <a:pt x="742" y="1"/>
                      <a:pt x="66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56"/>
              <p:cNvSpPr/>
              <p:nvPr/>
            </p:nvSpPr>
            <p:spPr>
              <a:xfrm>
                <a:off x="7949136" y="2124412"/>
                <a:ext cx="32711" cy="34170"/>
              </a:xfrm>
              <a:custGeom>
                <a:avLst/>
                <a:gdLst/>
                <a:ahLst/>
                <a:cxnLst/>
                <a:rect l="l" t="t" r="r" b="b"/>
                <a:pathLst>
                  <a:path w="1054" h="1101" extrusionOk="0">
                    <a:moveTo>
                      <a:pt x="488" y="1"/>
                    </a:moveTo>
                    <a:cubicBezTo>
                      <a:pt x="410" y="79"/>
                      <a:pt x="332" y="79"/>
                      <a:pt x="254" y="157"/>
                    </a:cubicBezTo>
                    <a:cubicBezTo>
                      <a:pt x="78" y="235"/>
                      <a:pt x="0" y="391"/>
                      <a:pt x="0" y="645"/>
                    </a:cubicBezTo>
                    <a:lnTo>
                      <a:pt x="0" y="723"/>
                    </a:lnTo>
                    <a:lnTo>
                      <a:pt x="78" y="801"/>
                    </a:lnTo>
                    <a:cubicBezTo>
                      <a:pt x="78" y="879"/>
                      <a:pt x="176" y="976"/>
                      <a:pt x="254" y="1055"/>
                    </a:cubicBezTo>
                    <a:cubicBezTo>
                      <a:pt x="282" y="1082"/>
                      <a:pt x="329" y="1100"/>
                      <a:pt x="379" y="1100"/>
                    </a:cubicBezTo>
                    <a:cubicBezTo>
                      <a:pt x="469" y="1100"/>
                      <a:pt x="566" y="1042"/>
                      <a:pt x="566" y="879"/>
                    </a:cubicBezTo>
                    <a:lnTo>
                      <a:pt x="664" y="879"/>
                    </a:lnTo>
                    <a:lnTo>
                      <a:pt x="664" y="801"/>
                    </a:lnTo>
                    <a:lnTo>
                      <a:pt x="742" y="801"/>
                    </a:lnTo>
                    <a:cubicBezTo>
                      <a:pt x="898" y="801"/>
                      <a:pt x="1054" y="489"/>
                      <a:pt x="976" y="313"/>
                    </a:cubicBezTo>
                    <a:cubicBezTo>
                      <a:pt x="898" y="79"/>
                      <a:pt x="742"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56"/>
              <p:cNvSpPr/>
              <p:nvPr/>
            </p:nvSpPr>
            <p:spPr>
              <a:xfrm>
                <a:off x="1318384" y="708037"/>
                <a:ext cx="25449" cy="20421"/>
              </a:xfrm>
              <a:custGeom>
                <a:avLst/>
                <a:gdLst/>
                <a:ahLst/>
                <a:cxnLst/>
                <a:rect l="l" t="t" r="r" b="b"/>
                <a:pathLst>
                  <a:path w="820" h="658" extrusionOk="0">
                    <a:moveTo>
                      <a:pt x="456" y="0"/>
                    </a:moveTo>
                    <a:cubicBezTo>
                      <a:pt x="415" y="0"/>
                      <a:pt x="373" y="7"/>
                      <a:pt x="332" y="21"/>
                    </a:cubicBezTo>
                    <a:cubicBezTo>
                      <a:pt x="254" y="99"/>
                      <a:pt x="254" y="99"/>
                      <a:pt x="176" y="177"/>
                    </a:cubicBezTo>
                    <a:cubicBezTo>
                      <a:pt x="0" y="274"/>
                      <a:pt x="0" y="430"/>
                      <a:pt x="176" y="508"/>
                    </a:cubicBezTo>
                    <a:cubicBezTo>
                      <a:pt x="254" y="508"/>
                      <a:pt x="254" y="586"/>
                      <a:pt x="332" y="586"/>
                    </a:cubicBezTo>
                    <a:cubicBezTo>
                      <a:pt x="398" y="636"/>
                      <a:pt x="466" y="658"/>
                      <a:pt x="530" y="658"/>
                    </a:cubicBezTo>
                    <a:cubicBezTo>
                      <a:pt x="689" y="658"/>
                      <a:pt x="820" y="520"/>
                      <a:pt x="820" y="352"/>
                    </a:cubicBezTo>
                    <a:cubicBezTo>
                      <a:pt x="820" y="143"/>
                      <a:pt x="647" y="0"/>
                      <a:pt x="4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56"/>
              <p:cNvSpPr/>
              <p:nvPr/>
            </p:nvSpPr>
            <p:spPr>
              <a:xfrm>
                <a:off x="1043445" y="1964116"/>
                <a:ext cx="27900" cy="32556"/>
              </a:xfrm>
              <a:custGeom>
                <a:avLst/>
                <a:gdLst/>
                <a:ahLst/>
                <a:cxnLst/>
                <a:rect l="l" t="t" r="r" b="b"/>
                <a:pathLst>
                  <a:path w="899" h="1049" extrusionOk="0">
                    <a:moveTo>
                      <a:pt x="459" y="0"/>
                    </a:moveTo>
                    <a:cubicBezTo>
                      <a:pt x="264" y="0"/>
                      <a:pt x="79" y="122"/>
                      <a:pt x="79" y="366"/>
                    </a:cubicBezTo>
                    <a:cubicBezTo>
                      <a:pt x="79" y="522"/>
                      <a:pt x="1" y="600"/>
                      <a:pt x="79" y="776"/>
                    </a:cubicBezTo>
                    <a:cubicBezTo>
                      <a:pt x="79" y="854"/>
                      <a:pt x="157" y="854"/>
                      <a:pt x="255" y="932"/>
                    </a:cubicBezTo>
                    <a:cubicBezTo>
                      <a:pt x="294" y="1010"/>
                      <a:pt x="372" y="1049"/>
                      <a:pt x="450" y="1049"/>
                    </a:cubicBezTo>
                    <a:cubicBezTo>
                      <a:pt x="528" y="1049"/>
                      <a:pt x="606" y="1010"/>
                      <a:pt x="645" y="932"/>
                    </a:cubicBezTo>
                    <a:cubicBezTo>
                      <a:pt x="742" y="854"/>
                      <a:pt x="820" y="854"/>
                      <a:pt x="820" y="776"/>
                    </a:cubicBezTo>
                    <a:cubicBezTo>
                      <a:pt x="898" y="600"/>
                      <a:pt x="898" y="522"/>
                      <a:pt x="898" y="366"/>
                    </a:cubicBezTo>
                    <a:cubicBezTo>
                      <a:pt x="859" y="122"/>
                      <a:pt x="655" y="0"/>
                      <a:pt x="4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439;p56"/>
              <p:cNvSpPr/>
              <p:nvPr/>
            </p:nvSpPr>
            <p:spPr>
              <a:xfrm>
                <a:off x="915984" y="2833065"/>
                <a:ext cx="27900" cy="25759"/>
              </a:xfrm>
              <a:custGeom>
                <a:avLst/>
                <a:gdLst/>
                <a:ahLst/>
                <a:cxnLst/>
                <a:rect l="l" t="t" r="r" b="b"/>
                <a:pathLst>
                  <a:path w="899" h="830" extrusionOk="0">
                    <a:moveTo>
                      <a:pt x="449" y="0"/>
                    </a:moveTo>
                    <a:cubicBezTo>
                      <a:pt x="308" y="0"/>
                      <a:pt x="166" y="83"/>
                      <a:pt x="127" y="249"/>
                    </a:cubicBezTo>
                    <a:lnTo>
                      <a:pt x="127" y="405"/>
                    </a:lnTo>
                    <a:cubicBezTo>
                      <a:pt x="1" y="688"/>
                      <a:pt x="225" y="830"/>
                      <a:pt x="449" y="830"/>
                    </a:cubicBezTo>
                    <a:cubicBezTo>
                      <a:pt x="674" y="830"/>
                      <a:pt x="898" y="688"/>
                      <a:pt x="771" y="405"/>
                    </a:cubicBezTo>
                    <a:lnTo>
                      <a:pt x="771" y="249"/>
                    </a:lnTo>
                    <a:cubicBezTo>
                      <a:pt x="732" y="83"/>
                      <a:pt x="591" y="0"/>
                      <a:pt x="4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56"/>
              <p:cNvSpPr/>
              <p:nvPr/>
            </p:nvSpPr>
            <p:spPr>
              <a:xfrm>
                <a:off x="1268107" y="2669418"/>
                <a:ext cx="35163" cy="26659"/>
              </a:xfrm>
              <a:custGeom>
                <a:avLst/>
                <a:gdLst/>
                <a:ahLst/>
                <a:cxnLst/>
                <a:rect l="l" t="t" r="r" b="b"/>
                <a:pathLst>
                  <a:path w="1133" h="859" extrusionOk="0">
                    <a:moveTo>
                      <a:pt x="567" y="0"/>
                    </a:moveTo>
                    <a:cubicBezTo>
                      <a:pt x="235" y="0"/>
                      <a:pt x="1" y="488"/>
                      <a:pt x="332" y="722"/>
                    </a:cubicBezTo>
                    <a:lnTo>
                      <a:pt x="410" y="800"/>
                    </a:lnTo>
                    <a:cubicBezTo>
                      <a:pt x="489" y="839"/>
                      <a:pt x="547" y="859"/>
                      <a:pt x="596" y="859"/>
                    </a:cubicBezTo>
                    <a:cubicBezTo>
                      <a:pt x="645" y="859"/>
                      <a:pt x="684" y="839"/>
                      <a:pt x="723" y="800"/>
                    </a:cubicBezTo>
                    <a:cubicBezTo>
                      <a:pt x="820" y="800"/>
                      <a:pt x="820" y="722"/>
                      <a:pt x="898" y="722"/>
                    </a:cubicBezTo>
                    <a:cubicBezTo>
                      <a:pt x="1132" y="488"/>
                      <a:pt x="898" y="0"/>
                      <a:pt x="5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56"/>
              <p:cNvSpPr/>
              <p:nvPr/>
            </p:nvSpPr>
            <p:spPr>
              <a:xfrm>
                <a:off x="1151850" y="2792937"/>
                <a:ext cx="27900" cy="22438"/>
              </a:xfrm>
              <a:custGeom>
                <a:avLst/>
                <a:gdLst/>
                <a:ahLst/>
                <a:cxnLst/>
                <a:rect l="l" t="t" r="r" b="b"/>
                <a:pathLst>
                  <a:path w="899" h="723" extrusionOk="0">
                    <a:moveTo>
                      <a:pt x="410" y="1"/>
                    </a:moveTo>
                    <a:cubicBezTo>
                      <a:pt x="0" y="1"/>
                      <a:pt x="0" y="723"/>
                      <a:pt x="410" y="723"/>
                    </a:cubicBezTo>
                    <a:cubicBezTo>
                      <a:pt x="898" y="723"/>
                      <a:pt x="898" y="1"/>
                      <a:pt x="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56"/>
              <p:cNvSpPr/>
              <p:nvPr/>
            </p:nvSpPr>
            <p:spPr>
              <a:xfrm>
                <a:off x="1484886" y="3087645"/>
                <a:ext cx="24983" cy="32059"/>
              </a:xfrm>
              <a:custGeom>
                <a:avLst/>
                <a:gdLst/>
                <a:ahLst/>
                <a:cxnLst/>
                <a:rect l="l" t="t" r="r" b="b"/>
                <a:pathLst>
                  <a:path w="805" h="1033" extrusionOk="0">
                    <a:moveTo>
                      <a:pt x="309" y="1"/>
                    </a:moveTo>
                    <a:cubicBezTo>
                      <a:pt x="257" y="1"/>
                      <a:pt x="206" y="27"/>
                      <a:pt x="177" y="85"/>
                    </a:cubicBezTo>
                    <a:cubicBezTo>
                      <a:pt x="1" y="417"/>
                      <a:pt x="177" y="826"/>
                      <a:pt x="411" y="983"/>
                    </a:cubicBezTo>
                    <a:cubicBezTo>
                      <a:pt x="461" y="1018"/>
                      <a:pt x="508" y="1032"/>
                      <a:pt x="550" y="1032"/>
                    </a:cubicBezTo>
                    <a:cubicBezTo>
                      <a:pt x="717" y="1032"/>
                      <a:pt x="805" y="795"/>
                      <a:pt x="742" y="670"/>
                    </a:cubicBezTo>
                    <a:cubicBezTo>
                      <a:pt x="567" y="495"/>
                      <a:pt x="489" y="339"/>
                      <a:pt x="489" y="183"/>
                    </a:cubicBezTo>
                    <a:cubicBezTo>
                      <a:pt x="489" y="73"/>
                      <a:pt x="397" y="1"/>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56"/>
              <p:cNvSpPr/>
              <p:nvPr/>
            </p:nvSpPr>
            <p:spPr>
              <a:xfrm>
                <a:off x="801247" y="287202"/>
                <a:ext cx="123550" cy="196824"/>
              </a:xfrm>
              <a:custGeom>
                <a:avLst/>
                <a:gdLst/>
                <a:ahLst/>
                <a:cxnLst/>
                <a:rect l="l" t="t" r="r" b="b"/>
                <a:pathLst>
                  <a:path w="3981" h="6342" extrusionOk="0">
                    <a:moveTo>
                      <a:pt x="1464" y="1"/>
                    </a:moveTo>
                    <a:cubicBezTo>
                      <a:pt x="820" y="566"/>
                      <a:pt x="0" y="2205"/>
                      <a:pt x="254" y="3415"/>
                    </a:cubicBezTo>
                    <a:cubicBezTo>
                      <a:pt x="566" y="4956"/>
                      <a:pt x="1873" y="6342"/>
                      <a:pt x="2283" y="6342"/>
                    </a:cubicBezTo>
                    <a:cubicBezTo>
                      <a:pt x="2595" y="6342"/>
                      <a:pt x="3981" y="4391"/>
                      <a:pt x="3903" y="2927"/>
                    </a:cubicBezTo>
                    <a:cubicBezTo>
                      <a:pt x="3824" y="1874"/>
                      <a:pt x="3259" y="566"/>
                      <a:pt x="2439" y="79"/>
                    </a:cubicBezTo>
                    <a:lnTo>
                      <a:pt x="1795" y="79"/>
                    </a:lnTo>
                    <a:lnTo>
                      <a:pt x="14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56"/>
              <p:cNvSpPr/>
              <p:nvPr/>
            </p:nvSpPr>
            <p:spPr>
              <a:xfrm flipH="1">
                <a:off x="-33257" y="579286"/>
                <a:ext cx="27280" cy="173796"/>
              </a:xfrm>
              <a:custGeom>
                <a:avLst/>
                <a:gdLst/>
                <a:ahLst/>
                <a:cxnLst/>
                <a:rect l="l" t="t" r="r" b="b"/>
                <a:pathLst>
                  <a:path w="879" h="5600" extrusionOk="0">
                    <a:moveTo>
                      <a:pt x="234" y="0"/>
                    </a:moveTo>
                    <a:cubicBezTo>
                      <a:pt x="0" y="1054"/>
                      <a:pt x="234" y="2029"/>
                      <a:pt x="312" y="3005"/>
                    </a:cubicBezTo>
                    <a:cubicBezTo>
                      <a:pt x="312" y="3571"/>
                      <a:pt x="312" y="4058"/>
                      <a:pt x="390" y="4624"/>
                    </a:cubicBezTo>
                    <a:cubicBezTo>
                      <a:pt x="390" y="4878"/>
                      <a:pt x="390" y="5268"/>
                      <a:pt x="566" y="5522"/>
                    </a:cubicBezTo>
                    <a:cubicBezTo>
                      <a:pt x="566" y="5600"/>
                      <a:pt x="566" y="5600"/>
                      <a:pt x="644" y="5600"/>
                    </a:cubicBezTo>
                    <a:cubicBezTo>
                      <a:pt x="878" y="5522"/>
                      <a:pt x="800" y="5268"/>
                      <a:pt x="800" y="5112"/>
                    </a:cubicBezTo>
                    <a:cubicBezTo>
                      <a:pt x="722" y="4624"/>
                      <a:pt x="722" y="4058"/>
                      <a:pt x="644" y="3571"/>
                    </a:cubicBezTo>
                    <a:cubicBezTo>
                      <a:pt x="566" y="2341"/>
                      <a:pt x="390" y="1210"/>
                      <a:pt x="312" y="78"/>
                    </a:cubicBezTo>
                    <a:cubicBezTo>
                      <a:pt x="312" y="0"/>
                      <a:pt x="234" y="0"/>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56"/>
              <p:cNvSpPr/>
              <p:nvPr/>
            </p:nvSpPr>
            <p:spPr>
              <a:xfrm flipH="1">
                <a:off x="-81703" y="609545"/>
                <a:ext cx="113898" cy="97729"/>
              </a:xfrm>
              <a:custGeom>
                <a:avLst/>
                <a:gdLst/>
                <a:ahLst/>
                <a:cxnLst/>
                <a:rect l="l" t="t" r="r" b="b"/>
                <a:pathLst>
                  <a:path w="3670" h="3149" extrusionOk="0">
                    <a:moveTo>
                      <a:pt x="3669" y="1"/>
                    </a:moveTo>
                    <a:lnTo>
                      <a:pt x="3669" y="1"/>
                    </a:lnTo>
                    <a:cubicBezTo>
                      <a:pt x="2850" y="391"/>
                      <a:pt x="2206" y="1210"/>
                      <a:pt x="1464" y="1698"/>
                    </a:cubicBezTo>
                    <a:cubicBezTo>
                      <a:pt x="898" y="2030"/>
                      <a:pt x="255" y="2342"/>
                      <a:pt x="1" y="2927"/>
                    </a:cubicBezTo>
                    <a:cubicBezTo>
                      <a:pt x="1" y="3038"/>
                      <a:pt x="128" y="3148"/>
                      <a:pt x="230" y="3148"/>
                    </a:cubicBezTo>
                    <a:cubicBezTo>
                      <a:pt x="272" y="3148"/>
                      <a:pt x="310" y="3129"/>
                      <a:pt x="333" y="3083"/>
                    </a:cubicBezTo>
                    <a:cubicBezTo>
                      <a:pt x="820" y="2518"/>
                      <a:pt x="1464" y="2186"/>
                      <a:pt x="2108" y="1698"/>
                    </a:cubicBezTo>
                    <a:cubicBezTo>
                      <a:pt x="2693" y="1288"/>
                      <a:pt x="3337" y="645"/>
                      <a:pt x="36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56"/>
              <p:cNvSpPr/>
              <p:nvPr/>
            </p:nvSpPr>
            <p:spPr>
              <a:xfrm flipH="1">
                <a:off x="-96817" y="635800"/>
                <a:ext cx="141706" cy="64615"/>
              </a:xfrm>
              <a:custGeom>
                <a:avLst/>
                <a:gdLst/>
                <a:ahLst/>
                <a:cxnLst/>
                <a:rect l="l" t="t" r="r" b="b"/>
                <a:pathLst>
                  <a:path w="4566" h="2082" extrusionOk="0">
                    <a:moveTo>
                      <a:pt x="29" y="1"/>
                    </a:moveTo>
                    <a:cubicBezTo>
                      <a:pt x="0" y="1"/>
                      <a:pt x="0" y="61"/>
                      <a:pt x="0" y="130"/>
                    </a:cubicBezTo>
                    <a:cubicBezTo>
                      <a:pt x="566" y="696"/>
                      <a:pt x="1385" y="1008"/>
                      <a:pt x="2127" y="1262"/>
                    </a:cubicBezTo>
                    <a:cubicBezTo>
                      <a:pt x="2849" y="1496"/>
                      <a:pt x="3668" y="1984"/>
                      <a:pt x="4390" y="2081"/>
                    </a:cubicBezTo>
                    <a:cubicBezTo>
                      <a:pt x="4468" y="2081"/>
                      <a:pt x="4566" y="1906"/>
                      <a:pt x="4468" y="1906"/>
                    </a:cubicBezTo>
                    <a:cubicBezTo>
                      <a:pt x="3824" y="1594"/>
                      <a:pt x="3181" y="1262"/>
                      <a:pt x="2517" y="1008"/>
                    </a:cubicBezTo>
                    <a:cubicBezTo>
                      <a:pt x="1717" y="696"/>
                      <a:pt x="898" y="208"/>
                      <a:pt x="78" y="33"/>
                    </a:cubicBezTo>
                    <a:cubicBezTo>
                      <a:pt x="56" y="10"/>
                      <a:pt x="40"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7" name="Google Shape;8447;p56"/>
              <p:cNvSpPr/>
              <p:nvPr/>
            </p:nvSpPr>
            <p:spPr>
              <a:xfrm flipH="1">
                <a:off x="-36267" y="594400"/>
                <a:ext cx="48477" cy="32121"/>
              </a:xfrm>
              <a:custGeom>
                <a:avLst/>
                <a:gdLst/>
                <a:ahLst/>
                <a:cxnLst/>
                <a:rect l="l" t="t" r="r" b="b"/>
                <a:pathLst>
                  <a:path w="1562" h="1035" extrusionOk="0">
                    <a:moveTo>
                      <a:pt x="1464" y="1"/>
                    </a:moveTo>
                    <a:cubicBezTo>
                      <a:pt x="1230" y="157"/>
                      <a:pt x="976" y="391"/>
                      <a:pt x="820" y="645"/>
                    </a:cubicBezTo>
                    <a:cubicBezTo>
                      <a:pt x="629" y="517"/>
                      <a:pt x="424" y="272"/>
                      <a:pt x="175" y="272"/>
                    </a:cubicBezTo>
                    <a:cubicBezTo>
                      <a:pt x="119" y="272"/>
                      <a:pt x="61" y="285"/>
                      <a:pt x="1" y="313"/>
                    </a:cubicBezTo>
                    <a:lnTo>
                      <a:pt x="1" y="391"/>
                    </a:lnTo>
                    <a:cubicBezTo>
                      <a:pt x="98" y="489"/>
                      <a:pt x="254" y="567"/>
                      <a:pt x="410" y="723"/>
                    </a:cubicBezTo>
                    <a:cubicBezTo>
                      <a:pt x="586" y="801"/>
                      <a:pt x="664" y="879"/>
                      <a:pt x="820" y="976"/>
                    </a:cubicBezTo>
                    <a:cubicBezTo>
                      <a:pt x="859" y="1015"/>
                      <a:pt x="898" y="1035"/>
                      <a:pt x="928" y="1035"/>
                    </a:cubicBezTo>
                    <a:cubicBezTo>
                      <a:pt x="957" y="1035"/>
                      <a:pt x="976" y="1015"/>
                      <a:pt x="976" y="976"/>
                    </a:cubicBezTo>
                    <a:cubicBezTo>
                      <a:pt x="1230" y="723"/>
                      <a:pt x="1464" y="391"/>
                      <a:pt x="1562" y="79"/>
                    </a:cubicBezTo>
                    <a:cubicBezTo>
                      <a:pt x="1562" y="1"/>
                      <a:pt x="1464" y="1"/>
                      <a:pt x="1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448;p56"/>
              <p:cNvSpPr/>
              <p:nvPr/>
            </p:nvSpPr>
            <p:spPr>
              <a:xfrm flipH="1">
                <a:off x="-86544" y="604703"/>
                <a:ext cx="40625" cy="43015"/>
              </a:xfrm>
              <a:custGeom>
                <a:avLst/>
                <a:gdLst/>
                <a:ahLst/>
                <a:cxnLst/>
                <a:rect l="l" t="t" r="r" b="b"/>
                <a:pathLst>
                  <a:path w="1309" h="1386" extrusionOk="0">
                    <a:moveTo>
                      <a:pt x="294" y="1"/>
                    </a:moveTo>
                    <a:cubicBezTo>
                      <a:pt x="274" y="1"/>
                      <a:pt x="255" y="20"/>
                      <a:pt x="255" y="59"/>
                    </a:cubicBezTo>
                    <a:cubicBezTo>
                      <a:pt x="176" y="391"/>
                      <a:pt x="1" y="722"/>
                      <a:pt x="1" y="1132"/>
                    </a:cubicBezTo>
                    <a:cubicBezTo>
                      <a:pt x="1" y="1210"/>
                      <a:pt x="1" y="1288"/>
                      <a:pt x="79" y="1288"/>
                    </a:cubicBezTo>
                    <a:cubicBezTo>
                      <a:pt x="245" y="1327"/>
                      <a:pt x="513" y="1386"/>
                      <a:pt x="759" y="1386"/>
                    </a:cubicBezTo>
                    <a:cubicBezTo>
                      <a:pt x="1006" y="1386"/>
                      <a:pt x="1230" y="1327"/>
                      <a:pt x="1308" y="1132"/>
                    </a:cubicBezTo>
                    <a:cubicBezTo>
                      <a:pt x="1308" y="1035"/>
                      <a:pt x="1308" y="957"/>
                      <a:pt x="1230" y="957"/>
                    </a:cubicBezTo>
                    <a:cubicBezTo>
                      <a:pt x="1204" y="931"/>
                      <a:pt x="1167" y="922"/>
                      <a:pt x="1124" y="922"/>
                    </a:cubicBezTo>
                    <a:cubicBezTo>
                      <a:pt x="1037" y="922"/>
                      <a:pt x="924" y="957"/>
                      <a:pt x="820" y="957"/>
                    </a:cubicBezTo>
                    <a:lnTo>
                      <a:pt x="333" y="957"/>
                    </a:lnTo>
                    <a:cubicBezTo>
                      <a:pt x="333" y="644"/>
                      <a:pt x="489" y="391"/>
                      <a:pt x="333" y="59"/>
                    </a:cubicBezTo>
                    <a:cubicBezTo>
                      <a:pt x="333" y="20"/>
                      <a:pt x="313"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56"/>
              <p:cNvSpPr/>
              <p:nvPr/>
            </p:nvSpPr>
            <p:spPr>
              <a:xfrm flipH="1">
                <a:off x="6716" y="619848"/>
                <a:ext cx="43015" cy="47887"/>
              </a:xfrm>
              <a:custGeom>
                <a:avLst/>
                <a:gdLst/>
                <a:ahLst/>
                <a:cxnLst/>
                <a:rect l="l" t="t" r="r" b="b"/>
                <a:pathLst>
                  <a:path w="1386" h="1543" extrusionOk="0">
                    <a:moveTo>
                      <a:pt x="771" y="0"/>
                    </a:moveTo>
                    <a:cubicBezTo>
                      <a:pt x="746" y="0"/>
                      <a:pt x="722" y="20"/>
                      <a:pt x="722" y="59"/>
                    </a:cubicBezTo>
                    <a:cubicBezTo>
                      <a:pt x="566" y="313"/>
                      <a:pt x="722" y="644"/>
                      <a:pt x="898" y="878"/>
                    </a:cubicBezTo>
                    <a:cubicBezTo>
                      <a:pt x="722" y="956"/>
                      <a:pt x="566" y="1034"/>
                      <a:pt x="410" y="1132"/>
                    </a:cubicBezTo>
                    <a:cubicBezTo>
                      <a:pt x="332" y="1132"/>
                      <a:pt x="156" y="1132"/>
                      <a:pt x="78" y="1288"/>
                    </a:cubicBezTo>
                    <a:cubicBezTo>
                      <a:pt x="0" y="1366"/>
                      <a:pt x="78" y="1444"/>
                      <a:pt x="78" y="1444"/>
                    </a:cubicBezTo>
                    <a:cubicBezTo>
                      <a:pt x="142" y="1517"/>
                      <a:pt x="210" y="1543"/>
                      <a:pt x="279" y="1543"/>
                    </a:cubicBezTo>
                    <a:cubicBezTo>
                      <a:pt x="376" y="1543"/>
                      <a:pt x="474" y="1490"/>
                      <a:pt x="566" y="1444"/>
                    </a:cubicBezTo>
                    <a:cubicBezTo>
                      <a:pt x="820" y="1366"/>
                      <a:pt x="1054" y="1210"/>
                      <a:pt x="1210" y="1132"/>
                    </a:cubicBezTo>
                    <a:cubicBezTo>
                      <a:pt x="1307" y="1132"/>
                      <a:pt x="1385" y="956"/>
                      <a:pt x="1307" y="878"/>
                    </a:cubicBezTo>
                    <a:cubicBezTo>
                      <a:pt x="1210" y="722"/>
                      <a:pt x="1132" y="644"/>
                      <a:pt x="1054" y="469"/>
                    </a:cubicBezTo>
                    <a:cubicBezTo>
                      <a:pt x="976" y="313"/>
                      <a:pt x="898" y="156"/>
                      <a:pt x="820" y="59"/>
                    </a:cubicBezTo>
                    <a:cubicBezTo>
                      <a:pt x="820" y="20"/>
                      <a:pt x="795" y="0"/>
                      <a:pt x="7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56"/>
              <p:cNvSpPr/>
              <p:nvPr/>
            </p:nvSpPr>
            <p:spPr>
              <a:xfrm flipH="1">
                <a:off x="1875" y="674935"/>
                <a:ext cx="43015" cy="43046"/>
              </a:xfrm>
              <a:custGeom>
                <a:avLst/>
                <a:gdLst/>
                <a:ahLst/>
                <a:cxnLst/>
                <a:rect l="l" t="t" r="r" b="b"/>
                <a:pathLst>
                  <a:path w="1386" h="1387" extrusionOk="0">
                    <a:moveTo>
                      <a:pt x="664" y="1"/>
                    </a:moveTo>
                    <a:cubicBezTo>
                      <a:pt x="488" y="1"/>
                      <a:pt x="254" y="1"/>
                      <a:pt x="78" y="79"/>
                    </a:cubicBezTo>
                    <a:cubicBezTo>
                      <a:pt x="0" y="157"/>
                      <a:pt x="0" y="235"/>
                      <a:pt x="78" y="235"/>
                    </a:cubicBezTo>
                    <a:cubicBezTo>
                      <a:pt x="176" y="333"/>
                      <a:pt x="332" y="333"/>
                      <a:pt x="410" y="333"/>
                    </a:cubicBezTo>
                    <a:cubicBezTo>
                      <a:pt x="566" y="333"/>
                      <a:pt x="742" y="333"/>
                      <a:pt x="898" y="411"/>
                    </a:cubicBezTo>
                    <a:cubicBezTo>
                      <a:pt x="976" y="489"/>
                      <a:pt x="898" y="723"/>
                      <a:pt x="898" y="820"/>
                    </a:cubicBezTo>
                    <a:cubicBezTo>
                      <a:pt x="820" y="976"/>
                      <a:pt x="820" y="1133"/>
                      <a:pt x="820" y="1308"/>
                    </a:cubicBezTo>
                    <a:cubicBezTo>
                      <a:pt x="820" y="1386"/>
                      <a:pt x="976" y="1386"/>
                      <a:pt x="976" y="1386"/>
                    </a:cubicBezTo>
                    <a:cubicBezTo>
                      <a:pt x="1307" y="1133"/>
                      <a:pt x="1385" y="411"/>
                      <a:pt x="1151" y="157"/>
                    </a:cubicBezTo>
                    <a:cubicBezTo>
                      <a:pt x="976" y="1"/>
                      <a:pt x="820" y="1"/>
                      <a:pt x="6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56"/>
              <p:cNvSpPr/>
              <p:nvPr/>
            </p:nvSpPr>
            <p:spPr>
              <a:xfrm flipH="1">
                <a:off x="-53833" y="712488"/>
                <a:ext cx="55739" cy="33332"/>
              </a:xfrm>
              <a:custGeom>
                <a:avLst/>
                <a:gdLst/>
                <a:ahLst/>
                <a:cxnLst/>
                <a:rect l="l" t="t" r="r" b="b"/>
                <a:pathLst>
                  <a:path w="1796" h="1074" extrusionOk="0">
                    <a:moveTo>
                      <a:pt x="898" y="1"/>
                    </a:moveTo>
                    <a:cubicBezTo>
                      <a:pt x="742" y="1"/>
                      <a:pt x="566" y="176"/>
                      <a:pt x="410" y="332"/>
                    </a:cubicBezTo>
                    <a:cubicBezTo>
                      <a:pt x="332" y="410"/>
                      <a:pt x="254" y="488"/>
                      <a:pt x="157" y="586"/>
                    </a:cubicBezTo>
                    <a:cubicBezTo>
                      <a:pt x="157" y="664"/>
                      <a:pt x="157" y="742"/>
                      <a:pt x="78" y="742"/>
                    </a:cubicBezTo>
                    <a:lnTo>
                      <a:pt x="0" y="820"/>
                    </a:lnTo>
                    <a:lnTo>
                      <a:pt x="0" y="976"/>
                    </a:lnTo>
                    <a:cubicBezTo>
                      <a:pt x="78" y="976"/>
                      <a:pt x="78" y="1074"/>
                      <a:pt x="157" y="1074"/>
                    </a:cubicBezTo>
                    <a:cubicBezTo>
                      <a:pt x="488" y="976"/>
                      <a:pt x="566" y="410"/>
                      <a:pt x="898" y="332"/>
                    </a:cubicBezTo>
                    <a:cubicBezTo>
                      <a:pt x="920" y="327"/>
                      <a:pt x="941" y="325"/>
                      <a:pt x="961" y="325"/>
                    </a:cubicBezTo>
                    <a:cubicBezTo>
                      <a:pt x="1197" y="325"/>
                      <a:pt x="1345" y="643"/>
                      <a:pt x="1559" y="643"/>
                    </a:cubicBezTo>
                    <a:cubicBezTo>
                      <a:pt x="1608" y="643"/>
                      <a:pt x="1660" y="627"/>
                      <a:pt x="1717" y="586"/>
                    </a:cubicBezTo>
                    <a:cubicBezTo>
                      <a:pt x="1717" y="586"/>
                      <a:pt x="1796" y="488"/>
                      <a:pt x="1717" y="410"/>
                    </a:cubicBezTo>
                    <a:cubicBezTo>
                      <a:pt x="1620" y="332"/>
                      <a:pt x="1464" y="254"/>
                      <a:pt x="1308" y="176"/>
                    </a:cubicBezTo>
                    <a:cubicBezTo>
                      <a:pt x="1230" y="1"/>
                      <a:pt x="1054" y="1"/>
                      <a:pt x="8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56"/>
              <p:cNvSpPr/>
              <p:nvPr/>
            </p:nvSpPr>
            <p:spPr>
              <a:xfrm flipH="1">
                <a:off x="-88965" y="667084"/>
                <a:ext cx="40625" cy="46304"/>
              </a:xfrm>
              <a:custGeom>
                <a:avLst/>
                <a:gdLst/>
                <a:ahLst/>
                <a:cxnLst/>
                <a:rect l="l" t="t" r="r" b="b"/>
                <a:pathLst>
                  <a:path w="1309" h="1492" extrusionOk="0">
                    <a:moveTo>
                      <a:pt x="1152" y="0"/>
                    </a:moveTo>
                    <a:cubicBezTo>
                      <a:pt x="1074" y="0"/>
                      <a:pt x="977" y="0"/>
                      <a:pt x="898" y="98"/>
                    </a:cubicBezTo>
                    <a:lnTo>
                      <a:pt x="664" y="98"/>
                    </a:lnTo>
                    <a:cubicBezTo>
                      <a:pt x="489" y="176"/>
                      <a:pt x="333" y="254"/>
                      <a:pt x="255" y="410"/>
                    </a:cubicBezTo>
                    <a:cubicBezTo>
                      <a:pt x="1" y="820"/>
                      <a:pt x="411" y="1308"/>
                      <a:pt x="742" y="1464"/>
                    </a:cubicBezTo>
                    <a:cubicBezTo>
                      <a:pt x="774" y="1483"/>
                      <a:pt x="806" y="1492"/>
                      <a:pt x="836" y="1492"/>
                    </a:cubicBezTo>
                    <a:cubicBezTo>
                      <a:pt x="958" y="1492"/>
                      <a:pt x="1055" y="1354"/>
                      <a:pt x="977" y="1229"/>
                    </a:cubicBezTo>
                    <a:cubicBezTo>
                      <a:pt x="898" y="1073"/>
                      <a:pt x="664" y="976"/>
                      <a:pt x="586" y="820"/>
                    </a:cubicBezTo>
                    <a:cubicBezTo>
                      <a:pt x="411" y="586"/>
                      <a:pt x="664" y="488"/>
                      <a:pt x="898" y="410"/>
                    </a:cubicBezTo>
                    <a:cubicBezTo>
                      <a:pt x="1074" y="332"/>
                      <a:pt x="1308" y="176"/>
                      <a:pt x="12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56"/>
              <p:cNvSpPr/>
              <p:nvPr/>
            </p:nvSpPr>
            <p:spPr>
              <a:xfrm flipH="1">
                <a:off x="115121" y="1932287"/>
                <a:ext cx="53318" cy="348399"/>
              </a:xfrm>
              <a:custGeom>
                <a:avLst/>
                <a:gdLst/>
                <a:ahLst/>
                <a:cxnLst/>
                <a:rect l="l" t="t" r="r" b="b"/>
                <a:pathLst>
                  <a:path w="1718" h="11226" extrusionOk="0">
                    <a:moveTo>
                      <a:pt x="469" y="0"/>
                    </a:moveTo>
                    <a:cubicBezTo>
                      <a:pt x="437" y="0"/>
                      <a:pt x="410" y="19"/>
                      <a:pt x="410" y="52"/>
                    </a:cubicBezTo>
                    <a:cubicBezTo>
                      <a:pt x="1" y="2003"/>
                      <a:pt x="489" y="4032"/>
                      <a:pt x="567" y="5983"/>
                    </a:cubicBezTo>
                    <a:cubicBezTo>
                      <a:pt x="645" y="7134"/>
                      <a:pt x="645" y="8188"/>
                      <a:pt x="820" y="9242"/>
                    </a:cubicBezTo>
                    <a:cubicBezTo>
                      <a:pt x="820" y="9807"/>
                      <a:pt x="820" y="10549"/>
                      <a:pt x="1054" y="11115"/>
                    </a:cubicBezTo>
                    <a:cubicBezTo>
                      <a:pt x="1054" y="11170"/>
                      <a:pt x="1093" y="11225"/>
                      <a:pt x="1151" y="11225"/>
                    </a:cubicBezTo>
                    <a:cubicBezTo>
                      <a:pt x="1174" y="11225"/>
                      <a:pt x="1201" y="11216"/>
                      <a:pt x="1230" y="11193"/>
                    </a:cubicBezTo>
                    <a:cubicBezTo>
                      <a:pt x="1718" y="11037"/>
                      <a:pt x="1542" y="10627"/>
                      <a:pt x="1542" y="10295"/>
                    </a:cubicBezTo>
                    <a:cubicBezTo>
                      <a:pt x="1464" y="9242"/>
                      <a:pt x="1386" y="8188"/>
                      <a:pt x="1308" y="7134"/>
                    </a:cubicBezTo>
                    <a:cubicBezTo>
                      <a:pt x="1132" y="4773"/>
                      <a:pt x="820" y="2413"/>
                      <a:pt x="567" y="130"/>
                    </a:cubicBezTo>
                    <a:cubicBezTo>
                      <a:pt x="567" y="38"/>
                      <a:pt x="513" y="0"/>
                      <a:pt x="4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56"/>
              <p:cNvSpPr/>
              <p:nvPr/>
            </p:nvSpPr>
            <p:spPr>
              <a:xfrm flipH="1">
                <a:off x="17020" y="1994419"/>
                <a:ext cx="230590" cy="194931"/>
              </a:xfrm>
              <a:custGeom>
                <a:avLst/>
                <a:gdLst/>
                <a:ahLst/>
                <a:cxnLst/>
                <a:rect l="l" t="t" r="r" b="b"/>
                <a:pathLst>
                  <a:path w="7430" h="6281" extrusionOk="0">
                    <a:moveTo>
                      <a:pt x="7430" y="1"/>
                    </a:moveTo>
                    <a:lnTo>
                      <a:pt x="7430" y="1"/>
                    </a:lnTo>
                    <a:cubicBezTo>
                      <a:pt x="5732" y="820"/>
                      <a:pt x="4503" y="2440"/>
                      <a:pt x="2961" y="3415"/>
                    </a:cubicBezTo>
                    <a:cubicBezTo>
                      <a:pt x="1908" y="3981"/>
                      <a:pt x="601" y="4723"/>
                      <a:pt x="113" y="5854"/>
                    </a:cubicBezTo>
                    <a:cubicBezTo>
                      <a:pt x="1" y="6093"/>
                      <a:pt x="221" y="6281"/>
                      <a:pt x="441" y="6281"/>
                    </a:cubicBezTo>
                    <a:cubicBezTo>
                      <a:pt x="527" y="6281"/>
                      <a:pt x="613" y="6252"/>
                      <a:pt x="679" y="6186"/>
                    </a:cubicBezTo>
                    <a:cubicBezTo>
                      <a:pt x="1654" y="4957"/>
                      <a:pt x="2961" y="4313"/>
                      <a:pt x="4269" y="3415"/>
                    </a:cubicBezTo>
                    <a:cubicBezTo>
                      <a:pt x="5478" y="2518"/>
                      <a:pt x="6708" y="1308"/>
                      <a:pt x="7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5" name="Google Shape;8455;p56"/>
              <p:cNvSpPr/>
              <p:nvPr/>
            </p:nvSpPr>
            <p:spPr>
              <a:xfrm flipH="1">
                <a:off x="-10850" y="2046838"/>
                <a:ext cx="284250" cy="126871"/>
              </a:xfrm>
              <a:custGeom>
                <a:avLst/>
                <a:gdLst/>
                <a:ahLst/>
                <a:cxnLst/>
                <a:rect l="l" t="t" r="r" b="b"/>
                <a:pathLst>
                  <a:path w="9159" h="4088" extrusionOk="0">
                    <a:moveTo>
                      <a:pt x="157" y="0"/>
                    </a:moveTo>
                    <a:cubicBezTo>
                      <a:pt x="73" y="0"/>
                      <a:pt x="1" y="123"/>
                      <a:pt x="124" y="185"/>
                    </a:cubicBezTo>
                    <a:cubicBezTo>
                      <a:pt x="1275" y="1317"/>
                      <a:pt x="2895" y="1980"/>
                      <a:pt x="4358" y="2546"/>
                    </a:cubicBezTo>
                    <a:cubicBezTo>
                      <a:pt x="5822" y="3034"/>
                      <a:pt x="7363" y="3931"/>
                      <a:pt x="8905" y="4087"/>
                    </a:cubicBezTo>
                    <a:cubicBezTo>
                      <a:pt x="9158" y="4087"/>
                      <a:pt x="9158" y="3834"/>
                      <a:pt x="9002" y="3756"/>
                    </a:cubicBezTo>
                    <a:cubicBezTo>
                      <a:pt x="7773" y="3112"/>
                      <a:pt x="6388" y="2546"/>
                      <a:pt x="5100" y="1980"/>
                    </a:cubicBezTo>
                    <a:cubicBezTo>
                      <a:pt x="3461" y="1317"/>
                      <a:pt x="1919" y="341"/>
                      <a:pt x="222" y="29"/>
                    </a:cubicBezTo>
                    <a:cubicBezTo>
                      <a:pt x="202" y="9"/>
                      <a:pt x="179" y="0"/>
                      <a:pt x="1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6" name="Google Shape;8456;p56"/>
              <p:cNvSpPr/>
              <p:nvPr/>
            </p:nvSpPr>
            <p:spPr>
              <a:xfrm flipH="1">
                <a:off x="108542" y="1963136"/>
                <a:ext cx="97450" cy="63405"/>
              </a:xfrm>
              <a:custGeom>
                <a:avLst/>
                <a:gdLst/>
                <a:ahLst/>
                <a:cxnLst/>
                <a:rect l="l" t="t" r="r" b="b"/>
                <a:pathLst>
                  <a:path w="3140" h="2043" extrusionOk="0">
                    <a:moveTo>
                      <a:pt x="3009" y="1"/>
                    </a:moveTo>
                    <a:cubicBezTo>
                      <a:pt x="2980" y="1"/>
                      <a:pt x="2951" y="10"/>
                      <a:pt x="2928" y="33"/>
                    </a:cubicBezTo>
                    <a:cubicBezTo>
                      <a:pt x="2440" y="287"/>
                      <a:pt x="2030" y="775"/>
                      <a:pt x="1699" y="1262"/>
                    </a:cubicBezTo>
                    <a:cubicBezTo>
                      <a:pt x="1309" y="935"/>
                      <a:pt x="870" y="509"/>
                      <a:pt x="421" y="509"/>
                    </a:cubicBezTo>
                    <a:cubicBezTo>
                      <a:pt x="307" y="509"/>
                      <a:pt x="193" y="536"/>
                      <a:pt x="79" y="599"/>
                    </a:cubicBezTo>
                    <a:cubicBezTo>
                      <a:pt x="1" y="599"/>
                      <a:pt x="1" y="775"/>
                      <a:pt x="1" y="775"/>
                    </a:cubicBezTo>
                    <a:cubicBezTo>
                      <a:pt x="235" y="1009"/>
                      <a:pt x="567" y="1165"/>
                      <a:pt x="801" y="1419"/>
                    </a:cubicBezTo>
                    <a:cubicBezTo>
                      <a:pt x="1055" y="1575"/>
                      <a:pt x="1289" y="1828"/>
                      <a:pt x="1620" y="1984"/>
                    </a:cubicBezTo>
                    <a:cubicBezTo>
                      <a:pt x="1659" y="2023"/>
                      <a:pt x="1742" y="2043"/>
                      <a:pt x="1825" y="2043"/>
                    </a:cubicBezTo>
                    <a:cubicBezTo>
                      <a:pt x="1908" y="2043"/>
                      <a:pt x="1991" y="2023"/>
                      <a:pt x="2030" y="1984"/>
                    </a:cubicBezTo>
                    <a:cubicBezTo>
                      <a:pt x="2440" y="1419"/>
                      <a:pt x="2928" y="775"/>
                      <a:pt x="3084" y="111"/>
                    </a:cubicBezTo>
                    <a:cubicBezTo>
                      <a:pt x="3139" y="56"/>
                      <a:pt x="3077" y="1"/>
                      <a:pt x="30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56"/>
              <p:cNvSpPr/>
              <p:nvPr/>
            </p:nvSpPr>
            <p:spPr>
              <a:xfrm flipH="1">
                <a:off x="6716" y="1984892"/>
                <a:ext cx="83608" cy="84074"/>
              </a:xfrm>
              <a:custGeom>
                <a:avLst/>
                <a:gdLst/>
                <a:ahLst/>
                <a:cxnLst/>
                <a:rect l="l" t="t" r="r" b="b"/>
                <a:pathLst>
                  <a:path w="2694" h="2709" extrusionOk="0">
                    <a:moveTo>
                      <a:pt x="654" y="1"/>
                    </a:moveTo>
                    <a:cubicBezTo>
                      <a:pt x="610" y="1"/>
                      <a:pt x="567" y="25"/>
                      <a:pt x="567" y="74"/>
                    </a:cubicBezTo>
                    <a:cubicBezTo>
                      <a:pt x="410" y="796"/>
                      <a:pt x="1" y="1439"/>
                      <a:pt x="1" y="2181"/>
                    </a:cubicBezTo>
                    <a:cubicBezTo>
                      <a:pt x="1" y="2337"/>
                      <a:pt x="79" y="2513"/>
                      <a:pt x="254" y="2513"/>
                    </a:cubicBezTo>
                    <a:cubicBezTo>
                      <a:pt x="546" y="2619"/>
                      <a:pt x="1004" y="2708"/>
                      <a:pt x="1450" y="2708"/>
                    </a:cubicBezTo>
                    <a:cubicBezTo>
                      <a:pt x="1990" y="2708"/>
                      <a:pt x="2512" y="2576"/>
                      <a:pt x="2693" y="2181"/>
                    </a:cubicBezTo>
                    <a:cubicBezTo>
                      <a:pt x="2693" y="2103"/>
                      <a:pt x="2615" y="1927"/>
                      <a:pt x="2518" y="1927"/>
                    </a:cubicBezTo>
                    <a:cubicBezTo>
                      <a:pt x="2419" y="1861"/>
                      <a:pt x="2302" y="1837"/>
                      <a:pt x="2177" y="1837"/>
                    </a:cubicBezTo>
                    <a:cubicBezTo>
                      <a:pt x="2007" y="1837"/>
                      <a:pt x="1820" y="1882"/>
                      <a:pt x="1640" y="1927"/>
                    </a:cubicBezTo>
                    <a:cubicBezTo>
                      <a:pt x="1308" y="1927"/>
                      <a:pt x="1054" y="1927"/>
                      <a:pt x="742" y="1849"/>
                    </a:cubicBezTo>
                    <a:cubicBezTo>
                      <a:pt x="742" y="1283"/>
                      <a:pt x="976" y="640"/>
                      <a:pt x="742" y="74"/>
                    </a:cubicBezTo>
                    <a:cubicBezTo>
                      <a:pt x="742" y="25"/>
                      <a:pt x="698" y="1"/>
                      <a:pt x="6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56"/>
              <p:cNvSpPr/>
              <p:nvPr/>
            </p:nvSpPr>
            <p:spPr>
              <a:xfrm flipH="1">
                <a:off x="196247" y="2015182"/>
                <a:ext cx="82988" cy="94222"/>
              </a:xfrm>
              <a:custGeom>
                <a:avLst/>
                <a:gdLst/>
                <a:ahLst/>
                <a:cxnLst/>
                <a:rect l="l" t="t" r="r" b="b"/>
                <a:pathLst>
                  <a:path w="2674" h="3036" extrusionOk="0">
                    <a:moveTo>
                      <a:pt x="1463" y="0"/>
                    </a:moveTo>
                    <a:cubicBezTo>
                      <a:pt x="1424" y="0"/>
                      <a:pt x="1385" y="24"/>
                      <a:pt x="1385" y="73"/>
                    </a:cubicBezTo>
                    <a:cubicBezTo>
                      <a:pt x="1132" y="639"/>
                      <a:pt x="1463" y="1283"/>
                      <a:pt x="1776" y="1771"/>
                    </a:cubicBezTo>
                    <a:cubicBezTo>
                      <a:pt x="1463" y="1927"/>
                      <a:pt x="1132" y="2024"/>
                      <a:pt x="800" y="2181"/>
                    </a:cubicBezTo>
                    <a:cubicBezTo>
                      <a:pt x="566" y="2259"/>
                      <a:pt x="234" y="2259"/>
                      <a:pt x="78" y="2590"/>
                    </a:cubicBezTo>
                    <a:cubicBezTo>
                      <a:pt x="0" y="2746"/>
                      <a:pt x="78" y="2824"/>
                      <a:pt x="156" y="2902"/>
                    </a:cubicBezTo>
                    <a:cubicBezTo>
                      <a:pt x="281" y="2998"/>
                      <a:pt x="404" y="3036"/>
                      <a:pt x="525" y="3036"/>
                    </a:cubicBezTo>
                    <a:cubicBezTo>
                      <a:pt x="726" y="3036"/>
                      <a:pt x="925" y="2934"/>
                      <a:pt x="1132" y="2824"/>
                    </a:cubicBezTo>
                    <a:cubicBezTo>
                      <a:pt x="1541" y="2668"/>
                      <a:pt x="2029" y="2415"/>
                      <a:pt x="2439" y="2259"/>
                    </a:cubicBezTo>
                    <a:cubicBezTo>
                      <a:pt x="2595" y="2181"/>
                      <a:pt x="2673" y="1849"/>
                      <a:pt x="2595" y="1771"/>
                    </a:cubicBezTo>
                    <a:cubicBezTo>
                      <a:pt x="2439" y="1439"/>
                      <a:pt x="2185" y="1205"/>
                      <a:pt x="2029" y="873"/>
                    </a:cubicBezTo>
                    <a:cubicBezTo>
                      <a:pt x="1873" y="639"/>
                      <a:pt x="1698" y="307"/>
                      <a:pt x="1541" y="73"/>
                    </a:cubicBezTo>
                    <a:cubicBezTo>
                      <a:pt x="1541" y="24"/>
                      <a:pt x="1502" y="0"/>
                      <a:pt x="14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56"/>
              <p:cNvSpPr/>
              <p:nvPr/>
            </p:nvSpPr>
            <p:spPr>
              <a:xfrm flipH="1">
                <a:off x="183554" y="2125822"/>
                <a:ext cx="88419" cy="83950"/>
              </a:xfrm>
              <a:custGeom>
                <a:avLst/>
                <a:gdLst/>
                <a:ahLst/>
                <a:cxnLst/>
                <a:rect l="l" t="t" r="r" b="b"/>
                <a:pathLst>
                  <a:path w="2849" h="2705" extrusionOk="0">
                    <a:moveTo>
                      <a:pt x="1307" y="1"/>
                    </a:moveTo>
                    <a:cubicBezTo>
                      <a:pt x="976" y="1"/>
                      <a:pt x="410" y="1"/>
                      <a:pt x="176" y="157"/>
                    </a:cubicBezTo>
                    <a:cubicBezTo>
                      <a:pt x="0" y="235"/>
                      <a:pt x="0" y="489"/>
                      <a:pt x="176" y="489"/>
                    </a:cubicBezTo>
                    <a:cubicBezTo>
                      <a:pt x="332" y="645"/>
                      <a:pt x="664" y="645"/>
                      <a:pt x="898" y="645"/>
                    </a:cubicBezTo>
                    <a:cubicBezTo>
                      <a:pt x="1025" y="645"/>
                      <a:pt x="1186" y="625"/>
                      <a:pt x="1347" y="625"/>
                    </a:cubicBezTo>
                    <a:cubicBezTo>
                      <a:pt x="1507" y="625"/>
                      <a:pt x="1668" y="645"/>
                      <a:pt x="1795" y="723"/>
                    </a:cubicBezTo>
                    <a:cubicBezTo>
                      <a:pt x="1951" y="898"/>
                      <a:pt x="1873" y="1386"/>
                      <a:pt x="1795" y="1542"/>
                    </a:cubicBezTo>
                    <a:cubicBezTo>
                      <a:pt x="1717" y="1874"/>
                      <a:pt x="1639" y="2186"/>
                      <a:pt x="1717" y="2518"/>
                    </a:cubicBezTo>
                    <a:cubicBezTo>
                      <a:pt x="1717" y="2632"/>
                      <a:pt x="1843" y="2705"/>
                      <a:pt x="1941" y="2705"/>
                    </a:cubicBezTo>
                    <a:cubicBezTo>
                      <a:pt x="1976" y="2705"/>
                      <a:pt x="2009" y="2695"/>
                      <a:pt x="2029" y="2674"/>
                    </a:cubicBezTo>
                    <a:cubicBezTo>
                      <a:pt x="2693" y="2186"/>
                      <a:pt x="2849" y="801"/>
                      <a:pt x="2283" y="235"/>
                    </a:cubicBezTo>
                    <a:cubicBezTo>
                      <a:pt x="2029" y="1"/>
                      <a:pt x="1639" y="1"/>
                      <a:pt x="13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56"/>
              <p:cNvSpPr/>
              <p:nvPr/>
            </p:nvSpPr>
            <p:spPr>
              <a:xfrm flipH="1">
                <a:off x="75148" y="2200895"/>
                <a:ext cx="108436" cy="63653"/>
              </a:xfrm>
              <a:custGeom>
                <a:avLst/>
                <a:gdLst/>
                <a:ahLst/>
                <a:cxnLst/>
                <a:rect l="l" t="t" r="r" b="b"/>
                <a:pathLst>
                  <a:path w="3494" h="2051" extrusionOk="0">
                    <a:moveTo>
                      <a:pt x="1962" y="0"/>
                    </a:moveTo>
                    <a:cubicBezTo>
                      <a:pt x="1909" y="0"/>
                      <a:pt x="1853" y="6"/>
                      <a:pt x="1796" y="21"/>
                    </a:cubicBezTo>
                    <a:cubicBezTo>
                      <a:pt x="1386" y="21"/>
                      <a:pt x="1055" y="333"/>
                      <a:pt x="820" y="587"/>
                    </a:cubicBezTo>
                    <a:cubicBezTo>
                      <a:pt x="645" y="743"/>
                      <a:pt x="489" y="918"/>
                      <a:pt x="333" y="1152"/>
                    </a:cubicBezTo>
                    <a:cubicBezTo>
                      <a:pt x="333" y="1231"/>
                      <a:pt x="255" y="1406"/>
                      <a:pt x="157" y="1484"/>
                    </a:cubicBezTo>
                    <a:cubicBezTo>
                      <a:pt x="79" y="1484"/>
                      <a:pt x="1" y="1562"/>
                      <a:pt x="1" y="1640"/>
                    </a:cubicBezTo>
                    <a:lnTo>
                      <a:pt x="1" y="1894"/>
                    </a:lnTo>
                    <a:cubicBezTo>
                      <a:pt x="79" y="1972"/>
                      <a:pt x="157" y="2050"/>
                      <a:pt x="255" y="2050"/>
                    </a:cubicBezTo>
                    <a:cubicBezTo>
                      <a:pt x="977" y="1972"/>
                      <a:pt x="1055" y="743"/>
                      <a:pt x="1796" y="587"/>
                    </a:cubicBezTo>
                    <a:cubicBezTo>
                      <a:pt x="1816" y="584"/>
                      <a:pt x="1836" y="582"/>
                      <a:pt x="1856" y="582"/>
                    </a:cubicBezTo>
                    <a:cubicBezTo>
                      <a:pt x="2282" y="582"/>
                      <a:pt x="2579" y="1204"/>
                      <a:pt x="3002" y="1204"/>
                    </a:cubicBezTo>
                    <a:cubicBezTo>
                      <a:pt x="3105" y="1204"/>
                      <a:pt x="3216" y="1167"/>
                      <a:pt x="3337" y="1074"/>
                    </a:cubicBezTo>
                    <a:cubicBezTo>
                      <a:pt x="3415" y="1074"/>
                      <a:pt x="3494" y="918"/>
                      <a:pt x="3415" y="821"/>
                    </a:cubicBezTo>
                    <a:cubicBezTo>
                      <a:pt x="3259" y="587"/>
                      <a:pt x="2850" y="509"/>
                      <a:pt x="2596" y="255"/>
                    </a:cubicBezTo>
                    <a:cubicBezTo>
                      <a:pt x="2405" y="127"/>
                      <a:pt x="2201" y="0"/>
                      <a:pt x="19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56"/>
              <p:cNvSpPr/>
              <p:nvPr/>
            </p:nvSpPr>
            <p:spPr>
              <a:xfrm flipH="1">
                <a:off x="1875" y="2108287"/>
                <a:ext cx="82988" cy="94502"/>
              </a:xfrm>
              <a:custGeom>
                <a:avLst/>
                <a:gdLst/>
                <a:ahLst/>
                <a:cxnLst/>
                <a:rect l="l" t="t" r="r" b="b"/>
                <a:pathLst>
                  <a:path w="2674" h="3045" extrusionOk="0">
                    <a:moveTo>
                      <a:pt x="2342" y="0"/>
                    </a:moveTo>
                    <a:cubicBezTo>
                      <a:pt x="2186" y="0"/>
                      <a:pt x="2030" y="78"/>
                      <a:pt x="1854" y="156"/>
                    </a:cubicBezTo>
                    <a:cubicBezTo>
                      <a:pt x="1698" y="234"/>
                      <a:pt x="1542" y="234"/>
                      <a:pt x="1366" y="234"/>
                    </a:cubicBezTo>
                    <a:cubicBezTo>
                      <a:pt x="976" y="312"/>
                      <a:pt x="644" y="566"/>
                      <a:pt x="488" y="878"/>
                    </a:cubicBezTo>
                    <a:cubicBezTo>
                      <a:pt x="0" y="1619"/>
                      <a:pt x="878" y="2595"/>
                      <a:pt x="1542" y="3005"/>
                    </a:cubicBezTo>
                    <a:cubicBezTo>
                      <a:pt x="1583" y="3032"/>
                      <a:pt x="1627" y="3045"/>
                      <a:pt x="1671" y="3045"/>
                    </a:cubicBezTo>
                    <a:cubicBezTo>
                      <a:pt x="1878" y="3045"/>
                      <a:pt x="2080" y="2774"/>
                      <a:pt x="1952" y="2517"/>
                    </a:cubicBezTo>
                    <a:cubicBezTo>
                      <a:pt x="1776" y="2185"/>
                      <a:pt x="1366" y="1951"/>
                      <a:pt x="1210" y="1619"/>
                    </a:cubicBezTo>
                    <a:cubicBezTo>
                      <a:pt x="878" y="1132"/>
                      <a:pt x="1366" y="976"/>
                      <a:pt x="1776" y="800"/>
                    </a:cubicBezTo>
                    <a:cubicBezTo>
                      <a:pt x="2108" y="722"/>
                      <a:pt x="2673" y="390"/>
                      <a:pt x="24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56"/>
              <p:cNvSpPr/>
              <p:nvPr/>
            </p:nvSpPr>
            <p:spPr>
              <a:xfrm flipH="1">
                <a:off x="515194" y="2794347"/>
                <a:ext cx="46832" cy="267056"/>
              </a:xfrm>
              <a:custGeom>
                <a:avLst/>
                <a:gdLst/>
                <a:ahLst/>
                <a:cxnLst/>
                <a:rect l="l" t="t" r="r" b="b"/>
                <a:pathLst>
                  <a:path w="1509" h="8605" extrusionOk="0">
                    <a:moveTo>
                      <a:pt x="0" y="1"/>
                    </a:moveTo>
                    <a:cubicBezTo>
                      <a:pt x="0" y="723"/>
                      <a:pt x="156" y="1386"/>
                      <a:pt x="156" y="2108"/>
                    </a:cubicBezTo>
                    <a:cubicBezTo>
                      <a:pt x="254" y="2771"/>
                      <a:pt x="254" y="3493"/>
                      <a:pt x="332" y="4137"/>
                    </a:cubicBezTo>
                    <a:cubicBezTo>
                      <a:pt x="410" y="4879"/>
                      <a:pt x="644" y="5601"/>
                      <a:pt x="742" y="6264"/>
                    </a:cubicBezTo>
                    <a:cubicBezTo>
                      <a:pt x="898" y="6986"/>
                      <a:pt x="898" y="7805"/>
                      <a:pt x="1054" y="8449"/>
                    </a:cubicBezTo>
                    <a:cubicBezTo>
                      <a:pt x="1087" y="8557"/>
                      <a:pt x="1180" y="8605"/>
                      <a:pt x="1270" y="8605"/>
                    </a:cubicBezTo>
                    <a:cubicBezTo>
                      <a:pt x="1392" y="8605"/>
                      <a:pt x="1508" y="8517"/>
                      <a:pt x="1463" y="8371"/>
                    </a:cubicBezTo>
                    <a:lnTo>
                      <a:pt x="1385" y="8215"/>
                    </a:lnTo>
                    <a:lnTo>
                      <a:pt x="1385" y="8137"/>
                    </a:lnTo>
                    <a:cubicBezTo>
                      <a:pt x="1229" y="7552"/>
                      <a:pt x="1229" y="6986"/>
                      <a:pt x="1132" y="6420"/>
                    </a:cubicBezTo>
                    <a:cubicBezTo>
                      <a:pt x="1054" y="5698"/>
                      <a:pt x="820" y="5035"/>
                      <a:pt x="742" y="4313"/>
                    </a:cubicBezTo>
                    <a:cubicBezTo>
                      <a:pt x="566" y="3571"/>
                      <a:pt x="566" y="2849"/>
                      <a:pt x="488" y="2108"/>
                    </a:cubicBezTo>
                    <a:cubicBezTo>
                      <a:pt x="410" y="1386"/>
                      <a:pt x="156" y="723"/>
                      <a:pt x="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56"/>
              <p:cNvSpPr/>
              <p:nvPr/>
            </p:nvSpPr>
            <p:spPr>
              <a:xfrm flipH="1">
                <a:off x="438910" y="2821564"/>
                <a:ext cx="188538" cy="193286"/>
              </a:xfrm>
              <a:custGeom>
                <a:avLst/>
                <a:gdLst/>
                <a:ahLst/>
                <a:cxnLst/>
                <a:rect l="l" t="t" r="r" b="b"/>
                <a:pathLst>
                  <a:path w="6075" h="6228" extrusionOk="0">
                    <a:moveTo>
                      <a:pt x="5832" y="1"/>
                    </a:moveTo>
                    <a:cubicBezTo>
                      <a:pt x="5810" y="1"/>
                      <a:pt x="5791" y="7"/>
                      <a:pt x="5776" y="21"/>
                    </a:cubicBezTo>
                    <a:cubicBezTo>
                      <a:pt x="4801" y="1075"/>
                      <a:pt x="3903" y="2050"/>
                      <a:pt x="2850" y="2948"/>
                    </a:cubicBezTo>
                    <a:cubicBezTo>
                      <a:pt x="2264" y="3514"/>
                      <a:pt x="1698" y="4002"/>
                      <a:pt x="1132" y="4567"/>
                    </a:cubicBezTo>
                    <a:cubicBezTo>
                      <a:pt x="723" y="5055"/>
                      <a:pt x="157" y="5543"/>
                      <a:pt x="1" y="6109"/>
                    </a:cubicBezTo>
                    <a:cubicBezTo>
                      <a:pt x="1" y="6164"/>
                      <a:pt x="39" y="6228"/>
                      <a:pt x="89" y="6228"/>
                    </a:cubicBezTo>
                    <a:cubicBezTo>
                      <a:pt x="110" y="6228"/>
                      <a:pt x="134" y="6216"/>
                      <a:pt x="157" y="6187"/>
                    </a:cubicBezTo>
                    <a:cubicBezTo>
                      <a:pt x="1054" y="4899"/>
                      <a:pt x="2440" y="3924"/>
                      <a:pt x="3571" y="2870"/>
                    </a:cubicBezTo>
                    <a:cubicBezTo>
                      <a:pt x="4137" y="2285"/>
                      <a:pt x="4801" y="1719"/>
                      <a:pt x="5367" y="1153"/>
                    </a:cubicBezTo>
                    <a:cubicBezTo>
                      <a:pt x="5523" y="919"/>
                      <a:pt x="6010" y="509"/>
                      <a:pt x="6010" y="255"/>
                    </a:cubicBezTo>
                    <a:cubicBezTo>
                      <a:pt x="6074" y="128"/>
                      <a:pt x="5930" y="1"/>
                      <a:pt x="58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56"/>
              <p:cNvSpPr/>
              <p:nvPr/>
            </p:nvSpPr>
            <p:spPr>
              <a:xfrm flipH="1">
                <a:off x="411599" y="2879848"/>
                <a:ext cx="235276" cy="104340"/>
              </a:xfrm>
              <a:custGeom>
                <a:avLst/>
                <a:gdLst/>
                <a:ahLst/>
                <a:cxnLst/>
                <a:rect l="l" t="t" r="r" b="b"/>
                <a:pathLst>
                  <a:path w="7581" h="3362" extrusionOk="0">
                    <a:moveTo>
                      <a:pt x="160" y="1"/>
                    </a:moveTo>
                    <a:cubicBezTo>
                      <a:pt x="76" y="1"/>
                      <a:pt x="0" y="75"/>
                      <a:pt x="61" y="172"/>
                    </a:cubicBezTo>
                    <a:cubicBezTo>
                      <a:pt x="217" y="582"/>
                      <a:pt x="627" y="816"/>
                      <a:pt x="1037" y="992"/>
                    </a:cubicBezTo>
                    <a:cubicBezTo>
                      <a:pt x="1602" y="1304"/>
                      <a:pt x="2168" y="1480"/>
                      <a:pt x="2812" y="1714"/>
                    </a:cubicBezTo>
                    <a:cubicBezTo>
                      <a:pt x="3222" y="1870"/>
                      <a:pt x="3632" y="2046"/>
                      <a:pt x="4119" y="2202"/>
                    </a:cubicBezTo>
                    <a:cubicBezTo>
                      <a:pt x="4529" y="2280"/>
                      <a:pt x="5017" y="2358"/>
                      <a:pt x="5427" y="2533"/>
                    </a:cubicBezTo>
                    <a:cubicBezTo>
                      <a:pt x="5661" y="2689"/>
                      <a:pt x="5914" y="2943"/>
                      <a:pt x="6227" y="3021"/>
                    </a:cubicBezTo>
                    <a:cubicBezTo>
                      <a:pt x="6480" y="3099"/>
                      <a:pt x="6968" y="3099"/>
                      <a:pt x="7124" y="3333"/>
                    </a:cubicBezTo>
                    <a:cubicBezTo>
                      <a:pt x="7155" y="3353"/>
                      <a:pt x="7194" y="3361"/>
                      <a:pt x="7234" y="3361"/>
                    </a:cubicBezTo>
                    <a:cubicBezTo>
                      <a:pt x="7393" y="3361"/>
                      <a:pt x="7581" y="3224"/>
                      <a:pt x="7456" y="3099"/>
                    </a:cubicBezTo>
                    <a:cubicBezTo>
                      <a:pt x="7280" y="2689"/>
                      <a:pt x="6714" y="2768"/>
                      <a:pt x="6305" y="2611"/>
                    </a:cubicBezTo>
                    <a:cubicBezTo>
                      <a:pt x="5993" y="2455"/>
                      <a:pt x="5739" y="2202"/>
                      <a:pt x="5427" y="2124"/>
                    </a:cubicBezTo>
                    <a:cubicBezTo>
                      <a:pt x="5017" y="1968"/>
                      <a:pt x="4607" y="1870"/>
                      <a:pt x="4197" y="1792"/>
                    </a:cubicBezTo>
                    <a:cubicBezTo>
                      <a:pt x="3378" y="1558"/>
                      <a:pt x="2656" y="1226"/>
                      <a:pt x="1837" y="894"/>
                    </a:cubicBezTo>
                    <a:cubicBezTo>
                      <a:pt x="1349" y="738"/>
                      <a:pt x="627" y="504"/>
                      <a:pt x="295" y="94"/>
                    </a:cubicBezTo>
                    <a:cubicBezTo>
                      <a:pt x="266" y="28"/>
                      <a:pt x="211" y="1"/>
                      <a:pt x="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56"/>
              <p:cNvSpPr/>
              <p:nvPr/>
            </p:nvSpPr>
            <p:spPr>
              <a:xfrm flipH="1">
                <a:off x="592284" y="2932359"/>
                <a:ext cx="35163" cy="13407"/>
              </a:xfrm>
              <a:custGeom>
                <a:avLst/>
                <a:gdLst/>
                <a:ahLst/>
                <a:cxnLst/>
                <a:rect l="l" t="t" r="r" b="b"/>
                <a:pathLst>
                  <a:path w="1133" h="432" extrusionOk="0">
                    <a:moveTo>
                      <a:pt x="959" y="0"/>
                    </a:moveTo>
                    <a:cubicBezTo>
                      <a:pt x="829" y="0"/>
                      <a:pt x="691" y="100"/>
                      <a:pt x="567" y="100"/>
                    </a:cubicBezTo>
                    <a:cubicBezTo>
                      <a:pt x="411" y="100"/>
                      <a:pt x="157" y="100"/>
                      <a:pt x="1" y="178"/>
                    </a:cubicBezTo>
                    <a:lnTo>
                      <a:pt x="1" y="354"/>
                    </a:lnTo>
                    <a:cubicBezTo>
                      <a:pt x="157" y="432"/>
                      <a:pt x="411" y="432"/>
                      <a:pt x="645" y="432"/>
                    </a:cubicBezTo>
                    <a:cubicBezTo>
                      <a:pt x="801" y="354"/>
                      <a:pt x="1054" y="354"/>
                      <a:pt x="1132" y="178"/>
                    </a:cubicBezTo>
                    <a:cubicBezTo>
                      <a:pt x="1132" y="100"/>
                      <a:pt x="1132" y="22"/>
                      <a:pt x="1054" y="22"/>
                    </a:cubicBezTo>
                    <a:cubicBezTo>
                      <a:pt x="1023" y="6"/>
                      <a:pt x="991" y="0"/>
                      <a:pt x="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56"/>
              <p:cNvSpPr/>
              <p:nvPr/>
            </p:nvSpPr>
            <p:spPr>
              <a:xfrm flipH="1">
                <a:off x="573012" y="2862189"/>
                <a:ext cx="32028" cy="39166"/>
              </a:xfrm>
              <a:custGeom>
                <a:avLst/>
                <a:gdLst/>
                <a:ahLst/>
                <a:cxnLst/>
                <a:rect l="l" t="t" r="r" b="b"/>
                <a:pathLst>
                  <a:path w="1032" h="1262" extrusionOk="0">
                    <a:moveTo>
                      <a:pt x="176" y="0"/>
                    </a:moveTo>
                    <a:cubicBezTo>
                      <a:pt x="1" y="254"/>
                      <a:pt x="176" y="488"/>
                      <a:pt x="332" y="663"/>
                    </a:cubicBezTo>
                    <a:cubicBezTo>
                      <a:pt x="410" y="820"/>
                      <a:pt x="664" y="1073"/>
                      <a:pt x="820" y="1229"/>
                    </a:cubicBezTo>
                    <a:cubicBezTo>
                      <a:pt x="843" y="1252"/>
                      <a:pt x="873" y="1262"/>
                      <a:pt x="901" y="1262"/>
                    </a:cubicBezTo>
                    <a:cubicBezTo>
                      <a:pt x="970" y="1262"/>
                      <a:pt x="1031" y="1206"/>
                      <a:pt x="976" y="1151"/>
                    </a:cubicBezTo>
                    <a:cubicBezTo>
                      <a:pt x="976" y="898"/>
                      <a:pt x="820" y="741"/>
                      <a:pt x="664" y="585"/>
                    </a:cubicBezTo>
                    <a:cubicBezTo>
                      <a:pt x="489" y="410"/>
                      <a:pt x="489" y="176"/>
                      <a:pt x="3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56"/>
              <p:cNvSpPr/>
              <p:nvPr/>
            </p:nvSpPr>
            <p:spPr>
              <a:xfrm flipH="1">
                <a:off x="514169" y="2837951"/>
                <a:ext cx="22438" cy="43511"/>
              </a:xfrm>
              <a:custGeom>
                <a:avLst/>
                <a:gdLst/>
                <a:ahLst/>
                <a:cxnLst/>
                <a:rect l="l" t="t" r="r" b="b"/>
                <a:pathLst>
                  <a:path w="723" h="1402" extrusionOk="0">
                    <a:moveTo>
                      <a:pt x="615" y="1"/>
                    </a:moveTo>
                    <a:cubicBezTo>
                      <a:pt x="586" y="1"/>
                      <a:pt x="566" y="20"/>
                      <a:pt x="566" y="59"/>
                    </a:cubicBezTo>
                    <a:cubicBezTo>
                      <a:pt x="313" y="215"/>
                      <a:pt x="313" y="469"/>
                      <a:pt x="157" y="703"/>
                    </a:cubicBezTo>
                    <a:cubicBezTo>
                      <a:pt x="79" y="957"/>
                      <a:pt x="1" y="1113"/>
                      <a:pt x="79" y="1366"/>
                    </a:cubicBezTo>
                    <a:cubicBezTo>
                      <a:pt x="79" y="1366"/>
                      <a:pt x="113" y="1401"/>
                      <a:pt x="136" y="1401"/>
                    </a:cubicBezTo>
                    <a:cubicBezTo>
                      <a:pt x="148" y="1401"/>
                      <a:pt x="157" y="1392"/>
                      <a:pt x="157" y="1366"/>
                    </a:cubicBezTo>
                    <a:cubicBezTo>
                      <a:pt x="313" y="1191"/>
                      <a:pt x="410" y="957"/>
                      <a:pt x="488" y="703"/>
                    </a:cubicBezTo>
                    <a:cubicBezTo>
                      <a:pt x="644" y="547"/>
                      <a:pt x="722" y="293"/>
                      <a:pt x="722" y="59"/>
                    </a:cubicBezTo>
                    <a:cubicBezTo>
                      <a:pt x="683" y="20"/>
                      <a:pt x="644" y="1"/>
                      <a:pt x="6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56"/>
              <p:cNvSpPr/>
              <p:nvPr/>
            </p:nvSpPr>
            <p:spPr>
              <a:xfrm flipH="1">
                <a:off x="466344" y="2902752"/>
                <a:ext cx="35132" cy="17597"/>
              </a:xfrm>
              <a:custGeom>
                <a:avLst/>
                <a:gdLst/>
                <a:ahLst/>
                <a:cxnLst/>
                <a:rect l="l" t="t" r="r" b="b"/>
                <a:pathLst>
                  <a:path w="1132" h="567" extrusionOk="0">
                    <a:moveTo>
                      <a:pt x="1054" y="0"/>
                    </a:moveTo>
                    <a:cubicBezTo>
                      <a:pt x="898" y="0"/>
                      <a:pt x="742" y="78"/>
                      <a:pt x="566" y="156"/>
                    </a:cubicBezTo>
                    <a:cubicBezTo>
                      <a:pt x="410" y="156"/>
                      <a:pt x="254" y="254"/>
                      <a:pt x="156" y="332"/>
                    </a:cubicBezTo>
                    <a:cubicBezTo>
                      <a:pt x="0" y="410"/>
                      <a:pt x="78" y="566"/>
                      <a:pt x="254" y="566"/>
                    </a:cubicBezTo>
                    <a:cubicBezTo>
                      <a:pt x="488" y="488"/>
                      <a:pt x="1132" y="488"/>
                      <a:pt x="1132" y="156"/>
                    </a:cubicBezTo>
                    <a:cubicBezTo>
                      <a:pt x="1132" y="78"/>
                      <a:pt x="1132" y="0"/>
                      <a:pt x="10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56"/>
              <p:cNvSpPr/>
              <p:nvPr/>
            </p:nvSpPr>
            <p:spPr>
              <a:xfrm flipH="1">
                <a:off x="617733" y="2858682"/>
                <a:ext cx="39973" cy="56825"/>
              </a:xfrm>
              <a:custGeom>
                <a:avLst/>
                <a:gdLst/>
                <a:ahLst/>
                <a:cxnLst/>
                <a:rect l="l" t="t" r="r" b="b"/>
                <a:pathLst>
                  <a:path w="1288" h="1831" extrusionOk="0">
                    <a:moveTo>
                      <a:pt x="725" y="0"/>
                    </a:moveTo>
                    <a:cubicBezTo>
                      <a:pt x="679" y="0"/>
                      <a:pt x="644" y="35"/>
                      <a:pt x="644" y="35"/>
                    </a:cubicBezTo>
                    <a:cubicBezTo>
                      <a:pt x="566" y="289"/>
                      <a:pt x="722" y="523"/>
                      <a:pt x="800" y="698"/>
                    </a:cubicBezTo>
                    <a:cubicBezTo>
                      <a:pt x="898" y="933"/>
                      <a:pt x="898" y="1186"/>
                      <a:pt x="976" y="1342"/>
                    </a:cubicBezTo>
                    <a:cubicBezTo>
                      <a:pt x="755" y="1342"/>
                      <a:pt x="534" y="1377"/>
                      <a:pt x="341" y="1377"/>
                    </a:cubicBezTo>
                    <a:cubicBezTo>
                      <a:pt x="245" y="1377"/>
                      <a:pt x="156" y="1368"/>
                      <a:pt x="78" y="1342"/>
                    </a:cubicBezTo>
                    <a:lnTo>
                      <a:pt x="0" y="1420"/>
                    </a:lnTo>
                    <a:cubicBezTo>
                      <a:pt x="156" y="1830"/>
                      <a:pt x="722" y="1674"/>
                      <a:pt x="1132" y="1752"/>
                    </a:cubicBezTo>
                    <a:cubicBezTo>
                      <a:pt x="1210" y="1752"/>
                      <a:pt x="1288" y="1674"/>
                      <a:pt x="1288" y="1576"/>
                    </a:cubicBezTo>
                    <a:cubicBezTo>
                      <a:pt x="1288" y="1264"/>
                      <a:pt x="1210" y="933"/>
                      <a:pt x="1132" y="698"/>
                    </a:cubicBezTo>
                    <a:cubicBezTo>
                      <a:pt x="1054" y="445"/>
                      <a:pt x="976" y="113"/>
                      <a:pt x="800" y="35"/>
                    </a:cubicBezTo>
                    <a:cubicBezTo>
                      <a:pt x="774" y="9"/>
                      <a:pt x="748" y="0"/>
                      <a:pt x="7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56"/>
              <p:cNvSpPr/>
              <p:nvPr/>
            </p:nvSpPr>
            <p:spPr>
              <a:xfrm flipH="1">
                <a:off x="534156" y="2816754"/>
                <a:ext cx="49780" cy="44846"/>
              </a:xfrm>
              <a:custGeom>
                <a:avLst/>
                <a:gdLst/>
                <a:ahLst/>
                <a:cxnLst/>
                <a:rect l="l" t="t" r="r" b="b"/>
                <a:pathLst>
                  <a:path w="1604" h="1445" extrusionOk="0">
                    <a:moveTo>
                      <a:pt x="1350" y="1"/>
                    </a:moveTo>
                    <a:cubicBezTo>
                      <a:pt x="1272" y="176"/>
                      <a:pt x="1194" y="332"/>
                      <a:pt x="1194" y="586"/>
                    </a:cubicBezTo>
                    <a:cubicBezTo>
                      <a:pt x="1116" y="664"/>
                      <a:pt x="1116" y="820"/>
                      <a:pt x="1038" y="976"/>
                    </a:cubicBezTo>
                    <a:cubicBezTo>
                      <a:pt x="784" y="664"/>
                      <a:pt x="550" y="176"/>
                      <a:pt x="140" y="98"/>
                    </a:cubicBezTo>
                    <a:cubicBezTo>
                      <a:pt x="124" y="78"/>
                      <a:pt x="108" y="69"/>
                      <a:pt x="93" y="69"/>
                    </a:cubicBezTo>
                    <a:cubicBezTo>
                      <a:pt x="36" y="69"/>
                      <a:pt x="0" y="192"/>
                      <a:pt x="62" y="254"/>
                    </a:cubicBezTo>
                    <a:cubicBezTo>
                      <a:pt x="472" y="488"/>
                      <a:pt x="628" y="1074"/>
                      <a:pt x="960" y="1386"/>
                    </a:cubicBezTo>
                    <a:cubicBezTo>
                      <a:pt x="999" y="1425"/>
                      <a:pt x="1057" y="1445"/>
                      <a:pt x="1116" y="1445"/>
                    </a:cubicBezTo>
                    <a:cubicBezTo>
                      <a:pt x="1174" y="1445"/>
                      <a:pt x="1233" y="1425"/>
                      <a:pt x="1272" y="1386"/>
                    </a:cubicBezTo>
                    <a:cubicBezTo>
                      <a:pt x="1350" y="1152"/>
                      <a:pt x="1448" y="898"/>
                      <a:pt x="1448" y="742"/>
                    </a:cubicBezTo>
                    <a:cubicBezTo>
                      <a:pt x="1526" y="488"/>
                      <a:pt x="1604" y="254"/>
                      <a:pt x="1526" y="98"/>
                    </a:cubicBezTo>
                    <a:cubicBezTo>
                      <a:pt x="1526" y="1"/>
                      <a:pt x="1448" y="1"/>
                      <a:pt x="1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56"/>
              <p:cNvSpPr/>
              <p:nvPr/>
            </p:nvSpPr>
            <p:spPr>
              <a:xfrm flipH="1">
                <a:off x="428171" y="2822806"/>
                <a:ext cx="58160" cy="50711"/>
              </a:xfrm>
              <a:custGeom>
                <a:avLst/>
                <a:gdLst/>
                <a:ahLst/>
                <a:cxnLst/>
                <a:rect l="l" t="t" r="r" b="b"/>
                <a:pathLst>
                  <a:path w="1874" h="1634" extrusionOk="0">
                    <a:moveTo>
                      <a:pt x="459" y="1"/>
                    </a:moveTo>
                    <a:cubicBezTo>
                      <a:pt x="429" y="1"/>
                      <a:pt x="410" y="20"/>
                      <a:pt x="410" y="59"/>
                    </a:cubicBezTo>
                    <a:cubicBezTo>
                      <a:pt x="254" y="547"/>
                      <a:pt x="0" y="1035"/>
                      <a:pt x="78" y="1523"/>
                    </a:cubicBezTo>
                    <a:cubicBezTo>
                      <a:pt x="78" y="1578"/>
                      <a:pt x="117" y="1633"/>
                      <a:pt x="174" y="1633"/>
                    </a:cubicBezTo>
                    <a:cubicBezTo>
                      <a:pt x="198" y="1633"/>
                      <a:pt x="225" y="1624"/>
                      <a:pt x="254" y="1601"/>
                    </a:cubicBezTo>
                    <a:cubicBezTo>
                      <a:pt x="376" y="1581"/>
                      <a:pt x="502" y="1576"/>
                      <a:pt x="631" y="1576"/>
                    </a:cubicBezTo>
                    <a:cubicBezTo>
                      <a:pt x="759" y="1576"/>
                      <a:pt x="888" y="1581"/>
                      <a:pt x="1015" y="1581"/>
                    </a:cubicBezTo>
                    <a:cubicBezTo>
                      <a:pt x="1268" y="1581"/>
                      <a:pt x="1512" y="1562"/>
                      <a:pt x="1717" y="1445"/>
                    </a:cubicBezTo>
                    <a:cubicBezTo>
                      <a:pt x="1873" y="1367"/>
                      <a:pt x="1795" y="1191"/>
                      <a:pt x="1620" y="1191"/>
                    </a:cubicBezTo>
                    <a:cubicBezTo>
                      <a:pt x="1229" y="1269"/>
                      <a:pt x="820" y="1269"/>
                      <a:pt x="410" y="1269"/>
                    </a:cubicBezTo>
                    <a:cubicBezTo>
                      <a:pt x="410" y="879"/>
                      <a:pt x="644" y="469"/>
                      <a:pt x="566" y="59"/>
                    </a:cubicBezTo>
                    <a:cubicBezTo>
                      <a:pt x="527" y="20"/>
                      <a:pt x="488" y="1"/>
                      <a:pt x="4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56"/>
              <p:cNvSpPr/>
              <p:nvPr/>
            </p:nvSpPr>
            <p:spPr>
              <a:xfrm flipH="1">
                <a:off x="440896" y="2900331"/>
                <a:ext cx="12755" cy="10304"/>
              </a:xfrm>
              <a:custGeom>
                <a:avLst/>
                <a:gdLst/>
                <a:ahLst/>
                <a:cxnLst/>
                <a:rect l="l" t="t" r="r" b="b"/>
                <a:pathLst>
                  <a:path w="411" h="332" extrusionOk="0">
                    <a:moveTo>
                      <a:pt x="254" y="0"/>
                    </a:moveTo>
                    <a:cubicBezTo>
                      <a:pt x="176" y="78"/>
                      <a:pt x="79" y="78"/>
                      <a:pt x="79" y="156"/>
                    </a:cubicBezTo>
                    <a:cubicBezTo>
                      <a:pt x="1" y="234"/>
                      <a:pt x="79" y="332"/>
                      <a:pt x="176" y="332"/>
                    </a:cubicBezTo>
                    <a:cubicBezTo>
                      <a:pt x="254" y="332"/>
                      <a:pt x="410" y="332"/>
                      <a:pt x="410" y="156"/>
                    </a:cubicBezTo>
                    <a:cubicBezTo>
                      <a:pt x="410" y="78"/>
                      <a:pt x="332" y="0"/>
                      <a:pt x="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56"/>
              <p:cNvSpPr/>
              <p:nvPr/>
            </p:nvSpPr>
            <p:spPr>
              <a:xfrm flipH="1">
                <a:off x="640109" y="2937852"/>
                <a:ext cx="12755" cy="10335"/>
              </a:xfrm>
              <a:custGeom>
                <a:avLst/>
                <a:gdLst/>
                <a:ahLst/>
                <a:cxnLst/>
                <a:rect l="l" t="t" r="r" b="b"/>
                <a:pathLst>
                  <a:path w="411" h="333" extrusionOk="0">
                    <a:moveTo>
                      <a:pt x="156" y="1"/>
                    </a:moveTo>
                    <a:cubicBezTo>
                      <a:pt x="0" y="1"/>
                      <a:pt x="0" y="333"/>
                      <a:pt x="156" y="333"/>
                    </a:cubicBezTo>
                    <a:cubicBezTo>
                      <a:pt x="410" y="333"/>
                      <a:pt x="410" y="1"/>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56"/>
              <p:cNvSpPr/>
              <p:nvPr/>
            </p:nvSpPr>
            <p:spPr>
              <a:xfrm flipH="1">
                <a:off x="602588" y="2840371"/>
                <a:ext cx="7293" cy="7976"/>
              </a:xfrm>
              <a:custGeom>
                <a:avLst/>
                <a:gdLst/>
                <a:ahLst/>
                <a:cxnLst/>
                <a:rect l="l" t="t" r="r" b="b"/>
                <a:pathLst>
                  <a:path w="235" h="257" extrusionOk="0">
                    <a:moveTo>
                      <a:pt x="196" y="1"/>
                    </a:moveTo>
                    <a:cubicBezTo>
                      <a:pt x="176" y="1"/>
                      <a:pt x="157" y="20"/>
                      <a:pt x="157" y="59"/>
                    </a:cubicBezTo>
                    <a:cubicBezTo>
                      <a:pt x="1" y="59"/>
                      <a:pt x="1" y="137"/>
                      <a:pt x="79" y="215"/>
                    </a:cubicBezTo>
                    <a:cubicBezTo>
                      <a:pt x="102" y="244"/>
                      <a:pt x="125" y="256"/>
                      <a:pt x="147" y="256"/>
                    </a:cubicBezTo>
                    <a:cubicBezTo>
                      <a:pt x="196" y="256"/>
                      <a:pt x="235" y="192"/>
                      <a:pt x="235" y="137"/>
                    </a:cubicBezTo>
                    <a:lnTo>
                      <a:pt x="235" y="59"/>
                    </a:lnTo>
                    <a:cubicBezTo>
                      <a:pt x="235" y="20"/>
                      <a:pt x="215" y="1"/>
                      <a:pt x="1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56"/>
              <p:cNvSpPr/>
              <p:nvPr/>
            </p:nvSpPr>
            <p:spPr>
              <a:xfrm flipH="1">
                <a:off x="499024" y="2809492"/>
                <a:ext cx="9714" cy="7293"/>
              </a:xfrm>
              <a:custGeom>
                <a:avLst/>
                <a:gdLst/>
                <a:ahLst/>
                <a:cxnLst/>
                <a:rect l="l" t="t" r="r" b="b"/>
                <a:pathLst>
                  <a:path w="313" h="235" extrusionOk="0">
                    <a:moveTo>
                      <a:pt x="156" y="1"/>
                    </a:moveTo>
                    <a:cubicBezTo>
                      <a:pt x="0" y="1"/>
                      <a:pt x="0" y="235"/>
                      <a:pt x="156" y="235"/>
                    </a:cubicBezTo>
                    <a:cubicBezTo>
                      <a:pt x="312" y="235"/>
                      <a:pt x="312" y="1"/>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56"/>
              <p:cNvSpPr/>
              <p:nvPr/>
            </p:nvSpPr>
            <p:spPr>
              <a:xfrm flipH="1">
                <a:off x="420909" y="2939994"/>
                <a:ext cx="52728" cy="58470"/>
              </a:xfrm>
              <a:custGeom>
                <a:avLst/>
                <a:gdLst/>
                <a:ahLst/>
                <a:cxnLst/>
                <a:rect l="l" t="t" r="r" b="b"/>
                <a:pathLst>
                  <a:path w="1699" h="1884" extrusionOk="0">
                    <a:moveTo>
                      <a:pt x="1621" y="1"/>
                    </a:moveTo>
                    <a:cubicBezTo>
                      <a:pt x="1600" y="1"/>
                      <a:pt x="1575" y="9"/>
                      <a:pt x="1542" y="30"/>
                    </a:cubicBezTo>
                    <a:cubicBezTo>
                      <a:pt x="1054" y="186"/>
                      <a:pt x="567" y="342"/>
                      <a:pt x="157" y="595"/>
                    </a:cubicBezTo>
                    <a:cubicBezTo>
                      <a:pt x="1" y="595"/>
                      <a:pt x="1" y="673"/>
                      <a:pt x="1" y="751"/>
                    </a:cubicBezTo>
                    <a:cubicBezTo>
                      <a:pt x="79" y="1005"/>
                      <a:pt x="157" y="1239"/>
                      <a:pt x="332" y="1395"/>
                    </a:cubicBezTo>
                    <a:cubicBezTo>
                      <a:pt x="411" y="1571"/>
                      <a:pt x="489" y="1805"/>
                      <a:pt x="723" y="1883"/>
                    </a:cubicBezTo>
                    <a:lnTo>
                      <a:pt x="820" y="1805"/>
                    </a:lnTo>
                    <a:cubicBezTo>
                      <a:pt x="898" y="1571"/>
                      <a:pt x="820" y="1493"/>
                      <a:pt x="723" y="1317"/>
                    </a:cubicBezTo>
                    <a:cubicBezTo>
                      <a:pt x="567" y="1161"/>
                      <a:pt x="489" y="1005"/>
                      <a:pt x="411" y="830"/>
                    </a:cubicBezTo>
                    <a:cubicBezTo>
                      <a:pt x="820" y="673"/>
                      <a:pt x="1386" y="595"/>
                      <a:pt x="1698" y="186"/>
                    </a:cubicBezTo>
                    <a:cubicBezTo>
                      <a:pt x="1698" y="124"/>
                      <a:pt x="1698" y="1"/>
                      <a:pt x="1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56"/>
              <p:cNvSpPr/>
              <p:nvPr/>
            </p:nvSpPr>
            <p:spPr>
              <a:xfrm flipH="1">
                <a:off x="451199" y="1230245"/>
                <a:ext cx="15176" cy="353054"/>
              </a:xfrm>
              <a:custGeom>
                <a:avLst/>
                <a:gdLst/>
                <a:ahLst/>
                <a:cxnLst/>
                <a:rect l="l" t="t" r="r" b="b"/>
                <a:pathLst>
                  <a:path w="489" h="11376" extrusionOk="0">
                    <a:moveTo>
                      <a:pt x="255" y="0"/>
                    </a:moveTo>
                    <a:cubicBezTo>
                      <a:pt x="177" y="0"/>
                      <a:pt x="177" y="0"/>
                      <a:pt x="177" y="78"/>
                    </a:cubicBezTo>
                    <a:cubicBezTo>
                      <a:pt x="177" y="78"/>
                      <a:pt x="177" y="234"/>
                      <a:pt x="98" y="566"/>
                    </a:cubicBezTo>
                    <a:lnTo>
                      <a:pt x="98" y="1854"/>
                    </a:lnTo>
                    <a:lnTo>
                      <a:pt x="98" y="2673"/>
                    </a:lnTo>
                    <a:lnTo>
                      <a:pt x="98" y="3571"/>
                    </a:lnTo>
                    <a:cubicBezTo>
                      <a:pt x="1" y="4293"/>
                      <a:pt x="1" y="4956"/>
                      <a:pt x="1" y="5678"/>
                    </a:cubicBezTo>
                    <a:cubicBezTo>
                      <a:pt x="1" y="6341"/>
                      <a:pt x="1" y="7063"/>
                      <a:pt x="98" y="7707"/>
                    </a:cubicBezTo>
                    <a:lnTo>
                      <a:pt x="98" y="9502"/>
                    </a:lnTo>
                    <a:cubicBezTo>
                      <a:pt x="98" y="10556"/>
                      <a:pt x="177" y="11219"/>
                      <a:pt x="177" y="11219"/>
                    </a:cubicBezTo>
                    <a:cubicBezTo>
                      <a:pt x="177" y="11297"/>
                      <a:pt x="177" y="11375"/>
                      <a:pt x="255" y="11375"/>
                    </a:cubicBezTo>
                    <a:cubicBezTo>
                      <a:pt x="333" y="11375"/>
                      <a:pt x="411" y="11297"/>
                      <a:pt x="411" y="11219"/>
                    </a:cubicBezTo>
                    <a:lnTo>
                      <a:pt x="411" y="9502"/>
                    </a:lnTo>
                    <a:cubicBezTo>
                      <a:pt x="489" y="8936"/>
                      <a:pt x="489" y="8371"/>
                      <a:pt x="489" y="7707"/>
                    </a:cubicBezTo>
                    <a:lnTo>
                      <a:pt x="489" y="5678"/>
                    </a:lnTo>
                    <a:lnTo>
                      <a:pt x="489" y="3571"/>
                    </a:lnTo>
                    <a:lnTo>
                      <a:pt x="489" y="2673"/>
                    </a:lnTo>
                    <a:cubicBezTo>
                      <a:pt x="489" y="2341"/>
                      <a:pt x="489" y="2107"/>
                      <a:pt x="411" y="1854"/>
                    </a:cubicBezTo>
                    <a:lnTo>
                      <a:pt x="411" y="566"/>
                    </a:lnTo>
                    <a:lnTo>
                      <a:pt x="411" y="78"/>
                    </a:lnTo>
                    <a:cubicBezTo>
                      <a:pt x="411" y="0"/>
                      <a:pt x="333" y="0"/>
                      <a:pt x="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56"/>
              <p:cNvSpPr/>
              <p:nvPr/>
            </p:nvSpPr>
            <p:spPr>
              <a:xfrm flipH="1">
                <a:off x="420909" y="1247779"/>
                <a:ext cx="72715" cy="42270"/>
              </a:xfrm>
              <a:custGeom>
                <a:avLst/>
                <a:gdLst/>
                <a:ahLst/>
                <a:cxnLst/>
                <a:rect l="l" t="t" r="r" b="b"/>
                <a:pathLst>
                  <a:path w="2343" h="1362" extrusionOk="0">
                    <a:moveTo>
                      <a:pt x="79" y="1"/>
                    </a:moveTo>
                    <a:cubicBezTo>
                      <a:pt x="1" y="79"/>
                      <a:pt x="1" y="157"/>
                      <a:pt x="1" y="157"/>
                    </a:cubicBezTo>
                    <a:cubicBezTo>
                      <a:pt x="157" y="411"/>
                      <a:pt x="313" y="567"/>
                      <a:pt x="489" y="723"/>
                    </a:cubicBezTo>
                    <a:cubicBezTo>
                      <a:pt x="645" y="977"/>
                      <a:pt x="801" y="1133"/>
                      <a:pt x="976" y="1289"/>
                    </a:cubicBezTo>
                    <a:cubicBezTo>
                      <a:pt x="1015" y="1337"/>
                      <a:pt x="1074" y="1362"/>
                      <a:pt x="1133" y="1362"/>
                    </a:cubicBezTo>
                    <a:cubicBezTo>
                      <a:pt x="1191" y="1362"/>
                      <a:pt x="1250" y="1337"/>
                      <a:pt x="1289" y="1289"/>
                    </a:cubicBezTo>
                    <a:cubicBezTo>
                      <a:pt x="1464" y="1133"/>
                      <a:pt x="1698" y="977"/>
                      <a:pt x="1855" y="723"/>
                    </a:cubicBezTo>
                    <a:cubicBezTo>
                      <a:pt x="2030" y="567"/>
                      <a:pt x="2186" y="411"/>
                      <a:pt x="2342" y="157"/>
                    </a:cubicBezTo>
                    <a:lnTo>
                      <a:pt x="2342" y="79"/>
                    </a:lnTo>
                    <a:cubicBezTo>
                      <a:pt x="2264" y="1"/>
                      <a:pt x="2186" y="1"/>
                      <a:pt x="2186" y="1"/>
                    </a:cubicBezTo>
                    <a:cubicBezTo>
                      <a:pt x="1952" y="157"/>
                      <a:pt x="1776" y="313"/>
                      <a:pt x="1542" y="489"/>
                    </a:cubicBezTo>
                    <a:cubicBezTo>
                      <a:pt x="1420" y="598"/>
                      <a:pt x="1268" y="707"/>
                      <a:pt x="1135" y="823"/>
                    </a:cubicBezTo>
                    <a:lnTo>
                      <a:pt x="1135" y="823"/>
                    </a:lnTo>
                    <a:lnTo>
                      <a:pt x="801" y="489"/>
                    </a:lnTo>
                    <a:cubicBezTo>
                      <a:pt x="567" y="313"/>
                      <a:pt x="391" y="157"/>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56"/>
              <p:cNvSpPr/>
              <p:nvPr/>
            </p:nvSpPr>
            <p:spPr>
              <a:xfrm flipH="1">
                <a:off x="420909" y="1521105"/>
                <a:ext cx="72715" cy="44628"/>
              </a:xfrm>
              <a:custGeom>
                <a:avLst/>
                <a:gdLst/>
                <a:ahLst/>
                <a:cxnLst/>
                <a:rect l="l" t="t" r="r" b="b"/>
                <a:pathLst>
                  <a:path w="2343" h="1438" extrusionOk="0">
                    <a:moveTo>
                      <a:pt x="1163" y="1"/>
                    </a:moveTo>
                    <a:cubicBezTo>
                      <a:pt x="1095" y="1"/>
                      <a:pt x="1022" y="39"/>
                      <a:pt x="976" y="130"/>
                    </a:cubicBezTo>
                    <a:lnTo>
                      <a:pt x="489" y="618"/>
                    </a:lnTo>
                    <a:cubicBezTo>
                      <a:pt x="313" y="872"/>
                      <a:pt x="157" y="1028"/>
                      <a:pt x="1" y="1262"/>
                    </a:cubicBezTo>
                    <a:lnTo>
                      <a:pt x="1" y="1438"/>
                    </a:lnTo>
                    <a:lnTo>
                      <a:pt x="235" y="1438"/>
                    </a:lnTo>
                    <a:cubicBezTo>
                      <a:pt x="391" y="1262"/>
                      <a:pt x="567" y="1106"/>
                      <a:pt x="801" y="950"/>
                    </a:cubicBezTo>
                    <a:cubicBezTo>
                      <a:pt x="919" y="832"/>
                      <a:pt x="1028" y="722"/>
                      <a:pt x="1135" y="592"/>
                    </a:cubicBezTo>
                    <a:lnTo>
                      <a:pt x="1135" y="592"/>
                    </a:lnTo>
                    <a:cubicBezTo>
                      <a:pt x="1461" y="865"/>
                      <a:pt x="1766" y="1152"/>
                      <a:pt x="2186" y="1438"/>
                    </a:cubicBezTo>
                    <a:lnTo>
                      <a:pt x="2264" y="1438"/>
                    </a:lnTo>
                    <a:cubicBezTo>
                      <a:pt x="2342" y="1360"/>
                      <a:pt x="2342" y="1360"/>
                      <a:pt x="2342" y="1262"/>
                    </a:cubicBezTo>
                    <a:cubicBezTo>
                      <a:pt x="2030" y="872"/>
                      <a:pt x="1698" y="462"/>
                      <a:pt x="1289" y="130"/>
                    </a:cubicBezTo>
                    <a:lnTo>
                      <a:pt x="1289" y="52"/>
                    </a:lnTo>
                    <a:cubicBezTo>
                      <a:pt x="1256" y="20"/>
                      <a:pt x="1211"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56"/>
              <p:cNvSpPr/>
              <p:nvPr/>
            </p:nvSpPr>
            <p:spPr>
              <a:xfrm flipH="1">
                <a:off x="332490" y="1278690"/>
                <a:ext cx="251942" cy="251321"/>
              </a:xfrm>
              <a:custGeom>
                <a:avLst/>
                <a:gdLst/>
                <a:ahLst/>
                <a:cxnLst/>
                <a:rect l="l" t="t" r="r" b="b"/>
                <a:pathLst>
                  <a:path w="8118" h="8098" extrusionOk="0">
                    <a:moveTo>
                      <a:pt x="8010" y="0"/>
                    </a:moveTo>
                    <a:cubicBezTo>
                      <a:pt x="7980" y="0"/>
                      <a:pt x="7961" y="20"/>
                      <a:pt x="7961" y="59"/>
                    </a:cubicBezTo>
                    <a:cubicBezTo>
                      <a:pt x="7961" y="59"/>
                      <a:pt x="7805" y="137"/>
                      <a:pt x="7551" y="390"/>
                    </a:cubicBezTo>
                    <a:cubicBezTo>
                      <a:pt x="7395" y="546"/>
                      <a:pt x="7063" y="878"/>
                      <a:pt x="6654" y="1190"/>
                    </a:cubicBezTo>
                    <a:cubicBezTo>
                      <a:pt x="6498" y="1444"/>
                      <a:pt x="6244" y="1600"/>
                      <a:pt x="6088" y="1854"/>
                    </a:cubicBezTo>
                    <a:cubicBezTo>
                      <a:pt x="5854" y="2010"/>
                      <a:pt x="5600" y="2244"/>
                      <a:pt x="5366" y="2498"/>
                    </a:cubicBezTo>
                    <a:cubicBezTo>
                      <a:pt x="4956" y="2907"/>
                      <a:pt x="4390" y="3395"/>
                      <a:pt x="3902" y="3883"/>
                    </a:cubicBezTo>
                    <a:cubicBezTo>
                      <a:pt x="3415" y="4371"/>
                      <a:pt x="2927" y="4936"/>
                      <a:pt x="2517" y="5346"/>
                    </a:cubicBezTo>
                    <a:cubicBezTo>
                      <a:pt x="2029" y="5834"/>
                      <a:pt x="1620" y="6244"/>
                      <a:pt x="1210" y="6634"/>
                    </a:cubicBezTo>
                    <a:cubicBezTo>
                      <a:pt x="566" y="7375"/>
                      <a:pt x="78" y="7941"/>
                      <a:pt x="78" y="7941"/>
                    </a:cubicBezTo>
                    <a:cubicBezTo>
                      <a:pt x="0" y="7941"/>
                      <a:pt x="0" y="8019"/>
                      <a:pt x="78" y="8097"/>
                    </a:cubicBezTo>
                    <a:lnTo>
                      <a:pt x="234" y="8097"/>
                    </a:lnTo>
                    <a:cubicBezTo>
                      <a:pt x="234" y="8097"/>
                      <a:pt x="722" y="7610"/>
                      <a:pt x="1542" y="6888"/>
                    </a:cubicBezTo>
                    <a:cubicBezTo>
                      <a:pt x="1854" y="6556"/>
                      <a:pt x="2342" y="6146"/>
                      <a:pt x="2751" y="5658"/>
                    </a:cubicBezTo>
                    <a:lnTo>
                      <a:pt x="4215" y="4195"/>
                    </a:lnTo>
                    <a:lnTo>
                      <a:pt x="5678" y="2732"/>
                    </a:lnTo>
                    <a:cubicBezTo>
                      <a:pt x="5932" y="2576"/>
                      <a:pt x="6088" y="2341"/>
                      <a:pt x="6341" y="2088"/>
                    </a:cubicBezTo>
                    <a:lnTo>
                      <a:pt x="6907" y="1522"/>
                    </a:lnTo>
                    <a:cubicBezTo>
                      <a:pt x="7317" y="1112"/>
                      <a:pt x="7551" y="780"/>
                      <a:pt x="7805" y="546"/>
                    </a:cubicBezTo>
                    <a:cubicBezTo>
                      <a:pt x="7961" y="390"/>
                      <a:pt x="8117" y="215"/>
                      <a:pt x="8117" y="215"/>
                    </a:cubicBezTo>
                    <a:lnTo>
                      <a:pt x="8117" y="59"/>
                    </a:lnTo>
                    <a:cubicBezTo>
                      <a:pt x="8078" y="20"/>
                      <a:pt x="8039" y="0"/>
                      <a:pt x="80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56"/>
              <p:cNvSpPr/>
              <p:nvPr/>
            </p:nvSpPr>
            <p:spPr>
              <a:xfrm flipH="1">
                <a:off x="319797" y="1270187"/>
                <a:ext cx="58160" cy="55739"/>
              </a:xfrm>
              <a:custGeom>
                <a:avLst/>
                <a:gdLst/>
                <a:ahLst/>
                <a:cxnLst/>
                <a:rect l="l" t="t" r="r" b="b"/>
                <a:pathLst>
                  <a:path w="1874" h="1796" extrusionOk="0">
                    <a:moveTo>
                      <a:pt x="254" y="1"/>
                    </a:moveTo>
                    <a:cubicBezTo>
                      <a:pt x="176" y="1"/>
                      <a:pt x="79" y="1"/>
                      <a:pt x="79" y="79"/>
                    </a:cubicBezTo>
                    <a:cubicBezTo>
                      <a:pt x="79" y="333"/>
                      <a:pt x="1" y="567"/>
                      <a:pt x="1" y="820"/>
                    </a:cubicBezTo>
                    <a:lnTo>
                      <a:pt x="1" y="1542"/>
                    </a:lnTo>
                    <a:cubicBezTo>
                      <a:pt x="1" y="1640"/>
                      <a:pt x="79" y="1796"/>
                      <a:pt x="254" y="1796"/>
                    </a:cubicBezTo>
                    <a:lnTo>
                      <a:pt x="976" y="1796"/>
                    </a:lnTo>
                    <a:cubicBezTo>
                      <a:pt x="1230" y="1796"/>
                      <a:pt x="1464" y="1718"/>
                      <a:pt x="1718" y="1718"/>
                    </a:cubicBezTo>
                    <a:cubicBezTo>
                      <a:pt x="1796" y="1718"/>
                      <a:pt x="1796" y="1640"/>
                      <a:pt x="1796" y="1640"/>
                    </a:cubicBezTo>
                    <a:cubicBezTo>
                      <a:pt x="1874" y="1542"/>
                      <a:pt x="1796" y="1464"/>
                      <a:pt x="1718" y="1464"/>
                    </a:cubicBezTo>
                    <a:cubicBezTo>
                      <a:pt x="1464" y="1386"/>
                      <a:pt x="1230" y="1386"/>
                      <a:pt x="976" y="1386"/>
                    </a:cubicBezTo>
                    <a:cubicBezTo>
                      <a:pt x="812" y="1332"/>
                      <a:pt x="639" y="1315"/>
                      <a:pt x="469" y="1310"/>
                    </a:cubicBezTo>
                    <a:lnTo>
                      <a:pt x="469" y="1310"/>
                    </a:lnTo>
                    <a:cubicBezTo>
                      <a:pt x="446" y="1146"/>
                      <a:pt x="410" y="979"/>
                      <a:pt x="410" y="820"/>
                    </a:cubicBezTo>
                    <a:cubicBezTo>
                      <a:pt x="410" y="567"/>
                      <a:pt x="410" y="333"/>
                      <a:pt x="332" y="79"/>
                    </a:cubicBezTo>
                    <a:cubicBezTo>
                      <a:pt x="332" y="1"/>
                      <a:pt x="332"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56"/>
              <p:cNvSpPr/>
              <p:nvPr/>
            </p:nvSpPr>
            <p:spPr>
              <a:xfrm flipH="1">
                <a:off x="536577" y="1484545"/>
                <a:ext cx="58160" cy="58191"/>
              </a:xfrm>
              <a:custGeom>
                <a:avLst/>
                <a:gdLst/>
                <a:ahLst/>
                <a:cxnLst/>
                <a:rect l="l" t="t" r="r" b="b"/>
                <a:pathLst>
                  <a:path w="1874" h="1875" extrusionOk="0">
                    <a:moveTo>
                      <a:pt x="1620" y="1"/>
                    </a:moveTo>
                    <a:cubicBezTo>
                      <a:pt x="1132" y="1"/>
                      <a:pt x="566" y="99"/>
                      <a:pt x="78" y="177"/>
                    </a:cubicBezTo>
                    <a:lnTo>
                      <a:pt x="0" y="255"/>
                    </a:lnTo>
                    <a:cubicBezTo>
                      <a:pt x="0" y="333"/>
                      <a:pt x="78" y="411"/>
                      <a:pt x="78" y="411"/>
                    </a:cubicBezTo>
                    <a:cubicBezTo>
                      <a:pt x="554" y="476"/>
                      <a:pt x="974" y="487"/>
                      <a:pt x="1386" y="488"/>
                    </a:cubicBezTo>
                    <a:lnTo>
                      <a:pt x="1386" y="488"/>
                    </a:lnTo>
                    <a:cubicBezTo>
                      <a:pt x="1388" y="917"/>
                      <a:pt x="1398" y="1385"/>
                      <a:pt x="1464" y="1796"/>
                    </a:cubicBezTo>
                    <a:cubicBezTo>
                      <a:pt x="1464" y="1874"/>
                      <a:pt x="1542" y="1874"/>
                      <a:pt x="1620" y="1874"/>
                    </a:cubicBezTo>
                    <a:cubicBezTo>
                      <a:pt x="1620" y="1874"/>
                      <a:pt x="1698" y="1874"/>
                      <a:pt x="1698" y="1796"/>
                    </a:cubicBezTo>
                    <a:cubicBezTo>
                      <a:pt x="1796" y="1308"/>
                      <a:pt x="1874" y="742"/>
                      <a:pt x="1874" y="255"/>
                    </a:cubicBezTo>
                    <a:cubicBezTo>
                      <a:pt x="1874" y="99"/>
                      <a:pt x="1698" y="1"/>
                      <a:pt x="1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56"/>
              <p:cNvSpPr/>
              <p:nvPr/>
            </p:nvSpPr>
            <p:spPr>
              <a:xfrm flipH="1">
                <a:off x="279203" y="1399168"/>
                <a:ext cx="353675" cy="12755"/>
              </a:xfrm>
              <a:custGeom>
                <a:avLst/>
                <a:gdLst/>
                <a:ahLst/>
                <a:cxnLst/>
                <a:rect l="l" t="t" r="r" b="b"/>
                <a:pathLst>
                  <a:path w="11396" h="411" extrusionOk="0">
                    <a:moveTo>
                      <a:pt x="1873" y="1"/>
                    </a:moveTo>
                    <a:cubicBezTo>
                      <a:pt x="820" y="79"/>
                      <a:pt x="98" y="79"/>
                      <a:pt x="98" y="79"/>
                    </a:cubicBezTo>
                    <a:cubicBezTo>
                      <a:pt x="0" y="79"/>
                      <a:pt x="0" y="157"/>
                      <a:pt x="0" y="235"/>
                    </a:cubicBezTo>
                    <a:cubicBezTo>
                      <a:pt x="0" y="235"/>
                      <a:pt x="0" y="313"/>
                      <a:pt x="98" y="313"/>
                    </a:cubicBezTo>
                    <a:cubicBezTo>
                      <a:pt x="98" y="313"/>
                      <a:pt x="820" y="411"/>
                      <a:pt x="1873" y="411"/>
                    </a:cubicBezTo>
                    <a:lnTo>
                      <a:pt x="9522" y="411"/>
                    </a:lnTo>
                    <a:cubicBezTo>
                      <a:pt x="10010" y="411"/>
                      <a:pt x="10498" y="313"/>
                      <a:pt x="10732" y="313"/>
                    </a:cubicBezTo>
                    <a:lnTo>
                      <a:pt x="11219" y="313"/>
                    </a:lnTo>
                    <a:cubicBezTo>
                      <a:pt x="11317" y="313"/>
                      <a:pt x="11395" y="235"/>
                      <a:pt x="11395" y="235"/>
                    </a:cubicBezTo>
                    <a:cubicBezTo>
                      <a:pt x="11395" y="157"/>
                      <a:pt x="11317" y="79"/>
                      <a:pt x="11219" y="79"/>
                    </a:cubicBezTo>
                    <a:lnTo>
                      <a:pt x="10732" y="79"/>
                    </a:lnTo>
                    <a:cubicBezTo>
                      <a:pt x="10498" y="79"/>
                      <a:pt x="10010" y="1"/>
                      <a:pt x="95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56"/>
              <p:cNvSpPr/>
              <p:nvPr/>
            </p:nvSpPr>
            <p:spPr>
              <a:xfrm flipH="1">
                <a:off x="296769" y="1370244"/>
                <a:ext cx="45466" cy="68929"/>
              </a:xfrm>
              <a:custGeom>
                <a:avLst/>
                <a:gdLst/>
                <a:ahLst/>
                <a:cxnLst/>
                <a:rect l="l" t="t" r="r" b="b"/>
                <a:pathLst>
                  <a:path w="1465" h="2221" extrusionOk="0">
                    <a:moveTo>
                      <a:pt x="1286" y="1"/>
                    </a:moveTo>
                    <a:cubicBezTo>
                      <a:pt x="1263" y="1"/>
                      <a:pt x="1237" y="9"/>
                      <a:pt x="1211" y="35"/>
                    </a:cubicBezTo>
                    <a:cubicBezTo>
                      <a:pt x="801" y="269"/>
                      <a:pt x="489" y="601"/>
                      <a:pt x="79" y="933"/>
                    </a:cubicBezTo>
                    <a:lnTo>
                      <a:pt x="79" y="1011"/>
                    </a:lnTo>
                    <a:cubicBezTo>
                      <a:pt x="1" y="1089"/>
                      <a:pt x="1" y="1167"/>
                      <a:pt x="79" y="1245"/>
                    </a:cubicBezTo>
                    <a:lnTo>
                      <a:pt x="79" y="1343"/>
                    </a:lnTo>
                    <a:cubicBezTo>
                      <a:pt x="313" y="1499"/>
                      <a:pt x="489" y="1655"/>
                      <a:pt x="645" y="1733"/>
                    </a:cubicBezTo>
                    <a:cubicBezTo>
                      <a:pt x="801" y="1908"/>
                      <a:pt x="1054" y="2065"/>
                      <a:pt x="1211" y="2221"/>
                    </a:cubicBezTo>
                    <a:lnTo>
                      <a:pt x="1367" y="2221"/>
                    </a:lnTo>
                    <a:cubicBezTo>
                      <a:pt x="1367" y="2143"/>
                      <a:pt x="1464" y="2065"/>
                      <a:pt x="1367" y="2065"/>
                    </a:cubicBezTo>
                    <a:cubicBezTo>
                      <a:pt x="1211" y="1830"/>
                      <a:pt x="1133" y="1655"/>
                      <a:pt x="976" y="1499"/>
                    </a:cubicBezTo>
                    <a:cubicBezTo>
                      <a:pt x="851" y="1388"/>
                      <a:pt x="736" y="1227"/>
                      <a:pt x="589" y="1087"/>
                    </a:cubicBezTo>
                    <a:lnTo>
                      <a:pt x="589" y="1087"/>
                    </a:lnTo>
                    <a:cubicBezTo>
                      <a:pt x="908" y="820"/>
                      <a:pt x="1171" y="533"/>
                      <a:pt x="1367" y="191"/>
                    </a:cubicBezTo>
                    <a:lnTo>
                      <a:pt x="1367" y="35"/>
                    </a:lnTo>
                    <a:cubicBezTo>
                      <a:pt x="1367" y="35"/>
                      <a:pt x="1332" y="1"/>
                      <a:pt x="1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56"/>
              <p:cNvSpPr/>
              <p:nvPr/>
            </p:nvSpPr>
            <p:spPr>
              <a:xfrm flipH="1">
                <a:off x="572298" y="1369499"/>
                <a:ext cx="45466" cy="73770"/>
              </a:xfrm>
              <a:custGeom>
                <a:avLst/>
                <a:gdLst/>
                <a:ahLst/>
                <a:cxnLst/>
                <a:rect l="l" t="t" r="r" b="b"/>
                <a:pathLst>
                  <a:path w="1465" h="2377" extrusionOk="0">
                    <a:moveTo>
                      <a:pt x="138" y="1"/>
                    </a:moveTo>
                    <a:cubicBezTo>
                      <a:pt x="118" y="1"/>
                      <a:pt x="99" y="20"/>
                      <a:pt x="99" y="59"/>
                    </a:cubicBezTo>
                    <a:cubicBezTo>
                      <a:pt x="1" y="59"/>
                      <a:pt x="1" y="137"/>
                      <a:pt x="1" y="215"/>
                    </a:cubicBezTo>
                    <a:cubicBezTo>
                      <a:pt x="280" y="559"/>
                      <a:pt x="613" y="849"/>
                      <a:pt x="909" y="1175"/>
                    </a:cubicBezTo>
                    <a:lnTo>
                      <a:pt x="909" y="1175"/>
                    </a:lnTo>
                    <a:cubicBezTo>
                      <a:pt x="573" y="1474"/>
                      <a:pt x="287" y="1813"/>
                      <a:pt x="1" y="2167"/>
                    </a:cubicBezTo>
                    <a:lnTo>
                      <a:pt x="1" y="2342"/>
                    </a:lnTo>
                    <a:cubicBezTo>
                      <a:pt x="66" y="2342"/>
                      <a:pt x="122" y="2377"/>
                      <a:pt x="153" y="2377"/>
                    </a:cubicBezTo>
                    <a:cubicBezTo>
                      <a:pt x="168" y="2377"/>
                      <a:pt x="177" y="2368"/>
                      <a:pt x="177" y="2342"/>
                    </a:cubicBezTo>
                    <a:cubicBezTo>
                      <a:pt x="664" y="2010"/>
                      <a:pt x="977" y="1679"/>
                      <a:pt x="1386" y="1367"/>
                    </a:cubicBezTo>
                    <a:cubicBezTo>
                      <a:pt x="1464" y="1191"/>
                      <a:pt x="1464" y="1113"/>
                      <a:pt x="1386" y="1035"/>
                    </a:cubicBezTo>
                    <a:cubicBezTo>
                      <a:pt x="977" y="625"/>
                      <a:pt x="664" y="293"/>
                      <a:pt x="177" y="59"/>
                    </a:cubicBezTo>
                    <a:cubicBezTo>
                      <a:pt x="177" y="20"/>
                      <a:pt x="157" y="1"/>
                      <a:pt x="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56"/>
              <p:cNvSpPr/>
              <p:nvPr/>
            </p:nvSpPr>
            <p:spPr>
              <a:xfrm flipH="1">
                <a:off x="330070" y="1280490"/>
                <a:ext cx="251942" cy="251787"/>
              </a:xfrm>
              <a:custGeom>
                <a:avLst/>
                <a:gdLst/>
                <a:ahLst/>
                <a:cxnLst/>
                <a:rect l="l" t="t" r="r" b="b"/>
                <a:pathLst>
                  <a:path w="8118" h="8113" extrusionOk="0">
                    <a:moveTo>
                      <a:pt x="78" y="1"/>
                    </a:moveTo>
                    <a:cubicBezTo>
                      <a:pt x="0" y="79"/>
                      <a:pt x="0" y="157"/>
                      <a:pt x="0" y="157"/>
                    </a:cubicBezTo>
                    <a:cubicBezTo>
                      <a:pt x="0" y="157"/>
                      <a:pt x="488" y="722"/>
                      <a:pt x="1210" y="1464"/>
                    </a:cubicBezTo>
                    <a:cubicBezTo>
                      <a:pt x="1620" y="1874"/>
                      <a:pt x="2029" y="2283"/>
                      <a:pt x="2439" y="2771"/>
                    </a:cubicBezTo>
                    <a:lnTo>
                      <a:pt x="3903" y="4235"/>
                    </a:lnTo>
                    <a:cubicBezTo>
                      <a:pt x="4390" y="4722"/>
                      <a:pt x="4878" y="5210"/>
                      <a:pt x="5366" y="5600"/>
                    </a:cubicBezTo>
                    <a:cubicBezTo>
                      <a:pt x="5600" y="5854"/>
                      <a:pt x="5854" y="6088"/>
                      <a:pt x="6010" y="6264"/>
                    </a:cubicBezTo>
                    <a:lnTo>
                      <a:pt x="6654" y="6908"/>
                    </a:lnTo>
                    <a:cubicBezTo>
                      <a:pt x="6985" y="7239"/>
                      <a:pt x="7317" y="7552"/>
                      <a:pt x="7551" y="7727"/>
                    </a:cubicBezTo>
                    <a:lnTo>
                      <a:pt x="7883" y="8039"/>
                    </a:lnTo>
                    <a:cubicBezTo>
                      <a:pt x="7922" y="8088"/>
                      <a:pt x="7961" y="8113"/>
                      <a:pt x="7990" y="8113"/>
                    </a:cubicBezTo>
                    <a:cubicBezTo>
                      <a:pt x="8020" y="8113"/>
                      <a:pt x="8039" y="8088"/>
                      <a:pt x="8039" y="8039"/>
                    </a:cubicBezTo>
                    <a:cubicBezTo>
                      <a:pt x="8117" y="8039"/>
                      <a:pt x="8117" y="7961"/>
                      <a:pt x="8039" y="7883"/>
                    </a:cubicBezTo>
                    <a:cubicBezTo>
                      <a:pt x="8039" y="7883"/>
                      <a:pt x="7961" y="7805"/>
                      <a:pt x="7805" y="7552"/>
                    </a:cubicBezTo>
                    <a:cubicBezTo>
                      <a:pt x="7551" y="7317"/>
                      <a:pt x="7239" y="6986"/>
                      <a:pt x="6907" y="6576"/>
                    </a:cubicBezTo>
                    <a:cubicBezTo>
                      <a:pt x="6751" y="6420"/>
                      <a:pt x="6498" y="6264"/>
                      <a:pt x="6341" y="6010"/>
                    </a:cubicBezTo>
                    <a:lnTo>
                      <a:pt x="5678" y="5366"/>
                    </a:lnTo>
                    <a:lnTo>
                      <a:pt x="4215" y="3903"/>
                    </a:lnTo>
                    <a:lnTo>
                      <a:pt x="2751" y="2440"/>
                    </a:lnTo>
                    <a:cubicBezTo>
                      <a:pt x="2264" y="1952"/>
                      <a:pt x="1873" y="1542"/>
                      <a:pt x="1464" y="1210"/>
                    </a:cubicBezTo>
                    <a:lnTo>
                      <a:pt x="2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56"/>
              <p:cNvSpPr/>
              <p:nvPr/>
            </p:nvSpPr>
            <p:spPr>
              <a:xfrm flipH="1">
                <a:off x="319797" y="1484545"/>
                <a:ext cx="58160" cy="58191"/>
              </a:xfrm>
              <a:custGeom>
                <a:avLst/>
                <a:gdLst/>
                <a:ahLst/>
                <a:cxnLst/>
                <a:rect l="l" t="t" r="r" b="b"/>
                <a:pathLst>
                  <a:path w="1874" h="1875" extrusionOk="0">
                    <a:moveTo>
                      <a:pt x="254" y="1"/>
                    </a:moveTo>
                    <a:cubicBezTo>
                      <a:pt x="79" y="1"/>
                      <a:pt x="1" y="177"/>
                      <a:pt x="1" y="255"/>
                    </a:cubicBezTo>
                    <a:lnTo>
                      <a:pt x="1" y="977"/>
                    </a:lnTo>
                    <a:cubicBezTo>
                      <a:pt x="1" y="1230"/>
                      <a:pt x="79" y="1562"/>
                      <a:pt x="79" y="1796"/>
                    </a:cubicBezTo>
                    <a:cubicBezTo>
                      <a:pt x="176" y="1796"/>
                      <a:pt x="176" y="1874"/>
                      <a:pt x="254" y="1874"/>
                    </a:cubicBezTo>
                    <a:lnTo>
                      <a:pt x="332" y="1796"/>
                    </a:lnTo>
                    <a:cubicBezTo>
                      <a:pt x="410" y="1562"/>
                      <a:pt x="410" y="1230"/>
                      <a:pt x="410" y="977"/>
                    </a:cubicBezTo>
                    <a:cubicBezTo>
                      <a:pt x="463" y="819"/>
                      <a:pt x="480" y="652"/>
                      <a:pt x="486" y="489"/>
                    </a:cubicBezTo>
                    <a:lnTo>
                      <a:pt x="976" y="489"/>
                    </a:lnTo>
                    <a:cubicBezTo>
                      <a:pt x="1230" y="411"/>
                      <a:pt x="1464" y="411"/>
                      <a:pt x="1718" y="411"/>
                    </a:cubicBezTo>
                    <a:cubicBezTo>
                      <a:pt x="1796" y="333"/>
                      <a:pt x="1796" y="333"/>
                      <a:pt x="1874" y="255"/>
                    </a:cubicBezTo>
                    <a:cubicBezTo>
                      <a:pt x="1874" y="255"/>
                      <a:pt x="1796" y="177"/>
                      <a:pt x="1718" y="177"/>
                    </a:cubicBezTo>
                    <a:cubicBezTo>
                      <a:pt x="1464" y="99"/>
                      <a:pt x="1230" y="99"/>
                      <a:pt x="976" y="99"/>
                    </a:cubicBezTo>
                    <a:cubicBezTo>
                      <a:pt x="742" y="1"/>
                      <a:pt x="488"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56"/>
              <p:cNvSpPr/>
              <p:nvPr/>
            </p:nvSpPr>
            <p:spPr>
              <a:xfrm flipH="1">
                <a:off x="536577" y="1267766"/>
                <a:ext cx="58160" cy="58160"/>
              </a:xfrm>
              <a:custGeom>
                <a:avLst/>
                <a:gdLst/>
                <a:ahLst/>
                <a:cxnLst/>
                <a:rect l="l" t="t" r="r" b="b"/>
                <a:pathLst>
                  <a:path w="1874" h="1874" extrusionOk="0">
                    <a:moveTo>
                      <a:pt x="1620" y="1"/>
                    </a:moveTo>
                    <a:cubicBezTo>
                      <a:pt x="1542" y="1"/>
                      <a:pt x="1542" y="79"/>
                      <a:pt x="1542" y="157"/>
                    </a:cubicBezTo>
                    <a:cubicBezTo>
                      <a:pt x="1476" y="568"/>
                      <a:pt x="1410" y="979"/>
                      <a:pt x="1438" y="1390"/>
                    </a:cubicBezTo>
                    <a:lnTo>
                      <a:pt x="1438" y="1390"/>
                    </a:lnTo>
                    <a:cubicBezTo>
                      <a:pt x="1010" y="1406"/>
                      <a:pt x="574" y="1474"/>
                      <a:pt x="78" y="1542"/>
                    </a:cubicBezTo>
                    <a:cubicBezTo>
                      <a:pt x="78" y="1542"/>
                      <a:pt x="0" y="1542"/>
                      <a:pt x="0" y="1620"/>
                    </a:cubicBezTo>
                    <a:cubicBezTo>
                      <a:pt x="0" y="1718"/>
                      <a:pt x="78" y="1796"/>
                      <a:pt x="78" y="1796"/>
                    </a:cubicBezTo>
                    <a:cubicBezTo>
                      <a:pt x="644" y="1874"/>
                      <a:pt x="1132" y="1874"/>
                      <a:pt x="1620" y="1874"/>
                    </a:cubicBezTo>
                    <a:lnTo>
                      <a:pt x="1698" y="1874"/>
                    </a:lnTo>
                    <a:cubicBezTo>
                      <a:pt x="1796" y="1874"/>
                      <a:pt x="1874" y="1796"/>
                      <a:pt x="1874" y="1620"/>
                    </a:cubicBezTo>
                    <a:cubicBezTo>
                      <a:pt x="1874" y="1132"/>
                      <a:pt x="1874" y="645"/>
                      <a:pt x="1698" y="157"/>
                    </a:cubicBezTo>
                    <a:cubicBezTo>
                      <a:pt x="1698" y="79"/>
                      <a:pt x="1698" y="79"/>
                      <a:pt x="1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56"/>
              <p:cNvSpPr/>
              <p:nvPr/>
            </p:nvSpPr>
            <p:spPr>
              <a:xfrm flipH="1">
                <a:off x="382767" y="1328315"/>
                <a:ext cx="148999" cy="152382"/>
              </a:xfrm>
              <a:custGeom>
                <a:avLst/>
                <a:gdLst/>
                <a:ahLst/>
                <a:cxnLst/>
                <a:rect l="l" t="t" r="r" b="b"/>
                <a:pathLst>
                  <a:path w="4801" h="4910" extrusionOk="0">
                    <a:moveTo>
                      <a:pt x="1574" y="409"/>
                    </a:moveTo>
                    <a:lnTo>
                      <a:pt x="2284" y="899"/>
                    </a:lnTo>
                    <a:lnTo>
                      <a:pt x="2440" y="899"/>
                    </a:lnTo>
                    <a:lnTo>
                      <a:pt x="3300" y="528"/>
                    </a:lnTo>
                    <a:lnTo>
                      <a:pt x="3415" y="1308"/>
                    </a:lnTo>
                    <a:cubicBezTo>
                      <a:pt x="3415" y="1386"/>
                      <a:pt x="3493" y="1386"/>
                      <a:pt x="3493" y="1464"/>
                    </a:cubicBezTo>
                    <a:lnTo>
                      <a:pt x="4198" y="1704"/>
                    </a:lnTo>
                    <a:lnTo>
                      <a:pt x="4198" y="1704"/>
                    </a:lnTo>
                    <a:lnTo>
                      <a:pt x="3669" y="2362"/>
                    </a:lnTo>
                    <a:cubicBezTo>
                      <a:pt x="3571" y="2440"/>
                      <a:pt x="3571" y="2596"/>
                      <a:pt x="3669" y="2694"/>
                    </a:cubicBezTo>
                    <a:lnTo>
                      <a:pt x="4098" y="3123"/>
                    </a:lnTo>
                    <a:lnTo>
                      <a:pt x="4098" y="3123"/>
                    </a:lnTo>
                    <a:lnTo>
                      <a:pt x="3415" y="3337"/>
                    </a:lnTo>
                    <a:cubicBezTo>
                      <a:pt x="3337" y="3337"/>
                      <a:pt x="3259" y="3416"/>
                      <a:pt x="3259" y="3494"/>
                    </a:cubicBezTo>
                    <a:cubicBezTo>
                      <a:pt x="3208" y="3760"/>
                      <a:pt x="3149" y="3994"/>
                      <a:pt x="3093" y="4238"/>
                    </a:cubicBezTo>
                    <a:lnTo>
                      <a:pt x="3093" y="4238"/>
                    </a:lnTo>
                    <a:lnTo>
                      <a:pt x="2518" y="3825"/>
                    </a:lnTo>
                    <a:cubicBezTo>
                      <a:pt x="2479" y="3786"/>
                      <a:pt x="2440" y="3767"/>
                      <a:pt x="2401" y="3767"/>
                    </a:cubicBezTo>
                    <a:cubicBezTo>
                      <a:pt x="2362" y="3767"/>
                      <a:pt x="2323" y="3786"/>
                      <a:pt x="2284" y="3825"/>
                    </a:cubicBezTo>
                    <a:lnTo>
                      <a:pt x="1652" y="4242"/>
                    </a:lnTo>
                    <a:lnTo>
                      <a:pt x="1718" y="3416"/>
                    </a:lnTo>
                    <a:lnTo>
                      <a:pt x="1718" y="3337"/>
                    </a:lnTo>
                    <a:cubicBezTo>
                      <a:pt x="1620" y="3259"/>
                      <a:pt x="1542" y="3181"/>
                      <a:pt x="1464" y="3181"/>
                    </a:cubicBezTo>
                    <a:lnTo>
                      <a:pt x="554" y="3236"/>
                    </a:lnTo>
                    <a:lnTo>
                      <a:pt x="554" y="3236"/>
                    </a:lnTo>
                    <a:lnTo>
                      <a:pt x="976" y="2596"/>
                    </a:lnTo>
                    <a:cubicBezTo>
                      <a:pt x="1054" y="2518"/>
                      <a:pt x="1054" y="2440"/>
                      <a:pt x="976" y="2362"/>
                    </a:cubicBezTo>
                    <a:lnTo>
                      <a:pt x="347" y="1579"/>
                    </a:lnTo>
                    <a:lnTo>
                      <a:pt x="347" y="1579"/>
                    </a:lnTo>
                    <a:lnTo>
                      <a:pt x="1230" y="1386"/>
                    </a:lnTo>
                    <a:cubicBezTo>
                      <a:pt x="1308" y="1386"/>
                      <a:pt x="1308" y="1386"/>
                      <a:pt x="1308" y="1308"/>
                    </a:cubicBezTo>
                    <a:lnTo>
                      <a:pt x="1574" y="409"/>
                    </a:lnTo>
                    <a:close/>
                    <a:moveTo>
                      <a:pt x="1542" y="1"/>
                    </a:moveTo>
                    <a:cubicBezTo>
                      <a:pt x="1464" y="1"/>
                      <a:pt x="1386" y="79"/>
                      <a:pt x="1386" y="157"/>
                    </a:cubicBezTo>
                    <a:lnTo>
                      <a:pt x="1132" y="1230"/>
                    </a:lnTo>
                    <a:lnTo>
                      <a:pt x="79" y="1386"/>
                    </a:lnTo>
                    <a:cubicBezTo>
                      <a:pt x="1" y="1464"/>
                      <a:pt x="1" y="1542"/>
                      <a:pt x="1" y="1620"/>
                    </a:cubicBezTo>
                    <a:lnTo>
                      <a:pt x="653" y="2479"/>
                    </a:lnTo>
                    <a:lnTo>
                      <a:pt x="653" y="2479"/>
                    </a:lnTo>
                    <a:lnTo>
                      <a:pt x="1" y="3337"/>
                    </a:lnTo>
                    <a:lnTo>
                      <a:pt x="1" y="3494"/>
                    </a:lnTo>
                    <a:cubicBezTo>
                      <a:pt x="1" y="3572"/>
                      <a:pt x="79" y="3669"/>
                      <a:pt x="157" y="3669"/>
                    </a:cubicBezTo>
                    <a:lnTo>
                      <a:pt x="1230" y="3589"/>
                    </a:lnTo>
                    <a:lnTo>
                      <a:pt x="1230" y="3589"/>
                    </a:lnTo>
                    <a:lnTo>
                      <a:pt x="1230" y="4645"/>
                    </a:lnTo>
                    <a:lnTo>
                      <a:pt x="1230" y="4801"/>
                    </a:lnTo>
                    <a:cubicBezTo>
                      <a:pt x="1308" y="4879"/>
                      <a:pt x="1464" y="4879"/>
                      <a:pt x="1542" y="4879"/>
                    </a:cubicBezTo>
                    <a:lnTo>
                      <a:pt x="2389" y="4252"/>
                    </a:lnTo>
                    <a:lnTo>
                      <a:pt x="2389" y="4252"/>
                    </a:lnTo>
                    <a:lnTo>
                      <a:pt x="3084" y="4879"/>
                    </a:lnTo>
                    <a:lnTo>
                      <a:pt x="3259" y="4879"/>
                    </a:lnTo>
                    <a:cubicBezTo>
                      <a:pt x="3280" y="4900"/>
                      <a:pt x="3307" y="4910"/>
                      <a:pt x="3334" y="4910"/>
                    </a:cubicBezTo>
                    <a:cubicBezTo>
                      <a:pt x="3410" y="4910"/>
                      <a:pt x="3493" y="4837"/>
                      <a:pt x="3493" y="4723"/>
                    </a:cubicBezTo>
                    <a:cubicBezTo>
                      <a:pt x="3563" y="4356"/>
                      <a:pt x="3649" y="4051"/>
                      <a:pt x="3666" y="3698"/>
                    </a:cubicBezTo>
                    <a:lnTo>
                      <a:pt x="3666" y="3698"/>
                    </a:lnTo>
                    <a:lnTo>
                      <a:pt x="4644" y="3416"/>
                    </a:lnTo>
                    <a:lnTo>
                      <a:pt x="4722" y="3416"/>
                    </a:lnTo>
                    <a:cubicBezTo>
                      <a:pt x="4801" y="3337"/>
                      <a:pt x="4801" y="3181"/>
                      <a:pt x="4722" y="3084"/>
                    </a:cubicBezTo>
                    <a:lnTo>
                      <a:pt x="4101" y="2536"/>
                    </a:lnTo>
                    <a:lnTo>
                      <a:pt x="4101" y="2536"/>
                    </a:lnTo>
                    <a:lnTo>
                      <a:pt x="4722" y="1718"/>
                    </a:lnTo>
                    <a:lnTo>
                      <a:pt x="4801" y="1620"/>
                    </a:lnTo>
                    <a:cubicBezTo>
                      <a:pt x="4801" y="1542"/>
                      <a:pt x="4722" y="1464"/>
                      <a:pt x="4644" y="1386"/>
                    </a:cubicBezTo>
                    <a:lnTo>
                      <a:pt x="3804" y="1101"/>
                    </a:lnTo>
                    <a:lnTo>
                      <a:pt x="3804" y="1101"/>
                    </a:lnTo>
                    <a:lnTo>
                      <a:pt x="3669" y="255"/>
                    </a:lnTo>
                    <a:lnTo>
                      <a:pt x="3669" y="157"/>
                    </a:lnTo>
                    <a:cubicBezTo>
                      <a:pt x="3600" y="102"/>
                      <a:pt x="3541" y="47"/>
                      <a:pt x="3484" y="47"/>
                    </a:cubicBezTo>
                    <a:cubicBezTo>
                      <a:pt x="3461" y="47"/>
                      <a:pt x="3438" y="56"/>
                      <a:pt x="3415" y="79"/>
                    </a:cubicBezTo>
                    <a:lnTo>
                      <a:pt x="2374" y="528"/>
                    </a:lnTo>
                    <a:lnTo>
                      <a:pt x="2374" y="528"/>
                    </a:lnTo>
                    <a:lnTo>
                      <a:pt x="1620" y="79"/>
                    </a:lnTo>
                    <a:lnTo>
                      <a:pt x="1542" y="79"/>
                    </a:lnTo>
                    <a:lnTo>
                      <a:pt x="15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56"/>
              <p:cNvSpPr/>
              <p:nvPr/>
            </p:nvSpPr>
            <p:spPr>
              <a:xfrm flipH="1">
                <a:off x="574719" y="900218"/>
                <a:ext cx="32742" cy="27280"/>
              </a:xfrm>
              <a:custGeom>
                <a:avLst/>
                <a:gdLst/>
                <a:ahLst/>
                <a:cxnLst/>
                <a:rect l="l" t="t" r="r" b="b"/>
                <a:pathLst>
                  <a:path w="1055" h="879" extrusionOk="0">
                    <a:moveTo>
                      <a:pt x="410" y="0"/>
                    </a:moveTo>
                    <a:cubicBezTo>
                      <a:pt x="352" y="0"/>
                      <a:pt x="293" y="20"/>
                      <a:pt x="254" y="59"/>
                    </a:cubicBezTo>
                    <a:cubicBezTo>
                      <a:pt x="157" y="137"/>
                      <a:pt x="157" y="137"/>
                      <a:pt x="157" y="215"/>
                    </a:cubicBezTo>
                    <a:cubicBezTo>
                      <a:pt x="89" y="215"/>
                      <a:pt x="80" y="405"/>
                      <a:pt x="79" y="405"/>
                    </a:cubicBezTo>
                    <a:cubicBezTo>
                      <a:pt x="79" y="405"/>
                      <a:pt x="79" y="401"/>
                      <a:pt x="79" y="390"/>
                    </a:cubicBezTo>
                    <a:lnTo>
                      <a:pt x="79" y="390"/>
                    </a:lnTo>
                    <a:cubicBezTo>
                      <a:pt x="1" y="625"/>
                      <a:pt x="157" y="781"/>
                      <a:pt x="410" y="878"/>
                    </a:cubicBezTo>
                    <a:lnTo>
                      <a:pt x="645" y="878"/>
                    </a:lnTo>
                    <a:cubicBezTo>
                      <a:pt x="820" y="878"/>
                      <a:pt x="1054" y="703"/>
                      <a:pt x="1054" y="469"/>
                    </a:cubicBezTo>
                    <a:cubicBezTo>
                      <a:pt x="1054" y="293"/>
                      <a:pt x="820" y="59"/>
                      <a:pt x="645" y="59"/>
                    </a:cubicBezTo>
                    <a:lnTo>
                      <a:pt x="567" y="59"/>
                    </a:lnTo>
                    <a:cubicBezTo>
                      <a:pt x="527" y="20"/>
                      <a:pt x="469" y="0"/>
                      <a:pt x="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56"/>
              <p:cNvSpPr/>
              <p:nvPr/>
            </p:nvSpPr>
            <p:spPr>
              <a:xfrm flipH="1">
                <a:off x="52151" y="1043104"/>
                <a:ext cx="35752" cy="27900"/>
              </a:xfrm>
              <a:custGeom>
                <a:avLst/>
                <a:gdLst/>
                <a:ahLst/>
                <a:cxnLst/>
                <a:rect l="l" t="t" r="r" b="b"/>
                <a:pathLst>
                  <a:path w="1152" h="899" extrusionOk="0">
                    <a:moveTo>
                      <a:pt x="586" y="1"/>
                    </a:moveTo>
                    <a:cubicBezTo>
                      <a:pt x="1" y="1"/>
                      <a:pt x="1" y="899"/>
                      <a:pt x="586" y="899"/>
                    </a:cubicBezTo>
                    <a:cubicBezTo>
                      <a:pt x="1152" y="899"/>
                      <a:pt x="1152" y="1"/>
                      <a:pt x="5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56"/>
              <p:cNvSpPr/>
              <p:nvPr/>
            </p:nvSpPr>
            <p:spPr>
              <a:xfrm flipH="1">
                <a:off x="534156" y="2113128"/>
                <a:ext cx="27869" cy="35752"/>
              </a:xfrm>
              <a:custGeom>
                <a:avLst/>
                <a:gdLst/>
                <a:ahLst/>
                <a:cxnLst/>
                <a:rect l="l" t="t" r="r" b="b"/>
                <a:pathLst>
                  <a:path w="898" h="1152" extrusionOk="0">
                    <a:moveTo>
                      <a:pt x="488" y="0"/>
                    </a:moveTo>
                    <a:cubicBezTo>
                      <a:pt x="254" y="0"/>
                      <a:pt x="0" y="156"/>
                      <a:pt x="0" y="410"/>
                    </a:cubicBezTo>
                    <a:lnTo>
                      <a:pt x="0" y="722"/>
                    </a:lnTo>
                    <a:cubicBezTo>
                      <a:pt x="78" y="820"/>
                      <a:pt x="78" y="898"/>
                      <a:pt x="156" y="976"/>
                    </a:cubicBezTo>
                    <a:lnTo>
                      <a:pt x="254" y="976"/>
                    </a:lnTo>
                    <a:cubicBezTo>
                      <a:pt x="293" y="1093"/>
                      <a:pt x="371" y="1151"/>
                      <a:pt x="461" y="1151"/>
                    </a:cubicBezTo>
                    <a:cubicBezTo>
                      <a:pt x="551" y="1151"/>
                      <a:pt x="654" y="1093"/>
                      <a:pt x="742" y="976"/>
                    </a:cubicBezTo>
                    <a:cubicBezTo>
                      <a:pt x="820" y="898"/>
                      <a:pt x="898" y="820"/>
                      <a:pt x="898" y="722"/>
                    </a:cubicBezTo>
                    <a:lnTo>
                      <a:pt x="898" y="410"/>
                    </a:lnTo>
                    <a:cubicBezTo>
                      <a:pt x="898" y="156"/>
                      <a:pt x="742" y="0"/>
                      <a:pt x="4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56"/>
              <p:cNvSpPr/>
              <p:nvPr/>
            </p:nvSpPr>
            <p:spPr>
              <a:xfrm flipH="1">
                <a:off x="105438" y="2678089"/>
                <a:ext cx="37552" cy="27900"/>
              </a:xfrm>
              <a:custGeom>
                <a:avLst/>
                <a:gdLst/>
                <a:ahLst/>
                <a:cxnLst/>
                <a:rect l="l" t="t" r="r" b="b"/>
                <a:pathLst>
                  <a:path w="1210" h="899" extrusionOk="0">
                    <a:moveTo>
                      <a:pt x="644" y="0"/>
                    </a:moveTo>
                    <a:cubicBezTo>
                      <a:pt x="0" y="0"/>
                      <a:pt x="0" y="898"/>
                      <a:pt x="644" y="898"/>
                    </a:cubicBezTo>
                    <a:cubicBezTo>
                      <a:pt x="1210" y="898"/>
                      <a:pt x="1210" y="0"/>
                      <a:pt x="6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56"/>
              <p:cNvSpPr/>
              <p:nvPr/>
            </p:nvSpPr>
            <p:spPr>
              <a:xfrm flipH="1">
                <a:off x="322218" y="555637"/>
                <a:ext cx="25449" cy="20421"/>
              </a:xfrm>
              <a:custGeom>
                <a:avLst/>
                <a:gdLst/>
                <a:ahLst/>
                <a:cxnLst/>
                <a:rect l="l" t="t" r="r" b="b"/>
                <a:pathLst>
                  <a:path w="820" h="658" extrusionOk="0">
                    <a:moveTo>
                      <a:pt x="456" y="0"/>
                    </a:moveTo>
                    <a:cubicBezTo>
                      <a:pt x="415" y="0"/>
                      <a:pt x="373" y="7"/>
                      <a:pt x="332" y="21"/>
                    </a:cubicBezTo>
                    <a:cubicBezTo>
                      <a:pt x="254" y="99"/>
                      <a:pt x="254" y="99"/>
                      <a:pt x="176" y="177"/>
                    </a:cubicBezTo>
                    <a:cubicBezTo>
                      <a:pt x="0" y="274"/>
                      <a:pt x="0" y="430"/>
                      <a:pt x="176" y="508"/>
                    </a:cubicBezTo>
                    <a:cubicBezTo>
                      <a:pt x="254" y="508"/>
                      <a:pt x="254" y="586"/>
                      <a:pt x="332" y="586"/>
                    </a:cubicBezTo>
                    <a:cubicBezTo>
                      <a:pt x="398" y="636"/>
                      <a:pt x="466" y="658"/>
                      <a:pt x="530" y="658"/>
                    </a:cubicBezTo>
                    <a:cubicBezTo>
                      <a:pt x="689" y="658"/>
                      <a:pt x="820" y="520"/>
                      <a:pt x="820" y="352"/>
                    </a:cubicBezTo>
                    <a:cubicBezTo>
                      <a:pt x="820" y="143"/>
                      <a:pt x="647" y="0"/>
                      <a:pt x="4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56"/>
              <p:cNvSpPr/>
              <p:nvPr/>
            </p:nvSpPr>
            <p:spPr>
              <a:xfrm flipH="1">
                <a:off x="594705" y="1811716"/>
                <a:ext cx="27900" cy="32556"/>
              </a:xfrm>
              <a:custGeom>
                <a:avLst/>
                <a:gdLst/>
                <a:ahLst/>
                <a:cxnLst/>
                <a:rect l="l" t="t" r="r" b="b"/>
                <a:pathLst>
                  <a:path w="899" h="1049" extrusionOk="0">
                    <a:moveTo>
                      <a:pt x="459" y="0"/>
                    </a:moveTo>
                    <a:cubicBezTo>
                      <a:pt x="264" y="0"/>
                      <a:pt x="79" y="122"/>
                      <a:pt x="79" y="366"/>
                    </a:cubicBezTo>
                    <a:cubicBezTo>
                      <a:pt x="79" y="522"/>
                      <a:pt x="1" y="600"/>
                      <a:pt x="79" y="776"/>
                    </a:cubicBezTo>
                    <a:cubicBezTo>
                      <a:pt x="79" y="854"/>
                      <a:pt x="157" y="854"/>
                      <a:pt x="255" y="932"/>
                    </a:cubicBezTo>
                    <a:cubicBezTo>
                      <a:pt x="294" y="1010"/>
                      <a:pt x="372" y="1049"/>
                      <a:pt x="450" y="1049"/>
                    </a:cubicBezTo>
                    <a:cubicBezTo>
                      <a:pt x="528" y="1049"/>
                      <a:pt x="606" y="1010"/>
                      <a:pt x="645" y="932"/>
                    </a:cubicBezTo>
                    <a:cubicBezTo>
                      <a:pt x="742" y="854"/>
                      <a:pt x="820" y="854"/>
                      <a:pt x="820" y="776"/>
                    </a:cubicBezTo>
                    <a:cubicBezTo>
                      <a:pt x="898" y="600"/>
                      <a:pt x="898" y="522"/>
                      <a:pt x="898" y="366"/>
                    </a:cubicBezTo>
                    <a:cubicBezTo>
                      <a:pt x="859" y="122"/>
                      <a:pt x="655" y="0"/>
                      <a:pt x="4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56"/>
              <p:cNvSpPr/>
              <p:nvPr/>
            </p:nvSpPr>
            <p:spPr>
              <a:xfrm flipH="1">
                <a:off x="722166" y="2680665"/>
                <a:ext cx="27900" cy="25759"/>
              </a:xfrm>
              <a:custGeom>
                <a:avLst/>
                <a:gdLst/>
                <a:ahLst/>
                <a:cxnLst/>
                <a:rect l="l" t="t" r="r" b="b"/>
                <a:pathLst>
                  <a:path w="899" h="830" extrusionOk="0">
                    <a:moveTo>
                      <a:pt x="449" y="0"/>
                    </a:moveTo>
                    <a:cubicBezTo>
                      <a:pt x="308" y="0"/>
                      <a:pt x="166" y="83"/>
                      <a:pt x="127" y="249"/>
                    </a:cubicBezTo>
                    <a:lnTo>
                      <a:pt x="127" y="405"/>
                    </a:lnTo>
                    <a:cubicBezTo>
                      <a:pt x="1" y="688"/>
                      <a:pt x="225" y="830"/>
                      <a:pt x="449" y="830"/>
                    </a:cubicBezTo>
                    <a:cubicBezTo>
                      <a:pt x="674" y="830"/>
                      <a:pt x="898" y="688"/>
                      <a:pt x="771" y="405"/>
                    </a:cubicBezTo>
                    <a:lnTo>
                      <a:pt x="771" y="249"/>
                    </a:lnTo>
                    <a:cubicBezTo>
                      <a:pt x="732" y="83"/>
                      <a:pt x="591" y="0"/>
                      <a:pt x="4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56"/>
              <p:cNvSpPr/>
              <p:nvPr/>
            </p:nvSpPr>
            <p:spPr>
              <a:xfrm flipH="1">
                <a:off x="362781" y="2517018"/>
                <a:ext cx="35163" cy="26659"/>
              </a:xfrm>
              <a:custGeom>
                <a:avLst/>
                <a:gdLst/>
                <a:ahLst/>
                <a:cxnLst/>
                <a:rect l="l" t="t" r="r" b="b"/>
                <a:pathLst>
                  <a:path w="1133" h="859" extrusionOk="0">
                    <a:moveTo>
                      <a:pt x="567" y="0"/>
                    </a:moveTo>
                    <a:cubicBezTo>
                      <a:pt x="235" y="0"/>
                      <a:pt x="1" y="488"/>
                      <a:pt x="332" y="722"/>
                    </a:cubicBezTo>
                    <a:lnTo>
                      <a:pt x="410" y="800"/>
                    </a:lnTo>
                    <a:cubicBezTo>
                      <a:pt x="489" y="839"/>
                      <a:pt x="547" y="859"/>
                      <a:pt x="596" y="859"/>
                    </a:cubicBezTo>
                    <a:cubicBezTo>
                      <a:pt x="645" y="859"/>
                      <a:pt x="684" y="839"/>
                      <a:pt x="723" y="800"/>
                    </a:cubicBezTo>
                    <a:cubicBezTo>
                      <a:pt x="820" y="800"/>
                      <a:pt x="820" y="722"/>
                      <a:pt x="898" y="722"/>
                    </a:cubicBezTo>
                    <a:cubicBezTo>
                      <a:pt x="1132" y="488"/>
                      <a:pt x="898" y="0"/>
                      <a:pt x="5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56"/>
              <p:cNvSpPr/>
              <p:nvPr/>
            </p:nvSpPr>
            <p:spPr>
              <a:xfrm flipH="1">
                <a:off x="486300" y="2640537"/>
                <a:ext cx="27900" cy="22438"/>
              </a:xfrm>
              <a:custGeom>
                <a:avLst/>
                <a:gdLst/>
                <a:ahLst/>
                <a:cxnLst/>
                <a:rect l="l" t="t" r="r" b="b"/>
                <a:pathLst>
                  <a:path w="899" h="723" extrusionOk="0">
                    <a:moveTo>
                      <a:pt x="410" y="1"/>
                    </a:moveTo>
                    <a:cubicBezTo>
                      <a:pt x="0" y="1"/>
                      <a:pt x="0" y="723"/>
                      <a:pt x="410" y="723"/>
                    </a:cubicBezTo>
                    <a:cubicBezTo>
                      <a:pt x="898" y="723"/>
                      <a:pt x="898" y="1"/>
                      <a:pt x="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56"/>
              <p:cNvSpPr/>
              <p:nvPr/>
            </p:nvSpPr>
            <p:spPr>
              <a:xfrm flipH="1">
                <a:off x="156181" y="2935245"/>
                <a:ext cx="24983" cy="32059"/>
              </a:xfrm>
              <a:custGeom>
                <a:avLst/>
                <a:gdLst/>
                <a:ahLst/>
                <a:cxnLst/>
                <a:rect l="l" t="t" r="r" b="b"/>
                <a:pathLst>
                  <a:path w="805" h="1033" extrusionOk="0">
                    <a:moveTo>
                      <a:pt x="309" y="1"/>
                    </a:moveTo>
                    <a:cubicBezTo>
                      <a:pt x="257" y="1"/>
                      <a:pt x="206" y="27"/>
                      <a:pt x="177" y="85"/>
                    </a:cubicBezTo>
                    <a:cubicBezTo>
                      <a:pt x="1" y="417"/>
                      <a:pt x="177" y="826"/>
                      <a:pt x="411" y="983"/>
                    </a:cubicBezTo>
                    <a:cubicBezTo>
                      <a:pt x="461" y="1018"/>
                      <a:pt x="508" y="1032"/>
                      <a:pt x="550" y="1032"/>
                    </a:cubicBezTo>
                    <a:cubicBezTo>
                      <a:pt x="717" y="1032"/>
                      <a:pt x="805" y="795"/>
                      <a:pt x="742" y="670"/>
                    </a:cubicBezTo>
                    <a:cubicBezTo>
                      <a:pt x="567" y="495"/>
                      <a:pt x="489" y="339"/>
                      <a:pt x="489" y="183"/>
                    </a:cubicBezTo>
                    <a:cubicBezTo>
                      <a:pt x="489" y="73"/>
                      <a:pt x="397" y="1"/>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56"/>
              <p:cNvSpPr/>
              <p:nvPr/>
            </p:nvSpPr>
            <p:spPr>
              <a:xfrm>
                <a:off x="9006253" y="669771"/>
                <a:ext cx="24828" cy="173827"/>
              </a:xfrm>
              <a:custGeom>
                <a:avLst/>
                <a:gdLst/>
                <a:ahLst/>
                <a:cxnLst/>
                <a:rect l="l" t="t" r="r" b="b"/>
                <a:pathLst>
                  <a:path w="800" h="5601" extrusionOk="0">
                    <a:moveTo>
                      <a:pt x="176" y="1"/>
                    </a:moveTo>
                    <a:cubicBezTo>
                      <a:pt x="165" y="1"/>
                      <a:pt x="156" y="11"/>
                      <a:pt x="156" y="44"/>
                    </a:cubicBezTo>
                    <a:cubicBezTo>
                      <a:pt x="0" y="1019"/>
                      <a:pt x="156" y="1995"/>
                      <a:pt x="234" y="3049"/>
                    </a:cubicBezTo>
                    <a:cubicBezTo>
                      <a:pt x="312" y="3536"/>
                      <a:pt x="312" y="4102"/>
                      <a:pt x="312" y="4668"/>
                    </a:cubicBezTo>
                    <a:cubicBezTo>
                      <a:pt x="390" y="4922"/>
                      <a:pt x="312" y="5312"/>
                      <a:pt x="488" y="5566"/>
                    </a:cubicBezTo>
                    <a:cubicBezTo>
                      <a:pt x="488" y="5566"/>
                      <a:pt x="523" y="5600"/>
                      <a:pt x="546" y="5600"/>
                    </a:cubicBezTo>
                    <a:cubicBezTo>
                      <a:pt x="557" y="5600"/>
                      <a:pt x="566" y="5592"/>
                      <a:pt x="566" y="5566"/>
                    </a:cubicBezTo>
                    <a:cubicBezTo>
                      <a:pt x="800" y="5488"/>
                      <a:pt x="722" y="5312"/>
                      <a:pt x="722" y="5156"/>
                    </a:cubicBezTo>
                    <a:cubicBezTo>
                      <a:pt x="722" y="4590"/>
                      <a:pt x="644" y="4102"/>
                      <a:pt x="644" y="3536"/>
                    </a:cubicBezTo>
                    <a:cubicBezTo>
                      <a:pt x="566" y="2385"/>
                      <a:pt x="312" y="1254"/>
                      <a:pt x="234" y="44"/>
                    </a:cubicBezTo>
                    <a:cubicBezTo>
                      <a:pt x="234" y="44"/>
                      <a:pt x="199" y="1"/>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56"/>
              <p:cNvSpPr/>
              <p:nvPr/>
            </p:nvSpPr>
            <p:spPr>
              <a:xfrm>
                <a:off x="8966373" y="701395"/>
                <a:ext cx="115574" cy="97698"/>
              </a:xfrm>
              <a:custGeom>
                <a:avLst/>
                <a:gdLst/>
                <a:ahLst/>
                <a:cxnLst/>
                <a:rect l="l" t="t" r="r" b="b"/>
                <a:pathLst>
                  <a:path w="3724" h="3148" extrusionOk="0">
                    <a:moveTo>
                      <a:pt x="3626" y="0"/>
                    </a:moveTo>
                    <a:cubicBezTo>
                      <a:pt x="2826" y="391"/>
                      <a:pt x="2261" y="1210"/>
                      <a:pt x="1441" y="1698"/>
                    </a:cubicBezTo>
                    <a:cubicBezTo>
                      <a:pt x="875" y="2030"/>
                      <a:pt x="309" y="2342"/>
                      <a:pt x="56" y="2927"/>
                    </a:cubicBezTo>
                    <a:cubicBezTo>
                      <a:pt x="1" y="3038"/>
                      <a:pt x="101" y="3148"/>
                      <a:pt x="200" y="3148"/>
                    </a:cubicBezTo>
                    <a:cubicBezTo>
                      <a:pt x="241" y="3148"/>
                      <a:pt x="281" y="3129"/>
                      <a:pt x="309" y="3083"/>
                    </a:cubicBezTo>
                    <a:cubicBezTo>
                      <a:pt x="797" y="2439"/>
                      <a:pt x="1441" y="2186"/>
                      <a:pt x="2085" y="1698"/>
                    </a:cubicBezTo>
                    <a:cubicBezTo>
                      <a:pt x="2651" y="1210"/>
                      <a:pt x="3314" y="644"/>
                      <a:pt x="37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56"/>
              <p:cNvSpPr/>
              <p:nvPr/>
            </p:nvSpPr>
            <p:spPr>
              <a:xfrm>
                <a:off x="8952935" y="726223"/>
                <a:ext cx="141147" cy="63001"/>
              </a:xfrm>
              <a:custGeom>
                <a:avLst/>
                <a:gdLst/>
                <a:ahLst/>
                <a:cxnLst/>
                <a:rect l="l" t="t" r="r" b="b"/>
                <a:pathLst>
                  <a:path w="4548" h="2030" extrusionOk="0">
                    <a:moveTo>
                      <a:pt x="79" y="0"/>
                    </a:moveTo>
                    <a:cubicBezTo>
                      <a:pt x="1" y="0"/>
                      <a:pt x="1" y="79"/>
                      <a:pt x="1" y="79"/>
                    </a:cubicBezTo>
                    <a:cubicBezTo>
                      <a:pt x="567" y="664"/>
                      <a:pt x="1464" y="976"/>
                      <a:pt x="2206" y="1308"/>
                    </a:cubicBezTo>
                    <a:cubicBezTo>
                      <a:pt x="2928" y="1542"/>
                      <a:pt x="3669" y="1952"/>
                      <a:pt x="4469" y="2030"/>
                    </a:cubicBezTo>
                    <a:cubicBezTo>
                      <a:pt x="4547" y="2030"/>
                      <a:pt x="4547" y="1952"/>
                      <a:pt x="4469" y="1874"/>
                    </a:cubicBezTo>
                    <a:cubicBezTo>
                      <a:pt x="3825" y="1542"/>
                      <a:pt x="3181" y="1308"/>
                      <a:pt x="2518" y="976"/>
                    </a:cubicBezTo>
                    <a:cubicBezTo>
                      <a:pt x="1718" y="742"/>
                      <a:pt x="899" y="176"/>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56"/>
              <p:cNvSpPr/>
              <p:nvPr/>
            </p:nvSpPr>
            <p:spPr>
              <a:xfrm>
                <a:off x="8985645" y="686250"/>
                <a:ext cx="47887" cy="31376"/>
              </a:xfrm>
              <a:custGeom>
                <a:avLst/>
                <a:gdLst/>
                <a:ahLst/>
                <a:cxnLst/>
                <a:rect l="l" t="t" r="r" b="b"/>
                <a:pathLst>
                  <a:path w="1543" h="1011" extrusionOk="0">
                    <a:moveTo>
                      <a:pt x="1464" y="1"/>
                    </a:moveTo>
                    <a:cubicBezTo>
                      <a:pt x="1230" y="79"/>
                      <a:pt x="1054" y="391"/>
                      <a:pt x="898" y="567"/>
                    </a:cubicBezTo>
                    <a:cubicBezTo>
                      <a:pt x="696" y="415"/>
                      <a:pt x="421" y="219"/>
                      <a:pt x="136" y="219"/>
                    </a:cubicBezTo>
                    <a:cubicBezTo>
                      <a:pt x="91" y="219"/>
                      <a:pt x="46" y="224"/>
                      <a:pt x="1" y="235"/>
                    </a:cubicBezTo>
                    <a:lnTo>
                      <a:pt x="1" y="391"/>
                    </a:lnTo>
                    <a:cubicBezTo>
                      <a:pt x="79" y="488"/>
                      <a:pt x="332" y="567"/>
                      <a:pt x="410" y="645"/>
                    </a:cubicBezTo>
                    <a:cubicBezTo>
                      <a:pt x="566" y="801"/>
                      <a:pt x="664" y="879"/>
                      <a:pt x="820" y="976"/>
                    </a:cubicBezTo>
                    <a:cubicBezTo>
                      <a:pt x="846" y="1002"/>
                      <a:pt x="872" y="1011"/>
                      <a:pt x="898" y="1011"/>
                    </a:cubicBezTo>
                    <a:cubicBezTo>
                      <a:pt x="950" y="1011"/>
                      <a:pt x="1002" y="976"/>
                      <a:pt x="1054" y="976"/>
                    </a:cubicBezTo>
                    <a:cubicBezTo>
                      <a:pt x="1230" y="723"/>
                      <a:pt x="1464" y="391"/>
                      <a:pt x="1542" y="79"/>
                    </a:cubicBezTo>
                    <a:cubicBezTo>
                      <a:pt x="1542" y="1"/>
                      <a:pt x="1542" y="1"/>
                      <a:pt x="1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56"/>
              <p:cNvSpPr/>
              <p:nvPr/>
            </p:nvSpPr>
            <p:spPr>
              <a:xfrm>
                <a:off x="9043774" y="696554"/>
                <a:ext cx="40625" cy="41928"/>
              </a:xfrm>
              <a:custGeom>
                <a:avLst/>
                <a:gdLst/>
                <a:ahLst/>
                <a:cxnLst/>
                <a:rect l="l" t="t" r="r" b="b"/>
                <a:pathLst>
                  <a:path w="1309" h="1351" extrusionOk="0">
                    <a:moveTo>
                      <a:pt x="332" y="0"/>
                    </a:moveTo>
                    <a:cubicBezTo>
                      <a:pt x="313" y="0"/>
                      <a:pt x="293" y="20"/>
                      <a:pt x="254" y="59"/>
                    </a:cubicBezTo>
                    <a:cubicBezTo>
                      <a:pt x="157" y="391"/>
                      <a:pt x="1" y="722"/>
                      <a:pt x="1" y="1035"/>
                    </a:cubicBezTo>
                    <a:cubicBezTo>
                      <a:pt x="1" y="1132"/>
                      <a:pt x="79" y="1210"/>
                      <a:pt x="157" y="1288"/>
                    </a:cubicBezTo>
                    <a:cubicBezTo>
                      <a:pt x="290" y="1319"/>
                      <a:pt x="472" y="1351"/>
                      <a:pt x="655" y="1351"/>
                    </a:cubicBezTo>
                    <a:cubicBezTo>
                      <a:pt x="929" y="1351"/>
                      <a:pt x="1203" y="1280"/>
                      <a:pt x="1308" y="1035"/>
                    </a:cubicBezTo>
                    <a:lnTo>
                      <a:pt x="1308" y="956"/>
                    </a:lnTo>
                    <a:cubicBezTo>
                      <a:pt x="1250" y="930"/>
                      <a:pt x="1193" y="922"/>
                      <a:pt x="1138" y="922"/>
                    </a:cubicBezTo>
                    <a:cubicBezTo>
                      <a:pt x="1028" y="922"/>
                      <a:pt x="924" y="956"/>
                      <a:pt x="820" y="956"/>
                    </a:cubicBezTo>
                    <a:lnTo>
                      <a:pt x="332" y="956"/>
                    </a:lnTo>
                    <a:cubicBezTo>
                      <a:pt x="410" y="644"/>
                      <a:pt x="489" y="313"/>
                      <a:pt x="410" y="59"/>
                    </a:cubicBezTo>
                    <a:cubicBezTo>
                      <a:pt x="371" y="20"/>
                      <a:pt x="352" y="0"/>
                      <a:pt x="3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56"/>
              <p:cNvSpPr/>
              <p:nvPr/>
            </p:nvSpPr>
            <p:spPr>
              <a:xfrm>
                <a:off x="8950514" y="711078"/>
                <a:ext cx="40625" cy="46459"/>
              </a:xfrm>
              <a:custGeom>
                <a:avLst/>
                <a:gdLst/>
                <a:ahLst/>
                <a:cxnLst/>
                <a:rect l="l" t="t" r="r" b="b"/>
                <a:pathLst>
                  <a:path w="1309" h="1497" extrusionOk="0">
                    <a:moveTo>
                      <a:pt x="723" y="1"/>
                    </a:moveTo>
                    <a:cubicBezTo>
                      <a:pt x="723" y="1"/>
                      <a:pt x="645" y="1"/>
                      <a:pt x="645" y="79"/>
                    </a:cubicBezTo>
                    <a:cubicBezTo>
                      <a:pt x="489" y="332"/>
                      <a:pt x="723" y="664"/>
                      <a:pt x="820" y="898"/>
                    </a:cubicBezTo>
                    <a:cubicBezTo>
                      <a:pt x="723" y="976"/>
                      <a:pt x="567" y="1054"/>
                      <a:pt x="411" y="1054"/>
                    </a:cubicBezTo>
                    <a:cubicBezTo>
                      <a:pt x="235" y="1152"/>
                      <a:pt x="79" y="1152"/>
                      <a:pt x="1" y="1308"/>
                    </a:cubicBezTo>
                    <a:cubicBezTo>
                      <a:pt x="1" y="1386"/>
                      <a:pt x="1" y="1386"/>
                      <a:pt x="79" y="1464"/>
                    </a:cubicBezTo>
                    <a:cubicBezTo>
                      <a:pt x="102" y="1487"/>
                      <a:pt x="140" y="1496"/>
                      <a:pt x="184" y="1496"/>
                    </a:cubicBezTo>
                    <a:cubicBezTo>
                      <a:pt x="291" y="1496"/>
                      <a:pt x="434" y="1441"/>
                      <a:pt x="489" y="1386"/>
                    </a:cubicBezTo>
                    <a:cubicBezTo>
                      <a:pt x="723" y="1308"/>
                      <a:pt x="977" y="1230"/>
                      <a:pt x="1211" y="1152"/>
                    </a:cubicBezTo>
                    <a:cubicBezTo>
                      <a:pt x="1308" y="1054"/>
                      <a:pt x="1308" y="976"/>
                      <a:pt x="1211" y="898"/>
                    </a:cubicBezTo>
                    <a:cubicBezTo>
                      <a:pt x="1133" y="742"/>
                      <a:pt x="1055" y="567"/>
                      <a:pt x="977" y="488"/>
                    </a:cubicBezTo>
                    <a:cubicBezTo>
                      <a:pt x="898" y="332"/>
                      <a:pt x="820" y="176"/>
                      <a:pt x="7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56"/>
              <p:cNvSpPr/>
              <p:nvPr/>
            </p:nvSpPr>
            <p:spPr>
              <a:xfrm>
                <a:off x="8952935" y="766786"/>
                <a:ext cx="43046" cy="41587"/>
              </a:xfrm>
              <a:custGeom>
                <a:avLst/>
                <a:gdLst/>
                <a:ahLst/>
                <a:cxnLst/>
                <a:rect l="l" t="t" r="r" b="b"/>
                <a:pathLst>
                  <a:path w="1387" h="1340" extrusionOk="0">
                    <a:moveTo>
                      <a:pt x="645" y="1"/>
                    </a:moveTo>
                    <a:cubicBezTo>
                      <a:pt x="489" y="1"/>
                      <a:pt x="255" y="1"/>
                      <a:pt x="79" y="79"/>
                    </a:cubicBezTo>
                    <a:cubicBezTo>
                      <a:pt x="1" y="79"/>
                      <a:pt x="1" y="235"/>
                      <a:pt x="79" y="235"/>
                    </a:cubicBezTo>
                    <a:cubicBezTo>
                      <a:pt x="157" y="332"/>
                      <a:pt x="333" y="332"/>
                      <a:pt x="489" y="332"/>
                    </a:cubicBezTo>
                    <a:cubicBezTo>
                      <a:pt x="541" y="332"/>
                      <a:pt x="671" y="289"/>
                      <a:pt x="775" y="289"/>
                    </a:cubicBezTo>
                    <a:cubicBezTo>
                      <a:pt x="827" y="289"/>
                      <a:pt x="873" y="300"/>
                      <a:pt x="899" y="332"/>
                    </a:cubicBezTo>
                    <a:cubicBezTo>
                      <a:pt x="977" y="410"/>
                      <a:pt x="899" y="645"/>
                      <a:pt x="899" y="820"/>
                    </a:cubicBezTo>
                    <a:cubicBezTo>
                      <a:pt x="899" y="976"/>
                      <a:pt x="820" y="1054"/>
                      <a:pt x="820" y="1210"/>
                    </a:cubicBezTo>
                    <a:cubicBezTo>
                      <a:pt x="876" y="1280"/>
                      <a:pt x="932" y="1340"/>
                      <a:pt x="988" y="1340"/>
                    </a:cubicBezTo>
                    <a:cubicBezTo>
                      <a:pt x="1010" y="1340"/>
                      <a:pt x="1032" y="1330"/>
                      <a:pt x="1055" y="1308"/>
                    </a:cubicBezTo>
                    <a:cubicBezTo>
                      <a:pt x="1308" y="1132"/>
                      <a:pt x="1386" y="410"/>
                      <a:pt x="1133" y="157"/>
                    </a:cubicBezTo>
                    <a:cubicBezTo>
                      <a:pt x="1055" y="1"/>
                      <a:pt x="820" y="1"/>
                      <a:pt x="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56"/>
              <p:cNvSpPr/>
              <p:nvPr/>
            </p:nvSpPr>
            <p:spPr>
              <a:xfrm>
                <a:off x="8995949" y="803345"/>
                <a:ext cx="55739" cy="31314"/>
              </a:xfrm>
              <a:custGeom>
                <a:avLst/>
                <a:gdLst/>
                <a:ahLst/>
                <a:cxnLst/>
                <a:rect l="l" t="t" r="r" b="b"/>
                <a:pathLst>
                  <a:path w="1796" h="1009" extrusionOk="0">
                    <a:moveTo>
                      <a:pt x="1030" y="1"/>
                    </a:moveTo>
                    <a:cubicBezTo>
                      <a:pt x="987" y="1"/>
                      <a:pt x="942" y="10"/>
                      <a:pt x="898" y="32"/>
                    </a:cubicBezTo>
                    <a:cubicBezTo>
                      <a:pt x="722" y="32"/>
                      <a:pt x="566" y="208"/>
                      <a:pt x="410" y="286"/>
                    </a:cubicBezTo>
                    <a:cubicBezTo>
                      <a:pt x="332" y="364"/>
                      <a:pt x="234" y="520"/>
                      <a:pt x="234" y="618"/>
                    </a:cubicBezTo>
                    <a:cubicBezTo>
                      <a:pt x="156" y="618"/>
                      <a:pt x="156" y="696"/>
                      <a:pt x="156" y="774"/>
                    </a:cubicBezTo>
                    <a:cubicBezTo>
                      <a:pt x="78" y="774"/>
                      <a:pt x="78" y="774"/>
                      <a:pt x="0" y="852"/>
                    </a:cubicBezTo>
                    <a:cubicBezTo>
                      <a:pt x="0" y="930"/>
                      <a:pt x="0" y="930"/>
                      <a:pt x="78" y="930"/>
                    </a:cubicBezTo>
                    <a:cubicBezTo>
                      <a:pt x="78" y="1008"/>
                      <a:pt x="156" y="1008"/>
                      <a:pt x="156" y="1008"/>
                    </a:cubicBezTo>
                    <a:cubicBezTo>
                      <a:pt x="566" y="1008"/>
                      <a:pt x="566" y="364"/>
                      <a:pt x="976" y="364"/>
                    </a:cubicBezTo>
                    <a:cubicBezTo>
                      <a:pt x="993" y="358"/>
                      <a:pt x="1011" y="356"/>
                      <a:pt x="1028" y="356"/>
                    </a:cubicBezTo>
                    <a:cubicBezTo>
                      <a:pt x="1206" y="356"/>
                      <a:pt x="1356" y="649"/>
                      <a:pt x="1575" y="649"/>
                    </a:cubicBezTo>
                    <a:cubicBezTo>
                      <a:pt x="1613" y="649"/>
                      <a:pt x="1654" y="640"/>
                      <a:pt x="1698" y="618"/>
                    </a:cubicBezTo>
                    <a:cubicBezTo>
                      <a:pt x="1795" y="520"/>
                      <a:pt x="1795" y="520"/>
                      <a:pt x="1795" y="442"/>
                    </a:cubicBezTo>
                    <a:cubicBezTo>
                      <a:pt x="1620" y="286"/>
                      <a:pt x="1464" y="286"/>
                      <a:pt x="1308" y="130"/>
                    </a:cubicBezTo>
                    <a:cubicBezTo>
                      <a:pt x="1238" y="60"/>
                      <a:pt x="1138" y="1"/>
                      <a:pt x="10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56"/>
              <p:cNvSpPr/>
              <p:nvPr/>
            </p:nvSpPr>
            <p:spPr>
              <a:xfrm>
                <a:off x="9046195" y="756514"/>
                <a:ext cx="43046" cy="48725"/>
              </a:xfrm>
              <a:custGeom>
                <a:avLst/>
                <a:gdLst/>
                <a:ahLst/>
                <a:cxnLst/>
                <a:rect l="l" t="t" r="r" b="b"/>
                <a:pathLst>
                  <a:path w="1387" h="1570" extrusionOk="0">
                    <a:moveTo>
                      <a:pt x="1230" y="0"/>
                    </a:moveTo>
                    <a:cubicBezTo>
                      <a:pt x="1054" y="0"/>
                      <a:pt x="1054" y="78"/>
                      <a:pt x="976" y="78"/>
                    </a:cubicBezTo>
                    <a:cubicBezTo>
                      <a:pt x="898" y="176"/>
                      <a:pt x="820" y="176"/>
                      <a:pt x="664" y="176"/>
                    </a:cubicBezTo>
                    <a:cubicBezTo>
                      <a:pt x="489" y="254"/>
                      <a:pt x="332" y="332"/>
                      <a:pt x="254" y="488"/>
                    </a:cubicBezTo>
                    <a:cubicBezTo>
                      <a:pt x="1" y="898"/>
                      <a:pt x="489" y="1307"/>
                      <a:pt x="742" y="1541"/>
                    </a:cubicBezTo>
                    <a:cubicBezTo>
                      <a:pt x="773" y="1561"/>
                      <a:pt x="805" y="1570"/>
                      <a:pt x="834" y="1570"/>
                    </a:cubicBezTo>
                    <a:cubicBezTo>
                      <a:pt x="951" y="1570"/>
                      <a:pt x="1039" y="1432"/>
                      <a:pt x="976" y="1307"/>
                    </a:cubicBezTo>
                    <a:cubicBezTo>
                      <a:pt x="898" y="1151"/>
                      <a:pt x="742" y="976"/>
                      <a:pt x="567" y="820"/>
                    </a:cubicBezTo>
                    <a:cubicBezTo>
                      <a:pt x="411" y="566"/>
                      <a:pt x="742" y="488"/>
                      <a:pt x="898" y="410"/>
                    </a:cubicBezTo>
                    <a:cubicBezTo>
                      <a:pt x="1054" y="410"/>
                      <a:pt x="1386" y="254"/>
                      <a:pt x="12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56"/>
              <p:cNvSpPr/>
              <p:nvPr/>
            </p:nvSpPr>
            <p:spPr>
              <a:xfrm>
                <a:off x="8274137" y="1506754"/>
                <a:ext cx="30290" cy="198065"/>
              </a:xfrm>
              <a:custGeom>
                <a:avLst/>
                <a:gdLst/>
                <a:ahLst/>
                <a:cxnLst/>
                <a:rect l="l" t="t" r="r" b="b"/>
                <a:pathLst>
                  <a:path w="976" h="6382" extrusionOk="0">
                    <a:moveTo>
                      <a:pt x="293" y="1"/>
                    </a:moveTo>
                    <a:cubicBezTo>
                      <a:pt x="273" y="1"/>
                      <a:pt x="254" y="21"/>
                      <a:pt x="254" y="60"/>
                    </a:cubicBezTo>
                    <a:cubicBezTo>
                      <a:pt x="0" y="1191"/>
                      <a:pt x="254" y="2342"/>
                      <a:pt x="332" y="3396"/>
                    </a:cubicBezTo>
                    <a:cubicBezTo>
                      <a:pt x="410" y="4040"/>
                      <a:pt x="410" y="4684"/>
                      <a:pt x="410" y="5269"/>
                    </a:cubicBezTo>
                    <a:cubicBezTo>
                      <a:pt x="488" y="5581"/>
                      <a:pt x="410" y="5991"/>
                      <a:pt x="566" y="6323"/>
                    </a:cubicBezTo>
                    <a:cubicBezTo>
                      <a:pt x="566" y="6362"/>
                      <a:pt x="591" y="6381"/>
                      <a:pt x="625" y="6381"/>
                    </a:cubicBezTo>
                    <a:cubicBezTo>
                      <a:pt x="659" y="6381"/>
                      <a:pt x="703" y="6362"/>
                      <a:pt x="742" y="6323"/>
                    </a:cubicBezTo>
                    <a:cubicBezTo>
                      <a:pt x="976" y="6245"/>
                      <a:pt x="898" y="6069"/>
                      <a:pt x="898" y="5835"/>
                    </a:cubicBezTo>
                    <a:cubicBezTo>
                      <a:pt x="820" y="5269"/>
                      <a:pt x="820" y="4606"/>
                      <a:pt x="742" y="4040"/>
                    </a:cubicBezTo>
                    <a:cubicBezTo>
                      <a:pt x="664" y="2733"/>
                      <a:pt x="488" y="1367"/>
                      <a:pt x="332" y="60"/>
                    </a:cubicBezTo>
                    <a:cubicBezTo>
                      <a:pt x="332" y="21"/>
                      <a:pt x="312" y="1"/>
                      <a:pt x="2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56"/>
              <p:cNvSpPr/>
              <p:nvPr/>
            </p:nvSpPr>
            <p:spPr>
              <a:xfrm>
                <a:off x="8229354" y="1541296"/>
                <a:ext cx="130781" cy="112005"/>
              </a:xfrm>
              <a:custGeom>
                <a:avLst/>
                <a:gdLst/>
                <a:ahLst/>
                <a:cxnLst/>
                <a:rect l="l" t="t" r="r" b="b"/>
                <a:pathLst>
                  <a:path w="4214" h="3609" extrusionOk="0">
                    <a:moveTo>
                      <a:pt x="4214" y="0"/>
                    </a:moveTo>
                    <a:cubicBezTo>
                      <a:pt x="3238" y="488"/>
                      <a:pt x="2594" y="1385"/>
                      <a:pt x="1697" y="1951"/>
                    </a:cubicBezTo>
                    <a:cubicBezTo>
                      <a:pt x="1034" y="2283"/>
                      <a:pt x="312" y="2693"/>
                      <a:pt x="58" y="3337"/>
                    </a:cubicBezTo>
                    <a:cubicBezTo>
                      <a:pt x="0" y="3510"/>
                      <a:pt x="124" y="3608"/>
                      <a:pt x="256" y="3608"/>
                    </a:cubicBezTo>
                    <a:cubicBezTo>
                      <a:pt x="302" y="3608"/>
                      <a:pt x="349" y="3596"/>
                      <a:pt x="390" y="3571"/>
                    </a:cubicBezTo>
                    <a:cubicBezTo>
                      <a:pt x="955" y="2849"/>
                      <a:pt x="1697" y="2439"/>
                      <a:pt x="2419" y="1951"/>
                    </a:cubicBezTo>
                    <a:cubicBezTo>
                      <a:pt x="3082" y="1464"/>
                      <a:pt x="3804" y="742"/>
                      <a:pt x="4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56"/>
              <p:cNvSpPr/>
              <p:nvPr/>
            </p:nvSpPr>
            <p:spPr>
              <a:xfrm>
                <a:off x="8213588" y="1571555"/>
                <a:ext cx="161599" cy="71536"/>
              </a:xfrm>
              <a:custGeom>
                <a:avLst/>
                <a:gdLst/>
                <a:ahLst/>
                <a:cxnLst/>
                <a:rect l="l" t="t" r="r" b="b"/>
                <a:pathLst>
                  <a:path w="5207" h="2305" extrusionOk="0">
                    <a:moveTo>
                      <a:pt x="176" y="1"/>
                    </a:moveTo>
                    <a:cubicBezTo>
                      <a:pt x="78" y="1"/>
                      <a:pt x="0" y="79"/>
                      <a:pt x="78" y="79"/>
                    </a:cubicBezTo>
                    <a:cubicBezTo>
                      <a:pt x="742" y="742"/>
                      <a:pt x="1717" y="1132"/>
                      <a:pt x="2517" y="1464"/>
                    </a:cubicBezTo>
                    <a:cubicBezTo>
                      <a:pt x="3337" y="1718"/>
                      <a:pt x="4234" y="2206"/>
                      <a:pt x="5132" y="2284"/>
                    </a:cubicBezTo>
                    <a:cubicBezTo>
                      <a:pt x="5146" y="2298"/>
                      <a:pt x="5158" y="2305"/>
                      <a:pt x="5168" y="2305"/>
                    </a:cubicBezTo>
                    <a:cubicBezTo>
                      <a:pt x="5207" y="2305"/>
                      <a:pt x="5195" y="2187"/>
                      <a:pt x="5132" y="2108"/>
                    </a:cubicBezTo>
                    <a:cubicBezTo>
                      <a:pt x="4468" y="1796"/>
                      <a:pt x="3668" y="1464"/>
                      <a:pt x="2927" y="1132"/>
                    </a:cubicBezTo>
                    <a:cubicBezTo>
                      <a:pt x="2029" y="742"/>
                      <a:pt x="1054" y="157"/>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56"/>
              <p:cNvSpPr/>
              <p:nvPr/>
            </p:nvSpPr>
            <p:spPr>
              <a:xfrm>
                <a:off x="8251730" y="1523730"/>
                <a:ext cx="55118" cy="36963"/>
              </a:xfrm>
              <a:custGeom>
                <a:avLst/>
                <a:gdLst/>
                <a:ahLst/>
                <a:cxnLst/>
                <a:rect l="l" t="t" r="r" b="b"/>
                <a:pathLst>
                  <a:path w="1776" h="1191" extrusionOk="0">
                    <a:moveTo>
                      <a:pt x="1698" y="0"/>
                    </a:moveTo>
                    <a:cubicBezTo>
                      <a:pt x="1386" y="156"/>
                      <a:pt x="1210" y="488"/>
                      <a:pt x="1054" y="722"/>
                    </a:cubicBezTo>
                    <a:cubicBezTo>
                      <a:pt x="787" y="534"/>
                      <a:pt x="533" y="283"/>
                      <a:pt x="271" y="283"/>
                    </a:cubicBezTo>
                    <a:cubicBezTo>
                      <a:pt x="208" y="283"/>
                      <a:pt x="143" y="298"/>
                      <a:pt x="78" y="332"/>
                    </a:cubicBezTo>
                    <a:cubicBezTo>
                      <a:pt x="0" y="410"/>
                      <a:pt x="0" y="410"/>
                      <a:pt x="78" y="488"/>
                    </a:cubicBezTo>
                    <a:cubicBezTo>
                      <a:pt x="156" y="566"/>
                      <a:pt x="410" y="644"/>
                      <a:pt x="488" y="820"/>
                    </a:cubicBezTo>
                    <a:cubicBezTo>
                      <a:pt x="644" y="898"/>
                      <a:pt x="800" y="1054"/>
                      <a:pt x="976" y="1132"/>
                    </a:cubicBezTo>
                    <a:cubicBezTo>
                      <a:pt x="1015" y="1171"/>
                      <a:pt x="1054" y="1191"/>
                      <a:pt x="1093" y="1191"/>
                    </a:cubicBezTo>
                    <a:cubicBezTo>
                      <a:pt x="1132" y="1191"/>
                      <a:pt x="1171" y="1171"/>
                      <a:pt x="1210" y="1132"/>
                    </a:cubicBezTo>
                    <a:cubicBezTo>
                      <a:pt x="1464" y="820"/>
                      <a:pt x="1698" y="488"/>
                      <a:pt x="1776" y="78"/>
                    </a:cubicBezTo>
                    <a:cubicBezTo>
                      <a:pt x="1776" y="0"/>
                      <a:pt x="1776" y="0"/>
                      <a:pt x="16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56"/>
              <p:cNvSpPr/>
              <p:nvPr/>
            </p:nvSpPr>
            <p:spPr>
              <a:xfrm>
                <a:off x="8319541" y="1537044"/>
                <a:ext cx="45466" cy="47546"/>
              </a:xfrm>
              <a:custGeom>
                <a:avLst/>
                <a:gdLst/>
                <a:ahLst/>
                <a:cxnLst/>
                <a:rect l="l" t="t" r="r" b="b"/>
                <a:pathLst>
                  <a:path w="1465" h="1532" extrusionOk="0">
                    <a:moveTo>
                      <a:pt x="362" y="1"/>
                    </a:moveTo>
                    <a:cubicBezTo>
                      <a:pt x="332" y="1"/>
                      <a:pt x="293" y="20"/>
                      <a:pt x="254" y="59"/>
                    </a:cubicBezTo>
                    <a:cubicBezTo>
                      <a:pt x="176" y="469"/>
                      <a:pt x="1" y="781"/>
                      <a:pt x="1" y="1191"/>
                    </a:cubicBezTo>
                    <a:cubicBezTo>
                      <a:pt x="1" y="1366"/>
                      <a:pt x="1" y="1444"/>
                      <a:pt x="79" y="1444"/>
                    </a:cubicBezTo>
                    <a:cubicBezTo>
                      <a:pt x="265" y="1480"/>
                      <a:pt x="535" y="1531"/>
                      <a:pt x="790" y="1531"/>
                    </a:cubicBezTo>
                    <a:cubicBezTo>
                      <a:pt x="1096" y="1531"/>
                      <a:pt x="1379" y="1457"/>
                      <a:pt x="1464" y="1191"/>
                    </a:cubicBezTo>
                    <a:cubicBezTo>
                      <a:pt x="1464" y="1191"/>
                      <a:pt x="1464" y="1113"/>
                      <a:pt x="1386" y="1113"/>
                    </a:cubicBezTo>
                    <a:cubicBezTo>
                      <a:pt x="1308" y="1035"/>
                      <a:pt x="1225" y="1015"/>
                      <a:pt x="1142" y="1015"/>
                    </a:cubicBezTo>
                    <a:cubicBezTo>
                      <a:pt x="1059" y="1015"/>
                      <a:pt x="976" y="1035"/>
                      <a:pt x="898" y="1035"/>
                    </a:cubicBezTo>
                    <a:cubicBezTo>
                      <a:pt x="846" y="1061"/>
                      <a:pt x="792" y="1069"/>
                      <a:pt x="737" y="1069"/>
                    </a:cubicBezTo>
                    <a:cubicBezTo>
                      <a:pt x="627" y="1069"/>
                      <a:pt x="514" y="1035"/>
                      <a:pt x="410" y="1035"/>
                    </a:cubicBezTo>
                    <a:cubicBezTo>
                      <a:pt x="410" y="703"/>
                      <a:pt x="488" y="391"/>
                      <a:pt x="410" y="59"/>
                    </a:cubicBezTo>
                    <a:cubicBezTo>
                      <a:pt x="410" y="20"/>
                      <a:pt x="391" y="1"/>
                      <a:pt x="3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56"/>
              <p:cNvSpPr/>
              <p:nvPr/>
            </p:nvSpPr>
            <p:spPr>
              <a:xfrm>
                <a:off x="8211167" y="1553989"/>
                <a:ext cx="45435" cy="53349"/>
              </a:xfrm>
              <a:custGeom>
                <a:avLst/>
                <a:gdLst/>
                <a:ahLst/>
                <a:cxnLst/>
                <a:rect l="l" t="t" r="r" b="b"/>
                <a:pathLst>
                  <a:path w="1464" h="1719" extrusionOk="0">
                    <a:moveTo>
                      <a:pt x="898" y="1"/>
                    </a:moveTo>
                    <a:cubicBezTo>
                      <a:pt x="898" y="1"/>
                      <a:pt x="820" y="1"/>
                      <a:pt x="742" y="79"/>
                    </a:cubicBezTo>
                    <a:cubicBezTo>
                      <a:pt x="644" y="411"/>
                      <a:pt x="820" y="723"/>
                      <a:pt x="976" y="976"/>
                    </a:cubicBezTo>
                    <a:cubicBezTo>
                      <a:pt x="820" y="1055"/>
                      <a:pt x="644" y="1133"/>
                      <a:pt x="488" y="1211"/>
                    </a:cubicBezTo>
                    <a:cubicBezTo>
                      <a:pt x="332" y="1308"/>
                      <a:pt x="78" y="1308"/>
                      <a:pt x="0" y="1464"/>
                    </a:cubicBezTo>
                    <a:cubicBezTo>
                      <a:pt x="0" y="1542"/>
                      <a:pt x="0" y="1620"/>
                      <a:pt x="78" y="1620"/>
                    </a:cubicBezTo>
                    <a:cubicBezTo>
                      <a:pt x="151" y="1693"/>
                      <a:pt x="233" y="1719"/>
                      <a:pt x="316" y="1719"/>
                    </a:cubicBezTo>
                    <a:cubicBezTo>
                      <a:pt x="434" y="1719"/>
                      <a:pt x="552" y="1666"/>
                      <a:pt x="644" y="1620"/>
                    </a:cubicBezTo>
                    <a:cubicBezTo>
                      <a:pt x="898" y="1464"/>
                      <a:pt x="1132" y="1386"/>
                      <a:pt x="1385" y="1211"/>
                    </a:cubicBezTo>
                    <a:cubicBezTo>
                      <a:pt x="1463" y="1211"/>
                      <a:pt x="1463" y="1055"/>
                      <a:pt x="1463" y="976"/>
                    </a:cubicBezTo>
                    <a:cubicBezTo>
                      <a:pt x="1385" y="820"/>
                      <a:pt x="1229" y="645"/>
                      <a:pt x="1132" y="489"/>
                    </a:cubicBezTo>
                    <a:cubicBezTo>
                      <a:pt x="1054" y="333"/>
                      <a:pt x="976" y="157"/>
                      <a:pt x="8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56"/>
              <p:cNvSpPr/>
              <p:nvPr/>
            </p:nvSpPr>
            <p:spPr>
              <a:xfrm>
                <a:off x="8216008" y="1616990"/>
                <a:ext cx="48477" cy="46428"/>
              </a:xfrm>
              <a:custGeom>
                <a:avLst/>
                <a:gdLst/>
                <a:ahLst/>
                <a:cxnLst/>
                <a:rect l="l" t="t" r="r" b="b"/>
                <a:pathLst>
                  <a:path w="1562" h="1496" extrusionOk="0">
                    <a:moveTo>
                      <a:pt x="742" y="0"/>
                    </a:moveTo>
                    <a:cubicBezTo>
                      <a:pt x="488" y="0"/>
                      <a:pt x="254" y="0"/>
                      <a:pt x="98" y="78"/>
                    </a:cubicBezTo>
                    <a:cubicBezTo>
                      <a:pt x="0" y="156"/>
                      <a:pt x="0" y="254"/>
                      <a:pt x="98" y="254"/>
                    </a:cubicBezTo>
                    <a:cubicBezTo>
                      <a:pt x="176" y="332"/>
                      <a:pt x="332" y="332"/>
                      <a:pt x="488" y="332"/>
                    </a:cubicBezTo>
                    <a:cubicBezTo>
                      <a:pt x="664" y="332"/>
                      <a:pt x="898" y="332"/>
                      <a:pt x="976" y="410"/>
                    </a:cubicBezTo>
                    <a:cubicBezTo>
                      <a:pt x="1151" y="488"/>
                      <a:pt x="1073" y="742"/>
                      <a:pt x="976" y="898"/>
                    </a:cubicBezTo>
                    <a:cubicBezTo>
                      <a:pt x="976" y="1054"/>
                      <a:pt x="898" y="1229"/>
                      <a:pt x="898" y="1385"/>
                    </a:cubicBezTo>
                    <a:cubicBezTo>
                      <a:pt x="953" y="1441"/>
                      <a:pt x="1018" y="1496"/>
                      <a:pt x="1079" y="1496"/>
                    </a:cubicBezTo>
                    <a:cubicBezTo>
                      <a:pt x="1104" y="1496"/>
                      <a:pt x="1128" y="1486"/>
                      <a:pt x="1151" y="1463"/>
                    </a:cubicBezTo>
                    <a:cubicBezTo>
                      <a:pt x="1464" y="1229"/>
                      <a:pt x="1561" y="488"/>
                      <a:pt x="1307" y="156"/>
                    </a:cubicBezTo>
                    <a:cubicBezTo>
                      <a:pt x="1151" y="0"/>
                      <a:pt x="898" y="0"/>
                      <a:pt x="7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56"/>
              <p:cNvSpPr/>
              <p:nvPr/>
            </p:nvSpPr>
            <p:spPr>
              <a:xfrm>
                <a:off x="8264454" y="1659011"/>
                <a:ext cx="63001" cy="36125"/>
              </a:xfrm>
              <a:custGeom>
                <a:avLst/>
                <a:gdLst/>
                <a:ahLst/>
                <a:cxnLst/>
                <a:rect l="l" t="t" r="r" b="b"/>
                <a:pathLst>
                  <a:path w="2030" h="1164" extrusionOk="0">
                    <a:moveTo>
                      <a:pt x="1180" y="1"/>
                    </a:moveTo>
                    <a:cubicBezTo>
                      <a:pt x="1137" y="1"/>
                      <a:pt x="1096" y="11"/>
                      <a:pt x="1054" y="31"/>
                    </a:cubicBezTo>
                    <a:cubicBezTo>
                      <a:pt x="800" y="31"/>
                      <a:pt x="644" y="188"/>
                      <a:pt x="488" y="363"/>
                    </a:cubicBezTo>
                    <a:cubicBezTo>
                      <a:pt x="390" y="441"/>
                      <a:pt x="312" y="519"/>
                      <a:pt x="234" y="675"/>
                    </a:cubicBezTo>
                    <a:lnTo>
                      <a:pt x="156" y="851"/>
                    </a:lnTo>
                    <a:cubicBezTo>
                      <a:pt x="78" y="851"/>
                      <a:pt x="78" y="929"/>
                      <a:pt x="0" y="929"/>
                    </a:cubicBezTo>
                    <a:cubicBezTo>
                      <a:pt x="0" y="1007"/>
                      <a:pt x="0" y="1007"/>
                      <a:pt x="78" y="1085"/>
                    </a:cubicBezTo>
                    <a:cubicBezTo>
                      <a:pt x="78" y="1163"/>
                      <a:pt x="156" y="1163"/>
                      <a:pt x="156" y="1163"/>
                    </a:cubicBezTo>
                    <a:cubicBezTo>
                      <a:pt x="566" y="1163"/>
                      <a:pt x="644" y="441"/>
                      <a:pt x="1054" y="363"/>
                    </a:cubicBezTo>
                    <a:cubicBezTo>
                      <a:pt x="1075" y="356"/>
                      <a:pt x="1097" y="353"/>
                      <a:pt x="1118" y="353"/>
                    </a:cubicBezTo>
                    <a:cubicBezTo>
                      <a:pt x="1340" y="353"/>
                      <a:pt x="1535" y="691"/>
                      <a:pt x="1758" y="691"/>
                    </a:cubicBezTo>
                    <a:cubicBezTo>
                      <a:pt x="1820" y="691"/>
                      <a:pt x="1884" y="665"/>
                      <a:pt x="1951" y="597"/>
                    </a:cubicBezTo>
                    <a:cubicBezTo>
                      <a:pt x="2029" y="597"/>
                      <a:pt x="2029" y="519"/>
                      <a:pt x="2029" y="519"/>
                    </a:cubicBezTo>
                    <a:cubicBezTo>
                      <a:pt x="1854" y="363"/>
                      <a:pt x="1698" y="266"/>
                      <a:pt x="1542" y="188"/>
                    </a:cubicBezTo>
                    <a:cubicBezTo>
                      <a:pt x="1413" y="73"/>
                      <a:pt x="1295" y="1"/>
                      <a:pt x="1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7" name="Google Shape;8517;p56"/>
              <p:cNvSpPr/>
              <p:nvPr/>
            </p:nvSpPr>
            <p:spPr>
              <a:xfrm>
                <a:off x="8321962" y="1606686"/>
                <a:ext cx="48477" cy="53970"/>
              </a:xfrm>
              <a:custGeom>
                <a:avLst/>
                <a:gdLst/>
                <a:ahLst/>
                <a:cxnLst/>
                <a:rect l="l" t="t" r="r" b="b"/>
                <a:pathLst>
                  <a:path w="1562" h="1739" extrusionOk="0">
                    <a:moveTo>
                      <a:pt x="1308" y="0"/>
                    </a:moveTo>
                    <a:cubicBezTo>
                      <a:pt x="1230" y="0"/>
                      <a:pt x="1152" y="98"/>
                      <a:pt x="1074" y="98"/>
                    </a:cubicBezTo>
                    <a:cubicBezTo>
                      <a:pt x="976" y="98"/>
                      <a:pt x="898" y="98"/>
                      <a:pt x="742" y="176"/>
                    </a:cubicBezTo>
                    <a:cubicBezTo>
                      <a:pt x="586" y="176"/>
                      <a:pt x="332" y="332"/>
                      <a:pt x="254" y="488"/>
                    </a:cubicBezTo>
                    <a:cubicBezTo>
                      <a:pt x="1" y="898"/>
                      <a:pt x="489" y="1464"/>
                      <a:pt x="820" y="1717"/>
                    </a:cubicBezTo>
                    <a:cubicBezTo>
                      <a:pt x="849" y="1732"/>
                      <a:pt x="878" y="1738"/>
                      <a:pt x="906" y="1738"/>
                    </a:cubicBezTo>
                    <a:cubicBezTo>
                      <a:pt x="1032" y="1738"/>
                      <a:pt x="1138" y="1607"/>
                      <a:pt x="1074" y="1464"/>
                    </a:cubicBezTo>
                    <a:cubicBezTo>
                      <a:pt x="976" y="1230"/>
                      <a:pt x="742" y="1152"/>
                      <a:pt x="664" y="898"/>
                    </a:cubicBezTo>
                    <a:cubicBezTo>
                      <a:pt x="489" y="664"/>
                      <a:pt x="820" y="586"/>
                      <a:pt x="976" y="488"/>
                    </a:cubicBezTo>
                    <a:cubicBezTo>
                      <a:pt x="1152" y="410"/>
                      <a:pt x="1562" y="254"/>
                      <a:pt x="13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56"/>
              <p:cNvSpPr/>
              <p:nvPr/>
            </p:nvSpPr>
            <p:spPr>
              <a:xfrm>
                <a:off x="8715579" y="2182696"/>
                <a:ext cx="33332" cy="326612"/>
              </a:xfrm>
              <a:custGeom>
                <a:avLst/>
                <a:gdLst/>
                <a:ahLst/>
                <a:cxnLst/>
                <a:rect l="l" t="t" r="r" b="b"/>
                <a:pathLst>
                  <a:path w="1074" h="10524" extrusionOk="0">
                    <a:moveTo>
                      <a:pt x="937" y="1"/>
                    </a:moveTo>
                    <a:cubicBezTo>
                      <a:pt x="917" y="1"/>
                      <a:pt x="898" y="25"/>
                      <a:pt x="898" y="74"/>
                    </a:cubicBezTo>
                    <a:cubicBezTo>
                      <a:pt x="664" y="874"/>
                      <a:pt x="742" y="1694"/>
                      <a:pt x="586" y="2513"/>
                    </a:cubicBezTo>
                    <a:cubicBezTo>
                      <a:pt x="488" y="3313"/>
                      <a:pt x="332" y="4132"/>
                      <a:pt x="254" y="5030"/>
                    </a:cubicBezTo>
                    <a:lnTo>
                      <a:pt x="254" y="7625"/>
                    </a:lnTo>
                    <a:cubicBezTo>
                      <a:pt x="254" y="8523"/>
                      <a:pt x="0" y="9420"/>
                      <a:pt x="98" y="10318"/>
                    </a:cubicBezTo>
                    <a:cubicBezTo>
                      <a:pt x="134" y="10463"/>
                      <a:pt x="242" y="10524"/>
                      <a:pt x="347" y="10524"/>
                    </a:cubicBezTo>
                    <a:cubicBezTo>
                      <a:pt x="468" y="10524"/>
                      <a:pt x="586" y="10443"/>
                      <a:pt x="586" y="10318"/>
                    </a:cubicBezTo>
                    <a:lnTo>
                      <a:pt x="586" y="9986"/>
                    </a:lnTo>
                    <a:cubicBezTo>
                      <a:pt x="586" y="9245"/>
                      <a:pt x="664" y="8601"/>
                      <a:pt x="742" y="7879"/>
                    </a:cubicBezTo>
                    <a:cubicBezTo>
                      <a:pt x="742" y="6981"/>
                      <a:pt x="664" y="6162"/>
                      <a:pt x="664" y="5264"/>
                    </a:cubicBezTo>
                    <a:cubicBezTo>
                      <a:pt x="664" y="4367"/>
                      <a:pt x="820" y="3489"/>
                      <a:pt x="898" y="2591"/>
                    </a:cubicBezTo>
                    <a:cubicBezTo>
                      <a:pt x="1074" y="1772"/>
                      <a:pt x="898" y="874"/>
                      <a:pt x="976" y="74"/>
                    </a:cubicBezTo>
                    <a:cubicBezTo>
                      <a:pt x="976" y="25"/>
                      <a:pt x="956" y="1"/>
                      <a:pt x="9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56"/>
              <p:cNvSpPr/>
              <p:nvPr/>
            </p:nvSpPr>
            <p:spPr>
              <a:xfrm>
                <a:off x="8613319" y="2241011"/>
                <a:ext cx="265877" cy="187203"/>
              </a:xfrm>
              <a:custGeom>
                <a:avLst/>
                <a:gdLst/>
                <a:ahLst/>
                <a:cxnLst/>
                <a:rect l="l" t="t" r="r" b="b"/>
                <a:pathLst>
                  <a:path w="8567" h="6032" extrusionOk="0">
                    <a:moveTo>
                      <a:pt x="8369" y="1"/>
                    </a:moveTo>
                    <a:cubicBezTo>
                      <a:pt x="8338" y="1"/>
                      <a:pt x="8304" y="15"/>
                      <a:pt x="8271" y="49"/>
                    </a:cubicBezTo>
                    <a:cubicBezTo>
                      <a:pt x="6886" y="1024"/>
                      <a:pt x="5578" y="2000"/>
                      <a:pt x="4193" y="2819"/>
                    </a:cubicBezTo>
                    <a:cubicBezTo>
                      <a:pt x="3295" y="3307"/>
                      <a:pt x="2495" y="3873"/>
                      <a:pt x="1676" y="4361"/>
                    </a:cubicBezTo>
                    <a:cubicBezTo>
                      <a:pt x="1110" y="4770"/>
                      <a:pt x="291" y="5258"/>
                      <a:pt x="56" y="5902"/>
                    </a:cubicBezTo>
                    <a:cubicBezTo>
                      <a:pt x="1" y="5972"/>
                      <a:pt x="64" y="6032"/>
                      <a:pt x="134" y="6032"/>
                    </a:cubicBezTo>
                    <a:cubicBezTo>
                      <a:pt x="162" y="6032"/>
                      <a:pt x="190" y="6022"/>
                      <a:pt x="213" y="6000"/>
                    </a:cubicBezTo>
                    <a:cubicBezTo>
                      <a:pt x="1520" y="4692"/>
                      <a:pt x="3393" y="3873"/>
                      <a:pt x="5012" y="2897"/>
                    </a:cubicBezTo>
                    <a:cubicBezTo>
                      <a:pt x="5832" y="2332"/>
                      <a:pt x="6710" y="1844"/>
                      <a:pt x="7529" y="1278"/>
                    </a:cubicBezTo>
                    <a:cubicBezTo>
                      <a:pt x="7783" y="1024"/>
                      <a:pt x="8427" y="712"/>
                      <a:pt x="8505" y="380"/>
                    </a:cubicBezTo>
                    <a:cubicBezTo>
                      <a:pt x="8566" y="196"/>
                      <a:pt x="8483" y="1"/>
                      <a:pt x="83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0" name="Google Shape;8520;p56"/>
              <p:cNvSpPr/>
              <p:nvPr/>
            </p:nvSpPr>
            <p:spPr>
              <a:xfrm>
                <a:off x="8620829" y="2265311"/>
                <a:ext cx="255604" cy="175472"/>
              </a:xfrm>
              <a:custGeom>
                <a:avLst/>
                <a:gdLst/>
                <a:ahLst/>
                <a:cxnLst/>
                <a:rect l="l" t="t" r="r" b="b"/>
                <a:pathLst>
                  <a:path w="8236" h="5654" extrusionOk="0">
                    <a:moveTo>
                      <a:pt x="217" y="0"/>
                    </a:moveTo>
                    <a:cubicBezTo>
                      <a:pt x="109" y="0"/>
                      <a:pt x="0" y="67"/>
                      <a:pt x="49" y="163"/>
                    </a:cubicBezTo>
                    <a:cubicBezTo>
                      <a:pt x="127" y="651"/>
                      <a:pt x="614" y="1061"/>
                      <a:pt x="1024" y="1392"/>
                    </a:cubicBezTo>
                    <a:cubicBezTo>
                      <a:pt x="1590" y="1880"/>
                      <a:pt x="2253" y="2290"/>
                      <a:pt x="2897" y="2680"/>
                    </a:cubicBezTo>
                    <a:cubicBezTo>
                      <a:pt x="3385" y="3012"/>
                      <a:pt x="3873" y="3266"/>
                      <a:pt x="4361" y="3500"/>
                    </a:cubicBezTo>
                    <a:cubicBezTo>
                      <a:pt x="4848" y="3753"/>
                      <a:pt x="5414" y="3909"/>
                      <a:pt x="5824" y="4241"/>
                    </a:cubicBezTo>
                    <a:cubicBezTo>
                      <a:pt x="6156" y="4475"/>
                      <a:pt x="6390" y="4807"/>
                      <a:pt x="6722" y="4963"/>
                    </a:cubicBezTo>
                    <a:cubicBezTo>
                      <a:pt x="6956" y="5119"/>
                      <a:pt x="7541" y="5295"/>
                      <a:pt x="7697" y="5529"/>
                    </a:cubicBezTo>
                    <a:cubicBezTo>
                      <a:pt x="7751" y="5617"/>
                      <a:pt x="7836" y="5653"/>
                      <a:pt x="7921" y="5653"/>
                    </a:cubicBezTo>
                    <a:cubicBezTo>
                      <a:pt x="8079" y="5653"/>
                      <a:pt x="8236" y="5526"/>
                      <a:pt x="8185" y="5373"/>
                    </a:cubicBezTo>
                    <a:cubicBezTo>
                      <a:pt x="7931" y="4885"/>
                      <a:pt x="7287" y="4807"/>
                      <a:pt x="6878" y="4553"/>
                    </a:cubicBezTo>
                    <a:cubicBezTo>
                      <a:pt x="6565" y="4319"/>
                      <a:pt x="6312" y="3987"/>
                      <a:pt x="5902" y="3753"/>
                    </a:cubicBezTo>
                    <a:cubicBezTo>
                      <a:pt x="5492" y="3422"/>
                      <a:pt x="5005" y="3266"/>
                      <a:pt x="4614" y="3090"/>
                    </a:cubicBezTo>
                    <a:cubicBezTo>
                      <a:pt x="3717" y="2602"/>
                      <a:pt x="2819" y="2036"/>
                      <a:pt x="2000" y="1549"/>
                    </a:cubicBezTo>
                    <a:cubicBezTo>
                      <a:pt x="1512" y="1139"/>
                      <a:pt x="614" y="729"/>
                      <a:pt x="380" y="85"/>
                    </a:cubicBezTo>
                    <a:cubicBezTo>
                      <a:pt x="350" y="26"/>
                      <a:pt x="284" y="0"/>
                      <a:pt x="2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56"/>
              <p:cNvSpPr/>
              <p:nvPr/>
            </p:nvSpPr>
            <p:spPr>
              <a:xfrm>
                <a:off x="8627781" y="2337716"/>
                <a:ext cx="45435" cy="13811"/>
              </a:xfrm>
              <a:custGeom>
                <a:avLst/>
                <a:gdLst/>
                <a:ahLst/>
                <a:cxnLst/>
                <a:rect l="l" t="t" r="r" b="b"/>
                <a:pathLst>
                  <a:path w="1464" h="445" extrusionOk="0">
                    <a:moveTo>
                      <a:pt x="315" y="0"/>
                    </a:moveTo>
                    <a:cubicBezTo>
                      <a:pt x="236" y="0"/>
                      <a:pt x="156" y="9"/>
                      <a:pt x="78" y="35"/>
                    </a:cubicBezTo>
                    <a:cubicBezTo>
                      <a:pt x="78" y="35"/>
                      <a:pt x="0" y="113"/>
                      <a:pt x="78" y="191"/>
                    </a:cubicBezTo>
                    <a:cubicBezTo>
                      <a:pt x="234" y="347"/>
                      <a:pt x="566" y="347"/>
                      <a:pt x="800" y="445"/>
                    </a:cubicBezTo>
                    <a:cubicBezTo>
                      <a:pt x="976" y="445"/>
                      <a:pt x="1288" y="445"/>
                      <a:pt x="1464" y="269"/>
                    </a:cubicBezTo>
                    <a:cubicBezTo>
                      <a:pt x="1464" y="191"/>
                      <a:pt x="1464" y="113"/>
                      <a:pt x="1366" y="35"/>
                    </a:cubicBezTo>
                    <a:cubicBezTo>
                      <a:pt x="1314" y="9"/>
                      <a:pt x="1253" y="0"/>
                      <a:pt x="1186" y="0"/>
                    </a:cubicBezTo>
                    <a:cubicBezTo>
                      <a:pt x="1052" y="0"/>
                      <a:pt x="891" y="35"/>
                      <a:pt x="722" y="35"/>
                    </a:cubicBezTo>
                    <a:cubicBezTo>
                      <a:pt x="618" y="35"/>
                      <a:pt x="471" y="0"/>
                      <a:pt x="3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56"/>
              <p:cNvSpPr/>
              <p:nvPr/>
            </p:nvSpPr>
            <p:spPr>
              <a:xfrm>
                <a:off x="8693172" y="2382375"/>
                <a:ext cx="22438" cy="40346"/>
              </a:xfrm>
              <a:custGeom>
                <a:avLst/>
                <a:gdLst/>
                <a:ahLst/>
                <a:cxnLst/>
                <a:rect l="l" t="t" r="r" b="b"/>
                <a:pathLst>
                  <a:path w="723" h="1300" extrusionOk="0">
                    <a:moveTo>
                      <a:pt x="596" y="1"/>
                    </a:moveTo>
                    <a:cubicBezTo>
                      <a:pt x="566" y="1"/>
                      <a:pt x="527" y="20"/>
                      <a:pt x="488" y="59"/>
                    </a:cubicBezTo>
                    <a:cubicBezTo>
                      <a:pt x="410" y="215"/>
                      <a:pt x="332" y="372"/>
                      <a:pt x="157" y="547"/>
                    </a:cubicBezTo>
                    <a:cubicBezTo>
                      <a:pt x="78" y="781"/>
                      <a:pt x="0" y="957"/>
                      <a:pt x="0" y="1113"/>
                    </a:cubicBezTo>
                    <a:cubicBezTo>
                      <a:pt x="0" y="1227"/>
                      <a:pt x="84" y="1300"/>
                      <a:pt x="198" y="1300"/>
                    </a:cubicBezTo>
                    <a:cubicBezTo>
                      <a:pt x="239" y="1300"/>
                      <a:pt x="285" y="1290"/>
                      <a:pt x="332" y="1269"/>
                    </a:cubicBezTo>
                    <a:cubicBezTo>
                      <a:pt x="410" y="1113"/>
                      <a:pt x="488" y="859"/>
                      <a:pt x="566" y="625"/>
                    </a:cubicBezTo>
                    <a:cubicBezTo>
                      <a:pt x="644" y="469"/>
                      <a:pt x="722" y="294"/>
                      <a:pt x="644" y="59"/>
                    </a:cubicBezTo>
                    <a:cubicBezTo>
                      <a:pt x="644" y="20"/>
                      <a:pt x="625" y="1"/>
                      <a:pt x="5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56"/>
              <p:cNvSpPr/>
              <p:nvPr/>
            </p:nvSpPr>
            <p:spPr>
              <a:xfrm>
                <a:off x="8690751" y="2412045"/>
                <a:ext cx="15176" cy="9745"/>
              </a:xfrm>
              <a:custGeom>
                <a:avLst/>
                <a:gdLst/>
                <a:ahLst/>
                <a:cxnLst/>
                <a:rect l="l" t="t" r="r" b="b"/>
                <a:pathLst>
                  <a:path w="489" h="314" extrusionOk="0">
                    <a:moveTo>
                      <a:pt x="235" y="1"/>
                    </a:moveTo>
                    <a:cubicBezTo>
                      <a:pt x="78" y="1"/>
                      <a:pt x="0" y="313"/>
                      <a:pt x="235" y="313"/>
                    </a:cubicBezTo>
                    <a:cubicBezTo>
                      <a:pt x="410" y="313"/>
                      <a:pt x="488" y="79"/>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4" name="Google Shape;8524;p56"/>
              <p:cNvSpPr/>
              <p:nvPr/>
            </p:nvSpPr>
            <p:spPr>
              <a:xfrm>
                <a:off x="8673185" y="2254138"/>
                <a:ext cx="30321" cy="52015"/>
              </a:xfrm>
              <a:custGeom>
                <a:avLst/>
                <a:gdLst/>
                <a:ahLst/>
                <a:cxnLst/>
                <a:rect l="l" t="t" r="r" b="b"/>
                <a:pathLst>
                  <a:path w="977" h="1676" extrusionOk="0">
                    <a:moveTo>
                      <a:pt x="310" y="1"/>
                    </a:moveTo>
                    <a:cubicBezTo>
                      <a:pt x="287" y="1"/>
                      <a:pt x="261" y="9"/>
                      <a:pt x="235" y="35"/>
                    </a:cubicBezTo>
                    <a:cubicBezTo>
                      <a:pt x="1" y="289"/>
                      <a:pt x="157" y="601"/>
                      <a:pt x="235" y="855"/>
                    </a:cubicBezTo>
                    <a:cubicBezTo>
                      <a:pt x="391" y="1089"/>
                      <a:pt x="566" y="1343"/>
                      <a:pt x="722" y="1577"/>
                    </a:cubicBezTo>
                    <a:cubicBezTo>
                      <a:pt x="753" y="1646"/>
                      <a:pt x="799" y="1676"/>
                      <a:pt x="843" y="1676"/>
                    </a:cubicBezTo>
                    <a:cubicBezTo>
                      <a:pt x="912" y="1676"/>
                      <a:pt x="976" y="1605"/>
                      <a:pt x="976" y="1499"/>
                    </a:cubicBezTo>
                    <a:cubicBezTo>
                      <a:pt x="976" y="1265"/>
                      <a:pt x="801" y="1011"/>
                      <a:pt x="722" y="777"/>
                    </a:cubicBezTo>
                    <a:cubicBezTo>
                      <a:pt x="566" y="523"/>
                      <a:pt x="566" y="289"/>
                      <a:pt x="391" y="35"/>
                    </a:cubicBezTo>
                    <a:cubicBezTo>
                      <a:pt x="391" y="35"/>
                      <a:pt x="356" y="1"/>
                      <a:pt x="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56"/>
              <p:cNvSpPr/>
              <p:nvPr/>
            </p:nvSpPr>
            <p:spPr>
              <a:xfrm>
                <a:off x="8753721" y="2244269"/>
                <a:ext cx="32742" cy="47794"/>
              </a:xfrm>
              <a:custGeom>
                <a:avLst/>
                <a:gdLst/>
                <a:ahLst/>
                <a:cxnLst/>
                <a:rect l="l" t="t" r="r" b="b"/>
                <a:pathLst>
                  <a:path w="1055" h="1540" extrusionOk="0">
                    <a:moveTo>
                      <a:pt x="966" y="0"/>
                    </a:moveTo>
                    <a:cubicBezTo>
                      <a:pt x="945" y="0"/>
                      <a:pt x="922" y="12"/>
                      <a:pt x="898" y="41"/>
                    </a:cubicBezTo>
                    <a:cubicBezTo>
                      <a:pt x="644" y="197"/>
                      <a:pt x="488" y="529"/>
                      <a:pt x="332" y="763"/>
                    </a:cubicBezTo>
                    <a:cubicBezTo>
                      <a:pt x="157" y="1017"/>
                      <a:pt x="1" y="1173"/>
                      <a:pt x="1" y="1505"/>
                    </a:cubicBezTo>
                    <a:cubicBezTo>
                      <a:pt x="1" y="1505"/>
                      <a:pt x="35" y="1539"/>
                      <a:pt x="82" y="1539"/>
                    </a:cubicBezTo>
                    <a:cubicBezTo>
                      <a:pt x="105" y="1539"/>
                      <a:pt x="131" y="1531"/>
                      <a:pt x="157" y="1505"/>
                    </a:cubicBezTo>
                    <a:cubicBezTo>
                      <a:pt x="332" y="1329"/>
                      <a:pt x="488" y="1095"/>
                      <a:pt x="723" y="841"/>
                    </a:cubicBezTo>
                    <a:cubicBezTo>
                      <a:pt x="898" y="607"/>
                      <a:pt x="1054" y="431"/>
                      <a:pt x="1054" y="119"/>
                    </a:cubicBezTo>
                    <a:cubicBezTo>
                      <a:pt x="1054" y="65"/>
                      <a:pt x="1016" y="0"/>
                      <a:pt x="9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56"/>
              <p:cNvSpPr/>
              <p:nvPr/>
            </p:nvSpPr>
            <p:spPr>
              <a:xfrm>
                <a:off x="8784011" y="2333340"/>
                <a:ext cx="47856" cy="16324"/>
              </a:xfrm>
              <a:custGeom>
                <a:avLst/>
                <a:gdLst/>
                <a:ahLst/>
                <a:cxnLst/>
                <a:rect l="l" t="t" r="r" b="b"/>
                <a:pathLst>
                  <a:path w="1542" h="526" extrusionOk="0">
                    <a:moveTo>
                      <a:pt x="1386" y="0"/>
                    </a:moveTo>
                    <a:cubicBezTo>
                      <a:pt x="1210" y="0"/>
                      <a:pt x="976" y="98"/>
                      <a:pt x="820" y="98"/>
                    </a:cubicBezTo>
                    <a:lnTo>
                      <a:pt x="234" y="98"/>
                    </a:lnTo>
                    <a:cubicBezTo>
                      <a:pt x="0" y="176"/>
                      <a:pt x="78" y="488"/>
                      <a:pt x="332" y="488"/>
                    </a:cubicBezTo>
                    <a:cubicBezTo>
                      <a:pt x="476" y="488"/>
                      <a:pt x="695" y="526"/>
                      <a:pt x="904" y="526"/>
                    </a:cubicBezTo>
                    <a:cubicBezTo>
                      <a:pt x="1148" y="526"/>
                      <a:pt x="1380" y="475"/>
                      <a:pt x="1464" y="254"/>
                    </a:cubicBezTo>
                    <a:cubicBezTo>
                      <a:pt x="1542" y="98"/>
                      <a:pt x="1464" y="98"/>
                      <a:pt x="13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56"/>
              <p:cNvSpPr/>
              <p:nvPr/>
            </p:nvSpPr>
            <p:spPr>
              <a:xfrm>
                <a:off x="8756142" y="2391468"/>
                <a:ext cx="12755" cy="10335"/>
              </a:xfrm>
              <a:custGeom>
                <a:avLst/>
                <a:gdLst/>
                <a:ahLst/>
                <a:cxnLst/>
                <a:rect l="l" t="t" r="r" b="b"/>
                <a:pathLst>
                  <a:path w="411" h="333" extrusionOk="0">
                    <a:moveTo>
                      <a:pt x="254" y="1"/>
                    </a:moveTo>
                    <a:cubicBezTo>
                      <a:pt x="1" y="1"/>
                      <a:pt x="1" y="254"/>
                      <a:pt x="157" y="332"/>
                    </a:cubicBezTo>
                    <a:cubicBezTo>
                      <a:pt x="332" y="332"/>
                      <a:pt x="410" y="79"/>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56"/>
              <p:cNvSpPr/>
              <p:nvPr/>
            </p:nvSpPr>
            <p:spPr>
              <a:xfrm>
                <a:off x="8754559" y="2390320"/>
                <a:ext cx="24642" cy="41742"/>
              </a:xfrm>
              <a:custGeom>
                <a:avLst/>
                <a:gdLst/>
                <a:ahLst/>
                <a:cxnLst/>
                <a:rect l="l" t="t" r="r" b="b"/>
                <a:pathLst>
                  <a:path w="794" h="1345" extrusionOk="0">
                    <a:moveTo>
                      <a:pt x="261" y="1"/>
                    </a:moveTo>
                    <a:cubicBezTo>
                      <a:pt x="125" y="1"/>
                      <a:pt x="0" y="125"/>
                      <a:pt x="52" y="291"/>
                    </a:cubicBezTo>
                    <a:cubicBezTo>
                      <a:pt x="130" y="603"/>
                      <a:pt x="208" y="1345"/>
                      <a:pt x="617" y="1345"/>
                    </a:cubicBezTo>
                    <a:cubicBezTo>
                      <a:pt x="696" y="1345"/>
                      <a:pt x="793" y="1267"/>
                      <a:pt x="793" y="1267"/>
                    </a:cubicBezTo>
                    <a:cubicBezTo>
                      <a:pt x="793" y="1013"/>
                      <a:pt x="696" y="857"/>
                      <a:pt x="617" y="701"/>
                    </a:cubicBezTo>
                    <a:cubicBezTo>
                      <a:pt x="539" y="525"/>
                      <a:pt x="461" y="369"/>
                      <a:pt x="461" y="116"/>
                    </a:cubicBezTo>
                    <a:cubicBezTo>
                      <a:pt x="408" y="35"/>
                      <a:pt x="333" y="1"/>
                      <a:pt x="2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56"/>
              <p:cNvSpPr/>
              <p:nvPr/>
            </p:nvSpPr>
            <p:spPr>
              <a:xfrm>
                <a:off x="8693172" y="2461701"/>
                <a:ext cx="75725" cy="51580"/>
              </a:xfrm>
              <a:custGeom>
                <a:avLst/>
                <a:gdLst/>
                <a:ahLst/>
                <a:cxnLst/>
                <a:rect l="l" t="t" r="r" b="b"/>
                <a:pathLst>
                  <a:path w="2440" h="1662" extrusionOk="0">
                    <a:moveTo>
                      <a:pt x="1054" y="1"/>
                    </a:moveTo>
                    <a:cubicBezTo>
                      <a:pt x="996" y="1"/>
                      <a:pt x="937" y="20"/>
                      <a:pt x="898" y="98"/>
                    </a:cubicBezTo>
                    <a:cubicBezTo>
                      <a:pt x="566" y="508"/>
                      <a:pt x="78" y="996"/>
                      <a:pt x="0" y="1484"/>
                    </a:cubicBezTo>
                    <a:cubicBezTo>
                      <a:pt x="0" y="1562"/>
                      <a:pt x="0" y="1562"/>
                      <a:pt x="78" y="1562"/>
                    </a:cubicBezTo>
                    <a:cubicBezTo>
                      <a:pt x="488" y="1328"/>
                      <a:pt x="722" y="918"/>
                      <a:pt x="1054" y="508"/>
                    </a:cubicBezTo>
                    <a:cubicBezTo>
                      <a:pt x="1210" y="742"/>
                      <a:pt x="1464" y="918"/>
                      <a:pt x="1620" y="1152"/>
                    </a:cubicBezTo>
                    <a:cubicBezTo>
                      <a:pt x="1796" y="1328"/>
                      <a:pt x="1952" y="1562"/>
                      <a:pt x="2186" y="1640"/>
                    </a:cubicBezTo>
                    <a:cubicBezTo>
                      <a:pt x="2204" y="1655"/>
                      <a:pt x="2225" y="1661"/>
                      <a:pt x="2247" y="1661"/>
                    </a:cubicBezTo>
                    <a:cubicBezTo>
                      <a:pt x="2337" y="1661"/>
                      <a:pt x="2439" y="1547"/>
                      <a:pt x="2439" y="1484"/>
                    </a:cubicBezTo>
                    <a:cubicBezTo>
                      <a:pt x="2283" y="1152"/>
                      <a:pt x="2030" y="918"/>
                      <a:pt x="1874" y="742"/>
                    </a:cubicBezTo>
                    <a:cubicBezTo>
                      <a:pt x="1620" y="508"/>
                      <a:pt x="1464" y="255"/>
                      <a:pt x="1210" y="20"/>
                    </a:cubicBezTo>
                    <a:cubicBezTo>
                      <a:pt x="1171" y="20"/>
                      <a:pt x="1113" y="1"/>
                      <a:pt x="1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56"/>
              <p:cNvSpPr/>
              <p:nvPr/>
            </p:nvSpPr>
            <p:spPr>
              <a:xfrm>
                <a:off x="8597491" y="2384206"/>
                <a:ext cx="57570" cy="52697"/>
              </a:xfrm>
              <a:custGeom>
                <a:avLst/>
                <a:gdLst/>
                <a:ahLst/>
                <a:cxnLst/>
                <a:rect l="l" t="t" r="r" b="b"/>
                <a:pathLst>
                  <a:path w="1855" h="1698" extrusionOk="0">
                    <a:moveTo>
                      <a:pt x="1542" y="0"/>
                    </a:moveTo>
                    <a:cubicBezTo>
                      <a:pt x="1054" y="0"/>
                      <a:pt x="644" y="488"/>
                      <a:pt x="157" y="488"/>
                    </a:cubicBezTo>
                    <a:cubicBezTo>
                      <a:pt x="1" y="566"/>
                      <a:pt x="1" y="800"/>
                      <a:pt x="157" y="800"/>
                    </a:cubicBezTo>
                    <a:cubicBezTo>
                      <a:pt x="208" y="813"/>
                      <a:pt x="259" y="818"/>
                      <a:pt x="308" y="818"/>
                    </a:cubicBezTo>
                    <a:cubicBezTo>
                      <a:pt x="647" y="818"/>
                      <a:pt x="930" y="556"/>
                      <a:pt x="1288" y="488"/>
                    </a:cubicBezTo>
                    <a:lnTo>
                      <a:pt x="1288" y="488"/>
                    </a:lnTo>
                    <a:cubicBezTo>
                      <a:pt x="1210" y="722"/>
                      <a:pt x="1210" y="976"/>
                      <a:pt x="1210" y="1210"/>
                    </a:cubicBezTo>
                    <a:cubicBezTo>
                      <a:pt x="1210" y="1288"/>
                      <a:pt x="1132" y="1698"/>
                      <a:pt x="1366" y="1698"/>
                    </a:cubicBezTo>
                    <a:cubicBezTo>
                      <a:pt x="1620" y="1698"/>
                      <a:pt x="1620" y="1464"/>
                      <a:pt x="1620" y="1288"/>
                    </a:cubicBezTo>
                    <a:cubicBezTo>
                      <a:pt x="1620" y="976"/>
                      <a:pt x="1698" y="566"/>
                      <a:pt x="1776" y="235"/>
                    </a:cubicBezTo>
                    <a:cubicBezTo>
                      <a:pt x="1854" y="78"/>
                      <a:pt x="1698" y="0"/>
                      <a:pt x="15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56"/>
              <p:cNvSpPr/>
              <p:nvPr/>
            </p:nvSpPr>
            <p:spPr>
              <a:xfrm>
                <a:off x="8604753" y="2240700"/>
                <a:ext cx="47887" cy="67843"/>
              </a:xfrm>
              <a:custGeom>
                <a:avLst/>
                <a:gdLst/>
                <a:ahLst/>
                <a:cxnLst/>
                <a:rect l="l" t="t" r="r" b="b"/>
                <a:pathLst>
                  <a:path w="1543" h="2186" extrusionOk="0">
                    <a:moveTo>
                      <a:pt x="1106" y="0"/>
                    </a:moveTo>
                    <a:cubicBezTo>
                      <a:pt x="1074" y="0"/>
                      <a:pt x="1054" y="20"/>
                      <a:pt x="1054" y="59"/>
                    </a:cubicBezTo>
                    <a:cubicBezTo>
                      <a:pt x="898" y="312"/>
                      <a:pt x="976" y="644"/>
                      <a:pt x="1054" y="878"/>
                    </a:cubicBezTo>
                    <a:cubicBezTo>
                      <a:pt x="1054" y="1210"/>
                      <a:pt x="1132" y="1444"/>
                      <a:pt x="1054" y="1698"/>
                    </a:cubicBezTo>
                    <a:cubicBezTo>
                      <a:pt x="742" y="1620"/>
                      <a:pt x="332" y="1620"/>
                      <a:pt x="1" y="1522"/>
                    </a:cubicBezTo>
                    <a:lnTo>
                      <a:pt x="1" y="1522"/>
                    </a:lnTo>
                    <a:cubicBezTo>
                      <a:pt x="79" y="2010"/>
                      <a:pt x="820" y="2010"/>
                      <a:pt x="1230" y="2185"/>
                    </a:cubicBezTo>
                    <a:cubicBezTo>
                      <a:pt x="1308" y="2185"/>
                      <a:pt x="1464" y="2185"/>
                      <a:pt x="1464" y="2010"/>
                    </a:cubicBezTo>
                    <a:cubicBezTo>
                      <a:pt x="1542" y="1698"/>
                      <a:pt x="1542" y="1288"/>
                      <a:pt x="1464" y="956"/>
                    </a:cubicBezTo>
                    <a:cubicBezTo>
                      <a:pt x="1464" y="644"/>
                      <a:pt x="1464" y="234"/>
                      <a:pt x="1230" y="59"/>
                    </a:cubicBezTo>
                    <a:cubicBezTo>
                      <a:pt x="1181" y="20"/>
                      <a:pt x="1137" y="0"/>
                      <a:pt x="11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56"/>
              <p:cNvSpPr/>
              <p:nvPr/>
            </p:nvSpPr>
            <p:spPr>
              <a:xfrm>
                <a:off x="8708782" y="2206717"/>
                <a:ext cx="57694" cy="58222"/>
              </a:xfrm>
              <a:custGeom>
                <a:avLst/>
                <a:gdLst/>
                <a:ahLst/>
                <a:cxnLst/>
                <a:rect l="l" t="t" r="r" b="b"/>
                <a:pathLst>
                  <a:path w="1859" h="1876" extrusionOk="0">
                    <a:moveTo>
                      <a:pt x="168" y="1"/>
                    </a:moveTo>
                    <a:cubicBezTo>
                      <a:pt x="90" y="1"/>
                      <a:pt x="0" y="115"/>
                      <a:pt x="63" y="178"/>
                    </a:cubicBezTo>
                    <a:cubicBezTo>
                      <a:pt x="473" y="666"/>
                      <a:pt x="551" y="1329"/>
                      <a:pt x="883" y="1817"/>
                    </a:cubicBezTo>
                    <a:cubicBezTo>
                      <a:pt x="922" y="1856"/>
                      <a:pt x="980" y="1876"/>
                      <a:pt x="1039" y="1876"/>
                    </a:cubicBezTo>
                    <a:cubicBezTo>
                      <a:pt x="1097" y="1876"/>
                      <a:pt x="1156" y="1856"/>
                      <a:pt x="1195" y="1817"/>
                    </a:cubicBezTo>
                    <a:cubicBezTo>
                      <a:pt x="1371" y="1641"/>
                      <a:pt x="1527" y="1407"/>
                      <a:pt x="1605" y="1076"/>
                    </a:cubicBezTo>
                    <a:cubicBezTo>
                      <a:pt x="1683" y="841"/>
                      <a:pt x="1858" y="588"/>
                      <a:pt x="1858" y="354"/>
                    </a:cubicBezTo>
                    <a:cubicBezTo>
                      <a:pt x="1858" y="276"/>
                      <a:pt x="1780" y="276"/>
                      <a:pt x="1683" y="276"/>
                    </a:cubicBezTo>
                    <a:cubicBezTo>
                      <a:pt x="1527" y="432"/>
                      <a:pt x="1449" y="666"/>
                      <a:pt x="1371" y="841"/>
                    </a:cubicBezTo>
                    <a:cubicBezTo>
                      <a:pt x="1293" y="998"/>
                      <a:pt x="1195" y="1154"/>
                      <a:pt x="1117" y="1329"/>
                    </a:cubicBezTo>
                    <a:cubicBezTo>
                      <a:pt x="883" y="841"/>
                      <a:pt x="707" y="276"/>
                      <a:pt x="219" y="22"/>
                    </a:cubicBezTo>
                    <a:cubicBezTo>
                      <a:pt x="204" y="7"/>
                      <a:pt x="187"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56"/>
              <p:cNvSpPr/>
              <p:nvPr/>
            </p:nvSpPr>
            <p:spPr>
              <a:xfrm>
                <a:off x="8816691" y="2238280"/>
                <a:ext cx="68463" cy="63994"/>
              </a:xfrm>
              <a:custGeom>
                <a:avLst/>
                <a:gdLst/>
                <a:ahLst/>
                <a:cxnLst/>
                <a:rect l="l" t="t" r="r" b="b"/>
                <a:pathLst>
                  <a:path w="2206" h="2062" extrusionOk="0">
                    <a:moveTo>
                      <a:pt x="820" y="0"/>
                    </a:moveTo>
                    <a:cubicBezTo>
                      <a:pt x="781" y="0"/>
                      <a:pt x="742" y="20"/>
                      <a:pt x="742" y="59"/>
                    </a:cubicBezTo>
                    <a:cubicBezTo>
                      <a:pt x="411" y="546"/>
                      <a:pt x="1" y="1112"/>
                      <a:pt x="1" y="1698"/>
                    </a:cubicBezTo>
                    <a:cubicBezTo>
                      <a:pt x="1" y="1776"/>
                      <a:pt x="79" y="1854"/>
                      <a:pt x="157" y="1854"/>
                    </a:cubicBezTo>
                    <a:cubicBezTo>
                      <a:pt x="681" y="1854"/>
                      <a:pt x="1145" y="2061"/>
                      <a:pt x="1634" y="2061"/>
                    </a:cubicBezTo>
                    <a:cubicBezTo>
                      <a:pt x="1764" y="2061"/>
                      <a:pt x="1895" y="2047"/>
                      <a:pt x="2030" y="2010"/>
                    </a:cubicBezTo>
                    <a:cubicBezTo>
                      <a:pt x="2206" y="1932"/>
                      <a:pt x="2108" y="1698"/>
                      <a:pt x="1952" y="1698"/>
                    </a:cubicBezTo>
                    <a:cubicBezTo>
                      <a:pt x="1464" y="1600"/>
                      <a:pt x="898" y="1522"/>
                      <a:pt x="411" y="1522"/>
                    </a:cubicBezTo>
                    <a:cubicBezTo>
                      <a:pt x="567" y="1034"/>
                      <a:pt x="898" y="546"/>
                      <a:pt x="898" y="59"/>
                    </a:cubicBezTo>
                    <a:cubicBezTo>
                      <a:pt x="898" y="20"/>
                      <a:pt x="859"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56"/>
              <p:cNvSpPr/>
              <p:nvPr/>
            </p:nvSpPr>
            <p:spPr>
              <a:xfrm>
                <a:off x="8784011" y="2447176"/>
                <a:ext cx="12662" cy="7852"/>
              </a:xfrm>
              <a:custGeom>
                <a:avLst/>
                <a:gdLst/>
                <a:ahLst/>
                <a:cxnLst/>
                <a:rect l="l" t="t" r="r" b="b"/>
                <a:pathLst>
                  <a:path w="408" h="253" extrusionOk="0">
                    <a:moveTo>
                      <a:pt x="234" y="1"/>
                    </a:moveTo>
                    <a:cubicBezTo>
                      <a:pt x="78" y="1"/>
                      <a:pt x="0" y="235"/>
                      <a:pt x="234" y="235"/>
                    </a:cubicBezTo>
                    <a:cubicBezTo>
                      <a:pt x="257" y="247"/>
                      <a:pt x="276" y="253"/>
                      <a:pt x="293" y="253"/>
                    </a:cubicBezTo>
                    <a:cubicBezTo>
                      <a:pt x="407" y="253"/>
                      <a:pt x="387" y="1"/>
                      <a:pt x="2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56"/>
              <p:cNvSpPr/>
              <p:nvPr/>
            </p:nvSpPr>
            <p:spPr>
              <a:xfrm>
                <a:off x="8678027" y="2442335"/>
                <a:ext cx="12755" cy="9714"/>
              </a:xfrm>
              <a:custGeom>
                <a:avLst/>
                <a:gdLst/>
                <a:ahLst/>
                <a:cxnLst/>
                <a:rect l="l" t="t" r="r" b="b"/>
                <a:pathLst>
                  <a:path w="411" h="313" extrusionOk="0">
                    <a:moveTo>
                      <a:pt x="235" y="1"/>
                    </a:moveTo>
                    <a:cubicBezTo>
                      <a:pt x="157" y="1"/>
                      <a:pt x="1" y="79"/>
                      <a:pt x="1" y="157"/>
                    </a:cubicBezTo>
                    <a:cubicBezTo>
                      <a:pt x="1" y="235"/>
                      <a:pt x="79" y="313"/>
                      <a:pt x="157" y="313"/>
                    </a:cubicBezTo>
                    <a:cubicBezTo>
                      <a:pt x="332" y="235"/>
                      <a:pt x="410" y="79"/>
                      <a:pt x="235" y="79"/>
                    </a:cubicBezTo>
                    <a:lnTo>
                      <a:pt x="2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56"/>
              <p:cNvSpPr/>
              <p:nvPr/>
            </p:nvSpPr>
            <p:spPr>
              <a:xfrm>
                <a:off x="8844560" y="2336350"/>
                <a:ext cx="15176" cy="10738"/>
              </a:xfrm>
              <a:custGeom>
                <a:avLst/>
                <a:gdLst/>
                <a:ahLst/>
                <a:cxnLst/>
                <a:rect l="l" t="t" r="r" b="b"/>
                <a:pathLst>
                  <a:path w="489" h="346" extrusionOk="0">
                    <a:moveTo>
                      <a:pt x="332" y="1"/>
                    </a:moveTo>
                    <a:cubicBezTo>
                      <a:pt x="156" y="1"/>
                      <a:pt x="78" y="79"/>
                      <a:pt x="78" y="157"/>
                    </a:cubicBezTo>
                    <a:cubicBezTo>
                      <a:pt x="0" y="235"/>
                      <a:pt x="78" y="313"/>
                      <a:pt x="156" y="313"/>
                    </a:cubicBezTo>
                    <a:cubicBezTo>
                      <a:pt x="179" y="336"/>
                      <a:pt x="211" y="345"/>
                      <a:pt x="245" y="345"/>
                    </a:cubicBezTo>
                    <a:cubicBezTo>
                      <a:pt x="329" y="345"/>
                      <a:pt x="433" y="290"/>
                      <a:pt x="488" y="235"/>
                    </a:cubicBezTo>
                    <a:cubicBezTo>
                      <a:pt x="488" y="157"/>
                      <a:pt x="410" y="1"/>
                      <a:pt x="3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56"/>
              <p:cNvSpPr/>
              <p:nvPr/>
            </p:nvSpPr>
            <p:spPr>
              <a:xfrm>
                <a:off x="8597491" y="2330919"/>
                <a:ext cx="16914" cy="13035"/>
              </a:xfrm>
              <a:custGeom>
                <a:avLst/>
                <a:gdLst/>
                <a:ahLst/>
                <a:cxnLst/>
                <a:rect l="l" t="t" r="r" b="b"/>
                <a:pathLst>
                  <a:path w="545" h="420" extrusionOk="0">
                    <a:moveTo>
                      <a:pt x="313" y="0"/>
                    </a:moveTo>
                    <a:cubicBezTo>
                      <a:pt x="79" y="0"/>
                      <a:pt x="1" y="410"/>
                      <a:pt x="235" y="410"/>
                    </a:cubicBezTo>
                    <a:cubicBezTo>
                      <a:pt x="257" y="417"/>
                      <a:pt x="277" y="420"/>
                      <a:pt x="296" y="420"/>
                    </a:cubicBezTo>
                    <a:cubicBezTo>
                      <a:pt x="499" y="420"/>
                      <a:pt x="545" y="72"/>
                      <a:pt x="3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56"/>
              <p:cNvSpPr/>
              <p:nvPr/>
            </p:nvSpPr>
            <p:spPr>
              <a:xfrm>
                <a:off x="8673185" y="2227355"/>
                <a:ext cx="9714" cy="9497"/>
              </a:xfrm>
              <a:custGeom>
                <a:avLst/>
                <a:gdLst/>
                <a:ahLst/>
                <a:cxnLst/>
                <a:rect l="l" t="t" r="r" b="b"/>
                <a:pathLst>
                  <a:path w="313" h="306" extrusionOk="0">
                    <a:moveTo>
                      <a:pt x="235" y="1"/>
                    </a:moveTo>
                    <a:cubicBezTo>
                      <a:pt x="79" y="1"/>
                      <a:pt x="1" y="176"/>
                      <a:pt x="79" y="255"/>
                    </a:cubicBezTo>
                    <a:cubicBezTo>
                      <a:pt x="111" y="287"/>
                      <a:pt x="157" y="306"/>
                      <a:pt x="199" y="306"/>
                    </a:cubicBezTo>
                    <a:cubicBezTo>
                      <a:pt x="259" y="306"/>
                      <a:pt x="313" y="268"/>
                      <a:pt x="313" y="176"/>
                    </a:cubicBezTo>
                    <a:lnTo>
                      <a:pt x="313" y="98"/>
                    </a:lnTo>
                    <a:cubicBezTo>
                      <a:pt x="313" y="1"/>
                      <a:pt x="235"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56"/>
              <p:cNvSpPr/>
              <p:nvPr/>
            </p:nvSpPr>
            <p:spPr>
              <a:xfrm>
                <a:off x="8799125" y="2212241"/>
                <a:ext cx="14338" cy="10707"/>
              </a:xfrm>
              <a:custGeom>
                <a:avLst/>
                <a:gdLst/>
                <a:ahLst/>
                <a:cxnLst/>
                <a:rect l="l" t="t" r="r" b="b"/>
                <a:pathLst>
                  <a:path w="462" h="345" extrusionOk="0">
                    <a:moveTo>
                      <a:pt x="235" y="0"/>
                    </a:moveTo>
                    <a:cubicBezTo>
                      <a:pt x="79" y="0"/>
                      <a:pt x="1" y="332"/>
                      <a:pt x="235" y="332"/>
                    </a:cubicBezTo>
                    <a:cubicBezTo>
                      <a:pt x="254" y="340"/>
                      <a:pt x="272" y="344"/>
                      <a:pt x="289" y="344"/>
                    </a:cubicBezTo>
                    <a:cubicBezTo>
                      <a:pt x="424" y="344"/>
                      <a:pt x="461" y="87"/>
                      <a:pt x="2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56"/>
              <p:cNvSpPr/>
              <p:nvPr/>
            </p:nvSpPr>
            <p:spPr>
              <a:xfrm>
                <a:off x="8806418" y="2386627"/>
                <a:ext cx="68432" cy="63994"/>
              </a:xfrm>
              <a:custGeom>
                <a:avLst/>
                <a:gdLst/>
                <a:ahLst/>
                <a:cxnLst/>
                <a:rect l="l" t="t" r="r" b="b"/>
                <a:pathLst>
                  <a:path w="2205" h="2062" extrusionOk="0">
                    <a:moveTo>
                      <a:pt x="2049" y="0"/>
                    </a:moveTo>
                    <a:cubicBezTo>
                      <a:pt x="1464" y="157"/>
                      <a:pt x="820" y="235"/>
                      <a:pt x="254" y="332"/>
                    </a:cubicBezTo>
                    <a:cubicBezTo>
                      <a:pt x="98" y="410"/>
                      <a:pt x="0" y="488"/>
                      <a:pt x="0" y="566"/>
                    </a:cubicBezTo>
                    <a:cubicBezTo>
                      <a:pt x="0" y="898"/>
                      <a:pt x="98" y="1132"/>
                      <a:pt x="254" y="1464"/>
                    </a:cubicBezTo>
                    <a:cubicBezTo>
                      <a:pt x="332" y="1620"/>
                      <a:pt x="410" y="1874"/>
                      <a:pt x="585" y="2030"/>
                    </a:cubicBezTo>
                    <a:cubicBezTo>
                      <a:pt x="608" y="2053"/>
                      <a:pt x="631" y="2062"/>
                      <a:pt x="654" y="2062"/>
                    </a:cubicBezTo>
                    <a:cubicBezTo>
                      <a:pt x="709" y="2062"/>
                      <a:pt x="764" y="2007"/>
                      <a:pt x="820" y="1952"/>
                    </a:cubicBezTo>
                    <a:cubicBezTo>
                      <a:pt x="898" y="1796"/>
                      <a:pt x="820" y="1620"/>
                      <a:pt x="742" y="1386"/>
                    </a:cubicBezTo>
                    <a:cubicBezTo>
                      <a:pt x="664" y="1210"/>
                      <a:pt x="488" y="976"/>
                      <a:pt x="488" y="722"/>
                    </a:cubicBezTo>
                    <a:cubicBezTo>
                      <a:pt x="976" y="644"/>
                      <a:pt x="1717" y="644"/>
                      <a:pt x="2127" y="332"/>
                    </a:cubicBezTo>
                    <a:cubicBezTo>
                      <a:pt x="2205" y="235"/>
                      <a:pt x="2205" y="0"/>
                      <a:pt x="2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56"/>
              <p:cNvSpPr/>
              <p:nvPr/>
            </p:nvSpPr>
            <p:spPr>
              <a:xfrm>
                <a:off x="8764025" y="1185821"/>
                <a:ext cx="12135" cy="353085"/>
              </a:xfrm>
              <a:custGeom>
                <a:avLst/>
                <a:gdLst/>
                <a:ahLst/>
                <a:cxnLst/>
                <a:rect l="l" t="t" r="r" b="b"/>
                <a:pathLst>
                  <a:path w="391" h="11377" extrusionOk="0">
                    <a:moveTo>
                      <a:pt x="234" y="1"/>
                    </a:moveTo>
                    <a:cubicBezTo>
                      <a:pt x="156" y="1"/>
                      <a:pt x="78" y="1"/>
                      <a:pt x="78" y="79"/>
                    </a:cubicBezTo>
                    <a:lnTo>
                      <a:pt x="78" y="567"/>
                    </a:lnTo>
                    <a:cubicBezTo>
                      <a:pt x="78" y="879"/>
                      <a:pt x="0" y="1289"/>
                      <a:pt x="0" y="1854"/>
                    </a:cubicBezTo>
                    <a:lnTo>
                      <a:pt x="0" y="2674"/>
                    </a:lnTo>
                    <a:lnTo>
                      <a:pt x="0" y="3649"/>
                    </a:lnTo>
                    <a:lnTo>
                      <a:pt x="0" y="5679"/>
                    </a:lnTo>
                    <a:lnTo>
                      <a:pt x="0" y="7708"/>
                    </a:lnTo>
                    <a:lnTo>
                      <a:pt x="0" y="9503"/>
                    </a:lnTo>
                    <a:cubicBezTo>
                      <a:pt x="78" y="10557"/>
                      <a:pt x="78" y="11220"/>
                      <a:pt x="78" y="11220"/>
                    </a:cubicBezTo>
                    <a:cubicBezTo>
                      <a:pt x="78" y="11298"/>
                      <a:pt x="156" y="11376"/>
                      <a:pt x="156" y="11376"/>
                    </a:cubicBezTo>
                    <a:cubicBezTo>
                      <a:pt x="234" y="11376"/>
                      <a:pt x="312" y="11298"/>
                      <a:pt x="312" y="11220"/>
                    </a:cubicBezTo>
                    <a:cubicBezTo>
                      <a:pt x="312" y="11220"/>
                      <a:pt x="312" y="10557"/>
                      <a:pt x="391" y="9503"/>
                    </a:cubicBezTo>
                    <a:lnTo>
                      <a:pt x="391" y="7708"/>
                    </a:lnTo>
                    <a:lnTo>
                      <a:pt x="391" y="5679"/>
                    </a:lnTo>
                    <a:lnTo>
                      <a:pt x="391" y="3649"/>
                    </a:lnTo>
                    <a:lnTo>
                      <a:pt x="391" y="2674"/>
                    </a:lnTo>
                    <a:lnTo>
                      <a:pt x="391" y="1854"/>
                    </a:lnTo>
                    <a:cubicBezTo>
                      <a:pt x="391" y="1289"/>
                      <a:pt x="312" y="879"/>
                      <a:pt x="312" y="567"/>
                    </a:cubicBezTo>
                    <a:lnTo>
                      <a:pt x="312" y="79"/>
                    </a:lnTo>
                    <a:cubicBezTo>
                      <a:pt x="312" y="1"/>
                      <a:pt x="234" y="1"/>
                      <a:pt x="2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56"/>
              <p:cNvSpPr/>
              <p:nvPr/>
            </p:nvSpPr>
            <p:spPr>
              <a:xfrm>
                <a:off x="8733734" y="1203386"/>
                <a:ext cx="72715" cy="42270"/>
              </a:xfrm>
              <a:custGeom>
                <a:avLst/>
                <a:gdLst/>
                <a:ahLst/>
                <a:cxnLst/>
                <a:rect l="l" t="t" r="r" b="b"/>
                <a:pathLst>
                  <a:path w="2343" h="1362" extrusionOk="0">
                    <a:moveTo>
                      <a:pt x="79" y="1"/>
                    </a:moveTo>
                    <a:cubicBezTo>
                      <a:pt x="1" y="79"/>
                      <a:pt x="1" y="157"/>
                      <a:pt x="79" y="157"/>
                    </a:cubicBezTo>
                    <a:cubicBezTo>
                      <a:pt x="157" y="410"/>
                      <a:pt x="313" y="566"/>
                      <a:pt x="489" y="723"/>
                    </a:cubicBezTo>
                    <a:cubicBezTo>
                      <a:pt x="645" y="976"/>
                      <a:pt x="801" y="1132"/>
                      <a:pt x="976" y="1288"/>
                    </a:cubicBezTo>
                    <a:cubicBezTo>
                      <a:pt x="1015" y="1337"/>
                      <a:pt x="1074" y="1362"/>
                      <a:pt x="1132" y="1362"/>
                    </a:cubicBezTo>
                    <a:cubicBezTo>
                      <a:pt x="1191" y="1362"/>
                      <a:pt x="1249" y="1337"/>
                      <a:pt x="1288" y="1288"/>
                    </a:cubicBezTo>
                    <a:cubicBezTo>
                      <a:pt x="1542" y="1132"/>
                      <a:pt x="1698" y="976"/>
                      <a:pt x="1854" y="801"/>
                    </a:cubicBezTo>
                    <a:cubicBezTo>
                      <a:pt x="2030" y="566"/>
                      <a:pt x="2186" y="410"/>
                      <a:pt x="2342" y="157"/>
                    </a:cubicBezTo>
                    <a:lnTo>
                      <a:pt x="2342" y="79"/>
                    </a:lnTo>
                    <a:cubicBezTo>
                      <a:pt x="2342" y="1"/>
                      <a:pt x="2264" y="1"/>
                      <a:pt x="2186" y="1"/>
                    </a:cubicBezTo>
                    <a:cubicBezTo>
                      <a:pt x="1952" y="157"/>
                      <a:pt x="1776" y="313"/>
                      <a:pt x="1542" y="488"/>
                    </a:cubicBezTo>
                    <a:cubicBezTo>
                      <a:pt x="1414" y="602"/>
                      <a:pt x="1296" y="717"/>
                      <a:pt x="1150" y="838"/>
                    </a:cubicBezTo>
                    <a:lnTo>
                      <a:pt x="1150" y="838"/>
                    </a:lnTo>
                    <a:lnTo>
                      <a:pt x="801" y="488"/>
                    </a:lnTo>
                    <a:cubicBezTo>
                      <a:pt x="645" y="313"/>
                      <a:pt x="391" y="157"/>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3" name="Google Shape;8543;p56"/>
              <p:cNvSpPr/>
              <p:nvPr/>
            </p:nvSpPr>
            <p:spPr>
              <a:xfrm>
                <a:off x="8733734" y="1477084"/>
                <a:ext cx="72715" cy="44256"/>
              </a:xfrm>
              <a:custGeom>
                <a:avLst/>
                <a:gdLst/>
                <a:ahLst/>
                <a:cxnLst/>
                <a:rect l="l" t="t" r="r" b="b"/>
                <a:pathLst>
                  <a:path w="2343" h="1426" extrusionOk="0">
                    <a:moveTo>
                      <a:pt x="1181" y="1"/>
                    </a:moveTo>
                    <a:cubicBezTo>
                      <a:pt x="1132" y="1"/>
                      <a:pt x="1093" y="40"/>
                      <a:pt x="1054" y="118"/>
                    </a:cubicBezTo>
                    <a:lnTo>
                      <a:pt x="976" y="118"/>
                    </a:lnTo>
                    <a:cubicBezTo>
                      <a:pt x="801" y="274"/>
                      <a:pt x="645" y="450"/>
                      <a:pt x="489" y="684"/>
                    </a:cubicBezTo>
                    <a:cubicBezTo>
                      <a:pt x="313" y="859"/>
                      <a:pt x="157" y="1016"/>
                      <a:pt x="79" y="1250"/>
                    </a:cubicBezTo>
                    <a:cubicBezTo>
                      <a:pt x="1" y="1250"/>
                      <a:pt x="1" y="1347"/>
                      <a:pt x="79" y="1425"/>
                    </a:cubicBezTo>
                    <a:lnTo>
                      <a:pt x="235" y="1425"/>
                    </a:lnTo>
                    <a:cubicBezTo>
                      <a:pt x="391" y="1250"/>
                      <a:pt x="645" y="1094"/>
                      <a:pt x="801" y="937"/>
                    </a:cubicBezTo>
                    <a:cubicBezTo>
                      <a:pt x="928" y="810"/>
                      <a:pt x="1045" y="693"/>
                      <a:pt x="1188" y="579"/>
                    </a:cubicBezTo>
                    <a:lnTo>
                      <a:pt x="1188" y="579"/>
                    </a:lnTo>
                    <a:cubicBezTo>
                      <a:pt x="1479" y="853"/>
                      <a:pt x="1833" y="1139"/>
                      <a:pt x="2186" y="1425"/>
                    </a:cubicBezTo>
                    <a:lnTo>
                      <a:pt x="2342" y="1425"/>
                    </a:lnTo>
                    <a:lnTo>
                      <a:pt x="2342" y="1250"/>
                    </a:lnTo>
                    <a:cubicBezTo>
                      <a:pt x="2030" y="859"/>
                      <a:pt x="1698" y="450"/>
                      <a:pt x="1367" y="118"/>
                    </a:cubicBezTo>
                    <a:cubicBezTo>
                      <a:pt x="1288" y="40"/>
                      <a:pt x="1230" y="1"/>
                      <a:pt x="1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56"/>
              <p:cNvSpPr/>
              <p:nvPr/>
            </p:nvSpPr>
            <p:spPr>
              <a:xfrm>
                <a:off x="8645316" y="1234266"/>
                <a:ext cx="251942" cy="252687"/>
              </a:xfrm>
              <a:custGeom>
                <a:avLst/>
                <a:gdLst/>
                <a:ahLst/>
                <a:cxnLst/>
                <a:rect l="l" t="t" r="r" b="b"/>
                <a:pathLst>
                  <a:path w="8118" h="8142" extrusionOk="0">
                    <a:moveTo>
                      <a:pt x="7991" y="1"/>
                    </a:moveTo>
                    <a:cubicBezTo>
                      <a:pt x="7962" y="1"/>
                      <a:pt x="7923" y="20"/>
                      <a:pt x="7884" y="59"/>
                    </a:cubicBezTo>
                    <a:cubicBezTo>
                      <a:pt x="7884" y="59"/>
                      <a:pt x="7728" y="137"/>
                      <a:pt x="7552" y="391"/>
                    </a:cubicBezTo>
                    <a:cubicBezTo>
                      <a:pt x="7318" y="625"/>
                      <a:pt x="6986" y="879"/>
                      <a:pt x="6576" y="1269"/>
                    </a:cubicBezTo>
                    <a:cubicBezTo>
                      <a:pt x="6420" y="1445"/>
                      <a:pt x="6167" y="1601"/>
                      <a:pt x="6011" y="1854"/>
                    </a:cubicBezTo>
                    <a:cubicBezTo>
                      <a:pt x="5776" y="2010"/>
                      <a:pt x="5523" y="2245"/>
                      <a:pt x="5289" y="2498"/>
                    </a:cubicBezTo>
                    <a:cubicBezTo>
                      <a:pt x="4879" y="2908"/>
                      <a:pt x="4391" y="3396"/>
                      <a:pt x="3903" y="3884"/>
                    </a:cubicBezTo>
                    <a:cubicBezTo>
                      <a:pt x="3416" y="4449"/>
                      <a:pt x="2850" y="4937"/>
                      <a:pt x="2440" y="5347"/>
                    </a:cubicBezTo>
                    <a:cubicBezTo>
                      <a:pt x="1952" y="5835"/>
                      <a:pt x="1542" y="6323"/>
                      <a:pt x="1211" y="6635"/>
                    </a:cubicBezTo>
                    <a:cubicBezTo>
                      <a:pt x="489" y="7454"/>
                      <a:pt x="1" y="7942"/>
                      <a:pt x="1" y="7942"/>
                    </a:cubicBezTo>
                    <a:lnTo>
                      <a:pt x="1" y="8098"/>
                    </a:lnTo>
                    <a:cubicBezTo>
                      <a:pt x="53" y="8098"/>
                      <a:pt x="70" y="8141"/>
                      <a:pt x="99" y="8141"/>
                    </a:cubicBezTo>
                    <a:cubicBezTo>
                      <a:pt x="114" y="8141"/>
                      <a:pt x="131" y="8131"/>
                      <a:pt x="157" y="8098"/>
                    </a:cubicBezTo>
                    <a:cubicBezTo>
                      <a:pt x="157" y="8098"/>
                      <a:pt x="645" y="7610"/>
                      <a:pt x="1464" y="6888"/>
                    </a:cubicBezTo>
                    <a:cubicBezTo>
                      <a:pt x="1777" y="6557"/>
                      <a:pt x="2264" y="6147"/>
                      <a:pt x="2752" y="5659"/>
                    </a:cubicBezTo>
                    <a:cubicBezTo>
                      <a:pt x="3162" y="5269"/>
                      <a:pt x="3650" y="4684"/>
                      <a:pt x="4216" y="4196"/>
                    </a:cubicBezTo>
                    <a:cubicBezTo>
                      <a:pt x="4703" y="3708"/>
                      <a:pt x="5191" y="3220"/>
                      <a:pt x="5601" y="2830"/>
                    </a:cubicBezTo>
                    <a:cubicBezTo>
                      <a:pt x="5855" y="2576"/>
                      <a:pt x="6089" y="2342"/>
                      <a:pt x="6264" y="2088"/>
                    </a:cubicBezTo>
                    <a:cubicBezTo>
                      <a:pt x="6498" y="1932"/>
                      <a:pt x="6655" y="1679"/>
                      <a:pt x="6830" y="1523"/>
                    </a:cubicBezTo>
                    <a:cubicBezTo>
                      <a:pt x="7240" y="1113"/>
                      <a:pt x="7552" y="781"/>
                      <a:pt x="7728" y="547"/>
                    </a:cubicBezTo>
                    <a:cubicBezTo>
                      <a:pt x="7962" y="391"/>
                      <a:pt x="8040" y="215"/>
                      <a:pt x="8040" y="215"/>
                    </a:cubicBezTo>
                    <a:cubicBezTo>
                      <a:pt x="8118" y="137"/>
                      <a:pt x="8118" y="137"/>
                      <a:pt x="8040" y="59"/>
                    </a:cubicBezTo>
                    <a:cubicBezTo>
                      <a:pt x="8040" y="20"/>
                      <a:pt x="8020" y="1"/>
                      <a:pt x="79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56"/>
              <p:cNvSpPr/>
              <p:nvPr/>
            </p:nvSpPr>
            <p:spPr>
              <a:xfrm>
                <a:off x="8849402" y="1225794"/>
                <a:ext cx="58160" cy="55739"/>
              </a:xfrm>
              <a:custGeom>
                <a:avLst/>
                <a:gdLst/>
                <a:ahLst/>
                <a:cxnLst/>
                <a:rect l="l" t="t" r="r" b="b"/>
                <a:pathLst>
                  <a:path w="1874" h="1796" extrusionOk="0">
                    <a:moveTo>
                      <a:pt x="254" y="1"/>
                    </a:moveTo>
                    <a:cubicBezTo>
                      <a:pt x="176" y="1"/>
                      <a:pt x="176" y="1"/>
                      <a:pt x="79" y="79"/>
                    </a:cubicBezTo>
                    <a:cubicBezTo>
                      <a:pt x="79" y="332"/>
                      <a:pt x="79" y="566"/>
                      <a:pt x="0" y="820"/>
                    </a:cubicBezTo>
                    <a:lnTo>
                      <a:pt x="0" y="1542"/>
                    </a:lnTo>
                    <a:cubicBezTo>
                      <a:pt x="0" y="1640"/>
                      <a:pt x="79" y="1796"/>
                      <a:pt x="254" y="1796"/>
                    </a:cubicBezTo>
                    <a:lnTo>
                      <a:pt x="976" y="1796"/>
                    </a:lnTo>
                    <a:cubicBezTo>
                      <a:pt x="1230" y="1796"/>
                      <a:pt x="1464" y="1796"/>
                      <a:pt x="1718" y="1718"/>
                    </a:cubicBezTo>
                    <a:cubicBezTo>
                      <a:pt x="1796" y="1718"/>
                      <a:pt x="1874" y="1718"/>
                      <a:pt x="1874" y="1640"/>
                    </a:cubicBezTo>
                    <a:cubicBezTo>
                      <a:pt x="1874" y="1542"/>
                      <a:pt x="1796" y="1464"/>
                      <a:pt x="1796" y="1464"/>
                    </a:cubicBezTo>
                    <a:cubicBezTo>
                      <a:pt x="1464" y="1386"/>
                      <a:pt x="1230" y="1386"/>
                      <a:pt x="976" y="1386"/>
                    </a:cubicBezTo>
                    <a:cubicBezTo>
                      <a:pt x="817" y="1333"/>
                      <a:pt x="650" y="1316"/>
                      <a:pt x="486" y="1310"/>
                    </a:cubicBezTo>
                    <a:lnTo>
                      <a:pt x="486" y="1310"/>
                    </a:lnTo>
                    <a:cubicBezTo>
                      <a:pt x="480" y="1146"/>
                      <a:pt x="463" y="979"/>
                      <a:pt x="410" y="820"/>
                    </a:cubicBezTo>
                    <a:cubicBezTo>
                      <a:pt x="410" y="566"/>
                      <a:pt x="410" y="332"/>
                      <a:pt x="332" y="79"/>
                    </a:cubicBezTo>
                    <a:cubicBezTo>
                      <a:pt x="332" y="1"/>
                      <a:pt x="332"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56"/>
              <p:cNvSpPr/>
              <p:nvPr/>
            </p:nvSpPr>
            <p:spPr>
              <a:xfrm>
                <a:off x="8632622" y="1440152"/>
                <a:ext cx="58160" cy="58160"/>
              </a:xfrm>
              <a:custGeom>
                <a:avLst/>
                <a:gdLst/>
                <a:ahLst/>
                <a:cxnLst/>
                <a:rect l="l" t="t" r="r" b="b"/>
                <a:pathLst>
                  <a:path w="1874" h="1874" extrusionOk="0">
                    <a:moveTo>
                      <a:pt x="1620" y="1"/>
                    </a:moveTo>
                    <a:cubicBezTo>
                      <a:pt x="1132" y="1"/>
                      <a:pt x="644" y="98"/>
                      <a:pt x="78" y="176"/>
                    </a:cubicBezTo>
                    <a:lnTo>
                      <a:pt x="0" y="254"/>
                    </a:lnTo>
                    <a:cubicBezTo>
                      <a:pt x="0" y="332"/>
                      <a:pt x="78" y="410"/>
                      <a:pt x="156" y="410"/>
                    </a:cubicBezTo>
                    <a:cubicBezTo>
                      <a:pt x="568" y="476"/>
                      <a:pt x="979" y="487"/>
                      <a:pt x="1391" y="488"/>
                    </a:cubicBezTo>
                    <a:lnTo>
                      <a:pt x="1391" y="488"/>
                    </a:lnTo>
                    <a:cubicBezTo>
                      <a:pt x="1410" y="917"/>
                      <a:pt x="1476" y="1384"/>
                      <a:pt x="1542" y="1796"/>
                    </a:cubicBezTo>
                    <a:cubicBezTo>
                      <a:pt x="1542" y="1874"/>
                      <a:pt x="1542" y="1874"/>
                      <a:pt x="1620" y="1874"/>
                    </a:cubicBezTo>
                    <a:cubicBezTo>
                      <a:pt x="1698" y="1874"/>
                      <a:pt x="1698" y="1874"/>
                      <a:pt x="1795" y="1796"/>
                    </a:cubicBezTo>
                    <a:cubicBezTo>
                      <a:pt x="1873" y="1308"/>
                      <a:pt x="1873" y="742"/>
                      <a:pt x="1873" y="254"/>
                    </a:cubicBezTo>
                    <a:cubicBezTo>
                      <a:pt x="1873" y="98"/>
                      <a:pt x="1795" y="1"/>
                      <a:pt x="1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56"/>
              <p:cNvSpPr/>
              <p:nvPr/>
            </p:nvSpPr>
            <p:spPr>
              <a:xfrm>
                <a:off x="8594480" y="1354775"/>
                <a:ext cx="353644" cy="15176"/>
              </a:xfrm>
              <a:custGeom>
                <a:avLst/>
                <a:gdLst/>
                <a:ahLst/>
                <a:cxnLst/>
                <a:rect l="l" t="t" r="r" b="b"/>
                <a:pathLst>
                  <a:path w="11395" h="489" extrusionOk="0">
                    <a:moveTo>
                      <a:pt x="1873" y="1"/>
                    </a:moveTo>
                    <a:cubicBezTo>
                      <a:pt x="820" y="79"/>
                      <a:pt x="98" y="79"/>
                      <a:pt x="98" y="79"/>
                    </a:cubicBezTo>
                    <a:cubicBezTo>
                      <a:pt x="98" y="79"/>
                      <a:pt x="0" y="157"/>
                      <a:pt x="0" y="235"/>
                    </a:cubicBezTo>
                    <a:lnTo>
                      <a:pt x="98" y="313"/>
                    </a:lnTo>
                    <a:cubicBezTo>
                      <a:pt x="98" y="313"/>
                      <a:pt x="820" y="410"/>
                      <a:pt x="1873" y="410"/>
                    </a:cubicBezTo>
                    <a:lnTo>
                      <a:pt x="3668" y="410"/>
                    </a:lnTo>
                    <a:cubicBezTo>
                      <a:pt x="4312" y="410"/>
                      <a:pt x="4976" y="410"/>
                      <a:pt x="5697" y="488"/>
                    </a:cubicBezTo>
                    <a:cubicBezTo>
                      <a:pt x="6439" y="410"/>
                      <a:pt x="7083" y="410"/>
                      <a:pt x="7727" y="410"/>
                    </a:cubicBezTo>
                    <a:lnTo>
                      <a:pt x="9522" y="410"/>
                    </a:lnTo>
                    <a:cubicBezTo>
                      <a:pt x="10010" y="410"/>
                      <a:pt x="10497" y="313"/>
                      <a:pt x="10829" y="313"/>
                    </a:cubicBezTo>
                    <a:lnTo>
                      <a:pt x="11219" y="313"/>
                    </a:lnTo>
                    <a:cubicBezTo>
                      <a:pt x="11317" y="313"/>
                      <a:pt x="11395" y="235"/>
                      <a:pt x="11395" y="235"/>
                    </a:cubicBezTo>
                    <a:cubicBezTo>
                      <a:pt x="11395" y="157"/>
                      <a:pt x="11317" y="79"/>
                      <a:pt x="11219" y="79"/>
                    </a:cubicBezTo>
                    <a:lnTo>
                      <a:pt x="10829" y="79"/>
                    </a:lnTo>
                    <a:cubicBezTo>
                      <a:pt x="10497" y="79"/>
                      <a:pt x="10010" y="79"/>
                      <a:pt x="95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56"/>
              <p:cNvSpPr/>
              <p:nvPr/>
            </p:nvSpPr>
            <p:spPr>
              <a:xfrm>
                <a:off x="8887544" y="1325851"/>
                <a:ext cx="43046" cy="68929"/>
              </a:xfrm>
              <a:custGeom>
                <a:avLst/>
                <a:gdLst/>
                <a:ahLst/>
                <a:cxnLst/>
                <a:rect l="l" t="t" r="r" b="b"/>
                <a:pathLst>
                  <a:path w="1387" h="2221" extrusionOk="0">
                    <a:moveTo>
                      <a:pt x="1208" y="0"/>
                    </a:moveTo>
                    <a:cubicBezTo>
                      <a:pt x="1184" y="0"/>
                      <a:pt x="1158" y="9"/>
                      <a:pt x="1132" y="35"/>
                    </a:cubicBezTo>
                    <a:cubicBezTo>
                      <a:pt x="723" y="269"/>
                      <a:pt x="410" y="601"/>
                      <a:pt x="79" y="1011"/>
                    </a:cubicBezTo>
                    <a:cubicBezTo>
                      <a:pt x="1" y="1089"/>
                      <a:pt x="1" y="1167"/>
                      <a:pt x="79" y="1342"/>
                    </a:cubicBezTo>
                    <a:cubicBezTo>
                      <a:pt x="235" y="1498"/>
                      <a:pt x="410" y="1654"/>
                      <a:pt x="567" y="1830"/>
                    </a:cubicBezTo>
                    <a:cubicBezTo>
                      <a:pt x="723" y="1908"/>
                      <a:pt x="976" y="2064"/>
                      <a:pt x="1132" y="2220"/>
                    </a:cubicBezTo>
                    <a:lnTo>
                      <a:pt x="1288" y="2220"/>
                    </a:lnTo>
                    <a:cubicBezTo>
                      <a:pt x="1386" y="2142"/>
                      <a:pt x="1386" y="2064"/>
                      <a:pt x="1288" y="2064"/>
                    </a:cubicBezTo>
                    <a:cubicBezTo>
                      <a:pt x="1210" y="1830"/>
                      <a:pt x="1054" y="1654"/>
                      <a:pt x="898" y="1498"/>
                    </a:cubicBezTo>
                    <a:cubicBezTo>
                      <a:pt x="777" y="1390"/>
                      <a:pt x="664" y="1273"/>
                      <a:pt x="555" y="1159"/>
                    </a:cubicBezTo>
                    <a:lnTo>
                      <a:pt x="555" y="1159"/>
                    </a:lnTo>
                    <a:cubicBezTo>
                      <a:pt x="822" y="829"/>
                      <a:pt x="1090" y="538"/>
                      <a:pt x="1288" y="191"/>
                    </a:cubicBezTo>
                    <a:cubicBezTo>
                      <a:pt x="1386" y="113"/>
                      <a:pt x="1386" y="113"/>
                      <a:pt x="1288" y="35"/>
                    </a:cubicBezTo>
                    <a:cubicBezTo>
                      <a:pt x="1288" y="35"/>
                      <a:pt x="1254" y="0"/>
                      <a:pt x="1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56"/>
              <p:cNvSpPr/>
              <p:nvPr/>
            </p:nvSpPr>
            <p:spPr>
              <a:xfrm>
                <a:off x="8609594" y="1326937"/>
                <a:ext cx="45466" cy="71939"/>
              </a:xfrm>
              <a:custGeom>
                <a:avLst/>
                <a:gdLst/>
                <a:ahLst/>
                <a:cxnLst/>
                <a:rect l="l" t="t" r="r" b="b"/>
                <a:pathLst>
                  <a:path w="1465" h="2318" extrusionOk="0">
                    <a:moveTo>
                      <a:pt x="98" y="0"/>
                    </a:moveTo>
                    <a:cubicBezTo>
                      <a:pt x="1" y="0"/>
                      <a:pt x="1" y="78"/>
                      <a:pt x="98" y="156"/>
                    </a:cubicBezTo>
                    <a:cubicBezTo>
                      <a:pt x="297" y="505"/>
                      <a:pt x="624" y="797"/>
                      <a:pt x="921" y="1128"/>
                    </a:cubicBezTo>
                    <a:lnTo>
                      <a:pt x="921" y="1128"/>
                    </a:lnTo>
                    <a:cubicBezTo>
                      <a:pt x="624" y="1424"/>
                      <a:pt x="297" y="1759"/>
                      <a:pt x="98" y="2107"/>
                    </a:cubicBezTo>
                    <a:cubicBezTo>
                      <a:pt x="1" y="2185"/>
                      <a:pt x="1" y="2185"/>
                      <a:pt x="98" y="2283"/>
                    </a:cubicBezTo>
                    <a:cubicBezTo>
                      <a:pt x="98" y="2283"/>
                      <a:pt x="133" y="2318"/>
                      <a:pt x="179" y="2318"/>
                    </a:cubicBezTo>
                    <a:cubicBezTo>
                      <a:pt x="202" y="2318"/>
                      <a:pt x="228" y="2309"/>
                      <a:pt x="254" y="2283"/>
                    </a:cubicBezTo>
                    <a:cubicBezTo>
                      <a:pt x="664" y="1951"/>
                      <a:pt x="1074" y="1619"/>
                      <a:pt x="1386" y="1307"/>
                    </a:cubicBezTo>
                    <a:cubicBezTo>
                      <a:pt x="1464" y="1132"/>
                      <a:pt x="1464" y="1054"/>
                      <a:pt x="1386" y="976"/>
                    </a:cubicBezTo>
                    <a:cubicBezTo>
                      <a:pt x="1074" y="566"/>
                      <a:pt x="664" y="234"/>
                      <a:pt x="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56"/>
              <p:cNvSpPr/>
              <p:nvPr/>
            </p:nvSpPr>
            <p:spPr>
              <a:xfrm>
                <a:off x="8645316" y="1236097"/>
                <a:ext cx="251942" cy="251787"/>
              </a:xfrm>
              <a:custGeom>
                <a:avLst/>
                <a:gdLst/>
                <a:ahLst/>
                <a:cxnLst/>
                <a:rect l="l" t="t" r="r" b="b"/>
                <a:pathLst>
                  <a:path w="8118" h="8113" extrusionOk="0">
                    <a:moveTo>
                      <a:pt x="79" y="0"/>
                    </a:moveTo>
                    <a:cubicBezTo>
                      <a:pt x="1" y="78"/>
                      <a:pt x="1" y="156"/>
                      <a:pt x="79" y="156"/>
                    </a:cubicBezTo>
                    <a:cubicBezTo>
                      <a:pt x="79" y="156"/>
                      <a:pt x="489" y="722"/>
                      <a:pt x="1211" y="1464"/>
                    </a:cubicBezTo>
                    <a:cubicBezTo>
                      <a:pt x="1620" y="1873"/>
                      <a:pt x="2030" y="2283"/>
                      <a:pt x="2518" y="2771"/>
                    </a:cubicBezTo>
                    <a:cubicBezTo>
                      <a:pt x="2928" y="3259"/>
                      <a:pt x="3416" y="3747"/>
                      <a:pt x="3903" y="4234"/>
                    </a:cubicBezTo>
                    <a:cubicBezTo>
                      <a:pt x="4391" y="4722"/>
                      <a:pt x="4879" y="5210"/>
                      <a:pt x="5367" y="5600"/>
                    </a:cubicBezTo>
                    <a:cubicBezTo>
                      <a:pt x="5601" y="5854"/>
                      <a:pt x="5855" y="6088"/>
                      <a:pt x="6011" y="6264"/>
                    </a:cubicBezTo>
                    <a:cubicBezTo>
                      <a:pt x="6264" y="6498"/>
                      <a:pt x="6498" y="6673"/>
                      <a:pt x="6655" y="6907"/>
                    </a:cubicBezTo>
                    <a:cubicBezTo>
                      <a:pt x="7064" y="7239"/>
                      <a:pt x="7396" y="7551"/>
                      <a:pt x="7552" y="7727"/>
                    </a:cubicBezTo>
                    <a:cubicBezTo>
                      <a:pt x="7806" y="7961"/>
                      <a:pt x="7962" y="8039"/>
                      <a:pt x="7962" y="8039"/>
                    </a:cubicBezTo>
                    <a:cubicBezTo>
                      <a:pt x="7962" y="8088"/>
                      <a:pt x="7981" y="8112"/>
                      <a:pt x="8011" y="8112"/>
                    </a:cubicBezTo>
                    <a:cubicBezTo>
                      <a:pt x="8040" y="8112"/>
                      <a:pt x="8079" y="8088"/>
                      <a:pt x="8118" y="8039"/>
                    </a:cubicBezTo>
                    <a:lnTo>
                      <a:pt x="8118" y="7883"/>
                    </a:lnTo>
                    <a:cubicBezTo>
                      <a:pt x="8118" y="7883"/>
                      <a:pt x="7962" y="7805"/>
                      <a:pt x="7806" y="7551"/>
                    </a:cubicBezTo>
                    <a:cubicBezTo>
                      <a:pt x="7552" y="7317"/>
                      <a:pt x="7318" y="6985"/>
                      <a:pt x="6908" y="6673"/>
                    </a:cubicBezTo>
                    <a:cubicBezTo>
                      <a:pt x="6752" y="6420"/>
                      <a:pt x="6498" y="6264"/>
                      <a:pt x="6342" y="6010"/>
                    </a:cubicBezTo>
                    <a:cubicBezTo>
                      <a:pt x="6089" y="5776"/>
                      <a:pt x="5933" y="5600"/>
                      <a:pt x="5679" y="5366"/>
                    </a:cubicBezTo>
                    <a:cubicBezTo>
                      <a:pt x="5191" y="4878"/>
                      <a:pt x="4703" y="4390"/>
                      <a:pt x="4216" y="3903"/>
                    </a:cubicBezTo>
                    <a:lnTo>
                      <a:pt x="2752" y="2439"/>
                    </a:lnTo>
                    <a:cubicBezTo>
                      <a:pt x="2362" y="1951"/>
                      <a:pt x="1874" y="1542"/>
                      <a:pt x="1464" y="1210"/>
                    </a:cubicBezTo>
                    <a:lnTo>
                      <a:pt x="2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56"/>
              <p:cNvSpPr/>
              <p:nvPr/>
            </p:nvSpPr>
            <p:spPr>
              <a:xfrm>
                <a:off x="8849402" y="1440152"/>
                <a:ext cx="58160" cy="58160"/>
              </a:xfrm>
              <a:custGeom>
                <a:avLst/>
                <a:gdLst/>
                <a:ahLst/>
                <a:cxnLst/>
                <a:rect l="l" t="t" r="r" b="b"/>
                <a:pathLst>
                  <a:path w="1874" h="1874" extrusionOk="0">
                    <a:moveTo>
                      <a:pt x="254" y="1"/>
                    </a:moveTo>
                    <a:cubicBezTo>
                      <a:pt x="79" y="1"/>
                      <a:pt x="0" y="176"/>
                      <a:pt x="0" y="254"/>
                    </a:cubicBezTo>
                    <a:lnTo>
                      <a:pt x="0" y="976"/>
                    </a:lnTo>
                    <a:cubicBezTo>
                      <a:pt x="79" y="1308"/>
                      <a:pt x="79" y="1562"/>
                      <a:pt x="176" y="1796"/>
                    </a:cubicBezTo>
                    <a:cubicBezTo>
                      <a:pt x="176" y="1796"/>
                      <a:pt x="176" y="1874"/>
                      <a:pt x="254" y="1874"/>
                    </a:cubicBezTo>
                    <a:cubicBezTo>
                      <a:pt x="332" y="1874"/>
                      <a:pt x="332" y="1874"/>
                      <a:pt x="410" y="1796"/>
                    </a:cubicBezTo>
                    <a:cubicBezTo>
                      <a:pt x="410" y="1562"/>
                      <a:pt x="410" y="1308"/>
                      <a:pt x="488" y="976"/>
                    </a:cubicBezTo>
                    <a:lnTo>
                      <a:pt x="488" y="488"/>
                    </a:lnTo>
                    <a:lnTo>
                      <a:pt x="976" y="488"/>
                    </a:lnTo>
                    <a:cubicBezTo>
                      <a:pt x="1230" y="410"/>
                      <a:pt x="1542" y="410"/>
                      <a:pt x="1796" y="410"/>
                    </a:cubicBezTo>
                    <a:cubicBezTo>
                      <a:pt x="1796" y="410"/>
                      <a:pt x="1874" y="332"/>
                      <a:pt x="1874" y="254"/>
                    </a:cubicBezTo>
                    <a:lnTo>
                      <a:pt x="1796" y="176"/>
                    </a:lnTo>
                    <a:cubicBezTo>
                      <a:pt x="1542" y="98"/>
                      <a:pt x="1230" y="98"/>
                      <a:pt x="976" y="98"/>
                    </a:cubicBezTo>
                    <a:cubicBezTo>
                      <a:pt x="742" y="1"/>
                      <a:pt x="488"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56"/>
              <p:cNvSpPr/>
              <p:nvPr/>
            </p:nvSpPr>
            <p:spPr>
              <a:xfrm>
                <a:off x="8632622" y="1224801"/>
                <a:ext cx="60580" cy="56732"/>
              </a:xfrm>
              <a:custGeom>
                <a:avLst/>
                <a:gdLst/>
                <a:ahLst/>
                <a:cxnLst/>
                <a:rect l="l" t="t" r="r" b="b"/>
                <a:pathLst>
                  <a:path w="1952" h="1828" extrusionOk="0">
                    <a:moveTo>
                      <a:pt x="1604" y="0"/>
                    </a:moveTo>
                    <a:cubicBezTo>
                      <a:pt x="1581" y="0"/>
                      <a:pt x="1542" y="55"/>
                      <a:pt x="1542" y="111"/>
                    </a:cubicBezTo>
                    <a:cubicBezTo>
                      <a:pt x="1476" y="522"/>
                      <a:pt x="1466" y="933"/>
                      <a:pt x="1464" y="1344"/>
                    </a:cubicBezTo>
                    <a:lnTo>
                      <a:pt x="1464" y="1344"/>
                    </a:lnTo>
                    <a:cubicBezTo>
                      <a:pt x="995" y="1362"/>
                      <a:pt x="576" y="1429"/>
                      <a:pt x="156" y="1496"/>
                    </a:cubicBezTo>
                    <a:cubicBezTo>
                      <a:pt x="78" y="1496"/>
                      <a:pt x="78" y="1496"/>
                      <a:pt x="0" y="1574"/>
                    </a:cubicBezTo>
                    <a:cubicBezTo>
                      <a:pt x="0" y="1672"/>
                      <a:pt x="78" y="1750"/>
                      <a:pt x="156" y="1750"/>
                    </a:cubicBezTo>
                    <a:cubicBezTo>
                      <a:pt x="644" y="1828"/>
                      <a:pt x="1132" y="1828"/>
                      <a:pt x="1698" y="1828"/>
                    </a:cubicBezTo>
                    <a:cubicBezTo>
                      <a:pt x="1795" y="1828"/>
                      <a:pt x="1951" y="1750"/>
                      <a:pt x="1951" y="1574"/>
                    </a:cubicBezTo>
                    <a:cubicBezTo>
                      <a:pt x="1873" y="1086"/>
                      <a:pt x="1873" y="598"/>
                      <a:pt x="1795" y="111"/>
                    </a:cubicBezTo>
                    <a:cubicBezTo>
                      <a:pt x="1795" y="33"/>
                      <a:pt x="1698" y="33"/>
                      <a:pt x="1620" y="33"/>
                    </a:cubicBezTo>
                    <a:cubicBezTo>
                      <a:pt x="1620" y="10"/>
                      <a:pt x="1613" y="0"/>
                      <a:pt x="1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56"/>
              <p:cNvSpPr/>
              <p:nvPr/>
            </p:nvSpPr>
            <p:spPr>
              <a:xfrm>
                <a:off x="8695592" y="1283922"/>
                <a:ext cx="148999" cy="152413"/>
              </a:xfrm>
              <a:custGeom>
                <a:avLst/>
                <a:gdLst/>
                <a:ahLst/>
                <a:cxnLst/>
                <a:rect l="l" t="t" r="r" b="b"/>
                <a:pathLst>
                  <a:path w="4801" h="4911" extrusionOk="0">
                    <a:moveTo>
                      <a:pt x="1652" y="462"/>
                    </a:moveTo>
                    <a:lnTo>
                      <a:pt x="2283" y="898"/>
                    </a:lnTo>
                    <a:lnTo>
                      <a:pt x="2439" y="898"/>
                    </a:lnTo>
                    <a:lnTo>
                      <a:pt x="3355" y="503"/>
                    </a:lnTo>
                    <a:lnTo>
                      <a:pt x="3415" y="1308"/>
                    </a:lnTo>
                    <a:cubicBezTo>
                      <a:pt x="3415" y="1386"/>
                      <a:pt x="3493" y="1386"/>
                      <a:pt x="3571" y="1464"/>
                    </a:cubicBezTo>
                    <a:lnTo>
                      <a:pt x="4215" y="1683"/>
                    </a:lnTo>
                    <a:lnTo>
                      <a:pt x="3669" y="2362"/>
                    </a:lnTo>
                    <a:cubicBezTo>
                      <a:pt x="3571" y="2440"/>
                      <a:pt x="3571" y="2596"/>
                      <a:pt x="3669" y="2693"/>
                    </a:cubicBezTo>
                    <a:lnTo>
                      <a:pt x="4145" y="3123"/>
                    </a:lnTo>
                    <a:lnTo>
                      <a:pt x="4145" y="3123"/>
                    </a:lnTo>
                    <a:lnTo>
                      <a:pt x="3415" y="3337"/>
                    </a:lnTo>
                    <a:cubicBezTo>
                      <a:pt x="3337" y="3337"/>
                      <a:pt x="3259" y="3415"/>
                      <a:pt x="3259" y="3493"/>
                    </a:cubicBezTo>
                    <a:cubicBezTo>
                      <a:pt x="3207" y="3765"/>
                      <a:pt x="3147" y="4003"/>
                      <a:pt x="3112" y="4251"/>
                    </a:cubicBezTo>
                    <a:lnTo>
                      <a:pt x="3112" y="4251"/>
                    </a:lnTo>
                    <a:lnTo>
                      <a:pt x="2517" y="3825"/>
                    </a:lnTo>
                    <a:cubicBezTo>
                      <a:pt x="2478" y="3786"/>
                      <a:pt x="2439" y="3766"/>
                      <a:pt x="2400" y="3766"/>
                    </a:cubicBezTo>
                    <a:cubicBezTo>
                      <a:pt x="2361" y="3766"/>
                      <a:pt x="2322" y="3786"/>
                      <a:pt x="2283" y="3825"/>
                    </a:cubicBezTo>
                    <a:lnTo>
                      <a:pt x="1656" y="4239"/>
                    </a:lnTo>
                    <a:lnTo>
                      <a:pt x="1656" y="4239"/>
                    </a:lnTo>
                    <a:lnTo>
                      <a:pt x="1718" y="3415"/>
                    </a:lnTo>
                    <a:cubicBezTo>
                      <a:pt x="1718" y="3259"/>
                      <a:pt x="1542" y="3181"/>
                      <a:pt x="1464" y="3181"/>
                    </a:cubicBezTo>
                    <a:lnTo>
                      <a:pt x="582" y="3234"/>
                    </a:lnTo>
                    <a:lnTo>
                      <a:pt x="582" y="3234"/>
                    </a:lnTo>
                    <a:lnTo>
                      <a:pt x="1054" y="2596"/>
                    </a:lnTo>
                    <a:lnTo>
                      <a:pt x="1054" y="2362"/>
                    </a:lnTo>
                    <a:lnTo>
                      <a:pt x="414" y="1644"/>
                    </a:lnTo>
                    <a:lnTo>
                      <a:pt x="1308" y="1386"/>
                    </a:lnTo>
                    <a:cubicBezTo>
                      <a:pt x="1308" y="1386"/>
                      <a:pt x="1386" y="1386"/>
                      <a:pt x="1386" y="1308"/>
                    </a:cubicBezTo>
                    <a:lnTo>
                      <a:pt x="1652" y="462"/>
                    </a:lnTo>
                    <a:close/>
                    <a:moveTo>
                      <a:pt x="1542" y="1"/>
                    </a:moveTo>
                    <a:cubicBezTo>
                      <a:pt x="1464" y="1"/>
                      <a:pt x="1386" y="79"/>
                      <a:pt x="1386" y="157"/>
                    </a:cubicBezTo>
                    <a:lnTo>
                      <a:pt x="1132" y="1230"/>
                    </a:lnTo>
                    <a:lnTo>
                      <a:pt x="157" y="1386"/>
                    </a:lnTo>
                    <a:lnTo>
                      <a:pt x="79" y="1386"/>
                    </a:lnTo>
                    <a:cubicBezTo>
                      <a:pt x="0" y="1464"/>
                      <a:pt x="0" y="1542"/>
                      <a:pt x="0" y="1620"/>
                    </a:cubicBezTo>
                    <a:lnTo>
                      <a:pt x="653" y="2479"/>
                    </a:lnTo>
                    <a:lnTo>
                      <a:pt x="653" y="2479"/>
                    </a:lnTo>
                    <a:lnTo>
                      <a:pt x="0" y="3337"/>
                    </a:lnTo>
                    <a:lnTo>
                      <a:pt x="0" y="3493"/>
                    </a:lnTo>
                    <a:cubicBezTo>
                      <a:pt x="0" y="3571"/>
                      <a:pt x="79" y="3669"/>
                      <a:pt x="157" y="3669"/>
                    </a:cubicBezTo>
                    <a:lnTo>
                      <a:pt x="254" y="3669"/>
                    </a:lnTo>
                    <a:lnTo>
                      <a:pt x="1297" y="3585"/>
                    </a:lnTo>
                    <a:lnTo>
                      <a:pt x="1230" y="4644"/>
                    </a:lnTo>
                    <a:cubicBezTo>
                      <a:pt x="1230" y="4723"/>
                      <a:pt x="1230" y="4801"/>
                      <a:pt x="1308" y="4801"/>
                    </a:cubicBezTo>
                    <a:cubicBezTo>
                      <a:pt x="1308" y="4856"/>
                      <a:pt x="1386" y="4911"/>
                      <a:pt x="1459" y="4911"/>
                    </a:cubicBezTo>
                    <a:cubicBezTo>
                      <a:pt x="1489" y="4911"/>
                      <a:pt x="1519" y="4901"/>
                      <a:pt x="1542" y="4879"/>
                    </a:cubicBezTo>
                    <a:lnTo>
                      <a:pt x="2442" y="4284"/>
                    </a:lnTo>
                    <a:lnTo>
                      <a:pt x="3181" y="4879"/>
                    </a:lnTo>
                    <a:lnTo>
                      <a:pt x="3259" y="4879"/>
                    </a:lnTo>
                    <a:cubicBezTo>
                      <a:pt x="3280" y="4900"/>
                      <a:pt x="3306" y="4909"/>
                      <a:pt x="3334" y="4909"/>
                    </a:cubicBezTo>
                    <a:cubicBezTo>
                      <a:pt x="3409" y="4909"/>
                      <a:pt x="3493" y="4837"/>
                      <a:pt x="3493" y="4723"/>
                    </a:cubicBezTo>
                    <a:cubicBezTo>
                      <a:pt x="3562" y="4361"/>
                      <a:pt x="3646" y="4060"/>
                      <a:pt x="3719" y="3712"/>
                    </a:cubicBezTo>
                    <a:lnTo>
                      <a:pt x="3719" y="3712"/>
                    </a:lnTo>
                    <a:lnTo>
                      <a:pt x="4644" y="3493"/>
                    </a:lnTo>
                    <a:lnTo>
                      <a:pt x="4722" y="3415"/>
                    </a:lnTo>
                    <a:cubicBezTo>
                      <a:pt x="4800" y="3337"/>
                      <a:pt x="4800" y="3181"/>
                      <a:pt x="4722" y="3084"/>
                    </a:cubicBezTo>
                    <a:lnTo>
                      <a:pt x="4126" y="2503"/>
                    </a:lnTo>
                    <a:lnTo>
                      <a:pt x="4126" y="2503"/>
                    </a:lnTo>
                    <a:lnTo>
                      <a:pt x="4722" y="1718"/>
                    </a:lnTo>
                    <a:lnTo>
                      <a:pt x="4800" y="1718"/>
                    </a:lnTo>
                    <a:cubicBezTo>
                      <a:pt x="4800" y="1542"/>
                      <a:pt x="4800" y="1464"/>
                      <a:pt x="4644" y="1386"/>
                    </a:cubicBezTo>
                    <a:lnTo>
                      <a:pt x="3804" y="1100"/>
                    </a:lnTo>
                    <a:lnTo>
                      <a:pt x="3804" y="1100"/>
                    </a:lnTo>
                    <a:lnTo>
                      <a:pt x="3669" y="254"/>
                    </a:lnTo>
                    <a:lnTo>
                      <a:pt x="3669" y="157"/>
                    </a:lnTo>
                    <a:cubicBezTo>
                      <a:pt x="3571" y="79"/>
                      <a:pt x="3493" y="79"/>
                      <a:pt x="3415" y="79"/>
                    </a:cubicBezTo>
                    <a:lnTo>
                      <a:pt x="2446" y="528"/>
                    </a:lnTo>
                    <a:lnTo>
                      <a:pt x="1620" y="79"/>
                    </a:lnTo>
                    <a:lnTo>
                      <a:pt x="15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56"/>
              <p:cNvSpPr/>
              <p:nvPr/>
            </p:nvSpPr>
            <p:spPr>
              <a:xfrm>
                <a:off x="8342569" y="2674259"/>
                <a:ext cx="15145" cy="353054"/>
              </a:xfrm>
              <a:custGeom>
                <a:avLst/>
                <a:gdLst/>
                <a:ahLst/>
                <a:cxnLst/>
                <a:rect l="l" t="t" r="r" b="b"/>
                <a:pathLst>
                  <a:path w="488" h="11376" extrusionOk="0">
                    <a:moveTo>
                      <a:pt x="234" y="0"/>
                    </a:moveTo>
                    <a:cubicBezTo>
                      <a:pt x="156" y="0"/>
                      <a:pt x="156" y="0"/>
                      <a:pt x="156" y="79"/>
                    </a:cubicBezTo>
                    <a:cubicBezTo>
                      <a:pt x="156" y="79"/>
                      <a:pt x="156" y="235"/>
                      <a:pt x="78" y="566"/>
                    </a:cubicBezTo>
                    <a:lnTo>
                      <a:pt x="78" y="1874"/>
                    </a:lnTo>
                    <a:lnTo>
                      <a:pt x="78" y="2674"/>
                    </a:lnTo>
                    <a:lnTo>
                      <a:pt x="78" y="3571"/>
                    </a:lnTo>
                    <a:cubicBezTo>
                      <a:pt x="0" y="4313"/>
                      <a:pt x="0" y="4956"/>
                      <a:pt x="0" y="5698"/>
                    </a:cubicBezTo>
                    <a:cubicBezTo>
                      <a:pt x="0" y="6342"/>
                      <a:pt x="0" y="7064"/>
                      <a:pt x="78" y="7727"/>
                    </a:cubicBezTo>
                    <a:lnTo>
                      <a:pt x="78" y="9503"/>
                    </a:lnTo>
                    <a:cubicBezTo>
                      <a:pt x="78" y="10576"/>
                      <a:pt x="156" y="11220"/>
                      <a:pt x="156" y="11220"/>
                    </a:cubicBezTo>
                    <a:cubicBezTo>
                      <a:pt x="156" y="11298"/>
                      <a:pt x="156" y="11376"/>
                      <a:pt x="234" y="11376"/>
                    </a:cubicBezTo>
                    <a:cubicBezTo>
                      <a:pt x="312" y="11376"/>
                      <a:pt x="410" y="11298"/>
                      <a:pt x="410" y="11220"/>
                    </a:cubicBezTo>
                    <a:lnTo>
                      <a:pt x="410" y="9503"/>
                    </a:lnTo>
                    <a:cubicBezTo>
                      <a:pt x="488" y="8937"/>
                      <a:pt x="488" y="8371"/>
                      <a:pt x="488" y="7727"/>
                    </a:cubicBezTo>
                    <a:lnTo>
                      <a:pt x="488" y="5698"/>
                    </a:lnTo>
                    <a:lnTo>
                      <a:pt x="488" y="3571"/>
                    </a:lnTo>
                    <a:lnTo>
                      <a:pt x="488" y="2674"/>
                    </a:lnTo>
                    <a:cubicBezTo>
                      <a:pt x="488" y="2361"/>
                      <a:pt x="488" y="2108"/>
                      <a:pt x="410" y="1874"/>
                    </a:cubicBezTo>
                    <a:lnTo>
                      <a:pt x="410" y="566"/>
                    </a:lnTo>
                    <a:lnTo>
                      <a:pt x="410" y="79"/>
                    </a:lnTo>
                    <a:cubicBezTo>
                      <a:pt x="410" y="0"/>
                      <a:pt x="312" y="0"/>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56"/>
              <p:cNvSpPr/>
              <p:nvPr/>
            </p:nvSpPr>
            <p:spPr>
              <a:xfrm>
                <a:off x="8314700" y="2691825"/>
                <a:ext cx="73305" cy="42425"/>
              </a:xfrm>
              <a:custGeom>
                <a:avLst/>
                <a:gdLst/>
                <a:ahLst/>
                <a:cxnLst/>
                <a:rect l="l" t="t" r="r" b="b"/>
                <a:pathLst>
                  <a:path w="2362" h="1367" extrusionOk="0">
                    <a:moveTo>
                      <a:pt x="79" y="0"/>
                    </a:moveTo>
                    <a:cubicBezTo>
                      <a:pt x="1" y="78"/>
                      <a:pt x="1" y="156"/>
                      <a:pt x="1" y="156"/>
                    </a:cubicBezTo>
                    <a:cubicBezTo>
                      <a:pt x="157" y="410"/>
                      <a:pt x="332" y="566"/>
                      <a:pt x="488" y="742"/>
                    </a:cubicBezTo>
                    <a:cubicBezTo>
                      <a:pt x="644" y="976"/>
                      <a:pt x="820" y="1132"/>
                      <a:pt x="976" y="1308"/>
                    </a:cubicBezTo>
                    <a:cubicBezTo>
                      <a:pt x="1015" y="1347"/>
                      <a:pt x="1074" y="1366"/>
                      <a:pt x="1135" y="1366"/>
                    </a:cubicBezTo>
                    <a:cubicBezTo>
                      <a:pt x="1196" y="1366"/>
                      <a:pt x="1259" y="1347"/>
                      <a:pt x="1308" y="1308"/>
                    </a:cubicBezTo>
                    <a:cubicBezTo>
                      <a:pt x="1464" y="1132"/>
                      <a:pt x="1698" y="976"/>
                      <a:pt x="1874" y="742"/>
                    </a:cubicBezTo>
                    <a:cubicBezTo>
                      <a:pt x="2030" y="566"/>
                      <a:pt x="2186" y="410"/>
                      <a:pt x="2361" y="156"/>
                    </a:cubicBezTo>
                    <a:lnTo>
                      <a:pt x="2361" y="78"/>
                    </a:lnTo>
                    <a:cubicBezTo>
                      <a:pt x="2283" y="0"/>
                      <a:pt x="2186" y="0"/>
                      <a:pt x="2186" y="0"/>
                    </a:cubicBezTo>
                    <a:cubicBezTo>
                      <a:pt x="1952" y="156"/>
                      <a:pt x="1796" y="332"/>
                      <a:pt x="1542" y="488"/>
                    </a:cubicBezTo>
                    <a:cubicBezTo>
                      <a:pt x="1436" y="594"/>
                      <a:pt x="1286" y="708"/>
                      <a:pt x="1152" y="820"/>
                    </a:cubicBezTo>
                    <a:lnTo>
                      <a:pt x="1152" y="820"/>
                    </a:lnTo>
                    <a:lnTo>
                      <a:pt x="820" y="488"/>
                    </a:lnTo>
                    <a:cubicBezTo>
                      <a:pt x="566" y="332"/>
                      <a:pt x="410" y="156"/>
                      <a:pt x="1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56"/>
              <p:cNvSpPr/>
              <p:nvPr/>
            </p:nvSpPr>
            <p:spPr>
              <a:xfrm>
                <a:off x="8314700" y="2965150"/>
                <a:ext cx="73305" cy="44597"/>
              </a:xfrm>
              <a:custGeom>
                <a:avLst/>
                <a:gdLst/>
                <a:ahLst/>
                <a:cxnLst/>
                <a:rect l="l" t="t" r="r" b="b"/>
                <a:pathLst>
                  <a:path w="2362" h="1437" extrusionOk="0">
                    <a:moveTo>
                      <a:pt x="1166" y="0"/>
                    </a:moveTo>
                    <a:cubicBezTo>
                      <a:pt x="1094" y="0"/>
                      <a:pt x="1022" y="38"/>
                      <a:pt x="976" y="130"/>
                    </a:cubicBezTo>
                    <a:cubicBezTo>
                      <a:pt x="820" y="305"/>
                      <a:pt x="644" y="461"/>
                      <a:pt x="488" y="617"/>
                    </a:cubicBezTo>
                    <a:cubicBezTo>
                      <a:pt x="332" y="871"/>
                      <a:pt x="157" y="1027"/>
                      <a:pt x="1" y="1281"/>
                    </a:cubicBezTo>
                    <a:lnTo>
                      <a:pt x="1" y="1437"/>
                    </a:lnTo>
                    <a:lnTo>
                      <a:pt x="235" y="1437"/>
                    </a:lnTo>
                    <a:cubicBezTo>
                      <a:pt x="410" y="1281"/>
                      <a:pt x="566" y="1105"/>
                      <a:pt x="820" y="949"/>
                    </a:cubicBezTo>
                    <a:cubicBezTo>
                      <a:pt x="925" y="844"/>
                      <a:pt x="1029" y="731"/>
                      <a:pt x="1140" y="597"/>
                    </a:cubicBezTo>
                    <a:lnTo>
                      <a:pt x="1140" y="597"/>
                    </a:lnTo>
                    <a:cubicBezTo>
                      <a:pt x="1475" y="879"/>
                      <a:pt x="1765" y="1151"/>
                      <a:pt x="2186" y="1437"/>
                    </a:cubicBezTo>
                    <a:lnTo>
                      <a:pt x="2283" y="1437"/>
                    </a:lnTo>
                    <a:cubicBezTo>
                      <a:pt x="2361" y="1359"/>
                      <a:pt x="2361" y="1359"/>
                      <a:pt x="2361" y="1281"/>
                    </a:cubicBezTo>
                    <a:cubicBezTo>
                      <a:pt x="2030" y="871"/>
                      <a:pt x="1698" y="461"/>
                      <a:pt x="1308" y="130"/>
                    </a:cubicBezTo>
                    <a:lnTo>
                      <a:pt x="1308" y="52"/>
                    </a:lnTo>
                    <a:cubicBezTo>
                      <a:pt x="1267" y="19"/>
                      <a:pt x="1217" y="0"/>
                      <a:pt x="11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56"/>
              <p:cNvSpPr/>
              <p:nvPr/>
            </p:nvSpPr>
            <p:spPr>
              <a:xfrm>
                <a:off x="8223860" y="2722705"/>
                <a:ext cx="252563" cy="251942"/>
              </a:xfrm>
              <a:custGeom>
                <a:avLst/>
                <a:gdLst/>
                <a:ahLst/>
                <a:cxnLst/>
                <a:rect l="l" t="t" r="r" b="b"/>
                <a:pathLst>
                  <a:path w="8138" h="8118" extrusionOk="0">
                    <a:moveTo>
                      <a:pt x="8013" y="0"/>
                    </a:moveTo>
                    <a:cubicBezTo>
                      <a:pt x="7981" y="0"/>
                      <a:pt x="7962" y="20"/>
                      <a:pt x="7962" y="59"/>
                    </a:cubicBezTo>
                    <a:cubicBezTo>
                      <a:pt x="7962" y="59"/>
                      <a:pt x="7806" y="137"/>
                      <a:pt x="7552" y="391"/>
                    </a:cubicBezTo>
                    <a:cubicBezTo>
                      <a:pt x="7396" y="547"/>
                      <a:pt x="7064" y="878"/>
                      <a:pt x="6674" y="1210"/>
                    </a:cubicBezTo>
                    <a:cubicBezTo>
                      <a:pt x="6498" y="1444"/>
                      <a:pt x="6264" y="1600"/>
                      <a:pt x="6088" y="1854"/>
                    </a:cubicBezTo>
                    <a:cubicBezTo>
                      <a:pt x="5854" y="2010"/>
                      <a:pt x="5601" y="2264"/>
                      <a:pt x="5367" y="2498"/>
                    </a:cubicBezTo>
                    <a:cubicBezTo>
                      <a:pt x="4957" y="2908"/>
                      <a:pt x="4391" y="3395"/>
                      <a:pt x="3903" y="3883"/>
                    </a:cubicBezTo>
                    <a:cubicBezTo>
                      <a:pt x="3415" y="4371"/>
                      <a:pt x="2928" y="4937"/>
                      <a:pt x="2518" y="5347"/>
                    </a:cubicBezTo>
                    <a:lnTo>
                      <a:pt x="1211" y="6654"/>
                    </a:lnTo>
                    <a:cubicBezTo>
                      <a:pt x="567" y="7376"/>
                      <a:pt x="79" y="7942"/>
                      <a:pt x="79" y="7942"/>
                    </a:cubicBezTo>
                    <a:cubicBezTo>
                      <a:pt x="1" y="7942"/>
                      <a:pt x="1" y="8039"/>
                      <a:pt x="79" y="8117"/>
                    </a:cubicBezTo>
                    <a:lnTo>
                      <a:pt x="235" y="8117"/>
                    </a:lnTo>
                    <a:cubicBezTo>
                      <a:pt x="235" y="8117"/>
                      <a:pt x="723" y="7629"/>
                      <a:pt x="1542" y="6888"/>
                    </a:cubicBezTo>
                    <a:cubicBezTo>
                      <a:pt x="1874" y="6576"/>
                      <a:pt x="2362" y="6166"/>
                      <a:pt x="2771" y="5678"/>
                    </a:cubicBezTo>
                    <a:lnTo>
                      <a:pt x="4235" y="4215"/>
                    </a:lnTo>
                    <a:lnTo>
                      <a:pt x="5698" y="2752"/>
                    </a:lnTo>
                    <a:cubicBezTo>
                      <a:pt x="5932" y="2576"/>
                      <a:pt x="6088" y="2342"/>
                      <a:pt x="6342" y="2088"/>
                    </a:cubicBezTo>
                    <a:cubicBezTo>
                      <a:pt x="6576" y="1854"/>
                      <a:pt x="6752" y="1698"/>
                      <a:pt x="6908" y="1522"/>
                    </a:cubicBezTo>
                    <a:cubicBezTo>
                      <a:pt x="7318" y="1113"/>
                      <a:pt x="7552" y="800"/>
                      <a:pt x="7806" y="547"/>
                    </a:cubicBezTo>
                    <a:lnTo>
                      <a:pt x="8137" y="235"/>
                    </a:lnTo>
                    <a:lnTo>
                      <a:pt x="8137" y="59"/>
                    </a:lnTo>
                    <a:cubicBezTo>
                      <a:pt x="8088" y="20"/>
                      <a:pt x="8045" y="0"/>
                      <a:pt x="80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56"/>
              <p:cNvSpPr/>
              <p:nvPr/>
            </p:nvSpPr>
            <p:spPr>
              <a:xfrm>
                <a:off x="8430957" y="2714822"/>
                <a:ext cx="57570" cy="55149"/>
              </a:xfrm>
              <a:custGeom>
                <a:avLst/>
                <a:gdLst/>
                <a:ahLst/>
                <a:cxnLst/>
                <a:rect l="l" t="t" r="r" b="b"/>
                <a:pathLst>
                  <a:path w="1855" h="1777" extrusionOk="0">
                    <a:moveTo>
                      <a:pt x="235" y="1"/>
                    </a:moveTo>
                    <a:cubicBezTo>
                      <a:pt x="157" y="1"/>
                      <a:pt x="79" y="1"/>
                      <a:pt x="79" y="79"/>
                    </a:cubicBezTo>
                    <a:cubicBezTo>
                      <a:pt x="79" y="313"/>
                      <a:pt x="1" y="567"/>
                      <a:pt x="1" y="801"/>
                    </a:cubicBezTo>
                    <a:lnTo>
                      <a:pt x="1" y="1542"/>
                    </a:lnTo>
                    <a:cubicBezTo>
                      <a:pt x="1" y="1620"/>
                      <a:pt x="79" y="1776"/>
                      <a:pt x="235" y="1776"/>
                    </a:cubicBezTo>
                    <a:lnTo>
                      <a:pt x="976" y="1776"/>
                    </a:lnTo>
                    <a:cubicBezTo>
                      <a:pt x="1211" y="1776"/>
                      <a:pt x="1464" y="1698"/>
                      <a:pt x="1698" y="1698"/>
                    </a:cubicBezTo>
                    <a:cubicBezTo>
                      <a:pt x="1776" y="1698"/>
                      <a:pt x="1776" y="1620"/>
                      <a:pt x="1776" y="1620"/>
                    </a:cubicBezTo>
                    <a:cubicBezTo>
                      <a:pt x="1854" y="1542"/>
                      <a:pt x="1776" y="1464"/>
                      <a:pt x="1698" y="1464"/>
                    </a:cubicBezTo>
                    <a:cubicBezTo>
                      <a:pt x="1464" y="1367"/>
                      <a:pt x="1211" y="1367"/>
                      <a:pt x="976" y="1367"/>
                    </a:cubicBezTo>
                    <a:cubicBezTo>
                      <a:pt x="800" y="1312"/>
                      <a:pt x="633" y="1296"/>
                      <a:pt x="463" y="1291"/>
                    </a:cubicBezTo>
                    <a:lnTo>
                      <a:pt x="463" y="1291"/>
                    </a:lnTo>
                    <a:cubicBezTo>
                      <a:pt x="434" y="1128"/>
                      <a:pt x="391" y="969"/>
                      <a:pt x="391" y="801"/>
                    </a:cubicBezTo>
                    <a:cubicBezTo>
                      <a:pt x="391" y="567"/>
                      <a:pt x="391" y="313"/>
                      <a:pt x="313" y="79"/>
                    </a:cubicBezTo>
                    <a:cubicBezTo>
                      <a:pt x="313" y="1"/>
                      <a:pt x="313"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56"/>
              <p:cNvSpPr/>
              <p:nvPr/>
            </p:nvSpPr>
            <p:spPr>
              <a:xfrm>
                <a:off x="8213588" y="2929181"/>
                <a:ext cx="58160" cy="58160"/>
              </a:xfrm>
              <a:custGeom>
                <a:avLst/>
                <a:gdLst/>
                <a:ahLst/>
                <a:cxnLst/>
                <a:rect l="l" t="t" r="r" b="b"/>
                <a:pathLst>
                  <a:path w="1874" h="1874" extrusionOk="0">
                    <a:moveTo>
                      <a:pt x="1639" y="1"/>
                    </a:moveTo>
                    <a:cubicBezTo>
                      <a:pt x="1151" y="1"/>
                      <a:pt x="566" y="79"/>
                      <a:pt x="78" y="157"/>
                    </a:cubicBezTo>
                    <a:lnTo>
                      <a:pt x="0" y="235"/>
                    </a:lnTo>
                    <a:cubicBezTo>
                      <a:pt x="0" y="313"/>
                      <a:pt x="78" y="411"/>
                      <a:pt x="78" y="411"/>
                    </a:cubicBezTo>
                    <a:cubicBezTo>
                      <a:pt x="562" y="475"/>
                      <a:pt x="980" y="486"/>
                      <a:pt x="1386" y="488"/>
                    </a:cubicBezTo>
                    <a:lnTo>
                      <a:pt x="1386" y="488"/>
                    </a:lnTo>
                    <a:cubicBezTo>
                      <a:pt x="1388" y="912"/>
                      <a:pt x="1399" y="1371"/>
                      <a:pt x="1463" y="1776"/>
                    </a:cubicBezTo>
                    <a:cubicBezTo>
                      <a:pt x="1463" y="1874"/>
                      <a:pt x="1542" y="1874"/>
                      <a:pt x="1639" y="1874"/>
                    </a:cubicBezTo>
                    <a:cubicBezTo>
                      <a:pt x="1639" y="1874"/>
                      <a:pt x="1717" y="1874"/>
                      <a:pt x="1717" y="1776"/>
                    </a:cubicBezTo>
                    <a:cubicBezTo>
                      <a:pt x="1795" y="1289"/>
                      <a:pt x="1873" y="723"/>
                      <a:pt x="1873" y="235"/>
                    </a:cubicBezTo>
                    <a:cubicBezTo>
                      <a:pt x="1873" y="79"/>
                      <a:pt x="1717" y="1"/>
                      <a:pt x="16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56"/>
              <p:cNvSpPr/>
              <p:nvPr/>
            </p:nvSpPr>
            <p:spPr>
              <a:xfrm>
                <a:off x="8176035" y="2843214"/>
                <a:ext cx="353054" cy="12724"/>
              </a:xfrm>
              <a:custGeom>
                <a:avLst/>
                <a:gdLst/>
                <a:ahLst/>
                <a:cxnLst/>
                <a:rect l="l" t="t" r="r" b="b"/>
                <a:pathLst>
                  <a:path w="11376" h="410" extrusionOk="0">
                    <a:moveTo>
                      <a:pt x="1874" y="0"/>
                    </a:moveTo>
                    <a:cubicBezTo>
                      <a:pt x="800" y="78"/>
                      <a:pt x="78" y="78"/>
                      <a:pt x="78" y="78"/>
                    </a:cubicBezTo>
                    <a:cubicBezTo>
                      <a:pt x="0" y="78"/>
                      <a:pt x="0" y="156"/>
                      <a:pt x="0" y="254"/>
                    </a:cubicBezTo>
                    <a:cubicBezTo>
                      <a:pt x="0" y="254"/>
                      <a:pt x="0" y="332"/>
                      <a:pt x="78" y="332"/>
                    </a:cubicBezTo>
                    <a:cubicBezTo>
                      <a:pt x="78" y="332"/>
                      <a:pt x="800" y="410"/>
                      <a:pt x="1874" y="410"/>
                    </a:cubicBezTo>
                    <a:lnTo>
                      <a:pt x="9503" y="410"/>
                    </a:lnTo>
                    <a:cubicBezTo>
                      <a:pt x="9990" y="410"/>
                      <a:pt x="10478" y="332"/>
                      <a:pt x="10732" y="332"/>
                    </a:cubicBezTo>
                    <a:lnTo>
                      <a:pt x="11220" y="332"/>
                    </a:lnTo>
                    <a:cubicBezTo>
                      <a:pt x="11298" y="332"/>
                      <a:pt x="11376" y="254"/>
                      <a:pt x="11376" y="254"/>
                    </a:cubicBezTo>
                    <a:cubicBezTo>
                      <a:pt x="11376" y="156"/>
                      <a:pt x="11298" y="78"/>
                      <a:pt x="11220" y="78"/>
                    </a:cubicBezTo>
                    <a:lnTo>
                      <a:pt x="10732" y="78"/>
                    </a:lnTo>
                    <a:cubicBezTo>
                      <a:pt x="10478" y="78"/>
                      <a:pt x="9990" y="0"/>
                      <a:pt x="95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56"/>
              <p:cNvSpPr/>
              <p:nvPr/>
            </p:nvSpPr>
            <p:spPr>
              <a:xfrm>
                <a:off x="8466089" y="2814289"/>
                <a:ext cx="45435" cy="69518"/>
              </a:xfrm>
              <a:custGeom>
                <a:avLst/>
                <a:gdLst/>
                <a:ahLst/>
                <a:cxnLst/>
                <a:rect l="l" t="t" r="r" b="b"/>
                <a:pathLst>
                  <a:path w="1464" h="2240" extrusionOk="0">
                    <a:moveTo>
                      <a:pt x="1299" y="0"/>
                    </a:moveTo>
                    <a:cubicBezTo>
                      <a:pt x="1273" y="0"/>
                      <a:pt x="1243" y="9"/>
                      <a:pt x="1210" y="35"/>
                    </a:cubicBezTo>
                    <a:cubicBezTo>
                      <a:pt x="820" y="288"/>
                      <a:pt x="488" y="601"/>
                      <a:pt x="79" y="932"/>
                    </a:cubicBezTo>
                    <a:lnTo>
                      <a:pt x="79" y="1010"/>
                    </a:lnTo>
                    <a:cubicBezTo>
                      <a:pt x="1" y="1088"/>
                      <a:pt x="1" y="1186"/>
                      <a:pt x="79" y="1264"/>
                    </a:cubicBezTo>
                    <a:lnTo>
                      <a:pt x="79" y="1342"/>
                    </a:lnTo>
                    <a:cubicBezTo>
                      <a:pt x="332" y="1498"/>
                      <a:pt x="488" y="1674"/>
                      <a:pt x="644" y="1752"/>
                    </a:cubicBezTo>
                    <a:cubicBezTo>
                      <a:pt x="820" y="1908"/>
                      <a:pt x="1054" y="2064"/>
                      <a:pt x="1210" y="2240"/>
                    </a:cubicBezTo>
                    <a:lnTo>
                      <a:pt x="1386" y="2240"/>
                    </a:lnTo>
                    <a:cubicBezTo>
                      <a:pt x="1386" y="2161"/>
                      <a:pt x="1464" y="2064"/>
                      <a:pt x="1386" y="2064"/>
                    </a:cubicBezTo>
                    <a:cubicBezTo>
                      <a:pt x="1210" y="1830"/>
                      <a:pt x="1132" y="1674"/>
                      <a:pt x="976" y="1498"/>
                    </a:cubicBezTo>
                    <a:cubicBezTo>
                      <a:pt x="868" y="1389"/>
                      <a:pt x="749" y="1234"/>
                      <a:pt x="609" y="1096"/>
                    </a:cubicBezTo>
                    <a:lnTo>
                      <a:pt x="609" y="1096"/>
                    </a:lnTo>
                    <a:cubicBezTo>
                      <a:pt x="923" y="819"/>
                      <a:pt x="1175" y="535"/>
                      <a:pt x="1386" y="210"/>
                    </a:cubicBezTo>
                    <a:lnTo>
                      <a:pt x="1386" y="35"/>
                    </a:lnTo>
                    <a:cubicBezTo>
                      <a:pt x="1386" y="35"/>
                      <a:pt x="1351" y="0"/>
                      <a:pt x="1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56"/>
              <p:cNvSpPr/>
              <p:nvPr/>
            </p:nvSpPr>
            <p:spPr>
              <a:xfrm>
                <a:off x="8191180" y="2813544"/>
                <a:ext cx="45435" cy="73770"/>
              </a:xfrm>
              <a:custGeom>
                <a:avLst/>
                <a:gdLst/>
                <a:ahLst/>
                <a:cxnLst/>
                <a:rect l="l" t="t" r="r" b="b"/>
                <a:pathLst>
                  <a:path w="1464" h="2377" extrusionOk="0">
                    <a:moveTo>
                      <a:pt x="117" y="0"/>
                    </a:moveTo>
                    <a:cubicBezTo>
                      <a:pt x="98" y="0"/>
                      <a:pt x="78" y="20"/>
                      <a:pt x="78" y="59"/>
                    </a:cubicBezTo>
                    <a:cubicBezTo>
                      <a:pt x="0" y="59"/>
                      <a:pt x="0" y="137"/>
                      <a:pt x="0" y="234"/>
                    </a:cubicBezTo>
                    <a:cubicBezTo>
                      <a:pt x="262" y="562"/>
                      <a:pt x="594" y="849"/>
                      <a:pt x="889" y="1175"/>
                    </a:cubicBezTo>
                    <a:lnTo>
                      <a:pt x="889" y="1175"/>
                    </a:lnTo>
                    <a:cubicBezTo>
                      <a:pt x="553" y="1478"/>
                      <a:pt x="270" y="1832"/>
                      <a:pt x="0" y="2185"/>
                    </a:cubicBezTo>
                    <a:lnTo>
                      <a:pt x="0" y="2342"/>
                    </a:lnTo>
                    <a:cubicBezTo>
                      <a:pt x="52" y="2342"/>
                      <a:pt x="104" y="2376"/>
                      <a:pt x="133" y="2376"/>
                    </a:cubicBezTo>
                    <a:cubicBezTo>
                      <a:pt x="148" y="2376"/>
                      <a:pt x="156" y="2368"/>
                      <a:pt x="156" y="2342"/>
                    </a:cubicBezTo>
                    <a:cubicBezTo>
                      <a:pt x="644" y="2010"/>
                      <a:pt x="976" y="1698"/>
                      <a:pt x="1386" y="1366"/>
                    </a:cubicBezTo>
                    <a:cubicBezTo>
                      <a:pt x="1464" y="1210"/>
                      <a:pt x="1464" y="1112"/>
                      <a:pt x="1386" y="1034"/>
                    </a:cubicBezTo>
                    <a:cubicBezTo>
                      <a:pt x="976" y="625"/>
                      <a:pt x="644" y="312"/>
                      <a:pt x="156" y="59"/>
                    </a:cubicBezTo>
                    <a:cubicBezTo>
                      <a:pt x="156" y="20"/>
                      <a:pt x="137"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56"/>
              <p:cNvSpPr/>
              <p:nvPr/>
            </p:nvSpPr>
            <p:spPr>
              <a:xfrm>
                <a:off x="8226281" y="2724505"/>
                <a:ext cx="252563" cy="251942"/>
              </a:xfrm>
              <a:custGeom>
                <a:avLst/>
                <a:gdLst/>
                <a:ahLst/>
                <a:cxnLst/>
                <a:rect l="l" t="t" r="r" b="b"/>
                <a:pathLst>
                  <a:path w="8138" h="8118" extrusionOk="0">
                    <a:moveTo>
                      <a:pt x="79" y="1"/>
                    </a:moveTo>
                    <a:cubicBezTo>
                      <a:pt x="1" y="79"/>
                      <a:pt x="1" y="177"/>
                      <a:pt x="1" y="177"/>
                    </a:cubicBezTo>
                    <a:cubicBezTo>
                      <a:pt x="1" y="177"/>
                      <a:pt x="489" y="742"/>
                      <a:pt x="1230" y="1464"/>
                    </a:cubicBezTo>
                    <a:cubicBezTo>
                      <a:pt x="1620" y="1874"/>
                      <a:pt x="2030" y="2284"/>
                      <a:pt x="2440" y="2772"/>
                    </a:cubicBezTo>
                    <a:lnTo>
                      <a:pt x="3903" y="4235"/>
                    </a:lnTo>
                    <a:cubicBezTo>
                      <a:pt x="4391" y="4723"/>
                      <a:pt x="4879" y="5211"/>
                      <a:pt x="5367" y="5620"/>
                    </a:cubicBezTo>
                    <a:lnTo>
                      <a:pt x="6010" y="6264"/>
                    </a:lnTo>
                    <a:cubicBezTo>
                      <a:pt x="6264" y="6518"/>
                      <a:pt x="6420" y="6674"/>
                      <a:pt x="6674" y="6908"/>
                    </a:cubicBezTo>
                    <a:cubicBezTo>
                      <a:pt x="6986" y="7240"/>
                      <a:pt x="7318" y="7571"/>
                      <a:pt x="7571" y="7728"/>
                    </a:cubicBezTo>
                    <a:lnTo>
                      <a:pt x="7884" y="8059"/>
                    </a:lnTo>
                    <a:cubicBezTo>
                      <a:pt x="7923" y="8098"/>
                      <a:pt x="7967" y="8118"/>
                      <a:pt x="8001" y="8118"/>
                    </a:cubicBezTo>
                    <a:cubicBezTo>
                      <a:pt x="8035" y="8118"/>
                      <a:pt x="8059" y="8098"/>
                      <a:pt x="8059" y="8059"/>
                    </a:cubicBezTo>
                    <a:cubicBezTo>
                      <a:pt x="8137" y="8059"/>
                      <a:pt x="8137" y="7981"/>
                      <a:pt x="8059" y="7884"/>
                    </a:cubicBezTo>
                    <a:cubicBezTo>
                      <a:pt x="8059" y="7884"/>
                      <a:pt x="7962" y="7806"/>
                      <a:pt x="7806" y="7571"/>
                    </a:cubicBezTo>
                    <a:cubicBezTo>
                      <a:pt x="7571" y="7318"/>
                      <a:pt x="7240" y="7006"/>
                      <a:pt x="6908" y="6596"/>
                    </a:cubicBezTo>
                    <a:cubicBezTo>
                      <a:pt x="6752" y="6420"/>
                      <a:pt x="6498" y="6264"/>
                      <a:pt x="6342" y="6030"/>
                    </a:cubicBezTo>
                    <a:lnTo>
                      <a:pt x="5698" y="5367"/>
                    </a:lnTo>
                    <a:lnTo>
                      <a:pt x="4235" y="3903"/>
                    </a:lnTo>
                    <a:lnTo>
                      <a:pt x="2772" y="2440"/>
                    </a:lnTo>
                    <a:cubicBezTo>
                      <a:pt x="2284" y="1952"/>
                      <a:pt x="1874" y="1542"/>
                      <a:pt x="1464" y="1230"/>
                    </a:cubicBezTo>
                    <a:lnTo>
                      <a:pt x="2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56"/>
              <p:cNvSpPr/>
              <p:nvPr/>
            </p:nvSpPr>
            <p:spPr>
              <a:xfrm>
                <a:off x="8430957" y="2929181"/>
                <a:ext cx="57570" cy="58160"/>
              </a:xfrm>
              <a:custGeom>
                <a:avLst/>
                <a:gdLst/>
                <a:ahLst/>
                <a:cxnLst/>
                <a:rect l="l" t="t" r="r" b="b"/>
                <a:pathLst>
                  <a:path w="1855" h="1874" extrusionOk="0">
                    <a:moveTo>
                      <a:pt x="235" y="1"/>
                    </a:moveTo>
                    <a:cubicBezTo>
                      <a:pt x="79" y="1"/>
                      <a:pt x="1" y="157"/>
                      <a:pt x="1" y="235"/>
                    </a:cubicBezTo>
                    <a:lnTo>
                      <a:pt x="1" y="976"/>
                    </a:lnTo>
                    <a:cubicBezTo>
                      <a:pt x="1" y="1211"/>
                      <a:pt x="79" y="1542"/>
                      <a:pt x="79" y="1776"/>
                    </a:cubicBezTo>
                    <a:cubicBezTo>
                      <a:pt x="157" y="1776"/>
                      <a:pt x="157" y="1874"/>
                      <a:pt x="235" y="1874"/>
                    </a:cubicBezTo>
                    <a:lnTo>
                      <a:pt x="313" y="1776"/>
                    </a:lnTo>
                    <a:cubicBezTo>
                      <a:pt x="391" y="1542"/>
                      <a:pt x="391" y="1211"/>
                      <a:pt x="391" y="976"/>
                    </a:cubicBezTo>
                    <a:cubicBezTo>
                      <a:pt x="455" y="809"/>
                      <a:pt x="477" y="650"/>
                      <a:pt x="485" y="489"/>
                    </a:cubicBezTo>
                    <a:lnTo>
                      <a:pt x="976" y="489"/>
                    </a:lnTo>
                    <a:cubicBezTo>
                      <a:pt x="1211" y="411"/>
                      <a:pt x="1464" y="411"/>
                      <a:pt x="1698" y="411"/>
                    </a:cubicBezTo>
                    <a:lnTo>
                      <a:pt x="1854" y="235"/>
                    </a:lnTo>
                    <a:cubicBezTo>
                      <a:pt x="1854" y="235"/>
                      <a:pt x="1776" y="157"/>
                      <a:pt x="1698" y="157"/>
                    </a:cubicBezTo>
                    <a:cubicBezTo>
                      <a:pt x="1464" y="79"/>
                      <a:pt x="1211" y="79"/>
                      <a:pt x="976" y="79"/>
                    </a:cubicBezTo>
                    <a:cubicBezTo>
                      <a:pt x="723" y="1"/>
                      <a:pt x="489"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56"/>
              <p:cNvSpPr/>
              <p:nvPr/>
            </p:nvSpPr>
            <p:spPr>
              <a:xfrm>
                <a:off x="8213588" y="2711812"/>
                <a:ext cx="58160" cy="58160"/>
              </a:xfrm>
              <a:custGeom>
                <a:avLst/>
                <a:gdLst/>
                <a:ahLst/>
                <a:cxnLst/>
                <a:rect l="l" t="t" r="r" b="b"/>
                <a:pathLst>
                  <a:path w="1874" h="1874" extrusionOk="0">
                    <a:moveTo>
                      <a:pt x="1639" y="0"/>
                    </a:moveTo>
                    <a:cubicBezTo>
                      <a:pt x="1542" y="0"/>
                      <a:pt x="1542" y="98"/>
                      <a:pt x="1542" y="176"/>
                    </a:cubicBezTo>
                    <a:cubicBezTo>
                      <a:pt x="1477" y="580"/>
                      <a:pt x="1412" y="985"/>
                      <a:pt x="1436" y="1390"/>
                    </a:cubicBezTo>
                    <a:lnTo>
                      <a:pt x="1436" y="1390"/>
                    </a:lnTo>
                    <a:cubicBezTo>
                      <a:pt x="1014" y="1407"/>
                      <a:pt x="583" y="1477"/>
                      <a:pt x="78" y="1561"/>
                    </a:cubicBezTo>
                    <a:cubicBezTo>
                      <a:pt x="78" y="1561"/>
                      <a:pt x="0" y="1561"/>
                      <a:pt x="0" y="1639"/>
                    </a:cubicBezTo>
                    <a:cubicBezTo>
                      <a:pt x="0" y="1717"/>
                      <a:pt x="78" y="1795"/>
                      <a:pt x="78" y="1795"/>
                    </a:cubicBezTo>
                    <a:cubicBezTo>
                      <a:pt x="664" y="1873"/>
                      <a:pt x="1151" y="1873"/>
                      <a:pt x="1639" y="1873"/>
                    </a:cubicBezTo>
                    <a:lnTo>
                      <a:pt x="1717" y="1873"/>
                    </a:lnTo>
                    <a:cubicBezTo>
                      <a:pt x="1795" y="1873"/>
                      <a:pt x="1873" y="1795"/>
                      <a:pt x="1873" y="1639"/>
                    </a:cubicBezTo>
                    <a:cubicBezTo>
                      <a:pt x="1873" y="1151"/>
                      <a:pt x="1873" y="664"/>
                      <a:pt x="1717" y="176"/>
                    </a:cubicBezTo>
                    <a:cubicBezTo>
                      <a:pt x="1717" y="98"/>
                      <a:pt x="1717" y="98"/>
                      <a:pt x="1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56"/>
              <p:cNvSpPr/>
              <p:nvPr/>
            </p:nvSpPr>
            <p:spPr>
              <a:xfrm>
                <a:off x="8276558" y="2772361"/>
                <a:ext cx="148999" cy="152630"/>
              </a:xfrm>
              <a:custGeom>
                <a:avLst/>
                <a:gdLst/>
                <a:ahLst/>
                <a:cxnLst/>
                <a:rect l="l" t="t" r="r" b="b"/>
                <a:pathLst>
                  <a:path w="4801" h="4918" extrusionOk="0">
                    <a:moveTo>
                      <a:pt x="1588" y="418"/>
                    </a:moveTo>
                    <a:lnTo>
                      <a:pt x="2283" y="898"/>
                    </a:lnTo>
                    <a:lnTo>
                      <a:pt x="2439" y="898"/>
                    </a:lnTo>
                    <a:lnTo>
                      <a:pt x="3300" y="533"/>
                    </a:lnTo>
                    <a:lnTo>
                      <a:pt x="3300" y="533"/>
                    </a:lnTo>
                    <a:lnTo>
                      <a:pt x="3415" y="1308"/>
                    </a:lnTo>
                    <a:cubicBezTo>
                      <a:pt x="3415" y="1386"/>
                      <a:pt x="3512" y="1386"/>
                      <a:pt x="3512" y="1464"/>
                    </a:cubicBezTo>
                    <a:lnTo>
                      <a:pt x="4202" y="1698"/>
                    </a:lnTo>
                    <a:lnTo>
                      <a:pt x="4202" y="1698"/>
                    </a:lnTo>
                    <a:lnTo>
                      <a:pt x="3669" y="2361"/>
                    </a:lnTo>
                    <a:cubicBezTo>
                      <a:pt x="3590" y="2439"/>
                      <a:pt x="3590" y="2615"/>
                      <a:pt x="3669" y="2693"/>
                    </a:cubicBezTo>
                    <a:lnTo>
                      <a:pt x="4110" y="3135"/>
                    </a:lnTo>
                    <a:lnTo>
                      <a:pt x="4110" y="3135"/>
                    </a:lnTo>
                    <a:lnTo>
                      <a:pt x="3415" y="3337"/>
                    </a:lnTo>
                    <a:cubicBezTo>
                      <a:pt x="3337" y="3337"/>
                      <a:pt x="3259" y="3415"/>
                      <a:pt x="3259" y="3512"/>
                    </a:cubicBezTo>
                    <a:cubicBezTo>
                      <a:pt x="3207" y="3772"/>
                      <a:pt x="3155" y="4005"/>
                      <a:pt x="3103" y="4253"/>
                    </a:cubicBezTo>
                    <a:lnTo>
                      <a:pt x="3103" y="4253"/>
                    </a:lnTo>
                    <a:lnTo>
                      <a:pt x="2537" y="3825"/>
                    </a:lnTo>
                    <a:cubicBezTo>
                      <a:pt x="2488" y="3786"/>
                      <a:pt x="2444" y="3766"/>
                      <a:pt x="2403" y="3766"/>
                    </a:cubicBezTo>
                    <a:cubicBezTo>
                      <a:pt x="2361" y="3766"/>
                      <a:pt x="2322" y="3786"/>
                      <a:pt x="2283" y="3825"/>
                    </a:cubicBezTo>
                    <a:lnTo>
                      <a:pt x="1665" y="4245"/>
                    </a:lnTo>
                    <a:lnTo>
                      <a:pt x="1665" y="4245"/>
                    </a:lnTo>
                    <a:lnTo>
                      <a:pt x="1717" y="3415"/>
                    </a:lnTo>
                    <a:lnTo>
                      <a:pt x="1717" y="3337"/>
                    </a:lnTo>
                    <a:cubicBezTo>
                      <a:pt x="1639" y="3259"/>
                      <a:pt x="1561" y="3181"/>
                      <a:pt x="1464" y="3181"/>
                    </a:cubicBezTo>
                    <a:lnTo>
                      <a:pt x="567" y="3235"/>
                    </a:lnTo>
                    <a:lnTo>
                      <a:pt x="567" y="3235"/>
                    </a:lnTo>
                    <a:lnTo>
                      <a:pt x="976" y="2615"/>
                    </a:lnTo>
                    <a:cubicBezTo>
                      <a:pt x="1073" y="2537"/>
                      <a:pt x="1073" y="2439"/>
                      <a:pt x="976" y="2361"/>
                    </a:cubicBezTo>
                    <a:lnTo>
                      <a:pt x="360" y="1595"/>
                    </a:lnTo>
                    <a:lnTo>
                      <a:pt x="1230" y="1386"/>
                    </a:lnTo>
                    <a:cubicBezTo>
                      <a:pt x="1308" y="1386"/>
                      <a:pt x="1308" y="1386"/>
                      <a:pt x="1308" y="1308"/>
                    </a:cubicBezTo>
                    <a:lnTo>
                      <a:pt x="1588" y="418"/>
                    </a:lnTo>
                    <a:close/>
                    <a:moveTo>
                      <a:pt x="1561" y="0"/>
                    </a:moveTo>
                    <a:cubicBezTo>
                      <a:pt x="1464" y="0"/>
                      <a:pt x="1386" y="98"/>
                      <a:pt x="1386" y="176"/>
                    </a:cubicBezTo>
                    <a:lnTo>
                      <a:pt x="1152" y="1230"/>
                    </a:lnTo>
                    <a:lnTo>
                      <a:pt x="98" y="1386"/>
                    </a:lnTo>
                    <a:cubicBezTo>
                      <a:pt x="0" y="1464"/>
                      <a:pt x="0" y="1561"/>
                      <a:pt x="0" y="1639"/>
                    </a:cubicBezTo>
                    <a:lnTo>
                      <a:pt x="645" y="2488"/>
                    </a:lnTo>
                    <a:lnTo>
                      <a:pt x="0" y="3337"/>
                    </a:lnTo>
                    <a:lnTo>
                      <a:pt x="0" y="3512"/>
                    </a:lnTo>
                    <a:cubicBezTo>
                      <a:pt x="0" y="3591"/>
                      <a:pt x="98" y="3669"/>
                      <a:pt x="176" y="3669"/>
                    </a:cubicBezTo>
                    <a:lnTo>
                      <a:pt x="1230" y="3605"/>
                    </a:lnTo>
                    <a:lnTo>
                      <a:pt x="1230" y="3605"/>
                    </a:lnTo>
                    <a:lnTo>
                      <a:pt x="1230" y="4644"/>
                    </a:lnTo>
                    <a:lnTo>
                      <a:pt x="1230" y="4800"/>
                    </a:lnTo>
                    <a:cubicBezTo>
                      <a:pt x="1308" y="4878"/>
                      <a:pt x="1464" y="4878"/>
                      <a:pt x="1561" y="4878"/>
                    </a:cubicBezTo>
                    <a:lnTo>
                      <a:pt x="2399" y="4258"/>
                    </a:lnTo>
                    <a:lnTo>
                      <a:pt x="2399" y="4258"/>
                    </a:lnTo>
                    <a:lnTo>
                      <a:pt x="3103" y="4878"/>
                    </a:lnTo>
                    <a:lnTo>
                      <a:pt x="3259" y="4878"/>
                    </a:lnTo>
                    <a:cubicBezTo>
                      <a:pt x="3280" y="4905"/>
                      <a:pt x="3309" y="4917"/>
                      <a:pt x="3340" y="4917"/>
                    </a:cubicBezTo>
                    <a:cubicBezTo>
                      <a:pt x="3421" y="4917"/>
                      <a:pt x="3512" y="4835"/>
                      <a:pt x="3512" y="4722"/>
                    </a:cubicBezTo>
                    <a:cubicBezTo>
                      <a:pt x="3583" y="4350"/>
                      <a:pt x="3654" y="4059"/>
                      <a:pt x="3667" y="3701"/>
                    </a:cubicBezTo>
                    <a:lnTo>
                      <a:pt x="3667" y="3701"/>
                    </a:lnTo>
                    <a:lnTo>
                      <a:pt x="4644" y="3415"/>
                    </a:lnTo>
                    <a:lnTo>
                      <a:pt x="4722" y="3415"/>
                    </a:lnTo>
                    <a:cubicBezTo>
                      <a:pt x="4800" y="3337"/>
                      <a:pt x="4800" y="3181"/>
                      <a:pt x="4722" y="3103"/>
                    </a:cubicBezTo>
                    <a:lnTo>
                      <a:pt x="4108" y="2547"/>
                    </a:lnTo>
                    <a:lnTo>
                      <a:pt x="4722" y="1717"/>
                    </a:lnTo>
                    <a:lnTo>
                      <a:pt x="4800" y="1639"/>
                    </a:lnTo>
                    <a:cubicBezTo>
                      <a:pt x="4800" y="1561"/>
                      <a:pt x="4722" y="1464"/>
                      <a:pt x="4644" y="1386"/>
                    </a:cubicBezTo>
                    <a:lnTo>
                      <a:pt x="3807" y="1118"/>
                    </a:lnTo>
                    <a:lnTo>
                      <a:pt x="3807" y="1118"/>
                    </a:lnTo>
                    <a:lnTo>
                      <a:pt x="3669" y="254"/>
                    </a:lnTo>
                    <a:lnTo>
                      <a:pt x="3669" y="176"/>
                    </a:lnTo>
                    <a:cubicBezTo>
                      <a:pt x="3614" y="121"/>
                      <a:pt x="3559" y="57"/>
                      <a:pt x="3498" y="57"/>
                    </a:cubicBezTo>
                    <a:cubicBezTo>
                      <a:pt x="3472" y="57"/>
                      <a:pt x="3444" y="69"/>
                      <a:pt x="3415" y="98"/>
                    </a:cubicBezTo>
                    <a:lnTo>
                      <a:pt x="2375" y="546"/>
                    </a:lnTo>
                    <a:lnTo>
                      <a:pt x="2375" y="546"/>
                    </a:lnTo>
                    <a:lnTo>
                      <a:pt x="1639" y="98"/>
                    </a:lnTo>
                    <a:lnTo>
                      <a:pt x="1561" y="98"/>
                    </a:lnTo>
                    <a:lnTo>
                      <a:pt x="15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56"/>
              <p:cNvSpPr/>
              <p:nvPr/>
            </p:nvSpPr>
            <p:spPr>
              <a:xfrm>
                <a:off x="8400698" y="1921723"/>
                <a:ext cx="30290" cy="36218"/>
              </a:xfrm>
              <a:custGeom>
                <a:avLst/>
                <a:gdLst/>
                <a:ahLst/>
                <a:cxnLst/>
                <a:rect l="l" t="t" r="r" b="b"/>
                <a:pathLst>
                  <a:path w="976" h="1167" extrusionOk="0">
                    <a:moveTo>
                      <a:pt x="488" y="0"/>
                    </a:moveTo>
                    <a:cubicBezTo>
                      <a:pt x="244" y="0"/>
                      <a:pt x="0" y="142"/>
                      <a:pt x="0" y="425"/>
                    </a:cubicBezTo>
                    <a:lnTo>
                      <a:pt x="0" y="678"/>
                    </a:lnTo>
                    <a:cubicBezTo>
                      <a:pt x="0" y="991"/>
                      <a:pt x="234" y="1166"/>
                      <a:pt x="488" y="1166"/>
                    </a:cubicBezTo>
                    <a:cubicBezTo>
                      <a:pt x="722" y="1166"/>
                      <a:pt x="976" y="991"/>
                      <a:pt x="976" y="678"/>
                    </a:cubicBezTo>
                    <a:lnTo>
                      <a:pt x="976" y="425"/>
                    </a:lnTo>
                    <a:cubicBezTo>
                      <a:pt x="976" y="142"/>
                      <a:pt x="732" y="0"/>
                      <a:pt x="4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56"/>
              <p:cNvSpPr/>
              <p:nvPr/>
            </p:nvSpPr>
            <p:spPr>
              <a:xfrm>
                <a:off x="8397656" y="2190424"/>
                <a:ext cx="35752" cy="27280"/>
              </a:xfrm>
              <a:custGeom>
                <a:avLst/>
                <a:gdLst/>
                <a:ahLst/>
                <a:cxnLst/>
                <a:rect l="l" t="t" r="r" b="b"/>
                <a:pathLst>
                  <a:path w="1152" h="879" extrusionOk="0">
                    <a:moveTo>
                      <a:pt x="576" y="1"/>
                    </a:moveTo>
                    <a:cubicBezTo>
                      <a:pt x="513" y="1"/>
                      <a:pt x="449" y="20"/>
                      <a:pt x="410" y="59"/>
                    </a:cubicBezTo>
                    <a:lnTo>
                      <a:pt x="332" y="59"/>
                    </a:lnTo>
                    <a:cubicBezTo>
                      <a:pt x="1" y="313"/>
                      <a:pt x="98" y="879"/>
                      <a:pt x="586" y="879"/>
                    </a:cubicBezTo>
                    <a:cubicBezTo>
                      <a:pt x="1074" y="879"/>
                      <a:pt x="1152" y="313"/>
                      <a:pt x="820" y="59"/>
                    </a:cubicBezTo>
                    <a:lnTo>
                      <a:pt x="742" y="59"/>
                    </a:lnTo>
                    <a:cubicBezTo>
                      <a:pt x="703" y="20"/>
                      <a:pt x="640" y="1"/>
                      <a:pt x="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56"/>
              <p:cNvSpPr/>
              <p:nvPr/>
            </p:nvSpPr>
            <p:spPr>
              <a:xfrm>
                <a:off x="9041353" y="1746561"/>
                <a:ext cx="35163" cy="29700"/>
              </a:xfrm>
              <a:custGeom>
                <a:avLst/>
                <a:gdLst/>
                <a:ahLst/>
                <a:cxnLst/>
                <a:rect l="l" t="t" r="r" b="b"/>
                <a:pathLst>
                  <a:path w="1133" h="957" extrusionOk="0">
                    <a:moveTo>
                      <a:pt x="408" y="1"/>
                    </a:moveTo>
                    <a:cubicBezTo>
                      <a:pt x="328" y="1"/>
                      <a:pt x="245" y="20"/>
                      <a:pt x="157" y="59"/>
                    </a:cubicBezTo>
                    <a:cubicBezTo>
                      <a:pt x="79" y="137"/>
                      <a:pt x="1" y="293"/>
                      <a:pt x="1" y="469"/>
                    </a:cubicBezTo>
                    <a:cubicBezTo>
                      <a:pt x="1" y="703"/>
                      <a:pt x="235" y="957"/>
                      <a:pt x="488" y="957"/>
                    </a:cubicBezTo>
                    <a:cubicBezTo>
                      <a:pt x="567" y="957"/>
                      <a:pt x="723" y="957"/>
                      <a:pt x="820" y="859"/>
                    </a:cubicBezTo>
                    <a:cubicBezTo>
                      <a:pt x="1132" y="625"/>
                      <a:pt x="976" y="215"/>
                      <a:pt x="645" y="59"/>
                    </a:cubicBezTo>
                    <a:cubicBezTo>
                      <a:pt x="567" y="20"/>
                      <a:pt x="488" y="1"/>
                      <a:pt x="4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56"/>
              <p:cNvSpPr/>
              <p:nvPr/>
            </p:nvSpPr>
            <p:spPr>
              <a:xfrm>
                <a:off x="9078906" y="2619420"/>
                <a:ext cx="45435" cy="49625"/>
              </a:xfrm>
              <a:custGeom>
                <a:avLst/>
                <a:gdLst/>
                <a:ahLst/>
                <a:cxnLst/>
                <a:rect l="l" t="t" r="r" b="b"/>
                <a:pathLst>
                  <a:path w="1464" h="1599" extrusionOk="0">
                    <a:moveTo>
                      <a:pt x="734" y="0"/>
                    </a:moveTo>
                    <a:cubicBezTo>
                      <a:pt x="673" y="0"/>
                      <a:pt x="617" y="19"/>
                      <a:pt x="586" y="50"/>
                    </a:cubicBezTo>
                    <a:cubicBezTo>
                      <a:pt x="0" y="382"/>
                      <a:pt x="332" y="1124"/>
                      <a:pt x="664" y="1436"/>
                    </a:cubicBezTo>
                    <a:cubicBezTo>
                      <a:pt x="735" y="1551"/>
                      <a:pt x="826" y="1598"/>
                      <a:pt x="920" y="1598"/>
                    </a:cubicBezTo>
                    <a:cubicBezTo>
                      <a:pt x="1031" y="1598"/>
                      <a:pt x="1145" y="1531"/>
                      <a:pt x="1230" y="1436"/>
                    </a:cubicBezTo>
                    <a:cubicBezTo>
                      <a:pt x="1464" y="1280"/>
                      <a:pt x="1386" y="1026"/>
                      <a:pt x="1230" y="870"/>
                    </a:cubicBezTo>
                    <a:cubicBezTo>
                      <a:pt x="1152" y="792"/>
                      <a:pt x="1152" y="714"/>
                      <a:pt x="1152" y="538"/>
                    </a:cubicBezTo>
                    <a:cubicBezTo>
                      <a:pt x="1152" y="382"/>
                      <a:pt x="1074" y="304"/>
                      <a:pt x="976" y="148"/>
                    </a:cubicBezTo>
                    <a:cubicBezTo>
                      <a:pt x="929" y="43"/>
                      <a:pt x="826" y="0"/>
                      <a:pt x="7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56"/>
              <p:cNvSpPr/>
              <p:nvPr/>
            </p:nvSpPr>
            <p:spPr>
              <a:xfrm>
                <a:off x="8936052" y="2628669"/>
                <a:ext cx="32059" cy="27466"/>
              </a:xfrm>
              <a:custGeom>
                <a:avLst/>
                <a:gdLst/>
                <a:ahLst/>
                <a:cxnLst/>
                <a:rect l="l" t="t" r="r" b="b"/>
                <a:pathLst>
                  <a:path w="1033" h="885" extrusionOk="0">
                    <a:moveTo>
                      <a:pt x="551" y="0"/>
                    </a:moveTo>
                    <a:cubicBezTo>
                      <a:pt x="121" y="0"/>
                      <a:pt x="0" y="659"/>
                      <a:pt x="389" y="826"/>
                    </a:cubicBezTo>
                    <a:cubicBezTo>
                      <a:pt x="428" y="865"/>
                      <a:pt x="486" y="884"/>
                      <a:pt x="557" y="884"/>
                    </a:cubicBezTo>
                    <a:cubicBezTo>
                      <a:pt x="628" y="884"/>
                      <a:pt x="711" y="865"/>
                      <a:pt x="799" y="826"/>
                    </a:cubicBezTo>
                    <a:cubicBezTo>
                      <a:pt x="877" y="728"/>
                      <a:pt x="1033" y="650"/>
                      <a:pt x="1033" y="416"/>
                    </a:cubicBezTo>
                    <a:cubicBezTo>
                      <a:pt x="1033" y="240"/>
                      <a:pt x="877" y="6"/>
                      <a:pt x="623" y="6"/>
                    </a:cubicBezTo>
                    <a:cubicBezTo>
                      <a:pt x="598" y="2"/>
                      <a:pt x="574" y="0"/>
                      <a:pt x="5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56"/>
              <p:cNvSpPr/>
              <p:nvPr/>
            </p:nvSpPr>
            <p:spPr>
              <a:xfrm>
                <a:off x="8995949" y="2929181"/>
                <a:ext cx="25449" cy="20018"/>
              </a:xfrm>
              <a:custGeom>
                <a:avLst/>
                <a:gdLst/>
                <a:ahLst/>
                <a:cxnLst/>
                <a:rect l="l" t="t" r="r" b="b"/>
                <a:pathLst>
                  <a:path w="820" h="645" extrusionOk="0">
                    <a:moveTo>
                      <a:pt x="410" y="1"/>
                    </a:moveTo>
                    <a:cubicBezTo>
                      <a:pt x="0" y="1"/>
                      <a:pt x="0" y="645"/>
                      <a:pt x="410" y="645"/>
                    </a:cubicBezTo>
                    <a:cubicBezTo>
                      <a:pt x="820" y="645"/>
                      <a:pt x="820" y="1"/>
                      <a:pt x="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56"/>
              <p:cNvSpPr/>
              <p:nvPr/>
            </p:nvSpPr>
            <p:spPr>
              <a:xfrm>
                <a:off x="8991108" y="2923750"/>
                <a:ext cx="35132" cy="27869"/>
              </a:xfrm>
              <a:custGeom>
                <a:avLst/>
                <a:gdLst/>
                <a:ahLst/>
                <a:cxnLst/>
                <a:rect l="l" t="t" r="r" b="b"/>
                <a:pathLst>
                  <a:path w="1132" h="898" extrusionOk="0">
                    <a:moveTo>
                      <a:pt x="566" y="0"/>
                    </a:moveTo>
                    <a:cubicBezTo>
                      <a:pt x="0" y="0"/>
                      <a:pt x="0" y="898"/>
                      <a:pt x="566" y="898"/>
                    </a:cubicBezTo>
                    <a:cubicBezTo>
                      <a:pt x="1132" y="898"/>
                      <a:pt x="1132" y="0"/>
                      <a:pt x="5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56"/>
              <p:cNvSpPr/>
              <p:nvPr/>
            </p:nvSpPr>
            <p:spPr>
              <a:xfrm>
                <a:off x="8756142" y="1794262"/>
                <a:ext cx="30321" cy="32866"/>
              </a:xfrm>
              <a:custGeom>
                <a:avLst/>
                <a:gdLst/>
                <a:ahLst/>
                <a:cxnLst/>
                <a:rect l="l" t="t" r="r" b="b"/>
                <a:pathLst>
                  <a:path w="977" h="1059" extrusionOk="0">
                    <a:moveTo>
                      <a:pt x="721" y="1"/>
                    </a:moveTo>
                    <a:cubicBezTo>
                      <a:pt x="669" y="1"/>
                      <a:pt x="616" y="20"/>
                      <a:pt x="566" y="64"/>
                    </a:cubicBezTo>
                    <a:lnTo>
                      <a:pt x="332" y="298"/>
                    </a:lnTo>
                    <a:cubicBezTo>
                      <a:pt x="79" y="473"/>
                      <a:pt x="1" y="883"/>
                      <a:pt x="332" y="1039"/>
                    </a:cubicBezTo>
                    <a:cubicBezTo>
                      <a:pt x="372" y="1052"/>
                      <a:pt x="415" y="1059"/>
                      <a:pt x="458" y="1059"/>
                    </a:cubicBezTo>
                    <a:cubicBezTo>
                      <a:pt x="670" y="1059"/>
                      <a:pt x="898" y="905"/>
                      <a:pt x="898" y="629"/>
                    </a:cubicBezTo>
                    <a:cubicBezTo>
                      <a:pt x="898" y="551"/>
                      <a:pt x="898" y="395"/>
                      <a:pt x="976" y="298"/>
                    </a:cubicBezTo>
                    <a:cubicBezTo>
                      <a:pt x="976" y="129"/>
                      <a:pt x="855" y="1"/>
                      <a:pt x="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56"/>
              <p:cNvSpPr/>
              <p:nvPr/>
            </p:nvSpPr>
            <p:spPr>
              <a:xfrm>
                <a:off x="8443092" y="978724"/>
                <a:ext cx="33332" cy="28769"/>
              </a:xfrm>
              <a:custGeom>
                <a:avLst/>
                <a:gdLst/>
                <a:ahLst/>
                <a:cxnLst/>
                <a:rect l="l" t="t" r="r" b="b"/>
                <a:pathLst>
                  <a:path w="1074" h="927" extrusionOk="0">
                    <a:moveTo>
                      <a:pt x="488" y="1"/>
                    </a:moveTo>
                    <a:cubicBezTo>
                      <a:pt x="254" y="1"/>
                      <a:pt x="0" y="333"/>
                      <a:pt x="98" y="567"/>
                    </a:cubicBezTo>
                    <a:cubicBezTo>
                      <a:pt x="157" y="821"/>
                      <a:pt x="355" y="926"/>
                      <a:pt x="558" y="926"/>
                    </a:cubicBezTo>
                    <a:cubicBezTo>
                      <a:pt x="620" y="926"/>
                      <a:pt x="682" y="917"/>
                      <a:pt x="742" y="898"/>
                    </a:cubicBezTo>
                    <a:cubicBezTo>
                      <a:pt x="898" y="820"/>
                      <a:pt x="1073" y="645"/>
                      <a:pt x="1073" y="411"/>
                    </a:cubicBezTo>
                    <a:cubicBezTo>
                      <a:pt x="976" y="333"/>
                      <a:pt x="976" y="235"/>
                      <a:pt x="898" y="157"/>
                    </a:cubicBezTo>
                    <a:cubicBezTo>
                      <a:pt x="898" y="1"/>
                      <a:pt x="663" y="1"/>
                      <a:pt x="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56"/>
              <p:cNvSpPr/>
              <p:nvPr/>
            </p:nvSpPr>
            <p:spPr>
              <a:xfrm>
                <a:off x="8466089" y="1006594"/>
                <a:ext cx="31" cy="31"/>
              </a:xfrm>
              <a:custGeom>
                <a:avLst/>
                <a:gdLst/>
                <a:ahLst/>
                <a:cxnLst/>
                <a:rect l="l" t="t" r="r" b="b"/>
                <a:pathLst>
                  <a:path w="1" h="1" extrusionOk="0">
                    <a:moveTo>
                      <a:pt x="1"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56"/>
              <p:cNvSpPr/>
              <p:nvPr/>
            </p:nvSpPr>
            <p:spPr>
              <a:xfrm>
                <a:off x="8592029" y="884285"/>
                <a:ext cx="35783" cy="29080"/>
              </a:xfrm>
              <a:custGeom>
                <a:avLst/>
                <a:gdLst/>
                <a:ahLst/>
                <a:cxnLst/>
                <a:rect l="l" t="t" r="r" b="b"/>
                <a:pathLst>
                  <a:path w="1153" h="937" extrusionOk="0">
                    <a:moveTo>
                      <a:pt x="606" y="0"/>
                    </a:moveTo>
                    <a:cubicBezTo>
                      <a:pt x="513" y="0"/>
                      <a:pt x="411" y="39"/>
                      <a:pt x="333" y="117"/>
                    </a:cubicBezTo>
                    <a:lnTo>
                      <a:pt x="333" y="195"/>
                    </a:lnTo>
                    <a:cubicBezTo>
                      <a:pt x="1" y="449"/>
                      <a:pt x="255" y="937"/>
                      <a:pt x="567" y="937"/>
                    </a:cubicBezTo>
                    <a:cubicBezTo>
                      <a:pt x="977" y="937"/>
                      <a:pt x="1152" y="449"/>
                      <a:pt x="899" y="195"/>
                    </a:cubicBezTo>
                    <a:cubicBezTo>
                      <a:pt x="820" y="195"/>
                      <a:pt x="899" y="195"/>
                      <a:pt x="820" y="117"/>
                    </a:cubicBezTo>
                    <a:cubicBezTo>
                      <a:pt x="781" y="39"/>
                      <a:pt x="699" y="0"/>
                      <a:pt x="6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56"/>
              <p:cNvSpPr/>
              <p:nvPr/>
            </p:nvSpPr>
            <p:spPr>
              <a:xfrm>
                <a:off x="8476392" y="757848"/>
                <a:ext cx="27280" cy="26535"/>
              </a:xfrm>
              <a:custGeom>
                <a:avLst/>
                <a:gdLst/>
                <a:ahLst/>
                <a:cxnLst/>
                <a:rect l="l" t="t" r="r" b="b"/>
                <a:pathLst>
                  <a:path w="879" h="855" extrusionOk="0">
                    <a:moveTo>
                      <a:pt x="410" y="1"/>
                    </a:moveTo>
                    <a:cubicBezTo>
                      <a:pt x="337" y="1"/>
                      <a:pt x="273" y="45"/>
                      <a:pt x="234" y="133"/>
                    </a:cubicBezTo>
                    <a:cubicBezTo>
                      <a:pt x="234" y="133"/>
                      <a:pt x="156" y="133"/>
                      <a:pt x="156" y="211"/>
                    </a:cubicBezTo>
                    <a:cubicBezTo>
                      <a:pt x="78" y="211"/>
                      <a:pt x="78" y="289"/>
                      <a:pt x="78" y="367"/>
                    </a:cubicBezTo>
                    <a:cubicBezTo>
                      <a:pt x="0" y="620"/>
                      <a:pt x="156" y="777"/>
                      <a:pt x="312" y="855"/>
                    </a:cubicBezTo>
                    <a:cubicBezTo>
                      <a:pt x="488" y="855"/>
                      <a:pt x="644" y="777"/>
                      <a:pt x="800" y="620"/>
                    </a:cubicBezTo>
                    <a:cubicBezTo>
                      <a:pt x="878" y="445"/>
                      <a:pt x="800" y="211"/>
                      <a:pt x="644" y="133"/>
                    </a:cubicBezTo>
                    <a:cubicBezTo>
                      <a:pt x="566" y="45"/>
                      <a:pt x="483" y="1"/>
                      <a:pt x="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56"/>
              <p:cNvSpPr/>
              <p:nvPr/>
            </p:nvSpPr>
            <p:spPr>
              <a:xfrm>
                <a:off x="8219019" y="577255"/>
                <a:ext cx="30321" cy="25480"/>
              </a:xfrm>
              <a:custGeom>
                <a:avLst/>
                <a:gdLst/>
                <a:ahLst/>
                <a:cxnLst/>
                <a:rect l="l" t="t" r="r" b="b"/>
                <a:pathLst>
                  <a:path w="977" h="821" extrusionOk="0">
                    <a:moveTo>
                      <a:pt x="489" y="1"/>
                    </a:moveTo>
                    <a:cubicBezTo>
                      <a:pt x="1" y="1"/>
                      <a:pt x="1" y="820"/>
                      <a:pt x="489" y="820"/>
                    </a:cubicBezTo>
                    <a:cubicBezTo>
                      <a:pt x="976" y="820"/>
                      <a:pt x="976" y="1"/>
                      <a:pt x="4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56"/>
              <p:cNvSpPr/>
              <p:nvPr/>
            </p:nvSpPr>
            <p:spPr>
              <a:xfrm>
                <a:off x="9182438" y="1104850"/>
                <a:ext cx="25480" cy="36063"/>
              </a:xfrm>
              <a:custGeom>
                <a:avLst/>
                <a:gdLst/>
                <a:ahLst/>
                <a:cxnLst/>
                <a:rect l="l" t="t" r="r" b="b"/>
                <a:pathLst>
                  <a:path w="821" h="1162" extrusionOk="0">
                    <a:moveTo>
                      <a:pt x="457" y="0"/>
                    </a:moveTo>
                    <a:cubicBezTo>
                      <a:pt x="294" y="0"/>
                      <a:pt x="128" y="83"/>
                      <a:pt x="79" y="249"/>
                    </a:cubicBezTo>
                    <a:cubicBezTo>
                      <a:pt x="1" y="405"/>
                      <a:pt x="1" y="561"/>
                      <a:pt x="1" y="737"/>
                    </a:cubicBezTo>
                    <a:cubicBezTo>
                      <a:pt x="1" y="1020"/>
                      <a:pt x="206" y="1161"/>
                      <a:pt x="411" y="1161"/>
                    </a:cubicBezTo>
                    <a:cubicBezTo>
                      <a:pt x="616" y="1161"/>
                      <a:pt x="820" y="1020"/>
                      <a:pt x="820" y="737"/>
                    </a:cubicBezTo>
                    <a:lnTo>
                      <a:pt x="820" y="249"/>
                    </a:lnTo>
                    <a:cubicBezTo>
                      <a:pt x="781" y="83"/>
                      <a:pt x="620" y="0"/>
                      <a:pt x="4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56"/>
              <p:cNvSpPr/>
              <p:nvPr/>
            </p:nvSpPr>
            <p:spPr>
              <a:xfrm>
                <a:off x="9018356" y="1437732"/>
                <a:ext cx="33332" cy="29856"/>
              </a:xfrm>
              <a:custGeom>
                <a:avLst/>
                <a:gdLst/>
                <a:ahLst/>
                <a:cxnLst/>
                <a:rect l="l" t="t" r="r" b="b"/>
                <a:pathLst>
                  <a:path w="1074" h="962" extrusionOk="0">
                    <a:moveTo>
                      <a:pt x="488" y="1"/>
                    </a:moveTo>
                    <a:cubicBezTo>
                      <a:pt x="332" y="1"/>
                      <a:pt x="176" y="176"/>
                      <a:pt x="98" y="332"/>
                    </a:cubicBezTo>
                    <a:cubicBezTo>
                      <a:pt x="98" y="410"/>
                      <a:pt x="0" y="566"/>
                      <a:pt x="0" y="664"/>
                    </a:cubicBezTo>
                    <a:cubicBezTo>
                      <a:pt x="80" y="792"/>
                      <a:pt x="199" y="919"/>
                      <a:pt x="324" y="919"/>
                    </a:cubicBezTo>
                    <a:cubicBezTo>
                      <a:pt x="353" y="919"/>
                      <a:pt x="381" y="913"/>
                      <a:pt x="410" y="898"/>
                    </a:cubicBezTo>
                    <a:lnTo>
                      <a:pt x="488" y="898"/>
                    </a:lnTo>
                    <a:cubicBezTo>
                      <a:pt x="537" y="942"/>
                      <a:pt x="604" y="961"/>
                      <a:pt x="676" y="961"/>
                    </a:cubicBezTo>
                    <a:cubicBezTo>
                      <a:pt x="861" y="961"/>
                      <a:pt x="1073" y="833"/>
                      <a:pt x="1073" y="664"/>
                    </a:cubicBezTo>
                    <a:lnTo>
                      <a:pt x="1073" y="566"/>
                    </a:lnTo>
                    <a:lnTo>
                      <a:pt x="1073" y="488"/>
                    </a:lnTo>
                    <a:cubicBezTo>
                      <a:pt x="1073" y="332"/>
                      <a:pt x="976" y="176"/>
                      <a:pt x="820" y="79"/>
                    </a:cubicBezTo>
                    <a:cubicBezTo>
                      <a:pt x="742" y="1"/>
                      <a:pt x="66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56"/>
              <p:cNvSpPr/>
              <p:nvPr/>
            </p:nvSpPr>
            <p:spPr>
              <a:xfrm>
                <a:off x="9015936" y="2124412"/>
                <a:ext cx="32711" cy="34170"/>
              </a:xfrm>
              <a:custGeom>
                <a:avLst/>
                <a:gdLst/>
                <a:ahLst/>
                <a:cxnLst/>
                <a:rect l="l" t="t" r="r" b="b"/>
                <a:pathLst>
                  <a:path w="1054" h="1101" extrusionOk="0">
                    <a:moveTo>
                      <a:pt x="488" y="1"/>
                    </a:moveTo>
                    <a:cubicBezTo>
                      <a:pt x="410" y="79"/>
                      <a:pt x="332" y="79"/>
                      <a:pt x="254" y="157"/>
                    </a:cubicBezTo>
                    <a:cubicBezTo>
                      <a:pt x="78" y="235"/>
                      <a:pt x="0" y="391"/>
                      <a:pt x="0" y="645"/>
                    </a:cubicBezTo>
                    <a:lnTo>
                      <a:pt x="0" y="723"/>
                    </a:lnTo>
                    <a:lnTo>
                      <a:pt x="78" y="801"/>
                    </a:lnTo>
                    <a:cubicBezTo>
                      <a:pt x="78" y="879"/>
                      <a:pt x="176" y="976"/>
                      <a:pt x="254" y="1055"/>
                    </a:cubicBezTo>
                    <a:cubicBezTo>
                      <a:pt x="282" y="1082"/>
                      <a:pt x="329" y="1100"/>
                      <a:pt x="379" y="1100"/>
                    </a:cubicBezTo>
                    <a:cubicBezTo>
                      <a:pt x="469" y="1100"/>
                      <a:pt x="566" y="1042"/>
                      <a:pt x="566" y="879"/>
                    </a:cubicBezTo>
                    <a:lnTo>
                      <a:pt x="664" y="879"/>
                    </a:lnTo>
                    <a:lnTo>
                      <a:pt x="664" y="801"/>
                    </a:lnTo>
                    <a:lnTo>
                      <a:pt x="742" y="801"/>
                    </a:lnTo>
                    <a:cubicBezTo>
                      <a:pt x="898" y="801"/>
                      <a:pt x="1054" y="489"/>
                      <a:pt x="976" y="313"/>
                    </a:cubicBezTo>
                    <a:cubicBezTo>
                      <a:pt x="898" y="79"/>
                      <a:pt x="742"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583" name="Google Shape;8583;p56"/>
          <p:cNvSpPr/>
          <p:nvPr/>
        </p:nvSpPr>
        <p:spPr>
          <a:xfrm>
            <a:off x="-9832" y="3140100"/>
            <a:ext cx="9144532" cy="2003404"/>
          </a:xfrm>
          <a:custGeom>
            <a:avLst/>
            <a:gdLst/>
            <a:ahLst/>
            <a:cxnLst/>
            <a:rect l="l" t="t" r="r" b="b"/>
            <a:pathLst>
              <a:path w="247566" h="49351" extrusionOk="0">
                <a:moveTo>
                  <a:pt x="134276" y="0"/>
                </a:moveTo>
                <a:cubicBezTo>
                  <a:pt x="113378" y="0"/>
                  <a:pt x="99608" y="7556"/>
                  <a:pt x="99608" y="7556"/>
                </a:cubicBezTo>
                <a:cubicBezTo>
                  <a:pt x="88961" y="3608"/>
                  <a:pt x="74854" y="2269"/>
                  <a:pt x="60616" y="2269"/>
                </a:cubicBezTo>
                <a:cubicBezTo>
                  <a:pt x="30600" y="2269"/>
                  <a:pt x="0" y="8220"/>
                  <a:pt x="0" y="8220"/>
                </a:cubicBezTo>
                <a:lnTo>
                  <a:pt x="410" y="49350"/>
                </a:lnTo>
                <a:lnTo>
                  <a:pt x="247566" y="49350"/>
                </a:lnTo>
                <a:lnTo>
                  <a:pt x="247566" y="4805"/>
                </a:lnTo>
                <a:cubicBezTo>
                  <a:pt x="232292" y="2701"/>
                  <a:pt x="219505" y="1961"/>
                  <a:pt x="208928" y="1961"/>
                </a:cubicBezTo>
                <a:cubicBezTo>
                  <a:pt x="183814" y="1961"/>
                  <a:pt x="171155" y="6134"/>
                  <a:pt x="167222" y="6134"/>
                </a:cubicBezTo>
                <a:cubicBezTo>
                  <a:pt x="166851" y="6134"/>
                  <a:pt x="166557" y="6096"/>
                  <a:pt x="166338" y="6015"/>
                </a:cubicBezTo>
                <a:cubicBezTo>
                  <a:pt x="154605" y="1541"/>
                  <a:pt x="143713" y="0"/>
                  <a:pt x="1342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56"/>
          <p:cNvSpPr txBox="1">
            <a:spLocks noGrp="1"/>
          </p:cNvSpPr>
          <p:nvPr>
            <p:ph type="title"/>
          </p:nvPr>
        </p:nvSpPr>
        <p:spPr>
          <a:xfrm>
            <a:off x="334030" y="3851608"/>
            <a:ext cx="4031862" cy="84467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smtClean="0">
                <a:latin typeface="Gill Sans Ultra Bold" panose="020B0A02020104020203" pitchFamily="34" charset="0"/>
              </a:rPr>
              <a:t>Dificultades</a:t>
            </a:r>
            <a:endParaRPr sz="4000" dirty="0">
              <a:latin typeface="Gill Sans Ultra Bold" panose="020B0A02020104020203" pitchFamily="34" charset="0"/>
            </a:endParaRPr>
          </a:p>
        </p:txBody>
      </p:sp>
      <p:sp>
        <p:nvSpPr>
          <p:cNvPr id="1132" name="Marcador de contenido 2"/>
          <p:cNvSpPr txBox="1">
            <a:spLocks/>
          </p:cNvSpPr>
          <p:nvPr/>
        </p:nvSpPr>
        <p:spPr>
          <a:xfrm>
            <a:off x="4794838" y="3663475"/>
            <a:ext cx="1423186" cy="106378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800" b="1" dirty="0" smtClean="0">
                <a:ln>
                  <a:solidFill>
                    <a:srgbClr val="F8BD59"/>
                  </a:solidFill>
                </a:ln>
                <a:solidFill>
                  <a:srgbClr val="F8BD59"/>
                </a:solidFill>
                <a:latin typeface="Pristina" panose="03060402040406080204" pitchFamily="66" charset="0"/>
              </a:rPr>
              <a:t>Tiempo </a:t>
            </a:r>
          </a:p>
          <a:p>
            <a:r>
              <a:rPr lang="es-MX" sz="2800" b="1" dirty="0" smtClean="0">
                <a:ln>
                  <a:solidFill>
                    <a:srgbClr val="F8BD59"/>
                  </a:solidFill>
                </a:ln>
                <a:solidFill>
                  <a:srgbClr val="F8BD59"/>
                </a:solidFill>
                <a:latin typeface="Pristina" panose="03060402040406080204" pitchFamily="66" charset="0"/>
              </a:rPr>
              <a:t>Clima</a:t>
            </a:r>
            <a:endParaRPr lang="es-MX" sz="2800" dirty="0">
              <a:ln>
                <a:solidFill>
                  <a:srgbClr val="F8BD59"/>
                </a:solidFill>
              </a:ln>
              <a:solidFill>
                <a:srgbClr val="F8BD59"/>
              </a:solidFill>
              <a:latin typeface="Pristina" panose="03060402040406080204" pitchFamily="66" charset="0"/>
            </a:endParaRPr>
          </a:p>
        </p:txBody>
      </p:sp>
      <p:sp>
        <p:nvSpPr>
          <p:cNvPr id="1133" name="Marcador de contenido 2"/>
          <p:cNvSpPr txBox="1">
            <a:spLocks/>
          </p:cNvSpPr>
          <p:nvPr/>
        </p:nvSpPr>
        <p:spPr>
          <a:xfrm>
            <a:off x="6207695" y="3648449"/>
            <a:ext cx="2805158" cy="106378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800" b="1" dirty="0" smtClean="0">
                <a:ln>
                  <a:solidFill>
                    <a:srgbClr val="F8BD59"/>
                  </a:solidFill>
                </a:ln>
                <a:solidFill>
                  <a:srgbClr val="F8BD59"/>
                </a:solidFill>
                <a:latin typeface="Pristina" panose="03060402040406080204" pitchFamily="66" charset="0"/>
              </a:rPr>
              <a:t>Falta de asistencia</a:t>
            </a:r>
          </a:p>
          <a:p>
            <a:r>
              <a:rPr lang="es-MX" sz="2800" b="1" dirty="0" smtClean="0">
                <a:ln>
                  <a:solidFill>
                    <a:srgbClr val="F8BD59"/>
                  </a:solidFill>
                </a:ln>
                <a:solidFill>
                  <a:srgbClr val="F8BD59"/>
                </a:solidFill>
                <a:latin typeface="Pristina" panose="03060402040406080204" pitchFamily="66" charset="0"/>
              </a:rPr>
              <a:t>Falta de internet</a:t>
            </a:r>
            <a:endParaRPr lang="es-MX" sz="2800" dirty="0">
              <a:ln>
                <a:solidFill>
                  <a:srgbClr val="F8BD59"/>
                </a:solidFill>
              </a:ln>
              <a:solidFill>
                <a:srgbClr val="F8BD59"/>
              </a:solidFill>
              <a:latin typeface="Pristina" panose="03060402040406080204"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584"/>
                                        </p:tgtEl>
                                        <p:attrNameLst>
                                          <p:attrName>style.visibility</p:attrName>
                                        </p:attrNameLst>
                                      </p:cBhvr>
                                      <p:to>
                                        <p:strVal val="visible"/>
                                      </p:to>
                                    </p:set>
                                    <p:anim calcmode="lin" valueType="num">
                                      <p:cBhvr>
                                        <p:cTn id="7" dur="500" fill="hold"/>
                                        <p:tgtEl>
                                          <p:spTgt spid="8584"/>
                                        </p:tgtEl>
                                        <p:attrNameLst>
                                          <p:attrName>ppt_w</p:attrName>
                                        </p:attrNameLst>
                                      </p:cBhvr>
                                      <p:tavLst>
                                        <p:tav tm="0">
                                          <p:val>
                                            <p:fltVal val="0"/>
                                          </p:val>
                                        </p:tav>
                                        <p:tav tm="100000">
                                          <p:val>
                                            <p:strVal val="#ppt_w"/>
                                          </p:val>
                                        </p:tav>
                                      </p:tavLst>
                                    </p:anim>
                                    <p:anim calcmode="lin" valueType="num">
                                      <p:cBhvr>
                                        <p:cTn id="8" dur="500" fill="hold"/>
                                        <p:tgtEl>
                                          <p:spTgt spid="8584"/>
                                        </p:tgtEl>
                                        <p:attrNameLst>
                                          <p:attrName>ppt_h</p:attrName>
                                        </p:attrNameLst>
                                      </p:cBhvr>
                                      <p:tavLst>
                                        <p:tav tm="0">
                                          <p:val>
                                            <p:fltVal val="0"/>
                                          </p:val>
                                        </p:tav>
                                        <p:tav tm="100000">
                                          <p:val>
                                            <p:strVal val="#ppt_h"/>
                                          </p:val>
                                        </p:tav>
                                      </p:tavLst>
                                    </p:anim>
                                    <p:animEffect transition="in" filter="fade">
                                      <p:cBhvr>
                                        <p:cTn id="9" dur="500"/>
                                        <p:tgtEl>
                                          <p:spTgt spid="858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132"/>
                                        </p:tgtEl>
                                        <p:attrNameLst>
                                          <p:attrName>style.visibility</p:attrName>
                                        </p:attrNameLst>
                                      </p:cBhvr>
                                      <p:to>
                                        <p:strVal val="visible"/>
                                      </p:to>
                                    </p:set>
                                    <p:animEffect transition="in" filter="wipe(down)">
                                      <p:cBhvr>
                                        <p:cTn id="14" dur="580">
                                          <p:stCondLst>
                                            <p:cond delay="0"/>
                                          </p:stCondLst>
                                        </p:cTn>
                                        <p:tgtEl>
                                          <p:spTgt spid="1132"/>
                                        </p:tgtEl>
                                      </p:cBhvr>
                                    </p:animEffect>
                                    <p:anim calcmode="lin" valueType="num">
                                      <p:cBhvr>
                                        <p:cTn id="15" dur="1822" tmFilter="0,0; 0.14,0.36; 0.43,0.73; 0.71,0.91; 1.0,1.0">
                                          <p:stCondLst>
                                            <p:cond delay="0"/>
                                          </p:stCondLst>
                                        </p:cTn>
                                        <p:tgtEl>
                                          <p:spTgt spid="113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3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3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3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32"/>
                                        </p:tgtEl>
                                        <p:attrNameLst>
                                          <p:attrName>ppt_y</p:attrName>
                                        </p:attrNameLst>
                                      </p:cBhvr>
                                      <p:tavLst>
                                        <p:tav tm="0" fmla="#ppt_y-sin(pi*$)/81">
                                          <p:val>
                                            <p:fltVal val="0"/>
                                          </p:val>
                                        </p:tav>
                                        <p:tav tm="100000">
                                          <p:val>
                                            <p:fltVal val="1"/>
                                          </p:val>
                                        </p:tav>
                                      </p:tavLst>
                                    </p:anim>
                                    <p:animScale>
                                      <p:cBhvr>
                                        <p:cTn id="20" dur="26">
                                          <p:stCondLst>
                                            <p:cond delay="650"/>
                                          </p:stCondLst>
                                        </p:cTn>
                                        <p:tgtEl>
                                          <p:spTgt spid="1132"/>
                                        </p:tgtEl>
                                      </p:cBhvr>
                                      <p:to x="100000" y="60000"/>
                                    </p:animScale>
                                    <p:animScale>
                                      <p:cBhvr>
                                        <p:cTn id="21" dur="166" decel="50000">
                                          <p:stCondLst>
                                            <p:cond delay="676"/>
                                          </p:stCondLst>
                                        </p:cTn>
                                        <p:tgtEl>
                                          <p:spTgt spid="1132"/>
                                        </p:tgtEl>
                                      </p:cBhvr>
                                      <p:to x="100000" y="100000"/>
                                    </p:animScale>
                                    <p:animScale>
                                      <p:cBhvr>
                                        <p:cTn id="22" dur="26">
                                          <p:stCondLst>
                                            <p:cond delay="1312"/>
                                          </p:stCondLst>
                                        </p:cTn>
                                        <p:tgtEl>
                                          <p:spTgt spid="1132"/>
                                        </p:tgtEl>
                                      </p:cBhvr>
                                      <p:to x="100000" y="80000"/>
                                    </p:animScale>
                                    <p:animScale>
                                      <p:cBhvr>
                                        <p:cTn id="23" dur="166" decel="50000">
                                          <p:stCondLst>
                                            <p:cond delay="1338"/>
                                          </p:stCondLst>
                                        </p:cTn>
                                        <p:tgtEl>
                                          <p:spTgt spid="1132"/>
                                        </p:tgtEl>
                                      </p:cBhvr>
                                      <p:to x="100000" y="100000"/>
                                    </p:animScale>
                                    <p:animScale>
                                      <p:cBhvr>
                                        <p:cTn id="24" dur="26">
                                          <p:stCondLst>
                                            <p:cond delay="1642"/>
                                          </p:stCondLst>
                                        </p:cTn>
                                        <p:tgtEl>
                                          <p:spTgt spid="1132"/>
                                        </p:tgtEl>
                                      </p:cBhvr>
                                      <p:to x="100000" y="90000"/>
                                    </p:animScale>
                                    <p:animScale>
                                      <p:cBhvr>
                                        <p:cTn id="25" dur="166" decel="50000">
                                          <p:stCondLst>
                                            <p:cond delay="1668"/>
                                          </p:stCondLst>
                                        </p:cTn>
                                        <p:tgtEl>
                                          <p:spTgt spid="1132"/>
                                        </p:tgtEl>
                                      </p:cBhvr>
                                      <p:to x="100000" y="100000"/>
                                    </p:animScale>
                                    <p:animScale>
                                      <p:cBhvr>
                                        <p:cTn id="26" dur="26">
                                          <p:stCondLst>
                                            <p:cond delay="1808"/>
                                          </p:stCondLst>
                                        </p:cTn>
                                        <p:tgtEl>
                                          <p:spTgt spid="1132"/>
                                        </p:tgtEl>
                                      </p:cBhvr>
                                      <p:to x="100000" y="95000"/>
                                    </p:animScale>
                                    <p:animScale>
                                      <p:cBhvr>
                                        <p:cTn id="27" dur="166" decel="50000">
                                          <p:stCondLst>
                                            <p:cond delay="1834"/>
                                          </p:stCondLst>
                                        </p:cTn>
                                        <p:tgtEl>
                                          <p:spTgt spid="1132"/>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1133"/>
                                        </p:tgtEl>
                                        <p:attrNameLst>
                                          <p:attrName>style.visibility</p:attrName>
                                        </p:attrNameLst>
                                      </p:cBhvr>
                                      <p:to>
                                        <p:strVal val="visible"/>
                                      </p:to>
                                    </p:set>
                                    <p:animEffect transition="in" filter="wipe(down)">
                                      <p:cBhvr>
                                        <p:cTn id="30" dur="580">
                                          <p:stCondLst>
                                            <p:cond delay="0"/>
                                          </p:stCondLst>
                                        </p:cTn>
                                        <p:tgtEl>
                                          <p:spTgt spid="1133"/>
                                        </p:tgtEl>
                                      </p:cBhvr>
                                    </p:animEffect>
                                    <p:anim calcmode="lin" valueType="num">
                                      <p:cBhvr>
                                        <p:cTn id="31" dur="1822" tmFilter="0,0; 0.14,0.36; 0.43,0.73; 0.71,0.91; 1.0,1.0">
                                          <p:stCondLst>
                                            <p:cond delay="0"/>
                                          </p:stCondLst>
                                        </p:cTn>
                                        <p:tgtEl>
                                          <p:spTgt spid="113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3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3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3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33"/>
                                        </p:tgtEl>
                                        <p:attrNameLst>
                                          <p:attrName>ppt_y</p:attrName>
                                        </p:attrNameLst>
                                      </p:cBhvr>
                                      <p:tavLst>
                                        <p:tav tm="0" fmla="#ppt_y-sin(pi*$)/81">
                                          <p:val>
                                            <p:fltVal val="0"/>
                                          </p:val>
                                        </p:tav>
                                        <p:tav tm="100000">
                                          <p:val>
                                            <p:fltVal val="1"/>
                                          </p:val>
                                        </p:tav>
                                      </p:tavLst>
                                    </p:anim>
                                    <p:animScale>
                                      <p:cBhvr>
                                        <p:cTn id="36" dur="26">
                                          <p:stCondLst>
                                            <p:cond delay="650"/>
                                          </p:stCondLst>
                                        </p:cTn>
                                        <p:tgtEl>
                                          <p:spTgt spid="1133"/>
                                        </p:tgtEl>
                                      </p:cBhvr>
                                      <p:to x="100000" y="60000"/>
                                    </p:animScale>
                                    <p:animScale>
                                      <p:cBhvr>
                                        <p:cTn id="37" dur="166" decel="50000">
                                          <p:stCondLst>
                                            <p:cond delay="676"/>
                                          </p:stCondLst>
                                        </p:cTn>
                                        <p:tgtEl>
                                          <p:spTgt spid="1133"/>
                                        </p:tgtEl>
                                      </p:cBhvr>
                                      <p:to x="100000" y="100000"/>
                                    </p:animScale>
                                    <p:animScale>
                                      <p:cBhvr>
                                        <p:cTn id="38" dur="26">
                                          <p:stCondLst>
                                            <p:cond delay="1312"/>
                                          </p:stCondLst>
                                        </p:cTn>
                                        <p:tgtEl>
                                          <p:spTgt spid="1133"/>
                                        </p:tgtEl>
                                      </p:cBhvr>
                                      <p:to x="100000" y="80000"/>
                                    </p:animScale>
                                    <p:animScale>
                                      <p:cBhvr>
                                        <p:cTn id="39" dur="166" decel="50000">
                                          <p:stCondLst>
                                            <p:cond delay="1338"/>
                                          </p:stCondLst>
                                        </p:cTn>
                                        <p:tgtEl>
                                          <p:spTgt spid="1133"/>
                                        </p:tgtEl>
                                      </p:cBhvr>
                                      <p:to x="100000" y="100000"/>
                                    </p:animScale>
                                    <p:animScale>
                                      <p:cBhvr>
                                        <p:cTn id="40" dur="26">
                                          <p:stCondLst>
                                            <p:cond delay="1642"/>
                                          </p:stCondLst>
                                        </p:cTn>
                                        <p:tgtEl>
                                          <p:spTgt spid="1133"/>
                                        </p:tgtEl>
                                      </p:cBhvr>
                                      <p:to x="100000" y="90000"/>
                                    </p:animScale>
                                    <p:animScale>
                                      <p:cBhvr>
                                        <p:cTn id="41" dur="166" decel="50000">
                                          <p:stCondLst>
                                            <p:cond delay="1668"/>
                                          </p:stCondLst>
                                        </p:cTn>
                                        <p:tgtEl>
                                          <p:spTgt spid="1133"/>
                                        </p:tgtEl>
                                      </p:cBhvr>
                                      <p:to x="100000" y="100000"/>
                                    </p:animScale>
                                    <p:animScale>
                                      <p:cBhvr>
                                        <p:cTn id="42" dur="26">
                                          <p:stCondLst>
                                            <p:cond delay="1808"/>
                                          </p:stCondLst>
                                        </p:cTn>
                                        <p:tgtEl>
                                          <p:spTgt spid="1133"/>
                                        </p:tgtEl>
                                      </p:cBhvr>
                                      <p:to x="100000" y="95000"/>
                                    </p:animScale>
                                    <p:animScale>
                                      <p:cBhvr>
                                        <p:cTn id="43" dur="166" decel="50000">
                                          <p:stCondLst>
                                            <p:cond delay="1834"/>
                                          </p:stCondLst>
                                        </p:cTn>
                                        <p:tgtEl>
                                          <p:spTgt spid="11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4" grpId="0"/>
      <p:bldP spid="1132" grpId="0"/>
      <p:bldP spid="113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754"/>
        <p:cNvGrpSpPr/>
        <p:nvPr/>
      </p:nvGrpSpPr>
      <p:grpSpPr>
        <a:xfrm>
          <a:off x="0" y="0"/>
          <a:ext cx="0" cy="0"/>
          <a:chOff x="0" y="0"/>
          <a:chExt cx="0" cy="0"/>
        </a:xfrm>
      </p:grpSpPr>
      <p:sp>
        <p:nvSpPr>
          <p:cNvPr id="3755" name="Google Shape;3755;p44"/>
          <p:cNvSpPr txBox="1">
            <a:spLocks noGrp="1"/>
          </p:cNvSpPr>
          <p:nvPr>
            <p:ph type="title"/>
          </p:nvPr>
        </p:nvSpPr>
        <p:spPr>
          <a:xfrm>
            <a:off x="205296" y="813492"/>
            <a:ext cx="6384300" cy="8129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Gill Sans Ultra Bold" panose="020B0A02020104020203" pitchFamily="34" charset="0"/>
              </a:rPr>
              <a:t>Evidencias</a:t>
            </a:r>
            <a:endParaRPr dirty="0">
              <a:latin typeface="Gill Sans Ultra Bold" panose="020B0A02020104020203" pitchFamily="34" charset="0"/>
            </a:endParaRPr>
          </a:p>
        </p:txBody>
      </p:sp>
      <p:sp>
        <p:nvSpPr>
          <p:cNvPr id="3756" name="Google Shape;3756;p44"/>
          <p:cNvSpPr/>
          <p:nvPr/>
        </p:nvSpPr>
        <p:spPr>
          <a:xfrm>
            <a:off x="7930878" y="5337417"/>
            <a:ext cx="11530" cy="25126"/>
          </a:xfrm>
          <a:custGeom>
            <a:avLst/>
            <a:gdLst/>
            <a:ahLst/>
            <a:cxnLst/>
            <a:rect l="l" t="t" r="r" b="b"/>
            <a:pathLst>
              <a:path w="402" h="876" extrusionOk="0">
                <a:moveTo>
                  <a:pt x="151" y="1"/>
                </a:moveTo>
                <a:cubicBezTo>
                  <a:pt x="128" y="1"/>
                  <a:pt x="104" y="11"/>
                  <a:pt x="81" y="34"/>
                </a:cubicBezTo>
                <a:cubicBezTo>
                  <a:pt x="1" y="34"/>
                  <a:pt x="1" y="114"/>
                  <a:pt x="1" y="214"/>
                </a:cubicBezTo>
                <a:lnTo>
                  <a:pt x="81" y="795"/>
                </a:lnTo>
                <a:cubicBezTo>
                  <a:pt x="81" y="875"/>
                  <a:pt x="161" y="875"/>
                  <a:pt x="241" y="875"/>
                </a:cubicBezTo>
                <a:cubicBezTo>
                  <a:pt x="321" y="875"/>
                  <a:pt x="401" y="795"/>
                  <a:pt x="401" y="715"/>
                </a:cubicBezTo>
                <a:lnTo>
                  <a:pt x="321" y="114"/>
                </a:lnTo>
                <a:cubicBezTo>
                  <a:pt x="265" y="58"/>
                  <a:pt x="208" y="1"/>
                  <a:pt x="1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44"/>
          <p:cNvSpPr/>
          <p:nvPr/>
        </p:nvSpPr>
        <p:spPr>
          <a:xfrm>
            <a:off x="9705307" y="1023789"/>
            <a:ext cx="306817" cy="284989"/>
          </a:xfrm>
          <a:custGeom>
            <a:avLst/>
            <a:gdLst/>
            <a:ahLst/>
            <a:cxnLst/>
            <a:rect l="l" t="t" r="r" b="b"/>
            <a:pathLst>
              <a:path w="10697" h="9936" extrusionOk="0">
                <a:moveTo>
                  <a:pt x="7191" y="1"/>
                </a:moveTo>
                <a:cubicBezTo>
                  <a:pt x="7011" y="1"/>
                  <a:pt x="6931" y="161"/>
                  <a:pt x="6931" y="341"/>
                </a:cubicBezTo>
                <a:lnTo>
                  <a:pt x="7011" y="2244"/>
                </a:lnTo>
                <a:lnTo>
                  <a:pt x="5609" y="4167"/>
                </a:lnTo>
                <a:cubicBezTo>
                  <a:pt x="5268" y="3506"/>
                  <a:pt x="5008" y="2845"/>
                  <a:pt x="4688" y="2164"/>
                </a:cubicBezTo>
                <a:lnTo>
                  <a:pt x="5108" y="842"/>
                </a:lnTo>
                <a:cubicBezTo>
                  <a:pt x="5188" y="662"/>
                  <a:pt x="5108" y="502"/>
                  <a:pt x="4928" y="422"/>
                </a:cubicBezTo>
                <a:cubicBezTo>
                  <a:pt x="4768" y="422"/>
                  <a:pt x="4608" y="502"/>
                  <a:pt x="4608" y="582"/>
                </a:cubicBezTo>
                <a:lnTo>
                  <a:pt x="4267" y="1423"/>
                </a:lnTo>
                <a:cubicBezTo>
                  <a:pt x="4107" y="1083"/>
                  <a:pt x="3927" y="742"/>
                  <a:pt x="3766" y="422"/>
                </a:cubicBezTo>
                <a:cubicBezTo>
                  <a:pt x="3710" y="365"/>
                  <a:pt x="3605" y="299"/>
                  <a:pt x="3519" y="299"/>
                </a:cubicBezTo>
                <a:cubicBezTo>
                  <a:pt x="3483" y="299"/>
                  <a:pt x="3450" y="312"/>
                  <a:pt x="3426" y="341"/>
                </a:cubicBezTo>
                <a:cubicBezTo>
                  <a:pt x="3266" y="422"/>
                  <a:pt x="3185" y="582"/>
                  <a:pt x="3266" y="742"/>
                </a:cubicBezTo>
                <a:cubicBezTo>
                  <a:pt x="3426" y="1002"/>
                  <a:pt x="3606" y="1243"/>
                  <a:pt x="3686" y="1503"/>
                </a:cubicBezTo>
                <a:lnTo>
                  <a:pt x="2845" y="1083"/>
                </a:lnTo>
                <a:cubicBezTo>
                  <a:pt x="2765" y="1083"/>
                  <a:pt x="2504" y="1083"/>
                  <a:pt x="2504" y="1243"/>
                </a:cubicBezTo>
                <a:cubicBezTo>
                  <a:pt x="2424" y="1343"/>
                  <a:pt x="2424" y="1503"/>
                  <a:pt x="2605" y="1583"/>
                </a:cubicBezTo>
                <a:lnTo>
                  <a:pt x="2605" y="1663"/>
                </a:lnTo>
                <a:lnTo>
                  <a:pt x="4107" y="2344"/>
                </a:lnTo>
                <a:cubicBezTo>
                  <a:pt x="4107" y="2424"/>
                  <a:pt x="4107" y="2424"/>
                  <a:pt x="4187" y="2424"/>
                </a:cubicBezTo>
                <a:cubicBezTo>
                  <a:pt x="4507" y="3085"/>
                  <a:pt x="4768" y="3746"/>
                  <a:pt x="5108" y="4427"/>
                </a:cubicBezTo>
                <a:lnTo>
                  <a:pt x="2264" y="4247"/>
                </a:lnTo>
                <a:lnTo>
                  <a:pt x="1263" y="3166"/>
                </a:lnTo>
                <a:cubicBezTo>
                  <a:pt x="1216" y="3072"/>
                  <a:pt x="1134" y="3033"/>
                  <a:pt x="1059" y="3033"/>
                </a:cubicBezTo>
                <a:cubicBezTo>
                  <a:pt x="1006" y="3033"/>
                  <a:pt x="955" y="3052"/>
                  <a:pt x="922" y="3085"/>
                </a:cubicBezTo>
                <a:cubicBezTo>
                  <a:pt x="762" y="3246"/>
                  <a:pt x="762" y="3426"/>
                  <a:pt x="842" y="3506"/>
                </a:cubicBezTo>
                <a:lnTo>
                  <a:pt x="1423" y="4167"/>
                </a:lnTo>
                <a:lnTo>
                  <a:pt x="1423" y="4167"/>
                </a:lnTo>
                <a:lnTo>
                  <a:pt x="341" y="4087"/>
                </a:lnTo>
                <a:cubicBezTo>
                  <a:pt x="181" y="4087"/>
                  <a:pt x="101" y="4167"/>
                  <a:pt x="1" y="4347"/>
                </a:cubicBezTo>
                <a:cubicBezTo>
                  <a:pt x="1" y="4427"/>
                  <a:pt x="101" y="4507"/>
                  <a:pt x="181" y="4588"/>
                </a:cubicBezTo>
                <a:cubicBezTo>
                  <a:pt x="181" y="4588"/>
                  <a:pt x="261" y="4668"/>
                  <a:pt x="341" y="4668"/>
                </a:cubicBezTo>
                <a:lnTo>
                  <a:pt x="1423" y="4748"/>
                </a:lnTo>
                <a:lnTo>
                  <a:pt x="682" y="5429"/>
                </a:lnTo>
                <a:cubicBezTo>
                  <a:pt x="602" y="5509"/>
                  <a:pt x="602" y="5669"/>
                  <a:pt x="682" y="5749"/>
                </a:cubicBezTo>
                <a:lnTo>
                  <a:pt x="682" y="5849"/>
                </a:lnTo>
                <a:cubicBezTo>
                  <a:pt x="722" y="5889"/>
                  <a:pt x="782" y="5909"/>
                  <a:pt x="842" y="5909"/>
                </a:cubicBezTo>
                <a:cubicBezTo>
                  <a:pt x="902" y="5909"/>
                  <a:pt x="962" y="5889"/>
                  <a:pt x="1002" y="5849"/>
                </a:cubicBezTo>
                <a:lnTo>
                  <a:pt x="1102" y="5849"/>
                </a:lnTo>
                <a:cubicBezTo>
                  <a:pt x="1183" y="5749"/>
                  <a:pt x="1183" y="5749"/>
                  <a:pt x="1183" y="5669"/>
                </a:cubicBezTo>
                <a:lnTo>
                  <a:pt x="2264" y="4848"/>
                </a:lnTo>
                <a:lnTo>
                  <a:pt x="2344" y="4848"/>
                </a:lnTo>
                <a:lnTo>
                  <a:pt x="4928" y="5008"/>
                </a:lnTo>
                <a:lnTo>
                  <a:pt x="3185" y="7251"/>
                </a:lnTo>
                <a:lnTo>
                  <a:pt x="1503" y="7432"/>
                </a:lnTo>
                <a:cubicBezTo>
                  <a:pt x="1343" y="7432"/>
                  <a:pt x="1183" y="7592"/>
                  <a:pt x="1263" y="7752"/>
                </a:cubicBezTo>
                <a:cubicBezTo>
                  <a:pt x="1263" y="7852"/>
                  <a:pt x="1263" y="7932"/>
                  <a:pt x="1343" y="7932"/>
                </a:cubicBezTo>
                <a:cubicBezTo>
                  <a:pt x="1423" y="8012"/>
                  <a:pt x="1423" y="8012"/>
                  <a:pt x="1503" y="8012"/>
                </a:cubicBezTo>
                <a:lnTo>
                  <a:pt x="2685" y="7932"/>
                </a:lnTo>
                <a:lnTo>
                  <a:pt x="1763" y="9174"/>
                </a:lnTo>
                <a:cubicBezTo>
                  <a:pt x="1683" y="9254"/>
                  <a:pt x="1683" y="9435"/>
                  <a:pt x="1844" y="9515"/>
                </a:cubicBezTo>
                <a:cubicBezTo>
                  <a:pt x="1884" y="9555"/>
                  <a:pt x="1949" y="9575"/>
                  <a:pt x="2014" y="9575"/>
                </a:cubicBezTo>
                <a:cubicBezTo>
                  <a:pt x="2079" y="9575"/>
                  <a:pt x="2144" y="9555"/>
                  <a:pt x="2184" y="9515"/>
                </a:cubicBezTo>
                <a:lnTo>
                  <a:pt x="3185" y="8173"/>
                </a:lnTo>
                <a:lnTo>
                  <a:pt x="3606" y="9675"/>
                </a:lnTo>
                <a:cubicBezTo>
                  <a:pt x="3606" y="9755"/>
                  <a:pt x="3606" y="9855"/>
                  <a:pt x="3686" y="9855"/>
                </a:cubicBezTo>
                <a:cubicBezTo>
                  <a:pt x="3766" y="9935"/>
                  <a:pt x="3846" y="9935"/>
                  <a:pt x="3927" y="9935"/>
                </a:cubicBezTo>
                <a:cubicBezTo>
                  <a:pt x="4107" y="9855"/>
                  <a:pt x="4187" y="9675"/>
                  <a:pt x="4107" y="9595"/>
                </a:cubicBezTo>
                <a:lnTo>
                  <a:pt x="3686" y="7592"/>
                </a:lnTo>
                <a:lnTo>
                  <a:pt x="5429" y="5349"/>
                </a:lnTo>
                <a:cubicBezTo>
                  <a:pt x="5689" y="6010"/>
                  <a:pt x="6010" y="6751"/>
                  <a:pt x="6270" y="7512"/>
                </a:cubicBezTo>
                <a:lnTo>
                  <a:pt x="5349" y="9094"/>
                </a:lnTo>
                <a:cubicBezTo>
                  <a:pt x="5268" y="9254"/>
                  <a:pt x="5268" y="9435"/>
                  <a:pt x="5429" y="9515"/>
                </a:cubicBezTo>
                <a:cubicBezTo>
                  <a:pt x="5481" y="9538"/>
                  <a:pt x="5533" y="9548"/>
                  <a:pt x="5580" y="9548"/>
                </a:cubicBezTo>
                <a:cubicBezTo>
                  <a:pt x="5696" y="9548"/>
                  <a:pt x="5793" y="9491"/>
                  <a:pt x="5849" y="9435"/>
                </a:cubicBezTo>
                <a:lnTo>
                  <a:pt x="6510" y="8253"/>
                </a:lnTo>
                <a:cubicBezTo>
                  <a:pt x="6610" y="8593"/>
                  <a:pt x="6690" y="9014"/>
                  <a:pt x="6851" y="9354"/>
                </a:cubicBezTo>
                <a:cubicBezTo>
                  <a:pt x="6851" y="9435"/>
                  <a:pt x="6851" y="9515"/>
                  <a:pt x="6931" y="9515"/>
                </a:cubicBezTo>
                <a:cubicBezTo>
                  <a:pt x="7011" y="9595"/>
                  <a:pt x="7111" y="9595"/>
                  <a:pt x="7191" y="9595"/>
                </a:cubicBezTo>
                <a:cubicBezTo>
                  <a:pt x="7351" y="9515"/>
                  <a:pt x="7432" y="9354"/>
                  <a:pt x="7351" y="9174"/>
                </a:cubicBezTo>
                <a:cubicBezTo>
                  <a:pt x="7271" y="8854"/>
                  <a:pt x="7191" y="8433"/>
                  <a:pt x="7011" y="8093"/>
                </a:cubicBezTo>
                <a:lnTo>
                  <a:pt x="7011" y="8093"/>
                </a:lnTo>
                <a:lnTo>
                  <a:pt x="8113" y="8754"/>
                </a:lnTo>
                <a:cubicBezTo>
                  <a:pt x="8181" y="8796"/>
                  <a:pt x="8249" y="8821"/>
                  <a:pt x="8312" y="8821"/>
                </a:cubicBezTo>
                <a:cubicBezTo>
                  <a:pt x="8395" y="8821"/>
                  <a:pt x="8467" y="8777"/>
                  <a:pt x="8513" y="8673"/>
                </a:cubicBezTo>
                <a:cubicBezTo>
                  <a:pt x="8613" y="8513"/>
                  <a:pt x="8613" y="8353"/>
                  <a:pt x="8433" y="8253"/>
                </a:cubicBezTo>
                <a:lnTo>
                  <a:pt x="6771" y="7171"/>
                </a:lnTo>
                <a:cubicBezTo>
                  <a:pt x="6510" y="6510"/>
                  <a:pt x="6270" y="5749"/>
                  <a:pt x="5929" y="5088"/>
                </a:cubicBezTo>
                <a:lnTo>
                  <a:pt x="5929" y="5088"/>
                </a:lnTo>
                <a:lnTo>
                  <a:pt x="8273" y="5249"/>
                </a:lnTo>
                <a:lnTo>
                  <a:pt x="9274" y="6751"/>
                </a:lnTo>
                <a:lnTo>
                  <a:pt x="9354" y="6851"/>
                </a:lnTo>
                <a:cubicBezTo>
                  <a:pt x="9408" y="6851"/>
                  <a:pt x="9461" y="6886"/>
                  <a:pt x="9544" y="6886"/>
                </a:cubicBezTo>
                <a:cubicBezTo>
                  <a:pt x="9586" y="6886"/>
                  <a:pt x="9635" y="6878"/>
                  <a:pt x="9695" y="6851"/>
                </a:cubicBezTo>
                <a:cubicBezTo>
                  <a:pt x="9775" y="6751"/>
                  <a:pt x="9855" y="6590"/>
                  <a:pt x="9695" y="6430"/>
                </a:cubicBezTo>
                <a:lnTo>
                  <a:pt x="9014" y="5349"/>
                </a:lnTo>
                <a:lnTo>
                  <a:pt x="10356" y="5429"/>
                </a:lnTo>
                <a:cubicBezTo>
                  <a:pt x="10516" y="5429"/>
                  <a:pt x="10696" y="5349"/>
                  <a:pt x="10696" y="5168"/>
                </a:cubicBezTo>
                <a:cubicBezTo>
                  <a:pt x="10696" y="5008"/>
                  <a:pt x="10616" y="4848"/>
                  <a:pt x="10436" y="4848"/>
                </a:cubicBezTo>
                <a:lnTo>
                  <a:pt x="9114" y="4748"/>
                </a:lnTo>
                <a:cubicBezTo>
                  <a:pt x="9434" y="4507"/>
                  <a:pt x="9695" y="4167"/>
                  <a:pt x="9935" y="3847"/>
                </a:cubicBezTo>
                <a:cubicBezTo>
                  <a:pt x="10115" y="3746"/>
                  <a:pt x="10015" y="3586"/>
                  <a:pt x="9935" y="3426"/>
                </a:cubicBezTo>
                <a:cubicBezTo>
                  <a:pt x="9902" y="3393"/>
                  <a:pt x="9841" y="3373"/>
                  <a:pt x="9774" y="3373"/>
                </a:cubicBezTo>
                <a:cubicBezTo>
                  <a:pt x="9680" y="3373"/>
                  <a:pt x="9573" y="3412"/>
                  <a:pt x="9515" y="3506"/>
                </a:cubicBezTo>
                <a:cubicBezTo>
                  <a:pt x="9194" y="3927"/>
                  <a:pt x="8693" y="4347"/>
                  <a:pt x="8273" y="4668"/>
                </a:cubicBezTo>
                <a:lnTo>
                  <a:pt x="8193" y="4668"/>
                </a:lnTo>
                <a:lnTo>
                  <a:pt x="6010" y="4507"/>
                </a:lnTo>
                <a:lnTo>
                  <a:pt x="7512" y="2585"/>
                </a:lnTo>
                <a:lnTo>
                  <a:pt x="9434" y="2004"/>
                </a:lnTo>
                <a:cubicBezTo>
                  <a:pt x="9615" y="2004"/>
                  <a:pt x="9695" y="1844"/>
                  <a:pt x="9615" y="1663"/>
                </a:cubicBezTo>
                <a:cubicBezTo>
                  <a:pt x="9615" y="1546"/>
                  <a:pt x="9518" y="1472"/>
                  <a:pt x="9403" y="1472"/>
                </a:cubicBezTo>
                <a:cubicBezTo>
                  <a:pt x="9362" y="1472"/>
                  <a:pt x="9317" y="1482"/>
                  <a:pt x="9274" y="1503"/>
                </a:cubicBezTo>
                <a:lnTo>
                  <a:pt x="8113" y="1844"/>
                </a:lnTo>
                <a:lnTo>
                  <a:pt x="9014" y="662"/>
                </a:lnTo>
                <a:cubicBezTo>
                  <a:pt x="9114" y="502"/>
                  <a:pt x="9114" y="341"/>
                  <a:pt x="8934" y="241"/>
                </a:cubicBezTo>
                <a:cubicBezTo>
                  <a:pt x="8894" y="201"/>
                  <a:pt x="8834" y="181"/>
                  <a:pt x="8773" y="181"/>
                </a:cubicBezTo>
                <a:cubicBezTo>
                  <a:pt x="8713" y="181"/>
                  <a:pt x="8653" y="201"/>
                  <a:pt x="8613" y="241"/>
                </a:cubicBezTo>
                <a:lnTo>
                  <a:pt x="7612" y="1583"/>
                </a:lnTo>
                <a:lnTo>
                  <a:pt x="7512" y="241"/>
                </a:lnTo>
                <a:cubicBezTo>
                  <a:pt x="7512" y="81"/>
                  <a:pt x="7351" y="1"/>
                  <a:pt x="7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44"/>
          <p:cNvSpPr/>
          <p:nvPr/>
        </p:nvSpPr>
        <p:spPr>
          <a:xfrm>
            <a:off x="17571145" y="976566"/>
            <a:ext cx="303948" cy="284961"/>
          </a:xfrm>
          <a:custGeom>
            <a:avLst/>
            <a:gdLst/>
            <a:ahLst/>
            <a:cxnLst/>
            <a:rect l="l" t="t" r="r" b="b"/>
            <a:pathLst>
              <a:path w="10597" h="9935" extrusionOk="0">
                <a:moveTo>
                  <a:pt x="7171" y="1"/>
                </a:moveTo>
                <a:cubicBezTo>
                  <a:pt x="7011" y="1"/>
                  <a:pt x="6851" y="161"/>
                  <a:pt x="6851" y="321"/>
                </a:cubicBezTo>
                <a:lnTo>
                  <a:pt x="7011" y="2244"/>
                </a:lnTo>
                <a:lnTo>
                  <a:pt x="5509" y="4167"/>
                </a:lnTo>
                <a:cubicBezTo>
                  <a:pt x="5248" y="3506"/>
                  <a:pt x="4928" y="2825"/>
                  <a:pt x="4587" y="2164"/>
                </a:cubicBezTo>
                <a:lnTo>
                  <a:pt x="5088" y="822"/>
                </a:lnTo>
                <a:cubicBezTo>
                  <a:pt x="5088" y="662"/>
                  <a:pt x="5008" y="501"/>
                  <a:pt x="4928" y="421"/>
                </a:cubicBezTo>
                <a:cubicBezTo>
                  <a:pt x="4748" y="421"/>
                  <a:pt x="4587" y="501"/>
                  <a:pt x="4507" y="582"/>
                </a:cubicBezTo>
                <a:lnTo>
                  <a:pt x="4247" y="1423"/>
                </a:lnTo>
                <a:cubicBezTo>
                  <a:pt x="4087" y="1082"/>
                  <a:pt x="3927" y="742"/>
                  <a:pt x="3746" y="421"/>
                </a:cubicBezTo>
                <a:cubicBezTo>
                  <a:pt x="3689" y="350"/>
                  <a:pt x="3591" y="288"/>
                  <a:pt x="3481" y="288"/>
                </a:cubicBezTo>
                <a:cubicBezTo>
                  <a:pt x="3437" y="288"/>
                  <a:pt x="3391" y="298"/>
                  <a:pt x="3346" y="321"/>
                </a:cubicBezTo>
                <a:cubicBezTo>
                  <a:pt x="3165" y="421"/>
                  <a:pt x="3165" y="582"/>
                  <a:pt x="3246" y="742"/>
                </a:cubicBezTo>
                <a:cubicBezTo>
                  <a:pt x="3346" y="1002"/>
                  <a:pt x="3506" y="1243"/>
                  <a:pt x="3666" y="1503"/>
                </a:cubicBezTo>
                <a:lnTo>
                  <a:pt x="2845" y="1082"/>
                </a:lnTo>
                <a:cubicBezTo>
                  <a:pt x="2665" y="1082"/>
                  <a:pt x="2504" y="1082"/>
                  <a:pt x="2424" y="1243"/>
                </a:cubicBezTo>
                <a:cubicBezTo>
                  <a:pt x="2344" y="1323"/>
                  <a:pt x="2424" y="1503"/>
                  <a:pt x="2504" y="1583"/>
                </a:cubicBezTo>
                <a:lnTo>
                  <a:pt x="2585" y="1663"/>
                </a:lnTo>
                <a:lnTo>
                  <a:pt x="4007" y="2324"/>
                </a:lnTo>
                <a:cubicBezTo>
                  <a:pt x="4007" y="2424"/>
                  <a:pt x="4087" y="2424"/>
                  <a:pt x="4087" y="2424"/>
                </a:cubicBezTo>
                <a:cubicBezTo>
                  <a:pt x="4427" y="3085"/>
                  <a:pt x="4748" y="3746"/>
                  <a:pt x="5008" y="4427"/>
                </a:cubicBezTo>
                <a:lnTo>
                  <a:pt x="2244" y="4247"/>
                </a:lnTo>
                <a:lnTo>
                  <a:pt x="1243" y="3165"/>
                </a:lnTo>
                <a:cubicBezTo>
                  <a:pt x="1149" y="3071"/>
                  <a:pt x="1055" y="3033"/>
                  <a:pt x="977" y="3033"/>
                </a:cubicBezTo>
                <a:cubicBezTo>
                  <a:pt x="922" y="3033"/>
                  <a:pt x="875" y="3052"/>
                  <a:pt x="842" y="3085"/>
                </a:cubicBezTo>
                <a:cubicBezTo>
                  <a:pt x="662" y="3245"/>
                  <a:pt x="662" y="3426"/>
                  <a:pt x="842" y="3506"/>
                </a:cubicBezTo>
                <a:lnTo>
                  <a:pt x="1423" y="4167"/>
                </a:lnTo>
                <a:lnTo>
                  <a:pt x="241" y="4087"/>
                </a:lnTo>
                <a:cubicBezTo>
                  <a:pt x="161" y="4087"/>
                  <a:pt x="1" y="4167"/>
                  <a:pt x="1" y="4327"/>
                </a:cubicBezTo>
                <a:cubicBezTo>
                  <a:pt x="1" y="4427"/>
                  <a:pt x="1" y="4507"/>
                  <a:pt x="81" y="4587"/>
                </a:cubicBezTo>
                <a:cubicBezTo>
                  <a:pt x="161" y="4667"/>
                  <a:pt x="161" y="4667"/>
                  <a:pt x="241" y="4667"/>
                </a:cubicBezTo>
                <a:lnTo>
                  <a:pt x="1423" y="4748"/>
                </a:lnTo>
                <a:lnTo>
                  <a:pt x="582" y="5429"/>
                </a:lnTo>
                <a:cubicBezTo>
                  <a:pt x="502" y="5509"/>
                  <a:pt x="502" y="5669"/>
                  <a:pt x="582" y="5749"/>
                </a:cubicBezTo>
                <a:cubicBezTo>
                  <a:pt x="582" y="5829"/>
                  <a:pt x="582" y="5829"/>
                  <a:pt x="662" y="5829"/>
                </a:cubicBezTo>
                <a:cubicBezTo>
                  <a:pt x="702" y="5879"/>
                  <a:pt x="747" y="5904"/>
                  <a:pt x="802" y="5904"/>
                </a:cubicBezTo>
                <a:cubicBezTo>
                  <a:pt x="857" y="5904"/>
                  <a:pt x="922" y="5879"/>
                  <a:pt x="1002" y="5829"/>
                </a:cubicBezTo>
                <a:lnTo>
                  <a:pt x="1082" y="5829"/>
                </a:lnTo>
                <a:cubicBezTo>
                  <a:pt x="1082" y="5749"/>
                  <a:pt x="1082" y="5749"/>
                  <a:pt x="1163" y="5749"/>
                </a:cubicBezTo>
                <a:lnTo>
                  <a:pt x="2164" y="4828"/>
                </a:lnTo>
                <a:lnTo>
                  <a:pt x="2244" y="4828"/>
                </a:lnTo>
                <a:lnTo>
                  <a:pt x="4848" y="5008"/>
                </a:lnTo>
                <a:lnTo>
                  <a:pt x="3085" y="7251"/>
                </a:lnTo>
                <a:lnTo>
                  <a:pt x="1423" y="7431"/>
                </a:lnTo>
                <a:cubicBezTo>
                  <a:pt x="1243" y="7431"/>
                  <a:pt x="1163" y="7592"/>
                  <a:pt x="1163" y="7752"/>
                </a:cubicBezTo>
                <a:cubicBezTo>
                  <a:pt x="1163" y="7832"/>
                  <a:pt x="1163" y="7932"/>
                  <a:pt x="1243" y="7932"/>
                </a:cubicBezTo>
                <a:cubicBezTo>
                  <a:pt x="1343" y="8012"/>
                  <a:pt x="1423" y="8012"/>
                  <a:pt x="1503" y="8012"/>
                </a:cubicBezTo>
                <a:lnTo>
                  <a:pt x="2585" y="7932"/>
                </a:lnTo>
                <a:lnTo>
                  <a:pt x="1663" y="9174"/>
                </a:lnTo>
                <a:cubicBezTo>
                  <a:pt x="1583" y="9254"/>
                  <a:pt x="1583" y="9434"/>
                  <a:pt x="1743" y="9514"/>
                </a:cubicBezTo>
                <a:cubicBezTo>
                  <a:pt x="1786" y="9582"/>
                  <a:pt x="1839" y="9607"/>
                  <a:pt x="1898" y="9607"/>
                </a:cubicBezTo>
                <a:cubicBezTo>
                  <a:pt x="1979" y="9607"/>
                  <a:pt x="2071" y="9561"/>
                  <a:pt x="2164" y="9514"/>
                </a:cubicBezTo>
                <a:lnTo>
                  <a:pt x="3165" y="8172"/>
                </a:lnTo>
                <a:lnTo>
                  <a:pt x="3506" y="9675"/>
                </a:lnTo>
                <a:cubicBezTo>
                  <a:pt x="3506" y="9755"/>
                  <a:pt x="3586" y="9835"/>
                  <a:pt x="3586" y="9835"/>
                </a:cubicBezTo>
                <a:cubicBezTo>
                  <a:pt x="3666" y="9935"/>
                  <a:pt x="3746" y="9935"/>
                  <a:pt x="3846" y="9935"/>
                </a:cubicBezTo>
                <a:cubicBezTo>
                  <a:pt x="4007" y="9835"/>
                  <a:pt x="4087" y="9675"/>
                  <a:pt x="4087" y="9594"/>
                </a:cubicBezTo>
                <a:lnTo>
                  <a:pt x="3586" y="7592"/>
                </a:lnTo>
                <a:lnTo>
                  <a:pt x="5349" y="5328"/>
                </a:lnTo>
                <a:cubicBezTo>
                  <a:pt x="5669" y="6009"/>
                  <a:pt x="5929" y="6750"/>
                  <a:pt x="6170" y="7512"/>
                </a:cubicBezTo>
                <a:lnTo>
                  <a:pt x="5248" y="9094"/>
                </a:lnTo>
                <a:cubicBezTo>
                  <a:pt x="5168" y="9254"/>
                  <a:pt x="5168" y="9434"/>
                  <a:pt x="5349" y="9514"/>
                </a:cubicBezTo>
                <a:cubicBezTo>
                  <a:pt x="5395" y="9538"/>
                  <a:pt x="5442" y="9548"/>
                  <a:pt x="5487" y="9548"/>
                </a:cubicBezTo>
                <a:cubicBezTo>
                  <a:pt x="5596" y="9548"/>
                  <a:pt x="5692" y="9491"/>
                  <a:pt x="5749" y="9434"/>
                </a:cubicBezTo>
                <a:lnTo>
                  <a:pt x="6430" y="8253"/>
                </a:lnTo>
                <a:cubicBezTo>
                  <a:pt x="6510" y="8593"/>
                  <a:pt x="6670" y="9014"/>
                  <a:pt x="6751" y="9334"/>
                </a:cubicBezTo>
                <a:cubicBezTo>
                  <a:pt x="6751" y="9434"/>
                  <a:pt x="6851" y="9514"/>
                  <a:pt x="6851" y="9514"/>
                </a:cubicBezTo>
                <a:cubicBezTo>
                  <a:pt x="6931" y="9594"/>
                  <a:pt x="7011" y="9594"/>
                  <a:pt x="7091" y="9594"/>
                </a:cubicBezTo>
                <a:cubicBezTo>
                  <a:pt x="7251" y="9514"/>
                  <a:pt x="7351" y="9334"/>
                  <a:pt x="7351" y="9174"/>
                </a:cubicBezTo>
                <a:cubicBezTo>
                  <a:pt x="7171" y="8833"/>
                  <a:pt x="7091" y="8433"/>
                  <a:pt x="6931" y="8092"/>
                </a:cubicBezTo>
                <a:lnTo>
                  <a:pt x="6931" y="8092"/>
                </a:lnTo>
                <a:lnTo>
                  <a:pt x="8092" y="8753"/>
                </a:lnTo>
                <a:cubicBezTo>
                  <a:pt x="8126" y="8786"/>
                  <a:pt x="8176" y="8806"/>
                  <a:pt x="8229" y="8806"/>
                </a:cubicBezTo>
                <a:cubicBezTo>
                  <a:pt x="8305" y="8806"/>
                  <a:pt x="8386" y="8767"/>
                  <a:pt x="8433" y="8673"/>
                </a:cubicBezTo>
                <a:cubicBezTo>
                  <a:pt x="8513" y="8513"/>
                  <a:pt x="8513" y="8333"/>
                  <a:pt x="8353" y="8253"/>
                </a:cubicBezTo>
                <a:lnTo>
                  <a:pt x="6670" y="7171"/>
                </a:lnTo>
                <a:cubicBezTo>
                  <a:pt x="6430" y="6510"/>
                  <a:pt x="6170" y="5749"/>
                  <a:pt x="5929" y="5088"/>
                </a:cubicBezTo>
                <a:lnTo>
                  <a:pt x="5929" y="5088"/>
                </a:lnTo>
                <a:lnTo>
                  <a:pt x="8173" y="5248"/>
                </a:lnTo>
                <a:lnTo>
                  <a:pt x="9174" y="6750"/>
                </a:lnTo>
                <a:cubicBezTo>
                  <a:pt x="9174" y="6750"/>
                  <a:pt x="9254" y="6750"/>
                  <a:pt x="9254" y="6831"/>
                </a:cubicBezTo>
                <a:cubicBezTo>
                  <a:pt x="9321" y="6831"/>
                  <a:pt x="9414" y="6875"/>
                  <a:pt x="9493" y="6875"/>
                </a:cubicBezTo>
                <a:cubicBezTo>
                  <a:pt x="9532" y="6875"/>
                  <a:pt x="9568" y="6864"/>
                  <a:pt x="9595" y="6831"/>
                </a:cubicBezTo>
                <a:cubicBezTo>
                  <a:pt x="9675" y="6750"/>
                  <a:pt x="9755" y="6590"/>
                  <a:pt x="9675" y="6430"/>
                </a:cubicBezTo>
                <a:lnTo>
                  <a:pt x="8934" y="5328"/>
                </a:lnTo>
                <a:lnTo>
                  <a:pt x="10356" y="5429"/>
                </a:lnTo>
                <a:cubicBezTo>
                  <a:pt x="10516" y="5429"/>
                  <a:pt x="10596" y="5328"/>
                  <a:pt x="10596" y="5168"/>
                </a:cubicBezTo>
                <a:cubicBezTo>
                  <a:pt x="10596" y="5008"/>
                  <a:pt x="10516" y="4828"/>
                  <a:pt x="10356" y="4828"/>
                </a:cubicBezTo>
                <a:lnTo>
                  <a:pt x="9014" y="4748"/>
                </a:lnTo>
                <a:cubicBezTo>
                  <a:pt x="9354" y="4507"/>
                  <a:pt x="9675" y="4167"/>
                  <a:pt x="9935" y="3826"/>
                </a:cubicBezTo>
                <a:cubicBezTo>
                  <a:pt x="10015" y="3746"/>
                  <a:pt x="10015" y="3586"/>
                  <a:pt x="9855" y="3426"/>
                </a:cubicBezTo>
                <a:cubicBezTo>
                  <a:pt x="9812" y="3383"/>
                  <a:pt x="9759" y="3358"/>
                  <a:pt x="9699" y="3358"/>
                </a:cubicBezTo>
                <a:cubicBezTo>
                  <a:pt x="9618" y="3358"/>
                  <a:pt x="9526" y="3402"/>
                  <a:pt x="9434" y="3506"/>
                </a:cubicBezTo>
                <a:cubicBezTo>
                  <a:pt x="9094" y="3926"/>
                  <a:pt x="8673" y="4327"/>
                  <a:pt x="8173" y="4667"/>
                </a:cubicBezTo>
                <a:lnTo>
                  <a:pt x="6009" y="4507"/>
                </a:lnTo>
                <a:lnTo>
                  <a:pt x="7432" y="2584"/>
                </a:lnTo>
                <a:lnTo>
                  <a:pt x="9354" y="2004"/>
                </a:lnTo>
                <a:cubicBezTo>
                  <a:pt x="9515" y="2004"/>
                  <a:pt x="9595" y="1823"/>
                  <a:pt x="9595" y="1663"/>
                </a:cubicBezTo>
                <a:cubicBezTo>
                  <a:pt x="9536" y="1546"/>
                  <a:pt x="9434" y="1471"/>
                  <a:pt x="9313" y="1471"/>
                </a:cubicBezTo>
                <a:cubicBezTo>
                  <a:pt x="9269" y="1471"/>
                  <a:pt x="9222" y="1481"/>
                  <a:pt x="9174" y="1503"/>
                </a:cubicBezTo>
                <a:lnTo>
                  <a:pt x="8012" y="1823"/>
                </a:lnTo>
                <a:lnTo>
                  <a:pt x="8934" y="662"/>
                </a:lnTo>
                <a:cubicBezTo>
                  <a:pt x="9094" y="501"/>
                  <a:pt x="9014" y="321"/>
                  <a:pt x="8934" y="241"/>
                </a:cubicBezTo>
                <a:cubicBezTo>
                  <a:pt x="8844" y="201"/>
                  <a:pt x="8758" y="181"/>
                  <a:pt x="8686" y="181"/>
                </a:cubicBezTo>
                <a:cubicBezTo>
                  <a:pt x="8613" y="181"/>
                  <a:pt x="8553" y="201"/>
                  <a:pt x="8513" y="241"/>
                </a:cubicBezTo>
                <a:lnTo>
                  <a:pt x="7512" y="1583"/>
                </a:lnTo>
                <a:lnTo>
                  <a:pt x="7432" y="241"/>
                </a:lnTo>
                <a:cubicBezTo>
                  <a:pt x="7432" y="81"/>
                  <a:pt x="7251" y="1"/>
                  <a:pt x="7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44"/>
          <p:cNvSpPr/>
          <p:nvPr/>
        </p:nvSpPr>
        <p:spPr>
          <a:xfrm>
            <a:off x="16459251" y="546229"/>
            <a:ext cx="468815" cy="544623"/>
          </a:xfrm>
          <a:custGeom>
            <a:avLst/>
            <a:gdLst/>
            <a:ahLst/>
            <a:cxnLst/>
            <a:rect l="l" t="t" r="r" b="b"/>
            <a:pathLst>
              <a:path w="16345" h="18988" extrusionOk="0">
                <a:moveTo>
                  <a:pt x="7912" y="7130"/>
                </a:moveTo>
                <a:lnTo>
                  <a:pt x="7912" y="7130"/>
                </a:lnTo>
                <a:cubicBezTo>
                  <a:pt x="8252" y="7290"/>
                  <a:pt x="8593" y="7370"/>
                  <a:pt x="8913" y="7530"/>
                </a:cubicBezTo>
                <a:lnTo>
                  <a:pt x="8252" y="8291"/>
                </a:lnTo>
                <a:lnTo>
                  <a:pt x="7912" y="7130"/>
                </a:lnTo>
                <a:close/>
                <a:moveTo>
                  <a:pt x="7011" y="7290"/>
                </a:moveTo>
                <a:lnTo>
                  <a:pt x="7331" y="8532"/>
                </a:lnTo>
                <a:cubicBezTo>
                  <a:pt x="6911" y="8451"/>
                  <a:pt x="6590" y="8291"/>
                  <a:pt x="6169" y="8211"/>
                </a:cubicBezTo>
                <a:cubicBezTo>
                  <a:pt x="6510" y="7951"/>
                  <a:pt x="6750" y="7630"/>
                  <a:pt x="7011" y="7290"/>
                </a:cubicBezTo>
                <a:close/>
                <a:moveTo>
                  <a:pt x="9514" y="8211"/>
                </a:moveTo>
                <a:lnTo>
                  <a:pt x="9755" y="9212"/>
                </a:lnTo>
                <a:cubicBezTo>
                  <a:pt x="9514" y="9132"/>
                  <a:pt x="9174" y="9032"/>
                  <a:pt x="8913" y="8952"/>
                </a:cubicBezTo>
                <a:lnTo>
                  <a:pt x="9514" y="8211"/>
                </a:lnTo>
                <a:close/>
                <a:moveTo>
                  <a:pt x="5909" y="9132"/>
                </a:moveTo>
                <a:lnTo>
                  <a:pt x="5909" y="9132"/>
                </a:lnTo>
                <a:cubicBezTo>
                  <a:pt x="6330" y="9293"/>
                  <a:pt x="6750" y="9373"/>
                  <a:pt x="7171" y="9453"/>
                </a:cubicBezTo>
                <a:lnTo>
                  <a:pt x="6250" y="10454"/>
                </a:lnTo>
                <a:lnTo>
                  <a:pt x="5909" y="9132"/>
                </a:lnTo>
                <a:close/>
                <a:moveTo>
                  <a:pt x="8673" y="9873"/>
                </a:moveTo>
                <a:cubicBezTo>
                  <a:pt x="9014" y="9954"/>
                  <a:pt x="9254" y="10034"/>
                  <a:pt x="9594" y="10134"/>
                </a:cubicBezTo>
                <a:lnTo>
                  <a:pt x="8913" y="10955"/>
                </a:lnTo>
                <a:lnTo>
                  <a:pt x="8673" y="9873"/>
                </a:lnTo>
                <a:close/>
                <a:moveTo>
                  <a:pt x="7752" y="10214"/>
                </a:moveTo>
                <a:lnTo>
                  <a:pt x="8092" y="11376"/>
                </a:lnTo>
                <a:lnTo>
                  <a:pt x="8092" y="11376"/>
                </a:lnTo>
                <a:lnTo>
                  <a:pt x="7011" y="11035"/>
                </a:lnTo>
                <a:lnTo>
                  <a:pt x="7752" y="10214"/>
                </a:lnTo>
                <a:close/>
                <a:moveTo>
                  <a:pt x="5633" y="0"/>
                </a:moveTo>
                <a:cubicBezTo>
                  <a:pt x="5590" y="0"/>
                  <a:pt x="5548" y="6"/>
                  <a:pt x="5509" y="19"/>
                </a:cubicBezTo>
                <a:cubicBezTo>
                  <a:pt x="5248" y="119"/>
                  <a:pt x="5168" y="360"/>
                  <a:pt x="5168" y="620"/>
                </a:cubicBezTo>
                <a:lnTo>
                  <a:pt x="5909" y="3204"/>
                </a:lnTo>
                <a:lnTo>
                  <a:pt x="5909" y="3204"/>
                </a:lnTo>
                <a:lnTo>
                  <a:pt x="4087" y="2022"/>
                </a:lnTo>
                <a:cubicBezTo>
                  <a:pt x="3972" y="1952"/>
                  <a:pt x="3861" y="1912"/>
                  <a:pt x="3758" y="1912"/>
                </a:cubicBezTo>
                <a:cubicBezTo>
                  <a:pt x="3626" y="1912"/>
                  <a:pt x="3507" y="1976"/>
                  <a:pt x="3406" y="2122"/>
                </a:cubicBezTo>
                <a:cubicBezTo>
                  <a:pt x="3245" y="2363"/>
                  <a:pt x="3325" y="2623"/>
                  <a:pt x="3586" y="2783"/>
                </a:cubicBezTo>
                <a:lnTo>
                  <a:pt x="6250" y="4626"/>
                </a:lnTo>
                <a:lnTo>
                  <a:pt x="6670" y="6028"/>
                </a:lnTo>
                <a:lnTo>
                  <a:pt x="6670" y="6128"/>
                </a:lnTo>
                <a:cubicBezTo>
                  <a:pt x="6169" y="6789"/>
                  <a:pt x="5669" y="7370"/>
                  <a:pt x="5088" y="7951"/>
                </a:cubicBezTo>
                <a:cubicBezTo>
                  <a:pt x="4587" y="7871"/>
                  <a:pt x="4167" y="7790"/>
                  <a:pt x="3666" y="7710"/>
                </a:cubicBezTo>
                <a:lnTo>
                  <a:pt x="2404" y="5707"/>
                </a:lnTo>
                <a:cubicBezTo>
                  <a:pt x="2301" y="5540"/>
                  <a:pt x="2123" y="5480"/>
                  <a:pt x="1967" y="5480"/>
                </a:cubicBezTo>
                <a:cubicBezTo>
                  <a:pt x="1880" y="5480"/>
                  <a:pt x="1800" y="5499"/>
                  <a:pt x="1743" y="5527"/>
                </a:cubicBezTo>
                <a:cubicBezTo>
                  <a:pt x="1503" y="5707"/>
                  <a:pt x="1403" y="6028"/>
                  <a:pt x="1583" y="6208"/>
                </a:cubicBezTo>
                <a:lnTo>
                  <a:pt x="2404" y="7450"/>
                </a:lnTo>
                <a:cubicBezTo>
                  <a:pt x="1743" y="7290"/>
                  <a:pt x="1162" y="7210"/>
                  <a:pt x="581" y="7130"/>
                </a:cubicBezTo>
                <a:cubicBezTo>
                  <a:pt x="518" y="7111"/>
                  <a:pt x="460" y="7102"/>
                  <a:pt x="408" y="7102"/>
                </a:cubicBezTo>
                <a:cubicBezTo>
                  <a:pt x="184" y="7102"/>
                  <a:pt x="66" y="7270"/>
                  <a:pt x="1" y="7530"/>
                </a:cubicBezTo>
                <a:cubicBezTo>
                  <a:pt x="1" y="7790"/>
                  <a:pt x="161" y="8031"/>
                  <a:pt x="401" y="8031"/>
                </a:cubicBezTo>
                <a:cubicBezTo>
                  <a:pt x="902" y="8131"/>
                  <a:pt x="1403" y="8211"/>
                  <a:pt x="1903" y="8291"/>
                </a:cubicBezTo>
                <a:lnTo>
                  <a:pt x="501" y="9032"/>
                </a:lnTo>
                <a:cubicBezTo>
                  <a:pt x="241" y="9132"/>
                  <a:pt x="161" y="9373"/>
                  <a:pt x="321" y="9633"/>
                </a:cubicBezTo>
                <a:cubicBezTo>
                  <a:pt x="381" y="9813"/>
                  <a:pt x="543" y="9903"/>
                  <a:pt x="687" y="9903"/>
                </a:cubicBezTo>
                <a:cubicBezTo>
                  <a:pt x="735" y="9903"/>
                  <a:pt x="782" y="9893"/>
                  <a:pt x="822" y="9873"/>
                </a:cubicBezTo>
                <a:lnTo>
                  <a:pt x="902" y="9873"/>
                </a:lnTo>
                <a:lnTo>
                  <a:pt x="3406" y="8632"/>
                </a:lnTo>
                <a:lnTo>
                  <a:pt x="3586" y="8632"/>
                </a:lnTo>
                <a:cubicBezTo>
                  <a:pt x="4006" y="8712"/>
                  <a:pt x="4507" y="8792"/>
                  <a:pt x="4908" y="8952"/>
                </a:cubicBezTo>
                <a:lnTo>
                  <a:pt x="5408" y="11376"/>
                </a:lnTo>
                <a:lnTo>
                  <a:pt x="4087" y="12958"/>
                </a:lnTo>
                <a:lnTo>
                  <a:pt x="1583" y="13138"/>
                </a:lnTo>
                <a:cubicBezTo>
                  <a:pt x="1323" y="13138"/>
                  <a:pt x="1162" y="13378"/>
                  <a:pt x="1162" y="13639"/>
                </a:cubicBezTo>
                <a:cubicBezTo>
                  <a:pt x="1162" y="13879"/>
                  <a:pt x="1403" y="14140"/>
                  <a:pt x="1663" y="14140"/>
                </a:cubicBezTo>
                <a:lnTo>
                  <a:pt x="3165" y="13959"/>
                </a:lnTo>
                <a:lnTo>
                  <a:pt x="1903" y="15381"/>
                </a:lnTo>
                <a:cubicBezTo>
                  <a:pt x="1743" y="15542"/>
                  <a:pt x="1743" y="15882"/>
                  <a:pt x="1903" y="16042"/>
                </a:cubicBezTo>
                <a:cubicBezTo>
                  <a:pt x="2032" y="16114"/>
                  <a:pt x="2151" y="16175"/>
                  <a:pt x="2266" y="16175"/>
                </a:cubicBezTo>
                <a:cubicBezTo>
                  <a:pt x="2313" y="16175"/>
                  <a:pt x="2358" y="16165"/>
                  <a:pt x="2404" y="16142"/>
                </a:cubicBezTo>
                <a:cubicBezTo>
                  <a:pt x="2504" y="16142"/>
                  <a:pt x="2584" y="16042"/>
                  <a:pt x="2584" y="15962"/>
                </a:cubicBezTo>
                <a:lnTo>
                  <a:pt x="3906" y="14540"/>
                </a:lnTo>
                <a:lnTo>
                  <a:pt x="4006" y="16223"/>
                </a:lnTo>
                <a:cubicBezTo>
                  <a:pt x="4006" y="16463"/>
                  <a:pt x="4167" y="16723"/>
                  <a:pt x="4407" y="16723"/>
                </a:cubicBezTo>
                <a:lnTo>
                  <a:pt x="4587" y="16723"/>
                </a:lnTo>
                <a:cubicBezTo>
                  <a:pt x="4747" y="16643"/>
                  <a:pt x="4908" y="16463"/>
                  <a:pt x="4908" y="16303"/>
                </a:cubicBezTo>
                <a:lnTo>
                  <a:pt x="4908" y="16042"/>
                </a:lnTo>
                <a:lnTo>
                  <a:pt x="4908" y="15882"/>
                </a:lnTo>
                <a:lnTo>
                  <a:pt x="4828" y="13539"/>
                </a:lnTo>
                <a:lnTo>
                  <a:pt x="4828" y="13459"/>
                </a:lnTo>
                <a:lnTo>
                  <a:pt x="6250" y="11876"/>
                </a:lnTo>
                <a:lnTo>
                  <a:pt x="8333" y="12377"/>
                </a:lnTo>
                <a:lnTo>
                  <a:pt x="9014" y="14881"/>
                </a:lnTo>
                <a:lnTo>
                  <a:pt x="7511" y="17304"/>
                </a:lnTo>
                <a:cubicBezTo>
                  <a:pt x="7331" y="17464"/>
                  <a:pt x="7411" y="17805"/>
                  <a:pt x="7672" y="17885"/>
                </a:cubicBezTo>
                <a:cubicBezTo>
                  <a:pt x="7728" y="17942"/>
                  <a:pt x="7825" y="17998"/>
                  <a:pt x="7912" y="17998"/>
                </a:cubicBezTo>
                <a:cubicBezTo>
                  <a:pt x="7948" y="17998"/>
                  <a:pt x="7983" y="17989"/>
                  <a:pt x="8012" y="17965"/>
                </a:cubicBezTo>
                <a:cubicBezTo>
                  <a:pt x="8092" y="17965"/>
                  <a:pt x="8252" y="17885"/>
                  <a:pt x="8252" y="17805"/>
                </a:cubicBezTo>
                <a:lnTo>
                  <a:pt x="9334" y="16142"/>
                </a:lnTo>
                <a:lnTo>
                  <a:pt x="10015" y="18646"/>
                </a:lnTo>
                <a:cubicBezTo>
                  <a:pt x="10081" y="18844"/>
                  <a:pt x="10255" y="18987"/>
                  <a:pt x="10460" y="18987"/>
                </a:cubicBezTo>
                <a:cubicBezTo>
                  <a:pt x="10504" y="18987"/>
                  <a:pt x="10550" y="18981"/>
                  <a:pt x="10596" y="18966"/>
                </a:cubicBezTo>
                <a:cubicBezTo>
                  <a:pt x="10836" y="18886"/>
                  <a:pt x="11016" y="18646"/>
                  <a:pt x="10916" y="18386"/>
                </a:cubicBezTo>
                <a:lnTo>
                  <a:pt x="10255" y="15722"/>
                </a:lnTo>
                <a:lnTo>
                  <a:pt x="10255" y="15722"/>
                </a:lnTo>
                <a:lnTo>
                  <a:pt x="12599" y="16803"/>
                </a:lnTo>
                <a:lnTo>
                  <a:pt x="12919" y="16803"/>
                </a:lnTo>
                <a:cubicBezTo>
                  <a:pt x="13099" y="16803"/>
                  <a:pt x="13180" y="16643"/>
                  <a:pt x="13260" y="16543"/>
                </a:cubicBezTo>
                <a:cubicBezTo>
                  <a:pt x="13340" y="16303"/>
                  <a:pt x="13260" y="15962"/>
                  <a:pt x="13019" y="15882"/>
                </a:cubicBezTo>
                <a:lnTo>
                  <a:pt x="9915" y="14540"/>
                </a:lnTo>
                <a:lnTo>
                  <a:pt x="9254" y="12217"/>
                </a:lnTo>
                <a:lnTo>
                  <a:pt x="10596" y="10454"/>
                </a:lnTo>
                <a:cubicBezTo>
                  <a:pt x="11177" y="10635"/>
                  <a:pt x="11758" y="10795"/>
                  <a:pt x="12338" y="11035"/>
                </a:cubicBezTo>
                <a:lnTo>
                  <a:pt x="13600" y="13879"/>
                </a:lnTo>
                <a:cubicBezTo>
                  <a:pt x="13661" y="14075"/>
                  <a:pt x="13812" y="14169"/>
                  <a:pt x="13994" y="14169"/>
                </a:cubicBezTo>
                <a:cubicBezTo>
                  <a:pt x="14054" y="14169"/>
                  <a:pt x="14117" y="14159"/>
                  <a:pt x="14181" y="14140"/>
                </a:cubicBezTo>
                <a:lnTo>
                  <a:pt x="14261" y="14140"/>
                </a:lnTo>
                <a:cubicBezTo>
                  <a:pt x="14521" y="14039"/>
                  <a:pt x="14602" y="13719"/>
                  <a:pt x="14521" y="13459"/>
                </a:cubicBezTo>
                <a:lnTo>
                  <a:pt x="13600" y="11456"/>
                </a:lnTo>
                <a:lnTo>
                  <a:pt x="13600" y="11456"/>
                </a:lnTo>
                <a:cubicBezTo>
                  <a:pt x="14261" y="11636"/>
                  <a:pt x="14842" y="11876"/>
                  <a:pt x="15423" y="12137"/>
                </a:cubicBezTo>
                <a:cubicBezTo>
                  <a:pt x="15513" y="12177"/>
                  <a:pt x="15578" y="12197"/>
                  <a:pt x="15631" y="12197"/>
                </a:cubicBezTo>
                <a:cubicBezTo>
                  <a:pt x="15683" y="12197"/>
                  <a:pt x="15723" y="12177"/>
                  <a:pt x="15763" y="12137"/>
                </a:cubicBezTo>
                <a:cubicBezTo>
                  <a:pt x="15923" y="12137"/>
                  <a:pt x="16024" y="12037"/>
                  <a:pt x="16104" y="11876"/>
                </a:cubicBezTo>
                <a:cubicBezTo>
                  <a:pt x="16184" y="11636"/>
                  <a:pt x="16104" y="11376"/>
                  <a:pt x="15843" y="11295"/>
                </a:cubicBezTo>
                <a:cubicBezTo>
                  <a:pt x="15182" y="11035"/>
                  <a:pt x="14602" y="10795"/>
                  <a:pt x="13921" y="10534"/>
                </a:cubicBezTo>
                <a:lnTo>
                  <a:pt x="16024" y="9793"/>
                </a:lnTo>
                <a:cubicBezTo>
                  <a:pt x="16264" y="9713"/>
                  <a:pt x="16344" y="9453"/>
                  <a:pt x="16264" y="9212"/>
                </a:cubicBezTo>
                <a:cubicBezTo>
                  <a:pt x="16198" y="8998"/>
                  <a:pt x="16009" y="8851"/>
                  <a:pt x="15811" y="8851"/>
                </a:cubicBezTo>
                <a:cubicBezTo>
                  <a:pt x="15768" y="8851"/>
                  <a:pt x="15725" y="8858"/>
                  <a:pt x="15683" y="8872"/>
                </a:cubicBezTo>
                <a:lnTo>
                  <a:pt x="12519" y="10034"/>
                </a:lnTo>
                <a:cubicBezTo>
                  <a:pt x="11918" y="9873"/>
                  <a:pt x="11337" y="9713"/>
                  <a:pt x="10836" y="9533"/>
                </a:cubicBezTo>
                <a:lnTo>
                  <a:pt x="10335" y="7370"/>
                </a:lnTo>
                <a:lnTo>
                  <a:pt x="11517" y="6028"/>
                </a:lnTo>
                <a:lnTo>
                  <a:pt x="14421" y="6288"/>
                </a:lnTo>
                <a:cubicBezTo>
                  <a:pt x="14521" y="6288"/>
                  <a:pt x="14521" y="6288"/>
                  <a:pt x="14602" y="6208"/>
                </a:cubicBezTo>
                <a:cubicBezTo>
                  <a:pt x="14762" y="6208"/>
                  <a:pt x="14922" y="6028"/>
                  <a:pt x="14922" y="5788"/>
                </a:cubicBezTo>
                <a:cubicBezTo>
                  <a:pt x="14922" y="5527"/>
                  <a:pt x="14762" y="5287"/>
                  <a:pt x="14521" y="5287"/>
                </a:cubicBezTo>
                <a:lnTo>
                  <a:pt x="12258" y="5127"/>
                </a:lnTo>
                <a:lnTo>
                  <a:pt x="13840" y="3364"/>
                </a:lnTo>
                <a:cubicBezTo>
                  <a:pt x="14021" y="3204"/>
                  <a:pt x="14021" y="2863"/>
                  <a:pt x="13760" y="2703"/>
                </a:cubicBezTo>
                <a:cubicBezTo>
                  <a:pt x="13688" y="2621"/>
                  <a:pt x="13578" y="2577"/>
                  <a:pt x="13464" y="2577"/>
                </a:cubicBezTo>
                <a:cubicBezTo>
                  <a:pt x="13328" y="2577"/>
                  <a:pt x="13187" y="2641"/>
                  <a:pt x="13099" y="2783"/>
                </a:cubicBezTo>
                <a:lnTo>
                  <a:pt x="11597" y="4446"/>
                </a:lnTo>
                <a:cubicBezTo>
                  <a:pt x="11597" y="3785"/>
                  <a:pt x="11517" y="3024"/>
                  <a:pt x="11337" y="2363"/>
                </a:cubicBezTo>
                <a:cubicBezTo>
                  <a:pt x="11270" y="2162"/>
                  <a:pt x="11091" y="2003"/>
                  <a:pt x="10882" y="2003"/>
                </a:cubicBezTo>
                <a:cubicBezTo>
                  <a:pt x="10841" y="2003"/>
                  <a:pt x="10799" y="2009"/>
                  <a:pt x="10756" y="2022"/>
                </a:cubicBezTo>
                <a:cubicBezTo>
                  <a:pt x="10516" y="2122"/>
                  <a:pt x="10335" y="2363"/>
                  <a:pt x="10416" y="2623"/>
                </a:cubicBezTo>
                <a:cubicBezTo>
                  <a:pt x="10676" y="3524"/>
                  <a:pt x="10756" y="4526"/>
                  <a:pt x="10676" y="5447"/>
                </a:cubicBezTo>
                <a:lnTo>
                  <a:pt x="10676" y="5527"/>
                </a:lnTo>
                <a:lnTo>
                  <a:pt x="9594" y="6789"/>
                </a:lnTo>
                <a:cubicBezTo>
                  <a:pt x="8913" y="6529"/>
                  <a:pt x="8252" y="6208"/>
                  <a:pt x="7592" y="5948"/>
                </a:cubicBezTo>
                <a:lnTo>
                  <a:pt x="7171" y="4366"/>
                </a:lnTo>
                <a:lnTo>
                  <a:pt x="8333" y="1201"/>
                </a:lnTo>
                <a:cubicBezTo>
                  <a:pt x="8413" y="941"/>
                  <a:pt x="8333" y="700"/>
                  <a:pt x="8092" y="620"/>
                </a:cubicBezTo>
                <a:cubicBezTo>
                  <a:pt x="8025" y="594"/>
                  <a:pt x="7958" y="582"/>
                  <a:pt x="7896" y="582"/>
                </a:cubicBezTo>
                <a:cubicBezTo>
                  <a:pt x="7718" y="582"/>
                  <a:pt x="7571" y="683"/>
                  <a:pt x="7511" y="861"/>
                </a:cubicBezTo>
                <a:lnTo>
                  <a:pt x="6750" y="2783"/>
                </a:lnTo>
                <a:lnTo>
                  <a:pt x="6089" y="360"/>
                </a:lnTo>
                <a:cubicBezTo>
                  <a:pt x="6089" y="159"/>
                  <a:pt x="5852" y="0"/>
                  <a:pt x="56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44"/>
          <p:cNvSpPr/>
          <p:nvPr/>
        </p:nvSpPr>
        <p:spPr>
          <a:xfrm>
            <a:off x="10303928" y="539500"/>
            <a:ext cx="471684" cy="544652"/>
          </a:xfrm>
          <a:custGeom>
            <a:avLst/>
            <a:gdLst/>
            <a:ahLst/>
            <a:cxnLst/>
            <a:rect l="l" t="t" r="r" b="b"/>
            <a:pathLst>
              <a:path w="16445" h="18989" extrusionOk="0">
                <a:moveTo>
                  <a:pt x="7932" y="7111"/>
                </a:moveTo>
                <a:lnTo>
                  <a:pt x="7932" y="7111"/>
                </a:lnTo>
                <a:cubicBezTo>
                  <a:pt x="8273" y="7211"/>
                  <a:pt x="8593" y="7371"/>
                  <a:pt x="8934" y="7451"/>
                </a:cubicBezTo>
                <a:lnTo>
                  <a:pt x="8273" y="8213"/>
                </a:lnTo>
                <a:lnTo>
                  <a:pt x="7932" y="7111"/>
                </a:lnTo>
                <a:close/>
                <a:moveTo>
                  <a:pt x="7011" y="7291"/>
                </a:moveTo>
                <a:lnTo>
                  <a:pt x="7351" y="8453"/>
                </a:lnTo>
                <a:cubicBezTo>
                  <a:pt x="7011" y="8373"/>
                  <a:pt x="6590" y="8293"/>
                  <a:pt x="6270" y="8213"/>
                </a:cubicBezTo>
                <a:cubicBezTo>
                  <a:pt x="6510" y="7872"/>
                  <a:pt x="6771" y="7612"/>
                  <a:pt x="7011" y="7291"/>
                </a:cubicBezTo>
                <a:close/>
                <a:moveTo>
                  <a:pt x="9595" y="8213"/>
                </a:moveTo>
                <a:lnTo>
                  <a:pt x="9775" y="9214"/>
                </a:lnTo>
                <a:cubicBezTo>
                  <a:pt x="9514" y="9114"/>
                  <a:pt x="9274" y="9034"/>
                  <a:pt x="8934" y="8954"/>
                </a:cubicBezTo>
                <a:lnTo>
                  <a:pt x="9595" y="8213"/>
                </a:lnTo>
                <a:close/>
                <a:moveTo>
                  <a:pt x="6009" y="9114"/>
                </a:moveTo>
                <a:lnTo>
                  <a:pt x="6009" y="9114"/>
                </a:lnTo>
                <a:cubicBezTo>
                  <a:pt x="6430" y="9214"/>
                  <a:pt x="6771" y="9374"/>
                  <a:pt x="7171" y="9454"/>
                </a:cubicBezTo>
                <a:lnTo>
                  <a:pt x="6270" y="10456"/>
                </a:lnTo>
                <a:lnTo>
                  <a:pt x="6009" y="9114"/>
                </a:lnTo>
                <a:close/>
                <a:moveTo>
                  <a:pt x="8673" y="9875"/>
                </a:moveTo>
                <a:cubicBezTo>
                  <a:pt x="9014" y="9955"/>
                  <a:pt x="9354" y="10035"/>
                  <a:pt x="9595" y="10115"/>
                </a:cubicBezTo>
                <a:lnTo>
                  <a:pt x="9014" y="10956"/>
                </a:lnTo>
                <a:lnTo>
                  <a:pt x="8673" y="9875"/>
                </a:lnTo>
                <a:close/>
                <a:moveTo>
                  <a:pt x="7852" y="10215"/>
                </a:moveTo>
                <a:lnTo>
                  <a:pt x="8092" y="11297"/>
                </a:lnTo>
                <a:lnTo>
                  <a:pt x="7011" y="11037"/>
                </a:lnTo>
                <a:lnTo>
                  <a:pt x="7852" y="10215"/>
                </a:lnTo>
                <a:close/>
                <a:moveTo>
                  <a:pt x="5723" y="0"/>
                </a:moveTo>
                <a:cubicBezTo>
                  <a:pt x="5680" y="0"/>
                  <a:pt x="5635" y="7"/>
                  <a:pt x="5589" y="21"/>
                </a:cubicBezTo>
                <a:cubicBezTo>
                  <a:pt x="5349" y="21"/>
                  <a:pt x="5168" y="361"/>
                  <a:pt x="5268" y="602"/>
                </a:cubicBezTo>
                <a:lnTo>
                  <a:pt x="5929" y="3205"/>
                </a:lnTo>
                <a:lnTo>
                  <a:pt x="4087" y="1944"/>
                </a:lnTo>
                <a:cubicBezTo>
                  <a:pt x="4028" y="1914"/>
                  <a:pt x="3945" y="1896"/>
                  <a:pt x="3856" y="1896"/>
                </a:cubicBezTo>
                <a:cubicBezTo>
                  <a:pt x="3701" y="1896"/>
                  <a:pt x="3527" y="1951"/>
                  <a:pt x="3426" y="2104"/>
                </a:cubicBezTo>
                <a:cubicBezTo>
                  <a:pt x="3346" y="2284"/>
                  <a:pt x="3346" y="2604"/>
                  <a:pt x="3586" y="2785"/>
                </a:cubicBezTo>
                <a:lnTo>
                  <a:pt x="6270" y="4527"/>
                </a:lnTo>
                <a:cubicBezTo>
                  <a:pt x="6270" y="4607"/>
                  <a:pt x="6270" y="4607"/>
                  <a:pt x="6350" y="4607"/>
                </a:cubicBezTo>
                <a:lnTo>
                  <a:pt x="6670" y="6029"/>
                </a:lnTo>
                <a:cubicBezTo>
                  <a:pt x="6270" y="6790"/>
                  <a:pt x="5769" y="7371"/>
                  <a:pt x="5088" y="7952"/>
                </a:cubicBezTo>
                <a:cubicBezTo>
                  <a:pt x="4668" y="7872"/>
                  <a:pt x="4167" y="7792"/>
                  <a:pt x="3766" y="7612"/>
                </a:cubicBezTo>
                <a:lnTo>
                  <a:pt x="2424" y="5709"/>
                </a:lnTo>
                <a:cubicBezTo>
                  <a:pt x="2320" y="5539"/>
                  <a:pt x="2173" y="5446"/>
                  <a:pt x="2017" y="5446"/>
                </a:cubicBezTo>
                <a:cubicBezTo>
                  <a:pt x="1933" y="5446"/>
                  <a:pt x="1847" y="5473"/>
                  <a:pt x="1763" y="5529"/>
                </a:cubicBezTo>
                <a:cubicBezTo>
                  <a:pt x="1503" y="5709"/>
                  <a:pt x="1503" y="5949"/>
                  <a:pt x="1583" y="6210"/>
                </a:cubicBezTo>
                <a:lnTo>
                  <a:pt x="2424" y="7371"/>
                </a:lnTo>
                <a:cubicBezTo>
                  <a:pt x="1843" y="7291"/>
                  <a:pt x="1163" y="7211"/>
                  <a:pt x="582" y="7111"/>
                </a:cubicBezTo>
                <a:cubicBezTo>
                  <a:pt x="542" y="7098"/>
                  <a:pt x="502" y="7092"/>
                  <a:pt x="463" y="7092"/>
                </a:cubicBezTo>
                <a:cubicBezTo>
                  <a:pt x="261" y="7092"/>
                  <a:pt x="68" y="7251"/>
                  <a:pt x="1" y="7451"/>
                </a:cubicBezTo>
                <a:cubicBezTo>
                  <a:pt x="1" y="7712"/>
                  <a:pt x="161" y="7952"/>
                  <a:pt x="421" y="8032"/>
                </a:cubicBezTo>
                <a:cubicBezTo>
                  <a:pt x="922" y="8112"/>
                  <a:pt x="1423" y="8213"/>
                  <a:pt x="1924" y="8293"/>
                </a:cubicBezTo>
                <a:lnTo>
                  <a:pt x="582" y="8954"/>
                </a:lnTo>
                <a:cubicBezTo>
                  <a:pt x="341" y="9114"/>
                  <a:pt x="261" y="9374"/>
                  <a:pt x="341" y="9615"/>
                </a:cubicBezTo>
                <a:cubicBezTo>
                  <a:pt x="402" y="9811"/>
                  <a:pt x="553" y="9905"/>
                  <a:pt x="736" y="9905"/>
                </a:cubicBezTo>
                <a:cubicBezTo>
                  <a:pt x="795" y="9905"/>
                  <a:pt x="858" y="9895"/>
                  <a:pt x="922" y="9875"/>
                </a:cubicBezTo>
                <a:lnTo>
                  <a:pt x="1002" y="9875"/>
                </a:lnTo>
                <a:lnTo>
                  <a:pt x="3426" y="8613"/>
                </a:lnTo>
                <a:lnTo>
                  <a:pt x="3586" y="8613"/>
                </a:lnTo>
                <a:cubicBezTo>
                  <a:pt x="4087" y="8713"/>
                  <a:pt x="4507" y="8793"/>
                  <a:pt x="4928" y="8873"/>
                </a:cubicBezTo>
                <a:lnTo>
                  <a:pt x="5509" y="11377"/>
                </a:lnTo>
                <a:lnTo>
                  <a:pt x="4087" y="12879"/>
                </a:lnTo>
                <a:lnTo>
                  <a:pt x="1663" y="13120"/>
                </a:lnTo>
                <a:cubicBezTo>
                  <a:pt x="1343" y="13120"/>
                  <a:pt x="1163" y="13380"/>
                  <a:pt x="1163" y="13620"/>
                </a:cubicBezTo>
                <a:cubicBezTo>
                  <a:pt x="1249" y="13846"/>
                  <a:pt x="1381" y="14057"/>
                  <a:pt x="1637" y="14057"/>
                </a:cubicBezTo>
                <a:cubicBezTo>
                  <a:pt x="1676" y="14057"/>
                  <a:pt x="1718" y="14052"/>
                  <a:pt x="1763" y="14041"/>
                </a:cubicBezTo>
                <a:lnTo>
                  <a:pt x="3165" y="13961"/>
                </a:lnTo>
                <a:lnTo>
                  <a:pt x="1924" y="15303"/>
                </a:lnTo>
                <a:cubicBezTo>
                  <a:pt x="1763" y="15543"/>
                  <a:pt x="1763" y="15803"/>
                  <a:pt x="2004" y="16044"/>
                </a:cubicBezTo>
                <a:cubicBezTo>
                  <a:pt x="2084" y="16124"/>
                  <a:pt x="2264" y="16124"/>
                  <a:pt x="2424" y="16124"/>
                </a:cubicBezTo>
                <a:cubicBezTo>
                  <a:pt x="2504" y="16124"/>
                  <a:pt x="2585" y="16044"/>
                  <a:pt x="2665" y="15964"/>
                </a:cubicBezTo>
                <a:lnTo>
                  <a:pt x="3926" y="14542"/>
                </a:lnTo>
                <a:lnTo>
                  <a:pt x="4007" y="16224"/>
                </a:lnTo>
                <a:cubicBezTo>
                  <a:pt x="4007" y="16464"/>
                  <a:pt x="4267" y="16625"/>
                  <a:pt x="4507" y="16725"/>
                </a:cubicBezTo>
                <a:lnTo>
                  <a:pt x="4587" y="16625"/>
                </a:lnTo>
                <a:cubicBezTo>
                  <a:pt x="4848" y="16625"/>
                  <a:pt x="4928" y="16464"/>
                  <a:pt x="5008" y="16224"/>
                </a:cubicBezTo>
                <a:lnTo>
                  <a:pt x="5008" y="16044"/>
                </a:lnTo>
                <a:cubicBezTo>
                  <a:pt x="5008" y="15964"/>
                  <a:pt x="5008" y="15884"/>
                  <a:pt x="4928" y="15884"/>
                </a:cubicBezTo>
                <a:lnTo>
                  <a:pt x="4848" y="13540"/>
                </a:lnTo>
                <a:lnTo>
                  <a:pt x="4848" y="13460"/>
                </a:lnTo>
                <a:lnTo>
                  <a:pt x="6350" y="11878"/>
                </a:lnTo>
                <a:lnTo>
                  <a:pt x="8433" y="12379"/>
                </a:lnTo>
                <a:lnTo>
                  <a:pt x="9014" y="14882"/>
                </a:lnTo>
                <a:lnTo>
                  <a:pt x="7512" y="17225"/>
                </a:lnTo>
                <a:cubicBezTo>
                  <a:pt x="7351" y="17466"/>
                  <a:pt x="7432" y="17806"/>
                  <a:pt x="7672" y="17886"/>
                </a:cubicBezTo>
                <a:cubicBezTo>
                  <a:pt x="7772" y="17967"/>
                  <a:pt x="7932" y="17967"/>
                  <a:pt x="8092" y="17967"/>
                </a:cubicBezTo>
                <a:cubicBezTo>
                  <a:pt x="8173" y="17967"/>
                  <a:pt x="8273" y="17886"/>
                  <a:pt x="8353" y="17806"/>
                </a:cubicBezTo>
                <a:lnTo>
                  <a:pt x="9354" y="16124"/>
                </a:lnTo>
                <a:lnTo>
                  <a:pt x="10015" y="18627"/>
                </a:lnTo>
                <a:cubicBezTo>
                  <a:pt x="10081" y="18842"/>
                  <a:pt x="10270" y="18989"/>
                  <a:pt x="10469" y="18989"/>
                </a:cubicBezTo>
                <a:cubicBezTo>
                  <a:pt x="10511" y="18989"/>
                  <a:pt x="10554" y="18982"/>
                  <a:pt x="10596" y="18968"/>
                </a:cubicBezTo>
                <a:lnTo>
                  <a:pt x="10676" y="18968"/>
                </a:lnTo>
                <a:cubicBezTo>
                  <a:pt x="10937" y="18888"/>
                  <a:pt x="11017" y="18627"/>
                  <a:pt x="11017" y="18387"/>
                </a:cubicBezTo>
                <a:lnTo>
                  <a:pt x="10276" y="15723"/>
                </a:lnTo>
                <a:lnTo>
                  <a:pt x="12679" y="16725"/>
                </a:lnTo>
                <a:cubicBezTo>
                  <a:pt x="12779" y="16805"/>
                  <a:pt x="12859" y="16805"/>
                  <a:pt x="12939" y="16805"/>
                </a:cubicBezTo>
                <a:cubicBezTo>
                  <a:pt x="13100" y="16725"/>
                  <a:pt x="13180" y="16625"/>
                  <a:pt x="13280" y="16464"/>
                </a:cubicBezTo>
                <a:cubicBezTo>
                  <a:pt x="13360" y="16304"/>
                  <a:pt x="13280" y="15964"/>
                  <a:pt x="13020" y="15884"/>
                </a:cubicBezTo>
                <a:lnTo>
                  <a:pt x="9935" y="14542"/>
                </a:lnTo>
                <a:lnTo>
                  <a:pt x="9354" y="12218"/>
                </a:lnTo>
                <a:lnTo>
                  <a:pt x="10596" y="10376"/>
                </a:lnTo>
                <a:cubicBezTo>
                  <a:pt x="11177" y="10616"/>
                  <a:pt x="11858" y="10796"/>
                  <a:pt x="12439" y="10956"/>
                </a:cubicBezTo>
                <a:lnTo>
                  <a:pt x="13600" y="13881"/>
                </a:lnTo>
                <a:cubicBezTo>
                  <a:pt x="13745" y="14009"/>
                  <a:pt x="13927" y="14150"/>
                  <a:pt x="14077" y="14150"/>
                </a:cubicBezTo>
                <a:cubicBezTo>
                  <a:pt x="14114" y="14150"/>
                  <a:pt x="14149" y="14141"/>
                  <a:pt x="14181" y="14121"/>
                </a:cubicBezTo>
                <a:lnTo>
                  <a:pt x="14281" y="14121"/>
                </a:lnTo>
                <a:cubicBezTo>
                  <a:pt x="14522" y="14041"/>
                  <a:pt x="14602" y="13720"/>
                  <a:pt x="14522" y="13460"/>
                </a:cubicBezTo>
                <a:lnTo>
                  <a:pt x="13600" y="11457"/>
                </a:lnTo>
                <a:lnTo>
                  <a:pt x="13600" y="11457"/>
                </a:lnTo>
                <a:cubicBezTo>
                  <a:pt x="14281" y="11617"/>
                  <a:pt x="14862" y="11878"/>
                  <a:pt x="15523" y="12118"/>
                </a:cubicBezTo>
                <a:lnTo>
                  <a:pt x="15783" y="12118"/>
                </a:lnTo>
                <a:cubicBezTo>
                  <a:pt x="15944" y="12118"/>
                  <a:pt x="16104" y="11958"/>
                  <a:pt x="16104" y="11878"/>
                </a:cubicBezTo>
                <a:cubicBezTo>
                  <a:pt x="16184" y="11617"/>
                  <a:pt x="16104" y="11297"/>
                  <a:pt x="15864" y="11217"/>
                </a:cubicBezTo>
                <a:cubicBezTo>
                  <a:pt x="15283" y="10956"/>
                  <a:pt x="14602" y="10796"/>
                  <a:pt x="13941" y="10536"/>
                </a:cubicBezTo>
                <a:lnTo>
                  <a:pt x="16024" y="9795"/>
                </a:lnTo>
                <a:cubicBezTo>
                  <a:pt x="16284" y="9715"/>
                  <a:pt x="16444" y="9374"/>
                  <a:pt x="16364" y="9114"/>
                </a:cubicBezTo>
                <a:cubicBezTo>
                  <a:pt x="16304" y="8934"/>
                  <a:pt x="16098" y="8843"/>
                  <a:pt x="15888" y="8843"/>
                </a:cubicBezTo>
                <a:cubicBezTo>
                  <a:pt x="15819" y="8843"/>
                  <a:pt x="15748" y="8853"/>
                  <a:pt x="15683" y="8873"/>
                </a:cubicBezTo>
                <a:lnTo>
                  <a:pt x="12519" y="10035"/>
                </a:lnTo>
                <a:cubicBezTo>
                  <a:pt x="12018" y="9875"/>
                  <a:pt x="11437" y="9615"/>
                  <a:pt x="10856" y="9454"/>
                </a:cubicBezTo>
                <a:lnTo>
                  <a:pt x="10356" y="7291"/>
                </a:lnTo>
                <a:lnTo>
                  <a:pt x="11517" y="6029"/>
                </a:lnTo>
                <a:lnTo>
                  <a:pt x="14442" y="6210"/>
                </a:lnTo>
                <a:lnTo>
                  <a:pt x="14602" y="6210"/>
                </a:lnTo>
                <a:cubicBezTo>
                  <a:pt x="14862" y="6210"/>
                  <a:pt x="14942" y="6029"/>
                  <a:pt x="15022" y="5789"/>
                </a:cubicBezTo>
                <a:cubicBezTo>
                  <a:pt x="15022" y="5529"/>
                  <a:pt x="14782" y="5288"/>
                  <a:pt x="14522" y="5288"/>
                </a:cubicBezTo>
                <a:lnTo>
                  <a:pt x="12359" y="5108"/>
                </a:lnTo>
                <a:lnTo>
                  <a:pt x="13861" y="3366"/>
                </a:lnTo>
                <a:cubicBezTo>
                  <a:pt x="14021" y="3205"/>
                  <a:pt x="14021" y="2865"/>
                  <a:pt x="13861" y="2705"/>
                </a:cubicBezTo>
                <a:cubicBezTo>
                  <a:pt x="13742" y="2623"/>
                  <a:pt x="13628" y="2578"/>
                  <a:pt x="13522" y="2578"/>
                </a:cubicBezTo>
                <a:cubicBezTo>
                  <a:pt x="13394" y="2578"/>
                  <a:pt x="13278" y="2643"/>
                  <a:pt x="13180" y="2785"/>
                </a:cubicBezTo>
                <a:lnTo>
                  <a:pt x="11678" y="4447"/>
                </a:lnTo>
                <a:cubicBezTo>
                  <a:pt x="11678" y="3706"/>
                  <a:pt x="11517" y="3025"/>
                  <a:pt x="11357" y="2364"/>
                </a:cubicBezTo>
                <a:cubicBezTo>
                  <a:pt x="11357" y="2104"/>
                  <a:pt x="11097" y="1944"/>
                  <a:pt x="10856" y="1944"/>
                </a:cubicBezTo>
                <a:cubicBezTo>
                  <a:pt x="10596" y="2024"/>
                  <a:pt x="10436" y="2284"/>
                  <a:pt x="10436" y="2524"/>
                </a:cubicBezTo>
                <a:cubicBezTo>
                  <a:pt x="10676" y="3526"/>
                  <a:pt x="10776" y="4447"/>
                  <a:pt x="10676" y="5449"/>
                </a:cubicBezTo>
                <a:lnTo>
                  <a:pt x="10676" y="5529"/>
                </a:lnTo>
                <a:lnTo>
                  <a:pt x="9595" y="6710"/>
                </a:lnTo>
                <a:cubicBezTo>
                  <a:pt x="8934" y="6450"/>
                  <a:pt x="8273" y="6210"/>
                  <a:pt x="7672" y="5949"/>
                </a:cubicBezTo>
                <a:lnTo>
                  <a:pt x="7271" y="4367"/>
                </a:lnTo>
                <a:lnTo>
                  <a:pt x="8433" y="1202"/>
                </a:lnTo>
                <a:cubicBezTo>
                  <a:pt x="8513" y="942"/>
                  <a:pt x="8353" y="702"/>
                  <a:pt x="8092" y="602"/>
                </a:cubicBezTo>
                <a:cubicBezTo>
                  <a:pt x="8033" y="582"/>
                  <a:pt x="7973" y="572"/>
                  <a:pt x="7914" y="572"/>
                </a:cubicBezTo>
                <a:cubicBezTo>
                  <a:pt x="7735" y="572"/>
                  <a:pt x="7572" y="666"/>
                  <a:pt x="7512" y="862"/>
                </a:cubicBezTo>
                <a:lnTo>
                  <a:pt x="6851" y="2785"/>
                </a:lnTo>
                <a:lnTo>
                  <a:pt x="6170" y="361"/>
                </a:lnTo>
                <a:cubicBezTo>
                  <a:pt x="6104" y="147"/>
                  <a:pt x="5929" y="0"/>
                  <a:pt x="57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2" name="Google Shape;3762;p44"/>
          <p:cNvGrpSpPr/>
          <p:nvPr/>
        </p:nvGrpSpPr>
        <p:grpSpPr>
          <a:xfrm>
            <a:off x="-492768" y="1308778"/>
            <a:ext cx="5642305" cy="4163166"/>
            <a:chOff x="163347" y="1308783"/>
            <a:chExt cx="5642305" cy="4163166"/>
          </a:xfrm>
        </p:grpSpPr>
        <p:grpSp>
          <p:nvGrpSpPr>
            <p:cNvPr id="3763" name="Google Shape;3763;p44"/>
            <p:cNvGrpSpPr/>
            <p:nvPr/>
          </p:nvGrpSpPr>
          <p:grpSpPr>
            <a:xfrm>
              <a:off x="3677838" y="3939005"/>
              <a:ext cx="1405184" cy="1486786"/>
              <a:chOff x="7645938" y="3933167"/>
              <a:chExt cx="1405184" cy="1486786"/>
            </a:xfrm>
          </p:grpSpPr>
          <p:sp>
            <p:nvSpPr>
              <p:cNvPr id="3764" name="Google Shape;3764;p44"/>
              <p:cNvSpPr/>
              <p:nvPr/>
            </p:nvSpPr>
            <p:spPr>
              <a:xfrm>
                <a:off x="7645938" y="3933167"/>
                <a:ext cx="1405184" cy="1486786"/>
              </a:xfrm>
              <a:custGeom>
                <a:avLst/>
                <a:gdLst/>
                <a:ahLst/>
                <a:cxnLst/>
                <a:rect l="l" t="t" r="r" b="b"/>
                <a:pathLst>
                  <a:path w="48991" h="51836" extrusionOk="0">
                    <a:moveTo>
                      <a:pt x="39137" y="1"/>
                    </a:moveTo>
                    <a:cubicBezTo>
                      <a:pt x="39137" y="1"/>
                      <a:pt x="12338" y="2344"/>
                      <a:pt x="1" y="7772"/>
                    </a:cubicBezTo>
                    <a:cubicBezTo>
                      <a:pt x="1" y="7772"/>
                      <a:pt x="3666" y="37234"/>
                      <a:pt x="8753" y="51835"/>
                    </a:cubicBezTo>
                    <a:cubicBezTo>
                      <a:pt x="8753" y="51835"/>
                      <a:pt x="44304" y="46988"/>
                      <a:pt x="48991" y="43063"/>
                    </a:cubicBezTo>
                    <a:cubicBezTo>
                      <a:pt x="48991" y="43063"/>
                      <a:pt x="43643" y="7852"/>
                      <a:pt x="39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44"/>
              <p:cNvSpPr/>
              <p:nvPr/>
            </p:nvSpPr>
            <p:spPr>
              <a:xfrm>
                <a:off x="7732103" y="4385876"/>
                <a:ext cx="16693" cy="71850"/>
              </a:xfrm>
              <a:custGeom>
                <a:avLst/>
                <a:gdLst/>
                <a:ahLst/>
                <a:cxnLst/>
                <a:rect l="l" t="t" r="r" b="b"/>
                <a:pathLst>
                  <a:path w="582" h="2505" extrusionOk="0">
                    <a:moveTo>
                      <a:pt x="81" y="0"/>
                    </a:moveTo>
                    <a:cubicBezTo>
                      <a:pt x="1" y="81"/>
                      <a:pt x="1" y="161"/>
                      <a:pt x="1" y="241"/>
                    </a:cubicBezTo>
                    <a:lnTo>
                      <a:pt x="241" y="2424"/>
                    </a:lnTo>
                    <a:cubicBezTo>
                      <a:pt x="241" y="2504"/>
                      <a:pt x="321" y="2504"/>
                      <a:pt x="422" y="2504"/>
                    </a:cubicBezTo>
                    <a:lnTo>
                      <a:pt x="502" y="2504"/>
                    </a:lnTo>
                    <a:cubicBezTo>
                      <a:pt x="582" y="2504"/>
                      <a:pt x="582" y="2424"/>
                      <a:pt x="582" y="2344"/>
                    </a:cubicBezTo>
                    <a:lnTo>
                      <a:pt x="321" y="161"/>
                    </a:lnTo>
                    <a:cubicBezTo>
                      <a:pt x="241" y="81"/>
                      <a:pt x="241" y="0"/>
                      <a:pt x="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44"/>
              <p:cNvSpPr/>
              <p:nvPr/>
            </p:nvSpPr>
            <p:spPr>
              <a:xfrm>
                <a:off x="7758549" y="4526253"/>
                <a:ext cx="45404" cy="216409"/>
              </a:xfrm>
              <a:custGeom>
                <a:avLst/>
                <a:gdLst/>
                <a:ahLst/>
                <a:cxnLst/>
                <a:rect l="l" t="t" r="r" b="b"/>
                <a:pathLst>
                  <a:path w="1583" h="7545" extrusionOk="0">
                    <a:moveTo>
                      <a:pt x="229" y="0"/>
                    </a:moveTo>
                    <a:cubicBezTo>
                      <a:pt x="207" y="0"/>
                      <a:pt x="184" y="10"/>
                      <a:pt x="160" y="34"/>
                    </a:cubicBezTo>
                    <a:cubicBezTo>
                      <a:pt x="0" y="34"/>
                      <a:pt x="0" y="114"/>
                      <a:pt x="0" y="194"/>
                    </a:cubicBezTo>
                    <a:lnTo>
                      <a:pt x="1242" y="7364"/>
                    </a:lnTo>
                    <a:cubicBezTo>
                      <a:pt x="1242" y="7464"/>
                      <a:pt x="1322" y="7544"/>
                      <a:pt x="1402" y="7544"/>
                    </a:cubicBezTo>
                    <a:cubicBezTo>
                      <a:pt x="1502" y="7544"/>
                      <a:pt x="1583" y="7464"/>
                      <a:pt x="1583" y="7364"/>
                    </a:cubicBezTo>
                    <a:lnTo>
                      <a:pt x="321" y="114"/>
                    </a:lnTo>
                    <a:cubicBezTo>
                      <a:pt x="321" y="57"/>
                      <a:pt x="281" y="0"/>
                      <a:pt x="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44"/>
              <p:cNvSpPr/>
              <p:nvPr/>
            </p:nvSpPr>
            <p:spPr>
              <a:xfrm>
                <a:off x="7816001" y="4823641"/>
                <a:ext cx="21282" cy="81602"/>
              </a:xfrm>
              <a:custGeom>
                <a:avLst/>
                <a:gdLst/>
                <a:ahLst/>
                <a:cxnLst/>
                <a:rect l="l" t="t" r="r" b="b"/>
                <a:pathLst>
                  <a:path w="742" h="2845" extrusionOk="0">
                    <a:moveTo>
                      <a:pt x="160" y="0"/>
                    </a:moveTo>
                    <a:cubicBezTo>
                      <a:pt x="80" y="0"/>
                      <a:pt x="0" y="101"/>
                      <a:pt x="80" y="181"/>
                    </a:cubicBezTo>
                    <a:lnTo>
                      <a:pt x="401" y="2684"/>
                    </a:lnTo>
                    <a:cubicBezTo>
                      <a:pt x="401" y="2764"/>
                      <a:pt x="501" y="2844"/>
                      <a:pt x="581" y="2844"/>
                    </a:cubicBezTo>
                    <a:cubicBezTo>
                      <a:pt x="661" y="2764"/>
                      <a:pt x="741" y="2684"/>
                      <a:pt x="741" y="2604"/>
                    </a:cubicBezTo>
                    <a:lnTo>
                      <a:pt x="321" y="181"/>
                    </a:lnTo>
                    <a:cubicBezTo>
                      <a:pt x="321" y="101"/>
                      <a:pt x="240" y="0"/>
                      <a:pt x="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44"/>
              <p:cNvSpPr/>
              <p:nvPr/>
            </p:nvSpPr>
            <p:spPr>
              <a:xfrm>
                <a:off x="7851597" y="4960375"/>
                <a:ext cx="31063" cy="142294"/>
              </a:xfrm>
              <a:custGeom>
                <a:avLst/>
                <a:gdLst/>
                <a:ahLst/>
                <a:cxnLst/>
                <a:rect l="l" t="t" r="r" b="b"/>
                <a:pathLst>
                  <a:path w="1083" h="4961" extrusionOk="0">
                    <a:moveTo>
                      <a:pt x="81" y="0"/>
                    </a:moveTo>
                    <a:cubicBezTo>
                      <a:pt x="1" y="0"/>
                      <a:pt x="1" y="80"/>
                      <a:pt x="1" y="160"/>
                    </a:cubicBezTo>
                    <a:lnTo>
                      <a:pt x="762" y="4847"/>
                    </a:lnTo>
                    <a:cubicBezTo>
                      <a:pt x="762" y="4904"/>
                      <a:pt x="802" y="4960"/>
                      <a:pt x="854" y="4960"/>
                    </a:cubicBezTo>
                    <a:cubicBezTo>
                      <a:pt x="875" y="4960"/>
                      <a:pt x="899" y="4951"/>
                      <a:pt x="922" y="4927"/>
                    </a:cubicBezTo>
                    <a:cubicBezTo>
                      <a:pt x="1002" y="4927"/>
                      <a:pt x="1082" y="4847"/>
                      <a:pt x="1082" y="4747"/>
                    </a:cubicBezTo>
                    <a:lnTo>
                      <a:pt x="341" y="160"/>
                    </a:lnTo>
                    <a:cubicBezTo>
                      <a:pt x="261" y="80"/>
                      <a:pt x="161" y="0"/>
                      <a:pt x="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44"/>
              <p:cNvSpPr/>
              <p:nvPr/>
            </p:nvSpPr>
            <p:spPr>
              <a:xfrm>
                <a:off x="7892385" y="5185568"/>
                <a:ext cx="28769" cy="90780"/>
              </a:xfrm>
              <a:custGeom>
                <a:avLst/>
                <a:gdLst/>
                <a:ahLst/>
                <a:cxnLst/>
                <a:rect l="l" t="t" r="r" b="b"/>
                <a:pathLst>
                  <a:path w="1003" h="3165" extrusionOk="0">
                    <a:moveTo>
                      <a:pt x="161" y="0"/>
                    </a:moveTo>
                    <a:cubicBezTo>
                      <a:pt x="81" y="81"/>
                      <a:pt x="1" y="161"/>
                      <a:pt x="81" y="241"/>
                    </a:cubicBezTo>
                    <a:lnTo>
                      <a:pt x="662" y="3085"/>
                    </a:lnTo>
                    <a:cubicBezTo>
                      <a:pt x="662" y="3165"/>
                      <a:pt x="742" y="3165"/>
                      <a:pt x="842" y="3165"/>
                    </a:cubicBezTo>
                    <a:cubicBezTo>
                      <a:pt x="1002" y="3165"/>
                      <a:pt x="1002" y="3085"/>
                      <a:pt x="1002" y="3005"/>
                    </a:cubicBezTo>
                    <a:lnTo>
                      <a:pt x="341" y="161"/>
                    </a:lnTo>
                    <a:cubicBezTo>
                      <a:pt x="341" y="81"/>
                      <a:pt x="241" y="0"/>
                      <a:pt x="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44"/>
              <p:cNvSpPr/>
              <p:nvPr/>
            </p:nvSpPr>
            <p:spPr>
              <a:xfrm>
                <a:off x="7751062" y="4158389"/>
                <a:ext cx="71850" cy="333577"/>
              </a:xfrm>
              <a:custGeom>
                <a:avLst/>
                <a:gdLst/>
                <a:ahLst/>
                <a:cxnLst/>
                <a:rect l="l" t="t" r="r" b="b"/>
                <a:pathLst>
                  <a:path w="2505" h="11630" extrusionOk="0">
                    <a:moveTo>
                      <a:pt x="161" y="0"/>
                    </a:moveTo>
                    <a:cubicBezTo>
                      <a:pt x="81" y="80"/>
                      <a:pt x="1" y="160"/>
                      <a:pt x="1" y="260"/>
                    </a:cubicBezTo>
                    <a:lnTo>
                      <a:pt x="2164" y="11517"/>
                    </a:lnTo>
                    <a:cubicBezTo>
                      <a:pt x="2164" y="11573"/>
                      <a:pt x="2214" y="11630"/>
                      <a:pt x="2272" y="11630"/>
                    </a:cubicBezTo>
                    <a:cubicBezTo>
                      <a:pt x="2296" y="11630"/>
                      <a:pt x="2321" y="11620"/>
                      <a:pt x="2344" y="11597"/>
                    </a:cubicBezTo>
                    <a:cubicBezTo>
                      <a:pt x="2424" y="11597"/>
                      <a:pt x="2504" y="11517"/>
                      <a:pt x="2504" y="11436"/>
                    </a:cubicBezTo>
                    <a:lnTo>
                      <a:pt x="341" y="160"/>
                    </a:lnTo>
                    <a:cubicBezTo>
                      <a:pt x="341" y="80"/>
                      <a:pt x="261" y="0"/>
                      <a:pt x="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44"/>
              <p:cNvSpPr/>
              <p:nvPr/>
            </p:nvSpPr>
            <p:spPr>
              <a:xfrm>
                <a:off x="7820591" y="4569335"/>
                <a:ext cx="55185" cy="236315"/>
              </a:xfrm>
              <a:custGeom>
                <a:avLst/>
                <a:gdLst/>
                <a:ahLst/>
                <a:cxnLst/>
                <a:rect l="l" t="t" r="r" b="b"/>
                <a:pathLst>
                  <a:path w="1924" h="8239" extrusionOk="0">
                    <a:moveTo>
                      <a:pt x="233" y="1"/>
                    </a:moveTo>
                    <a:cubicBezTo>
                      <a:pt x="209" y="1"/>
                      <a:pt x="184" y="10"/>
                      <a:pt x="161" y="34"/>
                    </a:cubicBezTo>
                    <a:cubicBezTo>
                      <a:pt x="0" y="34"/>
                      <a:pt x="0" y="114"/>
                      <a:pt x="0" y="194"/>
                    </a:cubicBezTo>
                    <a:lnTo>
                      <a:pt x="1583" y="8125"/>
                    </a:lnTo>
                    <a:cubicBezTo>
                      <a:pt x="1583" y="8182"/>
                      <a:pt x="1623" y="8239"/>
                      <a:pt x="1674" y="8239"/>
                    </a:cubicBezTo>
                    <a:cubicBezTo>
                      <a:pt x="1696" y="8239"/>
                      <a:pt x="1719" y="8229"/>
                      <a:pt x="1743" y="8205"/>
                    </a:cubicBezTo>
                    <a:cubicBezTo>
                      <a:pt x="1843" y="8205"/>
                      <a:pt x="1923" y="8125"/>
                      <a:pt x="1923" y="8045"/>
                    </a:cubicBezTo>
                    <a:lnTo>
                      <a:pt x="341" y="114"/>
                    </a:lnTo>
                    <a:cubicBezTo>
                      <a:pt x="341" y="57"/>
                      <a:pt x="291" y="1"/>
                      <a:pt x="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44"/>
              <p:cNvSpPr/>
              <p:nvPr/>
            </p:nvSpPr>
            <p:spPr>
              <a:xfrm>
                <a:off x="7880338" y="4876505"/>
                <a:ext cx="31034" cy="98238"/>
              </a:xfrm>
              <a:custGeom>
                <a:avLst/>
                <a:gdLst/>
                <a:ahLst/>
                <a:cxnLst/>
                <a:rect l="l" t="t" r="r" b="b"/>
                <a:pathLst>
                  <a:path w="1082" h="3425" extrusionOk="0">
                    <a:moveTo>
                      <a:pt x="161" y="0"/>
                    </a:moveTo>
                    <a:cubicBezTo>
                      <a:pt x="80" y="0"/>
                      <a:pt x="0" y="80"/>
                      <a:pt x="0" y="160"/>
                    </a:cubicBezTo>
                    <a:lnTo>
                      <a:pt x="761" y="3265"/>
                    </a:lnTo>
                    <a:cubicBezTo>
                      <a:pt x="761" y="3345"/>
                      <a:pt x="842" y="3425"/>
                      <a:pt x="922" y="3425"/>
                    </a:cubicBezTo>
                    <a:cubicBezTo>
                      <a:pt x="1002" y="3345"/>
                      <a:pt x="1082" y="3265"/>
                      <a:pt x="1082" y="3165"/>
                    </a:cubicBezTo>
                    <a:lnTo>
                      <a:pt x="341" y="80"/>
                    </a:lnTo>
                    <a:cubicBezTo>
                      <a:pt x="341" y="0"/>
                      <a:pt x="261" y="0"/>
                      <a:pt x="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44"/>
              <p:cNvSpPr/>
              <p:nvPr/>
            </p:nvSpPr>
            <p:spPr>
              <a:xfrm>
                <a:off x="7921126" y="5063205"/>
                <a:ext cx="62069" cy="239585"/>
              </a:xfrm>
              <a:custGeom>
                <a:avLst/>
                <a:gdLst/>
                <a:ahLst/>
                <a:cxnLst/>
                <a:rect l="l" t="t" r="r" b="b"/>
                <a:pathLst>
                  <a:path w="2164" h="8353" extrusionOk="0">
                    <a:moveTo>
                      <a:pt x="161" y="0"/>
                    </a:moveTo>
                    <a:cubicBezTo>
                      <a:pt x="80" y="0"/>
                      <a:pt x="0" y="80"/>
                      <a:pt x="0" y="161"/>
                    </a:cubicBezTo>
                    <a:lnTo>
                      <a:pt x="1843" y="8172"/>
                    </a:lnTo>
                    <a:cubicBezTo>
                      <a:pt x="1923" y="8272"/>
                      <a:pt x="2003" y="8352"/>
                      <a:pt x="2083" y="8352"/>
                    </a:cubicBezTo>
                    <a:cubicBezTo>
                      <a:pt x="2163" y="8352"/>
                      <a:pt x="2163" y="8272"/>
                      <a:pt x="2163" y="8172"/>
                    </a:cubicBezTo>
                    <a:lnTo>
                      <a:pt x="341" y="80"/>
                    </a:lnTo>
                    <a:cubicBezTo>
                      <a:pt x="341" y="0"/>
                      <a:pt x="241" y="0"/>
                      <a:pt x="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44"/>
              <p:cNvSpPr/>
              <p:nvPr/>
            </p:nvSpPr>
            <p:spPr>
              <a:xfrm>
                <a:off x="7803926" y="4122764"/>
                <a:ext cx="37947" cy="112034"/>
              </a:xfrm>
              <a:custGeom>
                <a:avLst/>
                <a:gdLst/>
                <a:ahLst/>
                <a:cxnLst/>
                <a:rect l="l" t="t" r="r" b="b"/>
                <a:pathLst>
                  <a:path w="1323" h="3906" extrusionOk="0">
                    <a:moveTo>
                      <a:pt x="161" y="0"/>
                    </a:moveTo>
                    <a:cubicBezTo>
                      <a:pt x="81" y="0"/>
                      <a:pt x="1" y="80"/>
                      <a:pt x="81" y="241"/>
                    </a:cubicBezTo>
                    <a:lnTo>
                      <a:pt x="1002" y="3826"/>
                    </a:lnTo>
                    <a:cubicBezTo>
                      <a:pt x="1002" y="3906"/>
                      <a:pt x="1082" y="3906"/>
                      <a:pt x="1162" y="3906"/>
                    </a:cubicBezTo>
                    <a:cubicBezTo>
                      <a:pt x="1242" y="3906"/>
                      <a:pt x="1322" y="3826"/>
                      <a:pt x="1242" y="3746"/>
                    </a:cubicBezTo>
                    <a:lnTo>
                      <a:pt x="321" y="161"/>
                    </a:lnTo>
                    <a:cubicBezTo>
                      <a:pt x="321" y="80"/>
                      <a:pt x="241" y="0"/>
                      <a:pt x="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44"/>
              <p:cNvSpPr/>
              <p:nvPr/>
            </p:nvSpPr>
            <p:spPr>
              <a:xfrm>
                <a:off x="7834961" y="4261218"/>
                <a:ext cx="102855" cy="421690"/>
              </a:xfrm>
              <a:custGeom>
                <a:avLst/>
                <a:gdLst/>
                <a:ahLst/>
                <a:cxnLst/>
                <a:rect l="l" t="t" r="r" b="b"/>
                <a:pathLst>
                  <a:path w="3586" h="14702" extrusionOk="0">
                    <a:moveTo>
                      <a:pt x="160" y="0"/>
                    </a:moveTo>
                    <a:cubicBezTo>
                      <a:pt x="80" y="0"/>
                      <a:pt x="0" y="80"/>
                      <a:pt x="0" y="180"/>
                    </a:cubicBezTo>
                    <a:lnTo>
                      <a:pt x="3245" y="14521"/>
                    </a:lnTo>
                    <a:cubicBezTo>
                      <a:pt x="3345" y="14601"/>
                      <a:pt x="3425" y="14701"/>
                      <a:pt x="3505" y="14701"/>
                    </a:cubicBezTo>
                    <a:cubicBezTo>
                      <a:pt x="3585" y="14701"/>
                      <a:pt x="3585" y="14521"/>
                      <a:pt x="3585" y="14441"/>
                    </a:cubicBezTo>
                    <a:lnTo>
                      <a:pt x="341" y="80"/>
                    </a:lnTo>
                    <a:cubicBezTo>
                      <a:pt x="341" y="0"/>
                      <a:pt x="240" y="0"/>
                      <a:pt x="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44"/>
              <p:cNvSpPr/>
              <p:nvPr/>
            </p:nvSpPr>
            <p:spPr>
              <a:xfrm>
                <a:off x="7930878" y="4751818"/>
                <a:ext cx="40242" cy="153423"/>
              </a:xfrm>
              <a:custGeom>
                <a:avLst/>
                <a:gdLst/>
                <a:ahLst/>
                <a:cxnLst/>
                <a:rect l="l" t="t" r="r" b="b"/>
                <a:pathLst>
                  <a:path w="1403" h="5349" extrusionOk="0">
                    <a:moveTo>
                      <a:pt x="161" y="1"/>
                    </a:moveTo>
                    <a:cubicBezTo>
                      <a:pt x="81" y="101"/>
                      <a:pt x="1" y="181"/>
                      <a:pt x="1" y="261"/>
                    </a:cubicBezTo>
                    <a:lnTo>
                      <a:pt x="1082" y="5188"/>
                    </a:lnTo>
                    <a:cubicBezTo>
                      <a:pt x="1082" y="5268"/>
                      <a:pt x="1163" y="5348"/>
                      <a:pt x="1243" y="5348"/>
                    </a:cubicBezTo>
                    <a:cubicBezTo>
                      <a:pt x="1403" y="5348"/>
                      <a:pt x="1403" y="5268"/>
                      <a:pt x="1403" y="5188"/>
                    </a:cubicBezTo>
                    <a:lnTo>
                      <a:pt x="321" y="181"/>
                    </a:lnTo>
                    <a:cubicBezTo>
                      <a:pt x="321" y="101"/>
                      <a:pt x="241" y="1"/>
                      <a:pt x="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44"/>
              <p:cNvSpPr/>
              <p:nvPr/>
            </p:nvSpPr>
            <p:spPr>
              <a:xfrm>
                <a:off x="7976284" y="5010341"/>
                <a:ext cx="33329" cy="125658"/>
              </a:xfrm>
              <a:custGeom>
                <a:avLst/>
                <a:gdLst/>
                <a:ahLst/>
                <a:cxnLst/>
                <a:rect l="l" t="t" r="r" b="b"/>
                <a:pathLst>
                  <a:path w="1162" h="4381" extrusionOk="0">
                    <a:moveTo>
                      <a:pt x="80" y="1"/>
                    </a:moveTo>
                    <a:cubicBezTo>
                      <a:pt x="0" y="101"/>
                      <a:pt x="0" y="181"/>
                      <a:pt x="0" y="261"/>
                    </a:cubicBezTo>
                    <a:lnTo>
                      <a:pt x="821" y="4267"/>
                    </a:lnTo>
                    <a:cubicBezTo>
                      <a:pt x="821" y="4323"/>
                      <a:pt x="871" y="4380"/>
                      <a:pt x="957" y="4380"/>
                    </a:cubicBezTo>
                    <a:cubicBezTo>
                      <a:pt x="993" y="4380"/>
                      <a:pt x="1035" y="4370"/>
                      <a:pt x="1082" y="4347"/>
                    </a:cubicBezTo>
                    <a:cubicBezTo>
                      <a:pt x="1162" y="4347"/>
                      <a:pt x="1162" y="4267"/>
                      <a:pt x="1162" y="4187"/>
                    </a:cubicBezTo>
                    <a:lnTo>
                      <a:pt x="321" y="181"/>
                    </a:lnTo>
                    <a:cubicBezTo>
                      <a:pt x="240" y="101"/>
                      <a:pt x="160" y="1"/>
                      <a:pt x="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44"/>
              <p:cNvSpPr/>
              <p:nvPr/>
            </p:nvSpPr>
            <p:spPr>
              <a:xfrm>
                <a:off x="8011880" y="5214280"/>
                <a:ext cx="36226" cy="143671"/>
              </a:xfrm>
              <a:custGeom>
                <a:avLst/>
                <a:gdLst/>
                <a:ahLst/>
                <a:cxnLst/>
                <a:rect l="l" t="t" r="r" b="b"/>
                <a:pathLst>
                  <a:path w="1263" h="5009" extrusionOk="0">
                    <a:moveTo>
                      <a:pt x="181" y="1"/>
                    </a:moveTo>
                    <a:cubicBezTo>
                      <a:pt x="81" y="81"/>
                      <a:pt x="1" y="81"/>
                      <a:pt x="1" y="241"/>
                    </a:cubicBezTo>
                    <a:lnTo>
                      <a:pt x="922" y="4908"/>
                    </a:lnTo>
                    <a:cubicBezTo>
                      <a:pt x="922" y="5008"/>
                      <a:pt x="1002" y="5008"/>
                      <a:pt x="1082" y="5008"/>
                    </a:cubicBezTo>
                    <a:cubicBezTo>
                      <a:pt x="1183" y="5008"/>
                      <a:pt x="1263" y="4908"/>
                      <a:pt x="1263" y="4828"/>
                    </a:cubicBezTo>
                    <a:lnTo>
                      <a:pt x="341" y="161"/>
                    </a:lnTo>
                    <a:cubicBezTo>
                      <a:pt x="341" y="81"/>
                      <a:pt x="261"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44"/>
              <p:cNvSpPr/>
              <p:nvPr/>
            </p:nvSpPr>
            <p:spPr>
              <a:xfrm>
                <a:off x="7902166" y="4122764"/>
                <a:ext cx="37947" cy="162601"/>
              </a:xfrm>
              <a:custGeom>
                <a:avLst/>
                <a:gdLst/>
                <a:ahLst/>
                <a:cxnLst/>
                <a:rect l="l" t="t" r="r" b="b"/>
                <a:pathLst>
                  <a:path w="1323" h="5669" extrusionOk="0">
                    <a:moveTo>
                      <a:pt x="161" y="0"/>
                    </a:moveTo>
                    <a:cubicBezTo>
                      <a:pt x="81" y="0"/>
                      <a:pt x="0" y="80"/>
                      <a:pt x="0" y="161"/>
                    </a:cubicBezTo>
                    <a:cubicBezTo>
                      <a:pt x="0" y="2003"/>
                      <a:pt x="321" y="3826"/>
                      <a:pt x="1002" y="5508"/>
                    </a:cubicBezTo>
                    <a:cubicBezTo>
                      <a:pt x="1002" y="5588"/>
                      <a:pt x="1082" y="5668"/>
                      <a:pt x="1162" y="5668"/>
                    </a:cubicBezTo>
                    <a:cubicBezTo>
                      <a:pt x="1242" y="5588"/>
                      <a:pt x="1322" y="5508"/>
                      <a:pt x="1242" y="5408"/>
                    </a:cubicBezTo>
                    <a:cubicBezTo>
                      <a:pt x="661" y="3746"/>
                      <a:pt x="321" y="1903"/>
                      <a:pt x="321" y="161"/>
                    </a:cubicBezTo>
                    <a:cubicBezTo>
                      <a:pt x="321" y="80"/>
                      <a:pt x="241" y="0"/>
                      <a:pt x="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44"/>
              <p:cNvSpPr/>
              <p:nvPr/>
            </p:nvSpPr>
            <p:spPr>
              <a:xfrm>
                <a:off x="7949838" y="4376095"/>
                <a:ext cx="47728" cy="202068"/>
              </a:xfrm>
              <a:custGeom>
                <a:avLst/>
                <a:gdLst/>
                <a:ahLst/>
                <a:cxnLst/>
                <a:rect l="l" t="t" r="r" b="b"/>
                <a:pathLst>
                  <a:path w="1664" h="7045" extrusionOk="0">
                    <a:moveTo>
                      <a:pt x="81" y="1"/>
                    </a:moveTo>
                    <a:cubicBezTo>
                      <a:pt x="1" y="1"/>
                      <a:pt x="1" y="81"/>
                      <a:pt x="1" y="181"/>
                    </a:cubicBezTo>
                    <a:lnTo>
                      <a:pt x="1343" y="6931"/>
                    </a:lnTo>
                    <a:cubicBezTo>
                      <a:pt x="1343" y="6988"/>
                      <a:pt x="1383" y="7044"/>
                      <a:pt x="1435" y="7044"/>
                    </a:cubicBezTo>
                    <a:cubicBezTo>
                      <a:pt x="1456" y="7044"/>
                      <a:pt x="1479" y="7034"/>
                      <a:pt x="1503" y="7011"/>
                    </a:cubicBezTo>
                    <a:cubicBezTo>
                      <a:pt x="1583" y="7011"/>
                      <a:pt x="1663" y="6931"/>
                      <a:pt x="1663" y="6851"/>
                    </a:cubicBezTo>
                    <a:lnTo>
                      <a:pt x="341" y="81"/>
                    </a:lnTo>
                    <a:cubicBezTo>
                      <a:pt x="241" y="1"/>
                      <a:pt x="161" y="1"/>
                      <a:pt x="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44"/>
              <p:cNvSpPr/>
              <p:nvPr/>
            </p:nvSpPr>
            <p:spPr>
              <a:xfrm>
                <a:off x="8002701" y="4668522"/>
                <a:ext cx="40242" cy="229833"/>
              </a:xfrm>
              <a:custGeom>
                <a:avLst/>
                <a:gdLst/>
                <a:ahLst/>
                <a:cxnLst/>
                <a:rect l="l" t="t" r="r" b="b"/>
                <a:pathLst>
                  <a:path w="1403" h="8013" extrusionOk="0">
                    <a:moveTo>
                      <a:pt x="161" y="1"/>
                    </a:moveTo>
                    <a:cubicBezTo>
                      <a:pt x="81" y="1"/>
                      <a:pt x="0" y="81"/>
                      <a:pt x="0" y="161"/>
                    </a:cubicBezTo>
                    <a:lnTo>
                      <a:pt x="1082" y="7832"/>
                    </a:lnTo>
                    <a:cubicBezTo>
                      <a:pt x="1082" y="7912"/>
                      <a:pt x="1162" y="8012"/>
                      <a:pt x="1242" y="8012"/>
                    </a:cubicBezTo>
                    <a:cubicBezTo>
                      <a:pt x="1322" y="8012"/>
                      <a:pt x="1402" y="7912"/>
                      <a:pt x="1402" y="7832"/>
                    </a:cubicBezTo>
                    <a:lnTo>
                      <a:pt x="321" y="81"/>
                    </a:lnTo>
                    <a:cubicBezTo>
                      <a:pt x="321" y="1"/>
                      <a:pt x="241" y="1"/>
                      <a:pt x="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44"/>
              <p:cNvSpPr/>
              <p:nvPr/>
            </p:nvSpPr>
            <p:spPr>
              <a:xfrm>
                <a:off x="8050373" y="4974717"/>
                <a:ext cx="35652" cy="139999"/>
              </a:xfrm>
              <a:custGeom>
                <a:avLst/>
                <a:gdLst/>
                <a:ahLst/>
                <a:cxnLst/>
                <a:rect l="l" t="t" r="r" b="b"/>
                <a:pathLst>
                  <a:path w="1243" h="4881" extrusionOk="0">
                    <a:moveTo>
                      <a:pt x="81" y="1"/>
                    </a:moveTo>
                    <a:cubicBezTo>
                      <a:pt x="1" y="81"/>
                      <a:pt x="1" y="161"/>
                      <a:pt x="1" y="241"/>
                    </a:cubicBezTo>
                    <a:lnTo>
                      <a:pt x="842" y="4748"/>
                    </a:lnTo>
                    <a:cubicBezTo>
                      <a:pt x="899" y="4819"/>
                      <a:pt x="956" y="4881"/>
                      <a:pt x="1014" y="4881"/>
                    </a:cubicBezTo>
                    <a:cubicBezTo>
                      <a:pt x="1037" y="4881"/>
                      <a:pt x="1059" y="4871"/>
                      <a:pt x="1082" y="4848"/>
                    </a:cubicBezTo>
                    <a:cubicBezTo>
                      <a:pt x="1162" y="4848"/>
                      <a:pt x="1243" y="4748"/>
                      <a:pt x="1162" y="4668"/>
                    </a:cubicBezTo>
                    <a:lnTo>
                      <a:pt x="341" y="161"/>
                    </a:lnTo>
                    <a:cubicBezTo>
                      <a:pt x="241" y="81"/>
                      <a:pt x="161" y="1"/>
                      <a:pt x="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44"/>
              <p:cNvSpPr/>
              <p:nvPr/>
            </p:nvSpPr>
            <p:spPr>
              <a:xfrm>
                <a:off x="8088866" y="5182699"/>
                <a:ext cx="25900" cy="100561"/>
              </a:xfrm>
              <a:custGeom>
                <a:avLst/>
                <a:gdLst/>
                <a:ahLst/>
                <a:cxnLst/>
                <a:rect l="l" t="t" r="r" b="b"/>
                <a:pathLst>
                  <a:path w="903" h="3506" extrusionOk="0">
                    <a:moveTo>
                      <a:pt x="161" y="0"/>
                    </a:moveTo>
                    <a:cubicBezTo>
                      <a:pt x="81" y="0"/>
                      <a:pt x="1" y="100"/>
                      <a:pt x="1" y="181"/>
                    </a:cubicBezTo>
                    <a:lnTo>
                      <a:pt x="582" y="3345"/>
                    </a:lnTo>
                    <a:cubicBezTo>
                      <a:pt x="582" y="3505"/>
                      <a:pt x="662" y="3505"/>
                      <a:pt x="742" y="3505"/>
                    </a:cubicBezTo>
                    <a:cubicBezTo>
                      <a:pt x="822" y="3505"/>
                      <a:pt x="902" y="3425"/>
                      <a:pt x="822" y="3345"/>
                    </a:cubicBezTo>
                    <a:lnTo>
                      <a:pt x="321" y="181"/>
                    </a:lnTo>
                    <a:cubicBezTo>
                      <a:pt x="321" y="100"/>
                      <a:pt x="241" y="0"/>
                      <a:pt x="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44"/>
              <p:cNvSpPr/>
              <p:nvPr/>
            </p:nvSpPr>
            <p:spPr>
              <a:xfrm>
                <a:off x="7988331" y="4122764"/>
                <a:ext cx="18988" cy="64364"/>
              </a:xfrm>
              <a:custGeom>
                <a:avLst/>
                <a:gdLst/>
                <a:ahLst/>
                <a:cxnLst/>
                <a:rect l="l" t="t" r="r" b="b"/>
                <a:pathLst>
                  <a:path w="662" h="2244" extrusionOk="0">
                    <a:moveTo>
                      <a:pt x="161" y="0"/>
                    </a:moveTo>
                    <a:cubicBezTo>
                      <a:pt x="81" y="0"/>
                      <a:pt x="1" y="80"/>
                      <a:pt x="1" y="161"/>
                    </a:cubicBezTo>
                    <a:lnTo>
                      <a:pt x="321" y="2083"/>
                    </a:lnTo>
                    <a:cubicBezTo>
                      <a:pt x="321" y="2163"/>
                      <a:pt x="401" y="2244"/>
                      <a:pt x="501" y="2244"/>
                    </a:cubicBezTo>
                    <a:lnTo>
                      <a:pt x="501" y="2163"/>
                    </a:lnTo>
                    <a:cubicBezTo>
                      <a:pt x="582" y="2163"/>
                      <a:pt x="662" y="2083"/>
                      <a:pt x="662" y="2003"/>
                    </a:cubicBezTo>
                    <a:lnTo>
                      <a:pt x="321" y="80"/>
                    </a:lnTo>
                    <a:cubicBezTo>
                      <a:pt x="321" y="0"/>
                      <a:pt x="241" y="0"/>
                      <a:pt x="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44"/>
              <p:cNvSpPr/>
              <p:nvPr/>
            </p:nvSpPr>
            <p:spPr>
              <a:xfrm>
                <a:off x="8004996" y="4258924"/>
                <a:ext cx="18988" cy="60721"/>
              </a:xfrm>
              <a:custGeom>
                <a:avLst/>
                <a:gdLst/>
                <a:ahLst/>
                <a:cxnLst/>
                <a:rect l="l" t="t" r="r" b="b"/>
                <a:pathLst>
                  <a:path w="662" h="2117" extrusionOk="0">
                    <a:moveTo>
                      <a:pt x="81" y="0"/>
                    </a:moveTo>
                    <a:cubicBezTo>
                      <a:pt x="1" y="0"/>
                      <a:pt x="1" y="80"/>
                      <a:pt x="1" y="160"/>
                    </a:cubicBezTo>
                    <a:lnTo>
                      <a:pt x="321" y="2003"/>
                    </a:lnTo>
                    <a:cubicBezTo>
                      <a:pt x="321" y="2060"/>
                      <a:pt x="371" y="2116"/>
                      <a:pt x="429" y="2116"/>
                    </a:cubicBezTo>
                    <a:cubicBezTo>
                      <a:pt x="453" y="2116"/>
                      <a:pt x="478" y="2107"/>
                      <a:pt x="501" y="2083"/>
                    </a:cubicBezTo>
                    <a:cubicBezTo>
                      <a:pt x="581" y="2083"/>
                      <a:pt x="662" y="2003"/>
                      <a:pt x="662" y="1923"/>
                    </a:cubicBezTo>
                    <a:lnTo>
                      <a:pt x="321" y="80"/>
                    </a:lnTo>
                    <a:cubicBezTo>
                      <a:pt x="241" y="0"/>
                      <a:pt x="161" y="0"/>
                      <a:pt x="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44"/>
              <p:cNvSpPr/>
              <p:nvPr/>
            </p:nvSpPr>
            <p:spPr>
              <a:xfrm>
                <a:off x="8021661" y="4399271"/>
                <a:ext cx="43110" cy="146912"/>
              </a:xfrm>
              <a:custGeom>
                <a:avLst/>
                <a:gdLst/>
                <a:ahLst/>
                <a:cxnLst/>
                <a:rect l="l" t="t" r="r" b="b"/>
                <a:pathLst>
                  <a:path w="1503" h="5122" extrusionOk="0">
                    <a:moveTo>
                      <a:pt x="233" y="1"/>
                    </a:moveTo>
                    <a:cubicBezTo>
                      <a:pt x="209" y="1"/>
                      <a:pt x="184" y="11"/>
                      <a:pt x="161" y="34"/>
                    </a:cubicBezTo>
                    <a:cubicBezTo>
                      <a:pt x="81" y="34"/>
                      <a:pt x="0" y="114"/>
                      <a:pt x="0" y="194"/>
                    </a:cubicBezTo>
                    <a:lnTo>
                      <a:pt x="1162" y="4961"/>
                    </a:lnTo>
                    <a:cubicBezTo>
                      <a:pt x="1162" y="5041"/>
                      <a:pt x="1242" y="5121"/>
                      <a:pt x="1342" y="5121"/>
                    </a:cubicBezTo>
                    <a:cubicBezTo>
                      <a:pt x="1422" y="5121"/>
                      <a:pt x="1503" y="5041"/>
                      <a:pt x="1503" y="4961"/>
                    </a:cubicBezTo>
                    <a:lnTo>
                      <a:pt x="341" y="114"/>
                    </a:lnTo>
                    <a:cubicBezTo>
                      <a:pt x="341" y="58"/>
                      <a:pt x="291" y="1"/>
                      <a:pt x="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44"/>
              <p:cNvSpPr/>
              <p:nvPr/>
            </p:nvSpPr>
            <p:spPr>
              <a:xfrm>
                <a:off x="8057285" y="4595523"/>
                <a:ext cx="52862" cy="233303"/>
              </a:xfrm>
              <a:custGeom>
                <a:avLst/>
                <a:gdLst/>
                <a:ahLst/>
                <a:cxnLst/>
                <a:rect l="l" t="t" r="r" b="b"/>
                <a:pathLst>
                  <a:path w="1843" h="8134" extrusionOk="0">
                    <a:moveTo>
                      <a:pt x="172" y="0"/>
                    </a:moveTo>
                    <a:cubicBezTo>
                      <a:pt x="148" y="0"/>
                      <a:pt x="124" y="12"/>
                      <a:pt x="100" y="42"/>
                    </a:cubicBezTo>
                    <a:cubicBezTo>
                      <a:pt x="0" y="42"/>
                      <a:pt x="0" y="122"/>
                      <a:pt x="0" y="202"/>
                    </a:cubicBezTo>
                    <a:lnTo>
                      <a:pt x="1502" y="7953"/>
                    </a:lnTo>
                    <a:cubicBezTo>
                      <a:pt x="1502" y="8054"/>
                      <a:pt x="1683" y="8134"/>
                      <a:pt x="1763" y="8134"/>
                    </a:cubicBezTo>
                    <a:cubicBezTo>
                      <a:pt x="1843" y="8054"/>
                      <a:pt x="1843" y="7953"/>
                      <a:pt x="1843" y="7873"/>
                    </a:cubicBezTo>
                    <a:lnTo>
                      <a:pt x="341" y="122"/>
                    </a:lnTo>
                    <a:cubicBezTo>
                      <a:pt x="285" y="66"/>
                      <a:pt x="228"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44"/>
              <p:cNvSpPr/>
              <p:nvPr/>
            </p:nvSpPr>
            <p:spPr>
              <a:xfrm>
                <a:off x="8114738" y="4907512"/>
                <a:ext cx="33903" cy="127953"/>
              </a:xfrm>
              <a:custGeom>
                <a:avLst/>
                <a:gdLst/>
                <a:ahLst/>
                <a:cxnLst/>
                <a:rect l="l" t="t" r="r" b="b"/>
                <a:pathLst>
                  <a:path w="1182" h="4461" extrusionOk="0">
                    <a:moveTo>
                      <a:pt x="100" y="1"/>
                    </a:moveTo>
                    <a:cubicBezTo>
                      <a:pt x="0" y="1"/>
                      <a:pt x="0" y="81"/>
                      <a:pt x="0" y="261"/>
                    </a:cubicBezTo>
                    <a:lnTo>
                      <a:pt x="841" y="4347"/>
                    </a:lnTo>
                    <a:cubicBezTo>
                      <a:pt x="841" y="4403"/>
                      <a:pt x="881" y="4460"/>
                      <a:pt x="933" y="4460"/>
                    </a:cubicBezTo>
                    <a:cubicBezTo>
                      <a:pt x="955" y="4460"/>
                      <a:pt x="978" y="4450"/>
                      <a:pt x="1001" y="4427"/>
                    </a:cubicBezTo>
                    <a:cubicBezTo>
                      <a:pt x="1102" y="4427"/>
                      <a:pt x="1182" y="4347"/>
                      <a:pt x="1102" y="4267"/>
                    </a:cubicBezTo>
                    <a:lnTo>
                      <a:pt x="341" y="181"/>
                    </a:lnTo>
                    <a:cubicBezTo>
                      <a:pt x="260" y="81"/>
                      <a:pt x="180" y="1"/>
                      <a:pt x="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44"/>
              <p:cNvSpPr/>
              <p:nvPr/>
            </p:nvSpPr>
            <p:spPr>
              <a:xfrm>
                <a:off x="8138861" y="5120657"/>
                <a:ext cx="50567" cy="223867"/>
              </a:xfrm>
              <a:custGeom>
                <a:avLst/>
                <a:gdLst/>
                <a:ahLst/>
                <a:cxnLst/>
                <a:rect l="l" t="t" r="r" b="b"/>
                <a:pathLst>
                  <a:path w="1763" h="7805" extrusionOk="0">
                    <a:moveTo>
                      <a:pt x="160" y="0"/>
                    </a:moveTo>
                    <a:cubicBezTo>
                      <a:pt x="80" y="0"/>
                      <a:pt x="0" y="80"/>
                      <a:pt x="0" y="160"/>
                    </a:cubicBezTo>
                    <a:lnTo>
                      <a:pt x="1422" y="7671"/>
                    </a:lnTo>
                    <a:cubicBezTo>
                      <a:pt x="1422" y="7743"/>
                      <a:pt x="1463" y="7804"/>
                      <a:pt x="1516" y="7804"/>
                    </a:cubicBezTo>
                    <a:cubicBezTo>
                      <a:pt x="1537" y="7804"/>
                      <a:pt x="1560" y="7794"/>
                      <a:pt x="1583" y="7771"/>
                    </a:cubicBezTo>
                    <a:cubicBezTo>
                      <a:pt x="1663" y="7771"/>
                      <a:pt x="1763" y="7671"/>
                      <a:pt x="1763" y="7591"/>
                    </a:cubicBezTo>
                    <a:lnTo>
                      <a:pt x="341" y="160"/>
                    </a:lnTo>
                    <a:cubicBezTo>
                      <a:pt x="341" y="80"/>
                      <a:pt x="261" y="0"/>
                      <a:pt x="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44"/>
              <p:cNvSpPr/>
              <p:nvPr/>
            </p:nvSpPr>
            <p:spPr>
              <a:xfrm>
                <a:off x="8045783" y="4103231"/>
                <a:ext cx="25872" cy="91354"/>
              </a:xfrm>
              <a:custGeom>
                <a:avLst/>
                <a:gdLst/>
                <a:ahLst/>
                <a:cxnLst/>
                <a:rect l="l" t="t" r="r" b="b"/>
                <a:pathLst>
                  <a:path w="902" h="3185" extrusionOk="0">
                    <a:moveTo>
                      <a:pt x="161" y="0"/>
                    </a:moveTo>
                    <a:cubicBezTo>
                      <a:pt x="81" y="0"/>
                      <a:pt x="1" y="80"/>
                      <a:pt x="1" y="181"/>
                    </a:cubicBezTo>
                    <a:lnTo>
                      <a:pt x="581" y="3005"/>
                    </a:lnTo>
                    <a:cubicBezTo>
                      <a:pt x="581" y="3085"/>
                      <a:pt x="742" y="3185"/>
                      <a:pt x="822" y="3185"/>
                    </a:cubicBezTo>
                    <a:cubicBezTo>
                      <a:pt x="902" y="3185"/>
                      <a:pt x="902" y="3085"/>
                      <a:pt x="902" y="3005"/>
                    </a:cubicBezTo>
                    <a:lnTo>
                      <a:pt x="321" y="80"/>
                    </a:lnTo>
                    <a:cubicBezTo>
                      <a:pt x="321" y="0"/>
                      <a:pt x="241" y="0"/>
                      <a:pt x="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44"/>
              <p:cNvSpPr/>
              <p:nvPr/>
            </p:nvSpPr>
            <p:spPr>
              <a:xfrm>
                <a:off x="8100368" y="4047126"/>
                <a:ext cx="24151" cy="77959"/>
              </a:xfrm>
              <a:custGeom>
                <a:avLst/>
                <a:gdLst/>
                <a:ahLst/>
                <a:cxnLst/>
                <a:rect l="l" t="t" r="r" b="b"/>
                <a:pathLst>
                  <a:path w="842" h="2718" extrusionOk="0">
                    <a:moveTo>
                      <a:pt x="247" y="1"/>
                    </a:moveTo>
                    <a:cubicBezTo>
                      <a:pt x="226" y="1"/>
                      <a:pt x="203" y="11"/>
                      <a:pt x="181" y="34"/>
                    </a:cubicBezTo>
                    <a:cubicBezTo>
                      <a:pt x="100" y="34"/>
                      <a:pt x="0" y="134"/>
                      <a:pt x="100" y="214"/>
                    </a:cubicBezTo>
                    <a:lnTo>
                      <a:pt x="501" y="2537"/>
                    </a:lnTo>
                    <a:cubicBezTo>
                      <a:pt x="501" y="2637"/>
                      <a:pt x="601" y="2717"/>
                      <a:pt x="681" y="2717"/>
                    </a:cubicBezTo>
                    <a:cubicBezTo>
                      <a:pt x="842" y="2717"/>
                      <a:pt x="842" y="2637"/>
                      <a:pt x="842" y="2537"/>
                    </a:cubicBezTo>
                    <a:lnTo>
                      <a:pt x="341" y="134"/>
                    </a:lnTo>
                    <a:cubicBezTo>
                      <a:pt x="341" y="62"/>
                      <a:pt x="300" y="1"/>
                      <a:pt x="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44"/>
              <p:cNvSpPr/>
              <p:nvPr/>
            </p:nvSpPr>
            <p:spPr>
              <a:xfrm>
                <a:off x="8134271" y="4170436"/>
                <a:ext cx="33329" cy="123019"/>
              </a:xfrm>
              <a:custGeom>
                <a:avLst/>
                <a:gdLst/>
                <a:ahLst/>
                <a:cxnLst/>
                <a:rect l="l" t="t" r="r" b="b"/>
                <a:pathLst>
                  <a:path w="1162" h="4289" extrusionOk="0">
                    <a:moveTo>
                      <a:pt x="160" y="1"/>
                    </a:moveTo>
                    <a:cubicBezTo>
                      <a:pt x="80" y="1"/>
                      <a:pt x="0" y="81"/>
                      <a:pt x="80" y="161"/>
                    </a:cubicBezTo>
                    <a:lnTo>
                      <a:pt x="821" y="4167"/>
                    </a:lnTo>
                    <a:cubicBezTo>
                      <a:pt x="821" y="4223"/>
                      <a:pt x="870" y="4289"/>
                      <a:pt x="927" y="4289"/>
                    </a:cubicBezTo>
                    <a:cubicBezTo>
                      <a:pt x="952" y="4289"/>
                      <a:pt x="977" y="4277"/>
                      <a:pt x="1001" y="4247"/>
                    </a:cubicBezTo>
                    <a:cubicBezTo>
                      <a:pt x="1082" y="4247"/>
                      <a:pt x="1162" y="4167"/>
                      <a:pt x="1162" y="4087"/>
                    </a:cubicBezTo>
                    <a:lnTo>
                      <a:pt x="421" y="161"/>
                    </a:lnTo>
                    <a:cubicBezTo>
                      <a:pt x="320" y="81"/>
                      <a:pt x="240"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44"/>
              <p:cNvSpPr/>
              <p:nvPr/>
            </p:nvSpPr>
            <p:spPr>
              <a:xfrm>
                <a:off x="8093455" y="4256600"/>
                <a:ext cx="31063" cy="133890"/>
              </a:xfrm>
              <a:custGeom>
                <a:avLst/>
                <a:gdLst/>
                <a:ahLst/>
                <a:cxnLst/>
                <a:rect l="l" t="t" r="r" b="b"/>
                <a:pathLst>
                  <a:path w="1083" h="4668" extrusionOk="0">
                    <a:moveTo>
                      <a:pt x="161" y="1"/>
                    </a:moveTo>
                    <a:cubicBezTo>
                      <a:pt x="81" y="1"/>
                      <a:pt x="1" y="81"/>
                      <a:pt x="1" y="161"/>
                    </a:cubicBezTo>
                    <a:lnTo>
                      <a:pt x="742" y="4507"/>
                    </a:lnTo>
                    <a:cubicBezTo>
                      <a:pt x="742" y="4588"/>
                      <a:pt x="842" y="4668"/>
                      <a:pt x="922" y="4668"/>
                    </a:cubicBezTo>
                    <a:cubicBezTo>
                      <a:pt x="1002" y="4588"/>
                      <a:pt x="1083" y="4507"/>
                      <a:pt x="1083" y="4427"/>
                    </a:cubicBezTo>
                    <a:lnTo>
                      <a:pt x="341" y="161"/>
                    </a:lnTo>
                    <a:cubicBezTo>
                      <a:pt x="341" y="81"/>
                      <a:pt x="241" y="1"/>
                      <a:pt x="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44"/>
              <p:cNvSpPr/>
              <p:nvPr/>
            </p:nvSpPr>
            <p:spPr>
              <a:xfrm>
                <a:off x="8177354" y="4359459"/>
                <a:ext cx="28740" cy="153394"/>
              </a:xfrm>
              <a:custGeom>
                <a:avLst/>
                <a:gdLst/>
                <a:ahLst/>
                <a:cxnLst/>
                <a:rect l="l" t="t" r="r" b="b"/>
                <a:pathLst>
                  <a:path w="1002" h="5348" extrusionOk="0">
                    <a:moveTo>
                      <a:pt x="160" y="0"/>
                    </a:moveTo>
                    <a:cubicBezTo>
                      <a:pt x="0" y="0"/>
                      <a:pt x="0" y="80"/>
                      <a:pt x="0" y="160"/>
                    </a:cubicBezTo>
                    <a:lnTo>
                      <a:pt x="661" y="5268"/>
                    </a:lnTo>
                    <a:cubicBezTo>
                      <a:pt x="661" y="5348"/>
                      <a:pt x="741" y="5348"/>
                      <a:pt x="821" y="5348"/>
                    </a:cubicBezTo>
                    <a:cubicBezTo>
                      <a:pt x="922" y="5348"/>
                      <a:pt x="1002" y="5268"/>
                      <a:pt x="1002" y="5168"/>
                    </a:cubicBezTo>
                    <a:lnTo>
                      <a:pt x="321" y="80"/>
                    </a:lnTo>
                    <a:cubicBezTo>
                      <a:pt x="321" y="0"/>
                      <a:pt x="241" y="0"/>
                      <a:pt x="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44"/>
              <p:cNvSpPr/>
              <p:nvPr/>
            </p:nvSpPr>
            <p:spPr>
              <a:xfrm>
                <a:off x="8129080" y="4438740"/>
                <a:ext cx="43110" cy="244174"/>
              </a:xfrm>
              <a:custGeom>
                <a:avLst/>
                <a:gdLst/>
                <a:ahLst/>
                <a:cxnLst/>
                <a:rect l="l" t="t" r="r" b="b"/>
                <a:pathLst>
                  <a:path w="1503" h="8513" extrusionOk="0">
                    <a:moveTo>
                      <a:pt x="101" y="0"/>
                    </a:moveTo>
                    <a:cubicBezTo>
                      <a:pt x="1" y="0"/>
                      <a:pt x="1" y="80"/>
                      <a:pt x="1" y="160"/>
                    </a:cubicBezTo>
                    <a:lnTo>
                      <a:pt x="1182" y="8332"/>
                    </a:lnTo>
                    <a:cubicBezTo>
                      <a:pt x="1182" y="8512"/>
                      <a:pt x="1263" y="8512"/>
                      <a:pt x="1343" y="8512"/>
                    </a:cubicBezTo>
                    <a:cubicBezTo>
                      <a:pt x="1423" y="8512"/>
                      <a:pt x="1503" y="8412"/>
                      <a:pt x="1503" y="8332"/>
                    </a:cubicBezTo>
                    <a:lnTo>
                      <a:pt x="341" y="160"/>
                    </a:lnTo>
                    <a:cubicBezTo>
                      <a:pt x="341" y="80"/>
                      <a:pt x="261" y="0"/>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44"/>
              <p:cNvSpPr/>
              <p:nvPr/>
            </p:nvSpPr>
            <p:spPr>
              <a:xfrm>
                <a:off x="8234806" y="4584652"/>
                <a:ext cx="35624" cy="138479"/>
              </a:xfrm>
              <a:custGeom>
                <a:avLst/>
                <a:gdLst/>
                <a:ahLst/>
                <a:cxnLst/>
                <a:rect l="l" t="t" r="r" b="b"/>
                <a:pathLst>
                  <a:path w="1242" h="4828" extrusionOk="0">
                    <a:moveTo>
                      <a:pt x="80" y="0"/>
                    </a:moveTo>
                    <a:cubicBezTo>
                      <a:pt x="0" y="0"/>
                      <a:pt x="0" y="81"/>
                      <a:pt x="0" y="161"/>
                    </a:cubicBezTo>
                    <a:lnTo>
                      <a:pt x="921" y="4667"/>
                    </a:lnTo>
                    <a:cubicBezTo>
                      <a:pt x="921" y="4747"/>
                      <a:pt x="1002" y="4827"/>
                      <a:pt x="1082" y="4827"/>
                    </a:cubicBezTo>
                    <a:cubicBezTo>
                      <a:pt x="1162" y="4747"/>
                      <a:pt x="1242" y="4667"/>
                      <a:pt x="1242" y="4587"/>
                    </a:cubicBezTo>
                    <a:lnTo>
                      <a:pt x="321" y="81"/>
                    </a:lnTo>
                    <a:cubicBezTo>
                      <a:pt x="240" y="0"/>
                      <a:pt x="160" y="0"/>
                      <a:pt x="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44"/>
              <p:cNvSpPr/>
              <p:nvPr/>
            </p:nvSpPr>
            <p:spPr>
              <a:xfrm>
                <a:off x="8148613" y="4716194"/>
                <a:ext cx="26474" cy="100590"/>
              </a:xfrm>
              <a:custGeom>
                <a:avLst/>
                <a:gdLst/>
                <a:ahLst/>
                <a:cxnLst/>
                <a:rect l="l" t="t" r="r" b="b"/>
                <a:pathLst>
                  <a:path w="923" h="3507" extrusionOk="0">
                    <a:moveTo>
                      <a:pt x="161" y="1"/>
                    </a:moveTo>
                    <a:cubicBezTo>
                      <a:pt x="81" y="1"/>
                      <a:pt x="1" y="81"/>
                      <a:pt x="1" y="161"/>
                    </a:cubicBezTo>
                    <a:lnTo>
                      <a:pt x="582" y="3426"/>
                    </a:lnTo>
                    <a:cubicBezTo>
                      <a:pt x="582" y="3506"/>
                      <a:pt x="662" y="3506"/>
                      <a:pt x="742" y="3506"/>
                    </a:cubicBezTo>
                    <a:cubicBezTo>
                      <a:pt x="822" y="3506"/>
                      <a:pt x="922" y="3426"/>
                      <a:pt x="922" y="3346"/>
                    </a:cubicBezTo>
                    <a:lnTo>
                      <a:pt x="321" y="161"/>
                    </a:lnTo>
                    <a:cubicBezTo>
                      <a:pt x="321" y="81"/>
                      <a:pt x="241" y="1"/>
                      <a:pt x="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44"/>
              <p:cNvSpPr/>
              <p:nvPr/>
            </p:nvSpPr>
            <p:spPr>
              <a:xfrm>
                <a:off x="8200903" y="4725975"/>
                <a:ext cx="24151" cy="81028"/>
              </a:xfrm>
              <a:custGeom>
                <a:avLst/>
                <a:gdLst/>
                <a:ahLst/>
                <a:cxnLst/>
                <a:rect l="l" t="t" r="r" b="b"/>
                <a:pathLst>
                  <a:path w="842" h="2825" extrusionOk="0">
                    <a:moveTo>
                      <a:pt x="101" y="0"/>
                    </a:moveTo>
                    <a:cubicBezTo>
                      <a:pt x="0" y="0"/>
                      <a:pt x="0" y="81"/>
                      <a:pt x="0" y="161"/>
                    </a:cubicBezTo>
                    <a:lnTo>
                      <a:pt x="501" y="2744"/>
                    </a:lnTo>
                    <a:cubicBezTo>
                      <a:pt x="501" y="2825"/>
                      <a:pt x="601" y="2825"/>
                      <a:pt x="681" y="2825"/>
                    </a:cubicBezTo>
                    <a:cubicBezTo>
                      <a:pt x="761" y="2825"/>
                      <a:pt x="842" y="2744"/>
                      <a:pt x="842" y="2664"/>
                    </a:cubicBezTo>
                    <a:lnTo>
                      <a:pt x="341" y="81"/>
                    </a:lnTo>
                    <a:cubicBezTo>
                      <a:pt x="341" y="0"/>
                      <a:pt x="261" y="0"/>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44"/>
              <p:cNvSpPr/>
              <p:nvPr/>
            </p:nvSpPr>
            <p:spPr>
              <a:xfrm>
                <a:off x="8270402" y="4773646"/>
                <a:ext cx="45433" cy="139053"/>
              </a:xfrm>
              <a:custGeom>
                <a:avLst/>
                <a:gdLst/>
                <a:ahLst/>
                <a:cxnLst/>
                <a:rect l="l" t="t" r="r" b="b"/>
                <a:pathLst>
                  <a:path w="1584" h="4848" extrusionOk="0">
                    <a:moveTo>
                      <a:pt x="81" y="1"/>
                    </a:moveTo>
                    <a:cubicBezTo>
                      <a:pt x="1" y="1"/>
                      <a:pt x="1" y="81"/>
                      <a:pt x="1" y="161"/>
                    </a:cubicBezTo>
                    <a:lnTo>
                      <a:pt x="1263" y="4748"/>
                    </a:lnTo>
                    <a:cubicBezTo>
                      <a:pt x="1263" y="4848"/>
                      <a:pt x="1343" y="4848"/>
                      <a:pt x="1423" y="4848"/>
                    </a:cubicBezTo>
                    <a:cubicBezTo>
                      <a:pt x="1503" y="4848"/>
                      <a:pt x="1583" y="4748"/>
                      <a:pt x="1583" y="4668"/>
                    </a:cubicBezTo>
                    <a:lnTo>
                      <a:pt x="341" y="81"/>
                    </a:lnTo>
                    <a:cubicBezTo>
                      <a:pt x="261" y="1"/>
                      <a:pt x="181" y="1"/>
                      <a:pt x="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44"/>
              <p:cNvSpPr/>
              <p:nvPr/>
            </p:nvSpPr>
            <p:spPr>
              <a:xfrm>
                <a:off x="8175059" y="4862134"/>
                <a:ext cx="31034" cy="141347"/>
              </a:xfrm>
              <a:custGeom>
                <a:avLst/>
                <a:gdLst/>
                <a:ahLst/>
                <a:cxnLst/>
                <a:rect l="l" t="t" r="r" b="b"/>
                <a:pathLst>
                  <a:path w="1082" h="4928" extrusionOk="0">
                    <a:moveTo>
                      <a:pt x="160" y="0"/>
                    </a:moveTo>
                    <a:cubicBezTo>
                      <a:pt x="80" y="0"/>
                      <a:pt x="0" y="80"/>
                      <a:pt x="80" y="161"/>
                    </a:cubicBezTo>
                    <a:lnTo>
                      <a:pt x="741" y="4767"/>
                    </a:lnTo>
                    <a:cubicBezTo>
                      <a:pt x="741" y="4847"/>
                      <a:pt x="821" y="4927"/>
                      <a:pt x="901" y="4927"/>
                    </a:cubicBezTo>
                    <a:cubicBezTo>
                      <a:pt x="1002" y="4927"/>
                      <a:pt x="1082" y="4847"/>
                      <a:pt x="1082" y="4767"/>
                    </a:cubicBezTo>
                    <a:lnTo>
                      <a:pt x="321" y="161"/>
                    </a:lnTo>
                    <a:cubicBezTo>
                      <a:pt x="321" y="80"/>
                      <a:pt x="240" y="0"/>
                      <a:pt x="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44"/>
              <p:cNvSpPr/>
              <p:nvPr/>
            </p:nvSpPr>
            <p:spPr>
              <a:xfrm>
                <a:off x="8212950" y="4833394"/>
                <a:ext cx="21885" cy="81602"/>
              </a:xfrm>
              <a:custGeom>
                <a:avLst/>
                <a:gdLst/>
                <a:ahLst/>
                <a:cxnLst/>
                <a:rect l="l" t="t" r="r" b="b"/>
                <a:pathLst>
                  <a:path w="763" h="2845" extrusionOk="0">
                    <a:moveTo>
                      <a:pt x="81" y="1"/>
                    </a:moveTo>
                    <a:cubicBezTo>
                      <a:pt x="1" y="81"/>
                      <a:pt x="1" y="161"/>
                      <a:pt x="1" y="261"/>
                    </a:cubicBezTo>
                    <a:lnTo>
                      <a:pt x="422" y="2765"/>
                    </a:lnTo>
                    <a:cubicBezTo>
                      <a:pt x="502" y="2845"/>
                      <a:pt x="582" y="2845"/>
                      <a:pt x="682" y="2845"/>
                    </a:cubicBezTo>
                    <a:cubicBezTo>
                      <a:pt x="762" y="2845"/>
                      <a:pt x="762" y="2765"/>
                      <a:pt x="762" y="2665"/>
                    </a:cubicBezTo>
                    <a:lnTo>
                      <a:pt x="341" y="161"/>
                    </a:lnTo>
                    <a:cubicBezTo>
                      <a:pt x="261" y="81"/>
                      <a:pt x="181" y="1"/>
                      <a:pt x="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44"/>
              <p:cNvSpPr/>
              <p:nvPr/>
            </p:nvSpPr>
            <p:spPr>
              <a:xfrm>
                <a:off x="8206066" y="5039082"/>
                <a:ext cx="18988" cy="71821"/>
              </a:xfrm>
              <a:custGeom>
                <a:avLst/>
                <a:gdLst/>
                <a:ahLst/>
                <a:cxnLst/>
                <a:rect l="l" t="t" r="r" b="b"/>
                <a:pathLst>
                  <a:path w="662" h="2504" extrusionOk="0">
                    <a:moveTo>
                      <a:pt x="161" y="0"/>
                    </a:moveTo>
                    <a:cubicBezTo>
                      <a:pt x="81" y="0"/>
                      <a:pt x="1" y="100"/>
                      <a:pt x="1" y="180"/>
                    </a:cubicBezTo>
                    <a:lnTo>
                      <a:pt x="321" y="2344"/>
                    </a:lnTo>
                    <a:cubicBezTo>
                      <a:pt x="321" y="2424"/>
                      <a:pt x="421" y="2504"/>
                      <a:pt x="501" y="2504"/>
                    </a:cubicBezTo>
                    <a:cubicBezTo>
                      <a:pt x="581" y="2424"/>
                      <a:pt x="662" y="2344"/>
                      <a:pt x="662" y="2263"/>
                    </a:cubicBezTo>
                    <a:lnTo>
                      <a:pt x="321" y="180"/>
                    </a:lnTo>
                    <a:cubicBezTo>
                      <a:pt x="321" y="100"/>
                      <a:pt x="241" y="0"/>
                      <a:pt x="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44"/>
              <p:cNvSpPr/>
              <p:nvPr/>
            </p:nvSpPr>
            <p:spPr>
              <a:xfrm>
                <a:off x="8208360" y="5161445"/>
                <a:ext cx="21282" cy="117225"/>
              </a:xfrm>
              <a:custGeom>
                <a:avLst/>
                <a:gdLst/>
                <a:ahLst/>
                <a:cxnLst/>
                <a:rect l="l" t="t" r="r" b="b"/>
                <a:pathLst>
                  <a:path w="742" h="4087" extrusionOk="0">
                    <a:moveTo>
                      <a:pt x="161" y="0"/>
                    </a:moveTo>
                    <a:cubicBezTo>
                      <a:pt x="81" y="0"/>
                      <a:pt x="1" y="80"/>
                      <a:pt x="1" y="160"/>
                    </a:cubicBezTo>
                    <a:lnTo>
                      <a:pt x="421" y="3926"/>
                    </a:lnTo>
                    <a:cubicBezTo>
                      <a:pt x="501" y="4006"/>
                      <a:pt x="501" y="4086"/>
                      <a:pt x="662" y="4086"/>
                    </a:cubicBezTo>
                    <a:cubicBezTo>
                      <a:pt x="742" y="4086"/>
                      <a:pt x="742" y="4006"/>
                      <a:pt x="742" y="3926"/>
                    </a:cubicBezTo>
                    <a:lnTo>
                      <a:pt x="341" y="160"/>
                    </a:lnTo>
                    <a:cubicBezTo>
                      <a:pt x="341" y="80"/>
                      <a:pt x="241" y="0"/>
                      <a:pt x="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44"/>
              <p:cNvSpPr/>
              <p:nvPr/>
            </p:nvSpPr>
            <p:spPr>
              <a:xfrm>
                <a:off x="8243985" y="4950594"/>
                <a:ext cx="24151" cy="77959"/>
              </a:xfrm>
              <a:custGeom>
                <a:avLst/>
                <a:gdLst/>
                <a:ahLst/>
                <a:cxnLst/>
                <a:rect l="l" t="t" r="r" b="b"/>
                <a:pathLst>
                  <a:path w="842" h="2718" extrusionOk="0">
                    <a:moveTo>
                      <a:pt x="181" y="1"/>
                    </a:moveTo>
                    <a:cubicBezTo>
                      <a:pt x="101" y="1"/>
                      <a:pt x="1" y="81"/>
                      <a:pt x="1" y="181"/>
                    </a:cubicBezTo>
                    <a:lnTo>
                      <a:pt x="501" y="2584"/>
                    </a:lnTo>
                    <a:cubicBezTo>
                      <a:pt x="501" y="2656"/>
                      <a:pt x="552" y="2717"/>
                      <a:pt x="611" y="2717"/>
                    </a:cubicBezTo>
                    <a:cubicBezTo>
                      <a:pt x="634" y="2717"/>
                      <a:pt x="659" y="2707"/>
                      <a:pt x="682" y="2685"/>
                    </a:cubicBezTo>
                    <a:cubicBezTo>
                      <a:pt x="842" y="2685"/>
                      <a:pt x="842" y="2584"/>
                      <a:pt x="842" y="2504"/>
                    </a:cubicBezTo>
                    <a:lnTo>
                      <a:pt x="341" y="181"/>
                    </a:lnTo>
                    <a:cubicBezTo>
                      <a:pt x="341" y="81"/>
                      <a:pt x="261"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44"/>
              <p:cNvSpPr/>
              <p:nvPr/>
            </p:nvSpPr>
            <p:spPr>
              <a:xfrm>
                <a:off x="8270402" y="5070662"/>
                <a:ext cx="36226" cy="120467"/>
              </a:xfrm>
              <a:custGeom>
                <a:avLst/>
                <a:gdLst/>
                <a:ahLst/>
                <a:cxnLst/>
                <a:rect l="l" t="t" r="r" b="b"/>
                <a:pathLst>
                  <a:path w="1263" h="4200" extrusionOk="0">
                    <a:moveTo>
                      <a:pt x="181" y="1"/>
                    </a:moveTo>
                    <a:cubicBezTo>
                      <a:pt x="81" y="1"/>
                      <a:pt x="1" y="81"/>
                      <a:pt x="81" y="161"/>
                    </a:cubicBezTo>
                    <a:lnTo>
                      <a:pt x="922" y="4087"/>
                    </a:lnTo>
                    <a:cubicBezTo>
                      <a:pt x="922" y="4143"/>
                      <a:pt x="962" y="4200"/>
                      <a:pt x="1014" y="4200"/>
                    </a:cubicBezTo>
                    <a:cubicBezTo>
                      <a:pt x="1035" y="4200"/>
                      <a:pt x="1059" y="4190"/>
                      <a:pt x="1082" y="4167"/>
                    </a:cubicBezTo>
                    <a:cubicBezTo>
                      <a:pt x="1183" y="4167"/>
                      <a:pt x="1263" y="4087"/>
                      <a:pt x="1263" y="4006"/>
                    </a:cubicBezTo>
                    <a:lnTo>
                      <a:pt x="341" y="81"/>
                    </a:lnTo>
                    <a:cubicBezTo>
                      <a:pt x="341" y="1"/>
                      <a:pt x="261"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44"/>
              <p:cNvSpPr/>
              <p:nvPr/>
            </p:nvSpPr>
            <p:spPr>
              <a:xfrm>
                <a:off x="8292230" y="5233240"/>
                <a:ext cx="21282" cy="76439"/>
              </a:xfrm>
              <a:custGeom>
                <a:avLst/>
                <a:gdLst/>
                <a:ahLst/>
                <a:cxnLst/>
                <a:rect l="l" t="t" r="r" b="b"/>
                <a:pathLst>
                  <a:path w="742" h="2665" extrusionOk="0">
                    <a:moveTo>
                      <a:pt x="81" y="1"/>
                    </a:moveTo>
                    <a:cubicBezTo>
                      <a:pt x="1" y="1"/>
                      <a:pt x="1" y="81"/>
                      <a:pt x="1" y="161"/>
                    </a:cubicBezTo>
                    <a:lnTo>
                      <a:pt x="422" y="2585"/>
                    </a:lnTo>
                    <a:cubicBezTo>
                      <a:pt x="422" y="2665"/>
                      <a:pt x="502" y="2665"/>
                      <a:pt x="582" y="2665"/>
                    </a:cubicBezTo>
                    <a:cubicBezTo>
                      <a:pt x="662" y="2665"/>
                      <a:pt x="742" y="2585"/>
                      <a:pt x="742" y="2504"/>
                    </a:cubicBezTo>
                    <a:lnTo>
                      <a:pt x="321" y="81"/>
                    </a:lnTo>
                    <a:cubicBezTo>
                      <a:pt x="241" y="1"/>
                      <a:pt x="161" y="1"/>
                      <a:pt x="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44"/>
              <p:cNvSpPr/>
              <p:nvPr/>
            </p:nvSpPr>
            <p:spPr>
              <a:xfrm>
                <a:off x="8306601" y="4950594"/>
                <a:ext cx="21282" cy="65912"/>
              </a:xfrm>
              <a:custGeom>
                <a:avLst/>
                <a:gdLst/>
                <a:ahLst/>
                <a:cxnLst/>
                <a:rect l="l" t="t" r="r" b="b"/>
                <a:pathLst>
                  <a:path w="742" h="2298" extrusionOk="0">
                    <a:moveTo>
                      <a:pt x="161" y="1"/>
                    </a:moveTo>
                    <a:cubicBezTo>
                      <a:pt x="81" y="1"/>
                      <a:pt x="1" y="81"/>
                      <a:pt x="81" y="181"/>
                    </a:cubicBezTo>
                    <a:lnTo>
                      <a:pt x="421" y="2184"/>
                    </a:lnTo>
                    <a:cubicBezTo>
                      <a:pt x="421" y="2240"/>
                      <a:pt x="461" y="2297"/>
                      <a:pt x="513" y="2297"/>
                    </a:cubicBezTo>
                    <a:cubicBezTo>
                      <a:pt x="535" y="2297"/>
                      <a:pt x="558" y="2287"/>
                      <a:pt x="581" y="2264"/>
                    </a:cubicBezTo>
                    <a:cubicBezTo>
                      <a:pt x="662" y="2264"/>
                      <a:pt x="742" y="2184"/>
                      <a:pt x="742" y="2084"/>
                    </a:cubicBezTo>
                    <a:lnTo>
                      <a:pt x="321" y="81"/>
                    </a:lnTo>
                    <a:cubicBezTo>
                      <a:pt x="321" y="1"/>
                      <a:pt x="241" y="1"/>
                      <a:pt x="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44"/>
              <p:cNvSpPr/>
              <p:nvPr/>
            </p:nvSpPr>
            <p:spPr>
              <a:xfrm>
                <a:off x="8327855" y="5055087"/>
                <a:ext cx="28769" cy="108678"/>
              </a:xfrm>
              <a:custGeom>
                <a:avLst/>
                <a:gdLst/>
                <a:ahLst/>
                <a:cxnLst/>
                <a:rect l="l" t="t" r="r" b="b"/>
                <a:pathLst>
                  <a:path w="1003" h="3789" extrusionOk="0">
                    <a:moveTo>
                      <a:pt x="166" y="1"/>
                    </a:moveTo>
                    <a:cubicBezTo>
                      <a:pt x="139" y="1"/>
                      <a:pt x="111" y="13"/>
                      <a:pt x="81" y="43"/>
                    </a:cubicBezTo>
                    <a:cubicBezTo>
                      <a:pt x="1" y="43"/>
                      <a:pt x="1" y="123"/>
                      <a:pt x="1" y="203"/>
                    </a:cubicBezTo>
                    <a:lnTo>
                      <a:pt x="682" y="3708"/>
                    </a:lnTo>
                    <a:cubicBezTo>
                      <a:pt x="762" y="3788"/>
                      <a:pt x="842" y="3788"/>
                      <a:pt x="922" y="3788"/>
                    </a:cubicBezTo>
                    <a:cubicBezTo>
                      <a:pt x="1002" y="3788"/>
                      <a:pt x="1002" y="3708"/>
                      <a:pt x="1002" y="3628"/>
                    </a:cubicBezTo>
                    <a:lnTo>
                      <a:pt x="341" y="123"/>
                    </a:lnTo>
                    <a:cubicBezTo>
                      <a:pt x="285" y="67"/>
                      <a:pt x="229"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44"/>
              <p:cNvSpPr/>
              <p:nvPr/>
            </p:nvSpPr>
            <p:spPr>
              <a:xfrm>
                <a:off x="8356596" y="5214280"/>
                <a:ext cx="21856" cy="71850"/>
              </a:xfrm>
              <a:custGeom>
                <a:avLst/>
                <a:gdLst/>
                <a:ahLst/>
                <a:cxnLst/>
                <a:rect l="l" t="t" r="r" b="b"/>
                <a:pathLst>
                  <a:path w="762" h="2505" extrusionOk="0">
                    <a:moveTo>
                      <a:pt x="180" y="1"/>
                    </a:moveTo>
                    <a:cubicBezTo>
                      <a:pt x="80" y="1"/>
                      <a:pt x="0" y="81"/>
                      <a:pt x="0" y="161"/>
                    </a:cubicBezTo>
                    <a:lnTo>
                      <a:pt x="421" y="2324"/>
                    </a:lnTo>
                    <a:cubicBezTo>
                      <a:pt x="421" y="2404"/>
                      <a:pt x="501" y="2504"/>
                      <a:pt x="581" y="2504"/>
                    </a:cubicBezTo>
                    <a:cubicBezTo>
                      <a:pt x="681" y="2504"/>
                      <a:pt x="761" y="2404"/>
                      <a:pt x="761" y="2324"/>
                    </a:cubicBezTo>
                    <a:lnTo>
                      <a:pt x="341" y="81"/>
                    </a:lnTo>
                    <a:cubicBezTo>
                      <a:pt x="341" y="1"/>
                      <a:pt x="261" y="1"/>
                      <a:pt x="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44"/>
              <p:cNvSpPr/>
              <p:nvPr/>
            </p:nvSpPr>
            <p:spPr>
              <a:xfrm>
                <a:off x="8315808" y="4137134"/>
                <a:ext cx="24151" cy="90780"/>
              </a:xfrm>
              <a:custGeom>
                <a:avLst/>
                <a:gdLst/>
                <a:ahLst/>
                <a:cxnLst/>
                <a:rect l="l" t="t" r="r" b="b"/>
                <a:pathLst>
                  <a:path w="842" h="3165" extrusionOk="0">
                    <a:moveTo>
                      <a:pt x="180" y="0"/>
                    </a:moveTo>
                    <a:cubicBezTo>
                      <a:pt x="100" y="80"/>
                      <a:pt x="0" y="160"/>
                      <a:pt x="0" y="240"/>
                    </a:cubicBezTo>
                    <a:lnTo>
                      <a:pt x="501" y="3004"/>
                    </a:lnTo>
                    <a:cubicBezTo>
                      <a:pt x="501" y="3084"/>
                      <a:pt x="601" y="3165"/>
                      <a:pt x="681" y="3165"/>
                    </a:cubicBezTo>
                    <a:cubicBezTo>
                      <a:pt x="761" y="3165"/>
                      <a:pt x="841" y="3084"/>
                      <a:pt x="841" y="3004"/>
                    </a:cubicBezTo>
                    <a:lnTo>
                      <a:pt x="341" y="160"/>
                    </a:lnTo>
                    <a:cubicBezTo>
                      <a:pt x="341" y="80"/>
                      <a:pt x="260" y="0"/>
                      <a:pt x="1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44"/>
              <p:cNvSpPr/>
              <p:nvPr/>
            </p:nvSpPr>
            <p:spPr>
              <a:xfrm>
                <a:off x="8347388" y="4273265"/>
                <a:ext cx="40242" cy="167793"/>
              </a:xfrm>
              <a:custGeom>
                <a:avLst/>
                <a:gdLst/>
                <a:ahLst/>
                <a:cxnLst/>
                <a:rect l="l" t="t" r="r" b="b"/>
                <a:pathLst>
                  <a:path w="1403" h="5850" extrusionOk="0">
                    <a:moveTo>
                      <a:pt x="161" y="1"/>
                    </a:moveTo>
                    <a:cubicBezTo>
                      <a:pt x="81" y="1"/>
                      <a:pt x="1" y="81"/>
                      <a:pt x="1" y="161"/>
                    </a:cubicBezTo>
                    <a:lnTo>
                      <a:pt x="1082" y="5669"/>
                    </a:lnTo>
                    <a:cubicBezTo>
                      <a:pt x="1082" y="5769"/>
                      <a:pt x="1162" y="5849"/>
                      <a:pt x="1242" y="5849"/>
                    </a:cubicBezTo>
                    <a:cubicBezTo>
                      <a:pt x="1323" y="5849"/>
                      <a:pt x="1403" y="5769"/>
                      <a:pt x="1323" y="5669"/>
                    </a:cubicBezTo>
                    <a:lnTo>
                      <a:pt x="321" y="161"/>
                    </a:lnTo>
                    <a:cubicBezTo>
                      <a:pt x="321" y="81"/>
                      <a:pt x="241" y="1"/>
                      <a:pt x="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44"/>
              <p:cNvSpPr/>
              <p:nvPr/>
            </p:nvSpPr>
            <p:spPr>
              <a:xfrm>
                <a:off x="8387602" y="4484117"/>
                <a:ext cx="33931" cy="165842"/>
              </a:xfrm>
              <a:custGeom>
                <a:avLst/>
                <a:gdLst/>
                <a:ahLst/>
                <a:cxnLst/>
                <a:rect l="l" t="t" r="r" b="b"/>
                <a:pathLst>
                  <a:path w="1183" h="5782" extrusionOk="0">
                    <a:moveTo>
                      <a:pt x="181" y="0"/>
                    </a:moveTo>
                    <a:cubicBezTo>
                      <a:pt x="101" y="0"/>
                      <a:pt x="1" y="80"/>
                      <a:pt x="1" y="161"/>
                    </a:cubicBezTo>
                    <a:lnTo>
                      <a:pt x="842" y="5669"/>
                    </a:lnTo>
                    <a:cubicBezTo>
                      <a:pt x="842" y="5725"/>
                      <a:pt x="882" y="5782"/>
                      <a:pt x="934" y="5782"/>
                    </a:cubicBezTo>
                    <a:cubicBezTo>
                      <a:pt x="955" y="5782"/>
                      <a:pt x="979" y="5772"/>
                      <a:pt x="1002" y="5749"/>
                    </a:cubicBezTo>
                    <a:cubicBezTo>
                      <a:pt x="1102" y="5749"/>
                      <a:pt x="1182" y="5669"/>
                      <a:pt x="1182" y="5588"/>
                    </a:cubicBezTo>
                    <a:lnTo>
                      <a:pt x="341" y="161"/>
                    </a:lnTo>
                    <a:cubicBezTo>
                      <a:pt x="341" y="80"/>
                      <a:pt x="261" y="0"/>
                      <a:pt x="1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44"/>
              <p:cNvSpPr/>
              <p:nvPr/>
            </p:nvSpPr>
            <p:spPr>
              <a:xfrm>
                <a:off x="8409430" y="4708736"/>
                <a:ext cx="40815" cy="165469"/>
              </a:xfrm>
              <a:custGeom>
                <a:avLst/>
                <a:gdLst/>
                <a:ahLst/>
                <a:cxnLst/>
                <a:rect l="l" t="t" r="r" b="b"/>
                <a:pathLst>
                  <a:path w="1423" h="5769" extrusionOk="0">
                    <a:moveTo>
                      <a:pt x="161" y="1"/>
                    </a:moveTo>
                    <a:cubicBezTo>
                      <a:pt x="81" y="1"/>
                      <a:pt x="1" y="101"/>
                      <a:pt x="1" y="181"/>
                    </a:cubicBezTo>
                    <a:lnTo>
                      <a:pt x="1082" y="5609"/>
                    </a:lnTo>
                    <a:cubicBezTo>
                      <a:pt x="1082" y="5689"/>
                      <a:pt x="1162" y="5769"/>
                      <a:pt x="1243" y="5769"/>
                    </a:cubicBezTo>
                    <a:cubicBezTo>
                      <a:pt x="1343" y="5689"/>
                      <a:pt x="1423" y="5609"/>
                      <a:pt x="1343" y="5509"/>
                    </a:cubicBezTo>
                    <a:lnTo>
                      <a:pt x="341" y="181"/>
                    </a:lnTo>
                    <a:cubicBezTo>
                      <a:pt x="341" y="101"/>
                      <a:pt x="241" y="1"/>
                      <a:pt x="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4"/>
              <p:cNvSpPr/>
              <p:nvPr/>
            </p:nvSpPr>
            <p:spPr>
              <a:xfrm>
                <a:off x="8473796" y="4931634"/>
                <a:ext cx="24151" cy="90809"/>
              </a:xfrm>
              <a:custGeom>
                <a:avLst/>
                <a:gdLst/>
                <a:ahLst/>
                <a:cxnLst/>
                <a:rect l="l" t="t" r="r" b="b"/>
                <a:pathLst>
                  <a:path w="842" h="3166" extrusionOk="0">
                    <a:moveTo>
                      <a:pt x="180" y="1"/>
                    </a:moveTo>
                    <a:cubicBezTo>
                      <a:pt x="100" y="81"/>
                      <a:pt x="0" y="161"/>
                      <a:pt x="0" y="241"/>
                    </a:cubicBezTo>
                    <a:lnTo>
                      <a:pt x="501" y="3005"/>
                    </a:lnTo>
                    <a:cubicBezTo>
                      <a:pt x="501" y="3165"/>
                      <a:pt x="601" y="3165"/>
                      <a:pt x="681" y="3165"/>
                    </a:cubicBezTo>
                    <a:cubicBezTo>
                      <a:pt x="761" y="3165"/>
                      <a:pt x="841" y="3085"/>
                      <a:pt x="841" y="3005"/>
                    </a:cubicBezTo>
                    <a:lnTo>
                      <a:pt x="341" y="161"/>
                    </a:lnTo>
                    <a:cubicBezTo>
                      <a:pt x="341" y="81"/>
                      <a:pt x="260" y="1"/>
                      <a:pt x="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4"/>
              <p:cNvSpPr/>
              <p:nvPr/>
            </p:nvSpPr>
            <p:spPr>
              <a:xfrm>
                <a:off x="8505376" y="5099403"/>
                <a:ext cx="33358" cy="130219"/>
              </a:xfrm>
              <a:custGeom>
                <a:avLst/>
                <a:gdLst/>
                <a:ahLst/>
                <a:cxnLst/>
                <a:rect l="l" t="t" r="r" b="b"/>
                <a:pathLst>
                  <a:path w="1163" h="4540" extrusionOk="0">
                    <a:moveTo>
                      <a:pt x="161" y="0"/>
                    </a:moveTo>
                    <a:cubicBezTo>
                      <a:pt x="81" y="0"/>
                      <a:pt x="1" y="80"/>
                      <a:pt x="1" y="160"/>
                    </a:cubicBezTo>
                    <a:lnTo>
                      <a:pt x="822" y="4406"/>
                    </a:lnTo>
                    <a:cubicBezTo>
                      <a:pt x="822" y="4478"/>
                      <a:pt x="863" y="4539"/>
                      <a:pt x="923" y="4539"/>
                    </a:cubicBezTo>
                    <a:cubicBezTo>
                      <a:pt x="946" y="4539"/>
                      <a:pt x="973" y="4530"/>
                      <a:pt x="1002" y="4507"/>
                    </a:cubicBezTo>
                    <a:cubicBezTo>
                      <a:pt x="1082" y="4507"/>
                      <a:pt x="1162" y="4406"/>
                      <a:pt x="1162" y="4326"/>
                    </a:cubicBezTo>
                    <a:lnTo>
                      <a:pt x="321" y="80"/>
                    </a:lnTo>
                    <a:cubicBezTo>
                      <a:pt x="321" y="0"/>
                      <a:pt x="241" y="0"/>
                      <a:pt x="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44"/>
              <p:cNvSpPr/>
              <p:nvPr/>
            </p:nvSpPr>
            <p:spPr>
              <a:xfrm>
                <a:off x="8344520" y="4019361"/>
                <a:ext cx="36226" cy="136729"/>
              </a:xfrm>
              <a:custGeom>
                <a:avLst/>
                <a:gdLst/>
                <a:ahLst/>
                <a:cxnLst/>
                <a:rect l="l" t="t" r="r" b="b"/>
                <a:pathLst>
                  <a:path w="1263" h="4767" extrusionOk="0">
                    <a:moveTo>
                      <a:pt x="101" y="0"/>
                    </a:moveTo>
                    <a:cubicBezTo>
                      <a:pt x="1" y="100"/>
                      <a:pt x="1" y="180"/>
                      <a:pt x="1" y="261"/>
                    </a:cubicBezTo>
                    <a:lnTo>
                      <a:pt x="922" y="4607"/>
                    </a:lnTo>
                    <a:cubicBezTo>
                      <a:pt x="922" y="4687"/>
                      <a:pt x="1002" y="4767"/>
                      <a:pt x="1102" y="4767"/>
                    </a:cubicBezTo>
                    <a:lnTo>
                      <a:pt x="1182" y="4767"/>
                    </a:lnTo>
                    <a:cubicBezTo>
                      <a:pt x="1262" y="4687"/>
                      <a:pt x="1262" y="4607"/>
                      <a:pt x="1262" y="4507"/>
                    </a:cubicBezTo>
                    <a:lnTo>
                      <a:pt x="341" y="180"/>
                    </a:lnTo>
                    <a:cubicBezTo>
                      <a:pt x="341" y="100"/>
                      <a:pt x="181" y="0"/>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44"/>
              <p:cNvSpPr/>
              <p:nvPr/>
            </p:nvSpPr>
            <p:spPr>
              <a:xfrm>
                <a:off x="8387602" y="4206060"/>
                <a:ext cx="40815" cy="143642"/>
              </a:xfrm>
              <a:custGeom>
                <a:avLst/>
                <a:gdLst/>
                <a:ahLst/>
                <a:cxnLst/>
                <a:rect l="l" t="t" r="r" b="b"/>
                <a:pathLst>
                  <a:path w="1423" h="5008" extrusionOk="0">
                    <a:moveTo>
                      <a:pt x="101" y="0"/>
                    </a:moveTo>
                    <a:cubicBezTo>
                      <a:pt x="1" y="101"/>
                      <a:pt x="1" y="181"/>
                      <a:pt x="1" y="261"/>
                    </a:cubicBezTo>
                    <a:lnTo>
                      <a:pt x="1102" y="4847"/>
                    </a:lnTo>
                    <a:cubicBezTo>
                      <a:pt x="1102" y="4928"/>
                      <a:pt x="1182" y="5008"/>
                      <a:pt x="1263" y="5008"/>
                    </a:cubicBezTo>
                    <a:cubicBezTo>
                      <a:pt x="1343" y="4928"/>
                      <a:pt x="1423" y="4847"/>
                      <a:pt x="1343" y="4767"/>
                    </a:cubicBezTo>
                    <a:lnTo>
                      <a:pt x="341" y="181"/>
                    </a:lnTo>
                    <a:cubicBezTo>
                      <a:pt x="261" y="101"/>
                      <a:pt x="181" y="0"/>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44"/>
              <p:cNvSpPr/>
              <p:nvPr/>
            </p:nvSpPr>
            <p:spPr>
              <a:xfrm>
                <a:off x="8428390" y="4395629"/>
                <a:ext cx="33931" cy="117225"/>
              </a:xfrm>
              <a:custGeom>
                <a:avLst/>
                <a:gdLst/>
                <a:ahLst/>
                <a:cxnLst/>
                <a:rect l="l" t="t" r="r" b="b"/>
                <a:pathLst>
                  <a:path w="1183" h="4087" extrusionOk="0">
                    <a:moveTo>
                      <a:pt x="181" y="1"/>
                    </a:moveTo>
                    <a:cubicBezTo>
                      <a:pt x="81" y="1"/>
                      <a:pt x="1" y="81"/>
                      <a:pt x="81" y="241"/>
                    </a:cubicBezTo>
                    <a:lnTo>
                      <a:pt x="842" y="3907"/>
                    </a:lnTo>
                    <a:cubicBezTo>
                      <a:pt x="842" y="4087"/>
                      <a:pt x="922" y="4087"/>
                      <a:pt x="1002" y="4087"/>
                    </a:cubicBezTo>
                    <a:cubicBezTo>
                      <a:pt x="1082" y="4087"/>
                      <a:pt x="1182" y="4007"/>
                      <a:pt x="1182" y="3907"/>
                    </a:cubicBezTo>
                    <a:lnTo>
                      <a:pt x="421" y="161"/>
                    </a:lnTo>
                    <a:cubicBezTo>
                      <a:pt x="341" y="81"/>
                      <a:pt x="261"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44"/>
              <p:cNvSpPr/>
              <p:nvPr/>
            </p:nvSpPr>
            <p:spPr>
              <a:xfrm>
                <a:off x="8459425" y="4570281"/>
                <a:ext cx="38521" cy="155717"/>
              </a:xfrm>
              <a:custGeom>
                <a:avLst/>
                <a:gdLst/>
                <a:ahLst/>
                <a:cxnLst/>
                <a:rect l="l" t="t" r="r" b="b"/>
                <a:pathLst>
                  <a:path w="1343" h="5429" extrusionOk="0">
                    <a:moveTo>
                      <a:pt x="181" y="1"/>
                    </a:moveTo>
                    <a:cubicBezTo>
                      <a:pt x="100" y="1"/>
                      <a:pt x="0" y="81"/>
                      <a:pt x="100" y="161"/>
                    </a:cubicBezTo>
                    <a:lnTo>
                      <a:pt x="1002" y="5248"/>
                    </a:lnTo>
                    <a:cubicBezTo>
                      <a:pt x="1002" y="5328"/>
                      <a:pt x="1102" y="5428"/>
                      <a:pt x="1262" y="5428"/>
                    </a:cubicBezTo>
                    <a:cubicBezTo>
                      <a:pt x="1342" y="5328"/>
                      <a:pt x="1342" y="5248"/>
                      <a:pt x="1342" y="5168"/>
                    </a:cubicBezTo>
                    <a:lnTo>
                      <a:pt x="341" y="81"/>
                    </a:lnTo>
                    <a:cubicBezTo>
                      <a:pt x="341" y="1"/>
                      <a:pt x="261"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44"/>
              <p:cNvSpPr/>
              <p:nvPr/>
            </p:nvSpPr>
            <p:spPr>
              <a:xfrm>
                <a:off x="8500213" y="4806976"/>
                <a:ext cx="38521" cy="172382"/>
              </a:xfrm>
              <a:custGeom>
                <a:avLst/>
                <a:gdLst/>
                <a:ahLst/>
                <a:cxnLst/>
                <a:rect l="l" t="t" r="r" b="b"/>
                <a:pathLst>
                  <a:path w="1343" h="6010" extrusionOk="0">
                    <a:moveTo>
                      <a:pt x="181" y="1"/>
                    </a:moveTo>
                    <a:cubicBezTo>
                      <a:pt x="80" y="81"/>
                      <a:pt x="0" y="181"/>
                      <a:pt x="0" y="261"/>
                    </a:cubicBezTo>
                    <a:lnTo>
                      <a:pt x="1002" y="5849"/>
                    </a:lnTo>
                    <a:cubicBezTo>
                      <a:pt x="1002" y="5929"/>
                      <a:pt x="1082" y="6009"/>
                      <a:pt x="1182" y="6009"/>
                    </a:cubicBezTo>
                    <a:cubicBezTo>
                      <a:pt x="1262" y="5929"/>
                      <a:pt x="1342" y="5849"/>
                      <a:pt x="1342" y="5769"/>
                    </a:cubicBezTo>
                    <a:lnTo>
                      <a:pt x="341" y="181"/>
                    </a:lnTo>
                    <a:cubicBezTo>
                      <a:pt x="341" y="81"/>
                      <a:pt x="261"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44"/>
              <p:cNvSpPr/>
              <p:nvPr/>
            </p:nvSpPr>
            <p:spPr>
              <a:xfrm>
                <a:off x="8543295" y="5058615"/>
                <a:ext cx="24151" cy="81028"/>
              </a:xfrm>
              <a:custGeom>
                <a:avLst/>
                <a:gdLst/>
                <a:ahLst/>
                <a:cxnLst/>
                <a:rect l="l" t="t" r="r" b="b"/>
                <a:pathLst>
                  <a:path w="842" h="2825" extrusionOk="0">
                    <a:moveTo>
                      <a:pt x="81" y="0"/>
                    </a:moveTo>
                    <a:cubicBezTo>
                      <a:pt x="0" y="80"/>
                      <a:pt x="0" y="160"/>
                      <a:pt x="0" y="240"/>
                    </a:cubicBezTo>
                    <a:lnTo>
                      <a:pt x="501" y="2664"/>
                    </a:lnTo>
                    <a:cubicBezTo>
                      <a:pt x="501" y="2824"/>
                      <a:pt x="581" y="2824"/>
                      <a:pt x="762" y="2824"/>
                    </a:cubicBezTo>
                    <a:cubicBezTo>
                      <a:pt x="842" y="2824"/>
                      <a:pt x="842" y="2744"/>
                      <a:pt x="842" y="2664"/>
                    </a:cubicBezTo>
                    <a:lnTo>
                      <a:pt x="341" y="160"/>
                    </a:lnTo>
                    <a:cubicBezTo>
                      <a:pt x="261" y="80"/>
                      <a:pt x="181" y="0"/>
                      <a:pt x="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44"/>
              <p:cNvSpPr/>
              <p:nvPr/>
            </p:nvSpPr>
            <p:spPr>
              <a:xfrm>
                <a:off x="8579494" y="5208170"/>
                <a:ext cx="21282" cy="58426"/>
              </a:xfrm>
              <a:custGeom>
                <a:avLst/>
                <a:gdLst/>
                <a:ahLst/>
                <a:cxnLst/>
                <a:rect l="l" t="t" r="r" b="b"/>
                <a:pathLst>
                  <a:path w="742" h="2037" extrusionOk="0">
                    <a:moveTo>
                      <a:pt x="229" y="0"/>
                    </a:moveTo>
                    <a:cubicBezTo>
                      <a:pt x="207" y="0"/>
                      <a:pt x="184" y="10"/>
                      <a:pt x="161" y="34"/>
                    </a:cubicBezTo>
                    <a:cubicBezTo>
                      <a:pt x="80" y="34"/>
                      <a:pt x="0" y="114"/>
                      <a:pt x="80" y="214"/>
                    </a:cubicBezTo>
                    <a:lnTo>
                      <a:pt x="421" y="1876"/>
                    </a:lnTo>
                    <a:cubicBezTo>
                      <a:pt x="421" y="1956"/>
                      <a:pt x="501" y="2037"/>
                      <a:pt x="581" y="2037"/>
                    </a:cubicBezTo>
                    <a:cubicBezTo>
                      <a:pt x="661" y="1956"/>
                      <a:pt x="741" y="1876"/>
                      <a:pt x="661" y="1796"/>
                    </a:cubicBezTo>
                    <a:lnTo>
                      <a:pt x="321" y="114"/>
                    </a:lnTo>
                    <a:cubicBezTo>
                      <a:pt x="321" y="57"/>
                      <a:pt x="281" y="0"/>
                      <a:pt x="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44"/>
              <p:cNvSpPr/>
              <p:nvPr/>
            </p:nvSpPr>
            <p:spPr>
              <a:xfrm>
                <a:off x="8438171" y="4108394"/>
                <a:ext cx="33329" cy="110714"/>
              </a:xfrm>
              <a:custGeom>
                <a:avLst/>
                <a:gdLst/>
                <a:ahLst/>
                <a:cxnLst/>
                <a:rect l="l" t="t" r="r" b="b"/>
                <a:pathLst>
                  <a:path w="1162" h="3860" extrusionOk="0">
                    <a:moveTo>
                      <a:pt x="160" y="1"/>
                    </a:moveTo>
                    <a:cubicBezTo>
                      <a:pt x="80" y="1"/>
                      <a:pt x="0" y="161"/>
                      <a:pt x="0" y="241"/>
                    </a:cubicBezTo>
                    <a:lnTo>
                      <a:pt x="841" y="3746"/>
                    </a:lnTo>
                    <a:cubicBezTo>
                      <a:pt x="841" y="3803"/>
                      <a:pt x="882" y="3859"/>
                      <a:pt x="933" y="3859"/>
                    </a:cubicBezTo>
                    <a:cubicBezTo>
                      <a:pt x="955" y="3859"/>
                      <a:pt x="978" y="3850"/>
                      <a:pt x="1002" y="3826"/>
                    </a:cubicBezTo>
                    <a:cubicBezTo>
                      <a:pt x="1082" y="3826"/>
                      <a:pt x="1162" y="3746"/>
                      <a:pt x="1082" y="3666"/>
                    </a:cubicBezTo>
                    <a:lnTo>
                      <a:pt x="341" y="161"/>
                    </a:lnTo>
                    <a:cubicBezTo>
                      <a:pt x="341" y="81"/>
                      <a:pt x="241"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44"/>
              <p:cNvSpPr/>
              <p:nvPr/>
            </p:nvSpPr>
            <p:spPr>
              <a:xfrm>
                <a:off x="8473796" y="4262567"/>
                <a:ext cx="33903" cy="128870"/>
              </a:xfrm>
              <a:custGeom>
                <a:avLst/>
                <a:gdLst/>
                <a:ahLst/>
                <a:cxnLst/>
                <a:rect l="l" t="t" r="r" b="b"/>
                <a:pathLst>
                  <a:path w="1182" h="4493" extrusionOk="0">
                    <a:moveTo>
                      <a:pt x="218" y="1"/>
                    </a:moveTo>
                    <a:cubicBezTo>
                      <a:pt x="185" y="1"/>
                      <a:pt x="146" y="10"/>
                      <a:pt x="100" y="33"/>
                    </a:cubicBezTo>
                    <a:cubicBezTo>
                      <a:pt x="0" y="33"/>
                      <a:pt x="0" y="133"/>
                      <a:pt x="0" y="214"/>
                    </a:cubicBezTo>
                    <a:lnTo>
                      <a:pt x="841" y="4380"/>
                    </a:lnTo>
                    <a:cubicBezTo>
                      <a:pt x="898" y="4436"/>
                      <a:pt x="955" y="4493"/>
                      <a:pt x="1018" y="4493"/>
                    </a:cubicBezTo>
                    <a:cubicBezTo>
                      <a:pt x="1045" y="4493"/>
                      <a:pt x="1072" y="4483"/>
                      <a:pt x="1102" y="4460"/>
                    </a:cubicBezTo>
                    <a:cubicBezTo>
                      <a:pt x="1182" y="4460"/>
                      <a:pt x="1182" y="4380"/>
                      <a:pt x="1182" y="4299"/>
                    </a:cubicBezTo>
                    <a:lnTo>
                      <a:pt x="341" y="133"/>
                    </a:lnTo>
                    <a:cubicBezTo>
                      <a:pt x="341" y="62"/>
                      <a:pt x="300" y="1"/>
                      <a:pt x="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44"/>
              <p:cNvSpPr/>
              <p:nvPr/>
            </p:nvSpPr>
            <p:spPr>
              <a:xfrm>
                <a:off x="8514583" y="4455376"/>
                <a:ext cx="36197" cy="141347"/>
              </a:xfrm>
              <a:custGeom>
                <a:avLst/>
                <a:gdLst/>
                <a:ahLst/>
                <a:cxnLst/>
                <a:rect l="l" t="t" r="r" b="b"/>
                <a:pathLst>
                  <a:path w="1262" h="4928" extrusionOk="0">
                    <a:moveTo>
                      <a:pt x="180" y="1"/>
                    </a:moveTo>
                    <a:cubicBezTo>
                      <a:pt x="80" y="81"/>
                      <a:pt x="0" y="161"/>
                      <a:pt x="80" y="241"/>
                    </a:cubicBezTo>
                    <a:lnTo>
                      <a:pt x="921" y="4748"/>
                    </a:lnTo>
                    <a:cubicBezTo>
                      <a:pt x="921" y="4828"/>
                      <a:pt x="1001" y="4928"/>
                      <a:pt x="1082" y="4928"/>
                    </a:cubicBezTo>
                    <a:cubicBezTo>
                      <a:pt x="1182" y="4928"/>
                      <a:pt x="1262" y="4828"/>
                      <a:pt x="1262" y="4748"/>
                    </a:cubicBezTo>
                    <a:lnTo>
                      <a:pt x="341" y="161"/>
                    </a:lnTo>
                    <a:cubicBezTo>
                      <a:pt x="341" y="81"/>
                      <a:pt x="260" y="1"/>
                      <a:pt x="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44"/>
              <p:cNvSpPr/>
              <p:nvPr/>
            </p:nvSpPr>
            <p:spPr>
              <a:xfrm>
                <a:off x="8550753" y="4634618"/>
                <a:ext cx="28769" cy="110342"/>
              </a:xfrm>
              <a:custGeom>
                <a:avLst/>
                <a:gdLst/>
                <a:ahLst/>
                <a:cxnLst/>
                <a:rect l="l" t="t" r="r" b="b"/>
                <a:pathLst>
                  <a:path w="1003" h="3847" extrusionOk="0">
                    <a:moveTo>
                      <a:pt x="161" y="1"/>
                    </a:moveTo>
                    <a:cubicBezTo>
                      <a:pt x="81" y="1"/>
                      <a:pt x="1" y="81"/>
                      <a:pt x="81" y="181"/>
                    </a:cubicBezTo>
                    <a:lnTo>
                      <a:pt x="662" y="3686"/>
                    </a:lnTo>
                    <a:cubicBezTo>
                      <a:pt x="662" y="3846"/>
                      <a:pt x="742" y="3846"/>
                      <a:pt x="822" y="3846"/>
                    </a:cubicBezTo>
                    <a:cubicBezTo>
                      <a:pt x="922" y="3846"/>
                      <a:pt x="1002" y="3766"/>
                      <a:pt x="1002" y="3686"/>
                    </a:cubicBezTo>
                    <a:lnTo>
                      <a:pt x="321" y="181"/>
                    </a:lnTo>
                    <a:cubicBezTo>
                      <a:pt x="321" y="81"/>
                      <a:pt x="241" y="1"/>
                      <a:pt x="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44"/>
              <p:cNvSpPr/>
              <p:nvPr/>
            </p:nvSpPr>
            <p:spPr>
              <a:xfrm>
                <a:off x="8579494" y="4778264"/>
                <a:ext cx="33329" cy="110313"/>
              </a:xfrm>
              <a:custGeom>
                <a:avLst/>
                <a:gdLst/>
                <a:ahLst/>
                <a:cxnLst/>
                <a:rect l="l" t="t" r="r" b="b"/>
                <a:pathLst>
                  <a:path w="1162" h="3846" extrusionOk="0">
                    <a:moveTo>
                      <a:pt x="161" y="0"/>
                    </a:moveTo>
                    <a:cubicBezTo>
                      <a:pt x="80" y="0"/>
                      <a:pt x="0" y="80"/>
                      <a:pt x="0" y="180"/>
                    </a:cubicBezTo>
                    <a:lnTo>
                      <a:pt x="821" y="3685"/>
                    </a:lnTo>
                    <a:cubicBezTo>
                      <a:pt x="821" y="3765"/>
                      <a:pt x="922" y="3846"/>
                      <a:pt x="1002" y="3846"/>
                    </a:cubicBezTo>
                    <a:cubicBezTo>
                      <a:pt x="1082" y="3846"/>
                      <a:pt x="1162" y="3765"/>
                      <a:pt x="1082" y="3685"/>
                    </a:cubicBezTo>
                    <a:lnTo>
                      <a:pt x="321" y="80"/>
                    </a:lnTo>
                    <a:cubicBezTo>
                      <a:pt x="321" y="0"/>
                      <a:pt x="241" y="0"/>
                      <a:pt x="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44"/>
              <p:cNvSpPr/>
              <p:nvPr/>
            </p:nvSpPr>
            <p:spPr>
              <a:xfrm>
                <a:off x="8603043" y="4931634"/>
                <a:ext cx="24151" cy="81602"/>
              </a:xfrm>
              <a:custGeom>
                <a:avLst/>
                <a:gdLst/>
                <a:ahLst/>
                <a:cxnLst/>
                <a:rect l="l" t="t" r="r" b="b"/>
                <a:pathLst>
                  <a:path w="842" h="2845" extrusionOk="0">
                    <a:moveTo>
                      <a:pt x="181" y="1"/>
                    </a:moveTo>
                    <a:cubicBezTo>
                      <a:pt x="0" y="81"/>
                      <a:pt x="0" y="161"/>
                      <a:pt x="0" y="241"/>
                    </a:cubicBezTo>
                    <a:lnTo>
                      <a:pt x="501" y="2665"/>
                    </a:lnTo>
                    <a:cubicBezTo>
                      <a:pt x="501" y="2745"/>
                      <a:pt x="601" y="2845"/>
                      <a:pt x="681" y="2845"/>
                    </a:cubicBezTo>
                    <a:cubicBezTo>
                      <a:pt x="762" y="2845"/>
                      <a:pt x="842" y="2745"/>
                      <a:pt x="842" y="2665"/>
                    </a:cubicBezTo>
                    <a:lnTo>
                      <a:pt x="341" y="161"/>
                    </a:lnTo>
                    <a:cubicBezTo>
                      <a:pt x="341" y="81"/>
                      <a:pt x="261"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44"/>
              <p:cNvSpPr/>
              <p:nvPr/>
            </p:nvSpPr>
            <p:spPr>
              <a:xfrm>
                <a:off x="8639241" y="5089622"/>
                <a:ext cx="43110" cy="151759"/>
              </a:xfrm>
              <a:custGeom>
                <a:avLst/>
                <a:gdLst/>
                <a:ahLst/>
                <a:cxnLst/>
                <a:rect l="l" t="t" r="r" b="b"/>
                <a:pathLst>
                  <a:path w="1503" h="5291" extrusionOk="0">
                    <a:moveTo>
                      <a:pt x="161" y="1"/>
                    </a:moveTo>
                    <a:cubicBezTo>
                      <a:pt x="80" y="81"/>
                      <a:pt x="0" y="161"/>
                      <a:pt x="0" y="241"/>
                    </a:cubicBezTo>
                    <a:lnTo>
                      <a:pt x="1162" y="5168"/>
                    </a:lnTo>
                    <a:cubicBezTo>
                      <a:pt x="1218" y="5224"/>
                      <a:pt x="1284" y="5290"/>
                      <a:pt x="1346" y="5290"/>
                    </a:cubicBezTo>
                    <a:cubicBezTo>
                      <a:pt x="1373" y="5290"/>
                      <a:pt x="1398" y="5278"/>
                      <a:pt x="1422" y="5248"/>
                    </a:cubicBezTo>
                    <a:cubicBezTo>
                      <a:pt x="1502" y="5248"/>
                      <a:pt x="1502" y="5168"/>
                      <a:pt x="1502" y="5088"/>
                    </a:cubicBezTo>
                    <a:lnTo>
                      <a:pt x="341" y="161"/>
                    </a:lnTo>
                    <a:cubicBezTo>
                      <a:pt x="341" y="81"/>
                      <a:pt x="241" y="1"/>
                      <a:pt x="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44"/>
              <p:cNvSpPr/>
              <p:nvPr/>
            </p:nvSpPr>
            <p:spPr>
              <a:xfrm>
                <a:off x="8481253" y="3998106"/>
                <a:ext cx="28740" cy="117197"/>
              </a:xfrm>
              <a:custGeom>
                <a:avLst/>
                <a:gdLst/>
                <a:ahLst/>
                <a:cxnLst/>
                <a:rect l="l" t="t" r="r" b="b"/>
                <a:pathLst>
                  <a:path w="1002" h="4086" extrusionOk="0">
                    <a:moveTo>
                      <a:pt x="81" y="0"/>
                    </a:moveTo>
                    <a:cubicBezTo>
                      <a:pt x="0" y="0"/>
                      <a:pt x="0" y="80"/>
                      <a:pt x="0" y="160"/>
                    </a:cubicBezTo>
                    <a:lnTo>
                      <a:pt x="661" y="3926"/>
                    </a:lnTo>
                    <a:cubicBezTo>
                      <a:pt x="661" y="4006"/>
                      <a:pt x="741" y="4086"/>
                      <a:pt x="842" y="4086"/>
                    </a:cubicBezTo>
                    <a:cubicBezTo>
                      <a:pt x="922" y="4086"/>
                      <a:pt x="1002" y="4006"/>
                      <a:pt x="1002" y="3926"/>
                    </a:cubicBezTo>
                    <a:lnTo>
                      <a:pt x="341" y="160"/>
                    </a:lnTo>
                    <a:cubicBezTo>
                      <a:pt x="241" y="0"/>
                      <a:pt x="161" y="0"/>
                      <a:pt x="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44"/>
              <p:cNvSpPr/>
              <p:nvPr/>
            </p:nvSpPr>
            <p:spPr>
              <a:xfrm>
                <a:off x="8519746" y="4175025"/>
                <a:ext cx="35652" cy="137705"/>
              </a:xfrm>
              <a:custGeom>
                <a:avLst/>
                <a:gdLst/>
                <a:ahLst/>
                <a:cxnLst/>
                <a:rect l="l" t="t" r="r" b="b"/>
                <a:pathLst>
                  <a:path w="1243" h="4801" extrusionOk="0">
                    <a:moveTo>
                      <a:pt x="161" y="1"/>
                    </a:moveTo>
                    <a:cubicBezTo>
                      <a:pt x="80" y="81"/>
                      <a:pt x="0" y="181"/>
                      <a:pt x="80" y="261"/>
                    </a:cubicBezTo>
                    <a:lnTo>
                      <a:pt x="902" y="4688"/>
                    </a:lnTo>
                    <a:cubicBezTo>
                      <a:pt x="902" y="4744"/>
                      <a:pt x="952" y="4801"/>
                      <a:pt x="1009" y="4801"/>
                    </a:cubicBezTo>
                    <a:cubicBezTo>
                      <a:pt x="1033" y="4801"/>
                      <a:pt x="1058" y="4791"/>
                      <a:pt x="1082" y="4768"/>
                    </a:cubicBezTo>
                    <a:cubicBezTo>
                      <a:pt x="1162" y="4768"/>
                      <a:pt x="1242" y="4688"/>
                      <a:pt x="1242" y="4587"/>
                    </a:cubicBezTo>
                    <a:lnTo>
                      <a:pt x="321" y="181"/>
                    </a:lnTo>
                    <a:cubicBezTo>
                      <a:pt x="321" y="81"/>
                      <a:pt x="241" y="1"/>
                      <a:pt x="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44"/>
              <p:cNvSpPr/>
              <p:nvPr/>
            </p:nvSpPr>
            <p:spPr>
              <a:xfrm>
                <a:off x="8584083" y="4383582"/>
                <a:ext cx="43110" cy="160306"/>
              </a:xfrm>
              <a:custGeom>
                <a:avLst/>
                <a:gdLst/>
                <a:ahLst/>
                <a:cxnLst/>
                <a:rect l="l" t="t" r="r" b="b"/>
                <a:pathLst>
                  <a:path w="1503" h="5589" extrusionOk="0">
                    <a:moveTo>
                      <a:pt x="81" y="0"/>
                    </a:moveTo>
                    <a:cubicBezTo>
                      <a:pt x="1" y="0"/>
                      <a:pt x="1" y="80"/>
                      <a:pt x="1" y="161"/>
                    </a:cubicBezTo>
                    <a:lnTo>
                      <a:pt x="1162" y="5428"/>
                    </a:lnTo>
                    <a:cubicBezTo>
                      <a:pt x="1162" y="5508"/>
                      <a:pt x="1262" y="5588"/>
                      <a:pt x="1342" y="5588"/>
                    </a:cubicBezTo>
                    <a:cubicBezTo>
                      <a:pt x="1423" y="5508"/>
                      <a:pt x="1503" y="5428"/>
                      <a:pt x="1423" y="5328"/>
                    </a:cubicBezTo>
                    <a:lnTo>
                      <a:pt x="341" y="80"/>
                    </a:lnTo>
                    <a:cubicBezTo>
                      <a:pt x="261" y="0"/>
                      <a:pt x="161" y="0"/>
                      <a:pt x="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44"/>
              <p:cNvSpPr/>
              <p:nvPr/>
            </p:nvSpPr>
            <p:spPr>
              <a:xfrm>
                <a:off x="8631755" y="4617982"/>
                <a:ext cx="43138" cy="196475"/>
              </a:xfrm>
              <a:custGeom>
                <a:avLst/>
                <a:gdLst/>
                <a:ahLst/>
                <a:cxnLst/>
                <a:rect l="l" t="t" r="r" b="b"/>
                <a:pathLst>
                  <a:path w="1504" h="6850" extrusionOk="0">
                    <a:moveTo>
                      <a:pt x="181" y="0"/>
                    </a:moveTo>
                    <a:cubicBezTo>
                      <a:pt x="101" y="80"/>
                      <a:pt x="1" y="160"/>
                      <a:pt x="1" y="260"/>
                    </a:cubicBezTo>
                    <a:lnTo>
                      <a:pt x="1183" y="6670"/>
                    </a:lnTo>
                    <a:cubicBezTo>
                      <a:pt x="1183" y="6770"/>
                      <a:pt x="1263" y="6850"/>
                      <a:pt x="1343" y="6850"/>
                    </a:cubicBezTo>
                    <a:cubicBezTo>
                      <a:pt x="1503" y="6850"/>
                      <a:pt x="1503" y="6770"/>
                      <a:pt x="1503" y="6670"/>
                    </a:cubicBezTo>
                    <a:lnTo>
                      <a:pt x="341" y="160"/>
                    </a:lnTo>
                    <a:cubicBezTo>
                      <a:pt x="341" y="80"/>
                      <a:pt x="261" y="0"/>
                      <a:pt x="1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44"/>
              <p:cNvSpPr/>
              <p:nvPr/>
            </p:nvSpPr>
            <p:spPr>
              <a:xfrm>
                <a:off x="8696694" y="4946005"/>
                <a:ext cx="55156" cy="217758"/>
              </a:xfrm>
              <a:custGeom>
                <a:avLst/>
                <a:gdLst/>
                <a:ahLst/>
                <a:cxnLst/>
                <a:rect l="l" t="t" r="r" b="b"/>
                <a:pathLst>
                  <a:path w="1923" h="7592" extrusionOk="0">
                    <a:moveTo>
                      <a:pt x="160" y="0"/>
                    </a:moveTo>
                    <a:cubicBezTo>
                      <a:pt x="0" y="0"/>
                      <a:pt x="0" y="81"/>
                      <a:pt x="0" y="161"/>
                    </a:cubicBezTo>
                    <a:lnTo>
                      <a:pt x="1582" y="7431"/>
                    </a:lnTo>
                    <a:cubicBezTo>
                      <a:pt x="1582" y="7511"/>
                      <a:pt x="1663" y="7591"/>
                      <a:pt x="1743" y="7591"/>
                    </a:cubicBezTo>
                    <a:cubicBezTo>
                      <a:pt x="1843" y="7591"/>
                      <a:pt x="1923" y="7511"/>
                      <a:pt x="1843" y="7431"/>
                    </a:cubicBezTo>
                    <a:lnTo>
                      <a:pt x="341" y="81"/>
                    </a:lnTo>
                    <a:cubicBezTo>
                      <a:pt x="341" y="0"/>
                      <a:pt x="241" y="0"/>
                      <a:pt x="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44"/>
              <p:cNvSpPr/>
              <p:nvPr/>
            </p:nvSpPr>
            <p:spPr>
              <a:xfrm>
                <a:off x="8643830" y="4845469"/>
                <a:ext cx="19561" cy="62069"/>
              </a:xfrm>
              <a:custGeom>
                <a:avLst/>
                <a:gdLst/>
                <a:ahLst/>
                <a:cxnLst/>
                <a:rect l="l" t="t" r="r" b="b"/>
                <a:pathLst>
                  <a:path w="682" h="2164" extrusionOk="0">
                    <a:moveTo>
                      <a:pt x="181" y="0"/>
                    </a:moveTo>
                    <a:cubicBezTo>
                      <a:pt x="81" y="0"/>
                      <a:pt x="1" y="81"/>
                      <a:pt x="81" y="161"/>
                    </a:cubicBezTo>
                    <a:lnTo>
                      <a:pt x="341" y="2003"/>
                    </a:lnTo>
                    <a:cubicBezTo>
                      <a:pt x="421" y="2164"/>
                      <a:pt x="501" y="2164"/>
                      <a:pt x="581" y="2164"/>
                    </a:cubicBezTo>
                    <a:cubicBezTo>
                      <a:pt x="682" y="2164"/>
                      <a:pt x="682" y="2083"/>
                      <a:pt x="682" y="2003"/>
                    </a:cubicBezTo>
                    <a:lnTo>
                      <a:pt x="341" y="81"/>
                    </a:lnTo>
                    <a:cubicBezTo>
                      <a:pt x="341" y="0"/>
                      <a:pt x="261" y="0"/>
                      <a:pt x="1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44"/>
              <p:cNvSpPr/>
              <p:nvPr/>
            </p:nvSpPr>
            <p:spPr>
              <a:xfrm>
                <a:off x="8729995" y="5197070"/>
                <a:ext cx="19561" cy="46925"/>
              </a:xfrm>
              <a:custGeom>
                <a:avLst/>
                <a:gdLst/>
                <a:ahLst/>
                <a:cxnLst/>
                <a:rect l="l" t="t" r="r" b="b"/>
                <a:pathLst>
                  <a:path w="682" h="1636" extrusionOk="0">
                    <a:moveTo>
                      <a:pt x="181" y="0"/>
                    </a:moveTo>
                    <a:cubicBezTo>
                      <a:pt x="81" y="0"/>
                      <a:pt x="1" y="100"/>
                      <a:pt x="81" y="180"/>
                    </a:cubicBezTo>
                    <a:lnTo>
                      <a:pt x="341" y="1502"/>
                    </a:lnTo>
                    <a:cubicBezTo>
                      <a:pt x="399" y="1574"/>
                      <a:pt x="456" y="1635"/>
                      <a:pt x="513" y="1635"/>
                    </a:cubicBezTo>
                    <a:cubicBezTo>
                      <a:pt x="536" y="1635"/>
                      <a:pt x="559" y="1625"/>
                      <a:pt x="582" y="1602"/>
                    </a:cubicBezTo>
                    <a:cubicBezTo>
                      <a:pt x="682" y="1602"/>
                      <a:pt x="682" y="1502"/>
                      <a:pt x="682" y="1422"/>
                    </a:cubicBezTo>
                    <a:lnTo>
                      <a:pt x="341" y="100"/>
                    </a:lnTo>
                    <a:cubicBezTo>
                      <a:pt x="341" y="0"/>
                      <a:pt x="261" y="0"/>
                      <a:pt x="1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44"/>
              <p:cNvSpPr/>
              <p:nvPr/>
            </p:nvSpPr>
            <p:spPr>
              <a:xfrm>
                <a:off x="8612795" y="4007859"/>
                <a:ext cx="43138" cy="117225"/>
              </a:xfrm>
              <a:custGeom>
                <a:avLst/>
                <a:gdLst/>
                <a:ahLst/>
                <a:cxnLst/>
                <a:rect l="l" t="t" r="r" b="b"/>
                <a:pathLst>
                  <a:path w="1504" h="4087" extrusionOk="0">
                    <a:moveTo>
                      <a:pt x="161" y="1"/>
                    </a:moveTo>
                    <a:cubicBezTo>
                      <a:pt x="81" y="1"/>
                      <a:pt x="1" y="81"/>
                      <a:pt x="81" y="241"/>
                    </a:cubicBezTo>
                    <a:lnTo>
                      <a:pt x="1163" y="4006"/>
                    </a:lnTo>
                    <a:cubicBezTo>
                      <a:pt x="1263" y="4086"/>
                      <a:pt x="1343" y="4086"/>
                      <a:pt x="1423" y="4086"/>
                    </a:cubicBezTo>
                    <a:cubicBezTo>
                      <a:pt x="1503" y="4086"/>
                      <a:pt x="1503" y="4006"/>
                      <a:pt x="1503" y="3906"/>
                    </a:cubicBezTo>
                    <a:lnTo>
                      <a:pt x="341" y="81"/>
                    </a:lnTo>
                    <a:cubicBezTo>
                      <a:pt x="341" y="1"/>
                      <a:pt x="261" y="1"/>
                      <a:pt x="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44"/>
              <p:cNvSpPr/>
              <p:nvPr/>
            </p:nvSpPr>
            <p:spPr>
              <a:xfrm>
                <a:off x="8648993" y="4194558"/>
                <a:ext cx="37947" cy="160306"/>
              </a:xfrm>
              <a:custGeom>
                <a:avLst/>
                <a:gdLst/>
                <a:ahLst/>
                <a:cxnLst/>
                <a:rect l="l" t="t" r="r" b="b"/>
                <a:pathLst>
                  <a:path w="1323" h="5589" extrusionOk="0">
                    <a:moveTo>
                      <a:pt x="161" y="1"/>
                    </a:moveTo>
                    <a:cubicBezTo>
                      <a:pt x="81" y="1"/>
                      <a:pt x="1" y="81"/>
                      <a:pt x="1" y="161"/>
                    </a:cubicBezTo>
                    <a:lnTo>
                      <a:pt x="1002" y="5409"/>
                    </a:lnTo>
                    <a:cubicBezTo>
                      <a:pt x="1002" y="5509"/>
                      <a:pt x="1082" y="5589"/>
                      <a:pt x="1162" y="5589"/>
                    </a:cubicBezTo>
                    <a:cubicBezTo>
                      <a:pt x="1243" y="5589"/>
                      <a:pt x="1323" y="5509"/>
                      <a:pt x="1323" y="5409"/>
                    </a:cubicBezTo>
                    <a:lnTo>
                      <a:pt x="321" y="161"/>
                    </a:lnTo>
                    <a:cubicBezTo>
                      <a:pt x="321" y="81"/>
                      <a:pt x="241" y="1"/>
                      <a:pt x="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44"/>
              <p:cNvSpPr/>
              <p:nvPr/>
            </p:nvSpPr>
            <p:spPr>
              <a:xfrm>
                <a:off x="8593864" y="4155119"/>
                <a:ext cx="21282" cy="75091"/>
              </a:xfrm>
              <a:custGeom>
                <a:avLst/>
                <a:gdLst/>
                <a:ahLst/>
                <a:cxnLst/>
                <a:rect l="l" t="t" r="r" b="b"/>
                <a:pathLst>
                  <a:path w="742" h="2618" extrusionOk="0">
                    <a:moveTo>
                      <a:pt x="229" y="1"/>
                    </a:moveTo>
                    <a:cubicBezTo>
                      <a:pt x="207" y="1"/>
                      <a:pt x="184" y="11"/>
                      <a:pt x="160" y="34"/>
                    </a:cubicBezTo>
                    <a:cubicBezTo>
                      <a:pt x="80" y="34"/>
                      <a:pt x="0" y="114"/>
                      <a:pt x="80" y="194"/>
                    </a:cubicBezTo>
                    <a:lnTo>
                      <a:pt x="421" y="2457"/>
                    </a:lnTo>
                    <a:cubicBezTo>
                      <a:pt x="501" y="2538"/>
                      <a:pt x="581" y="2618"/>
                      <a:pt x="661" y="2618"/>
                    </a:cubicBezTo>
                    <a:cubicBezTo>
                      <a:pt x="741" y="2618"/>
                      <a:pt x="741" y="2538"/>
                      <a:pt x="741" y="2457"/>
                    </a:cubicBezTo>
                    <a:lnTo>
                      <a:pt x="320" y="114"/>
                    </a:lnTo>
                    <a:cubicBezTo>
                      <a:pt x="320" y="57"/>
                      <a:pt x="280" y="1"/>
                      <a:pt x="2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44"/>
              <p:cNvSpPr/>
              <p:nvPr/>
            </p:nvSpPr>
            <p:spPr>
              <a:xfrm>
                <a:off x="8655906" y="4412294"/>
                <a:ext cx="43110" cy="164924"/>
              </a:xfrm>
              <a:custGeom>
                <a:avLst/>
                <a:gdLst/>
                <a:ahLst/>
                <a:cxnLst/>
                <a:rect l="l" t="t" r="r" b="b"/>
                <a:pathLst>
                  <a:path w="1503" h="5750" extrusionOk="0">
                    <a:moveTo>
                      <a:pt x="80" y="1"/>
                    </a:moveTo>
                    <a:cubicBezTo>
                      <a:pt x="0" y="1"/>
                      <a:pt x="0" y="161"/>
                      <a:pt x="0" y="241"/>
                    </a:cubicBezTo>
                    <a:lnTo>
                      <a:pt x="1162" y="5669"/>
                    </a:lnTo>
                    <a:cubicBezTo>
                      <a:pt x="1162" y="5749"/>
                      <a:pt x="1262" y="5749"/>
                      <a:pt x="1342" y="5749"/>
                    </a:cubicBezTo>
                    <a:cubicBezTo>
                      <a:pt x="1422" y="5749"/>
                      <a:pt x="1502" y="5669"/>
                      <a:pt x="1502" y="5589"/>
                    </a:cubicBezTo>
                    <a:lnTo>
                      <a:pt x="341" y="161"/>
                    </a:lnTo>
                    <a:cubicBezTo>
                      <a:pt x="261" y="81"/>
                      <a:pt x="160" y="1"/>
                      <a:pt x="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44"/>
              <p:cNvSpPr/>
              <p:nvPr/>
            </p:nvSpPr>
            <p:spPr>
              <a:xfrm>
                <a:off x="8713359" y="4456724"/>
                <a:ext cx="33329" cy="106125"/>
              </a:xfrm>
              <a:custGeom>
                <a:avLst/>
                <a:gdLst/>
                <a:ahLst/>
                <a:cxnLst/>
                <a:rect l="l" t="t" r="r" b="b"/>
                <a:pathLst>
                  <a:path w="1162" h="3700" extrusionOk="0">
                    <a:moveTo>
                      <a:pt x="155" y="1"/>
                    </a:moveTo>
                    <a:cubicBezTo>
                      <a:pt x="129" y="1"/>
                      <a:pt x="104" y="11"/>
                      <a:pt x="80" y="34"/>
                    </a:cubicBezTo>
                    <a:cubicBezTo>
                      <a:pt x="0" y="34"/>
                      <a:pt x="0" y="114"/>
                      <a:pt x="0" y="194"/>
                    </a:cubicBezTo>
                    <a:lnTo>
                      <a:pt x="761" y="3539"/>
                    </a:lnTo>
                    <a:cubicBezTo>
                      <a:pt x="841" y="3619"/>
                      <a:pt x="841" y="3699"/>
                      <a:pt x="921" y="3699"/>
                    </a:cubicBezTo>
                    <a:lnTo>
                      <a:pt x="1001" y="3699"/>
                    </a:lnTo>
                    <a:cubicBezTo>
                      <a:pt x="1001" y="3699"/>
                      <a:pt x="1082" y="3619"/>
                      <a:pt x="1082" y="3539"/>
                    </a:cubicBezTo>
                    <a:lnTo>
                      <a:pt x="1162" y="3379"/>
                    </a:lnTo>
                    <a:cubicBezTo>
                      <a:pt x="1162" y="3279"/>
                      <a:pt x="1162" y="3199"/>
                      <a:pt x="1082" y="3199"/>
                    </a:cubicBezTo>
                    <a:lnTo>
                      <a:pt x="1001" y="3199"/>
                    </a:lnTo>
                    <a:lnTo>
                      <a:pt x="340" y="114"/>
                    </a:lnTo>
                    <a:cubicBezTo>
                      <a:pt x="284" y="58"/>
                      <a:pt x="217"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44"/>
              <p:cNvSpPr/>
              <p:nvPr/>
            </p:nvSpPr>
            <p:spPr>
              <a:xfrm>
                <a:off x="8622576" y="4291307"/>
                <a:ext cx="18988" cy="51514"/>
              </a:xfrm>
              <a:custGeom>
                <a:avLst/>
                <a:gdLst/>
                <a:ahLst/>
                <a:cxnLst/>
                <a:rect l="l" t="t" r="r" b="b"/>
                <a:pathLst>
                  <a:path w="662" h="1796" extrusionOk="0">
                    <a:moveTo>
                      <a:pt x="227" y="0"/>
                    </a:moveTo>
                    <a:cubicBezTo>
                      <a:pt x="206" y="0"/>
                      <a:pt x="184" y="10"/>
                      <a:pt x="161" y="33"/>
                    </a:cubicBezTo>
                    <a:cubicBezTo>
                      <a:pt x="81" y="33"/>
                      <a:pt x="0" y="133"/>
                      <a:pt x="0" y="213"/>
                    </a:cubicBezTo>
                    <a:lnTo>
                      <a:pt x="241" y="1635"/>
                    </a:lnTo>
                    <a:cubicBezTo>
                      <a:pt x="321" y="1715"/>
                      <a:pt x="421" y="1795"/>
                      <a:pt x="501" y="1795"/>
                    </a:cubicBezTo>
                    <a:cubicBezTo>
                      <a:pt x="581" y="1715"/>
                      <a:pt x="661" y="1635"/>
                      <a:pt x="581" y="1535"/>
                    </a:cubicBezTo>
                    <a:lnTo>
                      <a:pt x="321" y="133"/>
                    </a:lnTo>
                    <a:cubicBezTo>
                      <a:pt x="321" y="61"/>
                      <a:pt x="280" y="0"/>
                      <a:pt x="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44"/>
              <p:cNvSpPr/>
              <p:nvPr/>
            </p:nvSpPr>
            <p:spPr>
              <a:xfrm>
                <a:off x="8739776" y="4651283"/>
                <a:ext cx="47699" cy="196504"/>
              </a:xfrm>
              <a:custGeom>
                <a:avLst/>
                <a:gdLst/>
                <a:ahLst/>
                <a:cxnLst/>
                <a:rect l="l" t="t" r="r" b="b"/>
                <a:pathLst>
                  <a:path w="1663" h="6851" extrusionOk="0">
                    <a:moveTo>
                      <a:pt x="161" y="1"/>
                    </a:moveTo>
                    <a:cubicBezTo>
                      <a:pt x="80" y="1"/>
                      <a:pt x="0" y="101"/>
                      <a:pt x="80" y="181"/>
                    </a:cubicBezTo>
                    <a:lnTo>
                      <a:pt x="1342" y="6690"/>
                    </a:lnTo>
                    <a:cubicBezTo>
                      <a:pt x="1342" y="6770"/>
                      <a:pt x="1422" y="6851"/>
                      <a:pt x="1502" y="6851"/>
                    </a:cubicBezTo>
                    <a:cubicBezTo>
                      <a:pt x="1663" y="6770"/>
                      <a:pt x="1663" y="6690"/>
                      <a:pt x="1663" y="6610"/>
                    </a:cubicBezTo>
                    <a:lnTo>
                      <a:pt x="421" y="101"/>
                    </a:lnTo>
                    <a:cubicBezTo>
                      <a:pt x="341" y="1"/>
                      <a:pt x="241" y="1"/>
                      <a:pt x="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44"/>
              <p:cNvSpPr/>
              <p:nvPr/>
            </p:nvSpPr>
            <p:spPr>
              <a:xfrm>
                <a:off x="8689207" y="4682892"/>
                <a:ext cx="26474" cy="97693"/>
              </a:xfrm>
              <a:custGeom>
                <a:avLst/>
                <a:gdLst/>
                <a:ahLst/>
                <a:cxnLst/>
                <a:rect l="l" t="t" r="r" b="b"/>
                <a:pathLst>
                  <a:path w="923" h="3406" extrusionOk="0">
                    <a:moveTo>
                      <a:pt x="181" y="0"/>
                    </a:moveTo>
                    <a:cubicBezTo>
                      <a:pt x="101" y="80"/>
                      <a:pt x="1" y="161"/>
                      <a:pt x="1" y="241"/>
                    </a:cubicBezTo>
                    <a:lnTo>
                      <a:pt x="602" y="3245"/>
                    </a:lnTo>
                    <a:cubicBezTo>
                      <a:pt x="602" y="3405"/>
                      <a:pt x="682" y="3405"/>
                      <a:pt x="762" y="3405"/>
                    </a:cubicBezTo>
                    <a:cubicBezTo>
                      <a:pt x="842" y="3405"/>
                      <a:pt x="922" y="3325"/>
                      <a:pt x="922" y="3245"/>
                    </a:cubicBezTo>
                    <a:lnTo>
                      <a:pt x="341" y="161"/>
                    </a:lnTo>
                    <a:cubicBezTo>
                      <a:pt x="341" y="80"/>
                      <a:pt x="261" y="0"/>
                      <a:pt x="1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44"/>
              <p:cNvSpPr/>
              <p:nvPr/>
            </p:nvSpPr>
            <p:spPr>
              <a:xfrm>
                <a:off x="8785153" y="4908860"/>
                <a:ext cx="36226" cy="160163"/>
              </a:xfrm>
              <a:custGeom>
                <a:avLst/>
                <a:gdLst/>
                <a:ahLst/>
                <a:cxnLst/>
                <a:rect l="l" t="t" r="r" b="b"/>
                <a:pathLst>
                  <a:path w="1263" h="5584" extrusionOk="0">
                    <a:moveTo>
                      <a:pt x="240" y="1"/>
                    </a:moveTo>
                    <a:cubicBezTo>
                      <a:pt x="216" y="1"/>
                      <a:pt x="189" y="11"/>
                      <a:pt x="161" y="34"/>
                    </a:cubicBezTo>
                    <a:cubicBezTo>
                      <a:pt x="1" y="34"/>
                      <a:pt x="1" y="134"/>
                      <a:pt x="1" y="214"/>
                    </a:cubicBezTo>
                    <a:lnTo>
                      <a:pt x="922" y="5461"/>
                    </a:lnTo>
                    <a:cubicBezTo>
                      <a:pt x="922" y="5518"/>
                      <a:pt x="961" y="5584"/>
                      <a:pt x="1012" y="5584"/>
                    </a:cubicBezTo>
                    <a:cubicBezTo>
                      <a:pt x="1034" y="5584"/>
                      <a:pt x="1058" y="5572"/>
                      <a:pt x="1082" y="5542"/>
                    </a:cubicBezTo>
                    <a:cubicBezTo>
                      <a:pt x="1162" y="5542"/>
                      <a:pt x="1262" y="5461"/>
                      <a:pt x="1262" y="5381"/>
                    </a:cubicBezTo>
                    <a:lnTo>
                      <a:pt x="341" y="134"/>
                    </a:lnTo>
                    <a:cubicBezTo>
                      <a:pt x="341" y="62"/>
                      <a:pt x="300" y="1"/>
                      <a:pt x="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44"/>
              <p:cNvSpPr/>
              <p:nvPr/>
            </p:nvSpPr>
            <p:spPr>
              <a:xfrm>
                <a:off x="8723111" y="4843175"/>
                <a:ext cx="18988" cy="95398"/>
              </a:xfrm>
              <a:custGeom>
                <a:avLst/>
                <a:gdLst/>
                <a:ahLst/>
                <a:cxnLst/>
                <a:rect l="l" t="t" r="r" b="b"/>
                <a:pathLst>
                  <a:path w="662" h="3326" extrusionOk="0">
                    <a:moveTo>
                      <a:pt x="161" y="0"/>
                    </a:moveTo>
                    <a:cubicBezTo>
                      <a:pt x="81" y="0"/>
                      <a:pt x="0" y="80"/>
                      <a:pt x="0" y="161"/>
                    </a:cubicBezTo>
                    <a:lnTo>
                      <a:pt x="321" y="3165"/>
                    </a:lnTo>
                    <a:cubicBezTo>
                      <a:pt x="321" y="3245"/>
                      <a:pt x="421" y="3325"/>
                      <a:pt x="501" y="3325"/>
                    </a:cubicBezTo>
                    <a:cubicBezTo>
                      <a:pt x="581" y="3245"/>
                      <a:pt x="661" y="3245"/>
                      <a:pt x="661" y="3165"/>
                    </a:cubicBezTo>
                    <a:lnTo>
                      <a:pt x="321" y="80"/>
                    </a:lnTo>
                    <a:cubicBezTo>
                      <a:pt x="321" y="0"/>
                      <a:pt x="241" y="0"/>
                      <a:pt x="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44"/>
              <p:cNvSpPr/>
              <p:nvPr/>
            </p:nvSpPr>
            <p:spPr>
              <a:xfrm>
                <a:off x="8787448" y="5103992"/>
                <a:ext cx="28769" cy="102855"/>
              </a:xfrm>
              <a:custGeom>
                <a:avLst/>
                <a:gdLst/>
                <a:ahLst/>
                <a:cxnLst/>
                <a:rect l="l" t="t" r="r" b="b"/>
                <a:pathLst>
                  <a:path w="1003" h="3586" extrusionOk="0">
                    <a:moveTo>
                      <a:pt x="81" y="0"/>
                    </a:moveTo>
                    <a:cubicBezTo>
                      <a:pt x="1" y="0"/>
                      <a:pt x="1" y="81"/>
                      <a:pt x="1" y="161"/>
                    </a:cubicBezTo>
                    <a:lnTo>
                      <a:pt x="682" y="3505"/>
                    </a:lnTo>
                    <a:cubicBezTo>
                      <a:pt x="682" y="3586"/>
                      <a:pt x="762" y="3586"/>
                      <a:pt x="842" y="3586"/>
                    </a:cubicBezTo>
                    <a:cubicBezTo>
                      <a:pt x="922" y="3586"/>
                      <a:pt x="1002" y="3505"/>
                      <a:pt x="1002" y="3425"/>
                    </a:cubicBezTo>
                    <a:lnTo>
                      <a:pt x="341" y="161"/>
                    </a:lnTo>
                    <a:cubicBezTo>
                      <a:pt x="261" y="81"/>
                      <a:pt x="181" y="0"/>
                      <a:pt x="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44"/>
              <p:cNvSpPr/>
              <p:nvPr/>
            </p:nvSpPr>
            <p:spPr>
              <a:xfrm>
                <a:off x="8873641" y="5115093"/>
                <a:ext cx="26445" cy="75091"/>
              </a:xfrm>
              <a:custGeom>
                <a:avLst/>
                <a:gdLst/>
                <a:ahLst/>
                <a:cxnLst/>
                <a:rect l="l" t="t" r="r" b="b"/>
                <a:pathLst>
                  <a:path w="922" h="2618" extrusionOk="0">
                    <a:moveTo>
                      <a:pt x="178" y="1"/>
                    </a:moveTo>
                    <a:cubicBezTo>
                      <a:pt x="144" y="1"/>
                      <a:pt x="109" y="11"/>
                      <a:pt x="80" y="34"/>
                    </a:cubicBezTo>
                    <a:cubicBezTo>
                      <a:pt x="0" y="34"/>
                      <a:pt x="0" y="114"/>
                      <a:pt x="0" y="194"/>
                    </a:cubicBezTo>
                    <a:lnTo>
                      <a:pt x="581" y="2538"/>
                    </a:lnTo>
                    <a:cubicBezTo>
                      <a:pt x="581" y="2618"/>
                      <a:pt x="681" y="2618"/>
                      <a:pt x="761" y="2618"/>
                    </a:cubicBezTo>
                    <a:cubicBezTo>
                      <a:pt x="841" y="2618"/>
                      <a:pt x="921" y="2538"/>
                      <a:pt x="921" y="2457"/>
                    </a:cubicBezTo>
                    <a:lnTo>
                      <a:pt x="341" y="114"/>
                    </a:lnTo>
                    <a:cubicBezTo>
                      <a:pt x="341" y="57"/>
                      <a:pt x="260" y="1"/>
                      <a:pt x="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44"/>
              <p:cNvSpPr/>
              <p:nvPr/>
            </p:nvSpPr>
            <p:spPr>
              <a:xfrm>
                <a:off x="8674866" y="4007859"/>
                <a:ext cx="71821" cy="296462"/>
              </a:xfrm>
              <a:custGeom>
                <a:avLst/>
                <a:gdLst/>
                <a:ahLst/>
                <a:cxnLst/>
                <a:rect l="l" t="t" r="r" b="b"/>
                <a:pathLst>
                  <a:path w="2504" h="10336" extrusionOk="0">
                    <a:moveTo>
                      <a:pt x="100" y="1"/>
                    </a:moveTo>
                    <a:cubicBezTo>
                      <a:pt x="0" y="81"/>
                      <a:pt x="0" y="161"/>
                      <a:pt x="0" y="241"/>
                    </a:cubicBezTo>
                    <a:lnTo>
                      <a:pt x="2183" y="10255"/>
                    </a:lnTo>
                    <a:cubicBezTo>
                      <a:pt x="2263" y="10335"/>
                      <a:pt x="2343" y="10335"/>
                      <a:pt x="2424" y="10335"/>
                    </a:cubicBezTo>
                    <a:cubicBezTo>
                      <a:pt x="2504" y="10335"/>
                      <a:pt x="2504" y="10255"/>
                      <a:pt x="2504" y="10175"/>
                    </a:cubicBezTo>
                    <a:lnTo>
                      <a:pt x="341" y="161"/>
                    </a:lnTo>
                    <a:cubicBezTo>
                      <a:pt x="260" y="81"/>
                      <a:pt x="180" y="1"/>
                      <a:pt x="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44"/>
              <p:cNvSpPr/>
              <p:nvPr/>
            </p:nvSpPr>
            <p:spPr>
              <a:xfrm>
                <a:off x="8761030" y="4354841"/>
                <a:ext cx="33931" cy="158012"/>
              </a:xfrm>
              <a:custGeom>
                <a:avLst/>
                <a:gdLst/>
                <a:ahLst/>
                <a:cxnLst/>
                <a:rect l="l" t="t" r="r" b="b"/>
                <a:pathLst>
                  <a:path w="1183" h="5509" extrusionOk="0">
                    <a:moveTo>
                      <a:pt x="181" y="1"/>
                    </a:moveTo>
                    <a:cubicBezTo>
                      <a:pt x="101" y="1"/>
                      <a:pt x="0" y="81"/>
                      <a:pt x="0" y="241"/>
                    </a:cubicBezTo>
                    <a:lnTo>
                      <a:pt x="842" y="5329"/>
                    </a:lnTo>
                    <a:cubicBezTo>
                      <a:pt x="842" y="5509"/>
                      <a:pt x="922" y="5509"/>
                      <a:pt x="1002" y="5509"/>
                    </a:cubicBezTo>
                    <a:cubicBezTo>
                      <a:pt x="1102" y="5509"/>
                      <a:pt x="1182" y="5429"/>
                      <a:pt x="1182" y="5329"/>
                    </a:cubicBezTo>
                    <a:lnTo>
                      <a:pt x="341" y="161"/>
                    </a:lnTo>
                    <a:cubicBezTo>
                      <a:pt x="341" y="81"/>
                      <a:pt x="261"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44"/>
              <p:cNvSpPr/>
              <p:nvPr/>
            </p:nvSpPr>
            <p:spPr>
              <a:xfrm>
                <a:off x="8799523" y="4576219"/>
                <a:ext cx="38521" cy="159934"/>
              </a:xfrm>
              <a:custGeom>
                <a:avLst/>
                <a:gdLst/>
                <a:ahLst/>
                <a:cxnLst/>
                <a:rect l="l" t="t" r="r" b="b"/>
                <a:pathLst>
                  <a:path w="1343" h="5576" extrusionOk="0">
                    <a:moveTo>
                      <a:pt x="242" y="1"/>
                    </a:moveTo>
                    <a:cubicBezTo>
                      <a:pt x="217" y="1"/>
                      <a:pt x="190" y="11"/>
                      <a:pt x="161" y="34"/>
                    </a:cubicBezTo>
                    <a:cubicBezTo>
                      <a:pt x="80" y="34"/>
                      <a:pt x="0" y="114"/>
                      <a:pt x="80" y="214"/>
                    </a:cubicBezTo>
                    <a:lnTo>
                      <a:pt x="1002" y="5462"/>
                    </a:lnTo>
                    <a:cubicBezTo>
                      <a:pt x="1002" y="5518"/>
                      <a:pt x="1042" y="5575"/>
                      <a:pt x="1094" y="5575"/>
                    </a:cubicBezTo>
                    <a:cubicBezTo>
                      <a:pt x="1115" y="5575"/>
                      <a:pt x="1139" y="5565"/>
                      <a:pt x="1162" y="5542"/>
                    </a:cubicBezTo>
                    <a:cubicBezTo>
                      <a:pt x="1262" y="5542"/>
                      <a:pt x="1342" y="5462"/>
                      <a:pt x="1262" y="5382"/>
                    </a:cubicBezTo>
                    <a:lnTo>
                      <a:pt x="341" y="114"/>
                    </a:lnTo>
                    <a:cubicBezTo>
                      <a:pt x="341" y="57"/>
                      <a:pt x="301" y="1"/>
                      <a:pt x="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44"/>
              <p:cNvSpPr/>
              <p:nvPr/>
            </p:nvSpPr>
            <p:spPr>
              <a:xfrm>
                <a:off x="8856976" y="4844523"/>
                <a:ext cx="36197" cy="149178"/>
              </a:xfrm>
              <a:custGeom>
                <a:avLst/>
                <a:gdLst/>
                <a:ahLst/>
                <a:cxnLst/>
                <a:rect l="l" t="t" r="r" b="b"/>
                <a:pathLst>
                  <a:path w="1262" h="5201" extrusionOk="0">
                    <a:moveTo>
                      <a:pt x="213" y="0"/>
                    </a:moveTo>
                    <a:cubicBezTo>
                      <a:pt x="177" y="0"/>
                      <a:pt x="133" y="10"/>
                      <a:pt x="80" y="33"/>
                    </a:cubicBezTo>
                    <a:cubicBezTo>
                      <a:pt x="0" y="33"/>
                      <a:pt x="0" y="114"/>
                      <a:pt x="0" y="194"/>
                    </a:cubicBezTo>
                    <a:lnTo>
                      <a:pt x="922" y="5041"/>
                    </a:lnTo>
                    <a:cubicBezTo>
                      <a:pt x="922" y="5121"/>
                      <a:pt x="1082" y="5201"/>
                      <a:pt x="1162" y="5201"/>
                    </a:cubicBezTo>
                    <a:cubicBezTo>
                      <a:pt x="1262" y="5121"/>
                      <a:pt x="1262" y="5041"/>
                      <a:pt x="1262" y="4961"/>
                    </a:cubicBezTo>
                    <a:lnTo>
                      <a:pt x="341" y="114"/>
                    </a:lnTo>
                    <a:cubicBezTo>
                      <a:pt x="341" y="57"/>
                      <a:pt x="301"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44"/>
              <p:cNvSpPr/>
              <p:nvPr/>
            </p:nvSpPr>
            <p:spPr>
              <a:xfrm>
                <a:off x="8775401" y="4144018"/>
                <a:ext cx="38521" cy="151099"/>
              </a:xfrm>
              <a:custGeom>
                <a:avLst/>
                <a:gdLst/>
                <a:ahLst/>
                <a:cxnLst/>
                <a:rect l="l" t="t" r="r" b="b"/>
                <a:pathLst>
                  <a:path w="1343" h="5268" extrusionOk="0">
                    <a:moveTo>
                      <a:pt x="180" y="0"/>
                    </a:moveTo>
                    <a:cubicBezTo>
                      <a:pt x="0" y="0"/>
                      <a:pt x="0" y="80"/>
                      <a:pt x="0" y="161"/>
                    </a:cubicBezTo>
                    <a:lnTo>
                      <a:pt x="1002" y="5088"/>
                    </a:lnTo>
                    <a:cubicBezTo>
                      <a:pt x="1102" y="5168"/>
                      <a:pt x="1182" y="5268"/>
                      <a:pt x="1262" y="5268"/>
                    </a:cubicBezTo>
                    <a:cubicBezTo>
                      <a:pt x="1342" y="5268"/>
                      <a:pt x="1342" y="5168"/>
                      <a:pt x="1342" y="5008"/>
                    </a:cubicBezTo>
                    <a:lnTo>
                      <a:pt x="341" y="161"/>
                    </a:lnTo>
                    <a:cubicBezTo>
                      <a:pt x="341" y="80"/>
                      <a:pt x="260" y="0"/>
                      <a:pt x="1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44"/>
              <p:cNvSpPr/>
              <p:nvPr/>
            </p:nvSpPr>
            <p:spPr>
              <a:xfrm>
                <a:off x="8838016" y="4388171"/>
                <a:ext cx="33329" cy="131595"/>
              </a:xfrm>
              <a:custGeom>
                <a:avLst/>
                <a:gdLst/>
                <a:ahLst/>
                <a:cxnLst/>
                <a:rect l="l" t="t" r="r" b="b"/>
                <a:pathLst>
                  <a:path w="1162" h="4588" extrusionOk="0">
                    <a:moveTo>
                      <a:pt x="160" y="1"/>
                    </a:moveTo>
                    <a:cubicBezTo>
                      <a:pt x="0" y="81"/>
                      <a:pt x="0" y="161"/>
                      <a:pt x="0" y="261"/>
                    </a:cubicBezTo>
                    <a:lnTo>
                      <a:pt x="821" y="4427"/>
                    </a:lnTo>
                    <a:cubicBezTo>
                      <a:pt x="821" y="4507"/>
                      <a:pt x="922" y="4587"/>
                      <a:pt x="1002" y="4587"/>
                    </a:cubicBezTo>
                    <a:cubicBezTo>
                      <a:pt x="1082" y="4587"/>
                      <a:pt x="1162" y="4507"/>
                      <a:pt x="1162" y="4427"/>
                    </a:cubicBezTo>
                    <a:lnTo>
                      <a:pt x="321" y="161"/>
                    </a:lnTo>
                    <a:cubicBezTo>
                      <a:pt x="321" y="81"/>
                      <a:pt x="241"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44"/>
              <p:cNvSpPr/>
              <p:nvPr/>
            </p:nvSpPr>
            <p:spPr>
              <a:xfrm>
                <a:off x="8875936" y="4600370"/>
                <a:ext cx="36197" cy="165842"/>
              </a:xfrm>
              <a:custGeom>
                <a:avLst/>
                <a:gdLst/>
                <a:ahLst/>
                <a:cxnLst/>
                <a:rect l="l" t="t" r="r" b="b"/>
                <a:pathLst>
                  <a:path w="1262" h="5782" extrusionOk="0">
                    <a:moveTo>
                      <a:pt x="249" y="0"/>
                    </a:moveTo>
                    <a:cubicBezTo>
                      <a:pt x="227" y="0"/>
                      <a:pt x="204" y="10"/>
                      <a:pt x="180" y="33"/>
                    </a:cubicBezTo>
                    <a:cubicBezTo>
                      <a:pt x="100" y="33"/>
                      <a:pt x="0" y="113"/>
                      <a:pt x="100" y="193"/>
                    </a:cubicBezTo>
                    <a:lnTo>
                      <a:pt x="921" y="5621"/>
                    </a:lnTo>
                    <a:cubicBezTo>
                      <a:pt x="921" y="5701"/>
                      <a:pt x="1002" y="5781"/>
                      <a:pt x="1102" y="5781"/>
                    </a:cubicBezTo>
                    <a:cubicBezTo>
                      <a:pt x="1182" y="5701"/>
                      <a:pt x="1262" y="5621"/>
                      <a:pt x="1262" y="5541"/>
                    </a:cubicBezTo>
                    <a:lnTo>
                      <a:pt x="341" y="113"/>
                    </a:lnTo>
                    <a:cubicBezTo>
                      <a:pt x="341" y="57"/>
                      <a:pt x="301" y="0"/>
                      <a:pt x="2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44"/>
              <p:cNvSpPr/>
              <p:nvPr/>
            </p:nvSpPr>
            <p:spPr>
              <a:xfrm>
                <a:off x="8924181" y="4843175"/>
                <a:ext cx="40815" cy="155717"/>
              </a:xfrm>
              <a:custGeom>
                <a:avLst/>
                <a:gdLst/>
                <a:ahLst/>
                <a:cxnLst/>
                <a:rect l="l" t="t" r="r" b="b"/>
                <a:pathLst>
                  <a:path w="1423" h="5429" extrusionOk="0">
                    <a:moveTo>
                      <a:pt x="161" y="0"/>
                    </a:moveTo>
                    <a:cubicBezTo>
                      <a:pt x="81" y="0"/>
                      <a:pt x="1" y="80"/>
                      <a:pt x="1" y="161"/>
                    </a:cubicBezTo>
                    <a:lnTo>
                      <a:pt x="1082" y="5248"/>
                    </a:lnTo>
                    <a:cubicBezTo>
                      <a:pt x="1082" y="5328"/>
                      <a:pt x="1162" y="5428"/>
                      <a:pt x="1242" y="5428"/>
                    </a:cubicBezTo>
                    <a:cubicBezTo>
                      <a:pt x="1322" y="5328"/>
                      <a:pt x="1423" y="5328"/>
                      <a:pt x="1322" y="5168"/>
                    </a:cubicBezTo>
                    <a:lnTo>
                      <a:pt x="321" y="161"/>
                    </a:lnTo>
                    <a:cubicBezTo>
                      <a:pt x="321" y="80"/>
                      <a:pt x="241" y="0"/>
                      <a:pt x="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44"/>
              <p:cNvSpPr/>
              <p:nvPr/>
            </p:nvSpPr>
            <p:spPr>
              <a:xfrm>
                <a:off x="8967263" y="5072957"/>
                <a:ext cx="23577" cy="90809"/>
              </a:xfrm>
              <a:custGeom>
                <a:avLst/>
                <a:gdLst/>
                <a:ahLst/>
                <a:cxnLst/>
                <a:rect l="l" t="t" r="r" b="b"/>
                <a:pathLst>
                  <a:path w="822" h="3166" extrusionOk="0">
                    <a:moveTo>
                      <a:pt x="161" y="1"/>
                    </a:moveTo>
                    <a:cubicBezTo>
                      <a:pt x="81" y="1"/>
                      <a:pt x="1" y="81"/>
                      <a:pt x="1" y="161"/>
                    </a:cubicBezTo>
                    <a:lnTo>
                      <a:pt x="501" y="3085"/>
                    </a:lnTo>
                    <a:cubicBezTo>
                      <a:pt x="501" y="3165"/>
                      <a:pt x="582" y="3165"/>
                      <a:pt x="742" y="3165"/>
                    </a:cubicBezTo>
                    <a:cubicBezTo>
                      <a:pt x="822" y="3165"/>
                      <a:pt x="822" y="3085"/>
                      <a:pt x="822" y="3005"/>
                    </a:cubicBezTo>
                    <a:lnTo>
                      <a:pt x="321" y="161"/>
                    </a:lnTo>
                    <a:cubicBezTo>
                      <a:pt x="321" y="81"/>
                      <a:pt x="241" y="1"/>
                      <a:pt x="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44"/>
              <p:cNvSpPr/>
              <p:nvPr/>
            </p:nvSpPr>
            <p:spPr>
              <a:xfrm>
                <a:off x="8904648" y="5044245"/>
                <a:ext cx="24151" cy="78733"/>
              </a:xfrm>
              <a:custGeom>
                <a:avLst/>
                <a:gdLst/>
                <a:ahLst/>
                <a:cxnLst/>
                <a:rect l="l" t="t" r="r" b="b"/>
                <a:pathLst>
                  <a:path w="842" h="2745" extrusionOk="0">
                    <a:moveTo>
                      <a:pt x="181" y="0"/>
                    </a:moveTo>
                    <a:cubicBezTo>
                      <a:pt x="101" y="0"/>
                      <a:pt x="1" y="81"/>
                      <a:pt x="101" y="161"/>
                    </a:cubicBezTo>
                    <a:lnTo>
                      <a:pt x="501" y="2664"/>
                    </a:lnTo>
                    <a:cubicBezTo>
                      <a:pt x="501" y="2744"/>
                      <a:pt x="601" y="2744"/>
                      <a:pt x="682" y="2744"/>
                    </a:cubicBezTo>
                    <a:cubicBezTo>
                      <a:pt x="762" y="2744"/>
                      <a:pt x="842" y="2664"/>
                      <a:pt x="842" y="2584"/>
                    </a:cubicBezTo>
                    <a:lnTo>
                      <a:pt x="341" y="161"/>
                    </a:lnTo>
                    <a:cubicBezTo>
                      <a:pt x="341" y="81"/>
                      <a:pt x="261" y="0"/>
                      <a:pt x="1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44"/>
              <p:cNvSpPr/>
              <p:nvPr/>
            </p:nvSpPr>
            <p:spPr>
              <a:xfrm>
                <a:off x="7722350" y="4000401"/>
                <a:ext cx="1201825" cy="1333363"/>
              </a:xfrm>
              <a:custGeom>
                <a:avLst/>
                <a:gdLst/>
                <a:ahLst/>
                <a:cxnLst/>
                <a:rect l="l" t="t" r="r" b="b"/>
                <a:pathLst>
                  <a:path w="41901" h="46487" extrusionOk="0">
                    <a:moveTo>
                      <a:pt x="18106" y="0"/>
                    </a:moveTo>
                    <a:cubicBezTo>
                      <a:pt x="17365" y="160"/>
                      <a:pt x="16604" y="261"/>
                      <a:pt x="15863" y="421"/>
                    </a:cubicBezTo>
                    <a:lnTo>
                      <a:pt x="20029" y="20950"/>
                    </a:lnTo>
                    <a:cubicBezTo>
                      <a:pt x="13360" y="22112"/>
                      <a:pt x="6590" y="22693"/>
                      <a:pt x="0" y="23113"/>
                    </a:cubicBezTo>
                    <a:cubicBezTo>
                      <a:pt x="81" y="23874"/>
                      <a:pt x="261" y="24615"/>
                      <a:pt x="341" y="25377"/>
                    </a:cubicBezTo>
                    <a:cubicBezTo>
                      <a:pt x="7010" y="24956"/>
                      <a:pt x="13780" y="24375"/>
                      <a:pt x="20450" y="23193"/>
                    </a:cubicBezTo>
                    <a:lnTo>
                      <a:pt x="25116" y="46487"/>
                    </a:lnTo>
                    <a:cubicBezTo>
                      <a:pt x="25878" y="46327"/>
                      <a:pt x="26619" y="46146"/>
                      <a:pt x="27380" y="46066"/>
                    </a:cubicBezTo>
                    <a:lnTo>
                      <a:pt x="22693" y="22793"/>
                    </a:lnTo>
                    <a:lnTo>
                      <a:pt x="22873" y="22793"/>
                    </a:lnTo>
                    <a:cubicBezTo>
                      <a:pt x="30124" y="21291"/>
                      <a:pt x="36393" y="19188"/>
                      <a:pt x="41901" y="16444"/>
                    </a:cubicBezTo>
                    <a:cubicBezTo>
                      <a:pt x="41720" y="15683"/>
                      <a:pt x="41640" y="14862"/>
                      <a:pt x="41480" y="14100"/>
                    </a:cubicBezTo>
                    <a:cubicBezTo>
                      <a:pt x="35972" y="17025"/>
                      <a:pt x="29623" y="19108"/>
                      <a:pt x="22192" y="20530"/>
                    </a:cubicBezTo>
                    <a:lnTo>
                      <a:pt x="181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44"/>
              <p:cNvSpPr/>
              <p:nvPr/>
            </p:nvSpPr>
            <p:spPr>
              <a:xfrm>
                <a:off x="8050373" y="4356877"/>
                <a:ext cx="490643" cy="636809"/>
              </a:xfrm>
              <a:custGeom>
                <a:avLst/>
                <a:gdLst/>
                <a:ahLst/>
                <a:cxnLst/>
                <a:rect l="l" t="t" r="r" b="b"/>
                <a:pathLst>
                  <a:path w="17106" h="22202" extrusionOk="0">
                    <a:moveTo>
                      <a:pt x="2502" y="3956"/>
                    </a:moveTo>
                    <a:cubicBezTo>
                      <a:pt x="2585" y="3956"/>
                      <a:pt x="2665" y="3976"/>
                      <a:pt x="2745" y="4016"/>
                    </a:cubicBezTo>
                    <a:cubicBezTo>
                      <a:pt x="3085" y="4096"/>
                      <a:pt x="3506" y="4356"/>
                      <a:pt x="3846" y="4516"/>
                    </a:cubicBezTo>
                    <a:cubicBezTo>
                      <a:pt x="5248" y="5518"/>
                      <a:pt x="6590" y="6760"/>
                      <a:pt x="7592" y="8182"/>
                    </a:cubicBezTo>
                    <a:lnTo>
                      <a:pt x="4848" y="7180"/>
                    </a:lnTo>
                    <a:cubicBezTo>
                      <a:pt x="3586" y="6680"/>
                      <a:pt x="2504" y="6179"/>
                      <a:pt x="2004" y="5358"/>
                    </a:cubicBezTo>
                    <a:cubicBezTo>
                      <a:pt x="1743" y="4937"/>
                      <a:pt x="1743" y="4356"/>
                      <a:pt x="2004" y="4096"/>
                    </a:cubicBezTo>
                    <a:cubicBezTo>
                      <a:pt x="2084" y="4096"/>
                      <a:pt x="2164" y="4016"/>
                      <a:pt x="2244" y="4016"/>
                    </a:cubicBezTo>
                    <a:cubicBezTo>
                      <a:pt x="2334" y="3976"/>
                      <a:pt x="2419" y="3956"/>
                      <a:pt x="2502" y="3956"/>
                    </a:cubicBezTo>
                    <a:close/>
                    <a:moveTo>
                      <a:pt x="14261" y="1592"/>
                    </a:moveTo>
                    <a:cubicBezTo>
                      <a:pt x="14522" y="1592"/>
                      <a:pt x="14862" y="1853"/>
                      <a:pt x="15022" y="2173"/>
                    </a:cubicBezTo>
                    <a:cubicBezTo>
                      <a:pt x="15263" y="2674"/>
                      <a:pt x="15263" y="3175"/>
                      <a:pt x="15183" y="3595"/>
                    </a:cubicBezTo>
                    <a:cubicBezTo>
                      <a:pt x="14862" y="5258"/>
                      <a:pt x="13360" y="6599"/>
                      <a:pt x="11858" y="7601"/>
                    </a:cubicBezTo>
                    <a:lnTo>
                      <a:pt x="11437" y="7941"/>
                    </a:lnTo>
                    <a:cubicBezTo>
                      <a:pt x="11177" y="8102"/>
                      <a:pt x="10937" y="8362"/>
                      <a:pt x="10676" y="8522"/>
                    </a:cubicBezTo>
                    <a:cubicBezTo>
                      <a:pt x="10516" y="6259"/>
                      <a:pt x="11357" y="3936"/>
                      <a:pt x="12939" y="2353"/>
                    </a:cubicBezTo>
                    <a:cubicBezTo>
                      <a:pt x="13180" y="2013"/>
                      <a:pt x="13600" y="1672"/>
                      <a:pt x="14021" y="1592"/>
                    </a:cubicBezTo>
                    <a:close/>
                    <a:moveTo>
                      <a:pt x="14156" y="0"/>
                    </a:moveTo>
                    <a:cubicBezTo>
                      <a:pt x="13372" y="0"/>
                      <a:pt x="12531" y="417"/>
                      <a:pt x="11758" y="1172"/>
                    </a:cubicBezTo>
                    <a:cubicBezTo>
                      <a:pt x="10095" y="2854"/>
                      <a:pt x="9174" y="5097"/>
                      <a:pt x="9014" y="7441"/>
                    </a:cubicBezTo>
                    <a:cubicBezTo>
                      <a:pt x="7852" y="5758"/>
                      <a:pt x="6430" y="4356"/>
                      <a:pt x="4748" y="3175"/>
                    </a:cubicBezTo>
                    <a:cubicBezTo>
                      <a:pt x="4247" y="2854"/>
                      <a:pt x="3666" y="2594"/>
                      <a:pt x="3085" y="2434"/>
                    </a:cubicBezTo>
                    <a:cubicBezTo>
                      <a:pt x="2872" y="2388"/>
                      <a:pt x="2660" y="2365"/>
                      <a:pt x="2454" y="2365"/>
                    </a:cubicBezTo>
                    <a:cubicBezTo>
                      <a:pt x="1848" y="2365"/>
                      <a:pt x="1296" y="2560"/>
                      <a:pt x="922" y="2934"/>
                    </a:cubicBezTo>
                    <a:cubicBezTo>
                      <a:pt x="1" y="3755"/>
                      <a:pt x="81" y="5177"/>
                      <a:pt x="582" y="6179"/>
                    </a:cubicBezTo>
                    <a:cubicBezTo>
                      <a:pt x="1423" y="7521"/>
                      <a:pt x="2845" y="8102"/>
                      <a:pt x="4347" y="8682"/>
                    </a:cubicBezTo>
                    <a:lnTo>
                      <a:pt x="8593" y="10265"/>
                    </a:lnTo>
                    <a:cubicBezTo>
                      <a:pt x="8173" y="10866"/>
                      <a:pt x="7752" y="11446"/>
                      <a:pt x="7432" y="12107"/>
                    </a:cubicBezTo>
                    <a:cubicBezTo>
                      <a:pt x="7011" y="13029"/>
                      <a:pt x="6851" y="13950"/>
                      <a:pt x="6670" y="14951"/>
                    </a:cubicBezTo>
                    <a:cubicBezTo>
                      <a:pt x="6590" y="15112"/>
                      <a:pt x="6590" y="15372"/>
                      <a:pt x="6510" y="15612"/>
                    </a:cubicBezTo>
                    <a:cubicBezTo>
                      <a:pt x="6350" y="16534"/>
                      <a:pt x="6090" y="17615"/>
                      <a:pt x="5349" y="18276"/>
                    </a:cubicBezTo>
                    <a:cubicBezTo>
                      <a:pt x="5168" y="18537"/>
                      <a:pt x="4848" y="18777"/>
                      <a:pt x="4507" y="19037"/>
                    </a:cubicBezTo>
                    <a:cubicBezTo>
                      <a:pt x="4007" y="19378"/>
                      <a:pt x="3506" y="19698"/>
                      <a:pt x="3165" y="20279"/>
                    </a:cubicBezTo>
                    <a:cubicBezTo>
                      <a:pt x="3085" y="20279"/>
                      <a:pt x="3085" y="20279"/>
                      <a:pt x="3085" y="20379"/>
                    </a:cubicBezTo>
                    <a:cubicBezTo>
                      <a:pt x="2925" y="20620"/>
                      <a:pt x="2745" y="20880"/>
                      <a:pt x="2665" y="21200"/>
                    </a:cubicBezTo>
                    <a:cubicBezTo>
                      <a:pt x="2585" y="21621"/>
                      <a:pt x="2745" y="22042"/>
                      <a:pt x="3165" y="22202"/>
                    </a:cubicBezTo>
                    <a:lnTo>
                      <a:pt x="3586" y="22202"/>
                    </a:lnTo>
                    <a:cubicBezTo>
                      <a:pt x="3846" y="22122"/>
                      <a:pt x="4087" y="21962"/>
                      <a:pt x="4167" y="21781"/>
                    </a:cubicBezTo>
                    <a:lnTo>
                      <a:pt x="4427" y="21200"/>
                    </a:lnTo>
                    <a:cubicBezTo>
                      <a:pt x="4668" y="20880"/>
                      <a:pt x="5088" y="20620"/>
                      <a:pt x="5429" y="20279"/>
                    </a:cubicBezTo>
                    <a:cubicBezTo>
                      <a:pt x="5849" y="20039"/>
                      <a:pt x="6170" y="19778"/>
                      <a:pt x="6510" y="19458"/>
                    </a:cubicBezTo>
                    <a:cubicBezTo>
                      <a:pt x="7512" y="18456"/>
                      <a:pt x="7932" y="17034"/>
                      <a:pt x="8092" y="15953"/>
                    </a:cubicBezTo>
                    <a:cubicBezTo>
                      <a:pt x="8173" y="15693"/>
                      <a:pt x="8173" y="15452"/>
                      <a:pt x="8253" y="15192"/>
                    </a:cubicBezTo>
                    <a:cubicBezTo>
                      <a:pt x="8433" y="14371"/>
                      <a:pt x="8593" y="13529"/>
                      <a:pt x="8934" y="12768"/>
                    </a:cubicBezTo>
                    <a:cubicBezTo>
                      <a:pt x="9094" y="12268"/>
                      <a:pt x="9434" y="11867"/>
                      <a:pt x="9855" y="11446"/>
                    </a:cubicBezTo>
                    <a:cubicBezTo>
                      <a:pt x="10095" y="11767"/>
                      <a:pt x="10436" y="12027"/>
                      <a:pt x="10676" y="12268"/>
                    </a:cubicBezTo>
                    <a:cubicBezTo>
                      <a:pt x="11257" y="12768"/>
                      <a:pt x="11858" y="13109"/>
                      <a:pt x="12519" y="13529"/>
                    </a:cubicBezTo>
                    <a:cubicBezTo>
                      <a:pt x="12759" y="13690"/>
                      <a:pt x="13020" y="13770"/>
                      <a:pt x="13180" y="13950"/>
                    </a:cubicBezTo>
                    <a:cubicBezTo>
                      <a:pt x="14181" y="14531"/>
                      <a:pt x="14682" y="15112"/>
                      <a:pt x="15022" y="15693"/>
                    </a:cubicBezTo>
                    <a:cubicBezTo>
                      <a:pt x="15443" y="16374"/>
                      <a:pt x="15443" y="17115"/>
                      <a:pt x="15103" y="17615"/>
                    </a:cubicBezTo>
                    <a:cubicBezTo>
                      <a:pt x="14862" y="17956"/>
                      <a:pt x="14942" y="18456"/>
                      <a:pt x="15263" y="18697"/>
                    </a:cubicBezTo>
                    <a:cubicBezTo>
                      <a:pt x="15396" y="18830"/>
                      <a:pt x="15561" y="18908"/>
                      <a:pt x="15711" y="18908"/>
                    </a:cubicBezTo>
                    <a:cubicBezTo>
                      <a:pt x="15765" y="18908"/>
                      <a:pt x="15816" y="18898"/>
                      <a:pt x="15864" y="18877"/>
                    </a:cubicBezTo>
                    <a:cubicBezTo>
                      <a:pt x="16104" y="18877"/>
                      <a:pt x="16264" y="18697"/>
                      <a:pt x="16364" y="18537"/>
                    </a:cubicBezTo>
                    <a:cubicBezTo>
                      <a:pt x="17105" y="17535"/>
                      <a:pt x="17105" y="16113"/>
                      <a:pt x="16444" y="14871"/>
                    </a:cubicBezTo>
                    <a:cubicBezTo>
                      <a:pt x="15864" y="13770"/>
                      <a:pt x="14862" y="13109"/>
                      <a:pt x="14101" y="12608"/>
                    </a:cubicBezTo>
                    <a:cubicBezTo>
                      <a:pt x="13861" y="12448"/>
                      <a:pt x="13600" y="12268"/>
                      <a:pt x="13360" y="12107"/>
                    </a:cubicBezTo>
                    <a:cubicBezTo>
                      <a:pt x="12759" y="11767"/>
                      <a:pt x="12178" y="11446"/>
                      <a:pt x="11678" y="11026"/>
                    </a:cubicBezTo>
                    <a:cubicBezTo>
                      <a:pt x="11517" y="10866"/>
                      <a:pt x="11257" y="10605"/>
                      <a:pt x="11017" y="10265"/>
                    </a:cubicBezTo>
                    <a:cubicBezTo>
                      <a:pt x="11437" y="9944"/>
                      <a:pt x="11938" y="9604"/>
                      <a:pt x="12439" y="9263"/>
                    </a:cubicBezTo>
                    <a:lnTo>
                      <a:pt x="12859" y="8943"/>
                    </a:lnTo>
                    <a:cubicBezTo>
                      <a:pt x="14522" y="7681"/>
                      <a:pt x="16364" y="6099"/>
                      <a:pt x="16765" y="3856"/>
                    </a:cubicBezTo>
                    <a:cubicBezTo>
                      <a:pt x="16945" y="3014"/>
                      <a:pt x="16865" y="2173"/>
                      <a:pt x="16525" y="1512"/>
                    </a:cubicBezTo>
                    <a:cubicBezTo>
                      <a:pt x="16104" y="671"/>
                      <a:pt x="15263" y="90"/>
                      <a:pt x="14361" y="10"/>
                    </a:cubicBezTo>
                    <a:cubicBezTo>
                      <a:pt x="14294" y="4"/>
                      <a:pt x="14225" y="0"/>
                      <a:pt x="14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1" name="Google Shape;3861;p44"/>
            <p:cNvGrpSpPr/>
            <p:nvPr/>
          </p:nvGrpSpPr>
          <p:grpSpPr>
            <a:xfrm>
              <a:off x="4908290" y="4201552"/>
              <a:ext cx="897362" cy="1134117"/>
              <a:chOff x="6040915" y="4364565"/>
              <a:chExt cx="897362" cy="1134117"/>
            </a:xfrm>
          </p:grpSpPr>
          <p:sp>
            <p:nvSpPr>
              <p:cNvPr id="3862" name="Google Shape;3862;p44"/>
              <p:cNvSpPr/>
              <p:nvPr/>
            </p:nvSpPr>
            <p:spPr>
              <a:xfrm>
                <a:off x="6040915" y="4730564"/>
                <a:ext cx="873812" cy="768117"/>
              </a:xfrm>
              <a:custGeom>
                <a:avLst/>
                <a:gdLst/>
                <a:ahLst/>
                <a:cxnLst/>
                <a:rect l="l" t="t" r="r" b="b"/>
                <a:pathLst>
                  <a:path w="30465" h="26780" extrusionOk="0">
                    <a:moveTo>
                      <a:pt x="3165" y="1"/>
                    </a:moveTo>
                    <a:cubicBezTo>
                      <a:pt x="3165" y="1"/>
                      <a:pt x="1" y="13440"/>
                      <a:pt x="81" y="23374"/>
                    </a:cubicBezTo>
                    <a:lnTo>
                      <a:pt x="26459" y="26779"/>
                    </a:lnTo>
                    <a:cubicBezTo>
                      <a:pt x="26459" y="26779"/>
                      <a:pt x="30464" y="7672"/>
                      <a:pt x="29122" y="1583"/>
                    </a:cubicBezTo>
                    <a:lnTo>
                      <a:pt x="31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44"/>
              <p:cNvSpPr/>
              <p:nvPr/>
            </p:nvSpPr>
            <p:spPr>
              <a:xfrm>
                <a:off x="6174780" y="4740345"/>
                <a:ext cx="114931" cy="677337"/>
              </a:xfrm>
              <a:custGeom>
                <a:avLst/>
                <a:gdLst/>
                <a:ahLst/>
                <a:cxnLst/>
                <a:rect l="l" t="t" r="r" b="b"/>
                <a:pathLst>
                  <a:path w="4007" h="23615" extrusionOk="0">
                    <a:moveTo>
                      <a:pt x="3686" y="0"/>
                    </a:moveTo>
                    <a:lnTo>
                      <a:pt x="0" y="23614"/>
                    </a:lnTo>
                    <a:lnTo>
                      <a:pt x="261" y="23614"/>
                    </a:lnTo>
                    <a:lnTo>
                      <a:pt x="4006" y="0"/>
                    </a:ln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44"/>
              <p:cNvSpPr/>
              <p:nvPr/>
            </p:nvSpPr>
            <p:spPr>
              <a:xfrm>
                <a:off x="6237395" y="4742640"/>
                <a:ext cx="109739" cy="684221"/>
              </a:xfrm>
              <a:custGeom>
                <a:avLst/>
                <a:gdLst/>
                <a:ahLst/>
                <a:cxnLst/>
                <a:rect l="l" t="t" r="r" b="b"/>
                <a:pathLst>
                  <a:path w="3826" h="23855" extrusionOk="0">
                    <a:moveTo>
                      <a:pt x="3506" y="0"/>
                    </a:moveTo>
                    <a:lnTo>
                      <a:pt x="1" y="23774"/>
                    </a:lnTo>
                    <a:lnTo>
                      <a:pt x="241" y="23855"/>
                    </a:lnTo>
                    <a:lnTo>
                      <a:pt x="3826" y="0"/>
                    </a:ln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44"/>
              <p:cNvSpPr/>
              <p:nvPr/>
            </p:nvSpPr>
            <p:spPr>
              <a:xfrm>
                <a:off x="6129403" y="4737477"/>
                <a:ext cx="110313" cy="675014"/>
              </a:xfrm>
              <a:custGeom>
                <a:avLst/>
                <a:gdLst/>
                <a:ahLst/>
                <a:cxnLst/>
                <a:rect l="l" t="t" r="r" b="b"/>
                <a:pathLst>
                  <a:path w="3846" h="23534" extrusionOk="0">
                    <a:moveTo>
                      <a:pt x="3505" y="0"/>
                    </a:moveTo>
                    <a:cubicBezTo>
                      <a:pt x="2163" y="7771"/>
                      <a:pt x="1002" y="15622"/>
                      <a:pt x="0" y="23454"/>
                    </a:cubicBezTo>
                    <a:lnTo>
                      <a:pt x="260" y="23534"/>
                    </a:lnTo>
                    <a:cubicBezTo>
                      <a:pt x="1262" y="15703"/>
                      <a:pt x="2424" y="7771"/>
                      <a:pt x="3846" y="0"/>
                    </a:cubicBez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44"/>
              <p:cNvSpPr/>
              <p:nvPr/>
            </p:nvSpPr>
            <p:spPr>
              <a:xfrm>
                <a:off x="6076539" y="4732859"/>
                <a:ext cx="103429" cy="672748"/>
              </a:xfrm>
              <a:custGeom>
                <a:avLst/>
                <a:gdLst/>
                <a:ahLst/>
                <a:cxnLst/>
                <a:rect l="l" t="t" r="r" b="b"/>
                <a:pathLst>
                  <a:path w="3606" h="23455" extrusionOk="0">
                    <a:moveTo>
                      <a:pt x="3345" y="1"/>
                    </a:moveTo>
                    <a:cubicBezTo>
                      <a:pt x="1843" y="7772"/>
                      <a:pt x="762" y="15603"/>
                      <a:pt x="0" y="23454"/>
                    </a:cubicBezTo>
                    <a:lnTo>
                      <a:pt x="261" y="23454"/>
                    </a:lnTo>
                    <a:cubicBezTo>
                      <a:pt x="1002" y="15603"/>
                      <a:pt x="2103" y="7772"/>
                      <a:pt x="3606" y="1"/>
                    </a:cubicBez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44"/>
              <p:cNvSpPr/>
              <p:nvPr/>
            </p:nvSpPr>
            <p:spPr>
              <a:xfrm>
                <a:off x="6289685" y="4744934"/>
                <a:ext cx="100561" cy="689384"/>
              </a:xfrm>
              <a:custGeom>
                <a:avLst/>
                <a:gdLst/>
                <a:ahLst/>
                <a:cxnLst/>
                <a:rect l="l" t="t" r="r" b="b"/>
                <a:pathLst>
                  <a:path w="3506" h="24035" extrusionOk="0">
                    <a:moveTo>
                      <a:pt x="3265" y="0"/>
                    </a:moveTo>
                    <a:lnTo>
                      <a:pt x="0" y="23955"/>
                    </a:lnTo>
                    <a:lnTo>
                      <a:pt x="260" y="24035"/>
                    </a:lnTo>
                    <a:lnTo>
                      <a:pt x="3505" y="81"/>
                    </a:lnTo>
                    <a:lnTo>
                      <a:pt x="3265" y="0"/>
                    </a:ln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44"/>
              <p:cNvSpPr/>
              <p:nvPr/>
            </p:nvSpPr>
            <p:spPr>
              <a:xfrm>
                <a:off x="6763619" y="4773646"/>
                <a:ext cx="86220" cy="722713"/>
              </a:xfrm>
              <a:custGeom>
                <a:avLst/>
                <a:gdLst/>
                <a:ahLst/>
                <a:cxnLst/>
                <a:rect l="l" t="t" r="r" b="b"/>
                <a:pathLst>
                  <a:path w="3006" h="25197" extrusionOk="0">
                    <a:moveTo>
                      <a:pt x="2765" y="1"/>
                    </a:moveTo>
                    <a:lnTo>
                      <a:pt x="1" y="25117"/>
                    </a:lnTo>
                    <a:lnTo>
                      <a:pt x="261" y="25197"/>
                    </a:lnTo>
                    <a:lnTo>
                      <a:pt x="3005" y="1"/>
                    </a:ln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44"/>
              <p:cNvSpPr/>
              <p:nvPr/>
            </p:nvSpPr>
            <p:spPr>
              <a:xfrm>
                <a:off x="6711358" y="4769057"/>
                <a:ext cx="83323" cy="720418"/>
              </a:xfrm>
              <a:custGeom>
                <a:avLst/>
                <a:gdLst/>
                <a:ahLst/>
                <a:cxnLst/>
                <a:rect l="l" t="t" r="r" b="b"/>
                <a:pathLst>
                  <a:path w="2905" h="25117" extrusionOk="0">
                    <a:moveTo>
                      <a:pt x="2664" y="1"/>
                    </a:moveTo>
                    <a:lnTo>
                      <a:pt x="0" y="25037"/>
                    </a:lnTo>
                    <a:lnTo>
                      <a:pt x="241" y="25117"/>
                    </a:lnTo>
                    <a:lnTo>
                      <a:pt x="2904" y="81"/>
                    </a:lnTo>
                    <a:lnTo>
                      <a:pt x="2664" y="1"/>
                    </a:ln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44"/>
              <p:cNvSpPr/>
              <p:nvPr/>
            </p:nvSpPr>
            <p:spPr>
              <a:xfrm>
                <a:off x="6507420" y="4759305"/>
                <a:ext cx="93648" cy="703754"/>
              </a:xfrm>
              <a:custGeom>
                <a:avLst/>
                <a:gdLst/>
                <a:ahLst/>
                <a:cxnLst/>
                <a:rect l="l" t="t" r="r" b="b"/>
                <a:pathLst>
                  <a:path w="3265" h="24536" extrusionOk="0">
                    <a:moveTo>
                      <a:pt x="3004" y="0"/>
                    </a:moveTo>
                    <a:lnTo>
                      <a:pt x="0" y="24455"/>
                    </a:lnTo>
                    <a:lnTo>
                      <a:pt x="260" y="24535"/>
                    </a:lnTo>
                    <a:lnTo>
                      <a:pt x="3265" y="0"/>
                    </a:ln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44"/>
              <p:cNvSpPr/>
              <p:nvPr/>
            </p:nvSpPr>
            <p:spPr>
              <a:xfrm>
                <a:off x="6557960" y="4763894"/>
                <a:ext cx="126977" cy="703754"/>
              </a:xfrm>
              <a:custGeom>
                <a:avLst/>
                <a:gdLst/>
                <a:ahLst/>
                <a:cxnLst/>
                <a:rect l="l" t="t" r="r" b="b"/>
                <a:pathLst>
                  <a:path w="4427" h="24536" extrusionOk="0">
                    <a:moveTo>
                      <a:pt x="4167" y="0"/>
                    </a:moveTo>
                    <a:lnTo>
                      <a:pt x="1" y="24536"/>
                    </a:lnTo>
                    <a:lnTo>
                      <a:pt x="241" y="24536"/>
                    </a:lnTo>
                    <a:lnTo>
                      <a:pt x="4427" y="0"/>
                    </a:ln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44"/>
              <p:cNvSpPr/>
              <p:nvPr/>
            </p:nvSpPr>
            <p:spPr>
              <a:xfrm>
                <a:off x="6636667" y="4766189"/>
                <a:ext cx="103429" cy="713535"/>
              </a:xfrm>
              <a:custGeom>
                <a:avLst/>
                <a:gdLst/>
                <a:ahLst/>
                <a:cxnLst/>
                <a:rect l="l" t="t" r="r" b="b"/>
                <a:pathLst>
                  <a:path w="3606" h="24877" extrusionOk="0">
                    <a:moveTo>
                      <a:pt x="3265" y="0"/>
                    </a:moveTo>
                    <a:lnTo>
                      <a:pt x="0" y="24796"/>
                    </a:lnTo>
                    <a:lnTo>
                      <a:pt x="261" y="24876"/>
                    </a:lnTo>
                    <a:lnTo>
                      <a:pt x="3606" y="0"/>
                    </a:ln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44"/>
              <p:cNvSpPr/>
              <p:nvPr/>
            </p:nvSpPr>
            <p:spPr>
              <a:xfrm>
                <a:off x="6268431" y="4364565"/>
                <a:ext cx="543476" cy="216725"/>
              </a:xfrm>
              <a:custGeom>
                <a:avLst/>
                <a:gdLst/>
                <a:ahLst/>
                <a:cxnLst/>
                <a:rect l="l" t="t" r="r" b="b"/>
                <a:pathLst>
                  <a:path w="18948" h="7556" extrusionOk="0">
                    <a:moveTo>
                      <a:pt x="2767" y="1"/>
                    </a:moveTo>
                    <a:cubicBezTo>
                      <a:pt x="2065" y="1"/>
                      <a:pt x="1393" y="424"/>
                      <a:pt x="1082" y="1164"/>
                    </a:cubicBezTo>
                    <a:cubicBezTo>
                      <a:pt x="661" y="2486"/>
                      <a:pt x="240" y="3828"/>
                      <a:pt x="0" y="5250"/>
                    </a:cubicBezTo>
                    <a:cubicBezTo>
                      <a:pt x="2003" y="5671"/>
                      <a:pt x="4006" y="6171"/>
                      <a:pt x="6009" y="6592"/>
                    </a:cubicBezTo>
                    <a:cubicBezTo>
                      <a:pt x="6488" y="6695"/>
                      <a:pt x="7075" y="6874"/>
                      <a:pt x="7637" y="6874"/>
                    </a:cubicBezTo>
                    <a:cubicBezTo>
                      <a:pt x="7944" y="6874"/>
                      <a:pt x="8243" y="6821"/>
                      <a:pt x="8512" y="6672"/>
                    </a:cubicBezTo>
                    <a:lnTo>
                      <a:pt x="8512" y="6832"/>
                    </a:lnTo>
                    <a:lnTo>
                      <a:pt x="9514" y="7173"/>
                    </a:lnTo>
                    <a:cubicBezTo>
                      <a:pt x="9834" y="6992"/>
                      <a:pt x="10014" y="6832"/>
                      <a:pt x="10175" y="6592"/>
                    </a:cubicBezTo>
                    <a:cubicBezTo>
                      <a:pt x="10595" y="6832"/>
                      <a:pt x="11176" y="6992"/>
                      <a:pt x="11597" y="7093"/>
                    </a:cubicBezTo>
                    <a:cubicBezTo>
                      <a:pt x="11937" y="7173"/>
                      <a:pt x="12258" y="7333"/>
                      <a:pt x="12598" y="7333"/>
                    </a:cubicBezTo>
                    <a:cubicBezTo>
                      <a:pt x="13400" y="7495"/>
                      <a:pt x="14203" y="7556"/>
                      <a:pt x="15011" y="7556"/>
                    </a:cubicBezTo>
                    <a:cubicBezTo>
                      <a:pt x="16301" y="7556"/>
                      <a:pt x="17605" y="7401"/>
                      <a:pt x="18947" y="7253"/>
                    </a:cubicBezTo>
                    <a:cubicBezTo>
                      <a:pt x="18847" y="6091"/>
                      <a:pt x="18847" y="4909"/>
                      <a:pt x="18767" y="3748"/>
                    </a:cubicBezTo>
                    <a:cubicBezTo>
                      <a:pt x="18767" y="2907"/>
                      <a:pt x="18186" y="2246"/>
                      <a:pt x="17345" y="2085"/>
                    </a:cubicBezTo>
                    <a:cubicBezTo>
                      <a:pt x="16595" y="1892"/>
                      <a:pt x="15839" y="1783"/>
                      <a:pt x="15098" y="1783"/>
                    </a:cubicBezTo>
                    <a:cubicBezTo>
                      <a:pt x="14533" y="1783"/>
                      <a:pt x="13977" y="1847"/>
                      <a:pt x="13439" y="1985"/>
                    </a:cubicBezTo>
                    <a:cubicBezTo>
                      <a:pt x="12678" y="2246"/>
                      <a:pt x="11937" y="2586"/>
                      <a:pt x="11256" y="2987"/>
                    </a:cubicBezTo>
                    <a:cubicBezTo>
                      <a:pt x="11176" y="3167"/>
                      <a:pt x="10936" y="3327"/>
                      <a:pt x="10755" y="3487"/>
                    </a:cubicBezTo>
                    <a:cubicBezTo>
                      <a:pt x="10755" y="2907"/>
                      <a:pt x="10755" y="2406"/>
                      <a:pt x="10675" y="1825"/>
                    </a:cubicBezTo>
                    <a:cubicBezTo>
                      <a:pt x="10595" y="1244"/>
                      <a:pt x="10515" y="583"/>
                      <a:pt x="10014" y="403"/>
                    </a:cubicBezTo>
                    <a:cubicBezTo>
                      <a:pt x="9896" y="346"/>
                      <a:pt x="9772" y="320"/>
                      <a:pt x="9648" y="320"/>
                    </a:cubicBezTo>
                    <a:cubicBezTo>
                      <a:pt x="9251" y="320"/>
                      <a:pt x="8852" y="583"/>
                      <a:pt x="8592" y="904"/>
                    </a:cubicBezTo>
                    <a:cubicBezTo>
                      <a:pt x="8092" y="1585"/>
                      <a:pt x="7931" y="2326"/>
                      <a:pt x="7831" y="3167"/>
                    </a:cubicBezTo>
                    <a:cubicBezTo>
                      <a:pt x="6930" y="2166"/>
                      <a:pt x="5748" y="1324"/>
                      <a:pt x="4667" y="743"/>
                    </a:cubicBezTo>
                    <a:cubicBezTo>
                      <a:pt x="4326" y="583"/>
                      <a:pt x="3926" y="323"/>
                      <a:pt x="3505" y="163"/>
                    </a:cubicBezTo>
                    <a:cubicBezTo>
                      <a:pt x="3265" y="53"/>
                      <a:pt x="3014" y="1"/>
                      <a:pt x="2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44"/>
              <p:cNvSpPr/>
              <p:nvPr/>
            </p:nvSpPr>
            <p:spPr>
              <a:xfrm>
                <a:off x="6081702" y="4478954"/>
                <a:ext cx="856574" cy="344649"/>
              </a:xfrm>
              <a:custGeom>
                <a:avLst/>
                <a:gdLst/>
                <a:ahLst/>
                <a:cxnLst/>
                <a:rect l="l" t="t" r="r" b="b"/>
                <a:pathLst>
                  <a:path w="29864" h="12016" extrusionOk="0">
                    <a:moveTo>
                      <a:pt x="3005" y="0"/>
                    </a:moveTo>
                    <a:cubicBezTo>
                      <a:pt x="3005" y="0"/>
                      <a:pt x="582" y="6109"/>
                      <a:pt x="1" y="8352"/>
                    </a:cubicBezTo>
                    <a:cubicBezTo>
                      <a:pt x="1" y="8352"/>
                      <a:pt x="14237" y="12015"/>
                      <a:pt x="25387" y="12015"/>
                    </a:cubicBezTo>
                    <a:cubicBezTo>
                      <a:pt x="26957" y="12015"/>
                      <a:pt x="28465" y="11943"/>
                      <a:pt x="29864" y="11777"/>
                    </a:cubicBezTo>
                    <a:lnTo>
                      <a:pt x="29783" y="3105"/>
                    </a:lnTo>
                    <a:cubicBezTo>
                      <a:pt x="29783" y="3105"/>
                      <a:pt x="19348" y="841"/>
                      <a:pt x="3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44"/>
              <p:cNvSpPr/>
              <p:nvPr/>
            </p:nvSpPr>
            <p:spPr>
              <a:xfrm>
                <a:off x="6356890" y="4500782"/>
                <a:ext cx="220052" cy="954783"/>
              </a:xfrm>
              <a:custGeom>
                <a:avLst/>
                <a:gdLst/>
                <a:ahLst/>
                <a:cxnLst/>
                <a:rect l="l" t="t" r="r" b="b"/>
                <a:pathLst>
                  <a:path w="7672" h="33288" extrusionOk="0">
                    <a:moveTo>
                      <a:pt x="4086" y="0"/>
                    </a:moveTo>
                    <a:cubicBezTo>
                      <a:pt x="3085" y="5748"/>
                      <a:pt x="0" y="23874"/>
                      <a:pt x="742" y="32887"/>
                    </a:cubicBezTo>
                    <a:lnTo>
                      <a:pt x="4086" y="33288"/>
                    </a:lnTo>
                    <a:cubicBezTo>
                      <a:pt x="5088" y="27119"/>
                      <a:pt x="7671" y="9013"/>
                      <a:pt x="7511" y="421"/>
                    </a:cubicBezTo>
                    <a:cubicBezTo>
                      <a:pt x="6430" y="241"/>
                      <a:pt x="5348" y="160"/>
                      <a:pt x="40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44"/>
              <p:cNvSpPr/>
              <p:nvPr/>
            </p:nvSpPr>
            <p:spPr>
              <a:xfrm>
                <a:off x="6167896" y="4498487"/>
                <a:ext cx="35624" cy="66658"/>
              </a:xfrm>
              <a:custGeom>
                <a:avLst/>
                <a:gdLst/>
                <a:ahLst/>
                <a:cxnLst/>
                <a:rect l="l" t="t" r="r" b="b"/>
                <a:pathLst>
                  <a:path w="1242" h="2324" extrusionOk="0">
                    <a:moveTo>
                      <a:pt x="1162" y="0"/>
                    </a:moveTo>
                    <a:cubicBezTo>
                      <a:pt x="1082" y="0"/>
                      <a:pt x="1001" y="0"/>
                      <a:pt x="921" y="80"/>
                    </a:cubicBezTo>
                    <a:lnTo>
                      <a:pt x="0" y="2163"/>
                    </a:lnTo>
                    <a:cubicBezTo>
                      <a:pt x="0" y="2163"/>
                      <a:pt x="0" y="2243"/>
                      <a:pt x="80" y="2323"/>
                    </a:cubicBezTo>
                    <a:lnTo>
                      <a:pt x="160" y="2323"/>
                    </a:lnTo>
                    <a:cubicBezTo>
                      <a:pt x="160" y="2323"/>
                      <a:pt x="240" y="2323"/>
                      <a:pt x="240" y="2243"/>
                    </a:cubicBezTo>
                    <a:lnTo>
                      <a:pt x="1162" y="160"/>
                    </a:lnTo>
                    <a:cubicBezTo>
                      <a:pt x="1242" y="80"/>
                      <a:pt x="1162" y="0"/>
                      <a:pt x="1162" y="0"/>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44"/>
              <p:cNvSpPr/>
              <p:nvPr/>
            </p:nvSpPr>
            <p:spPr>
              <a:xfrm>
                <a:off x="6146039" y="4595523"/>
                <a:ext cx="16693" cy="34534"/>
              </a:xfrm>
              <a:custGeom>
                <a:avLst/>
                <a:gdLst/>
                <a:ahLst/>
                <a:cxnLst/>
                <a:rect l="l" t="t" r="r" b="b"/>
                <a:pathLst>
                  <a:path w="582" h="1204" extrusionOk="0">
                    <a:moveTo>
                      <a:pt x="432" y="0"/>
                    </a:moveTo>
                    <a:cubicBezTo>
                      <a:pt x="381" y="0"/>
                      <a:pt x="341" y="66"/>
                      <a:pt x="341" y="122"/>
                    </a:cubicBezTo>
                    <a:lnTo>
                      <a:pt x="1" y="1043"/>
                    </a:lnTo>
                    <a:cubicBezTo>
                      <a:pt x="1" y="1124"/>
                      <a:pt x="1" y="1204"/>
                      <a:pt x="81" y="1204"/>
                    </a:cubicBezTo>
                    <a:lnTo>
                      <a:pt x="181" y="1204"/>
                    </a:lnTo>
                    <a:cubicBezTo>
                      <a:pt x="181" y="1204"/>
                      <a:pt x="261" y="1204"/>
                      <a:pt x="261" y="1124"/>
                    </a:cubicBezTo>
                    <a:lnTo>
                      <a:pt x="582" y="202"/>
                    </a:lnTo>
                    <a:cubicBezTo>
                      <a:pt x="582" y="122"/>
                      <a:pt x="582" y="42"/>
                      <a:pt x="502" y="42"/>
                    </a:cubicBezTo>
                    <a:cubicBezTo>
                      <a:pt x="478" y="12"/>
                      <a:pt x="454" y="0"/>
                      <a:pt x="432" y="0"/>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44"/>
              <p:cNvSpPr/>
              <p:nvPr/>
            </p:nvSpPr>
            <p:spPr>
              <a:xfrm>
                <a:off x="6184532" y="4503076"/>
                <a:ext cx="55185" cy="174676"/>
              </a:xfrm>
              <a:custGeom>
                <a:avLst/>
                <a:gdLst/>
                <a:ahLst/>
                <a:cxnLst/>
                <a:rect l="l" t="t" r="r" b="b"/>
                <a:pathLst>
                  <a:path w="1924" h="6090" extrusionOk="0">
                    <a:moveTo>
                      <a:pt x="1743" y="0"/>
                    </a:moveTo>
                    <a:cubicBezTo>
                      <a:pt x="1663" y="0"/>
                      <a:pt x="1663" y="0"/>
                      <a:pt x="1583" y="80"/>
                    </a:cubicBezTo>
                    <a:lnTo>
                      <a:pt x="1" y="5929"/>
                    </a:lnTo>
                    <a:cubicBezTo>
                      <a:pt x="1" y="6009"/>
                      <a:pt x="1" y="6089"/>
                      <a:pt x="81" y="6089"/>
                    </a:cubicBezTo>
                    <a:lnTo>
                      <a:pt x="161" y="6089"/>
                    </a:lnTo>
                    <a:cubicBezTo>
                      <a:pt x="161" y="6089"/>
                      <a:pt x="241" y="6089"/>
                      <a:pt x="241" y="6009"/>
                    </a:cubicBezTo>
                    <a:lnTo>
                      <a:pt x="1844" y="161"/>
                    </a:lnTo>
                    <a:cubicBezTo>
                      <a:pt x="1924" y="80"/>
                      <a:pt x="1844" y="0"/>
                      <a:pt x="1743" y="0"/>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44"/>
              <p:cNvSpPr/>
              <p:nvPr/>
            </p:nvSpPr>
            <p:spPr>
              <a:xfrm>
                <a:off x="6143744" y="4646694"/>
                <a:ext cx="14399" cy="33358"/>
              </a:xfrm>
              <a:custGeom>
                <a:avLst/>
                <a:gdLst/>
                <a:ahLst/>
                <a:cxnLst/>
                <a:rect l="l" t="t" r="r" b="b"/>
                <a:pathLst>
                  <a:path w="502" h="1163" extrusionOk="0">
                    <a:moveTo>
                      <a:pt x="421" y="1"/>
                    </a:moveTo>
                    <a:cubicBezTo>
                      <a:pt x="341" y="1"/>
                      <a:pt x="261" y="1"/>
                      <a:pt x="261" y="81"/>
                    </a:cubicBezTo>
                    <a:lnTo>
                      <a:pt x="1" y="1002"/>
                    </a:lnTo>
                    <a:cubicBezTo>
                      <a:pt x="1" y="1082"/>
                      <a:pt x="1" y="1162"/>
                      <a:pt x="81" y="1162"/>
                    </a:cubicBezTo>
                    <a:lnTo>
                      <a:pt x="161" y="1162"/>
                    </a:lnTo>
                    <a:cubicBezTo>
                      <a:pt x="161" y="1162"/>
                      <a:pt x="261" y="1162"/>
                      <a:pt x="261" y="1082"/>
                    </a:cubicBezTo>
                    <a:lnTo>
                      <a:pt x="502" y="161"/>
                    </a:lnTo>
                    <a:cubicBezTo>
                      <a:pt x="502" y="81"/>
                      <a:pt x="502" y="1"/>
                      <a:pt x="421" y="1"/>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44"/>
              <p:cNvSpPr/>
              <p:nvPr/>
            </p:nvSpPr>
            <p:spPr>
              <a:xfrm>
                <a:off x="6254060" y="4574871"/>
                <a:ext cx="18988" cy="69555"/>
              </a:xfrm>
              <a:custGeom>
                <a:avLst/>
                <a:gdLst/>
                <a:ahLst/>
                <a:cxnLst/>
                <a:rect l="l" t="t" r="r" b="b"/>
                <a:pathLst>
                  <a:path w="662" h="2425" extrusionOk="0">
                    <a:moveTo>
                      <a:pt x="501" y="1"/>
                    </a:moveTo>
                    <a:cubicBezTo>
                      <a:pt x="421" y="1"/>
                      <a:pt x="421" y="81"/>
                      <a:pt x="321" y="161"/>
                    </a:cubicBezTo>
                    <a:lnTo>
                      <a:pt x="0" y="2264"/>
                    </a:lnTo>
                    <a:cubicBezTo>
                      <a:pt x="0" y="2344"/>
                      <a:pt x="80" y="2344"/>
                      <a:pt x="161" y="2424"/>
                    </a:cubicBezTo>
                    <a:cubicBezTo>
                      <a:pt x="161" y="2424"/>
                      <a:pt x="241" y="2344"/>
                      <a:pt x="241" y="2264"/>
                    </a:cubicBezTo>
                    <a:lnTo>
                      <a:pt x="661" y="161"/>
                    </a:lnTo>
                    <a:cubicBezTo>
                      <a:pt x="661" y="81"/>
                      <a:pt x="581" y="81"/>
                      <a:pt x="501" y="1"/>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44"/>
              <p:cNvSpPr/>
              <p:nvPr/>
            </p:nvSpPr>
            <p:spPr>
              <a:xfrm>
                <a:off x="6289685" y="4522036"/>
                <a:ext cx="19561" cy="112607"/>
              </a:xfrm>
              <a:custGeom>
                <a:avLst/>
                <a:gdLst/>
                <a:ahLst/>
                <a:cxnLst/>
                <a:rect l="l" t="t" r="r" b="b"/>
                <a:pathLst>
                  <a:path w="682" h="3926" extrusionOk="0">
                    <a:moveTo>
                      <a:pt x="501" y="0"/>
                    </a:moveTo>
                    <a:cubicBezTo>
                      <a:pt x="501" y="0"/>
                      <a:pt x="421" y="0"/>
                      <a:pt x="421" y="100"/>
                    </a:cubicBezTo>
                    <a:lnTo>
                      <a:pt x="0" y="3766"/>
                    </a:lnTo>
                    <a:cubicBezTo>
                      <a:pt x="0" y="3846"/>
                      <a:pt x="80" y="3926"/>
                      <a:pt x="180" y="3926"/>
                    </a:cubicBezTo>
                    <a:cubicBezTo>
                      <a:pt x="260" y="3926"/>
                      <a:pt x="260" y="3926"/>
                      <a:pt x="341" y="3846"/>
                    </a:cubicBezTo>
                    <a:lnTo>
                      <a:pt x="681" y="181"/>
                    </a:lnTo>
                    <a:cubicBezTo>
                      <a:pt x="681" y="100"/>
                      <a:pt x="581" y="0"/>
                      <a:pt x="501" y="0"/>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44"/>
              <p:cNvSpPr/>
              <p:nvPr/>
            </p:nvSpPr>
            <p:spPr>
              <a:xfrm>
                <a:off x="6282772" y="4663359"/>
                <a:ext cx="9236" cy="33931"/>
              </a:xfrm>
              <a:custGeom>
                <a:avLst/>
                <a:gdLst/>
                <a:ahLst/>
                <a:cxnLst/>
                <a:rect l="l" t="t" r="r" b="b"/>
                <a:pathLst>
                  <a:path w="322" h="1183" extrusionOk="0">
                    <a:moveTo>
                      <a:pt x="241" y="0"/>
                    </a:moveTo>
                    <a:cubicBezTo>
                      <a:pt x="161" y="0"/>
                      <a:pt x="81" y="80"/>
                      <a:pt x="81" y="181"/>
                    </a:cubicBezTo>
                    <a:lnTo>
                      <a:pt x="1" y="1002"/>
                    </a:lnTo>
                    <a:cubicBezTo>
                      <a:pt x="1" y="1082"/>
                      <a:pt x="1" y="1182"/>
                      <a:pt x="81" y="1182"/>
                    </a:cubicBezTo>
                    <a:cubicBezTo>
                      <a:pt x="161" y="1182"/>
                      <a:pt x="241" y="1082"/>
                      <a:pt x="241" y="1082"/>
                    </a:cubicBezTo>
                    <a:lnTo>
                      <a:pt x="321" y="181"/>
                    </a:lnTo>
                    <a:cubicBezTo>
                      <a:pt x="321" y="80"/>
                      <a:pt x="321" y="0"/>
                      <a:pt x="241" y="0"/>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44"/>
              <p:cNvSpPr/>
              <p:nvPr/>
            </p:nvSpPr>
            <p:spPr>
              <a:xfrm>
                <a:off x="6340225" y="4500782"/>
                <a:ext cx="12104" cy="93075"/>
              </a:xfrm>
              <a:custGeom>
                <a:avLst/>
                <a:gdLst/>
                <a:ahLst/>
                <a:cxnLst/>
                <a:rect l="l" t="t" r="r" b="b"/>
                <a:pathLst>
                  <a:path w="422" h="3245" extrusionOk="0">
                    <a:moveTo>
                      <a:pt x="321" y="0"/>
                    </a:moveTo>
                    <a:cubicBezTo>
                      <a:pt x="241" y="0"/>
                      <a:pt x="161" y="80"/>
                      <a:pt x="161" y="160"/>
                    </a:cubicBezTo>
                    <a:lnTo>
                      <a:pt x="1" y="3085"/>
                    </a:lnTo>
                    <a:cubicBezTo>
                      <a:pt x="1" y="3165"/>
                      <a:pt x="81" y="3245"/>
                      <a:pt x="161" y="3245"/>
                    </a:cubicBezTo>
                    <a:cubicBezTo>
                      <a:pt x="241" y="3245"/>
                      <a:pt x="321" y="3165"/>
                      <a:pt x="321" y="3085"/>
                    </a:cubicBezTo>
                    <a:lnTo>
                      <a:pt x="421" y="160"/>
                    </a:lnTo>
                    <a:cubicBezTo>
                      <a:pt x="421" y="80"/>
                      <a:pt x="421" y="0"/>
                      <a:pt x="321" y="0"/>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44"/>
              <p:cNvSpPr/>
              <p:nvPr/>
            </p:nvSpPr>
            <p:spPr>
              <a:xfrm>
                <a:off x="6330473" y="4639810"/>
                <a:ext cx="16665" cy="74116"/>
              </a:xfrm>
              <a:custGeom>
                <a:avLst/>
                <a:gdLst/>
                <a:ahLst/>
                <a:cxnLst/>
                <a:rect l="l" t="t" r="r" b="b"/>
                <a:pathLst>
                  <a:path w="581" h="2584" extrusionOk="0">
                    <a:moveTo>
                      <a:pt x="501" y="0"/>
                    </a:moveTo>
                    <a:cubicBezTo>
                      <a:pt x="421" y="0"/>
                      <a:pt x="341" y="80"/>
                      <a:pt x="341" y="80"/>
                    </a:cubicBezTo>
                    <a:lnTo>
                      <a:pt x="0" y="2404"/>
                    </a:lnTo>
                    <a:cubicBezTo>
                      <a:pt x="0" y="2504"/>
                      <a:pt x="80" y="2584"/>
                      <a:pt x="160" y="2584"/>
                    </a:cubicBezTo>
                    <a:cubicBezTo>
                      <a:pt x="160" y="2584"/>
                      <a:pt x="261" y="2504"/>
                      <a:pt x="261" y="2404"/>
                    </a:cubicBezTo>
                    <a:lnTo>
                      <a:pt x="581" y="160"/>
                    </a:lnTo>
                    <a:cubicBezTo>
                      <a:pt x="581" y="80"/>
                      <a:pt x="501" y="0"/>
                      <a:pt x="501" y="0"/>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44"/>
              <p:cNvSpPr/>
              <p:nvPr/>
            </p:nvSpPr>
            <p:spPr>
              <a:xfrm>
                <a:off x="6385602" y="4522036"/>
                <a:ext cx="12104" cy="38521"/>
              </a:xfrm>
              <a:custGeom>
                <a:avLst/>
                <a:gdLst/>
                <a:ahLst/>
                <a:cxnLst/>
                <a:rect l="l" t="t" r="r" b="b"/>
                <a:pathLst>
                  <a:path w="422" h="1343" extrusionOk="0">
                    <a:moveTo>
                      <a:pt x="241" y="0"/>
                    </a:moveTo>
                    <a:cubicBezTo>
                      <a:pt x="161" y="0"/>
                      <a:pt x="81" y="100"/>
                      <a:pt x="81" y="181"/>
                    </a:cubicBezTo>
                    <a:lnTo>
                      <a:pt x="1" y="1182"/>
                    </a:lnTo>
                    <a:cubicBezTo>
                      <a:pt x="1" y="1262"/>
                      <a:pt x="81" y="1342"/>
                      <a:pt x="161" y="1342"/>
                    </a:cubicBezTo>
                    <a:cubicBezTo>
                      <a:pt x="161" y="1342"/>
                      <a:pt x="241" y="1262"/>
                      <a:pt x="241" y="1182"/>
                    </a:cubicBezTo>
                    <a:lnTo>
                      <a:pt x="422" y="181"/>
                    </a:lnTo>
                    <a:cubicBezTo>
                      <a:pt x="422" y="100"/>
                      <a:pt x="341" y="100"/>
                      <a:pt x="241" y="0"/>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44"/>
              <p:cNvSpPr/>
              <p:nvPr/>
            </p:nvSpPr>
            <p:spPr>
              <a:xfrm>
                <a:off x="6428713" y="4510534"/>
                <a:ext cx="12075" cy="35652"/>
              </a:xfrm>
              <a:custGeom>
                <a:avLst/>
                <a:gdLst/>
                <a:ahLst/>
                <a:cxnLst/>
                <a:rect l="l" t="t" r="r" b="b"/>
                <a:pathLst>
                  <a:path w="421" h="1243" extrusionOk="0">
                    <a:moveTo>
                      <a:pt x="240" y="1"/>
                    </a:moveTo>
                    <a:cubicBezTo>
                      <a:pt x="160" y="1"/>
                      <a:pt x="160" y="1"/>
                      <a:pt x="80" y="81"/>
                    </a:cubicBezTo>
                    <a:lnTo>
                      <a:pt x="0" y="1082"/>
                    </a:lnTo>
                    <a:cubicBezTo>
                      <a:pt x="0" y="1162"/>
                      <a:pt x="0" y="1242"/>
                      <a:pt x="80" y="1242"/>
                    </a:cubicBezTo>
                    <a:cubicBezTo>
                      <a:pt x="160" y="1242"/>
                      <a:pt x="240" y="1242"/>
                      <a:pt x="240" y="1162"/>
                    </a:cubicBezTo>
                    <a:lnTo>
                      <a:pt x="421" y="161"/>
                    </a:lnTo>
                    <a:cubicBezTo>
                      <a:pt x="421" y="81"/>
                      <a:pt x="341" y="1"/>
                      <a:pt x="240" y="1"/>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44"/>
              <p:cNvSpPr/>
              <p:nvPr/>
            </p:nvSpPr>
            <p:spPr>
              <a:xfrm>
                <a:off x="6397678" y="4615659"/>
                <a:ext cx="23577" cy="105179"/>
              </a:xfrm>
              <a:custGeom>
                <a:avLst/>
                <a:gdLst/>
                <a:ahLst/>
                <a:cxnLst/>
                <a:rect l="l" t="t" r="r" b="b"/>
                <a:pathLst>
                  <a:path w="822" h="3667" extrusionOk="0">
                    <a:moveTo>
                      <a:pt x="661" y="1"/>
                    </a:moveTo>
                    <a:cubicBezTo>
                      <a:pt x="581" y="1"/>
                      <a:pt x="501" y="1"/>
                      <a:pt x="501" y="81"/>
                    </a:cubicBezTo>
                    <a:lnTo>
                      <a:pt x="81" y="3506"/>
                    </a:lnTo>
                    <a:cubicBezTo>
                      <a:pt x="1" y="3586"/>
                      <a:pt x="81" y="3666"/>
                      <a:pt x="161" y="3666"/>
                    </a:cubicBezTo>
                    <a:cubicBezTo>
                      <a:pt x="241" y="3666"/>
                      <a:pt x="321" y="3586"/>
                      <a:pt x="321" y="3506"/>
                    </a:cubicBezTo>
                    <a:lnTo>
                      <a:pt x="822" y="161"/>
                    </a:lnTo>
                    <a:cubicBezTo>
                      <a:pt x="822" y="81"/>
                      <a:pt x="742" y="1"/>
                      <a:pt x="661" y="1"/>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44"/>
              <p:cNvSpPr/>
              <p:nvPr/>
            </p:nvSpPr>
            <p:spPr>
              <a:xfrm>
                <a:off x="6373555" y="4593830"/>
                <a:ext cx="21856" cy="114931"/>
              </a:xfrm>
              <a:custGeom>
                <a:avLst/>
                <a:gdLst/>
                <a:ahLst/>
                <a:cxnLst/>
                <a:rect l="l" t="t" r="r" b="b"/>
                <a:pathLst>
                  <a:path w="762" h="4007" extrusionOk="0">
                    <a:moveTo>
                      <a:pt x="661" y="1"/>
                    </a:moveTo>
                    <a:cubicBezTo>
                      <a:pt x="581" y="1"/>
                      <a:pt x="501" y="101"/>
                      <a:pt x="501" y="181"/>
                    </a:cubicBezTo>
                    <a:lnTo>
                      <a:pt x="0" y="3846"/>
                    </a:lnTo>
                    <a:cubicBezTo>
                      <a:pt x="0" y="3926"/>
                      <a:pt x="80" y="4007"/>
                      <a:pt x="161" y="4007"/>
                    </a:cubicBezTo>
                    <a:cubicBezTo>
                      <a:pt x="261" y="4007"/>
                      <a:pt x="261" y="4007"/>
                      <a:pt x="261" y="3926"/>
                    </a:cubicBezTo>
                    <a:lnTo>
                      <a:pt x="761" y="181"/>
                    </a:lnTo>
                    <a:cubicBezTo>
                      <a:pt x="761" y="101"/>
                      <a:pt x="661" y="1"/>
                      <a:pt x="661" y="1"/>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44"/>
              <p:cNvSpPr/>
              <p:nvPr/>
            </p:nvSpPr>
            <p:spPr>
              <a:xfrm>
                <a:off x="6297143" y="4706441"/>
                <a:ext cx="9207" cy="21856"/>
              </a:xfrm>
              <a:custGeom>
                <a:avLst/>
                <a:gdLst/>
                <a:ahLst/>
                <a:cxnLst/>
                <a:rect l="l" t="t" r="r" b="b"/>
                <a:pathLst>
                  <a:path w="321" h="762" extrusionOk="0">
                    <a:moveTo>
                      <a:pt x="241" y="0"/>
                    </a:moveTo>
                    <a:cubicBezTo>
                      <a:pt x="161" y="0"/>
                      <a:pt x="81" y="0"/>
                      <a:pt x="81" y="81"/>
                    </a:cubicBezTo>
                    <a:lnTo>
                      <a:pt x="0" y="581"/>
                    </a:lnTo>
                    <a:cubicBezTo>
                      <a:pt x="0" y="681"/>
                      <a:pt x="81" y="762"/>
                      <a:pt x="161" y="762"/>
                    </a:cubicBezTo>
                    <a:cubicBezTo>
                      <a:pt x="161" y="762"/>
                      <a:pt x="241" y="762"/>
                      <a:pt x="241" y="681"/>
                    </a:cubicBezTo>
                    <a:lnTo>
                      <a:pt x="321" y="181"/>
                    </a:lnTo>
                    <a:cubicBezTo>
                      <a:pt x="321" y="81"/>
                      <a:pt x="321" y="0"/>
                      <a:pt x="241" y="0"/>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44"/>
              <p:cNvSpPr/>
              <p:nvPr/>
            </p:nvSpPr>
            <p:spPr>
              <a:xfrm>
                <a:off x="6596453" y="4539275"/>
                <a:ext cx="14399" cy="97693"/>
              </a:xfrm>
              <a:custGeom>
                <a:avLst/>
                <a:gdLst/>
                <a:ahLst/>
                <a:cxnLst/>
                <a:rect l="l" t="t" r="r" b="b"/>
                <a:pathLst>
                  <a:path w="502" h="3406" extrusionOk="0">
                    <a:moveTo>
                      <a:pt x="401" y="0"/>
                    </a:moveTo>
                    <a:cubicBezTo>
                      <a:pt x="321" y="0"/>
                      <a:pt x="241" y="80"/>
                      <a:pt x="241" y="160"/>
                    </a:cubicBezTo>
                    <a:lnTo>
                      <a:pt x="0" y="3245"/>
                    </a:lnTo>
                    <a:cubicBezTo>
                      <a:pt x="0" y="3325"/>
                      <a:pt x="0" y="3405"/>
                      <a:pt x="81" y="3405"/>
                    </a:cubicBezTo>
                    <a:cubicBezTo>
                      <a:pt x="161" y="3405"/>
                      <a:pt x="241" y="3325"/>
                      <a:pt x="241" y="3245"/>
                    </a:cubicBezTo>
                    <a:lnTo>
                      <a:pt x="501" y="160"/>
                    </a:lnTo>
                    <a:cubicBezTo>
                      <a:pt x="501" y="80"/>
                      <a:pt x="401" y="0"/>
                      <a:pt x="401" y="0"/>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44"/>
              <p:cNvSpPr/>
              <p:nvPr/>
            </p:nvSpPr>
            <p:spPr>
              <a:xfrm>
                <a:off x="6596453" y="4665654"/>
                <a:ext cx="14399" cy="60348"/>
              </a:xfrm>
              <a:custGeom>
                <a:avLst/>
                <a:gdLst/>
                <a:ahLst/>
                <a:cxnLst/>
                <a:rect l="l" t="t" r="r" b="b"/>
                <a:pathLst>
                  <a:path w="502" h="2104" extrusionOk="0">
                    <a:moveTo>
                      <a:pt x="401" y="0"/>
                    </a:moveTo>
                    <a:cubicBezTo>
                      <a:pt x="321" y="0"/>
                      <a:pt x="241" y="101"/>
                      <a:pt x="241" y="181"/>
                    </a:cubicBezTo>
                    <a:lnTo>
                      <a:pt x="0" y="1923"/>
                    </a:lnTo>
                    <a:cubicBezTo>
                      <a:pt x="0" y="2003"/>
                      <a:pt x="0" y="2103"/>
                      <a:pt x="81" y="2103"/>
                    </a:cubicBezTo>
                    <a:cubicBezTo>
                      <a:pt x="161" y="2103"/>
                      <a:pt x="241" y="2103"/>
                      <a:pt x="241" y="2003"/>
                    </a:cubicBezTo>
                    <a:lnTo>
                      <a:pt x="501" y="181"/>
                    </a:lnTo>
                    <a:cubicBezTo>
                      <a:pt x="501" y="101"/>
                      <a:pt x="501" y="0"/>
                      <a:pt x="401" y="0"/>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44"/>
              <p:cNvSpPr/>
              <p:nvPr/>
            </p:nvSpPr>
            <p:spPr>
              <a:xfrm>
                <a:off x="6584377" y="4747229"/>
                <a:ext cx="9236" cy="26445"/>
              </a:xfrm>
              <a:custGeom>
                <a:avLst/>
                <a:gdLst/>
                <a:ahLst/>
                <a:cxnLst/>
                <a:rect l="l" t="t" r="r" b="b"/>
                <a:pathLst>
                  <a:path w="322" h="922" extrusionOk="0">
                    <a:moveTo>
                      <a:pt x="161" y="1"/>
                    </a:moveTo>
                    <a:cubicBezTo>
                      <a:pt x="161" y="1"/>
                      <a:pt x="81" y="1"/>
                      <a:pt x="81" y="81"/>
                    </a:cubicBezTo>
                    <a:lnTo>
                      <a:pt x="1" y="762"/>
                    </a:lnTo>
                    <a:cubicBezTo>
                      <a:pt x="1" y="842"/>
                      <a:pt x="81" y="922"/>
                      <a:pt x="81" y="922"/>
                    </a:cubicBezTo>
                    <a:lnTo>
                      <a:pt x="161" y="922"/>
                    </a:lnTo>
                    <a:cubicBezTo>
                      <a:pt x="161" y="922"/>
                      <a:pt x="241" y="842"/>
                      <a:pt x="241" y="762"/>
                    </a:cubicBezTo>
                    <a:lnTo>
                      <a:pt x="321" y="81"/>
                    </a:lnTo>
                    <a:cubicBezTo>
                      <a:pt x="321" y="81"/>
                      <a:pt x="241" y="1"/>
                      <a:pt x="161" y="1"/>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44"/>
              <p:cNvSpPr/>
              <p:nvPr/>
            </p:nvSpPr>
            <p:spPr>
              <a:xfrm>
                <a:off x="6632078" y="4541569"/>
                <a:ext cx="12075" cy="126977"/>
              </a:xfrm>
              <a:custGeom>
                <a:avLst/>
                <a:gdLst/>
                <a:ahLst/>
                <a:cxnLst/>
                <a:rect l="l" t="t" r="r" b="b"/>
                <a:pathLst>
                  <a:path w="421" h="4427" extrusionOk="0">
                    <a:moveTo>
                      <a:pt x="261" y="0"/>
                    </a:moveTo>
                    <a:cubicBezTo>
                      <a:pt x="160" y="0"/>
                      <a:pt x="80" y="80"/>
                      <a:pt x="80" y="160"/>
                    </a:cubicBezTo>
                    <a:lnTo>
                      <a:pt x="0" y="4326"/>
                    </a:lnTo>
                    <a:cubicBezTo>
                      <a:pt x="0" y="4326"/>
                      <a:pt x="80" y="4427"/>
                      <a:pt x="160" y="4427"/>
                    </a:cubicBezTo>
                    <a:cubicBezTo>
                      <a:pt x="261" y="4427"/>
                      <a:pt x="341" y="4427"/>
                      <a:pt x="341" y="4326"/>
                    </a:cubicBezTo>
                    <a:lnTo>
                      <a:pt x="421" y="160"/>
                    </a:lnTo>
                    <a:cubicBezTo>
                      <a:pt x="421" y="80"/>
                      <a:pt x="341" y="80"/>
                      <a:pt x="261" y="0"/>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44"/>
              <p:cNvSpPr/>
              <p:nvPr/>
            </p:nvSpPr>
            <p:spPr>
              <a:xfrm>
                <a:off x="6627488" y="4704147"/>
                <a:ext cx="9207" cy="55185"/>
              </a:xfrm>
              <a:custGeom>
                <a:avLst/>
                <a:gdLst/>
                <a:ahLst/>
                <a:cxnLst/>
                <a:rect l="l" t="t" r="r" b="b"/>
                <a:pathLst>
                  <a:path w="321" h="1924" extrusionOk="0">
                    <a:moveTo>
                      <a:pt x="160" y="0"/>
                    </a:moveTo>
                    <a:cubicBezTo>
                      <a:pt x="80" y="0"/>
                      <a:pt x="80" y="80"/>
                      <a:pt x="80" y="161"/>
                    </a:cubicBezTo>
                    <a:lnTo>
                      <a:pt x="0" y="1843"/>
                    </a:lnTo>
                    <a:cubicBezTo>
                      <a:pt x="0" y="1843"/>
                      <a:pt x="80" y="1923"/>
                      <a:pt x="160" y="1923"/>
                    </a:cubicBezTo>
                    <a:cubicBezTo>
                      <a:pt x="240" y="1923"/>
                      <a:pt x="320" y="1923"/>
                      <a:pt x="320" y="1843"/>
                    </a:cubicBezTo>
                    <a:lnTo>
                      <a:pt x="320" y="161"/>
                    </a:lnTo>
                    <a:cubicBezTo>
                      <a:pt x="320" y="80"/>
                      <a:pt x="240" y="0"/>
                      <a:pt x="160" y="0"/>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44"/>
              <p:cNvSpPr/>
              <p:nvPr/>
            </p:nvSpPr>
            <p:spPr>
              <a:xfrm>
                <a:off x="6660790" y="4555911"/>
                <a:ext cx="9809" cy="143671"/>
              </a:xfrm>
              <a:custGeom>
                <a:avLst/>
                <a:gdLst/>
                <a:ahLst/>
                <a:cxnLst/>
                <a:rect l="l" t="t" r="r" b="b"/>
                <a:pathLst>
                  <a:path w="342" h="5009" extrusionOk="0">
                    <a:moveTo>
                      <a:pt x="261" y="1"/>
                    </a:moveTo>
                    <a:cubicBezTo>
                      <a:pt x="161" y="1"/>
                      <a:pt x="81" y="81"/>
                      <a:pt x="81" y="161"/>
                    </a:cubicBezTo>
                    <a:lnTo>
                      <a:pt x="1" y="4828"/>
                    </a:lnTo>
                    <a:cubicBezTo>
                      <a:pt x="1" y="4928"/>
                      <a:pt x="81" y="4928"/>
                      <a:pt x="81" y="5008"/>
                    </a:cubicBezTo>
                    <a:lnTo>
                      <a:pt x="161" y="5008"/>
                    </a:lnTo>
                    <a:cubicBezTo>
                      <a:pt x="261" y="5008"/>
                      <a:pt x="261" y="4928"/>
                      <a:pt x="261" y="4828"/>
                    </a:cubicBezTo>
                    <a:lnTo>
                      <a:pt x="341" y="161"/>
                    </a:lnTo>
                    <a:cubicBezTo>
                      <a:pt x="341" y="81"/>
                      <a:pt x="341" y="1"/>
                      <a:pt x="261" y="1"/>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44"/>
              <p:cNvSpPr/>
              <p:nvPr/>
            </p:nvSpPr>
            <p:spPr>
              <a:xfrm>
                <a:off x="6660790" y="4725975"/>
                <a:ext cx="9809" cy="45404"/>
              </a:xfrm>
              <a:custGeom>
                <a:avLst/>
                <a:gdLst/>
                <a:ahLst/>
                <a:cxnLst/>
                <a:rect l="l" t="t" r="r" b="b"/>
                <a:pathLst>
                  <a:path w="342" h="1583" extrusionOk="0">
                    <a:moveTo>
                      <a:pt x="161" y="0"/>
                    </a:moveTo>
                    <a:cubicBezTo>
                      <a:pt x="81" y="0"/>
                      <a:pt x="81" y="0"/>
                      <a:pt x="81" y="81"/>
                    </a:cubicBezTo>
                    <a:lnTo>
                      <a:pt x="1" y="1402"/>
                    </a:lnTo>
                    <a:cubicBezTo>
                      <a:pt x="1" y="1503"/>
                      <a:pt x="81" y="1503"/>
                      <a:pt x="81" y="1583"/>
                    </a:cubicBezTo>
                    <a:lnTo>
                      <a:pt x="161" y="1583"/>
                    </a:lnTo>
                    <a:cubicBezTo>
                      <a:pt x="161" y="1583"/>
                      <a:pt x="261" y="1503"/>
                      <a:pt x="261" y="1402"/>
                    </a:cubicBezTo>
                    <a:lnTo>
                      <a:pt x="341" y="81"/>
                    </a:lnTo>
                    <a:cubicBezTo>
                      <a:pt x="341" y="81"/>
                      <a:pt x="261" y="0"/>
                      <a:pt x="161" y="0"/>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44"/>
              <p:cNvSpPr/>
              <p:nvPr/>
            </p:nvSpPr>
            <p:spPr>
              <a:xfrm>
                <a:off x="6701577" y="4562824"/>
                <a:ext cx="9809" cy="59774"/>
              </a:xfrm>
              <a:custGeom>
                <a:avLst/>
                <a:gdLst/>
                <a:ahLst/>
                <a:cxnLst/>
                <a:rect l="l" t="t" r="r" b="b"/>
                <a:pathLst>
                  <a:path w="342" h="2084" extrusionOk="0">
                    <a:moveTo>
                      <a:pt x="161" y="0"/>
                    </a:moveTo>
                    <a:cubicBezTo>
                      <a:pt x="81" y="80"/>
                      <a:pt x="1" y="80"/>
                      <a:pt x="1" y="181"/>
                    </a:cubicBezTo>
                    <a:lnTo>
                      <a:pt x="81" y="1923"/>
                    </a:lnTo>
                    <a:cubicBezTo>
                      <a:pt x="81" y="2003"/>
                      <a:pt x="161" y="2083"/>
                      <a:pt x="161" y="2083"/>
                    </a:cubicBezTo>
                    <a:lnTo>
                      <a:pt x="241" y="2083"/>
                    </a:lnTo>
                    <a:cubicBezTo>
                      <a:pt x="341" y="2083"/>
                      <a:pt x="341" y="2003"/>
                      <a:pt x="341" y="1923"/>
                    </a:cubicBezTo>
                    <a:lnTo>
                      <a:pt x="341" y="181"/>
                    </a:lnTo>
                    <a:cubicBezTo>
                      <a:pt x="341" y="80"/>
                      <a:pt x="241" y="0"/>
                      <a:pt x="161" y="0"/>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44"/>
              <p:cNvSpPr/>
              <p:nvPr/>
            </p:nvSpPr>
            <p:spPr>
              <a:xfrm>
                <a:off x="6708490" y="4658770"/>
                <a:ext cx="12075" cy="112607"/>
              </a:xfrm>
              <a:custGeom>
                <a:avLst/>
                <a:gdLst/>
                <a:ahLst/>
                <a:cxnLst/>
                <a:rect l="l" t="t" r="r" b="b"/>
                <a:pathLst>
                  <a:path w="421" h="3926" extrusionOk="0">
                    <a:moveTo>
                      <a:pt x="180" y="0"/>
                    </a:moveTo>
                    <a:cubicBezTo>
                      <a:pt x="100" y="0"/>
                      <a:pt x="0" y="80"/>
                      <a:pt x="0" y="160"/>
                    </a:cubicBezTo>
                    <a:lnTo>
                      <a:pt x="100" y="3745"/>
                    </a:lnTo>
                    <a:cubicBezTo>
                      <a:pt x="100" y="3846"/>
                      <a:pt x="180" y="3926"/>
                      <a:pt x="260" y="3926"/>
                    </a:cubicBezTo>
                    <a:cubicBezTo>
                      <a:pt x="341" y="3926"/>
                      <a:pt x="421" y="3846"/>
                      <a:pt x="421" y="3745"/>
                    </a:cubicBezTo>
                    <a:lnTo>
                      <a:pt x="260" y="160"/>
                    </a:lnTo>
                    <a:cubicBezTo>
                      <a:pt x="260" y="80"/>
                      <a:pt x="180" y="0"/>
                      <a:pt x="180" y="0"/>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44"/>
              <p:cNvSpPr/>
              <p:nvPr/>
            </p:nvSpPr>
            <p:spPr>
              <a:xfrm>
                <a:off x="6744660" y="4565118"/>
                <a:ext cx="12104" cy="218331"/>
              </a:xfrm>
              <a:custGeom>
                <a:avLst/>
                <a:gdLst/>
                <a:ahLst/>
                <a:cxnLst/>
                <a:rect l="l" t="t" r="r" b="b"/>
                <a:pathLst>
                  <a:path w="422" h="7612" extrusionOk="0">
                    <a:moveTo>
                      <a:pt x="241" y="0"/>
                    </a:moveTo>
                    <a:cubicBezTo>
                      <a:pt x="161" y="0"/>
                      <a:pt x="81" y="0"/>
                      <a:pt x="81" y="101"/>
                    </a:cubicBezTo>
                    <a:lnTo>
                      <a:pt x="1" y="7431"/>
                    </a:lnTo>
                    <a:cubicBezTo>
                      <a:pt x="1" y="7511"/>
                      <a:pt x="1" y="7611"/>
                      <a:pt x="81" y="7611"/>
                    </a:cubicBezTo>
                    <a:cubicBezTo>
                      <a:pt x="161" y="7611"/>
                      <a:pt x="241" y="7511"/>
                      <a:pt x="241" y="7431"/>
                    </a:cubicBezTo>
                    <a:lnTo>
                      <a:pt x="421" y="101"/>
                    </a:lnTo>
                    <a:cubicBezTo>
                      <a:pt x="421" y="0"/>
                      <a:pt x="341" y="0"/>
                      <a:pt x="241" y="0"/>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44"/>
              <p:cNvSpPr/>
              <p:nvPr/>
            </p:nvSpPr>
            <p:spPr>
              <a:xfrm>
                <a:off x="6780284" y="4555911"/>
                <a:ext cx="9809" cy="37947"/>
              </a:xfrm>
              <a:custGeom>
                <a:avLst/>
                <a:gdLst/>
                <a:ahLst/>
                <a:cxnLst/>
                <a:rect l="l" t="t" r="r" b="b"/>
                <a:pathLst>
                  <a:path w="342" h="1323" extrusionOk="0">
                    <a:moveTo>
                      <a:pt x="181" y="1"/>
                    </a:moveTo>
                    <a:cubicBezTo>
                      <a:pt x="101" y="1"/>
                      <a:pt x="1" y="81"/>
                      <a:pt x="1" y="161"/>
                    </a:cubicBezTo>
                    <a:lnTo>
                      <a:pt x="101" y="1243"/>
                    </a:lnTo>
                    <a:cubicBezTo>
                      <a:pt x="101" y="1323"/>
                      <a:pt x="101" y="1323"/>
                      <a:pt x="181" y="1323"/>
                    </a:cubicBezTo>
                    <a:cubicBezTo>
                      <a:pt x="261" y="1323"/>
                      <a:pt x="341" y="1323"/>
                      <a:pt x="341" y="1243"/>
                    </a:cubicBezTo>
                    <a:lnTo>
                      <a:pt x="261" y="161"/>
                    </a:lnTo>
                    <a:cubicBezTo>
                      <a:pt x="261" y="81"/>
                      <a:pt x="261" y="1"/>
                      <a:pt x="181" y="1"/>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44"/>
              <p:cNvSpPr/>
              <p:nvPr/>
            </p:nvSpPr>
            <p:spPr>
              <a:xfrm>
                <a:off x="6790065" y="4639810"/>
                <a:ext cx="14370" cy="143642"/>
              </a:xfrm>
              <a:custGeom>
                <a:avLst/>
                <a:gdLst/>
                <a:ahLst/>
                <a:cxnLst/>
                <a:rect l="l" t="t" r="r" b="b"/>
                <a:pathLst>
                  <a:path w="501" h="5008" extrusionOk="0">
                    <a:moveTo>
                      <a:pt x="80" y="0"/>
                    </a:moveTo>
                    <a:cubicBezTo>
                      <a:pt x="0" y="0"/>
                      <a:pt x="0" y="80"/>
                      <a:pt x="0" y="160"/>
                    </a:cubicBezTo>
                    <a:lnTo>
                      <a:pt x="160" y="4827"/>
                    </a:lnTo>
                    <a:cubicBezTo>
                      <a:pt x="261" y="4907"/>
                      <a:pt x="261" y="5007"/>
                      <a:pt x="341" y="5007"/>
                    </a:cubicBezTo>
                    <a:cubicBezTo>
                      <a:pt x="421" y="5007"/>
                      <a:pt x="501" y="4907"/>
                      <a:pt x="501" y="4827"/>
                    </a:cubicBezTo>
                    <a:lnTo>
                      <a:pt x="261" y="80"/>
                    </a:lnTo>
                    <a:cubicBezTo>
                      <a:pt x="261" y="80"/>
                      <a:pt x="160" y="0"/>
                      <a:pt x="80" y="0"/>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44"/>
              <p:cNvSpPr/>
              <p:nvPr/>
            </p:nvSpPr>
            <p:spPr>
              <a:xfrm>
                <a:off x="6821072" y="4579489"/>
                <a:ext cx="7515" cy="24151"/>
              </a:xfrm>
              <a:custGeom>
                <a:avLst/>
                <a:gdLst/>
                <a:ahLst/>
                <a:cxnLst/>
                <a:rect l="l" t="t" r="r" b="b"/>
                <a:pathLst>
                  <a:path w="262" h="842" extrusionOk="0">
                    <a:moveTo>
                      <a:pt x="181" y="0"/>
                    </a:moveTo>
                    <a:cubicBezTo>
                      <a:pt x="81" y="0"/>
                      <a:pt x="1" y="100"/>
                      <a:pt x="1" y="100"/>
                    </a:cubicBezTo>
                    <a:lnTo>
                      <a:pt x="1" y="681"/>
                    </a:lnTo>
                    <a:cubicBezTo>
                      <a:pt x="1" y="761"/>
                      <a:pt x="1" y="841"/>
                      <a:pt x="81" y="841"/>
                    </a:cubicBezTo>
                    <a:cubicBezTo>
                      <a:pt x="181" y="841"/>
                      <a:pt x="261" y="761"/>
                      <a:pt x="261" y="681"/>
                    </a:cubicBezTo>
                    <a:lnTo>
                      <a:pt x="261" y="180"/>
                    </a:lnTo>
                    <a:cubicBezTo>
                      <a:pt x="261" y="100"/>
                      <a:pt x="261" y="0"/>
                      <a:pt x="181" y="0"/>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44"/>
              <p:cNvSpPr/>
              <p:nvPr/>
            </p:nvSpPr>
            <p:spPr>
              <a:xfrm>
                <a:off x="6814188" y="4627734"/>
                <a:ext cx="16693" cy="66658"/>
              </a:xfrm>
              <a:custGeom>
                <a:avLst/>
                <a:gdLst/>
                <a:ahLst/>
                <a:cxnLst/>
                <a:rect l="l" t="t" r="r" b="b"/>
                <a:pathLst>
                  <a:path w="582" h="2324" extrusionOk="0">
                    <a:moveTo>
                      <a:pt x="80" y="1"/>
                    </a:moveTo>
                    <a:cubicBezTo>
                      <a:pt x="0" y="1"/>
                      <a:pt x="0" y="81"/>
                      <a:pt x="0" y="161"/>
                    </a:cubicBezTo>
                    <a:lnTo>
                      <a:pt x="321" y="2244"/>
                    </a:lnTo>
                    <a:cubicBezTo>
                      <a:pt x="321" y="2324"/>
                      <a:pt x="421" y="2324"/>
                      <a:pt x="421" y="2324"/>
                    </a:cubicBezTo>
                    <a:lnTo>
                      <a:pt x="501" y="2324"/>
                    </a:lnTo>
                    <a:cubicBezTo>
                      <a:pt x="581" y="2324"/>
                      <a:pt x="581" y="2244"/>
                      <a:pt x="581" y="2164"/>
                    </a:cubicBezTo>
                    <a:lnTo>
                      <a:pt x="241" y="81"/>
                    </a:lnTo>
                    <a:cubicBezTo>
                      <a:pt x="241" y="81"/>
                      <a:pt x="161" y="1"/>
                      <a:pt x="80" y="1"/>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44"/>
              <p:cNvSpPr/>
              <p:nvPr/>
            </p:nvSpPr>
            <p:spPr>
              <a:xfrm>
                <a:off x="6823367" y="4725975"/>
                <a:ext cx="12104" cy="47699"/>
              </a:xfrm>
              <a:custGeom>
                <a:avLst/>
                <a:gdLst/>
                <a:ahLst/>
                <a:cxnLst/>
                <a:rect l="l" t="t" r="r" b="b"/>
                <a:pathLst>
                  <a:path w="422" h="1663" extrusionOk="0">
                    <a:moveTo>
                      <a:pt x="181" y="0"/>
                    </a:moveTo>
                    <a:cubicBezTo>
                      <a:pt x="101" y="0"/>
                      <a:pt x="1" y="81"/>
                      <a:pt x="1" y="161"/>
                    </a:cubicBezTo>
                    <a:lnTo>
                      <a:pt x="101" y="1583"/>
                    </a:lnTo>
                    <a:cubicBezTo>
                      <a:pt x="101" y="1583"/>
                      <a:pt x="181" y="1663"/>
                      <a:pt x="261" y="1663"/>
                    </a:cubicBezTo>
                    <a:cubicBezTo>
                      <a:pt x="341" y="1663"/>
                      <a:pt x="421" y="1583"/>
                      <a:pt x="421" y="1503"/>
                    </a:cubicBezTo>
                    <a:lnTo>
                      <a:pt x="341" y="161"/>
                    </a:lnTo>
                    <a:cubicBezTo>
                      <a:pt x="341" y="81"/>
                      <a:pt x="261" y="0"/>
                      <a:pt x="181" y="0"/>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44"/>
              <p:cNvSpPr/>
              <p:nvPr/>
            </p:nvSpPr>
            <p:spPr>
              <a:xfrm>
                <a:off x="6857270" y="4596728"/>
                <a:ext cx="14399" cy="90780"/>
              </a:xfrm>
              <a:custGeom>
                <a:avLst/>
                <a:gdLst/>
                <a:ahLst/>
                <a:cxnLst/>
                <a:rect l="l" t="t" r="r" b="b"/>
                <a:pathLst>
                  <a:path w="502" h="3165" extrusionOk="0">
                    <a:moveTo>
                      <a:pt x="161" y="0"/>
                    </a:moveTo>
                    <a:cubicBezTo>
                      <a:pt x="81" y="0"/>
                      <a:pt x="1" y="80"/>
                      <a:pt x="1" y="160"/>
                    </a:cubicBezTo>
                    <a:lnTo>
                      <a:pt x="161" y="3004"/>
                    </a:lnTo>
                    <a:cubicBezTo>
                      <a:pt x="161" y="3084"/>
                      <a:pt x="241" y="3084"/>
                      <a:pt x="321" y="3165"/>
                    </a:cubicBezTo>
                    <a:cubicBezTo>
                      <a:pt x="421" y="3165"/>
                      <a:pt x="501" y="3084"/>
                      <a:pt x="501" y="3004"/>
                    </a:cubicBezTo>
                    <a:lnTo>
                      <a:pt x="241" y="80"/>
                    </a:lnTo>
                    <a:lnTo>
                      <a:pt x="161" y="0"/>
                    </a:ln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44"/>
              <p:cNvSpPr/>
              <p:nvPr/>
            </p:nvSpPr>
            <p:spPr>
              <a:xfrm>
                <a:off x="6900353" y="4593830"/>
                <a:ext cx="12104" cy="105752"/>
              </a:xfrm>
              <a:custGeom>
                <a:avLst/>
                <a:gdLst/>
                <a:ahLst/>
                <a:cxnLst/>
                <a:rect l="l" t="t" r="r" b="b"/>
                <a:pathLst>
                  <a:path w="422" h="3687" extrusionOk="0">
                    <a:moveTo>
                      <a:pt x="241" y="1"/>
                    </a:moveTo>
                    <a:cubicBezTo>
                      <a:pt x="161" y="1"/>
                      <a:pt x="81" y="101"/>
                      <a:pt x="81" y="181"/>
                    </a:cubicBezTo>
                    <a:cubicBezTo>
                      <a:pt x="1" y="1263"/>
                      <a:pt x="1" y="2424"/>
                      <a:pt x="161" y="3606"/>
                    </a:cubicBezTo>
                    <a:cubicBezTo>
                      <a:pt x="161" y="3686"/>
                      <a:pt x="161" y="3686"/>
                      <a:pt x="241" y="3686"/>
                    </a:cubicBezTo>
                    <a:cubicBezTo>
                      <a:pt x="321" y="3686"/>
                      <a:pt x="421" y="3686"/>
                      <a:pt x="421" y="3606"/>
                    </a:cubicBezTo>
                    <a:cubicBezTo>
                      <a:pt x="241" y="2424"/>
                      <a:pt x="241" y="1263"/>
                      <a:pt x="321" y="181"/>
                    </a:cubicBezTo>
                    <a:cubicBezTo>
                      <a:pt x="321" y="101"/>
                      <a:pt x="321" y="1"/>
                      <a:pt x="241" y="1"/>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44"/>
              <p:cNvSpPr/>
              <p:nvPr/>
            </p:nvSpPr>
            <p:spPr>
              <a:xfrm>
                <a:off x="6902647" y="4728269"/>
                <a:ext cx="9809" cy="43110"/>
              </a:xfrm>
              <a:custGeom>
                <a:avLst/>
                <a:gdLst/>
                <a:ahLst/>
                <a:cxnLst/>
                <a:rect l="l" t="t" r="r" b="b"/>
                <a:pathLst>
                  <a:path w="342" h="1503" extrusionOk="0">
                    <a:moveTo>
                      <a:pt x="161" y="1"/>
                    </a:moveTo>
                    <a:cubicBezTo>
                      <a:pt x="81" y="1"/>
                      <a:pt x="1" y="81"/>
                      <a:pt x="1" y="161"/>
                    </a:cubicBezTo>
                    <a:lnTo>
                      <a:pt x="81" y="1423"/>
                    </a:lnTo>
                    <a:cubicBezTo>
                      <a:pt x="81" y="1503"/>
                      <a:pt x="81" y="1503"/>
                      <a:pt x="161" y="1503"/>
                    </a:cubicBezTo>
                    <a:cubicBezTo>
                      <a:pt x="241" y="1503"/>
                      <a:pt x="341" y="1503"/>
                      <a:pt x="341" y="1423"/>
                    </a:cubicBezTo>
                    <a:lnTo>
                      <a:pt x="241" y="161"/>
                    </a:lnTo>
                    <a:cubicBezTo>
                      <a:pt x="241" y="81"/>
                      <a:pt x="241" y="1"/>
                      <a:pt x="161" y="1"/>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44"/>
              <p:cNvSpPr/>
              <p:nvPr/>
            </p:nvSpPr>
            <p:spPr>
              <a:xfrm>
                <a:off x="6873935" y="4718517"/>
                <a:ext cx="9781" cy="40815"/>
              </a:xfrm>
              <a:custGeom>
                <a:avLst/>
                <a:gdLst/>
                <a:ahLst/>
                <a:cxnLst/>
                <a:rect l="l" t="t" r="r" b="b"/>
                <a:pathLst>
                  <a:path w="341" h="1423" extrusionOk="0">
                    <a:moveTo>
                      <a:pt x="161" y="0"/>
                    </a:moveTo>
                    <a:cubicBezTo>
                      <a:pt x="80" y="0"/>
                      <a:pt x="0" y="80"/>
                      <a:pt x="0" y="160"/>
                    </a:cubicBezTo>
                    <a:lnTo>
                      <a:pt x="80" y="1262"/>
                    </a:lnTo>
                    <a:cubicBezTo>
                      <a:pt x="80" y="1342"/>
                      <a:pt x="80" y="1422"/>
                      <a:pt x="161" y="1422"/>
                    </a:cubicBezTo>
                    <a:lnTo>
                      <a:pt x="241" y="1422"/>
                    </a:lnTo>
                    <a:cubicBezTo>
                      <a:pt x="241" y="1422"/>
                      <a:pt x="341" y="1342"/>
                      <a:pt x="341" y="1262"/>
                    </a:cubicBezTo>
                    <a:lnTo>
                      <a:pt x="341" y="160"/>
                    </a:lnTo>
                    <a:cubicBezTo>
                      <a:pt x="241" y="80"/>
                      <a:pt x="241" y="0"/>
                      <a:pt x="161" y="0"/>
                    </a:cubicBezTo>
                    <a:close/>
                  </a:path>
                </a:pathLst>
              </a:custGeom>
              <a:solidFill>
                <a:srgbClr val="FBC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9" name="Google Shape;3909;p44"/>
            <p:cNvGrpSpPr/>
            <p:nvPr/>
          </p:nvGrpSpPr>
          <p:grpSpPr>
            <a:xfrm rot="1116208">
              <a:off x="2846510" y="3746923"/>
              <a:ext cx="972025" cy="1536084"/>
              <a:chOff x="1953191" y="3869461"/>
              <a:chExt cx="972075" cy="1536163"/>
            </a:xfrm>
          </p:grpSpPr>
          <p:sp>
            <p:nvSpPr>
              <p:cNvPr id="3910" name="Google Shape;3910;p44"/>
              <p:cNvSpPr/>
              <p:nvPr/>
            </p:nvSpPr>
            <p:spPr>
              <a:xfrm>
                <a:off x="2108884" y="3869461"/>
                <a:ext cx="459608" cy="279167"/>
              </a:xfrm>
              <a:custGeom>
                <a:avLst/>
                <a:gdLst/>
                <a:ahLst/>
                <a:cxnLst/>
                <a:rect l="l" t="t" r="r" b="b"/>
                <a:pathLst>
                  <a:path w="16024" h="9733" extrusionOk="0">
                    <a:moveTo>
                      <a:pt x="7431" y="1561"/>
                    </a:moveTo>
                    <a:cubicBezTo>
                      <a:pt x="7511" y="1641"/>
                      <a:pt x="7511" y="1721"/>
                      <a:pt x="7592" y="1981"/>
                    </a:cubicBezTo>
                    <a:cubicBezTo>
                      <a:pt x="7932" y="3404"/>
                      <a:pt x="8092" y="4826"/>
                      <a:pt x="8092" y="6228"/>
                    </a:cubicBezTo>
                    <a:cubicBezTo>
                      <a:pt x="8012" y="6408"/>
                      <a:pt x="8012" y="6488"/>
                      <a:pt x="8012" y="6568"/>
                    </a:cubicBezTo>
                    <a:cubicBezTo>
                      <a:pt x="7752" y="6147"/>
                      <a:pt x="7672" y="5727"/>
                      <a:pt x="7511" y="5326"/>
                    </a:cubicBezTo>
                    <a:cubicBezTo>
                      <a:pt x="7251" y="4405"/>
                      <a:pt x="7171" y="3484"/>
                      <a:pt x="7171" y="2482"/>
                    </a:cubicBezTo>
                    <a:cubicBezTo>
                      <a:pt x="7171" y="2222"/>
                      <a:pt x="7171" y="1901"/>
                      <a:pt x="7331" y="1641"/>
                    </a:cubicBezTo>
                    <a:lnTo>
                      <a:pt x="7431" y="1561"/>
                    </a:lnTo>
                    <a:close/>
                    <a:moveTo>
                      <a:pt x="13610" y="2247"/>
                    </a:moveTo>
                    <a:cubicBezTo>
                      <a:pt x="13745" y="2247"/>
                      <a:pt x="13851" y="2272"/>
                      <a:pt x="13941" y="2322"/>
                    </a:cubicBezTo>
                    <a:cubicBezTo>
                      <a:pt x="13941" y="2402"/>
                      <a:pt x="14021" y="2482"/>
                      <a:pt x="14101" y="2723"/>
                    </a:cubicBezTo>
                    <a:cubicBezTo>
                      <a:pt x="14341" y="4225"/>
                      <a:pt x="13440" y="5567"/>
                      <a:pt x="12519" y="6328"/>
                    </a:cubicBezTo>
                    <a:cubicBezTo>
                      <a:pt x="12018" y="6728"/>
                      <a:pt x="11337" y="7069"/>
                      <a:pt x="10596" y="7409"/>
                    </a:cubicBezTo>
                    <a:cubicBezTo>
                      <a:pt x="10516" y="7409"/>
                      <a:pt x="10436" y="7489"/>
                      <a:pt x="10255" y="7569"/>
                    </a:cubicBezTo>
                    <a:cubicBezTo>
                      <a:pt x="10095" y="7569"/>
                      <a:pt x="9835" y="7730"/>
                      <a:pt x="9594" y="7830"/>
                    </a:cubicBezTo>
                    <a:lnTo>
                      <a:pt x="9594" y="7730"/>
                    </a:lnTo>
                    <a:lnTo>
                      <a:pt x="9594" y="7569"/>
                    </a:lnTo>
                    <a:lnTo>
                      <a:pt x="9594" y="6568"/>
                    </a:lnTo>
                    <a:cubicBezTo>
                      <a:pt x="9755" y="6067"/>
                      <a:pt x="10015" y="5567"/>
                      <a:pt x="10255" y="5066"/>
                    </a:cubicBezTo>
                    <a:cubicBezTo>
                      <a:pt x="10936" y="3644"/>
                      <a:pt x="12018" y="2642"/>
                      <a:pt x="13099" y="2322"/>
                    </a:cubicBezTo>
                    <a:cubicBezTo>
                      <a:pt x="13310" y="2272"/>
                      <a:pt x="13475" y="2247"/>
                      <a:pt x="13610" y="2247"/>
                    </a:cubicBezTo>
                    <a:close/>
                    <a:moveTo>
                      <a:pt x="2084" y="3484"/>
                    </a:moveTo>
                    <a:cubicBezTo>
                      <a:pt x="2324" y="3484"/>
                      <a:pt x="2745" y="3644"/>
                      <a:pt x="3245" y="3984"/>
                    </a:cubicBezTo>
                    <a:cubicBezTo>
                      <a:pt x="4006" y="4565"/>
                      <a:pt x="4667" y="5146"/>
                      <a:pt x="5248" y="5907"/>
                    </a:cubicBezTo>
                    <a:cubicBezTo>
                      <a:pt x="5829" y="6488"/>
                      <a:pt x="6330" y="7149"/>
                      <a:pt x="6750" y="7830"/>
                    </a:cubicBezTo>
                    <a:cubicBezTo>
                      <a:pt x="6750" y="7910"/>
                      <a:pt x="6830" y="7910"/>
                      <a:pt x="6830" y="7990"/>
                    </a:cubicBezTo>
                    <a:cubicBezTo>
                      <a:pt x="5749" y="7730"/>
                      <a:pt x="4507" y="7069"/>
                      <a:pt x="3005" y="5987"/>
                    </a:cubicBezTo>
                    <a:cubicBezTo>
                      <a:pt x="2504" y="5647"/>
                      <a:pt x="1923" y="5146"/>
                      <a:pt x="1663" y="4565"/>
                    </a:cubicBezTo>
                    <a:cubicBezTo>
                      <a:pt x="1583" y="4325"/>
                      <a:pt x="1583" y="3984"/>
                      <a:pt x="1743" y="3824"/>
                    </a:cubicBezTo>
                    <a:cubicBezTo>
                      <a:pt x="1743" y="3644"/>
                      <a:pt x="1823" y="3564"/>
                      <a:pt x="2004" y="3484"/>
                    </a:cubicBezTo>
                    <a:close/>
                    <a:moveTo>
                      <a:pt x="7471" y="1"/>
                    </a:moveTo>
                    <a:cubicBezTo>
                      <a:pt x="6934" y="1"/>
                      <a:pt x="6365" y="278"/>
                      <a:pt x="6009" y="820"/>
                    </a:cubicBezTo>
                    <a:cubicBezTo>
                      <a:pt x="5669" y="1321"/>
                      <a:pt x="5589" y="1981"/>
                      <a:pt x="5589" y="2482"/>
                    </a:cubicBezTo>
                    <a:cubicBezTo>
                      <a:pt x="5589" y="2983"/>
                      <a:pt x="5589" y="3484"/>
                      <a:pt x="5669" y="4064"/>
                    </a:cubicBezTo>
                    <a:cubicBezTo>
                      <a:pt x="5168" y="3564"/>
                      <a:pt x="4667" y="3143"/>
                      <a:pt x="4167" y="2723"/>
                    </a:cubicBezTo>
                    <a:cubicBezTo>
                      <a:pt x="3882" y="2522"/>
                      <a:pt x="3024" y="1901"/>
                      <a:pt x="2072" y="1901"/>
                    </a:cubicBezTo>
                    <a:cubicBezTo>
                      <a:pt x="1885" y="1901"/>
                      <a:pt x="1694" y="1925"/>
                      <a:pt x="1503" y="1981"/>
                    </a:cubicBezTo>
                    <a:cubicBezTo>
                      <a:pt x="1002" y="2142"/>
                      <a:pt x="582" y="2562"/>
                      <a:pt x="321" y="3063"/>
                    </a:cubicBezTo>
                    <a:cubicBezTo>
                      <a:pt x="1" y="3724"/>
                      <a:pt x="1" y="4485"/>
                      <a:pt x="161" y="5066"/>
                    </a:cubicBezTo>
                    <a:cubicBezTo>
                      <a:pt x="582" y="6147"/>
                      <a:pt x="1423" y="6828"/>
                      <a:pt x="2084" y="7329"/>
                    </a:cubicBezTo>
                    <a:cubicBezTo>
                      <a:pt x="4167" y="8731"/>
                      <a:pt x="5929" y="9492"/>
                      <a:pt x="7331" y="9652"/>
                    </a:cubicBezTo>
                    <a:cubicBezTo>
                      <a:pt x="7511" y="9733"/>
                      <a:pt x="7672" y="9733"/>
                      <a:pt x="7752" y="9733"/>
                    </a:cubicBezTo>
                    <a:cubicBezTo>
                      <a:pt x="8012" y="9652"/>
                      <a:pt x="8172" y="9652"/>
                      <a:pt x="8253" y="9572"/>
                    </a:cubicBezTo>
                    <a:lnTo>
                      <a:pt x="8593" y="9572"/>
                    </a:lnTo>
                    <a:cubicBezTo>
                      <a:pt x="8673" y="9572"/>
                      <a:pt x="8673" y="9572"/>
                      <a:pt x="8753" y="9492"/>
                    </a:cubicBezTo>
                    <a:lnTo>
                      <a:pt x="9334" y="9492"/>
                    </a:lnTo>
                    <a:cubicBezTo>
                      <a:pt x="9935" y="9412"/>
                      <a:pt x="10516" y="9152"/>
                      <a:pt x="10936" y="8992"/>
                    </a:cubicBezTo>
                    <a:cubicBezTo>
                      <a:pt x="11016" y="8911"/>
                      <a:pt x="11177" y="8831"/>
                      <a:pt x="11257" y="8831"/>
                    </a:cubicBezTo>
                    <a:cubicBezTo>
                      <a:pt x="12098" y="8411"/>
                      <a:pt x="12839" y="7990"/>
                      <a:pt x="13520" y="7489"/>
                    </a:cubicBezTo>
                    <a:cubicBezTo>
                      <a:pt x="15182" y="6147"/>
                      <a:pt x="16024" y="4225"/>
                      <a:pt x="15603" y="2482"/>
                    </a:cubicBezTo>
                    <a:cubicBezTo>
                      <a:pt x="15523" y="1901"/>
                      <a:pt x="15263" y="1481"/>
                      <a:pt x="14942" y="1140"/>
                    </a:cubicBezTo>
                    <a:cubicBezTo>
                      <a:pt x="14625" y="823"/>
                      <a:pt x="14171" y="675"/>
                      <a:pt x="13647" y="675"/>
                    </a:cubicBezTo>
                    <a:cubicBezTo>
                      <a:pt x="13344" y="675"/>
                      <a:pt x="13017" y="724"/>
                      <a:pt x="12679" y="820"/>
                    </a:cubicBezTo>
                    <a:cubicBezTo>
                      <a:pt x="11437" y="1220"/>
                      <a:pt x="10336" y="2062"/>
                      <a:pt x="9434" y="3323"/>
                    </a:cubicBezTo>
                    <a:cubicBezTo>
                      <a:pt x="9334" y="2723"/>
                      <a:pt x="9254" y="2222"/>
                      <a:pt x="9174" y="1641"/>
                    </a:cubicBezTo>
                    <a:cubicBezTo>
                      <a:pt x="9094" y="1321"/>
                      <a:pt x="8833" y="479"/>
                      <a:pt x="8092" y="139"/>
                    </a:cubicBezTo>
                    <a:cubicBezTo>
                      <a:pt x="7901" y="46"/>
                      <a:pt x="7689" y="1"/>
                      <a:pt x="7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44"/>
              <p:cNvSpPr/>
              <p:nvPr/>
            </p:nvSpPr>
            <p:spPr>
              <a:xfrm>
                <a:off x="2022719" y="4270971"/>
                <a:ext cx="902524" cy="1134622"/>
              </a:xfrm>
              <a:custGeom>
                <a:avLst/>
                <a:gdLst/>
                <a:ahLst/>
                <a:cxnLst/>
                <a:rect l="l" t="t" r="r" b="b"/>
                <a:pathLst>
                  <a:path w="31466" h="39558" extrusionOk="0">
                    <a:moveTo>
                      <a:pt x="27860" y="1"/>
                    </a:moveTo>
                    <a:lnTo>
                      <a:pt x="0" y="3085"/>
                    </a:lnTo>
                    <a:cubicBezTo>
                      <a:pt x="0" y="3085"/>
                      <a:pt x="80" y="25958"/>
                      <a:pt x="3245" y="39557"/>
                    </a:cubicBezTo>
                    <a:lnTo>
                      <a:pt x="31466" y="36894"/>
                    </a:lnTo>
                    <a:cubicBezTo>
                      <a:pt x="31466" y="36894"/>
                      <a:pt x="29703" y="12178"/>
                      <a:pt x="278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44"/>
              <p:cNvSpPr/>
              <p:nvPr/>
            </p:nvSpPr>
            <p:spPr>
              <a:xfrm>
                <a:off x="2630518" y="5019950"/>
                <a:ext cx="117225" cy="112952"/>
              </a:xfrm>
              <a:custGeom>
                <a:avLst/>
                <a:gdLst/>
                <a:ahLst/>
                <a:cxnLst/>
                <a:rect l="l" t="t" r="r" b="b"/>
                <a:pathLst>
                  <a:path w="4087" h="3938" extrusionOk="0">
                    <a:moveTo>
                      <a:pt x="2072" y="0"/>
                    </a:moveTo>
                    <a:cubicBezTo>
                      <a:pt x="2023" y="0"/>
                      <a:pt x="1973" y="2"/>
                      <a:pt x="1924" y="6"/>
                    </a:cubicBezTo>
                    <a:cubicBezTo>
                      <a:pt x="842" y="166"/>
                      <a:pt x="1" y="1088"/>
                      <a:pt x="81" y="2169"/>
                    </a:cubicBezTo>
                    <a:cubicBezTo>
                      <a:pt x="252" y="3216"/>
                      <a:pt x="1075" y="3938"/>
                      <a:pt x="2102" y="3938"/>
                    </a:cubicBezTo>
                    <a:cubicBezTo>
                      <a:pt x="2156" y="3938"/>
                      <a:pt x="2210" y="3936"/>
                      <a:pt x="2264" y="3932"/>
                    </a:cubicBezTo>
                    <a:cubicBezTo>
                      <a:pt x="3346" y="3852"/>
                      <a:pt x="4087" y="2850"/>
                      <a:pt x="4007" y="1769"/>
                    </a:cubicBezTo>
                    <a:cubicBezTo>
                      <a:pt x="3930" y="722"/>
                      <a:pt x="3022" y="0"/>
                      <a:pt x="2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44"/>
              <p:cNvSpPr/>
              <p:nvPr/>
            </p:nvSpPr>
            <p:spPr>
              <a:xfrm>
                <a:off x="2561019" y="4627046"/>
                <a:ext cx="117225" cy="111145"/>
              </a:xfrm>
              <a:custGeom>
                <a:avLst/>
                <a:gdLst/>
                <a:ahLst/>
                <a:cxnLst/>
                <a:rect l="l" t="t" r="r" b="b"/>
                <a:pathLst>
                  <a:path w="4087" h="3875" extrusionOk="0">
                    <a:moveTo>
                      <a:pt x="2137" y="0"/>
                    </a:moveTo>
                    <a:cubicBezTo>
                      <a:pt x="2040" y="0"/>
                      <a:pt x="1942" y="8"/>
                      <a:pt x="1843" y="25"/>
                    </a:cubicBezTo>
                    <a:cubicBezTo>
                      <a:pt x="761" y="105"/>
                      <a:pt x="0" y="1026"/>
                      <a:pt x="80" y="2108"/>
                    </a:cubicBezTo>
                    <a:cubicBezTo>
                      <a:pt x="244" y="3090"/>
                      <a:pt x="1020" y="3874"/>
                      <a:pt x="1971" y="3874"/>
                    </a:cubicBezTo>
                    <a:cubicBezTo>
                      <a:pt x="2067" y="3874"/>
                      <a:pt x="2165" y="3867"/>
                      <a:pt x="2264" y="3850"/>
                    </a:cubicBezTo>
                    <a:cubicBezTo>
                      <a:pt x="3345" y="3770"/>
                      <a:pt x="4086" y="2849"/>
                      <a:pt x="4006" y="1767"/>
                    </a:cubicBezTo>
                    <a:cubicBezTo>
                      <a:pt x="3933" y="784"/>
                      <a:pt x="3100" y="0"/>
                      <a:pt x="21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44"/>
              <p:cNvSpPr/>
              <p:nvPr/>
            </p:nvSpPr>
            <p:spPr>
              <a:xfrm>
                <a:off x="2343284" y="4926356"/>
                <a:ext cx="119520" cy="111145"/>
              </a:xfrm>
              <a:custGeom>
                <a:avLst/>
                <a:gdLst/>
                <a:ahLst/>
                <a:cxnLst/>
                <a:rect l="l" t="t" r="r" b="b"/>
                <a:pathLst>
                  <a:path w="4167" h="3875" extrusionOk="0">
                    <a:moveTo>
                      <a:pt x="2215" y="0"/>
                    </a:moveTo>
                    <a:cubicBezTo>
                      <a:pt x="2120" y="0"/>
                      <a:pt x="2022" y="8"/>
                      <a:pt x="1923" y="25"/>
                    </a:cubicBezTo>
                    <a:cubicBezTo>
                      <a:pt x="842" y="105"/>
                      <a:pt x="0" y="1026"/>
                      <a:pt x="161" y="2108"/>
                    </a:cubicBezTo>
                    <a:cubicBezTo>
                      <a:pt x="252" y="3090"/>
                      <a:pt x="1004" y="3874"/>
                      <a:pt x="1967" y="3874"/>
                    </a:cubicBezTo>
                    <a:cubicBezTo>
                      <a:pt x="2064" y="3874"/>
                      <a:pt x="2163" y="3867"/>
                      <a:pt x="2264" y="3850"/>
                    </a:cubicBezTo>
                    <a:cubicBezTo>
                      <a:pt x="3345" y="3770"/>
                      <a:pt x="4166" y="2849"/>
                      <a:pt x="4006" y="1767"/>
                    </a:cubicBezTo>
                    <a:cubicBezTo>
                      <a:pt x="3933" y="784"/>
                      <a:pt x="3166" y="0"/>
                      <a:pt x="2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44"/>
              <p:cNvSpPr/>
              <p:nvPr/>
            </p:nvSpPr>
            <p:spPr>
              <a:xfrm>
                <a:off x="2025014" y="4469574"/>
                <a:ext cx="64364" cy="112808"/>
              </a:xfrm>
              <a:custGeom>
                <a:avLst/>
                <a:gdLst/>
                <a:ahLst/>
                <a:cxnLst/>
                <a:rect l="l" t="t" r="r" b="b"/>
                <a:pathLst>
                  <a:path w="2244" h="3933" extrusionOk="0">
                    <a:moveTo>
                      <a:pt x="160" y="1"/>
                    </a:moveTo>
                    <a:cubicBezTo>
                      <a:pt x="107" y="1"/>
                      <a:pt x="54" y="3"/>
                      <a:pt x="0" y="7"/>
                    </a:cubicBezTo>
                    <a:cubicBezTo>
                      <a:pt x="0" y="1168"/>
                      <a:pt x="0" y="2430"/>
                      <a:pt x="81" y="3932"/>
                    </a:cubicBezTo>
                    <a:lnTo>
                      <a:pt x="421" y="3932"/>
                    </a:lnTo>
                    <a:cubicBezTo>
                      <a:pt x="1503" y="3832"/>
                      <a:pt x="2244" y="2831"/>
                      <a:pt x="2164" y="1749"/>
                    </a:cubicBezTo>
                    <a:cubicBezTo>
                      <a:pt x="2087" y="721"/>
                      <a:pt x="1179" y="1"/>
                      <a:pt x="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44"/>
              <p:cNvSpPr/>
              <p:nvPr/>
            </p:nvSpPr>
            <p:spPr>
              <a:xfrm>
                <a:off x="2826999" y="4788017"/>
                <a:ext cx="64364" cy="112780"/>
              </a:xfrm>
              <a:custGeom>
                <a:avLst/>
                <a:gdLst/>
                <a:ahLst/>
                <a:cxnLst/>
                <a:rect l="l" t="t" r="r" b="b"/>
                <a:pathLst>
                  <a:path w="2244" h="3932" extrusionOk="0">
                    <a:moveTo>
                      <a:pt x="1823" y="1"/>
                    </a:moveTo>
                    <a:cubicBezTo>
                      <a:pt x="822" y="161"/>
                      <a:pt x="1" y="1082"/>
                      <a:pt x="81" y="2164"/>
                    </a:cubicBezTo>
                    <a:cubicBezTo>
                      <a:pt x="233" y="3193"/>
                      <a:pt x="1075" y="3932"/>
                      <a:pt x="2088" y="3932"/>
                    </a:cubicBezTo>
                    <a:cubicBezTo>
                      <a:pt x="2140" y="3932"/>
                      <a:pt x="2192" y="3930"/>
                      <a:pt x="2244" y="3926"/>
                    </a:cubicBezTo>
                    <a:cubicBezTo>
                      <a:pt x="2084" y="2664"/>
                      <a:pt x="2003" y="1343"/>
                      <a:pt x="1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44"/>
              <p:cNvSpPr/>
              <p:nvPr/>
            </p:nvSpPr>
            <p:spPr>
              <a:xfrm>
                <a:off x="2290420" y="4478782"/>
                <a:ext cx="117799" cy="112952"/>
              </a:xfrm>
              <a:custGeom>
                <a:avLst/>
                <a:gdLst/>
                <a:ahLst/>
                <a:cxnLst/>
                <a:rect l="l" t="t" r="r" b="b"/>
                <a:pathLst>
                  <a:path w="4107" h="3938" extrusionOk="0">
                    <a:moveTo>
                      <a:pt x="1986" y="1"/>
                    </a:moveTo>
                    <a:cubicBezTo>
                      <a:pt x="1939" y="1"/>
                      <a:pt x="1891" y="3"/>
                      <a:pt x="1843" y="6"/>
                    </a:cubicBezTo>
                    <a:cubicBezTo>
                      <a:pt x="762" y="186"/>
                      <a:pt x="1" y="1108"/>
                      <a:pt x="101" y="2189"/>
                    </a:cubicBezTo>
                    <a:cubicBezTo>
                      <a:pt x="177" y="3217"/>
                      <a:pt x="1086" y="3938"/>
                      <a:pt x="2104" y="3938"/>
                    </a:cubicBezTo>
                    <a:cubicBezTo>
                      <a:pt x="2157" y="3938"/>
                      <a:pt x="2210" y="3936"/>
                      <a:pt x="2264" y="3932"/>
                    </a:cubicBezTo>
                    <a:cubicBezTo>
                      <a:pt x="3265" y="3852"/>
                      <a:pt x="4107" y="2850"/>
                      <a:pt x="4007" y="1769"/>
                    </a:cubicBezTo>
                    <a:cubicBezTo>
                      <a:pt x="3853" y="812"/>
                      <a:pt x="3005" y="1"/>
                      <a:pt x="19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44"/>
              <p:cNvSpPr/>
              <p:nvPr/>
            </p:nvSpPr>
            <p:spPr>
              <a:xfrm>
                <a:off x="2762089" y="4428959"/>
                <a:ext cx="93677" cy="112808"/>
              </a:xfrm>
              <a:custGeom>
                <a:avLst/>
                <a:gdLst/>
                <a:ahLst/>
                <a:cxnLst/>
                <a:rect l="l" t="t" r="r" b="b"/>
                <a:pathLst>
                  <a:path w="3266" h="3933" extrusionOk="0">
                    <a:moveTo>
                      <a:pt x="1843" y="1"/>
                    </a:moveTo>
                    <a:cubicBezTo>
                      <a:pt x="842" y="81"/>
                      <a:pt x="0" y="1082"/>
                      <a:pt x="80" y="2164"/>
                    </a:cubicBezTo>
                    <a:cubicBezTo>
                      <a:pt x="252" y="3193"/>
                      <a:pt x="1095" y="3932"/>
                      <a:pt x="2108" y="3932"/>
                    </a:cubicBezTo>
                    <a:cubicBezTo>
                      <a:pt x="2159" y="3932"/>
                      <a:pt x="2211" y="3930"/>
                      <a:pt x="2264" y="3926"/>
                    </a:cubicBezTo>
                    <a:cubicBezTo>
                      <a:pt x="2584" y="3926"/>
                      <a:pt x="2925" y="3746"/>
                      <a:pt x="3265" y="3506"/>
                    </a:cubicBezTo>
                    <a:cubicBezTo>
                      <a:pt x="3085" y="2424"/>
                      <a:pt x="3005" y="1242"/>
                      <a:pt x="2844" y="161"/>
                    </a:cubicBezTo>
                    <a:cubicBezTo>
                      <a:pt x="2584" y="81"/>
                      <a:pt x="2264" y="1"/>
                      <a:pt x="1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44"/>
              <p:cNvSpPr/>
              <p:nvPr/>
            </p:nvSpPr>
            <p:spPr>
              <a:xfrm>
                <a:off x="2209419" y="5120485"/>
                <a:ext cx="117225" cy="112952"/>
              </a:xfrm>
              <a:custGeom>
                <a:avLst/>
                <a:gdLst/>
                <a:ahLst/>
                <a:cxnLst/>
                <a:rect l="l" t="t" r="r" b="b"/>
                <a:pathLst>
                  <a:path w="4087" h="3938" extrusionOk="0">
                    <a:moveTo>
                      <a:pt x="1986" y="0"/>
                    </a:moveTo>
                    <a:cubicBezTo>
                      <a:pt x="1932" y="0"/>
                      <a:pt x="1878" y="2"/>
                      <a:pt x="1823" y="6"/>
                    </a:cubicBezTo>
                    <a:cubicBezTo>
                      <a:pt x="822" y="166"/>
                      <a:pt x="1" y="1088"/>
                      <a:pt x="81" y="2169"/>
                    </a:cubicBezTo>
                    <a:cubicBezTo>
                      <a:pt x="233" y="3216"/>
                      <a:pt x="1073" y="3938"/>
                      <a:pt x="2085" y="3938"/>
                    </a:cubicBezTo>
                    <a:cubicBezTo>
                      <a:pt x="2137" y="3938"/>
                      <a:pt x="2190" y="3936"/>
                      <a:pt x="2244" y="3932"/>
                    </a:cubicBezTo>
                    <a:cubicBezTo>
                      <a:pt x="3325" y="3852"/>
                      <a:pt x="4087" y="2850"/>
                      <a:pt x="4006" y="1769"/>
                    </a:cubicBezTo>
                    <a:cubicBezTo>
                      <a:pt x="3930" y="722"/>
                      <a:pt x="3022" y="0"/>
                      <a:pt x="1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44"/>
              <p:cNvSpPr/>
              <p:nvPr/>
            </p:nvSpPr>
            <p:spPr>
              <a:xfrm>
                <a:off x="2568476" y="5290520"/>
                <a:ext cx="117225" cy="72022"/>
              </a:xfrm>
              <a:custGeom>
                <a:avLst/>
                <a:gdLst/>
                <a:ahLst/>
                <a:cxnLst/>
                <a:rect l="l" t="t" r="r" b="b"/>
                <a:pathLst>
                  <a:path w="4087" h="2511" extrusionOk="0">
                    <a:moveTo>
                      <a:pt x="2083" y="1"/>
                    </a:moveTo>
                    <a:cubicBezTo>
                      <a:pt x="2030" y="1"/>
                      <a:pt x="1977" y="3"/>
                      <a:pt x="1923" y="7"/>
                    </a:cubicBezTo>
                    <a:cubicBezTo>
                      <a:pt x="822" y="87"/>
                      <a:pt x="1" y="1088"/>
                      <a:pt x="161" y="2090"/>
                    </a:cubicBezTo>
                    <a:lnTo>
                      <a:pt x="161" y="2510"/>
                    </a:lnTo>
                    <a:lnTo>
                      <a:pt x="4006" y="2090"/>
                    </a:lnTo>
                    <a:cubicBezTo>
                      <a:pt x="4006" y="2010"/>
                      <a:pt x="4087" y="1849"/>
                      <a:pt x="4006" y="1749"/>
                    </a:cubicBezTo>
                    <a:cubicBezTo>
                      <a:pt x="3930" y="721"/>
                      <a:pt x="3094" y="1"/>
                      <a:pt x="20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44"/>
              <p:cNvSpPr/>
              <p:nvPr/>
            </p:nvSpPr>
            <p:spPr>
              <a:xfrm>
                <a:off x="2843664" y="5266570"/>
                <a:ext cx="81602" cy="69526"/>
              </a:xfrm>
              <a:custGeom>
                <a:avLst/>
                <a:gdLst/>
                <a:ahLst/>
                <a:cxnLst/>
                <a:rect l="l" t="t" r="r" b="b"/>
                <a:pathLst>
                  <a:path w="2845" h="2424" extrusionOk="0">
                    <a:moveTo>
                      <a:pt x="1843" y="1"/>
                    </a:moveTo>
                    <a:cubicBezTo>
                      <a:pt x="842" y="181"/>
                      <a:pt x="0" y="1082"/>
                      <a:pt x="81" y="2184"/>
                    </a:cubicBezTo>
                    <a:cubicBezTo>
                      <a:pt x="81" y="2264"/>
                      <a:pt x="161" y="2344"/>
                      <a:pt x="161" y="2424"/>
                    </a:cubicBezTo>
                    <a:lnTo>
                      <a:pt x="2845" y="2184"/>
                    </a:lnTo>
                    <a:cubicBezTo>
                      <a:pt x="2845" y="2184"/>
                      <a:pt x="2744" y="1423"/>
                      <a:pt x="2664" y="81"/>
                    </a:cubicBezTo>
                    <a:cubicBezTo>
                      <a:pt x="2424" y="1"/>
                      <a:pt x="2164" y="1"/>
                      <a:pt x="1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44"/>
              <p:cNvSpPr/>
              <p:nvPr/>
            </p:nvSpPr>
            <p:spPr>
              <a:xfrm>
                <a:off x="2371996" y="5319261"/>
                <a:ext cx="114931" cy="62241"/>
              </a:xfrm>
              <a:custGeom>
                <a:avLst/>
                <a:gdLst/>
                <a:ahLst/>
                <a:cxnLst/>
                <a:rect l="l" t="t" r="r" b="b"/>
                <a:pathLst>
                  <a:path w="4007" h="2170" extrusionOk="0">
                    <a:moveTo>
                      <a:pt x="2003" y="0"/>
                    </a:moveTo>
                    <a:cubicBezTo>
                      <a:pt x="1950" y="0"/>
                      <a:pt x="1897" y="2"/>
                      <a:pt x="1843" y="6"/>
                    </a:cubicBezTo>
                    <a:cubicBezTo>
                      <a:pt x="762" y="166"/>
                      <a:pt x="1" y="1088"/>
                      <a:pt x="81" y="2169"/>
                    </a:cubicBezTo>
                    <a:lnTo>
                      <a:pt x="4007" y="1749"/>
                    </a:lnTo>
                    <a:cubicBezTo>
                      <a:pt x="3930" y="721"/>
                      <a:pt x="3022" y="0"/>
                      <a:pt x="2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44"/>
              <p:cNvSpPr/>
              <p:nvPr/>
            </p:nvSpPr>
            <p:spPr>
              <a:xfrm>
                <a:off x="2106589" y="5347973"/>
                <a:ext cx="88486" cy="57652"/>
              </a:xfrm>
              <a:custGeom>
                <a:avLst/>
                <a:gdLst/>
                <a:ahLst/>
                <a:cxnLst/>
                <a:rect l="l" t="t" r="r" b="b"/>
                <a:pathLst>
                  <a:path w="3085" h="2010" extrusionOk="0">
                    <a:moveTo>
                      <a:pt x="1065" y="1"/>
                    </a:moveTo>
                    <a:cubicBezTo>
                      <a:pt x="1011" y="1"/>
                      <a:pt x="956" y="3"/>
                      <a:pt x="902" y="7"/>
                    </a:cubicBezTo>
                    <a:cubicBezTo>
                      <a:pt x="581" y="87"/>
                      <a:pt x="241" y="167"/>
                      <a:pt x="1" y="347"/>
                    </a:cubicBezTo>
                    <a:cubicBezTo>
                      <a:pt x="81" y="928"/>
                      <a:pt x="241" y="1509"/>
                      <a:pt x="321" y="2009"/>
                    </a:cubicBezTo>
                    <a:lnTo>
                      <a:pt x="3085" y="1749"/>
                    </a:lnTo>
                    <a:cubicBezTo>
                      <a:pt x="3009" y="721"/>
                      <a:pt x="2100"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44"/>
              <p:cNvSpPr/>
              <p:nvPr/>
            </p:nvSpPr>
            <p:spPr>
              <a:xfrm>
                <a:off x="2127843" y="4679852"/>
                <a:ext cx="117225" cy="112952"/>
              </a:xfrm>
              <a:custGeom>
                <a:avLst/>
                <a:gdLst/>
                <a:ahLst/>
                <a:cxnLst/>
                <a:rect l="l" t="t" r="r" b="b"/>
                <a:pathLst>
                  <a:path w="4087" h="3938" extrusionOk="0">
                    <a:moveTo>
                      <a:pt x="2069" y="0"/>
                    </a:moveTo>
                    <a:cubicBezTo>
                      <a:pt x="2020" y="0"/>
                      <a:pt x="1972" y="2"/>
                      <a:pt x="1923" y="6"/>
                    </a:cubicBezTo>
                    <a:cubicBezTo>
                      <a:pt x="842" y="106"/>
                      <a:pt x="1" y="1108"/>
                      <a:pt x="81" y="2189"/>
                    </a:cubicBezTo>
                    <a:cubicBezTo>
                      <a:pt x="252" y="3217"/>
                      <a:pt x="1075" y="3938"/>
                      <a:pt x="2102" y="3938"/>
                    </a:cubicBezTo>
                    <a:cubicBezTo>
                      <a:pt x="2155" y="3938"/>
                      <a:pt x="2209" y="3936"/>
                      <a:pt x="2264" y="3932"/>
                    </a:cubicBezTo>
                    <a:cubicBezTo>
                      <a:pt x="3345" y="3852"/>
                      <a:pt x="4086" y="2850"/>
                      <a:pt x="4006" y="1769"/>
                    </a:cubicBezTo>
                    <a:cubicBezTo>
                      <a:pt x="3930" y="739"/>
                      <a:pt x="3019" y="0"/>
                      <a:pt x="2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44"/>
              <p:cNvSpPr/>
              <p:nvPr/>
            </p:nvSpPr>
            <p:spPr>
              <a:xfrm>
                <a:off x="2347873" y="4316348"/>
                <a:ext cx="194209" cy="1060535"/>
              </a:xfrm>
              <a:custGeom>
                <a:avLst/>
                <a:gdLst/>
                <a:ahLst/>
                <a:cxnLst/>
                <a:rect l="l" t="t" r="r" b="b"/>
                <a:pathLst>
                  <a:path w="6771" h="36975" extrusionOk="0">
                    <a:moveTo>
                      <a:pt x="3185" y="1"/>
                    </a:moveTo>
                    <a:lnTo>
                      <a:pt x="1603" y="161"/>
                    </a:lnTo>
                    <a:lnTo>
                      <a:pt x="101" y="662"/>
                    </a:lnTo>
                    <a:cubicBezTo>
                      <a:pt x="1" y="922"/>
                      <a:pt x="1843" y="26038"/>
                      <a:pt x="4006" y="36974"/>
                    </a:cubicBezTo>
                    <a:lnTo>
                      <a:pt x="6770" y="36634"/>
                    </a:lnTo>
                    <a:cubicBezTo>
                      <a:pt x="6190" y="28702"/>
                      <a:pt x="4347" y="4928"/>
                      <a:pt x="3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44"/>
              <p:cNvSpPr/>
              <p:nvPr/>
            </p:nvSpPr>
            <p:spPr>
              <a:xfrm>
                <a:off x="1953191" y="4083124"/>
                <a:ext cx="931263" cy="329476"/>
              </a:xfrm>
              <a:custGeom>
                <a:avLst/>
                <a:gdLst/>
                <a:ahLst/>
                <a:cxnLst/>
                <a:rect l="l" t="t" r="r" b="b"/>
                <a:pathLst>
                  <a:path w="32468" h="11487" extrusionOk="0">
                    <a:moveTo>
                      <a:pt x="26509" y="0"/>
                    </a:moveTo>
                    <a:cubicBezTo>
                      <a:pt x="12548" y="0"/>
                      <a:pt x="1" y="3125"/>
                      <a:pt x="1" y="3125"/>
                    </a:cubicBezTo>
                    <a:lnTo>
                      <a:pt x="341" y="11216"/>
                    </a:lnTo>
                    <a:cubicBezTo>
                      <a:pt x="1587" y="11406"/>
                      <a:pt x="3121" y="11487"/>
                      <a:pt x="4836" y="11487"/>
                    </a:cubicBezTo>
                    <a:cubicBezTo>
                      <a:pt x="15282" y="11487"/>
                      <a:pt x="32467" y="8472"/>
                      <a:pt x="32467" y="8472"/>
                    </a:cubicBezTo>
                    <a:lnTo>
                      <a:pt x="31126" y="120"/>
                    </a:lnTo>
                    <a:cubicBezTo>
                      <a:pt x="29579" y="38"/>
                      <a:pt x="28036" y="0"/>
                      <a:pt x="265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44"/>
              <p:cNvSpPr/>
              <p:nvPr/>
            </p:nvSpPr>
            <p:spPr>
              <a:xfrm>
                <a:off x="2254796" y="4094023"/>
                <a:ext cx="244203" cy="310832"/>
              </a:xfrm>
              <a:custGeom>
                <a:avLst/>
                <a:gdLst/>
                <a:ahLst/>
                <a:cxnLst/>
                <a:rect l="l" t="t" r="r" b="b"/>
                <a:pathLst>
                  <a:path w="8514" h="10837" extrusionOk="0">
                    <a:moveTo>
                      <a:pt x="7091" y="1"/>
                    </a:moveTo>
                    <a:cubicBezTo>
                      <a:pt x="4588" y="241"/>
                      <a:pt x="2164" y="502"/>
                      <a:pt x="1" y="822"/>
                    </a:cubicBezTo>
                    <a:cubicBezTo>
                      <a:pt x="81" y="3506"/>
                      <a:pt x="422" y="7592"/>
                      <a:pt x="1423" y="10836"/>
                    </a:cubicBezTo>
                    <a:cubicBezTo>
                      <a:pt x="3746" y="10596"/>
                      <a:pt x="6170" y="10336"/>
                      <a:pt x="8513" y="10095"/>
                    </a:cubicBezTo>
                    <a:cubicBezTo>
                      <a:pt x="8353" y="7832"/>
                      <a:pt x="8012" y="3326"/>
                      <a:pt x="7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44"/>
              <p:cNvSpPr/>
              <p:nvPr/>
            </p:nvSpPr>
            <p:spPr>
              <a:xfrm>
                <a:off x="1984226" y="4187101"/>
                <a:ext cx="14399" cy="59774"/>
              </a:xfrm>
              <a:custGeom>
                <a:avLst/>
                <a:gdLst/>
                <a:ahLst/>
                <a:cxnLst/>
                <a:rect l="l" t="t" r="r" b="b"/>
                <a:pathLst>
                  <a:path w="502" h="2084" extrusionOk="0">
                    <a:moveTo>
                      <a:pt x="161" y="1"/>
                    </a:moveTo>
                    <a:cubicBezTo>
                      <a:pt x="0" y="1"/>
                      <a:pt x="0" y="81"/>
                      <a:pt x="0" y="161"/>
                    </a:cubicBezTo>
                    <a:lnTo>
                      <a:pt x="161" y="1923"/>
                    </a:lnTo>
                    <a:cubicBezTo>
                      <a:pt x="161" y="2003"/>
                      <a:pt x="261" y="2084"/>
                      <a:pt x="341" y="2084"/>
                    </a:cubicBezTo>
                    <a:cubicBezTo>
                      <a:pt x="421" y="2084"/>
                      <a:pt x="501" y="2003"/>
                      <a:pt x="501" y="1923"/>
                    </a:cubicBezTo>
                    <a:lnTo>
                      <a:pt x="341" y="161"/>
                    </a:lnTo>
                    <a:cubicBezTo>
                      <a:pt x="261" y="81"/>
                      <a:pt x="261" y="1"/>
                      <a:pt x="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44"/>
              <p:cNvSpPr/>
              <p:nvPr/>
            </p:nvSpPr>
            <p:spPr>
              <a:xfrm>
                <a:off x="1988815" y="4273265"/>
                <a:ext cx="14399" cy="98266"/>
              </a:xfrm>
              <a:custGeom>
                <a:avLst/>
                <a:gdLst/>
                <a:ahLst/>
                <a:cxnLst/>
                <a:rect l="l" t="t" r="r" b="b"/>
                <a:pathLst>
                  <a:path w="502" h="3426" extrusionOk="0">
                    <a:moveTo>
                      <a:pt x="181" y="1"/>
                    </a:moveTo>
                    <a:cubicBezTo>
                      <a:pt x="101" y="1"/>
                      <a:pt x="1" y="81"/>
                      <a:pt x="1" y="161"/>
                    </a:cubicBezTo>
                    <a:lnTo>
                      <a:pt x="181" y="3266"/>
                    </a:lnTo>
                    <a:cubicBezTo>
                      <a:pt x="181" y="3346"/>
                      <a:pt x="261" y="3426"/>
                      <a:pt x="341" y="3426"/>
                    </a:cubicBezTo>
                    <a:cubicBezTo>
                      <a:pt x="421" y="3426"/>
                      <a:pt x="501" y="3346"/>
                      <a:pt x="501" y="3266"/>
                    </a:cubicBezTo>
                    <a:lnTo>
                      <a:pt x="341" y="161"/>
                    </a:lnTo>
                    <a:cubicBezTo>
                      <a:pt x="341" y="81"/>
                      <a:pt x="261"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44"/>
              <p:cNvSpPr/>
              <p:nvPr/>
            </p:nvSpPr>
            <p:spPr>
              <a:xfrm>
                <a:off x="2017556" y="4172730"/>
                <a:ext cx="9781" cy="36226"/>
              </a:xfrm>
              <a:custGeom>
                <a:avLst/>
                <a:gdLst/>
                <a:ahLst/>
                <a:cxnLst/>
                <a:rect l="l" t="t" r="r" b="b"/>
                <a:pathLst>
                  <a:path w="341" h="1263" extrusionOk="0">
                    <a:moveTo>
                      <a:pt x="100" y="1"/>
                    </a:moveTo>
                    <a:cubicBezTo>
                      <a:pt x="0" y="1"/>
                      <a:pt x="0" y="81"/>
                      <a:pt x="0" y="161"/>
                    </a:cubicBezTo>
                    <a:lnTo>
                      <a:pt x="100" y="1082"/>
                    </a:lnTo>
                    <a:cubicBezTo>
                      <a:pt x="100" y="1162"/>
                      <a:pt x="100" y="1263"/>
                      <a:pt x="260" y="1263"/>
                    </a:cubicBezTo>
                    <a:cubicBezTo>
                      <a:pt x="341" y="1263"/>
                      <a:pt x="341" y="1162"/>
                      <a:pt x="341" y="1082"/>
                    </a:cubicBezTo>
                    <a:lnTo>
                      <a:pt x="260" y="161"/>
                    </a:lnTo>
                    <a:cubicBezTo>
                      <a:pt x="260" y="81"/>
                      <a:pt x="260" y="1"/>
                      <a:pt x="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44"/>
              <p:cNvSpPr/>
              <p:nvPr/>
            </p:nvSpPr>
            <p:spPr>
              <a:xfrm>
                <a:off x="2039384" y="4266381"/>
                <a:ext cx="14370" cy="81028"/>
              </a:xfrm>
              <a:custGeom>
                <a:avLst/>
                <a:gdLst/>
                <a:ahLst/>
                <a:cxnLst/>
                <a:rect l="l" t="t" r="r" b="b"/>
                <a:pathLst>
                  <a:path w="501" h="2825" extrusionOk="0">
                    <a:moveTo>
                      <a:pt x="160" y="0"/>
                    </a:moveTo>
                    <a:cubicBezTo>
                      <a:pt x="80" y="0"/>
                      <a:pt x="0" y="81"/>
                      <a:pt x="0" y="161"/>
                    </a:cubicBezTo>
                    <a:lnTo>
                      <a:pt x="160" y="2664"/>
                    </a:lnTo>
                    <a:cubicBezTo>
                      <a:pt x="160" y="2744"/>
                      <a:pt x="241" y="2825"/>
                      <a:pt x="341" y="2825"/>
                    </a:cubicBezTo>
                    <a:cubicBezTo>
                      <a:pt x="421" y="2825"/>
                      <a:pt x="501" y="2744"/>
                      <a:pt x="501" y="2664"/>
                    </a:cubicBezTo>
                    <a:lnTo>
                      <a:pt x="341" y="161"/>
                    </a:lnTo>
                    <a:cubicBezTo>
                      <a:pt x="341" y="81"/>
                      <a:pt x="241" y="0"/>
                      <a:pt x="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44"/>
              <p:cNvSpPr/>
              <p:nvPr/>
            </p:nvSpPr>
            <p:spPr>
              <a:xfrm>
                <a:off x="2015233" y="4314053"/>
                <a:ext cx="9809" cy="50022"/>
              </a:xfrm>
              <a:custGeom>
                <a:avLst/>
                <a:gdLst/>
                <a:ahLst/>
                <a:cxnLst/>
                <a:rect l="l" t="t" r="r" b="b"/>
                <a:pathLst>
                  <a:path w="342" h="1744" extrusionOk="0">
                    <a:moveTo>
                      <a:pt x="181" y="1"/>
                    </a:moveTo>
                    <a:cubicBezTo>
                      <a:pt x="81" y="1"/>
                      <a:pt x="1" y="81"/>
                      <a:pt x="1" y="161"/>
                    </a:cubicBezTo>
                    <a:lnTo>
                      <a:pt x="1" y="1583"/>
                    </a:lnTo>
                    <a:cubicBezTo>
                      <a:pt x="1" y="1663"/>
                      <a:pt x="81" y="1743"/>
                      <a:pt x="181" y="1743"/>
                    </a:cubicBezTo>
                    <a:lnTo>
                      <a:pt x="261" y="1743"/>
                    </a:lnTo>
                    <a:cubicBezTo>
                      <a:pt x="341" y="1663"/>
                      <a:pt x="341" y="1663"/>
                      <a:pt x="341" y="1583"/>
                    </a:cubicBezTo>
                    <a:lnTo>
                      <a:pt x="341" y="161"/>
                    </a:lnTo>
                    <a:cubicBezTo>
                      <a:pt x="341" y="81"/>
                      <a:pt x="261"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44"/>
              <p:cNvSpPr/>
              <p:nvPr/>
            </p:nvSpPr>
            <p:spPr>
              <a:xfrm>
                <a:off x="2082466" y="4182511"/>
                <a:ext cx="14399" cy="47699"/>
              </a:xfrm>
              <a:custGeom>
                <a:avLst/>
                <a:gdLst/>
                <a:ahLst/>
                <a:cxnLst/>
                <a:rect l="l" t="t" r="r" b="b"/>
                <a:pathLst>
                  <a:path w="502" h="1663" extrusionOk="0">
                    <a:moveTo>
                      <a:pt x="161" y="0"/>
                    </a:moveTo>
                    <a:cubicBezTo>
                      <a:pt x="80" y="0"/>
                      <a:pt x="0" y="80"/>
                      <a:pt x="0" y="161"/>
                    </a:cubicBezTo>
                    <a:lnTo>
                      <a:pt x="161" y="1502"/>
                    </a:lnTo>
                    <a:cubicBezTo>
                      <a:pt x="161" y="1583"/>
                      <a:pt x="241" y="1663"/>
                      <a:pt x="341" y="1663"/>
                    </a:cubicBezTo>
                    <a:cubicBezTo>
                      <a:pt x="421" y="1663"/>
                      <a:pt x="501" y="1583"/>
                      <a:pt x="501" y="1502"/>
                    </a:cubicBezTo>
                    <a:lnTo>
                      <a:pt x="341" y="161"/>
                    </a:lnTo>
                    <a:cubicBezTo>
                      <a:pt x="341" y="80"/>
                      <a:pt x="241" y="0"/>
                      <a:pt x="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44"/>
              <p:cNvSpPr/>
              <p:nvPr/>
            </p:nvSpPr>
            <p:spPr>
              <a:xfrm>
                <a:off x="2096837" y="4316348"/>
                <a:ext cx="16665" cy="74144"/>
              </a:xfrm>
              <a:custGeom>
                <a:avLst/>
                <a:gdLst/>
                <a:ahLst/>
                <a:cxnLst/>
                <a:rect l="l" t="t" r="r" b="b"/>
                <a:pathLst>
                  <a:path w="581" h="2585" extrusionOk="0">
                    <a:moveTo>
                      <a:pt x="160" y="1"/>
                    </a:moveTo>
                    <a:cubicBezTo>
                      <a:pt x="80" y="1"/>
                      <a:pt x="0" y="81"/>
                      <a:pt x="0" y="161"/>
                    </a:cubicBezTo>
                    <a:lnTo>
                      <a:pt x="240" y="2505"/>
                    </a:lnTo>
                    <a:cubicBezTo>
                      <a:pt x="240" y="2585"/>
                      <a:pt x="341" y="2585"/>
                      <a:pt x="421" y="2585"/>
                    </a:cubicBezTo>
                    <a:cubicBezTo>
                      <a:pt x="501" y="2585"/>
                      <a:pt x="581" y="2505"/>
                      <a:pt x="581" y="2424"/>
                    </a:cubicBezTo>
                    <a:lnTo>
                      <a:pt x="341" y="81"/>
                    </a:lnTo>
                    <a:cubicBezTo>
                      <a:pt x="341" y="1"/>
                      <a:pt x="240"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44"/>
              <p:cNvSpPr/>
              <p:nvPr/>
            </p:nvSpPr>
            <p:spPr>
              <a:xfrm>
                <a:off x="2146803" y="4146313"/>
                <a:ext cx="17267" cy="88486"/>
              </a:xfrm>
              <a:custGeom>
                <a:avLst/>
                <a:gdLst/>
                <a:ahLst/>
                <a:cxnLst/>
                <a:rect l="l" t="t" r="r" b="b"/>
                <a:pathLst>
                  <a:path w="602" h="3085" extrusionOk="0">
                    <a:moveTo>
                      <a:pt x="181" y="0"/>
                    </a:moveTo>
                    <a:cubicBezTo>
                      <a:pt x="101" y="0"/>
                      <a:pt x="1" y="81"/>
                      <a:pt x="1" y="181"/>
                    </a:cubicBezTo>
                    <a:lnTo>
                      <a:pt x="261" y="2925"/>
                    </a:lnTo>
                    <a:cubicBezTo>
                      <a:pt x="261" y="3005"/>
                      <a:pt x="341" y="3085"/>
                      <a:pt x="421" y="3085"/>
                    </a:cubicBezTo>
                    <a:cubicBezTo>
                      <a:pt x="501" y="3005"/>
                      <a:pt x="601" y="3005"/>
                      <a:pt x="601" y="2925"/>
                    </a:cubicBezTo>
                    <a:lnTo>
                      <a:pt x="341" y="181"/>
                    </a:lnTo>
                    <a:cubicBezTo>
                      <a:pt x="341" y="81"/>
                      <a:pt x="261" y="0"/>
                      <a:pt x="1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44"/>
              <p:cNvSpPr/>
              <p:nvPr/>
            </p:nvSpPr>
            <p:spPr>
              <a:xfrm>
                <a:off x="2096837" y="4256600"/>
                <a:ext cx="14370" cy="38521"/>
              </a:xfrm>
              <a:custGeom>
                <a:avLst/>
                <a:gdLst/>
                <a:ahLst/>
                <a:cxnLst/>
                <a:rect l="l" t="t" r="r" b="b"/>
                <a:pathLst>
                  <a:path w="501" h="1343" extrusionOk="0">
                    <a:moveTo>
                      <a:pt x="160" y="1"/>
                    </a:moveTo>
                    <a:cubicBezTo>
                      <a:pt x="80" y="1"/>
                      <a:pt x="0" y="81"/>
                      <a:pt x="80" y="161"/>
                    </a:cubicBezTo>
                    <a:lnTo>
                      <a:pt x="160" y="1163"/>
                    </a:lnTo>
                    <a:cubicBezTo>
                      <a:pt x="160" y="1243"/>
                      <a:pt x="240" y="1343"/>
                      <a:pt x="341" y="1343"/>
                    </a:cubicBezTo>
                    <a:cubicBezTo>
                      <a:pt x="421" y="1343"/>
                      <a:pt x="501" y="1243"/>
                      <a:pt x="501" y="1163"/>
                    </a:cubicBezTo>
                    <a:lnTo>
                      <a:pt x="341" y="161"/>
                    </a:lnTo>
                    <a:cubicBezTo>
                      <a:pt x="341" y="81"/>
                      <a:pt x="240"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44"/>
              <p:cNvSpPr/>
              <p:nvPr/>
            </p:nvSpPr>
            <p:spPr>
              <a:xfrm>
                <a:off x="2125549" y="4213518"/>
                <a:ext cx="14399" cy="67260"/>
              </a:xfrm>
              <a:custGeom>
                <a:avLst/>
                <a:gdLst/>
                <a:ahLst/>
                <a:cxnLst/>
                <a:rect l="l" t="t" r="r" b="b"/>
                <a:pathLst>
                  <a:path w="502" h="2345" extrusionOk="0">
                    <a:moveTo>
                      <a:pt x="161" y="1"/>
                    </a:moveTo>
                    <a:cubicBezTo>
                      <a:pt x="81" y="1"/>
                      <a:pt x="1" y="81"/>
                      <a:pt x="1" y="161"/>
                    </a:cubicBezTo>
                    <a:lnTo>
                      <a:pt x="161" y="2164"/>
                    </a:lnTo>
                    <a:cubicBezTo>
                      <a:pt x="161" y="2244"/>
                      <a:pt x="241" y="2344"/>
                      <a:pt x="341" y="2344"/>
                    </a:cubicBezTo>
                    <a:cubicBezTo>
                      <a:pt x="421" y="2344"/>
                      <a:pt x="501" y="2244"/>
                      <a:pt x="501" y="2164"/>
                    </a:cubicBezTo>
                    <a:lnTo>
                      <a:pt x="341" y="161"/>
                    </a:lnTo>
                    <a:cubicBezTo>
                      <a:pt x="341" y="81"/>
                      <a:pt x="241" y="1"/>
                      <a:pt x="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44"/>
              <p:cNvSpPr/>
              <p:nvPr/>
            </p:nvSpPr>
            <p:spPr>
              <a:xfrm>
                <a:off x="2137624" y="4306596"/>
                <a:ext cx="16665" cy="77013"/>
              </a:xfrm>
              <a:custGeom>
                <a:avLst/>
                <a:gdLst/>
                <a:ahLst/>
                <a:cxnLst/>
                <a:rect l="l" t="t" r="r" b="b"/>
                <a:pathLst>
                  <a:path w="581" h="2685" extrusionOk="0">
                    <a:moveTo>
                      <a:pt x="160" y="0"/>
                    </a:moveTo>
                    <a:cubicBezTo>
                      <a:pt x="0" y="101"/>
                      <a:pt x="0" y="101"/>
                      <a:pt x="0" y="261"/>
                    </a:cubicBezTo>
                    <a:lnTo>
                      <a:pt x="240" y="2504"/>
                    </a:lnTo>
                    <a:cubicBezTo>
                      <a:pt x="240" y="2604"/>
                      <a:pt x="321" y="2684"/>
                      <a:pt x="421" y="2684"/>
                    </a:cubicBezTo>
                    <a:cubicBezTo>
                      <a:pt x="501" y="2604"/>
                      <a:pt x="581" y="2504"/>
                      <a:pt x="581" y="2424"/>
                    </a:cubicBezTo>
                    <a:lnTo>
                      <a:pt x="321" y="181"/>
                    </a:lnTo>
                    <a:cubicBezTo>
                      <a:pt x="240" y="101"/>
                      <a:pt x="240" y="0"/>
                      <a:pt x="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44"/>
              <p:cNvSpPr/>
              <p:nvPr/>
            </p:nvSpPr>
            <p:spPr>
              <a:xfrm>
                <a:off x="2195048" y="4177348"/>
                <a:ext cx="16693" cy="148805"/>
              </a:xfrm>
              <a:custGeom>
                <a:avLst/>
                <a:gdLst/>
                <a:ahLst/>
                <a:cxnLst/>
                <a:rect l="l" t="t" r="r" b="b"/>
                <a:pathLst>
                  <a:path w="582" h="5188" extrusionOk="0">
                    <a:moveTo>
                      <a:pt x="81" y="0"/>
                    </a:moveTo>
                    <a:cubicBezTo>
                      <a:pt x="1" y="0"/>
                      <a:pt x="1" y="100"/>
                      <a:pt x="1" y="180"/>
                    </a:cubicBezTo>
                    <a:lnTo>
                      <a:pt x="241" y="5107"/>
                    </a:lnTo>
                    <a:cubicBezTo>
                      <a:pt x="241" y="5187"/>
                      <a:pt x="321" y="5187"/>
                      <a:pt x="422" y="5187"/>
                    </a:cubicBezTo>
                    <a:cubicBezTo>
                      <a:pt x="502" y="5187"/>
                      <a:pt x="582" y="5107"/>
                      <a:pt x="582" y="5007"/>
                    </a:cubicBezTo>
                    <a:lnTo>
                      <a:pt x="241" y="180"/>
                    </a:lnTo>
                    <a:cubicBezTo>
                      <a:pt x="241" y="100"/>
                      <a:pt x="241" y="0"/>
                      <a:pt x="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44"/>
              <p:cNvSpPr/>
              <p:nvPr/>
            </p:nvSpPr>
            <p:spPr>
              <a:xfrm>
                <a:off x="2204256" y="4342794"/>
                <a:ext cx="14399" cy="35652"/>
              </a:xfrm>
              <a:custGeom>
                <a:avLst/>
                <a:gdLst/>
                <a:ahLst/>
                <a:cxnLst/>
                <a:rect l="l" t="t" r="r" b="b"/>
                <a:pathLst>
                  <a:path w="502" h="1243" extrusionOk="0">
                    <a:moveTo>
                      <a:pt x="181" y="0"/>
                    </a:moveTo>
                    <a:cubicBezTo>
                      <a:pt x="101" y="0"/>
                      <a:pt x="0" y="80"/>
                      <a:pt x="101" y="161"/>
                    </a:cubicBezTo>
                    <a:lnTo>
                      <a:pt x="181" y="1082"/>
                    </a:lnTo>
                    <a:cubicBezTo>
                      <a:pt x="181" y="1242"/>
                      <a:pt x="261" y="1242"/>
                      <a:pt x="341" y="1242"/>
                    </a:cubicBezTo>
                    <a:cubicBezTo>
                      <a:pt x="421" y="1242"/>
                      <a:pt x="501" y="1162"/>
                      <a:pt x="421" y="1082"/>
                    </a:cubicBezTo>
                    <a:lnTo>
                      <a:pt x="341" y="80"/>
                    </a:lnTo>
                    <a:cubicBezTo>
                      <a:pt x="341" y="0"/>
                      <a:pt x="261" y="0"/>
                      <a:pt x="1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44"/>
              <p:cNvSpPr/>
              <p:nvPr/>
            </p:nvSpPr>
            <p:spPr>
              <a:xfrm>
                <a:off x="2178412" y="4270971"/>
                <a:ext cx="9207" cy="55185"/>
              </a:xfrm>
              <a:custGeom>
                <a:avLst/>
                <a:gdLst/>
                <a:ahLst/>
                <a:cxnLst/>
                <a:rect l="l" t="t" r="r" b="b"/>
                <a:pathLst>
                  <a:path w="321" h="1924" extrusionOk="0">
                    <a:moveTo>
                      <a:pt x="160" y="1"/>
                    </a:moveTo>
                    <a:cubicBezTo>
                      <a:pt x="80" y="1"/>
                      <a:pt x="0" y="81"/>
                      <a:pt x="0" y="161"/>
                    </a:cubicBezTo>
                    <a:lnTo>
                      <a:pt x="0" y="1743"/>
                    </a:lnTo>
                    <a:cubicBezTo>
                      <a:pt x="0" y="1843"/>
                      <a:pt x="80" y="1923"/>
                      <a:pt x="160" y="1923"/>
                    </a:cubicBezTo>
                    <a:cubicBezTo>
                      <a:pt x="240" y="1923"/>
                      <a:pt x="321" y="1843"/>
                      <a:pt x="321" y="1743"/>
                    </a:cubicBezTo>
                    <a:lnTo>
                      <a:pt x="321" y="161"/>
                    </a:lnTo>
                    <a:cubicBezTo>
                      <a:pt x="240" y="81"/>
                      <a:pt x="240"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44"/>
              <p:cNvSpPr/>
              <p:nvPr/>
            </p:nvSpPr>
            <p:spPr>
              <a:xfrm>
                <a:off x="2221494" y="4139429"/>
                <a:ext cx="14399" cy="37947"/>
              </a:xfrm>
              <a:custGeom>
                <a:avLst/>
                <a:gdLst/>
                <a:ahLst/>
                <a:cxnLst/>
                <a:rect l="l" t="t" r="r" b="b"/>
                <a:pathLst>
                  <a:path w="502" h="1323" extrusionOk="0">
                    <a:moveTo>
                      <a:pt x="161" y="0"/>
                    </a:moveTo>
                    <a:cubicBezTo>
                      <a:pt x="80" y="0"/>
                      <a:pt x="0" y="80"/>
                      <a:pt x="0" y="160"/>
                    </a:cubicBezTo>
                    <a:lnTo>
                      <a:pt x="161" y="1242"/>
                    </a:lnTo>
                    <a:cubicBezTo>
                      <a:pt x="161" y="1322"/>
                      <a:pt x="241" y="1322"/>
                      <a:pt x="321" y="1322"/>
                    </a:cubicBezTo>
                    <a:cubicBezTo>
                      <a:pt x="401" y="1322"/>
                      <a:pt x="501" y="1242"/>
                      <a:pt x="401" y="1162"/>
                    </a:cubicBezTo>
                    <a:lnTo>
                      <a:pt x="321" y="80"/>
                    </a:lnTo>
                    <a:cubicBezTo>
                      <a:pt x="321" y="0"/>
                      <a:pt x="241" y="0"/>
                      <a:pt x="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44"/>
              <p:cNvSpPr/>
              <p:nvPr/>
            </p:nvSpPr>
            <p:spPr>
              <a:xfrm>
                <a:off x="2221494" y="4227888"/>
                <a:ext cx="14399" cy="88486"/>
              </a:xfrm>
              <a:custGeom>
                <a:avLst/>
                <a:gdLst/>
                <a:ahLst/>
                <a:cxnLst/>
                <a:rect l="l" t="t" r="r" b="b"/>
                <a:pathLst>
                  <a:path w="502" h="3085" extrusionOk="0">
                    <a:moveTo>
                      <a:pt x="161" y="1"/>
                    </a:moveTo>
                    <a:cubicBezTo>
                      <a:pt x="80" y="1"/>
                      <a:pt x="0" y="81"/>
                      <a:pt x="0" y="161"/>
                    </a:cubicBezTo>
                    <a:lnTo>
                      <a:pt x="241" y="2925"/>
                    </a:lnTo>
                    <a:cubicBezTo>
                      <a:pt x="241" y="3005"/>
                      <a:pt x="321" y="3085"/>
                      <a:pt x="401" y="3085"/>
                    </a:cubicBezTo>
                    <a:cubicBezTo>
                      <a:pt x="501" y="3085"/>
                      <a:pt x="501" y="3005"/>
                      <a:pt x="501" y="2925"/>
                    </a:cubicBezTo>
                    <a:lnTo>
                      <a:pt x="321" y="161"/>
                    </a:lnTo>
                    <a:cubicBezTo>
                      <a:pt x="321" y="81"/>
                      <a:pt x="241" y="1"/>
                      <a:pt x="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44"/>
              <p:cNvSpPr/>
              <p:nvPr/>
            </p:nvSpPr>
            <p:spPr>
              <a:xfrm>
                <a:off x="2252501" y="4316348"/>
                <a:ext cx="14399" cy="71850"/>
              </a:xfrm>
              <a:custGeom>
                <a:avLst/>
                <a:gdLst/>
                <a:ahLst/>
                <a:cxnLst/>
                <a:rect l="l" t="t" r="r" b="b"/>
                <a:pathLst>
                  <a:path w="502" h="2505" extrusionOk="0">
                    <a:moveTo>
                      <a:pt x="161" y="1"/>
                    </a:moveTo>
                    <a:cubicBezTo>
                      <a:pt x="81" y="1"/>
                      <a:pt x="1" y="81"/>
                      <a:pt x="1" y="161"/>
                    </a:cubicBezTo>
                    <a:lnTo>
                      <a:pt x="161" y="2344"/>
                    </a:lnTo>
                    <a:cubicBezTo>
                      <a:pt x="161" y="2424"/>
                      <a:pt x="241" y="2505"/>
                      <a:pt x="321" y="2505"/>
                    </a:cubicBezTo>
                    <a:cubicBezTo>
                      <a:pt x="421" y="2505"/>
                      <a:pt x="502" y="2424"/>
                      <a:pt x="502" y="2344"/>
                    </a:cubicBezTo>
                    <a:lnTo>
                      <a:pt x="321" y="81"/>
                    </a:lnTo>
                    <a:cubicBezTo>
                      <a:pt x="321" y="1"/>
                      <a:pt x="241" y="1"/>
                      <a:pt x="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44"/>
              <p:cNvSpPr/>
              <p:nvPr/>
            </p:nvSpPr>
            <p:spPr>
              <a:xfrm>
                <a:off x="2505861" y="4104579"/>
                <a:ext cx="17267" cy="77959"/>
              </a:xfrm>
              <a:custGeom>
                <a:avLst/>
                <a:gdLst/>
                <a:ahLst/>
                <a:cxnLst/>
                <a:rect l="l" t="t" r="r" b="b"/>
                <a:pathLst>
                  <a:path w="602" h="2718" extrusionOk="0">
                    <a:moveTo>
                      <a:pt x="234" y="1"/>
                    </a:moveTo>
                    <a:cubicBezTo>
                      <a:pt x="220" y="1"/>
                      <a:pt x="204" y="11"/>
                      <a:pt x="181" y="33"/>
                    </a:cubicBezTo>
                    <a:cubicBezTo>
                      <a:pt x="1" y="33"/>
                      <a:pt x="1" y="134"/>
                      <a:pt x="1" y="214"/>
                    </a:cubicBezTo>
                    <a:lnTo>
                      <a:pt x="261" y="2637"/>
                    </a:lnTo>
                    <a:cubicBezTo>
                      <a:pt x="261" y="2717"/>
                      <a:pt x="341" y="2717"/>
                      <a:pt x="421" y="2717"/>
                    </a:cubicBezTo>
                    <a:cubicBezTo>
                      <a:pt x="501" y="2717"/>
                      <a:pt x="601" y="2637"/>
                      <a:pt x="601" y="2537"/>
                    </a:cubicBezTo>
                    <a:lnTo>
                      <a:pt x="341" y="134"/>
                    </a:lnTo>
                    <a:cubicBezTo>
                      <a:pt x="284" y="62"/>
                      <a:pt x="267" y="1"/>
                      <a:pt x="2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44"/>
              <p:cNvSpPr/>
              <p:nvPr/>
            </p:nvSpPr>
            <p:spPr>
              <a:xfrm>
                <a:off x="2525394" y="4234772"/>
                <a:ext cx="18988" cy="105752"/>
              </a:xfrm>
              <a:custGeom>
                <a:avLst/>
                <a:gdLst/>
                <a:ahLst/>
                <a:cxnLst/>
                <a:rect l="l" t="t" r="r" b="b"/>
                <a:pathLst>
                  <a:path w="662" h="3687" extrusionOk="0">
                    <a:moveTo>
                      <a:pt x="161" y="1"/>
                    </a:moveTo>
                    <a:cubicBezTo>
                      <a:pt x="81" y="1"/>
                      <a:pt x="1" y="101"/>
                      <a:pt x="1" y="181"/>
                    </a:cubicBezTo>
                    <a:lnTo>
                      <a:pt x="321" y="3606"/>
                    </a:lnTo>
                    <a:cubicBezTo>
                      <a:pt x="321" y="3686"/>
                      <a:pt x="421" y="3686"/>
                      <a:pt x="501" y="3686"/>
                    </a:cubicBezTo>
                    <a:cubicBezTo>
                      <a:pt x="581" y="3686"/>
                      <a:pt x="661" y="3606"/>
                      <a:pt x="661" y="3506"/>
                    </a:cubicBezTo>
                    <a:lnTo>
                      <a:pt x="321" y="181"/>
                    </a:lnTo>
                    <a:cubicBezTo>
                      <a:pt x="321" y="101"/>
                      <a:pt x="241" y="1"/>
                      <a:pt x="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44"/>
              <p:cNvSpPr/>
              <p:nvPr/>
            </p:nvSpPr>
            <p:spPr>
              <a:xfrm>
                <a:off x="2556429" y="4148608"/>
                <a:ext cx="21282" cy="105724"/>
              </a:xfrm>
              <a:custGeom>
                <a:avLst/>
                <a:gdLst/>
                <a:ahLst/>
                <a:cxnLst/>
                <a:rect l="l" t="t" r="r" b="b"/>
                <a:pathLst>
                  <a:path w="742" h="3686" extrusionOk="0">
                    <a:moveTo>
                      <a:pt x="160" y="1"/>
                    </a:moveTo>
                    <a:cubicBezTo>
                      <a:pt x="80" y="1"/>
                      <a:pt x="0" y="101"/>
                      <a:pt x="0" y="181"/>
                    </a:cubicBezTo>
                    <a:cubicBezTo>
                      <a:pt x="0" y="1262"/>
                      <a:pt x="160" y="2424"/>
                      <a:pt x="421" y="3506"/>
                    </a:cubicBezTo>
                    <a:cubicBezTo>
                      <a:pt x="421" y="3606"/>
                      <a:pt x="501" y="3686"/>
                      <a:pt x="581" y="3686"/>
                    </a:cubicBezTo>
                    <a:cubicBezTo>
                      <a:pt x="661" y="3606"/>
                      <a:pt x="741" y="3506"/>
                      <a:pt x="661" y="3426"/>
                    </a:cubicBezTo>
                    <a:cubicBezTo>
                      <a:pt x="421" y="2344"/>
                      <a:pt x="341" y="1262"/>
                      <a:pt x="341" y="181"/>
                    </a:cubicBezTo>
                    <a:cubicBezTo>
                      <a:pt x="341" y="101"/>
                      <a:pt x="240"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44"/>
              <p:cNvSpPr/>
              <p:nvPr/>
            </p:nvSpPr>
            <p:spPr>
              <a:xfrm>
                <a:off x="2589731" y="4103231"/>
                <a:ext cx="14399" cy="48273"/>
              </a:xfrm>
              <a:custGeom>
                <a:avLst/>
                <a:gdLst/>
                <a:ahLst/>
                <a:cxnLst/>
                <a:rect l="l" t="t" r="r" b="b"/>
                <a:pathLst>
                  <a:path w="502" h="1683" extrusionOk="0">
                    <a:moveTo>
                      <a:pt x="81" y="0"/>
                    </a:moveTo>
                    <a:cubicBezTo>
                      <a:pt x="1" y="0"/>
                      <a:pt x="1" y="80"/>
                      <a:pt x="1" y="181"/>
                    </a:cubicBezTo>
                    <a:lnTo>
                      <a:pt x="181" y="1502"/>
                    </a:lnTo>
                    <a:cubicBezTo>
                      <a:pt x="181" y="1583"/>
                      <a:pt x="261" y="1683"/>
                      <a:pt x="341" y="1683"/>
                    </a:cubicBezTo>
                    <a:cubicBezTo>
                      <a:pt x="421" y="1583"/>
                      <a:pt x="501" y="1502"/>
                      <a:pt x="501" y="1422"/>
                    </a:cubicBezTo>
                    <a:lnTo>
                      <a:pt x="341" y="181"/>
                    </a:lnTo>
                    <a:cubicBezTo>
                      <a:pt x="261" y="80"/>
                      <a:pt x="261" y="0"/>
                      <a:pt x="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44"/>
              <p:cNvSpPr/>
              <p:nvPr/>
            </p:nvSpPr>
            <p:spPr>
              <a:xfrm>
                <a:off x="2606396" y="4186154"/>
                <a:ext cx="21856" cy="127924"/>
              </a:xfrm>
              <a:custGeom>
                <a:avLst/>
                <a:gdLst/>
                <a:ahLst/>
                <a:cxnLst/>
                <a:rect l="l" t="t" r="r" b="b"/>
                <a:pathLst>
                  <a:path w="762" h="4460" extrusionOk="0">
                    <a:moveTo>
                      <a:pt x="249" y="0"/>
                    </a:moveTo>
                    <a:cubicBezTo>
                      <a:pt x="228" y="0"/>
                      <a:pt x="204" y="10"/>
                      <a:pt x="181" y="34"/>
                    </a:cubicBezTo>
                    <a:cubicBezTo>
                      <a:pt x="101" y="34"/>
                      <a:pt x="1" y="114"/>
                      <a:pt x="1" y="194"/>
                    </a:cubicBezTo>
                    <a:lnTo>
                      <a:pt x="421" y="4300"/>
                    </a:lnTo>
                    <a:cubicBezTo>
                      <a:pt x="421" y="4380"/>
                      <a:pt x="501" y="4460"/>
                      <a:pt x="601" y="4460"/>
                    </a:cubicBezTo>
                    <a:cubicBezTo>
                      <a:pt x="682" y="4460"/>
                      <a:pt x="762" y="4380"/>
                      <a:pt x="762" y="4300"/>
                    </a:cubicBezTo>
                    <a:lnTo>
                      <a:pt x="341" y="114"/>
                    </a:lnTo>
                    <a:cubicBezTo>
                      <a:pt x="341" y="57"/>
                      <a:pt x="301" y="0"/>
                      <a:pt x="2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44"/>
              <p:cNvSpPr/>
              <p:nvPr/>
            </p:nvSpPr>
            <p:spPr>
              <a:xfrm>
                <a:off x="2582847" y="4289930"/>
                <a:ext cx="9207" cy="33931"/>
              </a:xfrm>
              <a:custGeom>
                <a:avLst/>
                <a:gdLst/>
                <a:ahLst/>
                <a:cxnLst/>
                <a:rect l="l" t="t" r="r" b="b"/>
                <a:pathLst>
                  <a:path w="321" h="1183" extrusionOk="0">
                    <a:moveTo>
                      <a:pt x="161" y="1"/>
                    </a:moveTo>
                    <a:cubicBezTo>
                      <a:pt x="80" y="1"/>
                      <a:pt x="0" y="81"/>
                      <a:pt x="0" y="181"/>
                    </a:cubicBezTo>
                    <a:lnTo>
                      <a:pt x="0" y="1002"/>
                    </a:lnTo>
                    <a:cubicBezTo>
                      <a:pt x="0" y="1082"/>
                      <a:pt x="80" y="1182"/>
                      <a:pt x="161" y="1182"/>
                    </a:cubicBezTo>
                    <a:cubicBezTo>
                      <a:pt x="241" y="1182"/>
                      <a:pt x="321" y="1082"/>
                      <a:pt x="321" y="1002"/>
                    </a:cubicBezTo>
                    <a:lnTo>
                      <a:pt x="321" y="181"/>
                    </a:lnTo>
                    <a:cubicBezTo>
                      <a:pt x="321" y="81"/>
                      <a:pt x="241" y="1"/>
                      <a:pt x="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44"/>
              <p:cNvSpPr/>
              <p:nvPr/>
            </p:nvSpPr>
            <p:spPr>
              <a:xfrm>
                <a:off x="2649478" y="4100936"/>
                <a:ext cx="17267" cy="74116"/>
              </a:xfrm>
              <a:custGeom>
                <a:avLst/>
                <a:gdLst/>
                <a:ahLst/>
                <a:cxnLst/>
                <a:rect l="l" t="t" r="r" b="b"/>
                <a:pathLst>
                  <a:path w="602" h="2584" extrusionOk="0">
                    <a:moveTo>
                      <a:pt x="181" y="0"/>
                    </a:moveTo>
                    <a:cubicBezTo>
                      <a:pt x="101" y="0"/>
                      <a:pt x="1" y="80"/>
                      <a:pt x="1" y="160"/>
                    </a:cubicBezTo>
                    <a:lnTo>
                      <a:pt x="261" y="2424"/>
                    </a:lnTo>
                    <a:cubicBezTo>
                      <a:pt x="261" y="2504"/>
                      <a:pt x="341" y="2584"/>
                      <a:pt x="421" y="2584"/>
                    </a:cubicBezTo>
                    <a:cubicBezTo>
                      <a:pt x="501" y="2584"/>
                      <a:pt x="602" y="2504"/>
                      <a:pt x="501" y="2424"/>
                    </a:cubicBezTo>
                    <a:lnTo>
                      <a:pt x="341" y="160"/>
                    </a:lnTo>
                    <a:cubicBezTo>
                      <a:pt x="341" y="80"/>
                      <a:pt x="261" y="0"/>
                      <a:pt x="1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44"/>
              <p:cNvSpPr/>
              <p:nvPr/>
            </p:nvSpPr>
            <p:spPr>
              <a:xfrm>
                <a:off x="2671306" y="4213518"/>
                <a:ext cx="18988" cy="95972"/>
              </a:xfrm>
              <a:custGeom>
                <a:avLst/>
                <a:gdLst/>
                <a:ahLst/>
                <a:cxnLst/>
                <a:rect l="l" t="t" r="r" b="b"/>
                <a:pathLst>
                  <a:path w="662" h="3346" extrusionOk="0">
                    <a:moveTo>
                      <a:pt x="161" y="1"/>
                    </a:moveTo>
                    <a:cubicBezTo>
                      <a:pt x="81" y="1"/>
                      <a:pt x="1" y="81"/>
                      <a:pt x="1" y="161"/>
                    </a:cubicBezTo>
                    <a:lnTo>
                      <a:pt x="341" y="3245"/>
                    </a:lnTo>
                    <a:cubicBezTo>
                      <a:pt x="341" y="3346"/>
                      <a:pt x="421" y="3346"/>
                      <a:pt x="502" y="3346"/>
                    </a:cubicBezTo>
                    <a:cubicBezTo>
                      <a:pt x="582" y="3346"/>
                      <a:pt x="662" y="3245"/>
                      <a:pt x="662" y="3165"/>
                    </a:cubicBezTo>
                    <a:lnTo>
                      <a:pt x="341" y="161"/>
                    </a:lnTo>
                    <a:cubicBezTo>
                      <a:pt x="341" y="81"/>
                      <a:pt x="241" y="1"/>
                      <a:pt x="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44"/>
              <p:cNvSpPr/>
              <p:nvPr/>
            </p:nvSpPr>
            <p:spPr>
              <a:xfrm>
                <a:off x="2692560" y="4108394"/>
                <a:ext cx="9809" cy="64364"/>
              </a:xfrm>
              <a:custGeom>
                <a:avLst/>
                <a:gdLst/>
                <a:ahLst/>
                <a:cxnLst/>
                <a:rect l="l" t="t" r="r" b="b"/>
                <a:pathLst>
                  <a:path w="342" h="2244" extrusionOk="0">
                    <a:moveTo>
                      <a:pt x="181" y="1"/>
                    </a:moveTo>
                    <a:cubicBezTo>
                      <a:pt x="101" y="1"/>
                      <a:pt x="1" y="81"/>
                      <a:pt x="1" y="161"/>
                    </a:cubicBezTo>
                    <a:lnTo>
                      <a:pt x="1" y="2084"/>
                    </a:lnTo>
                    <a:cubicBezTo>
                      <a:pt x="1" y="2164"/>
                      <a:pt x="101" y="2244"/>
                      <a:pt x="181" y="2244"/>
                    </a:cubicBezTo>
                    <a:cubicBezTo>
                      <a:pt x="261" y="2244"/>
                      <a:pt x="341" y="2164"/>
                      <a:pt x="341" y="2084"/>
                    </a:cubicBezTo>
                    <a:lnTo>
                      <a:pt x="341" y="161"/>
                    </a:lnTo>
                    <a:cubicBezTo>
                      <a:pt x="341" y="81"/>
                      <a:pt x="261"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44"/>
              <p:cNvSpPr/>
              <p:nvPr/>
            </p:nvSpPr>
            <p:spPr>
              <a:xfrm>
                <a:off x="2709799" y="4180217"/>
                <a:ext cx="23577" cy="119520"/>
              </a:xfrm>
              <a:custGeom>
                <a:avLst/>
                <a:gdLst/>
                <a:ahLst/>
                <a:cxnLst/>
                <a:rect l="l" t="t" r="r" b="b"/>
                <a:pathLst>
                  <a:path w="822" h="4167" extrusionOk="0">
                    <a:moveTo>
                      <a:pt x="161" y="0"/>
                    </a:moveTo>
                    <a:cubicBezTo>
                      <a:pt x="81" y="0"/>
                      <a:pt x="1" y="80"/>
                      <a:pt x="1" y="160"/>
                    </a:cubicBezTo>
                    <a:lnTo>
                      <a:pt x="501" y="4006"/>
                    </a:lnTo>
                    <a:cubicBezTo>
                      <a:pt x="501" y="4086"/>
                      <a:pt x="582" y="4166"/>
                      <a:pt x="662" y="4166"/>
                    </a:cubicBezTo>
                    <a:cubicBezTo>
                      <a:pt x="742" y="4166"/>
                      <a:pt x="822" y="4086"/>
                      <a:pt x="822" y="4006"/>
                    </a:cubicBezTo>
                    <a:lnTo>
                      <a:pt x="742" y="3826"/>
                    </a:lnTo>
                    <a:lnTo>
                      <a:pt x="742" y="3746"/>
                    </a:lnTo>
                    <a:lnTo>
                      <a:pt x="321" y="80"/>
                    </a:lnTo>
                    <a:cubicBezTo>
                      <a:pt x="321" y="0"/>
                      <a:pt x="241" y="0"/>
                      <a:pt x="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44"/>
              <p:cNvSpPr/>
              <p:nvPr/>
            </p:nvSpPr>
            <p:spPr>
              <a:xfrm>
                <a:off x="2735671" y="4110688"/>
                <a:ext cx="14370" cy="47728"/>
              </a:xfrm>
              <a:custGeom>
                <a:avLst/>
                <a:gdLst/>
                <a:ahLst/>
                <a:cxnLst/>
                <a:rect l="l" t="t" r="r" b="b"/>
                <a:pathLst>
                  <a:path w="501" h="1664" extrusionOk="0">
                    <a:moveTo>
                      <a:pt x="100" y="1"/>
                    </a:moveTo>
                    <a:cubicBezTo>
                      <a:pt x="0" y="1"/>
                      <a:pt x="0" y="81"/>
                      <a:pt x="0" y="161"/>
                    </a:cubicBezTo>
                    <a:lnTo>
                      <a:pt x="180" y="1503"/>
                    </a:lnTo>
                    <a:cubicBezTo>
                      <a:pt x="180" y="1583"/>
                      <a:pt x="260" y="1663"/>
                      <a:pt x="341" y="1663"/>
                    </a:cubicBezTo>
                    <a:cubicBezTo>
                      <a:pt x="421" y="1663"/>
                      <a:pt x="501" y="1583"/>
                      <a:pt x="501" y="1503"/>
                    </a:cubicBezTo>
                    <a:lnTo>
                      <a:pt x="260" y="161"/>
                    </a:lnTo>
                    <a:cubicBezTo>
                      <a:pt x="260" y="81"/>
                      <a:pt x="180" y="1"/>
                      <a:pt x="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44"/>
              <p:cNvSpPr/>
              <p:nvPr/>
            </p:nvSpPr>
            <p:spPr>
              <a:xfrm>
                <a:off x="2745424" y="4191690"/>
                <a:ext cx="24151" cy="89088"/>
              </a:xfrm>
              <a:custGeom>
                <a:avLst/>
                <a:gdLst/>
                <a:ahLst/>
                <a:cxnLst/>
                <a:rect l="l" t="t" r="r" b="b"/>
                <a:pathLst>
                  <a:path w="842" h="3106" extrusionOk="0">
                    <a:moveTo>
                      <a:pt x="161" y="1"/>
                    </a:moveTo>
                    <a:cubicBezTo>
                      <a:pt x="81" y="101"/>
                      <a:pt x="1" y="181"/>
                      <a:pt x="1" y="261"/>
                    </a:cubicBezTo>
                    <a:lnTo>
                      <a:pt x="501" y="2925"/>
                    </a:lnTo>
                    <a:cubicBezTo>
                      <a:pt x="581" y="3005"/>
                      <a:pt x="581" y="3105"/>
                      <a:pt x="661" y="3105"/>
                    </a:cubicBezTo>
                    <a:cubicBezTo>
                      <a:pt x="762" y="3005"/>
                      <a:pt x="842" y="3005"/>
                      <a:pt x="842" y="2925"/>
                    </a:cubicBezTo>
                    <a:lnTo>
                      <a:pt x="842" y="2765"/>
                    </a:lnTo>
                    <a:lnTo>
                      <a:pt x="842" y="2685"/>
                    </a:lnTo>
                    <a:lnTo>
                      <a:pt x="341" y="181"/>
                    </a:lnTo>
                    <a:cubicBezTo>
                      <a:pt x="341" y="101"/>
                      <a:pt x="261" y="1"/>
                      <a:pt x="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44"/>
              <p:cNvSpPr/>
              <p:nvPr/>
            </p:nvSpPr>
            <p:spPr>
              <a:xfrm>
                <a:off x="2788506" y="4112036"/>
                <a:ext cx="16693" cy="46380"/>
              </a:xfrm>
              <a:custGeom>
                <a:avLst/>
                <a:gdLst/>
                <a:ahLst/>
                <a:cxnLst/>
                <a:rect l="l" t="t" r="r" b="b"/>
                <a:pathLst>
                  <a:path w="582" h="1617" extrusionOk="0">
                    <a:moveTo>
                      <a:pt x="242" y="1"/>
                    </a:moveTo>
                    <a:cubicBezTo>
                      <a:pt x="218" y="1"/>
                      <a:pt x="190" y="10"/>
                      <a:pt x="161" y="34"/>
                    </a:cubicBezTo>
                    <a:cubicBezTo>
                      <a:pt x="81" y="34"/>
                      <a:pt x="1" y="114"/>
                      <a:pt x="81" y="194"/>
                    </a:cubicBezTo>
                    <a:lnTo>
                      <a:pt x="261" y="1536"/>
                    </a:lnTo>
                    <a:cubicBezTo>
                      <a:pt x="261" y="1616"/>
                      <a:pt x="341" y="1616"/>
                      <a:pt x="421" y="1616"/>
                    </a:cubicBezTo>
                    <a:cubicBezTo>
                      <a:pt x="501" y="1616"/>
                      <a:pt x="582" y="1536"/>
                      <a:pt x="582" y="1456"/>
                    </a:cubicBezTo>
                    <a:lnTo>
                      <a:pt x="341" y="114"/>
                    </a:lnTo>
                    <a:cubicBezTo>
                      <a:pt x="341" y="57"/>
                      <a:pt x="301" y="1"/>
                      <a:pt x="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44"/>
              <p:cNvSpPr/>
              <p:nvPr/>
            </p:nvSpPr>
            <p:spPr>
              <a:xfrm>
                <a:off x="2802876" y="4208929"/>
                <a:ext cx="24151" cy="88514"/>
              </a:xfrm>
              <a:custGeom>
                <a:avLst/>
                <a:gdLst/>
                <a:ahLst/>
                <a:cxnLst/>
                <a:rect l="l" t="t" r="r" b="b"/>
                <a:pathLst>
                  <a:path w="842" h="3086" extrusionOk="0">
                    <a:moveTo>
                      <a:pt x="161" y="1"/>
                    </a:moveTo>
                    <a:cubicBezTo>
                      <a:pt x="81" y="1"/>
                      <a:pt x="0" y="81"/>
                      <a:pt x="0" y="161"/>
                    </a:cubicBezTo>
                    <a:lnTo>
                      <a:pt x="501" y="2905"/>
                    </a:lnTo>
                    <a:cubicBezTo>
                      <a:pt x="501" y="3005"/>
                      <a:pt x="581" y="3085"/>
                      <a:pt x="661" y="3085"/>
                    </a:cubicBezTo>
                    <a:cubicBezTo>
                      <a:pt x="761" y="3085"/>
                      <a:pt x="842" y="3005"/>
                      <a:pt x="842" y="2905"/>
                    </a:cubicBezTo>
                    <a:lnTo>
                      <a:pt x="341" y="161"/>
                    </a:lnTo>
                    <a:cubicBezTo>
                      <a:pt x="341" y="81"/>
                      <a:pt x="261" y="1"/>
                      <a:pt x="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44"/>
              <p:cNvSpPr/>
              <p:nvPr/>
            </p:nvSpPr>
            <p:spPr>
              <a:xfrm>
                <a:off x="2826999" y="4112983"/>
                <a:ext cx="12104" cy="45433"/>
              </a:xfrm>
              <a:custGeom>
                <a:avLst/>
                <a:gdLst/>
                <a:ahLst/>
                <a:cxnLst/>
                <a:rect l="l" t="t" r="r" b="b"/>
                <a:pathLst>
                  <a:path w="422" h="1584" extrusionOk="0">
                    <a:moveTo>
                      <a:pt x="81" y="1"/>
                    </a:moveTo>
                    <a:cubicBezTo>
                      <a:pt x="1" y="1"/>
                      <a:pt x="1" y="81"/>
                      <a:pt x="1" y="161"/>
                    </a:cubicBezTo>
                    <a:lnTo>
                      <a:pt x="81" y="1423"/>
                    </a:lnTo>
                    <a:cubicBezTo>
                      <a:pt x="81" y="1583"/>
                      <a:pt x="161" y="1583"/>
                      <a:pt x="241" y="1583"/>
                    </a:cubicBezTo>
                    <a:cubicBezTo>
                      <a:pt x="321" y="1583"/>
                      <a:pt x="421" y="1503"/>
                      <a:pt x="421" y="1423"/>
                    </a:cubicBezTo>
                    <a:lnTo>
                      <a:pt x="241" y="161"/>
                    </a:lnTo>
                    <a:cubicBezTo>
                      <a:pt x="241" y="81"/>
                      <a:pt x="161" y="1"/>
                      <a:pt x="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44"/>
              <p:cNvSpPr/>
              <p:nvPr/>
            </p:nvSpPr>
            <p:spPr>
              <a:xfrm>
                <a:off x="2833883" y="4208929"/>
                <a:ext cx="21885" cy="81028"/>
              </a:xfrm>
              <a:custGeom>
                <a:avLst/>
                <a:gdLst/>
                <a:ahLst/>
                <a:cxnLst/>
                <a:rect l="l" t="t" r="r" b="b"/>
                <a:pathLst>
                  <a:path w="763" h="2825" extrusionOk="0">
                    <a:moveTo>
                      <a:pt x="181" y="1"/>
                    </a:moveTo>
                    <a:cubicBezTo>
                      <a:pt x="81" y="1"/>
                      <a:pt x="1" y="81"/>
                      <a:pt x="1" y="161"/>
                    </a:cubicBezTo>
                    <a:lnTo>
                      <a:pt x="422" y="2664"/>
                    </a:lnTo>
                    <a:cubicBezTo>
                      <a:pt x="422" y="2745"/>
                      <a:pt x="502" y="2825"/>
                      <a:pt x="582" y="2825"/>
                    </a:cubicBezTo>
                    <a:cubicBezTo>
                      <a:pt x="682" y="2745"/>
                      <a:pt x="762" y="2745"/>
                      <a:pt x="762" y="2584"/>
                    </a:cubicBezTo>
                    <a:lnTo>
                      <a:pt x="341" y="161"/>
                    </a:lnTo>
                    <a:cubicBezTo>
                      <a:pt x="341" y="81"/>
                      <a:pt x="261"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44"/>
              <p:cNvSpPr/>
              <p:nvPr/>
            </p:nvSpPr>
            <p:spPr>
              <a:xfrm>
                <a:off x="2781622" y="4254306"/>
                <a:ext cx="14399" cy="50022"/>
              </a:xfrm>
              <a:custGeom>
                <a:avLst/>
                <a:gdLst/>
                <a:ahLst/>
                <a:cxnLst/>
                <a:rect l="l" t="t" r="r" b="b"/>
                <a:pathLst>
                  <a:path w="502" h="1744" extrusionOk="0">
                    <a:moveTo>
                      <a:pt x="161" y="1"/>
                    </a:moveTo>
                    <a:cubicBezTo>
                      <a:pt x="80" y="1"/>
                      <a:pt x="0" y="81"/>
                      <a:pt x="0" y="161"/>
                    </a:cubicBezTo>
                    <a:lnTo>
                      <a:pt x="241" y="1663"/>
                    </a:lnTo>
                    <a:cubicBezTo>
                      <a:pt x="241" y="1743"/>
                      <a:pt x="321" y="1743"/>
                      <a:pt x="401" y="1743"/>
                    </a:cubicBezTo>
                    <a:cubicBezTo>
                      <a:pt x="501" y="1743"/>
                      <a:pt x="501" y="1663"/>
                      <a:pt x="501" y="1583"/>
                    </a:cubicBezTo>
                    <a:lnTo>
                      <a:pt x="321" y="161"/>
                    </a:lnTo>
                    <a:cubicBezTo>
                      <a:pt x="321" y="81"/>
                      <a:pt x="241" y="1"/>
                      <a:pt x="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2" name="Google Shape;3962;p44"/>
            <p:cNvGrpSpPr/>
            <p:nvPr/>
          </p:nvGrpSpPr>
          <p:grpSpPr>
            <a:xfrm>
              <a:off x="163347" y="1308783"/>
              <a:ext cx="3045592" cy="4163166"/>
              <a:chOff x="601675" y="3296425"/>
              <a:chExt cx="1446356" cy="1977093"/>
            </a:xfrm>
          </p:grpSpPr>
          <p:sp>
            <p:nvSpPr>
              <p:cNvPr id="3963" name="Google Shape;3963;p44"/>
              <p:cNvSpPr/>
              <p:nvPr/>
            </p:nvSpPr>
            <p:spPr>
              <a:xfrm>
                <a:off x="1214644" y="4832166"/>
                <a:ext cx="257075" cy="441353"/>
              </a:xfrm>
              <a:custGeom>
                <a:avLst/>
                <a:gdLst/>
                <a:ahLst/>
                <a:cxnLst/>
                <a:rect l="l" t="t" r="r" b="b"/>
                <a:pathLst>
                  <a:path w="8055" h="13829" extrusionOk="0">
                    <a:moveTo>
                      <a:pt x="0" y="0"/>
                    </a:moveTo>
                    <a:lnTo>
                      <a:pt x="0" y="12490"/>
                    </a:lnTo>
                    <a:cubicBezTo>
                      <a:pt x="0" y="13209"/>
                      <a:pt x="1859" y="13828"/>
                      <a:pt x="4040" y="13828"/>
                    </a:cubicBezTo>
                    <a:cubicBezTo>
                      <a:pt x="6295" y="13828"/>
                      <a:pt x="8054" y="13209"/>
                      <a:pt x="8054" y="12490"/>
                    </a:cubicBezTo>
                    <a:lnTo>
                      <a:pt x="80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44"/>
              <p:cNvSpPr/>
              <p:nvPr/>
            </p:nvSpPr>
            <p:spPr>
              <a:xfrm>
                <a:off x="601675" y="3909011"/>
                <a:ext cx="1446356" cy="1102376"/>
              </a:xfrm>
              <a:custGeom>
                <a:avLst/>
                <a:gdLst/>
                <a:ahLst/>
                <a:cxnLst/>
                <a:rect l="l" t="t" r="r" b="b"/>
                <a:pathLst>
                  <a:path w="45319" h="34541" extrusionOk="0">
                    <a:moveTo>
                      <a:pt x="25054" y="1"/>
                    </a:moveTo>
                    <a:cubicBezTo>
                      <a:pt x="23814" y="1"/>
                      <a:pt x="22469" y="266"/>
                      <a:pt x="20966" y="749"/>
                    </a:cubicBezTo>
                    <a:cubicBezTo>
                      <a:pt x="16109" y="2186"/>
                      <a:pt x="4437" y="19112"/>
                      <a:pt x="4437" y="19112"/>
                    </a:cubicBezTo>
                    <a:cubicBezTo>
                      <a:pt x="1760" y="22928"/>
                      <a:pt x="1" y="27166"/>
                      <a:pt x="3619" y="29644"/>
                    </a:cubicBezTo>
                    <a:cubicBezTo>
                      <a:pt x="4045" y="29946"/>
                      <a:pt x="4533" y="30066"/>
                      <a:pt x="5040" y="30066"/>
                    </a:cubicBezTo>
                    <a:cubicBezTo>
                      <a:pt x="6982" y="30066"/>
                      <a:pt x="9194" y="28306"/>
                      <a:pt x="9195" y="28306"/>
                    </a:cubicBezTo>
                    <a:lnTo>
                      <a:pt x="9195" y="28306"/>
                    </a:lnTo>
                    <a:cubicBezTo>
                      <a:pt x="9195" y="28306"/>
                      <a:pt x="8873" y="32345"/>
                      <a:pt x="11772" y="33262"/>
                    </a:cubicBezTo>
                    <a:cubicBezTo>
                      <a:pt x="12346" y="33453"/>
                      <a:pt x="12887" y="33534"/>
                      <a:pt x="13393" y="33534"/>
                    </a:cubicBezTo>
                    <a:cubicBezTo>
                      <a:pt x="16167" y="33534"/>
                      <a:pt x="17868" y="31106"/>
                      <a:pt x="17868" y="31106"/>
                    </a:cubicBezTo>
                    <a:cubicBezTo>
                      <a:pt x="17868" y="31106"/>
                      <a:pt x="18686" y="33460"/>
                      <a:pt x="22304" y="34402"/>
                    </a:cubicBezTo>
                    <a:cubicBezTo>
                      <a:pt x="22694" y="34498"/>
                      <a:pt x="23074" y="34541"/>
                      <a:pt x="23443" y="34541"/>
                    </a:cubicBezTo>
                    <a:cubicBezTo>
                      <a:pt x="26597" y="34541"/>
                      <a:pt x="28920" y="31403"/>
                      <a:pt x="28920" y="31403"/>
                    </a:cubicBezTo>
                    <a:cubicBezTo>
                      <a:pt x="30616" y="32658"/>
                      <a:pt x="32034" y="33117"/>
                      <a:pt x="33202" y="33117"/>
                    </a:cubicBezTo>
                    <a:cubicBezTo>
                      <a:pt x="36370" y="33117"/>
                      <a:pt x="37693" y="29743"/>
                      <a:pt x="37693" y="29743"/>
                    </a:cubicBezTo>
                    <a:cubicBezTo>
                      <a:pt x="38792" y="30045"/>
                      <a:pt x="39742" y="30180"/>
                      <a:pt x="40558" y="30180"/>
                    </a:cubicBezTo>
                    <a:cubicBezTo>
                      <a:pt x="44489" y="30180"/>
                      <a:pt x="45318" y="27054"/>
                      <a:pt x="44805" y="24489"/>
                    </a:cubicBezTo>
                    <a:cubicBezTo>
                      <a:pt x="44310" y="21689"/>
                      <a:pt x="37371" y="10959"/>
                      <a:pt x="32415" y="4466"/>
                    </a:cubicBezTo>
                    <a:cubicBezTo>
                      <a:pt x="30071" y="1318"/>
                      <a:pt x="27821" y="1"/>
                      <a:pt x="250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44"/>
              <p:cNvSpPr/>
              <p:nvPr/>
            </p:nvSpPr>
            <p:spPr>
              <a:xfrm>
                <a:off x="819179" y="3689624"/>
                <a:ext cx="1025365" cy="783162"/>
              </a:xfrm>
              <a:custGeom>
                <a:avLst/>
                <a:gdLst/>
                <a:ahLst/>
                <a:cxnLst/>
                <a:rect l="l" t="t" r="r" b="b"/>
                <a:pathLst>
                  <a:path w="32128" h="24539" extrusionOk="0">
                    <a:moveTo>
                      <a:pt x="17657" y="1"/>
                    </a:moveTo>
                    <a:cubicBezTo>
                      <a:pt x="16813" y="1"/>
                      <a:pt x="15899" y="173"/>
                      <a:pt x="14869" y="486"/>
                    </a:cubicBezTo>
                    <a:cubicBezTo>
                      <a:pt x="11350" y="1626"/>
                      <a:pt x="3098" y="13595"/>
                      <a:pt x="3098" y="13595"/>
                    </a:cubicBezTo>
                    <a:cubicBezTo>
                      <a:pt x="1141" y="16296"/>
                      <a:pt x="1" y="19270"/>
                      <a:pt x="2479" y="21030"/>
                    </a:cubicBezTo>
                    <a:cubicBezTo>
                      <a:pt x="2781" y="21248"/>
                      <a:pt x="3134" y="21334"/>
                      <a:pt x="3503" y="21334"/>
                    </a:cubicBezTo>
                    <a:cubicBezTo>
                      <a:pt x="4894" y="21334"/>
                      <a:pt x="6518" y="20113"/>
                      <a:pt x="6518" y="20113"/>
                    </a:cubicBezTo>
                    <a:lnTo>
                      <a:pt x="6518" y="20113"/>
                    </a:lnTo>
                    <a:cubicBezTo>
                      <a:pt x="6518" y="20113"/>
                      <a:pt x="6295" y="22987"/>
                      <a:pt x="8253" y="23607"/>
                    </a:cubicBezTo>
                    <a:cubicBezTo>
                      <a:pt x="8684" y="23757"/>
                      <a:pt x="9091" y="23820"/>
                      <a:pt x="9471" y="23820"/>
                    </a:cubicBezTo>
                    <a:cubicBezTo>
                      <a:pt x="11471" y="23820"/>
                      <a:pt x="12713" y="22070"/>
                      <a:pt x="12713" y="22070"/>
                    </a:cubicBezTo>
                    <a:cubicBezTo>
                      <a:pt x="12713" y="22070"/>
                      <a:pt x="13209" y="23731"/>
                      <a:pt x="15811" y="24449"/>
                    </a:cubicBezTo>
                    <a:cubicBezTo>
                      <a:pt x="16068" y="24511"/>
                      <a:pt x="16319" y="24539"/>
                      <a:pt x="16564" y="24539"/>
                    </a:cubicBezTo>
                    <a:cubicBezTo>
                      <a:pt x="18778" y="24539"/>
                      <a:pt x="20445" y="22269"/>
                      <a:pt x="20445" y="22269"/>
                    </a:cubicBezTo>
                    <a:cubicBezTo>
                      <a:pt x="21648" y="23169"/>
                      <a:pt x="22662" y="23498"/>
                      <a:pt x="23500" y="23498"/>
                    </a:cubicBezTo>
                    <a:cubicBezTo>
                      <a:pt x="25753" y="23498"/>
                      <a:pt x="26740" y="21129"/>
                      <a:pt x="26740" y="21129"/>
                    </a:cubicBezTo>
                    <a:cubicBezTo>
                      <a:pt x="27497" y="21340"/>
                      <a:pt x="28155" y="21435"/>
                      <a:pt x="28723" y="21435"/>
                    </a:cubicBezTo>
                    <a:cubicBezTo>
                      <a:pt x="31485" y="21435"/>
                      <a:pt x="32127" y="19203"/>
                      <a:pt x="31696" y="17312"/>
                    </a:cubicBezTo>
                    <a:cubicBezTo>
                      <a:pt x="31398" y="15454"/>
                      <a:pt x="26541" y="7821"/>
                      <a:pt x="22923" y="3162"/>
                    </a:cubicBezTo>
                    <a:cubicBezTo>
                      <a:pt x="21191" y="928"/>
                      <a:pt x="19616" y="1"/>
                      <a:pt x="17657" y="1"/>
                    </a:cubicBezTo>
                    <a:close/>
                  </a:path>
                </a:pathLst>
              </a:custGeom>
              <a:solidFill>
                <a:srgbClr val="EAE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44"/>
              <p:cNvSpPr/>
              <p:nvPr/>
            </p:nvSpPr>
            <p:spPr>
              <a:xfrm>
                <a:off x="960756" y="3463949"/>
                <a:ext cx="746715" cy="569459"/>
              </a:xfrm>
              <a:custGeom>
                <a:avLst/>
                <a:gdLst/>
                <a:ahLst/>
                <a:cxnLst/>
                <a:rect l="l" t="t" r="r" b="b"/>
                <a:pathLst>
                  <a:path w="23397" h="17843" extrusionOk="0">
                    <a:moveTo>
                      <a:pt x="12815" y="1"/>
                    </a:moveTo>
                    <a:cubicBezTo>
                      <a:pt x="12216" y="1"/>
                      <a:pt x="11571" y="113"/>
                      <a:pt x="10855" y="321"/>
                    </a:cubicBezTo>
                    <a:cubicBezTo>
                      <a:pt x="8377" y="1163"/>
                      <a:pt x="2280" y="9837"/>
                      <a:pt x="2280" y="9837"/>
                    </a:cubicBezTo>
                    <a:cubicBezTo>
                      <a:pt x="942" y="11794"/>
                      <a:pt x="0" y="13950"/>
                      <a:pt x="1859" y="15313"/>
                    </a:cubicBezTo>
                    <a:cubicBezTo>
                      <a:pt x="2064" y="15455"/>
                      <a:pt x="2302" y="15512"/>
                      <a:pt x="2550" y="15512"/>
                    </a:cubicBezTo>
                    <a:cubicBezTo>
                      <a:pt x="3561" y="15512"/>
                      <a:pt x="4758" y="14570"/>
                      <a:pt x="4758" y="14570"/>
                    </a:cubicBezTo>
                    <a:lnTo>
                      <a:pt x="4758" y="14570"/>
                    </a:lnTo>
                    <a:cubicBezTo>
                      <a:pt x="4758" y="14570"/>
                      <a:pt x="4659" y="16652"/>
                      <a:pt x="6097" y="17172"/>
                    </a:cubicBezTo>
                    <a:cubicBezTo>
                      <a:pt x="6390" y="17265"/>
                      <a:pt x="6667" y="17304"/>
                      <a:pt x="6926" y="17304"/>
                    </a:cubicBezTo>
                    <a:cubicBezTo>
                      <a:pt x="8398" y="17304"/>
                      <a:pt x="9293" y="16032"/>
                      <a:pt x="9293" y="16032"/>
                    </a:cubicBezTo>
                    <a:cubicBezTo>
                      <a:pt x="9293" y="16032"/>
                      <a:pt x="9616" y="17271"/>
                      <a:pt x="11573" y="17792"/>
                    </a:cubicBezTo>
                    <a:cubicBezTo>
                      <a:pt x="11737" y="17826"/>
                      <a:pt x="11897" y="17842"/>
                      <a:pt x="12053" y="17842"/>
                    </a:cubicBezTo>
                    <a:cubicBezTo>
                      <a:pt x="13673" y="17842"/>
                      <a:pt x="14869" y="16131"/>
                      <a:pt x="14869" y="16131"/>
                    </a:cubicBezTo>
                    <a:cubicBezTo>
                      <a:pt x="15797" y="16823"/>
                      <a:pt x="16562" y="17073"/>
                      <a:pt x="17183" y="17073"/>
                    </a:cubicBezTo>
                    <a:cubicBezTo>
                      <a:pt x="18785" y="17073"/>
                      <a:pt x="19429" y="15413"/>
                      <a:pt x="19429" y="15413"/>
                    </a:cubicBezTo>
                    <a:cubicBezTo>
                      <a:pt x="19945" y="15541"/>
                      <a:pt x="20398" y="15598"/>
                      <a:pt x="20794" y="15598"/>
                    </a:cubicBezTo>
                    <a:cubicBezTo>
                      <a:pt x="22925" y="15598"/>
                      <a:pt x="23397" y="13929"/>
                      <a:pt x="23146" y="12612"/>
                    </a:cubicBezTo>
                    <a:cubicBezTo>
                      <a:pt x="22824" y="11175"/>
                      <a:pt x="19305" y="5698"/>
                      <a:pt x="16728" y="2303"/>
                    </a:cubicBezTo>
                    <a:cubicBezTo>
                      <a:pt x="15477" y="682"/>
                      <a:pt x="14288" y="1"/>
                      <a:pt x="12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44"/>
              <p:cNvSpPr/>
              <p:nvPr/>
            </p:nvSpPr>
            <p:spPr>
              <a:xfrm>
                <a:off x="1126046" y="3804870"/>
                <a:ext cx="125011" cy="111064"/>
              </a:xfrm>
              <a:custGeom>
                <a:avLst/>
                <a:gdLst/>
                <a:ahLst/>
                <a:cxnLst/>
                <a:rect l="l" t="t" r="r" b="b"/>
                <a:pathLst>
                  <a:path w="3917" h="3480" extrusionOk="0">
                    <a:moveTo>
                      <a:pt x="1906" y="1"/>
                    </a:moveTo>
                    <a:cubicBezTo>
                      <a:pt x="1424" y="1"/>
                      <a:pt x="951" y="208"/>
                      <a:pt x="620" y="592"/>
                    </a:cubicBezTo>
                    <a:cubicBezTo>
                      <a:pt x="1" y="1311"/>
                      <a:pt x="100" y="2451"/>
                      <a:pt x="819" y="3070"/>
                    </a:cubicBezTo>
                    <a:cubicBezTo>
                      <a:pt x="1138" y="3346"/>
                      <a:pt x="1521" y="3479"/>
                      <a:pt x="1912" y="3479"/>
                    </a:cubicBezTo>
                    <a:cubicBezTo>
                      <a:pt x="2399" y="3479"/>
                      <a:pt x="2898" y="3271"/>
                      <a:pt x="3297" y="2872"/>
                    </a:cubicBezTo>
                    <a:cubicBezTo>
                      <a:pt x="3916" y="2153"/>
                      <a:pt x="3817" y="1112"/>
                      <a:pt x="3098" y="493"/>
                    </a:cubicBezTo>
                    <a:cubicBezTo>
                      <a:pt x="2752" y="158"/>
                      <a:pt x="2325" y="1"/>
                      <a:pt x="19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44"/>
              <p:cNvSpPr/>
              <p:nvPr/>
            </p:nvSpPr>
            <p:spPr>
              <a:xfrm>
                <a:off x="1168749" y="3886223"/>
                <a:ext cx="68841" cy="30096"/>
              </a:xfrm>
              <a:custGeom>
                <a:avLst/>
                <a:gdLst/>
                <a:ahLst/>
                <a:cxnLst/>
                <a:rect l="l" t="t" r="r" b="b"/>
                <a:pathLst>
                  <a:path w="2157" h="943" extrusionOk="0">
                    <a:moveTo>
                      <a:pt x="2157" y="1"/>
                    </a:moveTo>
                    <a:lnTo>
                      <a:pt x="2157" y="1"/>
                    </a:lnTo>
                    <a:cubicBezTo>
                      <a:pt x="2058" y="100"/>
                      <a:pt x="1959" y="224"/>
                      <a:pt x="1959" y="323"/>
                    </a:cubicBezTo>
                    <a:cubicBezTo>
                      <a:pt x="1537" y="719"/>
                      <a:pt x="1141" y="942"/>
                      <a:pt x="620" y="942"/>
                    </a:cubicBezTo>
                    <a:cubicBezTo>
                      <a:pt x="397" y="942"/>
                      <a:pt x="199" y="942"/>
                      <a:pt x="1" y="843"/>
                    </a:cubicBezTo>
                    <a:cubicBezTo>
                      <a:pt x="199" y="942"/>
                      <a:pt x="397" y="942"/>
                      <a:pt x="620" y="942"/>
                    </a:cubicBezTo>
                    <a:cubicBezTo>
                      <a:pt x="1141" y="942"/>
                      <a:pt x="1537" y="719"/>
                      <a:pt x="1959" y="323"/>
                    </a:cubicBezTo>
                    <a:cubicBezTo>
                      <a:pt x="1959" y="224"/>
                      <a:pt x="2058" y="100"/>
                      <a:pt x="2157" y="1"/>
                    </a:cubicBezTo>
                    <a:close/>
                  </a:path>
                </a:pathLst>
              </a:custGeom>
              <a:solidFill>
                <a:srgbClr val="E8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44"/>
              <p:cNvSpPr/>
              <p:nvPr/>
            </p:nvSpPr>
            <p:spPr>
              <a:xfrm>
                <a:off x="1126046" y="3817413"/>
                <a:ext cx="111543" cy="98905"/>
              </a:xfrm>
              <a:custGeom>
                <a:avLst/>
                <a:gdLst/>
                <a:ahLst/>
                <a:cxnLst/>
                <a:rect l="l" t="t" r="r" b="b"/>
                <a:pathLst>
                  <a:path w="3495" h="3099" extrusionOk="0">
                    <a:moveTo>
                      <a:pt x="3495" y="2157"/>
                    </a:moveTo>
                    <a:lnTo>
                      <a:pt x="3495" y="2157"/>
                    </a:lnTo>
                    <a:cubicBezTo>
                      <a:pt x="3482" y="2169"/>
                      <a:pt x="3470" y="2182"/>
                      <a:pt x="3457" y="2196"/>
                    </a:cubicBezTo>
                    <a:lnTo>
                      <a:pt x="3457" y="2196"/>
                    </a:lnTo>
                    <a:cubicBezTo>
                      <a:pt x="3470" y="2183"/>
                      <a:pt x="3483" y="2170"/>
                      <a:pt x="3495" y="2157"/>
                    </a:cubicBezTo>
                    <a:close/>
                    <a:moveTo>
                      <a:pt x="918" y="1"/>
                    </a:moveTo>
                    <a:cubicBezTo>
                      <a:pt x="819" y="1"/>
                      <a:pt x="719" y="100"/>
                      <a:pt x="620" y="199"/>
                    </a:cubicBezTo>
                    <a:cubicBezTo>
                      <a:pt x="620" y="199"/>
                      <a:pt x="620" y="298"/>
                      <a:pt x="496" y="298"/>
                    </a:cubicBezTo>
                    <a:cubicBezTo>
                      <a:pt x="1" y="1017"/>
                      <a:pt x="100" y="2058"/>
                      <a:pt x="819" y="2677"/>
                    </a:cubicBezTo>
                    <a:cubicBezTo>
                      <a:pt x="918" y="2776"/>
                      <a:pt x="1116" y="2875"/>
                      <a:pt x="1339" y="2999"/>
                    </a:cubicBezTo>
                    <a:cubicBezTo>
                      <a:pt x="1537" y="3098"/>
                      <a:pt x="1735" y="3098"/>
                      <a:pt x="1958" y="3098"/>
                    </a:cubicBezTo>
                    <a:cubicBezTo>
                      <a:pt x="2479" y="3098"/>
                      <a:pt x="2875" y="2875"/>
                      <a:pt x="3297" y="2479"/>
                    </a:cubicBezTo>
                    <a:cubicBezTo>
                      <a:pt x="3297" y="2392"/>
                      <a:pt x="3372" y="2287"/>
                      <a:pt x="3457" y="2196"/>
                    </a:cubicBezTo>
                    <a:lnTo>
                      <a:pt x="3457" y="2196"/>
                    </a:lnTo>
                    <a:cubicBezTo>
                      <a:pt x="3163" y="2487"/>
                      <a:pt x="2759" y="2578"/>
                      <a:pt x="2355" y="2578"/>
                    </a:cubicBezTo>
                    <a:cubicBezTo>
                      <a:pt x="2058" y="2578"/>
                      <a:pt x="1636" y="2380"/>
                      <a:pt x="1240" y="2157"/>
                    </a:cubicBezTo>
                    <a:cubicBezTo>
                      <a:pt x="620" y="1537"/>
                      <a:pt x="496" y="620"/>
                      <a:pt x="9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44"/>
              <p:cNvSpPr/>
              <p:nvPr/>
            </p:nvSpPr>
            <p:spPr>
              <a:xfrm>
                <a:off x="1201175" y="3825616"/>
                <a:ext cx="23777" cy="20011"/>
              </a:xfrm>
              <a:custGeom>
                <a:avLst/>
                <a:gdLst/>
                <a:ahLst/>
                <a:cxnLst/>
                <a:rect l="l" t="t" r="r" b="b"/>
                <a:pathLst>
                  <a:path w="745" h="627" extrusionOk="0">
                    <a:moveTo>
                      <a:pt x="414" y="0"/>
                    </a:moveTo>
                    <a:cubicBezTo>
                      <a:pt x="315" y="0"/>
                      <a:pt x="195" y="70"/>
                      <a:pt x="125" y="140"/>
                    </a:cubicBezTo>
                    <a:cubicBezTo>
                      <a:pt x="1" y="264"/>
                      <a:pt x="125" y="462"/>
                      <a:pt x="224" y="562"/>
                    </a:cubicBezTo>
                    <a:cubicBezTo>
                      <a:pt x="265" y="603"/>
                      <a:pt x="323" y="627"/>
                      <a:pt x="384" y="627"/>
                    </a:cubicBezTo>
                    <a:cubicBezTo>
                      <a:pt x="470" y="627"/>
                      <a:pt x="562" y="579"/>
                      <a:pt x="620" y="462"/>
                    </a:cubicBezTo>
                    <a:cubicBezTo>
                      <a:pt x="744" y="363"/>
                      <a:pt x="744" y="140"/>
                      <a:pt x="521" y="41"/>
                    </a:cubicBezTo>
                    <a:cubicBezTo>
                      <a:pt x="492" y="12"/>
                      <a:pt x="455" y="0"/>
                      <a:pt x="4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44"/>
              <p:cNvSpPr/>
              <p:nvPr/>
            </p:nvSpPr>
            <p:spPr>
              <a:xfrm>
                <a:off x="1428956" y="3748221"/>
                <a:ext cx="125011" cy="111543"/>
              </a:xfrm>
              <a:custGeom>
                <a:avLst/>
                <a:gdLst/>
                <a:ahLst/>
                <a:cxnLst/>
                <a:rect l="l" t="t" r="r" b="b"/>
                <a:pathLst>
                  <a:path w="3917" h="3495" extrusionOk="0">
                    <a:moveTo>
                      <a:pt x="2005" y="0"/>
                    </a:moveTo>
                    <a:cubicBezTo>
                      <a:pt x="1518" y="0"/>
                      <a:pt x="1020" y="209"/>
                      <a:pt x="620" y="608"/>
                    </a:cubicBezTo>
                    <a:cubicBezTo>
                      <a:pt x="1" y="1326"/>
                      <a:pt x="100" y="2367"/>
                      <a:pt x="819" y="3086"/>
                    </a:cubicBezTo>
                    <a:cubicBezTo>
                      <a:pt x="1138" y="3361"/>
                      <a:pt x="1541" y="3495"/>
                      <a:pt x="1945" y="3495"/>
                    </a:cubicBezTo>
                    <a:cubicBezTo>
                      <a:pt x="2448" y="3495"/>
                      <a:pt x="2953" y="3287"/>
                      <a:pt x="3297" y="2887"/>
                    </a:cubicBezTo>
                    <a:cubicBezTo>
                      <a:pt x="3916" y="2169"/>
                      <a:pt x="3817" y="1029"/>
                      <a:pt x="3099" y="409"/>
                    </a:cubicBezTo>
                    <a:cubicBezTo>
                      <a:pt x="2779" y="134"/>
                      <a:pt x="2396" y="0"/>
                      <a:pt x="2005"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4"/>
              <p:cNvSpPr/>
              <p:nvPr/>
            </p:nvSpPr>
            <p:spPr>
              <a:xfrm>
                <a:off x="1442424" y="3761274"/>
                <a:ext cx="98873" cy="98905"/>
              </a:xfrm>
              <a:custGeom>
                <a:avLst/>
                <a:gdLst/>
                <a:ahLst/>
                <a:cxnLst/>
                <a:rect l="l" t="t" r="r" b="b"/>
                <a:pathLst>
                  <a:path w="3098" h="3099" extrusionOk="0">
                    <a:moveTo>
                      <a:pt x="0" y="2156"/>
                    </a:moveTo>
                    <a:cubicBezTo>
                      <a:pt x="99" y="2379"/>
                      <a:pt x="198" y="2478"/>
                      <a:pt x="397" y="2677"/>
                    </a:cubicBezTo>
                    <a:cubicBezTo>
                      <a:pt x="719" y="2900"/>
                      <a:pt x="1115" y="3098"/>
                      <a:pt x="1537" y="3098"/>
                    </a:cubicBezTo>
                    <a:cubicBezTo>
                      <a:pt x="2057" y="3098"/>
                      <a:pt x="2478" y="2900"/>
                      <a:pt x="2875" y="2478"/>
                    </a:cubicBezTo>
                    <a:cubicBezTo>
                      <a:pt x="2974" y="2379"/>
                      <a:pt x="2974" y="2280"/>
                      <a:pt x="3098" y="2156"/>
                    </a:cubicBezTo>
                    <a:lnTo>
                      <a:pt x="3098" y="2156"/>
                    </a:lnTo>
                    <a:cubicBezTo>
                      <a:pt x="2974" y="2280"/>
                      <a:pt x="2974" y="2379"/>
                      <a:pt x="2875" y="2478"/>
                    </a:cubicBezTo>
                    <a:cubicBezTo>
                      <a:pt x="2478" y="2900"/>
                      <a:pt x="2057" y="3098"/>
                      <a:pt x="1537" y="3098"/>
                    </a:cubicBezTo>
                    <a:cubicBezTo>
                      <a:pt x="1115" y="3098"/>
                      <a:pt x="719" y="2900"/>
                      <a:pt x="397" y="2677"/>
                    </a:cubicBezTo>
                    <a:cubicBezTo>
                      <a:pt x="198" y="2478"/>
                      <a:pt x="99" y="2379"/>
                      <a:pt x="0" y="2156"/>
                    </a:cubicBezTo>
                    <a:close/>
                    <a:moveTo>
                      <a:pt x="298" y="199"/>
                    </a:moveTo>
                    <a:lnTo>
                      <a:pt x="298" y="199"/>
                    </a:lnTo>
                    <a:lnTo>
                      <a:pt x="298" y="199"/>
                    </a:lnTo>
                    <a:close/>
                    <a:moveTo>
                      <a:pt x="298" y="199"/>
                    </a:moveTo>
                    <a:lnTo>
                      <a:pt x="298" y="199"/>
                    </a:lnTo>
                    <a:lnTo>
                      <a:pt x="298" y="199"/>
                    </a:lnTo>
                    <a:close/>
                    <a:moveTo>
                      <a:pt x="298" y="199"/>
                    </a:moveTo>
                    <a:lnTo>
                      <a:pt x="298" y="199"/>
                    </a:lnTo>
                    <a:lnTo>
                      <a:pt x="298" y="199"/>
                    </a:lnTo>
                    <a:close/>
                    <a:moveTo>
                      <a:pt x="397" y="0"/>
                    </a:moveTo>
                    <a:cubicBezTo>
                      <a:pt x="397" y="99"/>
                      <a:pt x="298" y="99"/>
                      <a:pt x="298" y="99"/>
                    </a:cubicBezTo>
                    <a:cubicBezTo>
                      <a:pt x="298" y="99"/>
                      <a:pt x="397" y="99"/>
                      <a:pt x="397" y="0"/>
                    </a:cubicBezTo>
                    <a:close/>
                    <a:moveTo>
                      <a:pt x="397" y="0"/>
                    </a:moveTo>
                    <a:lnTo>
                      <a:pt x="397" y="0"/>
                    </a:lnTo>
                    <a:lnTo>
                      <a:pt x="397" y="0"/>
                    </a:lnTo>
                    <a:close/>
                    <a:moveTo>
                      <a:pt x="397" y="0"/>
                    </a:moveTo>
                    <a:lnTo>
                      <a:pt x="397" y="0"/>
                    </a:lnTo>
                    <a:close/>
                  </a:path>
                </a:pathLst>
              </a:custGeom>
              <a:solidFill>
                <a:srgbClr val="E8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4"/>
              <p:cNvSpPr/>
              <p:nvPr/>
            </p:nvSpPr>
            <p:spPr>
              <a:xfrm>
                <a:off x="1432148" y="3758114"/>
                <a:ext cx="109149" cy="102064"/>
              </a:xfrm>
              <a:custGeom>
                <a:avLst/>
                <a:gdLst/>
                <a:ahLst/>
                <a:cxnLst/>
                <a:rect l="l" t="t" r="r" b="b"/>
                <a:pathLst>
                  <a:path w="3420" h="3198" extrusionOk="0">
                    <a:moveTo>
                      <a:pt x="818" y="0"/>
                    </a:moveTo>
                    <a:lnTo>
                      <a:pt x="818" y="0"/>
                    </a:lnTo>
                    <a:cubicBezTo>
                      <a:pt x="803" y="28"/>
                      <a:pt x="788" y="56"/>
                      <a:pt x="775" y="84"/>
                    </a:cubicBezTo>
                    <a:lnTo>
                      <a:pt x="775" y="84"/>
                    </a:lnTo>
                    <a:cubicBezTo>
                      <a:pt x="797" y="70"/>
                      <a:pt x="818" y="46"/>
                      <a:pt x="818" y="0"/>
                    </a:cubicBezTo>
                    <a:close/>
                    <a:moveTo>
                      <a:pt x="775" y="84"/>
                    </a:moveTo>
                    <a:cubicBezTo>
                      <a:pt x="748" y="99"/>
                      <a:pt x="719" y="99"/>
                      <a:pt x="719" y="99"/>
                    </a:cubicBezTo>
                    <a:cubicBezTo>
                      <a:pt x="719" y="198"/>
                      <a:pt x="620" y="198"/>
                      <a:pt x="620" y="198"/>
                    </a:cubicBezTo>
                    <a:lnTo>
                      <a:pt x="620" y="298"/>
                    </a:lnTo>
                    <a:lnTo>
                      <a:pt x="520" y="298"/>
                    </a:lnTo>
                    <a:cubicBezTo>
                      <a:pt x="99" y="818"/>
                      <a:pt x="0" y="1636"/>
                      <a:pt x="322" y="2255"/>
                    </a:cubicBezTo>
                    <a:cubicBezTo>
                      <a:pt x="421" y="2478"/>
                      <a:pt x="520" y="2577"/>
                      <a:pt x="719" y="2776"/>
                    </a:cubicBezTo>
                    <a:cubicBezTo>
                      <a:pt x="1041" y="2999"/>
                      <a:pt x="1437" y="3197"/>
                      <a:pt x="1859" y="3197"/>
                    </a:cubicBezTo>
                    <a:cubicBezTo>
                      <a:pt x="2379" y="3197"/>
                      <a:pt x="2800" y="2999"/>
                      <a:pt x="3197" y="2577"/>
                    </a:cubicBezTo>
                    <a:cubicBezTo>
                      <a:pt x="3296" y="2478"/>
                      <a:pt x="3296" y="2379"/>
                      <a:pt x="3420" y="2255"/>
                    </a:cubicBezTo>
                    <a:lnTo>
                      <a:pt x="3420" y="2255"/>
                    </a:lnTo>
                    <a:cubicBezTo>
                      <a:pt x="3098" y="2478"/>
                      <a:pt x="2676" y="2677"/>
                      <a:pt x="2379" y="2677"/>
                    </a:cubicBezTo>
                    <a:cubicBezTo>
                      <a:pt x="1958" y="2677"/>
                      <a:pt x="1561" y="2478"/>
                      <a:pt x="1239" y="2156"/>
                    </a:cubicBezTo>
                    <a:cubicBezTo>
                      <a:pt x="548" y="1656"/>
                      <a:pt x="430" y="788"/>
                      <a:pt x="775" y="84"/>
                    </a:cubicBezTo>
                    <a:close/>
                  </a:path>
                </a:pathLst>
              </a:custGeom>
              <a:solidFill>
                <a:srgbClr val="E4A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4"/>
              <p:cNvSpPr/>
              <p:nvPr/>
            </p:nvSpPr>
            <p:spPr>
              <a:xfrm>
                <a:off x="1504883" y="3768742"/>
                <a:ext cx="26138" cy="20745"/>
              </a:xfrm>
              <a:custGeom>
                <a:avLst/>
                <a:gdLst/>
                <a:ahLst/>
                <a:cxnLst/>
                <a:rect l="l" t="t" r="r" b="b"/>
                <a:pathLst>
                  <a:path w="819" h="650" extrusionOk="0">
                    <a:moveTo>
                      <a:pt x="369" y="0"/>
                    </a:moveTo>
                    <a:cubicBezTo>
                      <a:pt x="255" y="0"/>
                      <a:pt x="160" y="54"/>
                      <a:pt x="100" y="188"/>
                    </a:cubicBezTo>
                    <a:cubicBezTo>
                      <a:pt x="1" y="287"/>
                      <a:pt x="100" y="485"/>
                      <a:pt x="199" y="584"/>
                    </a:cubicBezTo>
                    <a:cubicBezTo>
                      <a:pt x="281" y="625"/>
                      <a:pt x="368" y="649"/>
                      <a:pt x="448" y="649"/>
                    </a:cubicBezTo>
                    <a:cubicBezTo>
                      <a:pt x="561" y="649"/>
                      <a:pt x="662" y="601"/>
                      <a:pt x="720" y="485"/>
                    </a:cubicBezTo>
                    <a:cubicBezTo>
                      <a:pt x="819" y="386"/>
                      <a:pt x="720" y="188"/>
                      <a:pt x="620" y="64"/>
                    </a:cubicBezTo>
                    <a:cubicBezTo>
                      <a:pt x="531" y="24"/>
                      <a:pt x="446" y="0"/>
                      <a:pt x="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44"/>
              <p:cNvSpPr/>
              <p:nvPr/>
            </p:nvSpPr>
            <p:spPr>
              <a:xfrm>
                <a:off x="940968" y="4150068"/>
                <a:ext cx="121851" cy="111288"/>
              </a:xfrm>
              <a:custGeom>
                <a:avLst/>
                <a:gdLst/>
                <a:ahLst/>
                <a:cxnLst/>
                <a:rect l="l" t="t" r="r" b="b"/>
                <a:pathLst>
                  <a:path w="3818" h="3487" extrusionOk="0">
                    <a:moveTo>
                      <a:pt x="1983" y="0"/>
                    </a:moveTo>
                    <a:cubicBezTo>
                      <a:pt x="1476" y="0"/>
                      <a:pt x="967" y="215"/>
                      <a:pt x="620" y="630"/>
                    </a:cubicBezTo>
                    <a:cubicBezTo>
                      <a:pt x="1" y="1349"/>
                      <a:pt x="100" y="2365"/>
                      <a:pt x="844" y="2984"/>
                    </a:cubicBezTo>
                    <a:cubicBezTo>
                      <a:pt x="1130" y="3328"/>
                      <a:pt x="1522" y="3486"/>
                      <a:pt x="1922" y="3486"/>
                    </a:cubicBezTo>
                    <a:cubicBezTo>
                      <a:pt x="2388" y="3486"/>
                      <a:pt x="2865" y="3272"/>
                      <a:pt x="3198" y="2885"/>
                    </a:cubicBezTo>
                    <a:cubicBezTo>
                      <a:pt x="3817" y="2167"/>
                      <a:pt x="3817" y="1027"/>
                      <a:pt x="3099" y="407"/>
                    </a:cubicBezTo>
                    <a:cubicBezTo>
                      <a:pt x="2782" y="134"/>
                      <a:pt x="2383" y="0"/>
                      <a:pt x="1983"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44"/>
              <p:cNvSpPr/>
              <p:nvPr/>
            </p:nvSpPr>
            <p:spPr>
              <a:xfrm>
                <a:off x="960756" y="4159898"/>
                <a:ext cx="89394" cy="102032"/>
              </a:xfrm>
              <a:custGeom>
                <a:avLst/>
                <a:gdLst/>
                <a:ahLst/>
                <a:cxnLst/>
                <a:rect l="l" t="t" r="r" b="b"/>
                <a:pathLst>
                  <a:path w="2801" h="3197" extrusionOk="0">
                    <a:moveTo>
                      <a:pt x="2801" y="2280"/>
                    </a:moveTo>
                    <a:lnTo>
                      <a:pt x="2801" y="2280"/>
                    </a:lnTo>
                    <a:cubicBezTo>
                      <a:pt x="2801" y="2379"/>
                      <a:pt x="2702" y="2478"/>
                      <a:pt x="2578" y="2577"/>
                    </a:cubicBezTo>
                    <a:cubicBezTo>
                      <a:pt x="2280" y="2999"/>
                      <a:pt x="1760" y="3197"/>
                      <a:pt x="1339" y="3197"/>
                    </a:cubicBezTo>
                    <a:lnTo>
                      <a:pt x="1339" y="3197"/>
                    </a:lnTo>
                    <a:cubicBezTo>
                      <a:pt x="1760" y="3197"/>
                      <a:pt x="2280" y="2999"/>
                      <a:pt x="2578" y="2577"/>
                    </a:cubicBezTo>
                    <a:cubicBezTo>
                      <a:pt x="2702" y="2478"/>
                      <a:pt x="2801" y="2379"/>
                      <a:pt x="2801" y="2280"/>
                    </a:cubicBezTo>
                    <a:close/>
                    <a:moveTo>
                      <a:pt x="323" y="0"/>
                    </a:moveTo>
                    <a:cubicBezTo>
                      <a:pt x="224" y="99"/>
                      <a:pt x="100" y="198"/>
                      <a:pt x="0" y="322"/>
                    </a:cubicBezTo>
                    <a:lnTo>
                      <a:pt x="0" y="322"/>
                    </a:lnTo>
                    <a:lnTo>
                      <a:pt x="0" y="322"/>
                    </a:lnTo>
                    <a:cubicBezTo>
                      <a:pt x="100" y="198"/>
                      <a:pt x="224" y="99"/>
                      <a:pt x="323" y="0"/>
                    </a:cubicBezTo>
                    <a:close/>
                  </a:path>
                </a:pathLst>
              </a:custGeom>
              <a:solidFill>
                <a:srgbClr val="D7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4"/>
              <p:cNvSpPr/>
              <p:nvPr/>
            </p:nvSpPr>
            <p:spPr>
              <a:xfrm>
                <a:off x="940968" y="4159898"/>
                <a:ext cx="109181" cy="102032"/>
              </a:xfrm>
              <a:custGeom>
                <a:avLst/>
                <a:gdLst/>
                <a:ahLst/>
                <a:cxnLst/>
                <a:rect l="l" t="t" r="r" b="b"/>
                <a:pathLst>
                  <a:path w="3421" h="3197" extrusionOk="0">
                    <a:moveTo>
                      <a:pt x="943" y="0"/>
                    </a:moveTo>
                    <a:cubicBezTo>
                      <a:pt x="844" y="99"/>
                      <a:pt x="720" y="198"/>
                      <a:pt x="620" y="322"/>
                    </a:cubicBezTo>
                    <a:cubicBezTo>
                      <a:pt x="1" y="1041"/>
                      <a:pt x="100" y="2057"/>
                      <a:pt x="844" y="2676"/>
                    </a:cubicBezTo>
                    <a:cubicBezTo>
                      <a:pt x="1141" y="2999"/>
                      <a:pt x="1562" y="3197"/>
                      <a:pt x="1959" y="3197"/>
                    </a:cubicBezTo>
                    <a:cubicBezTo>
                      <a:pt x="2380" y="3197"/>
                      <a:pt x="2900" y="2999"/>
                      <a:pt x="3198" y="2577"/>
                    </a:cubicBezTo>
                    <a:cubicBezTo>
                      <a:pt x="3322" y="2478"/>
                      <a:pt x="3421" y="2379"/>
                      <a:pt x="3421" y="2280"/>
                    </a:cubicBezTo>
                    <a:lnTo>
                      <a:pt x="3421" y="2280"/>
                    </a:lnTo>
                    <a:cubicBezTo>
                      <a:pt x="3099" y="2478"/>
                      <a:pt x="2801" y="2577"/>
                      <a:pt x="2380" y="2577"/>
                    </a:cubicBezTo>
                    <a:cubicBezTo>
                      <a:pt x="1959" y="2577"/>
                      <a:pt x="1562" y="2478"/>
                      <a:pt x="1240" y="2181"/>
                    </a:cubicBezTo>
                    <a:cubicBezTo>
                      <a:pt x="620" y="1660"/>
                      <a:pt x="521" y="719"/>
                      <a:pt x="943" y="0"/>
                    </a:cubicBezTo>
                    <a:close/>
                  </a:path>
                </a:pathLst>
              </a:custGeom>
              <a:solidFill>
                <a:srgbClr val="E4A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4"/>
              <p:cNvSpPr/>
              <p:nvPr/>
            </p:nvSpPr>
            <p:spPr>
              <a:xfrm>
                <a:off x="1016895" y="4171260"/>
                <a:ext cx="22979" cy="20745"/>
              </a:xfrm>
              <a:custGeom>
                <a:avLst/>
                <a:gdLst/>
                <a:ahLst/>
                <a:cxnLst/>
                <a:rect l="l" t="t" r="r" b="b"/>
                <a:pathLst>
                  <a:path w="720" h="650" extrusionOk="0">
                    <a:moveTo>
                      <a:pt x="352" y="0"/>
                    </a:moveTo>
                    <a:cubicBezTo>
                      <a:pt x="259" y="0"/>
                      <a:pt x="158" y="48"/>
                      <a:pt x="100" y="165"/>
                    </a:cubicBezTo>
                    <a:cubicBezTo>
                      <a:pt x="1" y="264"/>
                      <a:pt x="1" y="462"/>
                      <a:pt x="199" y="586"/>
                    </a:cubicBezTo>
                    <a:cubicBezTo>
                      <a:pt x="249" y="625"/>
                      <a:pt x="310" y="649"/>
                      <a:pt x="372" y="649"/>
                    </a:cubicBezTo>
                    <a:cubicBezTo>
                      <a:pt x="466" y="649"/>
                      <a:pt x="561" y="596"/>
                      <a:pt x="620" y="462"/>
                    </a:cubicBezTo>
                    <a:cubicBezTo>
                      <a:pt x="720" y="363"/>
                      <a:pt x="720" y="165"/>
                      <a:pt x="521" y="65"/>
                    </a:cubicBezTo>
                    <a:cubicBezTo>
                      <a:pt x="480" y="24"/>
                      <a:pt x="418" y="0"/>
                      <a:pt x="3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4"/>
              <p:cNvSpPr/>
              <p:nvPr/>
            </p:nvSpPr>
            <p:spPr>
              <a:xfrm>
                <a:off x="1251027" y="4205857"/>
                <a:ext cx="124979" cy="110075"/>
              </a:xfrm>
              <a:custGeom>
                <a:avLst/>
                <a:gdLst/>
                <a:ahLst/>
                <a:cxnLst/>
                <a:rect l="l" t="t" r="r" b="b"/>
                <a:pathLst>
                  <a:path w="3916" h="3449" extrusionOk="0">
                    <a:moveTo>
                      <a:pt x="1973" y="1"/>
                    </a:moveTo>
                    <a:cubicBezTo>
                      <a:pt x="1510" y="1"/>
                      <a:pt x="1053" y="183"/>
                      <a:pt x="719" y="518"/>
                    </a:cubicBezTo>
                    <a:cubicBezTo>
                      <a:pt x="0" y="1236"/>
                      <a:pt x="99" y="2376"/>
                      <a:pt x="818" y="2996"/>
                    </a:cubicBezTo>
                    <a:cubicBezTo>
                      <a:pt x="1164" y="3294"/>
                      <a:pt x="1608" y="3449"/>
                      <a:pt x="2044" y="3449"/>
                    </a:cubicBezTo>
                    <a:cubicBezTo>
                      <a:pt x="2514" y="3449"/>
                      <a:pt x="2975" y="3269"/>
                      <a:pt x="3296" y="2897"/>
                    </a:cubicBezTo>
                    <a:cubicBezTo>
                      <a:pt x="3916" y="2178"/>
                      <a:pt x="3816" y="1038"/>
                      <a:pt x="3098" y="419"/>
                    </a:cubicBezTo>
                    <a:cubicBezTo>
                      <a:pt x="2767" y="134"/>
                      <a:pt x="2368" y="1"/>
                      <a:pt x="1973"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4"/>
              <p:cNvSpPr/>
              <p:nvPr/>
            </p:nvSpPr>
            <p:spPr>
              <a:xfrm>
                <a:off x="1290571" y="4288805"/>
                <a:ext cx="72798" cy="29298"/>
              </a:xfrm>
              <a:custGeom>
                <a:avLst/>
                <a:gdLst/>
                <a:ahLst/>
                <a:cxnLst/>
                <a:rect l="l" t="t" r="r" b="b"/>
                <a:pathLst>
                  <a:path w="2281" h="918" extrusionOk="0">
                    <a:moveTo>
                      <a:pt x="0" y="719"/>
                    </a:moveTo>
                    <a:lnTo>
                      <a:pt x="0" y="719"/>
                    </a:lnTo>
                    <a:lnTo>
                      <a:pt x="0" y="719"/>
                    </a:lnTo>
                    <a:close/>
                    <a:moveTo>
                      <a:pt x="2280" y="0"/>
                    </a:moveTo>
                    <a:lnTo>
                      <a:pt x="2280" y="0"/>
                    </a:lnTo>
                    <a:cubicBezTo>
                      <a:pt x="2156" y="100"/>
                      <a:pt x="2156" y="199"/>
                      <a:pt x="2057" y="298"/>
                    </a:cubicBezTo>
                    <a:cubicBezTo>
                      <a:pt x="1661" y="719"/>
                      <a:pt x="1239" y="917"/>
                      <a:pt x="719" y="917"/>
                    </a:cubicBezTo>
                    <a:cubicBezTo>
                      <a:pt x="521" y="917"/>
                      <a:pt x="198" y="818"/>
                      <a:pt x="0" y="719"/>
                    </a:cubicBezTo>
                    <a:cubicBezTo>
                      <a:pt x="198" y="818"/>
                      <a:pt x="521" y="917"/>
                      <a:pt x="719" y="917"/>
                    </a:cubicBezTo>
                    <a:cubicBezTo>
                      <a:pt x="1239" y="917"/>
                      <a:pt x="1661" y="719"/>
                      <a:pt x="2057" y="298"/>
                    </a:cubicBezTo>
                    <a:cubicBezTo>
                      <a:pt x="2156" y="199"/>
                      <a:pt x="2156" y="100"/>
                      <a:pt x="2280" y="0"/>
                    </a:cubicBezTo>
                    <a:close/>
                  </a:path>
                </a:pathLst>
              </a:custGeom>
              <a:solidFill>
                <a:srgbClr val="D7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44"/>
              <p:cNvSpPr/>
              <p:nvPr/>
            </p:nvSpPr>
            <p:spPr>
              <a:xfrm>
                <a:off x="1251027" y="4216038"/>
                <a:ext cx="112341" cy="102064"/>
              </a:xfrm>
              <a:custGeom>
                <a:avLst/>
                <a:gdLst/>
                <a:ahLst/>
                <a:cxnLst/>
                <a:rect l="l" t="t" r="r" b="b"/>
                <a:pathLst>
                  <a:path w="3520" h="3198" extrusionOk="0">
                    <a:moveTo>
                      <a:pt x="917" y="1"/>
                    </a:moveTo>
                    <a:cubicBezTo>
                      <a:pt x="818" y="100"/>
                      <a:pt x="719" y="199"/>
                      <a:pt x="719" y="199"/>
                    </a:cubicBezTo>
                    <a:cubicBezTo>
                      <a:pt x="0" y="917"/>
                      <a:pt x="99" y="2057"/>
                      <a:pt x="818" y="2677"/>
                    </a:cubicBezTo>
                    <a:cubicBezTo>
                      <a:pt x="917" y="2776"/>
                      <a:pt x="1041" y="2900"/>
                      <a:pt x="1239" y="2999"/>
                    </a:cubicBezTo>
                    <a:cubicBezTo>
                      <a:pt x="1437" y="3098"/>
                      <a:pt x="1760" y="3197"/>
                      <a:pt x="1958" y="3197"/>
                    </a:cubicBezTo>
                    <a:cubicBezTo>
                      <a:pt x="2478" y="3197"/>
                      <a:pt x="2900" y="2999"/>
                      <a:pt x="3296" y="2578"/>
                    </a:cubicBezTo>
                    <a:cubicBezTo>
                      <a:pt x="3395" y="2479"/>
                      <a:pt x="3395" y="2380"/>
                      <a:pt x="3519" y="2280"/>
                    </a:cubicBezTo>
                    <a:lnTo>
                      <a:pt x="3519" y="2280"/>
                    </a:lnTo>
                    <a:cubicBezTo>
                      <a:pt x="3197" y="2479"/>
                      <a:pt x="2776" y="2578"/>
                      <a:pt x="2478" y="2578"/>
                    </a:cubicBezTo>
                    <a:cubicBezTo>
                      <a:pt x="2057" y="2578"/>
                      <a:pt x="1661" y="2479"/>
                      <a:pt x="1338" y="2157"/>
                    </a:cubicBezTo>
                    <a:cubicBezTo>
                      <a:pt x="719" y="1661"/>
                      <a:pt x="521" y="719"/>
                      <a:pt x="917" y="1"/>
                    </a:cubicBezTo>
                    <a:close/>
                  </a:path>
                </a:pathLst>
              </a:custGeom>
              <a:solidFill>
                <a:srgbClr val="E932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44"/>
              <p:cNvSpPr/>
              <p:nvPr/>
            </p:nvSpPr>
            <p:spPr>
              <a:xfrm>
                <a:off x="1326954" y="4226506"/>
                <a:ext cx="26106" cy="20489"/>
              </a:xfrm>
              <a:custGeom>
                <a:avLst/>
                <a:gdLst/>
                <a:ahLst/>
                <a:cxnLst/>
                <a:rect l="l" t="t" r="r" b="b"/>
                <a:pathLst>
                  <a:path w="818" h="642" extrusionOk="0">
                    <a:moveTo>
                      <a:pt x="313" y="1"/>
                    </a:moveTo>
                    <a:cubicBezTo>
                      <a:pt x="223" y="1"/>
                      <a:pt x="149" y="32"/>
                      <a:pt x="99" y="94"/>
                    </a:cubicBezTo>
                    <a:cubicBezTo>
                      <a:pt x="0" y="292"/>
                      <a:pt x="99" y="490"/>
                      <a:pt x="198" y="589"/>
                    </a:cubicBezTo>
                    <a:cubicBezTo>
                      <a:pt x="258" y="627"/>
                      <a:pt x="319" y="641"/>
                      <a:pt x="379" y="641"/>
                    </a:cubicBezTo>
                    <a:cubicBezTo>
                      <a:pt x="519" y="641"/>
                      <a:pt x="649" y="560"/>
                      <a:pt x="719" y="490"/>
                    </a:cubicBezTo>
                    <a:cubicBezTo>
                      <a:pt x="818" y="292"/>
                      <a:pt x="719" y="193"/>
                      <a:pt x="620" y="94"/>
                    </a:cubicBezTo>
                    <a:cubicBezTo>
                      <a:pt x="508" y="32"/>
                      <a:pt x="403" y="1"/>
                      <a:pt x="3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44"/>
              <p:cNvSpPr/>
              <p:nvPr/>
            </p:nvSpPr>
            <p:spPr>
              <a:xfrm>
                <a:off x="1501723" y="4522522"/>
                <a:ext cx="121851" cy="111032"/>
              </a:xfrm>
              <a:custGeom>
                <a:avLst/>
                <a:gdLst/>
                <a:ahLst/>
                <a:cxnLst/>
                <a:rect l="l" t="t" r="r" b="b"/>
                <a:pathLst>
                  <a:path w="3818" h="3479" extrusionOk="0">
                    <a:moveTo>
                      <a:pt x="1962" y="0"/>
                    </a:moveTo>
                    <a:cubicBezTo>
                      <a:pt x="1461" y="0"/>
                      <a:pt x="964" y="208"/>
                      <a:pt x="620" y="607"/>
                    </a:cubicBezTo>
                    <a:cubicBezTo>
                      <a:pt x="1" y="1351"/>
                      <a:pt x="1" y="2367"/>
                      <a:pt x="719" y="2986"/>
                    </a:cubicBezTo>
                    <a:cubicBezTo>
                      <a:pt x="1054" y="3321"/>
                      <a:pt x="1480" y="3478"/>
                      <a:pt x="1902" y="3478"/>
                    </a:cubicBezTo>
                    <a:cubicBezTo>
                      <a:pt x="2387" y="3478"/>
                      <a:pt x="2867" y="3271"/>
                      <a:pt x="3198" y="2887"/>
                    </a:cubicBezTo>
                    <a:cubicBezTo>
                      <a:pt x="3817" y="2169"/>
                      <a:pt x="3817" y="1029"/>
                      <a:pt x="3098" y="409"/>
                    </a:cubicBezTo>
                    <a:cubicBezTo>
                      <a:pt x="2768" y="134"/>
                      <a:pt x="2364" y="0"/>
                      <a:pt x="1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44"/>
              <p:cNvSpPr/>
              <p:nvPr/>
            </p:nvSpPr>
            <p:spPr>
              <a:xfrm>
                <a:off x="1508075" y="4594874"/>
                <a:ext cx="102032" cy="39575"/>
              </a:xfrm>
              <a:custGeom>
                <a:avLst/>
                <a:gdLst/>
                <a:ahLst/>
                <a:cxnLst/>
                <a:rect l="l" t="t" r="r" b="b"/>
                <a:pathLst>
                  <a:path w="3197" h="1240" extrusionOk="0">
                    <a:moveTo>
                      <a:pt x="0" y="1"/>
                    </a:moveTo>
                    <a:cubicBezTo>
                      <a:pt x="99" y="323"/>
                      <a:pt x="297" y="521"/>
                      <a:pt x="520" y="719"/>
                    </a:cubicBezTo>
                    <a:cubicBezTo>
                      <a:pt x="917" y="1042"/>
                      <a:pt x="1338" y="1240"/>
                      <a:pt x="1760" y="1240"/>
                    </a:cubicBezTo>
                    <a:cubicBezTo>
                      <a:pt x="2156" y="1240"/>
                      <a:pt x="2676" y="1042"/>
                      <a:pt x="2999" y="620"/>
                    </a:cubicBezTo>
                    <a:cubicBezTo>
                      <a:pt x="3098" y="521"/>
                      <a:pt x="3197" y="422"/>
                      <a:pt x="3197" y="323"/>
                    </a:cubicBezTo>
                    <a:lnTo>
                      <a:pt x="3197" y="323"/>
                    </a:lnTo>
                    <a:cubicBezTo>
                      <a:pt x="3197" y="422"/>
                      <a:pt x="3098" y="521"/>
                      <a:pt x="2999" y="620"/>
                    </a:cubicBezTo>
                    <a:cubicBezTo>
                      <a:pt x="2676" y="1042"/>
                      <a:pt x="2156" y="1240"/>
                      <a:pt x="1760" y="1240"/>
                    </a:cubicBezTo>
                    <a:cubicBezTo>
                      <a:pt x="1338" y="1240"/>
                      <a:pt x="917" y="1042"/>
                      <a:pt x="520" y="719"/>
                    </a:cubicBezTo>
                    <a:cubicBezTo>
                      <a:pt x="297" y="521"/>
                      <a:pt x="99" y="323"/>
                      <a:pt x="0" y="1"/>
                    </a:cubicBezTo>
                    <a:close/>
                  </a:path>
                </a:pathLst>
              </a:custGeom>
              <a:solidFill>
                <a:srgbClr val="E8E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44"/>
              <p:cNvSpPr/>
              <p:nvPr/>
            </p:nvSpPr>
            <p:spPr>
              <a:xfrm>
                <a:off x="1504883" y="4532416"/>
                <a:ext cx="105224" cy="102032"/>
              </a:xfrm>
              <a:custGeom>
                <a:avLst/>
                <a:gdLst/>
                <a:ahLst/>
                <a:cxnLst/>
                <a:rect l="l" t="t" r="r" b="b"/>
                <a:pathLst>
                  <a:path w="3297" h="3197" extrusionOk="0">
                    <a:moveTo>
                      <a:pt x="819" y="0"/>
                    </a:moveTo>
                    <a:lnTo>
                      <a:pt x="819" y="0"/>
                    </a:lnTo>
                    <a:cubicBezTo>
                      <a:pt x="720" y="99"/>
                      <a:pt x="620" y="198"/>
                      <a:pt x="521" y="297"/>
                    </a:cubicBezTo>
                    <a:cubicBezTo>
                      <a:pt x="100" y="719"/>
                      <a:pt x="1" y="1338"/>
                      <a:pt x="100" y="1958"/>
                    </a:cubicBezTo>
                    <a:cubicBezTo>
                      <a:pt x="199" y="2280"/>
                      <a:pt x="397" y="2478"/>
                      <a:pt x="620" y="2676"/>
                    </a:cubicBezTo>
                    <a:cubicBezTo>
                      <a:pt x="1017" y="2999"/>
                      <a:pt x="1438" y="3197"/>
                      <a:pt x="1860" y="3197"/>
                    </a:cubicBezTo>
                    <a:cubicBezTo>
                      <a:pt x="2256" y="3197"/>
                      <a:pt x="2776" y="2999"/>
                      <a:pt x="3099" y="2577"/>
                    </a:cubicBezTo>
                    <a:cubicBezTo>
                      <a:pt x="3198" y="2478"/>
                      <a:pt x="3297" y="2379"/>
                      <a:pt x="3297" y="2280"/>
                    </a:cubicBezTo>
                    <a:lnTo>
                      <a:pt x="3297" y="2280"/>
                    </a:lnTo>
                    <a:cubicBezTo>
                      <a:pt x="2999" y="2478"/>
                      <a:pt x="2677" y="2577"/>
                      <a:pt x="2256" y="2577"/>
                    </a:cubicBezTo>
                    <a:cubicBezTo>
                      <a:pt x="1860" y="2577"/>
                      <a:pt x="1438" y="2478"/>
                      <a:pt x="1141" y="2156"/>
                    </a:cubicBezTo>
                    <a:cubicBezTo>
                      <a:pt x="521" y="1660"/>
                      <a:pt x="397" y="719"/>
                      <a:pt x="819" y="0"/>
                    </a:cubicBezTo>
                    <a:close/>
                  </a:path>
                </a:pathLst>
              </a:custGeom>
              <a:solidFill>
                <a:srgbClr val="9AE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44"/>
              <p:cNvSpPr/>
              <p:nvPr/>
            </p:nvSpPr>
            <p:spPr>
              <a:xfrm>
                <a:off x="1576884" y="4543203"/>
                <a:ext cx="23745" cy="21160"/>
              </a:xfrm>
              <a:custGeom>
                <a:avLst/>
                <a:gdLst/>
                <a:ahLst/>
                <a:cxnLst/>
                <a:rect l="l" t="t" r="r" b="b"/>
                <a:pathLst>
                  <a:path w="744" h="663" extrusionOk="0">
                    <a:moveTo>
                      <a:pt x="355" y="0"/>
                    </a:moveTo>
                    <a:cubicBezTo>
                      <a:pt x="270" y="0"/>
                      <a:pt x="181" y="55"/>
                      <a:pt x="124" y="182"/>
                    </a:cubicBezTo>
                    <a:cubicBezTo>
                      <a:pt x="0" y="282"/>
                      <a:pt x="0" y="480"/>
                      <a:pt x="223" y="579"/>
                    </a:cubicBezTo>
                    <a:cubicBezTo>
                      <a:pt x="265" y="632"/>
                      <a:pt x="326" y="662"/>
                      <a:pt x="389" y="662"/>
                    </a:cubicBezTo>
                    <a:cubicBezTo>
                      <a:pt x="473" y="662"/>
                      <a:pt x="563" y="608"/>
                      <a:pt x="620" y="480"/>
                    </a:cubicBezTo>
                    <a:cubicBezTo>
                      <a:pt x="743" y="381"/>
                      <a:pt x="743" y="182"/>
                      <a:pt x="520" y="83"/>
                    </a:cubicBezTo>
                    <a:cubicBezTo>
                      <a:pt x="478" y="30"/>
                      <a:pt x="418" y="0"/>
                      <a:pt x="3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44"/>
              <p:cNvSpPr/>
              <p:nvPr/>
            </p:nvSpPr>
            <p:spPr>
              <a:xfrm>
                <a:off x="1168749" y="4695887"/>
                <a:ext cx="125011" cy="111224"/>
              </a:xfrm>
              <a:custGeom>
                <a:avLst/>
                <a:gdLst/>
                <a:ahLst/>
                <a:cxnLst/>
                <a:rect l="l" t="t" r="r" b="b"/>
                <a:pathLst>
                  <a:path w="3917" h="3485" extrusionOk="0">
                    <a:moveTo>
                      <a:pt x="1920" y="1"/>
                    </a:moveTo>
                    <a:cubicBezTo>
                      <a:pt x="1475" y="1"/>
                      <a:pt x="1041" y="180"/>
                      <a:pt x="720" y="553"/>
                    </a:cubicBezTo>
                    <a:cubicBezTo>
                      <a:pt x="1" y="1272"/>
                      <a:pt x="100" y="2412"/>
                      <a:pt x="819" y="3031"/>
                    </a:cubicBezTo>
                    <a:cubicBezTo>
                      <a:pt x="1165" y="3329"/>
                      <a:pt x="1608" y="3484"/>
                      <a:pt x="2045" y="3484"/>
                    </a:cubicBezTo>
                    <a:cubicBezTo>
                      <a:pt x="2514" y="3484"/>
                      <a:pt x="2976" y="3305"/>
                      <a:pt x="3297" y="2932"/>
                    </a:cubicBezTo>
                    <a:cubicBezTo>
                      <a:pt x="3916" y="2213"/>
                      <a:pt x="3817" y="1073"/>
                      <a:pt x="3099" y="454"/>
                    </a:cubicBezTo>
                    <a:cubicBezTo>
                      <a:pt x="2753" y="156"/>
                      <a:pt x="2332" y="1"/>
                      <a:pt x="1920"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44"/>
              <p:cNvSpPr/>
              <p:nvPr/>
            </p:nvSpPr>
            <p:spPr>
              <a:xfrm>
                <a:off x="1244676" y="4717462"/>
                <a:ext cx="26138" cy="20330"/>
              </a:xfrm>
              <a:custGeom>
                <a:avLst/>
                <a:gdLst/>
                <a:ahLst/>
                <a:cxnLst/>
                <a:rect l="l" t="t" r="r" b="b"/>
                <a:pathLst>
                  <a:path w="819" h="637" extrusionOk="0">
                    <a:moveTo>
                      <a:pt x="314" y="1"/>
                    </a:moveTo>
                    <a:cubicBezTo>
                      <a:pt x="224" y="1"/>
                      <a:pt x="150" y="26"/>
                      <a:pt x="100" y="75"/>
                    </a:cubicBezTo>
                    <a:cubicBezTo>
                      <a:pt x="1" y="298"/>
                      <a:pt x="100" y="496"/>
                      <a:pt x="199" y="596"/>
                    </a:cubicBezTo>
                    <a:cubicBezTo>
                      <a:pt x="257" y="625"/>
                      <a:pt x="317" y="637"/>
                      <a:pt x="376" y="637"/>
                    </a:cubicBezTo>
                    <a:cubicBezTo>
                      <a:pt x="517" y="637"/>
                      <a:pt x="649" y="567"/>
                      <a:pt x="720" y="496"/>
                    </a:cubicBezTo>
                    <a:cubicBezTo>
                      <a:pt x="819" y="298"/>
                      <a:pt x="720" y="75"/>
                      <a:pt x="620" y="75"/>
                    </a:cubicBezTo>
                    <a:cubicBezTo>
                      <a:pt x="509" y="26"/>
                      <a:pt x="404"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44"/>
              <p:cNvSpPr/>
              <p:nvPr/>
            </p:nvSpPr>
            <p:spPr>
              <a:xfrm>
                <a:off x="1616428" y="4114610"/>
                <a:ext cx="122617" cy="111288"/>
              </a:xfrm>
              <a:custGeom>
                <a:avLst/>
                <a:gdLst/>
                <a:ahLst/>
                <a:cxnLst/>
                <a:rect l="l" t="t" r="r" b="b"/>
                <a:pathLst>
                  <a:path w="3842" h="3487" extrusionOk="0">
                    <a:moveTo>
                      <a:pt x="1924" y="0"/>
                    </a:moveTo>
                    <a:cubicBezTo>
                      <a:pt x="1437" y="0"/>
                      <a:pt x="953" y="215"/>
                      <a:pt x="620" y="601"/>
                    </a:cubicBezTo>
                    <a:cubicBezTo>
                      <a:pt x="0" y="1320"/>
                      <a:pt x="0" y="2460"/>
                      <a:pt x="744" y="3079"/>
                    </a:cubicBezTo>
                    <a:cubicBezTo>
                      <a:pt x="1061" y="3353"/>
                      <a:pt x="1459" y="3486"/>
                      <a:pt x="1860" y="3486"/>
                    </a:cubicBezTo>
                    <a:cubicBezTo>
                      <a:pt x="2367" y="3486"/>
                      <a:pt x="2875" y="3272"/>
                      <a:pt x="3222" y="2856"/>
                    </a:cubicBezTo>
                    <a:cubicBezTo>
                      <a:pt x="3841" y="2138"/>
                      <a:pt x="3841" y="1122"/>
                      <a:pt x="3098" y="502"/>
                    </a:cubicBezTo>
                    <a:cubicBezTo>
                      <a:pt x="2766" y="159"/>
                      <a:pt x="2344" y="0"/>
                      <a:pt x="1924" y="0"/>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44"/>
              <p:cNvSpPr/>
              <p:nvPr/>
            </p:nvSpPr>
            <p:spPr>
              <a:xfrm>
                <a:off x="1640141" y="4130632"/>
                <a:ext cx="32" cy="32"/>
              </a:xfrm>
              <a:custGeom>
                <a:avLst/>
                <a:gdLst/>
                <a:ahLst/>
                <a:cxnLst/>
                <a:rect l="l" t="t" r="r" b="b"/>
                <a:pathLst>
                  <a:path w="1" h="1" extrusionOk="0">
                    <a:moveTo>
                      <a:pt x="1" y="0"/>
                    </a:moveTo>
                    <a:close/>
                    <a:moveTo>
                      <a:pt x="1" y="0"/>
                    </a:moveTo>
                    <a:close/>
                  </a:path>
                </a:pathLst>
              </a:custGeom>
              <a:solidFill>
                <a:srgbClr val="D7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44"/>
              <p:cNvSpPr/>
              <p:nvPr/>
            </p:nvSpPr>
            <p:spPr>
              <a:xfrm>
                <a:off x="1616428" y="4126674"/>
                <a:ext cx="43532" cy="95713"/>
              </a:xfrm>
              <a:custGeom>
                <a:avLst/>
                <a:gdLst/>
                <a:ahLst/>
                <a:cxnLst/>
                <a:rect l="l" t="t" r="r" b="b"/>
                <a:pathLst>
                  <a:path w="1364" h="2999" extrusionOk="0">
                    <a:moveTo>
                      <a:pt x="843" y="0"/>
                    </a:moveTo>
                    <a:lnTo>
                      <a:pt x="744" y="124"/>
                    </a:lnTo>
                    <a:lnTo>
                      <a:pt x="620" y="223"/>
                    </a:lnTo>
                    <a:cubicBezTo>
                      <a:pt x="0" y="942"/>
                      <a:pt x="0" y="2082"/>
                      <a:pt x="744" y="2701"/>
                    </a:cubicBezTo>
                    <a:cubicBezTo>
                      <a:pt x="942" y="2801"/>
                      <a:pt x="1140" y="2900"/>
                      <a:pt x="1363" y="2999"/>
                    </a:cubicBezTo>
                    <a:lnTo>
                      <a:pt x="1363" y="2181"/>
                    </a:lnTo>
                    <a:lnTo>
                      <a:pt x="1239" y="2181"/>
                    </a:lnTo>
                    <a:cubicBezTo>
                      <a:pt x="620" y="1562"/>
                      <a:pt x="520" y="620"/>
                      <a:pt x="843" y="0"/>
                    </a:cubicBezTo>
                    <a:close/>
                  </a:path>
                </a:pathLst>
              </a:custGeom>
              <a:solidFill>
                <a:srgbClr val="21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44"/>
              <p:cNvSpPr/>
              <p:nvPr/>
            </p:nvSpPr>
            <p:spPr>
              <a:xfrm>
                <a:off x="1251027" y="3296425"/>
                <a:ext cx="230969" cy="213001"/>
              </a:xfrm>
              <a:custGeom>
                <a:avLst/>
                <a:gdLst/>
                <a:ahLst/>
                <a:cxnLst/>
                <a:rect l="l" t="t" r="r" b="b"/>
                <a:pathLst>
                  <a:path w="7237" h="6674" extrusionOk="0">
                    <a:moveTo>
                      <a:pt x="3569" y="0"/>
                    </a:moveTo>
                    <a:cubicBezTo>
                      <a:pt x="3401" y="0"/>
                      <a:pt x="3247" y="106"/>
                      <a:pt x="3197" y="316"/>
                    </a:cubicBezTo>
                    <a:lnTo>
                      <a:pt x="2478" y="1654"/>
                    </a:lnTo>
                    <a:cubicBezTo>
                      <a:pt x="2379" y="1853"/>
                      <a:pt x="2280" y="1977"/>
                      <a:pt x="2057" y="1977"/>
                    </a:cubicBezTo>
                    <a:lnTo>
                      <a:pt x="521" y="2175"/>
                    </a:lnTo>
                    <a:cubicBezTo>
                      <a:pt x="99" y="2274"/>
                      <a:pt x="0" y="2794"/>
                      <a:pt x="298" y="2993"/>
                    </a:cubicBezTo>
                    <a:lnTo>
                      <a:pt x="1338" y="4132"/>
                    </a:lnTo>
                    <a:cubicBezTo>
                      <a:pt x="1537" y="4232"/>
                      <a:pt x="1537" y="4455"/>
                      <a:pt x="1537" y="4554"/>
                    </a:cubicBezTo>
                    <a:lnTo>
                      <a:pt x="1239" y="6090"/>
                    </a:lnTo>
                    <a:cubicBezTo>
                      <a:pt x="1239" y="6420"/>
                      <a:pt x="1497" y="6673"/>
                      <a:pt x="1752" y="6673"/>
                    </a:cubicBezTo>
                    <a:cubicBezTo>
                      <a:pt x="1822" y="6673"/>
                      <a:pt x="1893" y="6654"/>
                      <a:pt x="1958" y="6611"/>
                    </a:cubicBezTo>
                    <a:lnTo>
                      <a:pt x="3395" y="5892"/>
                    </a:lnTo>
                    <a:cubicBezTo>
                      <a:pt x="3457" y="5842"/>
                      <a:pt x="3538" y="5818"/>
                      <a:pt x="3615" y="5818"/>
                    </a:cubicBezTo>
                    <a:cubicBezTo>
                      <a:pt x="3693" y="5818"/>
                      <a:pt x="3767" y="5842"/>
                      <a:pt x="3816" y="5892"/>
                    </a:cubicBezTo>
                    <a:lnTo>
                      <a:pt x="5254" y="6611"/>
                    </a:lnTo>
                    <a:cubicBezTo>
                      <a:pt x="5324" y="6654"/>
                      <a:pt x="5399" y="6673"/>
                      <a:pt x="5472" y="6673"/>
                    </a:cubicBezTo>
                    <a:cubicBezTo>
                      <a:pt x="5734" y="6673"/>
                      <a:pt x="5970" y="6420"/>
                      <a:pt x="5873" y="6090"/>
                    </a:cubicBezTo>
                    <a:lnTo>
                      <a:pt x="5675" y="4554"/>
                    </a:lnTo>
                    <a:cubicBezTo>
                      <a:pt x="5675" y="4455"/>
                      <a:pt x="5675" y="4232"/>
                      <a:pt x="5774" y="4132"/>
                    </a:cubicBezTo>
                    <a:lnTo>
                      <a:pt x="6914" y="2993"/>
                    </a:lnTo>
                    <a:cubicBezTo>
                      <a:pt x="7236" y="2794"/>
                      <a:pt x="7013" y="2274"/>
                      <a:pt x="6617" y="2175"/>
                    </a:cubicBezTo>
                    <a:lnTo>
                      <a:pt x="5056" y="1977"/>
                    </a:lnTo>
                    <a:cubicBezTo>
                      <a:pt x="4956" y="1977"/>
                      <a:pt x="4758" y="1853"/>
                      <a:pt x="4758" y="1654"/>
                    </a:cubicBezTo>
                    <a:lnTo>
                      <a:pt x="4015" y="316"/>
                    </a:lnTo>
                    <a:cubicBezTo>
                      <a:pt x="3916" y="106"/>
                      <a:pt x="3736" y="0"/>
                      <a:pt x="3569"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44"/>
              <p:cNvSpPr/>
              <p:nvPr/>
            </p:nvSpPr>
            <p:spPr>
              <a:xfrm>
                <a:off x="1254187" y="3359490"/>
                <a:ext cx="184309" cy="151086"/>
              </a:xfrm>
              <a:custGeom>
                <a:avLst/>
                <a:gdLst/>
                <a:ahLst/>
                <a:cxnLst/>
                <a:rect l="l" t="t" r="r" b="b"/>
                <a:pathLst>
                  <a:path w="5775" h="4734" extrusionOk="0">
                    <a:moveTo>
                      <a:pt x="1958" y="1"/>
                    </a:moveTo>
                    <a:lnTo>
                      <a:pt x="422" y="199"/>
                    </a:lnTo>
                    <a:cubicBezTo>
                      <a:pt x="199" y="298"/>
                      <a:pt x="0" y="496"/>
                      <a:pt x="0" y="719"/>
                    </a:cubicBezTo>
                    <a:cubicBezTo>
                      <a:pt x="0" y="818"/>
                      <a:pt x="99" y="917"/>
                      <a:pt x="199" y="1017"/>
                    </a:cubicBezTo>
                    <a:lnTo>
                      <a:pt x="1239" y="2156"/>
                    </a:lnTo>
                    <a:cubicBezTo>
                      <a:pt x="1338" y="2256"/>
                      <a:pt x="1438" y="2355"/>
                      <a:pt x="1438" y="2479"/>
                    </a:cubicBezTo>
                    <a:lnTo>
                      <a:pt x="1438" y="2578"/>
                    </a:lnTo>
                    <a:lnTo>
                      <a:pt x="1140" y="4114"/>
                    </a:lnTo>
                    <a:lnTo>
                      <a:pt x="1140" y="4213"/>
                    </a:lnTo>
                    <a:cubicBezTo>
                      <a:pt x="1140" y="4535"/>
                      <a:pt x="1338" y="4734"/>
                      <a:pt x="1661" y="4734"/>
                    </a:cubicBezTo>
                    <a:cubicBezTo>
                      <a:pt x="1760" y="4734"/>
                      <a:pt x="1760" y="4734"/>
                      <a:pt x="1859" y="4635"/>
                    </a:cubicBezTo>
                    <a:lnTo>
                      <a:pt x="3296" y="3916"/>
                    </a:lnTo>
                    <a:cubicBezTo>
                      <a:pt x="3296" y="3916"/>
                      <a:pt x="3420" y="3817"/>
                      <a:pt x="3519" y="3817"/>
                    </a:cubicBezTo>
                    <a:cubicBezTo>
                      <a:pt x="3618" y="3817"/>
                      <a:pt x="3618" y="3916"/>
                      <a:pt x="3717" y="3916"/>
                    </a:cubicBezTo>
                    <a:lnTo>
                      <a:pt x="5155" y="4635"/>
                    </a:lnTo>
                    <a:cubicBezTo>
                      <a:pt x="5155" y="4734"/>
                      <a:pt x="5279" y="4734"/>
                      <a:pt x="5378" y="4734"/>
                    </a:cubicBezTo>
                    <a:cubicBezTo>
                      <a:pt x="5576" y="4734"/>
                      <a:pt x="5774" y="4535"/>
                      <a:pt x="5774" y="4213"/>
                    </a:cubicBezTo>
                    <a:lnTo>
                      <a:pt x="5774" y="4114"/>
                    </a:lnTo>
                    <a:cubicBezTo>
                      <a:pt x="5774" y="4114"/>
                      <a:pt x="4139" y="3396"/>
                      <a:pt x="3098" y="2057"/>
                    </a:cubicBezTo>
                    <a:cubicBezTo>
                      <a:pt x="2379" y="1240"/>
                      <a:pt x="1958" y="1"/>
                      <a:pt x="1958" y="1"/>
                    </a:cubicBezTo>
                    <a:close/>
                  </a:path>
                </a:pathLst>
              </a:custGeom>
              <a:solidFill>
                <a:srgbClr val="E9B2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94" name="Google Shape;3994;p44"/>
          <p:cNvSpPr/>
          <p:nvPr/>
        </p:nvSpPr>
        <p:spPr>
          <a:xfrm>
            <a:off x="2445445" y="3095924"/>
            <a:ext cx="49999" cy="44555"/>
          </a:xfrm>
          <a:custGeom>
            <a:avLst/>
            <a:gdLst/>
            <a:ahLst/>
            <a:cxnLst/>
            <a:rect l="l" t="t" r="r" b="b"/>
            <a:pathLst>
              <a:path w="744" h="663" extrusionOk="0">
                <a:moveTo>
                  <a:pt x="355" y="0"/>
                </a:moveTo>
                <a:cubicBezTo>
                  <a:pt x="270" y="0"/>
                  <a:pt x="181" y="55"/>
                  <a:pt x="124" y="182"/>
                </a:cubicBezTo>
                <a:cubicBezTo>
                  <a:pt x="0" y="282"/>
                  <a:pt x="0" y="480"/>
                  <a:pt x="223" y="579"/>
                </a:cubicBezTo>
                <a:cubicBezTo>
                  <a:pt x="265" y="632"/>
                  <a:pt x="326" y="662"/>
                  <a:pt x="389" y="662"/>
                </a:cubicBezTo>
                <a:cubicBezTo>
                  <a:pt x="473" y="662"/>
                  <a:pt x="563" y="608"/>
                  <a:pt x="620" y="480"/>
                </a:cubicBezTo>
                <a:cubicBezTo>
                  <a:pt x="743" y="381"/>
                  <a:pt x="743" y="182"/>
                  <a:pt x="520" y="83"/>
                </a:cubicBezTo>
                <a:cubicBezTo>
                  <a:pt x="478" y="30"/>
                  <a:pt x="418" y="0"/>
                  <a:pt x="3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3" name="Marcador de contenido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8522" y="3277442"/>
            <a:ext cx="2230547" cy="1672910"/>
          </a:xfrm>
          <a:prstGeom prst="rect">
            <a:avLst/>
          </a:prstGeom>
          <a:noFill/>
          <a:ln>
            <a:noFill/>
          </a:ln>
          <a:scene3d>
            <a:camera prst="orthographicFront"/>
            <a:lightRig rig="threePt" dir="t"/>
          </a:scene3d>
          <a:sp3d>
            <a:bevelT w="152400" h="50800" prst="softRound"/>
          </a:sp3d>
        </p:spPr>
      </p:pic>
      <p:pic>
        <p:nvPicPr>
          <p:cNvPr id="244" name="Imagen 243"/>
          <p:cNvPicPr>
            <a:picLocks noChangeAspect="1"/>
          </p:cNvPicPr>
          <p:nvPr/>
        </p:nvPicPr>
        <p:blipFill rotWithShape="1">
          <a:blip r:embed="rId4" cstate="print">
            <a:extLst>
              <a:ext uri="{28A0092B-C50C-407E-A947-70E740481C1C}">
                <a14:useLocalDpi xmlns:a14="http://schemas.microsoft.com/office/drawing/2010/main" val="0"/>
              </a:ext>
            </a:extLst>
          </a:blip>
          <a:srcRect l="16548" t="30257"/>
          <a:stretch/>
        </p:blipFill>
        <p:spPr>
          <a:xfrm>
            <a:off x="2123429" y="1858787"/>
            <a:ext cx="1317127" cy="1467679"/>
          </a:xfrm>
          <a:prstGeom prst="rect">
            <a:avLst/>
          </a:prstGeom>
          <a:scene3d>
            <a:camera prst="orthographicFront"/>
            <a:lightRig rig="threePt" dir="t"/>
          </a:scene3d>
          <a:sp3d>
            <a:bevelT w="152400" h="50800" prst="softRound"/>
          </a:sp3d>
        </p:spPr>
      </p:pic>
      <p:pic>
        <p:nvPicPr>
          <p:cNvPr id="245" name="Imagen 2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1102" y="1027675"/>
            <a:ext cx="2628849" cy="1971637"/>
          </a:xfrm>
          <a:prstGeom prst="rect">
            <a:avLst/>
          </a:prstGeom>
          <a:scene3d>
            <a:camera prst="orthographicFront"/>
            <a:lightRig rig="threePt" dir="t"/>
          </a:scene3d>
          <a:sp3d>
            <a:bevelT w="152400" h="50800" prst="softRound"/>
          </a:sp3d>
        </p:spPr>
      </p:pic>
      <p:pic>
        <p:nvPicPr>
          <p:cNvPr id="246" name="Imagen 245"/>
          <p:cNvPicPr>
            <a:picLocks noChangeAspect="1"/>
          </p:cNvPicPr>
          <p:nvPr/>
        </p:nvPicPr>
        <p:blipFill rotWithShape="1">
          <a:blip r:embed="rId6" cstate="print">
            <a:extLst>
              <a:ext uri="{28A0092B-C50C-407E-A947-70E740481C1C}">
                <a14:useLocalDpi xmlns:a14="http://schemas.microsoft.com/office/drawing/2010/main" val="0"/>
              </a:ext>
            </a:extLst>
          </a:blip>
          <a:srcRect l="16206" t="17195"/>
          <a:stretch/>
        </p:blipFill>
        <p:spPr>
          <a:xfrm>
            <a:off x="3752871" y="1798348"/>
            <a:ext cx="2477346" cy="1836065"/>
          </a:xfrm>
          <a:prstGeom prst="rect">
            <a:avLst/>
          </a:prstGeom>
          <a:scene3d>
            <a:camera prst="orthographicFront"/>
            <a:lightRig rig="threePt" dir="t"/>
          </a:scene3d>
          <a:sp3d>
            <a:bevelT w="152400" h="50800" prst="softRound"/>
          </a:sp3d>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755"/>
                                        </p:tgtEl>
                                        <p:attrNameLst>
                                          <p:attrName>style.visibility</p:attrName>
                                        </p:attrNameLst>
                                      </p:cBhvr>
                                      <p:to>
                                        <p:strVal val="visible"/>
                                      </p:to>
                                    </p:set>
                                    <p:anim calcmode="lin" valueType="num">
                                      <p:cBhvr>
                                        <p:cTn id="7" dur="1000" fill="hold"/>
                                        <p:tgtEl>
                                          <p:spTgt spid="3755"/>
                                        </p:tgtEl>
                                        <p:attrNameLst>
                                          <p:attrName>ppt_w</p:attrName>
                                        </p:attrNameLst>
                                      </p:cBhvr>
                                      <p:tavLst>
                                        <p:tav tm="0">
                                          <p:val>
                                            <p:fltVal val="0"/>
                                          </p:val>
                                        </p:tav>
                                        <p:tav tm="100000">
                                          <p:val>
                                            <p:strVal val="#ppt_w"/>
                                          </p:val>
                                        </p:tav>
                                      </p:tavLst>
                                    </p:anim>
                                    <p:anim calcmode="lin" valueType="num">
                                      <p:cBhvr>
                                        <p:cTn id="8" dur="1000" fill="hold"/>
                                        <p:tgtEl>
                                          <p:spTgt spid="3755"/>
                                        </p:tgtEl>
                                        <p:attrNameLst>
                                          <p:attrName>ppt_h</p:attrName>
                                        </p:attrNameLst>
                                      </p:cBhvr>
                                      <p:tavLst>
                                        <p:tav tm="0">
                                          <p:val>
                                            <p:fltVal val="0"/>
                                          </p:val>
                                        </p:tav>
                                        <p:tav tm="100000">
                                          <p:val>
                                            <p:strVal val="#ppt_h"/>
                                          </p:val>
                                        </p:tav>
                                      </p:tavLst>
                                    </p:anim>
                                    <p:anim calcmode="lin" valueType="num">
                                      <p:cBhvr>
                                        <p:cTn id="9" dur="1000" fill="hold"/>
                                        <p:tgtEl>
                                          <p:spTgt spid="3755"/>
                                        </p:tgtEl>
                                        <p:attrNameLst>
                                          <p:attrName>style.rotation</p:attrName>
                                        </p:attrNameLst>
                                      </p:cBhvr>
                                      <p:tavLst>
                                        <p:tav tm="0">
                                          <p:val>
                                            <p:fltVal val="90"/>
                                          </p:val>
                                        </p:tav>
                                        <p:tav tm="100000">
                                          <p:val>
                                            <p:fltVal val="0"/>
                                          </p:val>
                                        </p:tav>
                                      </p:tavLst>
                                    </p:anim>
                                    <p:animEffect transition="in" filter="fade">
                                      <p:cBhvr>
                                        <p:cTn id="10" dur="1000"/>
                                        <p:tgtEl>
                                          <p:spTgt spid="375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44"/>
                                        </p:tgtEl>
                                        <p:attrNameLst>
                                          <p:attrName>style.visibility</p:attrName>
                                        </p:attrNameLst>
                                      </p:cBhvr>
                                      <p:to>
                                        <p:strVal val="visible"/>
                                      </p:to>
                                    </p:set>
                                    <p:animEffect transition="in" filter="wipe(down)">
                                      <p:cBhvr>
                                        <p:cTn id="15" dur="500"/>
                                        <p:tgtEl>
                                          <p:spTgt spid="24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46"/>
                                        </p:tgtEl>
                                        <p:attrNameLst>
                                          <p:attrName>style.visibility</p:attrName>
                                        </p:attrNameLst>
                                      </p:cBhvr>
                                      <p:to>
                                        <p:strVal val="visible"/>
                                      </p:to>
                                    </p:set>
                                    <p:animEffect transition="in" filter="wipe(down)">
                                      <p:cBhvr>
                                        <p:cTn id="20" dur="500"/>
                                        <p:tgtEl>
                                          <p:spTgt spid="24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45"/>
                                        </p:tgtEl>
                                        <p:attrNameLst>
                                          <p:attrName>style.visibility</p:attrName>
                                        </p:attrNameLst>
                                      </p:cBhvr>
                                      <p:to>
                                        <p:strVal val="visible"/>
                                      </p:to>
                                    </p:set>
                                    <p:animEffect transition="in" filter="wipe(down)">
                                      <p:cBhvr>
                                        <p:cTn id="25" dur="500"/>
                                        <p:tgtEl>
                                          <p:spTgt spid="24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43"/>
                                        </p:tgtEl>
                                        <p:attrNameLst>
                                          <p:attrName>style.visibility</p:attrName>
                                        </p:attrNameLst>
                                      </p:cBhvr>
                                      <p:to>
                                        <p:strVal val="visible"/>
                                      </p:to>
                                    </p:set>
                                    <p:animEffect transition="in" filter="wipe(down)">
                                      <p:cBhvr>
                                        <p:cTn id="30"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9562"/>
        <p:cNvGrpSpPr/>
        <p:nvPr/>
      </p:nvGrpSpPr>
      <p:grpSpPr>
        <a:xfrm>
          <a:off x="0" y="0"/>
          <a:ext cx="0" cy="0"/>
          <a:chOff x="0" y="0"/>
          <a:chExt cx="0" cy="0"/>
        </a:xfrm>
      </p:grpSpPr>
      <p:grpSp>
        <p:nvGrpSpPr>
          <p:cNvPr id="9563" name="Google Shape;9563;p60"/>
          <p:cNvGrpSpPr/>
          <p:nvPr/>
        </p:nvGrpSpPr>
        <p:grpSpPr>
          <a:xfrm rot="930513">
            <a:off x="5946100" y="934518"/>
            <a:ext cx="2421302" cy="2764780"/>
            <a:chOff x="1548475" y="234425"/>
            <a:chExt cx="1940250" cy="2289625"/>
          </a:xfrm>
        </p:grpSpPr>
        <p:sp>
          <p:nvSpPr>
            <p:cNvPr id="9564" name="Google Shape;9564;p60"/>
            <p:cNvSpPr/>
            <p:nvPr/>
          </p:nvSpPr>
          <p:spPr>
            <a:xfrm>
              <a:off x="1637325" y="234425"/>
              <a:ext cx="1213400" cy="491950"/>
            </a:xfrm>
            <a:custGeom>
              <a:avLst/>
              <a:gdLst/>
              <a:ahLst/>
              <a:cxnLst/>
              <a:rect l="l" t="t" r="r" b="b"/>
              <a:pathLst>
                <a:path w="48536" h="19678" extrusionOk="0">
                  <a:moveTo>
                    <a:pt x="33925" y="0"/>
                  </a:moveTo>
                  <a:cubicBezTo>
                    <a:pt x="32871" y="0"/>
                    <a:pt x="31699" y="253"/>
                    <a:pt x="30200" y="727"/>
                  </a:cubicBezTo>
                  <a:cubicBezTo>
                    <a:pt x="25846" y="2000"/>
                    <a:pt x="23751" y="5625"/>
                    <a:pt x="22284" y="5625"/>
                  </a:cubicBezTo>
                  <a:cubicBezTo>
                    <a:pt x="22163" y="5625"/>
                    <a:pt x="22047" y="5601"/>
                    <a:pt x="21934" y="5549"/>
                  </a:cubicBezTo>
                  <a:cubicBezTo>
                    <a:pt x="20778" y="4878"/>
                    <a:pt x="20184" y="2501"/>
                    <a:pt x="17583" y="2501"/>
                  </a:cubicBezTo>
                  <a:cubicBezTo>
                    <a:pt x="17083" y="2501"/>
                    <a:pt x="16510" y="2589"/>
                    <a:pt x="15844" y="2793"/>
                  </a:cubicBezTo>
                  <a:cubicBezTo>
                    <a:pt x="11601" y="4061"/>
                    <a:pt x="11380" y="8304"/>
                    <a:pt x="9534" y="10839"/>
                  </a:cubicBezTo>
                  <a:cubicBezTo>
                    <a:pt x="7826" y="13346"/>
                    <a:pt x="4023" y="13236"/>
                    <a:pt x="2646" y="13705"/>
                  </a:cubicBezTo>
                  <a:cubicBezTo>
                    <a:pt x="1268" y="14035"/>
                    <a:pt x="0" y="16791"/>
                    <a:pt x="111" y="18637"/>
                  </a:cubicBezTo>
                  <a:cubicBezTo>
                    <a:pt x="163" y="19384"/>
                    <a:pt x="296" y="19677"/>
                    <a:pt x="497" y="19677"/>
                  </a:cubicBezTo>
                  <a:cubicBezTo>
                    <a:pt x="823" y="19677"/>
                    <a:pt x="1327" y="18910"/>
                    <a:pt x="1957" y="18058"/>
                  </a:cubicBezTo>
                  <a:cubicBezTo>
                    <a:pt x="2677" y="17111"/>
                    <a:pt x="4414" y="16489"/>
                    <a:pt x="6136" y="16489"/>
                  </a:cubicBezTo>
                  <a:cubicBezTo>
                    <a:pt x="6918" y="16489"/>
                    <a:pt x="7697" y="16617"/>
                    <a:pt x="8377" y="16901"/>
                  </a:cubicBezTo>
                  <a:cubicBezTo>
                    <a:pt x="8986" y="17129"/>
                    <a:pt x="9706" y="17250"/>
                    <a:pt x="10475" y="17250"/>
                  </a:cubicBezTo>
                  <a:cubicBezTo>
                    <a:pt x="12492" y="17250"/>
                    <a:pt x="14847" y="16418"/>
                    <a:pt x="16423" y="14504"/>
                  </a:cubicBezTo>
                  <a:cubicBezTo>
                    <a:pt x="17108" y="13671"/>
                    <a:pt x="17657" y="13351"/>
                    <a:pt x="18059" y="13351"/>
                  </a:cubicBezTo>
                  <a:cubicBezTo>
                    <a:pt x="18933" y="13351"/>
                    <a:pt x="19112" y="14862"/>
                    <a:pt x="18489" y="15881"/>
                  </a:cubicBezTo>
                  <a:cubicBezTo>
                    <a:pt x="17690" y="17259"/>
                    <a:pt x="17580" y="19216"/>
                    <a:pt x="17580" y="19216"/>
                  </a:cubicBezTo>
                  <a:cubicBezTo>
                    <a:pt x="17580" y="19216"/>
                    <a:pt x="25736" y="14504"/>
                    <a:pt x="34223" y="13346"/>
                  </a:cubicBezTo>
                  <a:cubicBezTo>
                    <a:pt x="42599" y="12217"/>
                    <a:pt x="47532" y="11638"/>
                    <a:pt x="47532" y="11638"/>
                  </a:cubicBezTo>
                  <a:cubicBezTo>
                    <a:pt x="47532" y="11638"/>
                    <a:pt x="47547" y="11640"/>
                    <a:pt x="47573" y="11640"/>
                  </a:cubicBezTo>
                  <a:cubicBezTo>
                    <a:pt x="47765" y="11640"/>
                    <a:pt x="48535" y="11555"/>
                    <a:pt x="48220" y="10150"/>
                  </a:cubicBezTo>
                  <a:cubicBezTo>
                    <a:pt x="48220" y="10150"/>
                    <a:pt x="45823" y="7725"/>
                    <a:pt x="41111" y="3813"/>
                  </a:cubicBezTo>
                  <a:cubicBezTo>
                    <a:pt x="37898" y="1163"/>
                    <a:pt x="36184" y="0"/>
                    <a:pt x="339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60"/>
            <p:cNvSpPr/>
            <p:nvPr/>
          </p:nvSpPr>
          <p:spPr>
            <a:xfrm>
              <a:off x="2082325" y="281500"/>
              <a:ext cx="659950" cy="398875"/>
            </a:xfrm>
            <a:custGeom>
              <a:avLst/>
              <a:gdLst/>
              <a:ahLst/>
              <a:cxnLst/>
              <a:rect l="l" t="t" r="r" b="b"/>
              <a:pathLst>
                <a:path w="26398" h="15955" extrusionOk="0">
                  <a:moveTo>
                    <a:pt x="20776" y="1"/>
                  </a:moveTo>
                  <a:cubicBezTo>
                    <a:pt x="19288" y="1"/>
                    <a:pt x="17690" y="221"/>
                    <a:pt x="15954" y="690"/>
                  </a:cubicBezTo>
                  <a:cubicBezTo>
                    <a:pt x="11243" y="1819"/>
                    <a:pt x="4933" y="8129"/>
                    <a:pt x="1048" y="12400"/>
                  </a:cubicBezTo>
                  <a:cubicBezTo>
                    <a:pt x="1048" y="12951"/>
                    <a:pt x="1048" y="13530"/>
                    <a:pt x="689" y="13998"/>
                  </a:cubicBezTo>
                  <a:cubicBezTo>
                    <a:pt x="359" y="14577"/>
                    <a:pt x="111" y="15376"/>
                    <a:pt x="1" y="15955"/>
                  </a:cubicBezTo>
                  <a:cubicBezTo>
                    <a:pt x="2976" y="12731"/>
                    <a:pt x="7468" y="8488"/>
                    <a:pt x="11491" y="6752"/>
                  </a:cubicBezTo>
                  <a:cubicBezTo>
                    <a:pt x="15487" y="5025"/>
                    <a:pt x="21073" y="4557"/>
                    <a:pt x="25066" y="4557"/>
                  </a:cubicBezTo>
                  <a:cubicBezTo>
                    <a:pt x="25534" y="4557"/>
                    <a:pt x="25979" y="4563"/>
                    <a:pt x="26397" y="4575"/>
                  </a:cubicBezTo>
                  <a:cubicBezTo>
                    <a:pt x="25488" y="3776"/>
                    <a:pt x="24469" y="2867"/>
                    <a:pt x="23311" y="1930"/>
                  </a:cubicBezTo>
                  <a:cubicBezTo>
                    <a:pt x="22402" y="1131"/>
                    <a:pt x="21575" y="552"/>
                    <a:pt x="20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60"/>
            <p:cNvSpPr/>
            <p:nvPr/>
          </p:nvSpPr>
          <p:spPr>
            <a:xfrm>
              <a:off x="1717925" y="562575"/>
              <a:ext cx="63400" cy="94375"/>
            </a:xfrm>
            <a:custGeom>
              <a:avLst/>
              <a:gdLst/>
              <a:ahLst/>
              <a:cxnLst/>
              <a:rect l="l" t="t" r="r" b="b"/>
              <a:pathLst>
                <a:path w="2536" h="3775" extrusionOk="0">
                  <a:moveTo>
                    <a:pt x="2398" y="0"/>
                  </a:moveTo>
                  <a:lnTo>
                    <a:pt x="2398" y="0"/>
                  </a:lnTo>
                  <a:cubicBezTo>
                    <a:pt x="1598" y="110"/>
                    <a:pt x="799" y="220"/>
                    <a:pt x="221" y="331"/>
                  </a:cubicBezTo>
                  <a:cubicBezTo>
                    <a:pt x="0" y="1378"/>
                    <a:pt x="0" y="2535"/>
                    <a:pt x="221" y="3444"/>
                  </a:cubicBezTo>
                  <a:cubicBezTo>
                    <a:pt x="221" y="3555"/>
                    <a:pt x="331" y="3665"/>
                    <a:pt x="331" y="3775"/>
                  </a:cubicBezTo>
                  <a:cubicBezTo>
                    <a:pt x="1020" y="3555"/>
                    <a:pt x="1709" y="3444"/>
                    <a:pt x="2535" y="3444"/>
                  </a:cubicBezTo>
                  <a:cubicBezTo>
                    <a:pt x="2398" y="2645"/>
                    <a:pt x="2287" y="1846"/>
                    <a:pt x="2287" y="1020"/>
                  </a:cubicBezTo>
                  <a:cubicBezTo>
                    <a:pt x="2287" y="579"/>
                    <a:pt x="2287" y="331"/>
                    <a:pt x="2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60"/>
            <p:cNvSpPr/>
            <p:nvPr/>
          </p:nvSpPr>
          <p:spPr>
            <a:xfrm>
              <a:off x="1829525" y="484725"/>
              <a:ext cx="120575" cy="180050"/>
            </a:xfrm>
            <a:custGeom>
              <a:avLst/>
              <a:gdLst/>
              <a:ahLst/>
              <a:cxnLst/>
              <a:rect l="l" t="t" r="r" b="b"/>
              <a:pathLst>
                <a:path w="4823" h="7202" extrusionOk="0">
                  <a:moveTo>
                    <a:pt x="2315" y="0"/>
                  </a:moveTo>
                  <a:cubicBezTo>
                    <a:pt x="2204" y="248"/>
                    <a:pt x="2067" y="579"/>
                    <a:pt x="1846" y="827"/>
                  </a:cubicBezTo>
                  <a:cubicBezTo>
                    <a:pt x="1378" y="1516"/>
                    <a:pt x="689" y="1957"/>
                    <a:pt x="0" y="2315"/>
                  </a:cubicBezTo>
                  <a:cubicBezTo>
                    <a:pt x="248" y="4271"/>
                    <a:pt x="937" y="5869"/>
                    <a:pt x="1626" y="7137"/>
                  </a:cubicBezTo>
                  <a:cubicBezTo>
                    <a:pt x="1950" y="7176"/>
                    <a:pt x="2306" y="7202"/>
                    <a:pt x="2681" y="7202"/>
                  </a:cubicBezTo>
                  <a:cubicBezTo>
                    <a:pt x="3357" y="7202"/>
                    <a:pt x="4095" y="7119"/>
                    <a:pt x="4822" y="6889"/>
                  </a:cubicBezTo>
                  <a:cubicBezTo>
                    <a:pt x="4023" y="5869"/>
                    <a:pt x="2893" y="4134"/>
                    <a:pt x="2535" y="1957"/>
                  </a:cubicBezTo>
                  <a:cubicBezTo>
                    <a:pt x="2425" y="1378"/>
                    <a:pt x="2315" y="689"/>
                    <a:pt x="2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60"/>
            <p:cNvSpPr/>
            <p:nvPr/>
          </p:nvSpPr>
          <p:spPr>
            <a:xfrm>
              <a:off x="2105050" y="243625"/>
              <a:ext cx="318975" cy="338950"/>
            </a:xfrm>
            <a:custGeom>
              <a:avLst/>
              <a:gdLst/>
              <a:ahLst/>
              <a:cxnLst/>
              <a:rect l="l" t="t" r="r" b="b"/>
              <a:pathLst>
                <a:path w="12759" h="13558" extrusionOk="0">
                  <a:moveTo>
                    <a:pt x="12758" y="0"/>
                  </a:moveTo>
                  <a:lnTo>
                    <a:pt x="12758" y="0"/>
                  </a:lnTo>
                  <a:cubicBezTo>
                    <a:pt x="12290" y="138"/>
                    <a:pt x="11959" y="248"/>
                    <a:pt x="11491" y="359"/>
                  </a:cubicBezTo>
                  <a:cubicBezTo>
                    <a:pt x="8515" y="1268"/>
                    <a:pt x="6559" y="3224"/>
                    <a:pt x="5181" y="4382"/>
                  </a:cubicBezTo>
                  <a:cubicBezTo>
                    <a:pt x="3114" y="7578"/>
                    <a:pt x="1048" y="11601"/>
                    <a:pt x="1" y="13557"/>
                  </a:cubicBezTo>
                  <a:cubicBezTo>
                    <a:pt x="2894" y="10113"/>
                    <a:pt x="6448" y="5511"/>
                    <a:pt x="8047" y="3693"/>
                  </a:cubicBezTo>
                  <a:cubicBezTo>
                    <a:pt x="9094" y="2425"/>
                    <a:pt x="10912" y="1158"/>
                    <a:pt x="12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60"/>
            <p:cNvSpPr/>
            <p:nvPr/>
          </p:nvSpPr>
          <p:spPr>
            <a:xfrm>
              <a:off x="1944550" y="296600"/>
              <a:ext cx="146750" cy="320400"/>
            </a:xfrm>
            <a:custGeom>
              <a:avLst/>
              <a:gdLst/>
              <a:ahLst/>
              <a:cxnLst/>
              <a:rect l="l" t="t" r="r" b="b"/>
              <a:pathLst>
                <a:path w="5870" h="12816" extrusionOk="0">
                  <a:moveTo>
                    <a:pt x="5065" y="0"/>
                  </a:moveTo>
                  <a:cubicBezTo>
                    <a:pt x="4617" y="0"/>
                    <a:pt x="4133" y="85"/>
                    <a:pt x="3555" y="306"/>
                  </a:cubicBezTo>
                  <a:cubicBezTo>
                    <a:pt x="3225" y="416"/>
                    <a:pt x="2977" y="527"/>
                    <a:pt x="2756" y="637"/>
                  </a:cubicBezTo>
                  <a:cubicBezTo>
                    <a:pt x="1737" y="1684"/>
                    <a:pt x="910" y="2951"/>
                    <a:pt x="579" y="4660"/>
                  </a:cubicBezTo>
                  <a:cubicBezTo>
                    <a:pt x="1" y="8104"/>
                    <a:pt x="2067" y="11328"/>
                    <a:pt x="3225" y="12816"/>
                  </a:cubicBezTo>
                  <a:cubicBezTo>
                    <a:pt x="3555" y="12595"/>
                    <a:pt x="3913" y="12347"/>
                    <a:pt x="4134" y="12017"/>
                  </a:cubicBezTo>
                  <a:lnTo>
                    <a:pt x="4933" y="11218"/>
                  </a:lnTo>
                  <a:cubicBezTo>
                    <a:pt x="4492" y="10529"/>
                    <a:pt x="3114" y="7773"/>
                    <a:pt x="3114" y="4439"/>
                  </a:cubicBezTo>
                  <a:cubicBezTo>
                    <a:pt x="3114" y="2593"/>
                    <a:pt x="4492" y="1105"/>
                    <a:pt x="5870" y="86"/>
                  </a:cubicBezTo>
                  <a:cubicBezTo>
                    <a:pt x="5606" y="33"/>
                    <a:pt x="5342" y="0"/>
                    <a:pt x="50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60"/>
            <p:cNvSpPr/>
            <p:nvPr/>
          </p:nvSpPr>
          <p:spPr>
            <a:xfrm>
              <a:off x="2065100" y="338675"/>
              <a:ext cx="106125" cy="238375"/>
            </a:xfrm>
            <a:custGeom>
              <a:avLst/>
              <a:gdLst/>
              <a:ahLst/>
              <a:cxnLst/>
              <a:rect l="l" t="t" r="r" b="b"/>
              <a:pathLst>
                <a:path w="4245" h="9535" extrusionOk="0">
                  <a:moveTo>
                    <a:pt x="3445" y="1"/>
                  </a:moveTo>
                  <a:cubicBezTo>
                    <a:pt x="2756" y="580"/>
                    <a:pt x="2067" y="1158"/>
                    <a:pt x="1489" y="1709"/>
                  </a:cubicBezTo>
                  <a:cubicBezTo>
                    <a:pt x="1" y="3225"/>
                    <a:pt x="111" y="8267"/>
                    <a:pt x="221" y="9535"/>
                  </a:cubicBezTo>
                  <a:cubicBezTo>
                    <a:pt x="471" y="9285"/>
                    <a:pt x="721" y="9168"/>
                    <a:pt x="933" y="9168"/>
                  </a:cubicBezTo>
                  <a:cubicBezTo>
                    <a:pt x="1119" y="9168"/>
                    <a:pt x="1276" y="9257"/>
                    <a:pt x="1378" y="9424"/>
                  </a:cubicBezTo>
                  <a:cubicBezTo>
                    <a:pt x="1737" y="8157"/>
                    <a:pt x="2177" y="6201"/>
                    <a:pt x="2756" y="4024"/>
                  </a:cubicBezTo>
                  <a:cubicBezTo>
                    <a:pt x="3114" y="2756"/>
                    <a:pt x="3665" y="1709"/>
                    <a:pt x="4244" y="800"/>
                  </a:cubicBezTo>
                  <a:cubicBezTo>
                    <a:pt x="4024" y="580"/>
                    <a:pt x="3803" y="221"/>
                    <a:pt x="3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60"/>
            <p:cNvSpPr/>
            <p:nvPr/>
          </p:nvSpPr>
          <p:spPr>
            <a:xfrm>
              <a:off x="2900675" y="514450"/>
              <a:ext cx="143325" cy="262375"/>
            </a:xfrm>
            <a:custGeom>
              <a:avLst/>
              <a:gdLst/>
              <a:ahLst/>
              <a:cxnLst/>
              <a:rect l="l" t="t" r="r" b="b"/>
              <a:pathLst>
                <a:path w="5733" h="10495" extrusionOk="0">
                  <a:moveTo>
                    <a:pt x="4231" y="0"/>
                  </a:moveTo>
                  <a:cubicBezTo>
                    <a:pt x="3022" y="0"/>
                    <a:pt x="1" y="4212"/>
                    <a:pt x="1" y="4212"/>
                  </a:cubicBezTo>
                  <a:cubicBezTo>
                    <a:pt x="1" y="4212"/>
                    <a:pt x="800" y="8703"/>
                    <a:pt x="1131" y="9971"/>
                  </a:cubicBezTo>
                  <a:cubicBezTo>
                    <a:pt x="1204" y="10335"/>
                    <a:pt x="1452" y="10495"/>
                    <a:pt x="1793" y="10495"/>
                  </a:cubicBezTo>
                  <a:cubicBezTo>
                    <a:pt x="2613" y="10495"/>
                    <a:pt x="3965" y="9571"/>
                    <a:pt x="4685" y="8345"/>
                  </a:cubicBezTo>
                  <a:cubicBezTo>
                    <a:pt x="5732" y="6747"/>
                    <a:pt x="5512" y="1567"/>
                    <a:pt x="4575" y="189"/>
                  </a:cubicBezTo>
                  <a:cubicBezTo>
                    <a:pt x="4491" y="58"/>
                    <a:pt x="4373" y="0"/>
                    <a:pt x="4231" y="0"/>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60"/>
            <p:cNvSpPr/>
            <p:nvPr/>
          </p:nvSpPr>
          <p:spPr>
            <a:xfrm>
              <a:off x="2928800" y="569400"/>
              <a:ext cx="100725" cy="156950"/>
            </a:xfrm>
            <a:custGeom>
              <a:avLst/>
              <a:gdLst/>
              <a:ahLst/>
              <a:cxnLst/>
              <a:rect l="l" t="t" r="r" b="b"/>
              <a:pathLst>
                <a:path w="4029" h="6278" extrusionOk="0">
                  <a:moveTo>
                    <a:pt x="2913" y="0"/>
                  </a:moveTo>
                  <a:cubicBezTo>
                    <a:pt x="2290" y="0"/>
                    <a:pt x="254" y="5128"/>
                    <a:pt x="254" y="5128"/>
                  </a:cubicBezTo>
                  <a:cubicBezTo>
                    <a:pt x="1" y="5871"/>
                    <a:pt x="318" y="6278"/>
                    <a:pt x="880" y="6278"/>
                  </a:cubicBezTo>
                  <a:cubicBezTo>
                    <a:pt x="1359" y="6278"/>
                    <a:pt x="2017" y="5982"/>
                    <a:pt x="2651" y="5348"/>
                  </a:cubicBezTo>
                  <a:cubicBezTo>
                    <a:pt x="4029" y="3970"/>
                    <a:pt x="3450" y="747"/>
                    <a:pt x="3009" y="58"/>
                  </a:cubicBezTo>
                  <a:cubicBezTo>
                    <a:pt x="2983" y="19"/>
                    <a:pt x="2950" y="0"/>
                    <a:pt x="2913" y="0"/>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60"/>
            <p:cNvSpPr/>
            <p:nvPr/>
          </p:nvSpPr>
          <p:spPr>
            <a:xfrm>
              <a:off x="2573475" y="1799750"/>
              <a:ext cx="490500" cy="687250"/>
            </a:xfrm>
            <a:custGeom>
              <a:avLst/>
              <a:gdLst/>
              <a:ahLst/>
              <a:cxnLst/>
              <a:rect l="l" t="t" r="r" b="b"/>
              <a:pathLst>
                <a:path w="19620" h="27490" extrusionOk="0">
                  <a:moveTo>
                    <a:pt x="8377" y="0"/>
                  </a:moveTo>
                  <a:lnTo>
                    <a:pt x="5043" y="1268"/>
                  </a:lnTo>
                  <a:cubicBezTo>
                    <a:pt x="5043" y="1268"/>
                    <a:pt x="9176" y="7220"/>
                    <a:pt x="8267" y="11463"/>
                  </a:cubicBezTo>
                  <a:cubicBezTo>
                    <a:pt x="7330" y="15734"/>
                    <a:pt x="1" y="20887"/>
                    <a:pt x="331" y="22044"/>
                  </a:cubicBezTo>
                  <a:cubicBezTo>
                    <a:pt x="690" y="23063"/>
                    <a:pt x="690" y="23311"/>
                    <a:pt x="3087" y="24110"/>
                  </a:cubicBezTo>
                  <a:cubicBezTo>
                    <a:pt x="5374" y="24910"/>
                    <a:pt x="6751" y="25709"/>
                    <a:pt x="8956" y="26866"/>
                  </a:cubicBezTo>
                  <a:cubicBezTo>
                    <a:pt x="9674" y="27284"/>
                    <a:pt x="10681" y="27489"/>
                    <a:pt x="11773" y="27489"/>
                  </a:cubicBezTo>
                  <a:cubicBezTo>
                    <a:pt x="13989" y="27489"/>
                    <a:pt x="16555" y="26644"/>
                    <a:pt x="17773" y="25020"/>
                  </a:cubicBezTo>
                  <a:cubicBezTo>
                    <a:pt x="19619" y="22485"/>
                    <a:pt x="18462" y="19619"/>
                    <a:pt x="16533" y="18600"/>
                  </a:cubicBezTo>
                  <a:cubicBezTo>
                    <a:pt x="15666" y="18184"/>
                    <a:pt x="15091" y="18024"/>
                    <a:pt x="14780" y="18024"/>
                  </a:cubicBezTo>
                  <a:cubicBezTo>
                    <a:pt x="14389" y="18024"/>
                    <a:pt x="14414" y="18277"/>
                    <a:pt x="14797" y="18600"/>
                  </a:cubicBezTo>
                  <a:cubicBezTo>
                    <a:pt x="15486" y="19178"/>
                    <a:pt x="16533" y="20088"/>
                    <a:pt x="15844" y="21575"/>
                  </a:cubicBezTo>
                  <a:cubicBezTo>
                    <a:pt x="15525" y="22193"/>
                    <a:pt x="14608" y="22453"/>
                    <a:pt x="13459" y="22453"/>
                  </a:cubicBezTo>
                  <a:cubicBezTo>
                    <a:pt x="11635" y="22453"/>
                    <a:pt x="9226" y="21799"/>
                    <a:pt x="7688" y="20887"/>
                  </a:cubicBezTo>
                  <a:cubicBezTo>
                    <a:pt x="5153" y="19288"/>
                    <a:pt x="4685" y="19399"/>
                    <a:pt x="5512" y="18600"/>
                  </a:cubicBezTo>
                  <a:cubicBezTo>
                    <a:pt x="6200" y="17801"/>
                    <a:pt x="10885" y="13998"/>
                    <a:pt x="11573" y="11353"/>
                  </a:cubicBezTo>
                  <a:cubicBezTo>
                    <a:pt x="12262" y="8708"/>
                    <a:pt x="8377" y="0"/>
                    <a:pt x="8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60"/>
            <p:cNvSpPr/>
            <p:nvPr/>
          </p:nvSpPr>
          <p:spPr>
            <a:xfrm>
              <a:off x="2576225" y="2178625"/>
              <a:ext cx="487750" cy="308375"/>
            </a:xfrm>
            <a:custGeom>
              <a:avLst/>
              <a:gdLst/>
              <a:ahLst/>
              <a:cxnLst/>
              <a:rect l="l" t="t" r="r" b="b"/>
              <a:pathLst>
                <a:path w="19510" h="12335" extrusionOk="0">
                  <a:moveTo>
                    <a:pt x="6201" y="0"/>
                  </a:moveTo>
                  <a:cubicBezTo>
                    <a:pt x="3776" y="3086"/>
                    <a:pt x="1" y="6090"/>
                    <a:pt x="221" y="6889"/>
                  </a:cubicBezTo>
                  <a:cubicBezTo>
                    <a:pt x="580" y="7908"/>
                    <a:pt x="580" y="8156"/>
                    <a:pt x="2977" y="8955"/>
                  </a:cubicBezTo>
                  <a:cubicBezTo>
                    <a:pt x="5264" y="9755"/>
                    <a:pt x="6641" y="10554"/>
                    <a:pt x="8846" y="11711"/>
                  </a:cubicBezTo>
                  <a:cubicBezTo>
                    <a:pt x="9564" y="12129"/>
                    <a:pt x="10571" y="12334"/>
                    <a:pt x="11663" y="12334"/>
                  </a:cubicBezTo>
                  <a:cubicBezTo>
                    <a:pt x="13879" y="12334"/>
                    <a:pt x="16445" y="11489"/>
                    <a:pt x="17663" y="9865"/>
                  </a:cubicBezTo>
                  <a:cubicBezTo>
                    <a:pt x="19509" y="7330"/>
                    <a:pt x="18352" y="4464"/>
                    <a:pt x="16423" y="3445"/>
                  </a:cubicBezTo>
                  <a:cubicBezTo>
                    <a:pt x="15556" y="3029"/>
                    <a:pt x="14981" y="2869"/>
                    <a:pt x="14670" y="2869"/>
                  </a:cubicBezTo>
                  <a:cubicBezTo>
                    <a:pt x="14279" y="2869"/>
                    <a:pt x="14304" y="3122"/>
                    <a:pt x="14687" y="3445"/>
                  </a:cubicBezTo>
                  <a:cubicBezTo>
                    <a:pt x="15376" y="4023"/>
                    <a:pt x="16423" y="4933"/>
                    <a:pt x="15734" y="6420"/>
                  </a:cubicBezTo>
                  <a:cubicBezTo>
                    <a:pt x="15415" y="7038"/>
                    <a:pt x="14498" y="7298"/>
                    <a:pt x="13349" y="7298"/>
                  </a:cubicBezTo>
                  <a:cubicBezTo>
                    <a:pt x="11525" y="7298"/>
                    <a:pt x="9116" y="6644"/>
                    <a:pt x="7578" y="5732"/>
                  </a:cubicBezTo>
                  <a:cubicBezTo>
                    <a:pt x="5043" y="4133"/>
                    <a:pt x="4575" y="4244"/>
                    <a:pt x="5402" y="3445"/>
                  </a:cubicBezTo>
                  <a:cubicBezTo>
                    <a:pt x="5622" y="3086"/>
                    <a:pt x="6779" y="2177"/>
                    <a:pt x="7909" y="1020"/>
                  </a:cubicBezTo>
                  <a:lnTo>
                    <a:pt x="62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60"/>
            <p:cNvSpPr/>
            <p:nvPr/>
          </p:nvSpPr>
          <p:spPr>
            <a:xfrm>
              <a:off x="2642375" y="2126950"/>
              <a:ext cx="203225" cy="172250"/>
            </a:xfrm>
            <a:custGeom>
              <a:avLst/>
              <a:gdLst/>
              <a:ahLst/>
              <a:cxnLst/>
              <a:rect l="l" t="t" r="r" b="b"/>
              <a:pathLst>
                <a:path w="8129" h="6890" extrusionOk="0">
                  <a:moveTo>
                    <a:pt x="2177" y="1"/>
                  </a:moveTo>
                  <a:lnTo>
                    <a:pt x="0" y="3197"/>
                  </a:lnTo>
                  <a:lnTo>
                    <a:pt x="5511" y="6889"/>
                  </a:lnTo>
                  <a:lnTo>
                    <a:pt x="8129" y="3555"/>
                  </a:lnTo>
                  <a:lnTo>
                    <a:pt x="2177" y="1"/>
                  </a:ln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60"/>
            <p:cNvSpPr/>
            <p:nvPr/>
          </p:nvSpPr>
          <p:spPr>
            <a:xfrm>
              <a:off x="2094025" y="1762550"/>
              <a:ext cx="527150" cy="761500"/>
            </a:xfrm>
            <a:custGeom>
              <a:avLst/>
              <a:gdLst/>
              <a:ahLst/>
              <a:cxnLst/>
              <a:rect l="l" t="t" r="r" b="b"/>
              <a:pathLst>
                <a:path w="21086" h="30460" extrusionOk="0">
                  <a:moveTo>
                    <a:pt x="15046" y="1"/>
                  </a:moveTo>
                  <a:lnTo>
                    <a:pt x="15597" y="21576"/>
                  </a:lnTo>
                  <a:cubicBezTo>
                    <a:pt x="15597" y="21576"/>
                    <a:pt x="14467" y="24331"/>
                    <a:pt x="9287" y="25350"/>
                  </a:cubicBezTo>
                  <a:cubicBezTo>
                    <a:pt x="8019" y="25581"/>
                    <a:pt x="6987" y="25685"/>
                    <a:pt x="6168" y="25685"/>
                  </a:cubicBezTo>
                  <a:cubicBezTo>
                    <a:pt x="3657" y="25685"/>
                    <a:pt x="3151" y="24710"/>
                    <a:pt x="4024" y="23422"/>
                  </a:cubicBezTo>
                  <a:cubicBezTo>
                    <a:pt x="5026" y="21881"/>
                    <a:pt x="6853" y="21795"/>
                    <a:pt x="7252" y="21795"/>
                  </a:cubicBezTo>
                  <a:cubicBezTo>
                    <a:pt x="7303" y="21795"/>
                    <a:pt x="7330" y="21796"/>
                    <a:pt x="7330" y="21796"/>
                  </a:cubicBezTo>
                  <a:cubicBezTo>
                    <a:pt x="7330" y="21796"/>
                    <a:pt x="6678" y="21302"/>
                    <a:pt x="5587" y="21302"/>
                  </a:cubicBezTo>
                  <a:cubicBezTo>
                    <a:pt x="4856" y="21302"/>
                    <a:pt x="3928" y="21524"/>
                    <a:pt x="2867" y="22264"/>
                  </a:cubicBezTo>
                  <a:cubicBezTo>
                    <a:pt x="221" y="24110"/>
                    <a:pt x="1" y="27665"/>
                    <a:pt x="3197" y="29373"/>
                  </a:cubicBezTo>
                  <a:cubicBezTo>
                    <a:pt x="4581" y="30145"/>
                    <a:pt x="6051" y="30459"/>
                    <a:pt x="7490" y="30459"/>
                  </a:cubicBezTo>
                  <a:cubicBezTo>
                    <a:pt x="9290" y="30459"/>
                    <a:pt x="11041" y="29967"/>
                    <a:pt x="12511" y="29263"/>
                  </a:cubicBezTo>
                  <a:cubicBezTo>
                    <a:pt x="15156" y="27885"/>
                    <a:pt x="16423" y="26976"/>
                    <a:pt x="18352" y="26976"/>
                  </a:cubicBezTo>
                  <a:cubicBezTo>
                    <a:pt x="18492" y="26984"/>
                    <a:pt x="18626" y="26987"/>
                    <a:pt x="18754" y="26987"/>
                  </a:cubicBezTo>
                  <a:cubicBezTo>
                    <a:pt x="20508" y="26987"/>
                    <a:pt x="21085" y="26272"/>
                    <a:pt x="20777" y="24551"/>
                  </a:cubicBezTo>
                  <a:cubicBezTo>
                    <a:pt x="20419" y="22733"/>
                    <a:pt x="19509" y="21906"/>
                    <a:pt x="19289" y="18352"/>
                  </a:cubicBezTo>
                  <a:cubicBezTo>
                    <a:pt x="19179" y="14797"/>
                    <a:pt x="18600" y="1488"/>
                    <a:pt x="18600" y="1488"/>
                  </a:cubicBezTo>
                  <a:lnTo>
                    <a:pt x="15376" y="111"/>
                  </a:lnTo>
                  <a:lnTo>
                    <a:pt x="15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60"/>
            <p:cNvSpPr/>
            <p:nvPr/>
          </p:nvSpPr>
          <p:spPr>
            <a:xfrm>
              <a:off x="2094025" y="2230275"/>
              <a:ext cx="527150" cy="293775"/>
            </a:xfrm>
            <a:custGeom>
              <a:avLst/>
              <a:gdLst/>
              <a:ahLst/>
              <a:cxnLst/>
              <a:rect l="l" t="t" r="r" b="b"/>
              <a:pathLst>
                <a:path w="21086" h="11751" extrusionOk="0">
                  <a:moveTo>
                    <a:pt x="15597" y="1"/>
                  </a:moveTo>
                  <a:lnTo>
                    <a:pt x="15597" y="2867"/>
                  </a:lnTo>
                  <a:cubicBezTo>
                    <a:pt x="15597" y="2867"/>
                    <a:pt x="14467" y="5622"/>
                    <a:pt x="9287" y="6641"/>
                  </a:cubicBezTo>
                  <a:cubicBezTo>
                    <a:pt x="8019" y="6872"/>
                    <a:pt x="6987" y="6976"/>
                    <a:pt x="6168" y="6976"/>
                  </a:cubicBezTo>
                  <a:cubicBezTo>
                    <a:pt x="3657" y="6976"/>
                    <a:pt x="3151" y="6001"/>
                    <a:pt x="4024" y="4713"/>
                  </a:cubicBezTo>
                  <a:cubicBezTo>
                    <a:pt x="5026" y="3172"/>
                    <a:pt x="6853" y="3086"/>
                    <a:pt x="7252" y="3086"/>
                  </a:cubicBezTo>
                  <a:cubicBezTo>
                    <a:pt x="7303" y="3086"/>
                    <a:pt x="7330" y="3087"/>
                    <a:pt x="7330" y="3087"/>
                  </a:cubicBezTo>
                  <a:cubicBezTo>
                    <a:pt x="7330" y="3087"/>
                    <a:pt x="6678" y="2593"/>
                    <a:pt x="5587" y="2593"/>
                  </a:cubicBezTo>
                  <a:cubicBezTo>
                    <a:pt x="4856" y="2593"/>
                    <a:pt x="3928" y="2815"/>
                    <a:pt x="2867" y="3555"/>
                  </a:cubicBezTo>
                  <a:cubicBezTo>
                    <a:pt x="221" y="5401"/>
                    <a:pt x="1" y="8956"/>
                    <a:pt x="3197" y="10664"/>
                  </a:cubicBezTo>
                  <a:cubicBezTo>
                    <a:pt x="4581" y="11436"/>
                    <a:pt x="6051" y="11750"/>
                    <a:pt x="7490" y="11750"/>
                  </a:cubicBezTo>
                  <a:cubicBezTo>
                    <a:pt x="9290" y="11750"/>
                    <a:pt x="11041" y="11258"/>
                    <a:pt x="12511" y="10554"/>
                  </a:cubicBezTo>
                  <a:cubicBezTo>
                    <a:pt x="15156" y="9176"/>
                    <a:pt x="16423" y="8267"/>
                    <a:pt x="18352" y="8267"/>
                  </a:cubicBezTo>
                  <a:cubicBezTo>
                    <a:pt x="18492" y="8275"/>
                    <a:pt x="18626" y="8278"/>
                    <a:pt x="18754" y="8278"/>
                  </a:cubicBezTo>
                  <a:cubicBezTo>
                    <a:pt x="20508" y="8278"/>
                    <a:pt x="21085" y="7563"/>
                    <a:pt x="20777" y="5842"/>
                  </a:cubicBezTo>
                  <a:cubicBezTo>
                    <a:pt x="20419" y="4134"/>
                    <a:pt x="19620" y="3335"/>
                    <a:pt x="19399" y="221"/>
                  </a:cubicBezTo>
                  <a:lnTo>
                    <a:pt x="155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60"/>
            <p:cNvSpPr/>
            <p:nvPr/>
          </p:nvSpPr>
          <p:spPr>
            <a:xfrm>
              <a:off x="2435700" y="2178625"/>
              <a:ext cx="206700" cy="108850"/>
            </a:xfrm>
            <a:custGeom>
              <a:avLst/>
              <a:gdLst/>
              <a:ahLst/>
              <a:cxnLst/>
              <a:rect l="l" t="t" r="r" b="b"/>
              <a:pathLst>
                <a:path w="8268" h="4354" extrusionOk="0">
                  <a:moveTo>
                    <a:pt x="8267" y="0"/>
                  </a:moveTo>
                  <a:lnTo>
                    <a:pt x="442" y="441"/>
                  </a:lnTo>
                  <a:lnTo>
                    <a:pt x="1" y="4133"/>
                  </a:lnTo>
                  <a:lnTo>
                    <a:pt x="7909" y="4354"/>
                  </a:lnTo>
                  <a:lnTo>
                    <a:pt x="8267" y="0"/>
                  </a:ln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60"/>
            <p:cNvSpPr/>
            <p:nvPr/>
          </p:nvSpPr>
          <p:spPr>
            <a:xfrm>
              <a:off x="3152925" y="611275"/>
              <a:ext cx="335800" cy="287550"/>
            </a:xfrm>
            <a:custGeom>
              <a:avLst/>
              <a:gdLst/>
              <a:ahLst/>
              <a:cxnLst/>
              <a:rect l="l" t="t" r="r" b="b"/>
              <a:pathLst>
                <a:path w="13432" h="11502" extrusionOk="0">
                  <a:moveTo>
                    <a:pt x="6902" y="0"/>
                  </a:moveTo>
                  <a:cubicBezTo>
                    <a:pt x="6449" y="0"/>
                    <a:pt x="5481" y="691"/>
                    <a:pt x="5396" y="1028"/>
                  </a:cubicBezTo>
                  <a:cubicBezTo>
                    <a:pt x="5286" y="1607"/>
                    <a:pt x="3440" y="6649"/>
                    <a:pt x="3440" y="6649"/>
                  </a:cubicBezTo>
                  <a:cubicBezTo>
                    <a:pt x="3440" y="6649"/>
                    <a:pt x="2861" y="6539"/>
                    <a:pt x="2531" y="6318"/>
                  </a:cubicBezTo>
                  <a:cubicBezTo>
                    <a:pt x="2310" y="6098"/>
                    <a:pt x="1842" y="5409"/>
                    <a:pt x="2173" y="4362"/>
                  </a:cubicBezTo>
                  <a:cubicBezTo>
                    <a:pt x="2531" y="3453"/>
                    <a:pt x="2310" y="2516"/>
                    <a:pt x="1621" y="2295"/>
                  </a:cubicBezTo>
                  <a:cubicBezTo>
                    <a:pt x="1595" y="2285"/>
                    <a:pt x="1568" y="2281"/>
                    <a:pt x="1540" y="2281"/>
                  </a:cubicBezTo>
                  <a:cubicBezTo>
                    <a:pt x="951" y="2281"/>
                    <a:pt x="1" y="4445"/>
                    <a:pt x="106" y="6208"/>
                  </a:cubicBezTo>
                  <a:cubicBezTo>
                    <a:pt x="244" y="8027"/>
                    <a:pt x="1952" y="11030"/>
                    <a:pt x="1952" y="11030"/>
                  </a:cubicBezTo>
                  <a:cubicBezTo>
                    <a:pt x="2348" y="11217"/>
                    <a:pt x="3553" y="11502"/>
                    <a:pt x="4465" y="11502"/>
                  </a:cubicBezTo>
                  <a:cubicBezTo>
                    <a:pt x="4631" y="11502"/>
                    <a:pt x="4788" y="11492"/>
                    <a:pt x="4928" y="11471"/>
                  </a:cubicBezTo>
                  <a:cubicBezTo>
                    <a:pt x="5975" y="11361"/>
                    <a:pt x="6085" y="11030"/>
                    <a:pt x="7353" y="9983"/>
                  </a:cubicBezTo>
                  <a:cubicBezTo>
                    <a:pt x="8620" y="8964"/>
                    <a:pt x="8841" y="8964"/>
                    <a:pt x="9640" y="8853"/>
                  </a:cubicBezTo>
                  <a:cubicBezTo>
                    <a:pt x="9900" y="8815"/>
                    <a:pt x="10228" y="8807"/>
                    <a:pt x="10572" y="8807"/>
                  </a:cubicBezTo>
                  <a:cubicBezTo>
                    <a:pt x="10847" y="8807"/>
                    <a:pt x="11132" y="8812"/>
                    <a:pt x="11400" y="8812"/>
                  </a:cubicBezTo>
                  <a:cubicBezTo>
                    <a:pt x="12003" y="8812"/>
                    <a:pt x="12519" y="8784"/>
                    <a:pt x="12643" y="8605"/>
                  </a:cubicBezTo>
                  <a:cubicBezTo>
                    <a:pt x="12864" y="8275"/>
                    <a:pt x="12505" y="7338"/>
                    <a:pt x="12065" y="7228"/>
                  </a:cubicBezTo>
                  <a:cubicBezTo>
                    <a:pt x="12033" y="7218"/>
                    <a:pt x="11987" y="7214"/>
                    <a:pt x="11928" y="7214"/>
                  </a:cubicBezTo>
                  <a:cubicBezTo>
                    <a:pt x="11308" y="7214"/>
                    <a:pt x="9309" y="7696"/>
                    <a:pt x="9309" y="7696"/>
                  </a:cubicBezTo>
                  <a:cubicBezTo>
                    <a:pt x="9309" y="7696"/>
                    <a:pt x="12974" y="5271"/>
                    <a:pt x="13194" y="4830"/>
                  </a:cubicBezTo>
                  <a:cubicBezTo>
                    <a:pt x="13432" y="4381"/>
                    <a:pt x="12910" y="3198"/>
                    <a:pt x="12454" y="3198"/>
                  </a:cubicBezTo>
                  <a:cubicBezTo>
                    <a:pt x="12434" y="3198"/>
                    <a:pt x="12415" y="3200"/>
                    <a:pt x="12395" y="3205"/>
                  </a:cubicBezTo>
                  <a:cubicBezTo>
                    <a:pt x="11954" y="3453"/>
                    <a:pt x="8372" y="6539"/>
                    <a:pt x="8372" y="6539"/>
                  </a:cubicBezTo>
                  <a:lnTo>
                    <a:pt x="7821" y="6208"/>
                  </a:lnTo>
                  <a:cubicBezTo>
                    <a:pt x="7821" y="6208"/>
                    <a:pt x="9419" y="3342"/>
                    <a:pt x="10108" y="2295"/>
                  </a:cubicBezTo>
                  <a:cubicBezTo>
                    <a:pt x="10687" y="1276"/>
                    <a:pt x="11017" y="918"/>
                    <a:pt x="10577" y="449"/>
                  </a:cubicBezTo>
                  <a:cubicBezTo>
                    <a:pt x="10407" y="189"/>
                    <a:pt x="10140" y="52"/>
                    <a:pt x="9867" y="52"/>
                  </a:cubicBezTo>
                  <a:cubicBezTo>
                    <a:pt x="9562" y="52"/>
                    <a:pt x="9250" y="223"/>
                    <a:pt x="9061" y="587"/>
                  </a:cubicBezTo>
                  <a:cubicBezTo>
                    <a:pt x="8730" y="1138"/>
                    <a:pt x="6443" y="5740"/>
                    <a:pt x="6443" y="5740"/>
                  </a:cubicBezTo>
                  <a:lnTo>
                    <a:pt x="5755" y="5271"/>
                  </a:lnTo>
                  <a:cubicBezTo>
                    <a:pt x="5755" y="5271"/>
                    <a:pt x="6306" y="3094"/>
                    <a:pt x="6443" y="2654"/>
                  </a:cubicBezTo>
                  <a:cubicBezTo>
                    <a:pt x="6554" y="2185"/>
                    <a:pt x="7243" y="918"/>
                    <a:pt x="7132" y="229"/>
                  </a:cubicBezTo>
                  <a:cubicBezTo>
                    <a:pt x="7132" y="66"/>
                    <a:pt x="7042" y="0"/>
                    <a:pt x="6902" y="0"/>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60"/>
            <p:cNvSpPr/>
            <p:nvPr/>
          </p:nvSpPr>
          <p:spPr>
            <a:xfrm>
              <a:off x="1560175" y="931575"/>
              <a:ext cx="341700" cy="254600"/>
            </a:xfrm>
            <a:custGeom>
              <a:avLst/>
              <a:gdLst/>
              <a:ahLst/>
              <a:cxnLst/>
              <a:rect l="l" t="t" r="r" b="b"/>
              <a:pathLst>
                <a:path w="13668" h="10184" extrusionOk="0">
                  <a:moveTo>
                    <a:pt x="4842" y="1"/>
                  </a:moveTo>
                  <a:cubicBezTo>
                    <a:pt x="4479" y="1"/>
                    <a:pt x="4198" y="112"/>
                    <a:pt x="4244" y="395"/>
                  </a:cubicBezTo>
                  <a:cubicBezTo>
                    <a:pt x="4354" y="1084"/>
                    <a:pt x="5511" y="1993"/>
                    <a:pt x="5842" y="2351"/>
                  </a:cubicBezTo>
                  <a:cubicBezTo>
                    <a:pt x="6090" y="2682"/>
                    <a:pt x="7468" y="4528"/>
                    <a:pt x="7468" y="4528"/>
                  </a:cubicBezTo>
                  <a:lnTo>
                    <a:pt x="6999" y="5217"/>
                  </a:lnTo>
                  <a:cubicBezTo>
                    <a:pt x="6999" y="5217"/>
                    <a:pt x="3086" y="1883"/>
                    <a:pt x="2646" y="1414"/>
                  </a:cubicBezTo>
                  <a:cubicBezTo>
                    <a:pt x="2444" y="1222"/>
                    <a:pt x="2215" y="1137"/>
                    <a:pt x="1998" y="1137"/>
                  </a:cubicBezTo>
                  <a:cubicBezTo>
                    <a:pt x="1590" y="1137"/>
                    <a:pt x="1220" y="1434"/>
                    <a:pt x="1130" y="1883"/>
                  </a:cubicBezTo>
                  <a:cubicBezTo>
                    <a:pt x="910" y="2461"/>
                    <a:pt x="1378" y="2682"/>
                    <a:pt x="2287" y="3371"/>
                  </a:cubicBezTo>
                  <a:cubicBezTo>
                    <a:pt x="3197" y="4170"/>
                    <a:pt x="5842" y="6126"/>
                    <a:pt x="5842" y="6126"/>
                  </a:cubicBezTo>
                  <a:lnTo>
                    <a:pt x="5401" y="6705"/>
                  </a:lnTo>
                  <a:cubicBezTo>
                    <a:pt x="5401" y="6705"/>
                    <a:pt x="910" y="5217"/>
                    <a:pt x="441" y="5107"/>
                  </a:cubicBezTo>
                  <a:cubicBezTo>
                    <a:pt x="0" y="5107"/>
                    <a:pt x="0" y="6595"/>
                    <a:pt x="331" y="6925"/>
                  </a:cubicBezTo>
                  <a:cubicBezTo>
                    <a:pt x="689" y="7173"/>
                    <a:pt x="5043" y="8083"/>
                    <a:pt x="5043" y="8083"/>
                  </a:cubicBezTo>
                  <a:cubicBezTo>
                    <a:pt x="5043" y="8083"/>
                    <a:pt x="2646" y="8441"/>
                    <a:pt x="2287" y="8661"/>
                  </a:cubicBezTo>
                  <a:cubicBezTo>
                    <a:pt x="1819" y="8882"/>
                    <a:pt x="1957" y="9929"/>
                    <a:pt x="2287" y="10149"/>
                  </a:cubicBezTo>
                  <a:cubicBezTo>
                    <a:pt x="2311" y="10173"/>
                    <a:pt x="2352" y="10183"/>
                    <a:pt x="2407" y="10183"/>
                  </a:cubicBezTo>
                  <a:cubicBezTo>
                    <a:pt x="2868" y="10183"/>
                    <a:pt x="4329" y="9437"/>
                    <a:pt x="5043" y="9240"/>
                  </a:cubicBezTo>
                  <a:cubicBezTo>
                    <a:pt x="5413" y="9189"/>
                    <a:pt x="5664" y="9132"/>
                    <a:pt x="5976" y="9132"/>
                  </a:cubicBezTo>
                  <a:cubicBezTo>
                    <a:pt x="6337" y="9132"/>
                    <a:pt x="6778" y="9209"/>
                    <a:pt x="7578" y="9460"/>
                  </a:cubicBezTo>
                  <a:cubicBezTo>
                    <a:pt x="8739" y="9881"/>
                    <a:pt x="9246" y="10170"/>
                    <a:pt x="9785" y="10170"/>
                  </a:cubicBezTo>
                  <a:cubicBezTo>
                    <a:pt x="9988" y="10170"/>
                    <a:pt x="10195" y="10129"/>
                    <a:pt x="10443" y="10039"/>
                  </a:cubicBezTo>
                  <a:cubicBezTo>
                    <a:pt x="11353" y="9818"/>
                    <a:pt x="12730" y="8882"/>
                    <a:pt x="13089" y="8441"/>
                  </a:cubicBezTo>
                  <a:cubicBezTo>
                    <a:pt x="13089" y="8441"/>
                    <a:pt x="13667" y="5107"/>
                    <a:pt x="13089" y="3371"/>
                  </a:cubicBezTo>
                  <a:cubicBezTo>
                    <a:pt x="12465" y="1724"/>
                    <a:pt x="10982" y="235"/>
                    <a:pt x="10380" y="235"/>
                  </a:cubicBezTo>
                  <a:cubicBezTo>
                    <a:pt x="10318" y="235"/>
                    <a:pt x="10265" y="251"/>
                    <a:pt x="10223" y="285"/>
                  </a:cubicBezTo>
                  <a:cubicBezTo>
                    <a:pt x="9644" y="726"/>
                    <a:pt x="9755" y="1662"/>
                    <a:pt x="10443" y="2461"/>
                  </a:cubicBezTo>
                  <a:cubicBezTo>
                    <a:pt x="11022" y="3150"/>
                    <a:pt x="10912" y="4060"/>
                    <a:pt x="10774" y="4308"/>
                  </a:cubicBezTo>
                  <a:cubicBezTo>
                    <a:pt x="10554" y="4638"/>
                    <a:pt x="10085" y="4996"/>
                    <a:pt x="10085" y="4996"/>
                  </a:cubicBezTo>
                  <a:cubicBezTo>
                    <a:pt x="10085" y="4996"/>
                    <a:pt x="6531" y="974"/>
                    <a:pt x="6200" y="505"/>
                  </a:cubicBezTo>
                  <a:cubicBezTo>
                    <a:pt x="6054" y="229"/>
                    <a:pt x="5363" y="1"/>
                    <a:pt x="4842" y="1"/>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60"/>
            <p:cNvSpPr/>
            <p:nvPr/>
          </p:nvSpPr>
          <p:spPr>
            <a:xfrm>
              <a:off x="1904600" y="1165325"/>
              <a:ext cx="585550" cy="204175"/>
            </a:xfrm>
            <a:custGeom>
              <a:avLst/>
              <a:gdLst/>
              <a:ahLst/>
              <a:cxnLst/>
              <a:rect l="l" t="t" r="r" b="b"/>
              <a:pathLst>
                <a:path w="23422" h="8167" extrusionOk="0">
                  <a:moveTo>
                    <a:pt x="1378" y="0"/>
                  </a:moveTo>
                  <a:lnTo>
                    <a:pt x="1" y="1708"/>
                  </a:lnTo>
                  <a:cubicBezTo>
                    <a:pt x="1" y="1708"/>
                    <a:pt x="4575" y="6310"/>
                    <a:pt x="10554" y="7798"/>
                  </a:cubicBezTo>
                  <a:cubicBezTo>
                    <a:pt x="11510" y="8058"/>
                    <a:pt x="12489" y="8167"/>
                    <a:pt x="13460" y="8167"/>
                  </a:cubicBezTo>
                  <a:cubicBezTo>
                    <a:pt x="18560" y="8167"/>
                    <a:pt x="23422" y="5153"/>
                    <a:pt x="23422" y="5153"/>
                  </a:cubicBezTo>
                  <a:lnTo>
                    <a:pt x="22843" y="1488"/>
                  </a:lnTo>
                  <a:cubicBezTo>
                    <a:pt x="22843" y="1488"/>
                    <a:pt x="22044" y="3555"/>
                    <a:pt x="16423" y="5042"/>
                  </a:cubicBezTo>
                  <a:cubicBezTo>
                    <a:pt x="15809" y="5219"/>
                    <a:pt x="15151" y="5298"/>
                    <a:pt x="14466" y="5298"/>
                  </a:cubicBezTo>
                  <a:cubicBezTo>
                    <a:pt x="8843" y="5298"/>
                    <a:pt x="1378" y="0"/>
                    <a:pt x="1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60"/>
            <p:cNvSpPr/>
            <p:nvPr/>
          </p:nvSpPr>
          <p:spPr>
            <a:xfrm>
              <a:off x="1829525" y="1110900"/>
              <a:ext cx="183950" cy="197725"/>
            </a:xfrm>
            <a:custGeom>
              <a:avLst/>
              <a:gdLst/>
              <a:ahLst/>
              <a:cxnLst/>
              <a:rect l="l" t="t" r="r" b="b"/>
              <a:pathLst>
                <a:path w="7358" h="7909" extrusionOk="0">
                  <a:moveTo>
                    <a:pt x="2315" y="0"/>
                  </a:moveTo>
                  <a:lnTo>
                    <a:pt x="0" y="2866"/>
                  </a:lnTo>
                  <a:lnTo>
                    <a:pt x="2425" y="7908"/>
                  </a:lnTo>
                  <a:lnTo>
                    <a:pt x="3334" y="4464"/>
                  </a:lnTo>
                  <a:lnTo>
                    <a:pt x="5291" y="4574"/>
                  </a:lnTo>
                  <a:lnTo>
                    <a:pt x="4822" y="2508"/>
                  </a:lnTo>
                  <a:lnTo>
                    <a:pt x="7357" y="910"/>
                  </a:lnTo>
                  <a:lnTo>
                    <a:pt x="23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60"/>
            <p:cNvSpPr/>
            <p:nvPr/>
          </p:nvSpPr>
          <p:spPr>
            <a:xfrm>
              <a:off x="2673375" y="924225"/>
              <a:ext cx="537325" cy="329125"/>
            </a:xfrm>
            <a:custGeom>
              <a:avLst/>
              <a:gdLst/>
              <a:ahLst/>
              <a:cxnLst/>
              <a:rect l="l" t="t" r="r" b="b"/>
              <a:pathLst>
                <a:path w="21493" h="13165" extrusionOk="0">
                  <a:moveTo>
                    <a:pt x="19426" y="0"/>
                  </a:moveTo>
                  <a:cubicBezTo>
                    <a:pt x="19426" y="0"/>
                    <a:pt x="13226" y="9644"/>
                    <a:pt x="7357" y="10223"/>
                  </a:cubicBezTo>
                  <a:cubicBezTo>
                    <a:pt x="6336" y="10343"/>
                    <a:pt x="5447" y="10393"/>
                    <a:pt x="4675" y="10393"/>
                  </a:cubicBezTo>
                  <a:cubicBezTo>
                    <a:pt x="1032" y="10393"/>
                    <a:pt x="0" y="9286"/>
                    <a:pt x="0" y="9286"/>
                  </a:cubicBezTo>
                  <a:lnTo>
                    <a:pt x="0" y="9286"/>
                  </a:lnTo>
                  <a:lnTo>
                    <a:pt x="937" y="12868"/>
                  </a:lnTo>
                  <a:cubicBezTo>
                    <a:pt x="937" y="12868"/>
                    <a:pt x="2512" y="13164"/>
                    <a:pt x="4695" y="13164"/>
                  </a:cubicBezTo>
                  <a:cubicBezTo>
                    <a:pt x="7403" y="13164"/>
                    <a:pt x="11046" y="12708"/>
                    <a:pt x="13777" y="10664"/>
                  </a:cubicBezTo>
                  <a:cubicBezTo>
                    <a:pt x="18847" y="6999"/>
                    <a:pt x="21492" y="1157"/>
                    <a:pt x="21492" y="1157"/>
                  </a:cubicBezTo>
                  <a:lnTo>
                    <a:pt x="19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60"/>
            <p:cNvSpPr/>
            <p:nvPr/>
          </p:nvSpPr>
          <p:spPr>
            <a:xfrm>
              <a:off x="2366825" y="1114325"/>
              <a:ext cx="527675" cy="766750"/>
            </a:xfrm>
            <a:custGeom>
              <a:avLst/>
              <a:gdLst/>
              <a:ahLst/>
              <a:cxnLst/>
              <a:rect l="l" t="t" r="r" b="b"/>
              <a:pathLst>
                <a:path w="21107" h="30670" extrusionOk="0">
                  <a:moveTo>
                    <a:pt x="9018" y="1"/>
                  </a:moveTo>
                  <a:cubicBezTo>
                    <a:pt x="7020" y="1"/>
                    <a:pt x="4519" y="662"/>
                    <a:pt x="2508" y="3308"/>
                  </a:cubicBezTo>
                  <a:cubicBezTo>
                    <a:pt x="2508" y="3308"/>
                    <a:pt x="2866" y="11574"/>
                    <a:pt x="1709" y="17195"/>
                  </a:cubicBezTo>
                  <a:cubicBezTo>
                    <a:pt x="552" y="22816"/>
                    <a:pt x="0" y="25682"/>
                    <a:pt x="2398" y="28327"/>
                  </a:cubicBezTo>
                  <a:cubicBezTo>
                    <a:pt x="3708" y="29816"/>
                    <a:pt x="5751" y="30669"/>
                    <a:pt x="8239" y="30669"/>
                  </a:cubicBezTo>
                  <a:cubicBezTo>
                    <a:pt x="10355" y="30669"/>
                    <a:pt x="12793" y="30052"/>
                    <a:pt x="15376" y="28685"/>
                  </a:cubicBezTo>
                  <a:cubicBezTo>
                    <a:pt x="20887" y="25682"/>
                    <a:pt x="21107" y="20419"/>
                    <a:pt x="19839" y="14908"/>
                  </a:cubicBezTo>
                  <a:cubicBezTo>
                    <a:pt x="18600" y="9397"/>
                    <a:pt x="12510" y="662"/>
                    <a:pt x="12510" y="662"/>
                  </a:cubicBezTo>
                  <a:cubicBezTo>
                    <a:pt x="12510" y="662"/>
                    <a:pt x="11015" y="1"/>
                    <a:pt x="9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60"/>
            <p:cNvSpPr/>
            <p:nvPr/>
          </p:nvSpPr>
          <p:spPr>
            <a:xfrm>
              <a:off x="2291750" y="1055500"/>
              <a:ext cx="533875" cy="273525"/>
            </a:xfrm>
            <a:custGeom>
              <a:avLst/>
              <a:gdLst/>
              <a:ahLst/>
              <a:cxnLst/>
              <a:rect l="l" t="t" r="r" b="b"/>
              <a:pathLst>
                <a:path w="21355" h="10941" extrusionOk="0">
                  <a:moveTo>
                    <a:pt x="13961" y="0"/>
                  </a:moveTo>
                  <a:cubicBezTo>
                    <a:pt x="12615" y="0"/>
                    <a:pt x="11156" y="231"/>
                    <a:pt x="9644" y="839"/>
                  </a:cubicBezTo>
                  <a:cubicBezTo>
                    <a:pt x="9644" y="839"/>
                    <a:pt x="6889" y="2106"/>
                    <a:pt x="4133" y="4173"/>
                  </a:cubicBezTo>
                  <a:cubicBezTo>
                    <a:pt x="1378" y="6239"/>
                    <a:pt x="0" y="8416"/>
                    <a:pt x="0" y="8416"/>
                  </a:cubicBezTo>
                  <a:lnTo>
                    <a:pt x="7137" y="5991"/>
                  </a:lnTo>
                  <a:cubicBezTo>
                    <a:pt x="7137" y="5991"/>
                    <a:pt x="7446" y="10941"/>
                    <a:pt x="7890" y="10941"/>
                  </a:cubicBezTo>
                  <a:cubicBezTo>
                    <a:pt x="7905" y="10941"/>
                    <a:pt x="7920" y="10935"/>
                    <a:pt x="7936" y="10923"/>
                  </a:cubicBezTo>
                  <a:cubicBezTo>
                    <a:pt x="8266" y="10703"/>
                    <a:pt x="12758" y="6349"/>
                    <a:pt x="12758" y="6349"/>
                  </a:cubicBezTo>
                  <a:lnTo>
                    <a:pt x="18599" y="7727"/>
                  </a:lnTo>
                  <a:lnTo>
                    <a:pt x="18599" y="7727"/>
                  </a:lnTo>
                  <a:lnTo>
                    <a:pt x="16891" y="4724"/>
                  </a:lnTo>
                  <a:lnTo>
                    <a:pt x="21355" y="2326"/>
                  </a:lnTo>
                  <a:cubicBezTo>
                    <a:pt x="21355" y="2326"/>
                    <a:pt x="18232" y="0"/>
                    <a:pt x="13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60"/>
            <p:cNvSpPr/>
            <p:nvPr/>
          </p:nvSpPr>
          <p:spPr>
            <a:xfrm>
              <a:off x="2492875" y="1001375"/>
              <a:ext cx="108875" cy="139225"/>
            </a:xfrm>
            <a:custGeom>
              <a:avLst/>
              <a:gdLst/>
              <a:ahLst/>
              <a:cxnLst/>
              <a:rect l="l" t="t" r="r" b="b"/>
              <a:pathLst>
                <a:path w="4355" h="5569" extrusionOk="0">
                  <a:moveTo>
                    <a:pt x="3445" y="0"/>
                  </a:moveTo>
                  <a:lnTo>
                    <a:pt x="1" y="689"/>
                  </a:lnTo>
                  <a:lnTo>
                    <a:pt x="910" y="4271"/>
                  </a:lnTo>
                  <a:cubicBezTo>
                    <a:pt x="1119" y="5037"/>
                    <a:pt x="1797" y="5569"/>
                    <a:pt x="2550" y="5569"/>
                  </a:cubicBezTo>
                  <a:cubicBezTo>
                    <a:pt x="2690" y="5569"/>
                    <a:pt x="2834" y="5550"/>
                    <a:pt x="2977" y="5511"/>
                  </a:cubicBezTo>
                  <a:cubicBezTo>
                    <a:pt x="3914" y="5291"/>
                    <a:pt x="4354" y="4381"/>
                    <a:pt x="4244" y="3444"/>
                  </a:cubicBezTo>
                  <a:lnTo>
                    <a:pt x="3445" y="0"/>
                  </a:lnTo>
                  <a:close/>
                </a:path>
              </a:pathLst>
            </a:custGeom>
            <a:solidFill>
              <a:srgbClr val="DD97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60"/>
            <p:cNvSpPr/>
            <p:nvPr/>
          </p:nvSpPr>
          <p:spPr>
            <a:xfrm>
              <a:off x="2070625" y="596550"/>
              <a:ext cx="881750" cy="459450"/>
            </a:xfrm>
            <a:custGeom>
              <a:avLst/>
              <a:gdLst/>
              <a:ahLst/>
              <a:cxnLst/>
              <a:rect l="l" t="t" r="r" b="b"/>
              <a:pathLst>
                <a:path w="35270" h="18378" extrusionOk="0">
                  <a:moveTo>
                    <a:pt x="31065" y="1"/>
                  </a:moveTo>
                  <a:cubicBezTo>
                    <a:pt x="29937" y="1"/>
                    <a:pt x="28336" y="93"/>
                    <a:pt x="26066" y="349"/>
                  </a:cubicBezTo>
                  <a:cubicBezTo>
                    <a:pt x="18048" y="1396"/>
                    <a:pt x="6668" y="4951"/>
                    <a:pt x="0" y="8974"/>
                  </a:cubicBezTo>
                  <a:cubicBezTo>
                    <a:pt x="0" y="8974"/>
                    <a:pt x="358" y="14595"/>
                    <a:pt x="3913" y="16551"/>
                  </a:cubicBezTo>
                  <a:cubicBezTo>
                    <a:pt x="5872" y="17690"/>
                    <a:pt x="8918" y="18377"/>
                    <a:pt x="12831" y="18377"/>
                  </a:cubicBezTo>
                  <a:cubicBezTo>
                    <a:pt x="16019" y="18377"/>
                    <a:pt x="19782" y="17921"/>
                    <a:pt x="24000" y="16882"/>
                  </a:cubicBezTo>
                  <a:cubicBezTo>
                    <a:pt x="33534" y="14595"/>
                    <a:pt x="35270" y="11040"/>
                    <a:pt x="35132" y="6907"/>
                  </a:cubicBezTo>
                  <a:cubicBezTo>
                    <a:pt x="35022" y="2664"/>
                    <a:pt x="33754" y="597"/>
                    <a:pt x="33754" y="597"/>
                  </a:cubicBezTo>
                  <a:cubicBezTo>
                    <a:pt x="33754" y="597"/>
                    <a:pt x="33939" y="1"/>
                    <a:pt x="31065" y="1"/>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60"/>
            <p:cNvSpPr/>
            <p:nvPr/>
          </p:nvSpPr>
          <p:spPr>
            <a:xfrm>
              <a:off x="2036175" y="470325"/>
              <a:ext cx="878425" cy="382275"/>
            </a:xfrm>
            <a:custGeom>
              <a:avLst/>
              <a:gdLst/>
              <a:ahLst/>
              <a:cxnLst/>
              <a:rect l="l" t="t" r="r" b="b"/>
              <a:pathLst>
                <a:path w="35137" h="15291" extrusionOk="0">
                  <a:moveTo>
                    <a:pt x="35124" y="5621"/>
                  </a:moveTo>
                  <a:lnTo>
                    <a:pt x="35132" y="5646"/>
                  </a:lnTo>
                  <a:cubicBezTo>
                    <a:pt x="35132" y="5646"/>
                    <a:pt x="35137" y="5635"/>
                    <a:pt x="35124" y="5621"/>
                  </a:cubicBezTo>
                  <a:close/>
                  <a:moveTo>
                    <a:pt x="30206" y="0"/>
                  </a:moveTo>
                  <a:cubicBezTo>
                    <a:pt x="27356" y="0"/>
                    <a:pt x="22462" y="397"/>
                    <a:pt x="14935" y="2202"/>
                  </a:cubicBezTo>
                  <a:cubicBezTo>
                    <a:pt x="1626" y="5398"/>
                    <a:pt x="0" y="10468"/>
                    <a:pt x="0" y="10799"/>
                  </a:cubicBezTo>
                  <a:cubicBezTo>
                    <a:pt x="0" y="11157"/>
                    <a:pt x="1847" y="15290"/>
                    <a:pt x="1847" y="15290"/>
                  </a:cubicBezTo>
                  <a:cubicBezTo>
                    <a:pt x="1847" y="15290"/>
                    <a:pt x="8515" y="10689"/>
                    <a:pt x="21934" y="7713"/>
                  </a:cubicBezTo>
                  <a:cubicBezTo>
                    <a:pt x="30637" y="5873"/>
                    <a:pt x="33605" y="5544"/>
                    <a:pt x="34615" y="5544"/>
                  </a:cubicBezTo>
                  <a:cubicBezTo>
                    <a:pt x="34994" y="5544"/>
                    <a:pt x="35097" y="5590"/>
                    <a:pt x="35124" y="5621"/>
                  </a:cubicBezTo>
                  <a:lnTo>
                    <a:pt x="35124" y="5621"/>
                  </a:lnTo>
                  <a:lnTo>
                    <a:pt x="33424" y="246"/>
                  </a:lnTo>
                  <a:cubicBezTo>
                    <a:pt x="33424" y="246"/>
                    <a:pt x="32447" y="0"/>
                    <a:pt x="30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60"/>
            <p:cNvSpPr/>
            <p:nvPr/>
          </p:nvSpPr>
          <p:spPr>
            <a:xfrm>
              <a:off x="1961350" y="789725"/>
              <a:ext cx="236050" cy="197475"/>
            </a:xfrm>
            <a:custGeom>
              <a:avLst/>
              <a:gdLst/>
              <a:ahLst/>
              <a:cxnLst/>
              <a:rect l="l" t="t" r="r" b="b"/>
              <a:pathLst>
                <a:path w="9442" h="7899" extrusionOk="0">
                  <a:moveTo>
                    <a:pt x="1230" y="1"/>
                  </a:moveTo>
                  <a:cubicBezTo>
                    <a:pt x="417" y="1"/>
                    <a:pt x="1" y="415"/>
                    <a:pt x="238" y="1467"/>
                  </a:cubicBezTo>
                  <a:cubicBezTo>
                    <a:pt x="706" y="3313"/>
                    <a:pt x="486" y="6179"/>
                    <a:pt x="2883" y="7557"/>
                  </a:cubicBezTo>
                  <a:cubicBezTo>
                    <a:pt x="3346" y="7799"/>
                    <a:pt x="3863" y="7898"/>
                    <a:pt x="4397" y="7898"/>
                  </a:cubicBezTo>
                  <a:cubicBezTo>
                    <a:pt x="6659" y="7898"/>
                    <a:pt x="9240" y="6116"/>
                    <a:pt x="9441" y="5848"/>
                  </a:cubicBezTo>
                  <a:lnTo>
                    <a:pt x="8504" y="3203"/>
                  </a:lnTo>
                  <a:cubicBezTo>
                    <a:pt x="8504" y="3203"/>
                    <a:pt x="6438" y="1826"/>
                    <a:pt x="4040" y="778"/>
                  </a:cubicBezTo>
                  <a:cubicBezTo>
                    <a:pt x="2920" y="307"/>
                    <a:pt x="1928" y="1"/>
                    <a:pt x="1230" y="1"/>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60"/>
            <p:cNvSpPr/>
            <p:nvPr/>
          </p:nvSpPr>
          <p:spPr>
            <a:xfrm>
              <a:off x="1993500" y="839025"/>
              <a:ext cx="157725" cy="99675"/>
            </a:xfrm>
            <a:custGeom>
              <a:avLst/>
              <a:gdLst/>
              <a:ahLst/>
              <a:cxnLst/>
              <a:rect l="l" t="t" r="r" b="b"/>
              <a:pathLst>
                <a:path w="6309" h="3987" extrusionOk="0">
                  <a:moveTo>
                    <a:pt x="1077" y="0"/>
                  </a:moveTo>
                  <a:cubicBezTo>
                    <a:pt x="162" y="0"/>
                    <a:pt x="1" y="782"/>
                    <a:pt x="330" y="1810"/>
                  </a:cubicBezTo>
                  <a:cubicBezTo>
                    <a:pt x="798" y="3050"/>
                    <a:pt x="798" y="3987"/>
                    <a:pt x="2865" y="3987"/>
                  </a:cubicBezTo>
                  <a:cubicBezTo>
                    <a:pt x="4931" y="3987"/>
                    <a:pt x="6309" y="2499"/>
                    <a:pt x="6309" y="2499"/>
                  </a:cubicBezTo>
                  <a:cubicBezTo>
                    <a:pt x="6309" y="2499"/>
                    <a:pt x="4242" y="1121"/>
                    <a:pt x="2286" y="294"/>
                  </a:cubicBezTo>
                  <a:cubicBezTo>
                    <a:pt x="1789" y="91"/>
                    <a:pt x="1389" y="0"/>
                    <a:pt x="1077" y="0"/>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60"/>
            <p:cNvSpPr/>
            <p:nvPr/>
          </p:nvSpPr>
          <p:spPr>
            <a:xfrm>
              <a:off x="2527325" y="774725"/>
              <a:ext cx="100600" cy="97850"/>
            </a:xfrm>
            <a:custGeom>
              <a:avLst/>
              <a:gdLst/>
              <a:ahLst/>
              <a:cxnLst/>
              <a:rect l="l" t="t" r="r" b="b"/>
              <a:pathLst>
                <a:path w="4024" h="3914" extrusionOk="0">
                  <a:moveTo>
                    <a:pt x="2067" y="1"/>
                  </a:moveTo>
                  <a:cubicBezTo>
                    <a:pt x="910" y="1"/>
                    <a:pt x="1" y="800"/>
                    <a:pt x="1" y="1957"/>
                  </a:cubicBezTo>
                  <a:cubicBezTo>
                    <a:pt x="1" y="3004"/>
                    <a:pt x="910" y="3913"/>
                    <a:pt x="2067" y="3913"/>
                  </a:cubicBezTo>
                  <a:cubicBezTo>
                    <a:pt x="3087" y="3913"/>
                    <a:pt x="4023" y="3004"/>
                    <a:pt x="4023" y="1957"/>
                  </a:cubicBezTo>
                  <a:cubicBezTo>
                    <a:pt x="4023" y="800"/>
                    <a:pt x="3087" y="1"/>
                    <a:pt x="2067" y="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60"/>
            <p:cNvSpPr/>
            <p:nvPr/>
          </p:nvSpPr>
          <p:spPr>
            <a:xfrm>
              <a:off x="2443975" y="760275"/>
              <a:ext cx="43425" cy="43425"/>
            </a:xfrm>
            <a:custGeom>
              <a:avLst/>
              <a:gdLst/>
              <a:ahLst/>
              <a:cxnLst/>
              <a:rect l="l" t="t" r="r" b="b"/>
              <a:pathLst>
                <a:path w="1737" h="1737" extrusionOk="0">
                  <a:moveTo>
                    <a:pt x="910" y="0"/>
                  </a:moveTo>
                  <a:cubicBezTo>
                    <a:pt x="469" y="0"/>
                    <a:pt x="0" y="358"/>
                    <a:pt x="0" y="827"/>
                  </a:cubicBezTo>
                  <a:cubicBezTo>
                    <a:pt x="0" y="1268"/>
                    <a:pt x="469" y="1736"/>
                    <a:pt x="910" y="1736"/>
                  </a:cubicBezTo>
                  <a:cubicBezTo>
                    <a:pt x="1378" y="1736"/>
                    <a:pt x="1736" y="1268"/>
                    <a:pt x="1736" y="827"/>
                  </a:cubicBezTo>
                  <a:cubicBezTo>
                    <a:pt x="1736" y="358"/>
                    <a:pt x="1378" y="0"/>
                    <a:pt x="910" y="0"/>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60"/>
            <p:cNvSpPr/>
            <p:nvPr/>
          </p:nvSpPr>
          <p:spPr>
            <a:xfrm>
              <a:off x="2627900" y="717550"/>
              <a:ext cx="42725" cy="39975"/>
            </a:xfrm>
            <a:custGeom>
              <a:avLst/>
              <a:gdLst/>
              <a:ahLst/>
              <a:cxnLst/>
              <a:rect l="l" t="t" r="r" b="b"/>
              <a:pathLst>
                <a:path w="1709" h="1599" extrusionOk="0">
                  <a:moveTo>
                    <a:pt x="800" y="1"/>
                  </a:moveTo>
                  <a:cubicBezTo>
                    <a:pt x="331" y="1"/>
                    <a:pt x="0" y="331"/>
                    <a:pt x="0" y="800"/>
                  </a:cubicBezTo>
                  <a:cubicBezTo>
                    <a:pt x="0" y="1268"/>
                    <a:pt x="331" y="1599"/>
                    <a:pt x="800" y="1599"/>
                  </a:cubicBezTo>
                  <a:cubicBezTo>
                    <a:pt x="1268" y="1599"/>
                    <a:pt x="1709" y="1268"/>
                    <a:pt x="1709" y="800"/>
                  </a:cubicBezTo>
                  <a:cubicBezTo>
                    <a:pt x="1709" y="331"/>
                    <a:pt x="1268" y="1"/>
                    <a:pt x="800"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60"/>
            <p:cNvSpPr/>
            <p:nvPr/>
          </p:nvSpPr>
          <p:spPr>
            <a:xfrm>
              <a:off x="2357875" y="651400"/>
              <a:ext cx="112300" cy="112325"/>
            </a:xfrm>
            <a:custGeom>
              <a:avLst/>
              <a:gdLst/>
              <a:ahLst/>
              <a:cxnLst/>
              <a:rect l="l" t="t" r="r" b="b"/>
              <a:pathLst>
                <a:path w="4492" h="4493" extrusionOk="0">
                  <a:moveTo>
                    <a:pt x="4171" y="0"/>
                  </a:moveTo>
                  <a:cubicBezTo>
                    <a:pt x="3809" y="0"/>
                    <a:pt x="2171" y="87"/>
                    <a:pt x="1268" y="1600"/>
                  </a:cubicBezTo>
                  <a:cubicBezTo>
                    <a:pt x="221" y="3225"/>
                    <a:pt x="0" y="4493"/>
                    <a:pt x="0" y="4493"/>
                  </a:cubicBezTo>
                  <a:cubicBezTo>
                    <a:pt x="1157" y="2178"/>
                    <a:pt x="4492" y="1049"/>
                    <a:pt x="4492" y="1049"/>
                  </a:cubicBezTo>
                  <a:lnTo>
                    <a:pt x="4244" y="2"/>
                  </a:lnTo>
                  <a:cubicBezTo>
                    <a:pt x="4244" y="2"/>
                    <a:pt x="4218" y="0"/>
                    <a:pt x="4171" y="0"/>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60"/>
            <p:cNvSpPr/>
            <p:nvPr/>
          </p:nvSpPr>
          <p:spPr>
            <a:xfrm>
              <a:off x="2596200" y="599175"/>
              <a:ext cx="115075" cy="75000"/>
            </a:xfrm>
            <a:custGeom>
              <a:avLst/>
              <a:gdLst/>
              <a:ahLst/>
              <a:cxnLst/>
              <a:rect l="l" t="t" r="r" b="b"/>
              <a:pathLst>
                <a:path w="4603" h="3000" extrusionOk="0">
                  <a:moveTo>
                    <a:pt x="697" y="1"/>
                  </a:moveTo>
                  <a:cubicBezTo>
                    <a:pt x="544" y="1"/>
                    <a:pt x="385" y="8"/>
                    <a:pt x="221" y="24"/>
                  </a:cubicBezTo>
                  <a:lnTo>
                    <a:pt x="1" y="1512"/>
                  </a:lnTo>
                  <a:cubicBezTo>
                    <a:pt x="1" y="1512"/>
                    <a:pt x="221" y="1402"/>
                    <a:pt x="1489" y="1402"/>
                  </a:cubicBezTo>
                  <a:cubicBezTo>
                    <a:pt x="2756" y="1402"/>
                    <a:pt x="4603" y="3000"/>
                    <a:pt x="4603" y="3000"/>
                  </a:cubicBezTo>
                  <a:cubicBezTo>
                    <a:pt x="4603" y="3000"/>
                    <a:pt x="3753" y="1"/>
                    <a:pt x="697"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60"/>
            <p:cNvSpPr/>
            <p:nvPr/>
          </p:nvSpPr>
          <p:spPr>
            <a:xfrm>
              <a:off x="2483925" y="846375"/>
              <a:ext cx="210125" cy="117825"/>
            </a:xfrm>
            <a:custGeom>
              <a:avLst/>
              <a:gdLst/>
              <a:ahLst/>
              <a:cxnLst/>
              <a:rect l="l" t="t" r="r" b="b"/>
              <a:pathLst>
                <a:path w="8405" h="4713" fill="none" extrusionOk="0">
                  <a:moveTo>
                    <a:pt x="1" y="3004"/>
                  </a:moveTo>
                  <a:cubicBezTo>
                    <a:pt x="1" y="3004"/>
                    <a:pt x="1847" y="4712"/>
                    <a:pt x="5071" y="3803"/>
                  </a:cubicBezTo>
                  <a:cubicBezTo>
                    <a:pt x="8405" y="2894"/>
                    <a:pt x="7936" y="0"/>
                    <a:pt x="7936" y="0"/>
                  </a:cubicBezTo>
                </a:path>
              </a:pathLst>
            </a:custGeom>
            <a:solidFill>
              <a:srgbClr val="392410"/>
            </a:solidFill>
            <a:ln w="5500" cap="flat" cmpd="sng">
              <a:solidFill>
                <a:srgbClr val="000000"/>
              </a:solidFill>
              <a:prstDash val="solid"/>
              <a:miter lim="275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60"/>
            <p:cNvSpPr/>
            <p:nvPr/>
          </p:nvSpPr>
          <p:spPr>
            <a:xfrm>
              <a:off x="2397825" y="1411925"/>
              <a:ext cx="471200" cy="192225"/>
            </a:xfrm>
            <a:custGeom>
              <a:avLst/>
              <a:gdLst/>
              <a:ahLst/>
              <a:cxnLst/>
              <a:rect l="l" t="t" r="r" b="b"/>
              <a:pathLst>
                <a:path w="18848" h="7689" extrusionOk="0">
                  <a:moveTo>
                    <a:pt x="17580" y="0"/>
                  </a:moveTo>
                  <a:cubicBezTo>
                    <a:pt x="12663" y="2763"/>
                    <a:pt x="8374" y="3580"/>
                    <a:pt x="5041" y="3580"/>
                  </a:cubicBezTo>
                  <a:cubicBezTo>
                    <a:pt x="3387" y="3580"/>
                    <a:pt x="1969" y="3379"/>
                    <a:pt x="827" y="3114"/>
                  </a:cubicBezTo>
                  <a:cubicBezTo>
                    <a:pt x="689" y="3803"/>
                    <a:pt x="579" y="4602"/>
                    <a:pt x="469" y="5291"/>
                  </a:cubicBezTo>
                  <a:cubicBezTo>
                    <a:pt x="248" y="5980"/>
                    <a:pt x="138" y="6558"/>
                    <a:pt x="0" y="7137"/>
                  </a:cubicBezTo>
                  <a:cubicBezTo>
                    <a:pt x="1516" y="7468"/>
                    <a:pt x="3224" y="7688"/>
                    <a:pt x="5181" y="7688"/>
                  </a:cubicBezTo>
                  <a:cubicBezTo>
                    <a:pt x="8955" y="7688"/>
                    <a:pt x="13557" y="6889"/>
                    <a:pt x="18847" y="4023"/>
                  </a:cubicBezTo>
                  <a:cubicBezTo>
                    <a:pt x="18737" y="3693"/>
                    <a:pt x="18737" y="3334"/>
                    <a:pt x="18599" y="3004"/>
                  </a:cubicBezTo>
                  <a:cubicBezTo>
                    <a:pt x="18379" y="2067"/>
                    <a:pt x="18048" y="1047"/>
                    <a:pt x="17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60"/>
            <p:cNvSpPr/>
            <p:nvPr/>
          </p:nvSpPr>
          <p:spPr>
            <a:xfrm>
              <a:off x="2581750" y="1414675"/>
              <a:ext cx="175000" cy="230100"/>
            </a:xfrm>
            <a:custGeom>
              <a:avLst/>
              <a:gdLst/>
              <a:ahLst/>
              <a:cxnLst/>
              <a:rect l="l" t="t" r="r" b="b"/>
              <a:pathLst>
                <a:path w="7000" h="9204" extrusionOk="0">
                  <a:moveTo>
                    <a:pt x="5043" y="1626"/>
                  </a:moveTo>
                  <a:lnTo>
                    <a:pt x="5869" y="6559"/>
                  </a:lnTo>
                  <a:lnTo>
                    <a:pt x="1846" y="7826"/>
                  </a:lnTo>
                  <a:lnTo>
                    <a:pt x="1047" y="2536"/>
                  </a:lnTo>
                  <a:lnTo>
                    <a:pt x="5043" y="1626"/>
                  </a:lnTo>
                  <a:close/>
                  <a:moveTo>
                    <a:pt x="5869" y="1"/>
                  </a:moveTo>
                  <a:lnTo>
                    <a:pt x="0" y="1626"/>
                  </a:lnTo>
                  <a:lnTo>
                    <a:pt x="1158" y="9204"/>
                  </a:lnTo>
                  <a:lnTo>
                    <a:pt x="6999" y="7247"/>
                  </a:lnTo>
                  <a:lnTo>
                    <a:pt x="5869"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60"/>
            <p:cNvSpPr/>
            <p:nvPr/>
          </p:nvSpPr>
          <p:spPr>
            <a:xfrm>
              <a:off x="2696775" y="1498025"/>
              <a:ext cx="71675" cy="46175"/>
            </a:xfrm>
            <a:custGeom>
              <a:avLst/>
              <a:gdLst/>
              <a:ahLst/>
              <a:cxnLst/>
              <a:rect l="l" t="t" r="r" b="b"/>
              <a:pathLst>
                <a:path w="2867" h="1847" extrusionOk="0">
                  <a:moveTo>
                    <a:pt x="2646" y="1"/>
                  </a:moveTo>
                  <a:lnTo>
                    <a:pt x="1" y="938"/>
                  </a:lnTo>
                  <a:lnTo>
                    <a:pt x="111" y="1847"/>
                  </a:lnTo>
                  <a:lnTo>
                    <a:pt x="2867" y="938"/>
                  </a:lnTo>
                  <a:lnTo>
                    <a:pt x="2646"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60"/>
            <p:cNvSpPr/>
            <p:nvPr/>
          </p:nvSpPr>
          <p:spPr>
            <a:xfrm>
              <a:off x="3078400" y="855325"/>
              <a:ext cx="189475" cy="183950"/>
            </a:xfrm>
            <a:custGeom>
              <a:avLst/>
              <a:gdLst/>
              <a:ahLst/>
              <a:cxnLst/>
              <a:rect l="l" t="t" r="r" b="b"/>
              <a:pathLst>
                <a:path w="7579" h="7358" extrusionOk="0">
                  <a:moveTo>
                    <a:pt x="4354" y="1"/>
                  </a:moveTo>
                  <a:lnTo>
                    <a:pt x="1" y="2646"/>
                  </a:lnTo>
                  <a:lnTo>
                    <a:pt x="2977" y="3335"/>
                  </a:lnTo>
                  <a:lnTo>
                    <a:pt x="3225" y="5401"/>
                  </a:lnTo>
                  <a:lnTo>
                    <a:pt x="5043" y="4602"/>
                  </a:lnTo>
                  <a:lnTo>
                    <a:pt x="7220" y="7358"/>
                  </a:lnTo>
                  <a:lnTo>
                    <a:pt x="7578" y="1847"/>
                  </a:lnTo>
                  <a:lnTo>
                    <a:pt x="43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60"/>
            <p:cNvSpPr/>
            <p:nvPr/>
          </p:nvSpPr>
          <p:spPr>
            <a:xfrm>
              <a:off x="1548475" y="688625"/>
              <a:ext cx="189450" cy="186700"/>
            </a:xfrm>
            <a:custGeom>
              <a:avLst/>
              <a:gdLst/>
              <a:ahLst/>
              <a:cxnLst/>
              <a:rect l="l" t="t" r="r" b="b"/>
              <a:pathLst>
                <a:path w="7578" h="7468" extrusionOk="0">
                  <a:moveTo>
                    <a:pt x="3802" y="0"/>
                  </a:moveTo>
                  <a:cubicBezTo>
                    <a:pt x="1736" y="0"/>
                    <a:pt x="0" y="1626"/>
                    <a:pt x="0" y="3693"/>
                  </a:cubicBezTo>
                  <a:cubicBezTo>
                    <a:pt x="0" y="5759"/>
                    <a:pt x="1736" y="7468"/>
                    <a:pt x="3802" y="7468"/>
                  </a:cubicBezTo>
                  <a:cubicBezTo>
                    <a:pt x="5869" y="7468"/>
                    <a:pt x="7577" y="5759"/>
                    <a:pt x="7577" y="3693"/>
                  </a:cubicBezTo>
                  <a:cubicBezTo>
                    <a:pt x="7577" y="1626"/>
                    <a:pt x="5869" y="0"/>
                    <a:pt x="38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02" name="Google Shape;9602;p60"/>
          <p:cNvGrpSpPr/>
          <p:nvPr/>
        </p:nvGrpSpPr>
        <p:grpSpPr>
          <a:xfrm rot="20282909" flipH="1">
            <a:off x="1721016" y="2486873"/>
            <a:ext cx="1763376" cy="2234680"/>
            <a:chOff x="1557425" y="3199850"/>
            <a:chExt cx="1665525" cy="2110675"/>
          </a:xfrm>
        </p:grpSpPr>
        <p:sp>
          <p:nvSpPr>
            <p:cNvPr id="9603" name="Google Shape;9603;p60"/>
            <p:cNvSpPr/>
            <p:nvPr/>
          </p:nvSpPr>
          <p:spPr>
            <a:xfrm>
              <a:off x="3024000" y="3435025"/>
              <a:ext cx="152250" cy="274700"/>
            </a:xfrm>
            <a:custGeom>
              <a:avLst/>
              <a:gdLst/>
              <a:ahLst/>
              <a:cxnLst/>
              <a:rect l="l" t="t" r="r" b="b"/>
              <a:pathLst>
                <a:path w="6090" h="10988" extrusionOk="0">
                  <a:moveTo>
                    <a:pt x="4421" y="1"/>
                  </a:moveTo>
                  <a:cubicBezTo>
                    <a:pt x="3138" y="1"/>
                    <a:pt x="0" y="4384"/>
                    <a:pt x="0" y="4384"/>
                  </a:cubicBezTo>
                  <a:cubicBezTo>
                    <a:pt x="0" y="4384"/>
                    <a:pt x="799" y="9096"/>
                    <a:pt x="1130" y="10474"/>
                  </a:cubicBezTo>
                  <a:cubicBezTo>
                    <a:pt x="1231" y="10832"/>
                    <a:pt x="1495" y="10988"/>
                    <a:pt x="1845" y="10988"/>
                  </a:cubicBezTo>
                  <a:cubicBezTo>
                    <a:pt x="2735" y="10988"/>
                    <a:pt x="4181" y="9983"/>
                    <a:pt x="4932" y="8738"/>
                  </a:cubicBezTo>
                  <a:cubicBezTo>
                    <a:pt x="6090" y="7030"/>
                    <a:pt x="5731" y="1629"/>
                    <a:pt x="4822" y="251"/>
                  </a:cubicBezTo>
                  <a:cubicBezTo>
                    <a:pt x="4729" y="77"/>
                    <a:pt x="4591" y="1"/>
                    <a:pt x="4421" y="1"/>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60"/>
            <p:cNvSpPr/>
            <p:nvPr/>
          </p:nvSpPr>
          <p:spPr>
            <a:xfrm>
              <a:off x="3124575" y="4535200"/>
              <a:ext cx="71650" cy="129925"/>
            </a:xfrm>
            <a:custGeom>
              <a:avLst/>
              <a:gdLst/>
              <a:ahLst/>
              <a:cxnLst/>
              <a:rect l="l" t="t" r="r" b="b"/>
              <a:pathLst>
                <a:path w="2866" h="5197" extrusionOk="0">
                  <a:moveTo>
                    <a:pt x="0" y="0"/>
                  </a:moveTo>
                  <a:cubicBezTo>
                    <a:pt x="0" y="1"/>
                    <a:pt x="799" y="3197"/>
                    <a:pt x="909" y="3775"/>
                  </a:cubicBezTo>
                  <a:cubicBezTo>
                    <a:pt x="1020" y="4354"/>
                    <a:pt x="1240" y="5153"/>
                    <a:pt x="1488" y="5153"/>
                  </a:cubicBezTo>
                  <a:cubicBezTo>
                    <a:pt x="1708" y="5153"/>
                    <a:pt x="1819" y="3886"/>
                    <a:pt x="1819" y="3886"/>
                  </a:cubicBezTo>
                  <a:cubicBezTo>
                    <a:pt x="1819" y="3886"/>
                    <a:pt x="1995" y="5197"/>
                    <a:pt x="2314" y="5197"/>
                  </a:cubicBezTo>
                  <a:cubicBezTo>
                    <a:pt x="2374" y="5197"/>
                    <a:pt x="2438" y="5151"/>
                    <a:pt x="2507" y="5043"/>
                  </a:cubicBezTo>
                  <a:cubicBezTo>
                    <a:pt x="2866" y="4464"/>
                    <a:pt x="2507" y="2398"/>
                    <a:pt x="2507" y="2398"/>
                  </a:cubicBezTo>
                  <a:lnTo>
                    <a:pt x="0" y="0"/>
                  </a:lnTo>
                  <a:close/>
                </a:path>
              </a:pathLst>
            </a:custGeom>
            <a:solidFill>
              <a:srgbClr val="DD97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60"/>
            <p:cNvSpPr/>
            <p:nvPr/>
          </p:nvSpPr>
          <p:spPr>
            <a:xfrm>
              <a:off x="3046725" y="4431875"/>
              <a:ext cx="176225" cy="222100"/>
            </a:xfrm>
            <a:custGeom>
              <a:avLst/>
              <a:gdLst/>
              <a:ahLst/>
              <a:cxnLst/>
              <a:rect l="l" t="t" r="r" b="b"/>
              <a:pathLst>
                <a:path w="7049" h="8884" extrusionOk="0">
                  <a:moveTo>
                    <a:pt x="1847" y="0"/>
                  </a:moveTo>
                  <a:lnTo>
                    <a:pt x="221" y="2067"/>
                  </a:lnTo>
                  <a:cubicBezTo>
                    <a:pt x="221" y="2067"/>
                    <a:pt x="579" y="3665"/>
                    <a:pt x="579" y="4932"/>
                  </a:cubicBezTo>
                  <a:cubicBezTo>
                    <a:pt x="689" y="6310"/>
                    <a:pt x="0" y="7688"/>
                    <a:pt x="359" y="7908"/>
                  </a:cubicBezTo>
                  <a:cubicBezTo>
                    <a:pt x="510" y="7984"/>
                    <a:pt x="721" y="8034"/>
                    <a:pt x="937" y="8034"/>
                  </a:cubicBezTo>
                  <a:cubicBezTo>
                    <a:pt x="1347" y="8034"/>
                    <a:pt x="1774" y="7854"/>
                    <a:pt x="1847" y="7330"/>
                  </a:cubicBezTo>
                  <a:cubicBezTo>
                    <a:pt x="2067" y="6641"/>
                    <a:pt x="2067" y="4574"/>
                    <a:pt x="2287" y="4244"/>
                  </a:cubicBezTo>
                  <a:cubicBezTo>
                    <a:pt x="2302" y="4206"/>
                    <a:pt x="2326" y="4189"/>
                    <a:pt x="2358" y="4189"/>
                  </a:cubicBezTo>
                  <a:cubicBezTo>
                    <a:pt x="2636" y="4189"/>
                    <a:pt x="3539" y="5471"/>
                    <a:pt x="4354" y="6310"/>
                  </a:cubicBezTo>
                  <a:cubicBezTo>
                    <a:pt x="5181" y="7219"/>
                    <a:pt x="5732" y="8597"/>
                    <a:pt x="6200" y="8818"/>
                  </a:cubicBezTo>
                  <a:cubicBezTo>
                    <a:pt x="6330" y="8856"/>
                    <a:pt x="6458" y="8883"/>
                    <a:pt x="6570" y="8883"/>
                  </a:cubicBezTo>
                  <a:cubicBezTo>
                    <a:pt x="6862" y="8883"/>
                    <a:pt x="7048" y="8696"/>
                    <a:pt x="6889" y="8019"/>
                  </a:cubicBezTo>
                  <a:cubicBezTo>
                    <a:pt x="6779" y="7109"/>
                    <a:pt x="4712" y="3996"/>
                    <a:pt x="4023" y="2866"/>
                  </a:cubicBezTo>
                  <a:cubicBezTo>
                    <a:pt x="3224" y="1598"/>
                    <a:pt x="1847" y="0"/>
                    <a:pt x="1847" y="0"/>
                  </a:cubicBezTo>
                  <a:close/>
                </a:path>
              </a:pathLst>
            </a:custGeom>
            <a:solidFill>
              <a:srgbClr val="FFB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60"/>
            <p:cNvSpPr/>
            <p:nvPr/>
          </p:nvSpPr>
          <p:spPr>
            <a:xfrm>
              <a:off x="2759475" y="4044050"/>
              <a:ext cx="333425" cy="427800"/>
            </a:xfrm>
            <a:custGeom>
              <a:avLst/>
              <a:gdLst/>
              <a:ahLst/>
              <a:cxnLst/>
              <a:rect l="l" t="t" r="r" b="b"/>
              <a:pathLst>
                <a:path w="13337" h="17112" extrusionOk="0">
                  <a:moveTo>
                    <a:pt x="1268" y="0"/>
                  </a:moveTo>
                  <a:lnTo>
                    <a:pt x="0" y="1268"/>
                  </a:lnTo>
                  <a:cubicBezTo>
                    <a:pt x="4602" y="11711"/>
                    <a:pt x="11380" y="17111"/>
                    <a:pt x="11380" y="17111"/>
                  </a:cubicBezTo>
                  <a:lnTo>
                    <a:pt x="13337" y="15513"/>
                  </a:lnTo>
                  <a:cubicBezTo>
                    <a:pt x="13337" y="15513"/>
                    <a:pt x="9782" y="12069"/>
                    <a:pt x="6889" y="8266"/>
                  </a:cubicBezTo>
                  <a:cubicBezTo>
                    <a:pt x="3913" y="4354"/>
                    <a:pt x="1268" y="0"/>
                    <a:pt x="1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60"/>
            <p:cNvSpPr/>
            <p:nvPr/>
          </p:nvSpPr>
          <p:spPr>
            <a:xfrm>
              <a:off x="2997825" y="4388475"/>
              <a:ext cx="123325" cy="123325"/>
            </a:xfrm>
            <a:custGeom>
              <a:avLst/>
              <a:gdLst/>
              <a:ahLst/>
              <a:cxnLst/>
              <a:rect l="l" t="t" r="r" b="b"/>
              <a:pathLst>
                <a:path w="4933" h="4933" extrusionOk="0">
                  <a:moveTo>
                    <a:pt x="2866" y="0"/>
                  </a:moveTo>
                  <a:lnTo>
                    <a:pt x="0" y="2976"/>
                  </a:lnTo>
                  <a:lnTo>
                    <a:pt x="1736" y="4933"/>
                  </a:lnTo>
                  <a:lnTo>
                    <a:pt x="4932" y="1846"/>
                  </a:lnTo>
                  <a:lnTo>
                    <a:pt x="286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60"/>
            <p:cNvSpPr/>
            <p:nvPr/>
          </p:nvSpPr>
          <p:spPr>
            <a:xfrm>
              <a:off x="2197375" y="3866325"/>
              <a:ext cx="88875" cy="221150"/>
            </a:xfrm>
            <a:custGeom>
              <a:avLst/>
              <a:gdLst/>
              <a:ahLst/>
              <a:cxnLst/>
              <a:rect l="l" t="t" r="r" b="b"/>
              <a:pathLst>
                <a:path w="3555" h="8846" extrusionOk="0">
                  <a:moveTo>
                    <a:pt x="2397" y="0"/>
                  </a:moveTo>
                  <a:cubicBezTo>
                    <a:pt x="2397" y="0"/>
                    <a:pt x="0" y="3086"/>
                    <a:pt x="0" y="4822"/>
                  </a:cubicBezTo>
                  <a:cubicBezTo>
                    <a:pt x="0" y="6531"/>
                    <a:pt x="799" y="8845"/>
                    <a:pt x="799" y="8845"/>
                  </a:cubicBezTo>
                  <a:cubicBezTo>
                    <a:pt x="799" y="8845"/>
                    <a:pt x="2755" y="6999"/>
                    <a:pt x="3196" y="5621"/>
                  </a:cubicBezTo>
                  <a:cubicBezTo>
                    <a:pt x="3555" y="4244"/>
                    <a:pt x="3196" y="2397"/>
                    <a:pt x="3196" y="2397"/>
                  </a:cubicBezTo>
                  <a:lnTo>
                    <a:pt x="23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60"/>
            <p:cNvSpPr/>
            <p:nvPr/>
          </p:nvSpPr>
          <p:spPr>
            <a:xfrm>
              <a:off x="2162925" y="4053000"/>
              <a:ext cx="88875" cy="223900"/>
            </a:xfrm>
            <a:custGeom>
              <a:avLst/>
              <a:gdLst/>
              <a:ahLst/>
              <a:cxnLst/>
              <a:rect l="l" t="t" r="r" b="b"/>
              <a:pathLst>
                <a:path w="3555" h="8956" extrusionOk="0">
                  <a:moveTo>
                    <a:pt x="2398" y="0"/>
                  </a:moveTo>
                  <a:cubicBezTo>
                    <a:pt x="2398" y="0"/>
                    <a:pt x="0" y="3197"/>
                    <a:pt x="0" y="4933"/>
                  </a:cubicBezTo>
                  <a:cubicBezTo>
                    <a:pt x="0" y="6641"/>
                    <a:pt x="799" y="8956"/>
                    <a:pt x="799" y="8956"/>
                  </a:cubicBezTo>
                  <a:cubicBezTo>
                    <a:pt x="799" y="8956"/>
                    <a:pt x="2756" y="7109"/>
                    <a:pt x="3197" y="5732"/>
                  </a:cubicBezTo>
                  <a:cubicBezTo>
                    <a:pt x="3555" y="4354"/>
                    <a:pt x="3197" y="2398"/>
                    <a:pt x="3197" y="2398"/>
                  </a:cubicBezTo>
                  <a:lnTo>
                    <a:pt x="23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60"/>
            <p:cNvSpPr/>
            <p:nvPr/>
          </p:nvSpPr>
          <p:spPr>
            <a:xfrm>
              <a:off x="2136750" y="4199025"/>
              <a:ext cx="88875" cy="223925"/>
            </a:xfrm>
            <a:custGeom>
              <a:avLst/>
              <a:gdLst/>
              <a:ahLst/>
              <a:cxnLst/>
              <a:rect l="l" t="t" r="r" b="b"/>
              <a:pathLst>
                <a:path w="3555" h="8957" extrusionOk="0">
                  <a:moveTo>
                    <a:pt x="2425" y="1"/>
                  </a:moveTo>
                  <a:cubicBezTo>
                    <a:pt x="2425" y="1"/>
                    <a:pt x="0" y="3225"/>
                    <a:pt x="0" y="4933"/>
                  </a:cubicBezTo>
                  <a:cubicBezTo>
                    <a:pt x="0" y="6669"/>
                    <a:pt x="799" y="8956"/>
                    <a:pt x="799" y="8956"/>
                  </a:cubicBezTo>
                  <a:cubicBezTo>
                    <a:pt x="799" y="8956"/>
                    <a:pt x="2866" y="7110"/>
                    <a:pt x="3224" y="5732"/>
                  </a:cubicBezTo>
                  <a:cubicBezTo>
                    <a:pt x="3555" y="4354"/>
                    <a:pt x="3334" y="2426"/>
                    <a:pt x="3334" y="2426"/>
                  </a:cubicBezTo>
                  <a:lnTo>
                    <a:pt x="24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60"/>
            <p:cNvSpPr/>
            <p:nvPr/>
          </p:nvSpPr>
          <p:spPr>
            <a:xfrm>
              <a:off x="2074050" y="4374000"/>
              <a:ext cx="146075" cy="235625"/>
            </a:xfrm>
            <a:custGeom>
              <a:avLst/>
              <a:gdLst/>
              <a:ahLst/>
              <a:cxnLst/>
              <a:rect l="l" t="t" r="r" b="b"/>
              <a:pathLst>
                <a:path w="5843" h="9425" extrusionOk="0">
                  <a:moveTo>
                    <a:pt x="3776" y="1"/>
                  </a:moveTo>
                  <a:cubicBezTo>
                    <a:pt x="3776" y="1"/>
                    <a:pt x="442" y="1489"/>
                    <a:pt x="221" y="3693"/>
                  </a:cubicBezTo>
                  <a:cubicBezTo>
                    <a:pt x="1" y="5870"/>
                    <a:pt x="910" y="8515"/>
                    <a:pt x="910" y="8515"/>
                  </a:cubicBezTo>
                  <a:lnTo>
                    <a:pt x="1489" y="7358"/>
                  </a:lnTo>
                  <a:lnTo>
                    <a:pt x="1599" y="9424"/>
                  </a:lnTo>
                  <a:cubicBezTo>
                    <a:pt x="1599" y="9424"/>
                    <a:pt x="5842" y="7468"/>
                    <a:pt x="5622" y="5071"/>
                  </a:cubicBezTo>
                  <a:cubicBezTo>
                    <a:pt x="5374" y="2646"/>
                    <a:pt x="3776" y="1"/>
                    <a:pt x="3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60"/>
            <p:cNvSpPr/>
            <p:nvPr/>
          </p:nvSpPr>
          <p:spPr>
            <a:xfrm>
              <a:off x="2165675" y="4715675"/>
              <a:ext cx="493925" cy="594850"/>
            </a:xfrm>
            <a:custGeom>
              <a:avLst/>
              <a:gdLst/>
              <a:ahLst/>
              <a:cxnLst/>
              <a:rect l="l" t="t" r="r" b="b"/>
              <a:pathLst>
                <a:path w="19757" h="23794" extrusionOk="0">
                  <a:moveTo>
                    <a:pt x="15155" y="1"/>
                  </a:moveTo>
                  <a:lnTo>
                    <a:pt x="15155" y="15514"/>
                  </a:lnTo>
                  <a:cubicBezTo>
                    <a:pt x="15155" y="15514"/>
                    <a:pt x="11148" y="18960"/>
                    <a:pt x="6736" y="18960"/>
                  </a:cubicBezTo>
                  <a:cubicBezTo>
                    <a:pt x="6668" y="18960"/>
                    <a:pt x="6600" y="18960"/>
                    <a:pt x="6531" y="18958"/>
                  </a:cubicBezTo>
                  <a:cubicBezTo>
                    <a:pt x="1957" y="18710"/>
                    <a:pt x="1489" y="18269"/>
                    <a:pt x="910" y="16313"/>
                  </a:cubicBezTo>
                  <a:cubicBezTo>
                    <a:pt x="606" y="15499"/>
                    <a:pt x="437" y="15114"/>
                    <a:pt x="332" y="15114"/>
                  </a:cubicBezTo>
                  <a:cubicBezTo>
                    <a:pt x="200" y="15114"/>
                    <a:pt x="172" y="15735"/>
                    <a:pt x="111" y="16891"/>
                  </a:cubicBezTo>
                  <a:cubicBezTo>
                    <a:pt x="1" y="19068"/>
                    <a:pt x="221" y="21245"/>
                    <a:pt x="2067" y="22733"/>
                  </a:cubicBezTo>
                  <a:cubicBezTo>
                    <a:pt x="3045" y="23477"/>
                    <a:pt x="4506" y="23794"/>
                    <a:pt x="6125" y="23794"/>
                  </a:cubicBezTo>
                  <a:cubicBezTo>
                    <a:pt x="7743" y="23794"/>
                    <a:pt x="9521" y="23477"/>
                    <a:pt x="11132" y="22953"/>
                  </a:cubicBezTo>
                  <a:cubicBezTo>
                    <a:pt x="14356" y="22044"/>
                    <a:pt x="16423" y="19977"/>
                    <a:pt x="17112" y="19977"/>
                  </a:cubicBezTo>
                  <a:cubicBezTo>
                    <a:pt x="17261" y="19977"/>
                    <a:pt x="17415" y="19983"/>
                    <a:pt x="17571" y="19983"/>
                  </a:cubicBezTo>
                  <a:cubicBezTo>
                    <a:pt x="18136" y="19983"/>
                    <a:pt x="18725" y="19915"/>
                    <a:pt x="19178" y="19289"/>
                  </a:cubicBezTo>
                  <a:cubicBezTo>
                    <a:pt x="19757" y="18600"/>
                    <a:pt x="19509" y="17332"/>
                    <a:pt x="19068" y="16423"/>
                  </a:cubicBezTo>
                  <a:cubicBezTo>
                    <a:pt x="18600" y="15514"/>
                    <a:pt x="17801" y="13888"/>
                    <a:pt x="17801" y="13888"/>
                  </a:cubicBezTo>
                  <a:lnTo>
                    <a:pt x="17442" y="111"/>
                  </a:lnTo>
                  <a:lnTo>
                    <a:pt x="151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60"/>
            <p:cNvSpPr/>
            <p:nvPr/>
          </p:nvSpPr>
          <p:spPr>
            <a:xfrm>
              <a:off x="2165675" y="5062850"/>
              <a:ext cx="493925" cy="247675"/>
            </a:xfrm>
            <a:custGeom>
              <a:avLst/>
              <a:gdLst/>
              <a:ahLst/>
              <a:cxnLst/>
              <a:rect l="l" t="t" r="r" b="b"/>
              <a:pathLst>
                <a:path w="19757" h="9907" extrusionOk="0">
                  <a:moveTo>
                    <a:pt x="15155" y="1"/>
                  </a:moveTo>
                  <a:lnTo>
                    <a:pt x="15155" y="1627"/>
                  </a:lnTo>
                  <a:cubicBezTo>
                    <a:pt x="15155" y="1627"/>
                    <a:pt x="11148" y="5073"/>
                    <a:pt x="6736" y="5073"/>
                  </a:cubicBezTo>
                  <a:cubicBezTo>
                    <a:pt x="6668" y="5073"/>
                    <a:pt x="6600" y="5073"/>
                    <a:pt x="6531" y="5071"/>
                  </a:cubicBezTo>
                  <a:cubicBezTo>
                    <a:pt x="1957" y="4823"/>
                    <a:pt x="1489" y="4382"/>
                    <a:pt x="910" y="2426"/>
                  </a:cubicBezTo>
                  <a:cubicBezTo>
                    <a:pt x="606" y="1612"/>
                    <a:pt x="437" y="1227"/>
                    <a:pt x="332" y="1227"/>
                  </a:cubicBezTo>
                  <a:cubicBezTo>
                    <a:pt x="200" y="1227"/>
                    <a:pt x="172" y="1848"/>
                    <a:pt x="111" y="3004"/>
                  </a:cubicBezTo>
                  <a:cubicBezTo>
                    <a:pt x="1" y="5181"/>
                    <a:pt x="221" y="7358"/>
                    <a:pt x="2067" y="8846"/>
                  </a:cubicBezTo>
                  <a:cubicBezTo>
                    <a:pt x="3045" y="9590"/>
                    <a:pt x="4506" y="9907"/>
                    <a:pt x="6125" y="9907"/>
                  </a:cubicBezTo>
                  <a:cubicBezTo>
                    <a:pt x="7743" y="9907"/>
                    <a:pt x="9521" y="9590"/>
                    <a:pt x="11132" y="9066"/>
                  </a:cubicBezTo>
                  <a:cubicBezTo>
                    <a:pt x="14356" y="8157"/>
                    <a:pt x="16423" y="6090"/>
                    <a:pt x="17112" y="6090"/>
                  </a:cubicBezTo>
                  <a:cubicBezTo>
                    <a:pt x="17261" y="6090"/>
                    <a:pt x="17415" y="6096"/>
                    <a:pt x="17571" y="6096"/>
                  </a:cubicBezTo>
                  <a:cubicBezTo>
                    <a:pt x="18136" y="6096"/>
                    <a:pt x="18725" y="6028"/>
                    <a:pt x="19178" y="5402"/>
                  </a:cubicBezTo>
                  <a:cubicBezTo>
                    <a:pt x="19757" y="4713"/>
                    <a:pt x="19509" y="3445"/>
                    <a:pt x="19068" y="2536"/>
                  </a:cubicBezTo>
                  <a:cubicBezTo>
                    <a:pt x="18600" y="1627"/>
                    <a:pt x="17801" y="1"/>
                    <a:pt x="178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60"/>
            <p:cNvSpPr/>
            <p:nvPr/>
          </p:nvSpPr>
          <p:spPr>
            <a:xfrm>
              <a:off x="2507350" y="5028425"/>
              <a:ext cx="140550" cy="75100"/>
            </a:xfrm>
            <a:custGeom>
              <a:avLst/>
              <a:gdLst/>
              <a:ahLst/>
              <a:cxnLst/>
              <a:rect l="l" t="t" r="r" b="b"/>
              <a:pathLst>
                <a:path w="5622" h="3004" extrusionOk="0">
                  <a:moveTo>
                    <a:pt x="5511" y="0"/>
                  </a:moveTo>
                  <a:lnTo>
                    <a:pt x="441" y="110"/>
                  </a:lnTo>
                  <a:lnTo>
                    <a:pt x="0" y="3004"/>
                  </a:lnTo>
                  <a:lnTo>
                    <a:pt x="5622" y="2645"/>
                  </a:lnTo>
                  <a:lnTo>
                    <a:pt x="55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60"/>
            <p:cNvSpPr/>
            <p:nvPr/>
          </p:nvSpPr>
          <p:spPr>
            <a:xfrm>
              <a:off x="2205625" y="4595125"/>
              <a:ext cx="66150" cy="135100"/>
            </a:xfrm>
            <a:custGeom>
              <a:avLst/>
              <a:gdLst/>
              <a:ahLst/>
              <a:cxnLst/>
              <a:rect l="l" t="t" r="r" b="b"/>
              <a:pathLst>
                <a:path w="2646" h="5404" extrusionOk="0">
                  <a:moveTo>
                    <a:pt x="2646" y="1"/>
                  </a:moveTo>
                  <a:lnTo>
                    <a:pt x="249" y="2536"/>
                  </a:lnTo>
                  <a:cubicBezTo>
                    <a:pt x="249" y="2536"/>
                    <a:pt x="1" y="4602"/>
                    <a:pt x="469" y="5291"/>
                  </a:cubicBezTo>
                  <a:cubicBezTo>
                    <a:pt x="514" y="5369"/>
                    <a:pt x="557" y="5403"/>
                    <a:pt x="599" y="5403"/>
                  </a:cubicBezTo>
                  <a:cubicBezTo>
                    <a:pt x="862" y="5403"/>
                    <a:pt x="1048" y="4023"/>
                    <a:pt x="1048" y="4023"/>
                  </a:cubicBezTo>
                  <a:cubicBezTo>
                    <a:pt x="1048" y="4023"/>
                    <a:pt x="1158" y="5291"/>
                    <a:pt x="1489" y="5291"/>
                  </a:cubicBezTo>
                  <a:cubicBezTo>
                    <a:pt x="1737" y="5291"/>
                    <a:pt x="1847" y="4354"/>
                    <a:pt x="1957" y="3803"/>
                  </a:cubicBezTo>
                  <a:cubicBezTo>
                    <a:pt x="2067" y="3224"/>
                    <a:pt x="2646" y="1"/>
                    <a:pt x="2646" y="1"/>
                  </a:cubicBezTo>
                  <a:close/>
                </a:path>
              </a:pathLst>
            </a:custGeom>
            <a:solidFill>
              <a:srgbClr val="DD97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60"/>
            <p:cNvSpPr/>
            <p:nvPr/>
          </p:nvSpPr>
          <p:spPr>
            <a:xfrm>
              <a:off x="2180150" y="4489050"/>
              <a:ext cx="174975" cy="228475"/>
            </a:xfrm>
            <a:custGeom>
              <a:avLst/>
              <a:gdLst/>
              <a:ahLst/>
              <a:cxnLst/>
              <a:rect l="l" t="t" r="r" b="b"/>
              <a:pathLst>
                <a:path w="6999" h="9139" extrusionOk="0">
                  <a:moveTo>
                    <a:pt x="4574" y="0"/>
                  </a:moveTo>
                  <a:cubicBezTo>
                    <a:pt x="4574" y="0"/>
                    <a:pt x="3334" y="1709"/>
                    <a:pt x="2645" y="2976"/>
                  </a:cubicBezTo>
                  <a:cubicBezTo>
                    <a:pt x="1957" y="4244"/>
                    <a:pt x="110" y="7467"/>
                    <a:pt x="0" y="8377"/>
                  </a:cubicBezTo>
                  <a:cubicBezTo>
                    <a:pt x="0" y="8987"/>
                    <a:pt x="149" y="9138"/>
                    <a:pt x="389" y="9138"/>
                  </a:cubicBezTo>
                  <a:cubicBezTo>
                    <a:pt x="506" y="9138"/>
                    <a:pt x="645" y="9102"/>
                    <a:pt x="799" y="9066"/>
                  </a:cubicBezTo>
                  <a:cubicBezTo>
                    <a:pt x="1268" y="8845"/>
                    <a:pt x="1819" y="7467"/>
                    <a:pt x="2508" y="6420"/>
                  </a:cubicBezTo>
                  <a:cubicBezTo>
                    <a:pt x="3278" y="5573"/>
                    <a:pt x="4121" y="4222"/>
                    <a:pt x="4410" y="4222"/>
                  </a:cubicBezTo>
                  <a:cubicBezTo>
                    <a:pt x="4431" y="4222"/>
                    <a:pt x="4449" y="4229"/>
                    <a:pt x="4464" y="4244"/>
                  </a:cubicBezTo>
                  <a:cubicBezTo>
                    <a:pt x="4574" y="4602"/>
                    <a:pt x="4822" y="6668"/>
                    <a:pt x="5043" y="7357"/>
                  </a:cubicBezTo>
                  <a:cubicBezTo>
                    <a:pt x="5171" y="7824"/>
                    <a:pt x="5507" y="7980"/>
                    <a:pt x="5852" y="7980"/>
                  </a:cubicBezTo>
                  <a:cubicBezTo>
                    <a:pt x="6097" y="7980"/>
                    <a:pt x="6347" y="7901"/>
                    <a:pt x="6531" y="7798"/>
                  </a:cubicBezTo>
                  <a:cubicBezTo>
                    <a:pt x="6999" y="7578"/>
                    <a:pt x="6090" y="6200"/>
                    <a:pt x="6090" y="4932"/>
                  </a:cubicBezTo>
                  <a:cubicBezTo>
                    <a:pt x="6090" y="3555"/>
                    <a:pt x="6310" y="1957"/>
                    <a:pt x="6310" y="1957"/>
                  </a:cubicBezTo>
                  <a:lnTo>
                    <a:pt x="4574" y="0"/>
                  </a:lnTo>
                  <a:close/>
                </a:path>
              </a:pathLst>
            </a:custGeom>
            <a:solidFill>
              <a:srgbClr val="FFB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60"/>
            <p:cNvSpPr/>
            <p:nvPr/>
          </p:nvSpPr>
          <p:spPr>
            <a:xfrm>
              <a:off x="2294500" y="4084000"/>
              <a:ext cx="310000" cy="442275"/>
            </a:xfrm>
            <a:custGeom>
              <a:avLst/>
              <a:gdLst/>
              <a:ahLst/>
              <a:cxnLst/>
              <a:rect l="l" t="t" r="r" b="b"/>
              <a:pathLst>
                <a:path w="12400" h="17691" extrusionOk="0">
                  <a:moveTo>
                    <a:pt x="11022" y="0"/>
                  </a:moveTo>
                  <a:cubicBezTo>
                    <a:pt x="11022" y="0"/>
                    <a:pt x="8735" y="4602"/>
                    <a:pt x="6090" y="8625"/>
                  </a:cubicBezTo>
                  <a:cubicBezTo>
                    <a:pt x="3334" y="12538"/>
                    <a:pt x="0" y="16202"/>
                    <a:pt x="0" y="16202"/>
                  </a:cubicBezTo>
                  <a:lnTo>
                    <a:pt x="2067" y="17690"/>
                  </a:lnTo>
                  <a:cubicBezTo>
                    <a:pt x="2067" y="17690"/>
                    <a:pt x="8514" y="11959"/>
                    <a:pt x="12400" y="1158"/>
                  </a:cubicBezTo>
                  <a:lnTo>
                    <a:pt x="110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60"/>
            <p:cNvSpPr/>
            <p:nvPr/>
          </p:nvSpPr>
          <p:spPr>
            <a:xfrm>
              <a:off x="2449475" y="4033450"/>
              <a:ext cx="488425" cy="605100"/>
            </a:xfrm>
            <a:custGeom>
              <a:avLst/>
              <a:gdLst/>
              <a:ahLst/>
              <a:cxnLst/>
              <a:rect l="l" t="t" r="r" b="b"/>
              <a:pathLst>
                <a:path w="19537" h="24204" extrusionOk="0">
                  <a:moveTo>
                    <a:pt x="8619" y="1"/>
                  </a:moveTo>
                  <a:cubicBezTo>
                    <a:pt x="6813" y="1"/>
                    <a:pt x="4961" y="1223"/>
                    <a:pt x="4961" y="1223"/>
                  </a:cubicBezTo>
                  <a:lnTo>
                    <a:pt x="1" y="24203"/>
                  </a:lnTo>
                  <a:lnTo>
                    <a:pt x="1" y="24203"/>
                  </a:lnTo>
                  <a:lnTo>
                    <a:pt x="19537" y="23377"/>
                  </a:lnTo>
                  <a:cubicBezTo>
                    <a:pt x="19537" y="23377"/>
                    <a:pt x="15156" y="2601"/>
                    <a:pt x="13778" y="1471"/>
                  </a:cubicBezTo>
                  <a:cubicBezTo>
                    <a:pt x="12400" y="204"/>
                    <a:pt x="9783" y="204"/>
                    <a:pt x="9783" y="204"/>
                  </a:cubicBezTo>
                  <a:cubicBezTo>
                    <a:pt x="9410" y="60"/>
                    <a:pt x="9016" y="1"/>
                    <a:pt x="8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60"/>
            <p:cNvSpPr/>
            <p:nvPr/>
          </p:nvSpPr>
          <p:spPr>
            <a:xfrm>
              <a:off x="2871750" y="3736800"/>
              <a:ext cx="111625" cy="209450"/>
            </a:xfrm>
            <a:custGeom>
              <a:avLst/>
              <a:gdLst/>
              <a:ahLst/>
              <a:cxnLst/>
              <a:rect l="l" t="t" r="r" b="b"/>
              <a:pathLst>
                <a:path w="4465" h="8378" extrusionOk="0">
                  <a:moveTo>
                    <a:pt x="469" y="1"/>
                  </a:moveTo>
                  <a:cubicBezTo>
                    <a:pt x="469" y="1"/>
                    <a:pt x="1" y="3914"/>
                    <a:pt x="910" y="5402"/>
                  </a:cubicBezTo>
                  <a:cubicBezTo>
                    <a:pt x="1847" y="6890"/>
                    <a:pt x="3665" y="8377"/>
                    <a:pt x="3665" y="8377"/>
                  </a:cubicBezTo>
                  <a:cubicBezTo>
                    <a:pt x="3665" y="8377"/>
                    <a:pt x="4464" y="5870"/>
                    <a:pt x="4024" y="4492"/>
                  </a:cubicBezTo>
                  <a:cubicBezTo>
                    <a:pt x="3665" y="3115"/>
                    <a:pt x="2398" y="1627"/>
                    <a:pt x="2398" y="1627"/>
                  </a:cubicBezTo>
                  <a:lnTo>
                    <a:pt x="469" y="1"/>
                  </a:lnTo>
                  <a:close/>
                </a:path>
              </a:pathLst>
            </a:custGeom>
            <a:solidFill>
              <a:srgbClr val="B63E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60"/>
            <p:cNvSpPr/>
            <p:nvPr/>
          </p:nvSpPr>
          <p:spPr>
            <a:xfrm>
              <a:off x="2940650" y="3915225"/>
              <a:ext cx="111600" cy="209450"/>
            </a:xfrm>
            <a:custGeom>
              <a:avLst/>
              <a:gdLst/>
              <a:ahLst/>
              <a:cxnLst/>
              <a:rect l="l" t="t" r="r" b="b"/>
              <a:pathLst>
                <a:path w="4464" h="8378" extrusionOk="0">
                  <a:moveTo>
                    <a:pt x="469" y="1"/>
                  </a:moveTo>
                  <a:cubicBezTo>
                    <a:pt x="468" y="1"/>
                    <a:pt x="0" y="3886"/>
                    <a:pt x="909" y="5374"/>
                  </a:cubicBezTo>
                  <a:cubicBezTo>
                    <a:pt x="1846" y="6889"/>
                    <a:pt x="3775" y="8377"/>
                    <a:pt x="3775" y="8377"/>
                  </a:cubicBezTo>
                  <a:cubicBezTo>
                    <a:pt x="3775" y="8377"/>
                    <a:pt x="4464" y="5842"/>
                    <a:pt x="4133" y="4464"/>
                  </a:cubicBezTo>
                  <a:cubicBezTo>
                    <a:pt x="3665" y="3087"/>
                    <a:pt x="2397" y="1599"/>
                    <a:pt x="2397" y="1599"/>
                  </a:cubicBezTo>
                  <a:lnTo>
                    <a:pt x="4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60"/>
            <p:cNvSpPr/>
            <p:nvPr/>
          </p:nvSpPr>
          <p:spPr>
            <a:xfrm>
              <a:off x="2997825" y="4053000"/>
              <a:ext cx="112300" cy="209425"/>
            </a:xfrm>
            <a:custGeom>
              <a:avLst/>
              <a:gdLst/>
              <a:ahLst/>
              <a:cxnLst/>
              <a:rect l="l" t="t" r="r" b="b"/>
              <a:pathLst>
                <a:path w="4492" h="8377" extrusionOk="0">
                  <a:moveTo>
                    <a:pt x="469" y="0"/>
                  </a:moveTo>
                  <a:cubicBezTo>
                    <a:pt x="468" y="1"/>
                    <a:pt x="0" y="3886"/>
                    <a:pt x="937" y="5373"/>
                  </a:cubicBezTo>
                  <a:cubicBezTo>
                    <a:pt x="1846" y="6889"/>
                    <a:pt x="3692" y="8377"/>
                    <a:pt x="3692" y="8377"/>
                  </a:cubicBezTo>
                  <a:cubicBezTo>
                    <a:pt x="3692" y="8377"/>
                    <a:pt x="4491" y="5842"/>
                    <a:pt x="4023" y="4464"/>
                  </a:cubicBezTo>
                  <a:cubicBezTo>
                    <a:pt x="3555" y="3086"/>
                    <a:pt x="2425" y="1599"/>
                    <a:pt x="2425" y="1599"/>
                  </a:cubicBezTo>
                  <a:lnTo>
                    <a:pt x="4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60"/>
            <p:cNvSpPr/>
            <p:nvPr/>
          </p:nvSpPr>
          <p:spPr>
            <a:xfrm>
              <a:off x="3021225" y="4216250"/>
              <a:ext cx="194975" cy="226675"/>
            </a:xfrm>
            <a:custGeom>
              <a:avLst/>
              <a:gdLst/>
              <a:ahLst/>
              <a:cxnLst/>
              <a:rect l="l" t="t" r="r" b="b"/>
              <a:pathLst>
                <a:path w="7799" h="9067" extrusionOk="0">
                  <a:moveTo>
                    <a:pt x="2178" y="1"/>
                  </a:moveTo>
                  <a:cubicBezTo>
                    <a:pt x="2178" y="1"/>
                    <a:pt x="1" y="2977"/>
                    <a:pt x="1020" y="5043"/>
                  </a:cubicBezTo>
                  <a:cubicBezTo>
                    <a:pt x="2067" y="7000"/>
                    <a:pt x="4244" y="8735"/>
                    <a:pt x="4244" y="8735"/>
                  </a:cubicBezTo>
                  <a:lnTo>
                    <a:pt x="3996" y="7468"/>
                  </a:lnTo>
                  <a:lnTo>
                    <a:pt x="5154" y="9066"/>
                  </a:lnTo>
                  <a:cubicBezTo>
                    <a:pt x="5154" y="9066"/>
                    <a:pt x="7799" y="5291"/>
                    <a:pt x="6311" y="3335"/>
                  </a:cubicBezTo>
                  <a:cubicBezTo>
                    <a:pt x="4933" y="1378"/>
                    <a:pt x="2178" y="1"/>
                    <a:pt x="21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60"/>
            <p:cNvSpPr/>
            <p:nvPr/>
          </p:nvSpPr>
          <p:spPr>
            <a:xfrm>
              <a:off x="1683500" y="3199850"/>
              <a:ext cx="1320550" cy="457825"/>
            </a:xfrm>
            <a:custGeom>
              <a:avLst/>
              <a:gdLst/>
              <a:ahLst/>
              <a:cxnLst/>
              <a:rect l="l" t="t" r="r" b="b"/>
              <a:pathLst>
                <a:path w="52822" h="18313" extrusionOk="0">
                  <a:moveTo>
                    <a:pt x="40670" y="1"/>
                  </a:moveTo>
                  <a:cubicBezTo>
                    <a:pt x="39124" y="1"/>
                    <a:pt x="37473" y="432"/>
                    <a:pt x="35710" y="1502"/>
                  </a:cubicBezTo>
                  <a:cubicBezTo>
                    <a:pt x="33700" y="2753"/>
                    <a:pt x="32196" y="3224"/>
                    <a:pt x="30826" y="3224"/>
                  </a:cubicBezTo>
                  <a:cubicBezTo>
                    <a:pt x="28666" y="3224"/>
                    <a:pt x="26840" y="2053"/>
                    <a:pt x="23889" y="924"/>
                  </a:cubicBezTo>
                  <a:cubicBezTo>
                    <a:pt x="22923" y="581"/>
                    <a:pt x="21948" y="423"/>
                    <a:pt x="20987" y="423"/>
                  </a:cubicBezTo>
                  <a:cubicBezTo>
                    <a:pt x="17152" y="423"/>
                    <a:pt x="13561" y="2953"/>
                    <a:pt x="11820" y="6434"/>
                  </a:cubicBezTo>
                  <a:cubicBezTo>
                    <a:pt x="10374" y="9418"/>
                    <a:pt x="8417" y="10870"/>
                    <a:pt x="6426" y="10870"/>
                  </a:cubicBezTo>
                  <a:cubicBezTo>
                    <a:pt x="5420" y="10870"/>
                    <a:pt x="4406" y="10499"/>
                    <a:pt x="3444" y="9768"/>
                  </a:cubicBezTo>
                  <a:cubicBezTo>
                    <a:pt x="1573" y="8347"/>
                    <a:pt x="524" y="7361"/>
                    <a:pt x="183" y="7361"/>
                  </a:cubicBezTo>
                  <a:cubicBezTo>
                    <a:pt x="1" y="7361"/>
                    <a:pt x="19" y="7640"/>
                    <a:pt x="220" y="8281"/>
                  </a:cubicBezTo>
                  <a:cubicBezTo>
                    <a:pt x="799" y="10127"/>
                    <a:pt x="3554" y="14012"/>
                    <a:pt x="7109" y="15059"/>
                  </a:cubicBezTo>
                  <a:cubicBezTo>
                    <a:pt x="7362" y="15124"/>
                    <a:pt x="7625" y="15154"/>
                    <a:pt x="7895" y="15154"/>
                  </a:cubicBezTo>
                  <a:cubicBezTo>
                    <a:pt x="11100" y="15154"/>
                    <a:pt x="15278" y="10918"/>
                    <a:pt x="17104" y="10918"/>
                  </a:cubicBezTo>
                  <a:cubicBezTo>
                    <a:pt x="17275" y="10918"/>
                    <a:pt x="17425" y="10955"/>
                    <a:pt x="17552" y="11036"/>
                  </a:cubicBezTo>
                  <a:cubicBezTo>
                    <a:pt x="19177" y="12193"/>
                    <a:pt x="17331" y="16547"/>
                    <a:pt x="19288" y="18035"/>
                  </a:cubicBezTo>
                  <a:cubicBezTo>
                    <a:pt x="19555" y="18227"/>
                    <a:pt x="19877" y="18312"/>
                    <a:pt x="20256" y="18312"/>
                  </a:cubicBezTo>
                  <a:cubicBezTo>
                    <a:pt x="22803" y="18312"/>
                    <a:pt x="27937" y="14473"/>
                    <a:pt x="36619" y="13681"/>
                  </a:cubicBezTo>
                  <a:cubicBezTo>
                    <a:pt x="46621" y="12634"/>
                    <a:pt x="52821" y="10926"/>
                    <a:pt x="52821" y="10926"/>
                  </a:cubicBezTo>
                  <a:lnTo>
                    <a:pt x="52353" y="8501"/>
                  </a:lnTo>
                  <a:cubicBezTo>
                    <a:pt x="52353" y="8501"/>
                    <a:pt x="52242" y="6104"/>
                    <a:pt x="48688" y="3459"/>
                  </a:cubicBezTo>
                  <a:cubicBezTo>
                    <a:pt x="46397" y="1699"/>
                    <a:pt x="43741" y="1"/>
                    <a:pt x="406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60"/>
            <p:cNvSpPr/>
            <p:nvPr/>
          </p:nvSpPr>
          <p:spPr>
            <a:xfrm>
              <a:off x="2443975" y="3992375"/>
              <a:ext cx="462250" cy="246650"/>
            </a:xfrm>
            <a:custGeom>
              <a:avLst/>
              <a:gdLst/>
              <a:ahLst/>
              <a:cxnLst/>
              <a:rect l="l" t="t" r="r" b="b"/>
              <a:pathLst>
                <a:path w="18490" h="9866" extrusionOk="0">
                  <a:moveTo>
                    <a:pt x="14687" y="1"/>
                  </a:moveTo>
                  <a:lnTo>
                    <a:pt x="9424" y="221"/>
                  </a:lnTo>
                  <a:cubicBezTo>
                    <a:pt x="9158" y="179"/>
                    <a:pt x="8878" y="159"/>
                    <a:pt x="8587" y="159"/>
                  </a:cubicBezTo>
                  <a:cubicBezTo>
                    <a:pt x="5865" y="159"/>
                    <a:pt x="2287" y="1847"/>
                    <a:pt x="2287" y="1847"/>
                  </a:cubicBezTo>
                  <a:lnTo>
                    <a:pt x="5291" y="1847"/>
                  </a:lnTo>
                  <a:cubicBezTo>
                    <a:pt x="5291" y="1847"/>
                    <a:pt x="4023" y="3224"/>
                    <a:pt x="3445" y="3665"/>
                  </a:cubicBezTo>
                  <a:cubicBezTo>
                    <a:pt x="2866" y="4244"/>
                    <a:pt x="0" y="5511"/>
                    <a:pt x="0" y="5511"/>
                  </a:cubicBezTo>
                  <a:cubicBezTo>
                    <a:pt x="0" y="5511"/>
                    <a:pt x="3114" y="5291"/>
                    <a:pt x="3555" y="5291"/>
                  </a:cubicBezTo>
                  <a:cubicBezTo>
                    <a:pt x="4134" y="5291"/>
                    <a:pt x="5621" y="4354"/>
                    <a:pt x="5622" y="4354"/>
                  </a:cubicBezTo>
                  <a:lnTo>
                    <a:pt x="5622" y="4354"/>
                  </a:lnTo>
                  <a:cubicBezTo>
                    <a:pt x="5622" y="4354"/>
                    <a:pt x="5511" y="5181"/>
                    <a:pt x="5401" y="6090"/>
                  </a:cubicBezTo>
                  <a:cubicBezTo>
                    <a:pt x="5291" y="6999"/>
                    <a:pt x="4244" y="9176"/>
                    <a:pt x="4244" y="9176"/>
                  </a:cubicBezTo>
                  <a:cubicBezTo>
                    <a:pt x="4244" y="9176"/>
                    <a:pt x="5980" y="8157"/>
                    <a:pt x="6779" y="7358"/>
                  </a:cubicBezTo>
                  <a:cubicBezTo>
                    <a:pt x="7688" y="6559"/>
                    <a:pt x="8157" y="5511"/>
                    <a:pt x="8157" y="5511"/>
                  </a:cubicBezTo>
                  <a:cubicBezTo>
                    <a:pt x="8157" y="5511"/>
                    <a:pt x="8845" y="7110"/>
                    <a:pt x="9644" y="7936"/>
                  </a:cubicBezTo>
                  <a:cubicBezTo>
                    <a:pt x="10444" y="8846"/>
                    <a:pt x="12758" y="9865"/>
                    <a:pt x="12758" y="9865"/>
                  </a:cubicBezTo>
                  <a:cubicBezTo>
                    <a:pt x="12758" y="9865"/>
                    <a:pt x="12290" y="9066"/>
                    <a:pt x="11931" y="8157"/>
                  </a:cubicBezTo>
                  <a:cubicBezTo>
                    <a:pt x="11601" y="7247"/>
                    <a:pt x="11132" y="4933"/>
                    <a:pt x="11132" y="4933"/>
                  </a:cubicBezTo>
                  <a:lnTo>
                    <a:pt x="11132" y="4933"/>
                  </a:lnTo>
                  <a:cubicBezTo>
                    <a:pt x="11133" y="4933"/>
                    <a:pt x="12868" y="5732"/>
                    <a:pt x="14466" y="6090"/>
                  </a:cubicBezTo>
                  <a:cubicBezTo>
                    <a:pt x="15045" y="6200"/>
                    <a:pt x="15645" y="6237"/>
                    <a:pt x="16188" y="6237"/>
                  </a:cubicBezTo>
                  <a:cubicBezTo>
                    <a:pt x="17274" y="6237"/>
                    <a:pt x="18131" y="6090"/>
                    <a:pt x="18131" y="6090"/>
                  </a:cubicBezTo>
                  <a:cubicBezTo>
                    <a:pt x="18131" y="6090"/>
                    <a:pt x="16891" y="5732"/>
                    <a:pt x="15376" y="4823"/>
                  </a:cubicBezTo>
                  <a:cubicBezTo>
                    <a:pt x="13778" y="3913"/>
                    <a:pt x="13557" y="3114"/>
                    <a:pt x="13557" y="3114"/>
                  </a:cubicBezTo>
                  <a:lnTo>
                    <a:pt x="18489" y="1489"/>
                  </a:lnTo>
                  <a:lnTo>
                    <a:pt x="18489" y="1489"/>
                  </a:lnTo>
                  <a:cubicBezTo>
                    <a:pt x="18489" y="1489"/>
                    <a:pt x="17536" y="1598"/>
                    <a:pt x="16298" y="1598"/>
                  </a:cubicBezTo>
                  <a:cubicBezTo>
                    <a:pt x="15297" y="1598"/>
                    <a:pt x="14111" y="1527"/>
                    <a:pt x="13089" y="1268"/>
                  </a:cubicBezTo>
                  <a:cubicBezTo>
                    <a:pt x="12979" y="1268"/>
                    <a:pt x="12868" y="1158"/>
                    <a:pt x="12758" y="1158"/>
                  </a:cubicBezTo>
                  <a:lnTo>
                    <a:pt x="146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60"/>
            <p:cNvSpPr/>
            <p:nvPr/>
          </p:nvSpPr>
          <p:spPr>
            <a:xfrm>
              <a:off x="2742250" y="4227975"/>
              <a:ext cx="40675" cy="37225"/>
            </a:xfrm>
            <a:custGeom>
              <a:avLst/>
              <a:gdLst/>
              <a:ahLst/>
              <a:cxnLst/>
              <a:rect l="l" t="t" r="r" b="b"/>
              <a:pathLst>
                <a:path w="1627" h="1489" extrusionOk="0">
                  <a:moveTo>
                    <a:pt x="827" y="0"/>
                  </a:moveTo>
                  <a:cubicBezTo>
                    <a:pt x="359" y="0"/>
                    <a:pt x="0" y="331"/>
                    <a:pt x="0" y="799"/>
                  </a:cubicBezTo>
                  <a:cubicBezTo>
                    <a:pt x="138" y="1130"/>
                    <a:pt x="469" y="1488"/>
                    <a:pt x="827" y="1488"/>
                  </a:cubicBezTo>
                  <a:cubicBezTo>
                    <a:pt x="1268" y="1488"/>
                    <a:pt x="1626" y="1020"/>
                    <a:pt x="1516" y="689"/>
                  </a:cubicBezTo>
                  <a:cubicBezTo>
                    <a:pt x="1516" y="221"/>
                    <a:pt x="1158" y="0"/>
                    <a:pt x="827" y="0"/>
                  </a:cubicBezTo>
                  <a:close/>
                </a:path>
              </a:pathLst>
            </a:custGeom>
            <a:solidFill>
              <a:srgbClr val="E99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60"/>
            <p:cNvSpPr/>
            <p:nvPr/>
          </p:nvSpPr>
          <p:spPr>
            <a:xfrm>
              <a:off x="2515625" y="4213500"/>
              <a:ext cx="40650" cy="37225"/>
            </a:xfrm>
            <a:custGeom>
              <a:avLst/>
              <a:gdLst/>
              <a:ahLst/>
              <a:cxnLst/>
              <a:rect l="l" t="t" r="r" b="b"/>
              <a:pathLst>
                <a:path w="1626" h="1489" extrusionOk="0">
                  <a:moveTo>
                    <a:pt x="799" y="1"/>
                  </a:moveTo>
                  <a:cubicBezTo>
                    <a:pt x="358" y="1"/>
                    <a:pt x="0" y="331"/>
                    <a:pt x="0" y="800"/>
                  </a:cubicBezTo>
                  <a:cubicBezTo>
                    <a:pt x="110" y="1158"/>
                    <a:pt x="469" y="1488"/>
                    <a:pt x="799" y="1488"/>
                  </a:cubicBezTo>
                  <a:cubicBezTo>
                    <a:pt x="1268" y="1488"/>
                    <a:pt x="1626" y="1158"/>
                    <a:pt x="1626" y="689"/>
                  </a:cubicBezTo>
                  <a:cubicBezTo>
                    <a:pt x="1488" y="221"/>
                    <a:pt x="1157" y="1"/>
                    <a:pt x="799" y="1"/>
                  </a:cubicBezTo>
                  <a:close/>
                </a:path>
              </a:pathLst>
            </a:custGeom>
            <a:solidFill>
              <a:srgbClr val="E99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60"/>
            <p:cNvSpPr/>
            <p:nvPr/>
          </p:nvSpPr>
          <p:spPr>
            <a:xfrm>
              <a:off x="2409525" y="4121875"/>
              <a:ext cx="37225" cy="37225"/>
            </a:xfrm>
            <a:custGeom>
              <a:avLst/>
              <a:gdLst/>
              <a:ahLst/>
              <a:cxnLst/>
              <a:rect l="l" t="t" r="r" b="b"/>
              <a:pathLst>
                <a:path w="1489" h="1489" extrusionOk="0">
                  <a:moveTo>
                    <a:pt x="690" y="1"/>
                  </a:moveTo>
                  <a:cubicBezTo>
                    <a:pt x="359" y="1"/>
                    <a:pt x="1" y="331"/>
                    <a:pt x="1" y="800"/>
                  </a:cubicBezTo>
                  <a:cubicBezTo>
                    <a:pt x="1" y="1131"/>
                    <a:pt x="359" y="1489"/>
                    <a:pt x="800" y="1489"/>
                  </a:cubicBezTo>
                  <a:cubicBezTo>
                    <a:pt x="1158" y="1489"/>
                    <a:pt x="1489" y="1020"/>
                    <a:pt x="1489" y="690"/>
                  </a:cubicBezTo>
                  <a:cubicBezTo>
                    <a:pt x="1489" y="221"/>
                    <a:pt x="1158" y="1"/>
                    <a:pt x="690" y="1"/>
                  </a:cubicBezTo>
                  <a:close/>
                </a:path>
              </a:pathLst>
            </a:custGeom>
            <a:solidFill>
              <a:srgbClr val="E99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60"/>
            <p:cNvSpPr/>
            <p:nvPr/>
          </p:nvSpPr>
          <p:spPr>
            <a:xfrm>
              <a:off x="2463950" y="4026300"/>
              <a:ext cx="37225" cy="37750"/>
            </a:xfrm>
            <a:custGeom>
              <a:avLst/>
              <a:gdLst/>
              <a:ahLst/>
              <a:cxnLst/>
              <a:rect l="l" t="t" r="r" b="b"/>
              <a:pathLst>
                <a:path w="1489" h="1510" extrusionOk="0">
                  <a:moveTo>
                    <a:pt x="866" y="0"/>
                  </a:moveTo>
                  <a:cubicBezTo>
                    <a:pt x="810" y="0"/>
                    <a:pt x="751" y="7"/>
                    <a:pt x="689" y="21"/>
                  </a:cubicBezTo>
                  <a:cubicBezTo>
                    <a:pt x="359" y="21"/>
                    <a:pt x="1" y="380"/>
                    <a:pt x="1" y="820"/>
                  </a:cubicBezTo>
                  <a:cubicBezTo>
                    <a:pt x="1" y="1179"/>
                    <a:pt x="359" y="1509"/>
                    <a:pt x="800" y="1509"/>
                  </a:cubicBezTo>
                  <a:cubicBezTo>
                    <a:pt x="1268" y="1399"/>
                    <a:pt x="1488" y="1068"/>
                    <a:pt x="1488" y="710"/>
                  </a:cubicBezTo>
                  <a:cubicBezTo>
                    <a:pt x="1488" y="303"/>
                    <a:pt x="1239" y="0"/>
                    <a:pt x="866" y="0"/>
                  </a:cubicBezTo>
                  <a:close/>
                </a:path>
              </a:pathLst>
            </a:custGeom>
            <a:solidFill>
              <a:srgbClr val="E99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60"/>
            <p:cNvSpPr/>
            <p:nvPr/>
          </p:nvSpPr>
          <p:spPr>
            <a:xfrm>
              <a:off x="2903450" y="4009600"/>
              <a:ext cx="39975" cy="37750"/>
            </a:xfrm>
            <a:custGeom>
              <a:avLst/>
              <a:gdLst/>
              <a:ahLst/>
              <a:cxnLst/>
              <a:rect l="l" t="t" r="r" b="b"/>
              <a:pathLst>
                <a:path w="1599" h="1510" extrusionOk="0">
                  <a:moveTo>
                    <a:pt x="799" y="0"/>
                  </a:moveTo>
                  <a:cubicBezTo>
                    <a:pt x="331" y="111"/>
                    <a:pt x="0" y="469"/>
                    <a:pt x="0" y="800"/>
                  </a:cubicBezTo>
                  <a:cubicBezTo>
                    <a:pt x="96" y="1207"/>
                    <a:pt x="358" y="1510"/>
                    <a:pt x="660" y="1510"/>
                  </a:cubicBezTo>
                  <a:cubicBezTo>
                    <a:pt x="706" y="1510"/>
                    <a:pt x="752" y="1503"/>
                    <a:pt x="799" y="1488"/>
                  </a:cubicBezTo>
                  <a:cubicBezTo>
                    <a:pt x="1268" y="1488"/>
                    <a:pt x="1598" y="1158"/>
                    <a:pt x="1598" y="800"/>
                  </a:cubicBezTo>
                  <a:cubicBezTo>
                    <a:pt x="1488" y="359"/>
                    <a:pt x="1130" y="0"/>
                    <a:pt x="799" y="0"/>
                  </a:cubicBezTo>
                  <a:close/>
                </a:path>
              </a:pathLst>
            </a:custGeom>
            <a:solidFill>
              <a:srgbClr val="E99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60"/>
            <p:cNvSpPr/>
            <p:nvPr/>
          </p:nvSpPr>
          <p:spPr>
            <a:xfrm>
              <a:off x="2805625" y="3972400"/>
              <a:ext cx="39975" cy="37225"/>
            </a:xfrm>
            <a:custGeom>
              <a:avLst/>
              <a:gdLst/>
              <a:ahLst/>
              <a:cxnLst/>
              <a:rect l="l" t="t" r="r" b="b"/>
              <a:pathLst>
                <a:path w="1599" h="1489" extrusionOk="0">
                  <a:moveTo>
                    <a:pt x="800" y="1"/>
                  </a:moveTo>
                  <a:cubicBezTo>
                    <a:pt x="359" y="1"/>
                    <a:pt x="0" y="331"/>
                    <a:pt x="0" y="800"/>
                  </a:cubicBezTo>
                  <a:cubicBezTo>
                    <a:pt x="111" y="1268"/>
                    <a:pt x="469" y="1488"/>
                    <a:pt x="800" y="1488"/>
                  </a:cubicBezTo>
                  <a:cubicBezTo>
                    <a:pt x="1268" y="1488"/>
                    <a:pt x="1599" y="1158"/>
                    <a:pt x="1488" y="689"/>
                  </a:cubicBezTo>
                  <a:cubicBezTo>
                    <a:pt x="1488" y="331"/>
                    <a:pt x="1158" y="1"/>
                    <a:pt x="800" y="1"/>
                  </a:cubicBezTo>
                  <a:close/>
                </a:path>
              </a:pathLst>
            </a:custGeom>
            <a:solidFill>
              <a:srgbClr val="E99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60"/>
            <p:cNvSpPr/>
            <p:nvPr/>
          </p:nvSpPr>
          <p:spPr>
            <a:xfrm>
              <a:off x="2888975" y="4121875"/>
              <a:ext cx="37225" cy="37725"/>
            </a:xfrm>
            <a:custGeom>
              <a:avLst/>
              <a:gdLst/>
              <a:ahLst/>
              <a:cxnLst/>
              <a:rect l="l" t="t" r="r" b="b"/>
              <a:pathLst>
                <a:path w="1489" h="1509" extrusionOk="0">
                  <a:moveTo>
                    <a:pt x="689" y="1"/>
                  </a:moveTo>
                  <a:cubicBezTo>
                    <a:pt x="221" y="111"/>
                    <a:pt x="1" y="442"/>
                    <a:pt x="1" y="800"/>
                  </a:cubicBezTo>
                  <a:cubicBezTo>
                    <a:pt x="1" y="1186"/>
                    <a:pt x="254" y="1509"/>
                    <a:pt x="632" y="1509"/>
                  </a:cubicBezTo>
                  <a:cubicBezTo>
                    <a:pt x="686" y="1509"/>
                    <a:pt x="742" y="1502"/>
                    <a:pt x="800" y="1489"/>
                  </a:cubicBezTo>
                  <a:cubicBezTo>
                    <a:pt x="1158" y="1489"/>
                    <a:pt x="1488" y="1131"/>
                    <a:pt x="1488" y="690"/>
                  </a:cubicBezTo>
                  <a:cubicBezTo>
                    <a:pt x="1488" y="331"/>
                    <a:pt x="1020" y="1"/>
                    <a:pt x="689" y="1"/>
                  </a:cubicBezTo>
                  <a:close/>
                </a:path>
              </a:pathLst>
            </a:custGeom>
            <a:solidFill>
              <a:srgbClr val="E99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60"/>
            <p:cNvSpPr/>
            <p:nvPr/>
          </p:nvSpPr>
          <p:spPr>
            <a:xfrm>
              <a:off x="2633400" y="3949675"/>
              <a:ext cx="77875" cy="123725"/>
            </a:xfrm>
            <a:custGeom>
              <a:avLst/>
              <a:gdLst/>
              <a:ahLst/>
              <a:cxnLst/>
              <a:rect l="l" t="t" r="r" b="b"/>
              <a:pathLst>
                <a:path w="3115" h="4949" extrusionOk="0">
                  <a:moveTo>
                    <a:pt x="1" y="0"/>
                  </a:moveTo>
                  <a:lnTo>
                    <a:pt x="359" y="3775"/>
                  </a:lnTo>
                  <a:cubicBezTo>
                    <a:pt x="459" y="4497"/>
                    <a:pt x="1030" y="4948"/>
                    <a:pt x="1647" y="4948"/>
                  </a:cubicBezTo>
                  <a:cubicBezTo>
                    <a:pt x="1713" y="4948"/>
                    <a:pt x="1780" y="4943"/>
                    <a:pt x="1847" y="4932"/>
                  </a:cubicBezTo>
                  <a:cubicBezTo>
                    <a:pt x="2426" y="4822"/>
                    <a:pt x="2867" y="4354"/>
                    <a:pt x="2867" y="3775"/>
                  </a:cubicBezTo>
                  <a:lnTo>
                    <a:pt x="3115" y="331"/>
                  </a:lnTo>
                  <a:lnTo>
                    <a:pt x="1" y="0"/>
                  </a:lnTo>
                  <a:close/>
                </a:path>
              </a:pathLst>
            </a:custGeom>
            <a:solidFill>
              <a:srgbClr val="DD97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60"/>
            <p:cNvSpPr/>
            <p:nvPr/>
          </p:nvSpPr>
          <p:spPr>
            <a:xfrm>
              <a:off x="2153975" y="3521450"/>
              <a:ext cx="921700" cy="480525"/>
            </a:xfrm>
            <a:custGeom>
              <a:avLst/>
              <a:gdLst/>
              <a:ahLst/>
              <a:cxnLst/>
              <a:rect l="l" t="t" r="r" b="b"/>
              <a:pathLst>
                <a:path w="36868" h="19221" extrusionOk="0">
                  <a:moveTo>
                    <a:pt x="32506" y="0"/>
                  </a:moveTo>
                  <a:cubicBezTo>
                    <a:pt x="31310" y="0"/>
                    <a:pt x="29617" y="92"/>
                    <a:pt x="27224" y="349"/>
                  </a:cubicBezTo>
                  <a:cubicBezTo>
                    <a:pt x="18847" y="1396"/>
                    <a:pt x="6999" y="5171"/>
                    <a:pt x="0" y="9414"/>
                  </a:cubicBezTo>
                  <a:cubicBezTo>
                    <a:pt x="0" y="9414"/>
                    <a:pt x="248" y="15283"/>
                    <a:pt x="4023" y="17350"/>
                  </a:cubicBezTo>
                  <a:cubicBezTo>
                    <a:pt x="6059" y="18498"/>
                    <a:pt x="9269" y="19221"/>
                    <a:pt x="13434" y="19221"/>
                  </a:cubicBezTo>
                  <a:cubicBezTo>
                    <a:pt x="16767" y="19221"/>
                    <a:pt x="20712" y="18758"/>
                    <a:pt x="25157" y="17680"/>
                  </a:cubicBezTo>
                  <a:cubicBezTo>
                    <a:pt x="35132" y="15283"/>
                    <a:pt x="36868" y="11618"/>
                    <a:pt x="36868" y="7127"/>
                  </a:cubicBezTo>
                  <a:cubicBezTo>
                    <a:pt x="36757" y="2773"/>
                    <a:pt x="35380" y="597"/>
                    <a:pt x="35380" y="597"/>
                  </a:cubicBezTo>
                  <a:cubicBezTo>
                    <a:pt x="35380" y="597"/>
                    <a:pt x="35550" y="0"/>
                    <a:pt x="32506" y="0"/>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60"/>
            <p:cNvSpPr/>
            <p:nvPr/>
          </p:nvSpPr>
          <p:spPr>
            <a:xfrm>
              <a:off x="2935125" y="3501900"/>
              <a:ext cx="103350" cy="77300"/>
            </a:xfrm>
            <a:custGeom>
              <a:avLst/>
              <a:gdLst/>
              <a:ahLst/>
              <a:cxnLst/>
              <a:rect l="l" t="t" r="r" b="b"/>
              <a:pathLst>
                <a:path w="4134" h="3092" extrusionOk="0">
                  <a:moveTo>
                    <a:pt x="3087" y="1"/>
                  </a:moveTo>
                  <a:lnTo>
                    <a:pt x="1" y="1021"/>
                  </a:lnTo>
                  <a:cubicBezTo>
                    <a:pt x="1" y="1021"/>
                    <a:pt x="1378" y="2977"/>
                    <a:pt x="2508" y="3087"/>
                  </a:cubicBezTo>
                  <a:cubicBezTo>
                    <a:pt x="2542" y="3090"/>
                    <a:pt x="2576" y="3092"/>
                    <a:pt x="2608" y="3092"/>
                  </a:cubicBezTo>
                  <a:cubicBezTo>
                    <a:pt x="3693" y="3092"/>
                    <a:pt x="4134" y="1379"/>
                    <a:pt x="4134" y="1379"/>
                  </a:cubicBezTo>
                  <a:lnTo>
                    <a:pt x="30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60"/>
            <p:cNvSpPr/>
            <p:nvPr/>
          </p:nvSpPr>
          <p:spPr>
            <a:xfrm>
              <a:off x="2162925" y="3647950"/>
              <a:ext cx="241125" cy="151100"/>
            </a:xfrm>
            <a:custGeom>
              <a:avLst/>
              <a:gdLst/>
              <a:ahLst/>
              <a:cxnLst/>
              <a:rect l="l" t="t" r="r" b="b"/>
              <a:pathLst>
                <a:path w="9645" h="6044" extrusionOk="0">
                  <a:moveTo>
                    <a:pt x="9534" y="0"/>
                  </a:moveTo>
                  <a:cubicBezTo>
                    <a:pt x="9534" y="1"/>
                    <a:pt x="0" y="3224"/>
                    <a:pt x="441" y="4244"/>
                  </a:cubicBezTo>
                  <a:cubicBezTo>
                    <a:pt x="800" y="5046"/>
                    <a:pt x="3442" y="6043"/>
                    <a:pt x="5648" y="6043"/>
                  </a:cubicBezTo>
                  <a:cubicBezTo>
                    <a:pt x="6321" y="6043"/>
                    <a:pt x="6953" y="5951"/>
                    <a:pt x="7468" y="5732"/>
                  </a:cubicBezTo>
                  <a:cubicBezTo>
                    <a:pt x="9644" y="4823"/>
                    <a:pt x="9534" y="1"/>
                    <a:pt x="9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60"/>
            <p:cNvSpPr/>
            <p:nvPr/>
          </p:nvSpPr>
          <p:spPr>
            <a:xfrm>
              <a:off x="2116775" y="3386700"/>
              <a:ext cx="921800" cy="401800"/>
            </a:xfrm>
            <a:custGeom>
              <a:avLst/>
              <a:gdLst/>
              <a:ahLst/>
              <a:cxnLst/>
              <a:rect l="l" t="t" r="r" b="b"/>
              <a:pathLst>
                <a:path w="36872" h="16072" extrusionOk="0">
                  <a:moveTo>
                    <a:pt x="36860" y="5963"/>
                  </a:moveTo>
                  <a:lnTo>
                    <a:pt x="36868" y="5987"/>
                  </a:lnTo>
                  <a:cubicBezTo>
                    <a:pt x="36868" y="5987"/>
                    <a:pt x="36872" y="5977"/>
                    <a:pt x="36860" y="5963"/>
                  </a:cubicBezTo>
                  <a:close/>
                  <a:moveTo>
                    <a:pt x="31909" y="0"/>
                  </a:moveTo>
                  <a:cubicBezTo>
                    <a:pt x="28971" y="0"/>
                    <a:pt x="23797" y="421"/>
                    <a:pt x="15734" y="2405"/>
                  </a:cubicBezTo>
                  <a:cubicBezTo>
                    <a:pt x="1736" y="5739"/>
                    <a:pt x="0" y="11029"/>
                    <a:pt x="0" y="11360"/>
                  </a:cubicBezTo>
                  <a:cubicBezTo>
                    <a:pt x="0" y="11718"/>
                    <a:pt x="1846" y="16072"/>
                    <a:pt x="1846" y="16072"/>
                  </a:cubicBezTo>
                  <a:cubicBezTo>
                    <a:pt x="1846" y="16072"/>
                    <a:pt x="8955" y="11250"/>
                    <a:pt x="23091" y="8163"/>
                  </a:cubicBezTo>
                  <a:cubicBezTo>
                    <a:pt x="32190" y="6226"/>
                    <a:pt x="35283" y="5883"/>
                    <a:pt x="36332" y="5883"/>
                  </a:cubicBezTo>
                  <a:cubicBezTo>
                    <a:pt x="36731" y="5883"/>
                    <a:pt x="36834" y="5932"/>
                    <a:pt x="36860" y="5963"/>
                  </a:cubicBezTo>
                  <a:lnTo>
                    <a:pt x="36860" y="5963"/>
                  </a:lnTo>
                  <a:lnTo>
                    <a:pt x="35022" y="228"/>
                  </a:lnTo>
                  <a:cubicBezTo>
                    <a:pt x="35022" y="228"/>
                    <a:pt x="34071" y="0"/>
                    <a:pt x="319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60"/>
            <p:cNvSpPr/>
            <p:nvPr/>
          </p:nvSpPr>
          <p:spPr>
            <a:xfrm>
              <a:off x="2037625" y="3723725"/>
              <a:ext cx="245875" cy="206350"/>
            </a:xfrm>
            <a:custGeom>
              <a:avLst/>
              <a:gdLst/>
              <a:ahLst/>
              <a:cxnLst/>
              <a:rect l="l" t="t" r="r" b="b"/>
              <a:pathLst>
                <a:path w="9835" h="8254" extrusionOk="0">
                  <a:moveTo>
                    <a:pt x="1249" y="0"/>
                  </a:moveTo>
                  <a:cubicBezTo>
                    <a:pt x="428" y="0"/>
                    <a:pt x="1" y="426"/>
                    <a:pt x="190" y="1461"/>
                  </a:cubicBezTo>
                  <a:cubicBezTo>
                    <a:pt x="631" y="3527"/>
                    <a:pt x="411" y="6393"/>
                    <a:pt x="2946" y="7881"/>
                  </a:cubicBezTo>
                  <a:cubicBezTo>
                    <a:pt x="3428" y="8146"/>
                    <a:pt x="3975" y="8254"/>
                    <a:pt x="4545" y="8254"/>
                  </a:cubicBezTo>
                  <a:cubicBezTo>
                    <a:pt x="6941" y="8254"/>
                    <a:pt x="9745" y="6345"/>
                    <a:pt x="9834" y="6145"/>
                  </a:cubicBezTo>
                  <a:lnTo>
                    <a:pt x="8898" y="3390"/>
                  </a:lnTo>
                  <a:cubicBezTo>
                    <a:pt x="8898" y="3390"/>
                    <a:pt x="6721" y="1902"/>
                    <a:pt x="4213" y="882"/>
                  </a:cubicBezTo>
                  <a:cubicBezTo>
                    <a:pt x="3020" y="337"/>
                    <a:pt x="1979" y="0"/>
                    <a:pt x="1249" y="0"/>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60"/>
            <p:cNvSpPr/>
            <p:nvPr/>
          </p:nvSpPr>
          <p:spPr>
            <a:xfrm>
              <a:off x="2633400" y="3705125"/>
              <a:ext cx="103375" cy="106800"/>
            </a:xfrm>
            <a:custGeom>
              <a:avLst/>
              <a:gdLst/>
              <a:ahLst/>
              <a:cxnLst/>
              <a:rect l="l" t="t" r="r" b="b"/>
              <a:pathLst>
                <a:path w="4135" h="4272" extrusionOk="0">
                  <a:moveTo>
                    <a:pt x="2067" y="1"/>
                  </a:moveTo>
                  <a:cubicBezTo>
                    <a:pt x="910" y="1"/>
                    <a:pt x="1" y="937"/>
                    <a:pt x="1" y="2205"/>
                  </a:cubicBezTo>
                  <a:cubicBezTo>
                    <a:pt x="1" y="3335"/>
                    <a:pt x="910" y="4271"/>
                    <a:pt x="2067" y="4271"/>
                  </a:cubicBezTo>
                  <a:cubicBezTo>
                    <a:pt x="3225" y="4271"/>
                    <a:pt x="4134" y="3335"/>
                    <a:pt x="4134" y="2205"/>
                  </a:cubicBezTo>
                  <a:cubicBezTo>
                    <a:pt x="4134" y="937"/>
                    <a:pt x="3225" y="1"/>
                    <a:pt x="2067" y="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60"/>
            <p:cNvSpPr/>
            <p:nvPr/>
          </p:nvSpPr>
          <p:spPr>
            <a:xfrm>
              <a:off x="2544550" y="3694100"/>
              <a:ext cx="42725" cy="42725"/>
            </a:xfrm>
            <a:custGeom>
              <a:avLst/>
              <a:gdLst/>
              <a:ahLst/>
              <a:cxnLst/>
              <a:rect l="l" t="t" r="r" b="b"/>
              <a:pathLst>
                <a:path w="1709" h="1709" extrusionOk="0">
                  <a:moveTo>
                    <a:pt x="910" y="1"/>
                  </a:moveTo>
                  <a:cubicBezTo>
                    <a:pt x="469" y="1"/>
                    <a:pt x="0" y="331"/>
                    <a:pt x="0" y="800"/>
                  </a:cubicBezTo>
                  <a:cubicBezTo>
                    <a:pt x="0" y="1268"/>
                    <a:pt x="469" y="1709"/>
                    <a:pt x="910" y="1709"/>
                  </a:cubicBezTo>
                  <a:cubicBezTo>
                    <a:pt x="1378" y="1709"/>
                    <a:pt x="1709" y="1268"/>
                    <a:pt x="1709" y="800"/>
                  </a:cubicBezTo>
                  <a:cubicBezTo>
                    <a:pt x="1709" y="331"/>
                    <a:pt x="1378" y="1"/>
                    <a:pt x="910"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60"/>
            <p:cNvSpPr/>
            <p:nvPr/>
          </p:nvSpPr>
          <p:spPr>
            <a:xfrm>
              <a:off x="2736750" y="3645200"/>
              <a:ext cx="43400" cy="46175"/>
            </a:xfrm>
            <a:custGeom>
              <a:avLst/>
              <a:gdLst/>
              <a:ahLst/>
              <a:cxnLst/>
              <a:rect l="l" t="t" r="r" b="b"/>
              <a:pathLst>
                <a:path w="1736" h="1847" extrusionOk="0">
                  <a:moveTo>
                    <a:pt x="909" y="0"/>
                  </a:moveTo>
                  <a:cubicBezTo>
                    <a:pt x="358" y="0"/>
                    <a:pt x="0" y="469"/>
                    <a:pt x="0" y="910"/>
                  </a:cubicBezTo>
                  <a:cubicBezTo>
                    <a:pt x="0" y="1378"/>
                    <a:pt x="358" y="1846"/>
                    <a:pt x="909" y="1846"/>
                  </a:cubicBezTo>
                  <a:cubicBezTo>
                    <a:pt x="1378" y="1846"/>
                    <a:pt x="1736" y="1378"/>
                    <a:pt x="1736" y="910"/>
                  </a:cubicBezTo>
                  <a:cubicBezTo>
                    <a:pt x="1736" y="469"/>
                    <a:pt x="1378" y="0"/>
                    <a:pt x="909" y="0"/>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60"/>
            <p:cNvSpPr/>
            <p:nvPr/>
          </p:nvSpPr>
          <p:spPr>
            <a:xfrm>
              <a:off x="2455675" y="3576300"/>
              <a:ext cx="117825" cy="120575"/>
            </a:xfrm>
            <a:custGeom>
              <a:avLst/>
              <a:gdLst/>
              <a:ahLst/>
              <a:cxnLst/>
              <a:rect l="l" t="t" r="r" b="b"/>
              <a:pathLst>
                <a:path w="4713" h="4823" extrusionOk="0">
                  <a:moveTo>
                    <a:pt x="4354" y="1"/>
                  </a:moveTo>
                  <a:cubicBezTo>
                    <a:pt x="4354" y="1"/>
                    <a:pt x="2398" y="1"/>
                    <a:pt x="1268" y="1709"/>
                  </a:cubicBezTo>
                  <a:cubicBezTo>
                    <a:pt x="221" y="3445"/>
                    <a:pt x="1" y="4823"/>
                    <a:pt x="1" y="4823"/>
                  </a:cubicBezTo>
                  <a:cubicBezTo>
                    <a:pt x="1131" y="2398"/>
                    <a:pt x="4713" y="1158"/>
                    <a:pt x="4713" y="1158"/>
                  </a:cubicBezTo>
                  <a:lnTo>
                    <a:pt x="4354" y="1"/>
                  </a:ln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60"/>
            <p:cNvSpPr/>
            <p:nvPr/>
          </p:nvSpPr>
          <p:spPr>
            <a:xfrm>
              <a:off x="2705050" y="3521575"/>
              <a:ext cx="120575" cy="80250"/>
            </a:xfrm>
            <a:custGeom>
              <a:avLst/>
              <a:gdLst/>
              <a:ahLst/>
              <a:cxnLst/>
              <a:rect l="l" t="t" r="r" b="b"/>
              <a:pathLst>
                <a:path w="4823" h="3210" extrusionOk="0">
                  <a:moveTo>
                    <a:pt x="486" y="0"/>
                  </a:moveTo>
                  <a:cubicBezTo>
                    <a:pt x="364" y="0"/>
                    <a:pt x="239" y="4"/>
                    <a:pt x="111" y="13"/>
                  </a:cubicBezTo>
                  <a:lnTo>
                    <a:pt x="1" y="1721"/>
                  </a:lnTo>
                  <a:cubicBezTo>
                    <a:pt x="1" y="1721"/>
                    <a:pt x="111" y="1611"/>
                    <a:pt x="1488" y="1611"/>
                  </a:cubicBezTo>
                  <a:cubicBezTo>
                    <a:pt x="2756" y="1611"/>
                    <a:pt x="4823" y="3209"/>
                    <a:pt x="4823" y="3209"/>
                  </a:cubicBezTo>
                  <a:cubicBezTo>
                    <a:pt x="4823" y="3209"/>
                    <a:pt x="3873" y="0"/>
                    <a:pt x="486" y="0"/>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60"/>
            <p:cNvSpPr/>
            <p:nvPr/>
          </p:nvSpPr>
          <p:spPr>
            <a:xfrm>
              <a:off x="2587250" y="3782975"/>
              <a:ext cx="210125" cy="132275"/>
            </a:xfrm>
            <a:custGeom>
              <a:avLst/>
              <a:gdLst/>
              <a:ahLst/>
              <a:cxnLst/>
              <a:rect l="l" t="t" r="r" b="b"/>
              <a:pathLst>
                <a:path w="8405" h="5291" fill="none" extrusionOk="0">
                  <a:moveTo>
                    <a:pt x="1" y="3224"/>
                  </a:moveTo>
                  <a:cubicBezTo>
                    <a:pt x="1" y="3224"/>
                    <a:pt x="1626" y="5291"/>
                    <a:pt x="4961" y="4354"/>
                  </a:cubicBezTo>
                  <a:cubicBezTo>
                    <a:pt x="8405" y="3334"/>
                    <a:pt x="8267" y="0"/>
                    <a:pt x="8267" y="0"/>
                  </a:cubicBezTo>
                </a:path>
              </a:pathLst>
            </a:custGeom>
            <a:solidFill>
              <a:srgbClr val="392410"/>
            </a:solidFill>
            <a:ln w="5500" cap="flat" cmpd="sng">
              <a:solidFill>
                <a:srgbClr val="000000"/>
              </a:solidFill>
              <a:prstDash val="solid"/>
              <a:miter lim="275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60"/>
            <p:cNvSpPr/>
            <p:nvPr/>
          </p:nvSpPr>
          <p:spPr>
            <a:xfrm>
              <a:off x="1557425" y="3280800"/>
              <a:ext cx="206675" cy="206675"/>
            </a:xfrm>
            <a:custGeom>
              <a:avLst/>
              <a:gdLst/>
              <a:ahLst/>
              <a:cxnLst/>
              <a:rect l="l" t="t" r="r" b="b"/>
              <a:pathLst>
                <a:path w="8267" h="8267" extrusionOk="0">
                  <a:moveTo>
                    <a:pt x="4133" y="0"/>
                  </a:moveTo>
                  <a:cubicBezTo>
                    <a:pt x="1819" y="0"/>
                    <a:pt x="0" y="1819"/>
                    <a:pt x="0" y="4133"/>
                  </a:cubicBezTo>
                  <a:cubicBezTo>
                    <a:pt x="0" y="6420"/>
                    <a:pt x="1819" y="8266"/>
                    <a:pt x="4133" y="8266"/>
                  </a:cubicBezTo>
                  <a:cubicBezTo>
                    <a:pt x="6420" y="8266"/>
                    <a:pt x="8266" y="6420"/>
                    <a:pt x="8266" y="4133"/>
                  </a:cubicBezTo>
                  <a:cubicBezTo>
                    <a:pt x="8266" y="1819"/>
                    <a:pt x="6420" y="0"/>
                    <a:pt x="41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60"/>
            <p:cNvSpPr/>
            <p:nvPr/>
          </p:nvSpPr>
          <p:spPr>
            <a:xfrm>
              <a:off x="2714000" y="4715675"/>
              <a:ext cx="496700" cy="594850"/>
            </a:xfrm>
            <a:custGeom>
              <a:avLst/>
              <a:gdLst/>
              <a:ahLst/>
              <a:cxnLst/>
              <a:rect l="l" t="t" r="r" b="b"/>
              <a:pathLst>
                <a:path w="19868" h="23794" extrusionOk="0">
                  <a:moveTo>
                    <a:pt x="4575" y="1"/>
                  </a:moveTo>
                  <a:lnTo>
                    <a:pt x="2288" y="111"/>
                  </a:lnTo>
                  <a:lnTo>
                    <a:pt x="2067" y="13888"/>
                  </a:lnTo>
                  <a:cubicBezTo>
                    <a:pt x="2067" y="13888"/>
                    <a:pt x="1130" y="15514"/>
                    <a:pt x="690" y="16423"/>
                  </a:cubicBezTo>
                  <a:cubicBezTo>
                    <a:pt x="331" y="17332"/>
                    <a:pt x="1" y="18600"/>
                    <a:pt x="690" y="19289"/>
                  </a:cubicBezTo>
                  <a:cubicBezTo>
                    <a:pt x="1143" y="19915"/>
                    <a:pt x="1732" y="19983"/>
                    <a:pt x="2297" y="19983"/>
                  </a:cubicBezTo>
                  <a:cubicBezTo>
                    <a:pt x="2453" y="19983"/>
                    <a:pt x="2607" y="19977"/>
                    <a:pt x="2756" y="19977"/>
                  </a:cubicBezTo>
                  <a:cubicBezTo>
                    <a:pt x="3445" y="19977"/>
                    <a:pt x="5512" y="22044"/>
                    <a:pt x="8708" y="22953"/>
                  </a:cubicBezTo>
                  <a:cubicBezTo>
                    <a:pt x="10320" y="23477"/>
                    <a:pt x="12131" y="23794"/>
                    <a:pt x="13771" y="23794"/>
                  </a:cubicBezTo>
                  <a:cubicBezTo>
                    <a:pt x="15410" y="23794"/>
                    <a:pt x="16878" y="23477"/>
                    <a:pt x="17801" y="22733"/>
                  </a:cubicBezTo>
                  <a:cubicBezTo>
                    <a:pt x="19730" y="21245"/>
                    <a:pt x="19867" y="19068"/>
                    <a:pt x="19867" y="16891"/>
                  </a:cubicBezTo>
                  <a:cubicBezTo>
                    <a:pt x="19790" y="15735"/>
                    <a:pt x="19756" y="15114"/>
                    <a:pt x="19621" y="15114"/>
                  </a:cubicBezTo>
                  <a:cubicBezTo>
                    <a:pt x="19514" y="15114"/>
                    <a:pt x="19344" y="15499"/>
                    <a:pt x="19041" y="16313"/>
                  </a:cubicBezTo>
                  <a:cubicBezTo>
                    <a:pt x="18352" y="18269"/>
                    <a:pt x="18021" y="18710"/>
                    <a:pt x="13420" y="18958"/>
                  </a:cubicBezTo>
                  <a:cubicBezTo>
                    <a:pt x="13350" y="18960"/>
                    <a:pt x="13280" y="18960"/>
                    <a:pt x="13210" y="18960"/>
                  </a:cubicBezTo>
                  <a:cubicBezTo>
                    <a:pt x="8720" y="18960"/>
                    <a:pt x="4713" y="15514"/>
                    <a:pt x="4713" y="15514"/>
                  </a:cubicBezTo>
                  <a:lnTo>
                    <a:pt x="45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60"/>
            <p:cNvSpPr/>
            <p:nvPr/>
          </p:nvSpPr>
          <p:spPr>
            <a:xfrm>
              <a:off x="2714000" y="5060100"/>
              <a:ext cx="496700" cy="250425"/>
            </a:xfrm>
            <a:custGeom>
              <a:avLst/>
              <a:gdLst/>
              <a:ahLst/>
              <a:cxnLst/>
              <a:rect l="l" t="t" r="r" b="b"/>
              <a:pathLst>
                <a:path w="19868" h="10017" extrusionOk="0">
                  <a:moveTo>
                    <a:pt x="2067" y="1"/>
                  </a:moveTo>
                  <a:lnTo>
                    <a:pt x="2067" y="111"/>
                  </a:lnTo>
                  <a:cubicBezTo>
                    <a:pt x="2067" y="111"/>
                    <a:pt x="1130" y="1737"/>
                    <a:pt x="690" y="2646"/>
                  </a:cubicBezTo>
                  <a:cubicBezTo>
                    <a:pt x="331" y="3555"/>
                    <a:pt x="1" y="4823"/>
                    <a:pt x="690" y="5512"/>
                  </a:cubicBezTo>
                  <a:cubicBezTo>
                    <a:pt x="1143" y="6138"/>
                    <a:pt x="1732" y="6206"/>
                    <a:pt x="2297" y="6206"/>
                  </a:cubicBezTo>
                  <a:cubicBezTo>
                    <a:pt x="2453" y="6206"/>
                    <a:pt x="2607" y="6200"/>
                    <a:pt x="2756" y="6200"/>
                  </a:cubicBezTo>
                  <a:cubicBezTo>
                    <a:pt x="3445" y="6200"/>
                    <a:pt x="5512" y="8267"/>
                    <a:pt x="8708" y="9176"/>
                  </a:cubicBezTo>
                  <a:cubicBezTo>
                    <a:pt x="10320" y="9700"/>
                    <a:pt x="12131" y="10017"/>
                    <a:pt x="13771" y="10017"/>
                  </a:cubicBezTo>
                  <a:cubicBezTo>
                    <a:pt x="15410" y="10017"/>
                    <a:pt x="16878" y="9700"/>
                    <a:pt x="17801" y="8956"/>
                  </a:cubicBezTo>
                  <a:cubicBezTo>
                    <a:pt x="19730" y="7468"/>
                    <a:pt x="19867" y="5291"/>
                    <a:pt x="19867" y="3114"/>
                  </a:cubicBezTo>
                  <a:cubicBezTo>
                    <a:pt x="19790" y="1958"/>
                    <a:pt x="19756" y="1337"/>
                    <a:pt x="19621" y="1337"/>
                  </a:cubicBezTo>
                  <a:cubicBezTo>
                    <a:pt x="19514" y="1337"/>
                    <a:pt x="19344" y="1722"/>
                    <a:pt x="19041" y="2536"/>
                  </a:cubicBezTo>
                  <a:cubicBezTo>
                    <a:pt x="18352" y="4492"/>
                    <a:pt x="18021" y="4933"/>
                    <a:pt x="13420" y="5181"/>
                  </a:cubicBezTo>
                  <a:cubicBezTo>
                    <a:pt x="13350" y="5183"/>
                    <a:pt x="13280" y="5183"/>
                    <a:pt x="13210" y="5183"/>
                  </a:cubicBezTo>
                  <a:cubicBezTo>
                    <a:pt x="8720" y="5183"/>
                    <a:pt x="4713" y="1737"/>
                    <a:pt x="4713" y="1737"/>
                  </a:cubicBezTo>
                  <a:lnTo>
                    <a:pt x="47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60"/>
            <p:cNvSpPr/>
            <p:nvPr/>
          </p:nvSpPr>
          <p:spPr>
            <a:xfrm>
              <a:off x="2424000" y="4425675"/>
              <a:ext cx="528375" cy="307250"/>
            </a:xfrm>
            <a:custGeom>
              <a:avLst/>
              <a:gdLst/>
              <a:ahLst/>
              <a:cxnLst/>
              <a:rect l="l" t="t" r="r" b="b"/>
              <a:pathLst>
                <a:path w="21135" h="12290" extrusionOk="0">
                  <a:moveTo>
                    <a:pt x="18930" y="0"/>
                  </a:moveTo>
                  <a:lnTo>
                    <a:pt x="2535" y="1047"/>
                  </a:lnTo>
                  <a:lnTo>
                    <a:pt x="0" y="12289"/>
                  </a:lnTo>
                  <a:lnTo>
                    <a:pt x="0" y="12289"/>
                  </a:lnTo>
                  <a:lnTo>
                    <a:pt x="9975" y="12069"/>
                  </a:lnTo>
                  <a:lnTo>
                    <a:pt x="10664" y="9203"/>
                  </a:lnTo>
                  <a:lnTo>
                    <a:pt x="11353" y="12289"/>
                  </a:lnTo>
                  <a:lnTo>
                    <a:pt x="21135" y="10801"/>
                  </a:lnTo>
                  <a:lnTo>
                    <a:pt x="189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60"/>
            <p:cNvSpPr/>
            <p:nvPr/>
          </p:nvSpPr>
          <p:spPr>
            <a:xfrm>
              <a:off x="2699550" y="4632325"/>
              <a:ext cx="272800" cy="126775"/>
            </a:xfrm>
            <a:custGeom>
              <a:avLst/>
              <a:gdLst/>
              <a:ahLst/>
              <a:cxnLst/>
              <a:rect l="l" t="t" r="r" b="b"/>
              <a:pathLst>
                <a:path w="10912" h="5071" extrusionOk="0">
                  <a:moveTo>
                    <a:pt x="10443" y="1"/>
                  </a:moveTo>
                  <a:lnTo>
                    <a:pt x="0" y="2535"/>
                  </a:lnTo>
                  <a:lnTo>
                    <a:pt x="331" y="5070"/>
                  </a:lnTo>
                  <a:lnTo>
                    <a:pt x="10912" y="3445"/>
                  </a:lnTo>
                  <a:lnTo>
                    <a:pt x="104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60"/>
            <p:cNvSpPr/>
            <p:nvPr/>
          </p:nvSpPr>
          <p:spPr>
            <a:xfrm>
              <a:off x="2406775" y="4664025"/>
              <a:ext cx="275575" cy="100575"/>
            </a:xfrm>
            <a:custGeom>
              <a:avLst/>
              <a:gdLst/>
              <a:ahLst/>
              <a:cxnLst/>
              <a:rect l="l" t="t" r="r" b="b"/>
              <a:pathLst>
                <a:path w="11023" h="4023" extrusionOk="0">
                  <a:moveTo>
                    <a:pt x="910" y="0"/>
                  </a:moveTo>
                  <a:lnTo>
                    <a:pt x="1" y="3913"/>
                  </a:lnTo>
                  <a:lnTo>
                    <a:pt x="10912" y="4023"/>
                  </a:lnTo>
                  <a:lnTo>
                    <a:pt x="11022" y="1267"/>
                  </a:lnTo>
                  <a:lnTo>
                    <a:pt x="9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60"/>
            <p:cNvSpPr/>
            <p:nvPr/>
          </p:nvSpPr>
          <p:spPr>
            <a:xfrm>
              <a:off x="2475650" y="4348525"/>
              <a:ext cx="430575" cy="140550"/>
            </a:xfrm>
            <a:custGeom>
              <a:avLst/>
              <a:gdLst/>
              <a:ahLst/>
              <a:cxnLst/>
              <a:rect l="l" t="t" r="r" b="b"/>
              <a:pathLst>
                <a:path w="17223" h="5622" extrusionOk="0">
                  <a:moveTo>
                    <a:pt x="16065" y="0"/>
                  </a:moveTo>
                  <a:lnTo>
                    <a:pt x="1268" y="1020"/>
                  </a:lnTo>
                  <a:lnTo>
                    <a:pt x="1" y="5621"/>
                  </a:lnTo>
                  <a:lnTo>
                    <a:pt x="17222" y="4464"/>
                  </a:lnTo>
                  <a:lnTo>
                    <a:pt x="160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60"/>
            <p:cNvSpPr/>
            <p:nvPr/>
          </p:nvSpPr>
          <p:spPr>
            <a:xfrm>
              <a:off x="2725025" y="5028425"/>
              <a:ext cx="144000" cy="75100"/>
            </a:xfrm>
            <a:custGeom>
              <a:avLst/>
              <a:gdLst/>
              <a:ahLst/>
              <a:cxnLst/>
              <a:rect l="l" t="t" r="r" b="b"/>
              <a:pathLst>
                <a:path w="5760" h="3004" extrusionOk="0">
                  <a:moveTo>
                    <a:pt x="249" y="0"/>
                  </a:moveTo>
                  <a:lnTo>
                    <a:pt x="1" y="2645"/>
                  </a:lnTo>
                  <a:lnTo>
                    <a:pt x="5759" y="3004"/>
                  </a:lnTo>
                  <a:lnTo>
                    <a:pt x="5291" y="110"/>
                  </a:lnTo>
                  <a:lnTo>
                    <a:pt x="2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60"/>
            <p:cNvSpPr/>
            <p:nvPr/>
          </p:nvSpPr>
          <p:spPr>
            <a:xfrm>
              <a:off x="2667850" y="4351275"/>
              <a:ext cx="77875" cy="128850"/>
            </a:xfrm>
            <a:custGeom>
              <a:avLst/>
              <a:gdLst/>
              <a:ahLst/>
              <a:cxnLst/>
              <a:rect l="l" t="t" r="r" b="b"/>
              <a:pathLst>
                <a:path w="3115" h="5154" extrusionOk="0">
                  <a:moveTo>
                    <a:pt x="2756" y="0"/>
                  </a:moveTo>
                  <a:lnTo>
                    <a:pt x="1" y="221"/>
                  </a:lnTo>
                  <a:lnTo>
                    <a:pt x="111" y="5153"/>
                  </a:lnTo>
                  <a:lnTo>
                    <a:pt x="3114" y="5043"/>
                  </a:lnTo>
                  <a:lnTo>
                    <a:pt x="2756"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60"/>
            <p:cNvSpPr/>
            <p:nvPr/>
          </p:nvSpPr>
          <p:spPr>
            <a:xfrm>
              <a:off x="2266250" y="4442900"/>
              <a:ext cx="126075" cy="123325"/>
            </a:xfrm>
            <a:custGeom>
              <a:avLst/>
              <a:gdLst/>
              <a:ahLst/>
              <a:cxnLst/>
              <a:rect l="l" t="t" r="r" b="b"/>
              <a:pathLst>
                <a:path w="5043" h="4933" extrusionOk="0">
                  <a:moveTo>
                    <a:pt x="1957" y="0"/>
                  </a:moveTo>
                  <a:lnTo>
                    <a:pt x="0" y="2067"/>
                  </a:lnTo>
                  <a:lnTo>
                    <a:pt x="3445" y="4932"/>
                  </a:lnTo>
                  <a:lnTo>
                    <a:pt x="5043" y="2866"/>
                  </a:lnTo>
                  <a:lnTo>
                    <a:pt x="195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60"/>
            <p:cNvSpPr/>
            <p:nvPr/>
          </p:nvSpPr>
          <p:spPr>
            <a:xfrm>
              <a:off x="2076825" y="3782975"/>
              <a:ext cx="120575" cy="94400"/>
            </a:xfrm>
            <a:custGeom>
              <a:avLst/>
              <a:gdLst/>
              <a:ahLst/>
              <a:cxnLst/>
              <a:rect l="l" t="t" r="r" b="b"/>
              <a:pathLst>
                <a:path w="4823" h="3776" extrusionOk="0">
                  <a:moveTo>
                    <a:pt x="221" y="0"/>
                  </a:moveTo>
                  <a:lnTo>
                    <a:pt x="221" y="0"/>
                  </a:lnTo>
                  <a:cubicBezTo>
                    <a:pt x="221" y="0"/>
                    <a:pt x="0" y="1846"/>
                    <a:pt x="1020" y="2645"/>
                  </a:cubicBezTo>
                  <a:cubicBezTo>
                    <a:pt x="2177" y="3555"/>
                    <a:pt x="4822" y="3775"/>
                    <a:pt x="4822" y="3775"/>
                  </a:cubicBezTo>
                  <a:cubicBezTo>
                    <a:pt x="4822" y="3775"/>
                    <a:pt x="4822" y="2535"/>
                    <a:pt x="3775" y="1598"/>
                  </a:cubicBezTo>
                  <a:cubicBezTo>
                    <a:pt x="2756" y="799"/>
                    <a:pt x="221" y="0"/>
                    <a:pt x="221" y="0"/>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60"/>
            <p:cNvSpPr/>
            <p:nvPr/>
          </p:nvSpPr>
          <p:spPr>
            <a:xfrm>
              <a:off x="3043975" y="3498475"/>
              <a:ext cx="115050" cy="135025"/>
            </a:xfrm>
            <a:custGeom>
              <a:avLst/>
              <a:gdLst/>
              <a:ahLst/>
              <a:cxnLst/>
              <a:rect l="l" t="t" r="r" b="b"/>
              <a:pathLst>
                <a:path w="4602" h="5401" extrusionOk="0">
                  <a:moveTo>
                    <a:pt x="3555" y="0"/>
                  </a:moveTo>
                  <a:cubicBezTo>
                    <a:pt x="3555" y="0"/>
                    <a:pt x="1709" y="1047"/>
                    <a:pt x="799" y="2535"/>
                  </a:cubicBezTo>
                  <a:cubicBezTo>
                    <a:pt x="0" y="4023"/>
                    <a:pt x="579" y="5401"/>
                    <a:pt x="579" y="5401"/>
                  </a:cubicBezTo>
                  <a:cubicBezTo>
                    <a:pt x="579" y="5401"/>
                    <a:pt x="2535" y="5401"/>
                    <a:pt x="3555" y="4023"/>
                  </a:cubicBezTo>
                  <a:cubicBezTo>
                    <a:pt x="4602" y="2535"/>
                    <a:pt x="3555" y="0"/>
                    <a:pt x="3555" y="0"/>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6" name="Google Shape;9656;p60"/>
          <p:cNvGrpSpPr/>
          <p:nvPr/>
        </p:nvGrpSpPr>
        <p:grpSpPr>
          <a:xfrm rot="10800000" flipH="1">
            <a:off x="104234" y="44401"/>
            <a:ext cx="1773140" cy="2417976"/>
            <a:chOff x="4418925" y="3145775"/>
            <a:chExt cx="1624350" cy="2215075"/>
          </a:xfrm>
        </p:grpSpPr>
        <p:sp>
          <p:nvSpPr>
            <p:cNvPr id="9657" name="Google Shape;9657;p60"/>
            <p:cNvSpPr/>
            <p:nvPr/>
          </p:nvSpPr>
          <p:spPr>
            <a:xfrm>
              <a:off x="5156700" y="3147425"/>
              <a:ext cx="886575" cy="1126025"/>
            </a:xfrm>
            <a:custGeom>
              <a:avLst/>
              <a:gdLst/>
              <a:ahLst/>
              <a:cxnLst/>
              <a:rect l="l" t="t" r="r" b="b"/>
              <a:pathLst>
                <a:path w="35463" h="45041" extrusionOk="0">
                  <a:moveTo>
                    <a:pt x="15309" y="1"/>
                  </a:moveTo>
                  <a:cubicBezTo>
                    <a:pt x="15132" y="1"/>
                    <a:pt x="14961" y="15"/>
                    <a:pt x="14797" y="45"/>
                  </a:cubicBezTo>
                  <a:cubicBezTo>
                    <a:pt x="9644" y="844"/>
                    <a:pt x="0" y="5335"/>
                    <a:pt x="0" y="5335"/>
                  </a:cubicBezTo>
                  <a:lnTo>
                    <a:pt x="19040" y="13712"/>
                  </a:lnTo>
                  <a:lnTo>
                    <a:pt x="24909" y="20600"/>
                  </a:lnTo>
                  <a:cubicBezTo>
                    <a:pt x="24909" y="20600"/>
                    <a:pt x="25488" y="31401"/>
                    <a:pt x="25929" y="32531"/>
                  </a:cubicBezTo>
                  <a:cubicBezTo>
                    <a:pt x="26397" y="33688"/>
                    <a:pt x="31687" y="37353"/>
                    <a:pt x="32376" y="38042"/>
                  </a:cubicBezTo>
                  <a:cubicBezTo>
                    <a:pt x="33175" y="38841"/>
                    <a:pt x="30530" y="45041"/>
                    <a:pt x="30999" y="45041"/>
                  </a:cubicBezTo>
                  <a:cubicBezTo>
                    <a:pt x="31439" y="45041"/>
                    <a:pt x="35462" y="39998"/>
                    <a:pt x="35462" y="38042"/>
                  </a:cubicBezTo>
                  <a:cubicBezTo>
                    <a:pt x="35462" y="36086"/>
                    <a:pt x="31798" y="31952"/>
                    <a:pt x="31798" y="30024"/>
                  </a:cubicBezTo>
                  <a:cubicBezTo>
                    <a:pt x="31798" y="28067"/>
                    <a:pt x="34195" y="18754"/>
                    <a:pt x="32486" y="15668"/>
                  </a:cubicBezTo>
                  <a:cubicBezTo>
                    <a:pt x="30914" y="12656"/>
                    <a:pt x="20549" y="1"/>
                    <a:pt x="15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60"/>
            <p:cNvSpPr/>
            <p:nvPr/>
          </p:nvSpPr>
          <p:spPr>
            <a:xfrm>
              <a:off x="5669875" y="3269075"/>
              <a:ext cx="163975" cy="243875"/>
            </a:xfrm>
            <a:custGeom>
              <a:avLst/>
              <a:gdLst/>
              <a:ahLst/>
              <a:cxnLst/>
              <a:rect l="l" t="t" r="r" b="b"/>
              <a:pathLst>
                <a:path w="6559" h="9755" extrusionOk="0">
                  <a:moveTo>
                    <a:pt x="2894" y="1"/>
                  </a:moveTo>
                  <a:lnTo>
                    <a:pt x="1" y="9314"/>
                  </a:lnTo>
                  <a:lnTo>
                    <a:pt x="1737" y="9755"/>
                  </a:lnTo>
                  <a:lnTo>
                    <a:pt x="6559" y="3803"/>
                  </a:lnTo>
                  <a:cubicBezTo>
                    <a:pt x="5402" y="2536"/>
                    <a:pt x="4134" y="1158"/>
                    <a:pt x="2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60"/>
            <p:cNvSpPr/>
            <p:nvPr/>
          </p:nvSpPr>
          <p:spPr>
            <a:xfrm>
              <a:off x="5156700" y="3231875"/>
              <a:ext cx="206675" cy="117825"/>
            </a:xfrm>
            <a:custGeom>
              <a:avLst/>
              <a:gdLst/>
              <a:ahLst/>
              <a:cxnLst/>
              <a:rect l="l" t="t" r="r" b="b"/>
              <a:pathLst>
                <a:path w="8267" h="4713" extrusionOk="0">
                  <a:moveTo>
                    <a:pt x="4684" y="1"/>
                  </a:moveTo>
                  <a:cubicBezTo>
                    <a:pt x="2067" y="1020"/>
                    <a:pt x="0" y="1957"/>
                    <a:pt x="0" y="1957"/>
                  </a:cubicBezTo>
                  <a:lnTo>
                    <a:pt x="6062" y="4713"/>
                  </a:lnTo>
                  <a:lnTo>
                    <a:pt x="8266" y="4134"/>
                  </a:lnTo>
                  <a:lnTo>
                    <a:pt x="46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60"/>
            <p:cNvSpPr/>
            <p:nvPr/>
          </p:nvSpPr>
          <p:spPr>
            <a:xfrm>
              <a:off x="5802150" y="3883550"/>
              <a:ext cx="175000" cy="146050"/>
            </a:xfrm>
            <a:custGeom>
              <a:avLst/>
              <a:gdLst/>
              <a:ahLst/>
              <a:cxnLst/>
              <a:rect l="l" t="t" r="r" b="b"/>
              <a:pathLst>
                <a:path w="7000" h="5842" extrusionOk="0">
                  <a:moveTo>
                    <a:pt x="5980" y="0"/>
                  </a:moveTo>
                  <a:lnTo>
                    <a:pt x="0" y="2287"/>
                  </a:lnTo>
                  <a:cubicBezTo>
                    <a:pt x="0" y="2645"/>
                    <a:pt x="111" y="2976"/>
                    <a:pt x="111" y="3086"/>
                  </a:cubicBezTo>
                  <a:cubicBezTo>
                    <a:pt x="359" y="3665"/>
                    <a:pt x="1598" y="4822"/>
                    <a:pt x="2976" y="5842"/>
                  </a:cubicBezTo>
                  <a:lnTo>
                    <a:pt x="6999" y="3196"/>
                  </a:lnTo>
                  <a:cubicBezTo>
                    <a:pt x="6420" y="2177"/>
                    <a:pt x="5980" y="1268"/>
                    <a:pt x="5980" y="579"/>
                  </a:cubicBezTo>
                  <a:lnTo>
                    <a:pt x="598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60"/>
            <p:cNvSpPr/>
            <p:nvPr/>
          </p:nvSpPr>
          <p:spPr>
            <a:xfrm>
              <a:off x="5725000" y="3478500"/>
              <a:ext cx="252150" cy="120575"/>
            </a:xfrm>
            <a:custGeom>
              <a:avLst/>
              <a:gdLst/>
              <a:ahLst/>
              <a:cxnLst/>
              <a:rect l="l" t="t" r="r" b="b"/>
              <a:pathLst>
                <a:path w="10086" h="4823" extrusionOk="0">
                  <a:moveTo>
                    <a:pt x="8129" y="0"/>
                  </a:moveTo>
                  <a:lnTo>
                    <a:pt x="0" y="3224"/>
                  </a:lnTo>
                  <a:lnTo>
                    <a:pt x="441" y="4822"/>
                  </a:lnTo>
                  <a:lnTo>
                    <a:pt x="10085" y="3224"/>
                  </a:lnTo>
                  <a:cubicBezTo>
                    <a:pt x="9975" y="2866"/>
                    <a:pt x="9865" y="2645"/>
                    <a:pt x="9754" y="2425"/>
                  </a:cubicBezTo>
                  <a:cubicBezTo>
                    <a:pt x="9506" y="1957"/>
                    <a:pt x="8955" y="1047"/>
                    <a:pt x="8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60"/>
            <p:cNvSpPr/>
            <p:nvPr/>
          </p:nvSpPr>
          <p:spPr>
            <a:xfrm>
              <a:off x="5959900" y="4061275"/>
              <a:ext cx="83375" cy="97825"/>
            </a:xfrm>
            <a:custGeom>
              <a:avLst/>
              <a:gdLst/>
              <a:ahLst/>
              <a:cxnLst/>
              <a:rect l="l" t="t" r="r" b="b"/>
              <a:pathLst>
                <a:path w="3335" h="3913" extrusionOk="0">
                  <a:moveTo>
                    <a:pt x="2866" y="0"/>
                  </a:moveTo>
                  <a:lnTo>
                    <a:pt x="110" y="1378"/>
                  </a:lnTo>
                  <a:lnTo>
                    <a:pt x="248" y="1488"/>
                  </a:lnTo>
                  <a:cubicBezTo>
                    <a:pt x="469" y="1846"/>
                    <a:pt x="358" y="2755"/>
                    <a:pt x="0" y="3913"/>
                  </a:cubicBezTo>
                  <a:lnTo>
                    <a:pt x="3224" y="2177"/>
                  </a:lnTo>
                  <a:cubicBezTo>
                    <a:pt x="3334" y="1956"/>
                    <a:pt x="3334" y="1736"/>
                    <a:pt x="3334" y="1488"/>
                  </a:cubicBezTo>
                  <a:cubicBezTo>
                    <a:pt x="3334" y="1047"/>
                    <a:pt x="3224" y="579"/>
                    <a:pt x="2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60"/>
            <p:cNvSpPr/>
            <p:nvPr/>
          </p:nvSpPr>
          <p:spPr>
            <a:xfrm>
              <a:off x="5782175" y="3691350"/>
              <a:ext cx="197725" cy="114375"/>
            </a:xfrm>
            <a:custGeom>
              <a:avLst/>
              <a:gdLst/>
              <a:ahLst/>
              <a:cxnLst/>
              <a:rect l="l" t="t" r="r" b="b"/>
              <a:pathLst>
                <a:path w="7909" h="4575" extrusionOk="0">
                  <a:moveTo>
                    <a:pt x="0" y="0"/>
                  </a:moveTo>
                  <a:cubicBezTo>
                    <a:pt x="0" y="799"/>
                    <a:pt x="110" y="1929"/>
                    <a:pt x="221" y="3307"/>
                  </a:cubicBezTo>
                  <a:lnTo>
                    <a:pt x="7219" y="4574"/>
                  </a:lnTo>
                  <a:cubicBezTo>
                    <a:pt x="7467" y="3307"/>
                    <a:pt x="7798" y="1709"/>
                    <a:pt x="7908" y="221"/>
                  </a:cubicBez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60"/>
            <p:cNvSpPr/>
            <p:nvPr/>
          </p:nvSpPr>
          <p:spPr>
            <a:xfrm>
              <a:off x="5432225" y="3145775"/>
              <a:ext cx="117125" cy="287275"/>
            </a:xfrm>
            <a:custGeom>
              <a:avLst/>
              <a:gdLst/>
              <a:ahLst/>
              <a:cxnLst/>
              <a:rect l="l" t="t" r="r" b="b"/>
              <a:pathLst>
                <a:path w="4685" h="11491" extrusionOk="0">
                  <a:moveTo>
                    <a:pt x="4244" y="0"/>
                  </a:moveTo>
                  <a:cubicBezTo>
                    <a:pt x="4134" y="0"/>
                    <a:pt x="3886" y="0"/>
                    <a:pt x="3776" y="111"/>
                  </a:cubicBezTo>
                  <a:cubicBezTo>
                    <a:pt x="2618" y="221"/>
                    <a:pt x="1378" y="579"/>
                    <a:pt x="1" y="1020"/>
                  </a:cubicBezTo>
                  <a:lnTo>
                    <a:pt x="1241" y="10664"/>
                  </a:lnTo>
                  <a:lnTo>
                    <a:pt x="4685" y="11491"/>
                  </a:lnTo>
                  <a:lnTo>
                    <a:pt x="42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60"/>
            <p:cNvSpPr/>
            <p:nvPr/>
          </p:nvSpPr>
          <p:spPr>
            <a:xfrm>
              <a:off x="4726150" y="4221775"/>
              <a:ext cx="450550" cy="83375"/>
            </a:xfrm>
            <a:custGeom>
              <a:avLst/>
              <a:gdLst/>
              <a:ahLst/>
              <a:cxnLst/>
              <a:rect l="l" t="t" r="r" b="b"/>
              <a:pathLst>
                <a:path w="18022" h="3335" extrusionOk="0">
                  <a:moveTo>
                    <a:pt x="221" y="0"/>
                  </a:moveTo>
                  <a:lnTo>
                    <a:pt x="1" y="2535"/>
                  </a:lnTo>
                  <a:lnTo>
                    <a:pt x="14687" y="3334"/>
                  </a:lnTo>
                  <a:cubicBezTo>
                    <a:pt x="14687" y="3334"/>
                    <a:pt x="18021" y="3334"/>
                    <a:pt x="15596" y="937"/>
                  </a:cubicBezTo>
                  <a:lnTo>
                    <a:pt x="221" y="0"/>
                  </a:ln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60"/>
            <p:cNvSpPr/>
            <p:nvPr/>
          </p:nvSpPr>
          <p:spPr>
            <a:xfrm>
              <a:off x="5242800" y="4732900"/>
              <a:ext cx="79925" cy="456725"/>
            </a:xfrm>
            <a:custGeom>
              <a:avLst/>
              <a:gdLst/>
              <a:ahLst/>
              <a:cxnLst/>
              <a:rect l="l" t="t" r="r" b="b"/>
              <a:pathLst>
                <a:path w="3197" h="18269" extrusionOk="0">
                  <a:moveTo>
                    <a:pt x="2866" y="0"/>
                  </a:moveTo>
                  <a:lnTo>
                    <a:pt x="0" y="221"/>
                  </a:lnTo>
                  <a:lnTo>
                    <a:pt x="1240" y="18131"/>
                  </a:lnTo>
                  <a:lnTo>
                    <a:pt x="3197" y="18269"/>
                  </a:lnTo>
                  <a:lnTo>
                    <a:pt x="28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60"/>
            <p:cNvSpPr/>
            <p:nvPr/>
          </p:nvSpPr>
          <p:spPr>
            <a:xfrm>
              <a:off x="5029950" y="4669525"/>
              <a:ext cx="83375" cy="508400"/>
            </a:xfrm>
            <a:custGeom>
              <a:avLst/>
              <a:gdLst/>
              <a:ahLst/>
              <a:cxnLst/>
              <a:rect l="l" t="t" r="r" b="b"/>
              <a:pathLst>
                <a:path w="3335" h="20336" extrusionOk="0">
                  <a:moveTo>
                    <a:pt x="0" y="0"/>
                  </a:moveTo>
                  <a:lnTo>
                    <a:pt x="937" y="20335"/>
                  </a:lnTo>
                  <a:lnTo>
                    <a:pt x="3334" y="20335"/>
                  </a:lnTo>
                  <a:lnTo>
                    <a:pt x="3224" y="162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60"/>
            <p:cNvSpPr/>
            <p:nvPr/>
          </p:nvSpPr>
          <p:spPr>
            <a:xfrm>
              <a:off x="4941075" y="4193525"/>
              <a:ext cx="470525" cy="583000"/>
            </a:xfrm>
            <a:custGeom>
              <a:avLst/>
              <a:gdLst/>
              <a:ahLst/>
              <a:cxnLst/>
              <a:rect l="l" t="t" r="r" b="b"/>
              <a:pathLst>
                <a:path w="18821" h="23320" extrusionOk="0">
                  <a:moveTo>
                    <a:pt x="5511" y="0"/>
                  </a:moveTo>
                  <a:cubicBezTo>
                    <a:pt x="5511" y="0"/>
                    <a:pt x="1" y="14687"/>
                    <a:pt x="800" y="17442"/>
                  </a:cubicBezTo>
                  <a:cubicBezTo>
                    <a:pt x="1599" y="20087"/>
                    <a:pt x="7358" y="23063"/>
                    <a:pt x="11601" y="23311"/>
                  </a:cubicBezTo>
                  <a:cubicBezTo>
                    <a:pt x="11710" y="23317"/>
                    <a:pt x="11818" y="23320"/>
                    <a:pt x="11924" y="23320"/>
                  </a:cubicBezTo>
                  <a:cubicBezTo>
                    <a:pt x="15973" y="23320"/>
                    <a:pt x="18385" y="19305"/>
                    <a:pt x="18600" y="15734"/>
                  </a:cubicBezTo>
                  <a:cubicBezTo>
                    <a:pt x="18820" y="12042"/>
                    <a:pt x="15155" y="579"/>
                    <a:pt x="15155" y="579"/>
                  </a:cubicBezTo>
                  <a:lnTo>
                    <a:pt x="55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60"/>
            <p:cNvSpPr/>
            <p:nvPr/>
          </p:nvSpPr>
          <p:spPr>
            <a:xfrm>
              <a:off x="4998250" y="3256250"/>
              <a:ext cx="864550" cy="538450"/>
            </a:xfrm>
            <a:custGeom>
              <a:avLst/>
              <a:gdLst/>
              <a:ahLst/>
              <a:cxnLst/>
              <a:rect l="l" t="t" r="r" b="b"/>
              <a:pathLst>
                <a:path w="34582" h="21538" extrusionOk="0">
                  <a:moveTo>
                    <a:pt x="4544" y="1"/>
                  </a:moveTo>
                  <a:cubicBezTo>
                    <a:pt x="3327" y="1"/>
                    <a:pt x="2856" y="256"/>
                    <a:pt x="2756" y="624"/>
                  </a:cubicBezTo>
                  <a:cubicBezTo>
                    <a:pt x="2425" y="1423"/>
                    <a:pt x="1" y="9248"/>
                    <a:pt x="1" y="9248"/>
                  </a:cubicBezTo>
                  <a:lnTo>
                    <a:pt x="31826" y="21538"/>
                  </a:lnTo>
                  <a:lnTo>
                    <a:pt x="34113" y="14511"/>
                  </a:lnTo>
                  <a:cubicBezTo>
                    <a:pt x="34581" y="13381"/>
                    <a:pt x="34223" y="12114"/>
                    <a:pt x="33203" y="11315"/>
                  </a:cubicBezTo>
                  <a:cubicBezTo>
                    <a:pt x="30310" y="8890"/>
                    <a:pt x="23780" y="3958"/>
                    <a:pt x="15982" y="2112"/>
                  </a:cubicBezTo>
                  <a:cubicBezTo>
                    <a:pt x="9748" y="553"/>
                    <a:pt x="6337" y="1"/>
                    <a:pt x="4544"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60"/>
            <p:cNvSpPr/>
            <p:nvPr/>
          </p:nvSpPr>
          <p:spPr>
            <a:xfrm>
              <a:off x="4728900" y="3369650"/>
              <a:ext cx="1220000" cy="824725"/>
            </a:xfrm>
            <a:custGeom>
              <a:avLst/>
              <a:gdLst/>
              <a:ahLst/>
              <a:cxnLst/>
              <a:rect l="l" t="t" r="r" b="b"/>
              <a:pathLst>
                <a:path w="48800" h="32989" extrusionOk="0">
                  <a:moveTo>
                    <a:pt x="21107" y="1"/>
                  </a:moveTo>
                  <a:cubicBezTo>
                    <a:pt x="19867" y="1"/>
                    <a:pt x="19289" y="1489"/>
                    <a:pt x="19289" y="1489"/>
                  </a:cubicBezTo>
                  <a:cubicBezTo>
                    <a:pt x="19289" y="1489"/>
                    <a:pt x="18631" y="673"/>
                    <a:pt x="17930" y="673"/>
                  </a:cubicBezTo>
                  <a:cubicBezTo>
                    <a:pt x="17457" y="673"/>
                    <a:pt x="16966" y="1044"/>
                    <a:pt x="16644" y="2288"/>
                  </a:cubicBezTo>
                  <a:cubicBezTo>
                    <a:pt x="16644" y="2288"/>
                    <a:pt x="15672" y="646"/>
                    <a:pt x="14111" y="646"/>
                  </a:cubicBezTo>
                  <a:cubicBezTo>
                    <a:pt x="13968" y="646"/>
                    <a:pt x="13820" y="659"/>
                    <a:pt x="13668" y="689"/>
                  </a:cubicBezTo>
                  <a:cubicBezTo>
                    <a:pt x="11822" y="1020"/>
                    <a:pt x="11822" y="3776"/>
                    <a:pt x="11822" y="3776"/>
                  </a:cubicBezTo>
                  <a:cubicBezTo>
                    <a:pt x="11822" y="3776"/>
                    <a:pt x="10989" y="2771"/>
                    <a:pt x="9956" y="2771"/>
                  </a:cubicBezTo>
                  <a:cubicBezTo>
                    <a:pt x="9558" y="2771"/>
                    <a:pt x="9130" y="2920"/>
                    <a:pt x="8708" y="3335"/>
                  </a:cubicBezTo>
                  <a:cubicBezTo>
                    <a:pt x="7330" y="4712"/>
                    <a:pt x="7909" y="7578"/>
                    <a:pt x="7909" y="7578"/>
                  </a:cubicBezTo>
                  <a:cubicBezTo>
                    <a:pt x="7909" y="7578"/>
                    <a:pt x="5970" y="6688"/>
                    <a:pt x="4443" y="6688"/>
                  </a:cubicBezTo>
                  <a:cubicBezTo>
                    <a:pt x="3770" y="6688"/>
                    <a:pt x="3178" y="6861"/>
                    <a:pt x="2866" y="7358"/>
                  </a:cubicBezTo>
                  <a:cubicBezTo>
                    <a:pt x="1709" y="9066"/>
                    <a:pt x="2067" y="10664"/>
                    <a:pt x="2067" y="10664"/>
                  </a:cubicBezTo>
                  <a:cubicBezTo>
                    <a:pt x="2067" y="10664"/>
                    <a:pt x="1" y="12290"/>
                    <a:pt x="111" y="13888"/>
                  </a:cubicBezTo>
                  <a:cubicBezTo>
                    <a:pt x="331" y="15624"/>
                    <a:pt x="2067" y="16533"/>
                    <a:pt x="2067" y="16533"/>
                  </a:cubicBezTo>
                  <a:cubicBezTo>
                    <a:pt x="2067" y="16533"/>
                    <a:pt x="1379" y="18379"/>
                    <a:pt x="2178" y="19867"/>
                  </a:cubicBezTo>
                  <a:cubicBezTo>
                    <a:pt x="2977" y="21245"/>
                    <a:pt x="5732" y="21576"/>
                    <a:pt x="5732" y="21576"/>
                  </a:cubicBezTo>
                  <a:cubicBezTo>
                    <a:pt x="5732" y="21576"/>
                    <a:pt x="4244" y="22733"/>
                    <a:pt x="6090" y="24221"/>
                  </a:cubicBezTo>
                  <a:cubicBezTo>
                    <a:pt x="6914" y="24938"/>
                    <a:pt x="7872" y="25124"/>
                    <a:pt x="8644" y="25124"/>
                  </a:cubicBezTo>
                  <a:cubicBezTo>
                    <a:pt x="9472" y="25124"/>
                    <a:pt x="10086" y="24910"/>
                    <a:pt x="10086" y="24910"/>
                  </a:cubicBezTo>
                  <a:lnTo>
                    <a:pt x="10086" y="24910"/>
                  </a:lnTo>
                  <a:cubicBezTo>
                    <a:pt x="10086" y="24910"/>
                    <a:pt x="9976" y="26976"/>
                    <a:pt x="11711" y="27665"/>
                  </a:cubicBezTo>
                  <a:cubicBezTo>
                    <a:pt x="12165" y="27819"/>
                    <a:pt x="12662" y="27875"/>
                    <a:pt x="13147" y="27875"/>
                  </a:cubicBezTo>
                  <a:cubicBezTo>
                    <a:pt x="14487" y="27875"/>
                    <a:pt x="15734" y="27445"/>
                    <a:pt x="15734" y="27445"/>
                  </a:cubicBezTo>
                  <a:cubicBezTo>
                    <a:pt x="15734" y="27445"/>
                    <a:pt x="16175" y="29621"/>
                    <a:pt x="18021" y="30090"/>
                  </a:cubicBezTo>
                  <a:cubicBezTo>
                    <a:pt x="18391" y="30185"/>
                    <a:pt x="18724" y="30222"/>
                    <a:pt x="19020" y="30222"/>
                  </a:cubicBezTo>
                  <a:cubicBezTo>
                    <a:pt x="20091" y="30222"/>
                    <a:pt x="20666" y="29732"/>
                    <a:pt x="20666" y="29732"/>
                  </a:cubicBezTo>
                  <a:cubicBezTo>
                    <a:pt x="20666" y="29732"/>
                    <a:pt x="21619" y="31225"/>
                    <a:pt x="23450" y="31225"/>
                  </a:cubicBezTo>
                  <a:cubicBezTo>
                    <a:pt x="23513" y="31225"/>
                    <a:pt x="23577" y="31223"/>
                    <a:pt x="23642" y="31220"/>
                  </a:cubicBezTo>
                  <a:lnTo>
                    <a:pt x="25709" y="30999"/>
                  </a:lnTo>
                  <a:cubicBezTo>
                    <a:pt x="25709" y="30999"/>
                    <a:pt x="26811" y="32988"/>
                    <a:pt x="29105" y="32988"/>
                  </a:cubicBezTo>
                  <a:cubicBezTo>
                    <a:pt x="29271" y="32988"/>
                    <a:pt x="29443" y="32978"/>
                    <a:pt x="29622" y="32955"/>
                  </a:cubicBezTo>
                  <a:cubicBezTo>
                    <a:pt x="32129" y="32597"/>
                    <a:pt x="32487" y="30531"/>
                    <a:pt x="32487" y="30531"/>
                  </a:cubicBezTo>
                  <a:cubicBezTo>
                    <a:pt x="32487" y="30531"/>
                    <a:pt x="33576" y="32708"/>
                    <a:pt x="35269" y="32708"/>
                  </a:cubicBezTo>
                  <a:cubicBezTo>
                    <a:pt x="35481" y="32708"/>
                    <a:pt x="35702" y="32674"/>
                    <a:pt x="35932" y="32597"/>
                  </a:cubicBezTo>
                  <a:cubicBezTo>
                    <a:pt x="37998" y="32019"/>
                    <a:pt x="37888" y="30090"/>
                    <a:pt x="37888" y="30090"/>
                  </a:cubicBezTo>
                  <a:lnTo>
                    <a:pt x="37888" y="30090"/>
                  </a:lnTo>
                  <a:cubicBezTo>
                    <a:pt x="37888" y="30090"/>
                    <a:pt x="38684" y="32887"/>
                    <a:pt x="41132" y="32887"/>
                  </a:cubicBezTo>
                  <a:cubicBezTo>
                    <a:pt x="41301" y="32887"/>
                    <a:pt x="41478" y="32874"/>
                    <a:pt x="41663" y="32845"/>
                  </a:cubicBezTo>
                  <a:cubicBezTo>
                    <a:pt x="44418" y="32267"/>
                    <a:pt x="43840" y="29512"/>
                    <a:pt x="43840" y="29511"/>
                  </a:cubicBezTo>
                  <a:lnTo>
                    <a:pt x="43840" y="29511"/>
                  </a:lnTo>
                  <a:cubicBezTo>
                    <a:pt x="43840" y="29511"/>
                    <a:pt x="44544" y="30720"/>
                    <a:pt x="45473" y="30720"/>
                  </a:cubicBezTo>
                  <a:cubicBezTo>
                    <a:pt x="45790" y="30720"/>
                    <a:pt x="46134" y="30579"/>
                    <a:pt x="46485" y="30200"/>
                  </a:cubicBezTo>
                  <a:cubicBezTo>
                    <a:pt x="47973" y="28712"/>
                    <a:pt x="46595" y="26287"/>
                    <a:pt x="46595" y="26287"/>
                  </a:cubicBezTo>
                  <a:cubicBezTo>
                    <a:pt x="46595" y="26287"/>
                    <a:pt x="48799" y="25957"/>
                    <a:pt x="48799" y="24331"/>
                  </a:cubicBezTo>
                  <a:cubicBezTo>
                    <a:pt x="48662" y="22623"/>
                    <a:pt x="46375" y="20666"/>
                    <a:pt x="46375" y="20666"/>
                  </a:cubicBezTo>
                  <a:cubicBezTo>
                    <a:pt x="46375" y="20666"/>
                    <a:pt x="47284" y="18930"/>
                    <a:pt x="47174" y="17801"/>
                  </a:cubicBezTo>
                  <a:cubicBezTo>
                    <a:pt x="47063" y="16643"/>
                    <a:pt x="45107" y="14935"/>
                    <a:pt x="45107" y="14935"/>
                  </a:cubicBezTo>
                  <a:cubicBezTo>
                    <a:pt x="45107" y="14935"/>
                    <a:pt x="45576" y="13998"/>
                    <a:pt x="44666" y="12400"/>
                  </a:cubicBezTo>
                  <a:cubicBezTo>
                    <a:pt x="43729" y="10664"/>
                    <a:pt x="41663" y="10223"/>
                    <a:pt x="41663" y="10223"/>
                  </a:cubicBezTo>
                  <a:cubicBezTo>
                    <a:pt x="41663" y="10223"/>
                    <a:pt x="41553" y="6999"/>
                    <a:pt x="39596" y="5842"/>
                  </a:cubicBezTo>
                  <a:cubicBezTo>
                    <a:pt x="38449" y="5129"/>
                    <a:pt x="37335" y="4998"/>
                    <a:pt x="36669" y="4998"/>
                  </a:cubicBezTo>
                  <a:cubicBezTo>
                    <a:pt x="36278" y="4998"/>
                    <a:pt x="36042" y="5043"/>
                    <a:pt x="36042" y="5043"/>
                  </a:cubicBezTo>
                  <a:cubicBezTo>
                    <a:pt x="36042" y="5043"/>
                    <a:pt x="34554" y="2288"/>
                    <a:pt x="32487" y="2067"/>
                  </a:cubicBezTo>
                  <a:cubicBezTo>
                    <a:pt x="32369" y="2061"/>
                    <a:pt x="32254" y="2058"/>
                    <a:pt x="32142" y="2058"/>
                  </a:cubicBezTo>
                  <a:cubicBezTo>
                    <a:pt x="30292" y="2058"/>
                    <a:pt x="29263" y="2866"/>
                    <a:pt x="29263" y="2866"/>
                  </a:cubicBezTo>
                  <a:cubicBezTo>
                    <a:pt x="29263" y="2866"/>
                    <a:pt x="27375" y="675"/>
                    <a:pt x="26101" y="675"/>
                  </a:cubicBezTo>
                  <a:cubicBezTo>
                    <a:pt x="26042" y="675"/>
                    <a:pt x="25985" y="680"/>
                    <a:pt x="25929" y="689"/>
                  </a:cubicBezTo>
                  <a:cubicBezTo>
                    <a:pt x="24552" y="800"/>
                    <a:pt x="23422" y="1847"/>
                    <a:pt x="23422" y="1847"/>
                  </a:cubicBezTo>
                  <a:cubicBezTo>
                    <a:pt x="23422" y="1847"/>
                    <a:pt x="22485" y="1"/>
                    <a:pt x="21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60"/>
            <p:cNvSpPr/>
            <p:nvPr/>
          </p:nvSpPr>
          <p:spPr>
            <a:xfrm>
              <a:off x="5153250" y="4001325"/>
              <a:ext cx="72350" cy="186025"/>
            </a:xfrm>
            <a:custGeom>
              <a:avLst/>
              <a:gdLst/>
              <a:ahLst/>
              <a:cxnLst/>
              <a:rect l="l" t="t" r="r" b="b"/>
              <a:pathLst>
                <a:path w="2894" h="7441" extrusionOk="0">
                  <a:moveTo>
                    <a:pt x="0" y="1"/>
                  </a:moveTo>
                  <a:lnTo>
                    <a:pt x="579" y="7000"/>
                  </a:lnTo>
                  <a:lnTo>
                    <a:pt x="2535" y="7440"/>
                  </a:lnTo>
                  <a:lnTo>
                    <a:pt x="2893" y="221"/>
                  </a:lnTo>
                  <a:lnTo>
                    <a:pt x="0" y="1"/>
                  </a:lnTo>
                  <a:close/>
                </a:path>
              </a:pathLst>
            </a:custGeom>
            <a:solidFill>
              <a:srgbClr val="DD97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60"/>
            <p:cNvSpPr/>
            <p:nvPr/>
          </p:nvSpPr>
          <p:spPr>
            <a:xfrm>
              <a:off x="4872200" y="3661900"/>
              <a:ext cx="707300" cy="422600"/>
            </a:xfrm>
            <a:custGeom>
              <a:avLst/>
              <a:gdLst/>
              <a:ahLst/>
              <a:cxnLst/>
              <a:rect l="l" t="t" r="r" b="b"/>
              <a:pathLst>
                <a:path w="28292" h="16904" extrusionOk="0">
                  <a:moveTo>
                    <a:pt x="6019" y="1"/>
                  </a:moveTo>
                  <a:cubicBezTo>
                    <a:pt x="5806" y="1"/>
                    <a:pt x="5600" y="7"/>
                    <a:pt x="5401" y="21"/>
                  </a:cubicBezTo>
                  <a:cubicBezTo>
                    <a:pt x="5401" y="21"/>
                    <a:pt x="0" y="6000"/>
                    <a:pt x="3803" y="10134"/>
                  </a:cubicBezTo>
                  <a:cubicBezTo>
                    <a:pt x="5621" y="12200"/>
                    <a:pt x="13199" y="15396"/>
                    <a:pt x="20197" y="16664"/>
                  </a:cubicBezTo>
                  <a:cubicBezTo>
                    <a:pt x="21188" y="16827"/>
                    <a:pt x="22062" y="16903"/>
                    <a:pt x="22830" y="16903"/>
                  </a:cubicBezTo>
                  <a:cubicBezTo>
                    <a:pt x="27511" y="16903"/>
                    <a:pt x="28291" y="14081"/>
                    <a:pt x="27913" y="10933"/>
                  </a:cubicBezTo>
                  <a:cubicBezTo>
                    <a:pt x="27458" y="7349"/>
                    <a:pt x="13063" y="1"/>
                    <a:pt x="6019" y="1"/>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60"/>
            <p:cNvSpPr/>
            <p:nvPr/>
          </p:nvSpPr>
          <p:spPr>
            <a:xfrm>
              <a:off x="5509375" y="3861675"/>
              <a:ext cx="288350" cy="156800"/>
            </a:xfrm>
            <a:custGeom>
              <a:avLst/>
              <a:gdLst/>
              <a:ahLst/>
              <a:cxnLst/>
              <a:rect l="l" t="t" r="r" b="b"/>
              <a:pathLst>
                <a:path w="11534" h="6272" extrusionOk="0">
                  <a:moveTo>
                    <a:pt x="10163" y="1"/>
                  </a:moveTo>
                  <a:cubicBezTo>
                    <a:pt x="8830" y="1"/>
                    <a:pt x="6738" y="426"/>
                    <a:pt x="5043" y="1206"/>
                  </a:cubicBezTo>
                  <a:cubicBezTo>
                    <a:pt x="2426" y="2363"/>
                    <a:pt x="359" y="4071"/>
                    <a:pt x="359" y="4071"/>
                  </a:cubicBezTo>
                  <a:lnTo>
                    <a:pt x="1" y="4898"/>
                  </a:lnTo>
                  <a:cubicBezTo>
                    <a:pt x="1" y="4898"/>
                    <a:pt x="2070" y="6271"/>
                    <a:pt x="4820" y="6271"/>
                  </a:cubicBezTo>
                  <a:cubicBezTo>
                    <a:pt x="5444" y="6271"/>
                    <a:pt x="6102" y="6201"/>
                    <a:pt x="6779" y="6028"/>
                  </a:cubicBezTo>
                  <a:cubicBezTo>
                    <a:pt x="10444" y="5229"/>
                    <a:pt x="11381" y="1564"/>
                    <a:pt x="11491" y="517"/>
                  </a:cubicBezTo>
                  <a:cubicBezTo>
                    <a:pt x="11533" y="167"/>
                    <a:pt x="10996" y="1"/>
                    <a:pt x="10163" y="1"/>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60"/>
            <p:cNvSpPr/>
            <p:nvPr/>
          </p:nvSpPr>
          <p:spPr>
            <a:xfrm>
              <a:off x="5081600" y="3800175"/>
              <a:ext cx="144000" cy="86150"/>
            </a:xfrm>
            <a:custGeom>
              <a:avLst/>
              <a:gdLst/>
              <a:ahLst/>
              <a:cxnLst/>
              <a:rect l="l" t="t" r="r" b="b"/>
              <a:pathLst>
                <a:path w="5760" h="3446" fill="none" extrusionOk="0">
                  <a:moveTo>
                    <a:pt x="1" y="1"/>
                  </a:moveTo>
                  <a:cubicBezTo>
                    <a:pt x="1" y="1"/>
                    <a:pt x="469" y="2178"/>
                    <a:pt x="1737" y="2756"/>
                  </a:cubicBezTo>
                  <a:cubicBezTo>
                    <a:pt x="3004" y="3445"/>
                    <a:pt x="5759" y="1020"/>
                    <a:pt x="5759" y="1020"/>
                  </a:cubicBezTo>
                </a:path>
              </a:pathLst>
            </a:custGeom>
            <a:noFill/>
            <a:ln w="5500" cap="flat" cmpd="sng">
              <a:solidFill>
                <a:srgbClr val="000000"/>
              </a:solidFill>
              <a:prstDash val="solid"/>
              <a:miter lim="275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60"/>
            <p:cNvSpPr/>
            <p:nvPr/>
          </p:nvSpPr>
          <p:spPr>
            <a:xfrm>
              <a:off x="5041650" y="4112925"/>
              <a:ext cx="298300" cy="123325"/>
            </a:xfrm>
            <a:custGeom>
              <a:avLst/>
              <a:gdLst/>
              <a:ahLst/>
              <a:cxnLst/>
              <a:rect l="l" t="t" r="r" b="b"/>
              <a:pathLst>
                <a:path w="11932" h="4933" extrusionOk="0">
                  <a:moveTo>
                    <a:pt x="1488" y="1"/>
                  </a:moveTo>
                  <a:cubicBezTo>
                    <a:pt x="689" y="1"/>
                    <a:pt x="0" y="469"/>
                    <a:pt x="111" y="1048"/>
                  </a:cubicBezTo>
                  <a:lnTo>
                    <a:pt x="800" y="4134"/>
                  </a:lnTo>
                  <a:cubicBezTo>
                    <a:pt x="910" y="4602"/>
                    <a:pt x="1488" y="4933"/>
                    <a:pt x="2177" y="4933"/>
                  </a:cubicBezTo>
                  <a:lnTo>
                    <a:pt x="10554" y="4492"/>
                  </a:lnTo>
                  <a:cubicBezTo>
                    <a:pt x="11243" y="4354"/>
                    <a:pt x="11711" y="4024"/>
                    <a:pt x="11821" y="3555"/>
                  </a:cubicBezTo>
                  <a:lnTo>
                    <a:pt x="11931" y="1268"/>
                  </a:lnTo>
                  <a:cubicBezTo>
                    <a:pt x="11931" y="689"/>
                    <a:pt x="11353" y="359"/>
                    <a:pt x="10664" y="359"/>
                  </a:cubicBezTo>
                  <a:lnTo>
                    <a:pt x="14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60"/>
            <p:cNvSpPr/>
            <p:nvPr/>
          </p:nvSpPr>
          <p:spPr>
            <a:xfrm>
              <a:off x="4967250" y="4483525"/>
              <a:ext cx="438825" cy="126100"/>
            </a:xfrm>
            <a:custGeom>
              <a:avLst/>
              <a:gdLst/>
              <a:ahLst/>
              <a:cxnLst/>
              <a:rect l="l" t="t" r="r" b="b"/>
              <a:pathLst>
                <a:path w="17553" h="5044" extrusionOk="0">
                  <a:moveTo>
                    <a:pt x="689" y="1"/>
                  </a:moveTo>
                  <a:cubicBezTo>
                    <a:pt x="441" y="910"/>
                    <a:pt x="221" y="1819"/>
                    <a:pt x="1" y="2756"/>
                  </a:cubicBezTo>
                  <a:lnTo>
                    <a:pt x="17442" y="5043"/>
                  </a:lnTo>
                  <a:cubicBezTo>
                    <a:pt x="17442" y="4685"/>
                    <a:pt x="17553" y="4465"/>
                    <a:pt x="17553" y="4134"/>
                  </a:cubicBezTo>
                  <a:cubicBezTo>
                    <a:pt x="17553" y="3445"/>
                    <a:pt x="17553" y="2508"/>
                    <a:pt x="17332" y="1489"/>
                  </a:cubicBezTo>
                  <a:lnTo>
                    <a:pt x="6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60"/>
            <p:cNvSpPr/>
            <p:nvPr/>
          </p:nvSpPr>
          <p:spPr>
            <a:xfrm>
              <a:off x="4975525" y="3622450"/>
              <a:ext cx="631700" cy="286950"/>
            </a:xfrm>
            <a:custGeom>
              <a:avLst/>
              <a:gdLst/>
              <a:ahLst/>
              <a:cxnLst/>
              <a:rect l="l" t="t" r="r" b="b"/>
              <a:pathLst>
                <a:path w="25268" h="11478" extrusionOk="0">
                  <a:moveTo>
                    <a:pt x="469" y="1"/>
                  </a:moveTo>
                  <a:cubicBezTo>
                    <a:pt x="469" y="1"/>
                    <a:pt x="0" y="690"/>
                    <a:pt x="469" y="1599"/>
                  </a:cubicBezTo>
                  <a:cubicBezTo>
                    <a:pt x="629" y="1929"/>
                    <a:pt x="1002" y="2034"/>
                    <a:pt x="1414" y="2034"/>
                  </a:cubicBezTo>
                  <a:cubicBezTo>
                    <a:pt x="2137" y="2034"/>
                    <a:pt x="2976" y="1709"/>
                    <a:pt x="2976" y="1709"/>
                  </a:cubicBezTo>
                  <a:lnTo>
                    <a:pt x="2976" y="1709"/>
                  </a:lnTo>
                  <a:cubicBezTo>
                    <a:pt x="2976" y="1709"/>
                    <a:pt x="2756" y="3197"/>
                    <a:pt x="4354" y="3445"/>
                  </a:cubicBezTo>
                  <a:cubicBezTo>
                    <a:pt x="4444" y="3451"/>
                    <a:pt x="4532" y="3454"/>
                    <a:pt x="4616" y="3454"/>
                  </a:cubicBezTo>
                  <a:cubicBezTo>
                    <a:pt x="6054" y="3454"/>
                    <a:pt x="6668" y="2619"/>
                    <a:pt x="6668" y="2619"/>
                  </a:cubicBezTo>
                  <a:lnTo>
                    <a:pt x="6668" y="2619"/>
                  </a:lnTo>
                  <a:cubicBezTo>
                    <a:pt x="6668" y="2619"/>
                    <a:pt x="6421" y="4465"/>
                    <a:pt x="8156" y="4685"/>
                  </a:cubicBezTo>
                  <a:cubicBezTo>
                    <a:pt x="8534" y="4770"/>
                    <a:pt x="8861" y="4802"/>
                    <a:pt x="9140" y="4802"/>
                  </a:cubicBezTo>
                  <a:cubicBezTo>
                    <a:pt x="10042" y="4802"/>
                    <a:pt x="10443" y="4465"/>
                    <a:pt x="10443" y="4465"/>
                  </a:cubicBezTo>
                  <a:cubicBezTo>
                    <a:pt x="10443" y="4465"/>
                    <a:pt x="10443" y="6201"/>
                    <a:pt x="11931" y="6642"/>
                  </a:cubicBezTo>
                  <a:cubicBezTo>
                    <a:pt x="12316" y="6760"/>
                    <a:pt x="12654" y="6805"/>
                    <a:pt x="12945" y="6805"/>
                  </a:cubicBezTo>
                  <a:cubicBezTo>
                    <a:pt x="13801" y="6805"/>
                    <a:pt x="14246" y="6421"/>
                    <a:pt x="14246" y="6421"/>
                  </a:cubicBezTo>
                  <a:lnTo>
                    <a:pt x="14246" y="6421"/>
                  </a:lnTo>
                  <a:cubicBezTo>
                    <a:pt x="14246" y="6421"/>
                    <a:pt x="13447" y="8130"/>
                    <a:pt x="15375" y="8598"/>
                  </a:cubicBezTo>
                  <a:cubicBezTo>
                    <a:pt x="15767" y="8692"/>
                    <a:pt x="16112" y="8729"/>
                    <a:pt x="16413" y="8729"/>
                  </a:cubicBezTo>
                  <a:cubicBezTo>
                    <a:pt x="17619" y="8729"/>
                    <a:pt x="18131" y="8130"/>
                    <a:pt x="18131" y="8129"/>
                  </a:cubicBezTo>
                  <a:lnTo>
                    <a:pt x="18131" y="8129"/>
                  </a:lnTo>
                  <a:cubicBezTo>
                    <a:pt x="18131" y="8130"/>
                    <a:pt x="17690" y="9865"/>
                    <a:pt x="19288" y="10444"/>
                  </a:cubicBezTo>
                  <a:cubicBezTo>
                    <a:pt x="19566" y="10544"/>
                    <a:pt x="19820" y="10586"/>
                    <a:pt x="20050" y="10586"/>
                  </a:cubicBezTo>
                  <a:cubicBezTo>
                    <a:pt x="21148" y="10586"/>
                    <a:pt x="21713" y="9645"/>
                    <a:pt x="21713" y="9645"/>
                  </a:cubicBezTo>
                  <a:cubicBezTo>
                    <a:pt x="21713" y="9645"/>
                    <a:pt x="21713" y="11478"/>
                    <a:pt x="22468" y="11478"/>
                  </a:cubicBezTo>
                  <a:cubicBezTo>
                    <a:pt x="22577" y="11478"/>
                    <a:pt x="22701" y="11440"/>
                    <a:pt x="22843" y="11353"/>
                  </a:cubicBezTo>
                  <a:cubicBezTo>
                    <a:pt x="24110" y="10554"/>
                    <a:pt x="25267" y="8129"/>
                    <a:pt x="25267" y="8129"/>
                  </a:cubicBezTo>
                  <a:lnTo>
                    <a:pt x="4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60"/>
            <p:cNvSpPr/>
            <p:nvPr/>
          </p:nvSpPr>
          <p:spPr>
            <a:xfrm>
              <a:off x="5118800" y="3719600"/>
              <a:ext cx="95075" cy="95075"/>
            </a:xfrm>
            <a:custGeom>
              <a:avLst/>
              <a:gdLst/>
              <a:ahLst/>
              <a:cxnLst/>
              <a:rect l="l" t="t" r="r" b="b"/>
              <a:pathLst>
                <a:path w="3803" h="3803" extrusionOk="0">
                  <a:moveTo>
                    <a:pt x="1847" y="0"/>
                  </a:moveTo>
                  <a:cubicBezTo>
                    <a:pt x="827" y="0"/>
                    <a:pt x="1" y="799"/>
                    <a:pt x="1" y="1846"/>
                  </a:cubicBezTo>
                  <a:cubicBezTo>
                    <a:pt x="1" y="2866"/>
                    <a:pt x="827" y="3803"/>
                    <a:pt x="1847" y="3803"/>
                  </a:cubicBezTo>
                  <a:cubicBezTo>
                    <a:pt x="2894" y="3803"/>
                    <a:pt x="3803" y="2866"/>
                    <a:pt x="3803" y="1846"/>
                  </a:cubicBezTo>
                  <a:cubicBezTo>
                    <a:pt x="3803" y="799"/>
                    <a:pt x="2894" y="0"/>
                    <a:pt x="1847" y="0"/>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60"/>
            <p:cNvSpPr/>
            <p:nvPr/>
          </p:nvSpPr>
          <p:spPr>
            <a:xfrm>
              <a:off x="5297225" y="4252375"/>
              <a:ext cx="86125" cy="408900"/>
            </a:xfrm>
            <a:custGeom>
              <a:avLst/>
              <a:gdLst/>
              <a:ahLst/>
              <a:cxnLst/>
              <a:rect l="l" t="t" r="r" b="b"/>
              <a:pathLst>
                <a:path w="3445" h="16356" extrusionOk="0">
                  <a:moveTo>
                    <a:pt x="1425" y="0"/>
                  </a:moveTo>
                  <a:cubicBezTo>
                    <a:pt x="1070" y="0"/>
                    <a:pt x="604" y="285"/>
                    <a:pt x="0" y="1091"/>
                  </a:cubicBezTo>
                  <a:lnTo>
                    <a:pt x="909" y="16356"/>
                  </a:lnTo>
                  <a:lnTo>
                    <a:pt x="3444" y="16356"/>
                  </a:lnTo>
                  <a:lnTo>
                    <a:pt x="2507" y="1669"/>
                  </a:lnTo>
                  <a:cubicBezTo>
                    <a:pt x="2507" y="1669"/>
                    <a:pt x="2287" y="0"/>
                    <a:pt x="1425" y="0"/>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60"/>
            <p:cNvSpPr/>
            <p:nvPr/>
          </p:nvSpPr>
          <p:spPr>
            <a:xfrm>
              <a:off x="5093325" y="4270675"/>
              <a:ext cx="57200" cy="60650"/>
            </a:xfrm>
            <a:custGeom>
              <a:avLst/>
              <a:gdLst/>
              <a:ahLst/>
              <a:cxnLst/>
              <a:rect l="l" t="t" r="r" b="b"/>
              <a:pathLst>
                <a:path w="2288" h="2426" extrusionOk="0">
                  <a:moveTo>
                    <a:pt x="1157" y="1"/>
                  </a:moveTo>
                  <a:cubicBezTo>
                    <a:pt x="468" y="1"/>
                    <a:pt x="0" y="579"/>
                    <a:pt x="0" y="1158"/>
                  </a:cubicBezTo>
                  <a:cubicBezTo>
                    <a:pt x="0" y="1847"/>
                    <a:pt x="468" y="2425"/>
                    <a:pt x="1157" y="2425"/>
                  </a:cubicBezTo>
                  <a:cubicBezTo>
                    <a:pt x="1846" y="2425"/>
                    <a:pt x="2287" y="1847"/>
                    <a:pt x="2287" y="1158"/>
                  </a:cubicBezTo>
                  <a:cubicBezTo>
                    <a:pt x="2287" y="579"/>
                    <a:pt x="1846" y="1"/>
                    <a:pt x="1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60"/>
            <p:cNvSpPr/>
            <p:nvPr/>
          </p:nvSpPr>
          <p:spPr>
            <a:xfrm>
              <a:off x="5070575" y="4374000"/>
              <a:ext cx="59950" cy="60650"/>
            </a:xfrm>
            <a:custGeom>
              <a:avLst/>
              <a:gdLst/>
              <a:ahLst/>
              <a:cxnLst/>
              <a:rect l="l" t="t" r="r" b="b"/>
              <a:pathLst>
                <a:path w="2398" h="2426" extrusionOk="0">
                  <a:moveTo>
                    <a:pt x="1130" y="1"/>
                  </a:moveTo>
                  <a:cubicBezTo>
                    <a:pt x="442" y="1"/>
                    <a:pt x="1" y="579"/>
                    <a:pt x="1" y="1268"/>
                  </a:cubicBezTo>
                  <a:cubicBezTo>
                    <a:pt x="1" y="1957"/>
                    <a:pt x="442" y="2425"/>
                    <a:pt x="1130" y="2425"/>
                  </a:cubicBezTo>
                  <a:cubicBezTo>
                    <a:pt x="1819" y="2425"/>
                    <a:pt x="2398" y="1957"/>
                    <a:pt x="2398" y="1268"/>
                  </a:cubicBezTo>
                  <a:cubicBezTo>
                    <a:pt x="2398" y="579"/>
                    <a:pt x="1819" y="1"/>
                    <a:pt x="11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60"/>
            <p:cNvSpPr/>
            <p:nvPr/>
          </p:nvSpPr>
          <p:spPr>
            <a:xfrm>
              <a:off x="5262775" y="4546225"/>
              <a:ext cx="177750" cy="373950"/>
            </a:xfrm>
            <a:custGeom>
              <a:avLst/>
              <a:gdLst/>
              <a:ahLst/>
              <a:cxnLst/>
              <a:rect l="l" t="t" r="r" b="b"/>
              <a:pathLst>
                <a:path w="7110" h="14958" extrusionOk="0">
                  <a:moveTo>
                    <a:pt x="5842" y="0"/>
                  </a:moveTo>
                  <a:cubicBezTo>
                    <a:pt x="5842" y="0"/>
                    <a:pt x="3016" y="245"/>
                    <a:pt x="1285" y="245"/>
                  </a:cubicBezTo>
                  <a:cubicBezTo>
                    <a:pt x="624" y="245"/>
                    <a:pt x="122" y="210"/>
                    <a:pt x="0" y="110"/>
                  </a:cubicBezTo>
                  <a:lnTo>
                    <a:pt x="0" y="110"/>
                  </a:lnTo>
                  <a:lnTo>
                    <a:pt x="1709" y="7467"/>
                  </a:lnTo>
                  <a:lnTo>
                    <a:pt x="441" y="10801"/>
                  </a:lnTo>
                  <a:cubicBezTo>
                    <a:pt x="441" y="10801"/>
                    <a:pt x="441" y="12868"/>
                    <a:pt x="1130" y="12978"/>
                  </a:cubicBezTo>
                  <a:cubicBezTo>
                    <a:pt x="1231" y="13017"/>
                    <a:pt x="1317" y="13035"/>
                    <a:pt x="1391" y="13035"/>
                  </a:cubicBezTo>
                  <a:cubicBezTo>
                    <a:pt x="1744" y="13035"/>
                    <a:pt x="1819" y="12619"/>
                    <a:pt x="1819" y="11959"/>
                  </a:cubicBezTo>
                  <a:cubicBezTo>
                    <a:pt x="1819" y="11270"/>
                    <a:pt x="2287" y="10581"/>
                    <a:pt x="2287" y="10581"/>
                  </a:cubicBezTo>
                  <a:cubicBezTo>
                    <a:pt x="2287" y="10581"/>
                    <a:pt x="2756" y="12868"/>
                    <a:pt x="2756" y="13336"/>
                  </a:cubicBezTo>
                  <a:cubicBezTo>
                    <a:pt x="2756" y="13777"/>
                    <a:pt x="2646" y="14824"/>
                    <a:pt x="3197" y="14935"/>
                  </a:cubicBezTo>
                  <a:cubicBezTo>
                    <a:pt x="3273" y="14949"/>
                    <a:pt x="3360" y="14958"/>
                    <a:pt x="3455" y="14958"/>
                  </a:cubicBezTo>
                  <a:cubicBezTo>
                    <a:pt x="4079" y="14958"/>
                    <a:pt x="5068" y="14580"/>
                    <a:pt x="5952" y="12978"/>
                  </a:cubicBezTo>
                  <a:cubicBezTo>
                    <a:pt x="7109" y="11270"/>
                    <a:pt x="6779" y="8845"/>
                    <a:pt x="6310" y="7578"/>
                  </a:cubicBezTo>
                  <a:lnTo>
                    <a:pt x="5842" y="6448"/>
                  </a:lnTo>
                  <a:lnTo>
                    <a:pt x="58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60"/>
            <p:cNvSpPr/>
            <p:nvPr/>
          </p:nvSpPr>
          <p:spPr>
            <a:xfrm>
              <a:off x="4418925" y="4079350"/>
              <a:ext cx="447775" cy="274700"/>
            </a:xfrm>
            <a:custGeom>
              <a:avLst/>
              <a:gdLst/>
              <a:ahLst/>
              <a:cxnLst/>
              <a:rect l="l" t="t" r="r" b="b"/>
              <a:pathLst>
                <a:path w="17911" h="10988" extrusionOk="0">
                  <a:moveTo>
                    <a:pt x="5285" y="0"/>
                  </a:moveTo>
                  <a:cubicBezTo>
                    <a:pt x="4717" y="0"/>
                    <a:pt x="3865" y="1051"/>
                    <a:pt x="3775" y="1812"/>
                  </a:cubicBezTo>
                  <a:cubicBezTo>
                    <a:pt x="3555" y="2832"/>
                    <a:pt x="4933" y="4099"/>
                    <a:pt x="4933" y="4099"/>
                  </a:cubicBezTo>
                  <a:cubicBezTo>
                    <a:pt x="4933" y="4099"/>
                    <a:pt x="3574" y="3550"/>
                    <a:pt x="2386" y="3550"/>
                  </a:cubicBezTo>
                  <a:cubicBezTo>
                    <a:pt x="1849" y="3550"/>
                    <a:pt x="1346" y="3663"/>
                    <a:pt x="1020" y="3989"/>
                  </a:cubicBezTo>
                  <a:cubicBezTo>
                    <a:pt x="0" y="5008"/>
                    <a:pt x="331" y="6634"/>
                    <a:pt x="1488" y="7902"/>
                  </a:cubicBezTo>
                  <a:cubicBezTo>
                    <a:pt x="2646" y="9031"/>
                    <a:pt x="4574" y="9720"/>
                    <a:pt x="6531" y="10189"/>
                  </a:cubicBezTo>
                  <a:cubicBezTo>
                    <a:pt x="6788" y="10235"/>
                    <a:pt x="7055" y="10255"/>
                    <a:pt x="7322" y="10255"/>
                  </a:cubicBezTo>
                  <a:cubicBezTo>
                    <a:pt x="8971" y="10255"/>
                    <a:pt x="10664" y="9500"/>
                    <a:pt x="10664" y="9500"/>
                  </a:cubicBezTo>
                  <a:lnTo>
                    <a:pt x="17552" y="10988"/>
                  </a:lnTo>
                  <a:lnTo>
                    <a:pt x="17911" y="4209"/>
                  </a:lnTo>
                  <a:lnTo>
                    <a:pt x="17911" y="4209"/>
                  </a:lnTo>
                  <a:lnTo>
                    <a:pt x="10085" y="4788"/>
                  </a:lnTo>
                  <a:cubicBezTo>
                    <a:pt x="10085" y="4788"/>
                    <a:pt x="9176" y="3300"/>
                    <a:pt x="7908" y="2611"/>
                  </a:cubicBezTo>
                  <a:cubicBezTo>
                    <a:pt x="6641" y="1922"/>
                    <a:pt x="6200" y="1013"/>
                    <a:pt x="5621" y="186"/>
                  </a:cubicBezTo>
                  <a:cubicBezTo>
                    <a:pt x="5533" y="57"/>
                    <a:pt x="5417" y="0"/>
                    <a:pt x="5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60"/>
            <p:cNvSpPr/>
            <p:nvPr/>
          </p:nvSpPr>
          <p:spPr>
            <a:xfrm>
              <a:off x="4739925" y="4982950"/>
              <a:ext cx="419550" cy="375125"/>
            </a:xfrm>
            <a:custGeom>
              <a:avLst/>
              <a:gdLst/>
              <a:ahLst/>
              <a:cxnLst/>
              <a:rect l="l" t="t" r="r" b="b"/>
              <a:pathLst>
                <a:path w="16782" h="15005" extrusionOk="0">
                  <a:moveTo>
                    <a:pt x="16423" y="1"/>
                  </a:moveTo>
                  <a:lnTo>
                    <a:pt x="10334" y="331"/>
                  </a:lnTo>
                  <a:lnTo>
                    <a:pt x="11711" y="8487"/>
                  </a:lnTo>
                  <a:cubicBezTo>
                    <a:pt x="11711" y="8487"/>
                    <a:pt x="4382" y="12152"/>
                    <a:pt x="3693" y="12152"/>
                  </a:cubicBezTo>
                  <a:cubicBezTo>
                    <a:pt x="2894" y="12152"/>
                    <a:pt x="1" y="13888"/>
                    <a:pt x="469" y="14329"/>
                  </a:cubicBezTo>
                  <a:cubicBezTo>
                    <a:pt x="782" y="14642"/>
                    <a:pt x="2216" y="15004"/>
                    <a:pt x="4302" y="15004"/>
                  </a:cubicBezTo>
                  <a:cubicBezTo>
                    <a:pt x="5335" y="15004"/>
                    <a:pt x="6529" y="14915"/>
                    <a:pt x="7826" y="14687"/>
                  </a:cubicBezTo>
                  <a:cubicBezTo>
                    <a:pt x="11711" y="13888"/>
                    <a:pt x="14356" y="10885"/>
                    <a:pt x="14356" y="10885"/>
                  </a:cubicBezTo>
                  <a:cubicBezTo>
                    <a:pt x="14356" y="10885"/>
                    <a:pt x="14970" y="11196"/>
                    <a:pt x="15531" y="11196"/>
                  </a:cubicBezTo>
                  <a:cubicBezTo>
                    <a:pt x="15944" y="11196"/>
                    <a:pt x="16330" y="11027"/>
                    <a:pt x="16423" y="10444"/>
                  </a:cubicBezTo>
                  <a:cubicBezTo>
                    <a:pt x="16781" y="9176"/>
                    <a:pt x="15734" y="7798"/>
                    <a:pt x="15734" y="7798"/>
                  </a:cubicBezTo>
                  <a:lnTo>
                    <a:pt x="164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60"/>
            <p:cNvSpPr/>
            <p:nvPr/>
          </p:nvSpPr>
          <p:spPr>
            <a:xfrm>
              <a:off x="5219375" y="4988475"/>
              <a:ext cx="416100" cy="372375"/>
            </a:xfrm>
            <a:custGeom>
              <a:avLst/>
              <a:gdLst/>
              <a:ahLst/>
              <a:cxnLst/>
              <a:rect l="l" t="t" r="r" b="b"/>
              <a:pathLst>
                <a:path w="16644" h="14895" extrusionOk="0">
                  <a:moveTo>
                    <a:pt x="248" y="0"/>
                  </a:moveTo>
                  <a:lnTo>
                    <a:pt x="1047" y="7688"/>
                  </a:lnTo>
                  <a:cubicBezTo>
                    <a:pt x="1047" y="7688"/>
                    <a:pt x="0" y="9065"/>
                    <a:pt x="248" y="10443"/>
                  </a:cubicBezTo>
                  <a:cubicBezTo>
                    <a:pt x="384" y="10964"/>
                    <a:pt x="776" y="11117"/>
                    <a:pt x="1190" y="11117"/>
                  </a:cubicBezTo>
                  <a:cubicBezTo>
                    <a:pt x="1784" y="11117"/>
                    <a:pt x="2425" y="10801"/>
                    <a:pt x="2425" y="10801"/>
                  </a:cubicBezTo>
                  <a:cubicBezTo>
                    <a:pt x="2425" y="10801"/>
                    <a:pt x="5070" y="13777"/>
                    <a:pt x="8956" y="14576"/>
                  </a:cubicBezTo>
                  <a:cubicBezTo>
                    <a:pt x="10260" y="14806"/>
                    <a:pt x="11460" y="14895"/>
                    <a:pt x="12498" y="14895"/>
                  </a:cubicBezTo>
                  <a:cubicBezTo>
                    <a:pt x="14574" y="14895"/>
                    <a:pt x="16000" y="14540"/>
                    <a:pt x="16313" y="14246"/>
                  </a:cubicBezTo>
                  <a:cubicBezTo>
                    <a:pt x="16643" y="13777"/>
                    <a:pt x="13888" y="12041"/>
                    <a:pt x="13089" y="12041"/>
                  </a:cubicBezTo>
                  <a:cubicBezTo>
                    <a:pt x="12400" y="12041"/>
                    <a:pt x="5070" y="8487"/>
                    <a:pt x="5070" y="8487"/>
                  </a:cubicBezTo>
                  <a:lnTo>
                    <a:pt x="6448" y="220"/>
                  </a:lnTo>
                  <a:lnTo>
                    <a:pt x="2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60"/>
            <p:cNvSpPr/>
            <p:nvPr/>
          </p:nvSpPr>
          <p:spPr>
            <a:xfrm>
              <a:off x="5856575" y="4256200"/>
              <a:ext cx="112300" cy="112325"/>
            </a:xfrm>
            <a:custGeom>
              <a:avLst/>
              <a:gdLst/>
              <a:ahLst/>
              <a:cxnLst/>
              <a:rect l="l" t="t" r="r" b="b"/>
              <a:pathLst>
                <a:path w="4492" h="4493" extrusionOk="0">
                  <a:moveTo>
                    <a:pt x="2315" y="1"/>
                  </a:moveTo>
                  <a:cubicBezTo>
                    <a:pt x="1047" y="1"/>
                    <a:pt x="0" y="1048"/>
                    <a:pt x="0" y="2205"/>
                  </a:cubicBezTo>
                  <a:cubicBezTo>
                    <a:pt x="0" y="3445"/>
                    <a:pt x="1047" y="4492"/>
                    <a:pt x="2315" y="4492"/>
                  </a:cubicBezTo>
                  <a:cubicBezTo>
                    <a:pt x="3555" y="4492"/>
                    <a:pt x="4491" y="3445"/>
                    <a:pt x="4491" y="2205"/>
                  </a:cubicBezTo>
                  <a:cubicBezTo>
                    <a:pt x="4491" y="1048"/>
                    <a:pt x="3555" y="1"/>
                    <a:pt x="2315"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60"/>
            <p:cNvSpPr/>
            <p:nvPr/>
          </p:nvSpPr>
          <p:spPr>
            <a:xfrm>
              <a:off x="5047150" y="4477325"/>
              <a:ext cx="117825" cy="112325"/>
            </a:xfrm>
            <a:custGeom>
              <a:avLst/>
              <a:gdLst/>
              <a:ahLst/>
              <a:cxnLst/>
              <a:rect l="l" t="t" r="r" b="b"/>
              <a:pathLst>
                <a:path w="4713" h="4493" extrusionOk="0">
                  <a:moveTo>
                    <a:pt x="580" y="1"/>
                  </a:moveTo>
                  <a:lnTo>
                    <a:pt x="1" y="4134"/>
                  </a:lnTo>
                  <a:lnTo>
                    <a:pt x="4134" y="4492"/>
                  </a:lnTo>
                  <a:lnTo>
                    <a:pt x="4713" y="359"/>
                  </a:lnTo>
                  <a:lnTo>
                    <a:pt x="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60"/>
            <p:cNvSpPr/>
            <p:nvPr/>
          </p:nvSpPr>
          <p:spPr>
            <a:xfrm>
              <a:off x="4791600" y="4184575"/>
              <a:ext cx="75100" cy="169475"/>
            </a:xfrm>
            <a:custGeom>
              <a:avLst/>
              <a:gdLst/>
              <a:ahLst/>
              <a:cxnLst/>
              <a:rect l="l" t="t" r="r" b="b"/>
              <a:pathLst>
                <a:path w="3004" h="6779" extrusionOk="0">
                  <a:moveTo>
                    <a:pt x="3004" y="0"/>
                  </a:moveTo>
                  <a:lnTo>
                    <a:pt x="689" y="248"/>
                  </a:lnTo>
                  <a:lnTo>
                    <a:pt x="0" y="6200"/>
                  </a:lnTo>
                  <a:lnTo>
                    <a:pt x="2645" y="6779"/>
                  </a:lnTo>
                  <a:lnTo>
                    <a:pt x="30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60"/>
            <p:cNvSpPr/>
            <p:nvPr/>
          </p:nvSpPr>
          <p:spPr>
            <a:xfrm>
              <a:off x="5262775" y="4546225"/>
              <a:ext cx="146050" cy="92325"/>
            </a:xfrm>
            <a:custGeom>
              <a:avLst/>
              <a:gdLst/>
              <a:ahLst/>
              <a:cxnLst/>
              <a:rect l="l" t="t" r="r" b="b"/>
              <a:pathLst>
                <a:path w="5842" h="3693" extrusionOk="0">
                  <a:moveTo>
                    <a:pt x="5842" y="0"/>
                  </a:moveTo>
                  <a:cubicBezTo>
                    <a:pt x="5842" y="0"/>
                    <a:pt x="3016" y="245"/>
                    <a:pt x="1285" y="245"/>
                  </a:cubicBezTo>
                  <a:cubicBezTo>
                    <a:pt x="624" y="245"/>
                    <a:pt x="122" y="210"/>
                    <a:pt x="0" y="110"/>
                  </a:cubicBezTo>
                  <a:lnTo>
                    <a:pt x="0" y="110"/>
                  </a:lnTo>
                  <a:lnTo>
                    <a:pt x="799" y="3692"/>
                  </a:lnTo>
                  <a:lnTo>
                    <a:pt x="5842" y="3004"/>
                  </a:lnTo>
                  <a:lnTo>
                    <a:pt x="58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60"/>
            <p:cNvSpPr/>
            <p:nvPr/>
          </p:nvSpPr>
          <p:spPr>
            <a:xfrm>
              <a:off x="4998250" y="4982950"/>
              <a:ext cx="152275" cy="74425"/>
            </a:xfrm>
            <a:custGeom>
              <a:avLst/>
              <a:gdLst/>
              <a:ahLst/>
              <a:cxnLst/>
              <a:rect l="l" t="t" r="r" b="b"/>
              <a:pathLst>
                <a:path w="6091" h="2977" extrusionOk="0">
                  <a:moveTo>
                    <a:pt x="6090" y="1"/>
                  </a:moveTo>
                  <a:lnTo>
                    <a:pt x="1" y="331"/>
                  </a:lnTo>
                  <a:lnTo>
                    <a:pt x="469" y="2976"/>
                  </a:lnTo>
                  <a:lnTo>
                    <a:pt x="5870" y="2398"/>
                  </a:lnTo>
                  <a:lnTo>
                    <a:pt x="60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60"/>
            <p:cNvSpPr/>
            <p:nvPr/>
          </p:nvSpPr>
          <p:spPr>
            <a:xfrm>
              <a:off x="5225575" y="4988475"/>
              <a:ext cx="155025" cy="63400"/>
            </a:xfrm>
            <a:custGeom>
              <a:avLst/>
              <a:gdLst/>
              <a:ahLst/>
              <a:cxnLst/>
              <a:rect l="l" t="t" r="r" b="b"/>
              <a:pathLst>
                <a:path w="6201" h="2536" extrusionOk="0">
                  <a:moveTo>
                    <a:pt x="0" y="0"/>
                  </a:moveTo>
                  <a:lnTo>
                    <a:pt x="221" y="2067"/>
                  </a:lnTo>
                  <a:lnTo>
                    <a:pt x="5842" y="2535"/>
                  </a:lnTo>
                  <a:lnTo>
                    <a:pt x="6200" y="22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92" name="Google Shape;9692;p60"/>
          <p:cNvSpPr txBox="1">
            <a:spLocks noGrp="1"/>
          </p:cNvSpPr>
          <p:nvPr>
            <p:ph type="title"/>
          </p:nvPr>
        </p:nvSpPr>
        <p:spPr>
          <a:xfrm>
            <a:off x="2388360" y="2141415"/>
            <a:ext cx="4267500" cy="156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latin typeface="Gill Sans Ultra Bold" panose="020B0A02020104020203" pitchFamily="34" charset="0"/>
              </a:rPr>
              <a:t>Gracias por su atención</a:t>
            </a:r>
            <a:endParaRPr dirty="0">
              <a:latin typeface="Gill Sans Ultra Bold" panose="020B0A02020104020203" pitchFamily="34" charset="0"/>
            </a:endParaRPr>
          </a:p>
        </p:txBody>
      </p:sp>
      <p:sp>
        <p:nvSpPr>
          <p:cNvPr id="9694" name="Google Shape;9694;p60"/>
          <p:cNvSpPr/>
          <p:nvPr/>
        </p:nvSpPr>
        <p:spPr>
          <a:xfrm flipH="1">
            <a:off x="5011895" y="3972887"/>
            <a:ext cx="47373" cy="47404"/>
          </a:xfrm>
          <a:custGeom>
            <a:avLst/>
            <a:gdLst/>
            <a:ahLst/>
            <a:cxnLst/>
            <a:rect l="l" t="t" r="r" b="b"/>
            <a:pathLst>
              <a:path w="1530" h="1531" extrusionOk="0">
                <a:moveTo>
                  <a:pt x="753" y="1"/>
                </a:moveTo>
                <a:cubicBezTo>
                  <a:pt x="388" y="1"/>
                  <a:pt x="0" y="389"/>
                  <a:pt x="0" y="754"/>
                </a:cubicBezTo>
                <a:cubicBezTo>
                  <a:pt x="0" y="1142"/>
                  <a:pt x="388" y="1530"/>
                  <a:pt x="753" y="1530"/>
                </a:cubicBezTo>
                <a:cubicBezTo>
                  <a:pt x="1141" y="1530"/>
                  <a:pt x="1529" y="1142"/>
                  <a:pt x="1529" y="754"/>
                </a:cubicBezTo>
                <a:cubicBezTo>
                  <a:pt x="1529" y="389"/>
                  <a:pt x="1141" y="1"/>
                  <a:pt x="7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60"/>
          <p:cNvSpPr/>
          <p:nvPr/>
        </p:nvSpPr>
        <p:spPr>
          <a:xfrm flipH="1">
            <a:off x="5164295" y="1153487"/>
            <a:ext cx="47373" cy="47404"/>
          </a:xfrm>
          <a:custGeom>
            <a:avLst/>
            <a:gdLst/>
            <a:ahLst/>
            <a:cxnLst/>
            <a:rect l="l" t="t" r="r" b="b"/>
            <a:pathLst>
              <a:path w="1530" h="1531" extrusionOk="0">
                <a:moveTo>
                  <a:pt x="753" y="1"/>
                </a:moveTo>
                <a:cubicBezTo>
                  <a:pt x="388" y="1"/>
                  <a:pt x="0" y="389"/>
                  <a:pt x="0" y="754"/>
                </a:cubicBezTo>
                <a:cubicBezTo>
                  <a:pt x="0" y="1142"/>
                  <a:pt x="388" y="1530"/>
                  <a:pt x="753" y="1530"/>
                </a:cubicBezTo>
                <a:cubicBezTo>
                  <a:pt x="1141" y="1530"/>
                  <a:pt x="1529" y="1142"/>
                  <a:pt x="1529" y="754"/>
                </a:cubicBezTo>
                <a:cubicBezTo>
                  <a:pt x="1529" y="389"/>
                  <a:pt x="1141" y="1"/>
                  <a:pt x="7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60"/>
          <p:cNvSpPr/>
          <p:nvPr/>
        </p:nvSpPr>
        <p:spPr>
          <a:xfrm flipH="1">
            <a:off x="3564095" y="1077287"/>
            <a:ext cx="47373" cy="47404"/>
          </a:xfrm>
          <a:custGeom>
            <a:avLst/>
            <a:gdLst/>
            <a:ahLst/>
            <a:cxnLst/>
            <a:rect l="l" t="t" r="r" b="b"/>
            <a:pathLst>
              <a:path w="1530" h="1531" extrusionOk="0">
                <a:moveTo>
                  <a:pt x="753" y="1"/>
                </a:moveTo>
                <a:cubicBezTo>
                  <a:pt x="388" y="1"/>
                  <a:pt x="0" y="389"/>
                  <a:pt x="0" y="754"/>
                </a:cubicBezTo>
                <a:cubicBezTo>
                  <a:pt x="0" y="1142"/>
                  <a:pt x="388" y="1530"/>
                  <a:pt x="753" y="1530"/>
                </a:cubicBezTo>
                <a:cubicBezTo>
                  <a:pt x="1141" y="1530"/>
                  <a:pt x="1529" y="1142"/>
                  <a:pt x="1529" y="754"/>
                </a:cubicBezTo>
                <a:cubicBezTo>
                  <a:pt x="1529" y="389"/>
                  <a:pt x="1141" y="1"/>
                  <a:pt x="7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60"/>
          <p:cNvSpPr/>
          <p:nvPr/>
        </p:nvSpPr>
        <p:spPr>
          <a:xfrm flipH="1">
            <a:off x="2954495" y="1229687"/>
            <a:ext cx="47373" cy="47404"/>
          </a:xfrm>
          <a:custGeom>
            <a:avLst/>
            <a:gdLst/>
            <a:ahLst/>
            <a:cxnLst/>
            <a:rect l="l" t="t" r="r" b="b"/>
            <a:pathLst>
              <a:path w="1530" h="1531" extrusionOk="0">
                <a:moveTo>
                  <a:pt x="753" y="1"/>
                </a:moveTo>
                <a:cubicBezTo>
                  <a:pt x="388" y="1"/>
                  <a:pt x="0" y="389"/>
                  <a:pt x="0" y="754"/>
                </a:cubicBezTo>
                <a:cubicBezTo>
                  <a:pt x="0" y="1142"/>
                  <a:pt x="388" y="1530"/>
                  <a:pt x="753" y="1530"/>
                </a:cubicBezTo>
                <a:cubicBezTo>
                  <a:pt x="1141" y="1530"/>
                  <a:pt x="1529" y="1142"/>
                  <a:pt x="1529" y="754"/>
                </a:cubicBezTo>
                <a:cubicBezTo>
                  <a:pt x="1529" y="389"/>
                  <a:pt x="1141" y="1"/>
                  <a:pt x="7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60"/>
          <p:cNvSpPr/>
          <p:nvPr/>
        </p:nvSpPr>
        <p:spPr>
          <a:xfrm flipH="1">
            <a:off x="6307295" y="1610687"/>
            <a:ext cx="47373" cy="47404"/>
          </a:xfrm>
          <a:custGeom>
            <a:avLst/>
            <a:gdLst/>
            <a:ahLst/>
            <a:cxnLst/>
            <a:rect l="l" t="t" r="r" b="b"/>
            <a:pathLst>
              <a:path w="1530" h="1531" extrusionOk="0">
                <a:moveTo>
                  <a:pt x="753" y="1"/>
                </a:moveTo>
                <a:cubicBezTo>
                  <a:pt x="388" y="1"/>
                  <a:pt x="0" y="389"/>
                  <a:pt x="0" y="754"/>
                </a:cubicBezTo>
                <a:cubicBezTo>
                  <a:pt x="0" y="1142"/>
                  <a:pt x="388" y="1530"/>
                  <a:pt x="753" y="1530"/>
                </a:cubicBezTo>
                <a:cubicBezTo>
                  <a:pt x="1141" y="1530"/>
                  <a:pt x="1529" y="1142"/>
                  <a:pt x="1529" y="754"/>
                </a:cubicBezTo>
                <a:cubicBezTo>
                  <a:pt x="1529" y="389"/>
                  <a:pt x="1141" y="1"/>
                  <a:pt x="7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60"/>
          <p:cNvSpPr/>
          <p:nvPr/>
        </p:nvSpPr>
        <p:spPr>
          <a:xfrm flipH="1">
            <a:off x="3792695" y="620087"/>
            <a:ext cx="47373" cy="47404"/>
          </a:xfrm>
          <a:custGeom>
            <a:avLst/>
            <a:gdLst/>
            <a:ahLst/>
            <a:cxnLst/>
            <a:rect l="l" t="t" r="r" b="b"/>
            <a:pathLst>
              <a:path w="1530" h="1531" extrusionOk="0">
                <a:moveTo>
                  <a:pt x="753" y="1"/>
                </a:moveTo>
                <a:cubicBezTo>
                  <a:pt x="388" y="1"/>
                  <a:pt x="0" y="389"/>
                  <a:pt x="0" y="754"/>
                </a:cubicBezTo>
                <a:cubicBezTo>
                  <a:pt x="0" y="1142"/>
                  <a:pt x="388" y="1530"/>
                  <a:pt x="753" y="1530"/>
                </a:cubicBezTo>
                <a:cubicBezTo>
                  <a:pt x="1141" y="1530"/>
                  <a:pt x="1529" y="1142"/>
                  <a:pt x="1529" y="754"/>
                </a:cubicBezTo>
                <a:cubicBezTo>
                  <a:pt x="1529" y="389"/>
                  <a:pt x="1141" y="1"/>
                  <a:pt x="7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60"/>
          <p:cNvSpPr/>
          <p:nvPr/>
        </p:nvSpPr>
        <p:spPr>
          <a:xfrm flipH="1">
            <a:off x="5850095" y="772487"/>
            <a:ext cx="47373" cy="47404"/>
          </a:xfrm>
          <a:custGeom>
            <a:avLst/>
            <a:gdLst/>
            <a:ahLst/>
            <a:cxnLst/>
            <a:rect l="l" t="t" r="r" b="b"/>
            <a:pathLst>
              <a:path w="1530" h="1531" extrusionOk="0">
                <a:moveTo>
                  <a:pt x="753" y="1"/>
                </a:moveTo>
                <a:cubicBezTo>
                  <a:pt x="388" y="1"/>
                  <a:pt x="0" y="389"/>
                  <a:pt x="0" y="754"/>
                </a:cubicBezTo>
                <a:cubicBezTo>
                  <a:pt x="0" y="1142"/>
                  <a:pt x="388" y="1530"/>
                  <a:pt x="753" y="1530"/>
                </a:cubicBezTo>
                <a:cubicBezTo>
                  <a:pt x="1141" y="1530"/>
                  <a:pt x="1529" y="1142"/>
                  <a:pt x="1529" y="754"/>
                </a:cubicBezTo>
                <a:cubicBezTo>
                  <a:pt x="1529" y="389"/>
                  <a:pt x="1141" y="1"/>
                  <a:pt x="7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3670;p43"/>
          <p:cNvGrpSpPr/>
          <p:nvPr/>
        </p:nvGrpSpPr>
        <p:grpSpPr>
          <a:xfrm>
            <a:off x="0" y="-11026"/>
            <a:ext cx="8923965" cy="1008123"/>
            <a:chOff x="232394" y="442436"/>
            <a:chExt cx="8679211" cy="980474"/>
          </a:xfrm>
        </p:grpSpPr>
        <p:grpSp>
          <p:nvGrpSpPr>
            <p:cNvPr id="142" name="Google Shape;3671;p43"/>
            <p:cNvGrpSpPr/>
            <p:nvPr/>
          </p:nvGrpSpPr>
          <p:grpSpPr>
            <a:xfrm>
              <a:off x="2773335" y="610847"/>
              <a:ext cx="540594" cy="515210"/>
              <a:chOff x="2773335" y="458447"/>
              <a:chExt cx="540594" cy="515210"/>
            </a:xfrm>
          </p:grpSpPr>
          <p:sp>
            <p:nvSpPr>
              <p:cNvPr id="215" name="Google Shape;3672;p43"/>
              <p:cNvSpPr/>
              <p:nvPr/>
            </p:nvSpPr>
            <p:spPr>
              <a:xfrm>
                <a:off x="3118017" y="792638"/>
                <a:ext cx="195912" cy="87622"/>
              </a:xfrm>
              <a:custGeom>
                <a:avLst/>
                <a:gdLst/>
                <a:ahLst/>
                <a:cxnLst/>
                <a:rect l="l" t="t" r="r" b="b"/>
                <a:pathLst>
                  <a:path w="4986" h="2230" extrusionOk="0">
                    <a:moveTo>
                      <a:pt x="829" y="1"/>
                    </a:moveTo>
                    <a:cubicBezTo>
                      <a:pt x="537" y="1"/>
                      <a:pt x="257" y="14"/>
                      <a:pt x="0" y="42"/>
                    </a:cubicBezTo>
                    <a:cubicBezTo>
                      <a:pt x="1060" y="1245"/>
                      <a:pt x="3021" y="2230"/>
                      <a:pt x="4084" y="2230"/>
                    </a:cubicBezTo>
                    <a:cubicBezTo>
                      <a:pt x="4504" y="2230"/>
                      <a:pt x="4784" y="2076"/>
                      <a:pt x="4812" y="1721"/>
                    </a:cubicBezTo>
                    <a:cubicBezTo>
                      <a:pt x="4985" y="553"/>
                      <a:pt x="2674" y="1"/>
                      <a:pt x="829" y="1"/>
                    </a:cubicBezTo>
                    <a:close/>
                  </a:path>
                </a:pathLst>
              </a:custGeom>
              <a:solidFill>
                <a:schemeClr val="accent3"/>
              </a:solidFill>
              <a:ln w="106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673;p43"/>
              <p:cNvSpPr/>
              <p:nvPr/>
            </p:nvSpPr>
            <p:spPr>
              <a:xfrm>
                <a:off x="2992121" y="725328"/>
                <a:ext cx="167268" cy="248329"/>
              </a:xfrm>
              <a:custGeom>
                <a:avLst/>
                <a:gdLst/>
                <a:ahLst/>
                <a:cxnLst/>
                <a:rect l="l" t="t" r="r" b="b"/>
                <a:pathLst>
                  <a:path w="4257" h="6320" extrusionOk="0">
                    <a:moveTo>
                      <a:pt x="823" y="0"/>
                    </a:moveTo>
                    <a:lnTo>
                      <a:pt x="823" y="0"/>
                    </a:lnTo>
                    <a:cubicBezTo>
                      <a:pt x="1012" y="1771"/>
                      <a:pt x="1" y="6320"/>
                      <a:pt x="1725" y="6320"/>
                    </a:cubicBezTo>
                    <a:cubicBezTo>
                      <a:pt x="1831" y="6320"/>
                      <a:pt x="1948" y="6303"/>
                      <a:pt x="2076" y="6266"/>
                    </a:cubicBezTo>
                    <a:cubicBezTo>
                      <a:pt x="4257" y="5740"/>
                      <a:pt x="1751" y="3234"/>
                      <a:pt x="823" y="0"/>
                    </a:cubicBezTo>
                    <a:close/>
                  </a:path>
                </a:pathLst>
              </a:custGeom>
              <a:solidFill>
                <a:schemeClr val="accent3"/>
              </a:solidFill>
              <a:ln w="106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674;p43"/>
              <p:cNvSpPr/>
              <p:nvPr/>
            </p:nvSpPr>
            <p:spPr>
              <a:xfrm>
                <a:off x="2983084" y="622537"/>
                <a:ext cx="276501" cy="77917"/>
              </a:xfrm>
              <a:custGeom>
                <a:avLst/>
                <a:gdLst/>
                <a:ahLst/>
                <a:cxnLst/>
                <a:rect l="l" t="t" r="r" b="b"/>
                <a:pathLst>
                  <a:path w="7037" h="1983" extrusionOk="0">
                    <a:moveTo>
                      <a:pt x="3514" y="1"/>
                    </a:moveTo>
                    <a:cubicBezTo>
                      <a:pt x="2081" y="1"/>
                      <a:pt x="613" y="270"/>
                      <a:pt x="1" y="837"/>
                    </a:cubicBezTo>
                    <a:cubicBezTo>
                      <a:pt x="880" y="1546"/>
                      <a:pt x="3035" y="1982"/>
                      <a:pt x="4722" y="1982"/>
                    </a:cubicBezTo>
                    <a:cubicBezTo>
                      <a:pt x="6017" y="1982"/>
                      <a:pt x="7037" y="1725"/>
                      <a:pt x="6993" y="1138"/>
                    </a:cubicBezTo>
                    <a:cubicBezTo>
                      <a:pt x="6938" y="396"/>
                      <a:pt x="5251" y="1"/>
                      <a:pt x="3514" y="1"/>
                    </a:cubicBezTo>
                    <a:close/>
                  </a:path>
                </a:pathLst>
              </a:custGeom>
              <a:solidFill>
                <a:schemeClr val="accent3"/>
              </a:solidFill>
              <a:ln w="106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675;p43"/>
              <p:cNvSpPr/>
              <p:nvPr/>
            </p:nvSpPr>
            <p:spPr>
              <a:xfrm>
                <a:off x="2863946" y="556917"/>
                <a:ext cx="139881" cy="295480"/>
              </a:xfrm>
              <a:custGeom>
                <a:avLst/>
                <a:gdLst/>
                <a:ahLst/>
                <a:cxnLst/>
                <a:rect l="l" t="t" r="r" b="b"/>
                <a:pathLst>
                  <a:path w="3560" h="7520" extrusionOk="0">
                    <a:moveTo>
                      <a:pt x="1780" y="1"/>
                    </a:moveTo>
                    <a:cubicBezTo>
                      <a:pt x="627" y="1555"/>
                      <a:pt x="0" y="6367"/>
                      <a:pt x="1780" y="7520"/>
                    </a:cubicBezTo>
                    <a:cubicBezTo>
                      <a:pt x="3559" y="6567"/>
                      <a:pt x="2206" y="2708"/>
                      <a:pt x="1780" y="1"/>
                    </a:cubicBezTo>
                    <a:close/>
                  </a:path>
                </a:pathLst>
              </a:custGeom>
              <a:solidFill>
                <a:schemeClr val="accent3"/>
              </a:solidFill>
              <a:ln w="106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676;p43"/>
              <p:cNvSpPr/>
              <p:nvPr/>
            </p:nvSpPr>
            <p:spPr>
              <a:xfrm>
                <a:off x="2925990" y="502259"/>
                <a:ext cx="192573" cy="66169"/>
              </a:xfrm>
              <a:custGeom>
                <a:avLst/>
                <a:gdLst/>
                <a:ahLst/>
                <a:cxnLst/>
                <a:rect l="l" t="t" r="r" b="b"/>
                <a:pathLst>
                  <a:path w="4901" h="1684" extrusionOk="0">
                    <a:moveTo>
                      <a:pt x="2027" y="0"/>
                    </a:moveTo>
                    <a:cubicBezTo>
                      <a:pt x="1282" y="0"/>
                      <a:pt x="526" y="62"/>
                      <a:pt x="0" y="139"/>
                    </a:cubicBezTo>
                    <a:cubicBezTo>
                      <a:pt x="672" y="1024"/>
                      <a:pt x="2116" y="1684"/>
                      <a:pt x="3210" y="1684"/>
                    </a:cubicBezTo>
                    <a:cubicBezTo>
                      <a:pt x="3789" y="1684"/>
                      <a:pt x="4270" y="1499"/>
                      <a:pt x="4486" y="1066"/>
                    </a:cubicBezTo>
                    <a:cubicBezTo>
                      <a:pt x="4901" y="237"/>
                      <a:pt x="3484" y="0"/>
                      <a:pt x="2027" y="0"/>
                    </a:cubicBezTo>
                    <a:close/>
                  </a:path>
                </a:pathLst>
              </a:custGeom>
              <a:solidFill>
                <a:schemeClr val="accent3"/>
              </a:solidFill>
              <a:ln w="106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677;p43"/>
              <p:cNvSpPr/>
              <p:nvPr/>
            </p:nvSpPr>
            <p:spPr>
              <a:xfrm>
                <a:off x="2773335" y="474204"/>
                <a:ext cx="131984" cy="217759"/>
              </a:xfrm>
              <a:custGeom>
                <a:avLst/>
                <a:gdLst/>
                <a:ahLst/>
                <a:cxnLst/>
                <a:rect l="l" t="t" r="r" b="b"/>
                <a:pathLst>
                  <a:path w="3359" h="5542" extrusionOk="0">
                    <a:moveTo>
                      <a:pt x="3359" y="0"/>
                    </a:moveTo>
                    <a:lnTo>
                      <a:pt x="3359" y="0"/>
                    </a:lnTo>
                    <a:cubicBezTo>
                      <a:pt x="1680" y="226"/>
                      <a:pt x="0" y="5339"/>
                      <a:pt x="1053" y="5539"/>
                    </a:cubicBezTo>
                    <a:cubicBezTo>
                      <a:pt x="1065" y="5541"/>
                      <a:pt x="1078" y="5541"/>
                      <a:pt x="1090" y="5541"/>
                    </a:cubicBezTo>
                    <a:cubicBezTo>
                      <a:pt x="2125" y="5541"/>
                      <a:pt x="2938" y="1462"/>
                      <a:pt x="3359" y="0"/>
                    </a:cubicBezTo>
                    <a:close/>
                  </a:path>
                </a:pathLst>
              </a:custGeom>
              <a:solidFill>
                <a:schemeClr val="accent3"/>
              </a:solidFill>
              <a:ln w="106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678;p43"/>
              <p:cNvSpPr/>
              <p:nvPr/>
            </p:nvSpPr>
            <p:spPr>
              <a:xfrm>
                <a:off x="2905283" y="458447"/>
                <a:ext cx="286639" cy="369310"/>
              </a:xfrm>
              <a:custGeom>
                <a:avLst/>
                <a:gdLst/>
                <a:ahLst/>
                <a:cxnLst/>
                <a:rect l="l" t="t" r="r" b="b"/>
                <a:pathLst>
                  <a:path w="7295" h="9399" fill="none" extrusionOk="0">
                    <a:moveTo>
                      <a:pt x="1" y="0"/>
                    </a:moveTo>
                    <a:cubicBezTo>
                      <a:pt x="1" y="0"/>
                      <a:pt x="1454" y="7820"/>
                      <a:pt x="7294" y="9399"/>
                    </a:cubicBezTo>
                  </a:path>
                </a:pathLst>
              </a:custGeom>
              <a:no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3679;p43"/>
            <p:cNvSpPr/>
            <p:nvPr/>
          </p:nvSpPr>
          <p:spPr>
            <a:xfrm>
              <a:off x="704844" y="606925"/>
              <a:ext cx="7667675" cy="409703"/>
            </a:xfrm>
            <a:custGeom>
              <a:avLst/>
              <a:gdLst/>
              <a:ahLst/>
              <a:cxnLst/>
              <a:rect l="l" t="t" r="r" b="b"/>
              <a:pathLst>
                <a:path w="144639" h="10427" fill="none" extrusionOk="0">
                  <a:moveTo>
                    <a:pt x="1" y="2080"/>
                  </a:moveTo>
                  <a:cubicBezTo>
                    <a:pt x="9299" y="1755"/>
                    <a:pt x="24738" y="0"/>
                    <a:pt x="36868" y="0"/>
                  </a:cubicBezTo>
                  <a:cubicBezTo>
                    <a:pt x="88147" y="0"/>
                    <a:pt x="127195" y="10426"/>
                    <a:pt x="144638" y="5639"/>
                  </a:cubicBezTo>
                </a:path>
              </a:pathLst>
            </a:custGeom>
            <a:no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3680;p43"/>
            <p:cNvGrpSpPr/>
            <p:nvPr/>
          </p:nvGrpSpPr>
          <p:grpSpPr>
            <a:xfrm>
              <a:off x="3299199" y="569471"/>
              <a:ext cx="644083" cy="853438"/>
              <a:chOff x="3299199" y="417071"/>
              <a:chExt cx="644083" cy="853438"/>
            </a:xfrm>
          </p:grpSpPr>
          <p:sp>
            <p:nvSpPr>
              <p:cNvPr id="212" name="Google Shape;3681;p43"/>
              <p:cNvSpPr/>
              <p:nvPr/>
            </p:nvSpPr>
            <p:spPr>
              <a:xfrm>
                <a:off x="3471540" y="417071"/>
                <a:ext cx="106404" cy="155638"/>
              </a:xfrm>
              <a:custGeom>
                <a:avLst/>
                <a:gdLst/>
                <a:ahLst/>
                <a:cxnLst/>
                <a:rect l="l" t="t" r="r" b="b"/>
                <a:pathLst>
                  <a:path w="2708" h="3961" fill="none" extrusionOk="0">
                    <a:moveTo>
                      <a:pt x="1354" y="3560"/>
                    </a:moveTo>
                    <a:cubicBezTo>
                      <a:pt x="2282" y="1154"/>
                      <a:pt x="2708" y="1"/>
                      <a:pt x="1354" y="1"/>
                    </a:cubicBezTo>
                    <a:cubicBezTo>
                      <a:pt x="1" y="101"/>
                      <a:pt x="1" y="3860"/>
                      <a:pt x="928" y="3961"/>
                    </a:cubicBezTo>
                    <a:close/>
                  </a:path>
                </a:pathLst>
              </a:custGeom>
              <a:no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682;p43"/>
              <p:cNvSpPr/>
              <p:nvPr/>
            </p:nvSpPr>
            <p:spPr>
              <a:xfrm>
                <a:off x="3299199" y="638647"/>
                <a:ext cx="644083" cy="631863"/>
              </a:xfrm>
              <a:custGeom>
                <a:avLst/>
                <a:gdLst/>
                <a:ahLst/>
                <a:cxnLst/>
                <a:rect l="l" t="t" r="r" b="b"/>
                <a:pathLst>
                  <a:path w="16392" h="16081" extrusionOk="0">
                    <a:moveTo>
                      <a:pt x="4061" y="1"/>
                    </a:moveTo>
                    <a:cubicBezTo>
                      <a:pt x="3861" y="953"/>
                      <a:pt x="1" y="10126"/>
                      <a:pt x="302" y="11279"/>
                    </a:cubicBezTo>
                    <a:cubicBezTo>
                      <a:pt x="828" y="12106"/>
                      <a:pt x="8347" y="15139"/>
                      <a:pt x="10026" y="15665"/>
                    </a:cubicBezTo>
                    <a:cubicBezTo>
                      <a:pt x="10757" y="15881"/>
                      <a:pt x="11539" y="16081"/>
                      <a:pt x="12293" y="16081"/>
                    </a:cubicBezTo>
                    <a:cubicBezTo>
                      <a:pt x="13375" y="16081"/>
                      <a:pt x="14400" y="15671"/>
                      <a:pt x="15139" y="14312"/>
                    </a:cubicBezTo>
                    <a:cubicBezTo>
                      <a:pt x="16392" y="12006"/>
                      <a:pt x="11279" y="9500"/>
                      <a:pt x="10226" y="8873"/>
                    </a:cubicBezTo>
                    <a:cubicBezTo>
                      <a:pt x="10226" y="8873"/>
                      <a:pt x="12532" y="2407"/>
                      <a:pt x="12633" y="2206"/>
                    </a:cubicBezTo>
                    <a:lnTo>
                      <a:pt x="40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683;p43"/>
              <p:cNvSpPr/>
              <p:nvPr/>
            </p:nvSpPr>
            <p:spPr>
              <a:xfrm>
                <a:off x="3341675" y="543007"/>
                <a:ext cx="556343" cy="245539"/>
              </a:xfrm>
              <a:custGeom>
                <a:avLst/>
                <a:gdLst/>
                <a:ahLst/>
                <a:cxnLst/>
                <a:rect l="l" t="t" r="r" b="b"/>
                <a:pathLst>
                  <a:path w="14159" h="6249" extrusionOk="0">
                    <a:moveTo>
                      <a:pt x="5883" y="1"/>
                    </a:moveTo>
                    <a:cubicBezTo>
                      <a:pt x="5272" y="1"/>
                      <a:pt x="4693" y="208"/>
                      <a:pt x="4233" y="756"/>
                    </a:cubicBezTo>
                    <a:cubicBezTo>
                      <a:pt x="3679" y="259"/>
                      <a:pt x="3162" y="51"/>
                      <a:pt x="2709" y="51"/>
                    </a:cubicBezTo>
                    <a:cubicBezTo>
                      <a:pt x="783" y="51"/>
                      <a:pt x="0" y="3803"/>
                      <a:pt x="2353" y="5142"/>
                    </a:cubicBezTo>
                    <a:cubicBezTo>
                      <a:pt x="2769" y="5381"/>
                      <a:pt x="3174" y="5454"/>
                      <a:pt x="3574" y="5454"/>
                    </a:cubicBezTo>
                    <a:cubicBezTo>
                      <a:pt x="4208" y="5454"/>
                      <a:pt x="4830" y="5270"/>
                      <a:pt x="5459" y="5270"/>
                    </a:cubicBezTo>
                    <a:cubicBezTo>
                      <a:pt x="5848" y="5270"/>
                      <a:pt x="6240" y="5341"/>
                      <a:pt x="6639" y="5568"/>
                    </a:cubicBezTo>
                    <a:cubicBezTo>
                      <a:pt x="7443" y="6133"/>
                      <a:pt x="8326" y="6248"/>
                      <a:pt x="9236" y="6248"/>
                    </a:cubicBezTo>
                    <a:cubicBezTo>
                      <a:pt x="9859" y="6248"/>
                      <a:pt x="10494" y="6194"/>
                      <a:pt x="11125" y="6194"/>
                    </a:cubicBezTo>
                    <a:cubicBezTo>
                      <a:pt x="14158" y="6194"/>
                      <a:pt x="14158" y="1708"/>
                      <a:pt x="11451" y="1282"/>
                    </a:cubicBezTo>
                    <a:cubicBezTo>
                      <a:pt x="10198" y="1082"/>
                      <a:pt x="9346" y="1382"/>
                      <a:pt x="8218" y="756"/>
                    </a:cubicBezTo>
                    <a:cubicBezTo>
                      <a:pt x="7512" y="346"/>
                      <a:pt x="6671" y="1"/>
                      <a:pt x="58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3684;p43"/>
            <p:cNvGrpSpPr/>
            <p:nvPr/>
          </p:nvGrpSpPr>
          <p:grpSpPr>
            <a:xfrm>
              <a:off x="4037798" y="660082"/>
              <a:ext cx="471785" cy="553479"/>
              <a:chOff x="4037798" y="507682"/>
              <a:chExt cx="471785" cy="553479"/>
            </a:xfrm>
          </p:grpSpPr>
          <p:sp>
            <p:nvSpPr>
              <p:cNvPr id="206" name="Google Shape;3685;p43"/>
              <p:cNvSpPr/>
              <p:nvPr/>
            </p:nvSpPr>
            <p:spPr>
              <a:xfrm>
                <a:off x="4271201" y="507682"/>
                <a:ext cx="39" cy="193044"/>
              </a:xfrm>
              <a:custGeom>
                <a:avLst/>
                <a:gdLst/>
                <a:ahLst/>
                <a:cxnLst/>
                <a:rect l="l" t="t" r="r" b="b"/>
                <a:pathLst>
                  <a:path w="1" h="4913" fill="none" extrusionOk="0">
                    <a:moveTo>
                      <a:pt x="1" y="4913"/>
                    </a:moveTo>
                    <a:lnTo>
                      <a:pt x="1" y="1"/>
                    </a:lnTo>
                  </a:path>
                </a:pathLst>
              </a:custGeom>
              <a:no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686;p43"/>
              <p:cNvSpPr/>
              <p:nvPr/>
            </p:nvSpPr>
            <p:spPr>
              <a:xfrm>
                <a:off x="4267271" y="519509"/>
                <a:ext cx="197013" cy="196973"/>
              </a:xfrm>
              <a:custGeom>
                <a:avLst/>
                <a:gdLst/>
                <a:ahLst/>
                <a:cxnLst/>
                <a:rect l="l" t="t" r="r" b="b"/>
                <a:pathLst>
                  <a:path w="5014" h="5013" extrusionOk="0">
                    <a:moveTo>
                      <a:pt x="3760" y="852"/>
                    </a:moveTo>
                    <a:cubicBezTo>
                      <a:pt x="3760" y="852"/>
                      <a:pt x="3860" y="953"/>
                      <a:pt x="3961" y="953"/>
                    </a:cubicBezTo>
                    <a:cubicBezTo>
                      <a:pt x="4086" y="1053"/>
                      <a:pt x="4086" y="1354"/>
                      <a:pt x="3961" y="1479"/>
                    </a:cubicBezTo>
                    <a:cubicBezTo>
                      <a:pt x="3660" y="2607"/>
                      <a:pt x="2081" y="4086"/>
                      <a:pt x="1053" y="4186"/>
                    </a:cubicBezTo>
                    <a:cubicBezTo>
                      <a:pt x="1354" y="2607"/>
                      <a:pt x="2933" y="852"/>
                      <a:pt x="3760" y="852"/>
                    </a:cubicBezTo>
                    <a:close/>
                    <a:moveTo>
                      <a:pt x="3760" y="0"/>
                    </a:moveTo>
                    <a:cubicBezTo>
                      <a:pt x="2206" y="0"/>
                      <a:pt x="326" y="2732"/>
                      <a:pt x="101" y="4487"/>
                    </a:cubicBezTo>
                    <a:lnTo>
                      <a:pt x="1" y="4913"/>
                    </a:lnTo>
                    <a:lnTo>
                      <a:pt x="427" y="5013"/>
                    </a:lnTo>
                    <a:lnTo>
                      <a:pt x="828" y="5013"/>
                    </a:lnTo>
                    <a:cubicBezTo>
                      <a:pt x="2407" y="5013"/>
                      <a:pt x="4286" y="3233"/>
                      <a:pt x="4813" y="1780"/>
                    </a:cubicBezTo>
                    <a:cubicBezTo>
                      <a:pt x="5013" y="953"/>
                      <a:pt x="4712" y="426"/>
                      <a:pt x="4487" y="326"/>
                    </a:cubicBezTo>
                    <a:cubicBezTo>
                      <a:pt x="4186" y="101"/>
                      <a:pt x="3961" y="0"/>
                      <a:pt x="3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687;p43"/>
              <p:cNvSpPr/>
              <p:nvPr/>
            </p:nvSpPr>
            <p:spPr>
              <a:xfrm>
                <a:off x="4111669" y="542653"/>
                <a:ext cx="180274" cy="173830"/>
              </a:xfrm>
              <a:custGeom>
                <a:avLst/>
                <a:gdLst/>
                <a:ahLst/>
                <a:cxnLst/>
                <a:rect l="l" t="t" r="r" b="b"/>
                <a:pathLst>
                  <a:path w="4588" h="4424" extrusionOk="0">
                    <a:moveTo>
                      <a:pt x="1254" y="765"/>
                    </a:moveTo>
                    <a:cubicBezTo>
                      <a:pt x="2281" y="765"/>
                      <a:pt x="3134" y="1918"/>
                      <a:pt x="3660" y="3597"/>
                    </a:cubicBezTo>
                    <a:cubicBezTo>
                      <a:pt x="2281" y="3597"/>
                      <a:pt x="828" y="1817"/>
                      <a:pt x="828" y="1091"/>
                    </a:cubicBezTo>
                    <a:cubicBezTo>
                      <a:pt x="828" y="890"/>
                      <a:pt x="828" y="890"/>
                      <a:pt x="928" y="890"/>
                    </a:cubicBezTo>
                    <a:cubicBezTo>
                      <a:pt x="1028" y="765"/>
                      <a:pt x="1154" y="765"/>
                      <a:pt x="1254" y="765"/>
                    </a:cubicBezTo>
                    <a:close/>
                    <a:moveTo>
                      <a:pt x="1260" y="1"/>
                    </a:moveTo>
                    <a:cubicBezTo>
                      <a:pt x="1119" y="1"/>
                      <a:pt x="975" y="13"/>
                      <a:pt x="828" y="38"/>
                    </a:cubicBezTo>
                    <a:cubicBezTo>
                      <a:pt x="301" y="38"/>
                      <a:pt x="1" y="464"/>
                      <a:pt x="1" y="1091"/>
                    </a:cubicBezTo>
                    <a:cubicBezTo>
                      <a:pt x="101" y="2344"/>
                      <a:pt x="1880" y="4424"/>
                      <a:pt x="3660" y="4424"/>
                    </a:cubicBezTo>
                    <a:lnTo>
                      <a:pt x="4161" y="4424"/>
                    </a:lnTo>
                    <a:lnTo>
                      <a:pt x="4587" y="4324"/>
                    </a:lnTo>
                    <a:lnTo>
                      <a:pt x="4487" y="3898"/>
                    </a:lnTo>
                    <a:cubicBezTo>
                      <a:pt x="4004" y="1506"/>
                      <a:pt x="2825" y="1"/>
                      <a:pt x="1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688;p43"/>
              <p:cNvSpPr/>
              <p:nvPr/>
            </p:nvSpPr>
            <p:spPr>
              <a:xfrm>
                <a:off x="4037798" y="700691"/>
                <a:ext cx="471785" cy="360469"/>
              </a:xfrm>
              <a:custGeom>
                <a:avLst/>
                <a:gdLst/>
                <a:ahLst/>
                <a:cxnLst/>
                <a:rect l="l" t="t" r="r" b="b"/>
                <a:pathLst>
                  <a:path w="12007" h="9174" extrusionOk="0">
                    <a:moveTo>
                      <a:pt x="1" y="1"/>
                    </a:moveTo>
                    <a:lnTo>
                      <a:pt x="1" y="9174"/>
                    </a:lnTo>
                    <a:lnTo>
                      <a:pt x="12006" y="9174"/>
                    </a:lnTo>
                    <a:lnTo>
                      <a:pt x="120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689;p43"/>
              <p:cNvSpPr/>
              <p:nvPr/>
            </p:nvSpPr>
            <p:spPr>
              <a:xfrm>
                <a:off x="4238705" y="700691"/>
                <a:ext cx="66011" cy="360469"/>
              </a:xfrm>
              <a:custGeom>
                <a:avLst/>
                <a:gdLst/>
                <a:ahLst/>
                <a:cxnLst/>
                <a:rect l="l" t="t" r="r" b="b"/>
                <a:pathLst>
                  <a:path w="1680" h="9174" extrusionOk="0">
                    <a:moveTo>
                      <a:pt x="1" y="1"/>
                    </a:moveTo>
                    <a:lnTo>
                      <a:pt x="1" y="9174"/>
                    </a:lnTo>
                    <a:lnTo>
                      <a:pt x="1680" y="9174"/>
                    </a:lnTo>
                    <a:lnTo>
                      <a:pt x="16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690;p43"/>
              <p:cNvSpPr/>
              <p:nvPr/>
            </p:nvSpPr>
            <p:spPr>
              <a:xfrm>
                <a:off x="4037798" y="848435"/>
                <a:ext cx="471785" cy="65029"/>
              </a:xfrm>
              <a:custGeom>
                <a:avLst/>
                <a:gdLst/>
                <a:ahLst/>
                <a:cxnLst/>
                <a:rect l="l" t="t" r="r" b="b"/>
                <a:pathLst>
                  <a:path w="12007" h="1655" extrusionOk="0">
                    <a:moveTo>
                      <a:pt x="1" y="0"/>
                    </a:moveTo>
                    <a:lnTo>
                      <a:pt x="1" y="1654"/>
                    </a:lnTo>
                    <a:lnTo>
                      <a:pt x="12006" y="1654"/>
                    </a:lnTo>
                    <a:lnTo>
                      <a:pt x="120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3691;p43"/>
            <p:cNvGrpSpPr/>
            <p:nvPr/>
          </p:nvGrpSpPr>
          <p:grpSpPr>
            <a:xfrm>
              <a:off x="1644066" y="628505"/>
              <a:ext cx="517050" cy="588330"/>
              <a:chOff x="1644066" y="485630"/>
              <a:chExt cx="517050" cy="588330"/>
            </a:xfrm>
          </p:grpSpPr>
          <p:sp>
            <p:nvSpPr>
              <p:cNvPr id="200" name="Google Shape;3692;p43"/>
              <p:cNvSpPr/>
              <p:nvPr/>
            </p:nvSpPr>
            <p:spPr>
              <a:xfrm>
                <a:off x="1848942" y="494864"/>
                <a:ext cx="28566" cy="189115"/>
              </a:xfrm>
              <a:custGeom>
                <a:avLst/>
                <a:gdLst/>
                <a:ahLst/>
                <a:cxnLst/>
                <a:rect l="l" t="t" r="r" b="b"/>
                <a:pathLst>
                  <a:path w="727" h="4813" fill="none" extrusionOk="0">
                    <a:moveTo>
                      <a:pt x="727" y="4813"/>
                    </a:moveTo>
                    <a:lnTo>
                      <a:pt x="0" y="1"/>
                    </a:lnTo>
                  </a:path>
                </a:pathLst>
              </a:custGeom>
              <a:solidFill>
                <a:schemeClr val="accent6"/>
              </a:solid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693;p43"/>
              <p:cNvSpPr/>
              <p:nvPr/>
            </p:nvSpPr>
            <p:spPr>
              <a:xfrm>
                <a:off x="1873539" y="485630"/>
                <a:ext cx="176305" cy="215087"/>
              </a:xfrm>
              <a:custGeom>
                <a:avLst/>
                <a:gdLst/>
                <a:ahLst/>
                <a:cxnLst/>
                <a:rect l="l" t="t" r="r" b="b"/>
                <a:pathLst>
                  <a:path w="4487" h="5474" extrusionOk="0">
                    <a:moveTo>
                      <a:pt x="3359" y="862"/>
                    </a:moveTo>
                    <a:cubicBezTo>
                      <a:pt x="3559" y="987"/>
                      <a:pt x="3459" y="1489"/>
                      <a:pt x="3459" y="1614"/>
                    </a:cubicBezTo>
                    <a:cubicBezTo>
                      <a:pt x="3133" y="2742"/>
                      <a:pt x="1880" y="4321"/>
                      <a:pt x="853" y="4521"/>
                    </a:cubicBezTo>
                    <a:cubicBezTo>
                      <a:pt x="1053" y="3494"/>
                      <a:pt x="1680" y="2115"/>
                      <a:pt x="2407" y="1388"/>
                    </a:cubicBezTo>
                    <a:cubicBezTo>
                      <a:pt x="2607" y="1088"/>
                      <a:pt x="2933" y="862"/>
                      <a:pt x="3133" y="862"/>
                    </a:cubicBezTo>
                    <a:close/>
                    <a:moveTo>
                      <a:pt x="3179" y="1"/>
                    </a:moveTo>
                    <a:cubicBezTo>
                      <a:pt x="2709" y="1"/>
                      <a:pt x="2220" y="252"/>
                      <a:pt x="1780" y="762"/>
                    </a:cubicBezTo>
                    <a:cubicBezTo>
                      <a:pt x="727" y="1815"/>
                      <a:pt x="1" y="3694"/>
                      <a:pt x="1" y="5048"/>
                    </a:cubicBezTo>
                    <a:lnTo>
                      <a:pt x="1" y="5373"/>
                    </a:lnTo>
                    <a:lnTo>
                      <a:pt x="427" y="5474"/>
                    </a:lnTo>
                    <a:lnTo>
                      <a:pt x="627" y="5474"/>
                    </a:lnTo>
                    <a:cubicBezTo>
                      <a:pt x="2206" y="5474"/>
                      <a:pt x="3860" y="3268"/>
                      <a:pt x="4186" y="1815"/>
                    </a:cubicBezTo>
                    <a:cubicBezTo>
                      <a:pt x="4487" y="662"/>
                      <a:pt x="3986" y="361"/>
                      <a:pt x="3760" y="135"/>
                    </a:cubicBezTo>
                    <a:cubicBezTo>
                      <a:pt x="3573" y="46"/>
                      <a:pt x="3378" y="1"/>
                      <a:pt x="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694;p43"/>
              <p:cNvSpPr/>
              <p:nvPr/>
            </p:nvSpPr>
            <p:spPr>
              <a:xfrm>
                <a:off x="1697269" y="544098"/>
                <a:ext cx="200942" cy="160549"/>
              </a:xfrm>
              <a:custGeom>
                <a:avLst/>
                <a:gdLst/>
                <a:ahLst/>
                <a:cxnLst/>
                <a:rect l="l" t="t" r="r" b="b"/>
                <a:pathLst>
                  <a:path w="5114" h="4086" extrusionOk="0">
                    <a:moveTo>
                      <a:pt x="1454" y="853"/>
                    </a:moveTo>
                    <a:cubicBezTo>
                      <a:pt x="2406" y="853"/>
                      <a:pt x="3334" y="1780"/>
                      <a:pt x="4086" y="3259"/>
                    </a:cubicBezTo>
                    <a:lnTo>
                      <a:pt x="3860" y="3259"/>
                    </a:lnTo>
                    <a:cubicBezTo>
                      <a:pt x="2507" y="3259"/>
                      <a:pt x="953" y="1780"/>
                      <a:pt x="827" y="1053"/>
                    </a:cubicBezTo>
                    <a:cubicBezTo>
                      <a:pt x="827" y="953"/>
                      <a:pt x="953" y="953"/>
                      <a:pt x="1053" y="953"/>
                    </a:cubicBezTo>
                    <a:cubicBezTo>
                      <a:pt x="1153" y="853"/>
                      <a:pt x="1354" y="853"/>
                      <a:pt x="1454" y="853"/>
                    </a:cubicBezTo>
                    <a:close/>
                    <a:moveTo>
                      <a:pt x="1454" y="1"/>
                    </a:moveTo>
                    <a:cubicBezTo>
                      <a:pt x="1253" y="1"/>
                      <a:pt x="953" y="1"/>
                      <a:pt x="727" y="126"/>
                    </a:cubicBezTo>
                    <a:cubicBezTo>
                      <a:pt x="201" y="226"/>
                      <a:pt x="0" y="627"/>
                      <a:pt x="101" y="1154"/>
                    </a:cubicBezTo>
                    <a:cubicBezTo>
                      <a:pt x="201" y="2407"/>
                      <a:pt x="2206" y="4086"/>
                      <a:pt x="3860" y="4086"/>
                    </a:cubicBezTo>
                    <a:cubicBezTo>
                      <a:pt x="4186" y="4086"/>
                      <a:pt x="4487" y="4086"/>
                      <a:pt x="4712" y="3986"/>
                    </a:cubicBezTo>
                    <a:lnTo>
                      <a:pt x="5113" y="3760"/>
                    </a:lnTo>
                    <a:lnTo>
                      <a:pt x="5013" y="3459"/>
                    </a:lnTo>
                    <a:cubicBezTo>
                      <a:pt x="4186" y="1254"/>
                      <a:pt x="2933" y="1"/>
                      <a:pt x="14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695;p43"/>
              <p:cNvSpPr/>
              <p:nvPr/>
            </p:nvSpPr>
            <p:spPr>
              <a:xfrm>
                <a:off x="1644066" y="651448"/>
                <a:ext cx="517050" cy="422512"/>
              </a:xfrm>
              <a:custGeom>
                <a:avLst/>
                <a:gdLst/>
                <a:ahLst/>
                <a:cxnLst/>
                <a:rect l="l" t="t" r="r" b="b"/>
                <a:pathLst>
                  <a:path w="13159" h="10753" extrusionOk="0">
                    <a:moveTo>
                      <a:pt x="11906" y="1"/>
                    </a:moveTo>
                    <a:lnTo>
                      <a:pt x="1" y="1655"/>
                    </a:lnTo>
                    <a:lnTo>
                      <a:pt x="1354" y="10753"/>
                    </a:lnTo>
                    <a:lnTo>
                      <a:pt x="13159" y="9073"/>
                    </a:lnTo>
                    <a:lnTo>
                      <a:pt x="119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696;p43"/>
              <p:cNvSpPr/>
              <p:nvPr/>
            </p:nvSpPr>
            <p:spPr>
              <a:xfrm>
                <a:off x="1844973" y="680014"/>
                <a:ext cx="119213" cy="365381"/>
              </a:xfrm>
              <a:custGeom>
                <a:avLst/>
                <a:gdLst/>
                <a:ahLst/>
                <a:cxnLst/>
                <a:rect l="l" t="t" r="r" b="b"/>
                <a:pathLst>
                  <a:path w="3034" h="9299" extrusionOk="0">
                    <a:moveTo>
                      <a:pt x="1680" y="0"/>
                    </a:moveTo>
                    <a:lnTo>
                      <a:pt x="1" y="201"/>
                    </a:lnTo>
                    <a:lnTo>
                      <a:pt x="1354" y="9299"/>
                    </a:lnTo>
                    <a:lnTo>
                      <a:pt x="3033" y="9073"/>
                    </a:lnTo>
                    <a:lnTo>
                      <a:pt x="168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697;p43"/>
              <p:cNvSpPr/>
              <p:nvPr/>
            </p:nvSpPr>
            <p:spPr>
              <a:xfrm>
                <a:off x="1668703" y="795223"/>
                <a:ext cx="471746" cy="134970"/>
              </a:xfrm>
              <a:custGeom>
                <a:avLst/>
                <a:gdLst/>
                <a:ahLst/>
                <a:cxnLst/>
                <a:rect l="l" t="t" r="r" b="b"/>
                <a:pathLst>
                  <a:path w="12006" h="3435" extrusionOk="0">
                    <a:moveTo>
                      <a:pt x="11805" y="1"/>
                    </a:moveTo>
                    <a:lnTo>
                      <a:pt x="1" y="1755"/>
                    </a:lnTo>
                    <a:lnTo>
                      <a:pt x="201" y="3434"/>
                    </a:lnTo>
                    <a:lnTo>
                      <a:pt x="12006" y="1655"/>
                    </a:lnTo>
                    <a:lnTo>
                      <a:pt x="1180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3698;p43"/>
            <p:cNvGrpSpPr/>
            <p:nvPr/>
          </p:nvGrpSpPr>
          <p:grpSpPr>
            <a:xfrm>
              <a:off x="5711972" y="635484"/>
              <a:ext cx="455007" cy="664756"/>
              <a:chOff x="5711972" y="483084"/>
              <a:chExt cx="455007" cy="664756"/>
            </a:xfrm>
          </p:grpSpPr>
          <p:sp>
            <p:nvSpPr>
              <p:cNvPr id="196" name="Google Shape;3699;p43"/>
              <p:cNvSpPr/>
              <p:nvPr/>
            </p:nvSpPr>
            <p:spPr>
              <a:xfrm>
                <a:off x="5711972" y="733187"/>
                <a:ext cx="455007" cy="414654"/>
              </a:xfrm>
              <a:custGeom>
                <a:avLst/>
                <a:gdLst/>
                <a:ahLst/>
                <a:cxnLst/>
                <a:rect l="l" t="t" r="r" b="b"/>
                <a:pathLst>
                  <a:path w="11580" h="10553" extrusionOk="0">
                    <a:moveTo>
                      <a:pt x="5414" y="1"/>
                    </a:moveTo>
                    <a:lnTo>
                      <a:pt x="4061" y="3660"/>
                    </a:lnTo>
                    <a:lnTo>
                      <a:pt x="1" y="4813"/>
                    </a:lnTo>
                    <a:lnTo>
                      <a:pt x="3033" y="6467"/>
                    </a:lnTo>
                    <a:lnTo>
                      <a:pt x="1655" y="10552"/>
                    </a:lnTo>
                    <a:lnTo>
                      <a:pt x="1655" y="10552"/>
                    </a:lnTo>
                    <a:lnTo>
                      <a:pt x="5941" y="7620"/>
                    </a:lnTo>
                    <a:lnTo>
                      <a:pt x="10126" y="10126"/>
                    </a:lnTo>
                    <a:lnTo>
                      <a:pt x="8973" y="5640"/>
                    </a:lnTo>
                    <a:lnTo>
                      <a:pt x="11580" y="3560"/>
                    </a:lnTo>
                    <a:lnTo>
                      <a:pt x="7194" y="3660"/>
                    </a:lnTo>
                    <a:lnTo>
                      <a:pt x="54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700;p43"/>
              <p:cNvSpPr/>
              <p:nvPr/>
            </p:nvSpPr>
            <p:spPr>
              <a:xfrm>
                <a:off x="5896141" y="676094"/>
                <a:ext cx="53202" cy="65029"/>
              </a:xfrm>
              <a:custGeom>
                <a:avLst/>
                <a:gdLst/>
                <a:ahLst/>
                <a:cxnLst/>
                <a:rect l="l" t="t" r="r" b="b"/>
                <a:pathLst>
                  <a:path w="1354" h="1655" fill="none" extrusionOk="0">
                    <a:moveTo>
                      <a:pt x="1354" y="827"/>
                    </a:moveTo>
                    <a:cubicBezTo>
                      <a:pt x="1354" y="1354"/>
                      <a:pt x="1053" y="1654"/>
                      <a:pt x="727" y="1654"/>
                    </a:cubicBezTo>
                    <a:cubicBezTo>
                      <a:pt x="326" y="1654"/>
                      <a:pt x="0" y="1354"/>
                      <a:pt x="0" y="827"/>
                    </a:cubicBezTo>
                    <a:cubicBezTo>
                      <a:pt x="0" y="401"/>
                      <a:pt x="326" y="0"/>
                      <a:pt x="727" y="0"/>
                    </a:cubicBezTo>
                    <a:cubicBezTo>
                      <a:pt x="1053" y="0"/>
                      <a:pt x="1354" y="401"/>
                      <a:pt x="1354" y="827"/>
                    </a:cubicBezTo>
                    <a:close/>
                  </a:path>
                </a:pathLst>
              </a:custGeom>
              <a:no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701;p43"/>
              <p:cNvSpPr/>
              <p:nvPr/>
            </p:nvSpPr>
            <p:spPr>
              <a:xfrm>
                <a:off x="5916809" y="483084"/>
                <a:ext cx="106404" cy="184164"/>
              </a:xfrm>
              <a:custGeom>
                <a:avLst/>
                <a:gdLst/>
                <a:ahLst/>
                <a:cxnLst/>
                <a:rect l="l" t="t" r="r" b="b"/>
                <a:pathLst>
                  <a:path w="2708" h="4687" fill="none" extrusionOk="0">
                    <a:moveTo>
                      <a:pt x="201" y="4687"/>
                    </a:moveTo>
                    <a:cubicBezTo>
                      <a:pt x="1" y="3233"/>
                      <a:pt x="627" y="0"/>
                      <a:pt x="2206" y="1028"/>
                    </a:cubicBezTo>
                    <a:cubicBezTo>
                      <a:pt x="2708" y="2281"/>
                      <a:pt x="1154" y="4486"/>
                      <a:pt x="201" y="4687"/>
                    </a:cubicBezTo>
                    <a:close/>
                  </a:path>
                </a:pathLst>
              </a:custGeom>
              <a:no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702;p43"/>
              <p:cNvSpPr/>
              <p:nvPr/>
            </p:nvSpPr>
            <p:spPr>
              <a:xfrm>
                <a:off x="5789773" y="552987"/>
                <a:ext cx="127072" cy="131001"/>
              </a:xfrm>
              <a:custGeom>
                <a:avLst/>
                <a:gdLst/>
                <a:ahLst/>
                <a:cxnLst/>
                <a:rect l="l" t="t" r="r" b="b"/>
                <a:pathLst>
                  <a:path w="3234" h="3334" fill="none" extrusionOk="0">
                    <a:moveTo>
                      <a:pt x="3234" y="2908"/>
                    </a:moveTo>
                    <a:cubicBezTo>
                      <a:pt x="3033" y="828"/>
                      <a:pt x="1053" y="0"/>
                      <a:pt x="527" y="401"/>
                    </a:cubicBezTo>
                    <a:cubicBezTo>
                      <a:pt x="1" y="727"/>
                      <a:pt x="1053" y="3334"/>
                      <a:pt x="3234" y="2908"/>
                    </a:cubicBezTo>
                    <a:close/>
                  </a:path>
                </a:pathLst>
              </a:custGeom>
              <a:no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3703;p43"/>
            <p:cNvSpPr/>
            <p:nvPr/>
          </p:nvSpPr>
          <p:spPr>
            <a:xfrm>
              <a:off x="6795253" y="1185003"/>
              <a:ext cx="39" cy="39"/>
            </a:xfrm>
            <a:custGeom>
              <a:avLst/>
              <a:gdLst/>
              <a:ahLst/>
              <a:cxnLst/>
              <a:rect l="l" t="t" r="r" b="b"/>
              <a:pathLst>
                <a:path w="1" h="1" fill="none" extrusionOk="0">
                  <a:moveTo>
                    <a:pt x="1" y="0"/>
                  </a:moveTo>
                  <a:lnTo>
                    <a:pt x="1" y="0"/>
                  </a:lnTo>
                  <a:close/>
                </a:path>
              </a:pathLst>
            </a:custGeom>
            <a:noFill/>
            <a:ln w="106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704;p43"/>
            <p:cNvSpPr/>
            <p:nvPr/>
          </p:nvSpPr>
          <p:spPr>
            <a:xfrm>
              <a:off x="2280910" y="791204"/>
              <a:ext cx="431392" cy="394811"/>
            </a:xfrm>
            <a:custGeom>
              <a:avLst/>
              <a:gdLst/>
              <a:ahLst/>
              <a:cxnLst/>
              <a:rect l="l" t="t" r="r" b="b"/>
              <a:pathLst>
                <a:path w="10979" h="10048" extrusionOk="0">
                  <a:moveTo>
                    <a:pt x="5594" y="1"/>
                  </a:moveTo>
                  <a:cubicBezTo>
                    <a:pt x="3245" y="1"/>
                    <a:pt x="1089" y="1584"/>
                    <a:pt x="628" y="3957"/>
                  </a:cubicBezTo>
                  <a:cubicBezTo>
                    <a:pt x="1" y="6689"/>
                    <a:pt x="1780" y="9395"/>
                    <a:pt x="4512" y="9922"/>
                  </a:cubicBezTo>
                  <a:cubicBezTo>
                    <a:pt x="4880" y="10007"/>
                    <a:pt x="5246" y="10048"/>
                    <a:pt x="5605" y="10048"/>
                  </a:cubicBezTo>
                  <a:cubicBezTo>
                    <a:pt x="7891" y="10048"/>
                    <a:pt x="9911" y="8401"/>
                    <a:pt x="10452" y="6062"/>
                  </a:cubicBezTo>
                  <a:cubicBezTo>
                    <a:pt x="10978" y="3330"/>
                    <a:pt x="9299" y="724"/>
                    <a:pt x="6592" y="97"/>
                  </a:cubicBezTo>
                  <a:cubicBezTo>
                    <a:pt x="6258" y="32"/>
                    <a:pt x="5924" y="1"/>
                    <a:pt x="55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705;p43"/>
            <p:cNvSpPr/>
            <p:nvPr/>
          </p:nvSpPr>
          <p:spPr>
            <a:xfrm>
              <a:off x="2458202" y="618706"/>
              <a:ext cx="53202" cy="111355"/>
            </a:xfrm>
            <a:custGeom>
              <a:avLst/>
              <a:gdLst/>
              <a:ahLst/>
              <a:cxnLst/>
              <a:rect l="l" t="t" r="r" b="b"/>
              <a:pathLst>
                <a:path w="1354" h="2834" fill="none" extrusionOk="0">
                  <a:moveTo>
                    <a:pt x="928" y="2833"/>
                  </a:moveTo>
                  <a:cubicBezTo>
                    <a:pt x="928" y="2206"/>
                    <a:pt x="1354" y="1354"/>
                    <a:pt x="1128" y="728"/>
                  </a:cubicBezTo>
                  <a:cubicBezTo>
                    <a:pt x="1028" y="427"/>
                    <a:pt x="727" y="1"/>
                    <a:pt x="401" y="201"/>
                  </a:cubicBezTo>
                  <a:cubicBezTo>
                    <a:pt x="0" y="327"/>
                    <a:pt x="101" y="953"/>
                    <a:pt x="101" y="1254"/>
                  </a:cubicBezTo>
                  <a:cubicBezTo>
                    <a:pt x="101" y="1680"/>
                    <a:pt x="201" y="2307"/>
                    <a:pt x="401" y="2833"/>
                  </a:cubicBezTo>
                </a:path>
              </a:pathLst>
            </a:custGeom>
            <a:no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706;p43"/>
            <p:cNvSpPr/>
            <p:nvPr/>
          </p:nvSpPr>
          <p:spPr>
            <a:xfrm>
              <a:off x="2356000" y="871520"/>
              <a:ext cx="60275" cy="81453"/>
            </a:xfrm>
            <a:custGeom>
              <a:avLst/>
              <a:gdLst/>
              <a:ahLst/>
              <a:cxnLst/>
              <a:rect l="l" t="t" r="r" b="b"/>
              <a:pathLst>
                <a:path w="1534" h="2073" extrusionOk="0">
                  <a:moveTo>
                    <a:pt x="1303" y="1"/>
                  </a:moveTo>
                  <a:cubicBezTo>
                    <a:pt x="1048" y="1"/>
                    <a:pt x="1" y="1643"/>
                    <a:pt x="396" y="2038"/>
                  </a:cubicBezTo>
                  <a:cubicBezTo>
                    <a:pt x="421" y="2061"/>
                    <a:pt x="449" y="2072"/>
                    <a:pt x="479" y="2072"/>
                  </a:cubicBezTo>
                  <a:cubicBezTo>
                    <a:pt x="843" y="2072"/>
                    <a:pt x="1533" y="519"/>
                    <a:pt x="1348" y="33"/>
                  </a:cubicBezTo>
                  <a:cubicBezTo>
                    <a:pt x="1339" y="11"/>
                    <a:pt x="1324" y="1"/>
                    <a:pt x="1303" y="1"/>
                  </a:cubicBezTo>
                  <a:close/>
                </a:path>
              </a:pathLst>
            </a:custGeom>
            <a:solidFill>
              <a:srgbClr val="FFFFFF"/>
            </a:solidFill>
            <a:ln w="106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707;p43"/>
            <p:cNvSpPr/>
            <p:nvPr/>
          </p:nvSpPr>
          <p:spPr>
            <a:xfrm>
              <a:off x="2473959" y="442436"/>
              <a:ext cx="115245" cy="184203"/>
            </a:xfrm>
            <a:custGeom>
              <a:avLst/>
              <a:gdLst/>
              <a:ahLst/>
              <a:cxnLst/>
              <a:rect l="l" t="t" r="r" b="b"/>
              <a:pathLst>
                <a:path w="2933" h="4688" fill="none" extrusionOk="0">
                  <a:moveTo>
                    <a:pt x="0" y="4687"/>
                  </a:moveTo>
                  <a:cubicBezTo>
                    <a:pt x="226" y="2507"/>
                    <a:pt x="1354" y="1"/>
                    <a:pt x="2106" y="627"/>
                  </a:cubicBezTo>
                  <a:cubicBezTo>
                    <a:pt x="2933" y="1354"/>
                    <a:pt x="627" y="4687"/>
                    <a:pt x="0" y="4687"/>
                  </a:cubicBezTo>
                  <a:close/>
                </a:path>
              </a:pathLst>
            </a:custGeom>
            <a:no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708;p43"/>
            <p:cNvSpPr/>
            <p:nvPr/>
          </p:nvSpPr>
          <p:spPr>
            <a:xfrm>
              <a:off x="2310459" y="499568"/>
              <a:ext cx="163535" cy="143811"/>
            </a:xfrm>
            <a:custGeom>
              <a:avLst/>
              <a:gdLst/>
              <a:ahLst/>
              <a:cxnLst/>
              <a:rect l="l" t="t" r="r" b="b"/>
              <a:pathLst>
                <a:path w="4162" h="3660" fill="none" extrusionOk="0">
                  <a:moveTo>
                    <a:pt x="4161" y="3233"/>
                  </a:moveTo>
                  <a:cubicBezTo>
                    <a:pt x="3334" y="953"/>
                    <a:pt x="1655" y="0"/>
                    <a:pt x="828" y="527"/>
                  </a:cubicBezTo>
                  <a:cubicBezTo>
                    <a:pt x="1" y="1053"/>
                    <a:pt x="2808" y="3660"/>
                    <a:pt x="4161" y="3233"/>
                  </a:cubicBezTo>
                  <a:close/>
                </a:path>
              </a:pathLst>
            </a:custGeom>
            <a:no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709;p43"/>
            <p:cNvSpPr/>
            <p:nvPr/>
          </p:nvSpPr>
          <p:spPr>
            <a:xfrm>
              <a:off x="2437495" y="730024"/>
              <a:ext cx="89665" cy="73870"/>
            </a:xfrm>
            <a:custGeom>
              <a:avLst/>
              <a:gdLst/>
              <a:ahLst/>
              <a:cxnLst/>
              <a:rect l="l" t="t" r="r" b="b"/>
              <a:pathLst>
                <a:path w="2282" h="1880" extrusionOk="0">
                  <a:moveTo>
                    <a:pt x="402" y="0"/>
                  </a:moveTo>
                  <a:cubicBezTo>
                    <a:pt x="201" y="0"/>
                    <a:pt x="1" y="201"/>
                    <a:pt x="1" y="401"/>
                  </a:cubicBezTo>
                  <a:lnTo>
                    <a:pt x="101" y="1454"/>
                  </a:lnTo>
                  <a:cubicBezTo>
                    <a:pt x="101" y="1654"/>
                    <a:pt x="201" y="1880"/>
                    <a:pt x="402" y="1880"/>
                  </a:cubicBezTo>
                  <a:lnTo>
                    <a:pt x="1881" y="1880"/>
                  </a:lnTo>
                  <a:cubicBezTo>
                    <a:pt x="2081" y="1754"/>
                    <a:pt x="2282" y="1654"/>
                    <a:pt x="2282" y="1454"/>
                  </a:cubicBezTo>
                  <a:lnTo>
                    <a:pt x="2282" y="301"/>
                  </a:lnTo>
                  <a:cubicBezTo>
                    <a:pt x="2282" y="100"/>
                    <a:pt x="2081" y="0"/>
                    <a:pt x="1881" y="0"/>
                  </a:cubicBezTo>
                  <a:close/>
                </a:path>
              </a:pathLst>
            </a:custGeom>
            <a:solidFill>
              <a:schemeClr val="lt1"/>
            </a:solidFill>
            <a:ln w="106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3710;p43"/>
            <p:cNvGrpSpPr/>
            <p:nvPr/>
          </p:nvGrpSpPr>
          <p:grpSpPr>
            <a:xfrm>
              <a:off x="6840558" y="660082"/>
              <a:ext cx="462906" cy="729984"/>
              <a:chOff x="6840558" y="507682"/>
              <a:chExt cx="462906" cy="729984"/>
            </a:xfrm>
          </p:grpSpPr>
          <p:sp>
            <p:nvSpPr>
              <p:cNvPr id="190" name="Google Shape;3711;p43"/>
              <p:cNvSpPr/>
              <p:nvPr/>
            </p:nvSpPr>
            <p:spPr>
              <a:xfrm>
                <a:off x="6901620" y="843366"/>
                <a:ext cx="401844" cy="394300"/>
              </a:xfrm>
              <a:custGeom>
                <a:avLst/>
                <a:gdLst/>
                <a:ahLst/>
                <a:cxnLst/>
                <a:rect l="l" t="t" r="r" b="b"/>
                <a:pathLst>
                  <a:path w="10227" h="10035" extrusionOk="0">
                    <a:moveTo>
                      <a:pt x="5036" y="1"/>
                    </a:moveTo>
                    <a:cubicBezTo>
                      <a:pt x="2407" y="1"/>
                      <a:pt x="199" y="2169"/>
                      <a:pt x="101" y="4816"/>
                    </a:cubicBezTo>
                    <a:cubicBezTo>
                      <a:pt x="1" y="7648"/>
                      <a:pt x="2206" y="9929"/>
                      <a:pt x="4913" y="10029"/>
                    </a:cubicBezTo>
                    <a:cubicBezTo>
                      <a:pt x="4989" y="10033"/>
                      <a:pt x="5065" y="10034"/>
                      <a:pt x="5140" y="10034"/>
                    </a:cubicBezTo>
                    <a:cubicBezTo>
                      <a:pt x="7844" y="10034"/>
                      <a:pt x="10028" y="7873"/>
                      <a:pt x="10126" y="5142"/>
                    </a:cubicBezTo>
                    <a:cubicBezTo>
                      <a:pt x="10226" y="2410"/>
                      <a:pt x="8046" y="129"/>
                      <a:pt x="5214" y="4"/>
                    </a:cubicBezTo>
                    <a:cubicBezTo>
                      <a:pt x="5154" y="2"/>
                      <a:pt x="5095" y="1"/>
                      <a:pt x="50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712;p43"/>
              <p:cNvSpPr/>
              <p:nvPr/>
            </p:nvSpPr>
            <p:spPr>
              <a:xfrm>
                <a:off x="7004058" y="691850"/>
                <a:ext cx="53202" cy="111316"/>
              </a:xfrm>
              <a:custGeom>
                <a:avLst/>
                <a:gdLst/>
                <a:ahLst/>
                <a:cxnLst/>
                <a:rect l="l" t="t" r="r" b="b"/>
                <a:pathLst>
                  <a:path w="1354" h="2833" fill="none" extrusionOk="0">
                    <a:moveTo>
                      <a:pt x="1253" y="2732"/>
                    </a:moveTo>
                    <a:cubicBezTo>
                      <a:pt x="1253" y="2106"/>
                      <a:pt x="1353" y="1153"/>
                      <a:pt x="1153" y="627"/>
                    </a:cubicBezTo>
                    <a:cubicBezTo>
                      <a:pt x="1053" y="326"/>
                      <a:pt x="627" y="0"/>
                      <a:pt x="326" y="226"/>
                    </a:cubicBezTo>
                    <a:cubicBezTo>
                      <a:pt x="0" y="426"/>
                      <a:pt x="100" y="953"/>
                      <a:pt x="226" y="1253"/>
                    </a:cubicBezTo>
                    <a:cubicBezTo>
                      <a:pt x="326" y="1780"/>
                      <a:pt x="526" y="2306"/>
                      <a:pt x="852" y="2832"/>
                    </a:cubicBezTo>
                  </a:path>
                </a:pathLst>
              </a:custGeom>
              <a:no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713;p43"/>
              <p:cNvSpPr/>
              <p:nvPr/>
            </p:nvSpPr>
            <p:spPr>
              <a:xfrm>
                <a:off x="6955924" y="940813"/>
                <a:ext cx="47583" cy="85186"/>
              </a:xfrm>
              <a:custGeom>
                <a:avLst/>
                <a:gdLst/>
                <a:ahLst/>
                <a:cxnLst/>
                <a:rect l="l" t="t" r="r" b="b"/>
                <a:pathLst>
                  <a:path w="1211" h="2168" extrusionOk="0">
                    <a:moveTo>
                      <a:pt x="976" y="1"/>
                    </a:moveTo>
                    <a:cubicBezTo>
                      <a:pt x="716" y="1"/>
                      <a:pt x="1" y="1832"/>
                      <a:pt x="398" y="2136"/>
                    </a:cubicBezTo>
                    <a:cubicBezTo>
                      <a:pt x="420" y="2158"/>
                      <a:pt x="443" y="2168"/>
                      <a:pt x="467" y="2168"/>
                    </a:cubicBezTo>
                    <a:cubicBezTo>
                      <a:pt x="772" y="2168"/>
                      <a:pt x="1210" y="518"/>
                      <a:pt x="1025" y="30"/>
                    </a:cubicBezTo>
                    <a:cubicBezTo>
                      <a:pt x="1011" y="10"/>
                      <a:pt x="995" y="1"/>
                      <a:pt x="976" y="1"/>
                    </a:cubicBezTo>
                    <a:close/>
                  </a:path>
                </a:pathLst>
              </a:custGeom>
              <a:solidFill>
                <a:srgbClr val="FFFFFF"/>
              </a:solidFill>
              <a:ln w="106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714;p43"/>
              <p:cNvSpPr/>
              <p:nvPr/>
            </p:nvSpPr>
            <p:spPr>
              <a:xfrm>
                <a:off x="7012899" y="507682"/>
                <a:ext cx="89665" cy="193044"/>
              </a:xfrm>
              <a:custGeom>
                <a:avLst/>
                <a:gdLst/>
                <a:ahLst/>
                <a:cxnLst/>
                <a:rect l="l" t="t" r="r" b="b"/>
                <a:pathLst>
                  <a:path w="2282" h="4913" fill="none" extrusionOk="0">
                    <a:moveTo>
                      <a:pt x="101" y="4913"/>
                    </a:moveTo>
                    <a:cubicBezTo>
                      <a:pt x="1" y="2707"/>
                      <a:pt x="627" y="1"/>
                      <a:pt x="1454" y="627"/>
                    </a:cubicBezTo>
                    <a:cubicBezTo>
                      <a:pt x="2281" y="1153"/>
                      <a:pt x="727" y="4788"/>
                      <a:pt x="101" y="4913"/>
                    </a:cubicBezTo>
                    <a:close/>
                  </a:path>
                </a:pathLst>
              </a:custGeom>
              <a:no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715;p43"/>
              <p:cNvSpPr/>
              <p:nvPr/>
            </p:nvSpPr>
            <p:spPr>
              <a:xfrm>
                <a:off x="6840558" y="593381"/>
                <a:ext cx="176305" cy="131984"/>
              </a:xfrm>
              <a:custGeom>
                <a:avLst/>
                <a:gdLst/>
                <a:ahLst/>
                <a:cxnLst/>
                <a:rect l="l" t="t" r="r" b="b"/>
                <a:pathLst>
                  <a:path w="4487" h="3359" fill="none" extrusionOk="0">
                    <a:moveTo>
                      <a:pt x="4487" y="2732"/>
                    </a:moveTo>
                    <a:cubicBezTo>
                      <a:pt x="3234" y="627"/>
                      <a:pt x="1454" y="0"/>
                      <a:pt x="727" y="627"/>
                    </a:cubicBezTo>
                    <a:cubicBezTo>
                      <a:pt x="1" y="1353"/>
                      <a:pt x="3234" y="3358"/>
                      <a:pt x="4487" y="2732"/>
                    </a:cubicBezTo>
                    <a:close/>
                  </a:path>
                </a:pathLst>
              </a:custGeom>
              <a:no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716;p43"/>
              <p:cNvSpPr/>
              <p:nvPr/>
            </p:nvSpPr>
            <p:spPr>
              <a:xfrm>
                <a:off x="7000089" y="794249"/>
                <a:ext cx="98546" cy="83811"/>
              </a:xfrm>
              <a:custGeom>
                <a:avLst/>
                <a:gdLst/>
                <a:ahLst/>
                <a:cxnLst/>
                <a:rect l="l" t="t" r="r" b="b"/>
                <a:pathLst>
                  <a:path w="2508" h="2133" extrusionOk="0">
                    <a:moveTo>
                      <a:pt x="1780" y="1"/>
                    </a:moveTo>
                    <a:lnTo>
                      <a:pt x="327" y="327"/>
                    </a:lnTo>
                    <a:cubicBezTo>
                      <a:pt x="201" y="327"/>
                      <a:pt x="1" y="527"/>
                      <a:pt x="101" y="753"/>
                    </a:cubicBezTo>
                    <a:lnTo>
                      <a:pt x="327" y="1780"/>
                    </a:lnTo>
                    <a:cubicBezTo>
                      <a:pt x="327" y="1965"/>
                      <a:pt x="461" y="2133"/>
                      <a:pt x="620" y="2133"/>
                    </a:cubicBezTo>
                    <a:cubicBezTo>
                      <a:pt x="655" y="2133"/>
                      <a:pt x="691" y="2124"/>
                      <a:pt x="728" y="2106"/>
                    </a:cubicBezTo>
                    <a:lnTo>
                      <a:pt x="2206" y="1780"/>
                    </a:lnTo>
                    <a:cubicBezTo>
                      <a:pt x="2407" y="1780"/>
                      <a:pt x="2507" y="1580"/>
                      <a:pt x="2507" y="1379"/>
                    </a:cubicBezTo>
                    <a:lnTo>
                      <a:pt x="2307" y="327"/>
                    </a:lnTo>
                    <a:cubicBezTo>
                      <a:pt x="2206" y="126"/>
                      <a:pt x="1981" y="1"/>
                      <a:pt x="1780" y="1"/>
                    </a:cubicBezTo>
                    <a:close/>
                  </a:path>
                </a:pathLst>
              </a:custGeom>
              <a:solidFill>
                <a:schemeClr val="accent5"/>
              </a:solidFill>
              <a:ln w="106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3717;p43"/>
            <p:cNvSpPr/>
            <p:nvPr/>
          </p:nvSpPr>
          <p:spPr>
            <a:xfrm>
              <a:off x="4653329" y="841931"/>
              <a:ext cx="430371" cy="554456"/>
            </a:xfrm>
            <a:custGeom>
              <a:avLst/>
              <a:gdLst/>
              <a:ahLst/>
              <a:cxnLst/>
              <a:rect l="l" t="t" r="r" b="b"/>
              <a:pathLst>
                <a:path w="10953" h="14111" extrusionOk="0">
                  <a:moveTo>
                    <a:pt x="5539" y="0"/>
                  </a:moveTo>
                  <a:cubicBezTo>
                    <a:pt x="2406" y="0"/>
                    <a:pt x="0" y="2507"/>
                    <a:pt x="0" y="5539"/>
                  </a:cubicBezTo>
                  <a:cubicBezTo>
                    <a:pt x="0" y="8572"/>
                    <a:pt x="2607" y="12431"/>
                    <a:pt x="5539" y="14111"/>
                  </a:cubicBezTo>
                  <a:cubicBezTo>
                    <a:pt x="8246" y="12532"/>
                    <a:pt x="10953" y="8572"/>
                    <a:pt x="10953" y="5539"/>
                  </a:cubicBezTo>
                  <a:cubicBezTo>
                    <a:pt x="10953" y="2507"/>
                    <a:pt x="8547" y="0"/>
                    <a:pt x="55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718;p43"/>
            <p:cNvSpPr/>
            <p:nvPr/>
          </p:nvSpPr>
          <p:spPr>
            <a:xfrm>
              <a:off x="4801033" y="644953"/>
              <a:ext cx="98506" cy="127072"/>
            </a:xfrm>
            <a:custGeom>
              <a:avLst/>
              <a:gdLst/>
              <a:ahLst/>
              <a:cxnLst/>
              <a:rect l="l" t="t" r="r" b="b"/>
              <a:pathLst>
                <a:path w="2507" h="3234" fill="none" extrusionOk="0">
                  <a:moveTo>
                    <a:pt x="1780" y="3234"/>
                  </a:moveTo>
                  <a:cubicBezTo>
                    <a:pt x="2507" y="2206"/>
                    <a:pt x="2281" y="201"/>
                    <a:pt x="1354" y="101"/>
                  </a:cubicBezTo>
                  <a:cubicBezTo>
                    <a:pt x="1" y="1"/>
                    <a:pt x="402" y="2933"/>
                    <a:pt x="1780" y="3234"/>
                  </a:cubicBezTo>
                  <a:close/>
                </a:path>
              </a:pathLst>
            </a:custGeom>
            <a:no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719;p43"/>
            <p:cNvSpPr/>
            <p:nvPr/>
          </p:nvSpPr>
          <p:spPr>
            <a:xfrm>
              <a:off x="4653329" y="923661"/>
              <a:ext cx="418544" cy="193044"/>
            </a:xfrm>
            <a:custGeom>
              <a:avLst/>
              <a:gdLst/>
              <a:ahLst/>
              <a:cxnLst/>
              <a:rect l="l" t="t" r="r" b="b"/>
              <a:pathLst>
                <a:path w="10652" h="4913" extrusionOk="0">
                  <a:moveTo>
                    <a:pt x="9800" y="0"/>
                  </a:moveTo>
                  <a:cubicBezTo>
                    <a:pt x="7720" y="1153"/>
                    <a:pt x="3233" y="2732"/>
                    <a:pt x="0" y="3133"/>
                  </a:cubicBezTo>
                  <a:lnTo>
                    <a:pt x="0" y="3459"/>
                  </a:lnTo>
                  <a:cubicBezTo>
                    <a:pt x="0" y="3885"/>
                    <a:pt x="0" y="4386"/>
                    <a:pt x="201" y="4913"/>
                  </a:cubicBezTo>
                  <a:cubicBezTo>
                    <a:pt x="2281" y="4612"/>
                    <a:pt x="4913" y="3885"/>
                    <a:pt x="6993" y="3133"/>
                  </a:cubicBezTo>
                  <a:cubicBezTo>
                    <a:pt x="8672" y="2632"/>
                    <a:pt x="9800" y="2106"/>
                    <a:pt x="10652" y="1579"/>
                  </a:cubicBezTo>
                  <a:cubicBezTo>
                    <a:pt x="10426" y="1053"/>
                    <a:pt x="10226" y="527"/>
                    <a:pt x="98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720;p43"/>
            <p:cNvSpPr/>
            <p:nvPr/>
          </p:nvSpPr>
          <p:spPr>
            <a:xfrm>
              <a:off x="4702564" y="1092072"/>
              <a:ext cx="381137" cy="193044"/>
            </a:xfrm>
            <a:custGeom>
              <a:avLst/>
              <a:gdLst/>
              <a:ahLst/>
              <a:cxnLst/>
              <a:rect l="l" t="t" r="r" b="b"/>
              <a:pathLst>
                <a:path w="9700" h="4913" extrusionOk="0">
                  <a:moveTo>
                    <a:pt x="9700" y="0"/>
                  </a:moveTo>
                  <a:lnTo>
                    <a:pt x="9700" y="0"/>
                  </a:lnTo>
                  <a:cubicBezTo>
                    <a:pt x="8246" y="953"/>
                    <a:pt x="3660" y="2732"/>
                    <a:pt x="0" y="3359"/>
                  </a:cubicBezTo>
                  <a:cubicBezTo>
                    <a:pt x="301" y="3860"/>
                    <a:pt x="727" y="4486"/>
                    <a:pt x="1153" y="4912"/>
                  </a:cubicBezTo>
                  <a:cubicBezTo>
                    <a:pt x="2807" y="4612"/>
                    <a:pt x="4587" y="4085"/>
                    <a:pt x="6040" y="3559"/>
                  </a:cubicBezTo>
                  <a:cubicBezTo>
                    <a:pt x="7193" y="3133"/>
                    <a:pt x="8146" y="2832"/>
                    <a:pt x="8873" y="2406"/>
                  </a:cubicBezTo>
                  <a:cubicBezTo>
                    <a:pt x="9299" y="1579"/>
                    <a:pt x="9599" y="852"/>
                    <a:pt x="9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721;p43"/>
            <p:cNvSpPr/>
            <p:nvPr/>
          </p:nvSpPr>
          <p:spPr>
            <a:xfrm>
              <a:off x="4808931" y="768059"/>
              <a:ext cx="119174" cy="90648"/>
            </a:xfrm>
            <a:custGeom>
              <a:avLst/>
              <a:gdLst/>
              <a:ahLst/>
              <a:cxnLst/>
              <a:rect l="l" t="t" r="r" b="b"/>
              <a:pathLst>
                <a:path w="3033" h="2307" extrusionOk="0">
                  <a:moveTo>
                    <a:pt x="526" y="1"/>
                  </a:moveTo>
                  <a:cubicBezTo>
                    <a:pt x="201" y="1"/>
                    <a:pt x="0" y="326"/>
                    <a:pt x="0" y="627"/>
                  </a:cubicBezTo>
                  <a:lnTo>
                    <a:pt x="0" y="1780"/>
                  </a:lnTo>
                  <a:cubicBezTo>
                    <a:pt x="0" y="2081"/>
                    <a:pt x="201" y="2306"/>
                    <a:pt x="526" y="2306"/>
                  </a:cubicBezTo>
                  <a:lnTo>
                    <a:pt x="2506" y="2306"/>
                  </a:lnTo>
                  <a:cubicBezTo>
                    <a:pt x="2832" y="2306"/>
                    <a:pt x="3033" y="2081"/>
                    <a:pt x="3033" y="1780"/>
                  </a:cubicBezTo>
                  <a:lnTo>
                    <a:pt x="3033" y="627"/>
                  </a:lnTo>
                  <a:cubicBezTo>
                    <a:pt x="3033" y="326"/>
                    <a:pt x="2832" y="1"/>
                    <a:pt x="2506" y="1"/>
                  </a:cubicBezTo>
                  <a:close/>
                </a:path>
              </a:pathLst>
            </a:custGeom>
            <a:solidFill>
              <a:schemeClr val="accent5"/>
            </a:solidFill>
            <a:ln w="106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3722;p43"/>
            <p:cNvGrpSpPr/>
            <p:nvPr/>
          </p:nvGrpSpPr>
          <p:grpSpPr>
            <a:xfrm>
              <a:off x="8305243" y="542555"/>
              <a:ext cx="606362" cy="417058"/>
              <a:chOff x="8305243" y="390155"/>
              <a:chExt cx="606362" cy="417058"/>
            </a:xfrm>
          </p:grpSpPr>
          <p:sp>
            <p:nvSpPr>
              <p:cNvPr id="187" name="Google Shape;3723;p43"/>
              <p:cNvSpPr/>
              <p:nvPr/>
            </p:nvSpPr>
            <p:spPr>
              <a:xfrm>
                <a:off x="8325912" y="448978"/>
                <a:ext cx="585694" cy="242081"/>
              </a:xfrm>
              <a:custGeom>
                <a:avLst/>
                <a:gdLst/>
                <a:ahLst/>
                <a:cxnLst/>
                <a:rect l="l" t="t" r="r" b="b"/>
                <a:pathLst>
                  <a:path w="14906" h="6161" extrusionOk="0">
                    <a:moveTo>
                      <a:pt x="12770" y="0"/>
                    </a:moveTo>
                    <a:cubicBezTo>
                      <a:pt x="8918" y="0"/>
                      <a:pt x="3221" y="4157"/>
                      <a:pt x="0" y="6081"/>
                    </a:cubicBezTo>
                    <a:cubicBezTo>
                      <a:pt x="232" y="6135"/>
                      <a:pt x="510" y="6160"/>
                      <a:pt x="828" y="6160"/>
                    </a:cubicBezTo>
                    <a:cubicBezTo>
                      <a:pt x="4808" y="6160"/>
                      <a:pt x="14905" y="2190"/>
                      <a:pt x="14812" y="542"/>
                    </a:cubicBezTo>
                    <a:cubicBezTo>
                      <a:pt x="14227" y="164"/>
                      <a:pt x="13535" y="0"/>
                      <a:pt x="127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724;p43"/>
              <p:cNvSpPr/>
              <p:nvPr/>
            </p:nvSpPr>
            <p:spPr>
              <a:xfrm>
                <a:off x="8305243" y="390155"/>
                <a:ext cx="282670" cy="305656"/>
              </a:xfrm>
              <a:custGeom>
                <a:avLst/>
                <a:gdLst/>
                <a:ahLst/>
                <a:cxnLst/>
                <a:rect l="l" t="t" r="r" b="b"/>
                <a:pathLst>
                  <a:path w="7194" h="7779" extrusionOk="0">
                    <a:moveTo>
                      <a:pt x="5691" y="0"/>
                    </a:moveTo>
                    <a:cubicBezTo>
                      <a:pt x="4126" y="0"/>
                      <a:pt x="284" y="5624"/>
                      <a:pt x="0" y="7779"/>
                    </a:cubicBezTo>
                    <a:cubicBezTo>
                      <a:pt x="1454" y="7578"/>
                      <a:pt x="7193" y="786"/>
                      <a:pt x="5940" y="59"/>
                    </a:cubicBezTo>
                    <a:cubicBezTo>
                      <a:pt x="5865" y="19"/>
                      <a:pt x="5782" y="0"/>
                      <a:pt x="5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725;p43"/>
              <p:cNvSpPr/>
              <p:nvPr/>
            </p:nvSpPr>
            <p:spPr>
              <a:xfrm>
                <a:off x="8305243" y="691300"/>
                <a:ext cx="389978" cy="115913"/>
              </a:xfrm>
              <a:custGeom>
                <a:avLst/>
                <a:gdLst/>
                <a:ahLst/>
                <a:cxnLst/>
                <a:rect l="l" t="t" r="r" b="b"/>
                <a:pathLst>
                  <a:path w="9925" h="2950" extrusionOk="0">
                    <a:moveTo>
                      <a:pt x="2204" y="0"/>
                    </a:moveTo>
                    <a:cubicBezTo>
                      <a:pt x="1595" y="0"/>
                      <a:pt x="1080" y="39"/>
                      <a:pt x="727" y="115"/>
                    </a:cubicBezTo>
                    <a:lnTo>
                      <a:pt x="0" y="115"/>
                    </a:lnTo>
                    <a:cubicBezTo>
                      <a:pt x="1512" y="1320"/>
                      <a:pt x="6005" y="2950"/>
                      <a:pt x="8424" y="2950"/>
                    </a:cubicBezTo>
                    <a:cubicBezTo>
                      <a:pt x="9173" y="2950"/>
                      <a:pt x="9723" y="2794"/>
                      <a:pt x="9925" y="2420"/>
                    </a:cubicBezTo>
                    <a:cubicBezTo>
                      <a:pt x="9233" y="731"/>
                      <a:pt x="4837" y="0"/>
                      <a:pt x="2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3726;p43"/>
            <p:cNvGrpSpPr/>
            <p:nvPr/>
          </p:nvGrpSpPr>
          <p:grpSpPr>
            <a:xfrm>
              <a:off x="232394" y="483497"/>
              <a:ext cx="583029" cy="422635"/>
              <a:chOff x="1184900" y="483497"/>
              <a:chExt cx="583029" cy="422635"/>
            </a:xfrm>
          </p:grpSpPr>
          <p:sp>
            <p:nvSpPr>
              <p:cNvPr id="184" name="Google Shape;3727;p43"/>
              <p:cNvSpPr/>
              <p:nvPr/>
            </p:nvSpPr>
            <p:spPr>
              <a:xfrm>
                <a:off x="1184900" y="652420"/>
                <a:ext cx="583022" cy="85461"/>
              </a:xfrm>
              <a:custGeom>
                <a:avLst/>
                <a:gdLst/>
                <a:ahLst/>
                <a:cxnLst/>
                <a:rect l="l" t="t" r="r" b="b"/>
                <a:pathLst>
                  <a:path w="14838" h="2175" extrusionOk="0">
                    <a:moveTo>
                      <a:pt x="4082" y="1"/>
                    </a:moveTo>
                    <a:cubicBezTo>
                      <a:pt x="2008" y="1"/>
                      <a:pt x="377" y="193"/>
                      <a:pt x="1" y="722"/>
                    </a:cubicBezTo>
                    <a:cubicBezTo>
                      <a:pt x="236" y="1635"/>
                      <a:pt x="3910" y="2174"/>
                      <a:pt x="7609" y="2174"/>
                    </a:cubicBezTo>
                    <a:cubicBezTo>
                      <a:pt x="10609" y="2174"/>
                      <a:pt x="13626" y="1820"/>
                      <a:pt x="14838" y="1023"/>
                    </a:cubicBezTo>
                    <a:cubicBezTo>
                      <a:pt x="12955" y="620"/>
                      <a:pt x="7804" y="1"/>
                      <a:pt x="40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728;p43"/>
              <p:cNvSpPr/>
              <p:nvPr/>
            </p:nvSpPr>
            <p:spPr>
              <a:xfrm>
                <a:off x="1403804" y="483497"/>
                <a:ext cx="364124" cy="205775"/>
              </a:xfrm>
              <a:custGeom>
                <a:avLst/>
                <a:gdLst/>
                <a:ahLst/>
                <a:cxnLst/>
                <a:rect l="l" t="t" r="r" b="b"/>
                <a:pathLst>
                  <a:path w="9267" h="5237" extrusionOk="0">
                    <a:moveTo>
                      <a:pt x="947" y="1"/>
                    </a:moveTo>
                    <a:cubicBezTo>
                      <a:pt x="934" y="1"/>
                      <a:pt x="926" y="3"/>
                      <a:pt x="921" y="8"/>
                    </a:cubicBezTo>
                    <a:cubicBezTo>
                      <a:pt x="0" y="1099"/>
                      <a:pt x="7188" y="5236"/>
                      <a:pt x="9091" y="5236"/>
                    </a:cubicBezTo>
                    <a:cubicBezTo>
                      <a:pt x="9156" y="5236"/>
                      <a:pt x="9215" y="5231"/>
                      <a:pt x="9267" y="5221"/>
                    </a:cubicBezTo>
                    <a:cubicBezTo>
                      <a:pt x="8753" y="4512"/>
                      <a:pt x="1473" y="1"/>
                      <a:pt x="9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729;p43"/>
              <p:cNvSpPr/>
              <p:nvPr/>
            </p:nvSpPr>
            <p:spPr>
              <a:xfrm>
                <a:off x="1459679" y="688648"/>
                <a:ext cx="308250" cy="217484"/>
              </a:xfrm>
              <a:custGeom>
                <a:avLst/>
                <a:gdLst/>
                <a:ahLst/>
                <a:cxnLst/>
                <a:rect l="l" t="t" r="r" b="b"/>
                <a:pathLst>
                  <a:path w="7845" h="5535" extrusionOk="0">
                    <a:moveTo>
                      <a:pt x="7745" y="0"/>
                    </a:moveTo>
                    <a:cubicBezTo>
                      <a:pt x="5865" y="301"/>
                      <a:pt x="126" y="3133"/>
                      <a:pt x="0" y="5314"/>
                    </a:cubicBezTo>
                    <a:cubicBezTo>
                      <a:pt x="168" y="5466"/>
                      <a:pt x="391" y="5535"/>
                      <a:pt x="658" y="5535"/>
                    </a:cubicBezTo>
                    <a:cubicBezTo>
                      <a:pt x="2586" y="5535"/>
                      <a:pt x="6744" y="1916"/>
                      <a:pt x="7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3730;p43"/>
            <p:cNvGrpSpPr/>
            <p:nvPr/>
          </p:nvGrpSpPr>
          <p:grpSpPr>
            <a:xfrm>
              <a:off x="6220154" y="781513"/>
              <a:ext cx="600036" cy="621931"/>
              <a:chOff x="6220154" y="667213"/>
              <a:chExt cx="600036" cy="621931"/>
            </a:xfrm>
          </p:grpSpPr>
          <p:sp>
            <p:nvSpPr>
              <p:cNvPr id="178" name="Google Shape;3731;p43"/>
              <p:cNvSpPr/>
              <p:nvPr/>
            </p:nvSpPr>
            <p:spPr>
              <a:xfrm>
                <a:off x="6220154" y="759435"/>
                <a:ext cx="600036" cy="529702"/>
              </a:xfrm>
              <a:custGeom>
                <a:avLst/>
                <a:gdLst/>
                <a:ahLst/>
                <a:cxnLst/>
                <a:rect l="l" t="t" r="r" b="b"/>
                <a:pathLst>
                  <a:path w="15271" h="13481" extrusionOk="0">
                    <a:moveTo>
                      <a:pt x="6194" y="0"/>
                    </a:moveTo>
                    <a:cubicBezTo>
                      <a:pt x="5976" y="0"/>
                      <a:pt x="5757" y="19"/>
                      <a:pt x="5539" y="60"/>
                    </a:cubicBezTo>
                    <a:cubicBezTo>
                      <a:pt x="0" y="1112"/>
                      <a:pt x="2932" y="10611"/>
                      <a:pt x="2732" y="12691"/>
                    </a:cubicBezTo>
                    <a:cubicBezTo>
                      <a:pt x="3409" y="13218"/>
                      <a:pt x="4662" y="13481"/>
                      <a:pt x="6059" y="13481"/>
                    </a:cubicBezTo>
                    <a:cubicBezTo>
                      <a:pt x="7456" y="13481"/>
                      <a:pt x="8998" y="13218"/>
                      <a:pt x="10251" y="12691"/>
                    </a:cubicBezTo>
                    <a:cubicBezTo>
                      <a:pt x="12431" y="11864"/>
                      <a:pt x="15263" y="10085"/>
                      <a:pt x="15163" y="8105"/>
                    </a:cubicBezTo>
                    <a:lnTo>
                      <a:pt x="15163" y="8105"/>
                    </a:lnTo>
                    <a:cubicBezTo>
                      <a:pt x="15205" y="8177"/>
                      <a:pt x="15227" y="8212"/>
                      <a:pt x="15230" y="8212"/>
                    </a:cubicBezTo>
                    <a:cubicBezTo>
                      <a:pt x="15271" y="8212"/>
                      <a:pt x="10713" y="0"/>
                      <a:pt x="6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732;p43"/>
              <p:cNvSpPr/>
              <p:nvPr/>
            </p:nvSpPr>
            <p:spPr>
              <a:xfrm>
                <a:off x="6310726" y="941992"/>
                <a:ext cx="451078" cy="209783"/>
              </a:xfrm>
              <a:custGeom>
                <a:avLst/>
                <a:gdLst/>
                <a:ahLst/>
                <a:cxnLst/>
                <a:rect l="l" t="t" r="r" b="b"/>
                <a:pathLst>
                  <a:path w="11480" h="5339" extrusionOk="0">
                    <a:moveTo>
                      <a:pt x="10552" y="0"/>
                    </a:moveTo>
                    <a:cubicBezTo>
                      <a:pt x="6467" y="426"/>
                      <a:pt x="2407" y="2206"/>
                      <a:pt x="1" y="3659"/>
                    </a:cubicBezTo>
                    <a:cubicBezTo>
                      <a:pt x="1" y="4286"/>
                      <a:pt x="101" y="4812"/>
                      <a:pt x="201" y="5339"/>
                    </a:cubicBezTo>
                    <a:cubicBezTo>
                      <a:pt x="2307" y="3985"/>
                      <a:pt x="7094" y="1679"/>
                      <a:pt x="11480" y="1379"/>
                    </a:cubicBezTo>
                    <a:cubicBezTo>
                      <a:pt x="11279" y="953"/>
                      <a:pt x="10853" y="426"/>
                      <a:pt x="105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733;p43"/>
              <p:cNvSpPr/>
              <p:nvPr/>
            </p:nvSpPr>
            <p:spPr>
              <a:xfrm>
                <a:off x="6339292" y="667213"/>
                <a:ext cx="82750" cy="94577"/>
              </a:xfrm>
              <a:custGeom>
                <a:avLst/>
                <a:gdLst/>
                <a:ahLst/>
                <a:cxnLst/>
                <a:rect l="l" t="t" r="r" b="b"/>
                <a:pathLst>
                  <a:path w="2106" h="2407" fill="none" extrusionOk="0">
                    <a:moveTo>
                      <a:pt x="2106" y="2407"/>
                    </a:moveTo>
                    <a:cubicBezTo>
                      <a:pt x="1880" y="2106"/>
                      <a:pt x="1981" y="1"/>
                      <a:pt x="953" y="427"/>
                    </a:cubicBezTo>
                    <a:cubicBezTo>
                      <a:pt x="1" y="728"/>
                      <a:pt x="2106" y="2407"/>
                      <a:pt x="2106" y="2407"/>
                    </a:cubicBezTo>
                    <a:close/>
                  </a:path>
                </a:pathLst>
              </a:custGeom>
              <a:noFill/>
              <a:ln w="106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734;p43"/>
              <p:cNvSpPr/>
              <p:nvPr/>
            </p:nvSpPr>
            <p:spPr>
              <a:xfrm>
                <a:off x="6458469" y="789848"/>
                <a:ext cx="140078" cy="73438"/>
              </a:xfrm>
              <a:custGeom>
                <a:avLst/>
                <a:gdLst/>
                <a:ahLst/>
                <a:cxnLst/>
                <a:rect l="l" t="t" r="r" b="b"/>
                <a:pathLst>
                  <a:path w="3565" h="1869" extrusionOk="0">
                    <a:moveTo>
                      <a:pt x="884" y="0"/>
                    </a:moveTo>
                    <a:cubicBezTo>
                      <a:pt x="799" y="0"/>
                      <a:pt x="713" y="4"/>
                      <a:pt x="627" y="13"/>
                    </a:cubicBezTo>
                    <a:cubicBezTo>
                      <a:pt x="0" y="13"/>
                      <a:pt x="0" y="865"/>
                      <a:pt x="627" y="865"/>
                    </a:cubicBezTo>
                    <a:cubicBezTo>
                      <a:pt x="714" y="850"/>
                      <a:pt x="802" y="843"/>
                      <a:pt x="892" y="843"/>
                    </a:cubicBezTo>
                    <a:cubicBezTo>
                      <a:pt x="1551" y="843"/>
                      <a:pt x="2254" y="1228"/>
                      <a:pt x="2607" y="1692"/>
                    </a:cubicBezTo>
                    <a:cubicBezTo>
                      <a:pt x="2702" y="1817"/>
                      <a:pt x="2832" y="1868"/>
                      <a:pt x="2960" y="1868"/>
                    </a:cubicBezTo>
                    <a:cubicBezTo>
                      <a:pt x="3268" y="1868"/>
                      <a:pt x="3564" y="1567"/>
                      <a:pt x="3334" y="1266"/>
                    </a:cubicBezTo>
                    <a:cubicBezTo>
                      <a:pt x="2758" y="506"/>
                      <a:pt x="1845" y="0"/>
                      <a:pt x="8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735;p43"/>
              <p:cNvSpPr/>
              <p:nvPr/>
            </p:nvSpPr>
            <p:spPr>
              <a:xfrm>
                <a:off x="6327465" y="1077869"/>
                <a:ext cx="492453" cy="211276"/>
              </a:xfrm>
              <a:custGeom>
                <a:avLst/>
                <a:gdLst/>
                <a:ahLst/>
                <a:cxnLst/>
                <a:rect l="l" t="t" r="r" b="b"/>
                <a:pathLst>
                  <a:path w="12533" h="5377" extrusionOk="0">
                    <a:moveTo>
                      <a:pt x="12432" y="1"/>
                    </a:moveTo>
                    <a:cubicBezTo>
                      <a:pt x="10427" y="1"/>
                      <a:pt x="4061" y="1054"/>
                      <a:pt x="1" y="4587"/>
                    </a:cubicBezTo>
                    <a:cubicBezTo>
                      <a:pt x="678" y="5114"/>
                      <a:pt x="1931" y="5377"/>
                      <a:pt x="3328" y="5377"/>
                    </a:cubicBezTo>
                    <a:cubicBezTo>
                      <a:pt x="4725" y="5377"/>
                      <a:pt x="6267" y="5114"/>
                      <a:pt x="7520" y="4587"/>
                    </a:cubicBezTo>
                    <a:cubicBezTo>
                      <a:pt x="9700" y="3760"/>
                      <a:pt x="12532" y="1981"/>
                      <a:pt x="12432" y="1"/>
                    </a:cubicBezTo>
                    <a:close/>
                  </a:path>
                </a:pathLst>
              </a:custGeom>
              <a:solidFill>
                <a:srgbClr val="CCAE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736;p43"/>
              <p:cNvSpPr/>
              <p:nvPr/>
            </p:nvSpPr>
            <p:spPr>
              <a:xfrm>
                <a:off x="6549080" y="1123174"/>
                <a:ext cx="69941" cy="131040"/>
              </a:xfrm>
              <a:custGeom>
                <a:avLst/>
                <a:gdLst/>
                <a:ahLst/>
                <a:cxnLst/>
                <a:rect l="l" t="t" r="r" b="b"/>
                <a:pathLst>
                  <a:path w="1780" h="3335" extrusionOk="0">
                    <a:moveTo>
                      <a:pt x="927" y="1"/>
                    </a:moveTo>
                    <a:cubicBezTo>
                      <a:pt x="627" y="101"/>
                      <a:pt x="301" y="201"/>
                      <a:pt x="0" y="302"/>
                    </a:cubicBezTo>
                    <a:lnTo>
                      <a:pt x="1253" y="3334"/>
                    </a:lnTo>
                    <a:lnTo>
                      <a:pt x="1780" y="333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3737;p43"/>
            <p:cNvGrpSpPr/>
            <p:nvPr/>
          </p:nvGrpSpPr>
          <p:grpSpPr>
            <a:xfrm>
              <a:off x="5143357" y="639414"/>
              <a:ext cx="498741" cy="664755"/>
              <a:chOff x="5143357" y="487014"/>
              <a:chExt cx="498741" cy="664755"/>
            </a:xfrm>
          </p:grpSpPr>
          <p:sp>
            <p:nvSpPr>
              <p:cNvPr id="165" name="Google Shape;3738;p43"/>
              <p:cNvSpPr/>
              <p:nvPr/>
            </p:nvSpPr>
            <p:spPr>
              <a:xfrm>
                <a:off x="5342693" y="487014"/>
                <a:ext cx="138899" cy="291511"/>
              </a:xfrm>
              <a:custGeom>
                <a:avLst/>
                <a:gdLst/>
                <a:ahLst/>
                <a:cxnLst/>
                <a:rect l="l" t="t" r="r" b="b"/>
                <a:pathLst>
                  <a:path w="3535" h="7419" extrusionOk="0">
                    <a:moveTo>
                      <a:pt x="2907" y="0"/>
                    </a:moveTo>
                    <a:lnTo>
                      <a:pt x="2907" y="0"/>
                    </a:lnTo>
                    <a:cubicBezTo>
                      <a:pt x="827" y="101"/>
                      <a:pt x="0" y="6065"/>
                      <a:pt x="627" y="7419"/>
                    </a:cubicBezTo>
                    <a:cubicBezTo>
                      <a:pt x="1980" y="6792"/>
                      <a:pt x="3534" y="1253"/>
                      <a:pt x="2907" y="0"/>
                    </a:cubicBezTo>
                    <a:close/>
                  </a:path>
                </a:pathLst>
              </a:custGeom>
              <a:solidFill>
                <a:schemeClr val="accent3"/>
              </a:solidFill>
              <a:ln w="106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739;p43"/>
              <p:cNvSpPr/>
              <p:nvPr/>
            </p:nvSpPr>
            <p:spPr>
              <a:xfrm>
                <a:off x="5143357" y="617232"/>
                <a:ext cx="214616" cy="184321"/>
              </a:xfrm>
              <a:custGeom>
                <a:avLst/>
                <a:gdLst/>
                <a:ahLst/>
                <a:cxnLst/>
                <a:rect l="l" t="t" r="r" b="b"/>
                <a:pathLst>
                  <a:path w="5462" h="4691" extrusionOk="0">
                    <a:moveTo>
                      <a:pt x="760" y="1"/>
                    </a:moveTo>
                    <a:cubicBezTo>
                      <a:pt x="698" y="1"/>
                      <a:pt x="640" y="7"/>
                      <a:pt x="587" y="20"/>
                    </a:cubicBezTo>
                    <a:cubicBezTo>
                      <a:pt x="1" y="699"/>
                      <a:pt x="3252" y="4691"/>
                      <a:pt x="4865" y="4691"/>
                    </a:cubicBezTo>
                    <a:cubicBezTo>
                      <a:pt x="4976" y="4691"/>
                      <a:pt x="5080" y="4672"/>
                      <a:pt x="5173" y="4631"/>
                    </a:cubicBezTo>
                    <a:cubicBezTo>
                      <a:pt x="5461" y="3120"/>
                      <a:pt x="2143" y="1"/>
                      <a:pt x="760" y="1"/>
                    </a:cubicBezTo>
                    <a:close/>
                  </a:path>
                </a:pathLst>
              </a:custGeom>
              <a:solidFill>
                <a:schemeClr val="accent3"/>
              </a:solidFill>
              <a:ln w="106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740;p43"/>
              <p:cNvSpPr/>
              <p:nvPr/>
            </p:nvSpPr>
            <p:spPr>
              <a:xfrm>
                <a:off x="5379118" y="544107"/>
                <a:ext cx="58153" cy="197013"/>
              </a:xfrm>
              <a:custGeom>
                <a:avLst/>
                <a:gdLst/>
                <a:ahLst/>
                <a:cxnLst/>
                <a:rect l="l" t="t" r="r" b="b"/>
                <a:pathLst>
                  <a:path w="1480" h="5014" fill="none" extrusionOk="0">
                    <a:moveTo>
                      <a:pt x="101" y="5013"/>
                    </a:moveTo>
                    <a:cubicBezTo>
                      <a:pt x="0" y="4713"/>
                      <a:pt x="953" y="1480"/>
                      <a:pt x="1479" y="1"/>
                    </a:cubicBezTo>
                  </a:path>
                </a:pathLst>
              </a:custGeom>
              <a:noFill/>
              <a:ln w="10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741;p43"/>
              <p:cNvSpPr/>
              <p:nvPr/>
            </p:nvSpPr>
            <p:spPr>
              <a:xfrm>
                <a:off x="5256012" y="708589"/>
                <a:ext cx="90648" cy="98506"/>
              </a:xfrm>
              <a:custGeom>
                <a:avLst/>
                <a:gdLst/>
                <a:ahLst/>
                <a:cxnLst/>
                <a:rect l="l" t="t" r="r" b="b"/>
                <a:pathLst>
                  <a:path w="2307" h="2507" fill="none" extrusionOk="0">
                    <a:moveTo>
                      <a:pt x="2306" y="2507"/>
                    </a:moveTo>
                    <a:cubicBezTo>
                      <a:pt x="2306" y="2507"/>
                      <a:pt x="1154" y="928"/>
                      <a:pt x="1" y="0"/>
                    </a:cubicBezTo>
                  </a:path>
                </a:pathLst>
              </a:custGeom>
              <a:noFill/>
              <a:ln w="10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742;p43"/>
              <p:cNvSpPr/>
              <p:nvPr/>
            </p:nvSpPr>
            <p:spPr>
              <a:xfrm>
                <a:off x="5363361" y="725328"/>
                <a:ext cx="73909" cy="73909"/>
              </a:xfrm>
              <a:custGeom>
                <a:avLst/>
                <a:gdLst/>
                <a:ahLst/>
                <a:cxnLst/>
                <a:rect l="l" t="t" r="r" b="b"/>
                <a:pathLst>
                  <a:path w="1881" h="1881" extrusionOk="0">
                    <a:moveTo>
                      <a:pt x="928" y="0"/>
                    </a:moveTo>
                    <a:cubicBezTo>
                      <a:pt x="401" y="0"/>
                      <a:pt x="0" y="401"/>
                      <a:pt x="0" y="928"/>
                    </a:cubicBezTo>
                    <a:cubicBezTo>
                      <a:pt x="0" y="1454"/>
                      <a:pt x="401" y="1880"/>
                      <a:pt x="928" y="1880"/>
                    </a:cubicBezTo>
                    <a:cubicBezTo>
                      <a:pt x="1454" y="1880"/>
                      <a:pt x="1880" y="1454"/>
                      <a:pt x="1880" y="928"/>
                    </a:cubicBezTo>
                    <a:cubicBezTo>
                      <a:pt x="1880" y="401"/>
                      <a:pt x="1454" y="0"/>
                      <a:pt x="928" y="0"/>
                    </a:cubicBezTo>
                    <a:close/>
                  </a:path>
                </a:pathLst>
              </a:custGeom>
              <a:solidFill>
                <a:schemeClr val="accent2"/>
              </a:solidFill>
              <a:ln w="106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743;p43"/>
              <p:cNvSpPr/>
              <p:nvPr/>
            </p:nvSpPr>
            <p:spPr>
              <a:xfrm>
                <a:off x="5198918" y="680023"/>
                <a:ext cx="443180" cy="471746"/>
              </a:xfrm>
              <a:custGeom>
                <a:avLst/>
                <a:gdLst/>
                <a:ahLst/>
                <a:cxnLst/>
                <a:rect l="l" t="t" r="r" b="b"/>
                <a:pathLst>
                  <a:path w="11279" h="12006" extrusionOk="0">
                    <a:moveTo>
                      <a:pt x="9198" y="1"/>
                    </a:moveTo>
                    <a:cubicBezTo>
                      <a:pt x="8972" y="1"/>
                      <a:pt x="8772" y="1"/>
                      <a:pt x="8571" y="101"/>
                    </a:cubicBezTo>
                    <a:lnTo>
                      <a:pt x="8346" y="101"/>
                    </a:lnTo>
                    <a:cubicBezTo>
                      <a:pt x="7945" y="201"/>
                      <a:pt x="7519" y="402"/>
                      <a:pt x="6993" y="828"/>
                    </a:cubicBezTo>
                    <a:cubicBezTo>
                      <a:pt x="6993" y="828"/>
                      <a:pt x="6892" y="928"/>
                      <a:pt x="6792" y="928"/>
                    </a:cubicBezTo>
                    <a:cubicBezTo>
                      <a:pt x="6566" y="1153"/>
                      <a:pt x="6466" y="1354"/>
                      <a:pt x="6165" y="1554"/>
                    </a:cubicBezTo>
                    <a:cubicBezTo>
                      <a:pt x="5940" y="1780"/>
                      <a:pt x="5639" y="2081"/>
                      <a:pt x="5313" y="2507"/>
                    </a:cubicBezTo>
                    <a:cubicBezTo>
                      <a:pt x="5113" y="2707"/>
                      <a:pt x="4912" y="3033"/>
                      <a:pt x="4586" y="3434"/>
                    </a:cubicBezTo>
                    <a:cubicBezTo>
                      <a:pt x="4486" y="3534"/>
                      <a:pt x="4486" y="3660"/>
                      <a:pt x="4386" y="3760"/>
                    </a:cubicBezTo>
                    <a:cubicBezTo>
                      <a:pt x="4286" y="3860"/>
                      <a:pt x="4185" y="3961"/>
                      <a:pt x="4185" y="4061"/>
                    </a:cubicBezTo>
                    <a:cubicBezTo>
                      <a:pt x="4060" y="4161"/>
                      <a:pt x="3960" y="4286"/>
                      <a:pt x="3860" y="4387"/>
                    </a:cubicBezTo>
                    <a:cubicBezTo>
                      <a:pt x="3860" y="4487"/>
                      <a:pt x="3759" y="4487"/>
                      <a:pt x="3759" y="4587"/>
                    </a:cubicBezTo>
                    <a:cubicBezTo>
                      <a:pt x="3559" y="4913"/>
                      <a:pt x="3333" y="5113"/>
                      <a:pt x="3133" y="5414"/>
                    </a:cubicBezTo>
                    <a:cubicBezTo>
                      <a:pt x="3033" y="5539"/>
                      <a:pt x="3033" y="5740"/>
                      <a:pt x="2932" y="5840"/>
                    </a:cubicBezTo>
                    <a:cubicBezTo>
                      <a:pt x="2807" y="5940"/>
                      <a:pt x="2807" y="6041"/>
                      <a:pt x="2707" y="6166"/>
                    </a:cubicBezTo>
                    <a:cubicBezTo>
                      <a:pt x="2406" y="6567"/>
                      <a:pt x="2080" y="6993"/>
                      <a:pt x="1880" y="7419"/>
                    </a:cubicBezTo>
                    <a:cubicBezTo>
                      <a:pt x="1679" y="7620"/>
                      <a:pt x="1554" y="7920"/>
                      <a:pt x="1454" y="8146"/>
                    </a:cubicBezTo>
                    <a:cubicBezTo>
                      <a:pt x="1253" y="8346"/>
                      <a:pt x="1153" y="8547"/>
                      <a:pt x="1053" y="8873"/>
                    </a:cubicBezTo>
                    <a:cubicBezTo>
                      <a:pt x="827" y="9174"/>
                      <a:pt x="627" y="9499"/>
                      <a:pt x="526" y="9700"/>
                    </a:cubicBezTo>
                    <a:cubicBezTo>
                      <a:pt x="426" y="9925"/>
                      <a:pt x="301" y="10026"/>
                      <a:pt x="201" y="10126"/>
                    </a:cubicBezTo>
                    <a:cubicBezTo>
                      <a:pt x="201" y="10226"/>
                      <a:pt x="100" y="10427"/>
                      <a:pt x="100" y="10552"/>
                    </a:cubicBezTo>
                    <a:cubicBezTo>
                      <a:pt x="0" y="11053"/>
                      <a:pt x="301" y="11580"/>
                      <a:pt x="727" y="11905"/>
                    </a:cubicBezTo>
                    <a:cubicBezTo>
                      <a:pt x="927" y="11905"/>
                      <a:pt x="1153" y="12006"/>
                      <a:pt x="1353" y="12006"/>
                    </a:cubicBezTo>
                    <a:cubicBezTo>
                      <a:pt x="1554" y="12006"/>
                      <a:pt x="1779" y="11905"/>
                      <a:pt x="1980" y="11805"/>
                    </a:cubicBezTo>
                    <a:cubicBezTo>
                      <a:pt x="2180" y="11680"/>
                      <a:pt x="2406" y="11479"/>
                      <a:pt x="2406" y="11279"/>
                    </a:cubicBezTo>
                    <a:cubicBezTo>
                      <a:pt x="2506" y="11279"/>
                      <a:pt x="2506" y="11179"/>
                      <a:pt x="2607" y="11053"/>
                    </a:cubicBezTo>
                    <a:cubicBezTo>
                      <a:pt x="2707" y="10853"/>
                      <a:pt x="3033" y="10226"/>
                      <a:pt x="3434" y="9600"/>
                    </a:cubicBezTo>
                    <a:cubicBezTo>
                      <a:pt x="3559" y="9399"/>
                      <a:pt x="3759" y="9073"/>
                      <a:pt x="3860" y="8873"/>
                    </a:cubicBezTo>
                    <a:cubicBezTo>
                      <a:pt x="4060" y="8447"/>
                      <a:pt x="4386" y="7920"/>
                      <a:pt x="4687" y="7419"/>
                    </a:cubicBezTo>
                    <a:cubicBezTo>
                      <a:pt x="4812" y="7194"/>
                      <a:pt x="5013" y="6993"/>
                      <a:pt x="5113" y="6667"/>
                    </a:cubicBezTo>
                    <a:cubicBezTo>
                      <a:pt x="5439" y="6166"/>
                      <a:pt x="5840" y="5640"/>
                      <a:pt x="6165" y="5113"/>
                    </a:cubicBezTo>
                    <a:cubicBezTo>
                      <a:pt x="6266" y="4788"/>
                      <a:pt x="6466" y="4587"/>
                      <a:pt x="6692" y="4286"/>
                    </a:cubicBezTo>
                    <a:cubicBezTo>
                      <a:pt x="6993" y="3760"/>
                      <a:pt x="7419" y="3234"/>
                      <a:pt x="7619" y="2908"/>
                    </a:cubicBezTo>
                    <a:lnTo>
                      <a:pt x="7719" y="2908"/>
                    </a:lnTo>
                    <a:cubicBezTo>
                      <a:pt x="7926" y="2654"/>
                      <a:pt x="8293" y="2390"/>
                      <a:pt x="8484" y="2390"/>
                    </a:cubicBezTo>
                    <a:cubicBezTo>
                      <a:pt x="8594" y="2390"/>
                      <a:pt x="8645" y="2478"/>
                      <a:pt x="8571" y="2707"/>
                    </a:cubicBezTo>
                    <a:cubicBezTo>
                      <a:pt x="8571" y="2808"/>
                      <a:pt x="8571" y="2908"/>
                      <a:pt x="8446" y="3033"/>
                    </a:cubicBezTo>
                    <a:cubicBezTo>
                      <a:pt x="8446" y="3133"/>
                      <a:pt x="8346" y="3334"/>
                      <a:pt x="8246" y="3434"/>
                    </a:cubicBezTo>
                    <a:cubicBezTo>
                      <a:pt x="8145" y="3660"/>
                      <a:pt x="8045" y="3961"/>
                      <a:pt x="7820" y="4161"/>
                    </a:cubicBezTo>
                    <a:cubicBezTo>
                      <a:pt x="7719" y="4286"/>
                      <a:pt x="7719" y="4387"/>
                      <a:pt x="7619" y="4487"/>
                    </a:cubicBezTo>
                    <a:cubicBezTo>
                      <a:pt x="7519" y="4587"/>
                      <a:pt x="7519" y="4587"/>
                      <a:pt x="7519" y="4687"/>
                    </a:cubicBezTo>
                    <a:cubicBezTo>
                      <a:pt x="7419" y="4913"/>
                      <a:pt x="7419" y="5214"/>
                      <a:pt x="7419" y="5414"/>
                    </a:cubicBezTo>
                    <a:cubicBezTo>
                      <a:pt x="7419" y="5740"/>
                      <a:pt x="7619" y="6041"/>
                      <a:pt x="7945" y="6266"/>
                    </a:cubicBezTo>
                    <a:cubicBezTo>
                      <a:pt x="8145" y="6367"/>
                      <a:pt x="8346" y="6467"/>
                      <a:pt x="8672" y="6467"/>
                    </a:cubicBezTo>
                    <a:cubicBezTo>
                      <a:pt x="9073" y="6467"/>
                      <a:pt x="9399" y="6266"/>
                      <a:pt x="9699" y="5940"/>
                    </a:cubicBezTo>
                    <a:lnTo>
                      <a:pt x="9699" y="5840"/>
                    </a:lnTo>
                    <a:cubicBezTo>
                      <a:pt x="10125" y="5314"/>
                      <a:pt x="10326" y="4788"/>
                      <a:pt x="10551" y="4387"/>
                    </a:cubicBezTo>
                    <a:lnTo>
                      <a:pt x="10652" y="4387"/>
                    </a:lnTo>
                    <a:cubicBezTo>
                      <a:pt x="10752" y="4061"/>
                      <a:pt x="10852" y="3760"/>
                      <a:pt x="10952" y="3534"/>
                    </a:cubicBezTo>
                    <a:cubicBezTo>
                      <a:pt x="11178" y="2908"/>
                      <a:pt x="11278" y="2507"/>
                      <a:pt x="11178" y="1981"/>
                    </a:cubicBezTo>
                    <a:cubicBezTo>
                      <a:pt x="11178" y="1780"/>
                      <a:pt x="11178" y="1554"/>
                      <a:pt x="11078" y="1354"/>
                    </a:cubicBezTo>
                    <a:lnTo>
                      <a:pt x="10952" y="1254"/>
                    </a:lnTo>
                    <a:cubicBezTo>
                      <a:pt x="10752" y="727"/>
                      <a:pt x="10226" y="201"/>
                      <a:pt x="9198" y="101"/>
                    </a:cubicBezTo>
                    <a:lnTo>
                      <a:pt x="91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744;p43"/>
              <p:cNvSpPr/>
              <p:nvPr/>
            </p:nvSpPr>
            <p:spPr>
              <a:xfrm>
                <a:off x="5309215" y="782461"/>
                <a:ext cx="73870" cy="73870"/>
              </a:xfrm>
              <a:custGeom>
                <a:avLst/>
                <a:gdLst/>
                <a:ahLst/>
                <a:cxnLst/>
                <a:rect l="l" t="t" r="r" b="b"/>
                <a:pathLst>
                  <a:path w="1880" h="1880" extrusionOk="0">
                    <a:moveTo>
                      <a:pt x="952" y="0"/>
                    </a:moveTo>
                    <a:cubicBezTo>
                      <a:pt x="426" y="0"/>
                      <a:pt x="0" y="426"/>
                      <a:pt x="0" y="927"/>
                    </a:cubicBezTo>
                    <a:cubicBezTo>
                      <a:pt x="0" y="1454"/>
                      <a:pt x="426" y="1880"/>
                      <a:pt x="952" y="1880"/>
                    </a:cubicBezTo>
                    <a:cubicBezTo>
                      <a:pt x="1479" y="1880"/>
                      <a:pt x="1880" y="1454"/>
                      <a:pt x="1880" y="927"/>
                    </a:cubicBezTo>
                    <a:cubicBezTo>
                      <a:pt x="1880" y="426"/>
                      <a:pt x="1479" y="0"/>
                      <a:pt x="952" y="0"/>
                    </a:cubicBezTo>
                    <a:close/>
                  </a:path>
                </a:pathLst>
              </a:custGeom>
              <a:solidFill>
                <a:schemeClr val="accent2"/>
              </a:solidFill>
              <a:ln w="106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745;p43"/>
              <p:cNvSpPr/>
              <p:nvPr/>
            </p:nvSpPr>
            <p:spPr>
              <a:xfrm>
                <a:off x="5441162" y="680023"/>
                <a:ext cx="196973" cy="119213"/>
              </a:xfrm>
              <a:custGeom>
                <a:avLst/>
                <a:gdLst/>
                <a:ahLst/>
                <a:cxnLst/>
                <a:rect l="l" t="t" r="r" b="b"/>
                <a:pathLst>
                  <a:path w="5013" h="3034" extrusionOk="0">
                    <a:moveTo>
                      <a:pt x="3033" y="1"/>
                    </a:moveTo>
                    <a:cubicBezTo>
                      <a:pt x="2807" y="1"/>
                      <a:pt x="2607" y="1"/>
                      <a:pt x="2406" y="101"/>
                    </a:cubicBezTo>
                    <a:lnTo>
                      <a:pt x="2181" y="101"/>
                    </a:lnTo>
                    <a:cubicBezTo>
                      <a:pt x="2081" y="828"/>
                      <a:pt x="1980" y="1454"/>
                      <a:pt x="1655" y="2181"/>
                    </a:cubicBezTo>
                    <a:cubicBezTo>
                      <a:pt x="1354" y="1880"/>
                      <a:pt x="928" y="1454"/>
                      <a:pt x="627" y="928"/>
                    </a:cubicBezTo>
                    <a:cubicBezTo>
                      <a:pt x="401" y="1153"/>
                      <a:pt x="301" y="1354"/>
                      <a:pt x="0" y="1554"/>
                    </a:cubicBezTo>
                    <a:cubicBezTo>
                      <a:pt x="401" y="2081"/>
                      <a:pt x="928" y="2607"/>
                      <a:pt x="1454" y="2908"/>
                    </a:cubicBezTo>
                    <a:lnTo>
                      <a:pt x="1554" y="2908"/>
                    </a:lnTo>
                    <a:cubicBezTo>
                      <a:pt x="1761" y="2654"/>
                      <a:pt x="2128" y="2390"/>
                      <a:pt x="2319" y="2390"/>
                    </a:cubicBezTo>
                    <a:cubicBezTo>
                      <a:pt x="2429" y="2390"/>
                      <a:pt x="2480" y="2478"/>
                      <a:pt x="2406" y="2707"/>
                    </a:cubicBezTo>
                    <a:cubicBezTo>
                      <a:pt x="2406" y="2808"/>
                      <a:pt x="2406" y="2908"/>
                      <a:pt x="2281" y="3033"/>
                    </a:cubicBezTo>
                    <a:cubicBezTo>
                      <a:pt x="3133" y="2607"/>
                      <a:pt x="4061" y="2181"/>
                      <a:pt x="5013" y="1981"/>
                    </a:cubicBezTo>
                    <a:cubicBezTo>
                      <a:pt x="5013" y="1780"/>
                      <a:pt x="5013" y="1554"/>
                      <a:pt x="4913" y="1354"/>
                    </a:cubicBezTo>
                    <a:lnTo>
                      <a:pt x="4787" y="1254"/>
                    </a:lnTo>
                    <a:cubicBezTo>
                      <a:pt x="4061" y="1354"/>
                      <a:pt x="3334" y="1554"/>
                      <a:pt x="2707" y="1880"/>
                    </a:cubicBezTo>
                    <a:cubicBezTo>
                      <a:pt x="2908" y="1354"/>
                      <a:pt x="3033" y="727"/>
                      <a:pt x="3033" y="101"/>
                    </a:cubicBezTo>
                    <a:lnTo>
                      <a:pt x="30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746;p43"/>
              <p:cNvSpPr/>
              <p:nvPr/>
            </p:nvSpPr>
            <p:spPr>
              <a:xfrm>
                <a:off x="5506154" y="814957"/>
                <a:ext cx="123143" cy="41375"/>
              </a:xfrm>
              <a:custGeom>
                <a:avLst/>
                <a:gdLst/>
                <a:ahLst/>
                <a:cxnLst/>
                <a:rect l="l" t="t" r="r" b="b"/>
                <a:pathLst>
                  <a:path w="3134" h="1053" extrusionOk="0">
                    <a:moveTo>
                      <a:pt x="427" y="0"/>
                    </a:moveTo>
                    <a:cubicBezTo>
                      <a:pt x="326" y="226"/>
                      <a:pt x="226" y="527"/>
                      <a:pt x="1" y="727"/>
                    </a:cubicBezTo>
                    <a:cubicBezTo>
                      <a:pt x="752" y="953"/>
                      <a:pt x="1479" y="1053"/>
                      <a:pt x="2306" y="1053"/>
                    </a:cubicBezTo>
                    <a:cubicBezTo>
                      <a:pt x="2407" y="1053"/>
                      <a:pt x="2632" y="953"/>
                      <a:pt x="2732" y="953"/>
                    </a:cubicBezTo>
                    <a:lnTo>
                      <a:pt x="2833" y="953"/>
                    </a:lnTo>
                    <a:cubicBezTo>
                      <a:pt x="2933" y="627"/>
                      <a:pt x="3033" y="326"/>
                      <a:pt x="3133" y="100"/>
                    </a:cubicBezTo>
                    <a:lnTo>
                      <a:pt x="3033" y="100"/>
                    </a:lnTo>
                    <a:cubicBezTo>
                      <a:pt x="2680" y="154"/>
                      <a:pt x="2304" y="185"/>
                      <a:pt x="1925" y="185"/>
                    </a:cubicBezTo>
                    <a:cubicBezTo>
                      <a:pt x="1416" y="185"/>
                      <a:pt x="901" y="129"/>
                      <a:pt x="4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747;p43"/>
              <p:cNvSpPr/>
              <p:nvPr/>
            </p:nvSpPr>
            <p:spPr>
              <a:xfrm>
                <a:off x="5363361" y="814957"/>
                <a:ext cx="98506" cy="66011"/>
              </a:xfrm>
              <a:custGeom>
                <a:avLst/>
                <a:gdLst/>
                <a:ahLst/>
                <a:cxnLst/>
                <a:rect l="l" t="t" r="r" b="b"/>
                <a:pathLst>
                  <a:path w="2507" h="1680" extrusionOk="0">
                    <a:moveTo>
                      <a:pt x="401" y="0"/>
                    </a:moveTo>
                    <a:cubicBezTo>
                      <a:pt x="301" y="100"/>
                      <a:pt x="301" y="226"/>
                      <a:pt x="201" y="326"/>
                    </a:cubicBezTo>
                    <a:cubicBezTo>
                      <a:pt x="101" y="426"/>
                      <a:pt x="0" y="527"/>
                      <a:pt x="0" y="627"/>
                    </a:cubicBezTo>
                    <a:cubicBezTo>
                      <a:pt x="101" y="727"/>
                      <a:pt x="301" y="852"/>
                      <a:pt x="502" y="953"/>
                    </a:cubicBezTo>
                    <a:cubicBezTo>
                      <a:pt x="928" y="1253"/>
                      <a:pt x="1454" y="1579"/>
                      <a:pt x="1980" y="1679"/>
                    </a:cubicBezTo>
                    <a:cubicBezTo>
                      <a:pt x="2081" y="1354"/>
                      <a:pt x="2281" y="1153"/>
                      <a:pt x="2507" y="852"/>
                    </a:cubicBezTo>
                    <a:lnTo>
                      <a:pt x="2381" y="852"/>
                    </a:lnTo>
                    <a:cubicBezTo>
                      <a:pt x="2331" y="863"/>
                      <a:pt x="2279" y="867"/>
                      <a:pt x="2228" y="867"/>
                    </a:cubicBezTo>
                    <a:cubicBezTo>
                      <a:pt x="1774" y="867"/>
                      <a:pt x="1311" y="496"/>
                      <a:pt x="928" y="226"/>
                    </a:cubicBezTo>
                    <a:cubicBezTo>
                      <a:pt x="727" y="226"/>
                      <a:pt x="627" y="10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748;p43"/>
              <p:cNvSpPr/>
              <p:nvPr/>
            </p:nvSpPr>
            <p:spPr>
              <a:xfrm>
                <a:off x="5305246" y="892757"/>
                <a:ext cx="94577" cy="78821"/>
              </a:xfrm>
              <a:custGeom>
                <a:avLst/>
                <a:gdLst/>
                <a:ahLst/>
                <a:cxnLst/>
                <a:rect l="l" t="t" r="r" b="b"/>
                <a:pathLst>
                  <a:path w="2407" h="2006" extrusionOk="0">
                    <a:moveTo>
                      <a:pt x="427" y="0"/>
                    </a:moveTo>
                    <a:cubicBezTo>
                      <a:pt x="327" y="125"/>
                      <a:pt x="327" y="326"/>
                      <a:pt x="226" y="426"/>
                    </a:cubicBezTo>
                    <a:cubicBezTo>
                      <a:pt x="101" y="526"/>
                      <a:pt x="101" y="627"/>
                      <a:pt x="1" y="752"/>
                    </a:cubicBezTo>
                    <a:cubicBezTo>
                      <a:pt x="101" y="752"/>
                      <a:pt x="226" y="852"/>
                      <a:pt x="327" y="953"/>
                    </a:cubicBezTo>
                    <a:cubicBezTo>
                      <a:pt x="853" y="1379"/>
                      <a:pt x="1354" y="1780"/>
                      <a:pt x="1981" y="2005"/>
                    </a:cubicBezTo>
                    <a:cubicBezTo>
                      <a:pt x="2106" y="1780"/>
                      <a:pt x="2307" y="1579"/>
                      <a:pt x="2407" y="1253"/>
                    </a:cubicBezTo>
                    <a:cubicBezTo>
                      <a:pt x="1780" y="1053"/>
                      <a:pt x="1254" y="627"/>
                      <a:pt x="728" y="226"/>
                    </a:cubicBezTo>
                    <a:cubicBezTo>
                      <a:pt x="627" y="226"/>
                      <a:pt x="527" y="125"/>
                      <a:pt x="4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749;p43"/>
              <p:cNvSpPr/>
              <p:nvPr/>
            </p:nvSpPr>
            <p:spPr>
              <a:xfrm>
                <a:off x="5256012" y="971541"/>
                <a:ext cx="94577" cy="85697"/>
              </a:xfrm>
              <a:custGeom>
                <a:avLst/>
                <a:gdLst/>
                <a:ahLst/>
                <a:cxnLst/>
                <a:rect l="l" t="t" r="r" b="b"/>
                <a:pathLst>
                  <a:path w="2407" h="2181" extrusionOk="0">
                    <a:moveTo>
                      <a:pt x="427" y="0"/>
                    </a:moveTo>
                    <a:cubicBezTo>
                      <a:pt x="226" y="201"/>
                      <a:pt x="101" y="501"/>
                      <a:pt x="1" y="727"/>
                    </a:cubicBezTo>
                    <a:lnTo>
                      <a:pt x="527" y="1253"/>
                    </a:lnTo>
                    <a:cubicBezTo>
                      <a:pt x="953" y="1554"/>
                      <a:pt x="1479" y="1980"/>
                      <a:pt x="1981" y="2181"/>
                    </a:cubicBezTo>
                    <a:cubicBezTo>
                      <a:pt x="2106" y="1980"/>
                      <a:pt x="2306" y="1654"/>
                      <a:pt x="2407" y="1454"/>
                    </a:cubicBezTo>
                    <a:cubicBezTo>
                      <a:pt x="1880" y="1253"/>
                      <a:pt x="1580" y="927"/>
                      <a:pt x="1154" y="627"/>
                    </a:cubicBezTo>
                    <a:cubicBezTo>
                      <a:pt x="953" y="401"/>
                      <a:pt x="627" y="201"/>
                      <a:pt x="4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750;p43"/>
              <p:cNvSpPr/>
              <p:nvPr/>
            </p:nvSpPr>
            <p:spPr>
              <a:xfrm>
                <a:off x="5202848" y="1061130"/>
                <a:ext cx="98506" cy="82789"/>
              </a:xfrm>
              <a:custGeom>
                <a:avLst/>
                <a:gdLst/>
                <a:ahLst/>
                <a:cxnLst/>
                <a:rect l="l" t="t" r="r" b="b"/>
                <a:pathLst>
                  <a:path w="2507" h="2107" extrusionOk="0">
                    <a:moveTo>
                      <a:pt x="426" y="1"/>
                    </a:moveTo>
                    <a:cubicBezTo>
                      <a:pt x="326" y="226"/>
                      <a:pt x="201" y="327"/>
                      <a:pt x="101" y="427"/>
                    </a:cubicBezTo>
                    <a:cubicBezTo>
                      <a:pt x="101" y="527"/>
                      <a:pt x="0" y="728"/>
                      <a:pt x="0" y="853"/>
                    </a:cubicBezTo>
                    <a:cubicBezTo>
                      <a:pt x="201" y="953"/>
                      <a:pt x="426" y="1154"/>
                      <a:pt x="527" y="1254"/>
                    </a:cubicBezTo>
                    <a:cubicBezTo>
                      <a:pt x="953" y="1580"/>
                      <a:pt x="1454" y="1881"/>
                      <a:pt x="1880" y="2106"/>
                    </a:cubicBezTo>
                    <a:cubicBezTo>
                      <a:pt x="2080" y="1981"/>
                      <a:pt x="2306" y="1780"/>
                      <a:pt x="2306" y="1580"/>
                    </a:cubicBezTo>
                    <a:cubicBezTo>
                      <a:pt x="2406" y="1580"/>
                      <a:pt x="2406" y="1480"/>
                      <a:pt x="2507" y="1354"/>
                    </a:cubicBezTo>
                    <a:cubicBezTo>
                      <a:pt x="1880" y="1254"/>
                      <a:pt x="1454" y="953"/>
                      <a:pt x="953" y="527"/>
                    </a:cubicBezTo>
                    <a:cubicBezTo>
                      <a:pt x="727" y="427"/>
                      <a:pt x="527" y="226"/>
                      <a:pt x="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5" name="Google Shape;13293;p72"/>
          <p:cNvGrpSpPr/>
          <p:nvPr/>
        </p:nvGrpSpPr>
        <p:grpSpPr>
          <a:xfrm>
            <a:off x="6821681" y="3152248"/>
            <a:ext cx="2335398" cy="1934556"/>
            <a:chOff x="8971300" y="1638525"/>
            <a:chExt cx="1478100" cy="1224325"/>
          </a:xfrm>
        </p:grpSpPr>
        <p:sp>
          <p:nvSpPr>
            <p:cNvPr id="406" name="Google Shape;13294;p72"/>
            <p:cNvSpPr/>
            <p:nvPr/>
          </p:nvSpPr>
          <p:spPr>
            <a:xfrm>
              <a:off x="8986975" y="2622225"/>
              <a:ext cx="1462425" cy="240625"/>
            </a:xfrm>
            <a:custGeom>
              <a:avLst/>
              <a:gdLst/>
              <a:ahLst/>
              <a:cxnLst/>
              <a:rect l="l" t="t" r="r" b="b"/>
              <a:pathLst>
                <a:path w="58497" h="9625" extrusionOk="0">
                  <a:moveTo>
                    <a:pt x="29249" y="9625"/>
                  </a:moveTo>
                  <a:cubicBezTo>
                    <a:pt x="45339" y="9625"/>
                    <a:pt x="58497" y="7419"/>
                    <a:pt x="58497" y="4813"/>
                  </a:cubicBezTo>
                  <a:cubicBezTo>
                    <a:pt x="58497" y="2106"/>
                    <a:pt x="45339" y="1"/>
                    <a:pt x="29249" y="1"/>
                  </a:cubicBezTo>
                  <a:cubicBezTo>
                    <a:pt x="13158" y="1"/>
                    <a:pt x="0" y="2106"/>
                    <a:pt x="0" y="4813"/>
                  </a:cubicBezTo>
                  <a:cubicBezTo>
                    <a:pt x="0" y="7419"/>
                    <a:pt x="13158" y="9625"/>
                    <a:pt x="29249" y="962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3295;p72"/>
            <p:cNvSpPr/>
            <p:nvPr/>
          </p:nvSpPr>
          <p:spPr>
            <a:xfrm>
              <a:off x="10255775" y="2570225"/>
              <a:ext cx="141000" cy="169825"/>
            </a:xfrm>
            <a:custGeom>
              <a:avLst/>
              <a:gdLst/>
              <a:ahLst/>
              <a:cxnLst/>
              <a:rect l="l" t="t" r="r" b="b"/>
              <a:pathLst>
                <a:path w="5640" h="6793" extrusionOk="0">
                  <a:moveTo>
                    <a:pt x="1580" y="5539"/>
                  </a:moveTo>
                  <a:cubicBezTo>
                    <a:pt x="2106" y="5640"/>
                    <a:pt x="2407" y="6692"/>
                    <a:pt x="3560" y="6792"/>
                  </a:cubicBezTo>
                  <a:cubicBezTo>
                    <a:pt x="4612" y="6792"/>
                    <a:pt x="5640" y="6366"/>
                    <a:pt x="5439" y="3234"/>
                  </a:cubicBezTo>
                  <a:cubicBezTo>
                    <a:pt x="5239" y="427"/>
                    <a:pt x="3560" y="0"/>
                    <a:pt x="1880" y="427"/>
                  </a:cubicBezTo>
                  <a:cubicBezTo>
                    <a:pt x="126" y="828"/>
                    <a:pt x="1" y="5113"/>
                    <a:pt x="1580" y="55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3296;p72"/>
            <p:cNvSpPr/>
            <p:nvPr/>
          </p:nvSpPr>
          <p:spPr>
            <a:xfrm>
              <a:off x="9932475" y="2559575"/>
              <a:ext cx="333975" cy="151650"/>
            </a:xfrm>
            <a:custGeom>
              <a:avLst/>
              <a:gdLst/>
              <a:ahLst/>
              <a:cxnLst/>
              <a:rect l="l" t="t" r="r" b="b"/>
              <a:pathLst>
                <a:path w="13359" h="6066" extrusionOk="0">
                  <a:moveTo>
                    <a:pt x="0" y="5238"/>
                  </a:moveTo>
                  <a:lnTo>
                    <a:pt x="13058" y="6066"/>
                  </a:lnTo>
                  <a:lnTo>
                    <a:pt x="13359" y="853"/>
                  </a:lnTo>
                  <a:lnTo>
                    <a:pt x="301"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3297;p72"/>
            <p:cNvSpPr/>
            <p:nvPr/>
          </p:nvSpPr>
          <p:spPr>
            <a:xfrm>
              <a:off x="10232600" y="2567725"/>
              <a:ext cx="85850" cy="156650"/>
            </a:xfrm>
            <a:custGeom>
              <a:avLst/>
              <a:gdLst/>
              <a:ahLst/>
              <a:cxnLst/>
              <a:rect l="l" t="t" r="r" b="b"/>
              <a:pathLst>
                <a:path w="3434" h="6266" extrusionOk="0">
                  <a:moveTo>
                    <a:pt x="527" y="527"/>
                  </a:moveTo>
                  <a:cubicBezTo>
                    <a:pt x="827" y="2080"/>
                    <a:pt x="627" y="4486"/>
                    <a:pt x="201" y="5639"/>
                  </a:cubicBezTo>
                  <a:cubicBezTo>
                    <a:pt x="0" y="5940"/>
                    <a:pt x="426" y="6166"/>
                    <a:pt x="627" y="6166"/>
                  </a:cubicBezTo>
                  <a:lnTo>
                    <a:pt x="1053" y="6166"/>
                  </a:lnTo>
                  <a:cubicBezTo>
                    <a:pt x="1780" y="6266"/>
                    <a:pt x="2507" y="6266"/>
                    <a:pt x="2707" y="5639"/>
                  </a:cubicBezTo>
                  <a:cubicBezTo>
                    <a:pt x="3334" y="4186"/>
                    <a:pt x="3434" y="2306"/>
                    <a:pt x="3033" y="727"/>
                  </a:cubicBezTo>
                  <a:cubicBezTo>
                    <a:pt x="2933" y="201"/>
                    <a:pt x="2080" y="100"/>
                    <a:pt x="1454" y="100"/>
                  </a:cubicBezTo>
                  <a:cubicBezTo>
                    <a:pt x="1253" y="100"/>
                    <a:pt x="1153" y="100"/>
                    <a:pt x="1053" y="0"/>
                  </a:cubicBezTo>
                  <a:cubicBezTo>
                    <a:pt x="727" y="0"/>
                    <a:pt x="426" y="201"/>
                    <a:pt x="527" y="5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3298;p72"/>
            <p:cNvSpPr/>
            <p:nvPr/>
          </p:nvSpPr>
          <p:spPr>
            <a:xfrm>
              <a:off x="10300275" y="2444900"/>
              <a:ext cx="141000" cy="167325"/>
            </a:xfrm>
            <a:custGeom>
              <a:avLst/>
              <a:gdLst/>
              <a:ahLst/>
              <a:cxnLst/>
              <a:rect l="l" t="t" r="r" b="b"/>
              <a:pathLst>
                <a:path w="5640" h="6693" extrusionOk="0">
                  <a:moveTo>
                    <a:pt x="1479" y="5440"/>
                  </a:moveTo>
                  <a:cubicBezTo>
                    <a:pt x="1980" y="5540"/>
                    <a:pt x="2406" y="6592"/>
                    <a:pt x="3459" y="6693"/>
                  </a:cubicBezTo>
                  <a:cubicBezTo>
                    <a:pt x="4486" y="6693"/>
                    <a:pt x="5639" y="6267"/>
                    <a:pt x="5439" y="3234"/>
                  </a:cubicBezTo>
                  <a:cubicBezTo>
                    <a:pt x="5238" y="327"/>
                    <a:pt x="3559" y="1"/>
                    <a:pt x="1780" y="327"/>
                  </a:cubicBezTo>
                  <a:cubicBezTo>
                    <a:pt x="0" y="728"/>
                    <a:pt x="0" y="5013"/>
                    <a:pt x="1479" y="54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3299;p72"/>
            <p:cNvSpPr/>
            <p:nvPr/>
          </p:nvSpPr>
          <p:spPr>
            <a:xfrm>
              <a:off x="9973825" y="2431750"/>
              <a:ext cx="337125" cy="151650"/>
            </a:xfrm>
            <a:custGeom>
              <a:avLst/>
              <a:gdLst/>
              <a:ahLst/>
              <a:cxnLst/>
              <a:rect l="l" t="t" r="r" b="b"/>
              <a:pathLst>
                <a:path w="13485" h="6066" extrusionOk="0">
                  <a:moveTo>
                    <a:pt x="0" y="5239"/>
                  </a:moveTo>
                  <a:lnTo>
                    <a:pt x="13158" y="6066"/>
                  </a:lnTo>
                  <a:lnTo>
                    <a:pt x="13484" y="853"/>
                  </a:lnTo>
                  <a:lnTo>
                    <a:pt x="326"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3300;p72"/>
            <p:cNvSpPr/>
            <p:nvPr/>
          </p:nvSpPr>
          <p:spPr>
            <a:xfrm>
              <a:off x="10277075" y="2439900"/>
              <a:ext cx="85875" cy="156675"/>
            </a:xfrm>
            <a:custGeom>
              <a:avLst/>
              <a:gdLst/>
              <a:ahLst/>
              <a:cxnLst/>
              <a:rect l="l" t="t" r="r" b="b"/>
              <a:pathLst>
                <a:path w="3435" h="6267" extrusionOk="0">
                  <a:moveTo>
                    <a:pt x="402" y="527"/>
                  </a:moveTo>
                  <a:cubicBezTo>
                    <a:pt x="728" y="2081"/>
                    <a:pt x="527" y="4487"/>
                    <a:pt x="101" y="5640"/>
                  </a:cubicBezTo>
                  <a:cubicBezTo>
                    <a:pt x="1" y="5940"/>
                    <a:pt x="301" y="6166"/>
                    <a:pt x="527" y="6166"/>
                  </a:cubicBezTo>
                  <a:lnTo>
                    <a:pt x="1028" y="6166"/>
                  </a:lnTo>
                  <a:cubicBezTo>
                    <a:pt x="1655" y="6266"/>
                    <a:pt x="2407" y="6266"/>
                    <a:pt x="2607" y="5740"/>
                  </a:cubicBezTo>
                  <a:cubicBezTo>
                    <a:pt x="3334" y="4286"/>
                    <a:pt x="3434" y="2281"/>
                    <a:pt x="2908" y="727"/>
                  </a:cubicBezTo>
                  <a:cubicBezTo>
                    <a:pt x="2808" y="201"/>
                    <a:pt x="1981" y="101"/>
                    <a:pt x="1354" y="101"/>
                  </a:cubicBezTo>
                  <a:lnTo>
                    <a:pt x="928" y="101"/>
                  </a:lnTo>
                  <a:cubicBezTo>
                    <a:pt x="627" y="0"/>
                    <a:pt x="402" y="201"/>
                    <a:pt x="402" y="5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3301;p72"/>
            <p:cNvSpPr/>
            <p:nvPr/>
          </p:nvSpPr>
          <p:spPr>
            <a:xfrm>
              <a:off x="9644875" y="2155425"/>
              <a:ext cx="525075" cy="607800"/>
            </a:xfrm>
            <a:custGeom>
              <a:avLst/>
              <a:gdLst/>
              <a:ahLst/>
              <a:cxnLst/>
              <a:rect l="l" t="t" r="r" b="b"/>
              <a:pathLst>
                <a:path w="21003" h="24312" extrusionOk="0">
                  <a:moveTo>
                    <a:pt x="0" y="12206"/>
                  </a:moveTo>
                  <a:cubicBezTo>
                    <a:pt x="0" y="5515"/>
                    <a:pt x="4712" y="101"/>
                    <a:pt x="10552" y="101"/>
                  </a:cubicBezTo>
                  <a:cubicBezTo>
                    <a:pt x="16291" y="1"/>
                    <a:pt x="21003" y="5414"/>
                    <a:pt x="21003" y="12206"/>
                  </a:cubicBezTo>
                  <a:cubicBezTo>
                    <a:pt x="21003" y="18898"/>
                    <a:pt x="16417" y="24312"/>
                    <a:pt x="10552" y="24312"/>
                  </a:cubicBezTo>
                  <a:cubicBezTo>
                    <a:pt x="4812" y="24312"/>
                    <a:pt x="126" y="18898"/>
                    <a:pt x="0" y="122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3302;p72"/>
            <p:cNvSpPr/>
            <p:nvPr/>
          </p:nvSpPr>
          <p:spPr>
            <a:xfrm>
              <a:off x="10008275" y="2178625"/>
              <a:ext cx="137875" cy="561425"/>
            </a:xfrm>
            <a:custGeom>
              <a:avLst/>
              <a:gdLst/>
              <a:ahLst/>
              <a:cxnLst/>
              <a:rect l="l" t="t" r="r" b="b"/>
              <a:pathLst>
                <a:path w="5515" h="22457" extrusionOk="0">
                  <a:moveTo>
                    <a:pt x="3234" y="2506"/>
                  </a:moveTo>
                  <a:cubicBezTo>
                    <a:pt x="5515" y="7720"/>
                    <a:pt x="5515" y="14737"/>
                    <a:pt x="3234" y="20050"/>
                  </a:cubicBezTo>
                  <a:cubicBezTo>
                    <a:pt x="2282" y="21103"/>
                    <a:pt x="1254" y="21930"/>
                    <a:pt x="101" y="22456"/>
                  </a:cubicBezTo>
                  <a:cubicBezTo>
                    <a:pt x="4061" y="16191"/>
                    <a:pt x="4061" y="6366"/>
                    <a:pt x="1" y="0"/>
                  </a:cubicBezTo>
                  <a:cubicBezTo>
                    <a:pt x="1254" y="627"/>
                    <a:pt x="2282" y="1454"/>
                    <a:pt x="3234" y="250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13303;p72"/>
            <p:cNvSpPr/>
            <p:nvPr/>
          </p:nvSpPr>
          <p:spPr>
            <a:xfrm>
              <a:off x="10031475" y="2547050"/>
              <a:ext cx="102150" cy="119700"/>
            </a:xfrm>
            <a:custGeom>
              <a:avLst/>
              <a:gdLst/>
              <a:ahLst/>
              <a:cxnLst/>
              <a:rect l="l" t="t" r="r" b="b"/>
              <a:pathLst>
                <a:path w="4086" h="4788" extrusionOk="0">
                  <a:moveTo>
                    <a:pt x="1454" y="927"/>
                  </a:moveTo>
                  <a:lnTo>
                    <a:pt x="2080" y="1028"/>
                  </a:lnTo>
                  <a:lnTo>
                    <a:pt x="3033" y="1128"/>
                  </a:lnTo>
                  <a:cubicBezTo>
                    <a:pt x="3033" y="1128"/>
                    <a:pt x="3033" y="1253"/>
                    <a:pt x="3133" y="1253"/>
                  </a:cubicBezTo>
                  <a:lnTo>
                    <a:pt x="3133" y="1354"/>
                  </a:lnTo>
                  <a:lnTo>
                    <a:pt x="2707" y="3760"/>
                  </a:lnTo>
                  <a:lnTo>
                    <a:pt x="2707" y="3860"/>
                  </a:lnTo>
                  <a:lnTo>
                    <a:pt x="2607" y="3860"/>
                  </a:lnTo>
                  <a:lnTo>
                    <a:pt x="2080" y="3760"/>
                  </a:lnTo>
                  <a:lnTo>
                    <a:pt x="1053" y="3634"/>
                  </a:lnTo>
                  <a:lnTo>
                    <a:pt x="1053" y="3534"/>
                  </a:lnTo>
                  <a:cubicBezTo>
                    <a:pt x="953" y="3534"/>
                    <a:pt x="953" y="3434"/>
                    <a:pt x="953" y="3434"/>
                  </a:cubicBezTo>
                  <a:lnTo>
                    <a:pt x="1354" y="1028"/>
                  </a:lnTo>
                  <a:lnTo>
                    <a:pt x="1354" y="927"/>
                  </a:lnTo>
                  <a:close/>
                  <a:moveTo>
                    <a:pt x="1679" y="0"/>
                  </a:moveTo>
                  <a:cubicBezTo>
                    <a:pt x="1354" y="0"/>
                    <a:pt x="1053" y="100"/>
                    <a:pt x="827" y="201"/>
                  </a:cubicBezTo>
                  <a:cubicBezTo>
                    <a:pt x="627" y="401"/>
                    <a:pt x="526" y="627"/>
                    <a:pt x="426" y="927"/>
                  </a:cubicBezTo>
                  <a:lnTo>
                    <a:pt x="100" y="3333"/>
                  </a:lnTo>
                  <a:cubicBezTo>
                    <a:pt x="0" y="3534"/>
                    <a:pt x="100" y="3860"/>
                    <a:pt x="201" y="4060"/>
                  </a:cubicBezTo>
                  <a:lnTo>
                    <a:pt x="326" y="4060"/>
                  </a:lnTo>
                  <a:cubicBezTo>
                    <a:pt x="426" y="4261"/>
                    <a:pt x="627" y="4486"/>
                    <a:pt x="953" y="4486"/>
                  </a:cubicBezTo>
                  <a:lnTo>
                    <a:pt x="2080" y="4687"/>
                  </a:lnTo>
                  <a:lnTo>
                    <a:pt x="2406" y="4787"/>
                  </a:lnTo>
                  <a:cubicBezTo>
                    <a:pt x="2707" y="4787"/>
                    <a:pt x="3033" y="4687"/>
                    <a:pt x="3233" y="4587"/>
                  </a:cubicBezTo>
                  <a:cubicBezTo>
                    <a:pt x="3459" y="4386"/>
                    <a:pt x="3659" y="4161"/>
                    <a:pt x="3659" y="3860"/>
                  </a:cubicBezTo>
                  <a:lnTo>
                    <a:pt x="4085" y="1454"/>
                  </a:lnTo>
                  <a:cubicBezTo>
                    <a:pt x="4085" y="1253"/>
                    <a:pt x="3960" y="927"/>
                    <a:pt x="3860" y="727"/>
                  </a:cubicBezTo>
                  <a:cubicBezTo>
                    <a:pt x="3659" y="501"/>
                    <a:pt x="3459" y="301"/>
                    <a:pt x="3133" y="301"/>
                  </a:cubicBezTo>
                  <a:lnTo>
                    <a:pt x="2080" y="100"/>
                  </a:lnTo>
                  <a:lnTo>
                    <a:pt x="1679" y="0"/>
                  </a:lnTo>
                  <a:close/>
                </a:path>
              </a:pathLst>
            </a:custGeom>
            <a:solidFill>
              <a:srgbClr val="FD9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13304;p72"/>
            <p:cNvSpPr/>
            <p:nvPr/>
          </p:nvSpPr>
          <p:spPr>
            <a:xfrm>
              <a:off x="9042100" y="2204925"/>
              <a:ext cx="488125" cy="479975"/>
            </a:xfrm>
            <a:custGeom>
              <a:avLst/>
              <a:gdLst/>
              <a:ahLst/>
              <a:cxnLst/>
              <a:rect l="l" t="t" r="r" b="b"/>
              <a:pathLst>
                <a:path w="19525" h="19199" extrusionOk="0">
                  <a:moveTo>
                    <a:pt x="11079" y="1"/>
                  </a:moveTo>
                  <a:cubicBezTo>
                    <a:pt x="4487" y="4061"/>
                    <a:pt x="1" y="14512"/>
                    <a:pt x="527" y="17119"/>
                  </a:cubicBezTo>
                  <a:cubicBezTo>
                    <a:pt x="928" y="19199"/>
                    <a:pt x="6693" y="17645"/>
                    <a:pt x="12106" y="15039"/>
                  </a:cubicBezTo>
                  <a:cubicBezTo>
                    <a:pt x="19525" y="11580"/>
                    <a:pt x="11379" y="4913"/>
                    <a:pt x="110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13305;p72"/>
            <p:cNvSpPr/>
            <p:nvPr/>
          </p:nvSpPr>
          <p:spPr>
            <a:xfrm>
              <a:off x="9418050" y="2604050"/>
              <a:ext cx="315825" cy="143525"/>
            </a:xfrm>
            <a:custGeom>
              <a:avLst/>
              <a:gdLst/>
              <a:ahLst/>
              <a:cxnLst/>
              <a:rect l="l" t="t" r="r" b="b"/>
              <a:pathLst>
                <a:path w="12633" h="5741" extrusionOk="0">
                  <a:moveTo>
                    <a:pt x="8973" y="728"/>
                  </a:moveTo>
                  <a:lnTo>
                    <a:pt x="1354" y="1"/>
                  </a:lnTo>
                  <a:cubicBezTo>
                    <a:pt x="201" y="1480"/>
                    <a:pt x="1" y="3033"/>
                    <a:pt x="928" y="4713"/>
                  </a:cubicBezTo>
                  <a:lnTo>
                    <a:pt x="8447" y="5439"/>
                  </a:lnTo>
                  <a:cubicBezTo>
                    <a:pt x="12006" y="5740"/>
                    <a:pt x="12632" y="1154"/>
                    <a:pt x="8973" y="728"/>
                  </a:cubicBezTo>
                  <a:close/>
                </a:path>
              </a:pathLst>
            </a:custGeom>
            <a:solidFill>
              <a:srgbClr val="B83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13306;p72"/>
            <p:cNvSpPr/>
            <p:nvPr/>
          </p:nvSpPr>
          <p:spPr>
            <a:xfrm>
              <a:off x="9268925" y="2580875"/>
              <a:ext cx="185500" cy="143500"/>
            </a:xfrm>
            <a:custGeom>
              <a:avLst/>
              <a:gdLst/>
              <a:ahLst/>
              <a:cxnLst/>
              <a:rect l="l" t="t" r="r" b="b"/>
              <a:pathLst>
                <a:path w="7420" h="5740" extrusionOk="0">
                  <a:moveTo>
                    <a:pt x="4512" y="627"/>
                  </a:moveTo>
                  <a:cubicBezTo>
                    <a:pt x="2933" y="1"/>
                    <a:pt x="1680" y="301"/>
                    <a:pt x="2733" y="1655"/>
                  </a:cubicBezTo>
                  <a:cubicBezTo>
                    <a:pt x="2006" y="1554"/>
                    <a:pt x="327" y="1655"/>
                    <a:pt x="226" y="2908"/>
                  </a:cubicBezTo>
                  <a:cubicBezTo>
                    <a:pt x="1" y="5113"/>
                    <a:pt x="2733" y="5740"/>
                    <a:pt x="5339" y="5013"/>
                  </a:cubicBezTo>
                  <a:cubicBezTo>
                    <a:pt x="6793" y="4687"/>
                    <a:pt x="7419" y="1554"/>
                    <a:pt x="4512" y="62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13307;p72"/>
            <p:cNvSpPr/>
            <p:nvPr/>
          </p:nvSpPr>
          <p:spPr>
            <a:xfrm>
              <a:off x="9389225" y="2590900"/>
              <a:ext cx="70825" cy="144125"/>
            </a:xfrm>
            <a:custGeom>
              <a:avLst/>
              <a:gdLst/>
              <a:ahLst/>
              <a:cxnLst/>
              <a:rect l="l" t="t" r="r" b="b"/>
              <a:pathLst>
                <a:path w="2833" h="5765" extrusionOk="0">
                  <a:moveTo>
                    <a:pt x="2307" y="5239"/>
                  </a:moveTo>
                  <a:cubicBezTo>
                    <a:pt x="1981" y="3885"/>
                    <a:pt x="2307" y="1680"/>
                    <a:pt x="2708" y="627"/>
                  </a:cubicBezTo>
                  <a:cubicBezTo>
                    <a:pt x="2833" y="326"/>
                    <a:pt x="2507" y="126"/>
                    <a:pt x="2307" y="126"/>
                  </a:cubicBezTo>
                  <a:cubicBezTo>
                    <a:pt x="1680" y="1"/>
                    <a:pt x="953" y="1"/>
                    <a:pt x="728" y="527"/>
                  </a:cubicBezTo>
                  <a:cubicBezTo>
                    <a:pt x="101" y="1880"/>
                    <a:pt x="1" y="3660"/>
                    <a:pt x="327" y="5013"/>
                  </a:cubicBezTo>
                  <a:cubicBezTo>
                    <a:pt x="527" y="5539"/>
                    <a:pt x="1154" y="5640"/>
                    <a:pt x="1780" y="5640"/>
                  </a:cubicBezTo>
                  <a:cubicBezTo>
                    <a:pt x="2081" y="5765"/>
                    <a:pt x="2307" y="5539"/>
                    <a:pt x="2307" y="52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13308;p72"/>
            <p:cNvSpPr/>
            <p:nvPr/>
          </p:nvSpPr>
          <p:spPr>
            <a:xfrm>
              <a:off x="9305900" y="2050800"/>
              <a:ext cx="526975" cy="733725"/>
            </a:xfrm>
            <a:custGeom>
              <a:avLst/>
              <a:gdLst/>
              <a:ahLst/>
              <a:cxnLst/>
              <a:rect l="l" t="t" r="r" b="b"/>
              <a:pathLst>
                <a:path w="21079" h="29349" extrusionOk="0">
                  <a:moveTo>
                    <a:pt x="2607" y="11805"/>
                  </a:moveTo>
                  <a:cubicBezTo>
                    <a:pt x="0" y="18998"/>
                    <a:pt x="1354" y="26116"/>
                    <a:pt x="5740" y="27770"/>
                  </a:cubicBezTo>
                  <a:cubicBezTo>
                    <a:pt x="10026" y="29349"/>
                    <a:pt x="15765" y="24737"/>
                    <a:pt x="18371" y="17544"/>
                  </a:cubicBezTo>
                  <a:cubicBezTo>
                    <a:pt x="21078" y="10326"/>
                    <a:pt x="19625" y="3233"/>
                    <a:pt x="15339" y="1680"/>
                  </a:cubicBezTo>
                  <a:cubicBezTo>
                    <a:pt x="10953" y="0"/>
                    <a:pt x="5314" y="4587"/>
                    <a:pt x="2607" y="118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13309;p72"/>
            <p:cNvSpPr/>
            <p:nvPr/>
          </p:nvSpPr>
          <p:spPr>
            <a:xfrm>
              <a:off x="9355400" y="2465575"/>
              <a:ext cx="289500" cy="303300"/>
            </a:xfrm>
            <a:custGeom>
              <a:avLst/>
              <a:gdLst/>
              <a:ahLst/>
              <a:cxnLst/>
              <a:rect l="l" t="t" r="r" b="b"/>
              <a:pathLst>
                <a:path w="11580" h="12132" extrusionOk="0">
                  <a:moveTo>
                    <a:pt x="1053" y="4287"/>
                  </a:moveTo>
                  <a:cubicBezTo>
                    <a:pt x="2081" y="1480"/>
                    <a:pt x="5013" y="1"/>
                    <a:pt x="7720" y="953"/>
                  </a:cubicBezTo>
                  <a:cubicBezTo>
                    <a:pt x="10326" y="1881"/>
                    <a:pt x="11579" y="5014"/>
                    <a:pt x="10552" y="7846"/>
                  </a:cubicBezTo>
                  <a:cubicBezTo>
                    <a:pt x="9499" y="10653"/>
                    <a:pt x="6567" y="12131"/>
                    <a:pt x="3860" y="11179"/>
                  </a:cubicBezTo>
                  <a:cubicBezTo>
                    <a:pt x="1254" y="10252"/>
                    <a:pt x="0" y="7119"/>
                    <a:pt x="1053" y="42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13310;p72"/>
            <p:cNvSpPr/>
            <p:nvPr/>
          </p:nvSpPr>
          <p:spPr>
            <a:xfrm>
              <a:off x="9295250" y="2136625"/>
              <a:ext cx="493750" cy="543275"/>
            </a:xfrm>
            <a:custGeom>
              <a:avLst/>
              <a:gdLst/>
              <a:ahLst/>
              <a:cxnLst/>
              <a:rect l="l" t="t" r="r" b="b"/>
              <a:pathLst>
                <a:path w="19750" h="21731" extrusionOk="0">
                  <a:moveTo>
                    <a:pt x="1880" y="7946"/>
                  </a:moveTo>
                  <a:cubicBezTo>
                    <a:pt x="3760" y="2833"/>
                    <a:pt x="8873" y="1"/>
                    <a:pt x="13259" y="1680"/>
                  </a:cubicBezTo>
                  <a:cubicBezTo>
                    <a:pt x="17645" y="3259"/>
                    <a:pt x="19750" y="8673"/>
                    <a:pt x="17870" y="13786"/>
                  </a:cubicBezTo>
                  <a:cubicBezTo>
                    <a:pt x="15990" y="18923"/>
                    <a:pt x="10853" y="21730"/>
                    <a:pt x="6467" y="20051"/>
                  </a:cubicBezTo>
                  <a:cubicBezTo>
                    <a:pt x="2081" y="18397"/>
                    <a:pt x="0" y="12958"/>
                    <a:pt x="1880" y="7946"/>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13311;p72"/>
            <p:cNvSpPr/>
            <p:nvPr/>
          </p:nvSpPr>
          <p:spPr>
            <a:xfrm>
              <a:off x="9454400" y="2390400"/>
              <a:ext cx="292625" cy="320825"/>
            </a:xfrm>
            <a:custGeom>
              <a:avLst/>
              <a:gdLst/>
              <a:ahLst/>
              <a:cxnLst/>
              <a:rect l="l" t="t" r="r" b="b"/>
              <a:pathLst>
                <a:path w="11705" h="12833" extrusionOk="0">
                  <a:moveTo>
                    <a:pt x="1153" y="4687"/>
                  </a:moveTo>
                  <a:cubicBezTo>
                    <a:pt x="2206" y="1655"/>
                    <a:pt x="5238" y="0"/>
                    <a:pt x="7845" y="928"/>
                  </a:cubicBezTo>
                  <a:cubicBezTo>
                    <a:pt x="10451" y="1980"/>
                    <a:pt x="11705" y="5113"/>
                    <a:pt x="10652" y="8146"/>
                  </a:cubicBezTo>
                  <a:cubicBezTo>
                    <a:pt x="9499" y="11153"/>
                    <a:pt x="6492" y="12833"/>
                    <a:pt x="3860" y="11905"/>
                  </a:cubicBezTo>
                  <a:cubicBezTo>
                    <a:pt x="1253" y="10853"/>
                    <a:pt x="0" y="7720"/>
                    <a:pt x="1153" y="46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13312;p72"/>
            <p:cNvSpPr/>
            <p:nvPr/>
          </p:nvSpPr>
          <p:spPr>
            <a:xfrm>
              <a:off x="9532725" y="2176100"/>
              <a:ext cx="292625" cy="320850"/>
            </a:xfrm>
            <a:custGeom>
              <a:avLst/>
              <a:gdLst/>
              <a:ahLst/>
              <a:cxnLst/>
              <a:rect l="l" t="t" r="r" b="b"/>
              <a:pathLst>
                <a:path w="11705" h="12834" extrusionOk="0">
                  <a:moveTo>
                    <a:pt x="1153" y="4688"/>
                  </a:moveTo>
                  <a:cubicBezTo>
                    <a:pt x="0" y="7720"/>
                    <a:pt x="1253" y="10953"/>
                    <a:pt x="3860" y="11906"/>
                  </a:cubicBezTo>
                  <a:cubicBezTo>
                    <a:pt x="6491" y="12833"/>
                    <a:pt x="9499" y="11179"/>
                    <a:pt x="10652" y="8247"/>
                  </a:cubicBezTo>
                  <a:cubicBezTo>
                    <a:pt x="11704" y="5214"/>
                    <a:pt x="10451" y="1981"/>
                    <a:pt x="7845" y="1054"/>
                  </a:cubicBezTo>
                  <a:cubicBezTo>
                    <a:pt x="5238" y="1"/>
                    <a:pt x="2206" y="1680"/>
                    <a:pt x="1153" y="46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13313;p72"/>
            <p:cNvSpPr/>
            <p:nvPr/>
          </p:nvSpPr>
          <p:spPr>
            <a:xfrm>
              <a:off x="9483225" y="2507575"/>
              <a:ext cx="310800" cy="310800"/>
            </a:xfrm>
            <a:custGeom>
              <a:avLst/>
              <a:gdLst/>
              <a:ahLst/>
              <a:cxnLst/>
              <a:rect l="l" t="t" r="r" b="b"/>
              <a:pathLst>
                <a:path w="12432" h="12432" extrusionOk="0">
                  <a:moveTo>
                    <a:pt x="1053" y="4286"/>
                  </a:moveTo>
                  <a:cubicBezTo>
                    <a:pt x="2080" y="1454"/>
                    <a:pt x="5213" y="0"/>
                    <a:pt x="8146" y="1053"/>
                  </a:cubicBezTo>
                  <a:cubicBezTo>
                    <a:pt x="10978" y="2080"/>
                    <a:pt x="12431" y="5339"/>
                    <a:pt x="11379" y="8146"/>
                  </a:cubicBezTo>
                  <a:cubicBezTo>
                    <a:pt x="10351" y="10978"/>
                    <a:pt x="7218" y="12431"/>
                    <a:pt x="4286" y="11379"/>
                  </a:cubicBezTo>
                  <a:cubicBezTo>
                    <a:pt x="1454" y="10351"/>
                    <a:pt x="0" y="7218"/>
                    <a:pt x="1053" y="428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3314;p72"/>
            <p:cNvSpPr/>
            <p:nvPr/>
          </p:nvSpPr>
          <p:spPr>
            <a:xfrm>
              <a:off x="9655525" y="2149800"/>
              <a:ext cx="310800" cy="308300"/>
            </a:xfrm>
            <a:custGeom>
              <a:avLst/>
              <a:gdLst/>
              <a:ahLst/>
              <a:cxnLst/>
              <a:rect l="l" t="t" r="r" b="b"/>
              <a:pathLst>
                <a:path w="12432" h="12332" extrusionOk="0">
                  <a:moveTo>
                    <a:pt x="1053" y="4286"/>
                  </a:moveTo>
                  <a:cubicBezTo>
                    <a:pt x="0" y="7118"/>
                    <a:pt x="1454" y="10251"/>
                    <a:pt x="4286" y="11279"/>
                  </a:cubicBezTo>
                  <a:cubicBezTo>
                    <a:pt x="7093" y="12331"/>
                    <a:pt x="10351" y="10978"/>
                    <a:pt x="11379" y="8045"/>
                  </a:cubicBezTo>
                  <a:cubicBezTo>
                    <a:pt x="12432" y="5238"/>
                    <a:pt x="10978" y="2106"/>
                    <a:pt x="8046" y="1053"/>
                  </a:cubicBezTo>
                  <a:cubicBezTo>
                    <a:pt x="5214" y="0"/>
                    <a:pt x="2081" y="1479"/>
                    <a:pt x="1053" y="428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3315;p72"/>
            <p:cNvSpPr/>
            <p:nvPr/>
          </p:nvSpPr>
          <p:spPr>
            <a:xfrm>
              <a:off x="9684350" y="2303925"/>
              <a:ext cx="310800" cy="308300"/>
            </a:xfrm>
            <a:custGeom>
              <a:avLst/>
              <a:gdLst/>
              <a:ahLst/>
              <a:cxnLst/>
              <a:rect l="l" t="t" r="r" b="b"/>
              <a:pathLst>
                <a:path w="12432" h="12332" extrusionOk="0">
                  <a:moveTo>
                    <a:pt x="1053" y="4286"/>
                  </a:moveTo>
                  <a:cubicBezTo>
                    <a:pt x="0" y="7094"/>
                    <a:pt x="1454" y="10226"/>
                    <a:pt x="4286" y="11279"/>
                  </a:cubicBezTo>
                  <a:cubicBezTo>
                    <a:pt x="7193" y="12332"/>
                    <a:pt x="10326" y="10853"/>
                    <a:pt x="11379" y="8046"/>
                  </a:cubicBezTo>
                  <a:cubicBezTo>
                    <a:pt x="12431" y="5214"/>
                    <a:pt x="10953" y="2081"/>
                    <a:pt x="8146" y="1053"/>
                  </a:cubicBezTo>
                  <a:cubicBezTo>
                    <a:pt x="5213" y="1"/>
                    <a:pt x="2081" y="1354"/>
                    <a:pt x="1053" y="428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13316;p72"/>
            <p:cNvSpPr/>
            <p:nvPr/>
          </p:nvSpPr>
          <p:spPr>
            <a:xfrm>
              <a:off x="9420550" y="2432375"/>
              <a:ext cx="44525" cy="88375"/>
            </a:xfrm>
            <a:custGeom>
              <a:avLst/>
              <a:gdLst/>
              <a:ahLst/>
              <a:cxnLst/>
              <a:rect l="l" t="t" r="r" b="b"/>
              <a:pathLst>
                <a:path w="1781" h="3535" extrusionOk="0">
                  <a:moveTo>
                    <a:pt x="1254" y="1"/>
                  </a:moveTo>
                  <a:cubicBezTo>
                    <a:pt x="1204" y="1"/>
                    <a:pt x="1154" y="26"/>
                    <a:pt x="1154" y="76"/>
                  </a:cubicBezTo>
                  <a:cubicBezTo>
                    <a:pt x="1054" y="201"/>
                    <a:pt x="1054" y="301"/>
                    <a:pt x="1154" y="402"/>
                  </a:cubicBezTo>
                  <a:cubicBezTo>
                    <a:pt x="1154" y="402"/>
                    <a:pt x="1254" y="502"/>
                    <a:pt x="1254" y="702"/>
                  </a:cubicBezTo>
                  <a:cubicBezTo>
                    <a:pt x="1354" y="928"/>
                    <a:pt x="1354" y="1329"/>
                    <a:pt x="1254" y="1755"/>
                  </a:cubicBezTo>
                  <a:cubicBezTo>
                    <a:pt x="1154" y="2181"/>
                    <a:pt x="953" y="2482"/>
                    <a:pt x="728" y="2808"/>
                  </a:cubicBezTo>
                  <a:cubicBezTo>
                    <a:pt x="527" y="2908"/>
                    <a:pt x="427" y="3008"/>
                    <a:pt x="201" y="3108"/>
                  </a:cubicBezTo>
                  <a:cubicBezTo>
                    <a:pt x="101" y="3108"/>
                    <a:pt x="1" y="3209"/>
                    <a:pt x="101" y="3334"/>
                  </a:cubicBezTo>
                  <a:cubicBezTo>
                    <a:pt x="101" y="3434"/>
                    <a:pt x="201" y="3534"/>
                    <a:pt x="327" y="3534"/>
                  </a:cubicBezTo>
                  <a:cubicBezTo>
                    <a:pt x="627" y="3434"/>
                    <a:pt x="828" y="3334"/>
                    <a:pt x="1054" y="3108"/>
                  </a:cubicBezTo>
                  <a:cubicBezTo>
                    <a:pt x="1254" y="2808"/>
                    <a:pt x="1455" y="2281"/>
                    <a:pt x="1680" y="1855"/>
                  </a:cubicBezTo>
                  <a:cubicBezTo>
                    <a:pt x="1780" y="1454"/>
                    <a:pt x="1780" y="928"/>
                    <a:pt x="1680" y="602"/>
                  </a:cubicBezTo>
                  <a:cubicBezTo>
                    <a:pt x="1680" y="402"/>
                    <a:pt x="1580" y="201"/>
                    <a:pt x="1354" y="76"/>
                  </a:cubicBezTo>
                  <a:cubicBezTo>
                    <a:pt x="1354" y="26"/>
                    <a:pt x="1304" y="1"/>
                    <a:pt x="1254"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13317;p72"/>
            <p:cNvSpPr/>
            <p:nvPr/>
          </p:nvSpPr>
          <p:spPr>
            <a:xfrm>
              <a:off x="9462550" y="2330250"/>
              <a:ext cx="151025" cy="151025"/>
            </a:xfrm>
            <a:custGeom>
              <a:avLst/>
              <a:gdLst/>
              <a:ahLst/>
              <a:cxnLst/>
              <a:rect l="l" t="t" r="r" b="b"/>
              <a:pathLst>
                <a:path w="6041" h="6041" extrusionOk="0">
                  <a:moveTo>
                    <a:pt x="526" y="2081"/>
                  </a:moveTo>
                  <a:cubicBezTo>
                    <a:pt x="927" y="727"/>
                    <a:pt x="2506" y="0"/>
                    <a:pt x="3860" y="527"/>
                  </a:cubicBezTo>
                  <a:cubicBezTo>
                    <a:pt x="5313" y="1028"/>
                    <a:pt x="6040" y="2607"/>
                    <a:pt x="5539" y="3960"/>
                  </a:cubicBezTo>
                  <a:cubicBezTo>
                    <a:pt x="5013" y="5314"/>
                    <a:pt x="3434" y="6041"/>
                    <a:pt x="2080" y="5539"/>
                  </a:cubicBezTo>
                  <a:cubicBezTo>
                    <a:pt x="727" y="5013"/>
                    <a:pt x="0" y="3534"/>
                    <a:pt x="526" y="208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13318;p72"/>
            <p:cNvSpPr/>
            <p:nvPr/>
          </p:nvSpPr>
          <p:spPr>
            <a:xfrm>
              <a:off x="9423075" y="2214950"/>
              <a:ext cx="102150" cy="120325"/>
            </a:xfrm>
            <a:custGeom>
              <a:avLst/>
              <a:gdLst/>
              <a:ahLst/>
              <a:cxnLst/>
              <a:rect l="l" t="t" r="r" b="b"/>
              <a:pathLst>
                <a:path w="4086" h="4813" extrusionOk="0">
                  <a:moveTo>
                    <a:pt x="1153" y="1680"/>
                  </a:moveTo>
                  <a:cubicBezTo>
                    <a:pt x="326" y="2833"/>
                    <a:pt x="0" y="4086"/>
                    <a:pt x="627" y="4512"/>
                  </a:cubicBezTo>
                  <a:cubicBezTo>
                    <a:pt x="1153" y="4813"/>
                    <a:pt x="1253" y="3460"/>
                    <a:pt x="2105" y="2307"/>
                  </a:cubicBezTo>
                  <a:cubicBezTo>
                    <a:pt x="2933" y="1254"/>
                    <a:pt x="4085" y="753"/>
                    <a:pt x="3559" y="427"/>
                  </a:cubicBezTo>
                  <a:cubicBezTo>
                    <a:pt x="3033" y="1"/>
                    <a:pt x="1980" y="627"/>
                    <a:pt x="1153" y="168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13319;p72"/>
            <p:cNvSpPr/>
            <p:nvPr/>
          </p:nvSpPr>
          <p:spPr>
            <a:xfrm>
              <a:off x="9373575" y="2397925"/>
              <a:ext cx="55150" cy="127825"/>
            </a:xfrm>
            <a:custGeom>
              <a:avLst/>
              <a:gdLst/>
              <a:ahLst/>
              <a:cxnLst/>
              <a:rect l="l" t="t" r="r" b="b"/>
              <a:pathLst>
                <a:path w="2206" h="5113" extrusionOk="0">
                  <a:moveTo>
                    <a:pt x="100" y="2506"/>
                  </a:moveTo>
                  <a:cubicBezTo>
                    <a:pt x="201" y="1053"/>
                    <a:pt x="827" y="0"/>
                    <a:pt x="1454" y="0"/>
                  </a:cubicBezTo>
                  <a:cubicBezTo>
                    <a:pt x="2206" y="100"/>
                    <a:pt x="1354" y="1253"/>
                    <a:pt x="1354" y="2607"/>
                  </a:cubicBezTo>
                  <a:cubicBezTo>
                    <a:pt x="1253" y="4085"/>
                    <a:pt x="1780" y="5113"/>
                    <a:pt x="1153" y="5113"/>
                  </a:cubicBezTo>
                  <a:cubicBezTo>
                    <a:pt x="527" y="5013"/>
                    <a:pt x="0" y="3860"/>
                    <a:pt x="100" y="25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13320;p72"/>
            <p:cNvSpPr/>
            <p:nvPr/>
          </p:nvSpPr>
          <p:spPr>
            <a:xfrm>
              <a:off x="9164925" y="2066450"/>
              <a:ext cx="446125" cy="577100"/>
            </a:xfrm>
            <a:custGeom>
              <a:avLst/>
              <a:gdLst/>
              <a:ahLst/>
              <a:cxnLst/>
              <a:rect l="l" t="t" r="r" b="b"/>
              <a:pathLst>
                <a:path w="17845" h="23084" extrusionOk="0">
                  <a:moveTo>
                    <a:pt x="2080" y="8873"/>
                  </a:moveTo>
                  <a:cubicBezTo>
                    <a:pt x="4286" y="3234"/>
                    <a:pt x="9925" y="1"/>
                    <a:pt x="14812" y="1881"/>
                  </a:cubicBezTo>
                  <a:cubicBezTo>
                    <a:pt x="15965" y="2307"/>
                    <a:pt x="17018" y="2933"/>
                    <a:pt x="17845" y="3760"/>
                  </a:cubicBezTo>
                  <a:cubicBezTo>
                    <a:pt x="13985" y="4061"/>
                    <a:pt x="10226" y="6893"/>
                    <a:pt x="8547" y="11279"/>
                  </a:cubicBezTo>
                  <a:cubicBezTo>
                    <a:pt x="6993" y="15665"/>
                    <a:pt x="7920" y="20252"/>
                    <a:pt x="10752" y="22984"/>
                  </a:cubicBezTo>
                  <a:cubicBezTo>
                    <a:pt x="9599" y="23084"/>
                    <a:pt x="8446" y="22858"/>
                    <a:pt x="7294" y="22457"/>
                  </a:cubicBezTo>
                  <a:cubicBezTo>
                    <a:pt x="2281" y="20678"/>
                    <a:pt x="0" y="14613"/>
                    <a:pt x="2080" y="887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13321;p72"/>
            <p:cNvSpPr/>
            <p:nvPr/>
          </p:nvSpPr>
          <p:spPr>
            <a:xfrm>
              <a:off x="9480700" y="2397925"/>
              <a:ext cx="42025" cy="39500"/>
            </a:xfrm>
            <a:custGeom>
              <a:avLst/>
              <a:gdLst/>
              <a:ahLst/>
              <a:cxnLst/>
              <a:rect l="l" t="t" r="r" b="b"/>
              <a:pathLst>
                <a:path w="1681" h="1580" extrusionOk="0">
                  <a:moveTo>
                    <a:pt x="101" y="526"/>
                  </a:moveTo>
                  <a:cubicBezTo>
                    <a:pt x="302" y="100"/>
                    <a:pt x="728" y="0"/>
                    <a:pt x="1054" y="100"/>
                  </a:cubicBezTo>
                  <a:cubicBezTo>
                    <a:pt x="1455" y="201"/>
                    <a:pt x="1680" y="627"/>
                    <a:pt x="1455" y="1053"/>
                  </a:cubicBezTo>
                  <a:cubicBezTo>
                    <a:pt x="1354" y="1354"/>
                    <a:pt x="928" y="1579"/>
                    <a:pt x="527" y="1454"/>
                  </a:cubicBezTo>
                  <a:cubicBezTo>
                    <a:pt x="201" y="1354"/>
                    <a:pt x="1" y="953"/>
                    <a:pt x="101" y="526"/>
                  </a:cubicBezTo>
                  <a:close/>
                </a:path>
              </a:pathLst>
            </a:custGeom>
            <a:solidFill>
              <a:srgbClr val="FAC2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13322;p72"/>
            <p:cNvSpPr/>
            <p:nvPr/>
          </p:nvSpPr>
          <p:spPr>
            <a:xfrm>
              <a:off x="9488225" y="2247075"/>
              <a:ext cx="47025" cy="85700"/>
            </a:xfrm>
            <a:custGeom>
              <a:avLst/>
              <a:gdLst/>
              <a:ahLst/>
              <a:cxnLst/>
              <a:rect l="l" t="t" r="r" b="b"/>
              <a:pathLst>
                <a:path w="1881" h="3428" extrusionOk="0">
                  <a:moveTo>
                    <a:pt x="1530" y="0"/>
                  </a:moveTo>
                  <a:cubicBezTo>
                    <a:pt x="1479" y="0"/>
                    <a:pt x="1429" y="32"/>
                    <a:pt x="1379" y="94"/>
                  </a:cubicBezTo>
                  <a:cubicBezTo>
                    <a:pt x="1254" y="94"/>
                    <a:pt x="1254" y="295"/>
                    <a:pt x="1379" y="395"/>
                  </a:cubicBezTo>
                  <a:cubicBezTo>
                    <a:pt x="1479" y="495"/>
                    <a:pt x="1479" y="721"/>
                    <a:pt x="1479" y="921"/>
                  </a:cubicBezTo>
                  <a:cubicBezTo>
                    <a:pt x="1479" y="1222"/>
                    <a:pt x="1379" y="1648"/>
                    <a:pt x="1254" y="2074"/>
                  </a:cubicBezTo>
                  <a:cubicBezTo>
                    <a:pt x="1053" y="2375"/>
                    <a:pt x="853" y="2701"/>
                    <a:pt x="527" y="2901"/>
                  </a:cubicBezTo>
                  <a:cubicBezTo>
                    <a:pt x="427" y="3002"/>
                    <a:pt x="327" y="3002"/>
                    <a:pt x="226" y="3002"/>
                  </a:cubicBezTo>
                  <a:cubicBezTo>
                    <a:pt x="126" y="3002"/>
                    <a:pt x="1" y="3102"/>
                    <a:pt x="1" y="3227"/>
                  </a:cubicBezTo>
                  <a:cubicBezTo>
                    <a:pt x="1" y="3327"/>
                    <a:pt x="126" y="3428"/>
                    <a:pt x="226" y="3428"/>
                  </a:cubicBezTo>
                  <a:cubicBezTo>
                    <a:pt x="427" y="3428"/>
                    <a:pt x="627" y="3327"/>
                    <a:pt x="853" y="3227"/>
                  </a:cubicBezTo>
                  <a:cubicBezTo>
                    <a:pt x="1053" y="3002"/>
                    <a:pt x="1379" y="2601"/>
                    <a:pt x="1580" y="2175"/>
                  </a:cubicBezTo>
                  <a:cubicBezTo>
                    <a:pt x="1780" y="1748"/>
                    <a:pt x="1880" y="1347"/>
                    <a:pt x="1880" y="921"/>
                  </a:cubicBezTo>
                  <a:cubicBezTo>
                    <a:pt x="1880" y="596"/>
                    <a:pt x="1780" y="295"/>
                    <a:pt x="1680" y="94"/>
                  </a:cubicBezTo>
                  <a:cubicBezTo>
                    <a:pt x="1630" y="32"/>
                    <a:pt x="1580" y="0"/>
                    <a:pt x="1530" y="0"/>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13323;p72"/>
            <p:cNvSpPr/>
            <p:nvPr/>
          </p:nvSpPr>
          <p:spPr>
            <a:xfrm>
              <a:off x="9616675" y="2421725"/>
              <a:ext cx="52025" cy="52025"/>
            </a:xfrm>
            <a:custGeom>
              <a:avLst/>
              <a:gdLst/>
              <a:ahLst/>
              <a:cxnLst/>
              <a:rect l="l" t="t" r="r" b="b"/>
              <a:pathLst>
                <a:path w="2081" h="2081" extrusionOk="0">
                  <a:moveTo>
                    <a:pt x="201" y="727"/>
                  </a:moveTo>
                  <a:cubicBezTo>
                    <a:pt x="402" y="201"/>
                    <a:pt x="928" y="1"/>
                    <a:pt x="1354" y="101"/>
                  </a:cubicBezTo>
                  <a:cubicBezTo>
                    <a:pt x="1880" y="301"/>
                    <a:pt x="2081" y="828"/>
                    <a:pt x="1981" y="1354"/>
                  </a:cubicBezTo>
                  <a:cubicBezTo>
                    <a:pt x="1755" y="1755"/>
                    <a:pt x="1254" y="2081"/>
                    <a:pt x="727" y="1880"/>
                  </a:cubicBezTo>
                  <a:cubicBezTo>
                    <a:pt x="301" y="1655"/>
                    <a:pt x="1" y="1128"/>
                    <a:pt x="201" y="727"/>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13324;p72"/>
            <p:cNvSpPr/>
            <p:nvPr/>
          </p:nvSpPr>
          <p:spPr>
            <a:xfrm>
              <a:off x="8971300" y="2547050"/>
              <a:ext cx="206800" cy="206150"/>
            </a:xfrm>
            <a:custGeom>
              <a:avLst/>
              <a:gdLst/>
              <a:ahLst/>
              <a:cxnLst/>
              <a:rect l="l" t="t" r="r" b="b"/>
              <a:pathLst>
                <a:path w="8272" h="8246" extrusionOk="0">
                  <a:moveTo>
                    <a:pt x="126" y="4386"/>
                  </a:moveTo>
                  <a:cubicBezTo>
                    <a:pt x="1" y="2080"/>
                    <a:pt x="1680" y="201"/>
                    <a:pt x="3886" y="100"/>
                  </a:cubicBezTo>
                  <a:cubicBezTo>
                    <a:pt x="6166" y="0"/>
                    <a:pt x="8046" y="1755"/>
                    <a:pt x="8146" y="3960"/>
                  </a:cubicBezTo>
                  <a:cubicBezTo>
                    <a:pt x="8272" y="6140"/>
                    <a:pt x="6492" y="8020"/>
                    <a:pt x="4287" y="8146"/>
                  </a:cubicBezTo>
                  <a:cubicBezTo>
                    <a:pt x="2106" y="8246"/>
                    <a:pt x="226" y="6567"/>
                    <a:pt x="126" y="438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3325;p72"/>
            <p:cNvSpPr/>
            <p:nvPr/>
          </p:nvSpPr>
          <p:spPr>
            <a:xfrm>
              <a:off x="9726325" y="2077125"/>
              <a:ext cx="258175" cy="297625"/>
            </a:xfrm>
            <a:custGeom>
              <a:avLst/>
              <a:gdLst/>
              <a:ahLst/>
              <a:cxnLst/>
              <a:rect l="l" t="t" r="r" b="b"/>
              <a:pathLst>
                <a:path w="10327" h="11905" extrusionOk="0">
                  <a:moveTo>
                    <a:pt x="2081" y="5414"/>
                  </a:moveTo>
                  <a:lnTo>
                    <a:pt x="6366" y="11905"/>
                  </a:lnTo>
                  <a:cubicBezTo>
                    <a:pt x="8246" y="11905"/>
                    <a:pt x="9499" y="10952"/>
                    <a:pt x="10326" y="9173"/>
                  </a:cubicBezTo>
                  <a:lnTo>
                    <a:pt x="6041" y="2907"/>
                  </a:lnTo>
                  <a:cubicBezTo>
                    <a:pt x="3960" y="0"/>
                    <a:pt x="1" y="2381"/>
                    <a:pt x="2081" y="5414"/>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13326;p72"/>
            <p:cNvSpPr/>
            <p:nvPr/>
          </p:nvSpPr>
          <p:spPr>
            <a:xfrm>
              <a:off x="9895500" y="2324600"/>
              <a:ext cx="185500" cy="172350"/>
            </a:xfrm>
            <a:custGeom>
              <a:avLst/>
              <a:gdLst/>
              <a:ahLst/>
              <a:cxnLst/>
              <a:rect l="l" t="t" r="r" b="b"/>
              <a:pathLst>
                <a:path w="7420" h="6894" extrusionOk="0">
                  <a:moveTo>
                    <a:pt x="1053" y="4387"/>
                  </a:moveTo>
                  <a:cubicBezTo>
                    <a:pt x="1680" y="5966"/>
                    <a:pt x="2732" y="6693"/>
                    <a:pt x="3133" y="5013"/>
                  </a:cubicBezTo>
                  <a:cubicBezTo>
                    <a:pt x="3459" y="5765"/>
                    <a:pt x="4612" y="6893"/>
                    <a:pt x="5539" y="6166"/>
                  </a:cubicBezTo>
                  <a:cubicBezTo>
                    <a:pt x="7419" y="4913"/>
                    <a:pt x="6166" y="2407"/>
                    <a:pt x="3985" y="953"/>
                  </a:cubicBezTo>
                  <a:cubicBezTo>
                    <a:pt x="2833" y="1"/>
                    <a:pt x="1" y="1480"/>
                    <a:pt x="1053" y="43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13327;p72"/>
            <p:cNvSpPr/>
            <p:nvPr/>
          </p:nvSpPr>
          <p:spPr>
            <a:xfrm>
              <a:off x="9874825" y="2298925"/>
              <a:ext cx="138500" cy="112175"/>
            </a:xfrm>
            <a:custGeom>
              <a:avLst/>
              <a:gdLst/>
              <a:ahLst/>
              <a:cxnLst/>
              <a:rect l="l" t="t" r="r" b="b"/>
              <a:pathLst>
                <a:path w="5540" h="4487" extrusionOk="0">
                  <a:moveTo>
                    <a:pt x="4186" y="201"/>
                  </a:moveTo>
                  <a:cubicBezTo>
                    <a:pt x="3234" y="1253"/>
                    <a:pt x="1454" y="2507"/>
                    <a:pt x="326" y="2807"/>
                  </a:cubicBezTo>
                  <a:cubicBezTo>
                    <a:pt x="0" y="2908"/>
                    <a:pt x="101" y="3233"/>
                    <a:pt x="201" y="3434"/>
                  </a:cubicBezTo>
                  <a:cubicBezTo>
                    <a:pt x="527" y="3960"/>
                    <a:pt x="953" y="4486"/>
                    <a:pt x="1454" y="4386"/>
                  </a:cubicBezTo>
                  <a:cubicBezTo>
                    <a:pt x="2933" y="3960"/>
                    <a:pt x="4386" y="2908"/>
                    <a:pt x="5213" y="1780"/>
                  </a:cubicBezTo>
                  <a:cubicBezTo>
                    <a:pt x="5539" y="1354"/>
                    <a:pt x="5213" y="727"/>
                    <a:pt x="4812" y="301"/>
                  </a:cubicBezTo>
                  <a:cubicBezTo>
                    <a:pt x="4712" y="101"/>
                    <a:pt x="4386" y="0"/>
                    <a:pt x="4186" y="20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13328;p72"/>
            <p:cNvSpPr/>
            <p:nvPr/>
          </p:nvSpPr>
          <p:spPr>
            <a:xfrm>
              <a:off x="9679325" y="1771350"/>
              <a:ext cx="52050" cy="224325"/>
            </a:xfrm>
            <a:custGeom>
              <a:avLst/>
              <a:gdLst/>
              <a:ahLst/>
              <a:cxnLst/>
              <a:rect l="l" t="t" r="r" b="b"/>
              <a:pathLst>
                <a:path w="2082" h="8973" extrusionOk="0">
                  <a:moveTo>
                    <a:pt x="1655" y="0"/>
                  </a:moveTo>
                  <a:lnTo>
                    <a:pt x="627" y="101"/>
                  </a:lnTo>
                  <a:lnTo>
                    <a:pt x="302" y="101"/>
                  </a:lnTo>
                  <a:lnTo>
                    <a:pt x="101" y="326"/>
                  </a:lnTo>
                  <a:cubicBezTo>
                    <a:pt x="101" y="627"/>
                    <a:pt x="302" y="727"/>
                    <a:pt x="728" y="727"/>
                  </a:cubicBezTo>
                  <a:cubicBezTo>
                    <a:pt x="928" y="727"/>
                    <a:pt x="1129" y="727"/>
                    <a:pt x="1454" y="627"/>
                  </a:cubicBezTo>
                  <a:lnTo>
                    <a:pt x="1454" y="627"/>
                  </a:lnTo>
                  <a:cubicBezTo>
                    <a:pt x="1354" y="1153"/>
                    <a:pt x="1354" y="1980"/>
                    <a:pt x="1129" y="3033"/>
                  </a:cubicBezTo>
                  <a:cubicBezTo>
                    <a:pt x="1028" y="4186"/>
                    <a:pt x="828" y="5339"/>
                    <a:pt x="627" y="6467"/>
                  </a:cubicBezTo>
                  <a:cubicBezTo>
                    <a:pt x="402" y="7619"/>
                    <a:pt x="201" y="8346"/>
                    <a:pt x="1" y="8672"/>
                  </a:cubicBezTo>
                  <a:cubicBezTo>
                    <a:pt x="101" y="8873"/>
                    <a:pt x="201" y="8973"/>
                    <a:pt x="402" y="8973"/>
                  </a:cubicBezTo>
                  <a:lnTo>
                    <a:pt x="1755" y="8873"/>
                  </a:lnTo>
                  <a:lnTo>
                    <a:pt x="1981" y="8772"/>
                  </a:lnTo>
                  <a:lnTo>
                    <a:pt x="1981" y="8672"/>
                  </a:lnTo>
                  <a:cubicBezTo>
                    <a:pt x="1981" y="8472"/>
                    <a:pt x="1755" y="8346"/>
                    <a:pt x="1354" y="8346"/>
                  </a:cubicBezTo>
                  <a:lnTo>
                    <a:pt x="728" y="8346"/>
                  </a:lnTo>
                  <a:cubicBezTo>
                    <a:pt x="1555" y="5013"/>
                    <a:pt x="2081" y="2406"/>
                    <a:pt x="2081" y="326"/>
                  </a:cubicBezTo>
                  <a:cubicBezTo>
                    <a:pt x="2081" y="201"/>
                    <a:pt x="1981" y="201"/>
                    <a:pt x="1981" y="101"/>
                  </a:cubicBezTo>
                  <a:cubicBezTo>
                    <a:pt x="1881" y="0"/>
                    <a:pt x="1755" y="0"/>
                    <a:pt x="1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13329;p72"/>
            <p:cNvSpPr/>
            <p:nvPr/>
          </p:nvSpPr>
          <p:spPr>
            <a:xfrm>
              <a:off x="9788975" y="1708700"/>
              <a:ext cx="36375" cy="167300"/>
            </a:xfrm>
            <a:custGeom>
              <a:avLst/>
              <a:gdLst/>
              <a:ahLst/>
              <a:cxnLst/>
              <a:rect l="l" t="t" r="r" b="b"/>
              <a:pathLst>
                <a:path w="1455" h="6692" extrusionOk="0">
                  <a:moveTo>
                    <a:pt x="201" y="0"/>
                  </a:moveTo>
                  <a:lnTo>
                    <a:pt x="101" y="201"/>
                  </a:lnTo>
                  <a:cubicBezTo>
                    <a:pt x="101" y="426"/>
                    <a:pt x="201" y="526"/>
                    <a:pt x="502" y="526"/>
                  </a:cubicBezTo>
                  <a:cubicBezTo>
                    <a:pt x="627" y="526"/>
                    <a:pt x="828" y="526"/>
                    <a:pt x="1028" y="426"/>
                  </a:cubicBezTo>
                  <a:lnTo>
                    <a:pt x="1028" y="426"/>
                  </a:lnTo>
                  <a:cubicBezTo>
                    <a:pt x="1028" y="827"/>
                    <a:pt x="928" y="1454"/>
                    <a:pt x="828" y="2306"/>
                  </a:cubicBezTo>
                  <a:cubicBezTo>
                    <a:pt x="728" y="3133"/>
                    <a:pt x="627" y="3960"/>
                    <a:pt x="402" y="4812"/>
                  </a:cubicBezTo>
                  <a:cubicBezTo>
                    <a:pt x="302" y="5739"/>
                    <a:pt x="101" y="6266"/>
                    <a:pt x="1" y="6466"/>
                  </a:cubicBezTo>
                  <a:cubicBezTo>
                    <a:pt x="1" y="6692"/>
                    <a:pt x="101" y="6692"/>
                    <a:pt x="201" y="6692"/>
                  </a:cubicBezTo>
                  <a:lnTo>
                    <a:pt x="1354" y="6692"/>
                  </a:lnTo>
                  <a:lnTo>
                    <a:pt x="1454" y="6592"/>
                  </a:lnTo>
                  <a:lnTo>
                    <a:pt x="1454" y="6466"/>
                  </a:lnTo>
                  <a:cubicBezTo>
                    <a:pt x="1454" y="6366"/>
                    <a:pt x="1254" y="6266"/>
                    <a:pt x="928" y="6266"/>
                  </a:cubicBezTo>
                  <a:lnTo>
                    <a:pt x="502" y="6266"/>
                  </a:lnTo>
                  <a:cubicBezTo>
                    <a:pt x="1129" y="3760"/>
                    <a:pt x="1454" y="1780"/>
                    <a:pt x="1454" y="201"/>
                  </a:cubicBezTo>
                  <a:lnTo>
                    <a:pt x="1454" y="0"/>
                  </a:lnTo>
                  <a:lnTo>
                    <a:pt x="1254" y="0"/>
                  </a:lnTo>
                  <a:lnTo>
                    <a:pt x="402" y="100"/>
                  </a:lnTo>
                  <a:cubicBezTo>
                    <a:pt x="302" y="100"/>
                    <a:pt x="201" y="0"/>
                    <a:pt x="2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13330;p72"/>
            <p:cNvSpPr/>
            <p:nvPr/>
          </p:nvSpPr>
          <p:spPr>
            <a:xfrm>
              <a:off x="9885475" y="1638525"/>
              <a:ext cx="28850" cy="132850"/>
            </a:xfrm>
            <a:custGeom>
              <a:avLst/>
              <a:gdLst/>
              <a:ahLst/>
              <a:cxnLst/>
              <a:rect l="l" t="t" r="r" b="b"/>
              <a:pathLst>
                <a:path w="1154" h="5314" extrusionOk="0">
                  <a:moveTo>
                    <a:pt x="928" y="0"/>
                  </a:moveTo>
                  <a:lnTo>
                    <a:pt x="301" y="100"/>
                  </a:lnTo>
                  <a:lnTo>
                    <a:pt x="101" y="100"/>
                  </a:lnTo>
                  <a:lnTo>
                    <a:pt x="0" y="201"/>
                  </a:lnTo>
                  <a:cubicBezTo>
                    <a:pt x="0" y="301"/>
                    <a:pt x="201" y="401"/>
                    <a:pt x="402" y="401"/>
                  </a:cubicBezTo>
                  <a:lnTo>
                    <a:pt x="828" y="401"/>
                  </a:lnTo>
                  <a:cubicBezTo>
                    <a:pt x="727" y="727"/>
                    <a:pt x="727" y="1128"/>
                    <a:pt x="627" y="1754"/>
                  </a:cubicBezTo>
                  <a:cubicBezTo>
                    <a:pt x="527" y="2506"/>
                    <a:pt x="402" y="3133"/>
                    <a:pt x="301" y="3860"/>
                  </a:cubicBezTo>
                  <a:cubicBezTo>
                    <a:pt x="201" y="4486"/>
                    <a:pt x="101" y="4887"/>
                    <a:pt x="0" y="5113"/>
                  </a:cubicBezTo>
                  <a:cubicBezTo>
                    <a:pt x="0" y="5213"/>
                    <a:pt x="101" y="5313"/>
                    <a:pt x="201" y="5313"/>
                  </a:cubicBezTo>
                  <a:lnTo>
                    <a:pt x="1028" y="5213"/>
                  </a:lnTo>
                  <a:lnTo>
                    <a:pt x="1153" y="5113"/>
                  </a:lnTo>
                  <a:cubicBezTo>
                    <a:pt x="1153" y="5013"/>
                    <a:pt x="1028" y="4887"/>
                    <a:pt x="727" y="4887"/>
                  </a:cubicBezTo>
                  <a:lnTo>
                    <a:pt x="402" y="4887"/>
                  </a:lnTo>
                  <a:cubicBezTo>
                    <a:pt x="928" y="3008"/>
                    <a:pt x="1153" y="1353"/>
                    <a:pt x="1153" y="201"/>
                  </a:cubicBezTo>
                  <a:lnTo>
                    <a:pt x="1153" y="100"/>
                  </a:lnTo>
                  <a:cubicBezTo>
                    <a:pt x="1028" y="0"/>
                    <a:pt x="1028" y="0"/>
                    <a:pt x="9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692"/>
                                        </p:tgtEl>
                                        <p:attrNameLst>
                                          <p:attrName>style.visibility</p:attrName>
                                        </p:attrNameLst>
                                      </p:cBhvr>
                                      <p:to>
                                        <p:strVal val="visible"/>
                                      </p:to>
                                    </p:set>
                                    <p:animEffect transition="in" filter="wipe(down)">
                                      <p:cBhvr>
                                        <p:cTn id="7" dur="580">
                                          <p:stCondLst>
                                            <p:cond delay="0"/>
                                          </p:stCondLst>
                                        </p:cTn>
                                        <p:tgtEl>
                                          <p:spTgt spid="9692"/>
                                        </p:tgtEl>
                                      </p:cBhvr>
                                    </p:animEffect>
                                    <p:anim calcmode="lin" valueType="num">
                                      <p:cBhvr>
                                        <p:cTn id="8" dur="1822" tmFilter="0,0; 0.14,0.36; 0.43,0.73; 0.71,0.91; 1.0,1.0">
                                          <p:stCondLst>
                                            <p:cond delay="0"/>
                                          </p:stCondLst>
                                        </p:cTn>
                                        <p:tgtEl>
                                          <p:spTgt spid="969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69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69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69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692"/>
                                        </p:tgtEl>
                                        <p:attrNameLst>
                                          <p:attrName>ppt_y</p:attrName>
                                        </p:attrNameLst>
                                      </p:cBhvr>
                                      <p:tavLst>
                                        <p:tav tm="0" fmla="#ppt_y-sin(pi*$)/81">
                                          <p:val>
                                            <p:fltVal val="0"/>
                                          </p:val>
                                        </p:tav>
                                        <p:tav tm="100000">
                                          <p:val>
                                            <p:fltVal val="1"/>
                                          </p:val>
                                        </p:tav>
                                      </p:tavLst>
                                    </p:anim>
                                    <p:animScale>
                                      <p:cBhvr>
                                        <p:cTn id="13" dur="26">
                                          <p:stCondLst>
                                            <p:cond delay="650"/>
                                          </p:stCondLst>
                                        </p:cTn>
                                        <p:tgtEl>
                                          <p:spTgt spid="9692"/>
                                        </p:tgtEl>
                                      </p:cBhvr>
                                      <p:to x="100000" y="60000"/>
                                    </p:animScale>
                                    <p:animScale>
                                      <p:cBhvr>
                                        <p:cTn id="14" dur="166" decel="50000">
                                          <p:stCondLst>
                                            <p:cond delay="676"/>
                                          </p:stCondLst>
                                        </p:cTn>
                                        <p:tgtEl>
                                          <p:spTgt spid="9692"/>
                                        </p:tgtEl>
                                      </p:cBhvr>
                                      <p:to x="100000" y="100000"/>
                                    </p:animScale>
                                    <p:animScale>
                                      <p:cBhvr>
                                        <p:cTn id="15" dur="26">
                                          <p:stCondLst>
                                            <p:cond delay="1312"/>
                                          </p:stCondLst>
                                        </p:cTn>
                                        <p:tgtEl>
                                          <p:spTgt spid="9692"/>
                                        </p:tgtEl>
                                      </p:cBhvr>
                                      <p:to x="100000" y="80000"/>
                                    </p:animScale>
                                    <p:animScale>
                                      <p:cBhvr>
                                        <p:cTn id="16" dur="166" decel="50000">
                                          <p:stCondLst>
                                            <p:cond delay="1338"/>
                                          </p:stCondLst>
                                        </p:cTn>
                                        <p:tgtEl>
                                          <p:spTgt spid="9692"/>
                                        </p:tgtEl>
                                      </p:cBhvr>
                                      <p:to x="100000" y="100000"/>
                                    </p:animScale>
                                    <p:animScale>
                                      <p:cBhvr>
                                        <p:cTn id="17" dur="26">
                                          <p:stCondLst>
                                            <p:cond delay="1642"/>
                                          </p:stCondLst>
                                        </p:cTn>
                                        <p:tgtEl>
                                          <p:spTgt spid="9692"/>
                                        </p:tgtEl>
                                      </p:cBhvr>
                                      <p:to x="100000" y="90000"/>
                                    </p:animScale>
                                    <p:animScale>
                                      <p:cBhvr>
                                        <p:cTn id="18" dur="166" decel="50000">
                                          <p:stCondLst>
                                            <p:cond delay="1668"/>
                                          </p:stCondLst>
                                        </p:cTn>
                                        <p:tgtEl>
                                          <p:spTgt spid="9692"/>
                                        </p:tgtEl>
                                      </p:cBhvr>
                                      <p:to x="100000" y="100000"/>
                                    </p:animScale>
                                    <p:animScale>
                                      <p:cBhvr>
                                        <p:cTn id="19" dur="26">
                                          <p:stCondLst>
                                            <p:cond delay="1808"/>
                                          </p:stCondLst>
                                        </p:cTn>
                                        <p:tgtEl>
                                          <p:spTgt spid="9692"/>
                                        </p:tgtEl>
                                      </p:cBhvr>
                                      <p:to x="100000" y="95000"/>
                                    </p:animScale>
                                    <p:animScale>
                                      <p:cBhvr>
                                        <p:cTn id="20" dur="166" decel="50000">
                                          <p:stCondLst>
                                            <p:cond delay="1834"/>
                                          </p:stCondLst>
                                        </p:cTn>
                                        <p:tgtEl>
                                          <p:spTgt spid="969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58"/>
        <p:cNvGrpSpPr/>
        <p:nvPr/>
      </p:nvGrpSpPr>
      <p:grpSpPr>
        <a:xfrm>
          <a:off x="0" y="0"/>
          <a:ext cx="0" cy="0"/>
          <a:chOff x="0" y="0"/>
          <a:chExt cx="0" cy="0"/>
        </a:xfrm>
      </p:grpSpPr>
      <p:grpSp>
        <p:nvGrpSpPr>
          <p:cNvPr id="3461" name="Google Shape;3461;p42"/>
          <p:cNvGrpSpPr/>
          <p:nvPr/>
        </p:nvGrpSpPr>
        <p:grpSpPr>
          <a:xfrm>
            <a:off x="5210644" y="2219315"/>
            <a:ext cx="3616145" cy="2787504"/>
            <a:chOff x="5439244" y="2486015"/>
            <a:chExt cx="3616145" cy="2787504"/>
          </a:xfrm>
        </p:grpSpPr>
        <p:sp>
          <p:nvSpPr>
            <p:cNvPr id="3462" name="Google Shape;3462;p42"/>
            <p:cNvSpPr/>
            <p:nvPr/>
          </p:nvSpPr>
          <p:spPr>
            <a:xfrm flipH="1">
              <a:off x="5522036" y="3842698"/>
              <a:ext cx="2590641" cy="1304718"/>
            </a:xfrm>
            <a:custGeom>
              <a:avLst/>
              <a:gdLst/>
              <a:ahLst/>
              <a:cxnLst/>
              <a:rect l="l" t="t" r="r" b="b"/>
              <a:pathLst>
                <a:path w="34595" h="17423" extrusionOk="0">
                  <a:moveTo>
                    <a:pt x="31596" y="0"/>
                  </a:moveTo>
                  <a:cubicBezTo>
                    <a:pt x="31596" y="0"/>
                    <a:pt x="29440" y="843"/>
                    <a:pt x="27061" y="3718"/>
                  </a:cubicBezTo>
                  <a:cubicBezTo>
                    <a:pt x="24682" y="6617"/>
                    <a:pt x="13531" y="11375"/>
                    <a:pt x="13531" y="11375"/>
                  </a:cubicBezTo>
                  <a:cubicBezTo>
                    <a:pt x="13531" y="11375"/>
                    <a:pt x="13330" y="11365"/>
                    <a:pt x="12976" y="11365"/>
                  </a:cubicBezTo>
                  <a:cubicBezTo>
                    <a:pt x="10801" y="11365"/>
                    <a:pt x="2835" y="11750"/>
                    <a:pt x="0" y="17248"/>
                  </a:cubicBezTo>
                  <a:cubicBezTo>
                    <a:pt x="1694" y="17383"/>
                    <a:pt x="7145" y="17422"/>
                    <a:pt x="12903" y="17422"/>
                  </a:cubicBezTo>
                  <a:cubicBezTo>
                    <a:pt x="20876" y="17422"/>
                    <a:pt x="29440" y="17347"/>
                    <a:pt x="29440" y="17347"/>
                  </a:cubicBezTo>
                  <a:cubicBezTo>
                    <a:pt x="29440" y="17347"/>
                    <a:pt x="28077" y="15092"/>
                    <a:pt x="26739" y="13754"/>
                  </a:cubicBezTo>
                  <a:cubicBezTo>
                    <a:pt x="25302" y="12292"/>
                    <a:pt x="29019" y="10656"/>
                    <a:pt x="30357" y="9417"/>
                  </a:cubicBezTo>
                  <a:cubicBezTo>
                    <a:pt x="33033" y="6617"/>
                    <a:pt x="34595" y="3321"/>
                    <a:pt x="34595" y="3321"/>
                  </a:cubicBezTo>
                  <a:lnTo>
                    <a:pt x="315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2"/>
            <p:cNvSpPr/>
            <p:nvPr/>
          </p:nvSpPr>
          <p:spPr>
            <a:xfrm flipH="1">
              <a:off x="6442446" y="4584953"/>
              <a:ext cx="1631291" cy="688566"/>
            </a:xfrm>
            <a:custGeom>
              <a:avLst/>
              <a:gdLst/>
              <a:ahLst/>
              <a:cxnLst/>
              <a:rect l="l" t="t" r="r" b="b"/>
              <a:pathLst>
                <a:path w="21784" h="9195" extrusionOk="0">
                  <a:moveTo>
                    <a:pt x="18165" y="1"/>
                  </a:moveTo>
                  <a:cubicBezTo>
                    <a:pt x="18165" y="1"/>
                    <a:pt x="15512" y="4146"/>
                    <a:pt x="6617" y="4146"/>
                  </a:cubicBezTo>
                  <a:cubicBezTo>
                    <a:pt x="6414" y="4146"/>
                    <a:pt x="6207" y="4144"/>
                    <a:pt x="5998" y="4139"/>
                  </a:cubicBezTo>
                  <a:lnTo>
                    <a:pt x="6295" y="2603"/>
                  </a:lnTo>
                  <a:lnTo>
                    <a:pt x="3098" y="2900"/>
                  </a:lnTo>
                  <a:cubicBezTo>
                    <a:pt x="3098" y="2900"/>
                    <a:pt x="1" y="5800"/>
                    <a:pt x="1141" y="6940"/>
                  </a:cubicBezTo>
                  <a:cubicBezTo>
                    <a:pt x="1541" y="7300"/>
                    <a:pt x="1963" y="7448"/>
                    <a:pt x="2382" y="7448"/>
                  </a:cubicBezTo>
                  <a:cubicBezTo>
                    <a:pt x="3258" y="7448"/>
                    <a:pt x="4122" y="6801"/>
                    <a:pt x="4759" y="6097"/>
                  </a:cubicBezTo>
                  <a:lnTo>
                    <a:pt x="4759" y="6097"/>
                  </a:lnTo>
                  <a:cubicBezTo>
                    <a:pt x="4635" y="7039"/>
                    <a:pt x="4858" y="8179"/>
                    <a:pt x="5998" y="8377"/>
                  </a:cubicBezTo>
                  <a:cubicBezTo>
                    <a:pt x="6242" y="8427"/>
                    <a:pt x="6466" y="8449"/>
                    <a:pt x="6672" y="8449"/>
                  </a:cubicBezTo>
                  <a:cubicBezTo>
                    <a:pt x="8193" y="8449"/>
                    <a:pt x="8674" y="7237"/>
                    <a:pt x="8674" y="7237"/>
                  </a:cubicBezTo>
                  <a:cubicBezTo>
                    <a:pt x="8674" y="7237"/>
                    <a:pt x="9095" y="9195"/>
                    <a:pt x="10632" y="9195"/>
                  </a:cubicBezTo>
                  <a:cubicBezTo>
                    <a:pt x="12193" y="9096"/>
                    <a:pt x="12292" y="6196"/>
                    <a:pt x="12292" y="6196"/>
                  </a:cubicBezTo>
                  <a:cubicBezTo>
                    <a:pt x="12292" y="6196"/>
                    <a:pt x="13403" y="7812"/>
                    <a:pt x="14778" y="7812"/>
                  </a:cubicBezTo>
                  <a:cubicBezTo>
                    <a:pt x="15072" y="7812"/>
                    <a:pt x="15377" y="7738"/>
                    <a:pt x="15687" y="7559"/>
                  </a:cubicBezTo>
                  <a:cubicBezTo>
                    <a:pt x="17149" y="6717"/>
                    <a:pt x="16208" y="3941"/>
                    <a:pt x="16207" y="3941"/>
                  </a:cubicBezTo>
                  <a:lnTo>
                    <a:pt x="16207" y="3941"/>
                  </a:lnTo>
                  <a:cubicBezTo>
                    <a:pt x="16208" y="3941"/>
                    <a:pt x="17308" y="4731"/>
                    <a:pt x="18428" y="4731"/>
                  </a:cubicBezTo>
                  <a:cubicBezTo>
                    <a:pt x="18921" y="4731"/>
                    <a:pt x="19417" y="4578"/>
                    <a:pt x="19826" y="4139"/>
                  </a:cubicBezTo>
                  <a:cubicBezTo>
                    <a:pt x="21783" y="2182"/>
                    <a:pt x="18165" y="1"/>
                    <a:pt x="1816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2"/>
            <p:cNvSpPr/>
            <p:nvPr/>
          </p:nvSpPr>
          <p:spPr>
            <a:xfrm flipH="1">
              <a:off x="6403500" y="3075206"/>
              <a:ext cx="2111902" cy="1850105"/>
            </a:xfrm>
            <a:custGeom>
              <a:avLst/>
              <a:gdLst/>
              <a:ahLst/>
              <a:cxnLst/>
              <a:rect l="l" t="t" r="r" b="b"/>
              <a:pathLst>
                <a:path w="28202" h="24706" extrusionOk="0">
                  <a:moveTo>
                    <a:pt x="13076" y="0"/>
                  </a:moveTo>
                  <a:cubicBezTo>
                    <a:pt x="11846" y="0"/>
                    <a:pt x="10581" y="113"/>
                    <a:pt x="9294" y="337"/>
                  </a:cubicBezTo>
                  <a:cubicBezTo>
                    <a:pt x="9294" y="337"/>
                    <a:pt x="7039" y="1179"/>
                    <a:pt x="4759" y="2815"/>
                  </a:cubicBezTo>
                  <a:cubicBezTo>
                    <a:pt x="2380" y="4475"/>
                    <a:pt x="1" y="7152"/>
                    <a:pt x="1" y="10770"/>
                  </a:cubicBezTo>
                  <a:cubicBezTo>
                    <a:pt x="1" y="12851"/>
                    <a:pt x="422" y="14908"/>
                    <a:pt x="1141" y="16668"/>
                  </a:cubicBezTo>
                  <a:cubicBezTo>
                    <a:pt x="2900" y="21004"/>
                    <a:pt x="6815" y="24102"/>
                    <a:pt x="12515" y="24622"/>
                  </a:cubicBezTo>
                  <a:cubicBezTo>
                    <a:pt x="13071" y="24677"/>
                    <a:pt x="13633" y="24705"/>
                    <a:pt x="14197" y="24705"/>
                  </a:cubicBezTo>
                  <a:cubicBezTo>
                    <a:pt x="17703" y="24705"/>
                    <a:pt x="21268" y="23629"/>
                    <a:pt x="23766" y="21302"/>
                  </a:cubicBezTo>
                  <a:cubicBezTo>
                    <a:pt x="26764" y="18725"/>
                    <a:pt x="28202" y="13471"/>
                    <a:pt x="26963" y="9432"/>
                  </a:cubicBezTo>
                  <a:cubicBezTo>
                    <a:pt x="25823" y="5293"/>
                    <a:pt x="23667" y="3335"/>
                    <a:pt x="20569" y="1700"/>
                  </a:cubicBezTo>
                  <a:cubicBezTo>
                    <a:pt x="18349" y="556"/>
                    <a:pt x="15800" y="0"/>
                    <a:pt x="13076" y="0"/>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2"/>
            <p:cNvSpPr/>
            <p:nvPr/>
          </p:nvSpPr>
          <p:spPr>
            <a:xfrm flipH="1">
              <a:off x="6557563" y="4677735"/>
              <a:ext cx="46429" cy="75"/>
            </a:xfrm>
            <a:custGeom>
              <a:avLst/>
              <a:gdLst/>
              <a:ahLst/>
              <a:cxnLst/>
              <a:rect l="l" t="t" r="r" b="b"/>
              <a:pathLst>
                <a:path w="620" h="1" extrusionOk="0">
                  <a:moveTo>
                    <a:pt x="0" y="1"/>
                  </a:moveTo>
                  <a:lnTo>
                    <a:pt x="0" y="1"/>
                  </a:lnTo>
                  <a:lnTo>
                    <a:pt x="620" y="1"/>
                  </a:lnTo>
                  <a:lnTo>
                    <a:pt x="620" y="1"/>
                  </a:lnTo>
                  <a:lnTo>
                    <a:pt x="620" y="1"/>
                  </a:lnTo>
                  <a:lnTo>
                    <a:pt x="620" y="1"/>
                  </a:lnTo>
                  <a:close/>
                </a:path>
              </a:pathLst>
            </a:custGeom>
            <a:solidFill>
              <a:srgbClr val="1D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2"/>
            <p:cNvSpPr/>
            <p:nvPr/>
          </p:nvSpPr>
          <p:spPr>
            <a:xfrm flipH="1">
              <a:off x="6603916" y="4648080"/>
              <a:ext cx="70616" cy="29729"/>
            </a:xfrm>
            <a:custGeom>
              <a:avLst/>
              <a:gdLst/>
              <a:ahLst/>
              <a:cxnLst/>
              <a:rect l="l" t="t" r="r" b="b"/>
              <a:pathLst>
                <a:path w="943" h="397" extrusionOk="0">
                  <a:moveTo>
                    <a:pt x="1" y="0"/>
                  </a:moveTo>
                  <a:cubicBezTo>
                    <a:pt x="323" y="199"/>
                    <a:pt x="620" y="298"/>
                    <a:pt x="942" y="397"/>
                  </a:cubicBezTo>
                  <a:lnTo>
                    <a:pt x="942" y="397"/>
                  </a:lnTo>
                  <a:cubicBezTo>
                    <a:pt x="620" y="298"/>
                    <a:pt x="323" y="199"/>
                    <a:pt x="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2"/>
            <p:cNvSpPr/>
            <p:nvPr/>
          </p:nvSpPr>
          <p:spPr>
            <a:xfrm flipH="1">
              <a:off x="6542660" y="4299193"/>
              <a:ext cx="146699" cy="332264"/>
            </a:xfrm>
            <a:custGeom>
              <a:avLst/>
              <a:gdLst/>
              <a:ahLst/>
              <a:cxnLst/>
              <a:rect l="l" t="t" r="r" b="b"/>
              <a:pathLst>
                <a:path w="1959" h="4437" extrusionOk="0">
                  <a:moveTo>
                    <a:pt x="1958" y="1"/>
                  </a:moveTo>
                  <a:cubicBezTo>
                    <a:pt x="1859" y="1463"/>
                    <a:pt x="1339" y="2900"/>
                    <a:pt x="0" y="4436"/>
                  </a:cubicBezTo>
                  <a:cubicBezTo>
                    <a:pt x="1339" y="2900"/>
                    <a:pt x="1859" y="1463"/>
                    <a:pt x="1958" y="100"/>
                  </a:cubicBezTo>
                  <a:lnTo>
                    <a:pt x="1958" y="1"/>
                  </a:lnTo>
                  <a:close/>
                </a:path>
              </a:pathLst>
            </a:custGeom>
            <a:solidFill>
              <a:srgbClr val="EDB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2"/>
            <p:cNvSpPr/>
            <p:nvPr/>
          </p:nvSpPr>
          <p:spPr>
            <a:xfrm flipH="1">
              <a:off x="5963695" y="3023686"/>
              <a:ext cx="3037928" cy="2088388"/>
            </a:xfrm>
            <a:custGeom>
              <a:avLst/>
              <a:gdLst/>
              <a:ahLst/>
              <a:cxnLst/>
              <a:rect l="l" t="t" r="r" b="b"/>
              <a:pathLst>
                <a:path w="40568" h="27888" extrusionOk="0">
                  <a:moveTo>
                    <a:pt x="19178" y="0"/>
                  </a:moveTo>
                  <a:cubicBezTo>
                    <a:pt x="13364" y="0"/>
                    <a:pt x="7395" y="3737"/>
                    <a:pt x="3916" y="9203"/>
                  </a:cubicBezTo>
                  <a:cubicBezTo>
                    <a:pt x="1" y="15175"/>
                    <a:pt x="2677" y="18273"/>
                    <a:pt x="2677" y="18273"/>
                  </a:cubicBezTo>
                  <a:cubicBezTo>
                    <a:pt x="2677" y="18273"/>
                    <a:pt x="1042" y="20131"/>
                    <a:pt x="1438" y="21370"/>
                  </a:cubicBezTo>
                  <a:cubicBezTo>
                    <a:pt x="1599" y="21891"/>
                    <a:pt x="1965" y="22046"/>
                    <a:pt x="2340" y="22046"/>
                  </a:cubicBezTo>
                  <a:cubicBezTo>
                    <a:pt x="2626" y="22046"/>
                    <a:pt x="2918" y="21955"/>
                    <a:pt x="3128" y="21868"/>
                  </a:cubicBezTo>
                  <a:lnTo>
                    <a:pt x="3128" y="21868"/>
                  </a:lnTo>
                  <a:cubicBezTo>
                    <a:pt x="2573" y="22156"/>
                    <a:pt x="1710" y="22923"/>
                    <a:pt x="2157" y="23749"/>
                  </a:cubicBezTo>
                  <a:cubicBezTo>
                    <a:pt x="2286" y="23969"/>
                    <a:pt x="2500" y="24045"/>
                    <a:pt x="2735" y="24045"/>
                  </a:cubicBezTo>
                  <a:cubicBezTo>
                    <a:pt x="3270" y="24045"/>
                    <a:pt x="3916" y="23650"/>
                    <a:pt x="3916" y="23650"/>
                  </a:cubicBezTo>
                  <a:lnTo>
                    <a:pt x="3916" y="23650"/>
                  </a:lnTo>
                  <a:cubicBezTo>
                    <a:pt x="3916" y="23650"/>
                    <a:pt x="2900" y="25806"/>
                    <a:pt x="4139" y="26426"/>
                  </a:cubicBezTo>
                  <a:cubicBezTo>
                    <a:pt x="4362" y="26550"/>
                    <a:pt x="4546" y="26599"/>
                    <a:pt x="4697" y="26599"/>
                  </a:cubicBezTo>
                  <a:cubicBezTo>
                    <a:pt x="5299" y="26599"/>
                    <a:pt x="5379" y="25806"/>
                    <a:pt x="5379" y="25806"/>
                  </a:cubicBezTo>
                  <a:cubicBezTo>
                    <a:pt x="5379" y="25806"/>
                    <a:pt x="5775" y="27888"/>
                    <a:pt x="6915" y="27888"/>
                  </a:cubicBezTo>
                  <a:cubicBezTo>
                    <a:pt x="8154" y="27789"/>
                    <a:pt x="7956" y="26228"/>
                    <a:pt x="7956" y="26227"/>
                  </a:cubicBezTo>
                  <a:lnTo>
                    <a:pt x="7956" y="26227"/>
                  </a:lnTo>
                  <a:cubicBezTo>
                    <a:pt x="7956" y="26228"/>
                    <a:pt x="8253" y="27665"/>
                    <a:pt x="9492" y="27789"/>
                  </a:cubicBezTo>
                  <a:cubicBezTo>
                    <a:pt x="10632" y="27789"/>
                    <a:pt x="10954" y="27466"/>
                    <a:pt x="11153" y="26649"/>
                  </a:cubicBezTo>
                  <a:lnTo>
                    <a:pt x="11351" y="26649"/>
                  </a:lnTo>
                  <a:cubicBezTo>
                    <a:pt x="12193" y="26649"/>
                    <a:pt x="13011" y="25930"/>
                    <a:pt x="13209" y="25087"/>
                  </a:cubicBezTo>
                  <a:cubicBezTo>
                    <a:pt x="13332" y="25125"/>
                    <a:pt x="13452" y="25143"/>
                    <a:pt x="13570" y="25143"/>
                  </a:cubicBezTo>
                  <a:cubicBezTo>
                    <a:pt x="14452" y="25143"/>
                    <a:pt x="15155" y="24147"/>
                    <a:pt x="15068" y="23229"/>
                  </a:cubicBezTo>
                  <a:cubicBezTo>
                    <a:pt x="14870" y="22213"/>
                    <a:pt x="13928" y="21469"/>
                    <a:pt x="13011" y="21073"/>
                  </a:cubicBezTo>
                  <a:cubicBezTo>
                    <a:pt x="13532" y="20751"/>
                    <a:pt x="13432" y="19834"/>
                    <a:pt x="13011" y="19413"/>
                  </a:cubicBezTo>
                  <a:cubicBezTo>
                    <a:pt x="12590" y="18892"/>
                    <a:pt x="11970" y="18595"/>
                    <a:pt x="11574" y="18174"/>
                  </a:cubicBezTo>
                  <a:cubicBezTo>
                    <a:pt x="12392" y="16934"/>
                    <a:pt x="11450" y="15497"/>
                    <a:pt x="10112" y="14878"/>
                  </a:cubicBezTo>
                  <a:lnTo>
                    <a:pt x="10112" y="14878"/>
                  </a:lnTo>
                  <a:cubicBezTo>
                    <a:pt x="10231" y="14903"/>
                    <a:pt x="10348" y="14915"/>
                    <a:pt x="10462" y="14915"/>
                  </a:cubicBezTo>
                  <a:cubicBezTo>
                    <a:pt x="11250" y="14915"/>
                    <a:pt x="11896" y="14341"/>
                    <a:pt x="12069" y="13539"/>
                  </a:cubicBezTo>
                  <a:cubicBezTo>
                    <a:pt x="12292" y="12598"/>
                    <a:pt x="12292" y="11978"/>
                    <a:pt x="11970" y="11061"/>
                  </a:cubicBezTo>
                  <a:lnTo>
                    <a:pt x="11970" y="11061"/>
                  </a:lnTo>
                  <a:cubicBezTo>
                    <a:pt x="12288" y="11173"/>
                    <a:pt x="12792" y="11257"/>
                    <a:pt x="13358" y="11257"/>
                  </a:cubicBezTo>
                  <a:cubicBezTo>
                    <a:pt x="14294" y="11257"/>
                    <a:pt x="15399" y="11028"/>
                    <a:pt x="16109" y="10318"/>
                  </a:cubicBezTo>
                  <a:cubicBezTo>
                    <a:pt x="16728" y="9599"/>
                    <a:pt x="16827" y="8459"/>
                    <a:pt x="16208" y="7840"/>
                  </a:cubicBezTo>
                  <a:lnTo>
                    <a:pt x="16208" y="7840"/>
                  </a:lnTo>
                  <a:cubicBezTo>
                    <a:pt x="16887" y="8354"/>
                    <a:pt x="17788" y="8732"/>
                    <a:pt x="18670" y="8732"/>
                  </a:cubicBezTo>
                  <a:cubicBezTo>
                    <a:pt x="18850" y="8732"/>
                    <a:pt x="19030" y="8716"/>
                    <a:pt x="19206" y="8682"/>
                  </a:cubicBezTo>
                  <a:cubicBezTo>
                    <a:pt x="20123" y="8360"/>
                    <a:pt x="20867" y="7220"/>
                    <a:pt x="20545" y="6402"/>
                  </a:cubicBezTo>
                  <a:lnTo>
                    <a:pt x="20545" y="6402"/>
                  </a:lnTo>
                  <a:cubicBezTo>
                    <a:pt x="21022" y="7204"/>
                    <a:pt x="21926" y="7815"/>
                    <a:pt x="22792" y="7815"/>
                  </a:cubicBezTo>
                  <a:cubicBezTo>
                    <a:pt x="23050" y="7815"/>
                    <a:pt x="23304" y="7761"/>
                    <a:pt x="23543" y="7641"/>
                  </a:cubicBezTo>
                  <a:cubicBezTo>
                    <a:pt x="24460" y="7121"/>
                    <a:pt x="25203" y="6402"/>
                    <a:pt x="24881" y="5585"/>
                  </a:cubicBezTo>
                  <a:lnTo>
                    <a:pt x="24881" y="5585"/>
                  </a:lnTo>
                  <a:cubicBezTo>
                    <a:pt x="24881" y="5585"/>
                    <a:pt x="25720" y="6955"/>
                    <a:pt x="26990" y="6955"/>
                  </a:cubicBezTo>
                  <a:cubicBezTo>
                    <a:pt x="27559" y="6955"/>
                    <a:pt x="28215" y="6680"/>
                    <a:pt x="28921" y="5882"/>
                  </a:cubicBezTo>
                  <a:cubicBezTo>
                    <a:pt x="31176" y="8162"/>
                    <a:pt x="32117" y="10442"/>
                    <a:pt x="32737" y="14456"/>
                  </a:cubicBezTo>
                  <a:cubicBezTo>
                    <a:pt x="33133" y="16513"/>
                    <a:pt x="33133" y="18892"/>
                    <a:pt x="30878" y="21469"/>
                  </a:cubicBezTo>
                  <a:cubicBezTo>
                    <a:pt x="31275" y="21990"/>
                    <a:pt x="31894" y="22089"/>
                    <a:pt x="32638" y="22089"/>
                  </a:cubicBezTo>
                  <a:cubicBezTo>
                    <a:pt x="32638" y="22510"/>
                    <a:pt x="32737" y="22832"/>
                    <a:pt x="32836" y="23031"/>
                  </a:cubicBezTo>
                  <a:cubicBezTo>
                    <a:pt x="33278" y="23685"/>
                    <a:pt x="33721" y="24251"/>
                    <a:pt x="34316" y="24251"/>
                  </a:cubicBezTo>
                  <a:cubicBezTo>
                    <a:pt x="34555" y="24251"/>
                    <a:pt x="34818" y="24160"/>
                    <a:pt x="35116" y="23948"/>
                  </a:cubicBezTo>
                  <a:cubicBezTo>
                    <a:pt x="36231" y="23229"/>
                    <a:pt x="36033" y="21891"/>
                    <a:pt x="36033" y="21891"/>
                  </a:cubicBezTo>
                  <a:lnTo>
                    <a:pt x="36033" y="21891"/>
                  </a:lnTo>
                  <a:cubicBezTo>
                    <a:pt x="36033" y="21891"/>
                    <a:pt x="36360" y="23103"/>
                    <a:pt x="37217" y="23103"/>
                  </a:cubicBezTo>
                  <a:cubicBezTo>
                    <a:pt x="37333" y="23103"/>
                    <a:pt x="37459" y="23081"/>
                    <a:pt x="37594" y="23031"/>
                  </a:cubicBezTo>
                  <a:cubicBezTo>
                    <a:pt x="38709" y="22609"/>
                    <a:pt x="38313" y="20553"/>
                    <a:pt x="38313" y="20552"/>
                  </a:cubicBezTo>
                  <a:lnTo>
                    <a:pt x="38313" y="20552"/>
                  </a:lnTo>
                  <a:cubicBezTo>
                    <a:pt x="38313" y="20553"/>
                    <a:pt x="38573" y="21123"/>
                    <a:pt x="39016" y="21123"/>
                  </a:cubicBezTo>
                  <a:cubicBezTo>
                    <a:pt x="39198" y="21123"/>
                    <a:pt x="39412" y="21026"/>
                    <a:pt x="39651" y="20751"/>
                  </a:cubicBezTo>
                  <a:cubicBezTo>
                    <a:pt x="40568" y="19735"/>
                    <a:pt x="38833" y="17975"/>
                    <a:pt x="38833" y="17975"/>
                  </a:cubicBezTo>
                  <a:lnTo>
                    <a:pt x="38833" y="17975"/>
                  </a:lnTo>
                  <a:cubicBezTo>
                    <a:pt x="38833" y="17975"/>
                    <a:pt x="39088" y="18028"/>
                    <a:pt x="39390" y="18028"/>
                  </a:cubicBezTo>
                  <a:cubicBezTo>
                    <a:pt x="39806" y="18028"/>
                    <a:pt x="40312" y="17928"/>
                    <a:pt x="40370" y="17455"/>
                  </a:cubicBezTo>
                  <a:cubicBezTo>
                    <a:pt x="40568" y="16414"/>
                    <a:pt x="38932" y="15695"/>
                    <a:pt x="38313" y="15596"/>
                  </a:cubicBezTo>
                  <a:cubicBezTo>
                    <a:pt x="38833" y="15596"/>
                    <a:pt x="40072" y="15398"/>
                    <a:pt x="39948" y="14357"/>
                  </a:cubicBezTo>
                  <a:cubicBezTo>
                    <a:pt x="39849" y="13019"/>
                    <a:pt x="37891" y="12598"/>
                    <a:pt x="37891" y="12598"/>
                  </a:cubicBezTo>
                  <a:cubicBezTo>
                    <a:pt x="37891" y="12598"/>
                    <a:pt x="39453" y="12598"/>
                    <a:pt x="39329" y="10937"/>
                  </a:cubicBezTo>
                  <a:cubicBezTo>
                    <a:pt x="39230" y="10219"/>
                    <a:pt x="38090" y="9599"/>
                    <a:pt x="37074" y="9599"/>
                  </a:cubicBezTo>
                  <a:lnTo>
                    <a:pt x="36851" y="9500"/>
                  </a:lnTo>
                  <a:cubicBezTo>
                    <a:pt x="36974" y="8980"/>
                    <a:pt x="37272" y="8261"/>
                    <a:pt x="36652" y="7542"/>
                  </a:cubicBezTo>
                  <a:cubicBezTo>
                    <a:pt x="36283" y="7173"/>
                    <a:pt x="35700" y="7071"/>
                    <a:pt x="35173" y="7071"/>
                  </a:cubicBezTo>
                  <a:cubicBezTo>
                    <a:pt x="34534" y="7071"/>
                    <a:pt x="33976" y="7220"/>
                    <a:pt x="33976" y="7220"/>
                  </a:cubicBezTo>
                  <a:cubicBezTo>
                    <a:pt x="33976" y="7220"/>
                    <a:pt x="33753" y="7121"/>
                    <a:pt x="33456" y="6923"/>
                  </a:cubicBezTo>
                  <a:lnTo>
                    <a:pt x="30878" y="3726"/>
                  </a:lnTo>
                  <a:cubicBezTo>
                    <a:pt x="29738" y="3007"/>
                    <a:pt x="27161" y="926"/>
                    <a:pt x="20867" y="108"/>
                  </a:cubicBezTo>
                  <a:cubicBezTo>
                    <a:pt x="20307" y="36"/>
                    <a:pt x="19743" y="0"/>
                    <a:pt x="19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2"/>
            <p:cNvSpPr/>
            <p:nvPr/>
          </p:nvSpPr>
          <p:spPr>
            <a:xfrm flipH="1">
              <a:off x="7548495" y="4130329"/>
              <a:ext cx="463986" cy="454701"/>
            </a:xfrm>
            <a:custGeom>
              <a:avLst/>
              <a:gdLst/>
              <a:ahLst/>
              <a:cxnLst/>
              <a:rect l="l" t="t" r="r" b="b"/>
              <a:pathLst>
                <a:path w="6196" h="6072" extrusionOk="0">
                  <a:moveTo>
                    <a:pt x="3098" y="0"/>
                  </a:moveTo>
                  <a:cubicBezTo>
                    <a:pt x="1462" y="0"/>
                    <a:pt x="99" y="1240"/>
                    <a:pt x="99" y="2875"/>
                  </a:cubicBezTo>
                  <a:cubicBezTo>
                    <a:pt x="0" y="4535"/>
                    <a:pt x="1239" y="5973"/>
                    <a:pt x="2900" y="6072"/>
                  </a:cubicBezTo>
                  <a:lnTo>
                    <a:pt x="3098" y="6072"/>
                  </a:lnTo>
                  <a:cubicBezTo>
                    <a:pt x="4659" y="6072"/>
                    <a:pt x="5997" y="4833"/>
                    <a:pt x="6097" y="3197"/>
                  </a:cubicBezTo>
                  <a:cubicBezTo>
                    <a:pt x="6196" y="1537"/>
                    <a:pt x="4857" y="100"/>
                    <a:pt x="3197" y="0"/>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2"/>
            <p:cNvSpPr/>
            <p:nvPr/>
          </p:nvSpPr>
          <p:spPr>
            <a:xfrm flipH="1">
              <a:off x="6535244" y="3874224"/>
              <a:ext cx="332264" cy="449159"/>
            </a:xfrm>
            <a:custGeom>
              <a:avLst/>
              <a:gdLst/>
              <a:ahLst/>
              <a:cxnLst/>
              <a:rect l="l" t="t" r="r" b="b"/>
              <a:pathLst>
                <a:path w="4437" h="5998" extrusionOk="0">
                  <a:moveTo>
                    <a:pt x="3098" y="1"/>
                  </a:moveTo>
                  <a:cubicBezTo>
                    <a:pt x="1438" y="1"/>
                    <a:pt x="99" y="1240"/>
                    <a:pt x="99" y="2801"/>
                  </a:cubicBezTo>
                  <a:cubicBezTo>
                    <a:pt x="0" y="4536"/>
                    <a:pt x="1239" y="5899"/>
                    <a:pt x="2900" y="5998"/>
                  </a:cubicBezTo>
                  <a:lnTo>
                    <a:pt x="3098" y="5998"/>
                  </a:lnTo>
                  <a:cubicBezTo>
                    <a:pt x="3519" y="5998"/>
                    <a:pt x="3916" y="5899"/>
                    <a:pt x="4337" y="5775"/>
                  </a:cubicBezTo>
                  <a:cubicBezTo>
                    <a:pt x="4436" y="4759"/>
                    <a:pt x="4337" y="3916"/>
                    <a:pt x="4238" y="3098"/>
                  </a:cubicBezTo>
                  <a:cubicBezTo>
                    <a:pt x="4015" y="1958"/>
                    <a:pt x="3817" y="942"/>
                    <a:pt x="3618" y="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2"/>
            <p:cNvSpPr/>
            <p:nvPr/>
          </p:nvSpPr>
          <p:spPr>
            <a:xfrm flipH="1">
              <a:off x="6535323" y="4106216"/>
              <a:ext cx="14902" cy="200467"/>
            </a:xfrm>
            <a:custGeom>
              <a:avLst/>
              <a:gdLst/>
              <a:ahLst/>
              <a:cxnLst/>
              <a:rect l="l" t="t" r="r" b="b"/>
              <a:pathLst>
                <a:path w="199" h="2677" extrusionOk="0">
                  <a:moveTo>
                    <a:pt x="1" y="0"/>
                  </a:moveTo>
                  <a:cubicBezTo>
                    <a:pt x="93" y="757"/>
                    <a:pt x="184" y="1535"/>
                    <a:pt x="119" y="2451"/>
                  </a:cubicBezTo>
                  <a:lnTo>
                    <a:pt x="119" y="2451"/>
                  </a:lnTo>
                  <a:cubicBezTo>
                    <a:pt x="199" y="1886"/>
                    <a:pt x="192" y="1395"/>
                    <a:pt x="100" y="818"/>
                  </a:cubicBezTo>
                  <a:lnTo>
                    <a:pt x="100" y="719"/>
                  </a:lnTo>
                  <a:cubicBezTo>
                    <a:pt x="100" y="521"/>
                    <a:pt x="100" y="199"/>
                    <a:pt x="1" y="0"/>
                  </a:cubicBezTo>
                  <a:close/>
                  <a:moveTo>
                    <a:pt x="119" y="2451"/>
                  </a:moveTo>
                  <a:cubicBezTo>
                    <a:pt x="113" y="2493"/>
                    <a:pt x="107" y="2535"/>
                    <a:pt x="100" y="2578"/>
                  </a:cubicBezTo>
                  <a:lnTo>
                    <a:pt x="100" y="2677"/>
                  </a:lnTo>
                  <a:cubicBezTo>
                    <a:pt x="107" y="2601"/>
                    <a:pt x="114" y="2525"/>
                    <a:pt x="119" y="2451"/>
                  </a:cubicBezTo>
                  <a:close/>
                </a:path>
              </a:pathLst>
            </a:custGeom>
            <a:solidFill>
              <a:srgbClr val="F2A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2"/>
            <p:cNvSpPr/>
            <p:nvPr/>
          </p:nvSpPr>
          <p:spPr>
            <a:xfrm flipH="1">
              <a:off x="6536895" y="3874224"/>
              <a:ext cx="59683" cy="425046"/>
            </a:xfrm>
            <a:custGeom>
              <a:avLst/>
              <a:gdLst/>
              <a:ahLst/>
              <a:cxnLst/>
              <a:rect l="l" t="t" r="r" b="b"/>
              <a:pathLst>
                <a:path w="797" h="5676" extrusionOk="0">
                  <a:moveTo>
                    <a:pt x="0" y="1"/>
                  </a:moveTo>
                  <a:cubicBezTo>
                    <a:pt x="199" y="942"/>
                    <a:pt x="397" y="1958"/>
                    <a:pt x="620" y="3098"/>
                  </a:cubicBezTo>
                  <a:cubicBezTo>
                    <a:pt x="639" y="3137"/>
                    <a:pt x="655" y="3179"/>
                    <a:pt x="667" y="3225"/>
                  </a:cubicBezTo>
                  <a:lnTo>
                    <a:pt x="667" y="3225"/>
                  </a:lnTo>
                  <a:cubicBezTo>
                    <a:pt x="517" y="1855"/>
                    <a:pt x="174" y="455"/>
                    <a:pt x="0" y="1"/>
                  </a:cubicBezTo>
                  <a:close/>
                  <a:moveTo>
                    <a:pt x="667" y="3225"/>
                  </a:moveTo>
                  <a:cubicBezTo>
                    <a:pt x="689" y="3424"/>
                    <a:pt x="706" y="3622"/>
                    <a:pt x="719" y="3817"/>
                  </a:cubicBezTo>
                  <a:cubicBezTo>
                    <a:pt x="719" y="3657"/>
                    <a:pt x="719" y="3416"/>
                    <a:pt x="667" y="3225"/>
                  </a:cubicBezTo>
                  <a:close/>
                  <a:moveTo>
                    <a:pt x="719" y="3916"/>
                  </a:moveTo>
                  <a:lnTo>
                    <a:pt x="719" y="3916"/>
                  </a:lnTo>
                  <a:cubicBezTo>
                    <a:pt x="765" y="4260"/>
                    <a:pt x="790" y="4578"/>
                    <a:pt x="793" y="4859"/>
                  </a:cubicBezTo>
                  <a:lnTo>
                    <a:pt x="793" y="4859"/>
                  </a:lnTo>
                  <a:cubicBezTo>
                    <a:pt x="797" y="4553"/>
                    <a:pt x="772" y="4249"/>
                    <a:pt x="719" y="3916"/>
                  </a:cubicBezTo>
                  <a:close/>
                  <a:moveTo>
                    <a:pt x="793" y="4859"/>
                  </a:moveTo>
                  <a:lnTo>
                    <a:pt x="793" y="4859"/>
                  </a:lnTo>
                  <a:cubicBezTo>
                    <a:pt x="790" y="5123"/>
                    <a:pt x="765" y="5389"/>
                    <a:pt x="719" y="5676"/>
                  </a:cubicBezTo>
                  <a:cubicBezTo>
                    <a:pt x="772" y="5463"/>
                    <a:pt x="797" y="5185"/>
                    <a:pt x="793" y="4859"/>
                  </a:cubicBezTo>
                  <a:close/>
                </a:path>
              </a:pathLst>
            </a:custGeom>
            <a:solidFill>
              <a:srgbClr val="F774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2"/>
            <p:cNvSpPr/>
            <p:nvPr/>
          </p:nvSpPr>
          <p:spPr>
            <a:xfrm flipH="1">
              <a:off x="6824747" y="3803233"/>
              <a:ext cx="159654" cy="157707"/>
            </a:xfrm>
            <a:custGeom>
              <a:avLst/>
              <a:gdLst/>
              <a:ahLst/>
              <a:cxnLst/>
              <a:rect l="l" t="t" r="r" b="b"/>
              <a:pathLst>
                <a:path w="2132" h="2106" extrusionOk="0">
                  <a:moveTo>
                    <a:pt x="1063" y="1"/>
                  </a:moveTo>
                  <a:cubicBezTo>
                    <a:pt x="993" y="1"/>
                    <a:pt x="920" y="11"/>
                    <a:pt x="843" y="32"/>
                  </a:cubicBezTo>
                  <a:cubicBezTo>
                    <a:pt x="0" y="230"/>
                    <a:pt x="0" y="1271"/>
                    <a:pt x="223" y="1890"/>
                  </a:cubicBezTo>
                  <a:cubicBezTo>
                    <a:pt x="298" y="2040"/>
                    <a:pt x="433" y="2105"/>
                    <a:pt x="567" y="2105"/>
                  </a:cubicBezTo>
                  <a:cubicBezTo>
                    <a:pt x="787" y="2105"/>
                    <a:pt x="1003" y="1929"/>
                    <a:pt x="942" y="1667"/>
                  </a:cubicBezTo>
                  <a:cubicBezTo>
                    <a:pt x="843" y="1469"/>
                    <a:pt x="744" y="850"/>
                    <a:pt x="942" y="750"/>
                  </a:cubicBezTo>
                  <a:cubicBezTo>
                    <a:pt x="991" y="725"/>
                    <a:pt x="1034" y="713"/>
                    <a:pt x="1072" y="713"/>
                  </a:cubicBezTo>
                  <a:cubicBezTo>
                    <a:pt x="1363" y="713"/>
                    <a:pt x="1363" y="1381"/>
                    <a:pt x="1363" y="1469"/>
                  </a:cubicBezTo>
                  <a:cubicBezTo>
                    <a:pt x="1413" y="1729"/>
                    <a:pt x="1617" y="1859"/>
                    <a:pt x="1797" y="1859"/>
                  </a:cubicBezTo>
                  <a:cubicBezTo>
                    <a:pt x="1976" y="1859"/>
                    <a:pt x="2131" y="1729"/>
                    <a:pt x="2082" y="1469"/>
                  </a:cubicBezTo>
                  <a:cubicBezTo>
                    <a:pt x="2082" y="908"/>
                    <a:pt x="1736" y="1"/>
                    <a:pt x="10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2"/>
            <p:cNvSpPr/>
            <p:nvPr/>
          </p:nvSpPr>
          <p:spPr>
            <a:xfrm flipH="1">
              <a:off x="7659627" y="3942444"/>
              <a:ext cx="167293" cy="157633"/>
            </a:xfrm>
            <a:custGeom>
              <a:avLst/>
              <a:gdLst/>
              <a:ahLst/>
              <a:cxnLst/>
              <a:rect l="l" t="t" r="r" b="b"/>
              <a:pathLst>
                <a:path w="2234" h="2105" extrusionOk="0">
                  <a:moveTo>
                    <a:pt x="1163" y="1"/>
                  </a:moveTo>
                  <a:cubicBezTo>
                    <a:pt x="1093" y="1"/>
                    <a:pt x="1019" y="10"/>
                    <a:pt x="942" y="31"/>
                  </a:cubicBezTo>
                  <a:cubicBezTo>
                    <a:pt x="100" y="230"/>
                    <a:pt x="0" y="1270"/>
                    <a:pt x="323" y="1890"/>
                  </a:cubicBezTo>
                  <a:cubicBezTo>
                    <a:pt x="398" y="2040"/>
                    <a:pt x="533" y="2105"/>
                    <a:pt x="661" y="2105"/>
                  </a:cubicBezTo>
                  <a:cubicBezTo>
                    <a:pt x="872" y="2105"/>
                    <a:pt x="1065" y="1929"/>
                    <a:pt x="942" y="1667"/>
                  </a:cubicBezTo>
                  <a:cubicBezTo>
                    <a:pt x="942" y="1469"/>
                    <a:pt x="719" y="849"/>
                    <a:pt x="1041" y="750"/>
                  </a:cubicBezTo>
                  <a:cubicBezTo>
                    <a:pt x="1076" y="724"/>
                    <a:pt x="1108" y="713"/>
                    <a:pt x="1137" y="713"/>
                  </a:cubicBezTo>
                  <a:cubicBezTo>
                    <a:pt x="1366" y="713"/>
                    <a:pt x="1463" y="1392"/>
                    <a:pt x="1463" y="1568"/>
                  </a:cubicBezTo>
                  <a:cubicBezTo>
                    <a:pt x="1510" y="1767"/>
                    <a:pt x="1695" y="1872"/>
                    <a:pt x="1868" y="1872"/>
                  </a:cubicBezTo>
                  <a:cubicBezTo>
                    <a:pt x="2059" y="1872"/>
                    <a:pt x="2233" y="1743"/>
                    <a:pt x="2181" y="1469"/>
                  </a:cubicBezTo>
                  <a:cubicBezTo>
                    <a:pt x="2181" y="907"/>
                    <a:pt x="1836" y="1"/>
                    <a:pt x="1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2"/>
            <p:cNvSpPr/>
            <p:nvPr/>
          </p:nvSpPr>
          <p:spPr>
            <a:xfrm flipH="1">
              <a:off x="7123533" y="3881637"/>
              <a:ext cx="193053" cy="271008"/>
            </a:xfrm>
            <a:custGeom>
              <a:avLst/>
              <a:gdLst/>
              <a:ahLst/>
              <a:cxnLst/>
              <a:rect l="l" t="t" r="r" b="b"/>
              <a:pathLst>
                <a:path w="2578" h="3619" extrusionOk="0">
                  <a:moveTo>
                    <a:pt x="322" y="1"/>
                  </a:moveTo>
                  <a:cubicBezTo>
                    <a:pt x="99" y="1"/>
                    <a:pt x="0" y="224"/>
                    <a:pt x="0" y="521"/>
                  </a:cubicBezTo>
                  <a:cubicBezTo>
                    <a:pt x="0" y="942"/>
                    <a:pt x="223" y="3321"/>
                    <a:pt x="422" y="3520"/>
                  </a:cubicBezTo>
                  <a:cubicBezTo>
                    <a:pt x="521" y="3520"/>
                    <a:pt x="719" y="3619"/>
                    <a:pt x="1041" y="3619"/>
                  </a:cubicBezTo>
                  <a:cubicBezTo>
                    <a:pt x="1338" y="3619"/>
                    <a:pt x="1760" y="3520"/>
                    <a:pt x="2082" y="3098"/>
                  </a:cubicBezTo>
                  <a:cubicBezTo>
                    <a:pt x="2578" y="2479"/>
                    <a:pt x="843" y="224"/>
                    <a:pt x="521" y="100"/>
                  </a:cubicBezTo>
                  <a:cubicBezTo>
                    <a:pt x="422" y="1"/>
                    <a:pt x="322" y="1"/>
                    <a:pt x="322" y="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2"/>
            <p:cNvSpPr/>
            <p:nvPr/>
          </p:nvSpPr>
          <p:spPr>
            <a:xfrm flipH="1">
              <a:off x="7030750" y="4186717"/>
              <a:ext cx="361918" cy="144078"/>
            </a:xfrm>
            <a:custGeom>
              <a:avLst/>
              <a:gdLst/>
              <a:ahLst/>
              <a:cxnLst/>
              <a:rect l="l" t="t" r="r" b="b"/>
              <a:pathLst>
                <a:path w="4833" h="1924" extrusionOk="0">
                  <a:moveTo>
                    <a:pt x="4472" y="0"/>
                  </a:moveTo>
                  <a:cubicBezTo>
                    <a:pt x="4384" y="0"/>
                    <a:pt x="4286" y="48"/>
                    <a:pt x="4213" y="164"/>
                  </a:cubicBezTo>
                  <a:cubicBezTo>
                    <a:pt x="3916" y="586"/>
                    <a:pt x="3594" y="784"/>
                    <a:pt x="3197" y="982"/>
                  </a:cubicBezTo>
                  <a:cubicBezTo>
                    <a:pt x="2875" y="1106"/>
                    <a:pt x="2578" y="1205"/>
                    <a:pt x="2156" y="1205"/>
                  </a:cubicBezTo>
                  <a:cubicBezTo>
                    <a:pt x="1735" y="1205"/>
                    <a:pt x="1338" y="1106"/>
                    <a:pt x="1016" y="982"/>
                  </a:cubicBezTo>
                  <a:cubicBezTo>
                    <a:pt x="917" y="883"/>
                    <a:pt x="818" y="883"/>
                    <a:pt x="719" y="883"/>
                  </a:cubicBezTo>
                  <a:lnTo>
                    <a:pt x="620" y="784"/>
                  </a:lnTo>
                  <a:cubicBezTo>
                    <a:pt x="554" y="755"/>
                    <a:pt x="491" y="743"/>
                    <a:pt x="432" y="743"/>
                  </a:cubicBezTo>
                  <a:cubicBezTo>
                    <a:pt x="289" y="743"/>
                    <a:pt x="169" y="813"/>
                    <a:pt x="99" y="883"/>
                  </a:cubicBezTo>
                  <a:cubicBezTo>
                    <a:pt x="0" y="1106"/>
                    <a:pt x="99" y="1304"/>
                    <a:pt x="199" y="1403"/>
                  </a:cubicBezTo>
                  <a:cubicBezTo>
                    <a:pt x="298" y="1403"/>
                    <a:pt x="1115" y="1924"/>
                    <a:pt x="2156" y="1924"/>
                  </a:cubicBezTo>
                  <a:cubicBezTo>
                    <a:pt x="2578" y="1924"/>
                    <a:pt x="3098" y="1825"/>
                    <a:pt x="3494" y="1602"/>
                  </a:cubicBezTo>
                  <a:cubicBezTo>
                    <a:pt x="3916" y="1403"/>
                    <a:pt x="4436" y="1106"/>
                    <a:pt x="4733" y="586"/>
                  </a:cubicBezTo>
                  <a:cubicBezTo>
                    <a:pt x="4833" y="363"/>
                    <a:pt x="4833" y="164"/>
                    <a:pt x="4634" y="65"/>
                  </a:cubicBezTo>
                  <a:cubicBezTo>
                    <a:pt x="4593" y="24"/>
                    <a:pt x="4535" y="0"/>
                    <a:pt x="4472" y="0"/>
                  </a:cubicBezTo>
                  <a:close/>
                </a:path>
              </a:pathLst>
            </a:custGeom>
            <a:solidFill>
              <a:srgbClr val="D67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2"/>
            <p:cNvSpPr/>
            <p:nvPr/>
          </p:nvSpPr>
          <p:spPr>
            <a:xfrm flipH="1">
              <a:off x="6589057" y="2486015"/>
              <a:ext cx="2466332" cy="1694045"/>
            </a:xfrm>
            <a:custGeom>
              <a:avLst/>
              <a:gdLst/>
              <a:ahLst/>
              <a:cxnLst/>
              <a:rect l="l" t="t" r="r" b="b"/>
              <a:pathLst>
                <a:path w="32935" h="22622" extrusionOk="0">
                  <a:moveTo>
                    <a:pt x="17692" y="1"/>
                  </a:moveTo>
                  <a:cubicBezTo>
                    <a:pt x="13277" y="1"/>
                    <a:pt x="10005" y="1700"/>
                    <a:pt x="7534" y="3769"/>
                  </a:cubicBezTo>
                  <a:cubicBezTo>
                    <a:pt x="0" y="10187"/>
                    <a:pt x="2255" y="19257"/>
                    <a:pt x="3494" y="22058"/>
                  </a:cubicBezTo>
                  <a:cubicBezTo>
                    <a:pt x="3691" y="22487"/>
                    <a:pt x="4253" y="22621"/>
                    <a:pt x="4878" y="22621"/>
                  </a:cubicBezTo>
                  <a:cubicBezTo>
                    <a:pt x="5910" y="22621"/>
                    <a:pt x="7113" y="22256"/>
                    <a:pt x="7113" y="22256"/>
                  </a:cubicBezTo>
                  <a:cubicBezTo>
                    <a:pt x="7113" y="22256"/>
                    <a:pt x="8451" y="17101"/>
                    <a:pt x="11871" y="14623"/>
                  </a:cubicBezTo>
                  <a:cubicBezTo>
                    <a:pt x="14947" y="12288"/>
                    <a:pt x="20160" y="10115"/>
                    <a:pt x="23103" y="10115"/>
                  </a:cubicBezTo>
                  <a:cubicBezTo>
                    <a:pt x="23407" y="10115"/>
                    <a:pt x="23688" y="10139"/>
                    <a:pt x="23939" y="10187"/>
                  </a:cubicBezTo>
                  <a:cubicBezTo>
                    <a:pt x="26739" y="10683"/>
                    <a:pt x="32612" y="11922"/>
                    <a:pt x="32612" y="11922"/>
                  </a:cubicBezTo>
                  <a:cubicBezTo>
                    <a:pt x="32612" y="11922"/>
                    <a:pt x="32935" y="2951"/>
                    <a:pt x="21882" y="473"/>
                  </a:cubicBezTo>
                  <a:cubicBezTo>
                    <a:pt x="20381" y="147"/>
                    <a:pt x="18987" y="1"/>
                    <a:pt x="1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2"/>
            <p:cNvSpPr/>
            <p:nvPr/>
          </p:nvSpPr>
          <p:spPr>
            <a:xfrm flipH="1">
              <a:off x="6435021" y="2894285"/>
              <a:ext cx="2505347" cy="1497771"/>
            </a:xfrm>
            <a:custGeom>
              <a:avLst/>
              <a:gdLst/>
              <a:ahLst/>
              <a:cxnLst/>
              <a:rect l="l" t="t" r="r" b="b"/>
              <a:pathLst>
                <a:path w="33456" h="20001" extrusionOk="0">
                  <a:moveTo>
                    <a:pt x="22608" y="1"/>
                  </a:moveTo>
                  <a:cubicBezTo>
                    <a:pt x="19818" y="1"/>
                    <a:pt x="16391" y="443"/>
                    <a:pt x="13432" y="1737"/>
                  </a:cubicBezTo>
                  <a:cubicBezTo>
                    <a:pt x="7856" y="4116"/>
                    <a:pt x="5998" y="5652"/>
                    <a:pt x="3098" y="9369"/>
                  </a:cubicBezTo>
                  <a:cubicBezTo>
                    <a:pt x="1859" y="10931"/>
                    <a:pt x="224" y="14227"/>
                    <a:pt x="224" y="14846"/>
                  </a:cubicBezTo>
                  <a:cubicBezTo>
                    <a:pt x="1" y="16804"/>
                    <a:pt x="1141" y="18985"/>
                    <a:pt x="1859" y="20001"/>
                  </a:cubicBezTo>
                  <a:cubicBezTo>
                    <a:pt x="1859" y="20001"/>
                    <a:pt x="6295" y="15986"/>
                    <a:pt x="8154" y="14227"/>
                  </a:cubicBezTo>
                  <a:cubicBezTo>
                    <a:pt x="14070" y="8736"/>
                    <a:pt x="19838" y="6972"/>
                    <a:pt x="24345" y="6972"/>
                  </a:cubicBezTo>
                  <a:cubicBezTo>
                    <a:pt x="25351" y="6972"/>
                    <a:pt x="26293" y="7060"/>
                    <a:pt x="27161" y="7214"/>
                  </a:cubicBezTo>
                  <a:cubicBezTo>
                    <a:pt x="28920" y="7610"/>
                    <a:pt x="31820" y="8552"/>
                    <a:pt x="32836" y="8948"/>
                  </a:cubicBezTo>
                  <a:cubicBezTo>
                    <a:pt x="32899" y="8963"/>
                    <a:pt x="32954" y="8970"/>
                    <a:pt x="33003" y="8970"/>
                  </a:cubicBezTo>
                  <a:cubicBezTo>
                    <a:pt x="33356" y="8970"/>
                    <a:pt x="33356" y="8600"/>
                    <a:pt x="33356" y="8230"/>
                  </a:cubicBezTo>
                  <a:lnTo>
                    <a:pt x="33356" y="6371"/>
                  </a:lnTo>
                  <a:cubicBezTo>
                    <a:pt x="33455" y="4611"/>
                    <a:pt x="29961" y="1316"/>
                    <a:pt x="26740" y="399"/>
                  </a:cubicBezTo>
                  <a:cubicBezTo>
                    <a:pt x="25765" y="164"/>
                    <a:pt x="24304" y="1"/>
                    <a:pt x="22608"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2"/>
            <p:cNvSpPr/>
            <p:nvPr/>
          </p:nvSpPr>
          <p:spPr>
            <a:xfrm flipH="1">
              <a:off x="8004992" y="2892563"/>
              <a:ext cx="92857" cy="200467"/>
            </a:xfrm>
            <a:custGeom>
              <a:avLst/>
              <a:gdLst/>
              <a:ahLst/>
              <a:cxnLst/>
              <a:rect l="l" t="t" r="r" b="b"/>
              <a:pathLst>
                <a:path w="1240" h="2677" extrusionOk="0">
                  <a:moveTo>
                    <a:pt x="1239" y="0"/>
                  </a:moveTo>
                  <a:lnTo>
                    <a:pt x="1239" y="0"/>
                  </a:lnTo>
                  <a:cubicBezTo>
                    <a:pt x="1239" y="1"/>
                    <a:pt x="223" y="1537"/>
                    <a:pt x="0" y="2677"/>
                  </a:cubicBezTo>
                  <a:cubicBezTo>
                    <a:pt x="323" y="2578"/>
                    <a:pt x="620" y="2479"/>
                    <a:pt x="843" y="2280"/>
                  </a:cubicBezTo>
                  <a:cubicBezTo>
                    <a:pt x="843" y="2280"/>
                    <a:pt x="744" y="1859"/>
                    <a:pt x="1239" y="0"/>
                  </a:cubicBez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2"/>
            <p:cNvSpPr/>
            <p:nvPr/>
          </p:nvSpPr>
          <p:spPr>
            <a:xfrm flipH="1">
              <a:off x="8034721" y="3063300"/>
              <a:ext cx="63128" cy="29729"/>
            </a:xfrm>
            <a:custGeom>
              <a:avLst/>
              <a:gdLst/>
              <a:ahLst/>
              <a:cxnLst/>
              <a:rect l="l" t="t" r="r" b="b"/>
              <a:pathLst>
                <a:path w="843" h="397" extrusionOk="0">
                  <a:moveTo>
                    <a:pt x="843" y="0"/>
                  </a:moveTo>
                  <a:lnTo>
                    <a:pt x="0" y="397"/>
                  </a:lnTo>
                  <a:cubicBezTo>
                    <a:pt x="323" y="298"/>
                    <a:pt x="620" y="199"/>
                    <a:pt x="843" y="0"/>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2"/>
            <p:cNvSpPr/>
            <p:nvPr/>
          </p:nvSpPr>
          <p:spPr>
            <a:xfrm flipH="1">
              <a:off x="8808496" y="3534623"/>
              <a:ext cx="61331" cy="300737"/>
            </a:xfrm>
            <a:custGeom>
              <a:avLst/>
              <a:gdLst/>
              <a:ahLst/>
              <a:cxnLst/>
              <a:rect l="l" t="t" r="r" b="b"/>
              <a:pathLst>
                <a:path w="819" h="4016" extrusionOk="0">
                  <a:moveTo>
                    <a:pt x="521" y="1"/>
                  </a:moveTo>
                  <a:cubicBezTo>
                    <a:pt x="521" y="1"/>
                    <a:pt x="0" y="2578"/>
                    <a:pt x="199" y="4015"/>
                  </a:cubicBezTo>
                  <a:cubicBezTo>
                    <a:pt x="397" y="3718"/>
                    <a:pt x="620" y="3396"/>
                    <a:pt x="818" y="2999"/>
                  </a:cubicBezTo>
                  <a:cubicBezTo>
                    <a:pt x="719" y="2875"/>
                    <a:pt x="620" y="1958"/>
                    <a:pt x="521" y="1"/>
                  </a:cubicBez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2"/>
            <p:cNvSpPr/>
            <p:nvPr/>
          </p:nvSpPr>
          <p:spPr>
            <a:xfrm flipH="1">
              <a:off x="8808496" y="3759201"/>
              <a:ext cx="46503" cy="76158"/>
            </a:xfrm>
            <a:custGeom>
              <a:avLst/>
              <a:gdLst/>
              <a:ahLst/>
              <a:cxnLst/>
              <a:rect l="l" t="t" r="r" b="b"/>
              <a:pathLst>
                <a:path w="621" h="1017" extrusionOk="0">
                  <a:moveTo>
                    <a:pt x="620" y="0"/>
                  </a:moveTo>
                  <a:lnTo>
                    <a:pt x="1" y="1016"/>
                  </a:lnTo>
                  <a:cubicBezTo>
                    <a:pt x="199" y="719"/>
                    <a:pt x="422" y="397"/>
                    <a:pt x="620" y="0"/>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2"/>
            <p:cNvSpPr/>
            <p:nvPr/>
          </p:nvSpPr>
          <p:spPr>
            <a:xfrm flipH="1">
              <a:off x="8073652" y="2992758"/>
              <a:ext cx="766521" cy="1870698"/>
            </a:xfrm>
            <a:custGeom>
              <a:avLst/>
              <a:gdLst/>
              <a:ahLst/>
              <a:cxnLst/>
              <a:rect l="l" t="t" r="r" b="b"/>
              <a:pathLst>
                <a:path w="10236" h="24981" extrusionOk="0">
                  <a:moveTo>
                    <a:pt x="10236" y="1"/>
                  </a:moveTo>
                  <a:lnTo>
                    <a:pt x="1" y="5155"/>
                  </a:lnTo>
                  <a:cubicBezTo>
                    <a:pt x="1" y="5155"/>
                    <a:pt x="224" y="12193"/>
                    <a:pt x="1240" y="15910"/>
                  </a:cubicBezTo>
                  <a:cubicBezTo>
                    <a:pt x="2380" y="19627"/>
                    <a:pt x="6419" y="24980"/>
                    <a:pt x="6419" y="24980"/>
                  </a:cubicBezTo>
                  <a:lnTo>
                    <a:pt x="8798" y="23245"/>
                  </a:lnTo>
                  <a:cubicBezTo>
                    <a:pt x="8798" y="23245"/>
                    <a:pt x="7336" y="20346"/>
                    <a:pt x="7138" y="17769"/>
                  </a:cubicBezTo>
                  <a:cubicBezTo>
                    <a:pt x="6717" y="13531"/>
                    <a:pt x="10236" y="1"/>
                    <a:pt x="10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2"/>
            <p:cNvSpPr/>
            <p:nvPr/>
          </p:nvSpPr>
          <p:spPr>
            <a:xfrm flipH="1">
              <a:off x="8081071" y="4694434"/>
              <a:ext cx="341550" cy="271757"/>
            </a:xfrm>
            <a:custGeom>
              <a:avLst/>
              <a:gdLst/>
              <a:ahLst/>
              <a:cxnLst/>
              <a:rect l="l" t="t" r="r" b="b"/>
              <a:pathLst>
                <a:path w="4561" h="3629" extrusionOk="0">
                  <a:moveTo>
                    <a:pt x="843" y="1"/>
                  </a:moveTo>
                  <a:cubicBezTo>
                    <a:pt x="224" y="521"/>
                    <a:pt x="1" y="1438"/>
                    <a:pt x="323" y="2256"/>
                  </a:cubicBezTo>
                  <a:cubicBezTo>
                    <a:pt x="653" y="3072"/>
                    <a:pt x="1485" y="3629"/>
                    <a:pt x="2367" y="3629"/>
                  </a:cubicBezTo>
                  <a:cubicBezTo>
                    <a:pt x="2610" y="3629"/>
                    <a:pt x="2857" y="3586"/>
                    <a:pt x="3098" y="3495"/>
                  </a:cubicBezTo>
                  <a:cubicBezTo>
                    <a:pt x="3941" y="3198"/>
                    <a:pt x="4461" y="2479"/>
                    <a:pt x="4560" y="1637"/>
                  </a:cubicBezTo>
                  <a:lnTo>
                    <a:pt x="4560" y="1637"/>
                  </a:lnTo>
                  <a:cubicBezTo>
                    <a:pt x="4337" y="1959"/>
                    <a:pt x="4040" y="2058"/>
                    <a:pt x="3718" y="2256"/>
                  </a:cubicBezTo>
                  <a:cubicBezTo>
                    <a:pt x="3479" y="2346"/>
                    <a:pt x="3235" y="2389"/>
                    <a:pt x="2995" y="2389"/>
                  </a:cubicBezTo>
                  <a:cubicBezTo>
                    <a:pt x="2110" y="2389"/>
                    <a:pt x="1274" y="1814"/>
                    <a:pt x="942" y="918"/>
                  </a:cubicBezTo>
                  <a:cubicBezTo>
                    <a:pt x="843" y="620"/>
                    <a:pt x="843" y="298"/>
                    <a:pt x="84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2"/>
            <p:cNvSpPr/>
            <p:nvPr/>
          </p:nvSpPr>
          <p:spPr>
            <a:xfrm flipH="1">
              <a:off x="7802725" y="4972855"/>
              <a:ext cx="556769" cy="300438"/>
            </a:xfrm>
            <a:custGeom>
              <a:avLst/>
              <a:gdLst/>
              <a:ahLst/>
              <a:cxnLst/>
              <a:rect l="l" t="t" r="r" b="b"/>
              <a:pathLst>
                <a:path w="7435" h="4012" extrusionOk="0">
                  <a:moveTo>
                    <a:pt x="4857" y="0"/>
                  </a:moveTo>
                  <a:cubicBezTo>
                    <a:pt x="4259" y="0"/>
                    <a:pt x="3938" y="486"/>
                    <a:pt x="4006" y="608"/>
                  </a:cubicBezTo>
                  <a:lnTo>
                    <a:pt x="4006" y="608"/>
                  </a:lnTo>
                  <a:cubicBezTo>
                    <a:pt x="3953" y="540"/>
                    <a:pt x="3657" y="189"/>
                    <a:pt x="3098" y="99"/>
                  </a:cubicBezTo>
                  <a:cubicBezTo>
                    <a:pt x="2478" y="99"/>
                    <a:pt x="2156" y="1016"/>
                    <a:pt x="2156" y="1016"/>
                  </a:cubicBezTo>
                  <a:cubicBezTo>
                    <a:pt x="2156" y="1016"/>
                    <a:pt x="1978" y="191"/>
                    <a:pt x="1261" y="191"/>
                  </a:cubicBezTo>
                  <a:cubicBezTo>
                    <a:pt x="1222" y="191"/>
                    <a:pt x="1182" y="193"/>
                    <a:pt x="1140" y="198"/>
                  </a:cubicBezTo>
                  <a:cubicBezTo>
                    <a:pt x="298" y="198"/>
                    <a:pt x="0" y="3717"/>
                    <a:pt x="1140" y="3717"/>
                  </a:cubicBezTo>
                  <a:cubicBezTo>
                    <a:pt x="1179" y="3721"/>
                    <a:pt x="1217" y="3723"/>
                    <a:pt x="1253" y="3723"/>
                  </a:cubicBezTo>
                  <a:cubicBezTo>
                    <a:pt x="2156" y="3723"/>
                    <a:pt x="2156" y="2577"/>
                    <a:pt x="2156" y="2577"/>
                  </a:cubicBezTo>
                  <a:cubicBezTo>
                    <a:pt x="2156" y="2577"/>
                    <a:pt x="2156" y="3717"/>
                    <a:pt x="3098" y="3717"/>
                  </a:cubicBezTo>
                  <a:cubicBezTo>
                    <a:pt x="3136" y="3721"/>
                    <a:pt x="3173" y="3723"/>
                    <a:pt x="3207" y="3723"/>
                  </a:cubicBezTo>
                  <a:cubicBezTo>
                    <a:pt x="3780" y="3723"/>
                    <a:pt x="3896" y="3186"/>
                    <a:pt x="3915" y="2881"/>
                  </a:cubicBezTo>
                  <a:lnTo>
                    <a:pt x="3915" y="2881"/>
                  </a:lnTo>
                  <a:cubicBezTo>
                    <a:pt x="3928" y="3256"/>
                    <a:pt x="4022" y="4012"/>
                    <a:pt x="4575" y="4012"/>
                  </a:cubicBezTo>
                  <a:cubicBezTo>
                    <a:pt x="4683" y="4012"/>
                    <a:pt x="4810" y="3983"/>
                    <a:pt x="4957" y="3916"/>
                  </a:cubicBezTo>
                  <a:cubicBezTo>
                    <a:pt x="5532" y="3578"/>
                    <a:pt x="5583" y="2797"/>
                    <a:pt x="5581" y="2498"/>
                  </a:cubicBezTo>
                  <a:lnTo>
                    <a:pt x="5581" y="2498"/>
                  </a:lnTo>
                  <a:cubicBezTo>
                    <a:pt x="5603" y="2859"/>
                    <a:pt x="5733" y="3916"/>
                    <a:pt x="6493" y="3916"/>
                  </a:cubicBezTo>
                  <a:cubicBezTo>
                    <a:pt x="7435" y="3916"/>
                    <a:pt x="7435" y="1537"/>
                    <a:pt x="7435" y="1537"/>
                  </a:cubicBezTo>
                  <a:cubicBezTo>
                    <a:pt x="7435" y="1537"/>
                    <a:pt x="7435" y="193"/>
                    <a:pt x="6494" y="193"/>
                  </a:cubicBezTo>
                  <a:cubicBezTo>
                    <a:pt x="6462" y="193"/>
                    <a:pt x="6429" y="195"/>
                    <a:pt x="6394" y="198"/>
                  </a:cubicBezTo>
                  <a:cubicBezTo>
                    <a:pt x="5774" y="198"/>
                    <a:pt x="5675" y="818"/>
                    <a:pt x="5675" y="818"/>
                  </a:cubicBezTo>
                  <a:cubicBezTo>
                    <a:pt x="5675" y="818"/>
                    <a:pt x="5576" y="0"/>
                    <a:pt x="4857" y="0"/>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2"/>
            <p:cNvSpPr/>
            <p:nvPr/>
          </p:nvSpPr>
          <p:spPr>
            <a:xfrm flipH="1">
              <a:off x="8081072" y="4640861"/>
              <a:ext cx="278422" cy="235213"/>
            </a:xfrm>
            <a:custGeom>
              <a:avLst/>
              <a:gdLst/>
              <a:ahLst/>
              <a:cxnLst/>
              <a:rect l="l" t="t" r="r" b="b"/>
              <a:pathLst>
                <a:path w="3718" h="3141" extrusionOk="0">
                  <a:moveTo>
                    <a:pt x="1554" y="1"/>
                  </a:moveTo>
                  <a:cubicBezTo>
                    <a:pt x="1310" y="1"/>
                    <a:pt x="1062" y="43"/>
                    <a:pt x="818" y="133"/>
                  </a:cubicBezTo>
                  <a:cubicBezTo>
                    <a:pt x="521" y="332"/>
                    <a:pt x="199" y="431"/>
                    <a:pt x="0" y="753"/>
                  </a:cubicBezTo>
                  <a:cubicBezTo>
                    <a:pt x="0" y="1050"/>
                    <a:pt x="0" y="1372"/>
                    <a:pt x="99" y="1670"/>
                  </a:cubicBezTo>
                  <a:cubicBezTo>
                    <a:pt x="431" y="2566"/>
                    <a:pt x="1267" y="3141"/>
                    <a:pt x="2152" y="3141"/>
                  </a:cubicBezTo>
                  <a:cubicBezTo>
                    <a:pt x="2392" y="3141"/>
                    <a:pt x="2636" y="3098"/>
                    <a:pt x="2875" y="3008"/>
                  </a:cubicBezTo>
                  <a:cubicBezTo>
                    <a:pt x="3197" y="2810"/>
                    <a:pt x="3494" y="2711"/>
                    <a:pt x="3717" y="2389"/>
                  </a:cubicBezTo>
                  <a:cubicBezTo>
                    <a:pt x="3717" y="2091"/>
                    <a:pt x="3717" y="1769"/>
                    <a:pt x="3618" y="1472"/>
                  </a:cubicBezTo>
                  <a:cubicBezTo>
                    <a:pt x="3287" y="575"/>
                    <a:pt x="2450" y="1"/>
                    <a:pt x="155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87" name="Google Shape;3487;p42"/>
            <p:cNvGrpSpPr/>
            <p:nvPr/>
          </p:nvGrpSpPr>
          <p:grpSpPr>
            <a:xfrm>
              <a:off x="5595438" y="3371088"/>
              <a:ext cx="901050" cy="1021975"/>
              <a:chOff x="173650" y="129175"/>
              <a:chExt cx="901050" cy="1021975"/>
            </a:xfrm>
          </p:grpSpPr>
          <p:sp>
            <p:nvSpPr>
              <p:cNvPr id="3488" name="Google Shape;3488;p42"/>
              <p:cNvSpPr/>
              <p:nvPr/>
            </p:nvSpPr>
            <p:spPr>
              <a:xfrm>
                <a:off x="173650" y="539825"/>
                <a:ext cx="801200" cy="611325"/>
              </a:xfrm>
              <a:custGeom>
                <a:avLst/>
                <a:gdLst/>
                <a:ahLst/>
                <a:cxnLst/>
                <a:rect l="l" t="t" r="r" b="b"/>
                <a:pathLst>
                  <a:path w="32048" h="24453" extrusionOk="0">
                    <a:moveTo>
                      <a:pt x="3904" y="1"/>
                    </a:moveTo>
                    <a:cubicBezTo>
                      <a:pt x="2374" y="5137"/>
                      <a:pt x="1324" y="12555"/>
                      <a:pt x="274" y="17873"/>
                    </a:cubicBezTo>
                    <a:cubicBezTo>
                      <a:pt x="0" y="19676"/>
                      <a:pt x="2648" y="20156"/>
                      <a:pt x="11984" y="21867"/>
                    </a:cubicBezTo>
                    <a:cubicBezTo>
                      <a:pt x="16640" y="22735"/>
                      <a:pt x="22050" y="23762"/>
                      <a:pt x="27482" y="24447"/>
                    </a:cubicBezTo>
                    <a:cubicBezTo>
                      <a:pt x="27527" y="24451"/>
                      <a:pt x="27570" y="24453"/>
                      <a:pt x="27612" y="24453"/>
                    </a:cubicBezTo>
                    <a:cubicBezTo>
                      <a:pt x="29469" y="24453"/>
                      <a:pt x="29526" y="20469"/>
                      <a:pt x="32047" y="5228"/>
                    </a:cubicBezTo>
                    <a:lnTo>
                      <a:pt x="39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2"/>
              <p:cNvSpPr/>
              <p:nvPr/>
            </p:nvSpPr>
            <p:spPr>
              <a:xfrm>
                <a:off x="209025" y="366050"/>
                <a:ext cx="865675" cy="358500"/>
              </a:xfrm>
              <a:custGeom>
                <a:avLst/>
                <a:gdLst/>
                <a:ahLst/>
                <a:cxnLst/>
                <a:rect l="l" t="t" r="r" b="b"/>
                <a:pathLst>
                  <a:path w="34627" h="14340" extrusionOk="0">
                    <a:moveTo>
                      <a:pt x="4555" y="1"/>
                    </a:moveTo>
                    <a:cubicBezTo>
                      <a:pt x="2868" y="1"/>
                      <a:pt x="1676" y="426"/>
                      <a:pt x="1530" y="1611"/>
                    </a:cubicBezTo>
                    <a:cubicBezTo>
                      <a:pt x="1347" y="2661"/>
                      <a:pt x="868" y="4373"/>
                      <a:pt x="663" y="5902"/>
                    </a:cubicBezTo>
                    <a:cubicBezTo>
                      <a:pt x="389" y="8938"/>
                      <a:pt x="1" y="8938"/>
                      <a:pt x="3151" y="9508"/>
                    </a:cubicBezTo>
                    <a:cubicBezTo>
                      <a:pt x="10375" y="11076"/>
                      <a:pt x="25189" y="14339"/>
                      <a:pt x="30494" y="14339"/>
                    </a:cubicBezTo>
                    <a:cubicBezTo>
                      <a:pt x="31676" y="14339"/>
                      <a:pt x="32386" y="14178"/>
                      <a:pt x="32435" y="13799"/>
                    </a:cubicBezTo>
                    <a:cubicBezTo>
                      <a:pt x="34627" y="2569"/>
                      <a:pt x="33965" y="5902"/>
                      <a:pt x="17325" y="2661"/>
                    </a:cubicBezTo>
                    <a:cubicBezTo>
                      <a:pt x="14804" y="2201"/>
                      <a:pt x="8395" y="1"/>
                      <a:pt x="45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2"/>
              <p:cNvSpPr/>
              <p:nvPr/>
            </p:nvSpPr>
            <p:spPr>
              <a:xfrm>
                <a:off x="514675" y="417500"/>
                <a:ext cx="157400" cy="699250"/>
              </a:xfrm>
              <a:custGeom>
                <a:avLst/>
                <a:gdLst/>
                <a:ahLst/>
                <a:cxnLst/>
                <a:rect l="l" t="t" r="r" b="b"/>
                <a:pathLst>
                  <a:path w="6296" h="27970" extrusionOk="0">
                    <a:moveTo>
                      <a:pt x="5595" y="0"/>
                    </a:moveTo>
                    <a:cubicBezTo>
                      <a:pt x="5377" y="0"/>
                      <a:pt x="5171" y="124"/>
                      <a:pt x="5099" y="420"/>
                    </a:cubicBezTo>
                    <a:cubicBezTo>
                      <a:pt x="3387" y="9368"/>
                      <a:pt x="1767" y="18292"/>
                      <a:pt x="55" y="27240"/>
                    </a:cubicBezTo>
                    <a:cubicBezTo>
                      <a:pt x="1" y="27684"/>
                      <a:pt x="336" y="27970"/>
                      <a:pt x="663" y="27970"/>
                    </a:cubicBezTo>
                    <a:cubicBezTo>
                      <a:pt x="889" y="27970"/>
                      <a:pt x="1112" y="27832"/>
                      <a:pt x="1196" y="27514"/>
                    </a:cubicBezTo>
                    <a:cubicBezTo>
                      <a:pt x="2908" y="18589"/>
                      <a:pt x="4528" y="9641"/>
                      <a:pt x="6240" y="694"/>
                    </a:cubicBezTo>
                    <a:cubicBezTo>
                      <a:pt x="6296" y="293"/>
                      <a:pt x="5931" y="0"/>
                      <a:pt x="5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2"/>
              <p:cNvSpPr/>
              <p:nvPr/>
            </p:nvSpPr>
            <p:spPr>
              <a:xfrm>
                <a:off x="413875" y="202250"/>
                <a:ext cx="254950" cy="243350"/>
              </a:xfrm>
              <a:custGeom>
                <a:avLst/>
                <a:gdLst/>
                <a:ahLst/>
                <a:cxnLst/>
                <a:rect l="l" t="t" r="r" b="b"/>
                <a:pathLst>
                  <a:path w="10198" h="9734" extrusionOk="0">
                    <a:moveTo>
                      <a:pt x="3282" y="1165"/>
                    </a:moveTo>
                    <a:cubicBezTo>
                      <a:pt x="4845" y="1165"/>
                      <a:pt x="6341" y="3427"/>
                      <a:pt x="7031" y="4556"/>
                    </a:cubicBezTo>
                    <a:cubicBezTo>
                      <a:pt x="7811" y="5726"/>
                      <a:pt x="8455" y="7001"/>
                      <a:pt x="8815" y="8358"/>
                    </a:cubicBezTo>
                    <a:lnTo>
                      <a:pt x="8815" y="8358"/>
                    </a:lnTo>
                    <a:cubicBezTo>
                      <a:pt x="6672" y="7834"/>
                      <a:pt x="4704" y="6916"/>
                      <a:pt x="3037" y="5310"/>
                    </a:cubicBezTo>
                    <a:cubicBezTo>
                      <a:pt x="1895" y="4282"/>
                      <a:pt x="457" y="1886"/>
                      <a:pt x="2854" y="1224"/>
                    </a:cubicBezTo>
                    <a:cubicBezTo>
                      <a:pt x="2997" y="1184"/>
                      <a:pt x="3139" y="1165"/>
                      <a:pt x="3282" y="1165"/>
                    </a:cubicBezTo>
                    <a:close/>
                    <a:moveTo>
                      <a:pt x="3336" y="0"/>
                    </a:moveTo>
                    <a:cubicBezTo>
                      <a:pt x="2864" y="0"/>
                      <a:pt x="2382" y="118"/>
                      <a:pt x="1895" y="379"/>
                    </a:cubicBezTo>
                    <a:cubicBezTo>
                      <a:pt x="1" y="1315"/>
                      <a:pt x="92" y="3324"/>
                      <a:pt x="1233" y="4944"/>
                    </a:cubicBezTo>
                    <a:cubicBezTo>
                      <a:pt x="2910" y="7537"/>
                      <a:pt x="6227" y="9057"/>
                      <a:pt x="9215" y="9655"/>
                    </a:cubicBezTo>
                    <a:lnTo>
                      <a:pt x="9215" y="9655"/>
                    </a:lnTo>
                    <a:cubicBezTo>
                      <a:pt x="9294" y="9709"/>
                      <a:pt x="9389" y="9734"/>
                      <a:pt x="9487" y="9734"/>
                    </a:cubicBezTo>
                    <a:cubicBezTo>
                      <a:pt x="9569" y="9734"/>
                      <a:pt x="9653" y="9717"/>
                      <a:pt x="9733" y="9686"/>
                    </a:cubicBezTo>
                    <a:lnTo>
                      <a:pt x="9733" y="9686"/>
                    </a:lnTo>
                    <a:cubicBezTo>
                      <a:pt x="9802" y="9664"/>
                      <a:pt x="9863" y="9629"/>
                      <a:pt x="9916" y="9585"/>
                    </a:cubicBezTo>
                    <a:lnTo>
                      <a:pt x="9916" y="9585"/>
                    </a:lnTo>
                    <a:cubicBezTo>
                      <a:pt x="10085" y="9459"/>
                      <a:pt x="10198" y="9261"/>
                      <a:pt x="10158" y="9030"/>
                    </a:cubicBezTo>
                    <a:cubicBezTo>
                      <a:pt x="9756" y="6437"/>
                      <a:pt x="6822"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2"/>
              <p:cNvSpPr/>
              <p:nvPr/>
            </p:nvSpPr>
            <p:spPr>
              <a:xfrm>
                <a:off x="618475" y="129175"/>
                <a:ext cx="244525" cy="316600"/>
              </a:xfrm>
              <a:custGeom>
                <a:avLst/>
                <a:gdLst/>
                <a:ahLst/>
                <a:cxnLst/>
                <a:rect l="l" t="t" r="r" b="b"/>
                <a:pathLst>
                  <a:path w="9781" h="12664" extrusionOk="0">
                    <a:moveTo>
                      <a:pt x="3866" y="1202"/>
                    </a:moveTo>
                    <a:cubicBezTo>
                      <a:pt x="7650" y="1202"/>
                      <a:pt x="3956" y="7900"/>
                      <a:pt x="1852" y="10641"/>
                    </a:cubicBezTo>
                    <a:lnTo>
                      <a:pt x="1852" y="10641"/>
                    </a:lnTo>
                    <a:cubicBezTo>
                      <a:pt x="1438" y="7371"/>
                      <a:pt x="300" y="1280"/>
                      <a:pt x="3800" y="1202"/>
                    </a:cubicBezTo>
                    <a:cubicBezTo>
                      <a:pt x="3822" y="1202"/>
                      <a:pt x="3844" y="1202"/>
                      <a:pt x="3866" y="1202"/>
                    </a:cubicBezTo>
                    <a:close/>
                    <a:moveTo>
                      <a:pt x="3652" y="1"/>
                    </a:moveTo>
                    <a:cubicBezTo>
                      <a:pt x="1714" y="1"/>
                      <a:pt x="613" y="1877"/>
                      <a:pt x="376" y="3667"/>
                    </a:cubicBezTo>
                    <a:cubicBezTo>
                      <a:pt x="0" y="6432"/>
                      <a:pt x="782" y="9111"/>
                      <a:pt x="831" y="11787"/>
                    </a:cubicBezTo>
                    <a:lnTo>
                      <a:pt x="831" y="11787"/>
                    </a:lnTo>
                    <a:cubicBezTo>
                      <a:pt x="589" y="12165"/>
                      <a:pt x="986" y="12664"/>
                      <a:pt x="1421" y="12664"/>
                    </a:cubicBezTo>
                    <a:cubicBezTo>
                      <a:pt x="1546" y="12664"/>
                      <a:pt x="1675" y="12622"/>
                      <a:pt x="1792" y="12524"/>
                    </a:cubicBezTo>
                    <a:cubicBezTo>
                      <a:pt x="4165" y="10629"/>
                      <a:pt x="9780" y="1773"/>
                      <a:pt x="4645" y="152"/>
                    </a:cubicBezTo>
                    <a:cubicBezTo>
                      <a:pt x="4293" y="49"/>
                      <a:pt x="3962" y="1"/>
                      <a:pt x="36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2"/>
              <p:cNvSpPr/>
              <p:nvPr/>
            </p:nvSpPr>
            <p:spPr>
              <a:xfrm>
                <a:off x="637900" y="286675"/>
                <a:ext cx="323925" cy="175650"/>
              </a:xfrm>
              <a:custGeom>
                <a:avLst/>
                <a:gdLst/>
                <a:ahLst/>
                <a:cxnLst/>
                <a:rect l="l" t="t" r="r" b="b"/>
                <a:pathLst>
                  <a:path w="12957" h="7026" extrusionOk="0">
                    <a:moveTo>
                      <a:pt x="9483" y="1088"/>
                    </a:moveTo>
                    <a:cubicBezTo>
                      <a:pt x="10807" y="1179"/>
                      <a:pt x="11765" y="2891"/>
                      <a:pt x="11583" y="4124"/>
                    </a:cubicBezTo>
                    <a:cubicBezTo>
                      <a:pt x="11260" y="5623"/>
                      <a:pt x="8570" y="5750"/>
                      <a:pt x="6911" y="5750"/>
                    </a:cubicBezTo>
                    <a:cubicBezTo>
                      <a:pt x="6575" y="5750"/>
                      <a:pt x="6282" y="5744"/>
                      <a:pt x="6059" y="5744"/>
                    </a:cubicBezTo>
                    <a:cubicBezTo>
                      <a:pt x="4698" y="5744"/>
                      <a:pt x="3278" y="5629"/>
                      <a:pt x="1847" y="5386"/>
                    </a:cubicBezTo>
                    <a:lnTo>
                      <a:pt x="1847" y="5386"/>
                    </a:lnTo>
                    <a:cubicBezTo>
                      <a:pt x="3156" y="4138"/>
                      <a:pt x="4577" y="3076"/>
                      <a:pt x="6059" y="2138"/>
                    </a:cubicBezTo>
                    <a:cubicBezTo>
                      <a:pt x="7109" y="1567"/>
                      <a:pt x="8341" y="1088"/>
                      <a:pt x="9483" y="1088"/>
                    </a:cubicBezTo>
                    <a:close/>
                    <a:moveTo>
                      <a:pt x="8864" y="1"/>
                    </a:moveTo>
                    <a:cubicBezTo>
                      <a:pt x="8497" y="1"/>
                      <a:pt x="8129" y="43"/>
                      <a:pt x="7771" y="129"/>
                    </a:cubicBezTo>
                    <a:cubicBezTo>
                      <a:pt x="4918" y="905"/>
                      <a:pt x="2156" y="3279"/>
                      <a:pt x="170" y="5356"/>
                    </a:cubicBezTo>
                    <a:cubicBezTo>
                      <a:pt x="54" y="5494"/>
                      <a:pt x="16" y="5643"/>
                      <a:pt x="31" y="5784"/>
                    </a:cubicBezTo>
                    <a:lnTo>
                      <a:pt x="31" y="5784"/>
                    </a:lnTo>
                    <a:cubicBezTo>
                      <a:pt x="0" y="6026"/>
                      <a:pt x="107" y="6258"/>
                      <a:pt x="410" y="6310"/>
                    </a:cubicBezTo>
                    <a:lnTo>
                      <a:pt x="410" y="6310"/>
                    </a:lnTo>
                    <a:cubicBezTo>
                      <a:pt x="490" y="6350"/>
                      <a:pt x="578" y="6373"/>
                      <a:pt x="665" y="6373"/>
                    </a:cubicBezTo>
                    <a:cubicBezTo>
                      <a:pt x="686" y="6373"/>
                      <a:pt x="707" y="6372"/>
                      <a:pt x="728" y="6369"/>
                    </a:cubicBezTo>
                    <a:lnTo>
                      <a:pt x="728" y="6369"/>
                    </a:lnTo>
                    <a:cubicBezTo>
                      <a:pt x="2115" y="6631"/>
                      <a:pt x="4486" y="7025"/>
                      <a:pt x="6758" y="7025"/>
                    </a:cubicBezTo>
                    <a:cubicBezTo>
                      <a:pt x="9720" y="7025"/>
                      <a:pt x="12511" y="6355"/>
                      <a:pt x="12724" y="3850"/>
                    </a:cubicBezTo>
                    <a:cubicBezTo>
                      <a:pt x="12957" y="1349"/>
                      <a:pt x="10934" y="1"/>
                      <a:pt x="88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2"/>
              <p:cNvSpPr/>
              <p:nvPr/>
            </p:nvSpPr>
            <p:spPr>
              <a:xfrm>
                <a:off x="480625" y="418500"/>
                <a:ext cx="184975" cy="204300"/>
              </a:xfrm>
              <a:custGeom>
                <a:avLst/>
                <a:gdLst/>
                <a:ahLst/>
                <a:cxnLst/>
                <a:rect l="l" t="t" r="r" b="b"/>
                <a:pathLst>
                  <a:path w="7399" h="8172" extrusionOk="0">
                    <a:moveTo>
                      <a:pt x="6611" y="1"/>
                    </a:moveTo>
                    <a:cubicBezTo>
                      <a:pt x="6526" y="1"/>
                      <a:pt x="6436" y="26"/>
                      <a:pt x="6347" y="83"/>
                    </a:cubicBezTo>
                    <a:cubicBezTo>
                      <a:pt x="5206" y="951"/>
                      <a:pt x="4544" y="2001"/>
                      <a:pt x="3790" y="3142"/>
                    </a:cubicBezTo>
                    <a:cubicBezTo>
                      <a:pt x="2832" y="4557"/>
                      <a:pt x="1599" y="5904"/>
                      <a:pt x="367" y="7228"/>
                    </a:cubicBezTo>
                    <a:cubicBezTo>
                      <a:pt x="1" y="7593"/>
                      <a:pt x="353" y="8172"/>
                      <a:pt x="794" y="8172"/>
                    </a:cubicBezTo>
                    <a:cubicBezTo>
                      <a:pt x="931" y="8172"/>
                      <a:pt x="1076" y="8116"/>
                      <a:pt x="1211" y="7981"/>
                    </a:cubicBezTo>
                    <a:cubicBezTo>
                      <a:pt x="2261" y="6931"/>
                      <a:pt x="3220" y="5790"/>
                      <a:pt x="4179" y="4648"/>
                    </a:cubicBezTo>
                    <a:cubicBezTo>
                      <a:pt x="5023" y="3416"/>
                      <a:pt x="5685" y="2001"/>
                      <a:pt x="6918" y="1133"/>
                    </a:cubicBezTo>
                    <a:cubicBezTo>
                      <a:pt x="7399" y="729"/>
                      <a:pt x="7069" y="1"/>
                      <a:pt x="6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2"/>
              <p:cNvSpPr/>
              <p:nvPr/>
            </p:nvSpPr>
            <p:spPr>
              <a:xfrm>
                <a:off x="645000" y="427475"/>
                <a:ext cx="177125" cy="359575"/>
              </a:xfrm>
              <a:custGeom>
                <a:avLst/>
                <a:gdLst/>
                <a:ahLst/>
                <a:cxnLst/>
                <a:rect l="l" t="t" r="r" b="b"/>
                <a:pathLst>
                  <a:path w="7085" h="14383" extrusionOk="0">
                    <a:moveTo>
                      <a:pt x="809" y="1"/>
                    </a:moveTo>
                    <a:cubicBezTo>
                      <a:pt x="405" y="1"/>
                      <a:pt x="1" y="412"/>
                      <a:pt x="251" y="866"/>
                    </a:cubicBezTo>
                    <a:cubicBezTo>
                      <a:pt x="2739" y="5157"/>
                      <a:pt x="2351" y="10475"/>
                      <a:pt x="5866" y="14196"/>
                    </a:cubicBezTo>
                    <a:cubicBezTo>
                      <a:pt x="5977" y="14327"/>
                      <a:pt x="6107" y="14382"/>
                      <a:pt x="6235" y="14382"/>
                    </a:cubicBezTo>
                    <a:cubicBezTo>
                      <a:pt x="6666" y="14382"/>
                      <a:pt x="7085" y="13767"/>
                      <a:pt x="6734" y="13328"/>
                    </a:cubicBezTo>
                    <a:cubicBezTo>
                      <a:pt x="3310" y="9813"/>
                      <a:pt x="3584" y="4404"/>
                      <a:pt x="1301" y="295"/>
                    </a:cubicBezTo>
                    <a:cubicBezTo>
                      <a:pt x="1179" y="87"/>
                      <a:pt x="994" y="1"/>
                      <a:pt x="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2"/>
              <p:cNvSpPr/>
              <p:nvPr/>
            </p:nvSpPr>
            <p:spPr>
              <a:xfrm>
                <a:off x="709000" y="883550"/>
                <a:ext cx="93800" cy="67800"/>
              </a:xfrm>
              <a:custGeom>
                <a:avLst/>
                <a:gdLst/>
                <a:ahLst/>
                <a:cxnLst/>
                <a:rect l="l" t="t" r="r" b="b"/>
                <a:pathLst>
                  <a:path w="3752" h="2712" extrusionOk="0">
                    <a:moveTo>
                      <a:pt x="1648" y="1"/>
                    </a:moveTo>
                    <a:cubicBezTo>
                      <a:pt x="149" y="1"/>
                      <a:pt x="0" y="2432"/>
                      <a:pt x="1686" y="2709"/>
                    </a:cubicBezTo>
                    <a:cubicBezTo>
                      <a:pt x="1713" y="2711"/>
                      <a:pt x="1740" y="2711"/>
                      <a:pt x="1766" y="2711"/>
                    </a:cubicBezTo>
                    <a:cubicBezTo>
                      <a:pt x="3148" y="2711"/>
                      <a:pt x="3752" y="419"/>
                      <a:pt x="1982" y="38"/>
                    </a:cubicBezTo>
                    <a:cubicBezTo>
                      <a:pt x="1864" y="13"/>
                      <a:pt x="1753" y="1"/>
                      <a:pt x="1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2"/>
              <p:cNvSpPr/>
              <p:nvPr/>
            </p:nvSpPr>
            <p:spPr>
              <a:xfrm>
                <a:off x="231925" y="907100"/>
                <a:ext cx="94775" cy="65550"/>
              </a:xfrm>
              <a:custGeom>
                <a:avLst/>
                <a:gdLst/>
                <a:ahLst/>
                <a:cxnLst/>
                <a:rect l="l" t="t" r="r" b="b"/>
                <a:pathLst>
                  <a:path w="3791" h="2622" extrusionOk="0">
                    <a:moveTo>
                      <a:pt x="1637" y="1"/>
                    </a:moveTo>
                    <a:cubicBezTo>
                      <a:pt x="182" y="1"/>
                      <a:pt x="0" y="2443"/>
                      <a:pt x="1664" y="2611"/>
                    </a:cubicBezTo>
                    <a:cubicBezTo>
                      <a:pt x="1714" y="2618"/>
                      <a:pt x="1764" y="2621"/>
                      <a:pt x="1813" y="2621"/>
                    </a:cubicBezTo>
                    <a:cubicBezTo>
                      <a:pt x="3131" y="2621"/>
                      <a:pt x="3790" y="319"/>
                      <a:pt x="2029" y="55"/>
                    </a:cubicBezTo>
                    <a:cubicBezTo>
                      <a:pt x="1890" y="18"/>
                      <a:pt x="1759" y="1"/>
                      <a:pt x="16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2"/>
              <p:cNvSpPr/>
              <p:nvPr/>
            </p:nvSpPr>
            <p:spPr>
              <a:xfrm>
                <a:off x="456625" y="752875"/>
                <a:ext cx="93025" cy="67475"/>
              </a:xfrm>
              <a:custGeom>
                <a:avLst/>
                <a:gdLst/>
                <a:ahLst/>
                <a:cxnLst/>
                <a:rect l="l" t="t" r="r" b="b"/>
                <a:pathLst>
                  <a:path w="3721" h="2699" extrusionOk="0">
                    <a:moveTo>
                      <a:pt x="1654" y="1"/>
                    </a:moveTo>
                    <a:cubicBezTo>
                      <a:pt x="155" y="1"/>
                      <a:pt x="1" y="2430"/>
                      <a:pt x="1601" y="2686"/>
                    </a:cubicBezTo>
                    <a:cubicBezTo>
                      <a:pt x="1661" y="2694"/>
                      <a:pt x="1720" y="2698"/>
                      <a:pt x="1778" y="2698"/>
                    </a:cubicBezTo>
                    <a:cubicBezTo>
                      <a:pt x="3178" y="2698"/>
                      <a:pt x="3721" y="389"/>
                      <a:pt x="1989" y="38"/>
                    </a:cubicBezTo>
                    <a:cubicBezTo>
                      <a:pt x="1871" y="13"/>
                      <a:pt x="1759" y="1"/>
                      <a:pt x="16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2"/>
              <p:cNvSpPr/>
              <p:nvPr/>
            </p:nvSpPr>
            <p:spPr>
              <a:xfrm>
                <a:off x="645550" y="752425"/>
                <a:ext cx="91825" cy="65625"/>
              </a:xfrm>
              <a:custGeom>
                <a:avLst/>
                <a:gdLst/>
                <a:ahLst/>
                <a:cxnLst/>
                <a:rect l="l" t="t" r="r" b="b"/>
                <a:pathLst>
                  <a:path w="3673" h="2625" extrusionOk="0">
                    <a:moveTo>
                      <a:pt x="1540" y="1"/>
                    </a:moveTo>
                    <a:cubicBezTo>
                      <a:pt x="107" y="1"/>
                      <a:pt x="0" y="2361"/>
                      <a:pt x="1576" y="2613"/>
                    </a:cubicBezTo>
                    <a:cubicBezTo>
                      <a:pt x="1636" y="2621"/>
                      <a:pt x="1694" y="2625"/>
                      <a:pt x="1751" y="2625"/>
                    </a:cubicBezTo>
                    <a:cubicBezTo>
                      <a:pt x="3131" y="2625"/>
                      <a:pt x="3673" y="319"/>
                      <a:pt x="1941" y="56"/>
                    </a:cubicBezTo>
                    <a:cubicBezTo>
                      <a:pt x="1798" y="18"/>
                      <a:pt x="1664" y="1"/>
                      <a:pt x="15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2"/>
              <p:cNvSpPr/>
              <p:nvPr/>
            </p:nvSpPr>
            <p:spPr>
              <a:xfrm>
                <a:off x="602675" y="975700"/>
                <a:ext cx="92025" cy="66000"/>
              </a:xfrm>
              <a:custGeom>
                <a:avLst/>
                <a:gdLst/>
                <a:ahLst/>
                <a:cxnLst/>
                <a:rect l="l" t="t" r="r" b="b"/>
                <a:pathLst>
                  <a:path w="3681" h="2640" extrusionOk="0">
                    <a:moveTo>
                      <a:pt x="1570" y="1"/>
                    </a:moveTo>
                    <a:cubicBezTo>
                      <a:pt x="112" y="1"/>
                      <a:pt x="0" y="2460"/>
                      <a:pt x="1670" y="2629"/>
                    </a:cubicBezTo>
                    <a:cubicBezTo>
                      <a:pt x="1723" y="2636"/>
                      <a:pt x="1774" y="2639"/>
                      <a:pt x="1824" y="2639"/>
                    </a:cubicBezTo>
                    <a:cubicBezTo>
                      <a:pt x="3131" y="2639"/>
                      <a:pt x="3681" y="424"/>
                      <a:pt x="1944" y="50"/>
                    </a:cubicBezTo>
                    <a:cubicBezTo>
                      <a:pt x="1811" y="16"/>
                      <a:pt x="1686" y="1"/>
                      <a:pt x="15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2"/>
              <p:cNvSpPr/>
              <p:nvPr/>
            </p:nvSpPr>
            <p:spPr>
              <a:xfrm>
                <a:off x="768350" y="1040475"/>
                <a:ext cx="93800" cy="67800"/>
              </a:xfrm>
              <a:custGeom>
                <a:avLst/>
                <a:gdLst/>
                <a:ahLst/>
                <a:cxnLst/>
                <a:rect l="l" t="t" r="r" b="b"/>
                <a:pathLst>
                  <a:path w="3752" h="2712" extrusionOk="0">
                    <a:moveTo>
                      <a:pt x="1648" y="1"/>
                    </a:moveTo>
                    <a:cubicBezTo>
                      <a:pt x="149" y="1"/>
                      <a:pt x="0" y="2431"/>
                      <a:pt x="1686" y="2709"/>
                    </a:cubicBezTo>
                    <a:cubicBezTo>
                      <a:pt x="1713" y="2710"/>
                      <a:pt x="1739" y="2711"/>
                      <a:pt x="1766" y="2711"/>
                    </a:cubicBezTo>
                    <a:cubicBezTo>
                      <a:pt x="3148" y="2711"/>
                      <a:pt x="3751" y="419"/>
                      <a:pt x="1982" y="38"/>
                    </a:cubicBezTo>
                    <a:cubicBezTo>
                      <a:pt x="1864" y="13"/>
                      <a:pt x="1753" y="1"/>
                      <a:pt x="1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2"/>
              <p:cNvSpPr/>
              <p:nvPr/>
            </p:nvSpPr>
            <p:spPr>
              <a:xfrm>
                <a:off x="280850" y="648000"/>
                <a:ext cx="93225" cy="67850"/>
              </a:xfrm>
              <a:custGeom>
                <a:avLst/>
                <a:gdLst/>
                <a:ahLst/>
                <a:cxnLst/>
                <a:rect l="l" t="t" r="r" b="b"/>
                <a:pathLst>
                  <a:path w="3729" h="2714" extrusionOk="0">
                    <a:moveTo>
                      <a:pt x="1672" y="0"/>
                    </a:moveTo>
                    <a:cubicBezTo>
                      <a:pt x="158" y="0"/>
                      <a:pt x="1" y="2447"/>
                      <a:pt x="1693" y="2704"/>
                    </a:cubicBezTo>
                    <a:cubicBezTo>
                      <a:pt x="1744" y="2711"/>
                      <a:pt x="1794" y="2714"/>
                      <a:pt x="1843" y="2714"/>
                    </a:cubicBezTo>
                    <a:cubicBezTo>
                      <a:pt x="3175" y="2714"/>
                      <a:pt x="3728" y="408"/>
                      <a:pt x="1989" y="33"/>
                    </a:cubicBezTo>
                    <a:cubicBezTo>
                      <a:pt x="1878" y="11"/>
                      <a:pt x="1772" y="0"/>
                      <a:pt x="16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2"/>
              <p:cNvSpPr/>
              <p:nvPr/>
            </p:nvSpPr>
            <p:spPr>
              <a:xfrm>
                <a:off x="835100" y="828775"/>
                <a:ext cx="96100" cy="67800"/>
              </a:xfrm>
              <a:custGeom>
                <a:avLst/>
                <a:gdLst/>
                <a:ahLst/>
                <a:cxnLst/>
                <a:rect l="l" t="t" r="r" b="b"/>
                <a:pathLst>
                  <a:path w="3844" h="2712" extrusionOk="0">
                    <a:moveTo>
                      <a:pt x="1739" y="1"/>
                    </a:moveTo>
                    <a:cubicBezTo>
                      <a:pt x="230" y="1"/>
                      <a:pt x="1" y="2431"/>
                      <a:pt x="1686" y="2709"/>
                    </a:cubicBezTo>
                    <a:cubicBezTo>
                      <a:pt x="1715" y="2710"/>
                      <a:pt x="1743" y="2711"/>
                      <a:pt x="1772" y="2711"/>
                    </a:cubicBezTo>
                    <a:cubicBezTo>
                      <a:pt x="3239" y="2711"/>
                      <a:pt x="3843" y="419"/>
                      <a:pt x="2074" y="38"/>
                    </a:cubicBezTo>
                    <a:cubicBezTo>
                      <a:pt x="1956" y="13"/>
                      <a:pt x="1844" y="1"/>
                      <a:pt x="1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2"/>
              <p:cNvSpPr/>
              <p:nvPr/>
            </p:nvSpPr>
            <p:spPr>
              <a:xfrm>
                <a:off x="402575" y="971450"/>
                <a:ext cx="95300" cy="67950"/>
              </a:xfrm>
              <a:custGeom>
                <a:avLst/>
                <a:gdLst/>
                <a:ahLst/>
                <a:cxnLst/>
                <a:rect l="l" t="t" r="r" b="b"/>
                <a:pathLst>
                  <a:path w="3812" h="2718" extrusionOk="0">
                    <a:moveTo>
                      <a:pt x="1716" y="0"/>
                    </a:moveTo>
                    <a:cubicBezTo>
                      <a:pt x="209" y="0"/>
                      <a:pt x="0" y="2431"/>
                      <a:pt x="1685" y="2708"/>
                    </a:cubicBezTo>
                    <a:cubicBezTo>
                      <a:pt x="1736" y="2714"/>
                      <a:pt x="1785" y="2718"/>
                      <a:pt x="1834" y="2718"/>
                    </a:cubicBezTo>
                    <a:cubicBezTo>
                      <a:pt x="3153" y="2718"/>
                      <a:pt x="3812" y="412"/>
                      <a:pt x="2051" y="37"/>
                    </a:cubicBezTo>
                    <a:cubicBezTo>
                      <a:pt x="1933" y="12"/>
                      <a:pt x="1821" y="0"/>
                      <a:pt x="17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2"/>
              <p:cNvSpPr/>
              <p:nvPr/>
            </p:nvSpPr>
            <p:spPr>
              <a:xfrm>
                <a:off x="328750" y="811800"/>
                <a:ext cx="92425" cy="65625"/>
              </a:xfrm>
              <a:custGeom>
                <a:avLst/>
                <a:gdLst/>
                <a:ahLst/>
                <a:cxnLst/>
                <a:rect l="l" t="t" r="r" b="b"/>
                <a:pathLst>
                  <a:path w="3697" h="2625" extrusionOk="0">
                    <a:moveTo>
                      <a:pt x="1577" y="1"/>
                    </a:moveTo>
                    <a:cubicBezTo>
                      <a:pt x="131" y="1"/>
                      <a:pt x="0" y="2443"/>
                      <a:pt x="1580" y="2612"/>
                    </a:cubicBezTo>
                    <a:cubicBezTo>
                      <a:pt x="1643" y="2620"/>
                      <a:pt x="1705" y="2624"/>
                      <a:pt x="1765" y="2624"/>
                    </a:cubicBezTo>
                    <a:cubicBezTo>
                      <a:pt x="3160" y="2624"/>
                      <a:pt x="3697" y="427"/>
                      <a:pt x="1968" y="55"/>
                    </a:cubicBezTo>
                    <a:cubicBezTo>
                      <a:pt x="1829" y="18"/>
                      <a:pt x="1698" y="1"/>
                      <a:pt x="15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6" name="Google Shape;3506;p42"/>
            <p:cNvSpPr/>
            <p:nvPr/>
          </p:nvSpPr>
          <p:spPr>
            <a:xfrm flipH="1">
              <a:off x="5439244" y="3627180"/>
              <a:ext cx="322304" cy="526665"/>
            </a:xfrm>
            <a:custGeom>
              <a:avLst/>
              <a:gdLst/>
              <a:ahLst/>
              <a:cxnLst/>
              <a:rect l="l" t="t" r="r" b="b"/>
              <a:pathLst>
                <a:path w="4304" h="7033" extrusionOk="0">
                  <a:moveTo>
                    <a:pt x="1629" y="1"/>
                  </a:moveTo>
                  <a:cubicBezTo>
                    <a:pt x="1510" y="1"/>
                    <a:pt x="1438" y="4"/>
                    <a:pt x="1438" y="4"/>
                  </a:cubicBezTo>
                  <a:cubicBezTo>
                    <a:pt x="1438" y="4"/>
                    <a:pt x="1" y="103"/>
                    <a:pt x="100" y="1144"/>
                  </a:cubicBezTo>
                  <a:cubicBezTo>
                    <a:pt x="100" y="1763"/>
                    <a:pt x="720" y="1763"/>
                    <a:pt x="720" y="1763"/>
                  </a:cubicBezTo>
                  <a:cubicBezTo>
                    <a:pt x="720" y="1763"/>
                    <a:pt x="1" y="2061"/>
                    <a:pt x="1" y="2680"/>
                  </a:cubicBezTo>
                  <a:cubicBezTo>
                    <a:pt x="1" y="3212"/>
                    <a:pt x="457" y="3524"/>
                    <a:pt x="586" y="3524"/>
                  </a:cubicBezTo>
                  <a:cubicBezTo>
                    <a:pt x="588" y="3524"/>
                    <a:pt x="589" y="3524"/>
                    <a:pt x="590" y="3524"/>
                  </a:cubicBezTo>
                  <a:lnTo>
                    <a:pt x="590" y="3524"/>
                  </a:lnTo>
                  <a:cubicBezTo>
                    <a:pt x="493" y="3612"/>
                    <a:pt x="199" y="3922"/>
                    <a:pt x="199" y="4440"/>
                  </a:cubicBezTo>
                  <a:cubicBezTo>
                    <a:pt x="199" y="5059"/>
                    <a:pt x="1141" y="5357"/>
                    <a:pt x="1141" y="5357"/>
                  </a:cubicBezTo>
                  <a:cubicBezTo>
                    <a:pt x="1141" y="5357"/>
                    <a:pt x="298" y="5580"/>
                    <a:pt x="397" y="6397"/>
                  </a:cubicBezTo>
                  <a:cubicBezTo>
                    <a:pt x="458" y="6798"/>
                    <a:pt x="1306" y="7033"/>
                    <a:pt x="2154" y="7033"/>
                  </a:cubicBezTo>
                  <a:cubicBezTo>
                    <a:pt x="3035" y="7033"/>
                    <a:pt x="3916" y="6780"/>
                    <a:pt x="3916" y="6199"/>
                  </a:cubicBezTo>
                  <a:cubicBezTo>
                    <a:pt x="3916" y="5158"/>
                    <a:pt x="2776" y="5158"/>
                    <a:pt x="2776" y="5158"/>
                  </a:cubicBezTo>
                  <a:cubicBezTo>
                    <a:pt x="2776" y="5158"/>
                    <a:pt x="3817" y="5158"/>
                    <a:pt x="3817" y="4241"/>
                  </a:cubicBezTo>
                  <a:cubicBezTo>
                    <a:pt x="3817" y="3553"/>
                    <a:pt x="3208" y="3421"/>
                    <a:pt x="2881" y="3399"/>
                  </a:cubicBezTo>
                  <a:lnTo>
                    <a:pt x="2881" y="3399"/>
                  </a:lnTo>
                  <a:cubicBezTo>
                    <a:pt x="3324" y="3385"/>
                    <a:pt x="4303" y="3258"/>
                    <a:pt x="3817" y="2383"/>
                  </a:cubicBezTo>
                  <a:cubicBezTo>
                    <a:pt x="3576" y="1825"/>
                    <a:pt x="2888" y="1755"/>
                    <a:pt x="2559" y="1755"/>
                  </a:cubicBezTo>
                  <a:cubicBezTo>
                    <a:pt x="2549" y="1755"/>
                    <a:pt x="2539" y="1756"/>
                    <a:pt x="2530" y="1756"/>
                  </a:cubicBezTo>
                  <a:lnTo>
                    <a:pt x="2530" y="1756"/>
                  </a:lnTo>
                  <a:cubicBezTo>
                    <a:pt x="2898" y="1725"/>
                    <a:pt x="3817" y="1575"/>
                    <a:pt x="3817" y="822"/>
                  </a:cubicBezTo>
                  <a:cubicBezTo>
                    <a:pt x="3736" y="68"/>
                    <a:pt x="2180" y="1"/>
                    <a:pt x="1629" y="1"/>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7" name="Google Shape;3507;p42"/>
          <p:cNvGrpSpPr/>
          <p:nvPr/>
        </p:nvGrpSpPr>
        <p:grpSpPr>
          <a:xfrm>
            <a:off x="6125725" y="447450"/>
            <a:ext cx="2283950" cy="1635300"/>
            <a:chOff x="13329075" y="195275"/>
            <a:chExt cx="2283950" cy="1635300"/>
          </a:xfrm>
        </p:grpSpPr>
        <p:sp>
          <p:nvSpPr>
            <p:cNvPr id="3508" name="Google Shape;3508;p42"/>
            <p:cNvSpPr/>
            <p:nvPr/>
          </p:nvSpPr>
          <p:spPr>
            <a:xfrm>
              <a:off x="13537850" y="195275"/>
              <a:ext cx="143250" cy="281000"/>
            </a:xfrm>
            <a:custGeom>
              <a:avLst/>
              <a:gdLst/>
              <a:ahLst/>
              <a:cxnLst/>
              <a:rect l="l" t="t" r="r" b="b"/>
              <a:pathLst>
                <a:path w="5730" h="11240" extrusionOk="0">
                  <a:moveTo>
                    <a:pt x="5151" y="0"/>
                  </a:moveTo>
                  <a:cubicBezTo>
                    <a:pt x="5071" y="0"/>
                    <a:pt x="4911" y="80"/>
                    <a:pt x="4732" y="160"/>
                  </a:cubicBezTo>
                  <a:cubicBezTo>
                    <a:pt x="2496" y="3573"/>
                    <a:pt x="839" y="7326"/>
                    <a:pt x="0" y="11239"/>
                  </a:cubicBezTo>
                  <a:lnTo>
                    <a:pt x="998" y="11239"/>
                  </a:lnTo>
                  <a:cubicBezTo>
                    <a:pt x="1837" y="7566"/>
                    <a:pt x="3414" y="3913"/>
                    <a:pt x="5570" y="759"/>
                  </a:cubicBezTo>
                  <a:cubicBezTo>
                    <a:pt x="5730" y="499"/>
                    <a:pt x="5730" y="260"/>
                    <a:pt x="5490" y="80"/>
                  </a:cubicBezTo>
                  <a:cubicBezTo>
                    <a:pt x="5410" y="0"/>
                    <a:pt x="5330" y="0"/>
                    <a:pt x="5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2"/>
            <p:cNvSpPr/>
            <p:nvPr/>
          </p:nvSpPr>
          <p:spPr>
            <a:xfrm>
              <a:off x="13508900" y="476250"/>
              <a:ext cx="1681900" cy="1025100"/>
            </a:xfrm>
            <a:custGeom>
              <a:avLst/>
              <a:gdLst/>
              <a:ahLst/>
              <a:cxnLst/>
              <a:rect l="l" t="t" r="r" b="b"/>
              <a:pathLst>
                <a:path w="67276" h="41004" extrusionOk="0">
                  <a:moveTo>
                    <a:pt x="1158" y="0"/>
                  </a:moveTo>
                  <a:cubicBezTo>
                    <a:pt x="0" y="5071"/>
                    <a:pt x="160" y="10221"/>
                    <a:pt x="1737" y="14473"/>
                  </a:cubicBezTo>
                  <a:cubicBezTo>
                    <a:pt x="2396" y="16210"/>
                    <a:pt x="3314" y="17787"/>
                    <a:pt x="4392" y="19284"/>
                  </a:cubicBezTo>
                  <a:cubicBezTo>
                    <a:pt x="4652" y="19045"/>
                    <a:pt x="4991" y="18865"/>
                    <a:pt x="5231" y="18785"/>
                  </a:cubicBezTo>
                  <a:cubicBezTo>
                    <a:pt x="4153" y="17368"/>
                    <a:pt x="3314" y="15871"/>
                    <a:pt x="2656" y="14134"/>
                  </a:cubicBezTo>
                  <a:cubicBezTo>
                    <a:pt x="1158" y="9982"/>
                    <a:pt x="999" y="4891"/>
                    <a:pt x="2156" y="0"/>
                  </a:cubicBezTo>
                  <a:close/>
                  <a:moveTo>
                    <a:pt x="35594" y="10800"/>
                  </a:moveTo>
                  <a:cubicBezTo>
                    <a:pt x="34177" y="10800"/>
                    <a:pt x="32760" y="11639"/>
                    <a:pt x="31442" y="13216"/>
                  </a:cubicBezTo>
                  <a:cubicBezTo>
                    <a:pt x="29106" y="15970"/>
                    <a:pt x="27450" y="20961"/>
                    <a:pt x="27689" y="25952"/>
                  </a:cubicBezTo>
                  <a:cubicBezTo>
                    <a:pt x="26272" y="26271"/>
                    <a:pt x="24695" y="26531"/>
                    <a:pt x="22958" y="26531"/>
                  </a:cubicBezTo>
                  <a:cubicBezTo>
                    <a:pt x="20962" y="26531"/>
                    <a:pt x="18786" y="26191"/>
                    <a:pt x="16470" y="25613"/>
                  </a:cubicBezTo>
                  <a:cubicBezTo>
                    <a:pt x="13216" y="24854"/>
                    <a:pt x="10481" y="23536"/>
                    <a:pt x="8145" y="21700"/>
                  </a:cubicBezTo>
                  <a:cubicBezTo>
                    <a:pt x="8066" y="22039"/>
                    <a:pt x="7886" y="22279"/>
                    <a:pt x="7646" y="22618"/>
                  </a:cubicBezTo>
                  <a:cubicBezTo>
                    <a:pt x="10062" y="24455"/>
                    <a:pt x="12877" y="25772"/>
                    <a:pt x="16210" y="26611"/>
                  </a:cubicBezTo>
                  <a:cubicBezTo>
                    <a:pt x="18626" y="27190"/>
                    <a:pt x="20862" y="27529"/>
                    <a:pt x="22958" y="27529"/>
                  </a:cubicBezTo>
                  <a:cubicBezTo>
                    <a:pt x="24695" y="27529"/>
                    <a:pt x="26272" y="27269"/>
                    <a:pt x="27769" y="26950"/>
                  </a:cubicBezTo>
                  <a:cubicBezTo>
                    <a:pt x="28028" y="29845"/>
                    <a:pt x="28947" y="32679"/>
                    <a:pt x="30763" y="35095"/>
                  </a:cubicBezTo>
                  <a:cubicBezTo>
                    <a:pt x="34257" y="39587"/>
                    <a:pt x="39008" y="41004"/>
                    <a:pt x="44418" y="41004"/>
                  </a:cubicBezTo>
                  <a:cubicBezTo>
                    <a:pt x="48570" y="41004"/>
                    <a:pt x="53062" y="40165"/>
                    <a:pt x="57713" y="39327"/>
                  </a:cubicBezTo>
                  <a:cubicBezTo>
                    <a:pt x="60788" y="38828"/>
                    <a:pt x="63962" y="38249"/>
                    <a:pt x="67116" y="37930"/>
                  </a:cubicBezTo>
                  <a:cubicBezTo>
                    <a:pt x="67116" y="37590"/>
                    <a:pt x="67196" y="37251"/>
                    <a:pt x="67276" y="36932"/>
                  </a:cubicBezTo>
                  <a:lnTo>
                    <a:pt x="67276" y="36932"/>
                  </a:lnTo>
                  <a:cubicBezTo>
                    <a:pt x="64042" y="37251"/>
                    <a:pt x="60788" y="37830"/>
                    <a:pt x="57474" y="38329"/>
                  </a:cubicBezTo>
                  <a:cubicBezTo>
                    <a:pt x="52982" y="39167"/>
                    <a:pt x="48491" y="39926"/>
                    <a:pt x="44498" y="39926"/>
                  </a:cubicBezTo>
                  <a:cubicBezTo>
                    <a:pt x="39248" y="39926"/>
                    <a:pt x="34756" y="38668"/>
                    <a:pt x="31602" y="34516"/>
                  </a:cubicBezTo>
                  <a:cubicBezTo>
                    <a:pt x="29845" y="32180"/>
                    <a:pt x="28947" y="29525"/>
                    <a:pt x="28687" y="26691"/>
                  </a:cubicBezTo>
                  <a:cubicBezTo>
                    <a:pt x="33019" y="25533"/>
                    <a:pt x="36094" y="22957"/>
                    <a:pt x="37830" y="20362"/>
                  </a:cubicBezTo>
                  <a:cubicBezTo>
                    <a:pt x="37591" y="20123"/>
                    <a:pt x="37331" y="19783"/>
                    <a:pt x="37172" y="19544"/>
                  </a:cubicBezTo>
                  <a:cubicBezTo>
                    <a:pt x="35594" y="22039"/>
                    <a:pt x="32760" y="24455"/>
                    <a:pt x="28607" y="25692"/>
                  </a:cubicBezTo>
                  <a:cubicBezTo>
                    <a:pt x="28448" y="21041"/>
                    <a:pt x="30025" y="16370"/>
                    <a:pt x="32181" y="13795"/>
                  </a:cubicBezTo>
                  <a:cubicBezTo>
                    <a:pt x="32939" y="12976"/>
                    <a:pt x="34177" y="11798"/>
                    <a:pt x="35594" y="11798"/>
                  </a:cubicBezTo>
                  <a:cubicBezTo>
                    <a:pt x="36014" y="11798"/>
                    <a:pt x="36433" y="11878"/>
                    <a:pt x="36932" y="12138"/>
                  </a:cubicBezTo>
                  <a:cubicBezTo>
                    <a:pt x="38170" y="12796"/>
                    <a:pt x="38749" y="14214"/>
                    <a:pt x="38509" y="15970"/>
                  </a:cubicBezTo>
                  <a:cubicBezTo>
                    <a:pt x="38828" y="15970"/>
                    <a:pt x="39168" y="15970"/>
                    <a:pt x="39507" y="16130"/>
                  </a:cubicBezTo>
                  <a:cubicBezTo>
                    <a:pt x="39747" y="13874"/>
                    <a:pt x="39008" y="12138"/>
                    <a:pt x="37331" y="11219"/>
                  </a:cubicBezTo>
                  <a:cubicBezTo>
                    <a:pt x="36752" y="10980"/>
                    <a:pt x="36173" y="10800"/>
                    <a:pt x="35594" y="108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2"/>
            <p:cNvSpPr/>
            <p:nvPr/>
          </p:nvSpPr>
          <p:spPr>
            <a:xfrm>
              <a:off x="15299075" y="1391050"/>
              <a:ext cx="313950" cy="97825"/>
            </a:xfrm>
            <a:custGeom>
              <a:avLst/>
              <a:gdLst/>
              <a:ahLst/>
              <a:cxnLst/>
              <a:rect l="l" t="t" r="r" b="b"/>
              <a:pathLst>
                <a:path w="12558" h="3913" extrusionOk="0">
                  <a:moveTo>
                    <a:pt x="1" y="0"/>
                  </a:moveTo>
                  <a:cubicBezTo>
                    <a:pt x="160" y="340"/>
                    <a:pt x="260" y="659"/>
                    <a:pt x="340" y="1078"/>
                  </a:cubicBezTo>
                  <a:lnTo>
                    <a:pt x="500" y="1078"/>
                  </a:lnTo>
                  <a:cubicBezTo>
                    <a:pt x="4832" y="1078"/>
                    <a:pt x="8904" y="1737"/>
                    <a:pt x="12557" y="3913"/>
                  </a:cubicBezTo>
                  <a:lnTo>
                    <a:pt x="12557" y="2735"/>
                  </a:lnTo>
                  <a:cubicBezTo>
                    <a:pt x="8904" y="739"/>
                    <a:pt x="4832" y="0"/>
                    <a:pt x="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2"/>
            <p:cNvSpPr/>
            <p:nvPr/>
          </p:nvSpPr>
          <p:spPr>
            <a:xfrm>
              <a:off x="13544825" y="937600"/>
              <a:ext cx="205150" cy="156225"/>
            </a:xfrm>
            <a:custGeom>
              <a:avLst/>
              <a:gdLst/>
              <a:ahLst/>
              <a:cxnLst/>
              <a:rect l="l" t="t" r="r" b="b"/>
              <a:pathLst>
                <a:path w="8206" h="6249" extrusionOk="0">
                  <a:moveTo>
                    <a:pt x="5158" y="0"/>
                  </a:moveTo>
                  <a:cubicBezTo>
                    <a:pt x="3640" y="0"/>
                    <a:pt x="1852" y="1353"/>
                    <a:pt x="1059" y="2587"/>
                  </a:cubicBezTo>
                  <a:cubicBezTo>
                    <a:pt x="1" y="4260"/>
                    <a:pt x="2594" y="6249"/>
                    <a:pt x="3606" y="6249"/>
                  </a:cubicBezTo>
                  <a:cubicBezTo>
                    <a:pt x="3644" y="6249"/>
                    <a:pt x="3680" y="6246"/>
                    <a:pt x="3714" y="6240"/>
                  </a:cubicBezTo>
                  <a:cubicBezTo>
                    <a:pt x="5551" y="5821"/>
                    <a:pt x="8206" y="2168"/>
                    <a:pt x="6629" y="591"/>
                  </a:cubicBezTo>
                  <a:cubicBezTo>
                    <a:pt x="6212" y="174"/>
                    <a:pt x="5702" y="0"/>
                    <a:pt x="5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2"/>
            <p:cNvSpPr/>
            <p:nvPr/>
          </p:nvSpPr>
          <p:spPr>
            <a:xfrm>
              <a:off x="13585750" y="945875"/>
              <a:ext cx="164225" cy="147950"/>
            </a:xfrm>
            <a:custGeom>
              <a:avLst/>
              <a:gdLst/>
              <a:ahLst/>
              <a:cxnLst/>
              <a:rect l="l" t="t" r="r" b="b"/>
              <a:pathLst>
                <a:path w="6569" h="5918" extrusionOk="0">
                  <a:moveTo>
                    <a:pt x="4732" y="0"/>
                  </a:moveTo>
                  <a:cubicBezTo>
                    <a:pt x="3075" y="1497"/>
                    <a:pt x="1498" y="3174"/>
                    <a:pt x="1" y="4831"/>
                  </a:cubicBezTo>
                  <a:cubicBezTo>
                    <a:pt x="613" y="5443"/>
                    <a:pt x="1449" y="5918"/>
                    <a:pt x="1965" y="5918"/>
                  </a:cubicBezTo>
                  <a:cubicBezTo>
                    <a:pt x="2004" y="5918"/>
                    <a:pt x="2042" y="5915"/>
                    <a:pt x="2077" y="5909"/>
                  </a:cubicBezTo>
                  <a:cubicBezTo>
                    <a:pt x="3914" y="5490"/>
                    <a:pt x="6569" y="1837"/>
                    <a:pt x="4992" y="260"/>
                  </a:cubicBezTo>
                  <a:lnTo>
                    <a:pt x="47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2"/>
            <p:cNvSpPr/>
            <p:nvPr/>
          </p:nvSpPr>
          <p:spPr>
            <a:xfrm>
              <a:off x="13329075" y="985250"/>
              <a:ext cx="339550" cy="322575"/>
            </a:xfrm>
            <a:custGeom>
              <a:avLst/>
              <a:gdLst/>
              <a:ahLst/>
              <a:cxnLst/>
              <a:rect l="l" t="t" r="r" b="b"/>
              <a:pathLst>
                <a:path w="13582" h="12903" extrusionOk="0">
                  <a:moveTo>
                    <a:pt x="9866" y="0"/>
                  </a:moveTo>
                  <a:cubicBezTo>
                    <a:pt x="8099" y="0"/>
                    <a:pt x="0" y="3621"/>
                    <a:pt x="1364" y="12479"/>
                  </a:cubicBezTo>
                  <a:cubicBezTo>
                    <a:pt x="1398" y="12745"/>
                    <a:pt x="1918" y="12903"/>
                    <a:pt x="2726" y="12903"/>
                  </a:cubicBezTo>
                  <a:cubicBezTo>
                    <a:pt x="5746" y="12903"/>
                    <a:pt x="12794" y="10699"/>
                    <a:pt x="13582" y="3675"/>
                  </a:cubicBezTo>
                  <a:cubicBezTo>
                    <a:pt x="13582" y="3675"/>
                    <a:pt x="11685" y="3336"/>
                    <a:pt x="10188" y="102"/>
                  </a:cubicBezTo>
                  <a:cubicBezTo>
                    <a:pt x="10151" y="35"/>
                    <a:pt x="10038" y="0"/>
                    <a:pt x="9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2"/>
            <p:cNvSpPr/>
            <p:nvPr/>
          </p:nvSpPr>
          <p:spPr>
            <a:xfrm>
              <a:off x="13614700" y="1037700"/>
              <a:ext cx="53925" cy="39450"/>
            </a:xfrm>
            <a:custGeom>
              <a:avLst/>
              <a:gdLst/>
              <a:ahLst/>
              <a:cxnLst/>
              <a:rect l="l" t="t" r="r" b="b"/>
              <a:pathLst>
                <a:path w="2157" h="1578" extrusionOk="0">
                  <a:moveTo>
                    <a:pt x="1" y="0"/>
                  </a:moveTo>
                  <a:lnTo>
                    <a:pt x="1" y="0"/>
                  </a:lnTo>
                  <a:cubicBezTo>
                    <a:pt x="1158" y="1398"/>
                    <a:pt x="2157" y="1577"/>
                    <a:pt x="2157" y="1577"/>
                  </a:cubicBezTo>
                  <a:cubicBezTo>
                    <a:pt x="2157" y="1577"/>
                    <a:pt x="1158" y="1318"/>
                    <a:pt x="1" y="0"/>
                  </a:cubicBezTo>
                  <a:close/>
                </a:path>
              </a:pathLst>
            </a:custGeom>
            <a:solidFill>
              <a:srgbClr val="344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2"/>
            <p:cNvSpPr/>
            <p:nvPr/>
          </p:nvSpPr>
          <p:spPr>
            <a:xfrm>
              <a:off x="13668600" y="1077125"/>
              <a:ext cx="25" cy="25"/>
            </a:xfrm>
            <a:custGeom>
              <a:avLst/>
              <a:gdLst/>
              <a:ahLst/>
              <a:cxnLst/>
              <a:rect l="l" t="t" r="r" b="b"/>
              <a:pathLst>
                <a:path w="1" h="1" extrusionOk="0">
                  <a:moveTo>
                    <a:pt x="1" y="0"/>
                  </a:moveTo>
                  <a:lnTo>
                    <a:pt x="1" y="0"/>
                  </a:lnTo>
                  <a:lnTo>
                    <a:pt x="1" y="0"/>
                  </a:lnTo>
                  <a:close/>
                </a:path>
              </a:pathLst>
            </a:custGeom>
            <a:solidFill>
              <a:srgbClr val="181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2"/>
            <p:cNvSpPr/>
            <p:nvPr/>
          </p:nvSpPr>
          <p:spPr>
            <a:xfrm>
              <a:off x="13668600" y="1077125"/>
              <a:ext cx="25" cy="25"/>
            </a:xfrm>
            <a:custGeom>
              <a:avLst/>
              <a:gdLst/>
              <a:ahLst/>
              <a:cxnLst/>
              <a:rect l="l" t="t" r="r" b="b"/>
              <a:pathLst>
                <a:path w="1" h="1" extrusionOk="0">
                  <a:moveTo>
                    <a:pt x="1" y="0"/>
                  </a:moveTo>
                  <a:lnTo>
                    <a:pt x="1" y="0"/>
                  </a:lnTo>
                  <a:lnTo>
                    <a:pt x="1" y="0"/>
                  </a:lnTo>
                  <a:close/>
                </a:path>
              </a:pathLst>
            </a:custGeom>
            <a:solidFill>
              <a:srgbClr val="344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2"/>
            <p:cNvSpPr/>
            <p:nvPr/>
          </p:nvSpPr>
          <p:spPr>
            <a:xfrm>
              <a:off x="13506400" y="1159975"/>
              <a:ext cx="137275" cy="122800"/>
            </a:xfrm>
            <a:custGeom>
              <a:avLst/>
              <a:gdLst/>
              <a:ahLst/>
              <a:cxnLst/>
              <a:rect l="l" t="t" r="r" b="b"/>
              <a:pathLst>
                <a:path w="5491" h="4912" extrusionOk="0">
                  <a:moveTo>
                    <a:pt x="5490" y="0"/>
                  </a:moveTo>
                  <a:cubicBezTo>
                    <a:pt x="4253" y="2496"/>
                    <a:pt x="2097" y="4093"/>
                    <a:pt x="1" y="4911"/>
                  </a:cubicBezTo>
                  <a:cubicBezTo>
                    <a:pt x="2097" y="4093"/>
                    <a:pt x="4253" y="2496"/>
                    <a:pt x="5490" y="0"/>
                  </a:cubicBezTo>
                  <a:close/>
                </a:path>
              </a:pathLst>
            </a:custGeom>
            <a:solidFill>
              <a:srgbClr val="181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2"/>
            <p:cNvSpPr/>
            <p:nvPr/>
          </p:nvSpPr>
          <p:spPr>
            <a:xfrm>
              <a:off x="13375650" y="1037700"/>
              <a:ext cx="292975" cy="270025"/>
            </a:xfrm>
            <a:custGeom>
              <a:avLst/>
              <a:gdLst/>
              <a:ahLst/>
              <a:cxnLst/>
              <a:rect l="l" t="t" r="r" b="b"/>
              <a:pathLst>
                <a:path w="11719" h="10801" extrusionOk="0">
                  <a:moveTo>
                    <a:pt x="9143" y="4572"/>
                  </a:moveTo>
                  <a:cubicBezTo>
                    <a:pt x="9563" y="4572"/>
                    <a:pt x="9722" y="5071"/>
                    <a:pt x="9483" y="5390"/>
                  </a:cubicBezTo>
                  <a:cubicBezTo>
                    <a:pt x="9223" y="5650"/>
                    <a:pt x="9064" y="6069"/>
                    <a:pt x="8724" y="6229"/>
                  </a:cubicBezTo>
                  <a:lnTo>
                    <a:pt x="8564" y="6229"/>
                  </a:lnTo>
                  <a:cubicBezTo>
                    <a:pt x="8405" y="6229"/>
                    <a:pt x="8225" y="6229"/>
                    <a:pt x="8145" y="6149"/>
                  </a:cubicBezTo>
                  <a:cubicBezTo>
                    <a:pt x="8065" y="5989"/>
                    <a:pt x="7986" y="5810"/>
                    <a:pt x="8065" y="5570"/>
                  </a:cubicBezTo>
                  <a:cubicBezTo>
                    <a:pt x="8225" y="5231"/>
                    <a:pt x="8644" y="4572"/>
                    <a:pt x="9064" y="4572"/>
                  </a:cubicBezTo>
                  <a:close/>
                  <a:moveTo>
                    <a:pt x="6987" y="6808"/>
                  </a:moveTo>
                  <a:cubicBezTo>
                    <a:pt x="7147" y="6808"/>
                    <a:pt x="7327" y="6888"/>
                    <a:pt x="7407" y="6987"/>
                  </a:cubicBezTo>
                  <a:cubicBezTo>
                    <a:pt x="7566" y="7067"/>
                    <a:pt x="7646" y="7307"/>
                    <a:pt x="7486" y="7566"/>
                  </a:cubicBezTo>
                  <a:cubicBezTo>
                    <a:pt x="7407" y="7806"/>
                    <a:pt x="6987" y="8065"/>
                    <a:pt x="6728" y="8225"/>
                  </a:cubicBezTo>
                  <a:cubicBezTo>
                    <a:pt x="6648" y="8225"/>
                    <a:pt x="6568" y="8305"/>
                    <a:pt x="6488" y="8305"/>
                  </a:cubicBezTo>
                  <a:cubicBezTo>
                    <a:pt x="6229" y="8225"/>
                    <a:pt x="5989" y="8065"/>
                    <a:pt x="5989" y="7886"/>
                  </a:cubicBezTo>
                  <a:lnTo>
                    <a:pt x="5989" y="7726"/>
                  </a:lnTo>
                  <a:cubicBezTo>
                    <a:pt x="6069" y="7486"/>
                    <a:pt x="6229" y="7307"/>
                    <a:pt x="6408" y="7227"/>
                  </a:cubicBezTo>
                  <a:cubicBezTo>
                    <a:pt x="6568" y="7067"/>
                    <a:pt x="6728" y="6888"/>
                    <a:pt x="6908" y="6808"/>
                  </a:cubicBezTo>
                  <a:close/>
                  <a:moveTo>
                    <a:pt x="9563" y="0"/>
                  </a:moveTo>
                  <a:cubicBezTo>
                    <a:pt x="6329" y="3494"/>
                    <a:pt x="3155" y="7147"/>
                    <a:pt x="0" y="10720"/>
                  </a:cubicBezTo>
                  <a:cubicBezTo>
                    <a:pt x="240" y="10800"/>
                    <a:pt x="499" y="10800"/>
                    <a:pt x="839" y="10800"/>
                  </a:cubicBezTo>
                  <a:cubicBezTo>
                    <a:pt x="1997" y="10800"/>
                    <a:pt x="3574" y="10561"/>
                    <a:pt x="5231" y="9802"/>
                  </a:cubicBezTo>
                  <a:cubicBezTo>
                    <a:pt x="7327" y="8984"/>
                    <a:pt x="9483" y="7387"/>
                    <a:pt x="10720" y="4891"/>
                  </a:cubicBezTo>
                  <a:cubicBezTo>
                    <a:pt x="11220" y="3993"/>
                    <a:pt x="11559" y="2815"/>
                    <a:pt x="11719" y="1577"/>
                  </a:cubicBezTo>
                  <a:cubicBezTo>
                    <a:pt x="11719" y="1577"/>
                    <a:pt x="10720" y="1398"/>
                    <a:pt x="95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2"/>
            <p:cNvSpPr/>
            <p:nvPr/>
          </p:nvSpPr>
          <p:spPr>
            <a:xfrm>
              <a:off x="13608725" y="960350"/>
              <a:ext cx="41425" cy="35450"/>
            </a:xfrm>
            <a:custGeom>
              <a:avLst/>
              <a:gdLst/>
              <a:ahLst/>
              <a:cxnLst/>
              <a:rect l="l" t="t" r="r" b="b"/>
              <a:pathLst>
                <a:path w="1657" h="1418" extrusionOk="0">
                  <a:moveTo>
                    <a:pt x="1318" y="0"/>
                  </a:moveTo>
                  <a:cubicBezTo>
                    <a:pt x="1238" y="0"/>
                    <a:pt x="1238" y="100"/>
                    <a:pt x="1158" y="100"/>
                  </a:cubicBezTo>
                  <a:cubicBezTo>
                    <a:pt x="998" y="180"/>
                    <a:pt x="819" y="260"/>
                    <a:pt x="579" y="340"/>
                  </a:cubicBezTo>
                  <a:cubicBezTo>
                    <a:pt x="399" y="499"/>
                    <a:pt x="240" y="599"/>
                    <a:pt x="80" y="759"/>
                  </a:cubicBezTo>
                  <a:cubicBezTo>
                    <a:pt x="0" y="918"/>
                    <a:pt x="0" y="1178"/>
                    <a:pt x="80" y="1258"/>
                  </a:cubicBezTo>
                  <a:cubicBezTo>
                    <a:pt x="160" y="1338"/>
                    <a:pt x="240" y="1418"/>
                    <a:pt x="319" y="1418"/>
                  </a:cubicBezTo>
                  <a:cubicBezTo>
                    <a:pt x="499" y="1418"/>
                    <a:pt x="579" y="1338"/>
                    <a:pt x="659" y="1258"/>
                  </a:cubicBezTo>
                  <a:cubicBezTo>
                    <a:pt x="659" y="1258"/>
                    <a:pt x="739" y="1178"/>
                    <a:pt x="819" y="1098"/>
                  </a:cubicBezTo>
                  <a:cubicBezTo>
                    <a:pt x="998" y="998"/>
                    <a:pt x="1238" y="839"/>
                    <a:pt x="1497" y="759"/>
                  </a:cubicBezTo>
                  <a:lnTo>
                    <a:pt x="1397" y="759"/>
                  </a:lnTo>
                  <a:cubicBezTo>
                    <a:pt x="1497" y="759"/>
                    <a:pt x="1577" y="679"/>
                    <a:pt x="1657" y="599"/>
                  </a:cubicBezTo>
                  <a:lnTo>
                    <a:pt x="1657" y="340"/>
                  </a:lnTo>
                  <a:cubicBezTo>
                    <a:pt x="1657" y="260"/>
                    <a:pt x="1577" y="180"/>
                    <a:pt x="1497" y="100"/>
                  </a:cubicBezTo>
                  <a:cubicBezTo>
                    <a:pt x="1397" y="100"/>
                    <a:pt x="1318" y="0"/>
                    <a:pt x="1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2"/>
            <p:cNvSpPr/>
            <p:nvPr/>
          </p:nvSpPr>
          <p:spPr>
            <a:xfrm>
              <a:off x="14398750" y="874525"/>
              <a:ext cx="190475" cy="151725"/>
            </a:xfrm>
            <a:custGeom>
              <a:avLst/>
              <a:gdLst/>
              <a:ahLst/>
              <a:cxnLst/>
              <a:rect l="l" t="t" r="r" b="b"/>
              <a:pathLst>
                <a:path w="7619" h="6069" extrusionOk="0">
                  <a:moveTo>
                    <a:pt x="2880" y="1"/>
                  </a:moveTo>
                  <a:cubicBezTo>
                    <a:pt x="2246" y="1"/>
                    <a:pt x="1692" y="204"/>
                    <a:pt x="1338" y="698"/>
                  </a:cubicBezTo>
                  <a:cubicBezTo>
                    <a:pt x="0" y="2435"/>
                    <a:pt x="2336" y="5030"/>
                    <a:pt x="4153" y="5929"/>
                  </a:cubicBezTo>
                  <a:cubicBezTo>
                    <a:pt x="4365" y="6025"/>
                    <a:pt x="4575" y="6069"/>
                    <a:pt x="4780" y="6069"/>
                  </a:cubicBezTo>
                  <a:cubicBezTo>
                    <a:pt x="6347" y="6069"/>
                    <a:pt x="7619" y="3516"/>
                    <a:pt x="7407" y="2774"/>
                  </a:cubicBezTo>
                  <a:cubicBezTo>
                    <a:pt x="6911" y="1505"/>
                    <a:pt x="4601" y="1"/>
                    <a:pt x="28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2"/>
            <p:cNvSpPr/>
            <p:nvPr/>
          </p:nvSpPr>
          <p:spPr>
            <a:xfrm>
              <a:off x="14407225" y="900450"/>
              <a:ext cx="159725" cy="125525"/>
            </a:xfrm>
            <a:custGeom>
              <a:avLst/>
              <a:gdLst/>
              <a:ahLst/>
              <a:cxnLst/>
              <a:rect l="l" t="t" r="r" b="b"/>
              <a:pathLst>
                <a:path w="6389" h="5021" extrusionOk="0">
                  <a:moveTo>
                    <a:pt x="739" y="1"/>
                  </a:moveTo>
                  <a:cubicBezTo>
                    <a:pt x="1" y="1737"/>
                    <a:pt x="2157" y="4073"/>
                    <a:pt x="3814" y="4892"/>
                  </a:cubicBezTo>
                  <a:cubicBezTo>
                    <a:pt x="4025" y="4980"/>
                    <a:pt x="4232" y="5021"/>
                    <a:pt x="4434" y="5021"/>
                  </a:cubicBezTo>
                  <a:cubicBezTo>
                    <a:pt x="5189" y="5021"/>
                    <a:pt x="5869" y="4458"/>
                    <a:pt x="6389" y="3734"/>
                  </a:cubicBezTo>
                  <a:cubicBezTo>
                    <a:pt x="4572" y="2496"/>
                    <a:pt x="2656" y="1238"/>
                    <a:pt x="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2"/>
            <p:cNvSpPr/>
            <p:nvPr/>
          </p:nvSpPr>
          <p:spPr>
            <a:xfrm>
              <a:off x="14469600" y="914800"/>
              <a:ext cx="383975" cy="285875"/>
            </a:xfrm>
            <a:custGeom>
              <a:avLst/>
              <a:gdLst/>
              <a:ahLst/>
              <a:cxnLst/>
              <a:rect l="l" t="t" r="r" b="b"/>
              <a:pathLst>
                <a:path w="15359" h="11435" extrusionOk="0">
                  <a:moveTo>
                    <a:pt x="3971" y="1"/>
                  </a:moveTo>
                  <a:cubicBezTo>
                    <a:pt x="3866" y="1"/>
                    <a:pt x="3761" y="2"/>
                    <a:pt x="3654" y="6"/>
                  </a:cubicBezTo>
                  <a:cubicBezTo>
                    <a:pt x="3654" y="6"/>
                    <a:pt x="3654" y="1922"/>
                    <a:pt x="660" y="3918"/>
                  </a:cubicBezTo>
                  <a:cubicBezTo>
                    <a:pt x="1" y="4352"/>
                    <a:pt x="3503" y="11435"/>
                    <a:pt x="10655" y="11435"/>
                  </a:cubicBezTo>
                  <a:cubicBezTo>
                    <a:pt x="11733" y="11435"/>
                    <a:pt x="12893" y="11274"/>
                    <a:pt x="14135" y="10905"/>
                  </a:cubicBezTo>
                  <a:cubicBezTo>
                    <a:pt x="15358" y="10570"/>
                    <a:pt x="12702" y="1"/>
                    <a:pt x="39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2"/>
            <p:cNvSpPr/>
            <p:nvPr/>
          </p:nvSpPr>
          <p:spPr>
            <a:xfrm>
              <a:off x="14486450" y="970825"/>
              <a:ext cx="47575" cy="41700"/>
            </a:xfrm>
            <a:custGeom>
              <a:avLst/>
              <a:gdLst/>
              <a:ahLst/>
              <a:cxnLst/>
              <a:rect l="l" t="t" r="r" b="b"/>
              <a:pathLst>
                <a:path w="1903" h="1668" extrusionOk="0">
                  <a:moveTo>
                    <a:pt x="1902" y="0"/>
                  </a:moveTo>
                  <a:cubicBezTo>
                    <a:pt x="1486" y="576"/>
                    <a:pt x="832" y="1073"/>
                    <a:pt x="0" y="1667"/>
                  </a:cubicBezTo>
                  <a:lnTo>
                    <a:pt x="0" y="1667"/>
                  </a:lnTo>
                  <a:cubicBezTo>
                    <a:pt x="832" y="1073"/>
                    <a:pt x="1486" y="576"/>
                    <a:pt x="1902" y="80"/>
                  </a:cubicBezTo>
                  <a:lnTo>
                    <a:pt x="1902" y="0"/>
                  </a:lnTo>
                  <a:close/>
                </a:path>
              </a:pathLst>
            </a:custGeom>
            <a:solidFill>
              <a:srgbClr val="4831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2"/>
            <p:cNvSpPr/>
            <p:nvPr/>
          </p:nvSpPr>
          <p:spPr>
            <a:xfrm>
              <a:off x="14822950" y="1187425"/>
              <a:ext cx="25" cy="25"/>
            </a:xfrm>
            <a:custGeom>
              <a:avLst/>
              <a:gdLst/>
              <a:ahLst/>
              <a:cxnLst/>
              <a:rect l="l" t="t" r="r" b="b"/>
              <a:pathLst>
                <a:path w="1" h="1" extrusionOk="0">
                  <a:moveTo>
                    <a:pt x="1" y="0"/>
                  </a:moveTo>
                  <a:lnTo>
                    <a:pt x="1" y="0"/>
                  </a:lnTo>
                  <a:close/>
                </a:path>
              </a:pathLst>
            </a:custGeom>
            <a:solidFill>
              <a:srgbClr val="221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2"/>
            <p:cNvSpPr/>
            <p:nvPr/>
          </p:nvSpPr>
          <p:spPr>
            <a:xfrm>
              <a:off x="14484100" y="972825"/>
              <a:ext cx="342875" cy="229100"/>
            </a:xfrm>
            <a:custGeom>
              <a:avLst/>
              <a:gdLst/>
              <a:ahLst/>
              <a:cxnLst/>
              <a:rect l="l" t="t" r="r" b="b"/>
              <a:pathLst>
                <a:path w="13715" h="9164" extrusionOk="0">
                  <a:moveTo>
                    <a:pt x="1996" y="0"/>
                  </a:moveTo>
                  <a:cubicBezTo>
                    <a:pt x="1577" y="499"/>
                    <a:pt x="918" y="998"/>
                    <a:pt x="80" y="1597"/>
                  </a:cubicBezTo>
                  <a:cubicBezTo>
                    <a:pt x="80" y="1597"/>
                    <a:pt x="0" y="1677"/>
                    <a:pt x="0" y="1837"/>
                  </a:cubicBezTo>
                  <a:cubicBezTo>
                    <a:pt x="0" y="3094"/>
                    <a:pt x="3494" y="9163"/>
                    <a:pt x="10061" y="9163"/>
                  </a:cubicBezTo>
                  <a:cubicBezTo>
                    <a:pt x="11139" y="9163"/>
                    <a:pt x="12297" y="8984"/>
                    <a:pt x="13555" y="8584"/>
                  </a:cubicBezTo>
                  <a:cubicBezTo>
                    <a:pt x="13635" y="8584"/>
                    <a:pt x="13715" y="8484"/>
                    <a:pt x="13715" y="8405"/>
                  </a:cubicBezTo>
                  <a:cubicBezTo>
                    <a:pt x="9902" y="5490"/>
                    <a:pt x="5809" y="2835"/>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2"/>
            <p:cNvSpPr/>
            <p:nvPr/>
          </p:nvSpPr>
          <p:spPr>
            <a:xfrm>
              <a:off x="14482100" y="895950"/>
              <a:ext cx="51925" cy="35475"/>
            </a:xfrm>
            <a:custGeom>
              <a:avLst/>
              <a:gdLst/>
              <a:ahLst/>
              <a:cxnLst/>
              <a:rect l="l" t="t" r="r" b="b"/>
              <a:pathLst>
                <a:path w="2077" h="1419" extrusionOk="0">
                  <a:moveTo>
                    <a:pt x="400" y="1"/>
                  </a:moveTo>
                  <a:cubicBezTo>
                    <a:pt x="240" y="1"/>
                    <a:pt x="80" y="81"/>
                    <a:pt x="0" y="260"/>
                  </a:cubicBezTo>
                  <a:cubicBezTo>
                    <a:pt x="0" y="500"/>
                    <a:pt x="80" y="680"/>
                    <a:pt x="320" y="760"/>
                  </a:cubicBezTo>
                  <a:cubicBezTo>
                    <a:pt x="320" y="760"/>
                    <a:pt x="400" y="760"/>
                    <a:pt x="499" y="839"/>
                  </a:cubicBezTo>
                  <a:lnTo>
                    <a:pt x="579" y="839"/>
                  </a:lnTo>
                  <a:cubicBezTo>
                    <a:pt x="659" y="919"/>
                    <a:pt x="739" y="919"/>
                    <a:pt x="899" y="999"/>
                  </a:cubicBezTo>
                  <a:cubicBezTo>
                    <a:pt x="1078" y="1079"/>
                    <a:pt x="1238" y="1259"/>
                    <a:pt x="1497" y="1338"/>
                  </a:cubicBezTo>
                  <a:cubicBezTo>
                    <a:pt x="1497" y="1418"/>
                    <a:pt x="1577" y="1418"/>
                    <a:pt x="1657" y="1418"/>
                  </a:cubicBezTo>
                  <a:lnTo>
                    <a:pt x="1737" y="1418"/>
                  </a:lnTo>
                  <a:cubicBezTo>
                    <a:pt x="1817" y="1418"/>
                    <a:pt x="1897" y="1338"/>
                    <a:pt x="1997" y="1259"/>
                  </a:cubicBezTo>
                  <a:cubicBezTo>
                    <a:pt x="1997" y="1179"/>
                    <a:pt x="2076" y="999"/>
                    <a:pt x="1997" y="919"/>
                  </a:cubicBezTo>
                  <a:cubicBezTo>
                    <a:pt x="1997" y="839"/>
                    <a:pt x="1897" y="760"/>
                    <a:pt x="1817" y="760"/>
                  </a:cubicBezTo>
                  <a:cubicBezTo>
                    <a:pt x="1398" y="420"/>
                    <a:pt x="998" y="18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2"/>
            <p:cNvSpPr/>
            <p:nvPr/>
          </p:nvSpPr>
          <p:spPr>
            <a:xfrm>
              <a:off x="15178300" y="1341025"/>
              <a:ext cx="147350" cy="169400"/>
            </a:xfrm>
            <a:custGeom>
              <a:avLst/>
              <a:gdLst/>
              <a:ahLst/>
              <a:cxnLst/>
              <a:rect l="l" t="t" r="r" b="b"/>
              <a:pathLst>
                <a:path w="5894" h="6776" extrusionOk="0">
                  <a:moveTo>
                    <a:pt x="2710" y="1"/>
                  </a:moveTo>
                  <a:cubicBezTo>
                    <a:pt x="2672" y="1"/>
                    <a:pt x="2634" y="2"/>
                    <a:pt x="2596" y="5"/>
                  </a:cubicBezTo>
                  <a:cubicBezTo>
                    <a:pt x="340" y="165"/>
                    <a:pt x="1" y="3658"/>
                    <a:pt x="500" y="5574"/>
                  </a:cubicBezTo>
                  <a:cubicBezTo>
                    <a:pt x="777" y="6462"/>
                    <a:pt x="1675" y="6776"/>
                    <a:pt x="2599" y="6776"/>
                  </a:cubicBezTo>
                  <a:cubicBezTo>
                    <a:pt x="3670" y="6776"/>
                    <a:pt x="4777" y="6353"/>
                    <a:pt x="4991" y="5914"/>
                  </a:cubicBezTo>
                  <a:cubicBezTo>
                    <a:pt x="5893" y="4267"/>
                    <a:pt x="4792" y="1"/>
                    <a:pt x="27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2"/>
            <p:cNvSpPr/>
            <p:nvPr/>
          </p:nvSpPr>
          <p:spPr>
            <a:xfrm>
              <a:off x="15238700" y="1341025"/>
              <a:ext cx="86950" cy="168325"/>
            </a:xfrm>
            <a:custGeom>
              <a:avLst/>
              <a:gdLst/>
              <a:ahLst/>
              <a:cxnLst/>
              <a:rect l="l" t="t" r="r" b="b"/>
              <a:pathLst>
                <a:path w="3478" h="6733" extrusionOk="0">
                  <a:moveTo>
                    <a:pt x="294" y="1"/>
                  </a:moveTo>
                  <a:cubicBezTo>
                    <a:pt x="256" y="1"/>
                    <a:pt x="218" y="2"/>
                    <a:pt x="180" y="5"/>
                  </a:cubicBezTo>
                  <a:lnTo>
                    <a:pt x="0" y="5"/>
                  </a:lnTo>
                  <a:cubicBezTo>
                    <a:pt x="0" y="2241"/>
                    <a:pt x="180" y="4497"/>
                    <a:pt x="260" y="6732"/>
                  </a:cubicBezTo>
                  <a:cubicBezTo>
                    <a:pt x="1338" y="6732"/>
                    <a:pt x="2336" y="6333"/>
                    <a:pt x="2575" y="5914"/>
                  </a:cubicBezTo>
                  <a:cubicBezTo>
                    <a:pt x="3477" y="4267"/>
                    <a:pt x="2376"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2"/>
            <p:cNvSpPr/>
            <p:nvPr/>
          </p:nvSpPr>
          <p:spPr>
            <a:xfrm>
              <a:off x="15074425" y="1453425"/>
              <a:ext cx="385625" cy="377150"/>
            </a:xfrm>
            <a:custGeom>
              <a:avLst/>
              <a:gdLst/>
              <a:ahLst/>
              <a:cxnLst/>
              <a:rect l="l" t="t" r="r" b="b"/>
              <a:pathLst>
                <a:path w="15425" h="15086" extrusionOk="0">
                  <a:moveTo>
                    <a:pt x="9486" y="1"/>
                  </a:moveTo>
                  <a:lnTo>
                    <a:pt x="9486" y="1"/>
                  </a:lnTo>
                  <a:cubicBezTo>
                    <a:pt x="9486" y="1"/>
                    <a:pt x="8680" y="667"/>
                    <a:pt x="6902" y="667"/>
                  </a:cubicBezTo>
                  <a:cubicBezTo>
                    <a:pt x="6257" y="667"/>
                    <a:pt x="5484" y="579"/>
                    <a:pt x="4575" y="340"/>
                  </a:cubicBezTo>
                  <a:cubicBezTo>
                    <a:pt x="4567" y="338"/>
                    <a:pt x="4560" y="337"/>
                    <a:pt x="4552" y="337"/>
                  </a:cubicBezTo>
                  <a:cubicBezTo>
                    <a:pt x="3687" y="337"/>
                    <a:pt x="0" y="9949"/>
                    <a:pt x="8328" y="15053"/>
                  </a:cubicBezTo>
                  <a:cubicBezTo>
                    <a:pt x="8365" y="15075"/>
                    <a:pt x="8407" y="15086"/>
                    <a:pt x="8455" y="15086"/>
                  </a:cubicBezTo>
                  <a:cubicBezTo>
                    <a:pt x="9816" y="15086"/>
                    <a:pt x="15425" y="6267"/>
                    <a:pt x="94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2"/>
            <p:cNvSpPr/>
            <p:nvPr/>
          </p:nvSpPr>
          <p:spPr>
            <a:xfrm>
              <a:off x="15311550" y="1453425"/>
              <a:ext cx="89375" cy="292975"/>
            </a:xfrm>
            <a:custGeom>
              <a:avLst/>
              <a:gdLst/>
              <a:ahLst/>
              <a:cxnLst/>
              <a:rect l="l" t="t" r="r" b="b"/>
              <a:pathLst>
                <a:path w="3575" h="11719" extrusionOk="0">
                  <a:moveTo>
                    <a:pt x="1578" y="11719"/>
                  </a:moveTo>
                  <a:lnTo>
                    <a:pt x="1578" y="11719"/>
                  </a:lnTo>
                  <a:lnTo>
                    <a:pt x="1578" y="11719"/>
                  </a:lnTo>
                  <a:close/>
                  <a:moveTo>
                    <a:pt x="160" y="160"/>
                  </a:moveTo>
                  <a:cubicBezTo>
                    <a:pt x="3574" y="3993"/>
                    <a:pt x="2915" y="8644"/>
                    <a:pt x="1578" y="11719"/>
                  </a:cubicBezTo>
                  <a:cubicBezTo>
                    <a:pt x="2915" y="8644"/>
                    <a:pt x="3574" y="3993"/>
                    <a:pt x="160" y="160"/>
                  </a:cubicBezTo>
                  <a:close/>
                  <a:moveTo>
                    <a:pt x="160" y="160"/>
                  </a:moveTo>
                  <a:lnTo>
                    <a:pt x="160" y="160"/>
                  </a:lnTo>
                  <a:lnTo>
                    <a:pt x="160" y="160"/>
                  </a:lnTo>
                  <a:close/>
                  <a:moveTo>
                    <a:pt x="160" y="160"/>
                  </a:moveTo>
                  <a:lnTo>
                    <a:pt x="160" y="160"/>
                  </a:lnTo>
                  <a:lnTo>
                    <a:pt x="160" y="160"/>
                  </a:lnTo>
                  <a:close/>
                  <a:moveTo>
                    <a:pt x="160" y="160"/>
                  </a:moveTo>
                  <a:lnTo>
                    <a:pt x="160" y="160"/>
                  </a:lnTo>
                  <a:lnTo>
                    <a:pt x="160" y="160"/>
                  </a:lnTo>
                  <a:close/>
                  <a:moveTo>
                    <a:pt x="81" y="80"/>
                  </a:moveTo>
                  <a:lnTo>
                    <a:pt x="160" y="160"/>
                  </a:lnTo>
                  <a:lnTo>
                    <a:pt x="81" y="80"/>
                  </a:lnTo>
                  <a:close/>
                  <a:moveTo>
                    <a:pt x="81" y="80"/>
                  </a:moveTo>
                  <a:lnTo>
                    <a:pt x="81" y="80"/>
                  </a:lnTo>
                  <a:lnTo>
                    <a:pt x="81" y="80"/>
                  </a:lnTo>
                  <a:close/>
                  <a:moveTo>
                    <a:pt x="81" y="80"/>
                  </a:moveTo>
                  <a:lnTo>
                    <a:pt x="81" y="80"/>
                  </a:lnTo>
                  <a:lnTo>
                    <a:pt x="81" y="80"/>
                  </a:lnTo>
                  <a:close/>
                  <a:moveTo>
                    <a:pt x="81" y="80"/>
                  </a:moveTo>
                  <a:lnTo>
                    <a:pt x="81" y="80"/>
                  </a:lnTo>
                  <a:lnTo>
                    <a:pt x="81" y="80"/>
                  </a:lnTo>
                  <a:close/>
                  <a:moveTo>
                    <a:pt x="81" y="80"/>
                  </a:moveTo>
                  <a:lnTo>
                    <a:pt x="81" y="80"/>
                  </a:lnTo>
                  <a:lnTo>
                    <a:pt x="81" y="80"/>
                  </a:lnTo>
                  <a:close/>
                  <a:moveTo>
                    <a:pt x="1" y="1"/>
                  </a:moveTo>
                  <a:lnTo>
                    <a:pt x="8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231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2"/>
            <p:cNvSpPr/>
            <p:nvPr/>
          </p:nvSpPr>
          <p:spPr>
            <a:xfrm>
              <a:off x="15243175" y="1469900"/>
              <a:ext cx="25" cy="25"/>
            </a:xfrm>
            <a:custGeom>
              <a:avLst/>
              <a:gdLst/>
              <a:ahLst/>
              <a:cxnLst/>
              <a:rect l="l" t="t" r="r" b="b"/>
              <a:pathLst>
                <a:path w="1" h="1" extrusionOk="0">
                  <a:moveTo>
                    <a:pt x="1" y="0"/>
                  </a:moveTo>
                  <a:lnTo>
                    <a:pt x="1" y="0"/>
                  </a:lnTo>
                  <a:lnTo>
                    <a:pt x="1" y="0"/>
                  </a:lnTo>
                  <a:lnTo>
                    <a:pt x="1" y="0"/>
                  </a:lnTo>
                  <a:close/>
                </a:path>
              </a:pathLst>
            </a:custGeom>
            <a:solidFill>
              <a:srgbClr val="564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2"/>
            <p:cNvSpPr/>
            <p:nvPr/>
          </p:nvSpPr>
          <p:spPr>
            <a:xfrm>
              <a:off x="15243175" y="1453425"/>
              <a:ext cx="68400" cy="16500"/>
            </a:xfrm>
            <a:custGeom>
              <a:avLst/>
              <a:gdLst/>
              <a:ahLst/>
              <a:cxnLst/>
              <a:rect l="l" t="t" r="r" b="b"/>
              <a:pathLst>
                <a:path w="2736" h="660" extrusionOk="0">
                  <a:moveTo>
                    <a:pt x="2736" y="1"/>
                  </a:moveTo>
                  <a:cubicBezTo>
                    <a:pt x="2736" y="1"/>
                    <a:pt x="1897" y="659"/>
                    <a:pt x="81" y="659"/>
                  </a:cubicBezTo>
                  <a:lnTo>
                    <a:pt x="1" y="659"/>
                  </a:lnTo>
                  <a:lnTo>
                    <a:pt x="1" y="659"/>
                  </a:lnTo>
                  <a:lnTo>
                    <a:pt x="81" y="659"/>
                  </a:lnTo>
                  <a:cubicBezTo>
                    <a:pt x="1897" y="659"/>
                    <a:pt x="2736" y="1"/>
                    <a:pt x="2736" y="1"/>
                  </a:cubicBezTo>
                  <a:lnTo>
                    <a:pt x="2736" y="1"/>
                  </a:lnTo>
                  <a:lnTo>
                    <a:pt x="2736" y="1"/>
                  </a:lnTo>
                  <a:close/>
                </a:path>
              </a:pathLst>
            </a:custGeom>
            <a:solidFill>
              <a:srgbClr val="4B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42"/>
            <p:cNvSpPr/>
            <p:nvPr/>
          </p:nvSpPr>
          <p:spPr>
            <a:xfrm>
              <a:off x="15243175" y="1453425"/>
              <a:ext cx="157750" cy="374325"/>
            </a:xfrm>
            <a:custGeom>
              <a:avLst/>
              <a:gdLst/>
              <a:ahLst/>
              <a:cxnLst/>
              <a:rect l="l" t="t" r="r" b="b"/>
              <a:pathLst>
                <a:path w="6310" h="14973" extrusionOk="0">
                  <a:moveTo>
                    <a:pt x="2736" y="1"/>
                  </a:moveTo>
                  <a:cubicBezTo>
                    <a:pt x="2736" y="1"/>
                    <a:pt x="1897" y="659"/>
                    <a:pt x="81" y="659"/>
                  </a:cubicBezTo>
                  <a:lnTo>
                    <a:pt x="1" y="659"/>
                  </a:lnTo>
                  <a:cubicBezTo>
                    <a:pt x="240" y="5490"/>
                    <a:pt x="819" y="10321"/>
                    <a:pt x="2077" y="14973"/>
                  </a:cubicBezTo>
                  <a:cubicBezTo>
                    <a:pt x="2656" y="14633"/>
                    <a:pt x="3574" y="13396"/>
                    <a:pt x="4313" y="11719"/>
                  </a:cubicBezTo>
                  <a:cubicBezTo>
                    <a:pt x="5650" y="8644"/>
                    <a:pt x="6309" y="3993"/>
                    <a:pt x="2895" y="160"/>
                  </a:cubicBezTo>
                  <a:lnTo>
                    <a:pt x="2816" y="80"/>
                  </a:lnTo>
                  <a:lnTo>
                    <a:pt x="28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42"/>
            <p:cNvSpPr/>
            <p:nvPr/>
          </p:nvSpPr>
          <p:spPr>
            <a:xfrm>
              <a:off x="15201250" y="1391050"/>
              <a:ext cx="23000" cy="45925"/>
            </a:xfrm>
            <a:custGeom>
              <a:avLst/>
              <a:gdLst/>
              <a:ahLst/>
              <a:cxnLst/>
              <a:rect l="l" t="t" r="r" b="b"/>
              <a:pathLst>
                <a:path w="920" h="1837" extrusionOk="0">
                  <a:moveTo>
                    <a:pt x="580" y="0"/>
                  </a:moveTo>
                  <a:cubicBezTo>
                    <a:pt x="420" y="0"/>
                    <a:pt x="260" y="80"/>
                    <a:pt x="181" y="240"/>
                  </a:cubicBezTo>
                  <a:cubicBezTo>
                    <a:pt x="81" y="659"/>
                    <a:pt x="81" y="1078"/>
                    <a:pt x="1" y="1497"/>
                  </a:cubicBezTo>
                  <a:cubicBezTo>
                    <a:pt x="1" y="1657"/>
                    <a:pt x="181" y="1837"/>
                    <a:pt x="420" y="1837"/>
                  </a:cubicBezTo>
                  <a:cubicBezTo>
                    <a:pt x="580" y="1837"/>
                    <a:pt x="760" y="1657"/>
                    <a:pt x="760" y="1497"/>
                  </a:cubicBezTo>
                  <a:cubicBezTo>
                    <a:pt x="839" y="1238"/>
                    <a:pt x="839" y="1078"/>
                    <a:pt x="839" y="839"/>
                  </a:cubicBezTo>
                  <a:cubicBezTo>
                    <a:pt x="839" y="659"/>
                    <a:pt x="919" y="579"/>
                    <a:pt x="919" y="419"/>
                  </a:cubicBezTo>
                  <a:cubicBezTo>
                    <a:pt x="919" y="340"/>
                    <a:pt x="919" y="240"/>
                    <a:pt x="839" y="160"/>
                  </a:cubicBezTo>
                  <a:cubicBezTo>
                    <a:pt x="839" y="80"/>
                    <a:pt x="760" y="0"/>
                    <a:pt x="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5" name="Google Shape;3535;p42"/>
          <p:cNvGrpSpPr/>
          <p:nvPr/>
        </p:nvGrpSpPr>
        <p:grpSpPr>
          <a:xfrm>
            <a:off x="273900" y="634100"/>
            <a:ext cx="1894500" cy="1775725"/>
            <a:chOff x="666750" y="634100"/>
            <a:chExt cx="1894500" cy="1775725"/>
          </a:xfrm>
        </p:grpSpPr>
        <p:sp>
          <p:nvSpPr>
            <p:cNvPr id="3536" name="Google Shape;3536;p42"/>
            <p:cNvSpPr/>
            <p:nvPr/>
          </p:nvSpPr>
          <p:spPr>
            <a:xfrm>
              <a:off x="1267625" y="906075"/>
              <a:ext cx="25" cy="25"/>
            </a:xfrm>
            <a:custGeom>
              <a:avLst/>
              <a:gdLst/>
              <a:ahLst/>
              <a:cxnLst/>
              <a:rect l="l" t="t" r="r" b="b"/>
              <a:pathLst>
                <a:path w="1" h="1" extrusionOk="0">
                  <a:moveTo>
                    <a:pt x="1" y="1"/>
                  </a:moveTo>
                  <a:lnTo>
                    <a:pt x="1" y="1"/>
                  </a:lnTo>
                  <a:lnTo>
                    <a:pt x="1" y="1"/>
                  </a:lnTo>
                  <a:close/>
                  <a:moveTo>
                    <a:pt x="1" y="1"/>
                  </a:moveTo>
                  <a:lnTo>
                    <a:pt x="1" y="1"/>
                  </a:lnTo>
                  <a:lnTo>
                    <a:pt x="1" y="1"/>
                  </a:lnTo>
                  <a:close/>
                  <a:moveTo>
                    <a:pt x="1" y="1"/>
                  </a:moveTo>
                  <a:lnTo>
                    <a:pt x="1" y="1"/>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42"/>
            <p:cNvSpPr/>
            <p:nvPr/>
          </p:nvSpPr>
          <p:spPr>
            <a:xfrm>
              <a:off x="1261150" y="634100"/>
              <a:ext cx="1300100" cy="1388925"/>
            </a:xfrm>
            <a:custGeom>
              <a:avLst/>
              <a:gdLst/>
              <a:ahLst/>
              <a:cxnLst/>
              <a:rect l="l" t="t" r="r" b="b"/>
              <a:pathLst>
                <a:path w="52004" h="55557" extrusionOk="0">
                  <a:moveTo>
                    <a:pt x="49908" y="0"/>
                  </a:moveTo>
                  <a:cubicBezTo>
                    <a:pt x="44338" y="3234"/>
                    <a:pt x="40605" y="8804"/>
                    <a:pt x="36612" y="14633"/>
                  </a:cubicBezTo>
                  <a:cubicBezTo>
                    <a:pt x="36612" y="14633"/>
                    <a:pt x="36532" y="14713"/>
                    <a:pt x="36532" y="14793"/>
                  </a:cubicBezTo>
                  <a:cubicBezTo>
                    <a:pt x="36772" y="14972"/>
                    <a:pt x="37032" y="15212"/>
                    <a:pt x="37191" y="15551"/>
                  </a:cubicBezTo>
                  <a:cubicBezTo>
                    <a:pt x="37271" y="15372"/>
                    <a:pt x="37351" y="15292"/>
                    <a:pt x="37431" y="15132"/>
                  </a:cubicBezTo>
                  <a:cubicBezTo>
                    <a:pt x="41763" y="8884"/>
                    <a:pt x="45755" y="2895"/>
                    <a:pt x="52004" y="0"/>
                  </a:cubicBezTo>
                  <a:close/>
                  <a:moveTo>
                    <a:pt x="4751" y="20282"/>
                  </a:moveTo>
                  <a:cubicBezTo>
                    <a:pt x="5750" y="20282"/>
                    <a:pt x="6668" y="20961"/>
                    <a:pt x="7327" y="21540"/>
                  </a:cubicBezTo>
                  <a:cubicBezTo>
                    <a:pt x="9483" y="23696"/>
                    <a:pt x="11239" y="27848"/>
                    <a:pt x="11898" y="32440"/>
                  </a:cubicBezTo>
                  <a:cubicBezTo>
                    <a:pt x="7985" y="31681"/>
                    <a:pt x="4751" y="29525"/>
                    <a:pt x="2995" y="27110"/>
                  </a:cubicBezTo>
                  <a:cubicBezTo>
                    <a:pt x="1178" y="24614"/>
                    <a:pt x="1098" y="22279"/>
                    <a:pt x="2915" y="20961"/>
                  </a:cubicBezTo>
                  <a:cubicBezTo>
                    <a:pt x="3594" y="20462"/>
                    <a:pt x="4172" y="20282"/>
                    <a:pt x="4751" y="20282"/>
                  </a:cubicBezTo>
                  <a:close/>
                  <a:moveTo>
                    <a:pt x="33778" y="18785"/>
                  </a:moveTo>
                  <a:cubicBezTo>
                    <a:pt x="30863" y="22778"/>
                    <a:pt x="27709" y="26691"/>
                    <a:pt x="23636" y="29605"/>
                  </a:cubicBezTo>
                  <a:cubicBezTo>
                    <a:pt x="20642" y="31841"/>
                    <a:pt x="17468" y="32679"/>
                    <a:pt x="14573" y="32679"/>
                  </a:cubicBezTo>
                  <a:cubicBezTo>
                    <a:pt x="14074" y="32679"/>
                    <a:pt x="13475" y="32679"/>
                    <a:pt x="12976" y="32600"/>
                  </a:cubicBezTo>
                  <a:cubicBezTo>
                    <a:pt x="12317" y="27609"/>
                    <a:pt x="10401" y="23117"/>
                    <a:pt x="8085" y="20861"/>
                  </a:cubicBezTo>
                  <a:cubicBezTo>
                    <a:pt x="6987" y="19783"/>
                    <a:pt x="5829" y="19284"/>
                    <a:pt x="4751" y="19284"/>
                  </a:cubicBezTo>
                  <a:cubicBezTo>
                    <a:pt x="3913" y="19284"/>
                    <a:pt x="3094" y="19544"/>
                    <a:pt x="2336" y="20123"/>
                  </a:cubicBezTo>
                  <a:cubicBezTo>
                    <a:pt x="100" y="21860"/>
                    <a:pt x="0" y="24694"/>
                    <a:pt x="2176" y="27689"/>
                  </a:cubicBezTo>
                  <a:cubicBezTo>
                    <a:pt x="4093" y="30344"/>
                    <a:pt x="7746" y="32759"/>
                    <a:pt x="11978" y="33518"/>
                  </a:cubicBezTo>
                  <a:cubicBezTo>
                    <a:pt x="12078" y="33518"/>
                    <a:pt x="12078" y="33598"/>
                    <a:pt x="12078" y="33598"/>
                  </a:cubicBezTo>
                  <a:cubicBezTo>
                    <a:pt x="12657" y="39587"/>
                    <a:pt x="11399" y="45156"/>
                    <a:pt x="8484" y="49229"/>
                  </a:cubicBezTo>
                  <a:cubicBezTo>
                    <a:pt x="6828" y="51644"/>
                    <a:pt x="4831" y="53561"/>
                    <a:pt x="2595" y="54798"/>
                  </a:cubicBezTo>
                  <a:cubicBezTo>
                    <a:pt x="2915" y="55058"/>
                    <a:pt x="3174" y="55218"/>
                    <a:pt x="3414" y="55557"/>
                  </a:cubicBezTo>
                  <a:cubicBezTo>
                    <a:pt x="5410" y="54299"/>
                    <a:pt x="7486" y="52483"/>
                    <a:pt x="9323" y="49808"/>
                  </a:cubicBezTo>
                  <a:cubicBezTo>
                    <a:pt x="12657" y="45076"/>
                    <a:pt x="13575" y="39088"/>
                    <a:pt x="13076" y="33598"/>
                  </a:cubicBezTo>
                  <a:lnTo>
                    <a:pt x="13076" y="33598"/>
                  </a:lnTo>
                  <a:cubicBezTo>
                    <a:pt x="13575" y="33678"/>
                    <a:pt x="14074" y="33678"/>
                    <a:pt x="14653" y="33678"/>
                  </a:cubicBezTo>
                  <a:cubicBezTo>
                    <a:pt x="17727" y="33678"/>
                    <a:pt x="20961" y="32759"/>
                    <a:pt x="24215" y="30444"/>
                  </a:cubicBezTo>
                  <a:cubicBezTo>
                    <a:pt x="28447" y="27349"/>
                    <a:pt x="31701" y="23357"/>
                    <a:pt x="34696" y="19204"/>
                  </a:cubicBezTo>
                  <a:cubicBezTo>
                    <a:pt x="34356" y="19045"/>
                    <a:pt x="34037" y="18965"/>
                    <a:pt x="33778" y="1878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42"/>
            <p:cNvSpPr/>
            <p:nvPr/>
          </p:nvSpPr>
          <p:spPr>
            <a:xfrm>
              <a:off x="666750" y="1789950"/>
              <a:ext cx="230600" cy="229100"/>
            </a:xfrm>
            <a:custGeom>
              <a:avLst/>
              <a:gdLst/>
              <a:ahLst/>
              <a:cxnLst/>
              <a:rect l="l" t="t" r="r" b="b"/>
              <a:pathLst>
                <a:path w="9224" h="9164" extrusionOk="0">
                  <a:moveTo>
                    <a:pt x="579" y="0"/>
                  </a:moveTo>
                  <a:cubicBezTo>
                    <a:pt x="499" y="0"/>
                    <a:pt x="420" y="0"/>
                    <a:pt x="320" y="80"/>
                  </a:cubicBezTo>
                  <a:cubicBezTo>
                    <a:pt x="80" y="260"/>
                    <a:pt x="0" y="499"/>
                    <a:pt x="160" y="759"/>
                  </a:cubicBezTo>
                  <a:cubicBezTo>
                    <a:pt x="2416" y="4332"/>
                    <a:pt x="5650" y="7247"/>
                    <a:pt x="9223" y="9163"/>
                  </a:cubicBezTo>
                  <a:lnTo>
                    <a:pt x="9223" y="7985"/>
                  </a:lnTo>
                  <a:cubicBezTo>
                    <a:pt x="5989" y="6169"/>
                    <a:pt x="3075" y="3494"/>
                    <a:pt x="998" y="260"/>
                  </a:cubicBezTo>
                  <a:cubicBezTo>
                    <a:pt x="919" y="80"/>
                    <a:pt x="739"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42"/>
            <p:cNvSpPr/>
            <p:nvPr/>
          </p:nvSpPr>
          <p:spPr>
            <a:xfrm>
              <a:off x="897325" y="1989575"/>
              <a:ext cx="347375" cy="91850"/>
            </a:xfrm>
            <a:custGeom>
              <a:avLst/>
              <a:gdLst/>
              <a:ahLst/>
              <a:cxnLst/>
              <a:rect l="l" t="t" r="r" b="b"/>
              <a:pathLst>
                <a:path w="13895" h="3674" extrusionOk="0">
                  <a:moveTo>
                    <a:pt x="0" y="0"/>
                  </a:moveTo>
                  <a:lnTo>
                    <a:pt x="0" y="1178"/>
                  </a:lnTo>
                  <a:cubicBezTo>
                    <a:pt x="2915" y="2755"/>
                    <a:pt x="5989" y="3574"/>
                    <a:pt x="9063" y="3674"/>
                  </a:cubicBezTo>
                  <a:lnTo>
                    <a:pt x="9483" y="3674"/>
                  </a:lnTo>
                  <a:cubicBezTo>
                    <a:pt x="10820" y="3674"/>
                    <a:pt x="12317" y="3494"/>
                    <a:pt x="13894" y="3075"/>
                  </a:cubicBezTo>
                  <a:cubicBezTo>
                    <a:pt x="13815" y="2755"/>
                    <a:pt x="13815" y="2496"/>
                    <a:pt x="13815" y="2176"/>
                  </a:cubicBezTo>
                  <a:lnTo>
                    <a:pt x="13815" y="2077"/>
                  </a:lnTo>
                  <a:cubicBezTo>
                    <a:pt x="12397" y="2496"/>
                    <a:pt x="10980" y="2675"/>
                    <a:pt x="9483" y="2675"/>
                  </a:cubicBezTo>
                  <a:lnTo>
                    <a:pt x="9163" y="2675"/>
                  </a:lnTo>
                  <a:cubicBezTo>
                    <a:pt x="5989" y="2576"/>
                    <a:pt x="2915" y="167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42"/>
            <p:cNvSpPr/>
            <p:nvPr/>
          </p:nvSpPr>
          <p:spPr>
            <a:xfrm>
              <a:off x="1775900" y="802375"/>
              <a:ext cx="387325" cy="281325"/>
            </a:xfrm>
            <a:custGeom>
              <a:avLst/>
              <a:gdLst/>
              <a:ahLst/>
              <a:cxnLst/>
              <a:rect l="l" t="t" r="r" b="b"/>
              <a:pathLst>
                <a:path w="15493" h="11253" extrusionOk="0">
                  <a:moveTo>
                    <a:pt x="4997" y="1"/>
                  </a:moveTo>
                  <a:cubicBezTo>
                    <a:pt x="3827" y="1"/>
                    <a:pt x="2563" y="197"/>
                    <a:pt x="1210" y="655"/>
                  </a:cubicBezTo>
                  <a:cubicBezTo>
                    <a:pt x="0" y="1065"/>
                    <a:pt x="2908" y="11253"/>
                    <a:pt x="11423" y="11253"/>
                  </a:cubicBezTo>
                  <a:cubicBezTo>
                    <a:pt x="11622" y="11253"/>
                    <a:pt x="11824" y="11247"/>
                    <a:pt x="12030" y="11236"/>
                  </a:cubicBezTo>
                  <a:cubicBezTo>
                    <a:pt x="12030" y="11236"/>
                    <a:pt x="11950" y="9319"/>
                    <a:pt x="14844" y="7243"/>
                  </a:cubicBezTo>
                  <a:cubicBezTo>
                    <a:pt x="15493" y="6817"/>
                    <a:pt x="11882" y="1"/>
                    <a:pt x="49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42"/>
            <p:cNvSpPr/>
            <p:nvPr/>
          </p:nvSpPr>
          <p:spPr>
            <a:xfrm>
              <a:off x="1217725" y="1991275"/>
              <a:ext cx="170700" cy="164750"/>
            </a:xfrm>
            <a:custGeom>
              <a:avLst/>
              <a:gdLst/>
              <a:ahLst/>
              <a:cxnLst/>
              <a:rect l="l" t="t" r="r" b="b"/>
              <a:pathLst>
                <a:path w="6828" h="6590" extrusionOk="0">
                  <a:moveTo>
                    <a:pt x="2802" y="0"/>
                  </a:moveTo>
                  <a:cubicBezTo>
                    <a:pt x="2488" y="0"/>
                    <a:pt x="2188" y="84"/>
                    <a:pt x="1917" y="272"/>
                  </a:cubicBezTo>
                  <a:cubicBezTo>
                    <a:pt x="0" y="1430"/>
                    <a:pt x="1338" y="4684"/>
                    <a:pt x="2735" y="6101"/>
                  </a:cubicBezTo>
                  <a:cubicBezTo>
                    <a:pt x="3065" y="6449"/>
                    <a:pt x="3462" y="6590"/>
                    <a:pt x="3877" y="6590"/>
                  </a:cubicBezTo>
                  <a:cubicBezTo>
                    <a:pt x="5251" y="6590"/>
                    <a:pt x="6828" y="5049"/>
                    <a:pt x="6828" y="4344"/>
                  </a:cubicBezTo>
                  <a:cubicBezTo>
                    <a:pt x="6828" y="2714"/>
                    <a:pt x="4589" y="0"/>
                    <a:pt x="2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2"/>
            <p:cNvSpPr/>
            <p:nvPr/>
          </p:nvSpPr>
          <p:spPr>
            <a:xfrm>
              <a:off x="1217725" y="1996050"/>
              <a:ext cx="141250" cy="159075"/>
            </a:xfrm>
            <a:custGeom>
              <a:avLst/>
              <a:gdLst/>
              <a:ahLst/>
              <a:cxnLst/>
              <a:rect l="l" t="t" r="r" b="b"/>
              <a:pathLst>
                <a:path w="5650" h="6363" extrusionOk="0">
                  <a:moveTo>
                    <a:pt x="1997" y="1"/>
                  </a:moveTo>
                  <a:cubicBezTo>
                    <a:pt x="1997" y="1"/>
                    <a:pt x="1917" y="1"/>
                    <a:pt x="1917" y="81"/>
                  </a:cubicBezTo>
                  <a:cubicBezTo>
                    <a:pt x="0" y="1239"/>
                    <a:pt x="1338" y="4493"/>
                    <a:pt x="2735" y="5910"/>
                  </a:cubicBezTo>
                  <a:cubicBezTo>
                    <a:pt x="3033" y="6231"/>
                    <a:pt x="3405" y="6362"/>
                    <a:pt x="3803" y="6362"/>
                  </a:cubicBezTo>
                  <a:cubicBezTo>
                    <a:pt x="4417" y="6362"/>
                    <a:pt x="5092" y="6050"/>
                    <a:pt x="5650" y="5650"/>
                  </a:cubicBezTo>
                  <a:cubicBezTo>
                    <a:pt x="4233" y="3914"/>
                    <a:pt x="3155" y="1917"/>
                    <a:pt x="1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2"/>
            <p:cNvSpPr/>
            <p:nvPr/>
          </p:nvSpPr>
          <p:spPr>
            <a:xfrm>
              <a:off x="1253150" y="2064425"/>
              <a:ext cx="338125" cy="345400"/>
            </a:xfrm>
            <a:custGeom>
              <a:avLst/>
              <a:gdLst/>
              <a:ahLst/>
              <a:cxnLst/>
              <a:rect l="l" t="t" r="r" b="b"/>
              <a:pathLst>
                <a:path w="13525" h="13816" extrusionOk="0">
                  <a:moveTo>
                    <a:pt x="4992" y="1"/>
                  </a:moveTo>
                  <a:cubicBezTo>
                    <a:pt x="4992" y="1"/>
                    <a:pt x="4313" y="1758"/>
                    <a:pt x="819" y="2576"/>
                  </a:cubicBezTo>
                  <a:cubicBezTo>
                    <a:pt x="1" y="2836"/>
                    <a:pt x="1238" y="13236"/>
                    <a:pt x="11060" y="13815"/>
                  </a:cubicBezTo>
                  <a:cubicBezTo>
                    <a:pt x="11065" y="13815"/>
                    <a:pt x="11070" y="13816"/>
                    <a:pt x="11075" y="13816"/>
                  </a:cubicBezTo>
                  <a:cubicBezTo>
                    <a:pt x="12406" y="13816"/>
                    <a:pt x="13525" y="2825"/>
                    <a:pt x="49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2"/>
            <p:cNvSpPr/>
            <p:nvPr/>
          </p:nvSpPr>
          <p:spPr>
            <a:xfrm>
              <a:off x="1273625" y="2112350"/>
              <a:ext cx="47925" cy="16500"/>
            </a:xfrm>
            <a:custGeom>
              <a:avLst/>
              <a:gdLst/>
              <a:ahLst/>
              <a:cxnLst/>
              <a:rect l="l" t="t" r="r" b="b"/>
              <a:pathLst>
                <a:path w="1917" h="660" extrusionOk="0">
                  <a:moveTo>
                    <a:pt x="0" y="659"/>
                  </a:moveTo>
                  <a:lnTo>
                    <a:pt x="0" y="659"/>
                  </a:lnTo>
                  <a:lnTo>
                    <a:pt x="0" y="659"/>
                  </a:lnTo>
                  <a:close/>
                  <a:moveTo>
                    <a:pt x="1917" y="0"/>
                  </a:moveTo>
                  <a:cubicBezTo>
                    <a:pt x="1418" y="260"/>
                    <a:pt x="759" y="499"/>
                    <a:pt x="0" y="659"/>
                  </a:cubicBezTo>
                  <a:lnTo>
                    <a:pt x="0" y="659"/>
                  </a:lnTo>
                  <a:lnTo>
                    <a:pt x="0" y="659"/>
                  </a:lnTo>
                  <a:cubicBezTo>
                    <a:pt x="759" y="499"/>
                    <a:pt x="1418" y="260"/>
                    <a:pt x="1917" y="0"/>
                  </a:cubicBezTo>
                  <a:close/>
                </a:path>
              </a:pathLst>
            </a:custGeom>
            <a:solidFill>
              <a:srgbClr val="4B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2"/>
            <p:cNvSpPr/>
            <p:nvPr/>
          </p:nvSpPr>
          <p:spPr>
            <a:xfrm>
              <a:off x="1273625" y="2128825"/>
              <a:ext cx="25" cy="25"/>
            </a:xfrm>
            <a:custGeom>
              <a:avLst/>
              <a:gdLst/>
              <a:ahLst/>
              <a:cxnLst/>
              <a:rect l="l" t="t" r="r" b="b"/>
              <a:pathLst>
                <a:path w="1" h="1" extrusionOk="0">
                  <a:moveTo>
                    <a:pt x="0" y="0"/>
                  </a:moveTo>
                  <a:lnTo>
                    <a:pt x="0" y="0"/>
                  </a:lnTo>
                  <a:lnTo>
                    <a:pt x="0" y="0"/>
                  </a:lnTo>
                  <a:close/>
                </a:path>
              </a:pathLst>
            </a:custGeom>
            <a:solidFill>
              <a:srgbClr val="231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2"/>
            <p:cNvSpPr/>
            <p:nvPr/>
          </p:nvSpPr>
          <p:spPr>
            <a:xfrm>
              <a:off x="1273625" y="2128825"/>
              <a:ext cx="25" cy="25"/>
            </a:xfrm>
            <a:custGeom>
              <a:avLst/>
              <a:gdLst/>
              <a:ahLst/>
              <a:cxnLst/>
              <a:rect l="l" t="t" r="r" b="b"/>
              <a:pathLst>
                <a:path w="1" h="1" extrusionOk="0">
                  <a:moveTo>
                    <a:pt x="0" y="0"/>
                  </a:moveTo>
                  <a:lnTo>
                    <a:pt x="0" y="0"/>
                  </a:lnTo>
                  <a:lnTo>
                    <a:pt x="0" y="0"/>
                  </a:lnTo>
                  <a:close/>
                </a:path>
              </a:pathLst>
            </a:custGeom>
            <a:solidFill>
              <a:srgbClr val="4B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2"/>
            <p:cNvSpPr/>
            <p:nvPr/>
          </p:nvSpPr>
          <p:spPr>
            <a:xfrm>
              <a:off x="1271625" y="2128825"/>
              <a:ext cx="2025" cy="2500"/>
            </a:xfrm>
            <a:custGeom>
              <a:avLst/>
              <a:gdLst/>
              <a:ahLst/>
              <a:cxnLst/>
              <a:rect l="l" t="t" r="r" b="b"/>
              <a:pathLst>
                <a:path w="81" h="100" extrusionOk="0">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80" y="100"/>
                  </a:moveTo>
                  <a:lnTo>
                    <a:pt x="80" y="100"/>
                  </a:lnTo>
                  <a:lnTo>
                    <a:pt x="80" y="100"/>
                  </a:lnTo>
                  <a:close/>
                  <a:moveTo>
                    <a:pt x="80" y="100"/>
                  </a:moveTo>
                  <a:lnTo>
                    <a:pt x="80" y="100"/>
                  </a:lnTo>
                  <a:lnTo>
                    <a:pt x="80" y="100"/>
                  </a:lnTo>
                  <a:close/>
                  <a:moveTo>
                    <a:pt x="80" y="100"/>
                  </a:moveTo>
                  <a:lnTo>
                    <a:pt x="80" y="100"/>
                  </a:lnTo>
                  <a:lnTo>
                    <a:pt x="80" y="100"/>
                  </a:lnTo>
                  <a:close/>
                  <a:moveTo>
                    <a:pt x="80" y="100"/>
                  </a:moveTo>
                  <a:lnTo>
                    <a:pt x="80" y="100"/>
                  </a:lnTo>
                  <a:lnTo>
                    <a:pt x="80" y="100"/>
                  </a:lnTo>
                  <a:close/>
                  <a:moveTo>
                    <a:pt x="80" y="100"/>
                  </a:moveTo>
                  <a:lnTo>
                    <a:pt x="80" y="100"/>
                  </a:lnTo>
                  <a:lnTo>
                    <a:pt x="80" y="100"/>
                  </a:lnTo>
                  <a:close/>
                  <a:moveTo>
                    <a:pt x="80" y="100"/>
                  </a:moveTo>
                  <a:lnTo>
                    <a:pt x="80" y="100"/>
                  </a:lnTo>
                  <a:lnTo>
                    <a:pt x="80" y="100"/>
                  </a:lnTo>
                  <a:close/>
                  <a:moveTo>
                    <a:pt x="80" y="100"/>
                  </a:moveTo>
                  <a:lnTo>
                    <a:pt x="80" y="100"/>
                  </a:lnTo>
                  <a:lnTo>
                    <a:pt x="80" y="100"/>
                  </a:lnTo>
                  <a:close/>
                  <a:moveTo>
                    <a:pt x="80" y="100"/>
                  </a:moveTo>
                  <a:lnTo>
                    <a:pt x="80" y="100"/>
                  </a:lnTo>
                  <a:lnTo>
                    <a:pt x="80" y="100"/>
                  </a:lnTo>
                  <a:close/>
                  <a:moveTo>
                    <a:pt x="80" y="100"/>
                  </a:moveTo>
                  <a:lnTo>
                    <a:pt x="80" y="100"/>
                  </a:lnTo>
                  <a:lnTo>
                    <a:pt x="80" y="100"/>
                  </a:lnTo>
                  <a:close/>
                  <a:moveTo>
                    <a:pt x="80" y="100"/>
                  </a:moveTo>
                  <a:lnTo>
                    <a:pt x="80" y="100"/>
                  </a:lnTo>
                  <a:lnTo>
                    <a:pt x="80" y="100"/>
                  </a:lnTo>
                  <a:close/>
                  <a:moveTo>
                    <a:pt x="80" y="0"/>
                  </a:moveTo>
                  <a:lnTo>
                    <a:pt x="80" y="100"/>
                  </a:lnTo>
                  <a:lnTo>
                    <a:pt x="80" y="0"/>
                  </a:lnTo>
                  <a:close/>
                  <a:moveTo>
                    <a:pt x="80" y="0"/>
                  </a:moveTo>
                  <a:lnTo>
                    <a:pt x="80" y="0"/>
                  </a:lnTo>
                  <a:lnTo>
                    <a:pt x="80" y="0"/>
                  </a:lnTo>
                  <a:close/>
                  <a:moveTo>
                    <a:pt x="80" y="0"/>
                  </a:moveTo>
                  <a:lnTo>
                    <a:pt x="80" y="0"/>
                  </a:lnTo>
                  <a:close/>
                </a:path>
              </a:pathLst>
            </a:custGeom>
            <a:solidFill>
              <a:srgbClr val="231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2"/>
            <p:cNvSpPr/>
            <p:nvPr/>
          </p:nvSpPr>
          <p:spPr>
            <a:xfrm>
              <a:off x="1313550" y="2019025"/>
              <a:ext cx="34950" cy="37450"/>
            </a:xfrm>
            <a:custGeom>
              <a:avLst/>
              <a:gdLst/>
              <a:ahLst/>
              <a:cxnLst/>
              <a:rect l="l" t="t" r="r" b="b"/>
              <a:pathLst>
                <a:path w="1398" h="1498" extrusionOk="0">
                  <a:moveTo>
                    <a:pt x="400" y="0"/>
                  </a:moveTo>
                  <a:cubicBezTo>
                    <a:pt x="320" y="0"/>
                    <a:pt x="160" y="0"/>
                    <a:pt x="160" y="80"/>
                  </a:cubicBezTo>
                  <a:cubicBezTo>
                    <a:pt x="80" y="160"/>
                    <a:pt x="0" y="240"/>
                    <a:pt x="0" y="320"/>
                  </a:cubicBezTo>
                  <a:cubicBezTo>
                    <a:pt x="0" y="399"/>
                    <a:pt x="0" y="399"/>
                    <a:pt x="80" y="399"/>
                  </a:cubicBezTo>
                  <a:cubicBezTo>
                    <a:pt x="80" y="499"/>
                    <a:pt x="80" y="579"/>
                    <a:pt x="160" y="579"/>
                  </a:cubicBezTo>
                  <a:cubicBezTo>
                    <a:pt x="320" y="899"/>
                    <a:pt x="579" y="1158"/>
                    <a:pt x="739" y="1398"/>
                  </a:cubicBezTo>
                  <a:cubicBezTo>
                    <a:pt x="819" y="1497"/>
                    <a:pt x="899" y="1497"/>
                    <a:pt x="998" y="1497"/>
                  </a:cubicBezTo>
                  <a:cubicBezTo>
                    <a:pt x="1158" y="1497"/>
                    <a:pt x="1238" y="1497"/>
                    <a:pt x="1318" y="1398"/>
                  </a:cubicBezTo>
                  <a:cubicBezTo>
                    <a:pt x="1318" y="1318"/>
                    <a:pt x="1398" y="1238"/>
                    <a:pt x="1398" y="1158"/>
                  </a:cubicBezTo>
                  <a:lnTo>
                    <a:pt x="1398" y="1078"/>
                  </a:lnTo>
                  <a:cubicBezTo>
                    <a:pt x="1398" y="998"/>
                    <a:pt x="1318" y="899"/>
                    <a:pt x="1318" y="899"/>
                  </a:cubicBezTo>
                  <a:cubicBezTo>
                    <a:pt x="1078" y="579"/>
                    <a:pt x="899" y="320"/>
                    <a:pt x="659" y="80"/>
                  </a:cubicBezTo>
                  <a:cubicBezTo>
                    <a:pt x="579" y="0"/>
                    <a:pt x="499" y="0"/>
                    <a:pt x="4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9" name="Google Shape;3549;p42"/>
            <p:cNvGrpSpPr/>
            <p:nvPr/>
          </p:nvGrpSpPr>
          <p:grpSpPr>
            <a:xfrm rot="9432126">
              <a:off x="2071412" y="971631"/>
              <a:ext cx="179166" cy="175472"/>
              <a:chOff x="1446325" y="1991275"/>
              <a:chExt cx="170700" cy="164750"/>
            </a:xfrm>
          </p:grpSpPr>
          <p:sp>
            <p:nvSpPr>
              <p:cNvPr id="3550" name="Google Shape;3550;p42"/>
              <p:cNvSpPr/>
              <p:nvPr/>
            </p:nvSpPr>
            <p:spPr>
              <a:xfrm>
                <a:off x="1446325" y="1991275"/>
                <a:ext cx="170700" cy="164750"/>
              </a:xfrm>
              <a:custGeom>
                <a:avLst/>
                <a:gdLst/>
                <a:ahLst/>
                <a:cxnLst/>
                <a:rect l="l" t="t" r="r" b="b"/>
                <a:pathLst>
                  <a:path w="6828" h="6590" extrusionOk="0">
                    <a:moveTo>
                      <a:pt x="2802" y="0"/>
                    </a:moveTo>
                    <a:cubicBezTo>
                      <a:pt x="2488" y="0"/>
                      <a:pt x="2188" y="84"/>
                      <a:pt x="1917" y="272"/>
                    </a:cubicBezTo>
                    <a:cubicBezTo>
                      <a:pt x="0" y="1430"/>
                      <a:pt x="1338" y="4684"/>
                      <a:pt x="2735" y="6101"/>
                    </a:cubicBezTo>
                    <a:cubicBezTo>
                      <a:pt x="3065" y="6449"/>
                      <a:pt x="3462" y="6590"/>
                      <a:pt x="3877" y="6590"/>
                    </a:cubicBezTo>
                    <a:cubicBezTo>
                      <a:pt x="5251" y="6590"/>
                      <a:pt x="6828" y="5049"/>
                      <a:pt x="6828" y="4344"/>
                    </a:cubicBezTo>
                    <a:cubicBezTo>
                      <a:pt x="6828" y="2714"/>
                      <a:pt x="4589" y="0"/>
                      <a:pt x="2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2"/>
              <p:cNvSpPr/>
              <p:nvPr/>
            </p:nvSpPr>
            <p:spPr>
              <a:xfrm>
                <a:off x="1446325" y="1996050"/>
                <a:ext cx="141250" cy="159075"/>
              </a:xfrm>
              <a:custGeom>
                <a:avLst/>
                <a:gdLst/>
                <a:ahLst/>
                <a:cxnLst/>
                <a:rect l="l" t="t" r="r" b="b"/>
                <a:pathLst>
                  <a:path w="5650" h="6363" extrusionOk="0">
                    <a:moveTo>
                      <a:pt x="1997" y="1"/>
                    </a:moveTo>
                    <a:cubicBezTo>
                      <a:pt x="1997" y="1"/>
                      <a:pt x="1917" y="1"/>
                      <a:pt x="1917" y="81"/>
                    </a:cubicBezTo>
                    <a:cubicBezTo>
                      <a:pt x="0" y="1239"/>
                      <a:pt x="1338" y="4493"/>
                      <a:pt x="2735" y="5910"/>
                    </a:cubicBezTo>
                    <a:cubicBezTo>
                      <a:pt x="3033" y="6231"/>
                      <a:pt x="3405" y="6362"/>
                      <a:pt x="3803" y="6362"/>
                    </a:cubicBezTo>
                    <a:cubicBezTo>
                      <a:pt x="4417" y="6362"/>
                      <a:pt x="5092" y="6050"/>
                      <a:pt x="5650" y="5650"/>
                    </a:cubicBezTo>
                    <a:cubicBezTo>
                      <a:pt x="4233" y="3914"/>
                      <a:pt x="3155" y="1917"/>
                      <a:pt x="1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2"/>
              <p:cNvSpPr/>
              <p:nvPr/>
            </p:nvSpPr>
            <p:spPr>
              <a:xfrm>
                <a:off x="1542150" y="2019025"/>
                <a:ext cx="34950" cy="37450"/>
              </a:xfrm>
              <a:custGeom>
                <a:avLst/>
                <a:gdLst/>
                <a:ahLst/>
                <a:cxnLst/>
                <a:rect l="l" t="t" r="r" b="b"/>
                <a:pathLst>
                  <a:path w="1398" h="1498" extrusionOk="0">
                    <a:moveTo>
                      <a:pt x="400" y="0"/>
                    </a:moveTo>
                    <a:cubicBezTo>
                      <a:pt x="320" y="0"/>
                      <a:pt x="160" y="0"/>
                      <a:pt x="160" y="80"/>
                    </a:cubicBezTo>
                    <a:cubicBezTo>
                      <a:pt x="80" y="160"/>
                      <a:pt x="0" y="240"/>
                      <a:pt x="0" y="320"/>
                    </a:cubicBezTo>
                    <a:cubicBezTo>
                      <a:pt x="0" y="399"/>
                      <a:pt x="0" y="399"/>
                      <a:pt x="80" y="399"/>
                    </a:cubicBezTo>
                    <a:cubicBezTo>
                      <a:pt x="80" y="499"/>
                      <a:pt x="80" y="579"/>
                      <a:pt x="160" y="579"/>
                    </a:cubicBezTo>
                    <a:cubicBezTo>
                      <a:pt x="320" y="899"/>
                      <a:pt x="579" y="1158"/>
                      <a:pt x="739" y="1398"/>
                    </a:cubicBezTo>
                    <a:cubicBezTo>
                      <a:pt x="819" y="1497"/>
                      <a:pt x="899" y="1497"/>
                      <a:pt x="998" y="1497"/>
                    </a:cubicBezTo>
                    <a:cubicBezTo>
                      <a:pt x="1158" y="1497"/>
                      <a:pt x="1238" y="1497"/>
                      <a:pt x="1318" y="1398"/>
                    </a:cubicBezTo>
                    <a:cubicBezTo>
                      <a:pt x="1318" y="1318"/>
                      <a:pt x="1398" y="1238"/>
                      <a:pt x="1398" y="1158"/>
                    </a:cubicBezTo>
                    <a:lnTo>
                      <a:pt x="1398" y="1078"/>
                    </a:lnTo>
                    <a:cubicBezTo>
                      <a:pt x="1398" y="998"/>
                      <a:pt x="1318" y="899"/>
                      <a:pt x="1318" y="899"/>
                    </a:cubicBezTo>
                    <a:cubicBezTo>
                      <a:pt x="1078" y="579"/>
                      <a:pt x="899" y="320"/>
                      <a:pt x="659" y="80"/>
                    </a:cubicBezTo>
                    <a:cubicBezTo>
                      <a:pt x="579" y="0"/>
                      <a:pt x="499" y="0"/>
                      <a:pt x="4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53" name="Google Shape;3553;p42"/>
          <p:cNvGrpSpPr/>
          <p:nvPr/>
        </p:nvGrpSpPr>
        <p:grpSpPr>
          <a:xfrm rot="1879581">
            <a:off x="2810421" y="319763"/>
            <a:ext cx="1894456" cy="1775684"/>
            <a:chOff x="666750" y="634100"/>
            <a:chExt cx="1894500" cy="1775725"/>
          </a:xfrm>
        </p:grpSpPr>
        <p:sp>
          <p:nvSpPr>
            <p:cNvPr id="3554" name="Google Shape;3554;p42"/>
            <p:cNvSpPr/>
            <p:nvPr/>
          </p:nvSpPr>
          <p:spPr>
            <a:xfrm>
              <a:off x="1267625" y="906075"/>
              <a:ext cx="25" cy="25"/>
            </a:xfrm>
            <a:custGeom>
              <a:avLst/>
              <a:gdLst/>
              <a:ahLst/>
              <a:cxnLst/>
              <a:rect l="l" t="t" r="r" b="b"/>
              <a:pathLst>
                <a:path w="1" h="1" extrusionOk="0">
                  <a:moveTo>
                    <a:pt x="1" y="1"/>
                  </a:moveTo>
                  <a:lnTo>
                    <a:pt x="1" y="1"/>
                  </a:lnTo>
                  <a:lnTo>
                    <a:pt x="1" y="1"/>
                  </a:lnTo>
                  <a:close/>
                  <a:moveTo>
                    <a:pt x="1" y="1"/>
                  </a:moveTo>
                  <a:lnTo>
                    <a:pt x="1" y="1"/>
                  </a:lnTo>
                  <a:lnTo>
                    <a:pt x="1" y="1"/>
                  </a:lnTo>
                  <a:close/>
                  <a:moveTo>
                    <a:pt x="1" y="1"/>
                  </a:moveTo>
                  <a:lnTo>
                    <a:pt x="1" y="1"/>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2"/>
            <p:cNvSpPr/>
            <p:nvPr/>
          </p:nvSpPr>
          <p:spPr>
            <a:xfrm>
              <a:off x="1261150" y="634100"/>
              <a:ext cx="1300100" cy="1388925"/>
            </a:xfrm>
            <a:custGeom>
              <a:avLst/>
              <a:gdLst/>
              <a:ahLst/>
              <a:cxnLst/>
              <a:rect l="l" t="t" r="r" b="b"/>
              <a:pathLst>
                <a:path w="52004" h="55557" extrusionOk="0">
                  <a:moveTo>
                    <a:pt x="49908" y="0"/>
                  </a:moveTo>
                  <a:cubicBezTo>
                    <a:pt x="44338" y="3234"/>
                    <a:pt x="40605" y="8804"/>
                    <a:pt x="36612" y="14633"/>
                  </a:cubicBezTo>
                  <a:cubicBezTo>
                    <a:pt x="36612" y="14633"/>
                    <a:pt x="36532" y="14713"/>
                    <a:pt x="36532" y="14793"/>
                  </a:cubicBezTo>
                  <a:cubicBezTo>
                    <a:pt x="36772" y="14972"/>
                    <a:pt x="37032" y="15212"/>
                    <a:pt x="37191" y="15551"/>
                  </a:cubicBezTo>
                  <a:cubicBezTo>
                    <a:pt x="37271" y="15372"/>
                    <a:pt x="37351" y="15292"/>
                    <a:pt x="37431" y="15132"/>
                  </a:cubicBezTo>
                  <a:cubicBezTo>
                    <a:pt x="41763" y="8884"/>
                    <a:pt x="45755" y="2895"/>
                    <a:pt x="52004" y="0"/>
                  </a:cubicBezTo>
                  <a:close/>
                  <a:moveTo>
                    <a:pt x="4751" y="20282"/>
                  </a:moveTo>
                  <a:cubicBezTo>
                    <a:pt x="5750" y="20282"/>
                    <a:pt x="6668" y="20961"/>
                    <a:pt x="7327" y="21540"/>
                  </a:cubicBezTo>
                  <a:cubicBezTo>
                    <a:pt x="9483" y="23696"/>
                    <a:pt x="11239" y="27848"/>
                    <a:pt x="11898" y="32440"/>
                  </a:cubicBezTo>
                  <a:cubicBezTo>
                    <a:pt x="7985" y="31681"/>
                    <a:pt x="4751" y="29525"/>
                    <a:pt x="2995" y="27110"/>
                  </a:cubicBezTo>
                  <a:cubicBezTo>
                    <a:pt x="1178" y="24614"/>
                    <a:pt x="1098" y="22279"/>
                    <a:pt x="2915" y="20961"/>
                  </a:cubicBezTo>
                  <a:cubicBezTo>
                    <a:pt x="3594" y="20462"/>
                    <a:pt x="4172" y="20282"/>
                    <a:pt x="4751" y="20282"/>
                  </a:cubicBezTo>
                  <a:close/>
                  <a:moveTo>
                    <a:pt x="33778" y="18785"/>
                  </a:moveTo>
                  <a:cubicBezTo>
                    <a:pt x="30863" y="22778"/>
                    <a:pt x="27709" y="26691"/>
                    <a:pt x="23636" y="29605"/>
                  </a:cubicBezTo>
                  <a:cubicBezTo>
                    <a:pt x="20642" y="31841"/>
                    <a:pt x="17468" y="32679"/>
                    <a:pt x="14573" y="32679"/>
                  </a:cubicBezTo>
                  <a:cubicBezTo>
                    <a:pt x="14074" y="32679"/>
                    <a:pt x="13475" y="32679"/>
                    <a:pt x="12976" y="32600"/>
                  </a:cubicBezTo>
                  <a:cubicBezTo>
                    <a:pt x="12317" y="27609"/>
                    <a:pt x="10401" y="23117"/>
                    <a:pt x="8085" y="20861"/>
                  </a:cubicBezTo>
                  <a:cubicBezTo>
                    <a:pt x="6987" y="19783"/>
                    <a:pt x="5829" y="19284"/>
                    <a:pt x="4751" y="19284"/>
                  </a:cubicBezTo>
                  <a:cubicBezTo>
                    <a:pt x="3913" y="19284"/>
                    <a:pt x="3094" y="19544"/>
                    <a:pt x="2336" y="20123"/>
                  </a:cubicBezTo>
                  <a:cubicBezTo>
                    <a:pt x="100" y="21860"/>
                    <a:pt x="0" y="24694"/>
                    <a:pt x="2176" y="27689"/>
                  </a:cubicBezTo>
                  <a:cubicBezTo>
                    <a:pt x="4093" y="30344"/>
                    <a:pt x="7746" y="32759"/>
                    <a:pt x="11978" y="33518"/>
                  </a:cubicBezTo>
                  <a:cubicBezTo>
                    <a:pt x="12078" y="33518"/>
                    <a:pt x="12078" y="33598"/>
                    <a:pt x="12078" y="33598"/>
                  </a:cubicBezTo>
                  <a:cubicBezTo>
                    <a:pt x="12657" y="39587"/>
                    <a:pt x="11399" y="45156"/>
                    <a:pt x="8484" y="49229"/>
                  </a:cubicBezTo>
                  <a:cubicBezTo>
                    <a:pt x="6828" y="51644"/>
                    <a:pt x="4831" y="53561"/>
                    <a:pt x="2595" y="54798"/>
                  </a:cubicBezTo>
                  <a:cubicBezTo>
                    <a:pt x="2915" y="55058"/>
                    <a:pt x="3174" y="55218"/>
                    <a:pt x="3414" y="55557"/>
                  </a:cubicBezTo>
                  <a:cubicBezTo>
                    <a:pt x="5410" y="54299"/>
                    <a:pt x="7486" y="52483"/>
                    <a:pt x="9323" y="49808"/>
                  </a:cubicBezTo>
                  <a:cubicBezTo>
                    <a:pt x="12657" y="45076"/>
                    <a:pt x="13575" y="39088"/>
                    <a:pt x="13076" y="33598"/>
                  </a:cubicBezTo>
                  <a:lnTo>
                    <a:pt x="13076" y="33598"/>
                  </a:lnTo>
                  <a:cubicBezTo>
                    <a:pt x="13575" y="33678"/>
                    <a:pt x="14074" y="33678"/>
                    <a:pt x="14653" y="33678"/>
                  </a:cubicBezTo>
                  <a:cubicBezTo>
                    <a:pt x="17727" y="33678"/>
                    <a:pt x="20961" y="32759"/>
                    <a:pt x="24215" y="30444"/>
                  </a:cubicBezTo>
                  <a:cubicBezTo>
                    <a:pt x="28447" y="27349"/>
                    <a:pt x="31701" y="23357"/>
                    <a:pt x="34696" y="19204"/>
                  </a:cubicBezTo>
                  <a:cubicBezTo>
                    <a:pt x="34356" y="19045"/>
                    <a:pt x="34037" y="18965"/>
                    <a:pt x="33778" y="1878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2"/>
            <p:cNvSpPr/>
            <p:nvPr/>
          </p:nvSpPr>
          <p:spPr>
            <a:xfrm>
              <a:off x="666750" y="1789950"/>
              <a:ext cx="230600" cy="229100"/>
            </a:xfrm>
            <a:custGeom>
              <a:avLst/>
              <a:gdLst/>
              <a:ahLst/>
              <a:cxnLst/>
              <a:rect l="l" t="t" r="r" b="b"/>
              <a:pathLst>
                <a:path w="9224" h="9164" extrusionOk="0">
                  <a:moveTo>
                    <a:pt x="579" y="0"/>
                  </a:moveTo>
                  <a:cubicBezTo>
                    <a:pt x="499" y="0"/>
                    <a:pt x="420" y="0"/>
                    <a:pt x="320" y="80"/>
                  </a:cubicBezTo>
                  <a:cubicBezTo>
                    <a:pt x="80" y="260"/>
                    <a:pt x="0" y="499"/>
                    <a:pt x="160" y="759"/>
                  </a:cubicBezTo>
                  <a:cubicBezTo>
                    <a:pt x="2416" y="4332"/>
                    <a:pt x="5650" y="7247"/>
                    <a:pt x="9223" y="9163"/>
                  </a:cubicBezTo>
                  <a:lnTo>
                    <a:pt x="9223" y="7985"/>
                  </a:lnTo>
                  <a:cubicBezTo>
                    <a:pt x="5989" y="6169"/>
                    <a:pt x="3075" y="3494"/>
                    <a:pt x="998" y="260"/>
                  </a:cubicBezTo>
                  <a:cubicBezTo>
                    <a:pt x="919" y="80"/>
                    <a:pt x="739"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42"/>
            <p:cNvSpPr/>
            <p:nvPr/>
          </p:nvSpPr>
          <p:spPr>
            <a:xfrm>
              <a:off x="897325" y="1989575"/>
              <a:ext cx="347375" cy="91850"/>
            </a:xfrm>
            <a:custGeom>
              <a:avLst/>
              <a:gdLst/>
              <a:ahLst/>
              <a:cxnLst/>
              <a:rect l="l" t="t" r="r" b="b"/>
              <a:pathLst>
                <a:path w="13895" h="3674" extrusionOk="0">
                  <a:moveTo>
                    <a:pt x="0" y="0"/>
                  </a:moveTo>
                  <a:lnTo>
                    <a:pt x="0" y="1178"/>
                  </a:lnTo>
                  <a:cubicBezTo>
                    <a:pt x="2915" y="2755"/>
                    <a:pt x="5989" y="3574"/>
                    <a:pt x="9063" y="3674"/>
                  </a:cubicBezTo>
                  <a:lnTo>
                    <a:pt x="9483" y="3674"/>
                  </a:lnTo>
                  <a:cubicBezTo>
                    <a:pt x="10820" y="3674"/>
                    <a:pt x="12317" y="3494"/>
                    <a:pt x="13894" y="3075"/>
                  </a:cubicBezTo>
                  <a:cubicBezTo>
                    <a:pt x="13815" y="2755"/>
                    <a:pt x="13815" y="2496"/>
                    <a:pt x="13815" y="2176"/>
                  </a:cubicBezTo>
                  <a:lnTo>
                    <a:pt x="13815" y="2077"/>
                  </a:lnTo>
                  <a:cubicBezTo>
                    <a:pt x="12397" y="2496"/>
                    <a:pt x="10980" y="2675"/>
                    <a:pt x="9483" y="2675"/>
                  </a:cubicBezTo>
                  <a:lnTo>
                    <a:pt x="9163" y="2675"/>
                  </a:lnTo>
                  <a:cubicBezTo>
                    <a:pt x="5989" y="2576"/>
                    <a:pt x="2915" y="167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42"/>
            <p:cNvSpPr/>
            <p:nvPr/>
          </p:nvSpPr>
          <p:spPr>
            <a:xfrm>
              <a:off x="1775900" y="802375"/>
              <a:ext cx="387325" cy="281325"/>
            </a:xfrm>
            <a:custGeom>
              <a:avLst/>
              <a:gdLst/>
              <a:ahLst/>
              <a:cxnLst/>
              <a:rect l="l" t="t" r="r" b="b"/>
              <a:pathLst>
                <a:path w="15493" h="11253" extrusionOk="0">
                  <a:moveTo>
                    <a:pt x="4997" y="1"/>
                  </a:moveTo>
                  <a:cubicBezTo>
                    <a:pt x="3827" y="1"/>
                    <a:pt x="2563" y="197"/>
                    <a:pt x="1210" y="655"/>
                  </a:cubicBezTo>
                  <a:cubicBezTo>
                    <a:pt x="0" y="1065"/>
                    <a:pt x="2908" y="11253"/>
                    <a:pt x="11423" y="11253"/>
                  </a:cubicBezTo>
                  <a:cubicBezTo>
                    <a:pt x="11622" y="11253"/>
                    <a:pt x="11824" y="11247"/>
                    <a:pt x="12030" y="11236"/>
                  </a:cubicBezTo>
                  <a:cubicBezTo>
                    <a:pt x="12030" y="11236"/>
                    <a:pt x="11950" y="9319"/>
                    <a:pt x="14844" y="7243"/>
                  </a:cubicBezTo>
                  <a:cubicBezTo>
                    <a:pt x="15493" y="6817"/>
                    <a:pt x="11882" y="1"/>
                    <a:pt x="49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2"/>
            <p:cNvSpPr/>
            <p:nvPr/>
          </p:nvSpPr>
          <p:spPr>
            <a:xfrm>
              <a:off x="1217725" y="1991275"/>
              <a:ext cx="170700" cy="164750"/>
            </a:xfrm>
            <a:custGeom>
              <a:avLst/>
              <a:gdLst/>
              <a:ahLst/>
              <a:cxnLst/>
              <a:rect l="l" t="t" r="r" b="b"/>
              <a:pathLst>
                <a:path w="6828" h="6590" extrusionOk="0">
                  <a:moveTo>
                    <a:pt x="2802" y="0"/>
                  </a:moveTo>
                  <a:cubicBezTo>
                    <a:pt x="2488" y="0"/>
                    <a:pt x="2188" y="84"/>
                    <a:pt x="1917" y="272"/>
                  </a:cubicBezTo>
                  <a:cubicBezTo>
                    <a:pt x="0" y="1430"/>
                    <a:pt x="1338" y="4684"/>
                    <a:pt x="2735" y="6101"/>
                  </a:cubicBezTo>
                  <a:cubicBezTo>
                    <a:pt x="3065" y="6449"/>
                    <a:pt x="3462" y="6590"/>
                    <a:pt x="3877" y="6590"/>
                  </a:cubicBezTo>
                  <a:cubicBezTo>
                    <a:pt x="5251" y="6590"/>
                    <a:pt x="6828" y="5049"/>
                    <a:pt x="6828" y="4344"/>
                  </a:cubicBezTo>
                  <a:cubicBezTo>
                    <a:pt x="6828" y="2714"/>
                    <a:pt x="4589" y="0"/>
                    <a:pt x="2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2"/>
            <p:cNvSpPr/>
            <p:nvPr/>
          </p:nvSpPr>
          <p:spPr>
            <a:xfrm>
              <a:off x="1217725" y="1996050"/>
              <a:ext cx="141250" cy="159075"/>
            </a:xfrm>
            <a:custGeom>
              <a:avLst/>
              <a:gdLst/>
              <a:ahLst/>
              <a:cxnLst/>
              <a:rect l="l" t="t" r="r" b="b"/>
              <a:pathLst>
                <a:path w="5650" h="6363" extrusionOk="0">
                  <a:moveTo>
                    <a:pt x="1997" y="1"/>
                  </a:moveTo>
                  <a:cubicBezTo>
                    <a:pt x="1997" y="1"/>
                    <a:pt x="1917" y="1"/>
                    <a:pt x="1917" y="81"/>
                  </a:cubicBezTo>
                  <a:cubicBezTo>
                    <a:pt x="0" y="1239"/>
                    <a:pt x="1338" y="4493"/>
                    <a:pt x="2735" y="5910"/>
                  </a:cubicBezTo>
                  <a:cubicBezTo>
                    <a:pt x="3033" y="6231"/>
                    <a:pt x="3405" y="6362"/>
                    <a:pt x="3803" y="6362"/>
                  </a:cubicBezTo>
                  <a:cubicBezTo>
                    <a:pt x="4417" y="6362"/>
                    <a:pt x="5092" y="6050"/>
                    <a:pt x="5650" y="5650"/>
                  </a:cubicBezTo>
                  <a:cubicBezTo>
                    <a:pt x="4233" y="3914"/>
                    <a:pt x="3155" y="1917"/>
                    <a:pt x="1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2"/>
            <p:cNvSpPr/>
            <p:nvPr/>
          </p:nvSpPr>
          <p:spPr>
            <a:xfrm>
              <a:off x="1253150" y="2064425"/>
              <a:ext cx="338125" cy="345400"/>
            </a:xfrm>
            <a:custGeom>
              <a:avLst/>
              <a:gdLst/>
              <a:ahLst/>
              <a:cxnLst/>
              <a:rect l="l" t="t" r="r" b="b"/>
              <a:pathLst>
                <a:path w="13525" h="13816" extrusionOk="0">
                  <a:moveTo>
                    <a:pt x="4992" y="1"/>
                  </a:moveTo>
                  <a:cubicBezTo>
                    <a:pt x="4992" y="1"/>
                    <a:pt x="4313" y="1758"/>
                    <a:pt x="819" y="2576"/>
                  </a:cubicBezTo>
                  <a:cubicBezTo>
                    <a:pt x="1" y="2836"/>
                    <a:pt x="1238" y="13236"/>
                    <a:pt x="11060" y="13815"/>
                  </a:cubicBezTo>
                  <a:cubicBezTo>
                    <a:pt x="11065" y="13815"/>
                    <a:pt x="11070" y="13816"/>
                    <a:pt x="11075" y="13816"/>
                  </a:cubicBezTo>
                  <a:cubicBezTo>
                    <a:pt x="12406" y="13816"/>
                    <a:pt x="13525" y="2825"/>
                    <a:pt x="49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2"/>
            <p:cNvSpPr/>
            <p:nvPr/>
          </p:nvSpPr>
          <p:spPr>
            <a:xfrm>
              <a:off x="1273625" y="2112350"/>
              <a:ext cx="47925" cy="16500"/>
            </a:xfrm>
            <a:custGeom>
              <a:avLst/>
              <a:gdLst/>
              <a:ahLst/>
              <a:cxnLst/>
              <a:rect l="l" t="t" r="r" b="b"/>
              <a:pathLst>
                <a:path w="1917" h="660" extrusionOk="0">
                  <a:moveTo>
                    <a:pt x="0" y="659"/>
                  </a:moveTo>
                  <a:lnTo>
                    <a:pt x="0" y="659"/>
                  </a:lnTo>
                  <a:lnTo>
                    <a:pt x="0" y="659"/>
                  </a:lnTo>
                  <a:close/>
                  <a:moveTo>
                    <a:pt x="1917" y="0"/>
                  </a:moveTo>
                  <a:cubicBezTo>
                    <a:pt x="1418" y="260"/>
                    <a:pt x="759" y="499"/>
                    <a:pt x="0" y="659"/>
                  </a:cubicBezTo>
                  <a:lnTo>
                    <a:pt x="0" y="659"/>
                  </a:lnTo>
                  <a:lnTo>
                    <a:pt x="0" y="659"/>
                  </a:lnTo>
                  <a:cubicBezTo>
                    <a:pt x="759" y="499"/>
                    <a:pt x="1418" y="260"/>
                    <a:pt x="1917" y="0"/>
                  </a:cubicBezTo>
                  <a:close/>
                </a:path>
              </a:pathLst>
            </a:custGeom>
            <a:solidFill>
              <a:srgbClr val="4B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2"/>
            <p:cNvSpPr/>
            <p:nvPr/>
          </p:nvSpPr>
          <p:spPr>
            <a:xfrm>
              <a:off x="1273625" y="2128825"/>
              <a:ext cx="25" cy="25"/>
            </a:xfrm>
            <a:custGeom>
              <a:avLst/>
              <a:gdLst/>
              <a:ahLst/>
              <a:cxnLst/>
              <a:rect l="l" t="t" r="r" b="b"/>
              <a:pathLst>
                <a:path w="1" h="1" extrusionOk="0">
                  <a:moveTo>
                    <a:pt x="0" y="0"/>
                  </a:moveTo>
                  <a:lnTo>
                    <a:pt x="0" y="0"/>
                  </a:lnTo>
                  <a:lnTo>
                    <a:pt x="0" y="0"/>
                  </a:lnTo>
                  <a:close/>
                </a:path>
              </a:pathLst>
            </a:custGeom>
            <a:solidFill>
              <a:srgbClr val="231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2"/>
            <p:cNvSpPr/>
            <p:nvPr/>
          </p:nvSpPr>
          <p:spPr>
            <a:xfrm>
              <a:off x="1273625" y="2128825"/>
              <a:ext cx="25" cy="25"/>
            </a:xfrm>
            <a:custGeom>
              <a:avLst/>
              <a:gdLst/>
              <a:ahLst/>
              <a:cxnLst/>
              <a:rect l="l" t="t" r="r" b="b"/>
              <a:pathLst>
                <a:path w="1" h="1" extrusionOk="0">
                  <a:moveTo>
                    <a:pt x="0" y="0"/>
                  </a:moveTo>
                  <a:lnTo>
                    <a:pt x="0" y="0"/>
                  </a:lnTo>
                  <a:lnTo>
                    <a:pt x="0" y="0"/>
                  </a:lnTo>
                  <a:close/>
                </a:path>
              </a:pathLst>
            </a:custGeom>
            <a:solidFill>
              <a:srgbClr val="4B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2"/>
            <p:cNvSpPr/>
            <p:nvPr/>
          </p:nvSpPr>
          <p:spPr>
            <a:xfrm>
              <a:off x="1271625" y="2128825"/>
              <a:ext cx="2025" cy="2500"/>
            </a:xfrm>
            <a:custGeom>
              <a:avLst/>
              <a:gdLst/>
              <a:ahLst/>
              <a:cxnLst/>
              <a:rect l="l" t="t" r="r" b="b"/>
              <a:pathLst>
                <a:path w="81" h="100" extrusionOk="0">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0" y="100"/>
                  </a:moveTo>
                  <a:lnTo>
                    <a:pt x="0" y="100"/>
                  </a:lnTo>
                  <a:lnTo>
                    <a:pt x="0" y="100"/>
                  </a:lnTo>
                  <a:close/>
                  <a:moveTo>
                    <a:pt x="80" y="100"/>
                  </a:moveTo>
                  <a:lnTo>
                    <a:pt x="80" y="100"/>
                  </a:lnTo>
                  <a:lnTo>
                    <a:pt x="80" y="100"/>
                  </a:lnTo>
                  <a:close/>
                  <a:moveTo>
                    <a:pt x="80" y="100"/>
                  </a:moveTo>
                  <a:lnTo>
                    <a:pt x="80" y="100"/>
                  </a:lnTo>
                  <a:lnTo>
                    <a:pt x="80" y="100"/>
                  </a:lnTo>
                  <a:close/>
                  <a:moveTo>
                    <a:pt x="80" y="100"/>
                  </a:moveTo>
                  <a:lnTo>
                    <a:pt x="80" y="100"/>
                  </a:lnTo>
                  <a:lnTo>
                    <a:pt x="80" y="100"/>
                  </a:lnTo>
                  <a:close/>
                  <a:moveTo>
                    <a:pt x="80" y="100"/>
                  </a:moveTo>
                  <a:lnTo>
                    <a:pt x="80" y="100"/>
                  </a:lnTo>
                  <a:lnTo>
                    <a:pt x="80" y="100"/>
                  </a:lnTo>
                  <a:close/>
                  <a:moveTo>
                    <a:pt x="80" y="100"/>
                  </a:moveTo>
                  <a:lnTo>
                    <a:pt x="80" y="100"/>
                  </a:lnTo>
                  <a:lnTo>
                    <a:pt x="80" y="100"/>
                  </a:lnTo>
                  <a:close/>
                  <a:moveTo>
                    <a:pt x="80" y="100"/>
                  </a:moveTo>
                  <a:lnTo>
                    <a:pt x="80" y="100"/>
                  </a:lnTo>
                  <a:lnTo>
                    <a:pt x="80" y="100"/>
                  </a:lnTo>
                  <a:close/>
                  <a:moveTo>
                    <a:pt x="80" y="100"/>
                  </a:moveTo>
                  <a:lnTo>
                    <a:pt x="80" y="100"/>
                  </a:lnTo>
                  <a:lnTo>
                    <a:pt x="80" y="100"/>
                  </a:lnTo>
                  <a:close/>
                  <a:moveTo>
                    <a:pt x="80" y="100"/>
                  </a:moveTo>
                  <a:lnTo>
                    <a:pt x="80" y="100"/>
                  </a:lnTo>
                  <a:lnTo>
                    <a:pt x="80" y="100"/>
                  </a:lnTo>
                  <a:close/>
                  <a:moveTo>
                    <a:pt x="80" y="100"/>
                  </a:moveTo>
                  <a:lnTo>
                    <a:pt x="80" y="100"/>
                  </a:lnTo>
                  <a:lnTo>
                    <a:pt x="80" y="100"/>
                  </a:lnTo>
                  <a:close/>
                  <a:moveTo>
                    <a:pt x="80" y="100"/>
                  </a:moveTo>
                  <a:lnTo>
                    <a:pt x="80" y="100"/>
                  </a:lnTo>
                  <a:lnTo>
                    <a:pt x="80" y="100"/>
                  </a:lnTo>
                  <a:close/>
                  <a:moveTo>
                    <a:pt x="80" y="0"/>
                  </a:moveTo>
                  <a:lnTo>
                    <a:pt x="80" y="100"/>
                  </a:lnTo>
                  <a:lnTo>
                    <a:pt x="80" y="0"/>
                  </a:lnTo>
                  <a:close/>
                  <a:moveTo>
                    <a:pt x="80" y="0"/>
                  </a:moveTo>
                  <a:lnTo>
                    <a:pt x="80" y="0"/>
                  </a:lnTo>
                  <a:lnTo>
                    <a:pt x="80" y="0"/>
                  </a:lnTo>
                  <a:close/>
                  <a:moveTo>
                    <a:pt x="80" y="0"/>
                  </a:moveTo>
                  <a:lnTo>
                    <a:pt x="80" y="0"/>
                  </a:lnTo>
                  <a:close/>
                </a:path>
              </a:pathLst>
            </a:custGeom>
            <a:solidFill>
              <a:srgbClr val="231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2"/>
            <p:cNvSpPr/>
            <p:nvPr/>
          </p:nvSpPr>
          <p:spPr>
            <a:xfrm>
              <a:off x="1313550" y="2019025"/>
              <a:ext cx="34950" cy="37450"/>
            </a:xfrm>
            <a:custGeom>
              <a:avLst/>
              <a:gdLst/>
              <a:ahLst/>
              <a:cxnLst/>
              <a:rect l="l" t="t" r="r" b="b"/>
              <a:pathLst>
                <a:path w="1398" h="1498" extrusionOk="0">
                  <a:moveTo>
                    <a:pt x="400" y="0"/>
                  </a:moveTo>
                  <a:cubicBezTo>
                    <a:pt x="320" y="0"/>
                    <a:pt x="160" y="0"/>
                    <a:pt x="160" y="80"/>
                  </a:cubicBezTo>
                  <a:cubicBezTo>
                    <a:pt x="80" y="160"/>
                    <a:pt x="0" y="240"/>
                    <a:pt x="0" y="320"/>
                  </a:cubicBezTo>
                  <a:cubicBezTo>
                    <a:pt x="0" y="399"/>
                    <a:pt x="0" y="399"/>
                    <a:pt x="80" y="399"/>
                  </a:cubicBezTo>
                  <a:cubicBezTo>
                    <a:pt x="80" y="499"/>
                    <a:pt x="80" y="579"/>
                    <a:pt x="160" y="579"/>
                  </a:cubicBezTo>
                  <a:cubicBezTo>
                    <a:pt x="320" y="899"/>
                    <a:pt x="579" y="1158"/>
                    <a:pt x="739" y="1398"/>
                  </a:cubicBezTo>
                  <a:cubicBezTo>
                    <a:pt x="819" y="1497"/>
                    <a:pt x="899" y="1497"/>
                    <a:pt x="998" y="1497"/>
                  </a:cubicBezTo>
                  <a:cubicBezTo>
                    <a:pt x="1158" y="1497"/>
                    <a:pt x="1238" y="1497"/>
                    <a:pt x="1318" y="1398"/>
                  </a:cubicBezTo>
                  <a:cubicBezTo>
                    <a:pt x="1318" y="1318"/>
                    <a:pt x="1398" y="1238"/>
                    <a:pt x="1398" y="1158"/>
                  </a:cubicBezTo>
                  <a:lnTo>
                    <a:pt x="1398" y="1078"/>
                  </a:lnTo>
                  <a:cubicBezTo>
                    <a:pt x="1398" y="998"/>
                    <a:pt x="1318" y="899"/>
                    <a:pt x="1318" y="899"/>
                  </a:cubicBezTo>
                  <a:cubicBezTo>
                    <a:pt x="1078" y="579"/>
                    <a:pt x="899" y="320"/>
                    <a:pt x="659" y="80"/>
                  </a:cubicBezTo>
                  <a:cubicBezTo>
                    <a:pt x="579" y="0"/>
                    <a:pt x="499" y="0"/>
                    <a:pt x="4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67" name="Google Shape;3567;p42"/>
            <p:cNvGrpSpPr/>
            <p:nvPr/>
          </p:nvGrpSpPr>
          <p:grpSpPr>
            <a:xfrm rot="9432126">
              <a:off x="2071412" y="971631"/>
              <a:ext cx="179166" cy="175472"/>
              <a:chOff x="1446325" y="1991275"/>
              <a:chExt cx="170700" cy="164750"/>
            </a:xfrm>
          </p:grpSpPr>
          <p:sp>
            <p:nvSpPr>
              <p:cNvPr id="3568" name="Google Shape;3568;p42"/>
              <p:cNvSpPr/>
              <p:nvPr/>
            </p:nvSpPr>
            <p:spPr>
              <a:xfrm>
                <a:off x="1446325" y="1991275"/>
                <a:ext cx="170700" cy="164750"/>
              </a:xfrm>
              <a:custGeom>
                <a:avLst/>
                <a:gdLst/>
                <a:ahLst/>
                <a:cxnLst/>
                <a:rect l="l" t="t" r="r" b="b"/>
                <a:pathLst>
                  <a:path w="6828" h="6590" extrusionOk="0">
                    <a:moveTo>
                      <a:pt x="2802" y="0"/>
                    </a:moveTo>
                    <a:cubicBezTo>
                      <a:pt x="2488" y="0"/>
                      <a:pt x="2188" y="84"/>
                      <a:pt x="1917" y="272"/>
                    </a:cubicBezTo>
                    <a:cubicBezTo>
                      <a:pt x="0" y="1430"/>
                      <a:pt x="1338" y="4684"/>
                      <a:pt x="2735" y="6101"/>
                    </a:cubicBezTo>
                    <a:cubicBezTo>
                      <a:pt x="3065" y="6449"/>
                      <a:pt x="3462" y="6590"/>
                      <a:pt x="3877" y="6590"/>
                    </a:cubicBezTo>
                    <a:cubicBezTo>
                      <a:pt x="5251" y="6590"/>
                      <a:pt x="6828" y="5049"/>
                      <a:pt x="6828" y="4344"/>
                    </a:cubicBezTo>
                    <a:cubicBezTo>
                      <a:pt x="6828" y="2714"/>
                      <a:pt x="4589" y="0"/>
                      <a:pt x="2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2"/>
              <p:cNvSpPr/>
              <p:nvPr/>
            </p:nvSpPr>
            <p:spPr>
              <a:xfrm>
                <a:off x="1446325" y="1996050"/>
                <a:ext cx="141250" cy="159075"/>
              </a:xfrm>
              <a:custGeom>
                <a:avLst/>
                <a:gdLst/>
                <a:ahLst/>
                <a:cxnLst/>
                <a:rect l="l" t="t" r="r" b="b"/>
                <a:pathLst>
                  <a:path w="5650" h="6363" extrusionOk="0">
                    <a:moveTo>
                      <a:pt x="1997" y="1"/>
                    </a:moveTo>
                    <a:cubicBezTo>
                      <a:pt x="1997" y="1"/>
                      <a:pt x="1917" y="1"/>
                      <a:pt x="1917" y="81"/>
                    </a:cubicBezTo>
                    <a:cubicBezTo>
                      <a:pt x="0" y="1239"/>
                      <a:pt x="1338" y="4493"/>
                      <a:pt x="2735" y="5910"/>
                    </a:cubicBezTo>
                    <a:cubicBezTo>
                      <a:pt x="3033" y="6231"/>
                      <a:pt x="3405" y="6362"/>
                      <a:pt x="3803" y="6362"/>
                    </a:cubicBezTo>
                    <a:cubicBezTo>
                      <a:pt x="4417" y="6362"/>
                      <a:pt x="5092" y="6050"/>
                      <a:pt x="5650" y="5650"/>
                    </a:cubicBezTo>
                    <a:cubicBezTo>
                      <a:pt x="4233" y="3914"/>
                      <a:pt x="3155" y="1917"/>
                      <a:pt x="1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2"/>
              <p:cNvSpPr/>
              <p:nvPr/>
            </p:nvSpPr>
            <p:spPr>
              <a:xfrm>
                <a:off x="1542150" y="2019025"/>
                <a:ext cx="34950" cy="37450"/>
              </a:xfrm>
              <a:custGeom>
                <a:avLst/>
                <a:gdLst/>
                <a:ahLst/>
                <a:cxnLst/>
                <a:rect l="l" t="t" r="r" b="b"/>
                <a:pathLst>
                  <a:path w="1398" h="1498" extrusionOk="0">
                    <a:moveTo>
                      <a:pt x="400" y="0"/>
                    </a:moveTo>
                    <a:cubicBezTo>
                      <a:pt x="320" y="0"/>
                      <a:pt x="160" y="0"/>
                      <a:pt x="160" y="80"/>
                    </a:cubicBezTo>
                    <a:cubicBezTo>
                      <a:pt x="80" y="160"/>
                      <a:pt x="0" y="240"/>
                      <a:pt x="0" y="320"/>
                    </a:cubicBezTo>
                    <a:cubicBezTo>
                      <a:pt x="0" y="399"/>
                      <a:pt x="0" y="399"/>
                      <a:pt x="80" y="399"/>
                    </a:cubicBezTo>
                    <a:cubicBezTo>
                      <a:pt x="80" y="499"/>
                      <a:pt x="80" y="579"/>
                      <a:pt x="160" y="579"/>
                    </a:cubicBezTo>
                    <a:cubicBezTo>
                      <a:pt x="320" y="899"/>
                      <a:pt x="579" y="1158"/>
                      <a:pt x="739" y="1398"/>
                    </a:cubicBezTo>
                    <a:cubicBezTo>
                      <a:pt x="819" y="1497"/>
                      <a:pt x="899" y="1497"/>
                      <a:pt x="998" y="1497"/>
                    </a:cubicBezTo>
                    <a:cubicBezTo>
                      <a:pt x="1158" y="1497"/>
                      <a:pt x="1238" y="1497"/>
                      <a:pt x="1318" y="1398"/>
                    </a:cubicBezTo>
                    <a:cubicBezTo>
                      <a:pt x="1318" y="1318"/>
                      <a:pt x="1398" y="1238"/>
                      <a:pt x="1398" y="1158"/>
                    </a:cubicBezTo>
                    <a:lnTo>
                      <a:pt x="1398" y="1078"/>
                    </a:lnTo>
                    <a:cubicBezTo>
                      <a:pt x="1398" y="998"/>
                      <a:pt x="1318" y="899"/>
                      <a:pt x="1318" y="899"/>
                    </a:cubicBezTo>
                    <a:cubicBezTo>
                      <a:pt x="1078" y="579"/>
                      <a:pt x="899" y="320"/>
                      <a:pt x="659" y="80"/>
                    </a:cubicBezTo>
                    <a:cubicBezTo>
                      <a:pt x="579" y="0"/>
                      <a:pt x="499" y="0"/>
                      <a:pt x="4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71" name="Google Shape;3571;p42"/>
          <p:cNvGrpSpPr/>
          <p:nvPr/>
        </p:nvGrpSpPr>
        <p:grpSpPr>
          <a:xfrm flipH="1">
            <a:off x="576963" y="3108725"/>
            <a:ext cx="717875" cy="906750"/>
            <a:chOff x="8831950" y="486075"/>
            <a:chExt cx="717875" cy="906750"/>
          </a:xfrm>
        </p:grpSpPr>
        <p:sp>
          <p:nvSpPr>
            <p:cNvPr id="3572" name="Google Shape;3572;p42"/>
            <p:cNvSpPr/>
            <p:nvPr/>
          </p:nvSpPr>
          <p:spPr>
            <a:xfrm>
              <a:off x="9295750" y="486075"/>
              <a:ext cx="158775" cy="242175"/>
            </a:xfrm>
            <a:custGeom>
              <a:avLst/>
              <a:gdLst/>
              <a:ahLst/>
              <a:cxnLst/>
              <a:rect l="l" t="t" r="r" b="b"/>
              <a:pathLst>
                <a:path w="6351" h="9687" extrusionOk="0">
                  <a:moveTo>
                    <a:pt x="3049" y="676"/>
                  </a:moveTo>
                  <a:cubicBezTo>
                    <a:pt x="4210" y="676"/>
                    <a:pt x="2826" y="4641"/>
                    <a:pt x="2653" y="5095"/>
                  </a:cubicBezTo>
                  <a:cubicBezTo>
                    <a:pt x="2218" y="6297"/>
                    <a:pt x="1632" y="7518"/>
                    <a:pt x="1033" y="8723"/>
                  </a:cubicBezTo>
                  <a:lnTo>
                    <a:pt x="1033" y="8723"/>
                  </a:lnTo>
                  <a:cubicBezTo>
                    <a:pt x="1034" y="7613"/>
                    <a:pt x="1051" y="6500"/>
                    <a:pt x="1215" y="5369"/>
                  </a:cubicBezTo>
                  <a:cubicBezTo>
                    <a:pt x="1329" y="4137"/>
                    <a:pt x="1420" y="1283"/>
                    <a:pt x="2836" y="713"/>
                  </a:cubicBezTo>
                  <a:cubicBezTo>
                    <a:pt x="2915" y="688"/>
                    <a:pt x="2986" y="676"/>
                    <a:pt x="3049" y="676"/>
                  </a:cubicBezTo>
                  <a:close/>
                  <a:moveTo>
                    <a:pt x="2963" y="0"/>
                  </a:moveTo>
                  <a:cubicBezTo>
                    <a:pt x="1" y="0"/>
                    <a:pt x="192" y="7281"/>
                    <a:pt x="279" y="9090"/>
                  </a:cubicBezTo>
                  <a:cubicBezTo>
                    <a:pt x="279" y="9329"/>
                    <a:pt x="490" y="9449"/>
                    <a:pt x="690" y="9449"/>
                  </a:cubicBezTo>
                  <a:cubicBezTo>
                    <a:pt x="743" y="9449"/>
                    <a:pt x="796" y="9441"/>
                    <a:pt x="844" y="9423"/>
                  </a:cubicBezTo>
                  <a:lnTo>
                    <a:pt x="844" y="9423"/>
                  </a:lnTo>
                  <a:cubicBezTo>
                    <a:pt x="911" y="9581"/>
                    <a:pt x="1073" y="9687"/>
                    <a:pt x="1225" y="9687"/>
                  </a:cubicBezTo>
                  <a:cubicBezTo>
                    <a:pt x="1342" y="9687"/>
                    <a:pt x="1453" y="9625"/>
                    <a:pt x="1512" y="9478"/>
                  </a:cubicBezTo>
                  <a:cubicBezTo>
                    <a:pt x="2174" y="8131"/>
                    <a:pt x="6351" y="622"/>
                    <a:pt x="3406" y="51"/>
                  </a:cubicBezTo>
                  <a:cubicBezTo>
                    <a:pt x="3251" y="17"/>
                    <a:pt x="3104" y="0"/>
                    <a:pt x="29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42"/>
            <p:cNvSpPr/>
            <p:nvPr/>
          </p:nvSpPr>
          <p:spPr>
            <a:xfrm>
              <a:off x="9207425" y="699050"/>
              <a:ext cx="175775" cy="180900"/>
            </a:xfrm>
            <a:custGeom>
              <a:avLst/>
              <a:gdLst/>
              <a:ahLst/>
              <a:cxnLst/>
              <a:rect l="l" t="t" r="r" b="b"/>
              <a:pathLst>
                <a:path w="7031" h="7236" extrusionOk="0">
                  <a:moveTo>
                    <a:pt x="1621" y="0"/>
                  </a:moveTo>
                  <a:cubicBezTo>
                    <a:pt x="1233" y="1324"/>
                    <a:pt x="297" y="4474"/>
                    <a:pt x="0" y="5410"/>
                  </a:cubicBezTo>
                  <a:lnTo>
                    <a:pt x="5615" y="7236"/>
                  </a:lnTo>
                  <a:cubicBezTo>
                    <a:pt x="6186" y="5044"/>
                    <a:pt x="6574" y="3812"/>
                    <a:pt x="7031" y="1529"/>
                  </a:cubicBezTo>
                  <a:cubicBezTo>
                    <a:pt x="7031" y="1529"/>
                    <a:pt x="4565" y="274"/>
                    <a:pt x="1621"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42"/>
            <p:cNvSpPr/>
            <p:nvPr/>
          </p:nvSpPr>
          <p:spPr>
            <a:xfrm>
              <a:off x="8831950" y="795325"/>
              <a:ext cx="717875" cy="597500"/>
            </a:xfrm>
            <a:custGeom>
              <a:avLst/>
              <a:gdLst/>
              <a:ahLst/>
              <a:cxnLst/>
              <a:rect l="l" t="t" r="r" b="b"/>
              <a:pathLst>
                <a:path w="28715" h="23900" extrusionOk="0">
                  <a:moveTo>
                    <a:pt x="12533" y="0"/>
                  </a:moveTo>
                  <a:cubicBezTo>
                    <a:pt x="7927" y="0"/>
                    <a:pt x="4475" y="2910"/>
                    <a:pt x="2648" y="7653"/>
                  </a:cubicBezTo>
                  <a:cubicBezTo>
                    <a:pt x="0" y="14683"/>
                    <a:pt x="4360" y="20595"/>
                    <a:pt x="11025" y="22877"/>
                  </a:cubicBezTo>
                  <a:cubicBezTo>
                    <a:pt x="13020" y="23559"/>
                    <a:pt x="14889" y="23899"/>
                    <a:pt x="16603" y="23899"/>
                  </a:cubicBezTo>
                  <a:cubicBezTo>
                    <a:pt x="21830" y="23899"/>
                    <a:pt x="25621" y="20740"/>
                    <a:pt x="27185" y="14501"/>
                  </a:cubicBezTo>
                  <a:cubicBezTo>
                    <a:pt x="28715" y="7744"/>
                    <a:pt x="24332" y="2609"/>
                    <a:pt x="17964" y="1193"/>
                  </a:cubicBezTo>
                  <a:cubicBezTo>
                    <a:pt x="16017" y="381"/>
                    <a:pt x="14200" y="0"/>
                    <a:pt x="125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42"/>
            <p:cNvSpPr/>
            <p:nvPr/>
          </p:nvSpPr>
          <p:spPr>
            <a:xfrm>
              <a:off x="8901025" y="953550"/>
              <a:ext cx="617946" cy="239327"/>
            </a:xfrm>
            <a:custGeom>
              <a:avLst/>
              <a:gdLst/>
              <a:ahLst/>
              <a:cxnLst/>
              <a:rect l="l" t="t" r="r" b="b"/>
              <a:pathLst>
                <a:path w="26627" h="10860" extrusionOk="0">
                  <a:moveTo>
                    <a:pt x="740" y="1"/>
                  </a:moveTo>
                  <a:cubicBezTo>
                    <a:pt x="302" y="1"/>
                    <a:pt x="0" y="779"/>
                    <a:pt x="469" y="1173"/>
                  </a:cubicBezTo>
                  <a:cubicBezTo>
                    <a:pt x="1428" y="1835"/>
                    <a:pt x="1314" y="3456"/>
                    <a:pt x="2364" y="4118"/>
                  </a:cubicBezTo>
                  <a:cubicBezTo>
                    <a:pt x="2754" y="4363"/>
                    <a:pt x="3156" y="4452"/>
                    <a:pt x="3567" y="4452"/>
                  </a:cubicBezTo>
                  <a:cubicBezTo>
                    <a:pt x="4261" y="4452"/>
                    <a:pt x="4979" y="4198"/>
                    <a:pt x="5696" y="4026"/>
                  </a:cubicBezTo>
                  <a:cubicBezTo>
                    <a:pt x="5793" y="4000"/>
                    <a:pt x="5886" y="3988"/>
                    <a:pt x="5976" y="3988"/>
                  </a:cubicBezTo>
                  <a:cubicBezTo>
                    <a:pt x="7225" y="3988"/>
                    <a:pt x="7873" y="6353"/>
                    <a:pt x="8937" y="6971"/>
                  </a:cubicBezTo>
                  <a:cubicBezTo>
                    <a:pt x="9134" y="7091"/>
                    <a:pt x="9346" y="7139"/>
                    <a:pt x="9567" y="7139"/>
                  </a:cubicBezTo>
                  <a:cubicBezTo>
                    <a:pt x="10444" y="7139"/>
                    <a:pt x="11472" y="6383"/>
                    <a:pt x="12336" y="6383"/>
                  </a:cubicBezTo>
                  <a:cubicBezTo>
                    <a:pt x="12616" y="6383"/>
                    <a:pt x="12879" y="6462"/>
                    <a:pt x="13114" y="6674"/>
                  </a:cubicBezTo>
                  <a:cubicBezTo>
                    <a:pt x="14073" y="7450"/>
                    <a:pt x="14256" y="8591"/>
                    <a:pt x="15306" y="9162"/>
                  </a:cubicBezTo>
                  <a:cubicBezTo>
                    <a:pt x="15525" y="9254"/>
                    <a:pt x="15752" y="9293"/>
                    <a:pt x="15981" y="9293"/>
                  </a:cubicBezTo>
                  <a:cubicBezTo>
                    <a:pt x="16943" y="9293"/>
                    <a:pt x="17955" y="8608"/>
                    <a:pt x="18729" y="8295"/>
                  </a:cubicBezTo>
                  <a:cubicBezTo>
                    <a:pt x="18801" y="8270"/>
                    <a:pt x="18875" y="8258"/>
                    <a:pt x="18949" y="8258"/>
                  </a:cubicBezTo>
                  <a:cubicBezTo>
                    <a:pt x="19960" y="8258"/>
                    <a:pt x="21175" y="10421"/>
                    <a:pt x="22153" y="10783"/>
                  </a:cubicBezTo>
                  <a:cubicBezTo>
                    <a:pt x="22308" y="10836"/>
                    <a:pt x="22461" y="10860"/>
                    <a:pt x="22612" y="10860"/>
                  </a:cubicBezTo>
                  <a:cubicBezTo>
                    <a:pt x="23746" y="10860"/>
                    <a:pt x="24763" y="9516"/>
                    <a:pt x="25851" y="9436"/>
                  </a:cubicBezTo>
                  <a:cubicBezTo>
                    <a:pt x="26627" y="9436"/>
                    <a:pt x="26627" y="8295"/>
                    <a:pt x="25851" y="8295"/>
                  </a:cubicBezTo>
                  <a:cubicBezTo>
                    <a:pt x="24946" y="8367"/>
                    <a:pt x="23567" y="9531"/>
                    <a:pt x="22511" y="9531"/>
                  </a:cubicBezTo>
                  <a:cubicBezTo>
                    <a:pt x="22236" y="9531"/>
                    <a:pt x="21982" y="9452"/>
                    <a:pt x="21765" y="9253"/>
                  </a:cubicBezTo>
                  <a:cubicBezTo>
                    <a:pt x="21012" y="8500"/>
                    <a:pt x="20624" y="7541"/>
                    <a:pt x="19483" y="7153"/>
                  </a:cubicBezTo>
                  <a:cubicBezTo>
                    <a:pt x="19334" y="7095"/>
                    <a:pt x="19172" y="7070"/>
                    <a:pt x="19002" y="7070"/>
                  </a:cubicBezTo>
                  <a:cubicBezTo>
                    <a:pt x="18104" y="7070"/>
                    <a:pt x="16974" y="7771"/>
                    <a:pt x="16264" y="8021"/>
                  </a:cubicBezTo>
                  <a:cubicBezTo>
                    <a:pt x="16201" y="8045"/>
                    <a:pt x="16136" y="8056"/>
                    <a:pt x="16071" y="8056"/>
                  </a:cubicBezTo>
                  <a:cubicBezTo>
                    <a:pt x="15156" y="8056"/>
                    <a:pt x="14107" y="5798"/>
                    <a:pt x="13297" y="5350"/>
                  </a:cubicBezTo>
                  <a:cubicBezTo>
                    <a:pt x="13061" y="5229"/>
                    <a:pt x="12807" y="5181"/>
                    <a:pt x="12544" y="5181"/>
                  </a:cubicBezTo>
                  <a:cubicBezTo>
                    <a:pt x="11763" y="5181"/>
                    <a:pt x="10910" y="5607"/>
                    <a:pt x="10261" y="5829"/>
                  </a:cubicBezTo>
                  <a:cubicBezTo>
                    <a:pt x="10137" y="5869"/>
                    <a:pt x="10018" y="5887"/>
                    <a:pt x="9904" y="5887"/>
                  </a:cubicBezTo>
                  <a:cubicBezTo>
                    <a:pt x="8621" y="5887"/>
                    <a:pt x="7984" y="3584"/>
                    <a:pt x="7020" y="2976"/>
                  </a:cubicBezTo>
                  <a:cubicBezTo>
                    <a:pt x="6775" y="2811"/>
                    <a:pt x="6490" y="2749"/>
                    <a:pt x="6188" y="2749"/>
                  </a:cubicBezTo>
                  <a:cubicBezTo>
                    <a:pt x="5446" y="2749"/>
                    <a:pt x="4600" y="3121"/>
                    <a:pt x="3984" y="3250"/>
                  </a:cubicBezTo>
                  <a:cubicBezTo>
                    <a:pt x="3895" y="3275"/>
                    <a:pt x="3809" y="3286"/>
                    <a:pt x="3726" y="3286"/>
                  </a:cubicBezTo>
                  <a:cubicBezTo>
                    <a:pt x="2495" y="3286"/>
                    <a:pt x="1938" y="743"/>
                    <a:pt x="1040" y="123"/>
                  </a:cubicBezTo>
                  <a:cubicBezTo>
                    <a:pt x="938" y="38"/>
                    <a:pt x="836" y="1"/>
                    <a:pt x="740"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42"/>
            <p:cNvSpPr/>
            <p:nvPr/>
          </p:nvSpPr>
          <p:spPr>
            <a:xfrm>
              <a:off x="8924400" y="886474"/>
              <a:ext cx="601405" cy="216564"/>
            </a:xfrm>
            <a:custGeom>
              <a:avLst/>
              <a:gdLst/>
              <a:ahLst/>
              <a:cxnLst/>
              <a:rect l="l" t="t" r="r" b="b"/>
              <a:pathLst>
                <a:path w="27654" h="9908" extrusionOk="0">
                  <a:moveTo>
                    <a:pt x="1145" y="1"/>
                  </a:moveTo>
                  <a:cubicBezTo>
                    <a:pt x="453" y="1"/>
                    <a:pt x="0" y="1111"/>
                    <a:pt x="746" y="1444"/>
                  </a:cubicBezTo>
                  <a:cubicBezTo>
                    <a:pt x="8735" y="5713"/>
                    <a:pt x="17660" y="8863"/>
                    <a:pt x="26607" y="9890"/>
                  </a:cubicBezTo>
                  <a:cubicBezTo>
                    <a:pt x="26670" y="9902"/>
                    <a:pt x="26728" y="9908"/>
                    <a:pt x="26784" y="9908"/>
                  </a:cubicBezTo>
                  <a:cubicBezTo>
                    <a:pt x="27653" y="9908"/>
                    <a:pt x="27595" y="8469"/>
                    <a:pt x="26607" y="8383"/>
                  </a:cubicBezTo>
                  <a:cubicBezTo>
                    <a:pt x="17956" y="7333"/>
                    <a:pt x="9306" y="4183"/>
                    <a:pt x="1499" y="98"/>
                  </a:cubicBezTo>
                  <a:cubicBezTo>
                    <a:pt x="1378" y="30"/>
                    <a:pt x="1258" y="1"/>
                    <a:pt x="1145"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42"/>
            <p:cNvSpPr/>
            <p:nvPr/>
          </p:nvSpPr>
          <p:spPr>
            <a:xfrm>
              <a:off x="8861475" y="1042225"/>
              <a:ext cx="624430" cy="216578"/>
            </a:xfrm>
            <a:custGeom>
              <a:avLst/>
              <a:gdLst/>
              <a:ahLst/>
              <a:cxnLst/>
              <a:rect l="l" t="t" r="r" b="b"/>
              <a:pathLst>
                <a:path w="27648" h="9877" extrusionOk="0">
                  <a:moveTo>
                    <a:pt x="1199" y="0"/>
                  </a:moveTo>
                  <a:cubicBezTo>
                    <a:pt x="485" y="0"/>
                    <a:pt x="1" y="1066"/>
                    <a:pt x="740" y="1485"/>
                  </a:cubicBezTo>
                  <a:cubicBezTo>
                    <a:pt x="8729" y="5685"/>
                    <a:pt x="17676" y="8812"/>
                    <a:pt x="26624" y="9862"/>
                  </a:cubicBezTo>
                  <a:cubicBezTo>
                    <a:pt x="26678" y="9872"/>
                    <a:pt x="26730" y="9877"/>
                    <a:pt x="26779" y="9877"/>
                  </a:cubicBezTo>
                  <a:cubicBezTo>
                    <a:pt x="27648" y="9877"/>
                    <a:pt x="27596" y="8419"/>
                    <a:pt x="26624" y="8333"/>
                  </a:cubicBezTo>
                  <a:cubicBezTo>
                    <a:pt x="17950" y="7283"/>
                    <a:pt x="9299" y="4156"/>
                    <a:pt x="1516" y="70"/>
                  </a:cubicBezTo>
                  <a:cubicBezTo>
                    <a:pt x="1407" y="22"/>
                    <a:pt x="1301" y="0"/>
                    <a:pt x="1199"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42"/>
            <p:cNvSpPr/>
            <p:nvPr/>
          </p:nvSpPr>
          <p:spPr>
            <a:xfrm>
              <a:off x="8977325" y="853124"/>
              <a:ext cx="548464" cy="190061"/>
            </a:xfrm>
            <a:custGeom>
              <a:avLst/>
              <a:gdLst/>
              <a:ahLst/>
              <a:cxnLst/>
              <a:rect l="l" t="t" r="r" b="b"/>
              <a:pathLst>
                <a:path w="26998" h="9509" extrusionOk="0">
                  <a:moveTo>
                    <a:pt x="859" y="0"/>
                  </a:moveTo>
                  <a:cubicBezTo>
                    <a:pt x="336" y="0"/>
                    <a:pt x="0" y="814"/>
                    <a:pt x="567" y="1126"/>
                  </a:cubicBezTo>
                  <a:cubicBezTo>
                    <a:pt x="8464" y="5326"/>
                    <a:pt x="17298" y="8453"/>
                    <a:pt x="26336" y="9503"/>
                  </a:cubicBezTo>
                  <a:cubicBezTo>
                    <a:pt x="26362" y="9507"/>
                    <a:pt x="26386" y="9508"/>
                    <a:pt x="26410" y="9508"/>
                  </a:cubicBezTo>
                  <a:cubicBezTo>
                    <a:pt x="26997" y="9508"/>
                    <a:pt x="26973" y="8450"/>
                    <a:pt x="26336" y="8362"/>
                  </a:cubicBezTo>
                  <a:cubicBezTo>
                    <a:pt x="17503" y="7312"/>
                    <a:pt x="8852" y="4185"/>
                    <a:pt x="1137" y="76"/>
                  </a:cubicBezTo>
                  <a:cubicBezTo>
                    <a:pt x="1042" y="24"/>
                    <a:pt x="948" y="0"/>
                    <a:pt x="8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2"/>
            <p:cNvSpPr/>
            <p:nvPr/>
          </p:nvSpPr>
          <p:spPr>
            <a:xfrm>
              <a:off x="9013025" y="820025"/>
              <a:ext cx="472876" cy="159597"/>
            </a:xfrm>
            <a:custGeom>
              <a:avLst/>
              <a:gdLst/>
              <a:ahLst/>
              <a:cxnLst/>
              <a:rect l="l" t="t" r="r" b="b"/>
              <a:pathLst>
                <a:path w="26581" h="9163" extrusionOk="0">
                  <a:moveTo>
                    <a:pt x="670" y="1"/>
                  </a:moveTo>
                  <a:cubicBezTo>
                    <a:pt x="322" y="1"/>
                    <a:pt x="1" y="534"/>
                    <a:pt x="423" y="694"/>
                  </a:cubicBezTo>
                  <a:cubicBezTo>
                    <a:pt x="8412" y="4894"/>
                    <a:pt x="17154" y="8021"/>
                    <a:pt x="26102" y="9163"/>
                  </a:cubicBezTo>
                  <a:cubicBezTo>
                    <a:pt x="26581" y="9163"/>
                    <a:pt x="26581" y="8409"/>
                    <a:pt x="26102" y="8318"/>
                  </a:cubicBezTo>
                  <a:cubicBezTo>
                    <a:pt x="17359" y="7268"/>
                    <a:pt x="8594" y="4118"/>
                    <a:pt x="811" y="33"/>
                  </a:cubicBezTo>
                  <a:cubicBezTo>
                    <a:pt x="765" y="11"/>
                    <a:pt x="717" y="1"/>
                    <a:pt x="670"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42"/>
            <p:cNvSpPr/>
            <p:nvPr/>
          </p:nvSpPr>
          <p:spPr>
            <a:xfrm>
              <a:off x="8861475" y="1110300"/>
              <a:ext cx="601383" cy="190048"/>
            </a:xfrm>
            <a:custGeom>
              <a:avLst/>
              <a:gdLst/>
              <a:ahLst/>
              <a:cxnLst/>
              <a:rect l="l" t="t" r="r" b="b"/>
              <a:pathLst>
                <a:path w="27126" h="9573" extrusionOk="0">
                  <a:moveTo>
                    <a:pt x="910" y="0"/>
                  </a:moveTo>
                  <a:cubicBezTo>
                    <a:pt x="366" y="0"/>
                    <a:pt x="1" y="760"/>
                    <a:pt x="580" y="1100"/>
                  </a:cubicBezTo>
                  <a:cubicBezTo>
                    <a:pt x="8569" y="5277"/>
                    <a:pt x="17425" y="8427"/>
                    <a:pt x="26350" y="9568"/>
                  </a:cubicBezTo>
                  <a:cubicBezTo>
                    <a:pt x="26378" y="9571"/>
                    <a:pt x="26404" y="9573"/>
                    <a:pt x="26430" y="9573"/>
                  </a:cubicBezTo>
                  <a:cubicBezTo>
                    <a:pt x="27125" y="9573"/>
                    <a:pt x="27098" y="8423"/>
                    <a:pt x="26350" y="8335"/>
                  </a:cubicBezTo>
                  <a:cubicBezTo>
                    <a:pt x="17608" y="7285"/>
                    <a:pt x="8957" y="4135"/>
                    <a:pt x="1151" y="50"/>
                  </a:cubicBezTo>
                  <a:cubicBezTo>
                    <a:pt x="1068" y="16"/>
                    <a:pt x="987" y="0"/>
                    <a:pt x="9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42"/>
            <p:cNvSpPr/>
            <p:nvPr/>
          </p:nvSpPr>
          <p:spPr>
            <a:xfrm>
              <a:off x="8884475" y="1176875"/>
              <a:ext cx="536954" cy="154716"/>
            </a:xfrm>
            <a:custGeom>
              <a:avLst/>
              <a:gdLst/>
              <a:ahLst/>
              <a:cxnLst/>
              <a:rect l="l" t="t" r="r" b="b"/>
              <a:pathLst>
                <a:path w="26572" h="9113" extrusionOk="0">
                  <a:moveTo>
                    <a:pt x="562" y="1"/>
                  </a:moveTo>
                  <a:cubicBezTo>
                    <a:pt x="217" y="1"/>
                    <a:pt x="0" y="499"/>
                    <a:pt x="324" y="728"/>
                  </a:cubicBezTo>
                  <a:cubicBezTo>
                    <a:pt x="8313" y="4927"/>
                    <a:pt x="17055" y="8054"/>
                    <a:pt x="26002" y="9104"/>
                  </a:cubicBezTo>
                  <a:cubicBezTo>
                    <a:pt x="26035" y="9110"/>
                    <a:pt x="26066" y="9112"/>
                    <a:pt x="26094" y="9112"/>
                  </a:cubicBezTo>
                  <a:cubicBezTo>
                    <a:pt x="26571" y="9112"/>
                    <a:pt x="26541" y="8437"/>
                    <a:pt x="26002" y="8351"/>
                  </a:cubicBezTo>
                  <a:cubicBezTo>
                    <a:pt x="17238" y="7301"/>
                    <a:pt x="8587" y="4151"/>
                    <a:pt x="781" y="66"/>
                  </a:cubicBezTo>
                  <a:cubicBezTo>
                    <a:pt x="705" y="20"/>
                    <a:pt x="631" y="1"/>
                    <a:pt x="562"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42"/>
            <p:cNvSpPr/>
            <p:nvPr/>
          </p:nvSpPr>
          <p:spPr>
            <a:xfrm>
              <a:off x="8943800" y="953550"/>
              <a:ext cx="49650" cy="37675"/>
            </a:xfrm>
            <a:custGeom>
              <a:avLst/>
              <a:gdLst/>
              <a:ahLst/>
              <a:cxnLst/>
              <a:rect l="l" t="t" r="r" b="b"/>
              <a:pathLst>
                <a:path w="1986" h="1507" extrusionOk="0">
                  <a:moveTo>
                    <a:pt x="1027" y="0"/>
                  </a:moveTo>
                  <a:cubicBezTo>
                    <a:pt x="0" y="0"/>
                    <a:pt x="0" y="1507"/>
                    <a:pt x="1027" y="1507"/>
                  </a:cubicBezTo>
                  <a:cubicBezTo>
                    <a:pt x="1986" y="1507"/>
                    <a:pt x="1986" y="0"/>
                    <a:pt x="10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42"/>
            <p:cNvSpPr/>
            <p:nvPr/>
          </p:nvSpPr>
          <p:spPr>
            <a:xfrm>
              <a:off x="9012756" y="1051031"/>
              <a:ext cx="49675" cy="37700"/>
            </a:xfrm>
            <a:custGeom>
              <a:avLst/>
              <a:gdLst/>
              <a:ahLst/>
              <a:cxnLst/>
              <a:rect l="l" t="t" r="r" b="b"/>
              <a:pathLst>
                <a:path w="1987" h="1508" extrusionOk="0">
                  <a:moveTo>
                    <a:pt x="936" y="1"/>
                  </a:moveTo>
                  <a:cubicBezTo>
                    <a:pt x="1" y="1"/>
                    <a:pt x="1" y="1507"/>
                    <a:pt x="936" y="1507"/>
                  </a:cubicBezTo>
                  <a:cubicBezTo>
                    <a:pt x="1986" y="1507"/>
                    <a:pt x="1986" y="1"/>
                    <a:pt x="9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42"/>
            <p:cNvSpPr/>
            <p:nvPr/>
          </p:nvSpPr>
          <p:spPr>
            <a:xfrm>
              <a:off x="9100725" y="1019725"/>
              <a:ext cx="49650" cy="38275"/>
            </a:xfrm>
            <a:custGeom>
              <a:avLst/>
              <a:gdLst/>
              <a:ahLst/>
              <a:cxnLst/>
              <a:rect l="l" t="t" r="r" b="b"/>
              <a:pathLst>
                <a:path w="1986" h="1531" extrusionOk="0">
                  <a:moveTo>
                    <a:pt x="936" y="1"/>
                  </a:moveTo>
                  <a:cubicBezTo>
                    <a:pt x="0" y="1"/>
                    <a:pt x="0" y="1530"/>
                    <a:pt x="936" y="1530"/>
                  </a:cubicBezTo>
                  <a:cubicBezTo>
                    <a:pt x="1986" y="1530"/>
                    <a:pt x="1986" y="1"/>
                    <a:pt x="9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42"/>
            <p:cNvSpPr/>
            <p:nvPr/>
          </p:nvSpPr>
          <p:spPr>
            <a:xfrm>
              <a:off x="9160050" y="1103050"/>
              <a:ext cx="49675" cy="38250"/>
            </a:xfrm>
            <a:custGeom>
              <a:avLst/>
              <a:gdLst/>
              <a:ahLst/>
              <a:cxnLst/>
              <a:rect l="l" t="t" r="r" b="b"/>
              <a:pathLst>
                <a:path w="1987" h="1530" extrusionOk="0">
                  <a:moveTo>
                    <a:pt x="1051" y="0"/>
                  </a:moveTo>
                  <a:cubicBezTo>
                    <a:pt x="1" y="0"/>
                    <a:pt x="1" y="1530"/>
                    <a:pt x="1051" y="1530"/>
                  </a:cubicBezTo>
                  <a:cubicBezTo>
                    <a:pt x="1987" y="1530"/>
                    <a:pt x="1987" y="0"/>
                    <a:pt x="10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2"/>
            <p:cNvSpPr/>
            <p:nvPr/>
          </p:nvSpPr>
          <p:spPr>
            <a:xfrm>
              <a:off x="9257625" y="1069950"/>
              <a:ext cx="49675" cy="38250"/>
            </a:xfrm>
            <a:custGeom>
              <a:avLst/>
              <a:gdLst/>
              <a:ahLst/>
              <a:cxnLst/>
              <a:rect l="l" t="t" r="r" b="b"/>
              <a:pathLst>
                <a:path w="1987" h="1530" extrusionOk="0">
                  <a:moveTo>
                    <a:pt x="937" y="0"/>
                  </a:moveTo>
                  <a:cubicBezTo>
                    <a:pt x="1" y="0"/>
                    <a:pt x="1" y="1530"/>
                    <a:pt x="937" y="1530"/>
                  </a:cubicBezTo>
                  <a:cubicBezTo>
                    <a:pt x="1987" y="1530"/>
                    <a:pt x="1987" y="0"/>
                    <a:pt x="9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2"/>
            <p:cNvSpPr/>
            <p:nvPr/>
          </p:nvSpPr>
          <p:spPr>
            <a:xfrm>
              <a:off x="9321550" y="1150975"/>
              <a:ext cx="50250" cy="39975"/>
            </a:xfrm>
            <a:custGeom>
              <a:avLst/>
              <a:gdLst/>
              <a:ahLst/>
              <a:cxnLst/>
              <a:rect l="l" t="t" r="r" b="b"/>
              <a:pathLst>
                <a:path w="2010" h="1599" extrusionOk="0">
                  <a:moveTo>
                    <a:pt x="1050" y="1"/>
                  </a:moveTo>
                  <a:cubicBezTo>
                    <a:pt x="0" y="1"/>
                    <a:pt x="0" y="1598"/>
                    <a:pt x="1050" y="1598"/>
                  </a:cubicBezTo>
                  <a:cubicBezTo>
                    <a:pt x="2009" y="1598"/>
                    <a:pt x="2009" y="1"/>
                    <a:pt x="10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2"/>
            <p:cNvSpPr/>
            <p:nvPr/>
          </p:nvSpPr>
          <p:spPr>
            <a:xfrm>
              <a:off x="9421400" y="1108175"/>
              <a:ext cx="50250" cy="39975"/>
            </a:xfrm>
            <a:custGeom>
              <a:avLst/>
              <a:gdLst/>
              <a:ahLst/>
              <a:cxnLst/>
              <a:rect l="l" t="t" r="r" b="b"/>
              <a:pathLst>
                <a:path w="2010" h="1599" extrusionOk="0">
                  <a:moveTo>
                    <a:pt x="960" y="1"/>
                  </a:moveTo>
                  <a:cubicBezTo>
                    <a:pt x="1" y="1"/>
                    <a:pt x="1" y="1599"/>
                    <a:pt x="960" y="1599"/>
                  </a:cubicBezTo>
                  <a:cubicBezTo>
                    <a:pt x="2009" y="1599"/>
                    <a:pt x="2009" y="1"/>
                    <a:pt x="9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9" name="Google Shape;3589;p42"/>
          <p:cNvGrpSpPr/>
          <p:nvPr/>
        </p:nvGrpSpPr>
        <p:grpSpPr>
          <a:xfrm rot="3615819" flipH="1">
            <a:off x="5026954" y="993369"/>
            <a:ext cx="865108" cy="776472"/>
            <a:chOff x="1606225" y="4149350"/>
            <a:chExt cx="865125" cy="776487"/>
          </a:xfrm>
        </p:grpSpPr>
        <p:sp>
          <p:nvSpPr>
            <p:cNvPr id="3590" name="Google Shape;3590;p42"/>
            <p:cNvSpPr/>
            <p:nvPr/>
          </p:nvSpPr>
          <p:spPr>
            <a:xfrm>
              <a:off x="2226225" y="4149350"/>
              <a:ext cx="245125" cy="188875"/>
            </a:xfrm>
            <a:custGeom>
              <a:avLst/>
              <a:gdLst/>
              <a:ahLst/>
              <a:cxnLst/>
              <a:rect l="l" t="t" r="r" b="b"/>
              <a:pathLst>
                <a:path w="9805" h="7555" extrusionOk="0">
                  <a:moveTo>
                    <a:pt x="6628" y="833"/>
                  </a:moveTo>
                  <a:cubicBezTo>
                    <a:pt x="6706" y="833"/>
                    <a:pt x="6783" y="841"/>
                    <a:pt x="6860" y="858"/>
                  </a:cubicBezTo>
                  <a:cubicBezTo>
                    <a:pt x="8571" y="1246"/>
                    <a:pt x="4668" y="4465"/>
                    <a:pt x="4394" y="4670"/>
                  </a:cubicBezTo>
                  <a:cubicBezTo>
                    <a:pt x="3380" y="5421"/>
                    <a:pt x="2293" y="6027"/>
                    <a:pt x="1182" y="6618"/>
                  </a:cubicBezTo>
                  <a:lnTo>
                    <a:pt x="1182" y="6618"/>
                  </a:lnTo>
                  <a:cubicBezTo>
                    <a:pt x="1836" y="5690"/>
                    <a:pt x="2502" y="4712"/>
                    <a:pt x="3253" y="3803"/>
                  </a:cubicBezTo>
                  <a:cubicBezTo>
                    <a:pt x="3877" y="3007"/>
                    <a:pt x="5352" y="833"/>
                    <a:pt x="6628" y="833"/>
                  </a:cubicBezTo>
                  <a:close/>
                  <a:moveTo>
                    <a:pt x="6603" y="0"/>
                  </a:moveTo>
                  <a:cubicBezTo>
                    <a:pt x="4439" y="0"/>
                    <a:pt x="942" y="5593"/>
                    <a:pt x="195" y="6656"/>
                  </a:cubicBezTo>
                  <a:cubicBezTo>
                    <a:pt x="0" y="6931"/>
                    <a:pt x="277" y="7195"/>
                    <a:pt x="560" y="7195"/>
                  </a:cubicBezTo>
                  <a:cubicBezTo>
                    <a:pt x="560" y="7195"/>
                    <a:pt x="561" y="7195"/>
                    <a:pt x="561" y="7195"/>
                  </a:cubicBezTo>
                  <a:lnTo>
                    <a:pt x="561" y="7195"/>
                  </a:lnTo>
                  <a:cubicBezTo>
                    <a:pt x="592" y="7379"/>
                    <a:pt x="765" y="7555"/>
                    <a:pt x="988" y="7555"/>
                  </a:cubicBezTo>
                  <a:cubicBezTo>
                    <a:pt x="1041" y="7555"/>
                    <a:pt x="1096" y="7545"/>
                    <a:pt x="1153" y="7523"/>
                  </a:cubicBezTo>
                  <a:cubicBezTo>
                    <a:pt x="2865" y="6656"/>
                    <a:pt x="9804" y="3141"/>
                    <a:pt x="7522" y="470"/>
                  </a:cubicBezTo>
                  <a:cubicBezTo>
                    <a:pt x="7260" y="143"/>
                    <a:pt x="6949" y="0"/>
                    <a:pt x="66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42"/>
            <p:cNvSpPr/>
            <p:nvPr/>
          </p:nvSpPr>
          <p:spPr>
            <a:xfrm>
              <a:off x="2086125" y="4277500"/>
              <a:ext cx="207175" cy="199750"/>
            </a:xfrm>
            <a:custGeom>
              <a:avLst/>
              <a:gdLst/>
              <a:ahLst/>
              <a:cxnLst/>
              <a:rect l="l" t="t" r="r" b="b"/>
              <a:pathLst>
                <a:path w="8287" h="7990" extrusionOk="0">
                  <a:moveTo>
                    <a:pt x="4201" y="1"/>
                  </a:moveTo>
                  <a:cubicBezTo>
                    <a:pt x="2672" y="1051"/>
                    <a:pt x="1622" y="2397"/>
                    <a:pt x="1" y="3995"/>
                  </a:cubicBezTo>
                  <a:lnTo>
                    <a:pt x="4201" y="7989"/>
                  </a:lnTo>
                  <a:cubicBezTo>
                    <a:pt x="4863" y="7419"/>
                    <a:pt x="7328" y="4954"/>
                    <a:pt x="8287" y="3995"/>
                  </a:cubicBezTo>
                  <a:cubicBezTo>
                    <a:pt x="6940" y="1256"/>
                    <a:pt x="4201" y="1"/>
                    <a:pt x="4201"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42"/>
            <p:cNvSpPr/>
            <p:nvPr/>
          </p:nvSpPr>
          <p:spPr>
            <a:xfrm>
              <a:off x="1606225" y="4296575"/>
              <a:ext cx="713325" cy="624450"/>
            </a:xfrm>
            <a:custGeom>
              <a:avLst/>
              <a:gdLst/>
              <a:ahLst/>
              <a:cxnLst/>
              <a:rect l="l" t="t" r="r" b="b"/>
              <a:pathLst>
                <a:path w="28533" h="24978" extrusionOk="0">
                  <a:moveTo>
                    <a:pt x="13304" y="1"/>
                  </a:moveTo>
                  <a:cubicBezTo>
                    <a:pt x="10919" y="1"/>
                    <a:pt x="8520" y="863"/>
                    <a:pt x="6369" y="2776"/>
                  </a:cubicBezTo>
                  <a:cubicBezTo>
                    <a:pt x="1" y="8573"/>
                    <a:pt x="366" y="15124"/>
                    <a:pt x="6643" y="21036"/>
                  </a:cubicBezTo>
                  <a:cubicBezTo>
                    <a:pt x="9388" y="23529"/>
                    <a:pt x="12687" y="24977"/>
                    <a:pt x="15918" y="24977"/>
                  </a:cubicBezTo>
                  <a:cubicBezTo>
                    <a:pt x="18840" y="24977"/>
                    <a:pt x="21707" y="23793"/>
                    <a:pt x="24059" y="21127"/>
                  </a:cubicBezTo>
                  <a:cubicBezTo>
                    <a:pt x="28533" y="15786"/>
                    <a:pt x="28533" y="9509"/>
                    <a:pt x="22438" y="4487"/>
                  </a:cubicBezTo>
                  <a:cubicBezTo>
                    <a:pt x="19891" y="1662"/>
                    <a:pt x="16612" y="1"/>
                    <a:pt x="13304"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42"/>
            <p:cNvSpPr/>
            <p:nvPr/>
          </p:nvSpPr>
          <p:spPr>
            <a:xfrm>
              <a:off x="1750250" y="4366826"/>
              <a:ext cx="475996" cy="443285"/>
            </a:xfrm>
            <a:custGeom>
              <a:avLst/>
              <a:gdLst/>
              <a:ahLst/>
              <a:cxnLst/>
              <a:rect l="l" t="t" r="r" b="b"/>
              <a:pathLst>
                <a:path w="22235" h="20707" extrusionOk="0">
                  <a:moveTo>
                    <a:pt x="1107" y="1"/>
                  </a:moveTo>
                  <a:cubicBezTo>
                    <a:pt x="550" y="1"/>
                    <a:pt x="0" y="566"/>
                    <a:pt x="405" y="1165"/>
                  </a:cubicBezTo>
                  <a:cubicBezTo>
                    <a:pt x="5906" y="8880"/>
                    <a:pt x="13324" y="14860"/>
                    <a:pt x="20857" y="20567"/>
                  </a:cubicBezTo>
                  <a:cubicBezTo>
                    <a:pt x="20986" y="20664"/>
                    <a:pt x="21114" y="20706"/>
                    <a:pt x="21236" y="20706"/>
                  </a:cubicBezTo>
                  <a:cubicBezTo>
                    <a:pt x="21824" y="20706"/>
                    <a:pt x="22234" y="19716"/>
                    <a:pt x="21610" y="19243"/>
                  </a:cubicBezTo>
                  <a:cubicBezTo>
                    <a:pt x="14283" y="13719"/>
                    <a:pt x="7162" y="7830"/>
                    <a:pt x="1729" y="321"/>
                  </a:cubicBezTo>
                  <a:cubicBezTo>
                    <a:pt x="1563" y="95"/>
                    <a:pt x="1334" y="1"/>
                    <a:pt x="1107" y="1"/>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42"/>
            <p:cNvSpPr/>
            <p:nvPr/>
          </p:nvSpPr>
          <p:spPr>
            <a:xfrm>
              <a:off x="1798551" y="4325060"/>
              <a:ext cx="458891" cy="428571"/>
            </a:xfrm>
            <a:custGeom>
              <a:avLst/>
              <a:gdLst/>
              <a:ahLst/>
              <a:cxnLst/>
              <a:rect l="l" t="t" r="r" b="b"/>
              <a:pathLst>
                <a:path w="21946" h="20496" extrusionOk="0">
                  <a:moveTo>
                    <a:pt x="813" y="0"/>
                  </a:moveTo>
                  <a:cubicBezTo>
                    <a:pt x="366" y="0"/>
                    <a:pt x="1" y="579"/>
                    <a:pt x="367" y="945"/>
                  </a:cubicBezTo>
                  <a:cubicBezTo>
                    <a:pt x="1120" y="1789"/>
                    <a:pt x="2261" y="1903"/>
                    <a:pt x="3220" y="2177"/>
                  </a:cubicBezTo>
                  <a:cubicBezTo>
                    <a:pt x="5114" y="2748"/>
                    <a:pt x="3608" y="5418"/>
                    <a:pt x="4841" y="6468"/>
                  </a:cubicBezTo>
                  <a:cubicBezTo>
                    <a:pt x="5890" y="7313"/>
                    <a:pt x="7214" y="7039"/>
                    <a:pt x="8447" y="7610"/>
                  </a:cubicBezTo>
                  <a:cubicBezTo>
                    <a:pt x="9406" y="7975"/>
                    <a:pt x="8926" y="10349"/>
                    <a:pt x="9588" y="11216"/>
                  </a:cubicBezTo>
                  <a:cubicBezTo>
                    <a:pt x="10364" y="12060"/>
                    <a:pt x="11391" y="12060"/>
                    <a:pt x="12441" y="12060"/>
                  </a:cubicBezTo>
                  <a:cubicBezTo>
                    <a:pt x="14815" y="12175"/>
                    <a:pt x="13788" y="14457"/>
                    <a:pt x="15021" y="15781"/>
                  </a:cubicBezTo>
                  <a:cubicBezTo>
                    <a:pt x="15612" y="16452"/>
                    <a:pt x="16393" y="16553"/>
                    <a:pt x="17239" y="16553"/>
                  </a:cubicBezTo>
                  <a:cubicBezTo>
                    <a:pt x="17602" y="16553"/>
                    <a:pt x="17976" y="16534"/>
                    <a:pt x="18353" y="16534"/>
                  </a:cubicBezTo>
                  <a:cubicBezTo>
                    <a:pt x="19860" y="16534"/>
                    <a:pt x="19860" y="19387"/>
                    <a:pt x="20727" y="20346"/>
                  </a:cubicBezTo>
                  <a:cubicBezTo>
                    <a:pt x="20852" y="20451"/>
                    <a:pt x="20985" y="20496"/>
                    <a:pt x="21113" y="20496"/>
                  </a:cubicBezTo>
                  <a:cubicBezTo>
                    <a:pt x="21568" y="20496"/>
                    <a:pt x="21946" y="19925"/>
                    <a:pt x="21571" y="19479"/>
                  </a:cubicBezTo>
                  <a:cubicBezTo>
                    <a:pt x="20727" y="18634"/>
                    <a:pt x="21001" y="17014"/>
                    <a:pt x="20156" y="16169"/>
                  </a:cubicBezTo>
                  <a:cubicBezTo>
                    <a:pt x="19528" y="15475"/>
                    <a:pt x="18709" y="15379"/>
                    <a:pt x="17836" y="15379"/>
                  </a:cubicBezTo>
                  <a:cubicBezTo>
                    <a:pt x="17504" y="15379"/>
                    <a:pt x="17164" y="15393"/>
                    <a:pt x="16824" y="15393"/>
                  </a:cubicBezTo>
                  <a:cubicBezTo>
                    <a:pt x="15112" y="15302"/>
                    <a:pt x="15591" y="12745"/>
                    <a:pt x="14724" y="11787"/>
                  </a:cubicBezTo>
                  <a:cubicBezTo>
                    <a:pt x="13879" y="10737"/>
                    <a:pt x="12441" y="11033"/>
                    <a:pt x="11117" y="10828"/>
                  </a:cubicBezTo>
                  <a:cubicBezTo>
                    <a:pt x="9976" y="10645"/>
                    <a:pt x="10159" y="7792"/>
                    <a:pt x="9497" y="7039"/>
                  </a:cubicBezTo>
                  <a:cubicBezTo>
                    <a:pt x="8835" y="6080"/>
                    <a:pt x="7397" y="6172"/>
                    <a:pt x="6461" y="5989"/>
                  </a:cubicBezTo>
                  <a:cubicBezTo>
                    <a:pt x="4544" y="5692"/>
                    <a:pt x="5890" y="2839"/>
                    <a:pt x="4841" y="1789"/>
                  </a:cubicBezTo>
                  <a:cubicBezTo>
                    <a:pt x="3791" y="853"/>
                    <a:pt x="2170" y="1127"/>
                    <a:pt x="1234" y="191"/>
                  </a:cubicBezTo>
                  <a:cubicBezTo>
                    <a:pt x="1099" y="56"/>
                    <a:pt x="952" y="0"/>
                    <a:pt x="8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42"/>
            <p:cNvSpPr/>
            <p:nvPr/>
          </p:nvSpPr>
          <p:spPr>
            <a:xfrm>
              <a:off x="1677651" y="4446475"/>
              <a:ext cx="476019" cy="443240"/>
            </a:xfrm>
            <a:custGeom>
              <a:avLst/>
              <a:gdLst/>
              <a:ahLst/>
              <a:cxnLst/>
              <a:rect l="l" t="t" r="r" b="b"/>
              <a:pathLst>
                <a:path w="22015" h="20499" extrusionOk="0">
                  <a:moveTo>
                    <a:pt x="884" y="1"/>
                  </a:moveTo>
                  <a:cubicBezTo>
                    <a:pt x="411" y="1"/>
                    <a:pt x="0" y="554"/>
                    <a:pt x="444" y="998"/>
                  </a:cubicBezTo>
                  <a:cubicBezTo>
                    <a:pt x="1197" y="1774"/>
                    <a:pt x="2247" y="1956"/>
                    <a:pt x="3297" y="2253"/>
                  </a:cubicBezTo>
                  <a:cubicBezTo>
                    <a:pt x="5191" y="2709"/>
                    <a:pt x="3662" y="5471"/>
                    <a:pt x="4895" y="6521"/>
                  </a:cubicBezTo>
                  <a:cubicBezTo>
                    <a:pt x="5945" y="7389"/>
                    <a:pt x="7291" y="7092"/>
                    <a:pt x="8524" y="7571"/>
                  </a:cubicBezTo>
                  <a:cubicBezTo>
                    <a:pt x="9460" y="8051"/>
                    <a:pt x="9003" y="10333"/>
                    <a:pt x="9665" y="11178"/>
                  </a:cubicBezTo>
                  <a:cubicBezTo>
                    <a:pt x="10418" y="12045"/>
                    <a:pt x="11468" y="12045"/>
                    <a:pt x="12518" y="12136"/>
                  </a:cubicBezTo>
                  <a:cubicBezTo>
                    <a:pt x="14892" y="12228"/>
                    <a:pt x="13842" y="14510"/>
                    <a:pt x="14984" y="15743"/>
                  </a:cubicBezTo>
                  <a:cubicBezTo>
                    <a:pt x="15942" y="16701"/>
                    <a:pt x="17175" y="16519"/>
                    <a:pt x="18316" y="16610"/>
                  </a:cubicBezTo>
                  <a:cubicBezTo>
                    <a:pt x="19937" y="16610"/>
                    <a:pt x="19937" y="19463"/>
                    <a:pt x="20781" y="20308"/>
                  </a:cubicBezTo>
                  <a:cubicBezTo>
                    <a:pt x="20916" y="20443"/>
                    <a:pt x="21063" y="20499"/>
                    <a:pt x="21202" y="20499"/>
                  </a:cubicBezTo>
                  <a:cubicBezTo>
                    <a:pt x="21649" y="20499"/>
                    <a:pt x="22014" y="19920"/>
                    <a:pt x="21649" y="19554"/>
                  </a:cubicBezTo>
                  <a:cubicBezTo>
                    <a:pt x="20781" y="18596"/>
                    <a:pt x="21078" y="17089"/>
                    <a:pt x="20211" y="16131"/>
                  </a:cubicBezTo>
                  <a:cubicBezTo>
                    <a:pt x="19366" y="15263"/>
                    <a:pt x="18133" y="15469"/>
                    <a:pt x="16878" y="15377"/>
                  </a:cubicBezTo>
                  <a:cubicBezTo>
                    <a:pt x="15166" y="15377"/>
                    <a:pt x="15645" y="12707"/>
                    <a:pt x="14801" y="11840"/>
                  </a:cubicBezTo>
                  <a:cubicBezTo>
                    <a:pt x="13934" y="10812"/>
                    <a:pt x="12518" y="10995"/>
                    <a:pt x="11172" y="10812"/>
                  </a:cubicBezTo>
                  <a:cubicBezTo>
                    <a:pt x="10030" y="10607"/>
                    <a:pt x="10236" y="7845"/>
                    <a:pt x="9574" y="7001"/>
                  </a:cubicBezTo>
                  <a:cubicBezTo>
                    <a:pt x="8889" y="6133"/>
                    <a:pt x="7474" y="6133"/>
                    <a:pt x="6515" y="6042"/>
                  </a:cubicBezTo>
                  <a:cubicBezTo>
                    <a:pt x="4621" y="5677"/>
                    <a:pt x="5945" y="2824"/>
                    <a:pt x="4803" y="1865"/>
                  </a:cubicBezTo>
                  <a:cubicBezTo>
                    <a:pt x="3868" y="906"/>
                    <a:pt x="2247" y="1112"/>
                    <a:pt x="1288" y="153"/>
                  </a:cubicBezTo>
                  <a:cubicBezTo>
                    <a:pt x="1161" y="46"/>
                    <a:pt x="1020" y="1"/>
                    <a:pt x="8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42"/>
            <p:cNvSpPr/>
            <p:nvPr/>
          </p:nvSpPr>
          <p:spPr>
            <a:xfrm>
              <a:off x="1902898" y="4296575"/>
              <a:ext cx="390366" cy="363504"/>
            </a:xfrm>
            <a:custGeom>
              <a:avLst/>
              <a:gdLst/>
              <a:ahLst/>
              <a:cxnLst/>
              <a:rect l="l" t="t" r="r" b="b"/>
              <a:pathLst>
                <a:path w="21799" h="20299" extrusionOk="0">
                  <a:moveTo>
                    <a:pt x="824" y="0"/>
                  </a:moveTo>
                  <a:cubicBezTo>
                    <a:pt x="391" y="0"/>
                    <a:pt x="1" y="411"/>
                    <a:pt x="329" y="865"/>
                  </a:cubicBezTo>
                  <a:cubicBezTo>
                    <a:pt x="5830" y="8489"/>
                    <a:pt x="13248" y="14469"/>
                    <a:pt x="20667" y="20176"/>
                  </a:cubicBezTo>
                  <a:cubicBezTo>
                    <a:pt x="20790" y="20262"/>
                    <a:pt x="20910" y="20299"/>
                    <a:pt x="21019" y="20299"/>
                  </a:cubicBezTo>
                  <a:cubicBezTo>
                    <a:pt x="21516" y="20299"/>
                    <a:pt x="21799" y="19539"/>
                    <a:pt x="21237" y="19240"/>
                  </a:cubicBezTo>
                  <a:cubicBezTo>
                    <a:pt x="14025" y="13625"/>
                    <a:pt x="6698" y="7713"/>
                    <a:pt x="1379" y="295"/>
                  </a:cubicBezTo>
                  <a:cubicBezTo>
                    <a:pt x="1229" y="87"/>
                    <a:pt x="1022" y="0"/>
                    <a:pt x="824"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42"/>
            <p:cNvSpPr/>
            <p:nvPr/>
          </p:nvSpPr>
          <p:spPr>
            <a:xfrm>
              <a:off x="1657350" y="4496625"/>
              <a:ext cx="428748" cy="413835"/>
            </a:xfrm>
            <a:custGeom>
              <a:avLst/>
              <a:gdLst/>
              <a:ahLst/>
              <a:cxnLst/>
              <a:rect l="l" t="t" r="r" b="b"/>
              <a:pathLst>
                <a:path w="21822" h="20291" extrusionOk="0">
                  <a:moveTo>
                    <a:pt x="823" y="0"/>
                  </a:moveTo>
                  <a:cubicBezTo>
                    <a:pt x="391" y="0"/>
                    <a:pt x="0" y="411"/>
                    <a:pt x="329" y="865"/>
                  </a:cubicBezTo>
                  <a:cubicBezTo>
                    <a:pt x="5853" y="8466"/>
                    <a:pt x="13271" y="14469"/>
                    <a:pt x="20689" y="20175"/>
                  </a:cubicBezTo>
                  <a:cubicBezTo>
                    <a:pt x="20806" y="20256"/>
                    <a:pt x="20919" y="20290"/>
                    <a:pt x="21025" y="20290"/>
                  </a:cubicBezTo>
                  <a:cubicBezTo>
                    <a:pt x="21517" y="20290"/>
                    <a:pt x="21821" y="19536"/>
                    <a:pt x="21351" y="19217"/>
                  </a:cubicBezTo>
                  <a:cubicBezTo>
                    <a:pt x="14024" y="13602"/>
                    <a:pt x="6811" y="7713"/>
                    <a:pt x="1379" y="295"/>
                  </a:cubicBezTo>
                  <a:cubicBezTo>
                    <a:pt x="1228" y="87"/>
                    <a:pt x="1021" y="0"/>
                    <a:pt x="823" y="0"/>
                  </a:cubicBezTo>
                  <a:close/>
                </a:path>
              </a:pathLst>
            </a:custGeom>
            <a:solidFill>
              <a:srgbClr val="2C3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42"/>
            <p:cNvSpPr/>
            <p:nvPr/>
          </p:nvSpPr>
          <p:spPr>
            <a:xfrm>
              <a:off x="1952935" y="4289849"/>
              <a:ext cx="340325" cy="318825"/>
            </a:xfrm>
            <a:custGeom>
              <a:avLst/>
              <a:gdLst/>
              <a:ahLst/>
              <a:cxnLst/>
              <a:rect l="l" t="t" r="r" b="b"/>
              <a:pathLst>
                <a:path w="21257" h="19911" extrusionOk="0">
                  <a:moveTo>
                    <a:pt x="558" y="0"/>
                  </a:moveTo>
                  <a:cubicBezTo>
                    <a:pt x="280" y="0"/>
                    <a:pt x="1" y="269"/>
                    <a:pt x="210" y="527"/>
                  </a:cubicBezTo>
                  <a:cubicBezTo>
                    <a:pt x="5734" y="8242"/>
                    <a:pt x="13038" y="14131"/>
                    <a:pt x="20570" y="19837"/>
                  </a:cubicBezTo>
                  <a:cubicBezTo>
                    <a:pt x="20633" y="19888"/>
                    <a:pt x="20697" y="19910"/>
                    <a:pt x="20757" y="19910"/>
                  </a:cubicBezTo>
                  <a:cubicBezTo>
                    <a:pt x="21046" y="19910"/>
                    <a:pt x="21256" y="19402"/>
                    <a:pt x="20935" y="19175"/>
                  </a:cubicBezTo>
                  <a:cubicBezTo>
                    <a:pt x="13608" y="13560"/>
                    <a:pt x="6396" y="7671"/>
                    <a:pt x="872" y="162"/>
                  </a:cubicBezTo>
                  <a:cubicBezTo>
                    <a:pt x="791" y="47"/>
                    <a:pt x="675" y="0"/>
                    <a:pt x="558"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42"/>
            <p:cNvSpPr/>
            <p:nvPr/>
          </p:nvSpPr>
          <p:spPr>
            <a:xfrm>
              <a:off x="1659225" y="4562325"/>
              <a:ext cx="382236" cy="363512"/>
            </a:xfrm>
            <a:custGeom>
              <a:avLst/>
              <a:gdLst/>
              <a:ahLst/>
              <a:cxnLst/>
              <a:rect l="l" t="t" r="r" b="b"/>
              <a:pathLst>
                <a:path w="21256" h="19913" extrusionOk="0">
                  <a:moveTo>
                    <a:pt x="549" y="1"/>
                  </a:moveTo>
                  <a:cubicBezTo>
                    <a:pt x="269" y="1"/>
                    <a:pt x="1" y="269"/>
                    <a:pt x="210" y="527"/>
                  </a:cubicBezTo>
                  <a:cubicBezTo>
                    <a:pt x="5711" y="8242"/>
                    <a:pt x="13038" y="14131"/>
                    <a:pt x="20548" y="19837"/>
                  </a:cubicBezTo>
                  <a:cubicBezTo>
                    <a:pt x="20616" y="19890"/>
                    <a:pt x="20684" y="19912"/>
                    <a:pt x="20748" y="19912"/>
                  </a:cubicBezTo>
                  <a:cubicBezTo>
                    <a:pt x="21048" y="19912"/>
                    <a:pt x="21255" y="19420"/>
                    <a:pt x="20936" y="19175"/>
                  </a:cubicBezTo>
                  <a:cubicBezTo>
                    <a:pt x="13609" y="13560"/>
                    <a:pt x="6282" y="7671"/>
                    <a:pt x="872" y="162"/>
                  </a:cubicBezTo>
                  <a:cubicBezTo>
                    <a:pt x="785" y="48"/>
                    <a:pt x="666" y="1"/>
                    <a:pt x="549"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42"/>
            <p:cNvSpPr/>
            <p:nvPr/>
          </p:nvSpPr>
          <p:spPr>
            <a:xfrm>
              <a:off x="2033725" y="4727325"/>
              <a:ext cx="50225" cy="39975"/>
            </a:xfrm>
            <a:custGeom>
              <a:avLst/>
              <a:gdLst/>
              <a:ahLst/>
              <a:cxnLst/>
              <a:rect l="l" t="t" r="r" b="b"/>
              <a:pathLst>
                <a:path w="2009" h="1599" extrusionOk="0">
                  <a:moveTo>
                    <a:pt x="1050" y="1"/>
                  </a:moveTo>
                  <a:cubicBezTo>
                    <a:pt x="0" y="1"/>
                    <a:pt x="0" y="1599"/>
                    <a:pt x="1050" y="1599"/>
                  </a:cubicBezTo>
                  <a:cubicBezTo>
                    <a:pt x="2009" y="1599"/>
                    <a:pt x="2009" y="1"/>
                    <a:pt x="1050"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42"/>
            <p:cNvSpPr/>
            <p:nvPr/>
          </p:nvSpPr>
          <p:spPr>
            <a:xfrm>
              <a:off x="1912675" y="4627300"/>
              <a:ext cx="50225" cy="40550"/>
            </a:xfrm>
            <a:custGeom>
              <a:avLst/>
              <a:gdLst/>
              <a:ahLst/>
              <a:cxnLst/>
              <a:rect l="l" t="t" r="r" b="b"/>
              <a:pathLst>
                <a:path w="2009" h="1622" extrusionOk="0">
                  <a:moveTo>
                    <a:pt x="1050" y="0"/>
                  </a:moveTo>
                  <a:cubicBezTo>
                    <a:pt x="0" y="0"/>
                    <a:pt x="0" y="1621"/>
                    <a:pt x="1050" y="1621"/>
                  </a:cubicBezTo>
                  <a:cubicBezTo>
                    <a:pt x="2009" y="1621"/>
                    <a:pt x="2009" y="0"/>
                    <a:pt x="1050"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42"/>
            <p:cNvSpPr/>
            <p:nvPr/>
          </p:nvSpPr>
          <p:spPr>
            <a:xfrm>
              <a:off x="1798550" y="4520213"/>
              <a:ext cx="52525" cy="38250"/>
            </a:xfrm>
            <a:custGeom>
              <a:avLst/>
              <a:gdLst/>
              <a:ahLst/>
              <a:cxnLst/>
              <a:rect l="l" t="t" r="r" b="b"/>
              <a:pathLst>
                <a:path w="2101" h="1530" extrusionOk="0">
                  <a:moveTo>
                    <a:pt x="1051" y="0"/>
                  </a:moveTo>
                  <a:cubicBezTo>
                    <a:pt x="1" y="0"/>
                    <a:pt x="1" y="1529"/>
                    <a:pt x="1051" y="1529"/>
                  </a:cubicBezTo>
                  <a:cubicBezTo>
                    <a:pt x="2101" y="1529"/>
                    <a:pt x="2101" y="0"/>
                    <a:pt x="1051"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42"/>
            <p:cNvSpPr/>
            <p:nvPr/>
          </p:nvSpPr>
          <p:spPr>
            <a:xfrm>
              <a:off x="2150175" y="4689156"/>
              <a:ext cx="50250" cy="40550"/>
            </a:xfrm>
            <a:custGeom>
              <a:avLst/>
              <a:gdLst/>
              <a:ahLst/>
              <a:cxnLst/>
              <a:rect l="l" t="t" r="r" b="b"/>
              <a:pathLst>
                <a:path w="2010" h="1622" extrusionOk="0">
                  <a:moveTo>
                    <a:pt x="1051" y="1"/>
                  </a:moveTo>
                  <a:cubicBezTo>
                    <a:pt x="1" y="1"/>
                    <a:pt x="1" y="1621"/>
                    <a:pt x="1051" y="1621"/>
                  </a:cubicBezTo>
                  <a:cubicBezTo>
                    <a:pt x="2009" y="1621"/>
                    <a:pt x="2009" y="1"/>
                    <a:pt x="1051"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42"/>
            <p:cNvSpPr/>
            <p:nvPr/>
          </p:nvSpPr>
          <p:spPr>
            <a:xfrm>
              <a:off x="2033994" y="4596356"/>
              <a:ext cx="49675" cy="38250"/>
            </a:xfrm>
            <a:custGeom>
              <a:avLst/>
              <a:gdLst/>
              <a:ahLst/>
              <a:cxnLst/>
              <a:rect l="l" t="t" r="r" b="b"/>
              <a:pathLst>
                <a:path w="1987" h="1530" extrusionOk="0">
                  <a:moveTo>
                    <a:pt x="1051" y="0"/>
                  </a:moveTo>
                  <a:cubicBezTo>
                    <a:pt x="1" y="0"/>
                    <a:pt x="1" y="1529"/>
                    <a:pt x="1051" y="1529"/>
                  </a:cubicBezTo>
                  <a:cubicBezTo>
                    <a:pt x="1987" y="1529"/>
                    <a:pt x="1987" y="0"/>
                    <a:pt x="1051"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42"/>
            <p:cNvSpPr/>
            <p:nvPr/>
          </p:nvSpPr>
          <p:spPr>
            <a:xfrm>
              <a:off x="1920075" y="4496625"/>
              <a:ext cx="49675" cy="40550"/>
            </a:xfrm>
            <a:custGeom>
              <a:avLst/>
              <a:gdLst/>
              <a:ahLst/>
              <a:cxnLst/>
              <a:rect l="l" t="t" r="r" b="b"/>
              <a:pathLst>
                <a:path w="1987" h="1622" extrusionOk="0">
                  <a:moveTo>
                    <a:pt x="1028" y="1"/>
                  </a:moveTo>
                  <a:cubicBezTo>
                    <a:pt x="1" y="1"/>
                    <a:pt x="1" y="1621"/>
                    <a:pt x="1028" y="1621"/>
                  </a:cubicBezTo>
                  <a:cubicBezTo>
                    <a:pt x="1987" y="1621"/>
                    <a:pt x="1987" y="1"/>
                    <a:pt x="1028"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42"/>
            <p:cNvSpPr/>
            <p:nvPr/>
          </p:nvSpPr>
          <p:spPr>
            <a:xfrm>
              <a:off x="1827313" y="4385025"/>
              <a:ext cx="50225" cy="40550"/>
            </a:xfrm>
            <a:custGeom>
              <a:avLst/>
              <a:gdLst/>
              <a:ahLst/>
              <a:cxnLst/>
              <a:rect l="l" t="t" r="r" b="b"/>
              <a:pathLst>
                <a:path w="2009" h="1622" extrusionOk="0">
                  <a:moveTo>
                    <a:pt x="1050" y="0"/>
                  </a:moveTo>
                  <a:cubicBezTo>
                    <a:pt x="0" y="0"/>
                    <a:pt x="0" y="1621"/>
                    <a:pt x="1050" y="1621"/>
                  </a:cubicBezTo>
                  <a:cubicBezTo>
                    <a:pt x="2009" y="1621"/>
                    <a:pt x="2009" y="0"/>
                    <a:pt x="1050" y="0"/>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Título 1"/>
          <p:cNvSpPr txBox="1">
            <a:spLocks/>
          </p:cNvSpPr>
          <p:nvPr/>
        </p:nvSpPr>
        <p:spPr>
          <a:xfrm>
            <a:off x="2312993" y="1318173"/>
            <a:ext cx="5448075" cy="15353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Henny Penny"/>
              <a:buNone/>
              <a:defRPr sz="4800" b="0" i="0" u="none" strike="noStrike" cap="none">
                <a:solidFill>
                  <a:schemeClr val="lt1"/>
                </a:solidFill>
                <a:latin typeface="Henny Penny"/>
                <a:ea typeface="Henny Penny"/>
                <a:cs typeface="Henny Penny"/>
                <a:sym typeface="Henny Penny"/>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s-MX" sz="4000" dirty="0">
                <a:latin typeface="Gill Sans Ultra Bold" panose="020B0A02020104020203" pitchFamily="34" charset="0"/>
              </a:rPr>
              <a:t>Problemática </a:t>
            </a:r>
          </a:p>
        </p:txBody>
      </p:sp>
      <p:sp>
        <p:nvSpPr>
          <p:cNvPr id="151" name="Marcador de contenido 2"/>
          <p:cNvSpPr txBox="1">
            <a:spLocks/>
          </p:cNvSpPr>
          <p:nvPr/>
        </p:nvSpPr>
        <p:spPr>
          <a:xfrm>
            <a:off x="659898" y="2364064"/>
            <a:ext cx="4666451" cy="14942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F8BD59"/>
              </a:buClr>
              <a:buSzPts val="1800"/>
              <a:buFont typeface="Ubuntu"/>
              <a:buNone/>
              <a:defRPr sz="2400" b="0" i="0" u="none" strike="noStrike" cap="none">
                <a:solidFill>
                  <a:schemeClr val="accent4"/>
                </a:solidFill>
                <a:latin typeface="Satisfy"/>
                <a:ea typeface="Satisfy"/>
                <a:cs typeface="Satisfy"/>
                <a:sym typeface="Satisfy"/>
              </a:defRPr>
            </a:lvl1pPr>
            <a:lvl2pPr marL="914400" marR="0" lvl="1"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2pPr>
            <a:lvl3pPr marL="1371600" marR="0" lvl="2"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3pPr>
            <a:lvl4pPr marL="1828800" marR="0" lvl="3"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4pPr>
            <a:lvl5pPr marL="2286000" marR="0" lvl="4"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5pPr>
            <a:lvl6pPr marL="2743200" marR="0" lvl="5"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6pPr>
            <a:lvl7pPr marL="3200400" marR="0" lvl="6"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7pPr>
            <a:lvl8pPr marL="3657600" marR="0" lvl="7"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8pPr>
            <a:lvl9pPr marL="4114800" marR="0" lvl="8" indent="-317500" algn="l" rtl="0">
              <a:lnSpc>
                <a:spcPct val="115000"/>
              </a:lnSpc>
              <a:spcBef>
                <a:spcPts val="1600"/>
              </a:spcBef>
              <a:spcAft>
                <a:spcPts val="1600"/>
              </a:spcAft>
              <a:buClr>
                <a:srgbClr val="F8BD59"/>
              </a:buClr>
              <a:buSzPts val="1400"/>
              <a:buFont typeface="Satisfy"/>
              <a:buNone/>
              <a:defRPr sz="1400" b="0" i="0" u="none" strike="noStrike" cap="none">
                <a:solidFill>
                  <a:srgbClr val="F8BD59"/>
                </a:solidFill>
                <a:latin typeface="Satisfy"/>
                <a:ea typeface="Satisfy"/>
                <a:cs typeface="Satisfy"/>
                <a:sym typeface="Satisfy"/>
              </a:defRPr>
            </a:lvl9pPr>
          </a:lstStyle>
          <a:p>
            <a:pPr algn="ctr"/>
            <a:r>
              <a:rPr lang="es-MX" sz="3200" b="1" dirty="0">
                <a:latin typeface="Pristina" panose="03060402040406080204" pitchFamily="66" charset="0"/>
              </a:rPr>
              <a:t>Desinterés en el acercamiento a la lectura por parte de alumnos y padres de familia. </a:t>
            </a:r>
            <a:r>
              <a:rPr lang="es-MX" sz="3200" b="1" dirty="0">
                <a:latin typeface="Pristina" panose="03060402040406080204" pitchFamily="66" charset="0"/>
              </a:rPr>
              <a:t>Aunado mas a la </a:t>
            </a:r>
            <a:r>
              <a:rPr lang="es-MX" sz="3200" b="1" dirty="0" smtClean="0">
                <a:latin typeface="Pristina" panose="03060402040406080204" pitchFamily="66" charset="0"/>
              </a:rPr>
              <a:t>contingencia</a:t>
            </a:r>
            <a:endParaRPr lang="es-MX" sz="3200" b="1" dirty="0">
              <a:latin typeface="Pristina" panose="03060402040406080204" pitchFamily="66" charset="0"/>
            </a:endParaRPr>
          </a:p>
          <a:p>
            <a:endParaRPr lang="es-MX" sz="3200" b="1" dirty="0">
              <a:latin typeface="Pristina" panose="03060402040406080204" pitchFamily="66"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wipe(down)">
                                      <p:cBhvr>
                                        <p:cTn id="7" dur="580">
                                          <p:stCondLst>
                                            <p:cond delay="0"/>
                                          </p:stCondLst>
                                        </p:cTn>
                                        <p:tgtEl>
                                          <p:spTgt spid="150"/>
                                        </p:tgtEl>
                                      </p:cBhvr>
                                    </p:animEffect>
                                    <p:anim calcmode="lin" valueType="num">
                                      <p:cBhvr>
                                        <p:cTn id="8" dur="1822" tmFilter="0,0; 0.14,0.36; 0.43,0.73; 0.71,0.91; 1.0,1.0">
                                          <p:stCondLst>
                                            <p:cond delay="0"/>
                                          </p:stCondLst>
                                        </p:cTn>
                                        <p:tgtEl>
                                          <p:spTgt spid="1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0"/>
                                        </p:tgtEl>
                                        <p:attrNameLst>
                                          <p:attrName>ppt_y</p:attrName>
                                        </p:attrNameLst>
                                      </p:cBhvr>
                                      <p:tavLst>
                                        <p:tav tm="0" fmla="#ppt_y-sin(pi*$)/81">
                                          <p:val>
                                            <p:fltVal val="0"/>
                                          </p:val>
                                        </p:tav>
                                        <p:tav tm="100000">
                                          <p:val>
                                            <p:fltVal val="1"/>
                                          </p:val>
                                        </p:tav>
                                      </p:tavLst>
                                    </p:anim>
                                    <p:animScale>
                                      <p:cBhvr>
                                        <p:cTn id="13" dur="26">
                                          <p:stCondLst>
                                            <p:cond delay="650"/>
                                          </p:stCondLst>
                                        </p:cTn>
                                        <p:tgtEl>
                                          <p:spTgt spid="150"/>
                                        </p:tgtEl>
                                      </p:cBhvr>
                                      <p:to x="100000" y="60000"/>
                                    </p:animScale>
                                    <p:animScale>
                                      <p:cBhvr>
                                        <p:cTn id="14" dur="166" decel="50000">
                                          <p:stCondLst>
                                            <p:cond delay="676"/>
                                          </p:stCondLst>
                                        </p:cTn>
                                        <p:tgtEl>
                                          <p:spTgt spid="150"/>
                                        </p:tgtEl>
                                      </p:cBhvr>
                                      <p:to x="100000" y="100000"/>
                                    </p:animScale>
                                    <p:animScale>
                                      <p:cBhvr>
                                        <p:cTn id="15" dur="26">
                                          <p:stCondLst>
                                            <p:cond delay="1312"/>
                                          </p:stCondLst>
                                        </p:cTn>
                                        <p:tgtEl>
                                          <p:spTgt spid="150"/>
                                        </p:tgtEl>
                                      </p:cBhvr>
                                      <p:to x="100000" y="80000"/>
                                    </p:animScale>
                                    <p:animScale>
                                      <p:cBhvr>
                                        <p:cTn id="16" dur="166" decel="50000">
                                          <p:stCondLst>
                                            <p:cond delay="1338"/>
                                          </p:stCondLst>
                                        </p:cTn>
                                        <p:tgtEl>
                                          <p:spTgt spid="150"/>
                                        </p:tgtEl>
                                      </p:cBhvr>
                                      <p:to x="100000" y="100000"/>
                                    </p:animScale>
                                    <p:animScale>
                                      <p:cBhvr>
                                        <p:cTn id="17" dur="26">
                                          <p:stCondLst>
                                            <p:cond delay="1642"/>
                                          </p:stCondLst>
                                        </p:cTn>
                                        <p:tgtEl>
                                          <p:spTgt spid="150"/>
                                        </p:tgtEl>
                                      </p:cBhvr>
                                      <p:to x="100000" y="90000"/>
                                    </p:animScale>
                                    <p:animScale>
                                      <p:cBhvr>
                                        <p:cTn id="18" dur="166" decel="50000">
                                          <p:stCondLst>
                                            <p:cond delay="1668"/>
                                          </p:stCondLst>
                                        </p:cTn>
                                        <p:tgtEl>
                                          <p:spTgt spid="150"/>
                                        </p:tgtEl>
                                      </p:cBhvr>
                                      <p:to x="100000" y="100000"/>
                                    </p:animScale>
                                    <p:animScale>
                                      <p:cBhvr>
                                        <p:cTn id="19" dur="26">
                                          <p:stCondLst>
                                            <p:cond delay="1808"/>
                                          </p:stCondLst>
                                        </p:cTn>
                                        <p:tgtEl>
                                          <p:spTgt spid="150"/>
                                        </p:tgtEl>
                                      </p:cBhvr>
                                      <p:to x="100000" y="95000"/>
                                    </p:animScale>
                                    <p:animScale>
                                      <p:cBhvr>
                                        <p:cTn id="20" dur="166" decel="50000">
                                          <p:stCondLst>
                                            <p:cond delay="1834"/>
                                          </p:stCondLst>
                                        </p:cTn>
                                        <p:tgtEl>
                                          <p:spTgt spid="15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1"/>
                                        </p:tgtEl>
                                        <p:attrNameLst>
                                          <p:attrName>style.visibility</p:attrName>
                                        </p:attrNameLst>
                                      </p:cBhvr>
                                      <p:to>
                                        <p:strVal val="visible"/>
                                      </p:to>
                                    </p:set>
                                    <p:animEffect transition="in" filter="fade">
                                      <p:cBhvr>
                                        <p:cTn id="25" dur="1000"/>
                                        <p:tgtEl>
                                          <p:spTgt spid="151"/>
                                        </p:tgtEl>
                                      </p:cBhvr>
                                    </p:animEffect>
                                    <p:anim calcmode="lin" valueType="num">
                                      <p:cBhvr>
                                        <p:cTn id="26" dur="1000" fill="hold"/>
                                        <p:tgtEl>
                                          <p:spTgt spid="151"/>
                                        </p:tgtEl>
                                        <p:attrNameLst>
                                          <p:attrName>ppt_x</p:attrName>
                                        </p:attrNameLst>
                                      </p:cBhvr>
                                      <p:tavLst>
                                        <p:tav tm="0">
                                          <p:val>
                                            <p:strVal val="#ppt_x"/>
                                          </p:val>
                                        </p:tav>
                                        <p:tav tm="100000">
                                          <p:val>
                                            <p:strVal val="#ppt_x"/>
                                          </p:val>
                                        </p:tav>
                                      </p:tavLst>
                                    </p:anim>
                                    <p:anim calcmode="lin" valueType="num">
                                      <p:cBhvr>
                                        <p:cTn id="27"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15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4336"/>
        <p:cNvGrpSpPr/>
        <p:nvPr/>
      </p:nvGrpSpPr>
      <p:grpSpPr>
        <a:xfrm>
          <a:off x="0" y="0"/>
          <a:ext cx="0" cy="0"/>
          <a:chOff x="0" y="0"/>
          <a:chExt cx="0" cy="0"/>
        </a:xfrm>
      </p:grpSpPr>
      <p:grpSp>
        <p:nvGrpSpPr>
          <p:cNvPr id="4337" name="Google Shape;4337;p47"/>
          <p:cNvGrpSpPr/>
          <p:nvPr/>
        </p:nvGrpSpPr>
        <p:grpSpPr>
          <a:xfrm>
            <a:off x="584449" y="689204"/>
            <a:ext cx="8068434" cy="4066153"/>
            <a:chOff x="584449" y="689204"/>
            <a:chExt cx="8068434" cy="4066153"/>
          </a:xfrm>
        </p:grpSpPr>
        <p:grpSp>
          <p:nvGrpSpPr>
            <p:cNvPr id="4338" name="Google Shape;4338;p47"/>
            <p:cNvGrpSpPr/>
            <p:nvPr/>
          </p:nvGrpSpPr>
          <p:grpSpPr>
            <a:xfrm>
              <a:off x="584449" y="689204"/>
              <a:ext cx="8068434" cy="3914464"/>
              <a:chOff x="584449" y="689204"/>
              <a:chExt cx="8068434" cy="3914464"/>
            </a:xfrm>
          </p:grpSpPr>
          <p:sp>
            <p:nvSpPr>
              <p:cNvPr id="4339" name="Google Shape;4339;p47"/>
              <p:cNvSpPr/>
              <p:nvPr/>
            </p:nvSpPr>
            <p:spPr>
              <a:xfrm>
                <a:off x="3442903" y="1438330"/>
                <a:ext cx="276104" cy="275560"/>
              </a:xfrm>
              <a:custGeom>
                <a:avLst/>
                <a:gdLst/>
                <a:ahLst/>
                <a:cxnLst/>
                <a:rect l="l" t="t" r="r" b="b"/>
                <a:pathLst>
                  <a:path w="12190" h="12166" extrusionOk="0">
                    <a:moveTo>
                      <a:pt x="6095" y="0"/>
                    </a:moveTo>
                    <a:cubicBezTo>
                      <a:pt x="2762" y="0"/>
                      <a:pt x="1" y="2762"/>
                      <a:pt x="1" y="6072"/>
                    </a:cubicBezTo>
                    <a:cubicBezTo>
                      <a:pt x="1" y="9404"/>
                      <a:pt x="2762" y="12166"/>
                      <a:pt x="6095" y="12166"/>
                    </a:cubicBezTo>
                    <a:cubicBezTo>
                      <a:pt x="9519" y="12166"/>
                      <a:pt x="12189" y="9404"/>
                      <a:pt x="12189" y="6072"/>
                    </a:cubicBezTo>
                    <a:cubicBezTo>
                      <a:pt x="12189" y="2762"/>
                      <a:pt x="9519" y="0"/>
                      <a:pt x="6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47"/>
              <p:cNvSpPr/>
              <p:nvPr/>
            </p:nvSpPr>
            <p:spPr>
              <a:xfrm>
                <a:off x="4287681" y="705738"/>
                <a:ext cx="275560" cy="275583"/>
              </a:xfrm>
              <a:custGeom>
                <a:avLst/>
                <a:gdLst/>
                <a:ahLst/>
                <a:cxnLst/>
                <a:rect l="l" t="t" r="r" b="b"/>
                <a:pathLst>
                  <a:path w="12166" h="12167" extrusionOk="0">
                    <a:moveTo>
                      <a:pt x="6072" y="1"/>
                    </a:moveTo>
                    <a:cubicBezTo>
                      <a:pt x="2739" y="1"/>
                      <a:pt x="0" y="2762"/>
                      <a:pt x="0" y="6095"/>
                    </a:cubicBezTo>
                    <a:cubicBezTo>
                      <a:pt x="0" y="9427"/>
                      <a:pt x="2739" y="12166"/>
                      <a:pt x="6072" y="12166"/>
                    </a:cubicBezTo>
                    <a:cubicBezTo>
                      <a:pt x="9495" y="12166"/>
                      <a:pt x="12166" y="9427"/>
                      <a:pt x="12166" y="6095"/>
                    </a:cubicBezTo>
                    <a:cubicBezTo>
                      <a:pt x="12166" y="2762"/>
                      <a:pt x="9495" y="1"/>
                      <a:pt x="60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47"/>
              <p:cNvSpPr/>
              <p:nvPr/>
            </p:nvSpPr>
            <p:spPr>
              <a:xfrm>
                <a:off x="3538033" y="3868178"/>
                <a:ext cx="275583" cy="275583"/>
              </a:xfrm>
              <a:custGeom>
                <a:avLst/>
                <a:gdLst/>
                <a:ahLst/>
                <a:cxnLst/>
                <a:rect l="l" t="t" r="r" b="b"/>
                <a:pathLst>
                  <a:path w="12167" h="12167" extrusionOk="0">
                    <a:moveTo>
                      <a:pt x="6072" y="1"/>
                    </a:moveTo>
                    <a:cubicBezTo>
                      <a:pt x="2739" y="1"/>
                      <a:pt x="0" y="2763"/>
                      <a:pt x="0" y="6072"/>
                    </a:cubicBezTo>
                    <a:cubicBezTo>
                      <a:pt x="0" y="9405"/>
                      <a:pt x="2739" y="12167"/>
                      <a:pt x="6072" y="12167"/>
                    </a:cubicBezTo>
                    <a:cubicBezTo>
                      <a:pt x="9496" y="12167"/>
                      <a:pt x="12166" y="9405"/>
                      <a:pt x="12166" y="6072"/>
                    </a:cubicBezTo>
                    <a:cubicBezTo>
                      <a:pt x="12166" y="2763"/>
                      <a:pt x="9496" y="1"/>
                      <a:pt x="60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47"/>
              <p:cNvSpPr/>
              <p:nvPr/>
            </p:nvSpPr>
            <p:spPr>
              <a:xfrm>
                <a:off x="5810433" y="994231"/>
                <a:ext cx="275583" cy="276081"/>
              </a:xfrm>
              <a:custGeom>
                <a:avLst/>
                <a:gdLst/>
                <a:ahLst/>
                <a:cxnLst/>
                <a:rect l="l" t="t" r="r" b="b"/>
                <a:pathLst>
                  <a:path w="12167" h="12189" extrusionOk="0">
                    <a:moveTo>
                      <a:pt x="6095" y="0"/>
                    </a:moveTo>
                    <a:cubicBezTo>
                      <a:pt x="2762" y="0"/>
                      <a:pt x="1" y="2762"/>
                      <a:pt x="1" y="6094"/>
                    </a:cubicBezTo>
                    <a:cubicBezTo>
                      <a:pt x="1" y="9427"/>
                      <a:pt x="2762" y="12189"/>
                      <a:pt x="6095" y="12189"/>
                    </a:cubicBezTo>
                    <a:cubicBezTo>
                      <a:pt x="9519" y="12189"/>
                      <a:pt x="12167" y="9427"/>
                      <a:pt x="12167" y="6094"/>
                    </a:cubicBezTo>
                    <a:cubicBezTo>
                      <a:pt x="12167" y="2762"/>
                      <a:pt x="9519" y="0"/>
                      <a:pt x="6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47"/>
              <p:cNvSpPr/>
              <p:nvPr/>
            </p:nvSpPr>
            <p:spPr>
              <a:xfrm>
                <a:off x="3001387" y="3010490"/>
                <a:ext cx="275583" cy="276104"/>
              </a:xfrm>
              <a:custGeom>
                <a:avLst/>
                <a:gdLst/>
                <a:ahLst/>
                <a:cxnLst/>
                <a:rect l="l" t="t" r="r" b="b"/>
                <a:pathLst>
                  <a:path w="12167" h="12190" extrusionOk="0">
                    <a:moveTo>
                      <a:pt x="6095" y="1"/>
                    </a:moveTo>
                    <a:cubicBezTo>
                      <a:pt x="2763" y="1"/>
                      <a:pt x="1" y="2763"/>
                      <a:pt x="1" y="6095"/>
                    </a:cubicBezTo>
                    <a:cubicBezTo>
                      <a:pt x="1" y="9427"/>
                      <a:pt x="2763" y="12189"/>
                      <a:pt x="6095" y="12189"/>
                    </a:cubicBezTo>
                    <a:cubicBezTo>
                      <a:pt x="9519" y="12189"/>
                      <a:pt x="12167" y="9427"/>
                      <a:pt x="12167" y="6095"/>
                    </a:cubicBezTo>
                    <a:cubicBezTo>
                      <a:pt x="12167" y="2763"/>
                      <a:pt x="9519" y="1"/>
                      <a:pt x="6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47"/>
              <p:cNvSpPr/>
              <p:nvPr/>
            </p:nvSpPr>
            <p:spPr>
              <a:xfrm>
                <a:off x="5666198" y="4328085"/>
                <a:ext cx="275583" cy="275583"/>
              </a:xfrm>
              <a:custGeom>
                <a:avLst/>
                <a:gdLst/>
                <a:ahLst/>
                <a:cxnLst/>
                <a:rect l="l" t="t" r="r" b="b"/>
                <a:pathLst>
                  <a:path w="12167" h="12167" extrusionOk="0">
                    <a:moveTo>
                      <a:pt x="6095" y="0"/>
                    </a:moveTo>
                    <a:cubicBezTo>
                      <a:pt x="2762" y="0"/>
                      <a:pt x="0" y="2762"/>
                      <a:pt x="0" y="6072"/>
                    </a:cubicBezTo>
                    <a:cubicBezTo>
                      <a:pt x="0" y="9404"/>
                      <a:pt x="2762" y="12166"/>
                      <a:pt x="6095" y="12166"/>
                    </a:cubicBezTo>
                    <a:cubicBezTo>
                      <a:pt x="9519" y="12166"/>
                      <a:pt x="12166" y="9404"/>
                      <a:pt x="12166" y="6072"/>
                    </a:cubicBezTo>
                    <a:cubicBezTo>
                      <a:pt x="12166" y="2762"/>
                      <a:pt x="9519" y="0"/>
                      <a:pt x="6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47"/>
              <p:cNvSpPr/>
              <p:nvPr/>
            </p:nvSpPr>
            <p:spPr>
              <a:xfrm>
                <a:off x="4589084" y="4083262"/>
                <a:ext cx="172185" cy="172684"/>
              </a:xfrm>
              <a:custGeom>
                <a:avLst/>
                <a:gdLst/>
                <a:ahLst/>
                <a:cxnLst/>
                <a:rect l="l" t="t" r="r" b="b"/>
                <a:pathLst>
                  <a:path w="7602" h="7624" extrusionOk="0">
                    <a:moveTo>
                      <a:pt x="3812" y="0"/>
                    </a:moveTo>
                    <a:cubicBezTo>
                      <a:pt x="1712" y="0"/>
                      <a:pt x="0" y="1712"/>
                      <a:pt x="0" y="3812"/>
                    </a:cubicBezTo>
                    <a:cubicBezTo>
                      <a:pt x="0" y="5912"/>
                      <a:pt x="1712" y="7624"/>
                      <a:pt x="3812" y="7624"/>
                    </a:cubicBezTo>
                    <a:cubicBezTo>
                      <a:pt x="5889" y="7624"/>
                      <a:pt x="7601" y="5912"/>
                      <a:pt x="7601" y="3812"/>
                    </a:cubicBezTo>
                    <a:cubicBezTo>
                      <a:pt x="7601" y="1712"/>
                      <a:pt x="5889" y="0"/>
                      <a:pt x="3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47"/>
              <p:cNvSpPr/>
              <p:nvPr/>
            </p:nvSpPr>
            <p:spPr>
              <a:xfrm>
                <a:off x="815026" y="4186660"/>
                <a:ext cx="172185" cy="172684"/>
              </a:xfrm>
              <a:custGeom>
                <a:avLst/>
                <a:gdLst/>
                <a:ahLst/>
                <a:cxnLst/>
                <a:rect l="l" t="t" r="r" b="b"/>
                <a:pathLst>
                  <a:path w="7602" h="7624" extrusionOk="0">
                    <a:moveTo>
                      <a:pt x="3812" y="0"/>
                    </a:moveTo>
                    <a:cubicBezTo>
                      <a:pt x="1712" y="0"/>
                      <a:pt x="0" y="1712"/>
                      <a:pt x="0" y="3812"/>
                    </a:cubicBezTo>
                    <a:cubicBezTo>
                      <a:pt x="0" y="5912"/>
                      <a:pt x="1712" y="7624"/>
                      <a:pt x="3812" y="7624"/>
                    </a:cubicBezTo>
                    <a:cubicBezTo>
                      <a:pt x="5889" y="7624"/>
                      <a:pt x="7601" y="5912"/>
                      <a:pt x="7601" y="3812"/>
                    </a:cubicBezTo>
                    <a:cubicBezTo>
                      <a:pt x="7601" y="1712"/>
                      <a:pt x="5889" y="0"/>
                      <a:pt x="3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47"/>
              <p:cNvSpPr/>
              <p:nvPr/>
            </p:nvSpPr>
            <p:spPr>
              <a:xfrm>
                <a:off x="3279529" y="2357241"/>
                <a:ext cx="31416" cy="18211"/>
              </a:xfrm>
              <a:custGeom>
                <a:avLst/>
                <a:gdLst/>
                <a:ahLst/>
                <a:cxnLst/>
                <a:rect l="l" t="t" r="r" b="b"/>
                <a:pathLst>
                  <a:path w="1387" h="804" extrusionOk="0">
                    <a:moveTo>
                      <a:pt x="314" y="0"/>
                    </a:moveTo>
                    <a:cubicBezTo>
                      <a:pt x="190" y="0"/>
                      <a:pt x="92" y="85"/>
                      <a:pt x="92" y="219"/>
                    </a:cubicBezTo>
                    <a:cubicBezTo>
                      <a:pt x="1" y="424"/>
                      <a:pt x="92" y="607"/>
                      <a:pt x="275" y="698"/>
                    </a:cubicBezTo>
                    <a:cubicBezTo>
                      <a:pt x="457" y="789"/>
                      <a:pt x="663" y="789"/>
                      <a:pt x="845" y="789"/>
                    </a:cubicBezTo>
                    <a:cubicBezTo>
                      <a:pt x="877" y="799"/>
                      <a:pt x="909" y="804"/>
                      <a:pt x="940" y="804"/>
                    </a:cubicBezTo>
                    <a:cubicBezTo>
                      <a:pt x="1195" y="804"/>
                      <a:pt x="1386" y="493"/>
                      <a:pt x="1142" y="310"/>
                    </a:cubicBezTo>
                    <a:cubicBezTo>
                      <a:pt x="937" y="219"/>
                      <a:pt x="754" y="36"/>
                      <a:pt x="457" y="36"/>
                    </a:cubicBezTo>
                    <a:cubicBezTo>
                      <a:pt x="408" y="12"/>
                      <a:pt x="359" y="0"/>
                      <a:pt x="314" y="0"/>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47"/>
              <p:cNvSpPr/>
              <p:nvPr/>
            </p:nvSpPr>
            <p:spPr>
              <a:xfrm>
                <a:off x="3354500" y="2389427"/>
                <a:ext cx="24598" cy="20113"/>
              </a:xfrm>
              <a:custGeom>
                <a:avLst/>
                <a:gdLst/>
                <a:ahLst/>
                <a:cxnLst/>
                <a:rect l="l" t="t" r="r" b="b"/>
                <a:pathLst>
                  <a:path w="1086" h="888" extrusionOk="0">
                    <a:moveTo>
                      <a:pt x="535" y="0"/>
                    </a:moveTo>
                    <a:cubicBezTo>
                      <a:pt x="414" y="0"/>
                      <a:pt x="289" y="51"/>
                      <a:pt x="206" y="144"/>
                    </a:cubicBezTo>
                    <a:cubicBezTo>
                      <a:pt x="0" y="327"/>
                      <a:pt x="115" y="601"/>
                      <a:pt x="297" y="806"/>
                    </a:cubicBezTo>
                    <a:cubicBezTo>
                      <a:pt x="377" y="863"/>
                      <a:pt x="460" y="887"/>
                      <a:pt x="539" y="887"/>
                    </a:cubicBezTo>
                    <a:cubicBezTo>
                      <a:pt x="842" y="887"/>
                      <a:pt x="1085" y="526"/>
                      <a:pt x="868" y="236"/>
                    </a:cubicBezTo>
                    <a:cubicBezTo>
                      <a:pt x="818" y="74"/>
                      <a:pt x="680" y="0"/>
                      <a:pt x="535" y="0"/>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47"/>
              <p:cNvSpPr/>
              <p:nvPr/>
            </p:nvSpPr>
            <p:spPr>
              <a:xfrm>
                <a:off x="3287796" y="2441793"/>
                <a:ext cx="30532" cy="17599"/>
              </a:xfrm>
              <a:custGeom>
                <a:avLst/>
                <a:gdLst/>
                <a:ahLst/>
                <a:cxnLst/>
                <a:rect l="l" t="t" r="r" b="b"/>
                <a:pathLst>
                  <a:path w="1348" h="777" extrusionOk="0">
                    <a:moveTo>
                      <a:pt x="480" y="1"/>
                    </a:moveTo>
                    <a:cubicBezTo>
                      <a:pt x="1" y="1"/>
                      <a:pt x="1" y="777"/>
                      <a:pt x="480" y="777"/>
                    </a:cubicBezTo>
                    <a:lnTo>
                      <a:pt x="777" y="777"/>
                    </a:lnTo>
                    <a:cubicBezTo>
                      <a:pt x="868" y="777"/>
                      <a:pt x="960" y="777"/>
                      <a:pt x="1051" y="686"/>
                    </a:cubicBezTo>
                    <a:cubicBezTo>
                      <a:pt x="1348" y="571"/>
                      <a:pt x="1348" y="206"/>
                      <a:pt x="1051" y="115"/>
                    </a:cubicBezTo>
                    <a:cubicBezTo>
                      <a:pt x="960" y="115"/>
                      <a:pt x="960" y="1"/>
                      <a:pt x="868" y="1"/>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47"/>
              <p:cNvSpPr/>
              <p:nvPr/>
            </p:nvSpPr>
            <p:spPr>
              <a:xfrm>
                <a:off x="3260457" y="1830447"/>
                <a:ext cx="28063" cy="27293"/>
              </a:xfrm>
              <a:custGeom>
                <a:avLst/>
                <a:gdLst/>
                <a:ahLst/>
                <a:cxnLst/>
                <a:rect l="l" t="t" r="r" b="b"/>
                <a:pathLst>
                  <a:path w="1239" h="1205" extrusionOk="0">
                    <a:moveTo>
                      <a:pt x="786" y="1"/>
                    </a:moveTo>
                    <a:cubicBezTo>
                      <a:pt x="668" y="1"/>
                      <a:pt x="545" y="51"/>
                      <a:pt x="455" y="172"/>
                    </a:cubicBezTo>
                    <a:cubicBezTo>
                      <a:pt x="363" y="286"/>
                      <a:pt x="272" y="378"/>
                      <a:pt x="272" y="469"/>
                    </a:cubicBezTo>
                    <a:cubicBezTo>
                      <a:pt x="158" y="560"/>
                      <a:pt x="158" y="743"/>
                      <a:pt x="67" y="857"/>
                    </a:cubicBezTo>
                    <a:cubicBezTo>
                      <a:pt x="1" y="1054"/>
                      <a:pt x="184" y="1204"/>
                      <a:pt x="360" y="1204"/>
                    </a:cubicBezTo>
                    <a:cubicBezTo>
                      <a:pt x="428" y="1204"/>
                      <a:pt x="495" y="1182"/>
                      <a:pt x="546" y="1131"/>
                    </a:cubicBezTo>
                    <a:cubicBezTo>
                      <a:pt x="637" y="1040"/>
                      <a:pt x="729" y="1040"/>
                      <a:pt x="843" y="948"/>
                    </a:cubicBezTo>
                    <a:cubicBezTo>
                      <a:pt x="934" y="857"/>
                      <a:pt x="1025" y="652"/>
                      <a:pt x="1117" y="469"/>
                    </a:cubicBezTo>
                    <a:cubicBezTo>
                      <a:pt x="1239" y="209"/>
                      <a:pt x="1024" y="1"/>
                      <a:pt x="786"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47"/>
              <p:cNvSpPr/>
              <p:nvPr/>
            </p:nvSpPr>
            <p:spPr>
              <a:xfrm>
                <a:off x="3306097" y="1781795"/>
                <a:ext cx="18437" cy="23579"/>
              </a:xfrm>
              <a:custGeom>
                <a:avLst/>
                <a:gdLst/>
                <a:ahLst/>
                <a:cxnLst/>
                <a:rect l="l" t="t" r="r" b="b"/>
                <a:pathLst>
                  <a:path w="814" h="1041" extrusionOk="0">
                    <a:moveTo>
                      <a:pt x="518" y="0"/>
                    </a:moveTo>
                    <a:cubicBezTo>
                      <a:pt x="489" y="0"/>
                      <a:pt x="458" y="12"/>
                      <a:pt x="426" y="38"/>
                    </a:cubicBezTo>
                    <a:cubicBezTo>
                      <a:pt x="152" y="152"/>
                      <a:pt x="60" y="517"/>
                      <a:pt x="60" y="722"/>
                    </a:cubicBezTo>
                    <a:cubicBezTo>
                      <a:pt x="1" y="901"/>
                      <a:pt x="135" y="1041"/>
                      <a:pt x="261" y="1041"/>
                    </a:cubicBezTo>
                    <a:cubicBezTo>
                      <a:pt x="329" y="1041"/>
                      <a:pt x="394" y="1000"/>
                      <a:pt x="426" y="905"/>
                    </a:cubicBezTo>
                    <a:cubicBezTo>
                      <a:pt x="631" y="722"/>
                      <a:pt x="814" y="426"/>
                      <a:pt x="722" y="152"/>
                    </a:cubicBezTo>
                    <a:cubicBezTo>
                      <a:pt x="657" y="70"/>
                      <a:pt x="592" y="0"/>
                      <a:pt x="518"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47"/>
              <p:cNvSpPr/>
              <p:nvPr/>
            </p:nvSpPr>
            <p:spPr>
              <a:xfrm>
                <a:off x="3269200" y="1444264"/>
                <a:ext cx="37871" cy="20113"/>
              </a:xfrm>
              <a:custGeom>
                <a:avLst/>
                <a:gdLst/>
                <a:ahLst/>
                <a:cxnLst/>
                <a:rect l="l" t="t" r="r" b="b"/>
                <a:pathLst>
                  <a:path w="1672" h="888" extrusionOk="0">
                    <a:moveTo>
                      <a:pt x="1443" y="0"/>
                    </a:moveTo>
                    <a:cubicBezTo>
                      <a:pt x="1427" y="0"/>
                      <a:pt x="1410" y="4"/>
                      <a:pt x="1393" y="12"/>
                    </a:cubicBezTo>
                    <a:cubicBezTo>
                      <a:pt x="1027" y="12"/>
                      <a:pt x="731" y="12"/>
                      <a:pt x="343" y="103"/>
                    </a:cubicBezTo>
                    <a:cubicBezTo>
                      <a:pt x="1" y="296"/>
                      <a:pt x="139" y="888"/>
                      <a:pt x="476" y="888"/>
                    </a:cubicBezTo>
                    <a:cubicBezTo>
                      <a:pt x="499" y="888"/>
                      <a:pt x="523" y="885"/>
                      <a:pt x="548" y="879"/>
                    </a:cubicBezTo>
                    <a:cubicBezTo>
                      <a:pt x="913" y="788"/>
                      <a:pt x="1210" y="583"/>
                      <a:pt x="1484" y="491"/>
                    </a:cubicBezTo>
                    <a:cubicBezTo>
                      <a:pt x="1672" y="408"/>
                      <a:pt x="1612" y="0"/>
                      <a:pt x="1443"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47"/>
              <p:cNvSpPr/>
              <p:nvPr/>
            </p:nvSpPr>
            <p:spPr>
              <a:xfrm>
                <a:off x="3330265" y="1418602"/>
                <a:ext cx="15266" cy="16308"/>
              </a:xfrm>
              <a:custGeom>
                <a:avLst/>
                <a:gdLst/>
                <a:ahLst/>
                <a:cxnLst/>
                <a:rect l="l" t="t" r="r" b="b"/>
                <a:pathLst>
                  <a:path w="674" h="720" extrusionOk="0">
                    <a:moveTo>
                      <a:pt x="437" y="1"/>
                    </a:moveTo>
                    <a:cubicBezTo>
                      <a:pt x="367" y="1"/>
                      <a:pt x="290" y="31"/>
                      <a:pt x="226" y="95"/>
                    </a:cubicBezTo>
                    <a:cubicBezTo>
                      <a:pt x="226" y="209"/>
                      <a:pt x="135" y="300"/>
                      <a:pt x="135" y="392"/>
                    </a:cubicBezTo>
                    <a:cubicBezTo>
                      <a:pt x="1" y="570"/>
                      <a:pt x="158" y="720"/>
                      <a:pt x="309" y="720"/>
                    </a:cubicBezTo>
                    <a:cubicBezTo>
                      <a:pt x="389" y="720"/>
                      <a:pt x="468" y="677"/>
                      <a:pt x="500" y="574"/>
                    </a:cubicBezTo>
                    <a:cubicBezTo>
                      <a:pt x="614" y="483"/>
                      <a:pt x="614" y="392"/>
                      <a:pt x="614" y="300"/>
                    </a:cubicBezTo>
                    <a:cubicBezTo>
                      <a:pt x="673" y="107"/>
                      <a:pt x="568" y="1"/>
                      <a:pt x="437"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47"/>
              <p:cNvSpPr/>
              <p:nvPr/>
            </p:nvSpPr>
            <p:spPr>
              <a:xfrm>
                <a:off x="3350718" y="1319576"/>
                <a:ext cx="21744" cy="17961"/>
              </a:xfrm>
              <a:custGeom>
                <a:avLst/>
                <a:gdLst/>
                <a:ahLst/>
                <a:cxnLst/>
                <a:rect l="l" t="t" r="r" b="b"/>
                <a:pathLst>
                  <a:path w="960" h="793" extrusionOk="0">
                    <a:moveTo>
                      <a:pt x="591" y="1"/>
                    </a:moveTo>
                    <a:cubicBezTo>
                      <a:pt x="520" y="1"/>
                      <a:pt x="443" y="32"/>
                      <a:pt x="373" y="107"/>
                    </a:cubicBezTo>
                    <a:cubicBezTo>
                      <a:pt x="282" y="199"/>
                      <a:pt x="167" y="290"/>
                      <a:pt x="76" y="381"/>
                    </a:cubicBezTo>
                    <a:cubicBezTo>
                      <a:pt x="1" y="626"/>
                      <a:pt x="112" y="793"/>
                      <a:pt x="319" y="793"/>
                    </a:cubicBezTo>
                    <a:cubicBezTo>
                      <a:pt x="363" y="793"/>
                      <a:pt x="412" y="785"/>
                      <a:pt x="464" y="769"/>
                    </a:cubicBezTo>
                    <a:cubicBezTo>
                      <a:pt x="555" y="678"/>
                      <a:pt x="647" y="587"/>
                      <a:pt x="738" y="473"/>
                    </a:cubicBezTo>
                    <a:cubicBezTo>
                      <a:pt x="959" y="268"/>
                      <a:pt x="800" y="1"/>
                      <a:pt x="591"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47"/>
              <p:cNvSpPr/>
              <p:nvPr/>
            </p:nvSpPr>
            <p:spPr>
              <a:xfrm>
                <a:off x="6562142" y="876995"/>
                <a:ext cx="148924" cy="141042"/>
              </a:xfrm>
              <a:custGeom>
                <a:avLst/>
                <a:gdLst/>
                <a:ahLst/>
                <a:cxnLst/>
                <a:rect l="l" t="t" r="r" b="b"/>
                <a:pathLst>
                  <a:path w="6575" h="6227" extrusionOk="0">
                    <a:moveTo>
                      <a:pt x="3459" y="0"/>
                    </a:moveTo>
                    <a:cubicBezTo>
                      <a:pt x="3424" y="0"/>
                      <a:pt x="3379" y="52"/>
                      <a:pt x="3333" y="155"/>
                    </a:cubicBezTo>
                    <a:lnTo>
                      <a:pt x="3333" y="1478"/>
                    </a:lnTo>
                    <a:cubicBezTo>
                      <a:pt x="3333" y="1570"/>
                      <a:pt x="3242" y="1570"/>
                      <a:pt x="3151" y="1661"/>
                    </a:cubicBezTo>
                    <a:cubicBezTo>
                      <a:pt x="3151" y="1736"/>
                      <a:pt x="3213" y="1889"/>
                      <a:pt x="3286" y="1889"/>
                    </a:cubicBezTo>
                    <a:cubicBezTo>
                      <a:pt x="3301" y="1889"/>
                      <a:pt x="3317" y="1882"/>
                      <a:pt x="3333" y="1866"/>
                    </a:cubicBezTo>
                    <a:lnTo>
                      <a:pt x="3333" y="2802"/>
                    </a:lnTo>
                    <a:lnTo>
                      <a:pt x="3151" y="2802"/>
                    </a:lnTo>
                    <a:cubicBezTo>
                      <a:pt x="2580" y="2232"/>
                      <a:pt x="2101" y="1661"/>
                      <a:pt x="1530" y="908"/>
                    </a:cubicBezTo>
                    <a:cubicBezTo>
                      <a:pt x="1530" y="890"/>
                      <a:pt x="1523" y="883"/>
                      <a:pt x="1513" y="883"/>
                    </a:cubicBezTo>
                    <a:cubicBezTo>
                      <a:pt x="1470" y="883"/>
                      <a:pt x="1365" y="1017"/>
                      <a:pt x="1439" y="1090"/>
                    </a:cubicBezTo>
                    <a:cubicBezTo>
                      <a:pt x="1804" y="1661"/>
                      <a:pt x="2283" y="2232"/>
                      <a:pt x="2762" y="2802"/>
                    </a:cubicBezTo>
                    <a:lnTo>
                      <a:pt x="1439" y="2802"/>
                    </a:lnTo>
                    <a:cubicBezTo>
                      <a:pt x="1347" y="2620"/>
                      <a:pt x="1142" y="2437"/>
                      <a:pt x="1051" y="2232"/>
                    </a:cubicBezTo>
                    <a:cubicBezTo>
                      <a:pt x="868" y="2049"/>
                      <a:pt x="777" y="1866"/>
                      <a:pt x="571" y="1570"/>
                    </a:cubicBezTo>
                    <a:cubicBezTo>
                      <a:pt x="480" y="1570"/>
                      <a:pt x="389" y="1661"/>
                      <a:pt x="480" y="1752"/>
                    </a:cubicBezTo>
                    <a:cubicBezTo>
                      <a:pt x="571" y="1958"/>
                      <a:pt x="663" y="2140"/>
                      <a:pt x="868" y="2437"/>
                    </a:cubicBezTo>
                    <a:cubicBezTo>
                      <a:pt x="959" y="2528"/>
                      <a:pt x="959" y="2620"/>
                      <a:pt x="1051" y="2802"/>
                    </a:cubicBezTo>
                    <a:cubicBezTo>
                      <a:pt x="777" y="2711"/>
                      <a:pt x="480" y="2711"/>
                      <a:pt x="206" y="2711"/>
                    </a:cubicBezTo>
                    <a:cubicBezTo>
                      <a:pt x="1" y="2711"/>
                      <a:pt x="1" y="2894"/>
                      <a:pt x="92" y="2894"/>
                    </a:cubicBezTo>
                    <a:cubicBezTo>
                      <a:pt x="571" y="3008"/>
                      <a:pt x="959" y="3099"/>
                      <a:pt x="1347" y="3099"/>
                    </a:cubicBezTo>
                    <a:cubicBezTo>
                      <a:pt x="1051" y="3373"/>
                      <a:pt x="777" y="3761"/>
                      <a:pt x="480" y="4035"/>
                    </a:cubicBezTo>
                    <a:cubicBezTo>
                      <a:pt x="406" y="4127"/>
                      <a:pt x="452" y="4265"/>
                      <a:pt x="521" y="4265"/>
                    </a:cubicBezTo>
                    <a:cubicBezTo>
                      <a:pt x="537" y="4265"/>
                      <a:pt x="554" y="4258"/>
                      <a:pt x="571" y="4240"/>
                    </a:cubicBezTo>
                    <a:cubicBezTo>
                      <a:pt x="959" y="3944"/>
                      <a:pt x="1142" y="3578"/>
                      <a:pt x="1439" y="3282"/>
                    </a:cubicBezTo>
                    <a:cubicBezTo>
                      <a:pt x="1530" y="3190"/>
                      <a:pt x="1530" y="3190"/>
                      <a:pt x="1439" y="3099"/>
                    </a:cubicBezTo>
                    <a:lnTo>
                      <a:pt x="1439" y="3099"/>
                    </a:lnTo>
                    <a:cubicBezTo>
                      <a:pt x="1918" y="3190"/>
                      <a:pt x="2374" y="3282"/>
                      <a:pt x="2854" y="3282"/>
                    </a:cubicBezTo>
                    <a:cubicBezTo>
                      <a:pt x="2374" y="3852"/>
                      <a:pt x="1918" y="4423"/>
                      <a:pt x="1439" y="5085"/>
                    </a:cubicBezTo>
                    <a:cubicBezTo>
                      <a:pt x="1269" y="5160"/>
                      <a:pt x="1379" y="5313"/>
                      <a:pt x="1474" y="5313"/>
                    </a:cubicBezTo>
                    <a:cubicBezTo>
                      <a:pt x="1494" y="5313"/>
                      <a:pt x="1514" y="5306"/>
                      <a:pt x="1530" y="5290"/>
                    </a:cubicBezTo>
                    <a:cubicBezTo>
                      <a:pt x="2192" y="4720"/>
                      <a:pt x="2762" y="4035"/>
                      <a:pt x="3333" y="3464"/>
                    </a:cubicBezTo>
                    <a:lnTo>
                      <a:pt x="3333" y="4994"/>
                    </a:lnTo>
                    <a:cubicBezTo>
                      <a:pt x="2945" y="5176"/>
                      <a:pt x="2671" y="5473"/>
                      <a:pt x="2283" y="5655"/>
                    </a:cubicBezTo>
                    <a:cubicBezTo>
                      <a:pt x="2192" y="5747"/>
                      <a:pt x="2283" y="5861"/>
                      <a:pt x="2374" y="5861"/>
                    </a:cubicBezTo>
                    <a:lnTo>
                      <a:pt x="3242" y="5290"/>
                    </a:lnTo>
                    <a:lnTo>
                      <a:pt x="3333" y="5382"/>
                    </a:lnTo>
                    <a:lnTo>
                      <a:pt x="3333" y="5655"/>
                    </a:lnTo>
                    <a:cubicBezTo>
                      <a:pt x="3333" y="5758"/>
                      <a:pt x="3407" y="5810"/>
                      <a:pt x="3481" y="5810"/>
                    </a:cubicBezTo>
                    <a:cubicBezTo>
                      <a:pt x="3556" y="5810"/>
                      <a:pt x="3630" y="5758"/>
                      <a:pt x="3630" y="5655"/>
                    </a:cubicBezTo>
                    <a:lnTo>
                      <a:pt x="3630" y="5564"/>
                    </a:lnTo>
                    <a:cubicBezTo>
                      <a:pt x="3812" y="5861"/>
                      <a:pt x="4086" y="6043"/>
                      <a:pt x="4383" y="6226"/>
                    </a:cubicBezTo>
                    <a:cubicBezTo>
                      <a:pt x="4474" y="6226"/>
                      <a:pt x="4566" y="6135"/>
                      <a:pt x="4474" y="6043"/>
                    </a:cubicBezTo>
                    <a:cubicBezTo>
                      <a:pt x="4200" y="5747"/>
                      <a:pt x="3904" y="5564"/>
                      <a:pt x="3630" y="5290"/>
                    </a:cubicBezTo>
                    <a:lnTo>
                      <a:pt x="3630" y="3852"/>
                    </a:lnTo>
                    <a:cubicBezTo>
                      <a:pt x="4086" y="4240"/>
                      <a:pt x="4566" y="4605"/>
                      <a:pt x="5045" y="4994"/>
                    </a:cubicBezTo>
                    <a:cubicBezTo>
                      <a:pt x="5136" y="4994"/>
                      <a:pt x="5228" y="4902"/>
                      <a:pt x="5136" y="4811"/>
                    </a:cubicBezTo>
                    <a:cubicBezTo>
                      <a:pt x="4657" y="4332"/>
                      <a:pt x="4200" y="3852"/>
                      <a:pt x="3721" y="3373"/>
                    </a:cubicBezTo>
                    <a:lnTo>
                      <a:pt x="5433" y="3373"/>
                    </a:lnTo>
                    <a:lnTo>
                      <a:pt x="5433" y="3464"/>
                    </a:lnTo>
                    <a:lnTo>
                      <a:pt x="5524" y="3464"/>
                    </a:lnTo>
                    <a:cubicBezTo>
                      <a:pt x="5616" y="3670"/>
                      <a:pt x="5798" y="3852"/>
                      <a:pt x="5912" y="4035"/>
                    </a:cubicBezTo>
                    <a:cubicBezTo>
                      <a:pt x="6095" y="4240"/>
                      <a:pt x="6278" y="4423"/>
                      <a:pt x="6483" y="4514"/>
                    </a:cubicBezTo>
                    <a:cubicBezTo>
                      <a:pt x="6483" y="4541"/>
                      <a:pt x="6491" y="4552"/>
                      <a:pt x="6502" y="4552"/>
                    </a:cubicBezTo>
                    <a:cubicBezTo>
                      <a:pt x="6529" y="4552"/>
                      <a:pt x="6574" y="4487"/>
                      <a:pt x="6574" y="4423"/>
                    </a:cubicBezTo>
                    <a:cubicBezTo>
                      <a:pt x="6483" y="4240"/>
                      <a:pt x="6278" y="4035"/>
                      <a:pt x="6095" y="3944"/>
                    </a:cubicBezTo>
                    <a:cubicBezTo>
                      <a:pt x="5912" y="3761"/>
                      <a:pt x="5798" y="3578"/>
                      <a:pt x="5616" y="3373"/>
                    </a:cubicBezTo>
                    <a:cubicBezTo>
                      <a:pt x="5798" y="3282"/>
                      <a:pt x="6095" y="3282"/>
                      <a:pt x="6278" y="3282"/>
                    </a:cubicBezTo>
                    <a:cubicBezTo>
                      <a:pt x="6483" y="3190"/>
                      <a:pt x="6369" y="2894"/>
                      <a:pt x="6186" y="2894"/>
                    </a:cubicBezTo>
                    <a:lnTo>
                      <a:pt x="5912" y="2894"/>
                    </a:lnTo>
                    <a:cubicBezTo>
                      <a:pt x="5912" y="2894"/>
                      <a:pt x="5912" y="2802"/>
                      <a:pt x="6004" y="2802"/>
                    </a:cubicBezTo>
                    <a:cubicBezTo>
                      <a:pt x="6095" y="2620"/>
                      <a:pt x="6186" y="2437"/>
                      <a:pt x="6278" y="2232"/>
                    </a:cubicBezTo>
                    <a:cubicBezTo>
                      <a:pt x="6278" y="2140"/>
                      <a:pt x="6186" y="2140"/>
                      <a:pt x="6186" y="2140"/>
                    </a:cubicBezTo>
                    <a:cubicBezTo>
                      <a:pt x="6004" y="2323"/>
                      <a:pt x="5912" y="2528"/>
                      <a:pt x="5707" y="2711"/>
                    </a:cubicBezTo>
                    <a:cubicBezTo>
                      <a:pt x="5707" y="2802"/>
                      <a:pt x="5616" y="2802"/>
                      <a:pt x="5616" y="2894"/>
                    </a:cubicBezTo>
                    <a:cubicBezTo>
                      <a:pt x="5045" y="2894"/>
                      <a:pt x="4383" y="2894"/>
                      <a:pt x="3812" y="2802"/>
                    </a:cubicBezTo>
                    <a:cubicBezTo>
                      <a:pt x="4383" y="2140"/>
                      <a:pt x="4954" y="1478"/>
                      <a:pt x="5616" y="817"/>
                    </a:cubicBezTo>
                    <a:cubicBezTo>
                      <a:pt x="5683" y="665"/>
                      <a:pt x="5601" y="576"/>
                      <a:pt x="5517" y="576"/>
                    </a:cubicBezTo>
                    <a:cubicBezTo>
                      <a:pt x="5487" y="576"/>
                      <a:pt x="5457" y="587"/>
                      <a:pt x="5433" y="611"/>
                    </a:cubicBezTo>
                    <a:cubicBezTo>
                      <a:pt x="4862" y="1296"/>
                      <a:pt x="4292" y="1866"/>
                      <a:pt x="3630" y="2528"/>
                    </a:cubicBezTo>
                    <a:lnTo>
                      <a:pt x="3630" y="1570"/>
                    </a:lnTo>
                    <a:cubicBezTo>
                      <a:pt x="3812" y="1296"/>
                      <a:pt x="3995" y="999"/>
                      <a:pt x="4200" y="725"/>
                    </a:cubicBezTo>
                    <a:cubicBezTo>
                      <a:pt x="4275" y="633"/>
                      <a:pt x="4228" y="495"/>
                      <a:pt x="4148" y="495"/>
                    </a:cubicBezTo>
                    <a:cubicBezTo>
                      <a:pt x="4129" y="495"/>
                      <a:pt x="4108" y="503"/>
                      <a:pt x="4086" y="520"/>
                    </a:cubicBezTo>
                    <a:cubicBezTo>
                      <a:pt x="3904" y="725"/>
                      <a:pt x="3721" y="908"/>
                      <a:pt x="3630" y="1090"/>
                    </a:cubicBezTo>
                    <a:cubicBezTo>
                      <a:pt x="3630" y="817"/>
                      <a:pt x="3630" y="428"/>
                      <a:pt x="3516" y="155"/>
                    </a:cubicBezTo>
                    <a:cubicBezTo>
                      <a:pt x="3516" y="52"/>
                      <a:pt x="3493" y="0"/>
                      <a:pt x="34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47"/>
              <p:cNvSpPr/>
              <p:nvPr/>
            </p:nvSpPr>
            <p:spPr>
              <a:xfrm>
                <a:off x="6613852" y="885760"/>
                <a:ext cx="21721" cy="27724"/>
              </a:xfrm>
              <a:custGeom>
                <a:avLst/>
                <a:gdLst/>
                <a:ahLst/>
                <a:cxnLst/>
                <a:rect l="l" t="t" r="r" b="b"/>
                <a:pathLst>
                  <a:path w="959" h="1224" extrusionOk="0">
                    <a:moveTo>
                      <a:pt x="27" y="1"/>
                    </a:moveTo>
                    <a:cubicBezTo>
                      <a:pt x="0" y="1"/>
                      <a:pt x="0" y="41"/>
                      <a:pt x="0" y="41"/>
                    </a:cubicBezTo>
                    <a:cubicBezTo>
                      <a:pt x="388" y="338"/>
                      <a:pt x="662" y="795"/>
                      <a:pt x="868" y="1183"/>
                    </a:cubicBezTo>
                    <a:cubicBezTo>
                      <a:pt x="868" y="1213"/>
                      <a:pt x="878" y="1223"/>
                      <a:pt x="891" y="1223"/>
                    </a:cubicBezTo>
                    <a:cubicBezTo>
                      <a:pt x="918" y="1223"/>
                      <a:pt x="959" y="1183"/>
                      <a:pt x="959" y="1183"/>
                    </a:cubicBezTo>
                    <a:cubicBezTo>
                      <a:pt x="868" y="612"/>
                      <a:pt x="479" y="224"/>
                      <a:pt x="91" y="41"/>
                    </a:cubicBezTo>
                    <a:cubicBezTo>
                      <a:pt x="61" y="11"/>
                      <a:pt x="41" y="1"/>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47"/>
              <p:cNvSpPr/>
              <p:nvPr/>
            </p:nvSpPr>
            <p:spPr>
              <a:xfrm>
                <a:off x="832082" y="3449764"/>
                <a:ext cx="161857" cy="142378"/>
              </a:xfrm>
              <a:custGeom>
                <a:avLst/>
                <a:gdLst/>
                <a:ahLst/>
                <a:cxnLst/>
                <a:rect l="l" t="t" r="r" b="b"/>
                <a:pathLst>
                  <a:path w="7146" h="6286" extrusionOk="0">
                    <a:moveTo>
                      <a:pt x="2872" y="0"/>
                    </a:moveTo>
                    <a:cubicBezTo>
                      <a:pt x="2821" y="0"/>
                      <a:pt x="2763" y="57"/>
                      <a:pt x="2763" y="122"/>
                    </a:cubicBezTo>
                    <a:cubicBezTo>
                      <a:pt x="2854" y="579"/>
                      <a:pt x="2945" y="1058"/>
                      <a:pt x="3059" y="1537"/>
                    </a:cubicBezTo>
                    <a:cubicBezTo>
                      <a:pt x="3059" y="1629"/>
                      <a:pt x="3059" y="1720"/>
                      <a:pt x="2945" y="1834"/>
                    </a:cubicBezTo>
                    <a:cubicBezTo>
                      <a:pt x="2945" y="1899"/>
                      <a:pt x="3002" y="1963"/>
                      <a:pt x="3068" y="1963"/>
                    </a:cubicBezTo>
                    <a:cubicBezTo>
                      <a:pt x="3095" y="1963"/>
                      <a:pt x="3124" y="1952"/>
                      <a:pt x="3151" y="1925"/>
                    </a:cubicBezTo>
                    <a:cubicBezTo>
                      <a:pt x="3242" y="2291"/>
                      <a:pt x="3333" y="2587"/>
                      <a:pt x="3333" y="2975"/>
                    </a:cubicBezTo>
                    <a:lnTo>
                      <a:pt x="3242" y="2975"/>
                    </a:lnTo>
                    <a:cubicBezTo>
                      <a:pt x="2489" y="2587"/>
                      <a:pt x="1804" y="2017"/>
                      <a:pt x="1142" y="1446"/>
                    </a:cubicBezTo>
                    <a:cubicBezTo>
                      <a:pt x="1125" y="1429"/>
                      <a:pt x="1104" y="1421"/>
                      <a:pt x="1082" y="1421"/>
                    </a:cubicBezTo>
                    <a:cubicBezTo>
                      <a:pt x="991" y="1421"/>
                      <a:pt x="886" y="1555"/>
                      <a:pt x="959" y="1629"/>
                    </a:cubicBezTo>
                    <a:cubicBezTo>
                      <a:pt x="1530" y="2108"/>
                      <a:pt x="2192" y="2679"/>
                      <a:pt x="2763" y="3067"/>
                    </a:cubicBezTo>
                    <a:cubicBezTo>
                      <a:pt x="2375" y="3158"/>
                      <a:pt x="1918" y="3249"/>
                      <a:pt x="1439" y="3341"/>
                    </a:cubicBezTo>
                    <a:cubicBezTo>
                      <a:pt x="1233" y="3249"/>
                      <a:pt x="1051" y="3067"/>
                      <a:pt x="959" y="2975"/>
                    </a:cubicBezTo>
                    <a:cubicBezTo>
                      <a:pt x="663" y="2770"/>
                      <a:pt x="480" y="2587"/>
                      <a:pt x="297" y="2405"/>
                    </a:cubicBezTo>
                    <a:cubicBezTo>
                      <a:pt x="278" y="2380"/>
                      <a:pt x="257" y="2370"/>
                      <a:pt x="237" y="2370"/>
                    </a:cubicBezTo>
                    <a:cubicBezTo>
                      <a:pt x="167" y="2370"/>
                      <a:pt x="117" y="2496"/>
                      <a:pt x="206" y="2496"/>
                    </a:cubicBezTo>
                    <a:cubicBezTo>
                      <a:pt x="389" y="2770"/>
                      <a:pt x="571" y="2975"/>
                      <a:pt x="777" y="3158"/>
                    </a:cubicBezTo>
                    <a:cubicBezTo>
                      <a:pt x="868" y="3249"/>
                      <a:pt x="959" y="3341"/>
                      <a:pt x="1051" y="3432"/>
                    </a:cubicBezTo>
                    <a:cubicBezTo>
                      <a:pt x="777" y="3546"/>
                      <a:pt x="480" y="3546"/>
                      <a:pt x="92" y="3546"/>
                    </a:cubicBezTo>
                    <a:cubicBezTo>
                      <a:pt x="1" y="3637"/>
                      <a:pt x="1" y="3820"/>
                      <a:pt x="206" y="3820"/>
                    </a:cubicBezTo>
                    <a:cubicBezTo>
                      <a:pt x="571" y="3820"/>
                      <a:pt x="959" y="3729"/>
                      <a:pt x="1439" y="3729"/>
                    </a:cubicBezTo>
                    <a:cubicBezTo>
                      <a:pt x="1233" y="4117"/>
                      <a:pt x="959" y="4482"/>
                      <a:pt x="777" y="4870"/>
                    </a:cubicBezTo>
                    <a:cubicBezTo>
                      <a:pt x="693" y="5004"/>
                      <a:pt x="781" y="5088"/>
                      <a:pt x="870" y="5088"/>
                    </a:cubicBezTo>
                    <a:cubicBezTo>
                      <a:pt x="902" y="5088"/>
                      <a:pt x="935" y="5077"/>
                      <a:pt x="959" y="5053"/>
                    </a:cubicBezTo>
                    <a:cubicBezTo>
                      <a:pt x="1233" y="4687"/>
                      <a:pt x="1439" y="4299"/>
                      <a:pt x="1621" y="3820"/>
                    </a:cubicBezTo>
                    <a:cubicBezTo>
                      <a:pt x="1621" y="3820"/>
                      <a:pt x="1621" y="3729"/>
                      <a:pt x="1530" y="3729"/>
                    </a:cubicBezTo>
                    <a:cubicBezTo>
                      <a:pt x="2101" y="3637"/>
                      <a:pt x="2580" y="3637"/>
                      <a:pt x="3059" y="3546"/>
                    </a:cubicBezTo>
                    <a:lnTo>
                      <a:pt x="3059" y="3546"/>
                    </a:lnTo>
                    <a:cubicBezTo>
                      <a:pt x="2671" y="4208"/>
                      <a:pt x="2283" y="4961"/>
                      <a:pt x="2009" y="5714"/>
                    </a:cubicBezTo>
                    <a:cubicBezTo>
                      <a:pt x="1946" y="5794"/>
                      <a:pt x="2015" y="5906"/>
                      <a:pt x="2093" y="5906"/>
                    </a:cubicBezTo>
                    <a:cubicBezTo>
                      <a:pt x="2128" y="5906"/>
                      <a:pt x="2164" y="5884"/>
                      <a:pt x="2192" y="5829"/>
                    </a:cubicBezTo>
                    <a:cubicBezTo>
                      <a:pt x="2671" y="5144"/>
                      <a:pt x="3059" y="4391"/>
                      <a:pt x="3516" y="3546"/>
                    </a:cubicBezTo>
                    <a:lnTo>
                      <a:pt x="3516" y="3637"/>
                    </a:lnTo>
                    <a:cubicBezTo>
                      <a:pt x="3630" y="4117"/>
                      <a:pt x="3813" y="4687"/>
                      <a:pt x="3904" y="5144"/>
                    </a:cubicBezTo>
                    <a:cubicBezTo>
                      <a:pt x="3630" y="5441"/>
                      <a:pt x="3333" y="5829"/>
                      <a:pt x="3059" y="6102"/>
                    </a:cubicBezTo>
                    <a:cubicBezTo>
                      <a:pt x="2945" y="6194"/>
                      <a:pt x="3059" y="6285"/>
                      <a:pt x="3151" y="6285"/>
                    </a:cubicBezTo>
                    <a:cubicBezTo>
                      <a:pt x="3425" y="6011"/>
                      <a:pt x="3721" y="5714"/>
                      <a:pt x="3904" y="5441"/>
                    </a:cubicBezTo>
                    <a:cubicBezTo>
                      <a:pt x="3995" y="5441"/>
                      <a:pt x="3995" y="5532"/>
                      <a:pt x="3995" y="5532"/>
                    </a:cubicBezTo>
                    <a:cubicBezTo>
                      <a:pt x="4086" y="5623"/>
                      <a:pt x="4086" y="5714"/>
                      <a:pt x="4086" y="5829"/>
                    </a:cubicBezTo>
                    <a:cubicBezTo>
                      <a:pt x="4144" y="5920"/>
                      <a:pt x="4218" y="5966"/>
                      <a:pt x="4278" y="5966"/>
                    </a:cubicBezTo>
                    <a:cubicBezTo>
                      <a:pt x="4338" y="5966"/>
                      <a:pt x="4383" y="5920"/>
                      <a:pt x="4383" y="5829"/>
                    </a:cubicBezTo>
                    <a:lnTo>
                      <a:pt x="4383" y="5714"/>
                    </a:lnTo>
                    <a:cubicBezTo>
                      <a:pt x="4657" y="5829"/>
                      <a:pt x="4954" y="6011"/>
                      <a:pt x="5342" y="6102"/>
                    </a:cubicBezTo>
                    <a:cubicBezTo>
                      <a:pt x="5359" y="6120"/>
                      <a:pt x="5377" y="6127"/>
                      <a:pt x="5392" y="6127"/>
                    </a:cubicBezTo>
                    <a:cubicBezTo>
                      <a:pt x="5458" y="6127"/>
                      <a:pt x="5490" y="5994"/>
                      <a:pt x="5342" y="5920"/>
                    </a:cubicBezTo>
                    <a:cubicBezTo>
                      <a:pt x="5045" y="5714"/>
                      <a:pt x="4657" y="5532"/>
                      <a:pt x="4292" y="5441"/>
                    </a:cubicBezTo>
                    <a:cubicBezTo>
                      <a:pt x="4201" y="4870"/>
                      <a:pt x="4086" y="4391"/>
                      <a:pt x="3995" y="3820"/>
                    </a:cubicBezTo>
                    <a:lnTo>
                      <a:pt x="3995" y="3820"/>
                    </a:lnTo>
                    <a:cubicBezTo>
                      <a:pt x="4474" y="4208"/>
                      <a:pt x="5045" y="4482"/>
                      <a:pt x="5616" y="4687"/>
                    </a:cubicBezTo>
                    <a:cubicBezTo>
                      <a:pt x="5648" y="4703"/>
                      <a:pt x="5678" y="4710"/>
                      <a:pt x="5704" y="4710"/>
                    </a:cubicBezTo>
                    <a:cubicBezTo>
                      <a:pt x="5829" y="4710"/>
                      <a:pt x="5877" y="4557"/>
                      <a:pt x="5707" y="4482"/>
                    </a:cubicBezTo>
                    <a:cubicBezTo>
                      <a:pt x="5136" y="4117"/>
                      <a:pt x="4474" y="3820"/>
                      <a:pt x="3904" y="3432"/>
                    </a:cubicBezTo>
                    <a:cubicBezTo>
                      <a:pt x="4474" y="3249"/>
                      <a:pt x="5045" y="3158"/>
                      <a:pt x="5616" y="2975"/>
                    </a:cubicBezTo>
                    <a:cubicBezTo>
                      <a:pt x="5616" y="3067"/>
                      <a:pt x="5707" y="3067"/>
                      <a:pt x="5707" y="3067"/>
                    </a:cubicBezTo>
                    <a:lnTo>
                      <a:pt x="5798" y="3067"/>
                    </a:lnTo>
                    <a:cubicBezTo>
                      <a:pt x="6004" y="3249"/>
                      <a:pt x="6186" y="3341"/>
                      <a:pt x="6369" y="3546"/>
                    </a:cubicBezTo>
                    <a:cubicBezTo>
                      <a:pt x="6574" y="3637"/>
                      <a:pt x="6757" y="3820"/>
                      <a:pt x="7054" y="3911"/>
                    </a:cubicBezTo>
                    <a:cubicBezTo>
                      <a:pt x="7054" y="3911"/>
                      <a:pt x="7145" y="3820"/>
                      <a:pt x="7054" y="3729"/>
                    </a:cubicBezTo>
                    <a:cubicBezTo>
                      <a:pt x="6940" y="3637"/>
                      <a:pt x="6757" y="3546"/>
                      <a:pt x="6574" y="3341"/>
                    </a:cubicBezTo>
                    <a:cubicBezTo>
                      <a:pt x="6278" y="3249"/>
                      <a:pt x="6095" y="3067"/>
                      <a:pt x="5798" y="2975"/>
                    </a:cubicBezTo>
                    <a:lnTo>
                      <a:pt x="5912" y="2861"/>
                    </a:lnTo>
                    <a:cubicBezTo>
                      <a:pt x="6095" y="2861"/>
                      <a:pt x="6278" y="2770"/>
                      <a:pt x="6483" y="2679"/>
                    </a:cubicBezTo>
                    <a:cubicBezTo>
                      <a:pt x="6666" y="2587"/>
                      <a:pt x="6574" y="2291"/>
                      <a:pt x="6369" y="2291"/>
                    </a:cubicBezTo>
                    <a:cubicBezTo>
                      <a:pt x="6278" y="2291"/>
                      <a:pt x="6186" y="2405"/>
                      <a:pt x="6095" y="2405"/>
                    </a:cubicBezTo>
                    <a:lnTo>
                      <a:pt x="6095" y="2291"/>
                    </a:lnTo>
                    <a:cubicBezTo>
                      <a:pt x="6186" y="2017"/>
                      <a:pt x="6278" y="1834"/>
                      <a:pt x="6278" y="1537"/>
                    </a:cubicBezTo>
                    <a:cubicBezTo>
                      <a:pt x="6278" y="1537"/>
                      <a:pt x="6237" y="1497"/>
                      <a:pt x="6210" y="1497"/>
                    </a:cubicBezTo>
                    <a:cubicBezTo>
                      <a:pt x="6197" y="1497"/>
                      <a:pt x="6186" y="1507"/>
                      <a:pt x="6186" y="1537"/>
                    </a:cubicBezTo>
                    <a:cubicBezTo>
                      <a:pt x="6004" y="1720"/>
                      <a:pt x="5912" y="2017"/>
                      <a:pt x="5798" y="2291"/>
                    </a:cubicBezTo>
                    <a:cubicBezTo>
                      <a:pt x="5798" y="2291"/>
                      <a:pt x="5798" y="2405"/>
                      <a:pt x="5707" y="2405"/>
                    </a:cubicBezTo>
                    <a:cubicBezTo>
                      <a:pt x="5136" y="2587"/>
                      <a:pt x="4474" y="2679"/>
                      <a:pt x="3904" y="2861"/>
                    </a:cubicBezTo>
                    <a:cubicBezTo>
                      <a:pt x="4292" y="2017"/>
                      <a:pt x="4771" y="1149"/>
                      <a:pt x="5228" y="305"/>
                    </a:cubicBezTo>
                    <a:cubicBezTo>
                      <a:pt x="5228" y="173"/>
                      <a:pt x="5180" y="77"/>
                      <a:pt x="5119" y="77"/>
                    </a:cubicBezTo>
                    <a:cubicBezTo>
                      <a:pt x="5096" y="77"/>
                      <a:pt x="5070" y="91"/>
                      <a:pt x="5045" y="122"/>
                    </a:cubicBezTo>
                    <a:cubicBezTo>
                      <a:pt x="4566" y="967"/>
                      <a:pt x="4086" y="1720"/>
                      <a:pt x="3630" y="2587"/>
                    </a:cubicBezTo>
                    <a:cubicBezTo>
                      <a:pt x="3516" y="2199"/>
                      <a:pt x="3425" y="1925"/>
                      <a:pt x="3333" y="1537"/>
                    </a:cubicBezTo>
                    <a:cubicBezTo>
                      <a:pt x="3516" y="1264"/>
                      <a:pt x="3630" y="875"/>
                      <a:pt x="3813" y="579"/>
                    </a:cubicBezTo>
                    <a:cubicBezTo>
                      <a:pt x="3813" y="445"/>
                      <a:pt x="3715" y="360"/>
                      <a:pt x="3617" y="360"/>
                    </a:cubicBezTo>
                    <a:cubicBezTo>
                      <a:pt x="3582" y="360"/>
                      <a:pt x="3546" y="372"/>
                      <a:pt x="3516" y="396"/>
                    </a:cubicBezTo>
                    <a:cubicBezTo>
                      <a:pt x="3425" y="693"/>
                      <a:pt x="3333" y="875"/>
                      <a:pt x="3242" y="1149"/>
                    </a:cubicBezTo>
                    <a:cubicBezTo>
                      <a:pt x="3151" y="784"/>
                      <a:pt x="3059" y="396"/>
                      <a:pt x="2945" y="122"/>
                    </a:cubicBezTo>
                    <a:cubicBezTo>
                      <a:pt x="2945" y="33"/>
                      <a:pt x="2911" y="0"/>
                      <a:pt x="28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47"/>
              <p:cNvSpPr/>
              <p:nvPr/>
            </p:nvSpPr>
            <p:spPr>
              <a:xfrm>
                <a:off x="870859" y="3465438"/>
                <a:ext cx="30532" cy="24371"/>
              </a:xfrm>
              <a:custGeom>
                <a:avLst/>
                <a:gdLst/>
                <a:ahLst/>
                <a:cxnLst/>
                <a:rect l="l" t="t" r="r" b="b"/>
                <a:pathLst>
                  <a:path w="1348" h="1076" extrusionOk="0">
                    <a:moveTo>
                      <a:pt x="92" y="1"/>
                    </a:moveTo>
                    <a:cubicBezTo>
                      <a:pt x="1" y="1"/>
                      <a:pt x="1" y="1"/>
                      <a:pt x="92" y="92"/>
                    </a:cubicBezTo>
                    <a:cubicBezTo>
                      <a:pt x="571" y="275"/>
                      <a:pt x="868" y="663"/>
                      <a:pt x="1142" y="1028"/>
                    </a:cubicBezTo>
                    <a:cubicBezTo>
                      <a:pt x="1169" y="1062"/>
                      <a:pt x="1199" y="1076"/>
                      <a:pt x="1226" y="1076"/>
                    </a:cubicBezTo>
                    <a:cubicBezTo>
                      <a:pt x="1291" y="1076"/>
                      <a:pt x="1347" y="1001"/>
                      <a:pt x="1347" y="937"/>
                    </a:cubicBezTo>
                    <a:cubicBezTo>
                      <a:pt x="1051" y="457"/>
                      <a:pt x="571" y="183"/>
                      <a:pt x="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47"/>
              <p:cNvSpPr/>
              <p:nvPr/>
            </p:nvSpPr>
            <p:spPr>
              <a:xfrm>
                <a:off x="617020" y="1468817"/>
                <a:ext cx="122129" cy="118754"/>
              </a:xfrm>
              <a:custGeom>
                <a:avLst/>
                <a:gdLst/>
                <a:ahLst/>
                <a:cxnLst/>
                <a:rect l="l" t="t" r="r" b="b"/>
                <a:pathLst>
                  <a:path w="5392" h="5243" extrusionOk="0">
                    <a:moveTo>
                      <a:pt x="2180" y="1"/>
                    </a:moveTo>
                    <a:cubicBezTo>
                      <a:pt x="2129" y="1"/>
                      <a:pt x="2078" y="24"/>
                      <a:pt x="2078" y="69"/>
                    </a:cubicBezTo>
                    <a:cubicBezTo>
                      <a:pt x="2078" y="731"/>
                      <a:pt x="2169" y="1416"/>
                      <a:pt x="2283" y="1987"/>
                    </a:cubicBezTo>
                    <a:cubicBezTo>
                      <a:pt x="1986" y="1781"/>
                      <a:pt x="1598" y="1598"/>
                      <a:pt x="1324" y="1416"/>
                    </a:cubicBezTo>
                    <a:cubicBezTo>
                      <a:pt x="1324" y="1210"/>
                      <a:pt x="1324" y="1028"/>
                      <a:pt x="1233" y="845"/>
                    </a:cubicBezTo>
                    <a:lnTo>
                      <a:pt x="1233" y="160"/>
                    </a:lnTo>
                    <a:cubicBezTo>
                      <a:pt x="1233" y="115"/>
                      <a:pt x="1210" y="92"/>
                      <a:pt x="1173" y="92"/>
                    </a:cubicBezTo>
                    <a:cubicBezTo>
                      <a:pt x="1136" y="92"/>
                      <a:pt x="1085" y="115"/>
                      <a:pt x="1028" y="160"/>
                    </a:cubicBezTo>
                    <a:lnTo>
                      <a:pt x="1028" y="845"/>
                    </a:lnTo>
                    <a:lnTo>
                      <a:pt x="1028" y="1210"/>
                    </a:lnTo>
                    <a:cubicBezTo>
                      <a:pt x="845" y="1028"/>
                      <a:pt x="662" y="937"/>
                      <a:pt x="457" y="731"/>
                    </a:cubicBezTo>
                    <a:cubicBezTo>
                      <a:pt x="441" y="715"/>
                      <a:pt x="425" y="708"/>
                      <a:pt x="410" y="708"/>
                    </a:cubicBezTo>
                    <a:cubicBezTo>
                      <a:pt x="339" y="708"/>
                      <a:pt x="290" y="861"/>
                      <a:pt x="366" y="937"/>
                    </a:cubicBezTo>
                    <a:cubicBezTo>
                      <a:pt x="571" y="1119"/>
                      <a:pt x="845" y="1302"/>
                      <a:pt x="1142" y="1598"/>
                    </a:cubicBezTo>
                    <a:cubicBezTo>
                      <a:pt x="754" y="1690"/>
                      <a:pt x="366" y="1781"/>
                      <a:pt x="92" y="1872"/>
                    </a:cubicBezTo>
                    <a:cubicBezTo>
                      <a:pt x="0" y="1872"/>
                      <a:pt x="0" y="2078"/>
                      <a:pt x="92" y="2078"/>
                    </a:cubicBezTo>
                    <a:cubicBezTo>
                      <a:pt x="457" y="1987"/>
                      <a:pt x="845" y="1872"/>
                      <a:pt x="1142" y="1781"/>
                    </a:cubicBezTo>
                    <a:lnTo>
                      <a:pt x="1233" y="1690"/>
                    </a:lnTo>
                    <a:cubicBezTo>
                      <a:pt x="1507" y="1872"/>
                      <a:pt x="1895" y="2169"/>
                      <a:pt x="2169" y="2352"/>
                    </a:cubicBezTo>
                    <a:cubicBezTo>
                      <a:pt x="1507" y="2557"/>
                      <a:pt x="936" y="2831"/>
                      <a:pt x="274" y="3014"/>
                    </a:cubicBezTo>
                    <a:cubicBezTo>
                      <a:pt x="200" y="3106"/>
                      <a:pt x="186" y="3244"/>
                      <a:pt x="281" y="3244"/>
                    </a:cubicBezTo>
                    <a:cubicBezTo>
                      <a:pt x="303" y="3244"/>
                      <a:pt x="331" y="3236"/>
                      <a:pt x="366" y="3219"/>
                    </a:cubicBezTo>
                    <a:cubicBezTo>
                      <a:pt x="1028" y="3128"/>
                      <a:pt x="1712" y="2922"/>
                      <a:pt x="2374" y="2648"/>
                    </a:cubicBezTo>
                    <a:lnTo>
                      <a:pt x="2374" y="2648"/>
                    </a:lnTo>
                    <a:cubicBezTo>
                      <a:pt x="2169" y="3014"/>
                      <a:pt x="1986" y="3402"/>
                      <a:pt x="1712" y="3790"/>
                    </a:cubicBezTo>
                    <a:cubicBezTo>
                      <a:pt x="1416" y="3790"/>
                      <a:pt x="1028" y="3881"/>
                      <a:pt x="662" y="3881"/>
                    </a:cubicBezTo>
                    <a:cubicBezTo>
                      <a:pt x="571" y="3881"/>
                      <a:pt x="571" y="4064"/>
                      <a:pt x="662" y="4064"/>
                    </a:cubicBezTo>
                    <a:cubicBezTo>
                      <a:pt x="936" y="4064"/>
                      <a:pt x="1324" y="4064"/>
                      <a:pt x="1598" y="3972"/>
                    </a:cubicBezTo>
                    <a:lnTo>
                      <a:pt x="1598" y="4064"/>
                    </a:lnTo>
                    <a:cubicBezTo>
                      <a:pt x="1507" y="4155"/>
                      <a:pt x="1507" y="4269"/>
                      <a:pt x="1416" y="4360"/>
                    </a:cubicBezTo>
                    <a:cubicBezTo>
                      <a:pt x="1416" y="4425"/>
                      <a:pt x="1507" y="4489"/>
                      <a:pt x="1601" y="4489"/>
                    </a:cubicBezTo>
                    <a:cubicBezTo>
                      <a:pt x="1640" y="4489"/>
                      <a:pt x="1679" y="4478"/>
                      <a:pt x="1712" y="4452"/>
                    </a:cubicBezTo>
                    <a:lnTo>
                      <a:pt x="1712" y="4360"/>
                    </a:lnTo>
                    <a:cubicBezTo>
                      <a:pt x="1804" y="4634"/>
                      <a:pt x="1895" y="4931"/>
                      <a:pt x="1986" y="5205"/>
                    </a:cubicBezTo>
                    <a:cubicBezTo>
                      <a:pt x="1986" y="5232"/>
                      <a:pt x="2002" y="5243"/>
                      <a:pt x="2024" y="5243"/>
                    </a:cubicBezTo>
                    <a:cubicBezTo>
                      <a:pt x="2078" y="5243"/>
                      <a:pt x="2169" y="5178"/>
                      <a:pt x="2169" y="5114"/>
                    </a:cubicBezTo>
                    <a:cubicBezTo>
                      <a:pt x="2078" y="4726"/>
                      <a:pt x="1986" y="4452"/>
                      <a:pt x="1804" y="4155"/>
                    </a:cubicBezTo>
                    <a:cubicBezTo>
                      <a:pt x="2078" y="3881"/>
                      <a:pt x="2283" y="3493"/>
                      <a:pt x="2557" y="3128"/>
                    </a:cubicBezTo>
                    <a:cubicBezTo>
                      <a:pt x="2648" y="3584"/>
                      <a:pt x="2854" y="4064"/>
                      <a:pt x="3036" y="4543"/>
                    </a:cubicBezTo>
                    <a:cubicBezTo>
                      <a:pt x="3036" y="4570"/>
                      <a:pt x="3052" y="4581"/>
                      <a:pt x="3074" y="4581"/>
                    </a:cubicBezTo>
                    <a:cubicBezTo>
                      <a:pt x="3127" y="4581"/>
                      <a:pt x="3219" y="4516"/>
                      <a:pt x="3219" y="4452"/>
                    </a:cubicBezTo>
                    <a:cubicBezTo>
                      <a:pt x="3036" y="3881"/>
                      <a:pt x="2854" y="3310"/>
                      <a:pt x="2739" y="2831"/>
                    </a:cubicBezTo>
                    <a:lnTo>
                      <a:pt x="2739" y="2831"/>
                    </a:lnTo>
                    <a:cubicBezTo>
                      <a:pt x="3127" y="3014"/>
                      <a:pt x="3516" y="3310"/>
                      <a:pt x="3995" y="3493"/>
                    </a:cubicBezTo>
                    <a:lnTo>
                      <a:pt x="3995" y="3584"/>
                    </a:lnTo>
                    <a:lnTo>
                      <a:pt x="3995" y="3698"/>
                    </a:lnTo>
                    <a:cubicBezTo>
                      <a:pt x="4086" y="3881"/>
                      <a:pt x="4086" y="4064"/>
                      <a:pt x="4086" y="4269"/>
                    </a:cubicBezTo>
                    <a:cubicBezTo>
                      <a:pt x="4177" y="4452"/>
                      <a:pt x="4177" y="4634"/>
                      <a:pt x="4269" y="4840"/>
                    </a:cubicBezTo>
                    <a:cubicBezTo>
                      <a:pt x="4269" y="4885"/>
                      <a:pt x="4292" y="4908"/>
                      <a:pt x="4314" y="4908"/>
                    </a:cubicBezTo>
                    <a:cubicBezTo>
                      <a:pt x="4337" y="4908"/>
                      <a:pt x="4360" y="4885"/>
                      <a:pt x="4360" y="4840"/>
                    </a:cubicBezTo>
                    <a:cubicBezTo>
                      <a:pt x="4360" y="4634"/>
                      <a:pt x="4360" y="4452"/>
                      <a:pt x="4269" y="4269"/>
                    </a:cubicBezTo>
                    <a:cubicBezTo>
                      <a:pt x="4269" y="4064"/>
                      <a:pt x="4177" y="3881"/>
                      <a:pt x="4086" y="3584"/>
                    </a:cubicBezTo>
                    <a:lnTo>
                      <a:pt x="4177" y="3584"/>
                    </a:lnTo>
                    <a:cubicBezTo>
                      <a:pt x="4360" y="3698"/>
                      <a:pt x="4451" y="3790"/>
                      <a:pt x="4657" y="3881"/>
                    </a:cubicBezTo>
                    <a:cubicBezTo>
                      <a:pt x="4839" y="3881"/>
                      <a:pt x="4931" y="3698"/>
                      <a:pt x="4748" y="3584"/>
                    </a:cubicBezTo>
                    <a:cubicBezTo>
                      <a:pt x="4748" y="3493"/>
                      <a:pt x="4657" y="3493"/>
                      <a:pt x="4565" y="3402"/>
                    </a:cubicBezTo>
                    <a:lnTo>
                      <a:pt x="4657" y="3402"/>
                    </a:lnTo>
                    <a:cubicBezTo>
                      <a:pt x="4839" y="3310"/>
                      <a:pt x="5022" y="3219"/>
                      <a:pt x="5136" y="3128"/>
                    </a:cubicBezTo>
                    <a:cubicBezTo>
                      <a:pt x="5227" y="3014"/>
                      <a:pt x="5136" y="3014"/>
                      <a:pt x="5136" y="3014"/>
                    </a:cubicBezTo>
                    <a:cubicBezTo>
                      <a:pt x="4931" y="3014"/>
                      <a:pt x="4748" y="3128"/>
                      <a:pt x="4565" y="3219"/>
                    </a:cubicBezTo>
                    <a:cubicBezTo>
                      <a:pt x="4451" y="3219"/>
                      <a:pt x="4451" y="3310"/>
                      <a:pt x="4360" y="3310"/>
                    </a:cubicBezTo>
                    <a:cubicBezTo>
                      <a:pt x="3881" y="3014"/>
                      <a:pt x="3516" y="2740"/>
                      <a:pt x="3036" y="2443"/>
                    </a:cubicBezTo>
                    <a:cubicBezTo>
                      <a:pt x="3789" y="2260"/>
                      <a:pt x="4565" y="1987"/>
                      <a:pt x="5319" y="1690"/>
                    </a:cubicBezTo>
                    <a:cubicBezTo>
                      <a:pt x="5392" y="1690"/>
                      <a:pt x="5348" y="1573"/>
                      <a:pt x="5281" y="1573"/>
                    </a:cubicBezTo>
                    <a:cubicBezTo>
                      <a:pt x="5264" y="1573"/>
                      <a:pt x="5246" y="1580"/>
                      <a:pt x="5227" y="1598"/>
                    </a:cubicBezTo>
                    <a:cubicBezTo>
                      <a:pt x="4565" y="1781"/>
                      <a:pt x="3789" y="1987"/>
                      <a:pt x="3036" y="2169"/>
                    </a:cubicBezTo>
                    <a:cubicBezTo>
                      <a:pt x="3219" y="1872"/>
                      <a:pt x="3310" y="1690"/>
                      <a:pt x="3516" y="1416"/>
                    </a:cubicBezTo>
                    <a:cubicBezTo>
                      <a:pt x="3789" y="1302"/>
                      <a:pt x="3995" y="1210"/>
                      <a:pt x="4269" y="1119"/>
                    </a:cubicBezTo>
                    <a:cubicBezTo>
                      <a:pt x="4451" y="1028"/>
                      <a:pt x="4360" y="845"/>
                      <a:pt x="4269" y="845"/>
                    </a:cubicBezTo>
                    <a:cubicBezTo>
                      <a:pt x="4086" y="937"/>
                      <a:pt x="3881" y="1028"/>
                      <a:pt x="3698" y="1119"/>
                    </a:cubicBezTo>
                    <a:cubicBezTo>
                      <a:pt x="3789" y="845"/>
                      <a:pt x="3995" y="549"/>
                      <a:pt x="4086" y="366"/>
                    </a:cubicBezTo>
                    <a:cubicBezTo>
                      <a:pt x="4150" y="302"/>
                      <a:pt x="4080" y="227"/>
                      <a:pt x="4032" y="227"/>
                    </a:cubicBezTo>
                    <a:cubicBezTo>
                      <a:pt x="4011" y="227"/>
                      <a:pt x="3995" y="240"/>
                      <a:pt x="3995" y="275"/>
                    </a:cubicBezTo>
                    <a:cubicBezTo>
                      <a:pt x="3698" y="549"/>
                      <a:pt x="3516" y="937"/>
                      <a:pt x="3310" y="1210"/>
                    </a:cubicBezTo>
                    <a:cubicBezTo>
                      <a:pt x="3219" y="1302"/>
                      <a:pt x="3219" y="1302"/>
                      <a:pt x="3127" y="1302"/>
                    </a:cubicBezTo>
                    <a:cubicBezTo>
                      <a:pt x="3036" y="1416"/>
                      <a:pt x="3036" y="1507"/>
                      <a:pt x="3127" y="1507"/>
                    </a:cubicBezTo>
                    <a:cubicBezTo>
                      <a:pt x="2945" y="1781"/>
                      <a:pt x="2854" y="1987"/>
                      <a:pt x="2648" y="2260"/>
                    </a:cubicBezTo>
                    <a:cubicBezTo>
                      <a:pt x="2648" y="2260"/>
                      <a:pt x="2648" y="2169"/>
                      <a:pt x="2557" y="2169"/>
                    </a:cubicBezTo>
                    <a:cubicBezTo>
                      <a:pt x="2466" y="1507"/>
                      <a:pt x="2283" y="845"/>
                      <a:pt x="2283" y="69"/>
                    </a:cubicBezTo>
                    <a:cubicBezTo>
                      <a:pt x="2283" y="24"/>
                      <a:pt x="2232" y="1"/>
                      <a:pt x="2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47"/>
              <p:cNvSpPr/>
              <p:nvPr/>
            </p:nvSpPr>
            <p:spPr>
              <a:xfrm>
                <a:off x="685785" y="1468296"/>
                <a:ext cx="6229" cy="29490"/>
              </a:xfrm>
              <a:custGeom>
                <a:avLst/>
                <a:gdLst/>
                <a:ahLst/>
                <a:cxnLst/>
                <a:rect l="l" t="t" r="r" b="b"/>
                <a:pathLst>
                  <a:path w="275" h="1302" extrusionOk="0">
                    <a:moveTo>
                      <a:pt x="0" y="1"/>
                    </a:moveTo>
                    <a:lnTo>
                      <a:pt x="0" y="92"/>
                    </a:lnTo>
                    <a:cubicBezTo>
                      <a:pt x="91" y="480"/>
                      <a:pt x="91" y="868"/>
                      <a:pt x="91" y="1233"/>
                    </a:cubicBezTo>
                    <a:cubicBezTo>
                      <a:pt x="91" y="1279"/>
                      <a:pt x="114" y="1302"/>
                      <a:pt x="137" y="1302"/>
                    </a:cubicBezTo>
                    <a:cubicBezTo>
                      <a:pt x="160" y="1302"/>
                      <a:pt x="183" y="1279"/>
                      <a:pt x="183" y="1233"/>
                    </a:cubicBezTo>
                    <a:cubicBezTo>
                      <a:pt x="274" y="868"/>
                      <a:pt x="183" y="389"/>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47"/>
              <p:cNvSpPr/>
              <p:nvPr/>
            </p:nvSpPr>
            <p:spPr>
              <a:xfrm>
                <a:off x="5554012" y="1046575"/>
                <a:ext cx="123057" cy="117418"/>
              </a:xfrm>
              <a:custGeom>
                <a:avLst/>
                <a:gdLst/>
                <a:ahLst/>
                <a:cxnLst/>
                <a:rect l="l" t="t" r="r" b="b"/>
                <a:pathLst>
                  <a:path w="5433" h="5184" extrusionOk="0">
                    <a:moveTo>
                      <a:pt x="2192" y="0"/>
                    </a:moveTo>
                    <a:cubicBezTo>
                      <a:pt x="2146" y="0"/>
                      <a:pt x="2100" y="29"/>
                      <a:pt x="2100" y="86"/>
                    </a:cubicBezTo>
                    <a:cubicBezTo>
                      <a:pt x="2192" y="748"/>
                      <a:pt x="2192" y="1318"/>
                      <a:pt x="2283" y="1980"/>
                    </a:cubicBezTo>
                    <a:cubicBezTo>
                      <a:pt x="2009" y="1798"/>
                      <a:pt x="1712" y="1501"/>
                      <a:pt x="1347" y="1318"/>
                    </a:cubicBezTo>
                    <a:lnTo>
                      <a:pt x="1347" y="839"/>
                    </a:lnTo>
                    <a:cubicBezTo>
                      <a:pt x="1347" y="542"/>
                      <a:pt x="1347" y="360"/>
                      <a:pt x="1233" y="86"/>
                    </a:cubicBezTo>
                    <a:cubicBezTo>
                      <a:pt x="1233" y="86"/>
                      <a:pt x="1142" y="86"/>
                      <a:pt x="1142" y="177"/>
                    </a:cubicBezTo>
                    <a:lnTo>
                      <a:pt x="1142" y="839"/>
                    </a:lnTo>
                    <a:lnTo>
                      <a:pt x="1142" y="1227"/>
                    </a:lnTo>
                    <a:cubicBezTo>
                      <a:pt x="959" y="1022"/>
                      <a:pt x="662" y="839"/>
                      <a:pt x="480" y="748"/>
                    </a:cubicBezTo>
                    <a:cubicBezTo>
                      <a:pt x="461" y="729"/>
                      <a:pt x="443" y="722"/>
                      <a:pt x="426" y="722"/>
                    </a:cubicBezTo>
                    <a:cubicBezTo>
                      <a:pt x="359" y="722"/>
                      <a:pt x="315" y="839"/>
                      <a:pt x="388" y="839"/>
                    </a:cubicBezTo>
                    <a:cubicBezTo>
                      <a:pt x="662" y="1113"/>
                      <a:pt x="868" y="1318"/>
                      <a:pt x="1142" y="1501"/>
                    </a:cubicBezTo>
                    <a:cubicBezTo>
                      <a:pt x="868" y="1592"/>
                      <a:pt x="480" y="1684"/>
                      <a:pt x="92" y="1889"/>
                    </a:cubicBezTo>
                    <a:cubicBezTo>
                      <a:pt x="0" y="1889"/>
                      <a:pt x="0" y="2072"/>
                      <a:pt x="206" y="2072"/>
                    </a:cubicBezTo>
                    <a:cubicBezTo>
                      <a:pt x="480" y="1980"/>
                      <a:pt x="868" y="1889"/>
                      <a:pt x="1233" y="1684"/>
                    </a:cubicBezTo>
                    <a:lnTo>
                      <a:pt x="1233" y="1592"/>
                    </a:lnTo>
                    <a:cubicBezTo>
                      <a:pt x="1621" y="1889"/>
                      <a:pt x="1918" y="2163"/>
                      <a:pt x="2192" y="2368"/>
                    </a:cubicBezTo>
                    <a:cubicBezTo>
                      <a:pt x="1621" y="2551"/>
                      <a:pt x="959" y="2734"/>
                      <a:pt x="388" y="3030"/>
                    </a:cubicBezTo>
                    <a:cubicBezTo>
                      <a:pt x="206" y="3030"/>
                      <a:pt x="297" y="3213"/>
                      <a:pt x="388" y="3213"/>
                    </a:cubicBezTo>
                    <a:cubicBezTo>
                      <a:pt x="1050" y="3030"/>
                      <a:pt x="1803" y="2825"/>
                      <a:pt x="2488" y="2642"/>
                    </a:cubicBezTo>
                    <a:lnTo>
                      <a:pt x="2488" y="2642"/>
                    </a:lnTo>
                    <a:cubicBezTo>
                      <a:pt x="2192" y="3030"/>
                      <a:pt x="2009" y="3395"/>
                      <a:pt x="1803" y="3783"/>
                    </a:cubicBezTo>
                    <a:cubicBezTo>
                      <a:pt x="1438" y="3783"/>
                      <a:pt x="1050" y="3875"/>
                      <a:pt x="776" y="3875"/>
                    </a:cubicBezTo>
                    <a:cubicBezTo>
                      <a:pt x="662" y="3875"/>
                      <a:pt x="662" y="3966"/>
                      <a:pt x="776" y="3966"/>
                    </a:cubicBezTo>
                    <a:lnTo>
                      <a:pt x="1621" y="3966"/>
                    </a:lnTo>
                    <a:lnTo>
                      <a:pt x="1621" y="4080"/>
                    </a:lnTo>
                    <a:cubicBezTo>
                      <a:pt x="1621" y="4172"/>
                      <a:pt x="1530" y="4263"/>
                      <a:pt x="1530" y="4354"/>
                    </a:cubicBezTo>
                    <a:cubicBezTo>
                      <a:pt x="1465" y="4419"/>
                      <a:pt x="1537" y="4483"/>
                      <a:pt x="1618" y="4483"/>
                    </a:cubicBezTo>
                    <a:cubicBezTo>
                      <a:pt x="1651" y="4483"/>
                      <a:pt x="1685" y="4472"/>
                      <a:pt x="1712" y="4445"/>
                    </a:cubicBezTo>
                    <a:lnTo>
                      <a:pt x="1712" y="4354"/>
                    </a:lnTo>
                    <a:cubicBezTo>
                      <a:pt x="1803" y="4651"/>
                      <a:pt x="1918" y="4925"/>
                      <a:pt x="2009" y="5107"/>
                    </a:cubicBezTo>
                    <a:cubicBezTo>
                      <a:pt x="2048" y="5156"/>
                      <a:pt x="2104" y="5184"/>
                      <a:pt x="2147" y="5184"/>
                    </a:cubicBezTo>
                    <a:cubicBezTo>
                      <a:pt x="2206" y="5184"/>
                      <a:pt x="2244" y="5134"/>
                      <a:pt x="2192" y="5016"/>
                    </a:cubicBezTo>
                    <a:lnTo>
                      <a:pt x="1918" y="4172"/>
                    </a:lnTo>
                    <a:cubicBezTo>
                      <a:pt x="2100" y="3783"/>
                      <a:pt x="2374" y="3395"/>
                      <a:pt x="2580" y="3122"/>
                    </a:cubicBezTo>
                    <a:cubicBezTo>
                      <a:pt x="2671" y="3601"/>
                      <a:pt x="2853" y="4080"/>
                      <a:pt x="3059" y="4537"/>
                    </a:cubicBezTo>
                    <a:cubicBezTo>
                      <a:pt x="3086" y="4571"/>
                      <a:pt x="3114" y="4585"/>
                      <a:pt x="3138" y="4585"/>
                    </a:cubicBezTo>
                    <a:cubicBezTo>
                      <a:pt x="3197" y="4585"/>
                      <a:pt x="3241" y="4509"/>
                      <a:pt x="3241" y="4445"/>
                    </a:cubicBezTo>
                    <a:cubicBezTo>
                      <a:pt x="3059" y="3875"/>
                      <a:pt x="2945" y="3304"/>
                      <a:pt x="2762" y="2734"/>
                    </a:cubicBezTo>
                    <a:lnTo>
                      <a:pt x="2762" y="2734"/>
                    </a:lnTo>
                    <a:cubicBezTo>
                      <a:pt x="3150" y="3030"/>
                      <a:pt x="3630" y="3304"/>
                      <a:pt x="3995" y="3510"/>
                    </a:cubicBezTo>
                    <a:cubicBezTo>
                      <a:pt x="3995" y="3510"/>
                      <a:pt x="3995" y="3601"/>
                      <a:pt x="4086" y="3601"/>
                    </a:cubicBezTo>
                    <a:cubicBezTo>
                      <a:pt x="4086" y="3875"/>
                      <a:pt x="4086" y="4080"/>
                      <a:pt x="4200" y="4263"/>
                    </a:cubicBezTo>
                    <a:cubicBezTo>
                      <a:pt x="4200" y="4445"/>
                      <a:pt x="4200" y="4651"/>
                      <a:pt x="4291" y="4833"/>
                    </a:cubicBezTo>
                    <a:cubicBezTo>
                      <a:pt x="4291" y="4864"/>
                      <a:pt x="4312" y="4874"/>
                      <a:pt x="4339" y="4874"/>
                    </a:cubicBezTo>
                    <a:cubicBezTo>
                      <a:pt x="4393" y="4874"/>
                      <a:pt x="4474" y="4833"/>
                      <a:pt x="4474" y="4833"/>
                    </a:cubicBezTo>
                    <a:cubicBezTo>
                      <a:pt x="4474" y="4651"/>
                      <a:pt x="4383" y="4445"/>
                      <a:pt x="4383" y="4263"/>
                    </a:cubicBezTo>
                    <a:cubicBezTo>
                      <a:pt x="4291" y="4080"/>
                      <a:pt x="4200" y="3783"/>
                      <a:pt x="4200" y="3601"/>
                    </a:cubicBezTo>
                    <a:lnTo>
                      <a:pt x="4200" y="3601"/>
                    </a:lnTo>
                    <a:cubicBezTo>
                      <a:pt x="4383" y="3692"/>
                      <a:pt x="4565" y="3783"/>
                      <a:pt x="4771" y="3783"/>
                    </a:cubicBezTo>
                    <a:cubicBezTo>
                      <a:pt x="4784" y="3796"/>
                      <a:pt x="4796" y="3802"/>
                      <a:pt x="4809" y="3802"/>
                    </a:cubicBezTo>
                    <a:cubicBezTo>
                      <a:pt x="4884" y="3802"/>
                      <a:pt x="4941" y="3588"/>
                      <a:pt x="4862" y="3510"/>
                    </a:cubicBezTo>
                    <a:cubicBezTo>
                      <a:pt x="4771" y="3510"/>
                      <a:pt x="4657" y="3395"/>
                      <a:pt x="4657" y="3395"/>
                    </a:cubicBezTo>
                    <a:cubicBezTo>
                      <a:pt x="4862" y="3304"/>
                      <a:pt x="5045" y="3213"/>
                      <a:pt x="5227" y="3030"/>
                    </a:cubicBezTo>
                    <a:cubicBezTo>
                      <a:pt x="5227" y="3030"/>
                      <a:pt x="5227" y="2939"/>
                      <a:pt x="5136" y="2939"/>
                    </a:cubicBezTo>
                    <a:cubicBezTo>
                      <a:pt x="4953" y="3030"/>
                      <a:pt x="4771" y="3122"/>
                      <a:pt x="4565" y="3213"/>
                    </a:cubicBezTo>
                    <a:lnTo>
                      <a:pt x="4383" y="3213"/>
                    </a:lnTo>
                    <a:cubicBezTo>
                      <a:pt x="3995" y="3030"/>
                      <a:pt x="3515" y="2734"/>
                      <a:pt x="3059" y="2460"/>
                    </a:cubicBezTo>
                    <a:cubicBezTo>
                      <a:pt x="3812" y="2163"/>
                      <a:pt x="4565" y="1980"/>
                      <a:pt x="5341" y="1684"/>
                    </a:cubicBezTo>
                    <a:cubicBezTo>
                      <a:pt x="5433" y="1684"/>
                      <a:pt x="5433" y="1501"/>
                      <a:pt x="5341" y="1501"/>
                    </a:cubicBezTo>
                    <a:cubicBezTo>
                      <a:pt x="4565" y="1684"/>
                      <a:pt x="3812" y="1889"/>
                      <a:pt x="3150" y="2072"/>
                    </a:cubicBezTo>
                    <a:cubicBezTo>
                      <a:pt x="3241" y="1889"/>
                      <a:pt x="3424" y="1592"/>
                      <a:pt x="3515" y="1410"/>
                    </a:cubicBezTo>
                    <a:cubicBezTo>
                      <a:pt x="3812" y="1318"/>
                      <a:pt x="4086" y="1113"/>
                      <a:pt x="4383" y="1022"/>
                    </a:cubicBezTo>
                    <a:cubicBezTo>
                      <a:pt x="4474" y="1022"/>
                      <a:pt x="4474" y="839"/>
                      <a:pt x="4291" y="839"/>
                    </a:cubicBezTo>
                    <a:cubicBezTo>
                      <a:pt x="4086" y="930"/>
                      <a:pt x="3903" y="1022"/>
                      <a:pt x="3721" y="1022"/>
                    </a:cubicBezTo>
                    <a:cubicBezTo>
                      <a:pt x="3812" y="839"/>
                      <a:pt x="3995" y="542"/>
                      <a:pt x="4086" y="360"/>
                    </a:cubicBezTo>
                    <a:cubicBezTo>
                      <a:pt x="4153" y="253"/>
                      <a:pt x="4141" y="208"/>
                      <a:pt x="4102" y="208"/>
                    </a:cubicBezTo>
                    <a:cubicBezTo>
                      <a:pt x="4074" y="208"/>
                      <a:pt x="4033" y="231"/>
                      <a:pt x="3995" y="268"/>
                    </a:cubicBezTo>
                    <a:cubicBezTo>
                      <a:pt x="3812" y="542"/>
                      <a:pt x="3630" y="930"/>
                      <a:pt x="3333" y="1227"/>
                    </a:cubicBezTo>
                    <a:cubicBezTo>
                      <a:pt x="3333" y="1227"/>
                      <a:pt x="3241" y="1318"/>
                      <a:pt x="3150" y="1318"/>
                    </a:cubicBezTo>
                    <a:cubicBezTo>
                      <a:pt x="3059" y="1410"/>
                      <a:pt x="3150" y="1501"/>
                      <a:pt x="3150" y="1501"/>
                    </a:cubicBezTo>
                    <a:cubicBezTo>
                      <a:pt x="3059" y="1798"/>
                      <a:pt x="2853" y="1980"/>
                      <a:pt x="2762" y="2254"/>
                    </a:cubicBezTo>
                    <a:lnTo>
                      <a:pt x="2671" y="2163"/>
                    </a:lnTo>
                    <a:cubicBezTo>
                      <a:pt x="2488" y="1501"/>
                      <a:pt x="2374" y="748"/>
                      <a:pt x="2283" y="86"/>
                    </a:cubicBezTo>
                    <a:cubicBezTo>
                      <a:pt x="2283" y="29"/>
                      <a:pt x="2237" y="0"/>
                      <a:pt x="2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47"/>
              <p:cNvSpPr/>
              <p:nvPr/>
            </p:nvSpPr>
            <p:spPr>
              <a:xfrm>
                <a:off x="5623276" y="1045919"/>
                <a:ext cx="8313" cy="30011"/>
              </a:xfrm>
              <a:custGeom>
                <a:avLst/>
                <a:gdLst/>
                <a:ahLst/>
                <a:cxnLst/>
                <a:rect l="l" t="t" r="r" b="b"/>
                <a:pathLst>
                  <a:path w="367" h="1325" extrusionOk="0">
                    <a:moveTo>
                      <a:pt x="1" y="1"/>
                    </a:moveTo>
                    <a:cubicBezTo>
                      <a:pt x="183" y="480"/>
                      <a:pt x="183" y="868"/>
                      <a:pt x="92" y="1256"/>
                    </a:cubicBezTo>
                    <a:cubicBezTo>
                      <a:pt x="92" y="1302"/>
                      <a:pt x="115" y="1325"/>
                      <a:pt x="138" y="1325"/>
                    </a:cubicBezTo>
                    <a:cubicBezTo>
                      <a:pt x="161" y="1325"/>
                      <a:pt x="183" y="1302"/>
                      <a:pt x="183" y="1256"/>
                    </a:cubicBezTo>
                    <a:cubicBezTo>
                      <a:pt x="366" y="868"/>
                      <a:pt x="275" y="389"/>
                      <a:pt x="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47"/>
              <p:cNvSpPr/>
              <p:nvPr/>
            </p:nvSpPr>
            <p:spPr>
              <a:xfrm>
                <a:off x="6064793" y="3913682"/>
                <a:ext cx="88426" cy="85843"/>
              </a:xfrm>
              <a:custGeom>
                <a:avLst/>
                <a:gdLst/>
                <a:ahLst/>
                <a:cxnLst/>
                <a:rect l="l" t="t" r="r" b="b"/>
                <a:pathLst>
                  <a:path w="3904" h="3790" extrusionOk="0">
                    <a:moveTo>
                      <a:pt x="2945" y="2648"/>
                    </a:moveTo>
                    <a:lnTo>
                      <a:pt x="2945" y="3127"/>
                    </a:lnTo>
                    <a:cubicBezTo>
                      <a:pt x="3036" y="3219"/>
                      <a:pt x="3036" y="3401"/>
                      <a:pt x="3036" y="3493"/>
                    </a:cubicBezTo>
                    <a:cubicBezTo>
                      <a:pt x="3082" y="3550"/>
                      <a:pt x="3105" y="3578"/>
                      <a:pt x="3116" y="3578"/>
                    </a:cubicBezTo>
                    <a:cubicBezTo>
                      <a:pt x="3128" y="3578"/>
                      <a:pt x="3128" y="3550"/>
                      <a:pt x="3128" y="3493"/>
                    </a:cubicBezTo>
                    <a:lnTo>
                      <a:pt x="3128" y="3127"/>
                    </a:lnTo>
                    <a:cubicBezTo>
                      <a:pt x="3036" y="2922"/>
                      <a:pt x="3036" y="2831"/>
                      <a:pt x="2945" y="2648"/>
                    </a:cubicBezTo>
                    <a:close/>
                    <a:moveTo>
                      <a:pt x="1564" y="0"/>
                    </a:moveTo>
                    <a:cubicBezTo>
                      <a:pt x="1536" y="0"/>
                      <a:pt x="1507" y="23"/>
                      <a:pt x="1507" y="69"/>
                    </a:cubicBezTo>
                    <a:cubicBezTo>
                      <a:pt x="1507" y="548"/>
                      <a:pt x="1621" y="1028"/>
                      <a:pt x="1621" y="1416"/>
                    </a:cubicBezTo>
                    <a:cubicBezTo>
                      <a:pt x="1416" y="1324"/>
                      <a:pt x="1142" y="1119"/>
                      <a:pt x="937" y="1028"/>
                    </a:cubicBezTo>
                    <a:lnTo>
                      <a:pt x="937" y="639"/>
                    </a:lnTo>
                    <a:cubicBezTo>
                      <a:pt x="937" y="457"/>
                      <a:pt x="937" y="274"/>
                      <a:pt x="845" y="69"/>
                    </a:cubicBezTo>
                    <a:lnTo>
                      <a:pt x="754" y="69"/>
                    </a:lnTo>
                    <a:lnTo>
                      <a:pt x="754" y="639"/>
                    </a:lnTo>
                    <a:lnTo>
                      <a:pt x="754" y="845"/>
                    </a:lnTo>
                    <a:cubicBezTo>
                      <a:pt x="663" y="754"/>
                      <a:pt x="480" y="639"/>
                      <a:pt x="275" y="548"/>
                    </a:cubicBezTo>
                    <a:cubicBezTo>
                      <a:pt x="275" y="530"/>
                      <a:pt x="271" y="523"/>
                      <a:pt x="266" y="523"/>
                    </a:cubicBezTo>
                    <a:cubicBezTo>
                      <a:pt x="245" y="523"/>
                      <a:pt x="202" y="639"/>
                      <a:pt x="275" y="639"/>
                    </a:cubicBezTo>
                    <a:cubicBezTo>
                      <a:pt x="366" y="845"/>
                      <a:pt x="663" y="936"/>
                      <a:pt x="845" y="1119"/>
                    </a:cubicBezTo>
                    <a:lnTo>
                      <a:pt x="754" y="1119"/>
                    </a:lnTo>
                    <a:cubicBezTo>
                      <a:pt x="571" y="1210"/>
                      <a:pt x="275" y="1324"/>
                      <a:pt x="92" y="1416"/>
                    </a:cubicBezTo>
                    <a:cubicBezTo>
                      <a:pt x="1" y="1416"/>
                      <a:pt x="1" y="1507"/>
                      <a:pt x="92" y="1507"/>
                    </a:cubicBezTo>
                    <a:cubicBezTo>
                      <a:pt x="366" y="1416"/>
                      <a:pt x="571" y="1324"/>
                      <a:pt x="845" y="1324"/>
                    </a:cubicBezTo>
                    <a:lnTo>
                      <a:pt x="845" y="1210"/>
                    </a:lnTo>
                    <a:cubicBezTo>
                      <a:pt x="1142" y="1416"/>
                      <a:pt x="1325" y="1598"/>
                      <a:pt x="1621" y="1689"/>
                    </a:cubicBezTo>
                    <a:cubicBezTo>
                      <a:pt x="1142" y="1895"/>
                      <a:pt x="663" y="1986"/>
                      <a:pt x="183" y="2169"/>
                    </a:cubicBezTo>
                    <a:cubicBezTo>
                      <a:pt x="92" y="2260"/>
                      <a:pt x="183" y="2351"/>
                      <a:pt x="275" y="2351"/>
                    </a:cubicBezTo>
                    <a:cubicBezTo>
                      <a:pt x="754" y="2260"/>
                      <a:pt x="1233" y="2077"/>
                      <a:pt x="1713" y="1986"/>
                    </a:cubicBezTo>
                    <a:lnTo>
                      <a:pt x="1713" y="1986"/>
                    </a:lnTo>
                    <a:cubicBezTo>
                      <a:pt x="1621" y="2260"/>
                      <a:pt x="1416" y="2466"/>
                      <a:pt x="1233" y="2739"/>
                    </a:cubicBezTo>
                    <a:cubicBezTo>
                      <a:pt x="1051" y="2739"/>
                      <a:pt x="754" y="2831"/>
                      <a:pt x="480" y="2831"/>
                    </a:cubicBezTo>
                    <a:lnTo>
                      <a:pt x="480" y="2922"/>
                    </a:lnTo>
                    <a:lnTo>
                      <a:pt x="1142" y="2922"/>
                    </a:lnTo>
                    <a:cubicBezTo>
                      <a:pt x="1142" y="3036"/>
                      <a:pt x="1051" y="3127"/>
                      <a:pt x="1051" y="3127"/>
                    </a:cubicBezTo>
                    <a:cubicBezTo>
                      <a:pt x="1051" y="3192"/>
                      <a:pt x="1096" y="3257"/>
                      <a:pt x="1155" y="3257"/>
                    </a:cubicBezTo>
                    <a:cubicBezTo>
                      <a:pt x="1180" y="3257"/>
                      <a:pt x="1207" y="3245"/>
                      <a:pt x="1233" y="3219"/>
                    </a:cubicBezTo>
                    <a:cubicBezTo>
                      <a:pt x="1325" y="3401"/>
                      <a:pt x="1325" y="3607"/>
                      <a:pt x="1416" y="3789"/>
                    </a:cubicBezTo>
                    <a:cubicBezTo>
                      <a:pt x="1507" y="3789"/>
                      <a:pt x="1621" y="3789"/>
                      <a:pt x="1621" y="3698"/>
                    </a:cubicBezTo>
                    <a:cubicBezTo>
                      <a:pt x="1507" y="3493"/>
                      <a:pt x="1416" y="3219"/>
                      <a:pt x="1325" y="3036"/>
                    </a:cubicBezTo>
                    <a:cubicBezTo>
                      <a:pt x="1507" y="2739"/>
                      <a:pt x="1713" y="2557"/>
                      <a:pt x="1804" y="2260"/>
                    </a:cubicBezTo>
                    <a:cubicBezTo>
                      <a:pt x="1895" y="2648"/>
                      <a:pt x="1986" y="2922"/>
                      <a:pt x="2192" y="3310"/>
                    </a:cubicBezTo>
                    <a:cubicBezTo>
                      <a:pt x="2192" y="3337"/>
                      <a:pt x="2208" y="3348"/>
                      <a:pt x="2227" y="3348"/>
                    </a:cubicBezTo>
                    <a:cubicBezTo>
                      <a:pt x="2275" y="3348"/>
                      <a:pt x="2348" y="3283"/>
                      <a:pt x="2283" y="3219"/>
                    </a:cubicBezTo>
                    <a:cubicBezTo>
                      <a:pt x="2192" y="2831"/>
                      <a:pt x="2078" y="2466"/>
                      <a:pt x="1986" y="1986"/>
                    </a:cubicBezTo>
                    <a:lnTo>
                      <a:pt x="1986" y="1986"/>
                    </a:lnTo>
                    <a:cubicBezTo>
                      <a:pt x="2283" y="2260"/>
                      <a:pt x="2557" y="2351"/>
                      <a:pt x="2854" y="2557"/>
                    </a:cubicBezTo>
                    <a:cubicBezTo>
                      <a:pt x="2854" y="2557"/>
                      <a:pt x="2854" y="2648"/>
                      <a:pt x="2945" y="2648"/>
                    </a:cubicBezTo>
                    <a:lnTo>
                      <a:pt x="3036" y="2648"/>
                    </a:lnTo>
                    <a:cubicBezTo>
                      <a:pt x="3128" y="2648"/>
                      <a:pt x="3219" y="2739"/>
                      <a:pt x="3424" y="2831"/>
                    </a:cubicBezTo>
                    <a:cubicBezTo>
                      <a:pt x="3516" y="2831"/>
                      <a:pt x="3607" y="2648"/>
                      <a:pt x="3516" y="2557"/>
                    </a:cubicBezTo>
                    <a:cubicBezTo>
                      <a:pt x="3424" y="2557"/>
                      <a:pt x="3333" y="2557"/>
                      <a:pt x="3333" y="2466"/>
                    </a:cubicBezTo>
                    <a:cubicBezTo>
                      <a:pt x="3516" y="2351"/>
                      <a:pt x="3607" y="2351"/>
                      <a:pt x="3698" y="2260"/>
                    </a:cubicBezTo>
                    <a:cubicBezTo>
                      <a:pt x="3790" y="2169"/>
                      <a:pt x="3698" y="2169"/>
                      <a:pt x="3698" y="2169"/>
                    </a:cubicBezTo>
                    <a:cubicBezTo>
                      <a:pt x="3516" y="2169"/>
                      <a:pt x="3424" y="2260"/>
                      <a:pt x="3219" y="2351"/>
                    </a:cubicBezTo>
                    <a:lnTo>
                      <a:pt x="3128" y="2351"/>
                    </a:lnTo>
                    <a:cubicBezTo>
                      <a:pt x="2854" y="2169"/>
                      <a:pt x="2557" y="1986"/>
                      <a:pt x="2192" y="1781"/>
                    </a:cubicBezTo>
                    <a:cubicBezTo>
                      <a:pt x="2763" y="1598"/>
                      <a:pt x="3333" y="1416"/>
                      <a:pt x="3790" y="1210"/>
                    </a:cubicBezTo>
                    <a:cubicBezTo>
                      <a:pt x="3904" y="1210"/>
                      <a:pt x="3904" y="1119"/>
                      <a:pt x="3790" y="1119"/>
                    </a:cubicBezTo>
                    <a:cubicBezTo>
                      <a:pt x="3333" y="1324"/>
                      <a:pt x="2763" y="1416"/>
                      <a:pt x="2192" y="1598"/>
                    </a:cubicBezTo>
                    <a:cubicBezTo>
                      <a:pt x="2283" y="1416"/>
                      <a:pt x="2375" y="1210"/>
                      <a:pt x="2466" y="1028"/>
                    </a:cubicBezTo>
                    <a:cubicBezTo>
                      <a:pt x="2763" y="936"/>
                      <a:pt x="2945" y="845"/>
                      <a:pt x="3128" y="754"/>
                    </a:cubicBezTo>
                    <a:cubicBezTo>
                      <a:pt x="3202" y="754"/>
                      <a:pt x="3155" y="616"/>
                      <a:pt x="3085" y="616"/>
                    </a:cubicBezTo>
                    <a:cubicBezTo>
                      <a:pt x="3070" y="616"/>
                      <a:pt x="3053" y="623"/>
                      <a:pt x="3036" y="639"/>
                    </a:cubicBezTo>
                    <a:cubicBezTo>
                      <a:pt x="2945" y="639"/>
                      <a:pt x="2763" y="754"/>
                      <a:pt x="2648" y="845"/>
                    </a:cubicBezTo>
                    <a:cubicBezTo>
                      <a:pt x="2763" y="639"/>
                      <a:pt x="2854" y="457"/>
                      <a:pt x="2945" y="274"/>
                    </a:cubicBezTo>
                    <a:cubicBezTo>
                      <a:pt x="3009" y="210"/>
                      <a:pt x="2983" y="135"/>
                      <a:pt x="2931" y="135"/>
                    </a:cubicBezTo>
                    <a:cubicBezTo>
                      <a:pt x="2908" y="135"/>
                      <a:pt x="2881" y="149"/>
                      <a:pt x="2854" y="183"/>
                    </a:cubicBezTo>
                    <a:cubicBezTo>
                      <a:pt x="2763" y="457"/>
                      <a:pt x="2557" y="639"/>
                      <a:pt x="2375" y="936"/>
                    </a:cubicBezTo>
                    <a:lnTo>
                      <a:pt x="2283" y="936"/>
                    </a:lnTo>
                    <a:cubicBezTo>
                      <a:pt x="2192" y="1028"/>
                      <a:pt x="2192" y="1119"/>
                      <a:pt x="2283" y="1119"/>
                    </a:cubicBezTo>
                    <a:cubicBezTo>
                      <a:pt x="2192" y="1324"/>
                      <a:pt x="2078" y="1507"/>
                      <a:pt x="1895" y="1598"/>
                    </a:cubicBezTo>
                    <a:cubicBezTo>
                      <a:pt x="1713" y="1119"/>
                      <a:pt x="1713" y="548"/>
                      <a:pt x="1621" y="69"/>
                    </a:cubicBezTo>
                    <a:cubicBezTo>
                      <a:pt x="1621" y="23"/>
                      <a:pt x="1593" y="0"/>
                      <a:pt x="15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47"/>
              <p:cNvSpPr/>
              <p:nvPr/>
            </p:nvSpPr>
            <p:spPr>
              <a:xfrm>
                <a:off x="6114419" y="3913161"/>
                <a:ext cx="6229" cy="21744"/>
              </a:xfrm>
              <a:custGeom>
                <a:avLst/>
                <a:gdLst/>
                <a:ahLst/>
                <a:cxnLst/>
                <a:rect l="l" t="t" r="r" b="b"/>
                <a:pathLst>
                  <a:path w="275" h="960" extrusionOk="0">
                    <a:moveTo>
                      <a:pt x="1" y="1"/>
                    </a:moveTo>
                    <a:lnTo>
                      <a:pt x="1" y="92"/>
                    </a:lnTo>
                    <a:cubicBezTo>
                      <a:pt x="92" y="389"/>
                      <a:pt x="92" y="571"/>
                      <a:pt x="92" y="959"/>
                    </a:cubicBezTo>
                    <a:lnTo>
                      <a:pt x="184" y="959"/>
                    </a:lnTo>
                    <a:cubicBezTo>
                      <a:pt x="275" y="662"/>
                      <a:pt x="184" y="29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47"/>
              <p:cNvSpPr/>
              <p:nvPr/>
            </p:nvSpPr>
            <p:spPr>
              <a:xfrm>
                <a:off x="961345" y="2700955"/>
                <a:ext cx="117984" cy="112910"/>
              </a:xfrm>
              <a:custGeom>
                <a:avLst/>
                <a:gdLst/>
                <a:ahLst/>
                <a:cxnLst/>
                <a:rect l="l" t="t" r="r" b="b"/>
                <a:pathLst>
                  <a:path w="5209" h="4985" extrusionOk="0">
                    <a:moveTo>
                      <a:pt x="2100" y="0"/>
                    </a:moveTo>
                    <a:cubicBezTo>
                      <a:pt x="2054" y="0"/>
                      <a:pt x="2009" y="29"/>
                      <a:pt x="2009" y="86"/>
                    </a:cubicBezTo>
                    <a:cubicBezTo>
                      <a:pt x="2100" y="748"/>
                      <a:pt x="2100" y="1318"/>
                      <a:pt x="2191" y="1889"/>
                    </a:cubicBezTo>
                    <a:cubicBezTo>
                      <a:pt x="1917" y="1683"/>
                      <a:pt x="1621" y="1501"/>
                      <a:pt x="1347" y="1318"/>
                    </a:cubicBezTo>
                    <a:cubicBezTo>
                      <a:pt x="1347" y="1113"/>
                      <a:pt x="1233" y="930"/>
                      <a:pt x="1233" y="748"/>
                    </a:cubicBezTo>
                    <a:lnTo>
                      <a:pt x="1233" y="86"/>
                    </a:lnTo>
                    <a:cubicBezTo>
                      <a:pt x="1141" y="86"/>
                      <a:pt x="1050" y="86"/>
                      <a:pt x="1050" y="177"/>
                    </a:cubicBezTo>
                    <a:lnTo>
                      <a:pt x="1050" y="839"/>
                    </a:lnTo>
                    <a:lnTo>
                      <a:pt x="1050" y="1113"/>
                    </a:lnTo>
                    <a:cubicBezTo>
                      <a:pt x="867" y="1021"/>
                      <a:pt x="662" y="839"/>
                      <a:pt x="479" y="748"/>
                    </a:cubicBezTo>
                    <a:cubicBezTo>
                      <a:pt x="453" y="721"/>
                      <a:pt x="426" y="710"/>
                      <a:pt x="404" y="710"/>
                    </a:cubicBezTo>
                    <a:cubicBezTo>
                      <a:pt x="350" y="710"/>
                      <a:pt x="324" y="774"/>
                      <a:pt x="388" y="839"/>
                    </a:cubicBezTo>
                    <a:cubicBezTo>
                      <a:pt x="571" y="1021"/>
                      <a:pt x="867" y="1318"/>
                      <a:pt x="1141" y="1501"/>
                    </a:cubicBezTo>
                    <a:cubicBezTo>
                      <a:pt x="776" y="1592"/>
                      <a:pt x="479" y="1683"/>
                      <a:pt x="91" y="1798"/>
                    </a:cubicBezTo>
                    <a:cubicBezTo>
                      <a:pt x="0" y="1798"/>
                      <a:pt x="0" y="1980"/>
                      <a:pt x="91" y="1980"/>
                    </a:cubicBezTo>
                    <a:cubicBezTo>
                      <a:pt x="479" y="1889"/>
                      <a:pt x="776" y="1798"/>
                      <a:pt x="1141" y="1683"/>
                    </a:cubicBezTo>
                    <a:lnTo>
                      <a:pt x="1233" y="1592"/>
                    </a:lnTo>
                    <a:cubicBezTo>
                      <a:pt x="1529" y="1798"/>
                      <a:pt x="1803" y="2071"/>
                      <a:pt x="2100" y="2254"/>
                    </a:cubicBezTo>
                    <a:cubicBezTo>
                      <a:pt x="1529" y="2459"/>
                      <a:pt x="959" y="2642"/>
                      <a:pt x="297" y="2939"/>
                    </a:cubicBezTo>
                    <a:cubicBezTo>
                      <a:pt x="205" y="2939"/>
                      <a:pt x="297" y="3121"/>
                      <a:pt x="388" y="3121"/>
                    </a:cubicBezTo>
                    <a:cubicBezTo>
                      <a:pt x="1050" y="2939"/>
                      <a:pt x="1712" y="2733"/>
                      <a:pt x="2374" y="2551"/>
                    </a:cubicBezTo>
                    <a:lnTo>
                      <a:pt x="2374" y="2551"/>
                    </a:lnTo>
                    <a:cubicBezTo>
                      <a:pt x="2100" y="2939"/>
                      <a:pt x="1917" y="3304"/>
                      <a:pt x="1712" y="3692"/>
                    </a:cubicBezTo>
                    <a:lnTo>
                      <a:pt x="662" y="3692"/>
                    </a:lnTo>
                    <a:cubicBezTo>
                      <a:pt x="571" y="3692"/>
                      <a:pt x="571" y="3875"/>
                      <a:pt x="662" y="3875"/>
                    </a:cubicBezTo>
                    <a:lnTo>
                      <a:pt x="1529" y="3875"/>
                    </a:lnTo>
                    <a:cubicBezTo>
                      <a:pt x="1529" y="3966"/>
                      <a:pt x="1529" y="4080"/>
                      <a:pt x="1438" y="4171"/>
                    </a:cubicBezTo>
                    <a:cubicBezTo>
                      <a:pt x="1373" y="4236"/>
                      <a:pt x="1446" y="4300"/>
                      <a:pt x="1526" y="4300"/>
                    </a:cubicBezTo>
                    <a:cubicBezTo>
                      <a:pt x="1559" y="4300"/>
                      <a:pt x="1594" y="4289"/>
                      <a:pt x="1621" y="4263"/>
                    </a:cubicBezTo>
                    <a:lnTo>
                      <a:pt x="1712" y="4263"/>
                    </a:lnTo>
                    <a:cubicBezTo>
                      <a:pt x="1712" y="4445"/>
                      <a:pt x="1803" y="4742"/>
                      <a:pt x="1917" y="4925"/>
                    </a:cubicBezTo>
                    <a:cubicBezTo>
                      <a:pt x="1955" y="4962"/>
                      <a:pt x="2009" y="4985"/>
                      <a:pt x="2052" y="4985"/>
                    </a:cubicBezTo>
                    <a:cubicBezTo>
                      <a:pt x="2113" y="4985"/>
                      <a:pt x="2153" y="4940"/>
                      <a:pt x="2100" y="4833"/>
                    </a:cubicBezTo>
                    <a:cubicBezTo>
                      <a:pt x="2009" y="4537"/>
                      <a:pt x="1917" y="4263"/>
                      <a:pt x="1803" y="3966"/>
                    </a:cubicBezTo>
                    <a:cubicBezTo>
                      <a:pt x="2009" y="3692"/>
                      <a:pt x="2283" y="3304"/>
                      <a:pt x="2488" y="2939"/>
                    </a:cubicBezTo>
                    <a:cubicBezTo>
                      <a:pt x="2579" y="3395"/>
                      <a:pt x="2762" y="3875"/>
                      <a:pt x="2945" y="4354"/>
                    </a:cubicBezTo>
                    <a:cubicBezTo>
                      <a:pt x="2945" y="4381"/>
                      <a:pt x="2962" y="4392"/>
                      <a:pt x="2987" y="4392"/>
                    </a:cubicBezTo>
                    <a:cubicBezTo>
                      <a:pt x="3047" y="4392"/>
                      <a:pt x="3150" y="4327"/>
                      <a:pt x="3150" y="4263"/>
                    </a:cubicBezTo>
                    <a:cubicBezTo>
                      <a:pt x="2945" y="3783"/>
                      <a:pt x="2762" y="3213"/>
                      <a:pt x="2671" y="2642"/>
                    </a:cubicBezTo>
                    <a:lnTo>
                      <a:pt x="2671" y="2642"/>
                    </a:lnTo>
                    <a:cubicBezTo>
                      <a:pt x="3059" y="2939"/>
                      <a:pt x="3424" y="3121"/>
                      <a:pt x="3903" y="3395"/>
                    </a:cubicBezTo>
                    <a:lnTo>
                      <a:pt x="3903" y="3509"/>
                    </a:lnTo>
                    <a:cubicBezTo>
                      <a:pt x="3903" y="3692"/>
                      <a:pt x="3994" y="3875"/>
                      <a:pt x="3994" y="4080"/>
                    </a:cubicBezTo>
                    <a:cubicBezTo>
                      <a:pt x="3994" y="4263"/>
                      <a:pt x="3994" y="4445"/>
                      <a:pt x="4086" y="4651"/>
                    </a:cubicBezTo>
                    <a:cubicBezTo>
                      <a:pt x="4143" y="4696"/>
                      <a:pt x="4194" y="4719"/>
                      <a:pt x="4231" y="4719"/>
                    </a:cubicBezTo>
                    <a:cubicBezTo>
                      <a:pt x="4268" y="4719"/>
                      <a:pt x="4291" y="4696"/>
                      <a:pt x="4291" y="4651"/>
                    </a:cubicBezTo>
                    <a:cubicBezTo>
                      <a:pt x="4291" y="4445"/>
                      <a:pt x="4200" y="4263"/>
                      <a:pt x="4200" y="4080"/>
                    </a:cubicBezTo>
                    <a:cubicBezTo>
                      <a:pt x="4086" y="3875"/>
                      <a:pt x="4086" y="3692"/>
                      <a:pt x="3994" y="3509"/>
                    </a:cubicBezTo>
                    <a:cubicBezTo>
                      <a:pt x="4200" y="3509"/>
                      <a:pt x="4383" y="3601"/>
                      <a:pt x="4565" y="3692"/>
                    </a:cubicBezTo>
                    <a:cubicBezTo>
                      <a:pt x="4578" y="3705"/>
                      <a:pt x="4591" y="3710"/>
                      <a:pt x="4604" y="3710"/>
                    </a:cubicBezTo>
                    <a:cubicBezTo>
                      <a:pt x="4684" y="3710"/>
                      <a:pt x="4755" y="3494"/>
                      <a:pt x="4656" y="3395"/>
                    </a:cubicBezTo>
                    <a:cubicBezTo>
                      <a:pt x="4565" y="3395"/>
                      <a:pt x="4474" y="3304"/>
                      <a:pt x="4474" y="3304"/>
                    </a:cubicBezTo>
                    <a:lnTo>
                      <a:pt x="4474" y="3213"/>
                    </a:lnTo>
                    <a:cubicBezTo>
                      <a:pt x="4656" y="3121"/>
                      <a:pt x="4862" y="3121"/>
                      <a:pt x="5044" y="2939"/>
                    </a:cubicBezTo>
                    <a:cubicBezTo>
                      <a:pt x="5044" y="2939"/>
                      <a:pt x="5044" y="2825"/>
                      <a:pt x="4953" y="2825"/>
                    </a:cubicBezTo>
                    <a:cubicBezTo>
                      <a:pt x="4771" y="2939"/>
                      <a:pt x="4565" y="3030"/>
                      <a:pt x="4383" y="3121"/>
                    </a:cubicBezTo>
                    <a:lnTo>
                      <a:pt x="4200" y="3121"/>
                    </a:lnTo>
                    <a:cubicBezTo>
                      <a:pt x="3812" y="2825"/>
                      <a:pt x="3424" y="2642"/>
                      <a:pt x="2945" y="2368"/>
                    </a:cubicBezTo>
                    <a:cubicBezTo>
                      <a:pt x="3721" y="2071"/>
                      <a:pt x="4383" y="1889"/>
                      <a:pt x="5136" y="1592"/>
                    </a:cubicBezTo>
                    <a:cubicBezTo>
                      <a:pt x="5209" y="1592"/>
                      <a:pt x="5165" y="1475"/>
                      <a:pt x="5098" y="1475"/>
                    </a:cubicBezTo>
                    <a:cubicBezTo>
                      <a:pt x="5081" y="1475"/>
                      <a:pt x="5063" y="1483"/>
                      <a:pt x="5044" y="1501"/>
                    </a:cubicBezTo>
                    <a:cubicBezTo>
                      <a:pt x="4383" y="1683"/>
                      <a:pt x="3721" y="1889"/>
                      <a:pt x="2945" y="2071"/>
                    </a:cubicBezTo>
                    <a:cubicBezTo>
                      <a:pt x="3150" y="1798"/>
                      <a:pt x="3241" y="1592"/>
                      <a:pt x="3333" y="1318"/>
                    </a:cubicBezTo>
                    <a:cubicBezTo>
                      <a:pt x="3629" y="1227"/>
                      <a:pt x="3903" y="1113"/>
                      <a:pt x="4200" y="1021"/>
                    </a:cubicBezTo>
                    <a:cubicBezTo>
                      <a:pt x="4274" y="948"/>
                      <a:pt x="4288" y="814"/>
                      <a:pt x="4182" y="814"/>
                    </a:cubicBezTo>
                    <a:cubicBezTo>
                      <a:pt x="4157" y="814"/>
                      <a:pt x="4125" y="821"/>
                      <a:pt x="4086" y="839"/>
                    </a:cubicBezTo>
                    <a:cubicBezTo>
                      <a:pt x="3903" y="930"/>
                      <a:pt x="3721" y="930"/>
                      <a:pt x="3515" y="1021"/>
                    </a:cubicBezTo>
                    <a:cubicBezTo>
                      <a:pt x="3721" y="839"/>
                      <a:pt x="3812" y="542"/>
                      <a:pt x="3994" y="360"/>
                    </a:cubicBezTo>
                    <a:cubicBezTo>
                      <a:pt x="3994" y="253"/>
                      <a:pt x="3963" y="208"/>
                      <a:pt x="3919" y="208"/>
                    </a:cubicBezTo>
                    <a:cubicBezTo>
                      <a:pt x="3888" y="208"/>
                      <a:pt x="3850" y="230"/>
                      <a:pt x="3812" y="268"/>
                    </a:cubicBezTo>
                    <a:cubicBezTo>
                      <a:pt x="3629" y="542"/>
                      <a:pt x="3424" y="839"/>
                      <a:pt x="3241" y="1227"/>
                    </a:cubicBezTo>
                    <a:cubicBezTo>
                      <a:pt x="3150" y="1227"/>
                      <a:pt x="3059" y="1227"/>
                      <a:pt x="3059" y="1318"/>
                    </a:cubicBezTo>
                    <a:cubicBezTo>
                      <a:pt x="2945" y="1318"/>
                      <a:pt x="2945" y="1409"/>
                      <a:pt x="3059" y="1501"/>
                    </a:cubicBezTo>
                    <a:cubicBezTo>
                      <a:pt x="2945" y="1683"/>
                      <a:pt x="2762" y="1889"/>
                      <a:pt x="2579" y="2163"/>
                    </a:cubicBezTo>
                    <a:cubicBezTo>
                      <a:pt x="2579" y="2163"/>
                      <a:pt x="2579" y="2071"/>
                      <a:pt x="2488" y="2071"/>
                    </a:cubicBezTo>
                    <a:cubicBezTo>
                      <a:pt x="2374" y="1409"/>
                      <a:pt x="2283" y="748"/>
                      <a:pt x="2191" y="86"/>
                    </a:cubicBezTo>
                    <a:cubicBezTo>
                      <a:pt x="2191" y="29"/>
                      <a:pt x="2146" y="0"/>
                      <a:pt x="2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47"/>
              <p:cNvSpPr/>
              <p:nvPr/>
            </p:nvSpPr>
            <p:spPr>
              <a:xfrm>
                <a:off x="1028027" y="2700298"/>
                <a:ext cx="6750" cy="28448"/>
              </a:xfrm>
              <a:custGeom>
                <a:avLst/>
                <a:gdLst/>
                <a:ahLst/>
                <a:cxnLst/>
                <a:rect l="l" t="t" r="r" b="b"/>
                <a:pathLst>
                  <a:path w="298" h="1256" extrusionOk="0">
                    <a:moveTo>
                      <a:pt x="1" y="0"/>
                    </a:moveTo>
                    <a:lnTo>
                      <a:pt x="1" y="0"/>
                    </a:lnTo>
                    <a:cubicBezTo>
                      <a:pt x="115" y="389"/>
                      <a:pt x="115" y="777"/>
                      <a:pt x="115" y="1256"/>
                    </a:cubicBezTo>
                    <a:lnTo>
                      <a:pt x="206" y="1256"/>
                    </a:lnTo>
                    <a:cubicBezTo>
                      <a:pt x="297" y="868"/>
                      <a:pt x="206" y="38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47"/>
              <p:cNvSpPr/>
              <p:nvPr/>
            </p:nvSpPr>
            <p:spPr>
              <a:xfrm>
                <a:off x="6760669" y="4187498"/>
                <a:ext cx="139615" cy="134428"/>
              </a:xfrm>
              <a:custGeom>
                <a:avLst/>
                <a:gdLst/>
                <a:ahLst/>
                <a:cxnLst/>
                <a:rect l="l" t="t" r="r" b="b"/>
                <a:pathLst>
                  <a:path w="6164" h="5935" extrusionOk="0">
                    <a:moveTo>
                      <a:pt x="2486" y="1"/>
                    </a:moveTo>
                    <a:cubicBezTo>
                      <a:pt x="2434" y="1"/>
                      <a:pt x="2374" y="51"/>
                      <a:pt x="2374" y="169"/>
                    </a:cubicBezTo>
                    <a:cubicBezTo>
                      <a:pt x="2466" y="830"/>
                      <a:pt x="2466" y="1584"/>
                      <a:pt x="2648" y="2246"/>
                    </a:cubicBezTo>
                    <a:cubicBezTo>
                      <a:pt x="2283" y="2063"/>
                      <a:pt x="1895" y="1789"/>
                      <a:pt x="1507" y="1584"/>
                    </a:cubicBezTo>
                    <a:lnTo>
                      <a:pt x="1507" y="922"/>
                    </a:lnTo>
                    <a:cubicBezTo>
                      <a:pt x="1507" y="648"/>
                      <a:pt x="1507" y="442"/>
                      <a:pt x="1416" y="169"/>
                    </a:cubicBezTo>
                    <a:cubicBezTo>
                      <a:pt x="1416" y="123"/>
                      <a:pt x="1393" y="100"/>
                      <a:pt x="1359" y="100"/>
                    </a:cubicBezTo>
                    <a:cubicBezTo>
                      <a:pt x="1324" y="100"/>
                      <a:pt x="1279" y="123"/>
                      <a:pt x="1233" y="169"/>
                    </a:cubicBezTo>
                    <a:lnTo>
                      <a:pt x="1233" y="922"/>
                    </a:lnTo>
                    <a:lnTo>
                      <a:pt x="1233" y="1401"/>
                    </a:lnTo>
                    <a:cubicBezTo>
                      <a:pt x="1028" y="1219"/>
                      <a:pt x="754" y="1013"/>
                      <a:pt x="571" y="830"/>
                    </a:cubicBezTo>
                    <a:cubicBezTo>
                      <a:pt x="549" y="813"/>
                      <a:pt x="528" y="806"/>
                      <a:pt x="509" y="806"/>
                    </a:cubicBezTo>
                    <a:cubicBezTo>
                      <a:pt x="426" y="806"/>
                      <a:pt x="366" y="939"/>
                      <a:pt x="366" y="1013"/>
                    </a:cubicBezTo>
                    <a:cubicBezTo>
                      <a:pt x="754" y="1310"/>
                      <a:pt x="1028" y="1492"/>
                      <a:pt x="1324" y="1789"/>
                    </a:cubicBezTo>
                    <a:cubicBezTo>
                      <a:pt x="936" y="1880"/>
                      <a:pt x="457" y="1972"/>
                      <a:pt x="92" y="2154"/>
                    </a:cubicBezTo>
                    <a:cubicBezTo>
                      <a:pt x="1" y="2154"/>
                      <a:pt x="1" y="2360"/>
                      <a:pt x="183" y="2360"/>
                    </a:cubicBezTo>
                    <a:cubicBezTo>
                      <a:pt x="571" y="2246"/>
                      <a:pt x="936" y="2154"/>
                      <a:pt x="1324" y="1972"/>
                    </a:cubicBezTo>
                    <a:cubicBezTo>
                      <a:pt x="1416" y="1972"/>
                      <a:pt x="1416" y="1972"/>
                      <a:pt x="1416" y="1880"/>
                    </a:cubicBezTo>
                    <a:cubicBezTo>
                      <a:pt x="1804" y="2154"/>
                      <a:pt x="2169" y="2451"/>
                      <a:pt x="2557" y="2725"/>
                    </a:cubicBezTo>
                    <a:cubicBezTo>
                      <a:pt x="1804" y="2930"/>
                      <a:pt x="1142" y="3204"/>
                      <a:pt x="366" y="3387"/>
                    </a:cubicBezTo>
                    <a:cubicBezTo>
                      <a:pt x="274" y="3501"/>
                      <a:pt x="274" y="3684"/>
                      <a:pt x="457" y="3684"/>
                    </a:cubicBezTo>
                    <a:cubicBezTo>
                      <a:pt x="1233" y="3501"/>
                      <a:pt x="1986" y="3296"/>
                      <a:pt x="2740" y="3022"/>
                    </a:cubicBezTo>
                    <a:lnTo>
                      <a:pt x="2740" y="3022"/>
                    </a:lnTo>
                    <a:cubicBezTo>
                      <a:pt x="2557" y="3501"/>
                      <a:pt x="2283" y="3866"/>
                      <a:pt x="1986" y="4346"/>
                    </a:cubicBezTo>
                    <a:cubicBezTo>
                      <a:pt x="1598" y="4346"/>
                      <a:pt x="1233" y="4437"/>
                      <a:pt x="845" y="4437"/>
                    </a:cubicBezTo>
                    <a:cubicBezTo>
                      <a:pt x="754" y="4437"/>
                      <a:pt x="754" y="4642"/>
                      <a:pt x="845" y="4642"/>
                    </a:cubicBezTo>
                    <a:cubicBezTo>
                      <a:pt x="1142" y="4642"/>
                      <a:pt x="1507" y="4642"/>
                      <a:pt x="1895" y="4528"/>
                    </a:cubicBezTo>
                    <a:lnTo>
                      <a:pt x="1895" y="4528"/>
                    </a:lnTo>
                    <a:cubicBezTo>
                      <a:pt x="1895" y="4642"/>
                      <a:pt x="1804" y="4642"/>
                      <a:pt x="1895" y="4642"/>
                    </a:cubicBezTo>
                    <a:cubicBezTo>
                      <a:pt x="1804" y="4734"/>
                      <a:pt x="1804" y="4825"/>
                      <a:pt x="1712" y="4916"/>
                    </a:cubicBezTo>
                    <a:cubicBezTo>
                      <a:pt x="1630" y="5048"/>
                      <a:pt x="1715" y="5144"/>
                      <a:pt x="1802" y="5144"/>
                    </a:cubicBezTo>
                    <a:cubicBezTo>
                      <a:pt x="1836" y="5144"/>
                      <a:pt x="1870" y="5130"/>
                      <a:pt x="1895" y="5099"/>
                    </a:cubicBezTo>
                    <a:cubicBezTo>
                      <a:pt x="1986" y="5099"/>
                      <a:pt x="1986" y="5007"/>
                      <a:pt x="1986" y="5007"/>
                    </a:cubicBezTo>
                    <a:cubicBezTo>
                      <a:pt x="2078" y="5304"/>
                      <a:pt x="2169" y="5578"/>
                      <a:pt x="2283" y="5875"/>
                    </a:cubicBezTo>
                    <a:cubicBezTo>
                      <a:pt x="2321" y="5913"/>
                      <a:pt x="2374" y="5935"/>
                      <a:pt x="2418" y="5935"/>
                    </a:cubicBezTo>
                    <a:cubicBezTo>
                      <a:pt x="2479" y="5935"/>
                      <a:pt x="2519" y="5891"/>
                      <a:pt x="2466" y="5784"/>
                    </a:cubicBezTo>
                    <a:cubicBezTo>
                      <a:pt x="2374" y="5487"/>
                      <a:pt x="2283" y="5099"/>
                      <a:pt x="2078" y="4825"/>
                    </a:cubicBezTo>
                    <a:cubicBezTo>
                      <a:pt x="2374" y="4346"/>
                      <a:pt x="2648" y="3958"/>
                      <a:pt x="2945" y="3501"/>
                    </a:cubicBezTo>
                    <a:cubicBezTo>
                      <a:pt x="3036" y="4072"/>
                      <a:pt x="3219" y="4642"/>
                      <a:pt x="3516" y="5213"/>
                    </a:cubicBezTo>
                    <a:cubicBezTo>
                      <a:pt x="3516" y="5239"/>
                      <a:pt x="3531" y="5250"/>
                      <a:pt x="3552" y="5250"/>
                    </a:cubicBezTo>
                    <a:cubicBezTo>
                      <a:pt x="3605" y="5250"/>
                      <a:pt x="3698" y="5180"/>
                      <a:pt x="3698" y="5099"/>
                    </a:cubicBezTo>
                    <a:cubicBezTo>
                      <a:pt x="3516" y="4437"/>
                      <a:pt x="3310" y="3775"/>
                      <a:pt x="3128" y="3204"/>
                    </a:cubicBezTo>
                    <a:lnTo>
                      <a:pt x="3128" y="3204"/>
                    </a:lnTo>
                    <a:cubicBezTo>
                      <a:pt x="3607" y="3501"/>
                      <a:pt x="4086" y="3775"/>
                      <a:pt x="4566" y="4072"/>
                    </a:cubicBezTo>
                    <a:lnTo>
                      <a:pt x="4657" y="4163"/>
                    </a:lnTo>
                    <a:cubicBezTo>
                      <a:pt x="4657" y="4437"/>
                      <a:pt x="4657" y="4642"/>
                      <a:pt x="4748" y="4825"/>
                    </a:cubicBezTo>
                    <a:cubicBezTo>
                      <a:pt x="4748" y="5099"/>
                      <a:pt x="4748" y="5304"/>
                      <a:pt x="4840" y="5578"/>
                    </a:cubicBezTo>
                    <a:cubicBezTo>
                      <a:pt x="4931" y="5578"/>
                      <a:pt x="5022" y="5578"/>
                      <a:pt x="5022" y="5487"/>
                    </a:cubicBezTo>
                    <a:cubicBezTo>
                      <a:pt x="5022" y="5304"/>
                      <a:pt x="4931" y="5099"/>
                      <a:pt x="4931" y="4916"/>
                    </a:cubicBezTo>
                    <a:cubicBezTo>
                      <a:pt x="4840" y="4642"/>
                      <a:pt x="4840" y="4346"/>
                      <a:pt x="4748" y="4163"/>
                    </a:cubicBezTo>
                    <a:lnTo>
                      <a:pt x="4748" y="4163"/>
                    </a:lnTo>
                    <a:cubicBezTo>
                      <a:pt x="4931" y="4254"/>
                      <a:pt x="5136" y="4346"/>
                      <a:pt x="5319" y="4346"/>
                    </a:cubicBezTo>
                    <a:cubicBezTo>
                      <a:pt x="5344" y="4358"/>
                      <a:pt x="5368" y="4364"/>
                      <a:pt x="5390" y="4364"/>
                    </a:cubicBezTo>
                    <a:cubicBezTo>
                      <a:pt x="5523" y="4364"/>
                      <a:pt x="5580" y="4150"/>
                      <a:pt x="5501" y="4072"/>
                    </a:cubicBezTo>
                    <a:cubicBezTo>
                      <a:pt x="5410" y="3958"/>
                      <a:pt x="5319" y="3958"/>
                      <a:pt x="5228" y="3866"/>
                    </a:cubicBezTo>
                    <a:lnTo>
                      <a:pt x="5319" y="3866"/>
                    </a:lnTo>
                    <a:cubicBezTo>
                      <a:pt x="5501" y="3775"/>
                      <a:pt x="5798" y="3684"/>
                      <a:pt x="5889" y="3501"/>
                    </a:cubicBezTo>
                    <a:cubicBezTo>
                      <a:pt x="5981" y="3501"/>
                      <a:pt x="5889" y="3387"/>
                      <a:pt x="5889" y="3387"/>
                    </a:cubicBezTo>
                    <a:cubicBezTo>
                      <a:pt x="5593" y="3501"/>
                      <a:pt x="5410" y="3592"/>
                      <a:pt x="5228" y="3684"/>
                    </a:cubicBezTo>
                    <a:cubicBezTo>
                      <a:pt x="5136" y="3684"/>
                      <a:pt x="5022" y="3684"/>
                      <a:pt x="5022" y="3775"/>
                    </a:cubicBezTo>
                    <a:cubicBezTo>
                      <a:pt x="4566" y="3387"/>
                      <a:pt x="3995" y="3113"/>
                      <a:pt x="3516" y="2816"/>
                    </a:cubicBezTo>
                    <a:lnTo>
                      <a:pt x="6072" y="1972"/>
                    </a:lnTo>
                    <a:cubicBezTo>
                      <a:pt x="6163" y="1880"/>
                      <a:pt x="6163" y="1789"/>
                      <a:pt x="5981" y="1789"/>
                    </a:cubicBezTo>
                    <a:cubicBezTo>
                      <a:pt x="5228" y="1972"/>
                      <a:pt x="4360" y="2246"/>
                      <a:pt x="3516" y="2451"/>
                    </a:cubicBezTo>
                    <a:cubicBezTo>
                      <a:pt x="3698" y="2154"/>
                      <a:pt x="3881" y="1880"/>
                      <a:pt x="3995" y="1584"/>
                    </a:cubicBezTo>
                    <a:cubicBezTo>
                      <a:pt x="4269" y="1492"/>
                      <a:pt x="4657" y="1401"/>
                      <a:pt x="4931" y="1219"/>
                    </a:cubicBezTo>
                    <a:cubicBezTo>
                      <a:pt x="5010" y="1219"/>
                      <a:pt x="5020" y="996"/>
                      <a:pt x="4903" y="996"/>
                    </a:cubicBezTo>
                    <a:cubicBezTo>
                      <a:pt x="4885" y="996"/>
                      <a:pt x="4864" y="1001"/>
                      <a:pt x="4840" y="1013"/>
                    </a:cubicBezTo>
                    <a:cubicBezTo>
                      <a:pt x="4657" y="1104"/>
                      <a:pt x="4451" y="1104"/>
                      <a:pt x="4178" y="1219"/>
                    </a:cubicBezTo>
                    <a:cubicBezTo>
                      <a:pt x="4360" y="922"/>
                      <a:pt x="4566" y="648"/>
                      <a:pt x="4657" y="351"/>
                    </a:cubicBezTo>
                    <a:cubicBezTo>
                      <a:pt x="4721" y="287"/>
                      <a:pt x="4695" y="222"/>
                      <a:pt x="4641" y="222"/>
                    </a:cubicBezTo>
                    <a:cubicBezTo>
                      <a:pt x="4619" y="222"/>
                      <a:pt x="4592" y="233"/>
                      <a:pt x="4566" y="260"/>
                    </a:cubicBezTo>
                    <a:cubicBezTo>
                      <a:pt x="4269" y="648"/>
                      <a:pt x="4086" y="1013"/>
                      <a:pt x="3790" y="1401"/>
                    </a:cubicBezTo>
                    <a:cubicBezTo>
                      <a:pt x="3698" y="1492"/>
                      <a:pt x="3698" y="1492"/>
                      <a:pt x="3607" y="1492"/>
                    </a:cubicBezTo>
                    <a:cubicBezTo>
                      <a:pt x="3516" y="1584"/>
                      <a:pt x="3516" y="1789"/>
                      <a:pt x="3607" y="1789"/>
                    </a:cubicBezTo>
                    <a:cubicBezTo>
                      <a:pt x="3424" y="2063"/>
                      <a:pt x="3219" y="2246"/>
                      <a:pt x="3128" y="2542"/>
                    </a:cubicBezTo>
                    <a:cubicBezTo>
                      <a:pt x="3036" y="2542"/>
                      <a:pt x="3036" y="2542"/>
                      <a:pt x="2945" y="2451"/>
                    </a:cubicBezTo>
                    <a:cubicBezTo>
                      <a:pt x="2854" y="1675"/>
                      <a:pt x="2648" y="922"/>
                      <a:pt x="2557" y="77"/>
                    </a:cubicBezTo>
                    <a:cubicBezTo>
                      <a:pt x="2557" y="29"/>
                      <a:pt x="2524" y="1"/>
                      <a:pt x="2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47"/>
              <p:cNvSpPr/>
              <p:nvPr/>
            </p:nvSpPr>
            <p:spPr>
              <a:xfrm>
                <a:off x="6840284" y="4189242"/>
                <a:ext cx="8290" cy="31551"/>
              </a:xfrm>
              <a:custGeom>
                <a:avLst/>
                <a:gdLst/>
                <a:ahLst/>
                <a:cxnLst/>
                <a:rect l="l" t="t" r="r" b="b"/>
                <a:pathLst>
                  <a:path w="366" h="1393" extrusionOk="0">
                    <a:moveTo>
                      <a:pt x="1" y="0"/>
                    </a:moveTo>
                    <a:cubicBezTo>
                      <a:pt x="92" y="457"/>
                      <a:pt x="92" y="845"/>
                      <a:pt x="92" y="1324"/>
                    </a:cubicBezTo>
                    <a:cubicBezTo>
                      <a:pt x="92" y="1370"/>
                      <a:pt x="115" y="1393"/>
                      <a:pt x="138" y="1393"/>
                    </a:cubicBezTo>
                    <a:cubicBezTo>
                      <a:pt x="160" y="1393"/>
                      <a:pt x="183" y="1370"/>
                      <a:pt x="183" y="1324"/>
                    </a:cubicBezTo>
                    <a:cubicBezTo>
                      <a:pt x="366" y="845"/>
                      <a:pt x="275" y="36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47"/>
              <p:cNvSpPr/>
              <p:nvPr/>
            </p:nvSpPr>
            <p:spPr>
              <a:xfrm>
                <a:off x="3402065" y="689204"/>
                <a:ext cx="142197" cy="133454"/>
              </a:xfrm>
              <a:custGeom>
                <a:avLst/>
                <a:gdLst/>
                <a:ahLst/>
                <a:cxnLst/>
                <a:rect l="l" t="t" r="r" b="b"/>
                <a:pathLst>
                  <a:path w="6278" h="5892" extrusionOk="0">
                    <a:moveTo>
                      <a:pt x="2945" y="0"/>
                    </a:moveTo>
                    <a:cubicBezTo>
                      <a:pt x="2899" y="0"/>
                      <a:pt x="2853" y="23"/>
                      <a:pt x="2853" y="69"/>
                    </a:cubicBezTo>
                    <a:lnTo>
                      <a:pt x="2853" y="1027"/>
                    </a:lnTo>
                    <a:cubicBezTo>
                      <a:pt x="2671" y="822"/>
                      <a:pt x="2580" y="639"/>
                      <a:pt x="2374" y="457"/>
                    </a:cubicBezTo>
                    <a:cubicBezTo>
                      <a:pt x="2355" y="433"/>
                      <a:pt x="2336" y="423"/>
                      <a:pt x="2319" y="423"/>
                    </a:cubicBezTo>
                    <a:cubicBezTo>
                      <a:pt x="2253" y="423"/>
                      <a:pt x="2211" y="567"/>
                      <a:pt x="2283" y="639"/>
                    </a:cubicBezTo>
                    <a:cubicBezTo>
                      <a:pt x="2465" y="913"/>
                      <a:pt x="2671" y="1210"/>
                      <a:pt x="2853" y="1484"/>
                    </a:cubicBezTo>
                    <a:cubicBezTo>
                      <a:pt x="2853" y="1781"/>
                      <a:pt x="2853" y="2054"/>
                      <a:pt x="2762" y="2351"/>
                    </a:cubicBezTo>
                    <a:cubicBezTo>
                      <a:pt x="2192" y="1781"/>
                      <a:pt x="1621" y="1210"/>
                      <a:pt x="1050" y="548"/>
                    </a:cubicBezTo>
                    <a:cubicBezTo>
                      <a:pt x="1033" y="531"/>
                      <a:pt x="1015" y="523"/>
                      <a:pt x="999" y="523"/>
                    </a:cubicBezTo>
                    <a:cubicBezTo>
                      <a:pt x="931" y="523"/>
                      <a:pt x="885" y="657"/>
                      <a:pt x="959" y="731"/>
                    </a:cubicBezTo>
                    <a:lnTo>
                      <a:pt x="2671" y="2739"/>
                    </a:lnTo>
                    <a:lnTo>
                      <a:pt x="959" y="2739"/>
                    </a:lnTo>
                    <a:cubicBezTo>
                      <a:pt x="868" y="2739"/>
                      <a:pt x="868" y="2625"/>
                      <a:pt x="754" y="2625"/>
                    </a:cubicBezTo>
                    <a:cubicBezTo>
                      <a:pt x="662" y="2443"/>
                      <a:pt x="571" y="2169"/>
                      <a:pt x="388" y="2054"/>
                    </a:cubicBezTo>
                    <a:cubicBezTo>
                      <a:pt x="358" y="2024"/>
                      <a:pt x="338" y="2014"/>
                      <a:pt x="324" y="2014"/>
                    </a:cubicBezTo>
                    <a:cubicBezTo>
                      <a:pt x="297" y="2014"/>
                      <a:pt x="297" y="2054"/>
                      <a:pt x="297" y="2054"/>
                    </a:cubicBezTo>
                    <a:cubicBezTo>
                      <a:pt x="388" y="2351"/>
                      <a:pt x="480" y="2443"/>
                      <a:pt x="571" y="2625"/>
                    </a:cubicBezTo>
                    <a:cubicBezTo>
                      <a:pt x="571" y="2739"/>
                      <a:pt x="571" y="2739"/>
                      <a:pt x="662" y="2739"/>
                    </a:cubicBezTo>
                    <a:lnTo>
                      <a:pt x="388" y="2739"/>
                    </a:lnTo>
                    <a:cubicBezTo>
                      <a:pt x="183" y="2739"/>
                      <a:pt x="92" y="3104"/>
                      <a:pt x="297" y="3104"/>
                    </a:cubicBezTo>
                    <a:cubicBezTo>
                      <a:pt x="480" y="3104"/>
                      <a:pt x="662" y="3196"/>
                      <a:pt x="959" y="3196"/>
                    </a:cubicBezTo>
                    <a:cubicBezTo>
                      <a:pt x="754" y="3401"/>
                      <a:pt x="571" y="3584"/>
                      <a:pt x="388" y="3766"/>
                    </a:cubicBezTo>
                    <a:cubicBezTo>
                      <a:pt x="297" y="3881"/>
                      <a:pt x="92" y="4063"/>
                      <a:pt x="0" y="4246"/>
                    </a:cubicBezTo>
                    <a:lnTo>
                      <a:pt x="92" y="4337"/>
                    </a:lnTo>
                    <a:cubicBezTo>
                      <a:pt x="297" y="4154"/>
                      <a:pt x="480" y="3972"/>
                      <a:pt x="571" y="3881"/>
                    </a:cubicBezTo>
                    <a:cubicBezTo>
                      <a:pt x="754" y="3675"/>
                      <a:pt x="868" y="3492"/>
                      <a:pt x="1050" y="3310"/>
                    </a:cubicBezTo>
                    <a:lnTo>
                      <a:pt x="1142" y="3196"/>
                    </a:lnTo>
                    <a:lnTo>
                      <a:pt x="2762" y="3196"/>
                    </a:lnTo>
                    <a:cubicBezTo>
                      <a:pt x="2283" y="3675"/>
                      <a:pt x="1804" y="4063"/>
                      <a:pt x="1324" y="4542"/>
                    </a:cubicBezTo>
                    <a:cubicBezTo>
                      <a:pt x="1250" y="4616"/>
                      <a:pt x="1296" y="4750"/>
                      <a:pt x="1377" y="4750"/>
                    </a:cubicBezTo>
                    <a:cubicBezTo>
                      <a:pt x="1396" y="4750"/>
                      <a:pt x="1417" y="4742"/>
                      <a:pt x="1438" y="4725"/>
                    </a:cubicBezTo>
                    <a:cubicBezTo>
                      <a:pt x="1895" y="4451"/>
                      <a:pt x="2374" y="4063"/>
                      <a:pt x="2762" y="3584"/>
                    </a:cubicBezTo>
                    <a:cubicBezTo>
                      <a:pt x="2762" y="4154"/>
                      <a:pt x="2762" y="4634"/>
                      <a:pt x="2853" y="5113"/>
                    </a:cubicBezTo>
                    <a:cubicBezTo>
                      <a:pt x="2580" y="5296"/>
                      <a:pt x="2283" y="5478"/>
                      <a:pt x="2009" y="5775"/>
                    </a:cubicBezTo>
                    <a:cubicBezTo>
                      <a:pt x="1918" y="5775"/>
                      <a:pt x="1972" y="5892"/>
                      <a:pt x="2045" y="5892"/>
                    </a:cubicBezTo>
                    <a:cubicBezTo>
                      <a:pt x="2063" y="5892"/>
                      <a:pt x="2082" y="5885"/>
                      <a:pt x="2100" y="5866"/>
                    </a:cubicBezTo>
                    <a:cubicBezTo>
                      <a:pt x="2374" y="5775"/>
                      <a:pt x="2580" y="5592"/>
                      <a:pt x="2853" y="5296"/>
                    </a:cubicBezTo>
                    <a:lnTo>
                      <a:pt x="2853" y="5387"/>
                    </a:lnTo>
                    <a:cubicBezTo>
                      <a:pt x="2853" y="5490"/>
                      <a:pt x="2899" y="5541"/>
                      <a:pt x="2945" y="5541"/>
                    </a:cubicBezTo>
                    <a:cubicBezTo>
                      <a:pt x="2990" y="5541"/>
                      <a:pt x="3036" y="5490"/>
                      <a:pt x="3036" y="5387"/>
                    </a:cubicBezTo>
                    <a:cubicBezTo>
                      <a:pt x="3036" y="5296"/>
                      <a:pt x="3036" y="5204"/>
                      <a:pt x="3150" y="5113"/>
                    </a:cubicBezTo>
                    <a:lnTo>
                      <a:pt x="3150" y="5022"/>
                    </a:lnTo>
                    <a:lnTo>
                      <a:pt x="3995" y="5592"/>
                    </a:lnTo>
                    <a:cubicBezTo>
                      <a:pt x="4086" y="5592"/>
                      <a:pt x="4177" y="5478"/>
                      <a:pt x="4086" y="5387"/>
                    </a:cubicBezTo>
                    <a:cubicBezTo>
                      <a:pt x="3812" y="5204"/>
                      <a:pt x="3424" y="4908"/>
                      <a:pt x="3150" y="4725"/>
                    </a:cubicBezTo>
                    <a:lnTo>
                      <a:pt x="3150" y="3310"/>
                    </a:lnTo>
                    <a:cubicBezTo>
                      <a:pt x="3721" y="3881"/>
                      <a:pt x="4177" y="4451"/>
                      <a:pt x="4748" y="5022"/>
                    </a:cubicBezTo>
                    <a:cubicBezTo>
                      <a:pt x="4768" y="5038"/>
                      <a:pt x="4790" y="5045"/>
                      <a:pt x="4812" y="5045"/>
                    </a:cubicBezTo>
                    <a:cubicBezTo>
                      <a:pt x="4918" y="5045"/>
                      <a:pt x="5029" y="4892"/>
                      <a:pt x="4953" y="4816"/>
                    </a:cubicBezTo>
                    <a:cubicBezTo>
                      <a:pt x="4474" y="4246"/>
                      <a:pt x="3995" y="3675"/>
                      <a:pt x="3515" y="3104"/>
                    </a:cubicBezTo>
                    <a:cubicBezTo>
                      <a:pt x="3995" y="3104"/>
                      <a:pt x="4383" y="3013"/>
                      <a:pt x="4862" y="3013"/>
                    </a:cubicBezTo>
                    <a:lnTo>
                      <a:pt x="4862" y="3104"/>
                    </a:lnTo>
                    <a:cubicBezTo>
                      <a:pt x="5136" y="3401"/>
                      <a:pt x="5433" y="3766"/>
                      <a:pt x="5707" y="4063"/>
                    </a:cubicBezTo>
                    <a:cubicBezTo>
                      <a:pt x="5724" y="4081"/>
                      <a:pt x="5742" y="4088"/>
                      <a:pt x="5758" y="4088"/>
                    </a:cubicBezTo>
                    <a:cubicBezTo>
                      <a:pt x="5826" y="4088"/>
                      <a:pt x="5872" y="3954"/>
                      <a:pt x="5798" y="3881"/>
                    </a:cubicBezTo>
                    <a:cubicBezTo>
                      <a:pt x="5615" y="3584"/>
                      <a:pt x="5319" y="3310"/>
                      <a:pt x="5045" y="3013"/>
                    </a:cubicBezTo>
                    <a:lnTo>
                      <a:pt x="5045" y="2922"/>
                    </a:lnTo>
                    <a:cubicBezTo>
                      <a:pt x="5433" y="2922"/>
                      <a:pt x="5798" y="2831"/>
                      <a:pt x="6186" y="2739"/>
                    </a:cubicBezTo>
                    <a:cubicBezTo>
                      <a:pt x="6277" y="2739"/>
                      <a:pt x="6186" y="2534"/>
                      <a:pt x="6095" y="2534"/>
                    </a:cubicBezTo>
                    <a:cubicBezTo>
                      <a:pt x="5798" y="2625"/>
                      <a:pt x="5524" y="2625"/>
                      <a:pt x="5227" y="2625"/>
                    </a:cubicBezTo>
                    <a:cubicBezTo>
                      <a:pt x="5319" y="2534"/>
                      <a:pt x="5433" y="2443"/>
                      <a:pt x="5433" y="2260"/>
                    </a:cubicBezTo>
                    <a:cubicBezTo>
                      <a:pt x="5615" y="2054"/>
                      <a:pt x="5707" y="1872"/>
                      <a:pt x="5798" y="1598"/>
                    </a:cubicBezTo>
                    <a:cubicBezTo>
                      <a:pt x="5889" y="1598"/>
                      <a:pt x="5798" y="1484"/>
                      <a:pt x="5707" y="1484"/>
                    </a:cubicBezTo>
                    <a:cubicBezTo>
                      <a:pt x="5524" y="1689"/>
                      <a:pt x="5433" y="1963"/>
                      <a:pt x="5227" y="2169"/>
                    </a:cubicBezTo>
                    <a:cubicBezTo>
                      <a:pt x="5136" y="2351"/>
                      <a:pt x="5045" y="2443"/>
                      <a:pt x="4953" y="2625"/>
                    </a:cubicBezTo>
                    <a:cubicBezTo>
                      <a:pt x="4474" y="2625"/>
                      <a:pt x="4086" y="2739"/>
                      <a:pt x="3607" y="2739"/>
                    </a:cubicBezTo>
                    <a:cubicBezTo>
                      <a:pt x="4086" y="2169"/>
                      <a:pt x="4565" y="1598"/>
                      <a:pt x="4953" y="1027"/>
                    </a:cubicBezTo>
                    <a:cubicBezTo>
                      <a:pt x="5019" y="946"/>
                      <a:pt x="4944" y="876"/>
                      <a:pt x="4855" y="876"/>
                    </a:cubicBezTo>
                    <a:cubicBezTo>
                      <a:pt x="4819" y="876"/>
                      <a:pt x="4781" y="887"/>
                      <a:pt x="4748" y="913"/>
                    </a:cubicBezTo>
                    <a:cubicBezTo>
                      <a:pt x="4291" y="1598"/>
                      <a:pt x="3812" y="2169"/>
                      <a:pt x="3242" y="2739"/>
                    </a:cubicBezTo>
                    <a:lnTo>
                      <a:pt x="3150" y="2739"/>
                    </a:lnTo>
                    <a:cubicBezTo>
                      <a:pt x="3150" y="2443"/>
                      <a:pt x="3150" y="2054"/>
                      <a:pt x="3036" y="1781"/>
                    </a:cubicBezTo>
                    <a:cubicBezTo>
                      <a:pt x="3150" y="1781"/>
                      <a:pt x="3333" y="1689"/>
                      <a:pt x="3242" y="1598"/>
                    </a:cubicBezTo>
                    <a:lnTo>
                      <a:pt x="3036" y="1393"/>
                    </a:lnTo>
                    <a:lnTo>
                      <a:pt x="3036" y="69"/>
                    </a:lnTo>
                    <a:cubicBezTo>
                      <a:pt x="3036" y="23"/>
                      <a:pt x="2990" y="0"/>
                      <a:pt x="2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47"/>
              <p:cNvSpPr/>
              <p:nvPr/>
            </p:nvSpPr>
            <p:spPr>
              <a:xfrm>
                <a:off x="3473413" y="696950"/>
                <a:ext cx="21223" cy="27021"/>
              </a:xfrm>
              <a:custGeom>
                <a:avLst/>
                <a:gdLst/>
                <a:ahLst/>
                <a:cxnLst/>
                <a:rect l="l" t="t" r="r" b="b"/>
                <a:pathLst>
                  <a:path w="937" h="1193" extrusionOk="0">
                    <a:moveTo>
                      <a:pt x="845" y="1"/>
                    </a:moveTo>
                    <a:cubicBezTo>
                      <a:pt x="457" y="206"/>
                      <a:pt x="92" y="685"/>
                      <a:pt x="0" y="1142"/>
                    </a:cubicBezTo>
                    <a:cubicBezTo>
                      <a:pt x="0" y="1142"/>
                      <a:pt x="41" y="1193"/>
                      <a:pt x="95" y="1193"/>
                    </a:cubicBezTo>
                    <a:cubicBezTo>
                      <a:pt x="122" y="1193"/>
                      <a:pt x="152" y="1180"/>
                      <a:pt x="183" y="1142"/>
                    </a:cubicBezTo>
                    <a:cubicBezTo>
                      <a:pt x="365" y="777"/>
                      <a:pt x="571" y="389"/>
                      <a:pt x="936" y="115"/>
                    </a:cubicBezTo>
                    <a:cubicBezTo>
                      <a:pt x="936" y="1"/>
                      <a:pt x="936" y="1"/>
                      <a:pt x="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47"/>
              <p:cNvSpPr/>
              <p:nvPr/>
            </p:nvSpPr>
            <p:spPr>
              <a:xfrm>
                <a:off x="2594524" y="976134"/>
                <a:ext cx="174247" cy="165504"/>
              </a:xfrm>
              <a:custGeom>
                <a:avLst/>
                <a:gdLst/>
                <a:ahLst/>
                <a:cxnLst/>
                <a:rect l="l" t="t" r="r" b="b"/>
                <a:pathLst>
                  <a:path w="7693" h="7307" extrusionOk="0">
                    <a:moveTo>
                      <a:pt x="3607" y="0"/>
                    </a:moveTo>
                    <a:cubicBezTo>
                      <a:pt x="3561" y="0"/>
                      <a:pt x="3515" y="46"/>
                      <a:pt x="3515" y="137"/>
                    </a:cubicBezTo>
                    <a:lnTo>
                      <a:pt x="3515" y="1278"/>
                    </a:lnTo>
                    <a:cubicBezTo>
                      <a:pt x="3310" y="1096"/>
                      <a:pt x="3127" y="913"/>
                      <a:pt x="2945" y="617"/>
                    </a:cubicBezTo>
                    <a:cubicBezTo>
                      <a:pt x="2927" y="599"/>
                      <a:pt x="2906" y="592"/>
                      <a:pt x="2883" y="592"/>
                    </a:cubicBezTo>
                    <a:cubicBezTo>
                      <a:pt x="2786" y="592"/>
                      <a:pt x="2665" y="725"/>
                      <a:pt x="2739" y="799"/>
                    </a:cubicBezTo>
                    <a:cubicBezTo>
                      <a:pt x="3036" y="1187"/>
                      <a:pt x="3219" y="1575"/>
                      <a:pt x="3515" y="1849"/>
                    </a:cubicBezTo>
                    <a:cubicBezTo>
                      <a:pt x="3515" y="2237"/>
                      <a:pt x="3424" y="2625"/>
                      <a:pt x="3424" y="2990"/>
                    </a:cubicBezTo>
                    <a:cubicBezTo>
                      <a:pt x="2739" y="2237"/>
                      <a:pt x="1986" y="1484"/>
                      <a:pt x="1324" y="708"/>
                    </a:cubicBezTo>
                    <a:cubicBezTo>
                      <a:pt x="1307" y="691"/>
                      <a:pt x="1285" y="683"/>
                      <a:pt x="1263" y="683"/>
                    </a:cubicBezTo>
                    <a:cubicBezTo>
                      <a:pt x="1167" y="683"/>
                      <a:pt x="1049" y="821"/>
                      <a:pt x="1141" y="913"/>
                    </a:cubicBezTo>
                    <a:cubicBezTo>
                      <a:pt x="1803" y="1758"/>
                      <a:pt x="2557" y="2511"/>
                      <a:pt x="3219" y="3378"/>
                    </a:cubicBezTo>
                    <a:lnTo>
                      <a:pt x="1141" y="3378"/>
                    </a:lnTo>
                    <a:cubicBezTo>
                      <a:pt x="1027" y="3378"/>
                      <a:pt x="1027" y="3287"/>
                      <a:pt x="936" y="3196"/>
                    </a:cubicBezTo>
                    <a:cubicBezTo>
                      <a:pt x="845" y="2990"/>
                      <a:pt x="662" y="2716"/>
                      <a:pt x="457" y="2511"/>
                    </a:cubicBezTo>
                    <a:cubicBezTo>
                      <a:pt x="365" y="2511"/>
                      <a:pt x="274" y="2511"/>
                      <a:pt x="274" y="2625"/>
                    </a:cubicBezTo>
                    <a:cubicBezTo>
                      <a:pt x="365" y="2899"/>
                      <a:pt x="571" y="3082"/>
                      <a:pt x="753" y="3378"/>
                    </a:cubicBezTo>
                    <a:cubicBezTo>
                      <a:pt x="662" y="3470"/>
                      <a:pt x="571" y="3470"/>
                      <a:pt x="365" y="3470"/>
                    </a:cubicBezTo>
                    <a:cubicBezTo>
                      <a:pt x="183" y="3470"/>
                      <a:pt x="92" y="3858"/>
                      <a:pt x="365" y="3858"/>
                    </a:cubicBezTo>
                    <a:cubicBezTo>
                      <a:pt x="571" y="3858"/>
                      <a:pt x="845" y="3949"/>
                      <a:pt x="1141" y="3949"/>
                    </a:cubicBezTo>
                    <a:cubicBezTo>
                      <a:pt x="936" y="4223"/>
                      <a:pt x="753" y="4428"/>
                      <a:pt x="457" y="4611"/>
                    </a:cubicBezTo>
                    <a:cubicBezTo>
                      <a:pt x="365" y="4794"/>
                      <a:pt x="183" y="4999"/>
                      <a:pt x="0" y="5182"/>
                    </a:cubicBezTo>
                    <a:cubicBezTo>
                      <a:pt x="0" y="5273"/>
                      <a:pt x="92" y="5364"/>
                      <a:pt x="183" y="5364"/>
                    </a:cubicBezTo>
                    <a:cubicBezTo>
                      <a:pt x="365" y="5182"/>
                      <a:pt x="571" y="4999"/>
                      <a:pt x="753" y="4702"/>
                    </a:cubicBezTo>
                    <a:cubicBezTo>
                      <a:pt x="936" y="4520"/>
                      <a:pt x="1027" y="4337"/>
                      <a:pt x="1233" y="4132"/>
                    </a:cubicBezTo>
                    <a:cubicBezTo>
                      <a:pt x="1324" y="4132"/>
                      <a:pt x="1324" y="4040"/>
                      <a:pt x="1324" y="4040"/>
                    </a:cubicBezTo>
                    <a:cubicBezTo>
                      <a:pt x="1324" y="4040"/>
                      <a:pt x="1415" y="4040"/>
                      <a:pt x="1415" y="3949"/>
                    </a:cubicBezTo>
                    <a:cubicBezTo>
                      <a:pt x="1746" y="3995"/>
                      <a:pt x="2077" y="4017"/>
                      <a:pt x="2411" y="4017"/>
                    </a:cubicBezTo>
                    <a:cubicBezTo>
                      <a:pt x="2745" y="4017"/>
                      <a:pt x="3082" y="3995"/>
                      <a:pt x="3424" y="3949"/>
                    </a:cubicBezTo>
                    <a:lnTo>
                      <a:pt x="3424" y="3949"/>
                    </a:lnTo>
                    <a:cubicBezTo>
                      <a:pt x="2853" y="4520"/>
                      <a:pt x="2283" y="5090"/>
                      <a:pt x="1598" y="5661"/>
                    </a:cubicBezTo>
                    <a:cubicBezTo>
                      <a:pt x="1524" y="5735"/>
                      <a:pt x="1644" y="5868"/>
                      <a:pt x="1741" y="5868"/>
                    </a:cubicBezTo>
                    <a:cubicBezTo>
                      <a:pt x="1764" y="5868"/>
                      <a:pt x="1786" y="5861"/>
                      <a:pt x="1803" y="5844"/>
                    </a:cubicBezTo>
                    <a:cubicBezTo>
                      <a:pt x="2374" y="5478"/>
                      <a:pt x="2945" y="4999"/>
                      <a:pt x="3424" y="4520"/>
                    </a:cubicBezTo>
                    <a:lnTo>
                      <a:pt x="3424" y="6232"/>
                    </a:lnTo>
                    <a:cubicBezTo>
                      <a:pt x="3127" y="6505"/>
                      <a:pt x="2739" y="6802"/>
                      <a:pt x="2465" y="7076"/>
                    </a:cubicBezTo>
                    <a:cubicBezTo>
                      <a:pt x="2391" y="7169"/>
                      <a:pt x="2437" y="7306"/>
                      <a:pt x="2506" y="7306"/>
                    </a:cubicBezTo>
                    <a:cubicBezTo>
                      <a:pt x="2522" y="7306"/>
                      <a:pt x="2539" y="7299"/>
                      <a:pt x="2557" y="7282"/>
                    </a:cubicBezTo>
                    <a:cubicBezTo>
                      <a:pt x="2945" y="7076"/>
                      <a:pt x="3219" y="6893"/>
                      <a:pt x="3515" y="6620"/>
                    </a:cubicBezTo>
                    <a:lnTo>
                      <a:pt x="3515" y="6711"/>
                    </a:lnTo>
                    <a:cubicBezTo>
                      <a:pt x="3515" y="6802"/>
                      <a:pt x="3584" y="6848"/>
                      <a:pt x="3652" y="6848"/>
                    </a:cubicBezTo>
                    <a:cubicBezTo>
                      <a:pt x="3721" y="6848"/>
                      <a:pt x="3789" y="6802"/>
                      <a:pt x="3789" y="6711"/>
                    </a:cubicBezTo>
                    <a:lnTo>
                      <a:pt x="3789" y="6323"/>
                    </a:lnTo>
                    <a:cubicBezTo>
                      <a:pt x="3881" y="6323"/>
                      <a:pt x="3881" y="6232"/>
                      <a:pt x="3881" y="6232"/>
                    </a:cubicBezTo>
                    <a:cubicBezTo>
                      <a:pt x="4177" y="6414"/>
                      <a:pt x="4565" y="6711"/>
                      <a:pt x="4930" y="6893"/>
                    </a:cubicBezTo>
                    <a:cubicBezTo>
                      <a:pt x="4948" y="6911"/>
                      <a:pt x="4966" y="6918"/>
                      <a:pt x="4984" y="6918"/>
                    </a:cubicBezTo>
                    <a:cubicBezTo>
                      <a:pt x="5057" y="6918"/>
                      <a:pt x="5114" y="6785"/>
                      <a:pt x="5022" y="6711"/>
                    </a:cubicBezTo>
                    <a:cubicBezTo>
                      <a:pt x="4657" y="6414"/>
                      <a:pt x="4269" y="6140"/>
                      <a:pt x="3789" y="5844"/>
                    </a:cubicBezTo>
                    <a:cubicBezTo>
                      <a:pt x="3789" y="5273"/>
                      <a:pt x="3881" y="4702"/>
                      <a:pt x="3789" y="4040"/>
                    </a:cubicBezTo>
                    <a:lnTo>
                      <a:pt x="3881" y="4040"/>
                    </a:lnTo>
                    <a:cubicBezTo>
                      <a:pt x="4565" y="4794"/>
                      <a:pt x="5227" y="5570"/>
                      <a:pt x="5889" y="6232"/>
                    </a:cubicBezTo>
                    <a:cubicBezTo>
                      <a:pt x="5906" y="6248"/>
                      <a:pt x="5925" y="6256"/>
                      <a:pt x="5946" y="6256"/>
                    </a:cubicBezTo>
                    <a:cubicBezTo>
                      <a:pt x="6038" y="6256"/>
                      <a:pt x="6146" y="6103"/>
                      <a:pt x="6072" y="5935"/>
                    </a:cubicBezTo>
                    <a:cubicBezTo>
                      <a:pt x="5501" y="5273"/>
                      <a:pt x="4930" y="4611"/>
                      <a:pt x="4360" y="3949"/>
                    </a:cubicBezTo>
                    <a:cubicBezTo>
                      <a:pt x="4839" y="3858"/>
                      <a:pt x="5410" y="3766"/>
                      <a:pt x="5980" y="3652"/>
                    </a:cubicBezTo>
                    <a:lnTo>
                      <a:pt x="5980" y="3858"/>
                    </a:lnTo>
                    <a:cubicBezTo>
                      <a:pt x="6368" y="4223"/>
                      <a:pt x="6642" y="4611"/>
                      <a:pt x="7030" y="4999"/>
                    </a:cubicBezTo>
                    <a:cubicBezTo>
                      <a:pt x="7048" y="5016"/>
                      <a:pt x="7068" y="5024"/>
                      <a:pt x="7089" y="5024"/>
                    </a:cubicBezTo>
                    <a:cubicBezTo>
                      <a:pt x="7178" y="5024"/>
                      <a:pt x="7270" y="4886"/>
                      <a:pt x="7122" y="4794"/>
                    </a:cubicBezTo>
                    <a:cubicBezTo>
                      <a:pt x="6848" y="4428"/>
                      <a:pt x="6460" y="4040"/>
                      <a:pt x="6163" y="3652"/>
                    </a:cubicBezTo>
                    <a:cubicBezTo>
                      <a:pt x="6642" y="3561"/>
                      <a:pt x="7122" y="3561"/>
                      <a:pt x="7601" y="3470"/>
                    </a:cubicBezTo>
                    <a:cubicBezTo>
                      <a:pt x="7692" y="3378"/>
                      <a:pt x="7692" y="3196"/>
                      <a:pt x="7510" y="3196"/>
                    </a:cubicBezTo>
                    <a:cubicBezTo>
                      <a:pt x="7213" y="3196"/>
                      <a:pt x="6848" y="3287"/>
                      <a:pt x="6460" y="3287"/>
                    </a:cubicBezTo>
                    <a:cubicBezTo>
                      <a:pt x="6551" y="3082"/>
                      <a:pt x="6642" y="2990"/>
                      <a:pt x="6734" y="2808"/>
                    </a:cubicBezTo>
                    <a:cubicBezTo>
                      <a:pt x="6939" y="2625"/>
                      <a:pt x="7030" y="2328"/>
                      <a:pt x="7213" y="2055"/>
                    </a:cubicBezTo>
                    <a:cubicBezTo>
                      <a:pt x="7213" y="1973"/>
                      <a:pt x="7166" y="1903"/>
                      <a:pt x="7107" y="1903"/>
                    </a:cubicBezTo>
                    <a:cubicBezTo>
                      <a:pt x="7083" y="1903"/>
                      <a:pt x="7056" y="1914"/>
                      <a:pt x="7030" y="1940"/>
                    </a:cubicBezTo>
                    <a:cubicBezTo>
                      <a:pt x="6848" y="2146"/>
                      <a:pt x="6642" y="2420"/>
                      <a:pt x="6460" y="2716"/>
                    </a:cubicBezTo>
                    <a:cubicBezTo>
                      <a:pt x="6368" y="2899"/>
                      <a:pt x="6163" y="3082"/>
                      <a:pt x="6072" y="3287"/>
                    </a:cubicBezTo>
                    <a:cubicBezTo>
                      <a:pt x="5501" y="3378"/>
                      <a:pt x="5022" y="3378"/>
                      <a:pt x="4451" y="3378"/>
                    </a:cubicBezTo>
                    <a:cubicBezTo>
                      <a:pt x="5022" y="2716"/>
                      <a:pt x="5592" y="2055"/>
                      <a:pt x="6072" y="1278"/>
                    </a:cubicBezTo>
                    <a:cubicBezTo>
                      <a:pt x="6146" y="1205"/>
                      <a:pt x="6040" y="1071"/>
                      <a:pt x="5949" y="1071"/>
                    </a:cubicBezTo>
                    <a:cubicBezTo>
                      <a:pt x="5927" y="1071"/>
                      <a:pt x="5907" y="1078"/>
                      <a:pt x="5889" y="1096"/>
                    </a:cubicBezTo>
                    <a:cubicBezTo>
                      <a:pt x="5318" y="1940"/>
                      <a:pt x="4657" y="2716"/>
                      <a:pt x="3995" y="3378"/>
                    </a:cubicBezTo>
                    <a:lnTo>
                      <a:pt x="3789" y="3378"/>
                    </a:lnTo>
                    <a:lnTo>
                      <a:pt x="3789" y="2237"/>
                    </a:lnTo>
                    <a:cubicBezTo>
                      <a:pt x="3881" y="2237"/>
                      <a:pt x="4086" y="2146"/>
                      <a:pt x="3995" y="2055"/>
                    </a:cubicBezTo>
                    <a:cubicBezTo>
                      <a:pt x="3881" y="1940"/>
                      <a:pt x="3881" y="1849"/>
                      <a:pt x="3789" y="1758"/>
                    </a:cubicBezTo>
                    <a:cubicBezTo>
                      <a:pt x="3789" y="1187"/>
                      <a:pt x="3789" y="708"/>
                      <a:pt x="3698" y="137"/>
                    </a:cubicBezTo>
                    <a:cubicBezTo>
                      <a:pt x="3698" y="46"/>
                      <a:pt x="3652" y="0"/>
                      <a:pt x="3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47"/>
              <p:cNvSpPr/>
              <p:nvPr/>
            </p:nvSpPr>
            <p:spPr>
              <a:xfrm>
                <a:off x="2682407" y="985941"/>
                <a:ext cx="25866" cy="33635"/>
              </a:xfrm>
              <a:custGeom>
                <a:avLst/>
                <a:gdLst/>
                <a:ahLst/>
                <a:cxnLst/>
                <a:rect l="l" t="t" r="r" b="b"/>
                <a:pathLst>
                  <a:path w="1142" h="1485" extrusionOk="0">
                    <a:moveTo>
                      <a:pt x="1050" y="1"/>
                    </a:moveTo>
                    <a:cubicBezTo>
                      <a:pt x="571" y="275"/>
                      <a:pt x="115" y="754"/>
                      <a:pt x="1" y="1416"/>
                    </a:cubicBezTo>
                    <a:cubicBezTo>
                      <a:pt x="1" y="1462"/>
                      <a:pt x="29" y="1485"/>
                      <a:pt x="69" y="1485"/>
                    </a:cubicBezTo>
                    <a:cubicBezTo>
                      <a:pt x="109" y="1485"/>
                      <a:pt x="160" y="1462"/>
                      <a:pt x="206" y="1416"/>
                    </a:cubicBezTo>
                    <a:cubicBezTo>
                      <a:pt x="389" y="937"/>
                      <a:pt x="685" y="480"/>
                      <a:pt x="1050" y="92"/>
                    </a:cubicBezTo>
                    <a:cubicBezTo>
                      <a:pt x="1142" y="92"/>
                      <a:pt x="1142" y="1"/>
                      <a:pt x="10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47"/>
              <p:cNvSpPr/>
              <p:nvPr/>
            </p:nvSpPr>
            <p:spPr>
              <a:xfrm>
                <a:off x="4884894" y="753824"/>
                <a:ext cx="175696" cy="165979"/>
              </a:xfrm>
              <a:custGeom>
                <a:avLst/>
                <a:gdLst/>
                <a:ahLst/>
                <a:cxnLst/>
                <a:rect l="l" t="t" r="r" b="b"/>
                <a:pathLst>
                  <a:path w="7757" h="7328" extrusionOk="0">
                    <a:moveTo>
                      <a:pt x="3671" y="0"/>
                    </a:moveTo>
                    <a:cubicBezTo>
                      <a:pt x="3626" y="0"/>
                      <a:pt x="3580" y="23"/>
                      <a:pt x="3580" y="69"/>
                    </a:cubicBezTo>
                    <a:cubicBezTo>
                      <a:pt x="3580" y="548"/>
                      <a:pt x="3489" y="913"/>
                      <a:pt x="3489" y="1301"/>
                    </a:cubicBezTo>
                    <a:cubicBezTo>
                      <a:pt x="3397" y="1028"/>
                      <a:pt x="3192" y="822"/>
                      <a:pt x="3009" y="639"/>
                    </a:cubicBezTo>
                    <a:cubicBezTo>
                      <a:pt x="2956" y="586"/>
                      <a:pt x="2910" y="564"/>
                      <a:pt x="2875" y="564"/>
                    </a:cubicBezTo>
                    <a:cubicBezTo>
                      <a:pt x="2789" y="564"/>
                      <a:pt x="2762" y="693"/>
                      <a:pt x="2827" y="822"/>
                    </a:cubicBezTo>
                    <a:cubicBezTo>
                      <a:pt x="3009" y="1119"/>
                      <a:pt x="3306" y="1484"/>
                      <a:pt x="3489" y="1781"/>
                    </a:cubicBezTo>
                    <a:lnTo>
                      <a:pt x="3489" y="2922"/>
                    </a:lnTo>
                    <a:cubicBezTo>
                      <a:pt x="2735" y="2169"/>
                      <a:pt x="2051" y="1484"/>
                      <a:pt x="1297" y="731"/>
                    </a:cubicBezTo>
                    <a:cubicBezTo>
                      <a:pt x="1273" y="706"/>
                      <a:pt x="1248" y="695"/>
                      <a:pt x="1227" y="695"/>
                    </a:cubicBezTo>
                    <a:cubicBezTo>
                      <a:pt x="1170" y="695"/>
                      <a:pt x="1139" y="780"/>
                      <a:pt x="1206" y="913"/>
                    </a:cubicBezTo>
                    <a:cubicBezTo>
                      <a:pt x="1868" y="1689"/>
                      <a:pt x="2530" y="2534"/>
                      <a:pt x="3306" y="3401"/>
                    </a:cubicBezTo>
                    <a:lnTo>
                      <a:pt x="1115" y="3401"/>
                    </a:lnTo>
                    <a:cubicBezTo>
                      <a:pt x="1115" y="3310"/>
                      <a:pt x="1023" y="3310"/>
                      <a:pt x="1023" y="3196"/>
                    </a:cubicBezTo>
                    <a:cubicBezTo>
                      <a:pt x="818" y="3013"/>
                      <a:pt x="727" y="2739"/>
                      <a:pt x="453" y="2534"/>
                    </a:cubicBezTo>
                    <a:cubicBezTo>
                      <a:pt x="453" y="2504"/>
                      <a:pt x="440" y="2493"/>
                      <a:pt x="423" y="2493"/>
                    </a:cubicBezTo>
                    <a:cubicBezTo>
                      <a:pt x="389" y="2493"/>
                      <a:pt x="339" y="2534"/>
                      <a:pt x="339" y="2534"/>
                    </a:cubicBezTo>
                    <a:cubicBezTo>
                      <a:pt x="453" y="2831"/>
                      <a:pt x="635" y="3105"/>
                      <a:pt x="727" y="3310"/>
                    </a:cubicBezTo>
                    <a:lnTo>
                      <a:pt x="818" y="3401"/>
                    </a:lnTo>
                    <a:lnTo>
                      <a:pt x="453" y="3401"/>
                    </a:lnTo>
                    <a:cubicBezTo>
                      <a:pt x="247" y="3401"/>
                      <a:pt x="156" y="3767"/>
                      <a:pt x="339" y="3881"/>
                    </a:cubicBezTo>
                    <a:cubicBezTo>
                      <a:pt x="635" y="3881"/>
                      <a:pt x="909" y="3881"/>
                      <a:pt x="1115" y="3972"/>
                    </a:cubicBezTo>
                    <a:lnTo>
                      <a:pt x="1206" y="3972"/>
                    </a:lnTo>
                    <a:lnTo>
                      <a:pt x="544" y="4634"/>
                    </a:lnTo>
                    <a:cubicBezTo>
                      <a:pt x="339" y="4817"/>
                      <a:pt x="156" y="4908"/>
                      <a:pt x="65" y="5205"/>
                    </a:cubicBezTo>
                    <a:cubicBezTo>
                      <a:pt x="0" y="5269"/>
                      <a:pt x="27" y="5334"/>
                      <a:pt x="80" y="5334"/>
                    </a:cubicBezTo>
                    <a:cubicBezTo>
                      <a:pt x="103" y="5334"/>
                      <a:pt x="129" y="5323"/>
                      <a:pt x="156" y="5296"/>
                    </a:cubicBezTo>
                    <a:cubicBezTo>
                      <a:pt x="453" y="5205"/>
                      <a:pt x="544" y="4908"/>
                      <a:pt x="727" y="4725"/>
                    </a:cubicBezTo>
                    <a:cubicBezTo>
                      <a:pt x="909" y="4543"/>
                      <a:pt x="1115" y="4246"/>
                      <a:pt x="1297" y="4063"/>
                    </a:cubicBezTo>
                    <a:cubicBezTo>
                      <a:pt x="1389" y="4063"/>
                      <a:pt x="1389" y="3972"/>
                      <a:pt x="1389" y="3972"/>
                    </a:cubicBezTo>
                    <a:lnTo>
                      <a:pt x="3397" y="3972"/>
                    </a:lnTo>
                    <a:cubicBezTo>
                      <a:pt x="2827" y="4543"/>
                      <a:pt x="2256" y="5022"/>
                      <a:pt x="1685" y="5593"/>
                    </a:cubicBezTo>
                    <a:cubicBezTo>
                      <a:pt x="1594" y="5684"/>
                      <a:pt x="1685" y="5866"/>
                      <a:pt x="1868" y="5866"/>
                    </a:cubicBezTo>
                    <a:cubicBezTo>
                      <a:pt x="2439" y="5387"/>
                      <a:pt x="2918" y="5022"/>
                      <a:pt x="3489" y="4451"/>
                    </a:cubicBezTo>
                    <a:lnTo>
                      <a:pt x="3489" y="6255"/>
                    </a:lnTo>
                    <a:cubicBezTo>
                      <a:pt x="3101" y="6528"/>
                      <a:pt x="2827" y="6734"/>
                      <a:pt x="2439" y="7099"/>
                    </a:cubicBezTo>
                    <a:cubicBezTo>
                      <a:pt x="2363" y="7174"/>
                      <a:pt x="2474" y="7327"/>
                      <a:pt x="2567" y="7327"/>
                    </a:cubicBezTo>
                    <a:cubicBezTo>
                      <a:pt x="2586" y="7327"/>
                      <a:pt x="2605" y="7320"/>
                      <a:pt x="2621" y="7304"/>
                    </a:cubicBezTo>
                    <a:cubicBezTo>
                      <a:pt x="2918" y="7099"/>
                      <a:pt x="3192" y="6825"/>
                      <a:pt x="3489" y="6620"/>
                    </a:cubicBezTo>
                    <a:lnTo>
                      <a:pt x="3489" y="6734"/>
                    </a:lnTo>
                    <a:cubicBezTo>
                      <a:pt x="3489" y="6825"/>
                      <a:pt x="3557" y="6871"/>
                      <a:pt x="3640" y="6871"/>
                    </a:cubicBezTo>
                    <a:cubicBezTo>
                      <a:pt x="3723" y="6871"/>
                      <a:pt x="3820" y="6825"/>
                      <a:pt x="3877" y="6734"/>
                    </a:cubicBezTo>
                    <a:lnTo>
                      <a:pt x="3877" y="6255"/>
                    </a:lnTo>
                    <a:lnTo>
                      <a:pt x="3877" y="6163"/>
                    </a:lnTo>
                    <a:cubicBezTo>
                      <a:pt x="4242" y="6437"/>
                      <a:pt x="4630" y="6620"/>
                      <a:pt x="5018" y="6825"/>
                    </a:cubicBezTo>
                    <a:cubicBezTo>
                      <a:pt x="5036" y="6843"/>
                      <a:pt x="5051" y="6851"/>
                      <a:pt x="5062" y="6851"/>
                    </a:cubicBezTo>
                    <a:cubicBezTo>
                      <a:pt x="5106" y="6851"/>
                      <a:pt x="5091" y="6734"/>
                      <a:pt x="5018" y="6734"/>
                    </a:cubicBezTo>
                    <a:cubicBezTo>
                      <a:pt x="4630" y="6437"/>
                      <a:pt x="4242" y="6049"/>
                      <a:pt x="3877" y="5866"/>
                    </a:cubicBezTo>
                    <a:lnTo>
                      <a:pt x="3877" y="4063"/>
                    </a:lnTo>
                    <a:cubicBezTo>
                      <a:pt x="4539" y="4725"/>
                      <a:pt x="5200" y="5478"/>
                      <a:pt x="5954" y="6163"/>
                    </a:cubicBezTo>
                    <a:cubicBezTo>
                      <a:pt x="5970" y="6179"/>
                      <a:pt x="5989" y="6186"/>
                      <a:pt x="6010" y="6186"/>
                    </a:cubicBezTo>
                    <a:cubicBezTo>
                      <a:pt x="6108" y="6186"/>
                      <a:pt x="6234" y="6033"/>
                      <a:pt x="6159" y="5958"/>
                    </a:cubicBezTo>
                    <a:cubicBezTo>
                      <a:pt x="5589" y="5205"/>
                      <a:pt x="5018" y="4543"/>
                      <a:pt x="4333" y="3881"/>
                    </a:cubicBezTo>
                    <a:cubicBezTo>
                      <a:pt x="4893" y="3881"/>
                      <a:pt x="5452" y="3771"/>
                      <a:pt x="6011" y="3681"/>
                    </a:cubicBezTo>
                    <a:lnTo>
                      <a:pt x="6011" y="3681"/>
                    </a:lnTo>
                    <a:cubicBezTo>
                      <a:pt x="5956" y="3702"/>
                      <a:pt x="5967" y="3783"/>
                      <a:pt x="6045" y="3881"/>
                    </a:cubicBezTo>
                    <a:cubicBezTo>
                      <a:pt x="6342" y="4246"/>
                      <a:pt x="6616" y="4634"/>
                      <a:pt x="7004" y="4908"/>
                    </a:cubicBezTo>
                    <a:cubicBezTo>
                      <a:pt x="7031" y="4969"/>
                      <a:pt x="7068" y="4993"/>
                      <a:pt x="7104" y="4993"/>
                    </a:cubicBezTo>
                    <a:cubicBezTo>
                      <a:pt x="7189" y="4993"/>
                      <a:pt x="7267" y="4854"/>
                      <a:pt x="7186" y="4725"/>
                    </a:cubicBezTo>
                    <a:cubicBezTo>
                      <a:pt x="6912" y="4337"/>
                      <a:pt x="6524" y="4063"/>
                      <a:pt x="6159" y="3675"/>
                    </a:cubicBezTo>
                    <a:lnTo>
                      <a:pt x="7574" y="3401"/>
                    </a:lnTo>
                    <a:cubicBezTo>
                      <a:pt x="7757" y="3401"/>
                      <a:pt x="7666" y="3105"/>
                      <a:pt x="7574" y="3105"/>
                    </a:cubicBezTo>
                    <a:cubicBezTo>
                      <a:pt x="7186" y="3196"/>
                      <a:pt x="6821" y="3196"/>
                      <a:pt x="6524" y="3196"/>
                    </a:cubicBezTo>
                    <a:cubicBezTo>
                      <a:pt x="6616" y="3105"/>
                      <a:pt x="6730" y="2922"/>
                      <a:pt x="6730" y="2831"/>
                    </a:cubicBezTo>
                    <a:cubicBezTo>
                      <a:pt x="6912" y="2534"/>
                      <a:pt x="7095" y="2351"/>
                      <a:pt x="7186" y="1963"/>
                    </a:cubicBezTo>
                    <a:cubicBezTo>
                      <a:pt x="7267" y="1899"/>
                      <a:pt x="7234" y="1834"/>
                      <a:pt x="7175" y="1834"/>
                    </a:cubicBezTo>
                    <a:cubicBezTo>
                      <a:pt x="7150" y="1834"/>
                      <a:pt x="7122" y="1845"/>
                      <a:pt x="7095" y="1872"/>
                    </a:cubicBezTo>
                    <a:cubicBezTo>
                      <a:pt x="6912" y="2169"/>
                      <a:pt x="6730" y="2443"/>
                      <a:pt x="6524" y="2625"/>
                    </a:cubicBezTo>
                    <a:cubicBezTo>
                      <a:pt x="6342" y="2831"/>
                      <a:pt x="6250" y="3013"/>
                      <a:pt x="6159" y="3310"/>
                    </a:cubicBezTo>
                    <a:lnTo>
                      <a:pt x="4539" y="3310"/>
                    </a:lnTo>
                    <a:cubicBezTo>
                      <a:pt x="5109" y="2625"/>
                      <a:pt x="5589" y="1963"/>
                      <a:pt x="6159" y="1301"/>
                    </a:cubicBezTo>
                    <a:cubicBezTo>
                      <a:pt x="6159" y="1168"/>
                      <a:pt x="6049" y="1083"/>
                      <a:pt x="5990" y="1083"/>
                    </a:cubicBezTo>
                    <a:cubicBezTo>
                      <a:pt x="5968" y="1083"/>
                      <a:pt x="5954" y="1094"/>
                      <a:pt x="5954" y="1119"/>
                    </a:cubicBezTo>
                    <a:cubicBezTo>
                      <a:pt x="5292" y="1872"/>
                      <a:pt x="4721" y="2625"/>
                      <a:pt x="4059" y="3310"/>
                    </a:cubicBezTo>
                    <a:lnTo>
                      <a:pt x="3877" y="3310"/>
                    </a:lnTo>
                    <a:lnTo>
                      <a:pt x="3877" y="2169"/>
                    </a:lnTo>
                    <a:cubicBezTo>
                      <a:pt x="3893" y="2185"/>
                      <a:pt x="3909" y="2192"/>
                      <a:pt x="3924" y="2192"/>
                    </a:cubicBezTo>
                    <a:cubicBezTo>
                      <a:pt x="3994" y="2192"/>
                      <a:pt x="4043" y="2039"/>
                      <a:pt x="3968" y="1963"/>
                    </a:cubicBezTo>
                    <a:cubicBezTo>
                      <a:pt x="3968" y="1872"/>
                      <a:pt x="3877" y="1781"/>
                      <a:pt x="3762" y="1689"/>
                    </a:cubicBezTo>
                    <a:lnTo>
                      <a:pt x="3762" y="69"/>
                    </a:lnTo>
                    <a:cubicBezTo>
                      <a:pt x="3762" y="23"/>
                      <a:pt x="3717" y="0"/>
                      <a:pt x="3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47"/>
              <p:cNvSpPr/>
              <p:nvPr/>
            </p:nvSpPr>
            <p:spPr>
              <a:xfrm>
                <a:off x="4972685" y="764152"/>
                <a:ext cx="25866" cy="32933"/>
              </a:xfrm>
              <a:custGeom>
                <a:avLst/>
                <a:gdLst/>
                <a:ahLst/>
                <a:cxnLst/>
                <a:rect l="l" t="t" r="r" b="b"/>
                <a:pathLst>
                  <a:path w="1142" h="1454" extrusionOk="0">
                    <a:moveTo>
                      <a:pt x="1142" y="1"/>
                    </a:moveTo>
                    <a:cubicBezTo>
                      <a:pt x="663" y="275"/>
                      <a:pt x="183" y="754"/>
                      <a:pt x="1" y="1325"/>
                    </a:cubicBezTo>
                    <a:cubicBezTo>
                      <a:pt x="1" y="1389"/>
                      <a:pt x="92" y="1454"/>
                      <a:pt x="145" y="1454"/>
                    </a:cubicBezTo>
                    <a:cubicBezTo>
                      <a:pt x="168" y="1454"/>
                      <a:pt x="183" y="1443"/>
                      <a:pt x="183" y="1416"/>
                    </a:cubicBezTo>
                    <a:cubicBezTo>
                      <a:pt x="457" y="845"/>
                      <a:pt x="663" y="366"/>
                      <a:pt x="1142" y="92"/>
                    </a:cubicBezTo>
                    <a:lnTo>
                      <a:pt x="1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47"/>
              <p:cNvSpPr/>
              <p:nvPr/>
            </p:nvSpPr>
            <p:spPr>
              <a:xfrm>
                <a:off x="3755179" y="1879643"/>
                <a:ext cx="202672" cy="177531"/>
              </a:xfrm>
              <a:custGeom>
                <a:avLst/>
                <a:gdLst/>
                <a:ahLst/>
                <a:cxnLst/>
                <a:rect l="l" t="t" r="r" b="b"/>
                <a:pathLst>
                  <a:path w="8948" h="7838" extrusionOk="0">
                    <a:moveTo>
                      <a:pt x="5379" y="1"/>
                    </a:moveTo>
                    <a:cubicBezTo>
                      <a:pt x="5333" y="1"/>
                      <a:pt x="5285" y="30"/>
                      <a:pt x="5250" y="100"/>
                    </a:cubicBezTo>
                    <a:cubicBezTo>
                      <a:pt x="5136" y="488"/>
                      <a:pt x="5044" y="967"/>
                      <a:pt x="4862" y="1333"/>
                    </a:cubicBezTo>
                    <a:cubicBezTo>
                      <a:pt x="4771" y="1059"/>
                      <a:pt x="4679" y="762"/>
                      <a:pt x="4474" y="488"/>
                    </a:cubicBezTo>
                    <a:cubicBezTo>
                      <a:pt x="4447" y="427"/>
                      <a:pt x="4412" y="402"/>
                      <a:pt x="4376" y="402"/>
                    </a:cubicBezTo>
                    <a:cubicBezTo>
                      <a:pt x="4290" y="402"/>
                      <a:pt x="4200" y="542"/>
                      <a:pt x="4200" y="671"/>
                    </a:cubicBezTo>
                    <a:cubicBezTo>
                      <a:pt x="4382" y="1059"/>
                      <a:pt x="4565" y="1538"/>
                      <a:pt x="4771" y="1903"/>
                    </a:cubicBezTo>
                    <a:cubicBezTo>
                      <a:pt x="4679" y="2383"/>
                      <a:pt x="4565" y="2771"/>
                      <a:pt x="4382" y="3136"/>
                    </a:cubicBezTo>
                    <a:cubicBezTo>
                      <a:pt x="3812" y="2200"/>
                      <a:pt x="3241" y="1150"/>
                      <a:pt x="2671" y="191"/>
                    </a:cubicBezTo>
                    <a:cubicBezTo>
                      <a:pt x="2642" y="135"/>
                      <a:pt x="2605" y="113"/>
                      <a:pt x="2570" y="113"/>
                    </a:cubicBezTo>
                    <a:cubicBezTo>
                      <a:pt x="2492" y="113"/>
                      <a:pt x="2425" y="220"/>
                      <a:pt x="2488" y="283"/>
                    </a:cubicBezTo>
                    <a:cubicBezTo>
                      <a:pt x="3059" y="1424"/>
                      <a:pt x="3538" y="2474"/>
                      <a:pt x="4109" y="3524"/>
                    </a:cubicBezTo>
                    <a:cubicBezTo>
                      <a:pt x="3333" y="3341"/>
                      <a:pt x="2579" y="3136"/>
                      <a:pt x="1826" y="3045"/>
                    </a:cubicBezTo>
                    <a:cubicBezTo>
                      <a:pt x="1712" y="2953"/>
                      <a:pt x="1712" y="2862"/>
                      <a:pt x="1712" y="2771"/>
                    </a:cubicBezTo>
                    <a:cubicBezTo>
                      <a:pt x="1621" y="2474"/>
                      <a:pt x="1529" y="2109"/>
                      <a:pt x="1347" y="1903"/>
                    </a:cubicBezTo>
                    <a:cubicBezTo>
                      <a:pt x="1301" y="1858"/>
                      <a:pt x="1250" y="1835"/>
                      <a:pt x="1210" y="1835"/>
                    </a:cubicBezTo>
                    <a:cubicBezTo>
                      <a:pt x="1170" y="1835"/>
                      <a:pt x="1141" y="1858"/>
                      <a:pt x="1141" y="1903"/>
                    </a:cubicBezTo>
                    <a:cubicBezTo>
                      <a:pt x="1141" y="2200"/>
                      <a:pt x="1347" y="2565"/>
                      <a:pt x="1347" y="2862"/>
                    </a:cubicBezTo>
                    <a:cubicBezTo>
                      <a:pt x="1438" y="2862"/>
                      <a:pt x="1438" y="2862"/>
                      <a:pt x="1438" y="2953"/>
                    </a:cubicBezTo>
                    <a:cubicBezTo>
                      <a:pt x="1255" y="2862"/>
                      <a:pt x="1141" y="2862"/>
                      <a:pt x="1050" y="2862"/>
                    </a:cubicBezTo>
                    <a:cubicBezTo>
                      <a:pt x="1026" y="2854"/>
                      <a:pt x="1004" y="2850"/>
                      <a:pt x="983" y="2850"/>
                    </a:cubicBezTo>
                    <a:cubicBezTo>
                      <a:pt x="762" y="2850"/>
                      <a:pt x="701" y="3258"/>
                      <a:pt x="867" y="3341"/>
                    </a:cubicBezTo>
                    <a:cubicBezTo>
                      <a:pt x="1141" y="3433"/>
                      <a:pt x="1347" y="3524"/>
                      <a:pt x="1621" y="3615"/>
                    </a:cubicBezTo>
                    <a:lnTo>
                      <a:pt x="1712" y="3615"/>
                    </a:lnTo>
                    <a:cubicBezTo>
                      <a:pt x="1438" y="3821"/>
                      <a:pt x="1141" y="4003"/>
                      <a:pt x="867" y="4186"/>
                    </a:cubicBezTo>
                    <a:cubicBezTo>
                      <a:pt x="571" y="4277"/>
                      <a:pt x="297" y="4483"/>
                      <a:pt x="114" y="4665"/>
                    </a:cubicBezTo>
                    <a:cubicBezTo>
                      <a:pt x="0" y="4756"/>
                      <a:pt x="114" y="4848"/>
                      <a:pt x="205" y="4848"/>
                    </a:cubicBezTo>
                    <a:cubicBezTo>
                      <a:pt x="479" y="4756"/>
                      <a:pt x="776" y="4574"/>
                      <a:pt x="1050" y="4391"/>
                    </a:cubicBezTo>
                    <a:cubicBezTo>
                      <a:pt x="1255" y="4186"/>
                      <a:pt x="1529" y="4003"/>
                      <a:pt x="1826" y="3821"/>
                    </a:cubicBezTo>
                    <a:lnTo>
                      <a:pt x="1826" y="3706"/>
                    </a:lnTo>
                    <a:lnTo>
                      <a:pt x="1917" y="3706"/>
                    </a:lnTo>
                    <a:cubicBezTo>
                      <a:pt x="2671" y="3912"/>
                      <a:pt x="3333" y="4095"/>
                      <a:pt x="4109" y="4186"/>
                    </a:cubicBezTo>
                    <a:cubicBezTo>
                      <a:pt x="3333" y="4665"/>
                      <a:pt x="2579" y="5144"/>
                      <a:pt x="1826" y="5533"/>
                    </a:cubicBezTo>
                    <a:cubicBezTo>
                      <a:pt x="1649" y="5611"/>
                      <a:pt x="1692" y="5825"/>
                      <a:pt x="1838" y="5825"/>
                    </a:cubicBezTo>
                    <a:cubicBezTo>
                      <a:pt x="1862" y="5825"/>
                      <a:pt x="1889" y="5819"/>
                      <a:pt x="1917" y="5806"/>
                    </a:cubicBezTo>
                    <a:cubicBezTo>
                      <a:pt x="2671" y="5533"/>
                      <a:pt x="3333" y="5144"/>
                      <a:pt x="3994" y="4756"/>
                    </a:cubicBezTo>
                    <a:lnTo>
                      <a:pt x="3994" y="4756"/>
                    </a:lnTo>
                    <a:cubicBezTo>
                      <a:pt x="3812" y="5418"/>
                      <a:pt x="3721" y="6103"/>
                      <a:pt x="3629" y="6765"/>
                    </a:cubicBezTo>
                    <a:cubicBezTo>
                      <a:pt x="3150" y="6856"/>
                      <a:pt x="2671" y="7039"/>
                      <a:pt x="2283" y="7336"/>
                    </a:cubicBezTo>
                    <a:cubicBezTo>
                      <a:pt x="2100" y="7427"/>
                      <a:pt x="2191" y="7610"/>
                      <a:pt x="2397" y="7610"/>
                    </a:cubicBezTo>
                    <a:cubicBezTo>
                      <a:pt x="2762" y="7427"/>
                      <a:pt x="3150" y="7244"/>
                      <a:pt x="3538" y="7039"/>
                    </a:cubicBezTo>
                    <a:lnTo>
                      <a:pt x="3538" y="7130"/>
                    </a:lnTo>
                    <a:cubicBezTo>
                      <a:pt x="3471" y="7305"/>
                      <a:pt x="3546" y="7408"/>
                      <a:pt x="3637" y="7408"/>
                    </a:cubicBezTo>
                    <a:cubicBezTo>
                      <a:pt x="3702" y="7408"/>
                      <a:pt x="3774" y="7357"/>
                      <a:pt x="3812" y="7244"/>
                    </a:cubicBezTo>
                    <a:cubicBezTo>
                      <a:pt x="3903" y="7130"/>
                      <a:pt x="3903" y="6948"/>
                      <a:pt x="3903" y="6856"/>
                    </a:cubicBezTo>
                    <a:lnTo>
                      <a:pt x="3994" y="6856"/>
                    </a:lnTo>
                    <a:lnTo>
                      <a:pt x="3994" y="6765"/>
                    </a:lnTo>
                    <a:cubicBezTo>
                      <a:pt x="4291" y="7130"/>
                      <a:pt x="4679" y="7427"/>
                      <a:pt x="5044" y="7815"/>
                    </a:cubicBezTo>
                    <a:cubicBezTo>
                      <a:pt x="5060" y="7831"/>
                      <a:pt x="5077" y="7838"/>
                      <a:pt x="5093" y="7838"/>
                    </a:cubicBezTo>
                    <a:cubicBezTo>
                      <a:pt x="5169" y="7838"/>
                      <a:pt x="5230" y="7685"/>
                      <a:pt x="5136" y="7610"/>
                    </a:cubicBezTo>
                    <a:cubicBezTo>
                      <a:pt x="4771" y="7244"/>
                      <a:pt x="4474" y="6765"/>
                      <a:pt x="4109" y="6377"/>
                    </a:cubicBezTo>
                    <a:cubicBezTo>
                      <a:pt x="4291" y="5715"/>
                      <a:pt x="4382" y="5053"/>
                      <a:pt x="4565" y="4483"/>
                    </a:cubicBezTo>
                    <a:cubicBezTo>
                      <a:pt x="5136" y="5418"/>
                      <a:pt x="5615" y="6377"/>
                      <a:pt x="6186" y="7244"/>
                    </a:cubicBezTo>
                    <a:cubicBezTo>
                      <a:pt x="6245" y="7297"/>
                      <a:pt x="6303" y="7319"/>
                      <a:pt x="6352" y="7319"/>
                    </a:cubicBezTo>
                    <a:cubicBezTo>
                      <a:pt x="6474" y="7319"/>
                      <a:pt x="6547" y="7185"/>
                      <a:pt x="6482" y="7039"/>
                    </a:cubicBezTo>
                    <a:cubicBezTo>
                      <a:pt x="6094" y="6194"/>
                      <a:pt x="5615" y="5236"/>
                      <a:pt x="5136" y="4391"/>
                    </a:cubicBezTo>
                    <a:lnTo>
                      <a:pt x="5136" y="4391"/>
                    </a:lnTo>
                    <a:cubicBezTo>
                      <a:pt x="5706" y="4483"/>
                      <a:pt x="6391" y="4574"/>
                      <a:pt x="6962" y="4574"/>
                    </a:cubicBezTo>
                    <a:cubicBezTo>
                      <a:pt x="6962" y="4665"/>
                      <a:pt x="6848" y="4665"/>
                      <a:pt x="6962" y="4756"/>
                    </a:cubicBezTo>
                    <a:cubicBezTo>
                      <a:pt x="7236" y="5236"/>
                      <a:pt x="7418" y="5806"/>
                      <a:pt x="7715" y="6194"/>
                    </a:cubicBezTo>
                    <a:cubicBezTo>
                      <a:pt x="7750" y="6264"/>
                      <a:pt x="7815" y="6294"/>
                      <a:pt x="7875" y="6294"/>
                    </a:cubicBezTo>
                    <a:cubicBezTo>
                      <a:pt x="7973" y="6294"/>
                      <a:pt x="8059" y="6216"/>
                      <a:pt x="7989" y="6103"/>
                    </a:cubicBezTo>
                    <a:cubicBezTo>
                      <a:pt x="7715" y="5533"/>
                      <a:pt x="7418" y="5144"/>
                      <a:pt x="7144" y="4665"/>
                    </a:cubicBezTo>
                    <a:lnTo>
                      <a:pt x="7144" y="4574"/>
                    </a:lnTo>
                    <a:cubicBezTo>
                      <a:pt x="7715" y="4665"/>
                      <a:pt x="8194" y="4665"/>
                      <a:pt x="8765" y="4756"/>
                    </a:cubicBezTo>
                    <a:cubicBezTo>
                      <a:pt x="8856" y="4756"/>
                      <a:pt x="8948" y="4483"/>
                      <a:pt x="8765" y="4483"/>
                    </a:cubicBezTo>
                    <a:cubicBezTo>
                      <a:pt x="8377" y="4391"/>
                      <a:pt x="7989" y="4277"/>
                      <a:pt x="7624" y="4277"/>
                    </a:cubicBezTo>
                    <a:cubicBezTo>
                      <a:pt x="7715" y="4095"/>
                      <a:pt x="7898" y="4003"/>
                      <a:pt x="7989" y="3912"/>
                    </a:cubicBezTo>
                    <a:lnTo>
                      <a:pt x="8765" y="3136"/>
                    </a:lnTo>
                    <a:cubicBezTo>
                      <a:pt x="8765" y="3062"/>
                      <a:pt x="8705" y="2928"/>
                      <a:pt x="8622" y="2928"/>
                    </a:cubicBezTo>
                    <a:cubicBezTo>
                      <a:pt x="8602" y="2928"/>
                      <a:pt x="8581" y="2936"/>
                      <a:pt x="8560" y="2953"/>
                    </a:cubicBezTo>
                    <a:cubicBezTo>
                      <a:pt x="8286" y="3136"/>
                      <a:pt x="8103" y="3433"/>
                      <a:pt x="7806" y="3615"/>
                    </a:cubicBezTo>
                    <a:cubicBezTo>
                      <a:pt x="7624" y="3821"/>
                      <a:pt x="7327" y="4003"/>
                      <a:pt x="7236" y="4186"/>
                    </a:cubicBezTo>
                    <a:cubicBezTo>
                      <a:pt x="6574" y="4095"/>
                      <a:pt x="6003" y="4003"/>
                      <a:pt x="5432" y="3821"/>
                    </a:cubicBezTo>
                    <a:cubicBezTo>
                      <a:pt x="6186" y="3250"/>
                      <a:pt x="6962" y="2679"/>
                      <a:pt x="7715" y="1995"/>
                    </a:cubicBezTo>
                    <a:cubicBezTo>
                      <a:pt x="7789" y="1921"/>
                      <a:pt x="7683" y="1787"/>
                      <a:pt x="7592" y="1787"/>
                    </a:cubicBezTo>
                    <a:cubicBezTo>
                      <a:pt x="7571" y="1787"/>
                      <a:pt x="7550" y="1795"/>
                      <a:pt x="7532" y="1812"/>
                    </a:cubicBezTo>
                    <a:cubicBezTo>
                      <a:pt x="6665" y="2474"/>
                      <a:pt x="5820" y="3136"/>
                      <a:pt x="4953" y="3706"/>
                    </a:cubicBezTo>
                    <a:lnTo>
                      <a:pt x="4771" y="3706"/>
                    </a:lnTo>
                    <a:cubicBezTo>
                      <a:pt x="4862" y="3250"/>
                      <a:pt x="4953" y="2862"/>
                      <a:pt x="5044" y="2383"/>
                    </a:cubicBezTo>
                    <a:cubicBezTo>
                      <a:pt x="5071" y="2409"/>
                      <a:pt x="5100" y="2420"/>
                      <a:pt x="5127" y="2420"/>
                    </a:cubicBezTo>
                    <a:cubicBezTo>
                      <a:pt x="5193" y="2420"/>
                      <a:pt x="5250" y="2356"/>
                      <a:pt x="5250" y="2291"/>
                    </a:cubicBezTo>
                    <a:cubicBezTo>
                      <a:pt x="5250" y="2109"/>
                      <a:pt x="5136" y="1995"/>
                      <a:pt x="5136" y="1903"/>
                    </a:cubicBezTo>
                    <a:cubicBezTo>
                      <a:pt x="5250" y="1333"/>
                      <a:pt x="5341" y="762"/>
                      <a:pt x="5524" y="191"/>
                    </a:cubicBezTo>
                    <a:cubicBezTo>
                      <a:pt x="5524" y="79"/>
                      <a:pt x="5454" y="1"/>
                      <a:pt x="53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47"/>
              <p:cNvSpPr/>
              <p:nvPr/>
            </p:nvSpPr>
            <p:spPr>
              <a:xfrm>
                <a:off x="3872234" y="1898963"/>
                <a:ext cx="35991" cy="29286"/>
              </a:xfrm>
              <a:custGeom>
                <a:avLst/>
                <a:gdLst/>
                <a:ahLst/>
                <a:cxnLst/>
                <a:rect l="l" t="t" r="r" b="b"/>
                <a:pathLst>
                  <a:path w="1589" h="1293" extrusionOk="0">
                    <a:moveTo>
                      <a:pt x="1497" y="0"/>
                    </a:moveTo>
                    <a:cubicBezTo>
                      <a:pt x="926" y="206"/>
                      <a:pt x="356" y="571"/>
                      <a:pt x="82" y="1142"/>
                    </a:cubicBezTo>
                    <a:cubicBezTo>
                      <a:pt x="0" y="1223"/>
                      <a:pt x="35" y="1293"/>
                      <a:pt x="95" y="1293"/>
                    </a:cubicBezTo>
                    <a:cubicBezTo>
                      <a:pt x="119" y="1293"/>
                      <a:pt x="147" y="1282"/>
                      <a:pt x="173" y="1256"/>
                    </a:cubicBezTo>
                    <a:cubicBezTo>
                      <a:pt x="652" y="776"/>
                      <a:pt x="1018" y="297"/>
                      <a:pt x="1588" y="114"/>
                    </a:cubicBezTo>
                    <a:cubicBezTo>
                      <a:pt x="1588" y="0"/>
                      <a:pt x="1588" y="0"/>
                      <a:pt x="14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47"/>
              <p:cNvSpPr/>
              <p:nvPr/>
            </p:nvSpPr>
            <p:spPr>
              <a:xfrm>
                <a:off x="3122406" y="3427386"/>
                <a:ext cx="161291" cy="142333"/>
              </a:xfrm>
              <a:custGeom>
                <a:avLst/>
                <a:gdLst/>
                <a:ahLst/>
                <a:cxnLst/>
                <a:rect l="l" t="t" r="r" b="b"/>
                <a:pathLst>
                  <a:path w="7121" h="6284" extrusionOk="0">
                    <a:moveTo>
                      <a:pt x="4310" y="0"/>
                    </a:moveTo>
                    <a:cubicBezTo>
                      <a:pt x="4267" y="0"/>
                      <a:pt x="4214" y="22"/>
                      <a:pt x="4176" y="60"/>
                    </a:cubicBezTo>
                    <a:cubicBezTo>
                      <a:pt x="4085" y="425"/>
                      <a:pt x="3970" y="722"/>
                      <a:pt x="3879" y="1110"/>
                    </a:cubicBezTo>
                    <a:cubicBezTo>
                      <a:pt x="3788" y="814"/>
                      <a:pt x="3697" y="631"/>
                      <a:pt x="3605" y="334"/>
                    </a:cubicBezTo>
                    <a:cubicBezTo>
                      <a:pt x="3581" y="310"/>
                      <a:pt x="3549" y="299"/>
                      <a:pt x="3517" y="299"/>
                    </a:cubicBezTo>
                    <a:cubicBezTo>
                      <a:pt x="3426" y="299"/>
                      <a:pt x="3333" y="388"/>
                      <a:pt x="3400" y="540"/>
                    </a:cubicBezTo>
                    <a:cubicBezTo>
                      <a:pt x="3514" y="905"/>
                      <a:pt x="3605" y="1202"/>
                      <a:pt x="3788" y="1567"/>
                    </a:cubicBezTo>
                    <a:cubicBezTo>
                      <a:pt x="3697" y="1863"/>
                      <a:pt x="3605" y="2137"/>
                      <a:pt x="3514" y="2525"/>
                    </a:cubicBezTo>
                    <a:cubicBezTo>
                      <a:pt x="3035" y="1681"/>
                      <a:pt x="2555" y="905"/>
                      <a:pt x="2167" y="152"/>
                    </a:cubicBezTo>
                    <a:cubicBezTo>
                      <a:pt x="2139" y="95"/>
                      <a:pt x="2102" y="73"/>
                      <a:pt x="2067" y="73"/>
                    </a:cubicBezTo>
                    <a:cubicBezTo>
                      <a:pt x="1989" y="73"/>
                      <a:pt x="1922" y="180"/>
                      <a:pt x="1985" y="243"/>
                    </a:cubicBezTo>
                    <a:cubicBezTo>
                      <a:pt x="2373" y="1110"/>
                      <a:pt x="2829" y="1955"/>
                      <a:pt x="3309" y="2822"/>
                    </a:cubicBezTo>
                    <a:cubicBezTo>
                      <a:pt x="2647" y="2708"/>
                      <a:pt x="1985" y="2525"/>
                      <a:pt x="1414" y="2434"/>
                    </a:cubicBezTo>
                    <a:cubicBezTo>
                      <a:pt x="1414" y="2343"/>
                      <a:pt x="1323" y="2252"/>
                      <a:pt x="1323" y="2252"/>
                    </a:cubicBezTo>
                    <a:cubicBezTo>
                      <a:pt x="1231" y="1955"/>
                      <a:pt x="1117" y="1681"/>
                      <a:pt x="1026" y="1475"/>
                    </a:cubicBezTo>
                    <a:cubicBezTo>
                      <a:pt x="935" y="1475"/>
                      <a:pt x="843" y="1475"/>
                      <a:pt x="843" y="1567"/>
                    </a:cubicBezTo>
                    <a:cubicBezTo>
                      <a:pt x="935" y="1772"/>
                      <a:pt x="1026" y="2046"/>
                      <a:pt x="1026" y="2252"/>
                    </a:cubicBezTo>
                    <a:cubicBezTo>
                      <a:pt x="1117" y="2252"/>
                      <a:pt x="1117" y="2343"/>
                      <a:pt x="1117" y="2343"/>
                    </a:cubicBezTo>
                    <a:cubicBezTo>
                      <a:pt x="1026" y="2343"/>
                      <a:pt x="843" y="2343"/>
                      <a:pt x="752" y="2252"/>
                    </a:cubicBezTo>
                    <a:cubicBezTo>
                      <a:pt x="547" y="2252"/>
                      <a:pt x="455" y="2525"/>
                      <a:pt x="661" y="2617"/>
                    </a:cubicBezTo>
                    <a:cubicBezTo>
                      <a:pt x="843" y="2708"/>
                      <a:pt x="1026" y="2822"/>
                      <a:pt x="1323" y="2913"/>
                    </a:cubicBezTo>
                    <a:cubicBezTo>
                      <a:pt x="1117" y="3096"/>
                      <a:pt x="843" y="3187"/>
                      <a:pt x="661" y="3393"/>
                    </a:cubicBezTo>
                    <a:cubicBezTo>
                      <a:pt x="455" y="3484"/>
                      <a:pt x="273" y="3575"/>
                      <a:pt x="90" y="3758"/>
                    </a:cubicBezTo>
                    <a:cubicBezTo>
                      <a:pt x="1" y="3758"/>
                      <a:pt x="51" y="3884"/>
                      <a:pt x="121" y="3884"/>
                    </a:cubicBezTo>
                    <a:cubicBezTo>
                      <a:pt x="141" y="3884"/>
                      <a:pt x="162" y="3874"/>
                      <a:pt x="181" y="3849"/>
                    </a:cubicBezTo>
                    <a:cubicBezTo>
                      <a:pt x="364" y="3758"/>
                      <a:pt x="547" y="3667"/>
                      <a:pt x="752" y="3484"/>
                    </a:cubicBezTo>
                    <a:cubicBezTo>
                      <a:pt x="1026" y="3393"/>
                      <a:pt x="1231" y="3187"/>
                      <a:pt x="1414" y="3005"/>
                    </a:cubicBezTo>
                    <a:cubicBezTo>
                      <a:pt x="1414" y="3005"/>
                      <a:pt x="1505" y="3005"/>
                      <a:pt x="1505" y="2913"/>
                    </a:cubicBezTo>
                    <a:cubicBezTo>
                      <a:pt x="2076" y="3096"/>
                      <a:pt x="2647" y="3279"/>
                      <a:pt x="3309" y="3393"/>
                    </a:cubicBezTo>
                    <a:cubicBezTo>
                      <a:pt x="2647" y="3758"/>
                      <a:pt x="2076" y="4146"/>
                      <a:pt x="1414" y="4420"/>
                    </a:cubicBezTo>
                    <a:cubicBezTo>
                      <a:pt x="1323" y="4534"/>
                      <a:pt x="1414" y="4717"/>
                      <a:pt x="1505" y="4717"/>
                    </a:cubicBezTo>
                    <a:lnTo>
                      <a:pt x="3217" y="3849"/>
                    </a:lnTo>
                    <a:lnTo>
                      <a:pt x="3217" y="3849"/>
                    </a:lnTo>
                    <a:cubicBezTo>
                      <a:pt x="3035" y="4329"/>
                      <a:pt x="2943" y="4899"/>
                      <a:pt x="2829" y="5379"/>
                    </a:cubicBezTo>
                    <a:cubicBezTo>
                      <a:pt x="2464" y="5561"/>
                      <a:pt x="2076" y="5675"/>
                      <a:pt x="1802" y="5858"/>
                    </a:cubicBezTo>
                    <a:cubicBezTo>
                      <a:pt x="1688" y="5949"/>
                      <a:pt x="1688" y="6132"/>
                      <a:pt x="1893" y="6132"/>
                    </a:cubicBezTo>
                    <a:cubicBezTo>
                      <a:pt x="2167" y="5949"/>
                      <a:pt x="2464" y="5858"/>
                      <a:pt x="2738" y="5675"/>
                    </a:cubicBezTo>
                    <a:lnTo>
                      <a:pt x="2738" y="5767"/>
                    </a:lnTo>
                    <a:cubicBezTo>
                      <a:pt x="2738" y="5879"/>
                      <a:pt x="2851" y="5957"/>
                      <a:pt x="2938" y="5957"/>
                    </a:cubicBezTo>
                    <a:cubicBezTo>
                      <a:pt x="2991" y="5957"/>
                      <a:pt x="3035" y="5928"/>
                      <a:pt x="3035" y="5858"/>
                    </a:cubicBezTo>
                    <a:cubicBezTo>
                      <a:pt x="3035" y="5767"/>
                      <a:pt x="3126" y="5561"/>
                      <a:pt x="3126" y="5470"/>
                    </a:cubicBezTo>
                    <a:cubicBezTo>
                      <a:pt x="3217" y="5470"/>
                      <a:pt x="3217" y="5470"/>
                      <a:pt x="3217" y="5379"/>
                    </a:cubicBezTo>
                    <a:cubicBezTo>
                      <a:pt x="3400" y="5675"/>
                      <a:pt x="3697" y="5949"/>
                      <a:pt x="3970" y="6246"/>
                    </a:cubicBezTo>
                    <a:cubicBezTo>
                      <a:pt x="4003" y="6272"/>
                      <a:pt x="4034" y="6283"/>
                      <a:pt x="4059" y="6283"/>
                    </a:cubicBezTo>
                    <a:cubicBezTo>
                      <a:pt x="4122" y="6283"/>
                      <a:pt x="4150" y="6213"/>
                      <a:pt x="4085" y="6132"/>
                    </a:cubicBezTo>
                    <a:cubicBezTo>
                      <a:pt x="3788" y="5767"/>
                      <a:pt x="3605" y="5379"/>
                      <a:pt x="3217" y="5105"/>
                    </a:cubicBezTo>
                    <a:cubicBezTo>
                      <a:pt x="3400" y="4625"/>
                      <a:pt x="3514" y="4055"/>
                      <a:pt x="3605" y="3575"/>
                    </a:cubicBezTo>
                    <a:lnTo>
                      <a:pt x="3697" y="3575"/>
                    </a:lnTo>
                    <a:cubicBezTo>
                      <a:pt x="4085" y="4329"/>
                      <a:pt x="4450" y="5105"/>
                      <a:pt x="4929" y="5858"/>
                    </a:cubicBezTo>
                    <a:cubicBezTo>
                      <a:pt x="4954" y="5882"/>
                      <a:pt x="4993" y="5894"/>
                      <a:pt x="5035" y="5894"/>
                    </a:cubicBezTo>
                    <a:cubicBezTo>
                      <a:pt x="5152" y="5894"/>
                      <a:pt x="5293" y="5809"/>
                      <a:pt x="5226" y="5675"/>
                    </a:cubicBezTo>
                    <a:cubicBezTo>
                      <a:pt x="4838" y="4899"/>
                      <a:pt x="4450" y="4237"/>
                      <a:pt x="4085" y="3484"/>
                    </a:cubicBezTo>
                    <a:lnTo>
                      <a:pt x="4085" y="3484"/>
                    </a:lnTo>
                    <a:cubicBezTo>
                      <a:pt x="4541" y="3575"/>
                      <a:pt x="5112" y="3667"/>
                      <a:pt x="5591" y="3667"/>
                    </a:cubicBezTo>
                    <a:cubicBezTo>
                      <a:pt x="5500" y="3758"/>
                      <a:pt x="5500" y="3758"/>
                      <a:pt x="5591" y="3849"/>
                    </a:cubicBezTo>
                    <a:cubicBezTo>
                      <a:pt x="5796" y="4237"/>
                      <a:pt x="5979" y="4625"/>
                      <a:pt x="6162" y="4991"/>
                    </a:cubicBezTo>
                    <a:cubicBezTo>
                      <a:pt x="6189" y="5025"/>
                      <a:pt x="6227" y="5038"/>
                      <a:pt x="6263" y="5038"/>
                    </a:cubicBezTo>
                    <a:cubicBezTo>
                      <a:pt x="6349" y="5038"/>
                      <a:pt x="6431" y="4963"/>
                      <a:pt x="6367" y="4899"/>
                    </a:cubicBezTo>
                    <a:cubicBezTo>
                      <a:pt x="6166" y="4429"/>
                      <a:pt x="5986" y="4069"/>
                      <a:pt x="5807" y="3689"/>
                    </a:cubicBezTo>
                    <a:lnTo>
                      <a:pt x="5807" y="3689"/>
                    </a:lnTo>
                    <a:cubicBezTo>
                      <a:pt x="6231" y="3758"/>
                      <a:pt x="6592" y="3758"/>
                      <a:pt x="7029" y="3758"/>
                    </a:cubicBezTo>
                    <a:cubicBezTo>
                      <a:pt x="7120" y="3758"/>
                      <a:pt x="7120" y="3575"/>
                      <a:pt x="7029" y="3575"/>
                    </a:cubicBezTo>
                    <a:cubicBezTo>
                      <a:pt x="6732" y="3484"/>
                      <a:pt x="6458" y="3484"/>
                      <a:pt x="6070" y="3393"/>
                    </a:cubicBezTo>
                    <a:cubicBezTo>
                      <a:pt x="6162" y="3279"/>
                      <a:pt x="6253" y="3187"/>
                      <a:pt x="6458" y="3096"/>
                    </a:cubicBezTo>
                    <a:cubicBezTo>
                      <a:pt x="6641" y="2913"/>
                      <a:pt x="6824" y="2708"/>
                      <a:pt x="7029" y="2525"/>
                    </a:cubicBezTo>
                    <a:cubicBezTo>
                      <a:pt x="7029" y="2434"/>
                      <a:pt x="6938" y="2343"/>
                      <a:pt x="6938" y="2343"/>
                    </a:cubicBezTo>
                    <a:cubicBezTo>
                      <a:pt x="6641" y="2525"/>
                      <a:pt x="6458" y="2708"/>
                      <a:pt x="6253" y="2913"/>
                    </a:cubicBezTo>
                    <a:cubicBezTo>
                      <a:pt x="6070" y="3096"/>
                      <a:pt x="5888" y="3187"/>
                      <a:pt x="5796" y="3393"/>
                    </a:cubicBezTo>
                    <a:cubicBezTo>
                      <a:pt x="5317" y="3279"/>
                      <a:pt x="4838" y="3187"/>
                      <a:pt x="4358" y="3096"/>
                    </a:cubicBezTo>
                    <a:cubicBezTo>
                      <a:pt x="5020" y="2617"/>
                      <a:pt x="5591" y="2137"/>
                      <a:pt x="6162" y="1567"/>
                    </a:cubicBezTo>
                    <a:cubicBezTo>
                      <a:pt x="6253" y="1475"/>
                      <a:pt x="6162" y="1384"/>
                      <a:pt x="6070" y="1384"/>
                    </a:cubicBezTo>
                    <a:cubicBezTo>
                      <a:pt x="5317" y="2046"/>
                      <a:pt x="4655" y="2525"/>
                      <a:pt x="3879" y="3005"/>
                    </a:cubicBezTo>
                    <a:lnTo>
                      <a:pt x="3788" y="2913"/>
                    </a:lnTo>
                    <a:cubicBezTo>
                      <a:pt x="3879" y="2617"/>
                      <a:pt x="3879" y="2252"/>
                      <a:pt x="3970" y="1955"/>
                    </a:cubicBezTo>
                    <a:cubicBezTo>
                      <a:pt x="4085" y="1955"/>
                      <a:pt x="4267" y="1955"/>
                      <a:pt x="4176" y="1772"/>
                    </a:cubicBezTo>
                    <a:cubicBezTo>
                      <a:pt x="4176" y="1681"/>
                      <a:pt x="4085" y="1567"/>
                      <a:pt x="4085" y="1475"/>
                    </a:cubicBezTo>
                    <a:cubicBezTo>
                      <a:pt x="4176" y="996"/>
                      <a:pt x="4267" y="540"/>
                      <a:pt x="4358" y="152"/>
                    </a:cubicBezTo>
                    <a:cubicBezTo>
                      <a:pt x="4412" y="45"/>
                      <a:pt x="4371" y="0"/>
                      <a:pt x="4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47"/>
              <p:cNvSpPr/>
              <p:nvPr/>
            </p:nvSpPr>
            <p:spPr>
              <a:xfrm>
                <a:off x="3215497" y="3441655"/>
                <a:ext cx="29422" cy="24666"/>
              </a:xfrm>
              <a:custGeom>
                <a:avLst/>
                <a:gdLst/>
                <a:ahLst/>
                <a:cxnLst/>
                <a:rect l="l" t="t" r="r" b="b"/>
                <a:pathLst>
                  <a:path w="1299" h="1089" extrusionOk="0">
                    <a:moveTo>
                      <a:pt x="1298" y="1"/>
                    </a:moveTo>
                    <a:cubicBezTo>
                      <a:pt x="819" y="184"/>
                      <a:pt x="248" y="480"/>
                      <a:pt x="66" y="937"/>
                    </a:cubicBezTo>
                    <a:cubicBezTo>
                      <a:pt x="1" y="1018"/>
                      <a:pt x="29" y="1088"/>
                      <a:pt x="83" y="1088"/>
                    </a:cubicBezTo>
                    <a:cubicBezTo>
                      <a:pt x="105" y="1088"/>
                      <a:pt x="131" y="1077"/>
                      <a:pt x="157" y="1051"/>
                    </a:cubicBezTo>
                    <a:cubicBezTo>
                      <a:pt x="545" y="663"/>
                      <a:pt x="819" y="275"/>
                      <a:pt x="1298" y="92"/>
                    </a:cubicBezTo>
                    <a:lnTo>
                      <a:pt x="12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47"/>
              <p:cNvSpPr/>
              <p:nvPr/>
            </p:nvSpPr>
            <p:spPr>
              <a:xfrm>
                <a:off x="1450404" y="706259"/>
                <a:ext cx="157191" cy="151325"/>
              </a:xfrm>
              <a:custGeom>
                <a:avLst/>
                <a:gdLst/>
                <a:ahLst/>
                <a:cxnLst/>
                <a:rect l="l" t="t" r="r" b="b"/>
                <a:pathLst>
                  <a:path w="6940" h="6681" extrusionOk="0">
                    <a:moveTo>
                      <a:pt x="4178" y="0"/>
                    </a:moveTo>
                    <a:cubicBezTo>
                      <a:pt x="4115" y="0"/>
                      <a:pt x="4041" y="23"/>
                      <a:pt x="3995" y="69"/>
                    </a:cubicBezTo>
                    <a:cubicBezTo>
                      <a:pt x="3995" y="1028"/>
                      <a:pt x="3813" y="1872"/>
                      <a:pt x="3607" y="2739"/>
                    </a:cubicBezTo>
                    <a:cubicBezTo>
                      <a:pt x="3516" y="2831"/>
                      <a:pt x="3516" y="2831"/>
                      <a:pt x="3425" y="2831"/>
                    </a:cubicBezTo>
                    <a:cubicBezTo>
                      <a:pt x="3242" y="2557"/>
                      <a:pt x="3037" y="2260"/>
                      <a:pt x="2854" y="1986"/>
                    </a:cubicBezTo>
                    <a:cubicBezTo>
                      <a:pt x="2945" y="1986"/>
                      <a:pt x="3037" y="1781"/>
                      <a:pt x="2945" y="1690"/>
                    </a:cubicBezTo>
                    <a:cubicBezTo>
                      <a:pt x="2854" y="1690"/>
                      <a:pt x="2763" y="1598"/>
                      <a:pt x="2671" y="1598"/>
                    </a:cubicBezTo>
                    <a:cubicBezTo>
                      <a:pt x="2375" y="1119"/>
                      <a:pt x="2101" y="731"/>
                      <a:pt x="1804" y="274"/>
                    </a:cubicBezTo>
                    <a:cubicBezTo>
                      <a:pt x="1779" y="243"/>
                      <a:pt x="1753" y="229"/>
                      <a:pt x="1730" y="229"/>
                    </a:cubicBezTo>
                    <a:cubicBezTo>
                      <a:pt x="1669" y="229"/>
                      <a:pt x="1621" y="325"/>
                      <a:pt x="1621" y="457"/>
                    </a:cubicBezTo>
                    <a:cubicBezTo>
                      <a:pt x="1804" y="731"/>
                      <a:pt x="2009" y="1028"/>
                      <a:pt x="2192" y="1416"/>
                    </a:cubicBezTo>
                    <a:cubicBezTo>
                      <a:pt x="1895" y="1301"/>
                      <a:pt x="1713" y="1210"/>
                      <a:pt x="1439" y="1119"/>
                    </a:cubicBezTo>
                    <a:cubicBezTo>
                      <a:pt x="1409" y="1106"/>
                      <a:pt x="1384" y="1100"/>
                      <a:pt x="1363" y="1100"/>
                    </a:cubicBezTo>
                    <a:cubicBezTo>
                      <a:pt x="1235" y="1100"/>
                      <a:pt x="1246" y="1301"/>
                      <a:pt x="1325" y="1301"/>
                    </a:cubicBezTo>
                    <a:cubicBezTo>
                      <a:pt x="1713" y="1507"/>
                      <a:pt x="2101" y="1690"/>
                      <a:pt x="2466" y="1781"/>
                    </a:cubicBezTo>
                    <a:cubicBezTo>
                      <a:pt x="2580" y="2078"/>
                      <a:pt x="2763" y="2443"/>
                      <a:pt x="2945" y="2739"/>
                    </a:cubicBezTo>
                    <a:cubicBezTo>
                      <a:pt x="2009" y="2443"/>
                      <a:pt x="1051" y="2260"/>
                      <a:pt x="183" y="1986"/>
                    </a:cubicBezTo>
                    <a:cubicBezTo>
                      <a:pt x="1" y="1986"/>
                      <a:pt x="1" y="2169"/>
                      <a:pt x="92" y="2169"/>
                    </a:cubicBezTo>
                    <a:cubicBezTo>
                      <a:pt x="1051" y="2557"/>
                      <a:pt x="2009" y="2831"/>
                      <a:pt x="3037" y="3128"/>
                    </a:cubicBezTo>
                    <a:cubicBezTo>
                      <a:pt x="2466" y="3493"/>
                      <a:pt x="1804" y="3881"/>
                      <a:pt x="1325" y="4269"/>
                    </a:cubicBezTo>
                    <a:cubicBezTo>
                      <a:pt x="1233" y="4155"/>
                      <a:pt x="1142" y="4155"/>
                      <a:pt x="1142" y="4155"/>
                    </a:cubicBezTo>
                    <a:cubicBezTo>
                      <a:pt x="868" y="4063"/>
                      <a:pt x="571" y="3881"/>
                      <a:pt x="298" y="3789"/>
                    </a:cubicBezTo>
                    <a:cubicBezTo>
                      <a:pt x="298" y="3789"/>
                      <a:pt x="183" y="3881"/>
                      <a:pt x="298" y="3972"/>
                    </a:cubicBezTo>
                    <a:cubicBezTo>
                      <a:pt x="480" y="4063"/>
                      <a:pt x="663" y="4269"/>
                      <a:pt x="959" y="4360"/>
                    </a:cubicBezTo>
                    <a:lnTo>
                      <a:pt x="1051" y="4360"/>
                    </a:lnTo>
                    <a:cubicBezTo>
                      <a:pt x="959" y="4451"/>
                      <a:pt x="868" y="4543"/>
                      <a:pt x="754" y="4543"/>
                    </a:cubicBezTo>
                    <a:cubicBezTo>
                      <a:pt x="590" y="4624"/>
                      <a:pt x="647" y="4945"/>
                      <a:pt x="808" y="4945"/>
                    </a:cubicBezTo>
                    <a:cubicBezTo>
                      <a:pt x="827" y="4945"/>
                      <a:pt x="847" y="4940"/>
                      <a:pt x="868" y="4931"/>
                    </a:cubicBezTo>
                    <a:cubicBezTo>
                      <a:pt x="1142" y="4839"/>
                      <a:pt x="1325" y="4725"/>
                      <a:pt x="1530" y="4634"/>
                    </a:cubicBezTo>
                    <a:lnTo>
                      <a:pt x="1621" y="4634"/>
                    </a:lnTo>
                    <a:cubicBezTo>
                      <a:pt x="1530" y="4931"/>
                      <a:pt x="1439" y="5205"/>
                      <a:pt x="1439" y="5501"/>
                    </a:cubicBezTo>
                    <a:cubicBezTo>
                      <a:pt x="1325" y="5684"/>
                      <a:pt x="1233" y="5981"/>
                      <a:pt x="1233" y="6163"/>
                    </a:cubicBezTo>
                    <a:cubicBezTo>
                      <a:pt x="1233" y="6228"/>
                      <a:pt x="1336" y="6292"/>
                      <a:pt x="1396" y="6292"/>
                    </a:cubicBezTo>
                    <a:cubicBezTo>
                      <a:pt x="1421" y="6292"/>
                      <a:pt x="1439" y="6281"/>
                      <a:pt x="1439" y="6255"/>
                    </a:cubicBezTo>
                    <a:cubicBezTo>
                      <a:pt x="1530" y="5981"/>
                      <a:pt x="1621" y="5775"/>
                      <a:pt x="1621" y="5501"/>
                    </a:cubicBezTo>
                    <a:cubicBezTo>
                      <a:pt x="1621" y="5205"/>
                      <a:pt x="1713" y="4931"/>
                      <a:pt x="1713" y="4725"/>
                    </a:cubicBezTo>
                    <a:lnTo>
                      <a:pt x="1713" y="4634"/>
                    </a:lnTo>
                    <a:cubicBezTo>
                      <a:pt x="1804" y="4634"/>
                      <a:pt x="1804" y="4543"/>
                      <a:pt x="1804" y="4543"/>
                    </a:cubicBezTo>
                    <a:cubicBezTo>
                      <a:pt x="2375" y="4269"/>
                      <a:pt x="2854" y="3881"/>
                      <a:pt x="3425" y="3584"/>
                    </a:cubicBezTo>
                    <a:lnTo>
                      <a:pt x="3425" y="3584"/>
                    </a:lnTo>
                    <a:cubicBezTo>
                      <a:pt x="3242" y="4269"/>
                      <a:pt x="3037" y="5022"/>
                      <a:pt x="2763" y="5775"/>
                    </a:cubicBezTo>
                    <a:cubicBezTo>
                      <a:pt x="2763" y="5839"/>
                      <a:pt x="2852" y="5914"/>
                      <a:pt x="2937" y="5914"/>
                    </a:cubicBezTo>
                    <a:cubicBezTo>
                      <a:pt x="2974" y="5914"/>
                      <a:pt x="3009" y="5901"/>
                      <a:pt x="3037" y="5867"/>
                    </a:cubicBezTo>
                    <a:cubicBezTo>
                      <a:pt x="3333" y="5205"/>
                      <a:pt x="3516" y="4634"/>
                      <a:pt x="3721" y="3972"/>
                    </a:cubicBezTo>
                    <a:lnTo>
                      <a:pt x="4566" y="5410"/>
                    </a:lnTo>
                    <a:cubicBezTo>
                      <a:pt x="4383" y="5775"/>
                      <a:pt x="4292" y="6163"/>
                      <a:pt x="4087" y="6551"/>
                    </a:cubicBezTo>
                    <a:cubicBezTo>
                      <a:pt x="4087" y="6616"/>
                      <a:pt x="4189" y="6680"/>
                      <a:pt x="4282" y="6680"/>
                    </a:cubicBezTo>
                    <a:cubicBezTo>
                      <a:pt x="4320" y="6680"/>
                      <a:pt x="4357" y="6669"/>
                      <a:pt x="4383" y="6643"/>
                    </a:cubicBezTo>
                    <a:cubicBezTo>
                      <a:pt x="4475" y="6346"/>
                      <a:pt x="4657" y="5981"/>
                      <a:pt x="4748" y="5684"/>
                    </a:cubicBezTo>
                    <a:cubicBezTo>
                      <a:pt x="4827" y="5754"/>
                      <a:pt x="4902" y="5783"/>
                      <a:pt x="4960" y="5783"/>
                    </a:cubicBezTo>
                    <a:cubicBezTo>
                      <a:pt x="5053" y="5783"/>
                      <a:pt x="5102" y="5706"/>
                      <a:pt x="5045" y="5593"/>
                    </a:cubicBezTo>
                    <a:cubicBezTo>
                      <a:pt x="4954" y="5501"/>
                      <a:pt x="4954" y="5410"/>
                      <a:pt x="4863" y="5205"/>
                    </a:cubicBezTo>
                    <a:lnTo>
                      <a:pt x="4863" y="5113"/>
                    </a:lnTo>
                    <a:cubicBezTo>
                      <a:pt x="5228" y="5205"/>
                      <a:pt x="5616" y="5205"/>
                      <a:pt x="6095" y="5205"/>
                    </a:cubicBezTo>
                    <a:cubicBezTo>
                      <a:pt x="6186" y="5205"/>
                      <a:pt x="6186" y="5022"/>
                      <a:pt x="6095" y="5022"/>
                    </a:cubicBezTo>
                    <a:cubicBezTo>
                      <a:pt x="5616" y="4931"/>
                      <a:pt x="5136" y="4931"/>
                      <a:pt x="4657" y="4931"/>
                    </a:cubicBezTo>
                    <a:cubicBezTo>
                      <a:pt x="4383" y="4451"/>
                      <a:pt x="4087" y="3881"/>
                      <a:pt x="3813" y="3401"/>
                    </a:cubicBezTo>
                    <a:lnTo>
                      <a:pt x="3813" y="3401"/>
                    </a:lnTo>
                    <a:cubicBezTo>
                      <a:pt x="4657" y="3698"/>
                      <a:pt x="5616" y="3972"/>
                      <a:pt x="6460" y="4155"/>
                    </a:cubicBezTo>
                    <a:cubicBezTo>
                      <a:pt x="6666" y="4155"/>
                      <a:pt x="6757" y="3972"/>
                      <a:pt x="6574" y="3881"/>
                    </a:cubicBezTo>
                    <a:cubicBezTo>
                      <a:pt x="5707" y="3584"/>
                      <a:pt x="4954" y="3310"/>
                      <a:pt x="4087" y="3013"/>
                    </a:cubicBezTo>
                    <a:cubicBezTo>
                      <a:pt x="4566" y="2739"/>
                      <a:pt x="4954" y="2443"/>
                      <a:pt x="5319" y="2078"/>
                    </a:cubicBezTo>
                    <a:cubicBezTo>
                      <a:pt x="5319" y="2169"/>
                      <a:pt x="5433" y="2169"/>
                      <a:pt x="5433" y="2260"/>
                    </a:cubicBezTo>
                    <a:cubicBezTo>
                      <a:pt x="5890" y="2351"/>
                      <a:pt x="6369" y="2557"/>
                      <a:pt x="6757" y="2648"/>
                    </a:cubicBezTo>
                    <a:cubicBezTo>
                      <a:pt x="6940" y="2648"/>
                      <a:pt x="6940" y="2443"/>
                      <a:pt x="6848" y="2351"/>
                    </a:cubicBezTo>
                    <a:cubicBezTo>
                      <a:pt x="6369" y="2260"/>
                      <a:pt x="6004" y="2169"/>
                      <a:pt x="5525" y="1986"/>
                    </a:cubicBezTo>
                    <a:cubicBezTo>
                      <a:pt x="5798" y="1690"/>
                      <a:pt x="6186" y="1416"/>
                      <a:pt x="6460" y="1119"/>
                    </a:cubicBezTo>
                    <a:cubicBezTo>
                      <a:pt x="6553" y="1045"/>
                      <a:pt x="6496" y="911"/>
                      <a:pt x="6422" y="911"/>
                    </a:cubicBezTo>
                    <a:cubicBezTo>
                      <a:pt x="6405" y="911"/>
                      <a:pt x="6386" y="919"/>
                      <a:pt x="6369" y="936"/>
                    </a:cubicBezTo>
                    <a:lnTo>
                      <a:pt x="5525" y="1507"/>
                    </a:lnTo>
                    <a:lnTo>
                      <a:pt x="5525" y="1028"/>
                    </a:lnTo>
                    <a:cubicBezTo>
                      <a:pt x="5525" y="731"/>
                      <a:pt x="5616" y="457"/>
                      <a:pt x="5525" y="160"/>
                    </a:cubicBezTo>
                    <a:cubicBezTo>
                      <a:pt x="5525" y="115"/>
                      <a:pt x="5502" y="92"/>
                      <a:pt x="5465" y="92"/>
                    </a:cubicBezTo>
                    <a:cubicBezTo>
                      <a:pt x="5428" y="92"/>
                      <a:pt x="5376" y="115"/>
                      <a:pt x="5319" y="160"/>
                    </a:cubicBezTo>
                    <a:lnTo>
                      <a:pt x="5319" y="1028"/>
                    </a:lnTo>
                    <a:cubicBezTo>
                      <a:pt x="5228" y="1301"/>
                      <a:pt x="5228" y="1507"/>
                      <a:pt x="5228" y="1690"/>
                    </a:cubicBezTo>
                    <a:cubicBezTo>
                      <a:pt x="4863" y="1986"/>
                      <a:pt x="4383" y="2260"/>
                      <a:pt x="3995" y="2557"/>
                    </a:cubicBezTo>
                    <a:cubicBezTo>
                      <a:pt x="4087" y="1690"/>
                      <a:pt x="4178" y="936"/>
                      <a:pt x="4292" y="69"/>
                    </a:cubicBezTo>
                    <a:cubicBezTo>
                      <a:pt x="4292" y="23"/>
                      <a:pt x="4241" y="0"/>
                      <a:pt x="41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47"/>
              <p:cNvSpPr/>
              <p:nvPr/>
            </p:nvSpPr>
            <p:spPr>
              <a:xfrm>
                <a:off x="1508842" y="705738"/>
                <a:ext cx="10351" cy="38279"/>
              </a:xfrm>
              <a:custGeom>
                <a:avLst/>
                <a:gdLst/>
                <a:ahLst/>
                <a:cxnLst/>
                <a:rect l="l" t="t" r="r" b="b"/>
                <a:pathLst>
                  <a:path w="457" h="1690" extrusionOk="0">
                    <a:moveTo>
                      <a:pt x="365" y="1"/>
                    </a:moveTo>
                    <a:cubicBezTo>
                      <a:pt x="183" y="480"/>
                      <a:pt x="0" y="1051"/>
                      <a:pt x="183" y="1621"/>
                    </a:cubicBezTo>
                    <a:cubicBezTo>
                      <a:pt x="183" y="1667"/>
                      <a:pt x="228" y="1690"/>
                      <a:pt x="274" y="1690"/>
                    </a:cubicBezTo>
                    <a:cubicBezTo>
                      <a:pt x="320" y="1690"/>
                      <a:pt x="365" y="1667"/>
                      <a:pt x="365" y="1621"/>
                    </a:cubicBezTo>
                    <a:cubicBezTo>
                      <a:pt x="274" y="1051"/>
                      <a:pt x="274" y="57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47"/>
              <p:cNvSpPr/>
              <p:nvPr/>
            </p:nvSpPr>
            <p:spPr>
              <a:xfrm>
                <a:off x="2014979" y="1802791"/>
                <a:ext cx="101336" cy="99615"/>
              </a:xfrm>
              <a:custGeom>
                <a:avLst/>
                <a:gdLst/>
                <a:ahLst/>
                <a:cxnLst/>
                <a:rect l="l" t="t" r="r" b="b"/>
                <a:pathLst>
                  <a:path w="4474" h="4398" extrusionOk="0">
                    <a:moveTo>
                      <a:pt x="2659" y="1"/>
                    </a:moveTo>
                    <a:cubicBezTo>
                      <a:pt x="2608" y="1"/>
                      <a:pt x="2556" y="24"/>
                      <a:pt x="2556" y="69"/>
                    </a:cubicBezTo>
                    <a:cubicBezTo>
                      <a:pt x="2556" y="640"/>
                      <a:pt x="2465" y="1302"/>
                      <a:pt x="2283" y="1873"/>
                    </a:cubicBezTo>
                    <a:lnTo>
                      <a:pt x="2191" y="1873"/>
                    </a:lnTo>
                    <a:cubicBezTo>
                      <a:pt x="2077" y="1690"/>
                      <a:pt x="1986" y="1507"/>
                      <a:pt x="1803" y="1302"/>
                    </a:cubicBezTo>
                    <a:cubicBezTo>
                      <a:pt x="1895" y="1302"/>
                      <a:pt x="1895" y="1211"/>
                      <a:pt x="1895" y="1119"/>
                    </a:cubicBezTo>
                    <a:cubicBezTo>
                      <a:pt x="1803" y="1119"/>
                      <a:pt x="1712" y="1119"/>
                      <a:pt x="1712" y="1028"/>
                    </a:cubicBezTo>
                    <a:cubicBezTo>
                      <a:pt x="1507" y="731"/>
                      <a:pt x="1324" y="549"/>
                      <a:pt x="1141" y="252"/>
                    </a:cubicBezTo>
                    <a:cubicBezTo>
                      <a:pt x="1141" y="221"/>
                      <a:pt x="1131" y="211"/>
                      <a:pt x="1118" y="211"/>
                    </a:cubicBezTo>
                    <a:cubicBezTo>
                      <a:pt x="1091" y="211"/>
                      <a:pt x="1050" y="252"/>
                      <a:pt x="1050" y="252"/>
                    </a:cubicBezTo>
                    <a:cubicBezTo>
                      <a:pt x="1141" y="549"/>
                      <a:pt x="1324" y="731"/>
                      <a:pt x="1415" y="937"/>
                    </a:cubicBezTo>
                    <a:cubicBezTo>
                      <a:pt x="1233" y="823"/>
                      <a:pt x="1050" y="823"/>
                      <a:pt x="936" y="731"/>
                    </a:cubicBezTo>
                    <a:cubicBezTo>
                      <a:pt x="753" y="731"/>
                      <a:pt x="753" y="823"/>
                      <a:pt x="845" y="937"/>
                    </a:cubicBezTo>
                    <a:cubicBezTo>
                      <a:pt x="1141" y="1028"/>
                      <a:pt x="1324" y="1119"/>
                      <a:pt x="1507" y="1211"/>
                    </a:cubicBezTo>
                    <a:cubicBezTo>
                      <a:pt x="1712" y="1393"/>
                      <a:pt x="1803" y="1599"/>
                      <a:pt x="1895" y="1781"/>
                    </a:cubicBezTo>
                    <a:cubicBezTo>
                      <a:pt x="1324" y="1599"/>
                      <a:pt x="662" y="1507"/>
                      <a:pt x="91" y="1302"/>
                    </a:cubicBezTo>
                    <a:cubicBezTo>
                      <a:pt x="0" y="1302"/>
                      <a:pt x="0" y="1393"/>
                      <a:pt x="91" y="1507"/>
                    </a:cubicBezTo>
                    <a:cubicBezTo>
                      <a:pt x="662" y="1690"/>
                      <a:pt x="1324" y="1873"/>
                      <a:pt x="1895" y="2078"/>
                    </a:cubicBezTo>
                    <a:cubicBezTo>
                      <a:pt x="1507" y="2261"/>
                      <a:pt x="1141" y="2534"/>
                      <a:pt x="845" y="2740"/>
                    </a:cubicBezTo>
                    <a:lnTo>
                      <a:pt x="662" y="2740"/>
                    </a:lnTo>
                    <a:cubicBezTo>
                      <a:pt x="571" y="2649"/>
                      <a:pt x="365" y="2534"/>
                      <a:pt x="183" y="2534"/>
                    </a:cubicBezTo>
                    <a:cubicBezTo>
                      <a:pt x="274" y="2740"/>
                      <a:pt x="479" y="2740"/>
                      <a:pt x="571" y="2831"/>
                    </a:cubicBezTo>
                    <a:lnTo>
                      <a:pt x="662" y="2831"/>
                    </a:lnTo>
                    <a:cubicBezTo>
                      <a:pt x="571" y="2922"/>
                      <a:pt x="479" y="2922"/>
                      <a:pt x="479" y="3014"/>
                    </a:cubicBezTo>
                    <a:cubicBezTo>
                      <a:pt x="380" y="3014"/>
                      <a:pt x="453" y="3237"/>
                      <a:pt x="534" y="3237"/>
                    </a:cubicBezTo>
                    <a:cubicBezTo>
                      <a:pt x="546" y="3237"/>
                      <a:pt x="558" y="3231"/>
                      <a:pt x="571" y="3219"/>
                    </a:cubicBezTo>
                    <a:cubicBezTo>
                      <a:pt x="662" y="3219"/>
                      <a:pt x="845" y="3105"/>
                      <a:pt x="936" y="3014"/>
                    </a:cubicBezTo>
                    <a:lnTo>
                      <a:pt x="1050" y="3014"/>
                    </a:lnTo>
                    <a:cubicBezTo>
                      <a:pt x="936" y="3219"/>
                      <a:pt x="936" y="3402"/>
                      <a:pt x="845" y="3584"/>
                    </a:cubicBezTo>
                    <a:cubicBezTo>
                      <a:pt x="845" y="3790"/>
                      <a:pt x="753" y="3881"/>
                      <a:pt x="753" y="4064"/>
                    </a:cubicBezTo>
                    <a:cubicBezTo>
                      <a:pt x="753" y="4064"/>
                      <a:pt x="794" y="4104"/>
                      <a:pt x="848" y="4104"/>
                    </a:cubicBezTo>
                    <a:cubicBezTo>
                      <a:pt x="875" y="4104"/>
                      <a:pt x="905" y="4094"/>
                      <a:pt x="936" y="4064"/>
                    </a:cubicBezTo>
                    <a:cubicBezTo>
                      <a:pt x="936" y="3881"/>
                      <a:pt x="1050" y="3790"/>
                      <a:pt x="1050" y="3584"/>
                    </a:cubicBezTo>
                    <a:cubicBezTo>
                      <a:pt x="1050" y="3402"/>
                      <a:pt x="1050" y="3219"/>
                      <a:pt x="1141" y="3105"/>
                    </a:cubicBezTo>
                    <a:lnTo>
                      <a:pt x="1141" y="3014"/>
                    </a:lnTo>
                    <a:lnTo>
                      <a:pt x="1141" y="2922"/>
                    </a:lnTo>
                    <a:cubicBezTo>
                      <a:pt x="1507" y="2740"/>
                      <a:pt x="1803" y="2534"/>
                      <a:pt x="2191" y="2352"/>
                    </a:cubicBezTo>
                    <a:lnTo>
                      <a:pt x="2191" y="2352"/>
                    </a:lnTo>
                    <a:cubicBezTo>
                      <a:pt x="2077" y="2831"/>
                      <a:pt x="1895" y="3310"/>
                      <a:pt x="1803" y="3790"/>
                    </a:cubicBezTo>
                    <a:cubicBezTo>
                      <a:pt x="1803" y="3835"/>
                      <a:pt x="1826" y="3858"/>
                      <a:pt x="1849" y="3858"/>
                    </a:cubicBezTo>
                    <a:cubicBezTo>
                      <a:pt x="1872" y="3858"/>
                      <a:pt x="1895" y="3835"/>
                      <a:pt x="1895" y="3790"/>
                    </a:cubicBezTo>
                    <a:cubicBezTo>
                      <a:pt x="2077" y="3402"/>
                      <a:pt x="2283" y="3014"/>
                      <a:pt x="2374" y="2649"/>
                    </a:cubicBezTo>
                    <a:cubicBezTo>
                      <a:pt x="2556" y="2922"/>
                      <a:pt x="2762" y="3219"/>
                      <a:pt x="2944" y="3493"/>
                    </a:cubicBezTo>
                    <a:cubicBezTo>
                      <a:pt x="2853" y="3790"/>
                      <a:pt x="2762" y="3972"/>
                      <a:pt x="2648" y="4246"/>
                    </a:cubicBezTo>
                    <a:cubicBezTo>
                      <a:pt x="2648" y="4328"/>
                      <a:pt x="2706" y="4398"/>
                      <a:pt x="2739" y="4398"/>
                    </a:cubicBezTo>
                    <a:cubicBezTo>
                      <a:pt x="2753" y="4398"/>
                      <a:pt x="2762" y="4387"/>
                      <a:pt x="2762" y="4360"/>
                    </a:cubicBezTo>
                    <a:cubicBezTo>
                      <a:pt x="2944" y="4155"/>
                      <a:pt x="2944" y="3881"/>
                      <a:pt x="3036" y="3676"/>
                    </a:cubicBezTo>
                    <a:lnTo>
                      <a:pt x="3036" y="3790"/>
                    </a:lnTo>
                    <a:cubicBezTo>
                      <a:pt x="3062" y="3816"/>
                      <a:pt x="3097" y="3827"/>
                      <a:pt x="3132" y="3827"/>
                    </a:cubicBezTo>
                    <a:cubicBezTo>
                      <a:pt x="3218" y="3827"/>
                      <a:pt x="3300" y="3757"/>
                      <a:pt x="3218" y="3676"/>
                    </a:cubicBezTo>
                    <a:cubicBezTo>
                      <a:pt x="3218" y="3584"/>
                      <a:pt x="3127" y="3493"/>
                      <a:pt x="3127" y="3402"/>
                    </a:cubicBezTo>
                    <a:lnTo>
                      <a:pt x="3903" y="3402"/>
                    </a:lnTo>
                    <a:cubicBezTo>
                      <a:pt x="3994" y="3402"/>
                      <a:pt x="3994" y="3310"/>
                      <a:pt x="3903" y="3310"/>
                    </a:cubicBezTo>
                    <a:cubicBezTo>
                      <a:pt x="3606" y="3219"/>
                      <a:pt x="3333" y="3219"/>
                      <a:pt x="3036" y="3219"/>
                    </a:cubicBezTo>
                    <a:cubicBezTo>
                      <a:pt x="2853" y="2922"/>
                      <a:pt x="2648" y="2534"/>
                      <a:pt x="2465" y="2261"/>
                    </a:cubicBezTo>
                    <a:lnTo>
                      <a:pt x="2465" y="2261"/>
                    </a:lnTo>
                    <a:cubicBezTo>
                      <a:pt x="3036" y="2443"/>
                      <a:pt x="3606" y="2534"/>
                      <a:pt x="4177" y="2740"/>
                    </a:cubicBezTo>
                    <a:cubicBezTo>
                      <a:pt x="4268" y="2740"/>
                      <a:pt x="4268" y="2534"/>
                      <a:pt x="4177" y="2534"/>
                    </a:cubicBezTo>
                    <a:cubicBezTo>
                      <a:pt x="3698" y="2352"/>
                      <a:pt x="3127" y="2169"/>
                      <a:pt x="2648" y="1964"/>
                    </a:cubicBezTo>
                    <a:cubicBezTo>
                      <a:pt x="2944" y="1781"/>
                      <a:pt x="3218" y="1599"/>
                      <a:pt x="3424" y="1393"/>
                    </a:cubicBezTo>
                    <a:cubicBezTo>
                      <a:pt x="3424" y="1393"/>
                      <a:pt x="3424" y="1507"/>
                      <a:pt x="3515" y="1507"/>
                    </a:cubicBezTo>
                    <a:cubicBezTo>
                      <a:pt x="3789" y="1599"/>
                      <a:pt x="4086" y="1690"/>
                      <a:pt x="4360" y="1781"/>
                    </a:cubicBezTo>
                    <a:cubicBezTo>
                      <a:pt x="4474" y="1781"/>
                      <a:pt x="4474" y="1599"/>
                      <a:pt x="4360" y="1599"/>
                    </a:cubicBezTo>
                    <a:cubicBezTo>
                      <a:pt x="4086" y="1507"/>
                      <a:pt x="3789" y="1393"/>
                      <a:pt x="3515" y="1302"/>
                    </a:cubicBezTo>
                    <a:cubicBezTo>
                      <a:pt x="3698" y="1119"/>
                      <a:pt x="3994" y="937"/>
                      <a:pt x="4177" y="731"/>
                    </a:cubicBezTo>
                    <a:cubicBezTo>
                      <a:pt x="4250" y="731"/>
                      <a:pt x="4206" y="614"/>
                      <a:pt x="4139" y="614"/>
                    </a:cubicBezTo>
                    <a:cubicBezTo>
                      <a:pt x="4122" y="614"/>
                      <a:pt x="4104" y="622"/>
                      <a:pt x="4086" y="640"/>
                    </a:cubicBezTo>
                    <a:cubicBezTo>
                      <a:pt x="3903" y="731"/>
                      <a:pt x="3698" y="937"/>
                      <a:pt x="3606" y="1028"/>
                    </a:cubicBezTo>
                    <a:lnTo>
                      <a:pt x="3606" y="731"/>
                    </a:lnTo>
                    <a:cubicBezTo>
                      <a:pt x="3606" y="549"/>
                      <a:pt x="3606" y="366"/>
                      <a:pt x="3515" y="161"/>
                    </a:cubicBezTo>
                    <a:cubicBezTo>
                      <a:pt x="3515" y="115"/>
                      <a:pt x="3492" y="92"/>
                      <a:pt x="3469" y="92"/>
                    </a:cubicBezTo>
                    <a:cubicBezTo>
                      <a:pt x="3447" y="92"/>
                      <a:pt x="3424" y="115"/>
                      <a:pt x="3424" y="161"/>
                    </a:cubicBezTo>
                    <a:lnTo>
                      <a:pt x="3424" y="731"/>
                    </a:lnTo>
                    <a:cubicBezTo>
                      <a:pt x="3424" y="823"/>
                      <a:pt x="3333" y="1028"/>
                      <a:pt x="3424" y="1119"/>
                    </a:cubicBezTo>
                    <a:cubicBezTo>
                      <a:pt x="3127" y="1302"/>
                      <a:pt x="2853" y="1507"/>
                      <a:pt x="2556" y="1690"/>
                    </a:cubicBezTo>
                    <a:cubicBezTo>
                      <a:pt x="2648" y="1119"/>
                      <a:pt x="2762" y="640"/>
                      <a:pt x="2762" y="69"/>
                    </a:cubicBezTo>
                    <a:cubicBezTo>
                      <a:pt x="2762" y="24"/>
                      <a:pt x="2711" y="1"/>
                      <a:pt x="26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47"/>
              <p:cNvSpPr/>
              <p:nvPr/>
            </p:nvSpPr>
            <p:spPr>
              <a:xfrm>
                <a:off x="2051672" y="1804354"/>
                <a:ext cx="6229" cy="23284"/>
              </a:xfrm>
              <a:custGeom>
                <a:avLst/>
                <a:gdLst/>
                <a:ahLst/>
                <a:cxnLst/>
                <a:rect l="l" t="t" r="r" b="b"/>
                <a:pathLst>
                  <a:path w="275" h="1028" extrusionOk="0">
                    <a:moveTo>
                      <a:pt x="275" y="0"/>
                    </a:moveTo>
                    <a:cubicBezTo>
                      <a:pt x="92" y="297"/>
                      <a:pt x="1" y="662"/>
                      <a:pt x="183" y="959"/>
                    </a:cubicBezTo>
                    <a:cubicBezTo>
                      <a:pt x="183" y="1005"/>
                      <a:pt x="206" y="1027"/>
                      <a:pt x="229" y="1027"/>
                    </a:cubicBezTo>
                    <a:cubicBezTo>
                      <a:pt x="252" y="1027"/>
                      <a:pt x="275" y="1005"/>
                      <a:pt x="275" y="959"/>
                    </a:cubicBezTo>
                    <a:cubicBezTo>
                      <a:pt x="183" y="662"/>
                      <a:pt x="183" y="297"/>
                      <a:pt x="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47"/>
              <p:cNvSpPr/>
              <p:nvPr/>
            </p:nvSpPr>
            <p:spPr>
              <a:xfrm>
                <a:off x="3290763" y="2653956"/>
                <a:ext cx="145957" cy="140272"/>
              </a:xfrm>
              <a:custGeom>
                <a:avLst/>
                <a:gdLst/>
                <a:ahLst/>
                <a:cxnLst/>
                <a:rect l="l" t="t" r="r" b="b"/>
                <a:pathLst>
                  <a:path w="6444" h="6193" extrusionOk="0">
                    <a:moveTo>
                      <a:pt x="3841" y="1"/>
                    </a:moveTo>
                    <a:cubicBezTo>
                      <a:pt x="3804" y="1"/>
                      <a:pt x="3773" y="23"/>
                      <a:pt x="3773" y="61"/>
                    </a:cubicBezTo>
                    <a:cubicBezTo>
                      <a:pt x="3682" y="905"/>
                      <a:pt x="3499" y="1773"/>
                      <a:pt x="3385" y="2617"/>
                    </a:cubicBezTo>
                    <a:lnTo>
                      <a:pt x="3202" y="2617"/>
                    </a:lnTo>
                    <a:cubicBezTo>
                      <a:pt x="3020" y="2343"/>
                      <a:pt x="2814" y="2046"/>
                      <a:pt x="2632" y="1773"/>
                    </a:cubicBezTo>
                    <a:cubicBezTo>
                      <a:pt x="2814" y="1773"/>
                      <a:pt x="2814" y="1681"/>
                      <a:pt x="2723" y="1590"/>
                    </a:cubicBezTo>
                    <a:cubicBezTo>
                      <a:pt x="2632" y="1590"/>
                      <a:pt x="2540" y="1476"/>
                      <a:pt x="2449" y="1476"/>
                    </a:cubicBezTo>
                    <a:cubicBezTo>
                      <a:pt x="2244" y="1111"/>
                      <a:pt x="1970" y="723"/>
                      <a:pt x="1673" y="335"/>
                    </a:cubicBezTo>
                    <a:cubicBezTo>
                      <a:pt x="1673" y="266"/>
                      <a:pt x="1648" y="236"/>
                      <a:pt x="1620" y="236"/>
                    </a:cubicBezTo>
                    <a:cubicBezTo>
                      <a:pt x="1575" y="236"/>
                      <a:pt x="1525" y="320"/>
                      <a:pt x="1582" y="449"/>
                    </a:cubicBezTo>
                    <a:cubicBezTo>
                      <a:pt x="1673" y="723"/>
                      <a:pt x="1879" y="1019"/>
                      <a:pt x="2061" y="1293"/>
                    </a:cubicBezTo>
                    <a:cubicBezTo>
                      <a:pt x="1787" y="1202"/>
                      <a:pt x="1582" y="1111"/>
                      <a:pt x="1399" y="1019"/>
                    </a:cubicBezTo>
                    <a:cubicBezTo>
                      <a:pt x="1217" y="1019"/>
                      <a:pt x="1103" y="1202"/>
                      <a:pt x="1308" y="1293"/>
                    </a:cubicBezTo>
                    <a:cubicBezTo>
                      <a:pt x="1582" y="1385"/>
                      <a:pt x="1970" y="1590"/>
                      <a:pt x="2244" y="1681"/>
                    </a:cubicBezTo>
                    <a:cubicBezTo>
                      <a:pt x="2449" y="1955"/>
                      <a:pt x="2632" y="2252"/>
                      <a:pt x="2723" y="2526"/>
                    </a:cubicBezTo>
                    <a:cubicBezTo>
                      <a:pt x="1879" y="2343"/>
                      <a:pt x="1011" y="2046"/>
                      <a:pt x="167" y="1864"/>
                    </a:cubicBezTo>
                    <a:cubicBezTo>
                      <a:pt x="149" y="1846"/>
                      <a:pt x="131" y="1839"/>
                      <a:pt x="114" y="1839"/>
                    </a:cubicBezTo>
                    <a:cubicBezTo>
                      <a:pt x="43" y="1839"/>
                      <a:pt x="0" y="1973"/>
                      <a:pt x="167" y="2046"/>
                    </a:cubicBezTo>
                    <a:cubicBezTo>
                      <a:pt x="1011" y="2343"/>
                      <a:pt x="1879" y="2617"/>
                      <a:pt x="2814" y="2914"/>
                    </a:cubicBezTo>
                    <a:cubicBezTo>
                      <a:pt x="2244" y="3302"/>
                      <a:pt x="1787" y="3576"/>
                      <a:pt x="1217" y="3873"/>
                    </a:cubicBezTo>
                    <a:lnTo>
                      <a:pt x="1011" y="3873"/>
                    </a:lnTo>
                    <a:cubicBezTo>
                      <a:pt x="829" y="3758"/>
                      <a:pt x="532" y="3576"/>
                      <a:pt x="349" y="3576"/>
                    </a:cubicBezTo>
                    <a:cubicBezTo>
                      <a:pt x="258" y="3576"/>
                      <a:pt x="258" y="3576"/>
                      <a:pt x="258" y="3667"/>
                    </a:cubicBezTo>
                    <a:cubicBezTo>
                      <a:pt x="441" y="3758"/>
                      <a:pt x="737" y="3873"/>
                      <a:pt x="920" y="4055"/>
                    </a:cubicBezTo>
                    <a:lnTo>
                      <a:pt x="1011" y="4055"/>
                    </a:lnTo>
                    <a:cubicBezTo>
                      <a:pt x="920" y="4146"/>
                      <a:pt x="829" y="4146"/>
                      <a:pt x="737" y="4238"/>
                    </a:cubicBezTo>
                    <a:cubicBezTo>
                      <a:pt x="559" y="4317"/>
                      <a:pt x="622" y="4552"/>
                      <a:pt x="761" y="4552"/>
                    </a:cubicBezTo>
                    <a:cubicBezTo>
                      <a:pt x="782" y="4552"/>
                      <a:pt x="805" y="4546"/>
                      <a:pt x="829" y="4534"/>
                    </a:cubicBezTo>
                    <a:cubicBezTo>
                      <a:pt x="1011" y="4534"/>
                      <a:pt x="1308" y="4443"/>
                      <a:pt x="1491" y="4329"/>
                    </a:cubicBezTo>
                    <a:lnTo>
                      <a:pt x="1491" y="4329"/>
                    </a:lnTo>
                    <a:cubicBezTo>
                      <a:pt x="1491" y="4534"/>
                      <a:pt x="1399" y="4808"/>
                      <a:pt x="1308" y="5105"/>
                    </a:cubicBezTo>
                    <a:cubicBezTo>
                      <a:pt x="1308" y="5288"/>
                      <a:pt x="1217" y="5470"/>
                      <a:pt x="1217" y="5767"/>
                    </a:cubicBezTo>
                    <a:cubicBezTo>
                      <a:pt x="1217" y="5813"/>
                      <a:pt x="1239" y="5835"/>
                      <a:pt x="1274" y="5835"/>
                    </a:cubicBezTo>
                    <a:cubicBezTo>
                      <a:pt x="1308" y="5835"/>
                      <a:pt x="1354" y="5813"/>
                      <a:pt x="1399" y="5767"/>
                    </a:cubicBezTo>
                    <a:cubicBezTo>
                      <a:pt x="1491" y="5584"/>
                      <a:pt x="1491" y="5288"/>
                      <a:pt x="1491" y="5105"/>
                    </a:cubicBezTo>
                    <a:cubicBezTo>
                      <a:pt x="1582" y="4808"/>
                      <a:pt x="1582" y="4626"/>
                      <a:pt x="1673" y="4329"/>
                    </a:cubicBezTo>
                    <a:lnTo>
                      <a:pt x="1582" y="4329"/>
                    </a:lnTo>
                    <a:cubicBezTo>
                      <a:pt x="1673" y="4238"/>
                      <a:pt x="1673" y="4238"/>
                      <a:pt x="1673" y="4146"/>
                    </a:cubicBezTo>
                    <a:cubicBezTo>
                      <a:pt x="2152" y="3964"/>
                      <a:pt x="2723" y="3667"/>
                      <a:pt x="3202" y="3302"/>
                    </a:cubicBezTo>
                    <a:lnTo>
                      <a:pt x="3202" y="3302"/>
                    </a:lnTo>
                    <a:cubicBezTo>
                      <a:pt x="3020" y="3964"/>
                      <a:pt x="2814" y="4626"/>
                      <a:pt x="2632" y="5288"/>
                    </a:cubicBezTo>
                    <a:cubicBezTo>
                      <a:pt x="2578" y="5395"/>
                      <a:pt x="2619" y="5439"/>
                      <a:pt x="2680" y="5439"/>
                    </a:cubicBezTo>
                    <a:cubicBezTo>
                      <a:pt x="2723" y="5439"/>
                      <a:pt x="2777" y="5417"/>
                      <a:pt x="2814" y="5379"/>
                    </a:cubicBezTo>
                    <a:cubicBezTo>
                      <a:pt x="3111" y="4808"/>
                      <a:pt x="3294" y="4238"/>
                      <a:pt x="3385" y="3667"/>
                    </a:cubicBezTo>
                    <a:cubicBezTo>
                      <a:pt x="3682" y="4146"/>
                      <a:pt x="3956" y="4534"/>
                      <a:pt x="4252" y="5014"/>
                    </a:cubicBezTo>
                    <a:cubicBezTo>
                      <a:pt x="4070" y="5288"/>
                      <a:pt x="3956" y="5676"/>
                      <a:pt x="3864" y="6041"/>
                    </a:cubicBezTo>
                    <a:cubicBezTo>
                      <a:pt x="3799" y="6122"/>
                      <a:pt x="3874" y="6192"/>
                      <a:pt x="3963" y="6192"/>
                    </a:cubicBezTo>
                    <a:cubicBezTo>
                      <a:pt x="3999" y="6192"/>
                      <a:pt x="4037" y="6181"/>
                      <a:pt x="4070" y="6155"/>
                    </a:cubicBezTo>
                    <a:cubicBezTo>
                      <a:pt x="4161" y="5858"/>
                      <a:pt x="4252" y="5584"/>
                      <a:pt x="4435" y="5196"/>
                    </a:cubicBezTo>
                    <a:lnTo>
                      <a:pt x="4435" y="5288"/>
                    </a:lnTo>
                    <a:cubicBezTo>
                      <a:pt x="4463" y="5344"/>
                      <a:pt x="4503" y="5366"/>
                      <a:pt x="4541" y="5366"/>
                    </a:cubicBezTo>
                    <a:cubicBezTo>
                      <a:pt x="4625" y="5366"/>
                      <a:pt x="4703" y="5259"/>
                      <a:pt x="4640" y="5196"/>
                    </a:cubicBezTo>
                    <a:cubicBezTo>
                      <a:pt x="4640" y="5105"/>
                      <a:pt x="4526" y="5014"/>
                      <a:pt x="4526" y="4808"/>
                    </a:cubicBezTo>
                    <a:lnTo>
                      <a:pt x="4526" y="4717"/>
                    </a:lnTo>
                    <a:cubicBezTo>
                      <a:pt x="4823" y="4808"/>
                      <a:pt x="5211" y="4808"/>
                      <a:pt x="5576" y="4808"/>
                    </a:cubicBezTo>
                    <a:cubicBezTo>
                      <a:pt x="5668" y="4808"/>
                      <a:pt x="5668" y="4626"/>
                      <a:pt x="5576" y="4626"/>
                    </a:cubicBezTo>
                    <a:cubicBezTo>
                      <a:pt x="5211" y="4626"/>
                      <a:pt x="4732" y="4534"/>
                      <a:pt x="4344" y="4534"/>
                    </a:cubicBezTo>
                    <a:cubicBezTo>
                      <a:pt x="4070" y="4055"/>
                      <a:pt x="3773" y="3667"/>
                      <a:pt x="3590" y="3188"/>
                    </a:cubicBezTo>
                    <a:lnTo>
                      <a:pt x="3590" y="3188"/>
                    </a:lnTo>
                    <a:cubicBezTo>
                      <a:pt x="4344" y="3393"/>
                      <a:pt x="5211" y="3667"/>
                      <a:pt x="5964" y="3873"/>
                    </a:cubicBezTo>
                    <a:cubicBezTo>
                      <a:pt x="6147" y="3873"/>
                      <a:pt x="6238" y="3667"/>
                      <a:pt x="6056" y="3576"/>
                    </a:cubicBezTo>
                    <a:cubicBezTo>
                      <a:pt x="5302" y="3302"/>
                      <a:pt x="4526" y="3096"/>
                      <a:pt x="3864" y="2823"/>
                    </a:cubicBezTo>
                    <a:cubicBezTo>
                      <a:pt x="4238" y="2536"/>
                      <a:pt x="4613" y="2272"/>
                      <a:pt x="4966" y="1987"/>
                    </a:cubicBezTo>
                    <a:lnTo>
                      <a:pt x="4966" y="1987"/>
                    </a:lnTo>
                    <a:cubicBezTo>
                      <a:pt x="4973" y="2013"/>
                      <a:pt x="5006" y="2046"/>
                      <a:pt x="5006" y="2046"/>
                    </a:cubicBezTo>
                    <a:cubicBezTo>
                      <a:pt x="5485" y="2252"/>
                      <a:pt x="5873" y="2343"/>
                      <a:pt x="6238" y="2435"/>
                    </a:cubicBezTo>
                    <a:cubicBezTo>
                      <a:pt x="6444" y="2435"/>
                      <a:pt x="6444" y="2252"/>
                      <a:pt x="6352" y="2252"/>
                    </a:cubicBezTo>
                    <a:cubicBezTo>
                      <a:pt x="5964" y="2046"/>
                      <a:pt x="5485" y="1955"/>
                      <a:pt x="5097" y="1864"/>
                    </a:cubicBezTo>
                    <a:cubicBezTo>
                      <a:pt x="5394" y="1590"/>
                      <a:pt x="5668" y="1293"/>
                      <a:pt x="6056" y="1111"/>
                    </a:cubicBezTo>
                    <a:cubicBezTo>
                      <a:pt x="6056" y="1035"/>
                      <a:pt x="5993" y="882"/>
                      <a:pt x="5920" y="882"/>
                    </a:cubicBezTo>
                    <a:cubicBezTo>
                      <a:pt x="5905" y="882"/>
                      <a:pt x="5889" y="889"/>
                      <a:pt x="5873" y="905"/>
                    </a:cubicBezTo>
                    <a:cubicBezTo>
                      <a:pt x="5668" y="1111"/>
                      <a:pt x="5394" y="1202"/>
                      <a:pt x="5097" y="1385"/>
                    </a:cubicBezTo>
                    <a:lnTo>
                      <a:pt x="5097" y="1019"/>
                    </a:lnTo>
                    <a:cubicBezTo>
                      <a:pt x="5097" y="723"/>
                      <a:pt x="5211" y="449"/>
                      <a:pt x="5097" y="152"/>
                    </a:cubicBezTo>
                    <a:cubicBezTo>
                      <a:pt x="5097" y="106"/>
                      <a:pt x="5074" y="84"/>
                      <a:pt x="5051" y="84"/>
                    </a:cubicBezTo>
                    <a:cubicBezTo>
                      <a:pt x="5028" y="84"/>
                      <a:pt x="5006" y="106"/>
                      <a:pt x="5006" y="152"/>
                    </a:cubicBezTo>
                    <a:cubicBezTo>
                      <a:pt x="4914" y="449"/>
                      <a:pt x="4914" y="723"/>
                      <a:pt x="4914" y="1019"/>
                    </a:cubicBezTo>
                    <a:cubicBezTo>
                      <a:pt x="4914" y="1202"/>
                      <a:pt x="4823" y="1385"/>
                      <a:pt x="4823" y="1590"/>
                    </a:cubicBezTo>
                    <a:cubicBezTo>
                      <a:pt x="4435" y="1864"/>
                      <a:pt x="4070" y="2161"/>
                      <a:pt x="3682" y="2343"/>
                    </a:cubicBezTo>
                    <a:cubicBezTo>
                      <a:pt x="3864" y="1590"/>
                      <a:pt x="3864" y="905"/>
                      <a:pt x="3956" y="152"/>
                    </a:cubicBezTo>
                    <a:cubicBezTo>
                      <a:pt x="3956" y="45"/>
                      <a:pt x="3893" y="1"/>
                      <a:pt x="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47"/>
              <p:cNvSpPr/>
              <p:nvPr/>
            </p:nvSpPr>
            <p:spPr>
              <a:xfrm>
                <a:off x="3346233" y="2654409"/>
                <a:ext cx="8290" cy="34926"/>
              </a:xfrm>
              <a:custGeom>
                <a:avLst/>
                <a:gdLst/>
                <a:ahLst/>
                <a:cxnLst/>
                <a:rect l="l" t="t" r="r" b="b"/>
                <a:pathLst>
                  <a:path w="366" h="1542" extrusionOk="0">
                    <a:moveTo>
                      <a:pt x="338" y="0"/>
                    </a:moveTo>
                    <a:cubicBezTo>
                      <a:pt x="325" y="0"/>
                      <a:pt x="305" y="10"/>
                      <a:pt x="274" y="41"/>
                    </a:cubicBezTo>
                    <a:cubicBezTo>
                      <a:pt x="91" y="429"/>
                      <a:pt x="0" y="999"/>
                      <a:pt x="91" y="1456"/>
                    </a:cubicBezTo>
                    <a:cubicBezTo>
                      <a:pt x="137" y="1513"/>
                      <a:pt x="183" y="1541"/>
                      <a:pt x="217" y="1541"/>
                    </a:cubicBezTo>
                    <a:cubicBezTo>
                      <a:pt x="251" y="1541"/>
                      <a:pt x="274" y="1513"/>
                      <a:pt x="274" y="1456"/>
                    </a:cubicBezTo>
                    <a:cubicBezTo>
                      <a:pt x="183" y="999"/>
                      <a:pt x="183" y="520"/>
                      <a:pt x="365" y="41"/>
                    </a:cubicBezTo>
                    <a:cubicBezTo>
                      <a:pt x="365" y="41"/>
                      <a:pt x="365" y="0"/>
                      <a:pt x="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47"/>
              <p:cNvSpPr/>
              <p:nvPr/>
            </p:nvSpPr>
            <p:spPr>
              <a:xfrm>
                <a:off x="4323943" y="1107119"/>
                <a:ext cx="144688" cy="140272"/>
              </a:xfrm>
              <a:custGeom>
                <a:avLst/>
                <a:gdLst/>
                <a:ahLst/>
                <a:cxnLst/>
                <a:rect l="l" t="t" r="r" b="b"/>
                <a:pathLst>
                  <a:path w="6388" h="6193" extrusionOk="0">
                    <a:moveTo>
                      <a:pt x="3785" y="1"/>
                    </a:moveTo>
                    <a:cubicBezTo>
                      <a:pt x="3749" y="1"/>
                      <a:pt x="3717" y="23"/>
                      <a:pt x="3717" y="61"/>
                    </a:cubicBezTo>
                    <a:cubicBezTo>
                      <a:pt x="3626" y="928"/>
                      <a:pt x="3535" y="1772"/>
                      <a:pt x="3329" y="2548"/>
                    </a:cubicBezTo>
                    <a:cubicBezTo>
                      <a:pt x="3238" y="2640"/>
                      <a:pt x="3238" y="2640"/>
                      <a:pt x="3147" y="2640"/>
                    </a:cubicBezTo>
                    <a:cubicBezTo>
                      <a:pt x="2964" y="2343"/>
                      <a:pt x="2850" y="2069"/>
                      <a:pt x="2667" y="1772"/>
                    </a:cubicBezTo>
                    <a:cubicBezTo>
                      <a:pt x="2759" y="1772"/>
                      <a:pt x="2759" y="1681"/>
                      <a:pt x="2667" y="1590"/>
                    </a:cubicBezTo>
                    <a:cubicBezTo>
                      <a:pt x="2576" y="1590"/>
                      <a:pt x="2485" y="1499"/>
                      <a:pt x="2394" y="1499"/>
                    </a:cubicBezTo>
                    <a:cubicBezTo>
                      <a:pt x="2188" y="1110"/>
                      <a:pt x="1914" y="722"/>
                      <a:pt x="1709" y="357"/>
                    </a:cubicBezTo>
                    <a:cubicBezTo>
                      <a:pt x="1674" y="280"/>
                      <a:pt x="1627" y="248"/>
                      <a:pt x="1586" y="248"/>
                    </a:cubicBezTo>
                    <a:cubicBezTo>
                      <a:pt x="1519" y="248"/>
                      <a:pt x="1469" y="335"/>
                      <a:pt x="1526" y="449"/>
                    </a:cubicBezTo>
                    <a:cubicBezTo>
                      <a:pt x="1709" y="722"/>
                      <a:pt x="1823" y="1019"/>
                      <a:pt x="2005" y="1293"/>
                    </a:cubicBezTo>
                    <a:cubicBezTo>
                      <a:pt x="1823" y="1202"/>
                      <a:pt x="1526" y="1110"/>
                      <a:pt x="1344" y="1019"/>
                    </a:cubicBezTo>
                    <a:cubicBezTo>
                      <a:pt x="1315" y="1006"/>
                      <a:pt x="1290" y="1001"/>
                      <a:pt x="1269" y="1001"/>
                    </a:cubicBezTo>
                    <a:cubicBezTo>
                      <a:pt x="1140" y="1001"/>
                      <a:pt x="1154" y="1215"/>
                      <a:pt x="1252" y="1293"/>
                    </a:cubicBezTo>
                    <a:cubicBezTo>
                      <a:pt x="1617" y="1407"/>
                      <a:pt x="1914" y="1590"/>
                      <a:pt x="2188" y="1681"/>
                    </a:cubicBezTo>
                    <a:cubicBezTo>
                      <a:pt x="2394" y="1978"/>
                      <a:pt x="2576" y="2252"/>
                      <a:pt x="2667" y="2548"/>
                    </a:cubicBezTo>
                    <a:cubicBezTo>
                      <a:pt x="1823" y="2252"/>
                      <a:pt x="956" y="2069"/>
                      <a:pt x="111" y="1864"/>
                    </a:cubicBezTo>
                    <a:cubicBezTo>
                      <a:pt x="91" y="1848"/>
                      <a:pt x="75" y="1841"/>
                      <a:pt x="62" y="1841"/>
                    </a:cubicBezTo>
                    <a:cubicBezTo>
                      <a:pt x="0" y="1841"/>
                      <a:pt x="17" y="1994"/>
                      <a:pt x="111" y="2069"/>
                    </a:cubicBezTo>
                    <a:cubicBezTo>
                      <a:pt x="956" y="2343"/>
                      <a:pt x="1823" y="2640"/>
                      <a:pt x="2759" y="2914"/>
                    </a:cubicBezTo>
                    <a:cubicBezTo>
                      <a:pt x="2188" y="3210"/>
                      <a:pt x="1709" y="3576"/>
                      <a:pt x="1138" y="3872"/>
                    </a:cubicBezTo>
                    <a:lnTo>
                      <a:pt x="956" y="3872"/>
                    </a:lnTo>
                    <a:cubicBezTo>
                      <a:pt x="773" y="3781"/>
                      <a:pt x="476" y="3576"/>
                      <a:pt x="294" y="3576"/>
                    </a:cubicBezTo>
                    <a:cubicBezTo>
                      <a:pt x="202" y="3576"/>
                      <a:pt x="202" y="3576"/>
                      <a:pt x="202" y="3690"/>
                    </a:cubicBezTo>
                    <a:cubicBezTo>
                      <a:pt x="385" y="3781"/>
                      <a:pt x="682" y="3872"/>
                      <a:pt x="864" y="4055"/>
                    </a:cubicBezTo>
                    <a:lnTo>
                      <a:pt x="956" y="4055"/>
                    </a:lnTo>
                    <a:cubicBezTo>
                      <a:pt x="864" y="4146"/>
                      <a:pt x="773" y="4146"/>
                      <a:pt x="682" y="4260"/>
                    </a:cubicBezTo>
                    <a:cubicBezTo>
                      <a:pt x="505" y="4339"/>
                      <a:pt x="632" y="4553"/>
                      <a:pt x="729" y="4553"/>
                    </a:cubicBezTo>
                    <a:cubicBezTo>
                      <a:pt x="745" y="4553"/>
                      <a:pt x="760" y="4547"/>
                      <a:pt x="773" y="4534"/>
                    </a:cubicBezTo>
                    <a:cubicBezTo>
                      <a:pt x="1047" y="4443"/>
                      <a:pt x="1252" y="4443"/>
                      <a:pt x="1435" y="4352"/>
                    </a:cubicBezTo>
                    <a:lnTo>
                      <a:pt x="1435" y="4352"/>
                    </a:lnTo>
                    <a:cubicBezTo>
                      <a:pt x="1435" y="4534"/>
                      <a:pt x="1344" y="4831"/>
                      <a:pt x="1252" y="5105"/>
                    </a:cubicBezTo>
                    <a:cubicBezTo>
                      <a:pt x="1252" y="5287"/>
                      <a:pt x="1138" y="5493"/>
                      <a:pt x="1138" y="5767"/>
                    </a:cubicBezTo>
                    <a:cubicBezTo>
                      <a:pt x="1138" y="5767"/>
                      <a:pt x="1189" y="5807"/>
                      <a:pt x="1250" y="5807"/>
                    </a:cubicBezTo>
                    <a:cubicBezTo>
                      <a:pt x="1280" y="5807"/>
                      <a:pt x="1313" y="5797"/>
                      <a:pt x="1344" y="5767"/>
                    </a:cubicBezTo>
                    <a:cubicBezTo>
                      <a:pt x="1435" y="5584"/>
                      <a:pt x="1435" y="5287"/>
                      <a:pt x="1435" y="5105"/>
                    </a:cubicBezTo>
                    <a:cubicBezTo>
                      <a:pt x="1526" y="4831"/>
                      <a:pt x="1526" y="4626"/>
                      <a:pt x="1617" y="4352"/>
                    </a:cubicBezTo>
                    <a:lnTo>
                      <a:pt x="1617" y="4146"/>
                    </a:lnTo>
                    <a:cubicBezTo>
                      <a:pt x="2097" y="3964"/>
                      <a:pt x="2667" y="3576"/>
                      <a:pt x="3147" y="3302"/>
                    </a:cubicBezTo>
                    <a:lnTo>
                      <a:pt x="3147" y="3302"/>
                    </a:lnTo>
                    <a:cubicBezTo>
                      <a:pt x="2964" y="3964"/>
                      <a:pt x="2759" y="4626"/>
                      <a:pt x="2576" y="5287"/>
                    </a:cubicBezTo>
                    <a:cubicBezTo>
                      <a:pt x="2511" y="5369"/>
                      <a:pt x="2632" y="5439"/>
                      <a:pt x="2707" y="5439"/>
                    </a:cubicBezTo>
                    <a:cubicBezTo>
                      <a:pt x="2736" y="5439"/>
                      <a:pt x="2759" y="5428"/>
                      <a:pt x="2759" y="5402"/>
                    </a:cubicBezTo>
                    <a:cubicBezTo>
                      <a:pt x="3055" y="4831"/>
                      <a:pt x="3238" y="4260"/>
                      <a:pt x="3329" y="3690"/>
                    </a:cubicBezTo>
                    <a:cubicBezTo>
                      <a:pt x="3626" y="4146"/>
                      <a:pt x="3900" y="4534"/>
                      <a:pt x="4197" y="5014"/>
                    </a:cubicBezTo>
                    <a:cubicBezTo>
                      <a:pt x="3991" y="5287"/>
                      <a:pt x="3900" y="5676"/>
                      <a:pt x="3809" y="6064"/>
                    </a:cubicBezTo>
                    <a:cubicBezTo>
                      <a:pt x="3744" y="6128"/>
                      <a:pt x="3817" y="6193"/>
                      <a:pt x="3897" y="6193"/>
                    </a:cubicBezTo>
                    <a:cubicBezTo>
                      <a:pt x="3930" y="6193"/>
                      <a:pt x="3965" y="6182"/>
                      <a:pt x="3991" y="6155"/>
                    </a:cubicBezTo>
                    <a:cubicBezTo>
                      <a:pt x="4105" y="5858"/>
                      <a:pt x="4288" y="5584"/>
                      <a:pt x="4379" y="5196"/>
                    </a:cubicBezTo>
                    <a:lnTo>
                      <a:pt x="4379" y="5287"/>
                    </a:lnTo>
                    <a:cubicBezTo>
                      <a:pt x="4408" y="5352"/>
                      <a:pt x="4447" y="5376"/>
                      <a:pt x="4489" y="5376"/>
                    </a:cubicBezTo>
                    <a:cubicBezTo>
                      <a:pt x="4579" y="5376"/>
                      <a:pt x="4676" y="5259"/>
                      <a:pt x="4676" y="5196"/>
                    </a:cubicBezTo>
                    <a:cubicBezTo>
                      <a:pt x="4562" y="5014"/>
                      <a:pt x="4471" y="4922"/>
                      <a:pt x="4471" y="4831"/>
                    </a:cubicBezTo>
                    <a:lnTo>
                      <a:pt x="4471" y="4717"/>
                    </a:lnTo>
                    <a:cubicBezTo>
                      <a:pt x="4859" y="4831"/>
                      <a:pt x="5247" y="4831"/>
                      <a:pt x="5521" y="4831"/>
                    </a:cubicBezTo>
                    <a:cubicBezTo>
                      <a:pt x="5612" y="4831"/>
                      <a:pt x="5612" y="4626"/>
                      <a:pt x="5521" y="4626"/>
                    </a:cubicBezTo>
                    <a:cubicBezTo>
                      <a:pt x="5133" y="4626"/>
                      <a:pt x="4676" y="4534"/>
                      <a:pt x="4288" y="4534"/>
                    </a:cubicBezTo>
                    <a:cubicBezTo>
                      <a:pt x="3991" y="4055"/>
                      <a:pt x="3809" y="3576"/>
                      <a:pt x="3535" y="3210"/>
                    </a:cubicBezTo>
                    <a:lnTo>
                      <a:pt x="3535" y="3210"/>
                    </a:lnTo>
                    <a:cubicBezTo>
                      <a:pt x="4288" y="3393"/>
                      <a:pt x="5133" y="3690"/>
                      <a:pt x="5909" y="3872"/>
                    </a:cubicBezTo>
                    <a:cubicBezTo>
                      <a:pt x="6091" y="3872"/>
                      <a:pt x="6183" y="3690"/>
                      <a:pt x="6000" y="3576"/>
                    </a:cubicBezTo>
                    <a:cubicBezTo>
                      <a:pt x="5247" y="3302"/>
                      <a:pt x="4562" y="3119"/>
                      <a:pt x="3809" y="2822"/>
                    </a:cubicBezTo>
                    <a:cubicBezTo>
                      <a:pt x="4197" y="2548"/>
                      <a:pt x="4562" y="2252"/>
                      <a:pt x="4950" y="1978"/>
                    </a:cubicBezTo>
                    <a:cubicBezTo>
                      <a:pt x="4950" y="1978"/>
                      <a:pt x="4950" y="2069"/>
                      <a:pt x="5041" y="2069"/>
                    </a:cubicBezTo>
                    <a:cubicBezTo>
                      <a:pt x="5429" y="2252"/>
                      <a:pt x="5817" y="2343"/>
                      <a:pt x="6183" y="2434"/>
                    </a:cubicBezTo>
                    <a:cubicBezTo>
                      <a:pt x="6388" y="2434"/>
                      <a:pt x="6388" y="2252"/>
                      <a:pt x="6274" y="2252"/>
                    </a:cubicBezTo>
                    <a:cubicBezTo>
                      <a:pt x="5909" y="2069"/>
                      <a:pt x="5429" y="1978"/>
                      <a:pt x="5041" y="1864"/>
                    </a:cubicBezTo>
                    <a:cubicBezTo>
                      <a:pt x="5338" y="1590"/>
                      <a:pt x="5612" y="1293"/>
                      <a:pt x="6000" y="1019"/>
                    </a:cubicBezTo>
                    <a:cubicBezTo>
                      <a:pt x="6073" y="1019"/>
                      <a:pt x="5971" y="902"/>
                      <a:pt x="5880" y="902"/>
                    </a:cubicBezTo>
                    <a:cubicBezTo>
                      <a:pt x="5857" y="902"/>
                      <a:pt x="5836" y="910"/>
                      <a:pt x="5817" y="928"/>
                    </a:cubicBezTo>
                    <a:cubicBezTo>
                      <a:pt x="5612" y="1110"/>
                      <a:pt x="5338" y="1202"/>
                      <a:pt x="5041" y="1407"/>
                    </a:cubicBezTo>
                    <a:lnTo>
                      <a:pt x="5041" y="1019"/>
                    </a:lnTo>
                    <a:cubicBezTo>
                      <a:pt x="5041" y="722"/>
                      <a:pt x="5133" y="449"/>
                      <a:pt x="5041" y="152"/>
                    </a:cubicBezTo>
                    <a:cubicBezTo>
                      <a:pt x="5041" y="106"/>
                      <a:pt x="5018" y="83"/>
                      <a:pt x="4996" y="83"/>
                    </a:cubicBezTo>
                    <a:cubicBezTo>
                      <a:pt x="4973" y="83"/>
                      <a:pt x="4950" y="106"/>
                      <a:pt x="4950" y="152"/>
                    </a:cubicBezTo>
                    <a:cubicBezTo>
                      <a:pt x="4859" y="449"/>
                      <a:pt x="4859" y="722"/>
                      <a:pt x="4859" y="1019"/>
                    </a:cubicBezTo>
                    <a:cubicBezTo>
                      <a:pt x="4859" y="1202"/>
                      <a:pt x="4767" y="1407"/>
                      <a:pt x="4859" y="1590"/>
                    </a:cubicBezTo>
                    <a:cubicBezTo>
                      <a:pt x="4471" y="1864"/>
                      <a:pt x="3991" y="2160"/>
                      <a:pt x="3626" y="2343"/>
                    </a:cubicBezTo>
                    <a:cubicBezTo>
                      <a:pt x="3809" y="1590"/>
                      <a:pt x="3900" y="928"/>
                      <a:pt x="3900" y="152"/>
                    </a:cubicBezTo>
                    <a:cubicBezTo>
                      <a:pt x="3900" y="45"/>
                      <a:pt x="3837" y="1"/>
                      <a:pt x="37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47"/>
              <p:cNvSpPr/>
              <p:nvPr/>
            </p:nvSpPr>
            <p:spPr>
              <a:xfrm>
                <a:off x="4378145" y="1106417"/>
                <a:ext cx="8290" cy="36195"/>
              </a:xfrm>
              <a:custGeom>
                <a:avLst/>
                <a:gdLst/>
                <a:ahLst/>
                <a:cxnLst/>
                <a:rect l="l" t="t" r="r" b="b"/>
                <a:pathLst>
                  <a:path w="366" h="1598" extrusionOk="0">
                    <a:moveTo>
                      <a:pt x="274" y="0"/>
                    </a:moveTo>
                    <a:cubicBezTo>
                      <a:pt x="92" y="480"/>
                      <a:pt x="1" y="1050"/>
                      <a:pt x="92" y="1530"/>
                    </a:cubicBezTo>
                    <a:cubicBezTo>
                      <a:pt x="137" y="1575"/>
                      <a:pt x="183" y="1598"/>
                      <a:pt x="217" y="1598"/>
                    </a:cubicBezTo>
                    <a:cubicBezTo>
                      <a:pt x="252" y="1598"/>
                      <a:pt x="274" y="1575"/>
                      <a:pt x="274" y="1530"/>
                    </a:cubicBezTo>
                    <a:cubicBezTo>
                      <a:pt x="274" y="959"/>
                      <a:pt x="183" y="571"/>
                      <a:pt x="366" y="92"/>
                    </a:cubicBezTo>
                    <a:cubicBezTo>
                      <a:pt x="366" y="0"/>
                      <a:pt x="366" y="0"/>
                      <a:pt x="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47"/>
              <p:cNvSpPr/>
              <p:nvPr/>
            </p:nvSpPr>
            <p:spPr>
              <a:xfrm>
                <a:off x="4873501" y="4230601"/>
                <a:ext cx="116263" cy="112253"/>
              </a:xfrm>
              <a:custGeom>
                <a:avLst/>
                <a:gdLst/>
                <a:ahLst/>
                <a:cxnLst/>
                <a:rect l="l" t="t" r="r" b="b"/>
                <a:pathLst>
                  <a:path w="5133" h="4956" extrusionOk="0">
                    <a:moveTo>
                      <a:pt x="3033" y="0"/>
                    </a:moveTo>
                    <a:cubicBezTo>
                      <a:pt x="2987" y="0"/>
                      <a:pt x="2942" y="23"/>
                      <a:pt x="2942" y="69"/>
                    </a:cubicBezTo>
                    <a:cubicBezTo>
                      <a:pt x="2942" y="731"/>
                      <a:pt x="2850" y="1393"/>
                      <a:pt x="2668" y="2055"/>
                    </a:cubicBezTo>
                    <a:cubicBezTo>
                      <a:pt x="2668" y="2055"/>
                      <a:pt x="2554" y="2055"/>
                      <a:pt x="2554" y="2169"/>
                    </a:cubicBezTo>
                    <a:cubicBezTo>
                      <a:pt x="2371" y="1872"/>
                      <a:pt x="2280" y="1689"/>
                      <a:pt x="2097" y="1393"/>
                    </a:cubicBezTo>
                    <a:cubicBezTo>
                      <a:pt x="2188" y="1393"/>
                      <a:pt x="2280" y="1301"/>
                      <a:pt x="2188" y="1210"/>
                    </a:cubicBezTo>
                    <a:cubicBezTo>
                      <a:pt x="2097" y="1210"/>
                      <a:pt x="1983" y="1210"/>
                      <a:pt x="1892" y="1119"/>
                    </a:cubicBezTo>
                    <a:cubicBezTo>
                      <a:pt x="1709" y="822"/>
                      <a:pt x="1526" y="548"/>
                      <a:pt x="1321" y="251"/>
                    </a:cubicBezTo>
                    <a:cubicBezTo>
                      <a:pt x="1321" y="206"/>
                      <a:pt x="1275" y="183"/>
                      <a:pt x="1241" y="183"/>
                    </a:cubicBezTo>
                    <a:cubicBezTo>
                      <a:pt x="1207" y="183"/>
                      <a:pt x="1184" y="206"/>
                      <a:pt x="1230" y="251"/>
                    </a:cubicBezTo>
                    <a:cubicBezTo>
                      <a:pt x="1321" y="548"/>
                      <a:pt x="1526" y="731"/>
                      <a:pt x="1618" y="1027"/>
                    </a:cubicBezTo>
                    <a:cubicBezTo>
                      <a:pt x="1412" y="913"/>
                      <a:pt x="1230" y="822"/>
                      <a:pt x="1047" y="822"/>
                    </a:cubicBezTo>
                    <a:cubicBezTo>
                      <a:pt x="1030" y="805"/>
                      <a:pt x="1012" y="797"/>
                      <a:pt x="995" y="797"/>
                    </a:cubicBezTo>
                    <a:cubicBezTo>
                      <a:pt x="924" y="797"/>
                      <a:pt x="881" y="935"/>
                      <a:pt x="1047" y="1027"/>
                    </a:cubicBezTo>
                    <a:cubicBezTo>
                      <a:pt x="1230" y="1119"/>
                      <a:pt x="1526" y="1210"/>
                      <a:pt x="1800" y="1301"/>
                    </a:cubicBezTo>
                    <a:cubicBezTo>
                      <a:pt x="1892" y="1598"/>
                      <a:pt x="2097" y="1781"/>
                      <a:pt x="2188" y="1963"/>
                    </a:cubicBezTo>
                    <a:cubicBezTo>
                      <a:pt x="1526" y="1781"/>
                      <a:pt x="750" y="1689"/>
                      <a:pt x="88" y="1484"/>
                    </a:cubicBezTo>
                    <a:cubicBezTo>
                      <a:pt x="72" y="1467"/>
                      <a:pt x="58" y="1461"/>
                      <a:pt x="48" y="1461"/>
                    </a:cubicBezTo>
                    <a:cubicBezTo>
                      <a:pt x="0" y="1461"/>
                      <a:pt x="14" y="1598"/>
                      <a:pt x="88" y="1598"/>
                    </a:cubicBezTo>
                    <a:cubicBezTo>
                      <a:pt x="750" y="1872"/>
                      <a:pt x="1526" y="2055"/>
                      <a:pt x="2188" y="2351"/>
                    </a:cubicBezTo>
                    <a:cubicBezTo>
                      <a:pt x="1800" y="2534"/>
                      <a:pt x="1321" y="2831"/>
                      <a:pt x="956" y="3104"/>
                    </a:cubicBezTo>
                    <a:cubicBezTo>
                      <a:pt x="956" y="3104"/>
                      <a:pt x="842" y="3104"/>
                      <a:pt x="842" y="3013"/>
                    </a:cubicBezTo>
                    <a:cubicBezTo>
                      <a:pt x="659" y="2922"/>
                      <a:pt x="476" y="2831"/>
                      <a:pt x="271" y="2831"/>
                    </a:cubicBezTo>
                    <a:cubicBezTo>
                      <a:pt x="180" y="2831"/>
                      <a:pt x="180" y="2831"/>
                      <a:pt x="180" y="2922"/>
                    </a:cubicBezTo>
                    <a:cubicBezTo>
                      <a:pt x="385" y="3013"/>
                      <a:pt x="568" y="3104"/>
                      <a:pt x="659" y="3196"/>
                    </a:cubicBezTo>
                    <a:lnTo>
                      <a:pt x="750" y="3196"/>
                    </a:lnTo>
                    <a:cubicBezTo>
                      <a:pt x="659" y="3310"/>
                      <a:pt x="568" y="3310"/>
                      <a:pt x="568" y="3401"/>
                    </a:cubicBezTo>
                    <a:cubicBezTo>
                      <a:pt x="385" y="3493"/>
                      <a:pt x="476" y="3675"/>
                      <a:pt x="659" y="3675"/>
                    </a:cubicBezTo>
                    <a:cubicBezTo>
                      <a:pt x="842" y="3584"/>
                      <a:pt x="956" y="3493"/>
                      <a:pt x="1138" y="3401"/>
                    </a:cubicBezTo>
                    <a:lnTo>
                      <a:pt x="1138" y="3401"/>
                    </a:lnTo>
                    <a:cubicBezTo>
                      <a:pt x="1138" y="3675"/>
                      <a:pt x="1047" y="3881"/>
                      <a:pt x="1047" y="4063"/>
                    </a:cubicBezTo>
                    <a:cubicBezTo>
                      <a:pt x="956" y="4246"/>
                      <a:pt x="956" y="4337"/>
                      <a:pt x="956" y="4542"/>
                    </a:cubicBezTo>
                    <a:cubicBezTo>
                      <a:pt x="956" y="4634"/>
                      <a:pt x="1047" y="4634"/>
                      <a:pt x="1047" y="4634"/>
                    </a:cubicBezTo>
                    <a:cubicBezTo>
                      <a:pt x="1138" y="4451"/>
                      <a:pt x="1138" y="4246"/>
                      <a:pt x="1230" y="4063"/>
                    </a:cubicBezTo>
                    <a:cubicBezTo>
                      <a:pt x="1230" y="3881"/>
                      <a:pt x="1230" y="3675"/>
                      <a:pt x="1321" y="3493"/>
                    </a:cubicBezTo>
                    <a:lnTo>
                      <a:pt x="1321" y="3401"/>
                    </a:lnTo>
                    <a:lnTo>
                      <a:pt x="1321" y="3310"/>
                    </a:lnTo>
                    <a:cubicBezTo>
                      <a:pt x="1709" y="3104"/>
                      <a:pt x="2097" y="2922"/>
                      <a:pt x="2554" y="2625"/>
                    </a:cubicBezTo>
                    <a:lnTo>
                      <a:pt x="2554" y="2625"/>
                    </a:lnTo>
                    <a:cubicBezTo>
                      <a:pt x="2371" y="3196"/>
                      <a:pt x="2188" y="3675"/>
                      <a:pt x="2097" y="4246"/>
                    </a:cubicBezTo>
                    <a:cubicBezTo>
                      <a:pt x="2017" y="4310"/>
                      <a:pt x="2094" y="4385"/>
                      <a:pt x="2179" y="4385"/>
                    </a:cubicBezTo>
                    <a:cubicBezTo>
                      <a:pt x="2215" y="4385"/>
                      <a:pt x="2252" y="4371"/>
                      <a:pt x="2280" y="4337"/>
                    </a:cubicBezTo>
                    <a:cubicBezTo>
                      <a:pt x="2462" y="3881"/>
                      <a:pt x="2554" y="3401"/>
                      <a:pt x="2759" y="2922"/>
                    </a:cubicBezTo>
                    <a:cubicBezTo>
                      <a:pt x="2942" y="3310"/>
                      <a:pt x="3124" y="3584"/>
                      <a:pt x="3330" y="3972"/>
                    </a:cubicBezTo>
                    <a:cubicBezTo>
                      <a:pt x="3238" y="4246"/>
                      <a:pt x="3124" y="4542"/>
                      <a:pt x="3033" y="4816"/>
                    </a:cubicBezTo>
                    <a:cubicBezTo>
                      <a:pt x="3033" y="4880"/>
                      <a:pt x="3078" y="4956"/>
                      <a:pt x="3144" y="4956"/>
                    </a:cubicBezTo>
                    <a:cubicBezTo>
                      <a:pt x="3172" y="4956"/>
                      <a:pt x="3204" y="4942"/>
                      <a:pt x="3238" y="4908"/>
                    </a:cubicBezTo>
                    <a:cubicBezTo>
                      <a:pt x="3330" y="4634"/>
                      <a:pt x="3421" y="4451"/>
                      <a:pt x="3512" y="4154"/>
                    </a:cubicBezTo>
                    <a:lnTo>
                      <a:pt x="3512" y="4246"/>
                    </a:lnTo>
                    <a:cubicBezTo>
                      <a:pt x="3539" y="4273"/>
                      <a:pt x="3576" y="4284"/>
                      <a:pt x="3611" y="4284"/>
                    </a:cubicBezTo>
                    <a:cubicBezTo>
                      <a:pt x="3696" y="4284"/>
                      <a:pt x="3776" y="4219"/>
                      <a:pt x="3695" y="4154"/>
                    </a:cubicBezTo>
                    <a:cubicBezTo>
                      <a:pt x="3695" y="4063"/>
                      <a:pt x="3604" y="3972"/>
                      <a:pt x="3604" y="3881"/>
                    </a:cubicBezTo>
                    <a:lnTo>
                      <a:pt x="3604" y="3766"/>
                    </a:lnTo>
                    <a:lnTo>
                      <a:pt x="4471" y="3766"/>
                    </a:lnTo>
                    <a:cubicBezTo>
                      <a:pt x="4562" y="3766"/>
                      <a:pt x="4562" y="3675"/>
                      <a:pt x="4471" y="3675"/>
                    </a:cubicBezTo>
                    <a:cubicBezTo>
                      <a:pt x="4083" y="3675"/>
                      <a:pt x="3809" y="3584"/>
                      <a:pt x="3421" y="3584"/>
                    </a:cubicBezTo>
                    <a:cubicBezTo>
                      <a:pt x="3238" y="3196"/>
                      <a:pt x="3033" y="2922"/>
                      <a:pt x="2850" y="2534"/>
                    </a:cubicBezTo>
                    <a:lnTo>
                      <a:pt x="2850" y="2534"/>
                    </a:lnTo>
                    <a:cubicBezTo>
                      <a:pt x="3512" y="2739"/>
                      <a:pt x="4083" y="2922"/>
                      <a:pt x="4745" y="3013"/>
                    </a:cubicBezTo>
                    <a:cubicBezTo>
                      <a:pt x="4784" y="3031"/>
                      <a:pt x="4816" y="3038"/>
                      <a:pt x="4841" y="3038"/>
                    </a:cubicBezTo>
                    <a:cubicBezTo>
                      <a:pt x="4946" y="3038"/>
                      <a:pt x="4928" y="2904"/>
                      <a:pt x="4836" y="2831"/>
                    </a:cubicBezTo>
                    <a:cubicBezTo>
                      <a:pt x="4265" y="2625"/>
                      <a:pt x="3604" y="2443"/>
                      <a:pt x="3033" y="2260"/>
                    </a:cubicBezTo>
                    <a:cubicBezTo>
                      <a:pt x="3330" y="2055"/>
                      <a:pt x="3695" y="1781"/>
                      <a:pt x="3992" y="1484"/>
                    </a:cubicBezTo>
                    <a:lnTo>
                      <a:pt x="3992" y="1689"/>
                    </a:lnTo>
                    <a:cubicBezTo>
                      <a:pt x="4380" y="1781"/>
                      <a:pt x="4654" y="1872"/>
                      <a:pt x="5042" y="1963"/>
                    </a:cubicBezTo>
                    <a:cubicBezTo>
                      <a:pt x="5133" y="1963"/>
                      <a:pt x="5133" y="1781"/>
                      <a:pt x="5042" y="1781"/>
                    </a:cubicBezTo>
                    <a:cubicBezTo>
                      <a:pt x="4745" y="1689"/>
                      <a:pt x="4380" y="1598"/>
                      <a:pt x="4083" y="1484"/>
                    </a:cubicBezTo>
                    <a:cubicBezTo>
                      <a:pt x="4265" y="1301"/>
                      <a:pt x="4562" y="1027"/>
                      <a:pt x="4745" y="822"/>
                    </a:cubicBezTo>
                    <a:cubicBezTo>
                      <a:pt x="4836" y="731"/>
                      <a:pt x="4745" y="639"/>
                      <a:pt x="4654" y="639"/>
                    </a:cubicBezTo>
                    <a:cubicBezTo>
                      <a:pt x="4471" y="822"/>
                      <a:pt x="4265" y="1027"/>
                      <a:pt x="4083" y="1119"/>
                    </a:cubicBezTo>
                    <a:lnTo>
                      <a:pt x="4083" y="731"/>
                    </a:lnTo>
                    <a:lnTo>
                      <a:pt x="4083" y="160"/>
                    </a:lnTo>
                    <a:cubicBezTo>
                      <a:pt x="4083" y="69"/>
                      <a:pt x="3992" y="69"/>
                      <a:pt x="3992" y="69"/>
                    </a:cubicBezTo>
                    <a:cubicBezTo>
                      <a:pt x="3900" y="343"/>
                      <a:pt x="3900" y="548"/>
                      <a:pt x="3900" y="731"/>
                    </a:cubicBezTo>
                    <a:lnTo>
                      <a:pt x="3900" y="1301"/>
                    </a:lnTo>
                    <a:cubicBezTo>
                      <a:pt x="3604" y="1484"/>
                      <a:pt x="3238" y="1689"/>
                      <a:pt x="2942" y="1872"/>
                    </a:cubicBezTo>
                    <a:cubicBezTo>
                      <a:pt x="3033" y="1301"/>
                      <a:pt x="3124" y="639"/>
                      <a:pt x="3124" y="69"/>
                    </a:cubicBezTo>
                    <a:cubicBezTo>
                      <a:pt x="3124" y="23"/>
                      <a:pt x="3079" y="0"/>
                      <a:pt x="30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47"/>
              <p:cNvSpPr/>
              <p:nvPr/>
            </p:nvSpPr>
            <p:spPr>
              <a:xfrm>
                <a:off x="4916332" y="4230080"/>
                <a:ext cx="6750" cy="27927"/>
              </a:xfrm>
              <a:custGeom>
                <a:avLst/>
                <a:gdLst/>
                <a:ahLst/>
                <a:cxnLst/>
                <a:rect l="l" t="t" r="r" b="b"/>
                <a:pathLst>
                  <a:path w="298" h="1233" extrusionOk="0">
                    <a:moveTo>
                      <a:pt x="297" y="0"/>
                    </a:moveTo>
                    <a:lnTo>
                      <a:pt x="297" y="0"/>
                    </a:lnTo>
                    <a:cubicBezTo>
                      <a:pt x="92" y="366"/>
                      <a:pt x="1" y="754"/>
                      <a:pt x="92" y="1233"/>
                    </a:cubicBezTo>
                    <a:cubicBezTo>
                      <a:pt x="206" y="1233"/>
                      <a:pt x="297" y="1233"/>
                      <a:pt x="297" y="1142"/>
                    </a:cubicBezTo>
                    <a:cubicBezTo>
                      <a:pt x="206" y="754"/>
                      <a:pt x="206" y="366"/>
                      <a:pt x="2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47"/>
              <p:cNvSpPr/>
              <p:nvPr/>
            </p:nvSpPr>
            <p:spPr>
              <a:xfrm>
                <a:off x="3761883" y="4234225"/>
                <a:ext cx="88426" cy="83646"/>
              </a:xfrm>
              <a:custGeom>
                <a:avLst/>
                <a:gdLst/>
                <a:ahLst/>
                <a:cxnLst/>
                <a:rect l="l" t="t" r="r" b="b"/>
                <a:pathLst>
                  <a:path w="3904" h="3693" extrusionOk="0">
                    <a:moveTo>
                      <a:pt x="2192" y="0"/>
                    </a:moveTo>
                    <a:cubicBezTo>
                      <a:pt x="2192" y="571"/>
                      <a:pt x="2101" y="1050"/>
                      <a:pt x="1987" y="1529"/>
                    </a:cubicBezTo>
                    <a:cubicBezTo>
                      <a:pt x="1987" y="1529"/>
                      <a:pt x="1895" y="1529"/>
                      <a:pt x="1895" y="1621"/>
                    </a:cubicBezTo>
                    <a:cubicBezTo>
                      <a:pt x="1804" y="1438"/>
                      <a:pt x="1713" y="1233"/>
                      <a:pt x="1621" y="1050"/>
                    </a:cubicBezTo>
                    <a:cubicBezTo>
                      <a:pt x="1621" y="1050"/>
                      <a:pt x="1713" y="959"/>
                      <a:pt x="1621" y="959"/>
                    </a:cubicBezTo>
                    <a:cubicBezTo>
                      <a:pt x="1530" y="959"/>
                      <a:pt x="1530" y="867"/>
                      <a:pt x="1416" y="867"/>
                    </a:cubicBezTo>
                    <a:cubicBezTo>
                      <a:pt x="1325" y="662"/>
                      <a:pt x="1142" y="388"/>
                      <a:pt x="1051" y="183"/>
                    </a:cubicBezTo>
                    <a:cubicBezTo>
                      <a:pt x="1020" y="152"/>
                      <a:pt x="987" y="142"/>
                      <a:pt x="961" y="142"/>
                    </a:cubicBezTo>
                    <a:cubicBezTo>
                      <a:pt x="909" y="142"/>
                      <a:pt x="883" y="183"/>
                      <a:pt x="959" y="183"/>
                    </a:cubicBezTo>
                    <a:cubicBezTo>
                      <a:pt x="1051" y="388"/>
                      <a:pt x="1142" y="571"/>
                      <a:pt x="1233" y="753"/>
                    </a:cubicBezTo>
                    <a:cubicBezTo>
                      <a:pt x="1051" y="662"/>
                      <a:pt x="959" y="662"/>
                      <a:pt x="754" y="571"/>
                    </a:cubicBezTo>
                    <a:cubicBezTo>
                      <a:pt x="663" y="571"/>
                      <a:pt x="663" y="662"/>
                      <a:pt x="754" y="753"/>
                    </a:cubicBezTo>
                    <a:cubicBezTo>
                      <a:pt x="959" y="867"/>
                      <a:pt x="1142" y="959"/>
                      <a:pt x="1325" y="959"/>
                    </a:cubicBezTo>
                    <a:cubicBezTo>
                      <a:pt x="1416" y="1141"/>
                      <a:pt x="1530" y="1324"/>
                      <a:pt x="1621" y="1529"/>
                    </a:cubicBezTo>
                    <a:cubicBezTo>
                      <a:pt x="1142" y="1324"/>
                      <a:pt x="571" y="1233"/>
                      <a:pt x="92" y="1050"/>
                    </a:cubicBezTo>
                    <a:cubicBezTo>
                      <a:pt x="1" y="1050"/>
                      <a:pt x="1" y="1141"/>
                      <a:pt x="92" y="1233"/>
                    </a:cubicBezTo>
                    <a:cubicBezTo>
                      <a:pt x="571" y="1324"/>
                      <a:pt x="1142" y="1529"/>
                      <a:pt x="1621" y="1712"/>
                    </a:cubicBezTo>
                    <a:cubicBezTo>
                      <a:pt x="1325" y="1895"/>
                      <a:pt x="1051" y="2100"/>
                      <a:pt x="754" y="2283"/>
                    </a:cubicBezTo>
                    <a:lnTo>
                      <a:pt x="571" y="2283"/>
                    </a:lnTo>
                    <a:cubicBezTo>
                      <a:pt x="480" y="2191"/>
                      <a:pt x="275" y="2100"/>
                      <a:pt x="183" y="2100"/>
                    </a:cubicBezTo>
                    <a:cubicBezTo>
                      <a:pt x="183" y="2100"/>
                      <a:pt x="92" y="2100"/>
                      <a:pt x="183" y="2191"/>
                    </a:cubicBezTo>
                    <a:cubicBezTo>
                      <a:pt x="275" y="2283"/>
                      <a:pt x="389" y="2283"/>
                      <a:pt x="480" y="2374"/>
                    </a:cubicBezTo>
                    <a:lnTo>
                      <a:pt x="571" y="2374"/>
                    </a:lnTo>
                    <a:cubicBezTo>
                      <a:pt x="480" y="2465"/>
                      <a:pt x="480" y="2465"/>
                      <a:pt x="389" y="2465"/>
                    </a:cubicBezTo>
                    <a:cubicBezTo>
                      <a:pt x="275" y="2579"/>
                      <a:pt x="389" y="2762"/>
                      <a:pt x="480" y="2762"/>
                    </a:cubicBezTo>
                    <a:cubicBezTo>
                      <a:pt x="663" y="2671"/>
                      <a:pt x="754" y="2579"/>
                      <a:pt x="845" y="2579"/>
                    </a:cubicBezTo>
                    <a:cubicBezTo>
                      <a:pt x="845" y="2762"/>
                      <a:pt x="845" y="2853"/>
                      <a:pt x="754" y="3036"/>
                    </a:cubicBezTo>
                    <a:cubicBezTo>
                      <a:pt x="754" y="3150"/>
                      <a:pt x="663" y="3241"/>
                      <a:pt x="663" y="3424"/>
                    </a:cubicBezTo>
                    <a:cubicBezTo>
                      <a:pt x="663" y="3424"/>
                      <a:pt x="703" y="3464"/>
                      <a:pt x="757" y="3464"/>
                    </a:cubicBezTo>
                    <a:cubicBezTo>
                      <a:pt x="784" y="3464"/>
                      <a:pt x="815" y="3454"/>
                      <a:pt x="845" y="3424"/>
                    </a:cubicBezTo>
                    <a:lnTo>
                      <a:pt x="845" y="3036"/>
                    </a:lnTo>
                    <a:cubicBezTo>
                      <a:pt x="959" y="2853"/>
                      <a:pt x="959" y="2762"/>
                      <a:pt x="959" y="2579"/>
                    </a:cubicBezTo>
                    <a:lnTo>
                      <a:pt x="959" y="2465"/>
                    </a:lnTo>
                    <a:cubicBezTo>
                      <a:pt x="1325" y="2283"/>
                      <a:pt x="1621" y="2191"/>
                      <a:pt x="1895" y="2009"/>
                    </a:cubicBezTo>
                    <a:lnTo>
                      <a:pt x="1895" y="2009"/>
                    </a:lnTo>
                    <a:cubicBezTo>
                      <a:pt x="1804" y="2374"/>
                      <a:pt x="1713" y="2762"/>
                      <a:pt x="1530" y="3150"/>
                    </a:cubicBezTo>
                    <a:cubicBezTo>
                      <a:pt x="1530" y="3214"/>
                      <a:pt x="1576" y="3279"/>
                      <a:pt x="1635" y="3279"/>
                    </a:cubicBezTo>
                    <a:cubicBezTo>
                      <a:pt x="1659" y="3279"/>
                      <a:pt x="1686" y="3268"/>
                      <a:pt x="1713" y="3241"/>
                    </a:cubicBezTo>
                    <a:cubicBezTo>
                      <a:pt x="1804" y="2853"/>
                      <a:pt x="1895" y="2579"/>
                      <a:pt x="1987" y="2191"/>
                    </a:cubicBezTo>
                    <a:cubicBezTo>
                      <a:pt x="2192" y="2465"/>
                      <a:pt x="2375" y="2671"/>
                      <a:pt x="2557" y="2944"/>
                    </a:cubicBezTo>
                    <a:cubicBezTo>
                      <a:pt x="2466" y="3150"/>
                      <a:pt x="2375" y="3333"/>
                      <a:pt x="2283" y="3606"/>
                    </a:cubicBezTo>
                    <a:cubicBezTo>
                      <a:pt x="2283" y="3663"/>
                      <a:pt x="2306" y="3692"/>
                      <a:pt x="2329" y="3692"/>
                    </a:cubicBezTo>
                    <a:cubicBezTo>
                      <a:pt x="2352" y="3692"/>
                      <a:pt x="2375" y="3663"/>
                      <a:pt x="2375" y="3606"/>
                    </a:cubicBezTo>
                    <a:cubicBezTo>
                      <a:pt x="2466" y="3515"/>
                      <a:pt x="2557" y="3333"/>
                      <a:pt x="2671" y="3150"/>
                    </a:cubicBezTo>
                    <a:cubicBezTo>
                      <a:pt x="2671" y="3176"/>
                      <a:pt x="2686" y="3187"/>
                      <a:pt x="2705" y="3187"/>
                    </a:cubicBezTo>
                    <a:cubicBezTo>
                      <a:pt x="2753" y="3187"/>
                      <a:pt x="2828" y="3117"/>
                      <a:pt x="2763" y="3036"/>
                    </a:cubicBezTo>
                    <a:cubicBezTo>
                      <a:pt x="2763" y="3036"/>
                      <a:pt x="2763" y="2944"/>
                      <a:pt x="2671" y="2853"/>
                    </a:cubicBezTo>
                    <a:lnTo>
                      <a:pt x="3333" y="2853"/>
                    </a:lnTo>
                    <a:cubicBezTo>
                      <a:pt x="3425" y="2853"/>
                      <a:pt x="3425" y="2762"/>
                      <a:pt x="3333" y="2762"/>
                    </a:cubicBezTo>
                    <a:cubicBezTo>
                      <a:pt x="3037" y="2762"/>
                      <a:pt x="2854" y="2671"/>
                      <a:pt x="2557" y="2671"/>
                    </a:cubicBezTo>
                    <a:cubicBezTo>
                      <a:pt x="2466" y="2374"/>
                      <a:pt x="2283" y="2191"/>
                      <a:pt x="2101" y="1895"/>
                    </a:cubicBezTo>
                    <a:lnTo>
                      <a:pt x="2101" y="1895"/>
                    </a:lnTo>
                    <a:cubicBezTo>
                      <a:pt x="2557" y="2009"/>
                      <a:pt x="3037" y="2191"/>
                      <a:pt x="3607" y="2283"/>
                    </a:cubicBezTo>
                    <a:cubicBezTo>
                      <a:pt x="3698" y="2283"/>
                      <a:pt x="3698" y="2191"/>
                      <a:pt x="3607" y="2100"/>
                    </a:cubicBezTo>
                    <a:cubicBezTo>
                      <a:pt x="3128" y="2009"/>
                      <a:pt x="2763" y="1803"/>
                      <a:pt x="2283" y="1712"/>
                    </a:cubicBezTo>
                    <a:cubicBezTo>
                      <a:pt x="2466" y="1529"/>
                      <a:pt x="2763" y="1324"/>
                      <a:pt x="2945" y="1141"/>
                    </a:cubicBezTo>
                    <a:cubicBezTo>
                      <a:pt x="2945" y="1141"/>
                      <a:pt x="2945" y="1233"/>
                      <a:pt x="3037" y="1233"/>
                    </a:cubicBezTo>
                    <a:cubicBezTo>
                      <a:pt x="3242" y="1324"/>
                      <a:pt x="3516" y="1438"/>
                      <a:pt x="3698" y="1438"/>
                    </a:cubicBezTo>
                    <a:cubicBezTo>
                      <a:pt x="3813" y="1438"/>
                      <a:pt x="3904" y="1324"/>
                      <a:pt x="3813" y="1324"/>
                    </a:cubicBezTo>
                    <a:cubicBezTo>
                      <a:pt x="3516" y="1233"/>
                      <a:pt x="3242" y="1141"/>
                      <a:pt x="3037" y="1141"/>
                    </a:cubicBezTo>
                    <a:cubicBezTo>
                      <a:pt x="3242" y="959"/>
                      <a:pt x="3425" y="753"/>
                      <a:pt x="3607" y="571"/>
                    </a:cubicBezTo>
                    <a:lnTo>
                      <a:pt x="3516" y="479"/>
                    </a:lnTo>
                    <a:cubicBezTo>
                      <a:pt x="3333" y="662"/>
                      <a:pt x="3242" y="753"/>
                      <a:pt x="3037" y="867"/>
                    </a:cubicBezTo>
                    <a:lnTo>
                      <a:pt x="3037" y="571"/>
                    </a:lnTo>
                    <a:lnTo>
                      <a:pt x="3037" y="91"/>
                    </a:lnTo>
                    <a:cubicBezTo>
                      <a:pt x="3037" y="46"/>
                      <a:pt x="3014" y="23"/>
                      <a:pt x="2991" y="23"/>
                    </a:cubicBezTo>
                    <a:cubicBezTo>
                      <a:pt x="2968" y="23"/>
                      <a:pt x="2945" y="46"/>
                      <a:pt x="2945" y="91"/>
                    </a:cubicBezTo>
                    <a:lnTo>
                      <a:pt x="2945" y="571"/>
                    </a:lnTo>
                    <a:cubicBezTo>
                      <a:pt x="2945" y="662"/>
                      <a:pt x="2854" y="867"/>
                      <a:pt x="2854" y="959"/>
                    </a:cubicBezTo>
                    <a:cubicBezTo>
                      <a:pt x="2671" y="1141"/>
                      <a:pt x="2466" y="1233"/>
                      <a:pt x="2192" y="1438"/>
                    </a:cubicBezTo>
                    <a:cubicBezTo>
                      <a:pt x="2283" y="959"/>
                      <a:pt x="2283" y="479"/>
                      <a:pt x="2375" y="91"/>
                    </a:cubicBezTo>
                    <a:cubicBezTo>
                      <a:pt x="2375" y="0"/>
                      <a:pt x="2283" y="0"/>
                      <a:pt x="2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47"/>
              <p:cNvSpPr/>
              <p:nvPr/>
            </p:nvSpPr>
            <p:spPr>
              <a:xfrm>
                <a:off x="3793933" y="4234225"/>
                <a:ext cx="6750" cy="21200"/>
              </a:xfrm>
              <a:custGeom>
                <a:avLst/>
                <a:gdLst/>
                <a:ahLst/>
                <a:cxnLst/>
                <a:rect l="l" t="t" r="r" b="b"/>
                <a:pathLst>
                  <a:path w="298" h="936" extrusionOk="0">
                    <a:moveTo>
                      <a:pt x="206" y="0"/>
                    </a:moveTo>
                    <a:cubicBezTo>
                      <a:pt x="115" y="297"/>
                      <a:pt x="1" y="571"/>
                      <a:pt x="115" y="867"/>
                    </a:cubicBezTo>
                    <a:cubicBezTo>
                      <a:pt x="115" y="913"/>
                      <a:pt x="138" y="936"/>
                      <a:pt x="161" y="936"/>
                    </a:cubicBezTo>
                    <a:cubicBezTo>
                      <a:pt x="184" y="936"/>
                      <a:pt x="206" y="913"/>
                      <a:pt x="206" y="867"/>
                    </a:cubicBezTo>
                    <a:cubicBezTo>
                      <a:pt x="206" y="571"/>
                      <a:pt x="206" y="297"/>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47"/>
              <p:cNvSpPr/>
              <p:nvPr/>
            </p:nvSpPr>
            <p:spPr>
              <a:xfrm>
                <a:off x="1816451" y="897538"/>
                <a:ext cx="15515" cy="12956"/>
              </a:xfrm>
              <a:custGeom>
                <a:avLst/>
                <a:gdLst/>
                <a:ahLst/>
                <a:cxnLst/>
                <a:rect l="l" t="t" r="r" b="b"/>
                <a:pathLst>
                  <a:path w="685" h="572" extrusionOk="0">
                    <a:moveTo>
                      <a:pt x="297" y="1"/>
                    </a:moveTo>
                    <a:cubicBezTo>
                      <a:pt x="0" y="1"/>
                      <a:pt x="0" y="571"/>
                      <a:pt x="297" y="571"/>
                    </a:cubicBezTo>
                    <a:cubicBezTo>
                      <a:pt x="685" y="571"/>
                      <a:pt x="685" y="1"/>
                      <a:pt x="2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47"/>
              <p:cNvSpPr/>
              <p:nvPr/>
            </p:nvSpPr>
            <p:spPr>
              <a:xfrm>
                <a:off x="2564015" y="742454"/>
                <a:ext cx="17599" cy="12933"/>
              </a:xfrm>
              <a:custGeom>
                <a:avLst/>
                <a:gdLst/>
                <a:ahLst/>
                <a:cxnLst/>
                <a:rect l="l" t="t" r="r" b="b"/>
                <a:pathLst>
                  <a:path w="777" h="571" extrusionOk="0">
                    <a:moveTo>
                      <a:pt x="389" y="0"/>
                    </a:moveTo>
                    <a:cubicBezTo>
                      <a:pt x="1" y="0"/>
                      <a:pt x="1" y="571"/>
                      <a:pt x="389" y="571"/>
                    </a:cubicBezTo>
                    <a:cubicBezTo>
                      <a:pt x="777" y="571"/>
                      <a:pt x="777" y="0"/>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47"/>
              <p:cNvSpPr/>
              <p:nvPr/>
            </p:nvSpPr>
            <p:spPr>
              <a:xfrm>
                <a:off x="2840096" y="1291490"/>
                <a:ext cx="19139" cy="17599"/>
              </a:xfrm>
              <a:custGeom>
                <a:avLst/>
                <a:gdLst/>
                <a:ahLst/>
                <a:cxnLst/>
                <a:rect l="l" t="t" r="r" b="b"/>
                <a:pathLst>
                  <a:path w="845" h="777" extrusionOk="0">
                    <a:moveTo>
                      <a:pt x="365" y="1"/>
                    </a:moveTo>
                    <a:cubicBezTo>
                      <a:pt x="0" y="1"/>
                      <a:pt x="0" y="777"/>
                      <a:pt x="365" y="777"/>
                    </a:cubicBezTo>
                    <a:cubicBezTo>
                      <a:pt x="845" y="777"/>
                      <a:pt x="845" y="1"/>
                      <a:pt x="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47"/>
              <p:cNvSpPr/>
              <p:nvPr/>
            </p:nvSpPr>
            <p:spPr>
              <a:xfrm>
                <a:off x="3693118" y="1041796"/>
                <a:ext cx="29807" cy="28245"/>
              </a:xfrm>
              <a:custGeom>
                <a:avLst/>
                <a:gdLst/>
                <a:ahLst/>
                <a:cxnLst/>
                <a:rect l="l" t="t" r="r" b="b"/>
                <a:pathLst>
                  <a:path w="1316" h="1247" extrusionOk="0">
                    <a:moveTo>
                      <a:pt x="366" y="0"/>
                    </a:moveTo>
                    <a:cubicBezTo>
                      <a:pt x="184" y="0"/>
                      <a:pt x="1" y="183"/>
                      <a:pt x="1" y="388"/>
                    </a:cubicBezTo>
                    <a:cubicBezTo>
                      <a:pt x="1" y="571"/>
                      <a:pt x="1" y="662"/>
                      <a:pt x="92" y="867"/>
                    </a:cubicBezTo>
                    <a:cubicBezTo>
                      <a:pt x="184" y="1050"/>
                      <a:pt x="457" y="1141"/>
                      <a:pt x="663" y="1233"/>
                    </a:cubicBezTo>
                    <a:cubicBezTo>
                      <a:pt x="692" y="1242"/>
                      <a:pt x="723" y="1247"/>
                      <a:pt x="754" y="1247"/>
                    </a:cubicBezTo>
                    <a:cubicBezTo>
                      <a:pt x="1014" y="1247"/>
                      <a:pt x="1315" y="927"/>
                      <a:pt x="1234" y="662"/>
                    </a:cubicBezTo>
                    <a:cubicBezTo>
                      <a:pt x="1142" y="479"/>
                      <a:pt x="1142" y="297"/>
                      <a:pt x="937" y="183"/>
                    </a:cubicBezTo>
                    <a:cubicBezTo>
                      <a:pt x="846" y="0"/>
                      <a:pt x="663" y="0"/>
                      <a:pt x="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47"/>
              <p:cNvSpPr/>
              <p:nvPr/>
            </p:nvSpPr>
            <p:spPr>
              <a:xfrm>
                <a:off x="3460480" y="2069563"/>
                <a:ext cx="17078" cy="12956"/>
              </a:xfrm>
              <a:custGeom>
                <a:avLst/>
                <a:gdLst/>
                <a:ahLst/>
                <a:cxnLst/>
                <a:rect l="l" t="t" r="r" b="b"/>
                <a:pathLst>
                  <a:path w="754" h="572" extrusionOk="0">
                    <a:moveTo>
                      <a:pt x="366" y="1"/>
                    </a:moveTo>
                    <a:cubicBezTo>
                      <a:pt x="1" y="1"/>
                      <a:pt x="1" y="571"/>
                      <a:pt x="366" y="571"/>
                    </a:cubicBezTo>
                    <a:cubicBezTo>
                      <a:pt x="754" y="571"/>
                      <a:pt x="754" y="1"/>
                      <a:pt x="3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47"/>
              <p:cNvSpPr/>
              <p:nvPr/>
            </p:nvSpPr>
            <p:spPr>
              <a:xfrm>
                <a:off x="3861158" y="2465055"/>
                <a:ext cx="36195" cy="31053"/>
              </a:xfrm>
              <a:custGeom>
                <a:avLst/>
                <a:gdLst/>
                <a:ahLst/>
                <a:cxnLst/>
                <a:rect l="l" t="t" r="r" b="b"/>
                <a:pathLst>
                  <a:path w="1598" h="1371" extrusionOk="0">
                    <a:moveTo>
                      <a:pt x="849" y="1"/>
                    </a:moveTo>
                    <a:cubicBezTo>
                      <a:pt x="787" y="1"/>
                      <a:pt x="724" y="8"/>
                      <a:pt x="662" y="24"/>
                    </a:cubicBezTo>
                    <a:cubicBezTo>
                      <a:pt x="365" y="115"/>
                      <a:pt x="0" y="503"/>
                      <a:pt x="183" y="800"/>
                    </a:cubicBezTo>
                    <a:cubicBezTo>
                      <a:pt x="274" y="1074"/>
                      <a:pt x="457" y="1371"/>
                      <a:pt x="845" y="1371"/>
                    </a:cubicBezTo>
                    <a:cubicBezTo>
                      <a:pt x="1233" y="1371"/>
                      <a:pt x="1598" y="982"/>
                      <a:pt x="1507" y="503"/>
                    </a:cubicBezTo>
                    <a:cubicBezTo>
                      <a:pt x="1431" y="181"/>
                      <a:pt x="1151" y="1"/>
                      <a:pt x="8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47"/>
              <p:cNvSpPr/>
              <p:nvPr/>
            </p:nvSpPr>
            <p:spPr>
              <a:xfrm>
                <a:off x="2992598" y="3075110"/>
                <a:ext cx="23805" cy="17599"/>
              </a:xfrm>
              <a:custGeom>
                <a:avLst/>
                <a:gdLst/>
                <a:ahLst/>
                <a:cxnLst/>
                <a:rect l="l" t="t" r="r" b="b"/>
                <a:pathLst>
                  <a:path w="1051" h="777" extrusionOk="0">
                    <a:moveTo>
                      <a:pt x="480" y="1"/>
                    </a:moveTo>
                    <a:cubicBezTo>
                      <a:pt x="1" y="1"/>
                      <a:pt x="1" y="777"/>
                      <a:pt x="480" y="777"/>
                    </a:cubicBezTo>
                    <a:cubicBezTo>
                      <a:pt x="1051" y="777"/>
                      <a:pt x="1051" y="1"/>
                      <a:pt x="4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47"/>
              <p:cNvSpPr/>
              <p:nvPr/>
            </p:nvSpPr>
            <p:spPr>
              <a:xfrm>
                <a:off x="3426256" y="3231486"/>
                <a:ext cx="26727" cy="23828"/>
              </a:xfrm>
              <a:custGeom>
                <a:avLst/>
                <a:gdLst/>
                <a:ahLst/>
                <a:cxnLst/>
                <a:rect l="l" t="t" r="r" b="b"/>
                <a:pathLst>
                  <a:path w="1180" h="1052" extrusionOk="0">
                    <a:moveTo>
                      <a:pt x="765" y="1"/>
                    </a:moveTo>
                    <a:cubicBezTo>
                      <a:pt x="701" y="1"/>
                      <a:pt x="629" y="18"/>
                      <a:pt x="553" y="59"/>
                    </a:cubicBezTo>
                    <a:cubicBezTo>
                      <a:pt x="462" y="150"/>
                      <a:pt x="370" y="150"/>
                      <a:pt x="256" y="241"/>
                    </a:cubicBezTo>
                    <a:cubicBezTo>
                      <a:pt x="165" y="332"/>
                      <a:pt x="165" y="424"/>
                      <a:pt x="74" y="515"/>
                    </a:cubicBezTo>
                    <a:cubicBezTo>
                      <a:pt x="0" y="754"/>
                      <a:pt x="163" y="1052"/>
                      <a:pt x="384" y="1052"/>
                    </a:cubicBezTo>
                    <a:cubicBezTo>
                      <a:pt x="438" y="1052"/>
                      <a:pt x="495" y="1034"/>
                      <a:pt x="553" y="994"/>
                    </a:cubicBezTo>
                    <a:cubicBezTo>
                      <a:pt x="644" y="903"/>
                      <a:pt x="736" y="903"/>
                      <a:pt x="827" y="812"/>
                    </a:cubicBezTo>
                    <a:cubicBezTo>
                      <a:pt x="941" y="720"/>
                      <a:pt x="1032" y="629"/>
                      <a:pt x="1032" y="515"/>
                    </a:cubicBezTo>
                    <a:cubicBezTo>
                      <a:pt x="1179" y="295"/>
                      <a:pt x="1031" y="1"/>
                      <a:pt x="7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47"/>
              <p:cNvSpPr/>
              <p:nvPr/>
            </p:nvSpPr>
            <p:spPr>
              <a:xfrm>
                <a:off x="3326573" y="4134950"/>
                <a:ext cx="43465" cy="34655"/>
              </a:xfrm>
              <a:custGeom>
                <a:avLst/>
                <a:gdLst/>
                <a:ahLst/>
                <a:cxnLst/>
                <a:rect l="l" t="t" r="r" b="b"/>
                <a:pathLst>
                  <a:path w="1919" h="1530" extrusionOk="0">
                    <a:moveTo>
                      <a:pt x="959" y="1"/>
                    </a:moveTo>
                    <a:cubicBezTo>
                      <a:pt x="1" y="1"/>
                      <a:pt x="1" y="1530"/>
                      <a:pt x="959" y="1530"/>
                    </a:cubicBezTo>
                    <a:cubicBezTo>
                      <a:pt x="1918" y="1530"/>
                      <a:pt x="1918" y="1"/>
                      <a:pt x="9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47"/>
              <p:cNvSpPr/>
              <p:nvPr/>
            </p:nvSpPr>
            <p:spPr>
              <a:xfrm>
                <a:off x="3607569" y="4411982"/>
                <a:ext cx="27157" cy="25074"/>
              </a:xfrm>
              <a:custGeom>
                <a:avLst/>
                <a:gdLst/>
                <a:ahLst/>
                <a:cxnLst/>
                <a:rect l="l" t="t" r="r" b="b"/>
                <a:pathLst>
                  <a:path w="1199" h="1107" extrusionOk="0">
                    <a:moveTo>
                      <a:pt x="376" y="1"/>
                    </a:moveTo>
                    <a:cubicBezTo>
                      <a:pt x="154" y="1"/>
                      <a:pt x="0" y="287"/>
                      <a:pt x="149" y="529"/>
                    </a:cubicBezTo>
                    <a:cubicBezTo>
                      <a:pt x="240" y="620"/>
                      <a:pt x="354" y="803"/>
                      <a:pt x="445" y="894"/>
                    </a:cubicBezTo>
                    <a:cubicBezTo>
                      <a:pt x="503" y="1023"/>
                      <a:pt x="631" y="1107"/>
                      <a:pt x="770" y="1107"/>
                    </a:cubicBezTo>
                    <a:cubicBezTo>
                      <a:pt x="853" y="1107"/>
                      <a:pt x="939" y="1077"/>
                      <a:pt x="1016" y="1008"/>
                    </a:cubicBezTo>
                    <a:cubicBezTo>
                      <a:pt x="1199" y="803"/>
                      <a:pt x="1199" y="529"/>
                      <a:pt x="925" y="323"/>
                    </a:cubicBezTo>
                    <a:cubicBezTo>
                      <a:pt x="811" y="232"/>
                      <a:pt x="628" y="141"/>
                      <a:pt x="537" y="50"/>
                    </a:cubicBezTo>
                    <a:cubicBezTo>
                      <a:pt x="482" y="16"/>
                      <a:pt x="427" y="1"/>
                      <a:pt x="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47"/>
              <p:cNvSpPr/>
              <p:nvPr/>
            </p:nvSpPr>
            <p:spPr>
              <a:xfrm>
                <a:off x="937563" y="4266795"/>
                <a:ext cx="32593" cy="35175"/>
              </a:xfrm>
              <a:custGeom>
                <a:avLst/>
                <a:gdLst/>
                <a:ahLst/>
                <a:cxnLst/>
                <a:rect l="l" t="t" r="r" b="b"/>
                <a:pathLst>
                  <a:path w="1439" h="1553" extrusionOk="0">
                    <a:moveTo>
                      <a:pt x="685" y="0"/>
                    </a:moveTo>
                    <a:cubicBezTo>
                      <a:pt x="297" y="0"/>
                      <a:pt x="0" y="274"/>
                      <a:pt x="0" y="662"/>
                    </a:cubicBezTo>
                    <a:cubicBezTo>
                      <a:pt x="0" y="936"/>
                      <a:pt x="0" y="1233"/>
                      <a:pt x="297" y="1415"/>
                    </a:cubicBezTo>
                    <a:cubicBezTo>
                      <a:pt x="434" y="1506"/>
                      <a:pt x="576" y="1552"/>
                      <a:pt x="719" y="1552"/>
                    </a:cubicBezTo>
                    <a:cubicBezTo>
                      <a:pt x="862" y="1552"/>
                      <a:pt x="1004" y="1506"/>
                      <a:pt x="1141" y="1415"/>
                    </a:cubicBezTo>
                    <a:cubicBezTo>
                      <a:pt x="1347" y="1233"/>
                      <a:pt x="1347" y="936"/>
                      <a:pt x="1438" y="662"/>
                    </a:cubicBezTo>
                    <a:cubicBezTo>
                      <a:pt x="1438" y="274"/>
                      <a:pt x="1050" y="0"/>
                      <a:pt x="6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47"/>
              <p:cNvSpPr/>
              <p:nvPr/>
            </p:nvSpPr>
            <p:spPr>
              <a:xfrm>
                <a:off x="789183" y="4016558"/>
                <a:ext cx="17078" cy="12956"/>
              </a:xfrm>
              <a:custGeom>
                <a:avLst/>
                <a:gdLst/>
                <a:ahLst/>
                <a:cxnLst/>
                <a:rect l="l" t="t" r="r" b="b"/>
                <a:pathLst>
                  <a:path w="754" h="572" extrusionOk="0">
                    <a:moveTo>
                      <a:pt x="388" y="1"/>
                    </a:moveTo>
                    <a:cubicBezTo>
                      <a:pt x="0" y="1"/>
                      <a:pt x="0" y="571"/>
                      <a:pt x="388" y="571"/>
                    </a:cubicBezTo>
                    <a:cubicBezTo>
                      <a:pt x="753" y="571"/>
                      <a:pt x="753" y="1"/>
                      <a:pt x="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47"/>
              <p:cNvSpPr/>
              <p:nvPr/>
            </p:nvSpPr>
            <p:spPr>
              <a:xfrm>
                <a:off x="584449" y="2771646"/>
                <a:ext cx="30011" cy="21744"/>
              </a:xfrm>
              <a:custGeom>
                <a:avLst/>
                <a:gdLst/>
                <a:ahLst/>
                <a:cxnLst/>
                <a:rect l="l" t="t" r="r" b="b"/>
                <a:pathLst>
                  <a:path w="1325" h="960" extrusionOk="0">
                    <a:moveTo>
                      <a:pt x="662" y="0"/>
                    </a:moveTo>
                    <a:cubicBezTo>
                      <a:pt x="0" y="0"/>
                      <a:pt x="0" y="959"/>
                      <a:pt x="662" y="959"/>
                    </a:cubicBezTo>
                    <a:cubicBezTo>
                      <a:pt x="1324" y="959"/>
                      <a:pt x="1324"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47"/>
              <p:cNvSpPr/>
              <p:nvPr/>
            </p:nvSpPr>
            <p:spPr>
              <a:xfrm>
                <a:off x="935479" y="3049267"/>
                <a:ext cx="25889" cy="17599"/>
              </a:xfrm>
              <a:custGeom>
                <a:avLst/>
                <a:gdLst/>
                <a:ahLst/>
                <a:cxnLst/>
                <a:rect l="l" t="t" r="r" b="b"/>
                <a:pathLst>
                  <a:path w="1143" h="777" extrusionOk="0">
                    <a:moveTo>
                      <a:pt x="663" y="1"/>
                    </a:moveTo>
                    <a:cubicBezTo>
                      <a:pt x="571" y="115"/>
                      <a:pt x="480" y="115"/>
                      <a:pt x="298" y="115"/>
                    </a:cubicBezTo>
                    <a:cubicBezTo>
                      <a:pt x="1" y="115"/>
                      <a:pt x="1" y="685"/>
                      <a:pt x="298" y="685"/>
                    </a:cubicBezTo>
                    <a:cubicBezTo>
                      <a:pt x="480" y="685"/>
                      <a:pt x="571" y="685"/>
                      <a:pt x="663" y="777"/>
                    </a:cubicBezTo>
                    <a:cubicBezTo>
                      <a:pt x="959" y="777"/>
                      <a:pt x="1142" y="685"/>
                      <a:pt x="1142" y="389"/>
                    </a:cubicBezTo>
                    <a:cubicBezTo>
                      <a:pt x="1142" y="115"/>
                      <a:pt x="959" y="1"/>
                      <a:pt x="6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47"/>
              <p:cNvSpPr/>
              <p:nvPr/>
            </p:nvSpPr>
            <p:spPr>
              <a:xfrm>
                <a:off x="594506" y="1845985"/>
                <a:ext cx="41653" cy="33613"/>
              </a:xfrm>
              <a:custGeom>
                <a:avLst/>
                <a:gdLst/>
                <a:ahLst/>
                <a:cxnLst/>
                <a:rect l="l" t="t" r="r" b="b"/>
                <a:pathLst>
                  <a:path w="1839" h="1484" extrusionOk="0">
                    <a:moveTo>
                      <a:pt x="980" y="1"/>
                    </a:moveTo>
                    <a:cubicBezTo>
                      <a:pt x="719" y="1"/>
                      <a:pt x="480" y="149"/>
                      <a:pt x="424" y="445"/>
                    </a:cubicBezTo>
                    <a:lnTo>
                      <a:pt x="424" y="536"/>
                    </a:lnTo>
                    <a:lnTo>
                      <a:pt x="310" y="536"/>
                    </a:lnTo>
                    <a:cubicBezTo>
                      <a:pt x="310" y="627"/>
                      <a:pt x="218" y="742"/>
                      <a:pt x="218" y="742"/>
                    </a:cubicBezTo>
                    <a:cubicBezTo>
                      <a:pt x="0" y="1105"/>
                      <a:pt x="318" y="1484"/>
                      <a:pt x="641" y="1484"/>
                    </a:cubicBezTo>
                    <a:cubicBezTo>
                      <a:pt x="723" y="1484"/>
                      <a:pt x="806" y="1459"/>
                      <a:pt x="880" y="1403"/>
                    </a:cubicBezTo>
                    <a:cubicBezTo>
                      <a:pt x="880" y="1403"/>
                      <a:pt x="994" y="1403"/>
                      <a:pt x="1086" y="1312"/>
                    </a:cubicBezTo>
                    <a:lnTo>
                      <a:pt x="1177" y="1312"/>
                    </a:lnTo>
                    <a:cubicBezTo>
                      <a:pt x="1656" y="1107"/>
                      <a:pt x="1839" y="536"/>
                      <a:pt x="1451" y="171"/>
                    </a:cubicBezTo>
                    <a:cubicBezTo>
                      <a:pt x="1311" y="57"/>
                      <a:pt x="1142" y="1"/>
                      <a:pt x="9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47"/>
              <p:cNvSpPr/>
              <p:nvPr/>
            </p:nvSpPr>
            <p:spPr>
              <a:xfrm>
                <a:off x="724562" y="983880"/>
                <a:ext cx="36716" cy="30011"/>
              </a:xfrm>
              <a:custGeom>
                <a:avLst/>
                <a:gdLst/>
                <a:ahLst/>
                <a:cxnLst/>
                <a:rect l="l" t="t" r="r" b="b"/>
                <a:pathLst>
                  <a:path w="1621" h="1325" extrusionOk="0">
                    <a:moveTo>
                      <a:pt x="959" y="1"/>
                    </a:moveTo>
                    <a:cubicBezTo>
                      <a:pt x="753" y="1"/>
                      <a:pt x="571" y="92"/>
                      <a:pt x="388" y="183"/>
                    </a:cubicBezTo>
                    <a:cubicBezTo>
                      <a:pt x="0" y="457"/>
                      <a:pt x="0" y="845"/>
                      <a:pt x="388" y="1142"/>
                    </a:cubicBezTo>
                    <a:cubicBezTo>
                      <a:pt x="571" y="1233"/>
                      <a:pt x="753" y="1324"/>
                      <a:pt x="959" y="1324"/>
                    </a:cubicBezTo>
                    <a:cubicBezTo>
                      <a:pt x="1324" y="1324"/>
                      <a:pt x="1621" y="1028"/>
                      <a:pt x="1621" y="663"/>
                    </a:cubicBezTo>
                    <a:cubicBezTo>
                      <a:pt x="1621" y="275"/>
                      <a:pt x="1324" y="1"/>
                      <a:pt x="9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47"/>
              <p:cNvSpPr/>
              <p:nvPr/>
            </p:nvSpPr>
            <p:spPr>
              <a:xfrm>
                <a:off x="6855278" y="794141"/>
                <a:ext cx="17078" cy="12956"/>
              </a:xfrm>
              <a:custGeom>
                <a:avLst/>
                <a:gdLst/>
                <a:ahLst/>
                <a:cxnLst/>
                <a:rect l="l" t="t" r="r" b="b"/>
                <a:pathLst>
                  <a:path w="754" h="572" extrusionOk="0">
                    <a:moveTo>
                      <a:pt x="389" y="1"/>
                    </a:moveTo>
                    <a:cubicBezTo>
                      <a:pt x="1" y="1"/>
                      <a:pt x="1" y="571"/>
                      <a:pt x="389" y="571"/>
                    </a:cubicBezTo>
                    <a:cubicBezTo>
                      <a:pt x="754" y="571"/>
                      <a:pt x="754" y="1"/>
                      <a:pt x="3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47"/>
              <p:cNvSpPr/>
              <p:nvPr/>
            </p:nvSpPr>
            <p:spPr>
              <a:xfrm>
                <a:off x="6545086" y="1173098"/>
                <a:ext cx="25866" cy="12956"/>
              </a:xfrm>
              <a:custGeom>
                <a:avLst/>
                <a:gdLst/>
                <a:ahLst/>
                <a:cxnLst/>
                <a:rect l="l" t="t" r="r" b="b"/>
                <a:pathLst>
                  <a:path w="1142" h="572" extrusionOk="0">
                    <a:moveTo>
                      <a:pt x="388" y="1"/>
                    </a:moveTo>
                    <a:cubicBezTo>
                      <a:pt x="0" y="1"/>
                      <a:pt x="0" y="571"/>
                      <a:pt x="388" y="571"/>
                    </a:cubicBezTo>
                    <a:lnTo>
                      <a:pt x="754" y="571"/>
                    </a:lnTo>
                    <a:cubicBezTo>
                      <a:pt x="1142" y="480"/>
                      <a:pt x="1142" y="92"/>
                      <a:pt x="754" y="92"/>
                    </a:cubicBezTo>
                    <a:cubicBezTo>
                      <a:pt x="662" y="1"/>
                      <a:pt x="571" y="1"/>
                      <a:pt x="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47"/>
              <p:cNvSpPr/>
              <p:nvPr/>
            </p:nvSpPr>
            <p:spPr>
              <a:xfrm>
                <a:off x="1385784" y="1233597"/>
                <a:ext cx="15017" cy="12933"/>
              </a:xfrm>
              <a:custGeom>
                <a:avLst/>
                <a:gdLst/>
                <a:ahLst/>
                <a:cxnLst/>
                <a:rect l="l" t="t" r="r" b="b"/>
                <a:pathLst>
                  <a:path w="663" h="571" extrusionOk="0">
                    <a:moveTo>
                      <a:pt x="297" y="0"/>
                    </a:moveTo>
                    <a:cubicBezTo>
                      <a:pt x="1" y="0"/>
                      <a:pt x="1" y="571"/>
                      <a:pt x="297" y="571"/>
                    </a:cubicBezTo>
                    <a:cubicBezTo>
                      <a:pt x="663" y="571"/>
                      <a:pt x="663" y="0"/>
                      <a:pt x="2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47"/>
              <p:cNvSpPr/>
              <p:nvPr/>
            </p:nvSpPr>
            <p:spPr>
              <a:xfrm>
                <a:off x="1448343" y="1681818"/>
                <a:ext cx="21744" cy="12956"/>
              </a:xfrm>
              <a:custGeom>
                <a:avLst/>
                <a:gdLst/>
                <a:ahLst/>
                <a:cxnLst/>
                <a:rect l="l" t="t" r="r" b="b"/>
                <a:pathLst>
                  <a:path w="960" h="572" extrusionOk="0">
                    <a:moveTo>
                      <a:pt x="571" y="1"/>
                    </a:moveTo>
                    <a:cubicBezTo>
                      <a:pt x="480" y="1"/>
                      <a:pt x="274" y="92"/>
                      <a:pt x="183" y="92"/>
                    </a:cubicBezTo>
                    <a:cubicBezTo>
                      <a:pt x="0" y="183"/>
                      <a:pt x="0" y="366"/>
                      <a:pt x="183" y="457"/>
                    </a:cubicBezTo>
                    <a:cubicBezTo>
                      <a:pt x="274" y="457"/>
                      <a:pt x="480" y="571"/>
                      <a:pt x="571" y="571"/>
                    </a:cubicBezTo>
                    <a:cubicBezTo>
                      <a:pt x="959" y="571"/>
                      <a:pt x="959" y="1"/>
                      <a:pt x="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47"/>
              <p:cNvSpPr/>
              <p:nvPr/>
            </p:nvSpPr>
            <p:spPr>
              <a:xfrm>
                <a:off x="2684989" y="1673029"/>
                <a:ext cx="17078" cy="12956"/>
              </a:xfrm>
              <a:custGeom>
                <a:avLst/>
                <a:gdLst/>
                <a:ahLst/>
                <a:cxnLst/>
                <a:rect l="l" t="t" r="r" b="b"/>
                <a:pathLst>
                  <a:path w="754" h="572" extrusionOk="0">
                    <a:moveTo>
                      <a:pt x="366" y="1"/>
                    </a:moveTo>
                    <a:cubicBezTo>
                      <a:pt x="1" y="1"/>
                      <a:pt x="1" y="571"/>
                      <a:pt x="366" y="571"/>
                    </a:cubicBezTo>
                    <a:cubicBezTo>
                      <a:pt x="754" y="571"/>
                      <a:pt x="754" y="1"/>
                      <a:pt x="3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47"/>
              <p:cNvSpPr/>
              <p:nvPr/>
            </p:nvSpPr>
            <p:spPr>
              <a:xfrm>
                <a:off x="2042883" y="1700957"/>
                <a:ext cx="10872" cy="8811"/>
              </a:xfrm>
              <a:custGeom>
                <a:avLst/>
                <a:gdLst/>
                <a:ahLst/>
                <a:cxnLst/>
                <a:rect l="l" t="t" r="r" b="b"/>
                <a:pathLst>
                  <a:path w="480" h="389" extrusionOk="0">
                    <a:moveTo>
                      <a:pt x="183" y="0"/>
                    </a:moveTo>
                    <a:cubicBezTo>
                      <a:pt x="1" y="0"/>
                      <a:pt x="1" y="388"/>
                      <a:pt x="183" y="388"/>
                    </a:cubicBezTo>
                    <a:cubicBezTo>
                      <a:pt x="480" y="388"/>
                      <a:pt x="480"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47"/>
              <p:cNvSpPr/>
              <p:nvPr/>
            </p:nvSpPr>
            <p:spPr>
              <a:xfrm>
                <a:off x="2150426" y="716587"/>
                <a:ext cx="17599" cy="12956"/>
              </a:xfrm>
              <a:custGeom>
                <a:avLst/>
                <a:gdLst/>
                <a:ahLst/>
                <a:cxnLst/>
                <a:rect l="l" t="t" r="r" b="b"/>
                <a:pathLst>
                  <a:path w="777" h="572" extrusionOk="0">
                    <a:moveTo>
                      <a:pt x="388" y="1"/>
                    </a:moveTo>
                    <a:cubicBezTo>
                      <a:pt x="0" y="1"/>
                      <a:pt x="0" y="572"/>
                      <a:pt x="388" y="572"/>
                    </a:cubicBezTo>
                    <a:cubicBezTo>
                      <a:pt x="776" y="572"/>
                      <a:pt x="776" y="1"/>
                      <a:pt x="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47"/>
              <p:cNvSpPr/>
              <p:nvPr/>
            </p:nvSpPr>
            <p:spPr>
              <a:xfrm>
                <a:off x="5948462" y="843269"/>
                <a:ext cx="27950" cy="18120"/>
              </a:xfrm>
              <a:custGeom>
                <a:avLst/>
                <a:gdLst/>
                <a:ahLst/>
                <a:cxnLst/>
                <a:rect l="l" t="t" r="r" b="b"/>
                <a:pathLst>
                  <a:path w="1234" h="800" extrusionOk="0">
                    <a:moveTo>
                      <a:pt x="743" y="0"/>
                    </a:moveTo>
                    <a:cubicBezTo>
                      <a:pt x="634" y="0"/>
                      <a:pt x="515" y="23"/>
                      <a:pt x="366" y="23"/>
                    </a:cubicBezTo>
                    <a:cubicBezTo>
                      <a:pt x="1" y="114"/>
                      <a:pt x="1" y="685"/>
                      <a:pt x="366" y="776"/>
                    </a:cubicBezTo>
                    <a:cubicBezTo>
                      <a:pt x="515" y="776"/>
                      <a:pt x="634" y="799"/>
                      <a:pt x="743" y="799"/>
                    </a:cubicBezTo>
                    <a:cubicBezTo>
                      <a:pt x="851" y="799"/>
                      <a:pt x="948" y="776"/>
                      <a:pt x="1051" y="685"/>
                    </a:cubicBezTo>
                    <a:cubicBezTo>
                      <a:pt x="1234" y="502"/>
                      <a:pt x="1234" y="297"/>
                      <a:pt x="1051" y="114"/>
                    </a:cubicBezTo>
                    <a:cubicBezTo>
                      <a:pt x="948" y="23"/>
                      <a:pt x="851" y="0"/>
                      <a:pt x="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47"/>
              <p:cNvSpPr/>
              <p:nvPr/>
            </p:nvSpPr>
            <p:spPr>
              <a:xfrm>
                <a:off x="5653265" y="1358693"/>
                <a:ext cx="25889" cy="21223"/>
              </a:xfrm>
              <a:custGeom>
                <a:avLst/>
                <a:gdLst/>
                <a:ahLst/>
                <a:cxnLst/>
                <a:rect l="l" t="t" r="r" b="b"/>
                <a:pathLst>
                  <a:path w="1143" h="937" extrusionOk="0">
                    <a:moveTo>
                      <a:pt x="571" y="1"/>
                    </a:moveTo>
                    <a:cubicBezTo>
                      <a:pt x="1" y="1"/>
                      <a:pt x="1" y="937"/>
                      <a:pt x="571" y="937"/>
                    </a:cubicBezTo>
                    <a:cubicBezTo>
                      <a:pt x="1142" y="937"/>
                      <a:pt x="1142" y="1"/>
                      <a:pt x="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47"/>
              <p:cNvSpPr/>
              <p:nvPr/>
            </p:nvSpPr>
            <p:spPr>
              <a:xfrm>
                <a:off x="5737025" y="3960726"/>
                <a:ext cx="30532" cy="21744"/>
              </a:xfrm>
              <a:custGeom>
                <a:avLst/>
                <a:gdLst/>
                <a:ahLst/>
                <a:cxnLst/>
                <a:rect l="l" t="t" r="r" b="b"/>
                <a:pathLst>
                  <a:path w="1348" h="960" extrusionOk="0">
                    <a:moveTo>
                      <a:pt x="685" y="0"/>
                    </a:moveTo>
                    <a:cubicBezTo>
                      <a:pt x="0" y="0"/>
                      <a:pt x="0" y="959"/>
                      <a:pt x="685" y="959"/>
                    </a:cubicBezTo>
                    <a:cubicBezTo>
                      <a:pt x="1347" y="959"/>
                      <a:pt x="1347" y="0"/>
                      <a:pt x="6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47"/>
              <p:cNvSpPr/>
              <p:nvPr/>
            </p:nvSpPr>
            <p:spPr>
              <a:xfrm>
                <a:off x="6133558" y="4268857"/>
                <a:ext cx="30011" cy="25866"/>
              </a:xfrm>
              <a:custGeom>
                <a:avLst/>
                <a:gdLst/>
                <a:ahLst/>
                <a:cxnLst/>
                <a:rect l="l" t="t" r="r" b="b"/>
                <a:pathLst>
                  <a:path w="1325" h="1142" extrusionOk="0">
                    <a:moveTo>
                      <a:pt x="662" y="0"/>
                    </a:moveTo>
                    <a:cubicBezTo>
                      <a:pt x="0" y="0"/>
                      <a:pt x="0" y="1142"/>
                      <a:pt x="662" y="1142"/>
                    </a:cubicBezTo>
                    <a:cubicBezTo>
                      <a:pt x="1324" y="1142"/>
                      <a:pt x="1324"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47"/>
              <p:cNvSpPr/>
              <p:nvPr/>
            </p:nvSpPr>
            <p:spPr>
              <a:xfrm>
                <a:off x="4731259" y="1056768"/>
                <a:ext cx="25866" cy="21744"/>
              </a:xfrm>
              <a:custGeom>
                <a:avLst/>
                <a:gdLst/>
                <a:ahLst/>
                <a:cxnLst/>
                <a:rect l="l" t="t" r="r" b="b"/>
                <a:pathLst>
                  <a:path w="1142" h="960" extrusionOk="0">
                    <a:moveTo>
                      <a:pt x="571" y="1"/>
                    </a:moveTo>
                    <a:cubicBezTo>
                      <a:pt x="0" y="1"/>
                      <a:pt x="0" y="960"/>
                      <a:pt x="571" y="960"/>
                    </a:cubicBezTo>
                    <a:cubicBezTo>
                      <a:pt x="1141" y="960"/>
                      <a:pt x="1141" y="1"/>
                      <a:pt x="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47"/>
              <p:cNvSpPr/>
              <p:nvPr/>
            </p:nvSpPr>
            <p:spPr>
              <a:xfrm>
                <a:off x="4233389" y="825511"/>
                <a:ext cx="29626" cy="25798"/>
              </a:xfrm>
              <a:custGeom>
                <a:avLst/>
                <a:gdLst/>
                <a:ahLst/>
                <a:cxnLst/>
                <a:rect l="l" t="t" r="r" b="b"/>
                <a:pathLst>
                  <a:path w="1308" h="1139" extrusionOk="0">
                    <a:moveTo>
                      <a:pt x="504" y="1"/>
                    </a:moveTo>
                    <a:cubicBezTo>
                      <a:pt x="395" y="1"/>
                      <a:pt x="289" y="52"/>
                      <a:pt x="206" y="145"/>
                    </a:cubicBezTo>
                    <a:cubicBezTo>
                      <a:pt x="0" y="328"/>
                      <a:pt x="0" y="602"/>
                      <a:pt x="297" y="807"/>
                    </a:cubicBezTo>
                    <a:lnTo>
                      <a:pt x="685" y="1081"/>
                    </a:lnTo>
                    <a:cubicBezTo>
                      <a:pt x="739" y="1121"/>
                      <a:pt x="796" y="1138"/>
                      <a:pt x="853" y="1138"/>
                    </a:cubicBezTo>
                    <a:cubicBezTo>
                      <a:pt x="1088" y="1138"/>
                      <a:pt x="1307" y="840"/>
                      <a:pt x="1142" y="602"/>
                    </a:cubicBezTo>
                    <a:cubicBezTo>
                      <a:pt x="1050" y="510"/>
                      <a:pt x="959" y="328"/>
                      <a:pt x="868" y="236"/>
                    </a:cubicBezTo>
                    <a:cubicBezTo>
                      <a:pt x="768" y="74"/>
                      <a:pt x="634" y="1"/>
                      <a:pt x="5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47"/>
              <p:cNvSpPr/>
              <p:nvPr/>
            </p:nvSpPr>
            <p:spPr>
              <a:xfrm>
                <a:off x="4397284" y="4335538"/>
                <a:ext cx="38777" cy="30011"/>
              </a:xfrm>
              <a:custGeom>
                <a:avLst/>
                <a:gdLst/>
                <a:ahLst/>
                <a:cxnLst/>
                <a:rect l="l" t="t" r="r" b="b"/>
                <a:pathLst>
                  <a:path w="1712" h="1325" extrusionOk="0">
                    <a:moveTo>
                      <a:pt x="867" y="1"/>
                    </a:moveTo>
                    <a:cubicBezTo>
                      <a:pt x="0" y="1"/>
                      <a:pt x="0" y="1325"/>
                      <a:pt x="867" y="1325"/>
                    </a:cubicBezTo>
                    <a:cubicBezTo>
                      <a:pt x="1712" y="1325"/>
                      <a:pt x="1712" y="1"/>
                      <a:pt x="8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47"/>
              <p:cNvSpPr/>
              <p:nvPr/>
            </p:nvSpPr>
            <p:spPr>
              <a:xfrm>
                <a:off x="8278049" y="3510421"/>
                <a:ext cx="276081" cy="275583"/>
              </a:xfrm>
              <a:custGeom>
                <a:avLst/>
                <a:gdLst/>
                <a:ahLst/>
                <a:cxnLst/>
                <a:rect l="l" t="t" r="r" b="b"/>
                <a:pathLst>
                  <a:path w="12189" h="12167" extrusionOk="0">
                    <a:moveTo>
                      <a:pt x="6094" y="1"/>
                    </a:moveTo>
                    <a:cubicBezTo>
                      <a:pt x="2762" y="1"/>
                      <a:pt x="0" y="2763"/>
                      <a:pt x="0" y="6095"/>
                    </a:cubicBezTo>
                    <a:cubicBezTo>
                      <a:pt x="0" y="9428"/>
                      <a:pt x="2762" y="12167"/>
                      <a:pt x="6094" y="12167"/>
                    </a:cubicBezTo>
                    <a:cubicBezTo>
                      <a:pt x="9518" y="12167"/>
                      <a:pt x="12189" y="9428"/>
                      <a:pt x="12189" y="6095"/>
                    </a:cubicBezTo>
                    <a:cubicBezTo>
                      <a:pt x="12189" y="2763"/>
                      <a:pt x="9518" y="1"/>
                      <a:pt x="60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47"/>
              <p:cNvSpPr/>
              <p:nvPr/>
            </p:nvSpPr>
            <p:spPr>
              <a:xfrm>
                <a:off x="7563033" y="994231"/>
                <a:ext cx="275583" cy="276081"/>
              </a:xfrm>
              <a:custGeom>
                <a:avLst/>
                <a:gdLst/>
                <a:ahLst/>
                <a:cxnLst/>
                <a:rect l="l" t="t" r="r" b="b"/>
                <a:pathLst>
                  <a:path w="12167" h="12189" extrusionOk="0">
                    <a:moveTo>
                      <a:pt x="6095" y="0"/>
                    </a:moveTo>
                    <a:cubicBezTo>
                      <a:pt x="2762" y="0"/>
                      <a:pt x="1" y="2762"/>
                      <a:pt x="1" y="6094"/>
                    </a:cubicBezTo>
                    <a:cubicBezTo>
                      <a:pt x="1" y="9427"/>
                      <a:pt x="2762" y="12189"/>
                      <a:pt x="6095" y="12189"/>
                    </a:cubicBezTo>
                    <a:cubicBezTo>
                      <a:pt x="9519" y="12189"/>
                      <a:pt x="12167" y="9427"/>
                      <a:pt x="12167" y="6094"/>
                    </a:cubicBezTo>
                    <a:cubicBezTo>
                      <a:pt x="12167" y="2762"/>
                      <a:pt x="9519" y="0"/>
                      <a:pt x="6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47"/>
              <p:cNvSpPr/>
              <p:nvPr/>
            </p:nvSpPr>
            <p:spPr>
              <a:xfrm>
                <a:off x="8245976" y="2247932"/>
                <a:ext cx="275583" cy="276104"/>
              </a:xfrm>
              <a:custGeom>
                <a:avLst/>
                <a:gdLst/>
                <a:ahLst/>
                <a:cxnLst/>
                <a:rect l="l" t="t" r="r" b="b"/>
                <a:pathLst>
                  <a:path w="12167" h="12190" extrusionOk="0">
                    <a:moveTo>
                      <a:pt x="6095" y="0"/>
                    </a:moveTo>
                    <a:cubicBezTo>
                      <a:pt x="2763" y="0"/>
                      <a:pt x="1" y="2762"/>
                      <a:pt x="1" y="6095"/>
                    </a:cubicBezTo>
                    <a:cubicBezTo>
                      <a:pt x="1" y="9427"/>
                      <a:pt x="2763" y="12189"/>
                      <a:pt x="6095" y="12189"/>
                    </a:cubicBezTo>
                    <a:cubicBezTo>
                      <a:pt x="9519" y="12189"/>
                      <a:pt x="12167" y="9427"/>
                      <a:pt x="12167" y="6095"/>
                    </a:cubicBezTo>
                    <a:cubicBezTo>
                      <a:pt x="12167" y="2762"/>
                      <a:pt x="9519" y="0"/>
                      <a:pt x="6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47"/>
              <p:cNvSpPr/>
              <p:nvPr/>
            </p:nvSpPr>
            <p:spPr>
              <a:xfrm>
                <a:off x="7418798" y="4251885"/>
                <a:ext cx="275583" cy="275583"/>
              </a:xfrm>
              <a:custGeom>
                <a:avLst/>
                <a:gdLst/>
                <a:ahLst/>
                <a:cxnLst/>
                <a:rect l="l" t="t" r="r" b="b"/>
                <a:pathLst>
                  <a:path w="12167" h="12167" extrusionOk="0">
                    <a:moveTo>
                      <a:pt x="6095" y="0"/>
                    </a:moveTo>
                    <a:cubicBezTo>
                      <a:pt x="2762" y="0"/>
                      <a:pt x="0" y="2762"/>
                      <a:pt x="0" y="6072"/>
                    </a:cubicBezTo>
                    <a:cubicBezTo>
                      <a:pt x="0" y="9404"/>
                      <a:pt x="2762" y="12166"/>
                      <a:pt x="6095" y="12166"/>
                    </a:cubicBezTo>
                    <a:cubicBezTo>
                      <a:pt x="9519" y="12166"/>
                      <a:pt x="12166" y="9404"/>
                      <a:pt x="12166" y="6072"/>
                    </a:cubicBezTo>
                    <a:cubicBezTo>
                      <a:pt x="12166" y="2762"/>
                      <a:pt x="9519" y="0"/>
                      <a:pt x="6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47"/>
              <p:cNvSpPr/>
              <p:nvPr/>
            </p:nvSpPr>
            <p:spPr>
              <a:xfrm>
                <a:off x="8314742" y="876995"/>
                <a:ext cx="148924" cy="141042"/>
              </a:xfrm>
              <a:custGeom>
                <a:avLst/>
                <a:gdLst/>
                <a:ahLst/>
                <a:cxnLst/>
                <a:rect l="l" t="t" r="r" b="b"/>
                <a:pathLst>
                  <a:path w="6575" h="6227" extrusionOk="0">
                    <a:moveTo>
                      <a:pt x="3459" y="0"/>
                    </a:moveTo>
                    <a:cubicBezTo>
                      <a:pt x="3424" y="0"/>
                      <a:pt x="3379" y="52"/>
                      <a:pt x="3333" y="155"/>
                    </a:cubicBezTo>
                    <a:lnTo>
                      <a:pt x="3333" y="1478"/>
                    </a:lnTo>
                    <a:cubicBezTo>
                      <a:pt x="3333" y="1570"/>
                      <a:pt x="3242" y="1570"/>
                      <a:pt x="3151" y="1661"/>
                    </a:cubicBezTo>
                    <a:cubicBezTo>
                      <a:pt x="3151" y="1736"/>
                      <a:pt x="3213" y="1889"/>
                      <a:pt x="3286" y="1889"/>
                    </a:cubicBezTo>
                    <a:cubicBezTo>
                      <a:pt x="3301" y="1889"/>
                      <a:pt x="3317" y="1882"/>
                      <a:pt x="3333" y="1866"/>
                    </a:cubicBezTo>
                    <a:lnTo>
                      <a:pt x="3333" y="2802"/>
                    </a:lnTo>
                    <a:lnTo>
                      <a:pt x="3151" y="2802"/>
                    </a:lnTo>
                    <a:cubicBezTo>
                      <a:pt x="2580" y="2232"/>
                      <a:pt x="2101" y="1661"/>
                      <a:pt x="1530" y="908"/>
                    </a:cubicBezTo>
                    <a:cubicBezTo>
                      <a:pt x="1530" y="890"/>
                      <a:pt x="1523" y="883"/>
                      <a:pt x="1513" y="883"/>
                    </a:cubicBezTo>
                    <a:cubicBezTo>
                      <a:pt x="1470" y="883"/>
                      <a:pt x="1365" y="1017"/>
                      <a:pt x="1439" y="1090"/>
                    </a:cubicBezTo>
                    <a:cubicBezTo>
                      <a:pt x="1804" y="1661"/>
                      <a:pt x="2283" y="2232"/>
                      <a:pt x="2762" y="2802"/>
                    </a:cubicBezTo>
                    <a:lnTo>
                      <a:pt x="1439" y="2802"/>
                    </a:lnTo>
                    <a:cubicBezTo>
                      <a:pt x="1347" y="2620"/>
                      <a:pt x="1142" y="2437"/>
                      <a:pt x="1051" y="2232"/>
                    </a:cubicBezTo>
                    <a:cubicBezTo>
                      <a:pt x="868" y="2049"/>
                      <a:pt x="777" y="1866"/>
                      <a:pt x="571" y="1570"/>
                    </a:cubicBezTo>
                    <a:cubicBezTo>
                      <a:pt x="480" y="1570"/>
                      <a:pt x="389" y="1661"/>
                      <a:pt x="480" y="1752"/>
                    </a:cubicBezTo>
                    <a:cubicBezTo>
                      <a:pt x="571" y="1958"/>
                      <a:pt x="663" y="2140"/>
                      <a:pt x="868" y="2437"/>
                    </a:cubicBezTo>
                    <a:cubicBezTo>
                      <a:pt x="959" y="2528"/>
                      <a:pt x="959" y="2620"/>
                      <a:pt x="1051" y="2802"/>
                    </a:cubicBezTo>
                    <a:cubicBezTo>
                      <a:pt x="777" y="2711"/>
                      <a:pt x="480" y="2711"/>
                      <a:pt x="206" y="2711"/>
                    </a:cubicBezTo>
                    <a:cubicBezTo>
                      <a:pt x="1" y="2711"/>
                      <a:pt x="1" y="2894"/>
                      <a:pt x="92" y="2894"/>
                    </a:cubicBezTo>
                    <a:cubicBezTo>
                      <a:pt x="571" y="3008"/>
                      <a:pt x="959" y="3099"/>
                      <a:pt x="1347" y="3099"/>
                    </a:cubicBezTo>
                    <a:cubicBezTo>
                      <a:pt x="1051" y="3373"/>
                      <a:pt x="777" y="3761"/>
                      <a:pt x="480" y="4035"/>
                    </a:cubicBezTo>
                    <a:cubicBezTo>
                      <a:pt x="406" y="4127"/>
                      <a:pt x="452" y="4265"/>
                      <a:pt x="521" y="4265"/>
                    </a:cubicBezTo>
                    <a:cubicBezTo>
                      <a:pt x="537" y="4265"/>
                      <a:pt x="554" y="4258"/>
                      <a:pt x="571" y="4240"/>
                    </a:cubicBezTo>
                    <a:cubicBezTo>
                      <a:pt x="959" y="3944"/>
                      <a:pt x="1142" y="3578"/>
                      <a:pt x="1439" y="3282"/>
                    </a:cubicBezTo>
                    <a:cubicBezTo>
                      <a:pt x="1530" y="3190"/>
                      <a:pt x="1530" y="3190"/>
                      <a:pt x="1439" y="3099"/>
                    </a:cubicBezTo>
                    <a:lnTo>
                      <a:pt x="1439" y="3099"/>
                    </a:lnTo>
                    <a:cubicBezTo>
                      <a:pt x="1918" y="3190"/>
                      <a:pt x="2374" y="3282"/>
                      <a:pt x="2854" y="3282"/>
                    </a:cubicBezTo>
                    <a:cubicBezTo>
                      <a:pt x="2374" y="3852"/>
                      <a:pt x="1918" y="4423"/>
                      <a:pt x="1439" y="5085"/>
                    </a:cubicBezTo>
                    <a:cubicBezTo>
                      <a:pt x="1269" y="5160"/>
                      <a:pt x="1379" y="5313"/>
                      <a:pt x="1474" y="5313"/>
                    </a:cubicBezTo>
                    <a:cubicBezTo>
                      <a:pt x="1494" y="5313"/>
                      <a:pt x="1514" y="5306"/>
                      <a:pt x="1530" y="5290"/>
                    </a:cubicBezTo>
                    <a:cubicBezTo>
                      <a:pt x="2192" y="4720"/>
                      <a:pt x="2762" y="4035"/>
                      <a:pt x="3333" y="3464"/>
                    </a:cubicBezTo>
                    <a:lnTo>
                      <a:pt x="3333" y="4994"/>
                    </a:lnTo>
                    <a:cubicBezTo>
                      <a:pt x="2945" y="5176"/>
                      <a:pt x="2671" y="5473"/>
                      <a:pt x="2283" y="5655"/>
                    </a:cubicBezTo>
                    <a:cubicBezTo>
                      <a:pt x="2192" y="5747"/>
                      <a:pt x="2283" y="5861"/>
                      <a:pt x="2374" y="5861"/>
                    </a:cubicBezTo>
                    <a:lnTo>
                      <a:pt x="3242" y="5290"/>
                    </a:lnTo>
                    <a:lnTo>
                      <a:pt x="3333" y="5382"/>
                    </a:lnTo>
                    <a:lnTo>
                      <a:pt x="3333" y="5655"/>
                    </a:lnTo>
                    <a:cubicBezTo>
                      <a:pt x="3333" y="5758"/>
                      <a:pt x="3407" y="5810"/>
                      <a:pt x="3481" y="5810"/>
                    </a:cubicBezTo>
                    <a:cubicBezTo>
                      <a:pt x="3556" y="5810"/>
                      <a:pt x="3630" y="5758"/>
                      <a:pt x="3630" y="5655"/>
                    </a:cubicBezTo>
                    <a:lnTo>
                      <a:pt x="3630" y="5564"/>
                    </a:lnTo>
                    <a:cubicBezTo>
                      <a:pt x="3812" y="5861"/>
                      <a:pt x="4086" y="6043"/>
                      <a:pt x="4383" y="6226"/>
                    </a:cubicBezTo>
                    <a:cubicBezTo>
                      <a:pt x="4474" y="6226"/>
                      <a:pt x="4566" y="6135"/>
                      <a:pt x="4474" y="6043"/>
                    </a:cubicBezTo>
                    <a:cubicBezTo>
                      <a:pt x="4200" y="5747"/>
                      <a:pt x="3904" y="5564"/>
                      <a:pt x="3630" y="5290"/>
                    </a:cubicBezTo>
                    <a:lnTo>
                      <a:pt x="3630" y="3852"/>
                    </a:lnTo>
                    <a:cubicBezTo>
                      <a:pt x="4086" y="4240"/>
                      <a:pt x="4566" y="4605"/>
                      <a:pt x="5045" y="4994"/>
                    </a:cubicBezTo>
                    <a:cubicBezTo>
                      <a:pt x="5136" y="4994"/>
                      <a:pt x="5228" y="4902"/>
                      <a:pt x="5136" y="4811"/>
                    </a:cubicBezTo>
                    <a:cubicBezTo>
                      <a:pt x="4657" y="4332"/>
                      <a:pt x="4200" y="3852"/>
                      <a:pt x="3721" y="3373"/>
                    </a:cubicBezTo>
                    <a:lnTo>
                      <a:pt x="5433" y="3373"/>
                    </a:lnTo>
                    <a:lnTo>
                      <a:pt x="5433" y="3464"/>
                    </a:lnTo>
                    <a:lnTo>
                      <a:pt x="5524" y="3464"/>
                    </a:lnTo>
                    <a:cubicBezTo>
                      <a:pt x="5616" y="3670"/>
                      <a:pt x="5798" y="3852"/>
                      <a:pt x="5912" y="4035"/>
                    </a:cubicBezTo>
                    <a:cubicBezTo>
                      <a:pt x="6095" y="4240"/>
                      <a:pt x="6278" y="4423"/>
                      <a:pt x="6483" y="4514"/>
                    </a:cubicBezTo>
                    <a:cubicBezTo>
                      <a:pt x="6483" y="4541"/>
                      <a:pt x="6491" y="4552"/>
                      <a:pt x="6502" y="4552"/>
                    </a:cubicBezTo>
                    <a:cubicBezTo>
                      <a:pt x="6529" y="4552"/>
                      <a:pt x="6574" y="4487"/>
                      <a:pt x="6574" y="4423"/>
                    </a:cubicBezTo>
                    <a:cubicBezTo>
                      <a:pt x="6483" y="4240"/>
                      <a:pt x="6278" y="4035"/>
                      <a:pt x="6095" y="3944"/>
                    </a:cubicBezTo>
                    <a:cubicBezTo>
                      <a:pt x="5912" y="3761"/>
                      <a:pt x="5798" y="3578"/>
                      <a:pt x="5616" y="3373"/>
                    </a:cubicBezTo>
                    <a:cubicBezTo>
                      <a:pt x="5798" y="3282"/>
                      <a:pt x="6095" y="3282"/>
                      <a:pt x="6278" y="3282"/>
                    </a:cubicBezTo>
                    <a:cubicBezTo>
                      <a:pt x="6483" y="3190"/>
                      <a:pt x="6369" y="2894"/>
                      <a:pt x="6186" y="2894"/>
                    </a:cubicBezTo>
                    <a:lnTo>
                      <a:pt x="5912" y="2894"/>
                    </a:lnTo>
                    <a:cubicBezTo>
                      <a:pt x="5912" y="2894"/>
                      <a:pt x="5912" y="2802"/>
                      <a:pt x="6004" y="2802"/>
                    </a:cubicBezTo>
                    <a:cubicBezTo>
                      <a:pt x="6095" y="2620"/>
                      <a:pt x="6186" y="2437"/>
                      <a:pt x="6278" y="2232"/>
                    </a:cubicBezTo>
                    <a:cubicBezTo>
                      <a:pt x="6278" y="2140"/>
                      <a:pt x="6186" y="2140"/>
                      <a:pt x="6186" y="2140"/>
                    </a:cubicBezTo>
                    <a:cubicBezTo>
                      <a:pt x="6004" y="2323"/>
                      <a:pt x="5912" y="2528"/>
                      <a:pt x="5707" y="2711"/>
                    </a:cubicBezTo>
                    <a:cubicBezTo>
                      <a:pt x="5707" y="2802"/>
                      <a:pt x="5616" y="2802"/>
                      <a:pt x="5616" y="2894"/>
                    </a:cubicBezTo>
                    <a:cubicBezTo>
                      <a:pt x="5045" y="2894"/>
                      <a:pt x="4383" y="2894"/>
                      <a:pt x="3812" y="2802"/>
                    </a:cubicBezTo>
                    <a:cubicBezTo>
                      <a:pt x="4383" y="2140"/>
                      <a:pt x="4954" y="1478"/>
                      <a:pt x="5616" y="817"/>
                    </a:cubicBezTo>
                    <a:cubicBezTo>
                      <a:pt x="5683" y="665"/>
                      <a:pt x="5601" y="576"/>
                      <a:pt x="5517" y="576"/>
                    </a:cubicBezTo>
                    <a:cubicBezTo>
                      <a:pt x="5487" y="576"/>
                      <a:pt x="5457" y="587"/>
                      <a:pt x="5433" y="611"/>
                    </a:cubicBezTo>
                    <a:cubicBezTo>
                      <a:pt x="4862" y="1296"/>
                      <a:pt x="4292" y="1866"/>
                      <a:pt x="3630" y="2528"/>
                    </a:cubicBezTo>
                    <a:lnTo>
                      <a:pt x="3630" y="1570"/>
                    </a:lnTo>
                    <a:cubicBezTo>
                      <a:pt x="3812" y="1296"/>
                      <a:pt x="3995" y="999"/>
                      <a:pt x="4200" y="725"/>
                    </a:cubicBezTo>
                    <a:cubicBezTo>
                      <a:pt x="4275" y="633"/>
                      <a:pt x="4228" y="495"/>
                      <a:pt x="4148" y="495"/>
                    </a:cubicBezTo>
                    <a:cubicBezTo>
                      <a:pt x="4129" y="495"/>
                      <a:pt x="4108" y="503"/>
                      <a:pt x="4086" y="520"/>
                    </a:cubicBezTo>
                    <a:cubicBezTo>
                      <a:pt x="3904" y="725"/>
                      <a:pt x="3721" y="908"/>
                      <a:pt x="3630" y="1090"/>
                    </a:cubicBezTo>
                    <a:cubicBezTo>
                      <a:pt x="3630" y="817"/>
                      <a:pt x="3630" y="428"/>
                      <a:pt x="3516" y="155"/>
                    </a:cubicBezTo>
                    <a:cubicBezTo>
                      <a:pt x="3516" y="52"/>
                      <a:pt x="3493" y="0"/>
                      <a:pt x="34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47"/>
              <p:cNvSpPr/>
              <p:nvPr/>
            </p:nvSpPr>
            <p:spPr>
              <a:xfrm>
                <a:off x="8366452" y="885760"/>
                <a:ext cx="21721" cy="27724"/>
              </a:xfrm>
              <a:custGeom>
                <a:avLst/>
                <a:gdLst/>
                <a:ahLst/>
                <a:cxnLst/>
                <a:rect l="l" t="t" r="r" b="b"/>
                <a:pathLst>
                  <a:path w="959" h="1224" extrusionOk="0">
                    <a:moveTo>
                      <a:pt x="27" y="1"/>
                    </a:moveTo>
                    <a:cubicBezTo>
                      <a:pt x="0" y="1"/>
                      <a:pt x="0" y="41"/>
                      <a:pt x="0" y="41"/>
                    </a:cubicBezTo>
                    <a:cubicBezTo>
                      <a:pt x="388" y="338"/>
                      <a:pt x="662" y="795"/>
                      <a:pt x="868" y="1183"/>
                    </a:cubicBezTo>
                    <a:cubicBezTo>
                      <a:pt x="868" y="1213"/>
                      <a:pt x="878" y="1223"/>
                      <a:pt x="891" y="1223"/>
                    </a:cubicBezTo>
                    <a:cubicBezTo>
                      <a:pt x="918" y="1223"/>
                      <a:pt x="959" y="1183"/>
                      <a:pt x="959" y="1183"/>
                    </a:cubicBezTo>
                    <a:cubicBezTo>
                      <a:pt x="868" y="612"/>
                      <a:pt x="479" y="224"/>
                      <a:pt x="91" y="41"/>
                    </a:cubicBezTo>
                    <a:cubicBezTo>
                      <a:pt x="61" y="11"/>
                      <a:pt x="41" y="1"/>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47"/>
              <p:cNvSpPr/>
              <p:nvPr/>
            </p:nvSpPr>
            <p:spPr>
              <a:xfrm>
                <a:off x="7699001" y="2584624"/>
                <a:ext cx="148403" cy="140045"/>
              </a:xfrm>
              <a:custGeom>
                <a:avLst/>
                <a:gdLst/>
                <a:ahLst/>
                <a:cxnLst/>
                <a:rect l="l" t="t" r="r" b="b"/>
                <a:pathLst>
                  <a:path w="6552" h="6183" extrusionOk="0">
                    <a:moveTo>
                      <a:pt x="3413" y="0"/>
                    </a:moveTo>
                    <a:cubicBezTo>
                      <a:pt x="3362" y="0"/>
                      <a:pt x="3310" y="29"/>
                      <a:pt x="3310" y="86"/>
                    </a:cubicBezTo>
                    <a:lnTo>
                      <a:pt x="3310" y="1410"/>
                    </a:lnTo>
                    <a:cubicBezTo>
                      <a:pt x="3219" y="1501"/>
                      <a:pt x="3219" y="1592"/>
                      <a:pt x="3128" y="1684"/>
                    </a:cubicBezTo>
                    <a:cubicBezTo>
                      <a:pt x="3036" y="1798"/>
                      <a:pt x="3219" y="1889"/>
                      <a:pt x="3310" y="1889"/>
                    </a:cubicBezTo>
                    <a:cubicBezTo>
                      <a:pt x="3310" y="2163"/>
                      <a:pt x="3219" y="2460"/>
                      <a:pt x="3219" y="2825"/>
                    </a:cubicBezTo>
                    <a:lnTo>
                      <a:pt x="3128" y="2825"/>
                    </a:lnTo>
                    <a:cubicBezTo>
                      <a:pt x="2557" y="2254"/>
                      <a:pt x="1986" y="1592"/>
                      <a:pt x="1507" y="930"/>
                    </a:cubicBezTo>
                    <a:cubicBezTo>
                      <a:pt x="1480" y="904"/>
                      <a:pt x="1454" y="893"/>
                      <a:pt x="1429" y="893"/>
                    </a:cubicBezTo>
                    <a:cubicBezTo>
                      <a:pt x="1370" y="893"/>
                      <a:pt x="1325" y="957"/>
                      <a:pt x="1325" y="1022"/>
                    </a:cubicBezTo>
                    <a:cubicBezTo>
                      <a:pt x="1804" y="1684"/>
                      <a:pt x="2169" y="2254"/>
                      <a:pt x="2648" y="2825"/>
                    </a:cubicBezTo>
                    <a:cubicBezTo>
                      <a:pt x="2283" y="2825"/>
                      <a:pt x="1804" y="2825"/>
                      <a:pt x="1325" y="2734"/>
                    </a:cubicBezTo>
                    <a:cubicBezTo>
                      <a:pt x="1233" y="2551"/>
                      <a:pt x="1142" y="2460"/>
                      <a:pt x="1028" y="2254"/>
                    </a:cubicBezTo>
                    <a:cubicBezTo>
                      <a:pt x="845" y="2072"/>
                      <a:pt x="663" y="1798"/>
                      <a:pt x="571" y="1592"/>
                    </a:cubicBezTo>
                    <a:cubicBezTo>
                      <a:pt x="538" y="1566"/>
                      <a:pt x="506" y="1555"/>
                      <a:pt x="479" y="1555"/>
                    </a:cubicBezTo>
                    <a:cubicBezTo>
                      <a:pt x="412" y="1555"/>
                      <a:pt x="366" y="1619"/>
                      <a:pt x="366" y="1684"/>
                    </a:cubicBezTo>
                    <a:cubicBezTo>
                      <a:pt x="457" y="1980"/>
                      <a:pt x="663" y="2163"/>
                      <a:pt x="754" y="2368"/>
                    </a:cubicBezTo>
                    <a:cubicBezTo>
                      <a:pt x="845" y="2460"/>
                      <a:pt x="937" y="2642"/>
                      <a:pt x="1028" y="2734"/>
                    </a:cubicBezTo>
                    <a:cubicBezTo>
                      <a:pt x="754" y="2734"/>
                      <a:pt x="366" y="2734"/>
                      <a:pt x="92" y="2642"/>
                    </a:cubicBezTo>
                    <a:cubicBezTo>
                      <a:pt x="1" y="2642"/>
                      <a:pt x="1" y="2825"/>
                      <a:pt x="92" y="2939"/>
                    </a:cubicBezTo>
                    <a:cubicBezTo>
                      <a:pt x="457" y="2939"/>
                      <a:pt x="845" y="3030"/>
                      <a:pt x="1325" y="3122"/>
                    </a:cubicBezTo>
                    <a:cubicBezTo>
                      <a:pt x="937" y="3396"/>
                      <a:pt x="663" y="3692"/>
                      <a:pt x="457" y="4080"/>
                    </a:cubicBezTo>
                    <a:cubicBezTo>
                      <a:pt x="393" y="4145"/>
                      <a:pt x="419" y="4209"/>
                      <a:pt x="481" y="4209"/>
                    </a:cubicBezTo>
                    <a:cubicBezTo>
                      <a:pt x="506" y="4209"/>
                      <a:pt x="538" y="4198"/>
                      <a:pt x="571" y="4172"/>
                    </a:cubicBezTo>
                    <a:cubicBezTo>
                      <a:pt x="845" y="3875"/>
                      <a:pt x="1142" y="3601"/>
                      <a:pt x="1416" y="3213"/>
                    </a:cubicBezTo>
                    <a:cubicBezTo>
                      <a:pt x="1507" y="3213"/>
                      <a:pt x="1416" y="3122"/>
                      <a:pt x="1416" y="3122"/>
                    </a:cubicBezTo>
                    <a:lnTo>
                      <a:pt x="1416" y="3122"/>
                    </a:lnTo>
                    <a:cubicBezTo>
                      <a:pt x="1895" y="3213"/>
                      <a:pt x="2375" y="3213"/>
                      <a:pt x="2854" y="3304"/>
                    </a:cubicBezTo>
                    <a:cubicBezTo>
                      <a:pt x="2283" y="3875"/>
                      <a:pt x="1804" y="4446"/>
                      <a:pt x="1325" y="5016"/>
                    </a:cubicBezTo>
                    <a:cubicBezTo>
                      <a:pt x="1249" y="5092"/>
                      <a:pt x="1360" y="5244"/>
                      <a:pt x="1453" y="5244"/>
                    </a:cubicBezTo>
                    <a:cubicBezTo>
                      <a:pt x="1472" y="5244"/>
                      <a:pt x="1491" y="5238"/>
                      <a:pt x="1507" y="5222"/>
                    </a:cubicBezTo>
                    <a:cubicBezTo>
                      <a:pt x="2078" y="4651"/>
                      <a:pt x="2648" y="4080"/>
                      <a:pt x="3219" y="3396"/>
                    </a:cubicBezTo>
                    <a:lnTo>
                      <a:pt x="3219" y="4925"/>
                    </a:lnTo>
                    <a:cubicBezTo>
                      <a:pt x="2945" y="5222"/>
                      <a:pt x="2557" y="5404"/>
                      <a:pt x="2283" y="5678"/>
                    </a:cubicBezTo>
                    <a:cubicBezTo>
                      <a:pt x="2202" y="5760"/>
                      <a:pt x="2237" y="5830"/>
                      <a:pt x="2297" y="5830"/>
                    </a:cubicBezTo>
                    <a:cubicBezTo>
                      <a:pt x="2320" y="5830"/>
                      <a:pt x="2348" y="5818"/>
                      <a:pt x="2375" y="5792"/>
                    </a:cubicBezTo>
                    <a:cubicBezTo>
                      <a:pt x="2648" y="5587"/>
                      <a:pt x="2945" y="5404"/>
                      <a:pt x="3219" y="5222"/>
                    </a:cubicBezTo>
                    <a:lnTo>
                      <a:pt x="3219" y="5313"/>
                    </a:lnTo>
                    <a:lnTo>
                      <a:pt x="3310" y="5313"/>
                    </a:lnTo>
                    <a:lnTo>
                      <a:pt x="3310" y="5678"/>
                    </a:lnTo>
                    <a:cubicBezTo>
                      <a:pt x="3310" y="5781"/>
                      <a:pt x="3362" y="5832"/>
                      <a:pt x="3424" y="5832"/>
                    </a:cubicBezTo>
                    <a:cubicBezTo>
                      <a:pt x="3487" y="5832"/>
                      <a:pt x="3561" y="5781"/>
                      <a:pt x="3607" y="5678"/>
                    </a:cubicBezTo>
                    <a:lnTo>
                      <a:pt x="3607" y="5587"/>
                    </a:lnTo>
                    <a:cubicBezTo>
                      <a:pt x="3790" y="5792"/>
                      <a:pt x="4086" y="5975"/>
                      <a:pt x="4360" y="6157"/>
                    </a:cubicBezTo>
                    <a:cubicBezTo>
                      <a:pt x="4378" y="6175"/>
                      <a:pt x="4396" y="6182"/>
                      <a:pt x="4413" y="6182"/>
                    </a:cubicBezTo>
                    <a:cubicBezTo>
                      <a:pt x="4487" y="6182"/>
                      <a:pt x="4544" y="6049"/>
                      <a:pt x="4452" y="5975"/>
                    </a:cubicBezTo>
                    <a:cubicBezTo>
                      <a:pt x="4178" y="5678"/>
                      <a:pt x="3881" y="5496"/>
                      <a:pt x="3607" y="5313"/>
                    </a:cubicBezTo>
                    <a:lnTo>
                      <a:pt x="3607" y="3784"/>
                    </a:lnTo>
                    <a:cubicBezTo>
                      <a:pt x="4086" y="4172"/>
                      <a:pt x="4452" y="4651"/>
                      <a:pt x="4931" y="4925"/>
                    </a:cubicBezTo>
                    <a:cubicBezTo>
                      <a:pt x="4970" y="4942"/>
                      <a:pt x="5005" y="4950"/>
                      <a:pt x="5036" y="4950"/>
                    </a:cubicBezTo>
                    <a:cubicBezTo>
                      <a:pt x="5165" y="4950"/>
                      <a:pt x="5210" y="4816"/>
                      <a:pt x="5136" y="4742"/>
                    </a:cubicBezTo>
                    <a:cubicBezTo>
                      <a:pt x="4566" y="4263"/>
                      <a:pt x="4086" y="3784"/>
                      <a:pt x="3607" y="3304"/>
                    </a:cubicBezTo>
                    <a:lnTo>
                      <a:pt x="3607" y="3304"/>
                    </a:lnTo>
                    <a:cubicBezTo>
                      <a:pt x="3892" y="3350"/>
                      <a:pt x="4178" y="3373"/>
                      <a:pt x="4463" y="3373"/>
                    </a:cubicBezTo>
                    <a:cubicBezTo>
                      <a:pt x="4748" y="3373"/>
                      <a:pt x="5034" y="3350"/>
                      <a:pt x="5319" y="3304"/>
                    </a:cubicBezTo>
                    <a:cubicBezTo>
                      <a:pt x="5319" y="3396"/>
                      <a:pt x="5410" y="3396"/>
                      <a:pt x="5410" y="3396"/>
                    </a:cubicBezTo>
                    <a:lnTo>
                      <a:pt x="5410" y="3510"/>
                    </a:lnTo>
                    <a:cubicBezTo>
                      <a:pt x="5593" y="3601"/>
                      <a:pt x="5798" y="3784"/>
                      <a:pt x="5890" y="3966"/>
                    </a:cubicBezTo>
                    <a:cubicBezTo>
                      <a:pt x="6072" y="4172"/>
                      <a:pt x="6164" y="4354"/>
                      <a:pt x="6369" y="4537"/>
                    </a:cubicBezTo>
                    <a:cubicBezTo>
                      <a:pt x="6460" y="4537"/>
                      <a:pt x="6552" y="4446"/>
                      <a:pt x="6552" y="4354"/>
                    </a:cubicBezTo>
                    <a:lnTo>
                      <a:pt x="6072" y="3875"/>
                    </a:lnTo>
                    <a:lnTo>
                      <a:pt x="5502" y="3304"/>
                    </a:lnTo>
                    <a:lnTo>
                      <a:pt x="5593" y="3304"/>
                    </a:lnTo>
                    <a:cubicBezTo>
                      <a:pt x="5798" y="3304"/>
                      <a:pt x="5981" y="3304"/>
                      <a:pt x="6164" y="3213"/>
                    </a:cubicBezTo>
                    <a:cubicBezTo>
                      <a:pt x="6369" y="3213"/>
                      <a:pt x="6369" y="2939"/>
                      <a:pt x="6164" y="2825"/>
                    </a:cubicBezTo>
                    <a:lnTo>
                      <a:pt x="5890" y="2825"/>
                    </a:lnTo>
                    <a:cubicBezTo>
                      <a:pt x="5981" y="2551"/>
                      <a:pt x="6164" y="2368"/>
                      <a:pt x="6278" y="2163"/>
                    </a:cubicBezTo>
                    <a:cubicBezTo>
                      <a:pt x="6278" y="2072"/>
                      <a:pt x="6164" y="2072"/>
                      <a:pt x="6164" y="2072"/>
                    </a:cubicBezTo>
                    <a:cubicBezTo>
                      <a:pt x="5981" y="2254"/>
                      <a:pt x="5798" y="2551"/>
                      <a:pt x="5707" y="2734"/>
                    </a:cubicBezTo>
                    <a:cubicBezTo>
                      <a:pt x="5593" y="2734"/>
                      <a:pt x="5593" y="2825"/>
                      <a:pt x="5593" y="2825"/>
                    </a:cubicBezTo>
                    <a:lnTo>
                      <a:pt x="3790" y="2825"/>
                    </a:lnTo>
                    <a:cubicBezTo>
                      <a:pt x="4360" y="2163"/>
                      <a:pt x="4931" y="1410"/>
                      <a:pt x="5502" y="748"/>
                    </a:cubicBezTo>
                    <a:cubicBezTo>
                      <a:pt x="5577" y="673"/>
                      <a:pt x="5528" y="520"/>
                      <a:pt x="5457" y="520"/>
                    </a:cubicBezTo>
                    <a:cubicBezTo>
                      <a:pt x="5442" y="520"/>
                      <a:pt x="5426" y="526"/>
                      <a:pt x="5410" y="542"/>
                    </a:cubicBezTo>
                    <a:cubicBezTo>
                      <a:pt x="4840" y="1227"/>
                      <a:pt x="4178" y="1889"/>
                      <a:pt x="3607" y="2460"/>
                    </a:cubicBezTo>
                    <a:lnTo>
                      <a:pt x="3607" y="1501"/>
                    </a:lnTo>
                    <a:cubicBezTo>
                      <a:pt x="3790" y="1227"/>
                      <a:pt x="3995" y="930"/>
                      <a:pt x="4178" y="657"/>
                    </a:cubicBezTo>
                    <a:cubicBezTo>
                      <a:pt x="4252" y="564"/>
                      <a:pt x="4146" y="426"/>
                      <a:pt x="4054" y="426"/>
                    </a:cubicBezTo>
                    <a:cubicBezTo>
                      <a:pt x="4033" y="426"/>
                      <a:pt x="4012" y="434"/>
                      <a:pt x="3995" y="451"/>
                    </a:cubicBezTo>
                    <a:cubicBezTo>
                      <a:pt x="3881" y="748"/>
                      <a:pt x="3698" y="930"/>
                      <a:pt x="3516" y="1113"/>
                    </a:cubicBezTo>
                    <a:lnTo>
                      <a:pt x="3516" y="86"/>
                    </a:lnTo>
                    <a:cubicBezTo>
                      <a:pt x="3516" y="29"/>
                      <a:pt x="3464" y="0"/>
                      <a:pt x="3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47"/>
              <p:cNvSpPr/>
              <p:nvPr/>
            </p:nvSpPr>
            <p:spPr>
              <a:xfrm>
                <a:off x="7750711" y="2592756"/>
                <a:ext cx="21223" cy="28811"/>
              </a:xfrm>
              <a:custGeom>
                <a:avLst/>
                <a:gdLst/>
                <a:ahLst/>
                <a:cxnLst/>
                <a:rect l="l" t="t" r="r" b="b"/>
                <a:pathLst>
                  <a:path w="937" h="1272" extrusionOk="0">
                    <a:moveTo>
                      <a:pt x="0" y="1"/>
                    </a:moveTo>
                    <a:lnTo>
                      <a:pt x="0" y="92"/>
                    </a:lnTo>
                    <a:cubicBezTo>
                      <a:pt x="365" y="389"/>
                      <a:pt x="571" y="754"/>
                      <a:pt x="753" y="1233"/>
                    </a:cubicBezTo>
                    <a:cubicBezTo>
                      <a:pt x="780" y="1260"/>
                      <a:pt x="807" y="1271"/>
                      <a:pt x="831" y="1271"/>
                    </a:cubicBezTo>
                    <a:cubicBezTo>
                      <a:pt x="890" y="1271"/>
                      <a:pt x="936" y="1207"/>
                      <a:pt x="936" y="1142"/>
                    </a:cubicBezTo>
                    <a:cubicBezTo>
                      <a:pt x="845" y="663"/>
                      <a:pt x="457" y="298"/>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47"/>
              <p:cNvSpPr/>
              <p:nvPr/>
            </p:nvSpPr>
            <p:spPr>
              <a:xfrm>
                <a:off x="8399022" y="2203991"/>
                <a:ext cx="206817" cy="180498"/>
              </a:xfrm>
              <a:custGeom>
                <a:avLst/>
                <a:gdLst/>
                <a:ahLst/>
                <a:cxnLst/>
                <a:rect l="l" t="t" r="r" b="b"/>
                <a:pathLst>
                  <a:path w="9131" h="7969" extrusionOk="0">
                    <a:moveTo>
                      <a:pt x="3652" y="0"/>
                    </a:moveTo>
                    <a:cubicBezTo>
                      <a:pt x="3584" y="0"/>
                      <a:pt x="3515" y="46"/>
                      <a:pt x="3515" y="137"/>
                    </a:cubicBezTo>
                    <a:cubicBezTo>
                      <a:pt x="3698" y="708"/>
                      <a:pt x="3789" y="1370"/>
                      <a:pt x="3903" y="1940"/>
                    </a:cubicBezTo>
                    <a:cubicBezTo>
                      <a:pt x="3903" y="2055"/>
                      <a:pt x="3789" y="2146"/>
                      <a:pt x="3789" y="2328"/>
                    </a:cubicBezTo>
                    <a:cubicBezTo>
                      <a:pt x="3789" y="2420"/>
                      <a:pt x="3995" y="2511"/>
                      <a:pt x="4086" y="2511"/>
                    </a:cubicBezTo>
                    <a:cubicBezTo>
                      <a:pt x="4177" y="2899"/>
                      <a:pt x="4177" y="3378"/>
                      <a:pt x="4268" y="3766"/>
                    </a:cubicBezTo>
                    <a:cubicBezTo>
                      <a:pt x="4268" y="3766"/>
                      <a:pt x="4177" y="3766"/>
                      <a:pt x="4086" y="3858"/>
                    </a:cubicBezTo>
                    <a:cubicBezTo>
                      <a:pt x="3219" y="3196"/>
                      <a:pt x="2283" y="2625"/>
                      <a:pt x="1415" y="1849"/>
                    </a:cubicBezTo>
                    <a:cubicBezTo>
                      <a:pt x="1398" y="1832"/>
                      <a:pt x="1378" y="1824"/>
                      <a:pt x="1357" y="1824"/>
                    </a:cubicBezTo>
                    <a:cubicBezTo>
                      <a:pt x="1268" y="1824"/>
                      <a:pt x="1176" y="1962"/>
                      <a:pt x="1324" y="2055"/>
                    </a:cubicBezTo>
                    <a:cubicBezTo>
                      <a:pt x="1986" y="2716"/>
                      <a:pt x="2762" y="3378"/>
                      <a:pt x="3607" y="3949"/>
                    </a:cubicBezTo>
                    <a:cubicBezTo>
                      <a:pt x="3036" y="4040"/>
                      <a:pt x="2374" y="4132"/>
                      <a:pt x="1803" y="4337"/>
                    </a:cubicBezTo>
                    <a:cubicBezTo>
                      <a:pt x="1621" y="4040"/>
                      <a:pt x="1415" y="3949"/>
                      <a:pt x="1233" y="3766"/>
                    </a:cubicBezTo>
                    <a:cubicBezTo>
                      <a:pt x="936" y="3470"/>
                      <a:pt x="662" y="3196"/>
                      <a:pt x="365" y="2990"/>
                    </a:cubicBezTo>
                    <a:cubicBezTo>
                      <a:pt x="274" y="2990"/>
                      <a:pt x="183" y="3082"/>
                      <a:pt x="274" y="3196"/>
                    </a:cubicBezTo>
                    <a:cubicBezTo>
                      <a:pt x="479" y="3470"/>
                      <a:pt x="753" y="3766"/>
                      <a:pt x="936" y="3949"/>
                    </a:cubicBezTo>
                    <a:lnTo>
                      <a:pt x="1324" y="4337"/>
                    </a:lnTo>
                    <a:cubicBezTo>
                      <a:pt x="936" y="4428"/>
                      <a:pt x="571" y="4520"/>
                      <a:pt x="183" y="4520"/>
                    </a:cubicBezTo>
                    <a:cubicBezTo>
                      <a:pt x="0" y="4520"/>
                      <a:pt x="91" y="4794"/>
                      <a:pt x="183" y="4794"/>
                    </a:cubicBezTo>
                    <a:cubicBezTo>
                      <a:pt x="753" y="4794"/>
                      <a:pt x="1324" y="4794"/>
                      <a:pt x="1803" y="4702"/>
                    </a:cubicBezTo>
                    <a:lnTo>
                      <a:pt x="1803" y="4702"/>
                    </a:lnTo>
                    <a:cubicBezTo>
                      <a:pt x="1507" y="5182"/>
                      <a:pt x="1233" y="5661"/>
                      <a:pt x="1050" y="6232"/>
                    </a:cubicBezTo>
                    <a:cubicBezTo>
                      <a:pt x="967" y="6365"/>
                      <a:pt x="1054" y="6450"/>
                      <a:pt x="1143" y="6450"/>
                    </a:cubicBezTo>
                    <a:cubicBezTo>
                      <a:pt x="1176" y="6450"/>
                      <a:pt x="1208" y="6439"/>
                      <a:pt x="1233" y="6414"/>
                    </a:cubicBezTo>
                    <a:cubicBezTo>
                      <a:pt x="1621" y="5935"/>
                      <a:pt x="1803" y="5364"/>
                      <a:pt x="2077" y="4908"/>
                    </a:cubicBezTo>
                    <a:cubicBezTo>
                      <a:pt x="2077" y="4794"/>
                      <a:pt x="2077" y="4702"/>
                      <a:pt x="1986" y="4702"/>
                    </a:cubicBezTo>
                    <a:cubicBezTo>
                      <a:pt x="2648" y="4611"/>
                      <a:pt x="3333" y="4611"/>
                      <a:pt x="3903" y="4520"/>
                    </a:cubicBezTo>
                    <a:lnTo>
                      <a:pt x="3903" y="4520"/>
                    </a:lnTo>
                    <a:cubicBezTo>
                      <a:pt x="3424" y="5364"/>
                      <a:pt x="2945" y="6323"/>
                      <a:pt x="2557" y="7281"/>
                    </a:cubicBezTo>
                    <a:cubicBezTo>
                      <a:pt x="2492" y="7411"/>
                      <a:pt x="2564" y="7540"/>
                      <a:pt x="2685" y="7540"/>
                    </a:cubicBezTo>
                    <a:cubicBezTo>
                      <a:pt x="2735" y="7540"/>
                      <a:pt x="2793" y="7518"/>
                      <a:pt x="2853" y="7464"/>
                    </a:cubicBezTo>
                    <a:cubicBezTo>
                      <a:pt x="3424" y="6505"/>
                      <a:pt x="3995" y="5570"/>
                      <a:pt x="4474" y="4520"/>
                    </a:cubicBezTo>
                    <a:cubicBezTo>
                      <a:pt x="4657" y="5182"/>
                      <a:pt x="4839" y="5844"/>
                      <a:pt x="5045" y="6505"/>
                    </a:cubicBezTo>
                    <a:cubicBezTo>
                      <a:pt x="4565" y="6893"/>
                      <a:pt x="4268" y="7373"/>
                      <a:pt x="3903" y="7761"/>
                    </a:cubicBezTo>
                    <a:cubicBezTo>
                      <a:pt x="3811" y="7835"/>
                      <a:pt x="3928" y="7968"/>
                      <a:pt x="4024" y="7968"/>
                    </a:cubicBezTo>
                    <a:cubicBezTo>
                      <a:pt x="4047" y="7968"/>
                      <a:pt x="4068" y="7961"/>
                      <a:pt x="4086" y="7943"/>
                    </a:cubicBezTo>
                    <a:cubicBezTo>
                      <a:pt x="4360" y="7555"/>
                      <a:pt x="4748" y="7281"/>
                      <a:pt x="5045" y="6893"/>
                    </a:cubicBezTo>
                    <a:cubicBezTo>
                      <a:pt x="5045" y="6985"/>
                      <a:pt x="5045" y="6985"/>
                      <a:pt x="5136" y="6985"/>
                    </a:cubicBezTo>
                    <a:cubicBezTo>
                      <a:pt x="5136" y="7190"/>
                      <a:pt x="5227" y="7281"/>
                      <a:pt x="5227" y="7464"/>
                    </a:cubicBezTo>
                    <a:cubicBezTo>
                      <a:pt x="5262" y="7534"/>
                      <a:pt x="5327" y="7564"/>
                      <a:pt x="5394" y="7564"/>
                    </a:cubicBezTo>
                    <a:cubicBezTo>
                      <a:pt x="5502" y="7564"/>
                      <a:pt x="5615" y="7486"/>
                      <a:pt x="5615" y="7373"/>
                    </a:cubicBezTo>
                    <a:lnTo>
                      <a:pt x="5615" y="7281"/>
                    </a:lnTo>
                    <a:cubicBezTo>
                      <a:pt x="5980" y="7464"/>
                      <a:pt x="6368" y="7647"/>
                      <a:pt x="6756" y="7761"/>
                    </a:cubicBezTo>
                    <a:cubicBezTo>
                      <a:pt x="6780" y="7773"/>
                      <a:pt x="6803" y="7778"/>
                      <a:pt x="6823" y="7778"/>
                    </a:cubicBezTo>
                    <a:cubicBezTo>
                      <a:pt x="6958" y="7778"/>
                      <a:pt x="7006" y="7543"/>
                      <a:pt x="6848" y="7464"/>
                    </a:cubicBezTo>
                    <a:cubicBezTo>
                      <a:pt x="6460" y="7281"/>
                      <a:pt x="5980" y="7076"/>
                      <a:pt x="5501" y="6893"/>
                    </a:cubicBezTo>
                    <a:cubicBezTo>
                      <a:pt x="5410" y="6232"/>
                      <a:pt x="5227" y="5570"/>
                      <a:pt x="5045" y="4908"/>
                    </a:cubicBezTo>
                    <a:lnTo>
                      <a:pt x="5045" y="4908"/>
                    </a:lnTo>
                    <a:cubicBezTo>
                      <a:pt x="5798" y="5273"/>
                      <a:pt x="6460" y="5661"/>
                      <a:pt x="7213" y="5935"/>
                    </a:cubicBezTo>
                    <a:cubicBezTo>
                      <a:pt x="7245" y="5953"/>
                      <a:pt x="7275" y="5961"/>
                      <a:pt x="7301" y="5961"/>
                    </a:cubicBezTo>
                    <a:cubicBezTo>
                      <a:pt x="7440" y="5961"/>
                      <a:pt x="7481" y="5738"/>
                      <a:pt x="7327" y="5661"/>
                    </a:cubicBezTo>
                    <a:cubicBezTo>
                      <a:pt x="6551" y="5273"/>
                      <a:pt x="5706" y="4794"/>
                      <a:pt x="4930" y="4337"/>
                    </a:cubicBezTo>
                    <a:cubicBezTo>
                      <a:pt x="5706" y="4132"/>
                      <a:pt x="6460" y="4040"/>
                      <a:pt x="7213" y="3766"/>
                    </a:cubicBezTo>
                    <a:cubicBezTo>
                      <a:pt x="7213" y="3858"/>
                      <a:pt x="7213" y="3858"/>
                      <a:pt x="7327" y="3858"/>
                    </a:cubicBezTo>
                    <a:cubicBezTo>
                      <a:pt x="7601" y="4040"/>
                      <a:pt x="7898" y="4223"/>
                      <a:pt x="8080" y="4428"/>
                    </a:cubicBezTo>
                    <a:cubicBezTo>
                      <a:pt x="8354" y="4611"/>
                      <a:pt x="8651" y="4908"/>
                      <a:pt x="8925" y="4999"/>
                    </a:cubicBezTo>
                    <a:cubicBezTo>
                      <a:pt x="9039" y="4999"/>
                      <a:pt x="9130" y="4908"/>
                      <a:pt x="9039" y="4794"/>
                    </a:cubicBezTo>
                    <a:cubicBezTo>
                      <a:pt x="8834" y="4611"/>
                      <a:pt x="8560" y="4428"/>
                      <a:pt x="8354" y="4337"/>
                    </a:cubicBezTo>
                    <a:cubicBezTo>
                      <a:pt x="8080" y="4132"/>
                      <a:pt x="7692" y="3949"/>
                      <a:pt x="7418" y="3766"/>
                    </a:cubicBezTo>
                    <a:lnTo>
                      <a:pt x="7510" y="3652"/>
                    </a:lnTo>
                    <a:cubicBezTo>
                      <a:pt x="7784" y="3561"/>
                      <a:pt x="7989" y="3470"/>
                      <a:pt x="8263" y="3378"/>
                    </a:cubicBezTo>
                    <a:cubicBezTo>
                      <a:pt x="8560" y="3287"/>
                      <a:pt x="8354" y="2899"/>
                      <a:pt x="8080" y="2899"/>
                    </a:cubicBezTo>
                    <a:cubicBezTo>
                      <a:pt x="7989" y="2990"/>
                      <a:pt x="7898" y="2990"/>
                      <a:pt x="7692" y="2990"/>
                    </a:cubicBezTo>
                    <a:cubicBezTo>
                      <a:pt x="7692" y="2990"/>
                      <a:pt x="7692" y="2899"/>
                      <a:pt x="7784" y="2899"/>
                    </a:cubicBezTo>
                    <a:cubicBezTo>
                      <a:pt x="7898" y="2625"/>
                      <a:pt x="7989" y="2328"/>
                      <a:pt x="7989" y="1940"/>
                    </a:cubicBezTo>
                    <a:cubicBezTo>
                      <a:pt x="7989" y="1895"/>
                      <a:pt x="7966" y="1872"/>
                      <a:pt x="7929" y="1872"/>
                    </a:cubicBezTo>
                    <a:cubicBezTo>
                      <a:pt x="7892" y="1872"/>
                      <a:pt x="7841" y="1895"/>
                      <a:pt x="7784" y="1940"/>
                    </a:cubicBezTo>
                    <a:cubicBezTo>
                      <a:pt x="7692" y="2237"/>
                      <a:pt x="7510" y="2511"/>
                      <a:pt x="7418" y="2899"/>
                    </a:cubicBezTo>
                    <a:cubicBezTo>
                      <a:pt x="7418" y="2899"/>
                      <a:pt x="7327" y="2990"/>
                      <a:pt x="7327" y="3082"/>
                    </a:cubicBezTo>
                    <a:cubicBezTo>
                      <a:pt x="6551" y="3287"/>
                      <a:pt x="5798" y="3470"/>
                      <a:pt x="4930" y="3652"/>
                    </a:cubicBezTo>
                    <a:cubicBezTo>
                      <a:pt x="5501" y="2511"/>
                      <a:pt x="6072" y="1370"/>
                      <a:pt x="6642" y="343"/>
                    </a:cubicBezTo>
                    <a:cubicBezTo>
                      <a:pt x="6726" y="191"/>
                      <a:pt x="6587" y="102"/>
                      <a:pt x="6472" y="102"/>
                    </a:cubicBezTo>
                    <a:cubicBezTo>
                      <a:pt x="6431" y="102"/>
                      <a:pt x="6392" y="113"/>
                      <a:pt x="6368" y="137"/>
                    </a:cubicBezTo>
                    <a:cubicBezTo>
                      <a:pt x="5798" y="1187"/>
                      <a:pt x="5227" y="2237"/>
                      <a:pt x="4657" y="3196"/>
                    </a:cubicBezTo>
                    <a:cubicBezTo>
                      <a:pt x="4565" y="2808"/>
                      <a:pt x="4360" y="2420"/>
                      <a:pt x="4268" y="1940"/>
                    </a:cubicBezTo>
                    <a:cubicBezTo>
                      <a:pt x="4474" y="1575"/>
                      <a:pt x="4657" y="1096"/>
                      <a:pt x="4839" y="708"/>
                    </a:cubicBezTo>
                    <a:cubicBezTo>
                      <a:pt x="4904" y="579"/>
                      <a:pt x="4786" y="450"/>
                      <a:pt x="4679" y="450"/>
                    </a:cubicBezTo>
                    <a:cubicBezTo>
                      <a:pt x="4634" y="450"/>
                      <a:pt x="4592" y="472"/>
                      <a:pt x="4565" y="525"/>
                    </a:cubicBezTo>
                    <a:cubicBezTo>
                      <a:pt x="4474" y="799"/>
                      <a:pt x="4268" y="1096"/>
                      <a:pt x="4177" y="1370"/>
                    </a:cubicBezTo>
                    <a:cubicBezTo>
                      <a:pt x="3995" y="1005"/>
                      <a:pt x="3903" y="525"/>
                      <a:pt x="3789" y="137"/>
                    </a:cubicBezTo>
                    <a:cubicBezTo>
                      <a:pt x="3789" y="46"/>
                      <a:pt x="3721" y="0"/>
                      <a:pt x="36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47"/>
              <p:cNvSpPr/>
              <p:nvPr/>
            </p:nvSpPr>
            <p:spPr>
              <a:xfrm>
                <a:off x="8450710" y="2224670"/>
                <a:ext cx="36738" cy="28788"/>
              </a:xfrm>
              <a:custGeom>
                <a:avLst/>
                <a:gdLst/>
                <a:ahLst/>
                <a:cxnLst/>
                <a:rect l="l" t="t" r="r" b="b"/>
                <a:pathLst>
                  <a:path w="1622" h="1271" extrusionOk="0">
                    <a:moveTo>
                      <a:pt x="1" y="0"/>
                    </a:moveTo>
                    <a:cubicBezTo>
                      <a:pt x="571" y="274"/>
                      <a:pt x="937" y="753"/>
                      <a:pt x="1416" y="1233"/>
                    </a:cubicBezTo>
                    <a:cubicBezTo>
                      <a:pt x="1443" y="1260"/>
                      <a:pt x="1471" y="1271"/>
                      <a:pt x="1499" y="1271"/>
                    </a:cubicBezTo>
                    <a:cubicBezTo>
                      <a:pt x="1564" y="1271"/>
                      <a:pt x="1621" y="1206"/>
                      <a:pt x="1621" y="1142"/>
                    </a:cubicBezTo>
                    <a:cubicBezTo>
                      <a:pt x="1233" y="571"/>
                      <a:pt x="663" y="18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47"/>
              <p:cNvSpPr/>
              <p:nvPr/>
            </p:nvSpPr>
            <p:spPr>
              <a:xfrm>
                <a:off x="7821538" y="1543607"/>
                <a:ext cx="206455" cy="179932"/>
              </a:xfrm>
              <a:custGeom>
                <a:avLst/>
                <a:gdLst/>
                <a:ahLst/>
                <a:cxnLst/>
                <a:rect l="l" t="t" r="r" b="b"/>
                <a:pathLst>
                  <a:path w="9115" h="7944" extrusionOk="0">
                    <a:moveTo>
                      <a:pt x="3675" y="0"/>
                    </a:moveTo>
                    <a:cubicBezTo>
                      <a:pt x="3594" y="0"/>
                      <a:pt x="3515" y="78"/>
                      <a:pt x="3515" y="191"/>
                    </a:cubicBezTo>
                    <a:cubicBezTo>
                      <a:pt x="3721" y="762"/>
                      <a:pt x="3812" y="1332"/>
                      <a:pt x="3903" y="1903"/>
                    </a:cubicBezTo>
                    <a:cubicBezTo>
                      <a:pt x="3903" y="1994"/>
                      <a:pt x="3812" y="2200"/>
                      <a:pt x="3812" y="2291"/>
                    </a:cubicBezTo>
                    <a:cubicBezTo>
                      <a:pt x="3745" y="2425"/>
                      <a:pt x="3825" y="2509"/>
                      <a:pt x="3909" y="2509"/>
                    </a:cubicBezTo>
                    <a:cubicBezTo>
                      <a:pt x="3939" y="2509"/>
                      <a:pt x="3970" y="2498"/>
                      <a:pt x="3995" y="2474"/>
                    </a:cubicBezTo>
                    <a:cubicBezTo>
                      <a:pt x="4086" y="2862"/>
                      <a:pt x="4177" y="3341"/>
                      <a:pt x="4291" y="3706"/>
                    </a:cubicBezTo>
                    <a:cubicBezTo>
                      <a:pt x="4291" y="3820"/>
                      <a:pt x="4177" y="3820"/>
                      <a:pt x="4086" y="3820"/>
                    </a:cubicBezTo>
                    <a:cubicBezTo>
                      <a:pt x="3241" y="3250"/>
                      <a:pt x="2283" y="2565"/>
                      <a:pt x="1438" y="1812"/>
                    </a:cubicBezTo>
                    <a:cubicBezTo>
                      <a:pt x="1418" y="1795"/>
                      <a:pt x="1395" y="1787"/>
                      <a:pt x="1371" y="1787"/>
                    </a:cubicBezTo>
                    <a:cubicBezTo>
                      <a:pt x="1267" y="1787"/>
                      <a:pt x="1158" y="1940"/>
                      <a:pt x="1233" y="2108"/>
                    </a:cubicBezTo>
                    <a:cubicBezTo>
                      <a:pt x="2009" y="2679"/>
                      <a:pt x="2762" y="3341"/>
                      <a:pt x="3607" y="3912"/>
                    </a:cubicBezTo>
                    <a:cubicBezTo>
                      <a:pt x="2945" y="4003"/>
                      <a:pt x="2374" y="4185"/>
                      <a:pt x="1803" y="4277"/>
                    </a:cubicBezTo>
                    <a:cubicBezTo>
                      <a:pt x="1621" y="4094"/>
                      <a:pt x="1438" y="3912"/>
                      <a:pt x="1142" y="3706"/>
                    </a:cubicBezTo>
                    <a:cubicBezTo>
                      <a:pt x="959" y="3523"/>
                      <a:pt x="662" y="3250"/>
                      <a:pt x="388" y="3044"/>
                    </a:cubicBezTo>
                    <a:cubicBezTo>
                      <a:pt x="362" y="3017"/>
                      <a:pt x="333" y="3006"/>
                      <a:pt x="306" y="3006"/>
                    </a:cubicBezTo>
                    <a:cubicBezTo>
                      <a:pt x="240" y="3006"/>
                      <a:pt x="183" y="3071"/>
                      <a:pt x="183" y="3135"/>
                    </a:cubicBezTo>
                    <a:lnTo>
                      <a:pt x="959" y="3912"/>
                    </a:lnTo>
                    <a:cubicBezTo>
                      <a:pt x="1050" y="4094"/>
                      <a:pt x="1233" y="4185"/>
                      <a:pt x="1324" y="4391"/>
                    </a:cubicBezTo>
                    <a:cubicBezTo>
                      <a:pt x="959" y="4391"/>
                      <a:pt x="571" y="4482"/>
                      <a:pt x="183" y="4573"/>
                    </a:cubicBezTo>
                    <a:cubicBezTo>
                      <a:pt x="0" y="4573"/>
                      <a:pt x="92" y="4847"/>
                      <a:pt x="183" y="4847"/>
                    </a:cubicBezTo>
                    <a:cubicBezTo>
                      <a:pt x="754" y="4756"/>
                      <a:pt x="1233" y="4756"/>
                      <a:pt x="1803" y="4665"/>
                    </a:cubicBezTo>
                    <a:lnTo>
                      <a:pt x="1803" y="4756"/>
                    </a:lnTo>
                    <a:cubicBezTo>
                      <a:pt x="1530" y="5235"/>
                      <a:pt x="1233" y="5715"/>
                      <a:pt x="959" y="6194"/>
                    </a:cubicBezTo>
                    <a:cubicBezTo>
                      <a:pt x="959" y="6323"/>
                      <a:pt x="1050" y="6452"/>
                      <a:pt x="1136" y="6452"/>
                    </a:cubicBezTo>
                    <a:cubicBezTo>
                      <a:pt x="1172" y="6452"/>
                      <a:pt x="1206" y="6430"/>
                      <a:pt x="1233" y="6377"/>
                    </a:cubicBezTo>
                    <a:cubicBezTo>
                      <a:pt x="1530" y="5897"/>
                      <a:pt x="1803" y="5418"/>
                      <a:pt x="2100" y="4847"/>
                    </a:cubicBezTo>
                    <a:cubicBezTo>
                      <a:pt x="2100" y="4847"/>
                      <a:pt x="2100" y="4756"/>
                      <a:pt x="2009" y="4665"/>
                    </a:cubicBezTo>
                    <a:cubicBezTo>
                      <a:pt x="2671" y="4665"/>
                      <a:pt x="3241" y="4573"/>
                      <a:pt x="3903" y="4482"/>
                    </a:cubicBezTo>
                    <a:lnTo>
                      <a:pt x="3903" y="4482"/>
                    </a:lnTo>
                    <a:cubicBezTo>
                      <a:pt x="3424" y="5327"/>
                      <a:pt x="2945" y="6285"/>
                      <a:pt x="2465" y="7244"/>
                    </a:cubicBezTo>
                    <a:cubicBezTo>
                      <a:pt x="2401" y="7373"/>
                      <a:pt x="2530" y="7502"/>
                      <a:pt x="2644" y="7502"/>
                    </a:cubicBezTo>
                    <a:cubicBezTo>
                      <a:pt x="2691" y="7502"/>
                      <a:pt x="2735" y="7480"/>
                      <a:pt x="2762" y="7427"/>
                    </a:cubicBezTo>
                    <a:cubicBezTo>
                      <a:pt x="3424" y="6468"/>
                      <a:pt x="3903" y="5532"/>
                      <a:pt x="4474" y="4573"/>
                    </a:cubicBezTo>
                    <a:cubicBezTo>
                      <a:pt x="4657" y="5235"/>
                      <a:pt x="4748" y="5897"/>
                      <a:pt x="4953" y="6559"/>
                    </a:cubicBezTo>
                    <a:cubicBezTo>
                      <a:pt x="4565" y="6947"/>
                      <a:pt x="4291" y="7335"/>
                      <a:pt x="3903" y="7815"/>
                    </a:cubicBezTo>
                    <a:cubicBezTo>
                      <a:pt x="3839" y="7879"/>
                      <a:pt x="3866" y="7944"/>
                      <a:pt x="3919" y="7944"/>
                    </a:cubicBezTo>
                    <a:cubicBezTo>
                      <a:pt x="3941" y="7944"/>
                      <a:pt x="3968" y="7933"/>
                      <a:pt x="3995" y="7906"/>
                    </a:cubicBezTo>
                    <a:cubicBezTo>
                      <a:pt x="4383" y="7609"/>
                      <a:pt x="4748" y="7244"/>
                      <a:pt x="5045" y="6856"/>
                    </a:cubicBezTo>
                    <a:cubicBezTo>
                      <a:pt x="5045" y="6947"/>
                      <a:pt x="5045" y="6947"/>
                      <a:pt x="5136" y="6947"/>
                    </a:cubicBezTo>
                    <a:lnTo>
                      <a:pt x="5136" y="7039"/>
                    </a:lnTo>
                    <a:cubicBezTo>
                      <a:pt x="5136" y="7130"/>
                      <a:pt x="5227" y="7335"/>
                      <a:pt x="5227" y="7427"/>
                    </a:cubicBezTo>
                    <a:cubicBezTo>
                      <a:pt x="5266" y="7541"/>
                      <a:pt x="5340" y="7592"/>
                      <a:pt x="5413" y="7592"/>
                    </a:cubicBezTo>
                    <a:cubicBezTo>
                      <a:pt x="5515" y="7592"/>
                      <a:pt x="5615" y="7494"/>
                      <a:pt x="5615" y="7335"/>
                    </a:cubicBezTo>
                    <a:cubicBezTo>
                      <a:pt x="5615" y="7335"/>
                      <a:pt x="5615" y="7296"/>
                      <a:pt x="5590" y="7269"/>
                    </a:cubicBezTo>
                    <a:lnTo>
                      <a:pt x="5590" y="7269"/>
                    </a:lnTo>
                    <a:cubicBezTo>
                      <a:pt x="6037" y="7444"/>
                      <a:pt x="6387" y="7619"/>
                      <a:pt x="6757" y="7815"/>
                    </a:cubicBezTo>
                    <a:cubicBezTo>
                      <a:pt x="6848" y="7815"/>
                      <a:pt x="6939" y="7609"/>
                      <a:pt x="6848" y="7518"/>
                    </a:cubicBezTo>
                    <a:cubicBezTo>
                      <a:pt x="6369" y="7244"/>
                      <a:pt x="6003" y="7039"/>
                      <a:pt x="5524" y="6856"/>
                    </a:cubicBezTo>
                    <a:cubicBezTo>
                      <a:pt x="5319" y="6194"/>
                      <a:pt x="5227" y="5532"/>
                      <a:pt x="5045" y="4847"/>
                    </a:cubicBezTo>
                    <a:lnTo>
                      <a:pt x="5045" y="4847"/>
                    </a:lnTo>
                    <a:cubicBezTo>
                      <a:pt x="5707" y="5327"/>
                      <a:pt x="6460" y="5715"/>
                      <a:pt x="7236" y="5989"/>
                    </a:cubicBezTo>
                    <a:cubicBezTo>
                      <a:pt x="7327" y="5989"/>
                      <a:pt x="7510" y="5715"/>
                      <a:pt x="7327" y="5715"/>
                    </a:cubicBezTo>
                    <a:cubicBezTo>
                      <a:pt x="6460" y="5235"/>
                      <a:pt x="5707" y="4756"/>
                      <a:pt x="4953" y="4277"/>
                    </a:cubicBezTo>
                    <a:cubicBezTo>
                      <a:pt x="5707" y="4185"/>
                      <a:pt x="6460" y="4003"/>
                      <a:pt x="7145" y="3706"/>
                    </a:cubicBezTo>
                    <a:cubicBezTo>
                      <a:pt x="7236" y="3820"/>
                      <a:pt x="7236" y="3820"/>
                      <a:pt x="7327" y="3820"/>
                    </a:cubicBezTo>
                    <a:lnTo>
                      <a:pt x="7327" y="3912"/>
                    </a:lnTo>
                    <a:cubicBezTo>
                      <a:pt x="7601" y="4094"/>
                      <a:pt x="7807" y="4277"/>
                      <a:pt x="8080" y="4482"/>
                    </a:cubicBezTo>
                    <a:cubicBezTo>
                      <a:pt x="8377" y="4665"/>
                      <a:pt x="8651" y="4847"/>
                      <a:pt x="8948" y="4961"/>
                    </a:cubicBezTo>
                    <a:cubicBezTo>
                      <a:pt x="8964" y="4977"/>
                      <a:pt x="8980" y="4984"/>
                      <a:pt x="8995" y="4984"/>
                    </a:cubicBezTo>
                    <a:cubicBezTo>
                      <a:pt x="9065" y="4984"/>
                      <a:pt x="9114" y="4831"/>
                      <a:pt x="9039" y="4756"/>
                    </a:cubicBezTo>
                    <a:cubicBezTo>
                      <a:pt x="8857" y="4573"/>
                      <a:pt x="8560" y="4391"/>
                      <a:pt x="8286" y="4277"/>
                    </a:cubicBezTo>
                    <a:cubicBezTo>
                      <a:pt x="7989" y="4094"/>
                      <a:pt x="7715" y="3912"/>
                      <a:pt x="7419" y="3706"/>
                    </a:cubicBezTo>
                    <a:lnTo>
                      <a:pt x="7419" y="3615"/>
                    </a:lnTo>
                    <a:cubicBezTo>
                      <a:pt x="7715" y="3523"/>
                      <a:pt x="7989" y="3432"/>
                      <a:pt x="8286" y="3341"/>
                    </a:cubicBezTo>
                    <a:cubicBezTo>
                      <a:pt x="8449" y="3259"/>
                      <a:pt x="8393" y="2939"/>
                      <a:pt x="8166" y="2939"/>
                    </a:cubicBezTo>
                    <a:cubicBezTo>
                      <a:pt x="8140" y="2939"/>
                      <a:pt x="8111" y="2943"/>
                      <a:pt x="8080" y="2953"/>
                    </a:cubicBezTo>
                    <a:lnTo>
                      <a:pt x="7715" y="2953"/>
                    </a:lnTo>
                    <a:lnTo>
                      <a:pt x="7715" y="2862"/>
                    </a:lnTo>
                    <a:cubicBezTo>
                      <a:pt x="7807" y="2565"/>
                      <a:pt x="7989" y="2291"/>
                      <a:pt x="7989" y="1994"/>
                    </a:cubicBezTo>
                    <a:cubicBezTo>
                      <a:pt x="7989" y="1930"/>
                      <a:pt x="7943" y="1865"/>
                      <a:pt x="7884" y="1865"/>
                    </a:cubicBezTo>
                    <a:cubicBezTo>
                      <a:pt x="7860" y="1865"/>
                      <a:pt x="7833" y="1876"/>
                      <a:pt x="7807" y="1903"/>
                    </a:cubicBezTo>
                    <a:cubicBezTo>
                      <a:pt x="7601" y="2200"/>
                      <a:pt x="7510" y="2565"/>
                      <a:pt x="7419" y="2862"/>
                    </a:cubicBezTo>
                    <a:cubicBezTo>
                      <a:pt x="7419" y="2953"/>
                      <a:pt x="7327" y="2953"/>
                      <a:pt x="7327" y="3044"/>
                    </a:cubicBezTo>
                    <a:cubicBezTo>
                      <a:pt x="6574" y="3250"/>
                      <a:pt x="5707" y="3432"/>
                      <a:pt x="4953" y="3615"/>
                    </a:cubicBezTo>
                    <a:cubicBezTo>
                      <a:pt x="5524" y="2474"/>
                      <a:pt x="6095" y="1424"/>
                      <a:pt x="6665" y="282"/>
                    </a:cubicBezTo>
                    <a:cubicBezTo>
                      <a:pt x="6665" y="219"/>
                      <a:pt x="6568" y="113"/>
                      <a:pt x="6477" y="113"/>
                    </a:cubicBezTo>
                    <a:cubicBezTo>
                      <a:pt x="6436" y="113"/>
                      <a:pt x="6397" y="134"/>
                      <a:pt x="6369" y="191"/>
                    </a:cubicBezTo>
                    <a:cubicBezTo>
                      <a:pt x="5798" y="1150"/>
                      <a:pt x="5227" y="2200"/>
                      <a:pt x="4657" y="3250"/>
                    </a:cubicBezTo>
                    <a:cubicBezTo>
                      <a:pt x="4474" y="2770"/>
                      <a:pt x="4383" y="2382"/>
                      <a:pt x="4291" y="1994"/>
                    </a:cubicBezTo>
                    <a:cubicBezTo>
                      <a:pt x="4474" y="1538"/>
                      <a:pt x="4657" y="1150"/>
                      <a:pt x="4862" y="670"/>
                    </a:cubicBezTo>
                    <a:cubicBezTo>
                      <a:pt x="4862" y="542"/>
                      <a:pt x="4760" y="402"/>
                      <a:pt x="4668" y="402"/>
                    </a:cubicBezTo>
                    <a:cubicBezTo>
                      <a:pt x="4629" y="402"/>
                      <a:pt x="4592" y="427"/>
                      <a:pt x="4565" y="488"/>
                    </a:cubicBezTo>
                    <a:cubicBezTo>
                      <a:pt x="4383" y="762"/>
                      <a:pt x="4291" y="1058"/>
                      <a:pt x="4086" y="1424"/>
                    </a:cubicBezTo>
                    <a:cubicBezTo>
                      <a:pt x="3995" y="967"/>
                      <a:pt x="3903" y="488"/>
                      <a:pt x="3812" y="100"/>
                    </a:cubicBezTo>
                    <a:cubicBezTo>
                      <a:pt x="3777" y="30"/>
                      <a:pt x="3726" y="0"/>
                      <a:pt x="3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47"/>
              <p:cNvSpPr/>
              <p:nvPr/>
            </p:nvSpPr>
            <p:spPr>
              <a:xfrm>
                <a:off x="7871164" y="1562905"/>
                <a:ext cx="38256" cy="31325"/>
              </a:xfrm>
              <a:custGeom>
                <a:avLst/>
                <a:gdLst/>
                <a:ahLst/>
                <a:cxnLst/>
                <a:rect l="l" t="t" r="r" b="b"/>
                <a:pathLst>
                  <a:path w="1689" h="1383" extrusionOk="0">
                    <a:moveTo>
                      <a:pt x="92" y="1"/>
                    </a:moveTo>
                    <a:cubicBezTo>
                      <a:pt x="92" y="1"/>
                      <a:pt x="1" y="1"/>
                      <a:pt x="92" y="115"/>
                    </a:cubicBezTo>
                    <a:cubicBezTo>
                      <a:pt x="662" y="389"/>
                      <a:pt x="1050" y="777"/>
                      <a:pt x="1530" y="1348"/>
                    </a:cubicBezTo>
                    <a:cubicBezTo>
                      <a:pt x="1530" y="1372"/>
                      <a:pt x="1542" y="1383"/>
                      <a:pt x="1559" y="1383"/>
                    </a:cubicBezTo>
                    <a:cubicBezTo>
                      <a:pt x="1607" y="1383"/>
                      <a:pt x="1688" y="1294"/>
                      <a:pt x="1621" y="1142"/>
                    </a:cubicBezTo>
                    <a:cubicBezTo>
                      <a:pt x="1324" y="572"/>
                      <a:pt x="662" y="206"/>
                      <a:pt x="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47"/>
              <p:cNvSpPr/>
              <p:nvPr/>
            </p:nvSpPr>
            <p:spPr>
              <a:xfrm>
                <a:off x="7306612" y="1046575"/>
                <a:ext cx="123057" cy="117418"/>
              </a:xfrm>
              <a:custGeom>
                <a:avLst/>
                <a:gdLst/>
                <a:ahLst/>
                <a:cxnLst/>
                <a:rect l="l" t="t" r="r" b="b"/>
                <a:pathLst>
                  <a:path w="5433" h="5184" extrusionOk="0">
                    <a:moveTo>
                      <a:pt x="2192" y="0"/>
                    </a:moveTo>
                    <a:cubicBezTo>
                      <a:pt x="2146" y="0"/>
                      <a:pt x="2100" y="29"/>
                      <a:pt x="2100" y="86"/>
                    </a:cubicBezTo>
                    <a:cubicBezTo>
                      <a:pt x="2192" y="748"/>
                      <a:pt x="2192" y="1318"/>
                      <a:pt x="2283" y="1980"/>
                    </a:cubicBezTo>
                    <a:cubicBezTo>
                      <a:pt x="2009" y="1798"/>
                      <a:pt x="1712" y="1501"/>
                      <a:pt x="1347" y="1318"/>
                    </a:cubicBezTo>
                    <a:lnTo>
                      <a:pt x="1347" y="839"/>
                    </a:lnTo>
                    <a:cubicBezTo>
                      <a:pt x="1347" y="542"/>
                      <a:pt x="1347" y="360"/>
                      <a:pt x="1233" y="86"/>
                    </a:cubicBezTo>
                    <a:cubicBezTo>
                      <a:pt x="1233" y="86"/>
                      <a:pt x="1142" y="86"/>
                      <a:pt x="1142" y="177"/>
                    </a:cubicBezTo>
                    <a:lnTo>
                      <a:pt x="1142" y="839"/>
                    </a:lnTo>
                    <a:lnTo>
                      <a:pt x="1142" y="1227"/>
                    </a:lnTo>
                    <a:cubicBezTo>
                      <a:pt x="959" y="1022"/>
                      <a:pt x="662" y="839"/>
                      <a:pt x="480" y="748"/>
                    </a:cubicBezTo>
                    <a:cubicBezTo>
                      <a:pt x="461" y="729"/>
                      <a:pt x="443" y="722"/>
                      <a:pt x="426" y="722"/>
                    </a:cubicBezTo>
                    <a:cubicBezTo>
                      <a:pt x="359" y="722"/>
                      <a:pt x="315" y="839"/>
                      <a:pt x="388" y="839"/>
                    </a:cubicBezTo>
                    <a:cubicBezTo>
                      <a:pt x="662" y="1113"/>
                      <a:pt x="868" y="1318"/>
                      <a:pt x="1142" y="1501"/>
                    </a:cubicBezTo>
                    <a:cubicBezTo>
                      <a:pt x="868" y="1592"/>
                      <a:pt x="480" y="1684"/>
                      <a:pt x="92" y="1889"/>
                    </a:cubicBezTo>
                    <a:cubicBezTo>
                      <a:pt x="0" y="1889"/>
                      <a:pt x="0" y="2072"/>
                      <a:pt x="206" y="2072"/>
                    </a:cubicBezTo>
                    <a:cubicBezTo>
                      <a:pt x="480" y="1980"/>
                      <a:pt x="868" y="1889"/>
                      <a:pt x="1233" y="1684"/>
                    </a:cubicBezTo>
                    <a:lnTo>
                      <a:pt x="1233" y="1592"/>
                    </a:lnTo>
                    <a:cubicBezTo>
                      <a:pt x="1621" y="1889"/>
                      <a:pt x="1918" y="2163"/>
                      <a:pt x="2192" y="2368"/>
                    </a:cubicBezTo>
                    <a:cubicBezTo>
                      <a:pt x="1621" y="2551"/>
                      <a:pt x="959" y="2734"/>
                      <a:pt x="388" y="3030"/>
                    </a:cubicBezTo>
                    <a:cubicBezTo>
                      <a:pt x="206" y="3030"/>
                      <a:pt x="297" y="3213"/>
                      <a:pt x="388" y="3213"/>
                    </a:cubicBezTo>
                    <a:cubicBezTo>
                      <a:pt x="1050" y="3030"/>
                      <a:pt x="1803" y="2825"/>
                      <a:pt x="2488" y="2642"/>
                    </a:cubicBezTo>
                    <a:lnTo>
                      <a:pt x="2488" y="2642"/>
                    </a:lnTo>
                    <a:cubicBezTo>
                      <a:pt x="2192" y="3030"/>
                      <a:pt x="2009" y="3395"/>
                      <a:pt x="1803" y="3783"/>
                    </a:cubicBezTo>
                    <a:cubicBezTo>
                      <a:pt x="1438" y="3783"/>
                      <a:pt x="1050" y="3875"/>
                      <a:pt x="776" y="3875"/>
                    </a:cubicBezTo>
                    <a:cubicBezTo>
                      <a:pt x="662" y="3875"/>
                      <a:pt x="662" y="3966"/>
                      <a:pt x="776" y="3966"/>
                    </a:cubicBezTo>
                    <a:lnTo>
                      <a:pt x="1621" y="3966"/>
                    </a:lnTo>
                    <a:lnTo>
                      <a:pt x="1621" y="4080"/>
                    </a:lnTo>
                    <a:cubicBezTo>
                      <a:pt x="1621" y="4172"/>
                      <a:pt x="1530" y="4263"/>
                      <a:pt x="1530" y="4354"/>
                    </a:cubicBezTo>
                    <a:cubicBezTo>
                      <a:pt x="1465" y="4419"/>
                      <a:pt x="1537" y="4483"/>
                      <a:pt x="1618" y="4483"/>
                    </a:cubicBezTo>
                    <a:cubicBezTo>
                      <a:pt x="1651" y="4483"/>
                      <a:pt x="1685" y="4472"/>
                      <a:pt x="1712" y="4445"/>
                    </a:cubicBezTo>
                    <a:lnTo>
                      <a:pt x="1712" y="4354"/>
                    </a:lnTo>
                    <a:cubicBezTo>
                      <a:pt x="1803" y="4651"/>
                      <a:pt x="1918" y="4925"/>
                      <a:pt x="2009" y="5107"/>
                    </a:cubicBezTo>
                    <a:cubicBezTo>
                      <a:pt x="2048" y="5156"/>
                      <a:pt x="2104" y="5184"/>
                      <a:pt x="2147" y="5184"/>
                    </a:cubicBezTo>
                    <a:cubicBezTo>
                      <a:pt x="2206" y="5184"/>
                      <a:pt x="2244" y="5134"/>
                      <a:pt x="2192" y="5016"/>
                    </a:cubicBezTo>
                    <a:lnTo>
                      <a:pt x="1918" y="4172"/>
                    </a:lnTo>
                    <a:cubicBezTo>
                      <a:pt x="2100" y="3783"/>
                      <a:pt x="2374" y="3395"/>
                      <a:pt x="2580" y="3122"/>
                    </a:cubicBezTo>
                    <a:cubicBezTo>
                      <a:pt x="2671" y="3601"/>
                      <a:pt x="2853" y="4080"/>
                      <a:pt x="3059" y="4537"/>
                    </a:cubicBezTo>
                    <a:cubicBezTo>
                      <a:pt x="3086" y="4571"/>
                      <a:pt x="3114" y="4585"/>
                      <a:pt x="3138" y="4585"/>
                    </a:cubicBezTo>
                    <a:cubicBezTo>
                      <a:pt x="3197" y="4585"/>
                      <a:pt x="3241" y="4509"/>
                      <a:pt x="3241" y="4445"/>
                    </a:cubicBezTo>
                    <a:cubicBezTo>
                      <a:pt x="3059" y="3875"/>
                      <a:pt x="2945" y="3304"/>
                      <a:pt x="2762" y="2734"/>
                    </a:cubicBezTo>
                    <a:lnTo>
                      <a:pt x="2762" y="2734"/>
                    </a:lnTo>
                    <a:cubicBezTo>
                      <a:pt x="3150" y="3030"/>
                      <a:pt x="3630" y="3304"/>
                      <a:pt x="3995" y="3510"/>
                    </a:cubicBezTo>
                    <a:cubicBezTo>
                      <a:pt x="3995" y="3510"/>
                      <a:pt x="3995" y="3601"/>
                      <a:pt x="4086" y="3601"/>
                    </a:cubicBezTo>
                    <a:cubicBezTo>
                      <a:pt x="4086" y="3875"/>
                      <a:pt x="4086" y="4080"/>
                      <a:pt x="4200" y="4263"/>
                    </a:cubicBezTo>
                    <a:cubicBezTo>
                      <a:pt x="4200" y="4445"/>
                      <a:pt x="4200" y="4651"/>
                      <a:pt x="4291" y="4833"/>
                    </a:cubicBezTo>
                    <a:cubicBezTo>
                      <a:pt x="4291" y="4864"/>
                      <a:pt x="4312" y="4874"/>
                      <a:pt x="4339" y="4874"/>
                    </a:cubicBezTo>
                    <a:cubicBezTo>
                      <a:pt x="4393" y="4874"/>
                      <a:pt x="4474" y="4833"/>
                      <a:pt x="4474" y="4833"/>
                    </a:cubicBezTo>
                    <a:cubicBezTo>
                      <a:pt x="4474" y="4651"/>
                      <a:pt x="4383" y="4445"/>
                      <a:pt x="4383" y="4263"/>
                    </a:cubicBezTo>
                    <a:cubicBezTo>
                      <a:pt x="4291" y="4080"/>
                      <a:pt x="4200" y="3783"/>
                      <a:pt x="4200" y="3601"/>
                    </a:cubicBezTo>
                    <a:lnTo>
                      <a:pt x="4200" y="3601"/>
                    </a:lnTo>
                    <a:cubicBezTo>
                      <a:pt x="4383" y="3692"/>
                      <a:pt x="4565" y="3783"/>
                      <a:pt x="4771" y="3783"/>
                    </a:cubicBezTo>
                    <a:cubicBezTo>
                      <a:pt x="4784" y="3796"/>
                      <a:pt x="4796" y="3802"/>
                      <a:pt x="4809" y="3802"/>
                    </a:cubicBezTo>
                    <a:cubicBezTo>
                      <a:pt x="4884" y="3802"/>
                      <a:pt x="4941" y="3588"/>
                      <a:pt x="4862" y="3510"/>
                    </a:cubicBezTo>
                    <a:cubicBezTo>
                      <a:pt x="4771" y="3510"/>
                      <a:pt x="4657" y="3395"/>
                      <a:pt x="4657" y="3395"/>
                    </a:cubicBezTo>
                    <a:cubicBezTo>
                      <a:pt x="4862" y="3304"/>
                      <a:pt x="5045" y="3213"/>
                      <a:pt x="5227" y="3030"/>
                    </a:cubicBezTo>
                    <a:cubicBezTo>
                      <a:pt x="5227" y="3030"/>
                      <a:pt x="5227" y="2939"/>
                      <a:pt x="5136" y="2939"/>
                    </a:cubicBezTo>
                    <a:cubicBezTo>
                      <a:pt x="4953" y="3030"/>
                      <a:pt x="4771" y="3122"/>
                      <a:pt x="4565" y="3213"/>
                    </a:cubicBezTo>
                    <a:lnTo>
                      <a:pt x="4383" y="3213"/>
                    </a:lnTo>
                    <a:cubicBezTo>
                      <a:pt x="3995" y="3030"/>
                      <a:pt x="3515" y="2734"/>
                      <a:pt x="3059" y="2460"/>
                    </a:cubicBezTo>
                    <a:cubicBezTo>
                      <a:pt x="3812" y="2163"/>
                      <a:pt x="4565" y="1980"/>
                      <a:pt x="5341" y="1684"/>
                    </a:cubicBezTo>
                    <a:cubicBezTo>
                      <a:pt x="5433" y="1684"/>
                      <a:pt x="5433" y="1501"/>
                      <a:pt x="5341" y="1501"/>
                    </a:cubicBezTo>
                    <a:cubicBezTo>
                      <a:pt x="4565" y="1684"/>
                      <a:pt x="3812" y="1889"/>
                      <a:pt x="3150" y="2072"/>
                    </a:cubicBezTo>
                    <a:cubicBezTo>
                      <a:pt x="3241" y="1889"/>
                      <a:pt x="3424" y="1592"/>
                      <a:pt x="3515" y="1410"/>
                    </a:cubicBezTo>
                    <a:cubicBezTo>
                      <a:pt x="3812" y="1318"/>
                      <a:pt x="4086" y="1113"/>
                      <a:pt x="4383" y="1022"/>
                    </a:cubicBezTo>
                    <a:cubicBezTo>
                      <a:pt x="4474" y="1022"/>
                      <a:pt x="4474" y="839"/>
                      <a:pt x="4291" y="839"/>
                    </a:cubicBezTo>
                    <a:cubicBezTo>
                      <a:pt x="4086" y="930"/>
                      <a:pt x="3903" y="1022"/>
                      <a:pt x="3721" y="1022"/>
                    </a:cubicBezTo>
                    <a:cubicBezTo>
                      <a:pt x="3812" y="839"/>
                      <a:pt x="3995" y="542"/>
                      <a:pt x="4086" y="360"/>
                    </a:cubicBezTo>
                    <a:cubicBezTo>
                      <a:pt x="4153" y="253"/>
                      <a:pt x="4141" y="208"/>
                      <a:pt x="4102" y="208"/>
                    </a:cubicBezTo>
                    <a:cubicBezTo>
                      <a:pt x="4074" y="208"/>
                      <a:pt x="4033" y="231"/>
                      <a:pt x="3995" y="268"/>
                    </a:cubicBezTo>
                    <a:cubicBezTo>
                      <a:pt x="3812" y="542"/>
                      <a:pt x="3630" y="930"/>
                      <a:pt x="3333" y="1227"/>
                    </a:cubicBezTo>
                    <a:cubicBezTo>
                      <a:pt x="3333" y="1227"/>
                      <a:pt x="3241" y="1318"/>
                      <a:pt x="3150" y="1318"/>
                    </a:cubicBezTo>
                    <a:cubicBezTo>
                      <a:pt x="3059" y="1410"/>
                      <a:pt x="3150" y="1501"/>
                      <a:pt x="3150" y="1501"/>
                    </a:cubicBezTo>
                    <a:cubicBezTo>
                      <a:pt x="3059" y="1798"/>
                      <a:pt x="2853" y="1980"/>
                      <a:pt x="2762" y="2254"/>
                    </a:cubicBezTo>
                    <a:lnTo>
                      <a:pt x="2671" y="2163"/>
                    </a:lnTo>
                    <a:cubicBezTo>
                      <a:pt x="2488" y="1501"/>
                      <a:pt x="2374" y="748"/>
                      <a:pt x="2283" y="86"/>
                    </a:cubicBezTo>
                    <a:cubicBezTo>
                      <a:pt x="2283" y="29"/>
                      <a:pt x="2237" y="0"/>
                      <a:pt x="2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47"/>
              <p:cNvSpPr/>
              <p:nvPr/>
            </p:nvSpPr>
            <p:spPr>
              <a:xfrm>
                <a:off x="7375876" y="1045919"/>
                <a:ext cx="8313" cy="30011"/>
              </a:xfrm>
              <a:custGeom>
                <a:avLst/>
                <a:gdLst/>
                <a:ahLst/>
                <a:cxnLst/>
                <a:rect l="l" t="t" r="r" b="b"/>
                <a:pathLst>
                  <a:path w="367" h="1325" extrusionOk="0">
                    <a:moveTo>
                      <a:pt x="1" y="1"/>
                    </a:moveTo>
                    <a:cubicBezTo>
                      <a:pt x="183" y="480"/>
                      <a:pt x="183" y="868"/>
                      <a:pt x="92" y="1256"/>
                    </a:cubicBezTo>
                    <a:cubicBezTo>
                      <a:pt x="92" y="1302"/>
                      <a:pt x="115" y="1325"/>
                      <a:pt x="138" y="1325"/>
                    </a:cubicBezTo>
                    <a:cubicBezTo>
                      <a:pt x="161" y="1325"/>
                      <a:pt x="183" y="1302"/>
                      <a:pt x="183" y="1256"/>
                    </a:cubicBezTo>
                    <a:cubicBezTo>
                      <a:pt x="366" y="868"/>
                      <a:pt x="275" y="389"/>
                      <a:pt x="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47"/>
              <p:cNvSpPr/>
              <p:nvPr/>
            </p:nvSpPr>
            <p:spPr>
              <a:xfrm>
                <a:off x="8314742" y="3060637"/>
                <a:ext cx="90509" cy="85844"/>
              </a:xfrm>
              <a:custGeom>
                <a:avLst/>
                <a:gdLst/>
                <a:ahLst/>
                <a:cxnLst/>
                <a:rect l="l" t="t" r="r" b="b"/>
                <a:pathLst>
                  <a:path w="3996" h="3790" extrusionOk="0">
                    <a:moveTo>
                      <a:pt x="1621" y="1"/>
                    </a:moveTo>
                    <a:cubicBezTo>
                      <a:pt x="1576" y="1"/>
                      <a:pt x="1530" y="24"/>
                      <a:pt x="1530" y="69"/>
                    </a:cubicBezTo>
                    <a:cubicBezTo>
                      <a:pt x="1621" y="549"/>
                      <a:pt x="1621" y="1028"/>
                      <a:pt x="1713" y="1416"/>
                    </a:cubicBezTo>
                    <a:cubicBezTo>
                      <a:pt x="1530" y="1325"/>
                      <a:pt x="1233" y="1119"/>
                      <a:pt x="1051" y="1028"/>
                    </a:cubicBezTo>
                    <a:cubicBezTo>
                      <a:pt x="1051" y="845"/>
                      <a:pt x="1051" y="754"/>
                      <a:pt x="959" y="640"/>
                    </a:cubicBezTo>
                    <a:lnTo>
                      <a:pt x="959" y="69"/>
                    </a:lnTo>
                    <a:lnTo>
                      <a:pt x="868" y="69"/>
                    </a:lnTo>
                    <a:lnTo>
                      <a:pt x="868" y="640"/>
                    </a:lnTo>
                    <a:lnTo>
                      <a:pt x="868" y="845"/>
                    </a:lnTo>
                    <a:cubicBezTo>
                      <a:pt x="663" y="754"/>
                      <a:pt x="571" y="640"/>
                      <a:pt x="389" y="549"/>
                    </a:cubicBezTo>
                    <a:lnTo>
                      <a:pt x="297" y="640"/>
                    </a:lnTo>
                    <a:cubicBezTo>
                      <a:pt x="480" y="845"/>
                      <a:pt x="663" y="1028"/>
                      <a:pt x="868" y="1119"/>
                    </a:cubicBezTo>
                    <a:cubicBezTo>
                      <a:pt x="663" y="1210"/>
                      <a:pt x="389" y="1325"/>
                      <a:pt x="92" y="1416"/>
                    </a:cubicBezTo>
                    <a:cubicBezTo>
                      <a:pt x="1" y="1416"/>
                      <a:pt x="92" y="1507"/>
                      <a:pt x="206" y="1507"/>
                    </a:cubicBezTo>
                    <a:cubicBezTo>
                      <a:pt x="389" y="1416"/>
                      <a:pt x="663" y="1416"/>
                      <a:pt x="868" y="1325"/>
                    </a:cubicBezTo>
                    <a:cubicBezTo>
                      <a:pt x="959" y="1325"/>
                      <a:pt x="959" y="1210"/>
                      <a:pt x="959" y="1210"/>
                    </a:cubicBezTo>
                    <a:cubicBezTo>
                      <a:pt x="1142" y="1416"/>
                      <a:pt x="1439" y="1598"/>
                      <a:pt x="1621" y="1781"/>
                    </a:cubicBezTo>
                    <a:cubicBezTo>
                      <a:pt x="1233" y="1895"/>
                      <a:pt x="777" y="2078"/>
                      <a:pt x="297" y="2169"/>
                    </a:cubicBezTo>
                    <a:cubicBezTo>
                      <a:pt x="206" y="2260"/>
                      <a:pt x="206" y="2352"/>
                      <a:pt x="297" y="2352"/>
                    </a:cubicBezTo>
                    <a:cubicBezTo>
                      <a:pt x="868" y="2260"/>
                      <a:pt x="1347" y="2078"/>
                      <a:pt x="1804" y="1986"/>
                    </a:cubicBezTo>
                    <a:lnTo>
                      <a:pt x="1804" y="1986"/>
                    </a:lnTo>
                    <a:cubicBezTo>
                      <a:pt x="1621" y="2260"/>
                      <a:pt x="1530" y="2466"/>
                      <a:pt x="1347" y="2740"/>
                    </a:cubicBezTo>
                    <a:cubicBezTo>
                      <a:pt x="1051" y="2740"/>
                      <a:pt x="868" y="2831"/>
                      <a:pt x="571" y="2831"/>
                    </a:cubicBezTo>
                    <a:cubicBezTo>
                      <a:pt x="480" y="2831"/>
                      <a:pt x="480" y="2922"/>
                      <a:pt x="571" y="2922"/>
                    </a:cubicBezTo>
                    <a:lnTo>
                      <a:pt x="1233" y="2922"/>
                    </a:lnTo>
                    <a:lnTo>
                      <a:pt x="1233" y="3036"/>
                    </a:lnTo>
                    <a:lnTo>
                      <a:pt x="1142" y="3128"/>
                    </a:lnTo>
                    <a:cubicBezTo>
                      <a:pt x="1077" y="3192"/>
                      <a:pt x="1150" y="3257"/>
                      <a:pt x="1198" y="3257"/>
                    </a:cubicBezTo>
                    <a:cubicBezTo>
                      <a:pt x="1218" y="3257"/>
                      <a:pt x="1233" y="3246"/>
                      <a:pt x="1233" y="3219"/>
                    </a:cubicBezTo>
                    <a:lnTo>
                      <a:pt x="1347" y="3219"/>
                    </a:lnTo>
                    <a:cubicBezTo>
                      <a:pt x="1347" y="3402"/>
                      <a:pt x="1439" y="3607"/>
                      <a:pt x="1530" y="3790"/>
                    </a:cubicBezTo>
                    <a:cubicBezTo>
                      <a:pt x="1530" y="3790"/>
                      <a:pt x="1621" y="3790"/>
                      <a:pt x="1621" y="3698"/>
                    </a:cubicBezTo>
                    <a:cubicBezTo>
                      <a:pt x="1621" y="3493"/>
                      <a:pt x="1530" y="3310"/>
                      <a:pt x="1439" y="3036"/>
                    </a:cubicBezTo>
                    <a:cubicBezTo>
                      <a:pt x="1621" y="2831"/>
                      <a:pt x="1713" y="2557"/>
                      <a:pt x="1918" y="2260"/>
                    </a:cubicBezTo>
                    <a:cubicBezTo>
                      <a:pt x="2009" y="2648"/>
                      <a:pt x="2101" y="2922"/>
                      <a:pt x="2283" y="3310"/>
                    </a:cubicBezTo>
                    <a:cubicBezTo>
                      <a:pt x="2283" y="3337"/>
                      <a:pt x="2291" y="3348"/>
                      <a:pt x="2302" y="3348"/>
                    </a:cubicBezTo>
                    <a:cubicBezTo>
                      <a:pt x="2329" y="3348"/>
                      <a:pt x="2374" y="3284"/>
                      <a:pt x="2374" y="3219"/>
                    </a:cubicBezTo>
                    <a:cubicBezTo>
                      <a:pt x="2283" y="2831"/>
                      <a:pt x="2192" y="2466"/>
                      <a:pt x="2101" y="2078"/>
                    </a:cubicBezTo>
                    <a:lnTo>
                      <a:pt x="2101" y="2078"/>
                    </a:lnTo>
                    <a:cubicBezTo>
                      <a:pt x="2374" y="2260"/>
                      <a:pt x="2671" y="2466"/>
                      <a:pt x="2945" y="2557"/>
                    </a:cubicBezTo>
                    <a:lnTo>
                      <a:pt x="2945" y="2648"/>
                    </a:lnTo>
                    <a:cubicBezTo>
                      <a:pt x="3059" y="2831"/>
                      <a:pt x="3059" y="2922"/>
                      <a:pt x="3059" y="3128"/>
                    </a:cubicBezTo>
                    <a:cubicBezTo>
                      <a:pt x="3059" y="3219"/>
                      <a:pt x="3059" y="3402"/>
                      <a:pt x="3151" y="3493"/>
                    </a:cubicBezTo>
                    <a:cubicBezTo>
                      <a:pt x="3151" y="3550"/>
                      <a:pt x="3173" y="3579"/>
                      <a:pt x="3196" y="3579"/>
                    </a:cubicBezTo>
                    <a:cubicBezTo>
                      <a:pt x="3219" y="3579"/>
                      <a:pt x="3242" y="3550"/>
                      <a:pt x="3242" y="3493"/>
                    </a:cubicBezTo>
                    <a:cubicBezTo>
                      <a:pt x="3242" y="3402"/>
                      <a:pt x="3242" y="3219"/>
                      <a:pt x="3151" y="3128"/>
                    </a:cubicBezTo>
                    <a:cubicBezTo>
                      <a:pt x="3151" y="2922"/>
                      <a:pt x="3151" y="2831"/>
                      <a:pt x="3059" y="2648"/>
                    </a:cubicBezTo>
                    <a:lnTo>
                      <a:pt x="3151" y="2648"/>
                    </a:lnTo>
                    <a:cubicBezTo>
                      <a:pt x="3242" y="2740"/>
                      <a:pt x="3333" y="2740"/>
                      <a:pt x="3424" y="2831"/>
                    </a:cubicBezTo>
                    <a:cubicBezTo>
                      <a:pt x="3630" y="2831"/>
                      <a:pt x="3630" y="2648"/>
                      <a:pt x="3516" y="2557"/>
                    </a:cubicBezTo>
                    <a:cubicBezTo>
                      <a:pt x="3516" y="2557"/>
                      <a:pt x="3424" y="2557"/>
                      <a:pt x="3424" y="2466"/>
                    </a:cubicBezTo>
                    <a:cubicBezTo>
                      <a:pt x="3516" y="2352"/>
                      <a:pt x="3721" y="2352"/>
                      <a:pt x="3812" y="2260"/>
                    </a:cubicBezTo>
                    <a:lnTo>
                      <a:pt x="3812" y="2169"/>
                    </a:lnTo>
                    <a:cubicBezTo>
                      <a:pt x="3630" y="2169"/>
                      <a:pt x="3516" y="2260"/>
                      <a:pt x="3333" y="2352"/>
                    </a:cubicBezTo>
                    <a:lnTo>
                      <a:pt x="3242" y="2352"/>
                    </a:lnTo>
                    <a:cubicBezTo>
                      <a:pt x="2945" y="2169"/>
                      <a:pt x="2580" y="1986"/>
                      <a:pt x="2283" y="1781"/>
                    </a:cubicBezTo>
                    <a:cubicBezTo>
                      <a:pt x="2854" y="1598"/>
                      <a:pt x="3333" y="1416"/>
                      <a:pt x="3904" y="1210"/>
                    </a:cubicBezTo>
                    <a:cubicBezTo>
                      <a:pt x="3995" y="1210"/>
                      <a:pt x="3995" y="1119"/>
                      <a:pt x="3904" y="1119"/>
                    </a:cubicBezTo>
                    <a:cubicBezTo>
                      <a:pt x="3333" y="1325"/>
                      <a:pt x="2854" y="1416"/>
                      <a:pt x="2283" y="1598"/>
                    </a:cubicBezTo>
                    <a:cubicBezTo>
                      <a:pt x="2374" y="1416"/>
                      <a:pt x="2489" y="1210"/>
                      <a:pt x="2580" y="1028"/>
                    </a:cubicBezTo>
                    <a:cubicBezTo>
                      <a:pt x="2762" y="937"/>
                      <a:pt x="2945" y="845"/>
                      <a:pt x="3242" y="845"/>
                    </a:cubicBezTo>
                    <a:cubicBezTo>
                      <a:pt x="3242" y="754"/>
                      <a:pt x="3242" y="640"/>
                      <a:pt x="3151" y="640"/>
                    </a:cubicBezTo>
                    <a:cubicBezTo>
                      <a:pt x="3059" y="640"/>
                      <a:pt x="2854" y="754"/>
                      <a:pt x="2762" y="845"/>
                    </a:cubicBezTo>
                    <a:cubicBezTo>
                      <a:pt x="2854" y="640"/>
                      <a:pt x="2945" y="457"/>
                      <a:pt x="3059" y="275"/>
                    </a:cubicBezTo>
                    <a:cubicBezTo>
                      <a:pt x="3059" y="183"/>
                      <a:pt x="2945" y="183"/>
                      <a:pt x="2945" y="183"/>
                    </a:cubicBezTo>
                    <a:cubicBezTo>
                      <a:pt x="2762" y="457"/>
                      <a:pt x="2671" y="640"/>
                      <a:pt x="2489" y="937"/>
                    </a:cubicBezTo>
                    <a:cubicBezTo>
                      <a:pt x="2489" y="937"/>
                      <a:pt x="2374" y="937"/>
                      <a:pt x="2283" y="1028"/>
                    </a:cubicBezTo>
                    <a:cubicBezTo>
                      <a:pt x="2283" y="1028"/>
                      <a:pt x="2283" y="1119"/>
                      <a:pt x="2374" y="1119"/>
                    </a:cubicBezTo>
                    <a:cubicBezTo>
                      <a:pt x="2283" y="1325"/>
                      <a:pt x="2101" y="1507"/>
                      <a:pt x="2009" y="1598"/>
                    </a:cubicBezTo>
                    <a:lnTo>
                      <a:pt x="1918" y="1598"/>
                    </a:lnTo>
                    <a:cubicBezTo>
                      <a:pt x="1804" y="1119"/>
                      <a:pt x="1713" y="549"/>
                      <a:pt x="1713" y="69"/>
                    </a:cubicBezTo>
                    <a:cubicBezTo>
                      <a:pt x="1713" y="24"/>
                      <a:pt x="1667" y="1"/>
                      <a:pt x="1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47"/>
              <p:cNvSpPr/>
              <p:nvPr/>
            </p:nvSpPr>
            <p:spPr>
              <a:xfrm>
                <a:off x="8366452" y="3060116"/>
                <a:ext cx="4666" cy="21744"/>
              </a:xfrm>
              <a:custGeom>
                <a:avLst/>
                <a:gdLst/>
                <a:ahLst/>
                <a:cxnLst/>
                <a:rect l="l" t="t" r="r" b="b"/>
                <a:pathLst>
                  <a:path w="206" h="960" extrusionOk="0">
                    <a:moveTo>
                      <a:pt x="0" y="1"/>
                    </a:moveTo>
                    <a:lnTo>
                      <a:pt x="0" y="92"/>
                    </a:lnTo>
                    <a:cubicBezTo>
                      <a:pt x="91" y="389"/>
                      <a:pt x="91" y="663"/>
                      <a:pt x="0" y="960"/>
                    </a:cubicBezTo>
                    <a:lnTo>
                      <a:pt x="91" y="960"/>
                    </a:lnTo>
                    <a:cubicBezTo>
                      <a:pt x="206" y="663"/>
                      <a:pt x="206" y="298"/>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47"/>
              <p:cNvSpPr/>
              <p:nvPr/>
            </p:nvSpPr>
            <p:spPr>
              <a:xfrm>
                <a:off x="7817393" y="3913682"/>
                <a:ext cx="88426" cy="85843"/>
              </a:xfrm>
              <a:custGeom>
                <a:avLst/>
                <a:gdLst/>
                <a:ahLst/>
                <a:cxnLst/>
                <a:rect l="l" t="t" r="r" b="b"/>
                <a:pathLst>
                  <a:path w="3904" h="3790" extrusionOk="0">
                    <a:moveTo>
                      <a:pt x="2945" y="2648"/>
                    </a:moveTo>
                    <a:lnTo>
                      <a:pt x="2945" y="3127"/>
                    </a:lnTo>
                    <a:cubicBezTo>
                      <a:pt x="3036" y="3219"/>
                      <a:pt x="3036" y="3401"/>
                      <a:pt x="3036" y="3493"/>
                    </a:cubicBezTo>
                    <a:cubicBezTo>
                      <a:pt x="3082" y="3550"/>
                      <a:pt x="3105" y="3578"/>
                      <a:pt x="3116" y="3578"/>
                    </a:cubicBezTo>
                    <a:cubicBezTo>
                      <a:pt x="3128" y="3578"/>
                      <a:pt x="3128" y="3550"/>
                      <a:pt x="3128" y="3493"/>
                    </a:cubicBezTo>
                    <a:lnTo>
                      <a:pt x="3128" y="3127"/>
                    </a:lnTo>
                    <a:cubicBezTo>
                      <a:pt x="3036" y="2922"/>
                      <a:pt x="3036" y="2831"/>
                      <a:pt x="2945" y="2648"/>
                    </a:cubicBezTo>
                    <a:close/>
                    <a:moveTo>
                      <a:pt x="1564" y="0"/>
                    </a:moveTo>
                    <a:cubicBezTo>
                      <a:pt x="1536" y="0"/>
                      <a:pt x="1507" y="23"/>
                      <a:pt x="1507" y="69"/>
                    </a:cubicBezTo>
                    <a:cubicBezTo>
                      <a:pt x="1507" y="548"/>
                      <a:pt x="1621" y="1028"/>
                      <a:pt x="1621" y="1416"/>
                    </a:cubicBezTo>
                    <a:cubicBezTo>
                      <a:pt x="1416" y="1324"/>
                      <a:pt x="1142" y="1119"/>
                      <a:pt x="937" y="1028"/>
                    </a:cubicBezTo>
                    <a:lnTo>
                      <a:pt x="937" y="639"/>
                    </a:lnTo>
                    <a:cubicBezTo>
                      <a:pt x="937" y="457"/>
                      <a:pt x="937" y="274"/>
                      <a:pt x="845" y="69"/>
                    </a:cubicBezTo>
                    <a:lnTo>
                      <a:pt x="754" y="69"/>
                    </a:lnTo>
                    <a:lnTo>
                      <a:pt x="754" y="639"/>
                    </a:lnTo>
                    <a:lnTo>
                      <a:pt x="754" y="845"/>
                    </a:lnTo>
                    <a:cubicBezTo>
                      <a:pt x="663" y="754"/>
                      <a:pt x="480" y="639"/>
                      <a:pt x="275" y="548"/>
                    </a:cubicBezTo>
                    <a:cubicBezTo>
                      <a:pt x="275" y="530"/>
                      <a:pt x="271" y="523"/>
                      <a:pt x="266" y="523"/>
                    </a:cubicBezTo>
                    <a:cubicBezTo>
                      <a:pt x="245" y="523"/>
                      <a:pt x="202" y="639"/>
                      <a:pt x="275" y="639"/>
                    </a:cubicBezTo>
                    <a:cubicBezTo>
                      <a:pt x="366" y="845"/>
                      <a:pt x="663" y="936"/>
                      <a:pt x="845" y="1119"/>
                    </a:cubicBezTo>
                    <a:lnTo>
                      <a:pt x="754" y="1119"/>
                    </a:lnTo>
                    <a:cubicBezTo>
                      <a:pt x="571" y="1210"/>
                      <a:pt x="275" y="1324"/>
                      <a:pt x="92" y="1416"/>
                    </a:cubicBezTo>
                    <a:cubicBezTo>
                      <a:pt x="1" y="1416"/>
                      <a:pt x="1" y="1507"/>
                      <a:pt x="92" y="1507"/>
                    </a:cubicBezTo>
                    <a:cubicBezTo>
                      <a:pt x="366" y="1416"/>
                      <a:pt x="571" y="1324"/>
                      <a:pt x="845" y="1324"/>
                    </a:cubicBezTo>
                    <a:lnTo>
                      <a:pt x="845" y="1210"/>
                    </a:lnTo>
                    <a:cubicBezTo>
                      <a:pt x="1142" y="1416"/>
                      <a:pt x="1325" y="1598"/>
                      <a:pt x="1621" y="1689"/>
                    </a:cubicBezTo>
                    <a:cubicBezTo>
                      <a:pt x="1142" y="1895"/>
                      <a:pt x="663" y="1986"/>
                      <a:pt x="183" y="2169"/>
                    </a:cubicBezTo>
                    <a:cubicBezTo>
                      <a:pt x="92" y="2260"/>
                      <a:pt x="183" y="2351"/>
                      <a:pt x="275" y="2351"/>
                    </a:cubicBezTo>
                    <a:cubicBezTo>
                      <a:pt x="754" y="2260"/>
                      <a:pt x="1233" y="2077"/>
                      <a:pt x="1713" y="1986"/>
                    </a:cubicBezTo>
                    <a:lnTo>
                      <a:pt x="1713" y="1986"/>
                    </a:lnTo>
                    <a:cubicBezTo>
                      <a:pt x="1621" y="2260"/>
                      <a:pt x="1416" y="2466"/>
                      <a:pt x="1233" y="2739"/>
                    </a:cubicBezTo>
                    <a:cubicBezTo>
                      <a:pt x="1051" y="2739"/>
                      <a:pt x="754" y="2831"/>
                      <a:pt x="480" y="2831"/>
                    </a:cubicBezTo>
                    <a:lnTo>
                      <a:pt x="480" y="2922"/>
                    </a:lnTo>
                    <a:lnTo>
                      <a:pt x="1142" y="2922"/>
                    </a:lnTo>
                    <a:cubicBezTo>
                      <a:pt x="1142" y="3036"/>
                      <a:pt x="1051" y="3127"/>
                      <a:pt x="1051" y="3127"/>
                    </a:cubicBezTo>
                    <a:cubicBezTo>
                      <a:pt x="1051" y="3192"/>
                      <a:pt x="1096" y="3257"/>
                      <a:pt x="1155" y="3257"/>
                    </a:cubicBezTo>
                    <a:cubicBezTo>
                      <a:pt x="1180" y="3257"/>
                      <a:pt x="1207" y="3245"/>
                      <a:pt x="1233" y="3219"/>
                    </a:cubicBezTo>
                    <a:cubicBezTo>
                      <a:pt x="1325" y="3401"/>
                      <a:pt x="1325" y="3607"/>
                      <a:pt x="1416" y="3789"/>
                    </a:cubicBezTo>
                    <a:cubicBezTo>
                      <a:pt x="1507" y="3789"/>
                      <a:pt x="1621" y="3789"/>
                      <a:pt x="1621" y="3698"/>
                    </a:cubicBezTo>
                    <a:cubicBezTo>
                      <a:pt x="1507" y="3493"/>
                      <a:pt x="1416" y="3219"/>
                      <a:pt x="1325" y="3036"/>
                    </a:cubicBezTo>
                    <a:cubicBezTo>
                      <a:pt x="1507" y="2739"/>
                      <a:pt x="1713" y="2557"/>
                      <a:pt x="1804" y="2260"/>
                    </a:cubicBezTo>
                    <a:cubicBezTo>
                      <a:pt x="1895" y="2648"/>
                      <a:pt x="1986" y="2922"/>
                      <a:pt x="2192" y="3310"/>
                    </a:cubicBezTo>
                    <a:cubicBezTo>
                      <a:pt x="2192" y="3337"/>
                      <a:pt x="2208" y="3348"/>
                      <a:pt x="2227" y="3348"/>
                    </a:cubicBezTo>
                    <a:cubicBezTo>
                      <a:pt x="2275" y="3348"/>
                      <a:pt x="2348" y="3283"/>
                      <a:pt x="2283" y="3219"/>
                    </a:cubicBezTo>
                    <a:cubicBezTo>
                      <a:pt x="2192" y="2831"/>
                      <a:pt x="2078" y="2466"/>
                      <a:pt x="1986" y="1986"/>
                    </a:cubicBezTo>
                    <a:lnTo>
                      <a:pt x="1986" y="1986"/>
                    </a:lnTo>
                    <a:cubicBezTo>
                      <a:pt x="2283" y="2260"/>
                      <a:pt x="2557" y="2351"/>
                      <a:pt x="2854" y="2557"/>
                    </a:cubicBezTo>
                    <a:cubicBezTo>
                      <a:pt x="2854" y="2557"/>
                      <a:pt x="2854" y="2648"/>
                      <a:pt x="2945" y="2648"/>
                    </a:cubicBezTo>
                    <a:lnTo>
                      <a:pt x="3036" y="2648"/>
                    </a:lnTo>
                    <a:cubicBezTo>
                      <a:pt x="3128" y="2648"/>
                      <a:pt x="3219" y="2739"/>
                      <a:pt x="3424" y="2831"/>
                    </a:cubicBezTo>
                    <a:cubicBezTo>
                      <a:pt x="3516" y="2831"/>
                      <a:pt x="3607" y="2648"/>
                      <a:pt x="3516" y="2557"/>
                    </a:cubicBezTo>
                    <a:cubicBezTo>
                      <a:pt x="3424" y="2557"/>
                      <a:pt x="3333" y="2557"/>
                      <a:pt x="3333" y="2466"/>
                    </a:cubicBezTo>
                    <a:cubicBezTo>
                      <a:pt x="3516" y="2351"/>
                      <a:pt x="3607" y="2351"/>
                      <a:pt x="3698" y="2260"/>
                    </a:cubicBezTo>
                    <a:cubicBezTo>
                      <a:pt x="3790" y="2169"/>
                      <a:pt x="3698" y="2169"/>
                      <a:pt x="3698" y="2169"/>
                    </a:cubicBezTo>
                    <a:cubicBezTo>
                      <a:pt x="3516" y="2169"/>
                      <a:pt x="3424" y="2260"/>
                      <a:pt x="3219" y="2351"/>
                    </a:cubicBezTo>
                    <a:lnTo>
                      <a:pt x="3128" y="2351"/>
                    </a:lnTo>
                    <a:cubicBezTo>
                      <a:pt x="2854" y="2169"/>
                      <a:pt x="2557" y="1986"/>
                      <a:pt x="2192" y="1781"/>
                    </a:cubicBezTo>
                    <a:cubicBezTo>
                      <a:pt x="2763" y="1598"/>
                      <a:pt x="3333" y="1416"/>
                      <a:pt x="3790" y="1210"/>
                    </a:cubicBezTo>
                    <a:cubicBezTo>
                      <a:pt x="3904" y="1210"/>
                      <a:pt x="3904" y="1119"/>
                      <a:pt x="3790" y="1119"/>
                    </a:cubicBezTo>
                    <a:cubicBezTo>
                      <a:pt x="3333" y="1324"/>
                      <a:pt x="2763" y="1416"/>
                      <a:pt x="2192" y="1598"/>
                    </a:cubicBezTo>
                    <a:cubicBezTo>
                      <a:pt x="2283" y="1416"/>
                      <a:pt x="2375" y="1210"/>
                      <a:pt x="2466" y="1028"/>
                    </a:cubicBezTo>
                    <a:cubicBezTo>
                      <a:pt x="2763" y="936"/>
                      <a:pt x="2945" y="845"/>
                      <a:pt x="3128" y="754"/>
                    </a:cubicBezTo>
                    <a:cubicBezTo>
                      <a:pt x="3202" y="754"/>
                      <a:pt x="3155" y="616"/>
                      <a:pt x="3085" y="616"/>
                    </a:cubicBezTo>
                    <a:cubicBezTo>
                      <a:pt x="3070" y="616"/>
                      <a:pt x="3053" y="623"/>
                      <a:pt x="3036" y="639"/>
                    </a:cubicBezTo>
                    <a:cubicBezTo>
                      <a:pt x="2945" y="639"/>
                      <a:pt x="2763" y="754"/>
                      <a:pt x="2648" y="845"/>
                    </a:cubicBezTo>
                    <a:cubicBezTo>
                      <a:pt x="2763" y="639"/>
                      <a:pt x="2854" y="457"/>
                      <a:pt x="2945" y="274"/>
                    </a:cubicBezTo>
                    <a:cubicBezTo>
                      <a:pt x="3009" y="210"/>
                      <a:pt x="2983" y="135"/>
                      <a:pt x="2931" y="135"/>
                    </a:cubicBezTo>
                    <a:cubicBezTo>
                      <a:pt x="2908" y="135"/>
                      <a:pt x="2881" y="149"/>
                      <a:pt x="2854" y="183"/>
                    </a:cubicBezTo>
                    <a:cubicBezTo>
                      <a:pt x="2763" y="457"/>
                      <a:pt x="2557" y="639"/>
                      <a:pt x="2375" y="936"/>
                    </a:cubicBezTo>
                    <a:lnTo>
                      <a:pt x="2283" y="936"/>
                    </a:lnTo>
                    <a:cubicBezTo>
                      <a:pt x="2192" y="1028"/>
                      <a:pt x="2192" y="1119"/>
                      <a:pt x="2283" y="1119"/>
                    </a:cubicBezTo>
                    <a:cubicBezTo>
                      <a:pt x="2192" y="1324"/>
                      <a:pt x="2078" y="1507"/>
                      <a:pt x="1895" y="1598"/>
                    </a:cubicBezTo>
                    <a:cubicBezTo>
                      <a:pt x="1713" y="1119"/>
                      <a:pt x="1713" y="548"/>
                      <a:pt x="1621" y="69"/>
                    </a:cubicBezTo>
                    <a:cubicBezTo>
                      <a:pt x="1621" y="23"/>
                      <a:pt x="1593" y="0"/>
                      <a:pt x="15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47"/>
              <p:cNvSpPr/>
              <p:nvPr/>
            </p:nvSpPr>
            <p:spPr>
              <a:xfrm>
                <a:off x="7867019" y="3913161"/>
                <a:ext cx="6229" cy="21744"/>
              </a:xfrm>
              <a:custGeom>
                <a:avLst/>
                <a:gdLst/>
                <a:ahLst/>
                <a:cxnLst/>
                <a:rect l="l" t="t" r="r" b="b"/>
                <a:pathLst>
                  <a:path w="275" h="960" extrusionOk="0">
                    <a:moveTo>
                      <a:pt x="1" y="1"/>
                    </a:moveTo>
                    <a:lnTo>
                      <a:pt x="1" y="92"/>
                    </a:lnTo>
                    <a:cubicBezTo>
                      <a:pt x="92" y="389"/>
                      <a:pt x="92" y="571"/>
                      <a:pt x="92" y="959"/>
                    </a:cubicBezTo>
                    <a:lnTo>
                      <a:pt x="184" y="959"/>
                    </a:lnTo>
                    <a:cubicBezTo>
                      <a:pt x="275" y="662"/>
                      <a:pt x="184" y="29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47"/>
              <p:cNvSpPr/>
              <p:nvPr/>
            </p:nvSpPr>
            <p:spPr>
              <a:xfrm>
                <a:off x="8513269" y="4187498"/>
                <a:ext cx="139615" cy="134428"/>
              </a:xfrm>
              <a:custGeom>
                <a:avLst/>
                <a:gdLst/>
                <a:ahLst/>
                <a:cxnLst/>
                <a:rect l="l" t="t" r="r" b="b"/>
                <a:pathLst>
                  <a:path w="6164" h="5935" extrusionOk="0">
                    <a:moveTo>
                      <a:pt x="2486" y="1"/>
                    </a:moveTo>
                    <a:cubicBezTo>
                      <a:pt x="2434" y="1"/>
                      <a:pt x="2374" y="51"/>
                      <a:pt x="2374" y="169"/>
                    </a:cubicBezTo>
                    <a:cubicBezTo>
                      <a:pt x="2466" y="830"/>
                      <a:pt x="2466" y="1584"/>
                      <a:pt x="2648" y="2246"/>
                    </a:cubicBezTo>
                    <a:cubicBezTo>
                      <a:pt x="2283" y="2063"/>
                      <a:pt x="1895" y="1789"/>
                      <a:pt x="1507" y="1584"/>
                    </a:cubicBezTo>
                    <a:lnTo>
                      <a:pt x="1507" y="922"/>
                    </a:lnTo>
                    <a:cubicBezTo>
                      <a:pt x="1507" y="648"/>
                      <a:pt x="1507" y="442"/>
                      <a:pt x="1416" y="169"/>
                    </a:cubicBezTo>
                    <a:cubicBezTo>
                      <a:pt x="1416" y="123"/>
                      <a:pt x="1393" y="100"/>
                      <a:pt x="1359" y="100"/>
                    </a:cubicBezTo>
                    <a:cubicBezTo>
                      <a:pt x="1324" y="100"/>
                      <a:pt x="1279" y="123"/>
                      <a:pt x="1233" y="169"/>
                    </a:cubicBezTo>
                    <a:lnTo>
                      <a:pt x="1233" y="922"/>
                    </a:lnTo>
                    <a:lnTo>
                      <a:pt x="1233" y="1401"/>
                    </a:lnTo>
                    <a:cubicBezTo>
                      <a:pt x="1028" y="1219"/>
                      <a:pt x="754" y="1013"/>
                      <a:pt x="571" y="830"/>
                    </a:cubicBezTo>
                    <a:cubicBezTo>
                      <a:pt x="549" y="813"/>
                      <a:pt x="528" y="806"/>
                      <a:pt x="509" y="806"/>
                    </a:cubicBezTo>
                    <a:cubicBezTo>
                      <a:pt x="426" y="806"/>
                      <a:pt x="366" y="939"/>
                      <a:pt x="366" y="1013"/>
                    </a:cubicBezTo>
                    <a:cubicBezTo>
                      <a:pt x="754" y="1310"/>
                      <a:pt x="1028" y="1492"/>
                      <a:pt x="1324" y="1789"/>
                    </a:cubicBezTo>
                    <a:cubicBezTo>
                      <a:pt x="936" y="1880"/>
                      <a:pt x="457" y="1972"/>
                      <a:pt x="92" y="2154"/>
                    </a:cubicBezTo>
                    <a:cubicBezTo>
                      <a:pt x="1" y="2154"/>
                      <a:pt x="1" y="2360"/>
                      <a:pt x="183" y="2360"/>
                    </a:cubicBezTo>
                    <a:cubicBezTo>
                      <a:pt x="571" y="2246"/>
                      <a:pt x="936" y="2154"/>
                      <a:pt x="1324" y="1972"/>
                    </a:cubicBezTo>
                    <a:cubicBezTo>
                      <a:pt x="1416" y="1972"/>
                      <a:pt x="1416" y="1972"/>
                      <a:pt x="1416" y="1880"/>
                    </a:cubicBezTo>
                    <a:cubicBezTo>
                      <a:pt x="1804" y="2154"/>
                      <a:pt x="2169" y="2451"/>
                      <a:pt x="2557" y="2725"/>
                    </a:cubicBezTo>
                    <a:cubicBezTo>
                      <a:pt x="1804" y="2930"/>
                      <a:pt x="1142" y="3204"/>
                      <a:pt x="366" y="3387"/>
                    </a:cubicBezTo>
                    <a:cubicBezTo>
                      <a:pt x="274" y="3501"/>
                      <a:pt x="274" y="3684"/>
                      <a:pt x="457" y="3684"/>
                    </a:cubicBezTo>
                    <a:cubicBezTo>
                      <a:pt x="1233" y="3501"/>
                      <a:pt x="1986" y="3296"/>
                      <a:pt x="2740" y="3022"/>
                    </a:cubicBezTo>
                    <a:lnTo>
                      <a:pt x="2740" y="3022"/>
                    </a:lnTo>
                    <a:cubicBezTo>
                      <a:pt x="2557" y="3501"/>
                      <a:pt x="2283" y="3866"/>
                      <a:pt x="1986" y="4346"/>
                    </a:cubicBezTo>
                    <a:cubicBezTo>
                      <a:pt x="1598" y="4346"/>
                      <a:pt x="1233" y="4437"/>
                      <a:pt x="845" y="4437"/>
                    </a:cubicBezTo>
                    <a:cubicBezTo>
                      <a:pt x="754" y="4437"/>
                      <a:pt x="754" y="4642"/>
                      <a:pt x="845" y="4642"/>
                    </a:cubicBezTo>
                    <a:cubicBezTo>
                      <a:pt x="1142" y="4642"/>
                      <a:pt x="1507" y="4642"/>
                      <a:pt x="1895" y="4528"/>
                    </a:cubicBezTo>
                    <a:lnTo>
                      <a:pt x="1895" y="4528"/>
                    </a:lnTo>
                    <a:cubicBezTo>
                      <a:pt x="1895" y="4642"/>
                      <a:pt x="1804" y="4642"/>
                      <a:pt x="1895" y="4642"/>
                    </a:cubicBezTo>
                    <a:cubicBezTo>
                      <a:pt x="1804" y="4734"/>
                      <a:pt x="1804" y="4825"/>
                      <a:pt x="1712" y="4916"/>
                    </a:cubicBezTo>
                    <a:cubicBezTo>
                      <a:pt x="1630" y="5048"/>
                      <a:pt x="1715" y="5144"/>
                      <a:pt x="1802" y="5144"/>
                    </a:cubicBezTo>
                    <a:cubicBezTo>
                      <a:pt x="1836" y="5144"/>
                      <a:pt x="1870" y="5130"/>
                      <a:pt x="1895" y="5099"/>
                    </a:cubicBezTo>
                    <a:cubicBezTo>
                      <a:pt x="1986" y="5099"/>
                      <a:pt x="1986" y="5007"/>
                      <a:pt x="1986" y="5007"/>
                    </a:cubicBezTo>
                    <a:cubicBezTo>
                      <a:pt x="2078" y="5304"/>
                      <a:pt x="2169" y="5578"/>
                      <a:pt x="2283" y="5875"/>
                    </a:cubicBezTo>
                    <a:cubicBezTo>
                      <a:pt x="2321" y="5913"/>
                      <a:pt x="2374" y="5935"/>
                      <a:pt x="2418" y="5935"/>
                    </a:cubicBezTo>
                    <a:cubicBezTo>
                      <a:pt x="2479" y="5935"/>
                      <a:pt x="2519" y="5891"/>
                      <a:pt x="2466" y="5784"/>
                    </a:cubicBezTo>
                    <a:cubicBezTo>
                      <a:pt x="2374" y="5487"/>
                      <a:pt x="2283" y="5099"/>
                      <a:pt x="2078" y="4825"/>
                    </a:cubicBezTo>
                    <a:cubicBezTo>
                      <a:pt x="2374" y="4346"/>
                      <a:pt x="2648" y="3958"/>
                      <a:pt x="2945" y="3501"/>
                    </a:cubicBezTo>
                    <a:cubicBezTo>
                      <a:pt x="3036" y="4072"/>
                      <a:pt x="3219" y="4642"/>
                      <a:pt x="3516" y="5213"/>
                    </a:cubicBezTo>
                    <a:cubicBezTo>
                      <a:pt x="3516" y="5239"/>
                      <a:pt x="3531" y="5250"/>
                      <a:pt x="3552" y="5250"/>
                    </a:cubicBezTo>
                    <a:cubicBezTo>
                      <a:pt x="3605" y="5250"/>
                      <a:pt x="3698" y="5180"/>
                      <a:pt x="3698" y="5099"/>
                    </a:cubicBezTo>
                    <a:cubicBezTo>
                      <a:pt x="3516" y="4437"/>
                      <a:pt x="3310" y="3775"/>
                      <a:pt x="3128" y="3204"/>
                    </a:cubicBezTo>
                    <a:lnTo>
                      <a:pt x="3128" y="3204"/>
                    </a:lnTo>
                    <a:cubicBezTo>
                      <a:pt x="3607" y="3501"/>
                      <a:pt x="4086" y="3775"/>
                      <a:pt x="4566" y="4072"/>
                    </a:cubicBezTo>
                    <a:lnTo>
                      <a:pt x="4657" y="4163"/>
                    </a:lnTo>
                    <a:cubicBezTo>
                      <a:pt x="4657" y="4437"/>
                      <a:pt x="4657" y="4642"/>
                      <a:pt x="4748" y="4825"/>
                    </a:cubicBezTo>
                    <a:cubicBezTo>
                      <a:pt x="4748" y="5099"/>
                      <a:pt x="4748" y="5304"/>
                      <a:pt x="4840" y="5578"/>
                    </a:cubicBezTo>
                    <a:cubicBezTo>
                      <a:pt x="4931" y="5578"/>
                      <a:pt x="5022" y="5578"/>
                      <a:pt x="5022" y="5487"/>
                    </a:cubicBezTo>
                    <a:cubicBezTo>
                      <a:pt x="5022" y="5304"/>
                      <a:pt x="4931" y="5099"/>
                      <a:pt x="4931" y="4916"/>
                    </a:cubicBezTo>
                    <a:cubicBezTo>
                      <a:pt x="4840" y="4642"/>
                      <a:pt x="4840" y="4346"/>
                      <a:pt x="4748" y="4163"/>
                    </a:cubicBezTo>
                    <a:lnTo>
                      <a:pt x="4748" y="4163"/>
                    </a:lnTo>
                    <a:cubicBezTo>
                      <a:pt x="4931" y="4254"/>
                      <a:pt x="5136" y="4346"/>
                      <a:pt x="5319" y="4346"/>
                    </a:cubicBezTo>
                    <a:cubicBezTo>
                      <a:pt x="5344" y="4358"/>
                      <a:pt x="5368" y="4364"/>
                      <a:pt x="5390" y="4364"/>
                    </a:cubicBezTo>
                    <a:cubicBezTo>
                      <a:pt x="5523" y="4364"/>
                      <a:pt x="5580" y="4150"/>
                      <a:pt x="5501" y="4072"/>
                    </a:cubicBezTo>
                    <a:cubicBezTo>
                      <a:pt x="5410" y="3958"/>
                      <a:pt x="5319" y="3958"/>
                      <a:pt x="5228" y="3866"/>
                    </a:cubicBezTo>
                    <a:lnTo>
                      <a:pt x="5319" y="3866"/>
                    </a:lnTo>
                    <a:cubicBezTo>
                      <a:pt x="5501" y="3775"/>
                      <a:pt x="5798" y="3684"/>
                      <a:pt x="5889" y="3501"/>
                    </a:cubicBezTo>
                    <a:cubicBezTo>
                      <a:pt x="5981" y="3501"/>
                      <a:pt x="5889" y="3387"/>
                      <a:pt x="5889" y="3387"/>
                    </a:cubicBezTo>
                    <a:cubicBezTo>
                      <a:pt x="5593" y="3501"/>
                      <a:pt x="5410" y="3592"/>
                      <a:pt x="5228" y="3684"/>
                    </a:cubicBezTo>
                    <a:cubicBezTo>
                      <a:pt x="5136" y="3684"/>
                      <a:pt x="5022" y="3684"/>
                      <a:pt x="5022" y="3775"/>
                    </a:cubicBezTo>
                    <a:cubicBezTo>
                      <a:pt x="4566" y="3387"/>
                      <a:pt x="3995" y="3113"/>
                      <a:pt x="3516" y="2816"/>
                    </a:cubicBezTo>
                    <a:lnTo>
                      <a:pt x="6072" y="1972"/>
                    </a:lnTo>
                    <a:cubicBezTo>
                      <a:pt x="6163" y="1880"/>
                      <a:pt x="6163" y="1789"/>
                      <a:pt x="5981" y="1789"/>
                    </a:cubicBezTo>
                    <a:cubicBezTo>
                      <a:pt x="5228" y="1972"/>
                      <a:pt x="4360" y="2246"/>
                      <a:pt x="3516" y="2451"/>
                    </a:cubicBezTo>
                    <a:cubicBezTo>
                      <a:pt x="3698" y="2154"/>
                      <a:pt x="3881" y="1880"/>
                      <a:pt x="3995" y="1584"/>
                    </a:cubicBezTo>
                    <a:cubicBezTo>
                      <a:pt x="4269" y="1492"/>
                      <a:pt x="4657" y="1401"/>
                      <a:pt x="4931" y="1219"/>
                    </a:cubicBezTo>
                    <a:cubicBezTo>
                      <a:pt x="5010" y="1219"/>
                      <a:pt x="5020" y="996"/>
                      <a:pt x="4903" y="996"/>
                    </a:cubicBezTo>
                    <a:cubicBezTo>
                      <a:pt x="4885" y="996"/>
                      <a:pt x="4864" y="1001"/>
                      <a:pt x="4840" y="1013"/>
                    </a:cubicBezTo>
                    <a:cubicBezTo>
                      <a:pt x="4657" y="1104"/>
                      <a:pt x="4451" y="1104"/>
                      <a:pt x="4178" y="1219"/>
                    </a:cubicBezTo>
                    <a:cubicBezTo>
                      <a:pt x="4360" y="922"/>
                      <a:pt x="4566" y="648"/>
                      <a:pt x="4657" y="351"/>
                    </a:cubicBezTo>
                    <a:cubicBezTo>
                      <a:pt x="4721" y="287"/>
                      <a:pt x="4695" y="222"/>
                      <a:pt x="4641" y="222"/>
                    </a:cubicBezTo>
                    <a:cubicBezTo>
                      <a:pt x="4619" y="222"/>
                      <a:pt x="4592" y="233"/>
                      <a:pt x="4566" y="260"/>
                    </a:cubicBezTo>
                    <a:cubicBezTo>
                      <a:pt x="4269" y="648"/>
                      <a:pt x="4086" y="1013"/>
                      <a:pt x="3790" y="1401"/>
                    </a:cubicBezTo>
                    <a:cubicBezTo>
                      <a:pt x="3698" y="1492"/>
                      <a:pt x="3698" y="1492"/>
                      <a:pt x="3607" y="1492"/>
                    </a:cubicBezTo>
                    <a:cubicBezTo>
                      <a:pt x="3516" y="1584"/>
                      <a:pt x="3516" y="1789"/>
                      <a:pt x="3607" y="1789"/>
                    </a:cubicBezTo>
                    <a:cubicBezTo>
                      <a:pt x="3424" y="2063"/>
                      <a:pt x="3219" y="2246"/>
                      <a:pt x="3128" y="2542"/>
                    </a:cubicBezTo>
                    <a:cubicBezTo>
                      <a:pt x="3036" y="2542"/>
                      <a:pt x="3036" y="2542"/>
                      <a:pt x="2945" y="2451"/>
                    </a:cubicBezTo>
                    <a:cubicBezTo>
                      <a:pt x="2854" y="1675"/>
                      <a:pt x="2648" y="922"/>
                      <a:pt x="2557" y="77"/>
                    </a:cubicBezTo>
                    <a:cubicBezTo>
                      <a:pt x="2557" y="29"/>
                      <a:pt x="2524" y="1"/>
                      <a:pt x="2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47"/>
              <p:cNvSpPr/>
              <p:nvPr/>
            </p:nvSpPr>
            <p:spPr>
              <a:xfrm>
                <a:off x="8592884" y="4189242"/>
                <a:ext cx="8290" cy="31551"/>
              </a:xfrm>
              <a:custGeom>
                <a:avLst/>
                <a:gdLst/>
                <a:ahLst/>
                <a:cxnLst/>
                <a:rect l="l" t="t" r="r" b="b"/>
                <a:pathLst>
                  <a:path w="366" h="1393" extrusionOk="0">
                    <a:moveTo>
                      <a:pt x="1" y="0"/>
                    </a:moveTo>
                    <a:cubicBezTo>
                      <a:pt x="92" y="457"/>
                      <a:pt x="92" y="845"/>
                      <a:pt x="92" y="1324"/>
                    </a:cubicBezTo>
                    <a:cubicBezTo>
                      <a:pt x="92" y="1370"/>
                      <a:pt x="115" y="1393"/>
                      <a:pt x="138" y="1393"/>
                    </a:cubicBezTo>
                    <a:cubicBezTo>
                      <a:pt x="160" y="1393"/>
                      <a:pt x="183" y="1370"/>
                      <a:pt x="183" y="1324"/>
                    </a:cubicBezTo>
                    <a:cubicBezTo>
                      <a:pt x="366" y="845"/>
                      <a:pt x="275" y="36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47"/>
              <p:cNvSpPr/>
              <p:nvPr/>
            </p:nvSpPr>
            <p:spPr>
              <a:xfrm>
                <a:off x="8381446" y="3631531"/>
                <a:ext cx="38777" cy="36081"/>
              </a:xfrm>
              <a:custGeom>
                <a:avLst/>
                <a:gdLst/>
                <a:ahLst/>
                <a:cxnLst/>
                <a:rect l="l" t="t" r="r" b="b"/>
                <a:pathLst>
                  <a:path w="1712" h="1593" extrusionOk="0">
                    <a:moveTo>
                      <a:pt x="913" y="0"/>
                    </a:moveTo>
                    <a:cubicBezTo>
                      <a:pt x="696" y="0"/>
                      <a:pt x="479" y="120"/>
                      <a:pt x="388" y="360"/>
                    </a:cubicBezTo>
                    <a:cubicBezTo>
                      <a:pt x="297" y="543"/>
                      <a:pt x="297" y="657"/>
                      <a:pt x="206" y="748"/>
                    </a:cubicBezTo>
                    <a:cubicBezTo>
                      <a:pt x="0" y="1227"/>
                      <a:pt x="479" y="1593"/>
                      <a:pt x="867" y="1593"/>
                    </a:cubicBezTo>
                    <a:cubicBezTo>
                      <a:pt x="1347" y="1593"/>
                      <a:pt x="1712" y="1227"/>
                      <a:pt x="1529" y="748"/>
                    </a:cubicBezTo>
                    <a:cubicBezTo>
                      <a:pt x="1529" y="657"/>
                      <a:pt x="1438" y="543"/>
                      <a:pt x="1438" y="360"/>
                    </a:cubicBezTo>
                    <a:cubicBezTo>
                      <a:pt x="1347" y="120"/>
                      <a:pt x="1130" y="0"/>
                      <a:pt x="9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47"/>
              <p:cNvSpPr/>
              <p:nvPr/>
            </p:nvSpPr>
            <p:spPr>
              <a:xfrm>
                <a:off x="8558252" y="3449039"/>
                <a:ext cx="15017" cy="20566"/>
              </a:xfrm>
              <a:custGeom>
                <a:avLst/>
                <a:gdLst/>
                <a:ahLst/>
                <a:cxnLst/>
                <a:rect l="l" t="t" r="r" b="b"/>
                <a:pathLst>
                  <a:path w="663" h="908" extrusionOk="0">
                    <a:moveTo>
                      <a:pt x="320" y="0"/>
                    </a:moveTo>
                    <a:cubicBezTo>
                      <a:pt x="234" y="0"/>
                      <a:pt x="137" y="52"/>
                      <a:pt x="92" y="154"/>
                    </a:cubicBezTo>
                    <a:lnTo>
                      <a:pt x="92" y="428"/>
                    </a:lnTo>
                    <a:cubicBezTo>
                      <a:pt x="0" y="725"/>
                      <a:pt x="92" y="907"/>
                      <a:pt x="297" y="907"/>
                    </a:cubicBezTo>
                    <a:cubicBezTo>
                      <a:pt x="571" y="907"/>
                      <a:pt x="662" y="725"/>
                      <a:pt x="571" y="428"/>
                    </a:cubicBezTo>
                    <a:cubicBezTo>
                      <a:pt x="571" y="428"/>
                      <a:pt x="571" y="246"/>
                      <a:pt x="480" y="154"/>
                    </a:cubicBezTo>
                    <a:cubicBezTo>
                      <a:pt x="480" y="52"/>
                      <a:pt x="405" y="0"/>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47"/>
              <p:cNvSpPr/>
              <p:nvPr/>
            </p:nvSpPr>
            <p:spPr>
              <a:xfrm>
                <a:off x="8409872" y="1680685"/>
                <a:ext cx="25866" cy="14994"/>
              </a:xfrm>
              <a:custGeom>
                <a:avLst/>
                <a:gdLst/>
                <a:ahLst/>
                <a:cxnLst/>
                <a:rect l="l" t="t" r="r" b="b"/>
                <a:pathLst>
                  <a:path w="1142" h="662" extrusionOk="0">
                    <a:moveTo>
                      <a:pt x="541" y="0"/>
                    </a:moveTo>
                    <a:cubicBezTo>
                      <a:pt x="490" y="0"/>
                      <a:pt x="434" y="13"/>
                      <a:pt x="366" y="51"/>
                    </a:cubicBezTo>
                    <a:cubicBezTo>
                      <a:pt x="0" y="51"/>
                      <a:pt x="0" y="621"/>
                      <a:pt x="366" y="621"/>
                    </a:cubicBezTo>
                    <a:cubicBezTo>
                      <a:pt x="434" y="652"/>
                      <a:pt x="490" y="662"/>
                      <a:pt x="541" y="662"/>
                    </a:cubicBezTo>
                    <a:cubicBezTo>
                      <a:pt x="642" y="662"/>
                      <a:pt x="723" y="621"/>
                      <a:pt x="845" y="621"/>
                    </a:cubicBezTo>
                    <a:cubicBezTo>
                      <a:pt x="1142" y="507"/>
                      <a:pt x="1142" y="142"/>
                      <a:pt x="845" y="51"/>
                    </a:cubicBezTo>
                    <a:cubicBezTo>
                      <a:pt x="723" y="51"/>
                      <a:pt x="642" y="0"/>
                      <a:pt x="5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47"/>
              <p:cNvSpPr/>
              <p:nvPr/>
            </p:nvSpPr>
            <p:spPr>
              <a:xfrm>
                <a:off x="8607878" y="794141"/>
                <a:ext cx="17078" cy="12956"/>
              </a:xfrm>
              <a:custGeom>
                <a:avLst/>
                <a:gdLst/>
                <a:ahLst/>
                <a:cxnLst/>
                <a:rect l="l" t="t" r="r" b="b"/>
                <a:pathLst>
                  <a:path w="754" h="572" extrusionOk="0">
                    <a:moveTo>
                      <a:pt x="389" y="1"/>
                    </a:moveTo>
                    <a:cubicBezTo>
                      <a:pt x="1" y="1"/>
                      <a:pt x="1" y="571"/>
                      <a:pt x="389" y="571"/>
                    </a:cubicBezTo>
                    <a:cubicBezTo>
                      <a:pt x="754" y="571"/>
                      <a:pt x="754" y="1"/>
                      <a:pt x="3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47"/>
              <p:cNvSpPr/>
              <p:nvPr/>
            </p:nvSpPr>
            <p:spPr>
              <a:xfrm>
                <a:off x="8297686" y="1173098"/>
                <a:ext cx="25866" cy="12956"/>
              </a:xfrm>
              <a:custGeom>
                <a:avLst/>
                <a:gdLst/>
                <a:ahLst/>
                <a:cxnLst/>
                <a:rect l="l" t="t" r="r" b="b"/>
                <a:pathLst>
                  <a:path w="1142" h="572" extrusionOk="0">
                    <a:moveTo>
                      <a:pt x="388" y="1"/>
                    </a:moveTo>
                    <a:cubicBezTo>
                      <a:pt x="0" y="1"/>
                      <a:pt x="0" y="571"/>
                      <a:pt x="388" y="571"/>
                    </a:cubicBezTo>
                    <a:lnTo>
                      <a:pt x="754" y="571"/>
                    </a:lnTo>
                    <a:cubicBezTo>
                      <a:pt x="1142" y="480"/>
                      <a:pt x="1142" y="92"/>
                      <a:pt x="754" y="92"/>
                    </a:cubicBezTo>
                    <a:cubicBezTo>
                      <a:pt x="662" y="1"/>
                      <a:pt x="571" y="1"/>
                      <a:pt x="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47"/>
              <p:cNvSpPr/>
              <p:nvPr/>
            </p:nvSpPr>
            <p:spPr>
              <a:xfrm>
                <a:off x="7701062" y="843269"/>
                <a:ext cx="27950" cy="18120"/>
              </a:xfrm>
              <a:custGeom>
                <a:avLst/>
                <a:gdLst/>
                <a:ahLst/>
                <a:cxnLst/>
                <a:rect l="l" t="t" r="r" b="b"/>
                <a:pathLst>
                  <a:path w="1234" h="800" extrusionOk="0">
                    <a:moveTo>
                      <a:pt x="743" y="0"/>
                    </a:moveTo>
                    <a:cubicBezTo>
                      <a:pt x="634" y="0"/>
                      <a:pt x="515" y="23"/>
                      <a:pt x="366" y="23"/>
                    </a:cubicBezTo>
                    <a:cubicBezTo>
                      <a:pt x="1" y="114"/>
                      <a:pt x="1" y="685"/>
                      <a:pt x="366" y="776"/>
                    </a:cubicBezTo>
                    <a:cubicBezTo>
                      <a:pt x="515" y="776"/>
                      <a:pt x="634" y="799"/>
                      <a:pt x="743" y="799"/>
                    </a:cubicBezTo>
                    <a:cubicBezTo>
                      <a:pt x="851" y="799"/>
                      <a:pt x="948" y="776"/>
                      <a:pt x="1051" y="685"/>
                    </a:cubicBezTo>
                    <a:cubicBezTo>
                      <a:pt x="1234" y="502"/>
                      <a:pt x="1234" y="297"/>
                      <a:pt x="1051" y="114"/>
                    </a:cubicBezTo>
                    <a:cubicBezTo>
                      <a:pt x="948" y="23"/>
                      <a:pt x="851" y="0"/>
                      <a:pt x="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47"/>
              <p:cNvSpPr/>
              <p:nvPr/>
            </p:nvSpPr>
            <p:spPr>
              <a:xfrm>
                <a:off x="7405865" y="1358693"/>
                <a:ext cx="25889" cy="21223"/>
              </a:xfrm>
              <a:custGeom>
                <a:avLst/>
                <a:gdLst/>
                <a:ahLst/>
                <a:cxnLst/>
                <a:rect l="l" t="t" r="r" b="b"/>
                <a:pathLst>
                  <a:path w="1143" h="937" extrusionOk="0">
                    <a:moveTo>
                      <a:pt x="571" y="1"/>
                    </a:moveTo>
                    <a:cubicBezTo>
                      <a:pt x="1" y="1"/>
                      <a:pt x="1" y="937"/>
                      <a:pt x="571" y="937"/>
                    </a:cubicBezTo>
                    <a:cubicBezTo>
                      <a:pt x="1142" y="937"/>
                      <a:pt x="1142" y="1"/>
                      <a:pt x="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47"/>
              <p:cNvSpPr/>
              <p:nvPr/>
            </p:nvSpPr>
            <p:spPr>
              <a:xfrm>
                <a:off x="7560972" y="1643041"/>
                <a:ext cx="25866" cy="21223"/>
              </a:xfrm>
              <a:custGeom>
                <a:avLst/>
                <a:gdLst/>
                <a:ahLst/>
                <a:cxnLst/>
                <a:rect l="l" t="t" r="r" b="b"/>
                <a:pathLst>
                  <a:path w="1142" h="937" extrusionOk="0">
                    <a:moveTo>
                      <a:pt x="571" y="1"/>
                    </a:moveTo>
                    <a:cubicBezTo>
                      <a:pt x="0" y="1"/>
                      <a:pt x="0" y="937"/>
                      <a:pt x="571" y="937"/>
                    </a:cubicBezTo>
                    <a:cubicBezTo>
                      <a:pt x="1142" y="937"/>
                      <a:pt x="1142" y="1"/>
                      <a:pt x="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47"/>
              <p:cNvSpPr/>
              <p:nvPr/>
            </p:nvSpPr>
            <p:spPr>
              <a:xfrm>
                <a:off x="7377960" y="2286324"/>
                <a:ext cx="36466" cy="33273"/>
              </a:xfrm>
              <a:custGeom>
                <a:avLst/>
                <a:gdLst/>
                <a:ahLst/>
                <a:cxnLst/>
                <a:rect l="l" t="t" r="r" b="b"/>
                <a:pathLst>
                  <a:path w="1610" h="1469" extrusionOk="0">
                    <a:moveTo>
                      <a:pt x="662" y="0"/>
                    </a:moveTo>
                    <a:cubicBezTo>
                      <a:pt x="519" y="0"/>
                      <a:pt x="377" y="74"/>
                      <a:pt x="274" y="223"/>
                    </a:cubicBezTo>
                    <a:cubicBezTo>
                      <a:pt x="0" y="405"/>
                      <a:pt x="0" y="793"/>
                      <a:pt x="274" y="976"/>
                    </a:cubicBezTo>
                    <a:cubicBezTo>
                      <a:pt x="274" y="1067"/>
                      <a:pt x="365" y="1159"/>
                      <a:pt x="480" y="1273"/>
                    </a:cubicBezTo>
                    <a:cubicBezTo>
                      <a:pt x="662" y="1364"/>
                      <a:pt x="753" y="1364"/>
                      <a:pt x="936" y="1455"/>
                    </a:cubicBezTo>
                    <a:cubicBezTo>
                      <a:pt x="966" y="1465"/>
                      <a:pt x="997" y="1469"/>
                      <a:pt x="1029" y="1469"/>
                    </a:cubicBezTo>
                    <a:cubicBezTo>
                      <a:pt x="1306" y="1469"/>
                      <a:pt x="1609" y="1131"/>
                      <a:pt x="1507" y="885"/>
                    </a:cubicBezTo>
                    <a:cubicBezTo>
                      <a:pt x="1415" y="702"/>
                      <a:pt x="1415" y="588"/>
                      <a:pt x="1324" y="405"/>
                    </a:cubicBezTo>
                    <a:lnTo>
                      <a:pt x="1050" y="223"/>
                    </a:lnTo>
                    <a:cubicBezTo>
                      <a:pt x="947" y="74"/>
                      <a:pt x="80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47"/>
              <p:cNvSpPr/>
              <p:nvPr/>
            </p:nvSpPr>
            <p:spPr>
              <a:xfrm>
                <a:off x="7957506" y="2092825"/>
                <a:ext cx="25866" cy="17599"/>
              </a:xfrm>
              <a:custGeom>
                <a:avLst/>
                <a:gdLst/>
                <a:ahLst/>
                <a:cxnLst/>
                <a:rect l="l" t="t" r="r" b="b"/>
                <a:pathLst>
                  <a:path w="1142" h="777" extrusionOk="0">
                    <a:moveTo>
                      <a:pt x="571" y="1"/>
                    </a:moveTo>
                    <a:cubicBezTo>
                      <a:pt x="0" y="1"/>
                      <a:pt x="0" y="777"/>
                      <a:pt x="571" y="777"/>
                    </a:cubicBezTo>
                    <a:cubicBezTo>
                      <a:pt x="1142" y="777"/>
                      <a:pt x="1142" y="1"/>
                      <a:pt x="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47"/>
              <p:cNvSpPr/>
              <p:nvPr/>
            </p:nvSpPr>
            <p:spPr>
              <a:xfrm>
                <a:off x="7983349" y="3018893"/>
                <a:ext cx="34156" cy="26659"/>
              </a:xfrm>
              <a:custGeom>
                <a:avLst/>
                <a:gdLst/>
                <a:ahLst/>
                <a:cxnLst/>
                <a:rect l="l" t="t" r="r" b="b"/>
                <a:pathLst>
                  <a:path w="1508" h="1177" extrusionOk="0">
                    <a:moveTo>
                      <a:pt x="904" y="0"/>
                    </a:moveTo>
                    <a:cubicBezTo>
                      <a:pt x="855" y="0"/>
                      <a:pt x="805" y="6"/>
                      <a:pt x="754" y="18"/>
                    </a:cubicBezTo>
                    <a:cubicBezTo>
                      <a:pt x="663" y="18"/>
                      <a:pt x="571" y="109"/>
                      <a:pt x="457" y="109"/>
                    </a:cubicBezTo>
                    <a:cubicBezTo>
                      <a:pt x="1" y="314"/>
                      <a:pt x="1" y="885"/>
                      <a:pt x="457" y="1068"/>
                    </a:cubicBezTo>
                    <a:cubicBezTo>
                      <a:pt x="571" y="1068"/>
                      <a:pt x="663" y="1159"/>
                      <a:pt x="754" y="1159"/>
                    </a:cubicBezTo>
                    <a:cubicBezTo>
                      <a:pt x="805" y="1171"/>
                      <a:pt x="855" y="1177"/>
                      <a:pt x="904" y="1177"/>
                    </a:cubicBezTo>
                    <a:cubicBezTo>
                      <a:pt x="1231" y="1177"/>
                      <a:pt x="1507" y="926"/>
                      <a:pt x="1507" y="588"/>
                    </a:cubicBezTo>
                    <a:cubicBezTo>
                      <a:pt x="1507" y="251"/>
                      <a:pt x="1231" y="0"/>
                      <a:pt x="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47"/>
              <p:cNvSpPr/>
              <p:nvPr/>
            </p:nvSpPr>
            <p:spPr>
              <a:xfrm>
                <a:off x="7489624" y="3960726"/>
                <a:ext cx="30532" cy="21744"/>
              </a:xfrm>
              <a:custGeom>
                <a:avLst/>
                <a:gdLst/>
                <a:ahLst/>
                <a:cxnLst/>
                <a:rect l="l" t="t" r="r" b="b"/>
                <a:pathLst>
                  <a:path w="1348" h="960" extrusionOk="0">
                    <a:moveTo>
                      <a:pt x="685" y="0"/>
                    </a:moveTo>
                    <a:cubicBezTo>
                      <a:pt x="0" y="0"/>
                      <a:pt x="0" y="959"/>
                      <a:pt x="685" y="959"/>
                    </a:cubicBezTo>
                    <a:cubicBezTo>
                      <a:pt x="1347" y="959"/>
                      <a:pt x="1347" y="0"/>
                      <a:pt x="6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47"/>
              <p:cNvSpPr/>
              <p:nvPr/>
            </p:nvSpPr>
            <p:spPr>
              <a:xfrm>
                <a:off x="7886158" y="4268857"/>
                <a:ext cx="30011" cy="25866"/>
              </a:xfrm>
              <a:custGeom>
                <a:avLst/>
                <a:gdLst/>
                <a:ahLst/>
                <a:cxnLst/>
                <a:rect l="l" t="t" r="r" b="b"/>
                <a:pathLst>
                  <a:path w="1325" h="1142" extrusionOk="0">
                    <a:moveTo>
                      <a:pt x="662" y="0"/>
                    </a:moveTo>
                    <a:cubicBezTo>
                      <a:pt x="0" y="0"/>
                      <a:pt x="0" y="1142"/>
                      <a:pt x="662" y="1142"/>
                    </a:cubicBezTo>
                    <a:cubicBezTo>
                      <a:pt x="1324" y="1142"/>
                      <a:pt x="1324"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4" name="Google Shape;4454;p47"/>
            <p:cNvGrpSpPr/>
            <p:nvPr/>
          </p:nvGrpSpPr>
          <p:grpSpPr>
            <a:xfrm>
              <a:off x="726623" y="731582"/>
              <a:ext cx="2690595" cy="4023774"/>
              <a:chOff x="726623" y="731582"/>
              <a:chExt cx="2690595" cy="4023774"/>
            </a:xfrm>
          </p:grpSpPr>
          <p:sp>
            <p:nvSpPr>
              <p:cNvPr id="4455" name="Google Shape;4455;p47"/>
              <p:cNvSpPr/>
              <p:nvPr/>
            </p:nvSpPr>
            <p:spPr>
              <a:xfrm>
                <a:off x="1564674" y="1481229"/>
                <a:ext cx="275583" cy="275583"/>
              </a:xfrm>
              <a:custGeom>
                <a:avLst/>
                <a:gdLst/>
                <a:ahLst/>
                <a:cxnLst/>
                <a:rect l="l" t="t" r="r" b="b"/>
                <a:pathLst>
                  <a:path w="12167" h="12167" extrusionOk="0">
                    <a:moveTo>
                      <a:pt x="6095" y="1"/>
                    </a:moveTo>
                    <a:cubicBezTo>
                      <a:pt x="2762" y="1"/>
                      <a:pt x="0" y="2762"/>
                      <a:pt x="0" y="6095"/>
                    </a:cubicBezTo>
                    <a:cubicBezTo>
                      <a:pt x="0" y="9427"/>
                      <a:pt x="2762" y="12166"/>
                      <a:pt x="6095" y="12166"/>
                    </a:cubicBezTo>
                    <a:cubicBezTo>
                      <a:pt x="9518" y="12166"/>
                      <a:pt x="12166" y="9427"/>
                      <a:pt x="12166" y="6095"/>
                    </a:cubicBezTo>
                    <a:cubicBezTo>
                      <a:pt x="12166" y="2762"/>
                      <a:pt x="9518" y="1"/>
                      <a:pt x="6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47"/>
              <p:cNvSpPr/>
              <p:nvPr/>
            </p:nvSpPr>
            <p:spPr>
              <a:xfrm>
                <a:off x="2986392" y="757448"/>
                <a:ext cx="172185" cy="172163"/>
              </a:xfrm>
              <a:custGeom>
                <a:avLst/>
                <a:gdLst/>
                <a:ahLst/>
                <a:cxnLst/>
                <a:rect l="l" t="t" r="r" b="b"/>
                <a:pathLst>
                  <a:path w="7602" h="7601" extrusionOk="0">
                    <a:moveTo>
                      <a:pt x="3813" y="0"/>
                    </a:moveTo>
                    <a:cubicBezTo>
                      <a:pt x="1713" y="0"/>
                      <a:pt x="1" y="1712"/>
                      <a:pt x="1" y="3812"/>
                    </a:cubicBezTo>
                    <a:cubicBezTo>
                      <a:pt x="1" y="5889"/>
                      <a:pt x="1713" y="7601"/>
                      <a:pt x="3813" y="7601"/>
                    </a:cubicBezTo>
                    <a:cubicBezTo>
                      <a:pt x="5890" y="7601"/>
                      <a:pt x="7602" y="5889"/>
                      <a:pt x="7602" y="3812"/>
                    </a:cubicBezTo>
                    <a:cubicBezTo>
                      <a:pt x="7602" y="1712"/>
                      <a:pt x="5890" y="0"/>
                      <a:pt x="3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47"/>
              <p:cNvSpPr/>
              <p:nvPr/>
            </p:nvSpPr>
            <p:spPr>
              <a:xfrm>
                <a:off x="797971" y="731582"/>
                <a:ext cx="172185" cy="172185"/>
              </a:xfrm>
              <a:custGeom>
                <a:avLst/>
                <a:gdLst/>
                <a:ahLst/>
                <a:cxnLst/>
                <a:rect l="l" t="t" r="r" b="b"/>
                <a:pathLst>
                  <a:path w="7602" h="7602" extrusionOk="0">
                    <a:moveTo>
                      <a:pt x="3789" y="1"/>
                    </a:moveTo>
                    <a:cubicBezTo>
                      <a:pt x="1712" y="1"/>
                      <a:pt x="0" y="1713"/>
                      <a:pt x="0" y="3813"/>
                    </a:cubicBezTo>
                    <a:cubicBezTo>
                      <a:pt x="0" y="5890"/>
                      <a:pt x="1712" y="7602"/>
                      <a:pt x="3789" y="7602"/>
                    </a:cubicBezTo>
                    <a:cubicBezTo>
                      <a:pt x="5889" y="7602"/>
                      <a:pt x="7601" y="5890"/>
                      <a:pt x="7601" y="3813"/>
                    </a:cubicBezTo>
                    <a:cubicBezTo>
                      <a:pt x="7601" y="1713"/>
                      <a:pt x="5889" y="1"/>
                      <a:pt x="37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47"/>
              <p:cNvSpPr/>
              <p:nvPr/>
            </p:nvSpPr>
            <p:spPr>
              <a:xfrm>
                <a:off x="815026" y="2816628"/>
                <a:ext cx="172185" cy="172684"/>
              </a:xfrm>
              <a:custGeom>
                <a:avLst/>
                <a:gdLst/>
                <a:ahLst/>
                <a:cxnLst/>
                <a:rect l="l" t="t" r="r" b="b"/>
                <a:pathLst>
                  <a:path w="7602" h="7624" extrusionOk="0">
                    <a:moveTo>
                      <a:pt x="3812" y="0"/>
                    </a:moveTo>
                    <a:cubicBezTo>
                      <a:pt x="1712" y="0"/>
                      <a:pt x="0" y="1712"/>
                      <a:pt x="0" y="3812"/>
                    </a:cubicBezTo>
                    <a:cubicBezTo>
                      <a:pt x="0" y="5912"/>
                      <a:pt x="1712" y="7624"/>
                      <a:pt x="3812" y="7624"/>
                    </a:cubicBezTo>
                    <a:cubicBezTo>
                      <a:pt x="5889" y="7624"/>
                      <a:pt x="7601" y="5912"/>
                      <a:pt x="7601" y="3812"/>
                    </a:cubicBezTo>
                    <a:cubicBezTo>
                      <a:pt x="7601" y="1712"/>
                      <a:pt x="5889" y="0"/>
                      <a:pt x="3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47"/>
              <p:cNvSpPr/>
              <p:nvPr/>
            </p:nvSpPr>
            <p:spPr>
              <a:xfrm>
                <a:off x="1036815" y="3723943"/>
                <a:ext cx="2123824" cy="1031414"/>
              </a:xfrm>
              <a:custGeom>
                <a:avLst/>
                <a:gdLst/>
                <a:ahLst/>
                <a:cxnLst/>
                <a:rect l="l" t="t" r="r" b="b"/>
                <a:pathLst>
                  <a:path w="93767" h="45537" extrusionOk="0">
                    <a:moveTo>
                      <a:pt x="76557" y="1"/>
                    </a:moveTo>
                    <a:lnTo>
                      <a:pt x="13992" y="1895"/>
                    </a:lnTo>
                    <a:cubicBezTo>
                      <a:pt x="13992" y="1895"/>
                      <a:pt x="1" y="20338"/>
                      <a:pt x="959" y="45537"/>
                    </a:cubicBezTo>
                    <a:lnTo>
                      <a:pt x="93310" y="45537"/>
                    </a:lnTo>
                    <a:cubicBezTo>
                      <a:pt x="93767" y="36977"/>
                      <a:pt x="92740" y="17576"/>
                      <a:pt x="76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47"/>
              <p:cNvSpPr/>
              <p:nvPr/>
            </p:nvSpPr>
            <p:spPr>
              <a:xfrm>
                <a:off x="1418355" y="4031552"/>
                <a:ext cx="1395897" cy="723804"/>
              </a:xfrm>
              <a:custGeom>
                <a:avLst/>
                <a:gdLst/>
                <a:ahLst/>
                <a:cxnLst/>
                <a:rect l="l" t="t" r="r" b="b"/>
                <a:pathLst>
                  <a:path w="61629" h="31956" extrusionOk="0">
                    <a:moveTo>
                      <a:pt x="28806" y="1"/>
                    </a:moveTo>
                    <a:cubicBezTo>
                      <a:pt x="3516" y="1"/>
                      <a:pt x="1" y="18261"/>
                      <a:pt x="845" y="31956"/>
                    </a:cubicBezTo>
                    <a:lnTo>
                      <a:pt x="60191" y="31956"/>
                    </a:lnTo>
                    <a:cubicBezTo>
                      <a:pt x="61629" y="17416"/>
                      <a:pt x="56197" y="1"/>
                      <a:pt x="28806" y="1"/>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47"/>
              <p:cNvSpPr/>
              <p:nvPr/>
            </p:nvSpPr>
            <p:spPr>
              <a:xfrm>
                <a:off x="726623" y="2183787"/>
                <a:ext cx="730531" cy="375605"/>
              </a:xfrm>
              <a:custGeom>
                <a:avLst/>
                <a:gdLst/>
                <a:ahLst/>
                <a:cxnLst/>
                <a:rect l="l" t="t" r="r" b="b"/>
                <a:pathLst>
                  <a:path w="32253" h="16583" extrusionOk="0">
                    <a:moveTo>
                      <a:pt x="14864" y="1"/>
                    </a:moveTo>
                    <a:cubicBezTo>
                      <a:pt x="6209" y="1"/>
                      <a:pt x="553" y="6015"/>
                      <a:pt x="297" y="7785"/>
                    </a:cubicBezTo>
                    <a:cubicBezTo>
                      <a:pt x="0" y="10547"/>
                      <a:pt x="6757" y="15021"/>
                      <a:pt x="13604" y="16254"/>
                    </a:cubicBezTo>
                    <a:cubicBezTo>
                      <a:pt x="14824" y="16490"/>
                      <a:pt x="16297" y="16582"/>
                      <a:pt x="17847" y="16582"/>
                    </a:cubicBezTo>
                    <a:cubicBezTo>
                      <a:pt x="23169" y="16582"/>
                      <a:pt x="29399" y="15500"/>
                      <a:pt x="29399" y="15500"/>
                    </a:cubicBezTo>
                    <a:lnTo>
                      <a:pt x="32253" y="8082"/>
                    </a:lnTo>
                    <a:cubicBezTo>
                      <a:pt x="32253" y="8082"/>
                      <a:pt x="26432" y="1029"/>
                      <a:pt x="16731" y="93"/>
                    </a:cubicBezTo>
                    <a:cubicBezTo>
                      <a:pt x="16095" y="30"/>
                      <a:pt x="15472" y="1"/>
                      <a:pt x="14864"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47"/>
              <p:cNvSpPr/>
              <p:nvPr/>
            </p:nvSpPr>
            <p:spPr>
              <a:xfrm>
                <a:off x="853803" y="2283628"/>
                <a:ext cx="534065" cy="200090"/>
              </a:xfrm>
              <a:custGeom>
                <a:avLst/>
                <a:gdLst/>
                <a:ahLst/>
                <a:cxnLst/>
                <a:rect l="l" t="t" r="r" b="b"/>
                <a:pathLst>
                  <a:path w="23579" h="8834" extrusionOk="0">
                    <a:moveTo>
                      <a:pt x="10593" y="0"/>
                    </a:moveTo>
                    <a:cubicBezTo>
                      <a:pt x="4811" y="0"/>
                      <a:pt x="723" y="2728"/>
                      <a:pt x="480" y="3560"/>
                    </a:cubicBezTo>
                    <a:cubicBezTo>
                      <a:pt x="0" y="4998"/>
                      <a:pt x="4657" y="7554"/>
                      <a:pt x="9519" y="8513"/>
                    </a:cubicBezTo>
                    <a:cubicBezTo>
                      <a:pt x="10909" y="8756"/>
                      <a:pt x="12829" y="8833"/>
                      <a:pt x="14703" y="8833"/>
                    </a:cubicBezTo>
                    <a:cubicBezTo>
                      <a:pt x="17932" y="8833"/>
                      <a:pt x="21023" y="8604"/>
                      <a:pt x="21023" y="8604"/>
                    </a:cubicBezTo>
                    <a:lnTo>
                      <a:pt x="23579" y="4907"/>
                    </a:lnTo>
                    <a:cubicBezTo>
                      <a:pt x="23579" y="4907"/>
                      <a:pt x="19881" y="1004"/>
                      <a:pt x="12828" y="136"/>
                    </a:cubicBezTo>
                    <a:cubicBezTo>
                      <a:pt x="12060" y="43"/>
                      <a:pt x="11313" y="0"/>
                      <a:pt x="10593" y="0"/>
                    </a:cubicBezTo>
                    <a:close/>
                  </a:path>
                </a:pathLst>
              </a:custGeom>
              <a:solidFill>
                <a:srgbClr val="F0A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47"/>
              <p:cNvSpPr/>
              <p:nvPr/>
            </p:nvSpPr>
            <p:spPr>
              <a:xfrm>
                <a:off x="2340165" y="967957"/>
                <a:ext cx="1077053" cy="1360541"/>
              </a:xfrm>
              <a:custGeom>
                <a:avLst/>
                <a:gdLst/>
                <a:ahLst/>
                <a:cxnLst/>
                <a:rect l="l" t="t" r="r" b="b"/>
                <a:pathLst>
                  <a:path w="47552" h="60068" extrusionOk="0">
                    <a:moveTo>
                      <a:pt x="28749" y="1"/>
                    </a:moveTo>
                    <a:cubicBezTo>
                      <a:pt x="28135" y="1"/>
                      <a:pt x="27621" y="179"/>
                      <a:pt x="27299" y="589"/>
                    </a:cubicBezTo>
                    <a:cubicBezTo>
                      <a:pt x="25770" y="2301"/>
                      <a:pt x="31864" y="4881"/>
                      <a:pt x="33006" y="11249"/>
                    </a:cubicBezTo>
                    <a:cubicBezTo>
                      <a:pt x="34168" y="17340"/>
                      <a:pt x="30601" y="25908"/>
                      <a:pt x="29310" y="25908"/>
                    </a:cubicBezTo>
                    <a:cubicBezTo>
                      <a:pt x="29232" y="25908"/>
                      <a:pt x="29162" y="25876"/>
                      <a:pt x="29102" y="25811"/>
                    </a:cubicBezTo>
                    <a:cubicBezTo>
                      <a:pt x="28062" y="24771"/>
                      <a:pt x="27963" y="19990"/>
                      <a:pt x="26119" y="19990"/>
                    </a:cubicBezTo>
                    <a:cubicBezTo>
                      <a:pt x="26102" y="19990"/>
                      <a:pt x="26084" y="19990"/>
                      <a:pt x="26067" y="19991"/>
                    </a:cubicBezTo>
                    <a:cubicBezTo>
                      <a:pt x="24317" y="20188"/>
                      <a:pt x="26612" y="26212"/>
                      <a:pt x="25381" y="26212"/>
                    </a:cubicBezTo>
                    <a:cubicBezTo>
                      <a:pt x="25327" y="26212"/>
                      <a:pt x="25267" y="26200"/>
                      <a:pt x="25199" y="26177"/>
                    </a:cubicBezTo>
                    <a:cubicBezTo>
                      <a:pt x="23869" y="25733"/>
                      <a:pt x="22538" y="23566"/>
                      <a:pt x="21347" y="23566"/>
                    </a:cubicBezTo>
                    <a:cubicBezTo>
                      <a:pt x="21005" y="23566"/>
                      <a:pt x="20675" y="23744"/>
                      <a:pt x="20360" y="24191"/>
                    </a:cubicBezTo>
                    <a:cubicBezTo>
                      <a:pt x="18922" y="26177"/>
                      <a:pt x="24925" y="30833"/>
                      <a:pt x="24629" y="33892"/>
                    </a:cubicBezTo>
                    <a:cubicBezTo>
                      <a:pt x="24446" y="36927"/>
                      <a:pt x="20931" y="45213"/>
                      <a:pt x="17119" y="47290"/>
                    </a:cubicBezTo>
                    <a:cubicBezTo>
                      <a:pt x="15958" y="47957"/>
                      <a:pt x="14983" y="48218"/>
                      <a:pt x="14205" y="48218"/>
                    </a:cubicBezTo>
                    <a:cubicBezTo>
                      <a:pt x="12429" y="48218"/>
                      <a:pt x="11678" y="46859"/>
                      <a:pt x="12075" y="45875"/>
                    </a:cubicBezTo>
                    <a:cubicBezTo>
                      <a:pt x="12737" y="44437"/>
                      <a:pt x="14745" y="40739"/>
                      <a:pt x="13033" y="39963"/>
                    </a:cubicBezTo>
                    <a:cubicBezTo>
                      <a:pt x="12933" y="39919"/>
                      <a:pt x="12836" y="39898"/>
                      <a:pt x="12741" y="39898"/>
                    </a:cubicBezTo>
                    <a:cubicBezTo>
                      <a:pt x="11400" y="39898"/>
                      <a:pt x="10587" y="44022"/>
                      <a:pt x="9561" y="44022"/>
                    </a:cubicBezTo>
                    <a:cubicBezTo>
                      <a:pt x="9422" y="44022"/>
                      <a:pt x="9279" y="43947"/>
                      <a:pt x="9130" y="43775"/>
                    </a:cubicBezTo>
                    <a:cubicBezTo>
                      <a:pt x="8099" y="42495"/>
                      <a:pt x="5390" y="37764"/>
                      <a:pt x="3316" y="37764"/>
                    </a:cubicBezTo>
                    <a:cubicBezTo>
                      <a:pt x="2911" y="37764"/>
                      <a:pt x="2531" y="37944"/>
                      <a:pt x="2191" y="38365"/>
                    </a:cubicBezTo>
                    <a:cubicBezTo>
                      <a:pt x="0" y="40830"/>
                      <a:pt x="9039" y="48431"/>
                      <a:pt x="8834" y="51102"/>
                    </a:cubicBezTo>
                    <a:cubicBezTo>
                      <a:pt x="8560" y="53658"/>
                      <a:pt x="5045" y="55576"/>
                      <a:pt x="5045" y="55576"/>
                    </a:cubicBezTo>
                    <a:cubicBezTo>
                      <a:pt x="5045" y="55576"/>
                      <a:pt x="5318" y="59753"/>
                      <a:pt x="7692" y="60049"/>
                    </a:cubicBezTo>
                    <a:cubicBezTo>
                      <a:pt x="7798" y="60061"/>
                      <a:pt x="7907" y="60067"/>
                      <a:pt x="8021" y="60067"/>
                    </a:cubicBezTo>
                    <a:cubicBezTo>
                      <a:pt x="10496" y="60067"/>
                      <a:pt x="14892" y="57312"/>
                      <a:pt x="18078" y="55849"/>
                    </a:cubicBezTo>
                    <a:cubicBezTo>
                      <a:pt x="21502" y="54434"/>
                      <a:pt x="26067" y="51284"/>
                      <a:pt x="28144" y="50805"/>
                    </a:cubicBezTo>
                    <a:cubicBezTo>
                      <a:pt x="28464" y="50749"/>
                      <a:pt x="28834" y="50727"/>
                      <a:pt x="29238" y="50727"/>
                    </a:cubicBezTo>
                    <a:cubicBezTo>
                      <a:pt x="31059" y="50727"/>
                      <a:pt x="33556" y="51189"/>
                      <a:pt x="35168" y="51189"/>
                    </a:cubicBezTo>
                    <a:cubicBezTo>
                      <a:pt x="35544" y="51189"/>
                      <a:pt x="35873" y="51164"/>
                      <a:pt x="36133" y="51102"/>
                    </a:cubicBezTo>
                    <a:cubicBezTo>
                      <a:pt x="37753" y="50714"/>
                      <a:pt x="37936" y="47952"/>
                      <a:pt x="36041" y="47861"/>
                    </a:cubicBezTo>
                    <a:cubicBezTo>
                      <a:pt x="34238" y="47769"/>
                      <a:pt x="30632" y="47199"/>
                      <a:pt x="30632" y="47199"/>
                    </a:cubicBezTo>
                    <a:cubicBezTo>
                      <a:pt x="30632" y="47199"/>
                      <a:pt x="33850" y="46149"/>
                      <a:pt x="37662" y="44734"/>
                    </a:cubicBezTo>
                    <a:cubicBezTo>
                      <a:pt x="41565" y="43204"/>
                      <a:pt x="43551" y="39963"/>
                      <a:pt x="44989" y="37589"/>
                    </a:cubicBezTo>
                    <a:cubicBezTo>
                      <a:pt x="46109" y="35638"/>
                      <a:pt x="45212" y="33858"/>
                      <a:pt x="43805" y="33858"/>
                    </a:cubicBezTo>
                    <a:cubicBezTo>
                      <a:pt x="43434" y="33858"/>
                      <a:pt x="43029" y="33981"/>
                      <a:pt x="42615" y="34257"/>
                    </a:cubicBezTo>
                    <a:cubicBezTo>
                      <a:pt x="40698" y="35603"/>
                      <a:pt x="38324" y="38548"/>
                      <a:pt x="36338" y="39210"/>
                    </a:cubicBezTo>
                    <a:cubicBezTo>
                      <a:pt x="34850" y="39679"/>
                      <a:pt x="31791" y="40389"/>
                      <a:pt x="30436" y="40389"/>
                    </a:cubicBezTo>
                    <a:cubicBezTo>
                      <a:pt x="29879" y="40389"/>
                      <a:pt x="29610" y="40269"/>
                      <a:pt x="29856" y="39963"/>
                    </a:cubicBezTo>
                    <a:cubicBezTo>
                      <a:pt x="30723" y="39027"/>
                      <a:pt x="32914" y="32454"/>
                      <a:pt x="34421" y="30742"/>
                    </a:cubicBezTo>
                    <a:cubicBezTo>
                      <a:pt x="35950" y="29030"/>
                      <a:pt x="38803" y="27318"/>
                      <a:pt x="41656" y="25515"/>
                    </a:cubicBezTo>
                    <a:cubicBezTo>
                      <a:pt x="44601" y="23620"/>
                      <a:pt x="44898" y="21520"/>
                      <a:pt x="46221" y="18758"/>
                    </a:cubicBezTo>
                    <a:cubicBezTo>
                      <a:pt x="47551" y="16270"/>
                      <a:pt x="47047" y="13681"/>
                      <a:pt x="45485" y="13681"/>
                    </a:cubicBezTo>
                    <a:cubicBezTo>
                      <a:pt x="45385" y="13681"/>
                      <a:pt x="45280" y="13692"/>
                      <a:pt x="45171" y="13714"/>
                    </a:cubicBezTo>
                    <a:cubicBezTo>
                      <a:pt x="43277" y="14193"/>
                      <a:pt x="42889" y="17914"/>
                      <a:pt x="41360" y="19238"/>
                    </a:cubicBezTo>
                    <a:cubicBezTo>
                      <a:pt x="40073" y="20291"/>
                      <a:pt x="36203" y="22810"/>
                      <a:pt x="35345" y="22810"/>
                    </a:cubicBezTo>
                    <a:cubicBezTo>
                      <a:pt x="35199" y="22810"/>
                      <a:pt x="35140" y="22736"/>
                      <a:pt x="35197" y="22570"/>
                    </a:cubicBezTo>
                    <a:cubicBezTo>
                      <a:pt x="36041" y="19626"/>
                      <a:pt x="36429" y="12390"/>
                      <a:pt x="37845" y="9720"/>
                    </a:cubicBezTo>
                    <a:cubicBezTo>
                      <a:pt x="39077" y="7254"/>
                      <a:pt x="41656" y="2119"/>
                      <a:pt x="39762" y="1639"/>
                    </a:cubicBezTo>
                    <a:cubicBezTo>
                      <a:pt x="39667" y="1612"/>
                      <a:pt x="39571" y="1600"/>
                      <a:pt x="39476" y="1600"/>
                    </a:cubicBezTo>
                    <a:cubicBezTo>
                      <a:pt x="37954" y="1600"/>
                      <a:pt x="36472" y="4867"/>
                      <a:pt x="35471" y="4867"/>
                    </a:cubicBezTo>
                    <a:cubicBezTo>
                      <a:pt x="35217" y="4867"/>
                      <a:pt x="34994" y="4656"/>
                      <a:pt x="34809" y="4127"/>
                    </a:cubicBezTo>
                    <a:cubicBezTo>
                      <a:pt x="34068" y="2064"/>
                      <a:pt x="30834" y="1"/>
                      <a:pt x="28749" y="1"/>
                    </a:cubicBezTo>
                    <a:close/>
                  </a:path>
                </a:pathLst>
              </a:custGeom>
              <a:solidFill>
                <a:srgbClr val="7C5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47"/>
              <p:cNvSpPr/>
              <p:nvPr/>
            </p:nvSpPr>
            <p:spPr>
              <a:xfrm>
                <a:off x="2674139" y="2228770"/>
                <a:ext cx="730010" cy="375582"/>
              </a:xfrm>
              <a:custGeom>
                <a:avLst/>
                <a:gdLst/>
                <a:ahLst/>
                <a:cxnLst/>
                <a:rect l="l" t="t" r="r" b="b"/>
                <a:pathLst>
                  <a:path w="32230" h="16582" extrusionOk="0">
                    <a:moveTo>
                      <a:pt x="17366" y="1"/>
                    </a:moveTo>
                    <a:cubicBezTo>
                      <a:pt x="16758" y="1"/>
                      <a:pt x="16135" y="30"/>
                      <a:pt x="15499" y="93"/>
                    </a:cubicBezTo>
                    <a:cubicBezTo>
                      <a:pt x="5798" y="1052"/>
                      <a:pt x="0" y="8082"/>
                      <a:pt x="0" y="8082"/>
                    </a:cubicBezTo>
                    <a:lnTo>
                      <a:pt x="2945" y="15500"/>
                    </a:lnTo>
                    <a:cubicBezTo>
                      <a:pt x="2945" y="15500"/>
                      <a:pt x="9161" y="16582"/>
                      <a:pt x="14435" y="16582"/>
                    </a:cubicBezTo>
                    <a:cubicBezTo>
                      <a:pt x="15971" y="16582"/>
                      <a:pt x="17427" y="16490"/>
                      <a:pt x="18626" y="16253"/>
                    </a:cubicBezTo>
                    <a:cubicBezTo>
                      <a:pt x="25473" y="14930"/>
                      <a:pt x="32230" y="10547"/>
                      <a:pt x="31956" y="7808"/>
                    </a:cubicBezTo>
                    <a:cubicBezTo>
                      <a:pt x="31678" y="6017"/>
                      <a:pt x="26021" y="1"/>
                      <a:pt x="17366"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47"/>
              <p:cNvSpPr/>
              <p:nvPr/>
            </p:nvSpPr>
            <p:spPr>
              <a:xfrm>
                <a:off x="2742905" y="2328906"/>
                <a:ext cx="534065" cy="199705"/>
              </a:xfrm>
              <a:custGeom>
                <a:avLst/>
                <a:gdLst/>
                <a:ahLst/>
                <a:cxnLst/>
                <a:rect l="l" t="t" r="r" b="b"/>
                <a:pathLst>
                  <a:path w="23579" h="8817" extrusionOk="0">
                    <a:moveTo>
                      <a:pt x="13088" y="0"/>
                    </a:moveTo>
                    <a:cubicBezTo>
                      <a:pt x="12335" y="0"/>
                      <a:pt x="11555" y="45"/>
                      <a:pt x="10751" y="146"/>
                    </a:cubicBezTo>
                    <a:cubicBezTo>
                      <a:pt x="3721" y="990"/>
                      <a:pt x="0" y="4802"/>
                      <a:pt x="0" y="4802"/>
                    </a:cubicBezTo>
                    <a:lnTo>
                      <a:pt x="2579" y="8614"/>
                    </a:lnTo>
                    <a:cubicBezTo>
                      <a:pt x="2579" y="8614"/>
                      <a:pt x="5305" y="8816"/>
                      <a:pt x="8315" y="8816"/>
                    </a:cubicBezTo>
                    <a:cubicBezTo>
                      <a:pt x="10362" y="8816"/>
                      <a:pt x="12540" y="8723"/>
                      <a:pt x="14083" y="8409"/>
                    </a:cubicBezTo>
                    <a:cubicBezTo>
                      <a:pt x="18922" y="7564"/>
                      <a:pt x="23579" y="4985"/>
                      <a:pt x="23213" y="3570"/>
                    </a:cubicBezTo>
                    <a:cubicBezTo>
                      <a:pt x="22951" y="2641"/>
                      <a:pt x="18835" y="0"/>
                      <a:pt x="13088" y="0"/>
                    </a:cubicBezTo>
                    <a:close/>
                  </a:path>
                </a:pathLst>
              </a:custGeom>
              <a:solidFill>
                <a:srgbClr val="F0A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47"/>
              <p:cNvSpPr/>
              <p:nvPr/>
            </p:nvSpPr>
            <p:spPr>
              <a:xfrm>
                <a:off x="804313" y="901751"/>
                <a:ext cx="1033860" cy="1389669"/>
              </a:xfrm>
              <a:custGeom>
                <a:avLst/>
                <a:gdLst/>
                <a:ahLst/>
                <a:cxnLst/>
                <a:rect l="l" t="t" r="r" b="b"/>
                <a:pathLst>
                  <a:path w="45645" h="61354" extrusionOk="0">
                    <a:moveTo>
                      <a:pt x="19742" y="1"/>
                    </a:moveTo>
                    <a:cubicBezTo>
                      <a:pt x="17624" y="1"/>
                      <a:pt x="14449" y="1726"/>
                      <a:pt x="13598" y="3718"/>
                    </a:cubicBezTo>
                    <a:cubicBezTo>
                      <a:pt x="13404" y="4207"/>
                      <a:pt x="13188" y="4405"/>
                      <a:pt x="12952" y="4405"/>
                    </a:cubicBezTo>
                    <a:cubicBezTo>
                      <a:pt x="11951" y="4405"/>
                      <a:pt x="10598" y="846"/>
                      <a:pt x="9124" y="846"/>
                    </a:cubicBezTo>
                    <a:cubicBezTo>
                      <a:pt x="9063" y="846"/>
                      <a:pt x="9003" y="852"/>
                      <a:pt x="8942" y="865"/>
                    </a:cubicBezTo>
                    <a:cubicBezTo>
                      <a:pt x="6933" y="1230"/>
                      <a:pt x="9124" y="6480"/>
                      <a:pt x="10174" y="9036"/>
                    </a:cubicBezTo>
                    <a:cubicBezTo>
                      <a:pt x="11407" y="11798"/>
                      <a:pt x="11316" y="19125"/>
                      <a:pt x="11977" y="22069"/>
                    </a:cubicBezTo>
                    <a:cubicBezTo>
                      <a:pt x="12020" y="22244"/>
                      <a:pt x="11958" y="22322"/>
                      <a:pt x="11817" y="22322"/>
                    </a:cubicBezTo>
                    <a:cubicBezTo>
                      <a:pt x="10963" y="22322"/>
                      <a:pt x="7212" y="19491"/>
                      <a:pt x="5997" y="18258"/>
                    </a:cubicBezTo>
                    <a:cubicBezTo>
                      <a:pt x="4559" y="16934"/>
                      <a:pt x="4377" y="13122"/>
                      <a:pt x="2665" y="12551"/>
                    </a:cubicBezTo>
                    <a:cubicBezTo>
                      <a:pt x="2522" y="12513"/>
                      <a:pt x="2385" y="12495"/>
                      <a:pt x="2253" y="12495"/>
                    </a:cubicBezTo>
                    <a:cubicBezTo>
                      <a:pt x="724" y="12495"/>
                      <a:pt x="0" y="14961"/>
                      <a:pt x="1135" y="17504"/>
                    </a:cubicBezTo>
                    <a:cubicBezTo>
                      <a:pt x="2368" y="20358"/>
                      <a:pt x="2459" y="22457"/>
                      <a:pt x="5221" y="24535"/>
                    </a:cubicBezTo>
                    <a:cubicBezTo>
                      <a:pt x="7983" y="26634"/>
                      <a:pt x="10745" y="28438"/>
                      <a:pt x="12069" y="30241"/>
                    </a:cubicBezTo>
                    <a:cubicBezTo>
                      <a:pt x="13507" y="32158"/>
                      <a:pt x="15219" y="38800"/>
                      <a:pt x="16063" y="39850"/>
                    </a:cubicBezTo>
                    <a:cubicBezTo>
                      <a:pt x="16251" y="40104"/>
                      <a:pt x="16087" y="40207"/>
                      <a:pt x="15702" y="40207"/>
                    </a:cubicBezTo>
                    <a:cubicBezTo>
                      <a:pt x="14494" y="40207"/>
                      <a:pt x="11110" y="39189"/>
                      <a:pt x="9604" y="38618"/>
                    </a:cubicBezTo>
                    <a:cubicBezTo>
                      <a:pt x="7595" y="37865"/>
                      <a:pt x="5518" y="34715"/>
                      <a:pt x="3601" y="33185"/>
                    </a:cubicBezTo>
                    <a:cubicBezTo>
                      <a:pt x="3186" y="32860"/>
                      <a:pt x="2762" y="32714"/>
                      <a:pt x="2369" y="32714"/>
                    </a:cubicBezTo>
                    <a:cubicBezTo>
                      <a:pt x="1054" y="32714"/>
                      <a:pt x="95" y="34349"/>
                      <a:pt x="1044" y="36335"/>
                    </a:cubicBezTo>
                    <a:cubicBezTo>
                      <a:pt x="2277" y="38892"/>
                      <a:pt x="4171" y="42224"/>
                      <a:pt x="7892" y="43936"/>
                    </a:cubicBezTo>
                    <a:cubicBezTo>
                      <a:pt x="11589" y="45739"/>
                      <a:pt x="14739" y="46880"/>
                      <a:pt x="14739" y="46880"/>
                    </a:cubicBezTo>
                    <a:cubicBezTo>
                      <a:pt x="14739" y="46880"/>
                      <a:pt x="11133" y="47269"/>
                      <a:pt x="9216" y="47269"/>
                    </a:cubicBezTo>
                    <a:cubicBezTo>
                      <a:pt x="9186" y="47267"/>
                      <a:pt x="9156" y="47266"/>
                      <a:pt x="9128" y="47266"/>
                    </a:cubicBezTo>
                    <a:cubicBezTo>
                      <a:pt x="7324" y="47266"/>
                      <a:pt x="7436" y="50038"/>
                      <a:pt x="8942" y="50510"/>
                    </a:cubicBezTo>
                    <a:cubicBezTo>
                      <a:pt x="9366" y="50635"/>
                      <a:pt x="9979" y="50675"/>
                      <a:pt x="10689" y="50675"/>
                    </a:cubicBezTo>
                    <a:cubicBezTo>
                      <a:pt x="11882" y="50675"/>
                      <a:pt x="13347" y="50563"/>
                      <a:pt x="14650" y="50563"/>
                    </a:cubicBezTo>
                    <a:cubicBezTo>
                      <a:pt x="15529" y="50563"/>
                      <a:pt x="16334" y="50614"/>
                      <a:pt x="16931" y="50784"/>
                    </a:cubicBezTo>
                    <a:cubicBezTo>
                      <a:pt x="18916" y="51354"/>
                      <a:pt x="23390" y="54869"/>
                      <a:pt x="26631" y="56490"/>
                    </a:cubicBezTo>
                    <a:cubicBezTo>
                      <a:pt x="29805" y="58178"/>
                      <a:pt x="34200" y="61354"/>
                      <a:pt x="36598" y="61354"/>
                    </a:cubicBezTo>
                    <a:cubicBezTo>
                      <a:pt x="36631" y="61354"/>
                      <a:pt x="36664" y="61353"/>
                      <a:pt x="36697" y="61352"/>
                    </a:cubicBezTo>
                    <a:cubicBezTo>
                      <a:pt x="39094" y="61260"/>
                      <a:pt x="39665" y="57152"/>
                      <a:pt x="39665" y="57152"/>
                    </a:cubicBezTo>
                    <a:cubicBezTo>
                      <a:pt x="39665" y="57152"/>
                      <a:pt x="36241" y="54983"/>
                      <a:pt x="36241" y="52404"/>
                    </a:cubicBezTo>
                    <a:cubicBezTo>
                      <a:pt x="36127" y="49734"/>
                      <a:pt x="45645" y="42795"/>
                      <a:pt x="43750" y="40147"/>
                    </a:cubicBezTo>
                    <a:cubicBezTo>
                      <a:pt x="43416" y="39682"/>
                      <a:pt x="43017" y="39486"/>
                      <a:pt x="42578" y="39486"/>
                    </a:cubicBezTo>
                    <a:cubicBezTo>
                      <a:pt x="40494" y="39486"/>
                      <a:pt x="37517" y="43908"/>
                      <a:pt x="36423" y="45077"/>
                    </a:cubicBezTo>
                    <a:cubicBezTo>
                      <a:pt x="36273" y="45228"/>
                      <a:pt x="36133" y="45295"/>
                      <a:pt x="36001" y="45295"/>
                    </a:cubicBezTo>
                    <a:cubicBezTo>
                      <a:pt x="34940" y="45295"/>
                      <a:pt x="34412" y="40942"/>
                      <a:pt x="33070" y="40942"/>
                    </a:cubicBezTo>
                    <a:cubicBezTo>
                      <a:pt x="32989" y="40942"/>
                      <a:pt x="32904" y="40958"/>
                      <a:pt x="32817" y="40992"/>
                    </a:cubicBezTo>
                    <a:cubicBezTo>
                      <a:pt x="30991" y="41654"/>
                      <a:pt x="32817" y="45465"/>
                      <a:pt x="33273" y="46995"/>
                    </a:cubicBezTo>
                    <a:cubicBezTo>
                      <a:pt x="33589" y="47987"/>
                      <a:pt x="32836" y="49197"/>
                      <a:pt x="31248" y="49197"/>
                    </a:cubicBezTo>
                    <a:cubicBezTo>
                      <a:pt x="30425" y="49197"/>
                      <a:pt x="29377" y="48871"/>
                      <a:pt x="28138" y="48022"/>
                    </a:cubicBezTo>
                    <a:cubicBezTo>
                      <a:pt x="24531" y="45648"/>
                      <a:pt x="21587" y="37180"/>
                      <a:pt x="21587" y="34144"/>
                    </a:cubicBezTo>
                    <a:cubicBezTo>
                      <a:pt x="21587" y="31108"/>
                      <a:pt x="27955" y="26817"/>
                      <a:pt x="26631" y="24740"/>
                    </a:cubicBezTo>
                    <a:cubicBezTo>
                      <a:pt x="26317" y="24271"/>
                      <a:pt x="25973" y="24088"/>
                      <a:pt x="25608" y="24088"/>
                    </a:cubicBezTo>
                    <a:cubicBezTo>
                      <a:pt x="24410" y="24088"/>
                      <a:pt x="22990" y="26058"/>
                      <a:pt x="21678" y="26338"/>
                    </a:cubicBezTo>
                    <a:cubicBezTo>
                      <a:pt x="21616" y="26355"/>
                      <a:pt x="21560" y="26364"/>
                      <a:pt x="21510" y="26364"/>
                    </a:cubicBezTo>
                    <a:cubicBezTo>
                      <a:pt x="20180" y="26364"/>
                      <a:pt x="22937" y="20439"/>
                      <a:pt x="21199" y="20175"/>
                    </a:cubicBezTo>
                    <a:cubicBezTo>
                      <a:pt x="21146" y="20166"/>
                      <a:pt x="21093" y="20162"/>
                      <a:pt x="21042" y="20162"/>
                    </a:cubicBezTo>
                    <a:cubicBezTo>
                      <a:pt x="19362" y="20162"/>
                      <a:pt x="18794" y="24770"/>
                      <a:pt x="17775" y="25767"/>
                    </a:cubicBezTo>
                    <a:cubicBezTo>
                      <a:pt x="17721" y="25813"/>
                      <a:pt x="17661" y="25835"/>
                      <a:pt x="17597" y="25835"/>
                    </a:cubicBezTo>
                    <a:cubicBezTo>
                      <a:pt x="16318" y="25835"/>
                      <a:pt x="13287" y="17017"/>
                      <a:pt x="14831" y="10931"/>
                    </a:cubicBezTo>
                    <a:cubicBezTo>
                      <a:pt x="16543" y="4654"/>
                      <a:pt x="22728" y="2577"/>
                      <a:pt x="21404" y="659"/>
                    </a:cubicBezTo>
                    <a:cubicBezTo>
                      <a:pt x="21062" y="201"/>
                      <a:pt x="20463" y="1"/>
                      <a:pt x="19742" y="1"/>
                    </a:cubicBezTo>
                    <a:close/>
                  </a:path>
                </a:pathLst>
              </a:custGeom>
              <a:solidFill>
                <a:srgbClr val="7C5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47"/>
              <p:cNvSpPr/>
              <p:nvPr/>
            </p:nvSpPr>
            <p:spPr>
              <a:xfrm>
                <a:off x="935479" y="2032372"/>
                <a:ext cx="2048875" cy="1491005"/>
              </a:xfrm>
              <a:custGeom>
                <a:avLst/>
                <a:gdLst/>
                <a:ahLst/>
                <a:cxnLst/>
                <a:rect l="l" t="t" r="r" b="b"/>
                <a:pathLst>
                  <a:path w="90458" h="65828" extrusionOk="0">
                    <a:moveTo>
                      <a:pt x="49742" y="1"/>
                    </a:moveTo>
                    <a:cubicBezTo>
                      <a:pt x="41450" y="1"/>
                      <a:pt x="32602" y="2845"/>
                      <a:pt x="24264" y="9905"/>
                    </a:cubicBezTo>
                    <a:cubicBezTo>
                      <a:pt x="1" y="30448"/>
                      <a:pt x="20064" y="65827"/>
                      <a:pt x="20064" y="65827"/>
                    </a:cubicBezTo>
                    <a:lnTo>
                      <a:pt x="81031" y="64412"/>
                    </a:lnTo>
                    <a:cubicBezTo>
                      <a:pt x="81031" y="64412"/>
                      <a:pt x="90457" y="38346"/>
                      <a:pt x="83610" y="21318"/>
                    </a:cubicBezTo>
                    <a:cubicBezTo>
                      <a:pt x="79186" y="10229"/>
                      <a:pt x="65466" y="1"/>
                      <a:pt x="497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47"/>
              <p:cNvSpPr/>
              <p:nvPr/>
            </p:nvSpPr>
            <p:spPr>
              <a:xfrm>
                <a:off x="1916474" y="3509153"/>
                <a:ext cx="636714" cy="918888"/>
              </a:xfrm>
              <a:custGeom>
                <a:avLst/>
                <a:gdLst/>
                <a:ahLst/>
                <a:cxnLst/>
                <a:rect l="l" t="t" r="r" b="b"/>
                <a:pathLst>
                  <a:path w="28111" h="40569" extrusionOk="0">
                    <a:moveTo>
                      <a:pt x="16091" y="1"/>
                    </a:moveTo>
                    <a:cubicBezTo>
                      <a:pt x="11373" y="1"/>
                      <a:pt x="6322" y="1684"/>
                      <a:pt x="5194" y="3389"/>
                    </a:cubicBezTo>
                    <a:cubicBezTo>
                      <a:pt x="5194" y="3389"/>
                      <a:pt x="4052" y="28406"/>
                      <a:pt x="1587" y="33907"/>
                    </a:cubicBezTo>
                    <a:cubicBezTo>
                      <a:pt x="0" y="37600"/>
                      <a:pt x="9381" y="40568"/>
                      <a:pt x="16797" y="40568"/>
                    </a:cubicBezTo>
                    <a:cubicBezTo>
                      <a:pt x="20473" y="40568"/>
                      <a:pt x="23666" y="39839"/>
                      <a:pt x="24801" y="38106"/>
                    </a:cubicBezTo>
                    <a:cubicBezTo>
                      <a:pt x="28110" y="32879"/>
                      <a:pt x="27357" y="10419"/>
                      <a:pt x="24504" y="3868"/>
                    </a:cubicBezTo>
                    <a:cubicBezTo>
                      <a:pt x="23253" y="1027"/>
                      <a:pt x="19774" y="1"/>
                      <a:pt x="16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47"/>
              <p:cNvSpPr/>
              <p:nvPr/>
            </p:nvSpPr>
            <p:spPr>
              <a:xfrm>
                <a:off x="2128727" y="3638484"/>
                <a:ext cx="655038" cy="964936"/>
              </a:xfrm>
              <a:custGeom>
                <a:avLst/>
                <a:gdLst/>
                <a:ahLst/>
                <a:cxnLst/>
                <a:rect l="l" t="t" r="r" b="b"/>
                <a:pathLst>
                  <a:path w="28920" h="42602" extrusionOk="0">
                    <a:moveTo>
                      <a:pt x="15097" y="1"/>
                    </a:moveTo>
                    <a:cubicBezTo>
                      <a:pt x="9744" y="1"/>
                      <a:pt x="3603" y="2465"/>
                      <a:pt x="2488" y="4527"/>
                    </a:cubicBezTo>
                    <a:cubicBezTo>
                      <a:pt x="2488" y="4527"/>
                      <a:pt x="3241" y="30776"/>
                      <a:pt x="1255" y="36756"/>
                    </a:cubicBezTo>
                    <a:cubicBezTo>
                      <a:pt x="0" y="40343"/>
                      <a:pt x="7914" y="42602"/>
                      <a:pt x="15160" y="42602"/>
                    </a:cubicBezTo>
                    <a:cubicBezTo>
                      <a:pt x="20039" y="42602"/>
                      <a:pt x="24616" y="41577"/>
                      <a:pt x="25883" y="39244"/>
                    </a:cubicBezTo>
                    <a:cubicBezTo>
                      <a:pt x="28919" y="33446"/>
                      <a:pt x="26272" y="10050"/>
                      <a:pt x="22734" y="3477"/>
                    </a:cubicBezTo>
                    <a:cubicBezTo>
                      <a:pt x="21394" y="936"/>
                      <a:pt x="18395" y="1"/>
                      <a:pt x="15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47"/>
              <p:cNvSpPr/>
              <p:nvPr/>
            </p:nvSpPr>
            <p:spPr>
              <a:xfrm>
                <a:off x="1297381" y="2832121"/>
                <a:ext cx="1475512" cy="678323"/>
              </a:xfrm>
              <a:custGeom>
                <a:avLst/>
                <a:gdLst/>
                <a:ahLst/>
                <a:cxnLst/>
                <a:rect l="l" t="t" r="r" b="b"/>
                <a:pathLst>
                  <a:path w="65144" h="29948" extrusionOk="0">
                    <a:moveTo>
                      <a:pt x="32732" y="1"/>
                    </a:moveTo>
                    <a:cubicBezTo>
                      <a:pt x="10934" y="1"/>
                      <a:pt x="1" y="29948"/>
                      <a:pt x="35768" y="29948"/>
                    </a:cubicBezTo>
                    <a:cubicBezTo>
                      <a:pt x="65144" y="29948"/>
                      <a:pt x="62291" y="1"/>
                      <a:pt x="32732" y="1"/>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47"/>
              <p:cNvSpPr/>
              <p:nvPr/>
            </p:nvSpPr>
            <p:spPr>
              <a:xfrm>
                <a:off x="1196045" y="3542946"/>
                <a:ext cx="1822420" cy="473340"/>
              </a:xfrm>
              <a:custGeom>
                <a:avLst/>
                <a:gdLst/>
                <a:ahLst/>
                <a:cxnLst/>
                <a:rect l="l" t="t" r="r" b="b"/>
                <a:pathLst>
                  <a:path w="80460" h="20898" extrusionOk="0">
                    <a:moveTo>
                      <a:pt x="72847" y="0"/>
                    </a:moveTo>
                    <a:cubicBezTo>
                      <a:pt x="70209" y="0"/>
                      <a:pt x="56930" y="4013"/>
                      <a:pt x="39009" y="5138"/>
                    </a:cubicBezTo>
                    <a:cubicBezTo>
                      <a:pt x="37049" y="5261"/>
                      <a:pt x="35182" y="5315"/>
                      <a:pt x="33404" y="5315"/>
                    </a:cubicBezTo>
                    <a:cubicBezTo>
                      <a:pt x="22017" y="5315"/>
                      <a:pt x="14310" y="3130"/>
                      <a:pt x="9408" y="3130"/>
                    </a:cubicBezTo>
                    <a:cubicBezTo>
                      <a:pt x="7982" y="3130"/>
                      <a:pt x="6794" y="3315"/>
                      <a:pt x="5821" y="3792"/>
                    </a:cubicBezTo>
                    <a:cubicBezTo>
                      <a:pt x="389" y="6462"/>
                      <a:pt x="1" y="11027"/>
                      <a:pt x="4475" y="15501"/>
                    </a:cubicBezTo>
                    <a:cubicBezTo>
                      <a:pt x="7958" y="19129"/>
                      <a:pt x="17323" y="20898"/>
                      <a:pt x="30280" y="20898"/>
                    </a:cubicBezTo>
                    <a:cubicBezTo>
                      <a:pt x="33625" y="20898"/>
                      <a:pt x="37210" y="20780"/>
                      <a:pt x="40995" y="20545"/>
                    </a:cubicBezTo>
                    <a:cubicBezTo>
                      <a:pt x="59461" y="19290"/>
                      <a:pt x="71056" y="16825"/>
                      <a:pt x="75804" y="13013"/>
                    </a:cubicBezTo>
                    <a:cubicBezTo>
                      <a:pt x="80460" y="9315"/>
                      <a:pt x="79045" y="185"/>
                      <a:pt x="72950" y="3"/>
                    </a:cubicBezTo>
                    <a:cubicBezTo>
                      <a:pt x="72918" y="1"/>
                      <a:pt x="72883" y="0"/>
                      <a:pt x="728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47"/>
              <p:cNvSpPr/>
              <p:nvPr/>
            </p:nvSpPr>
            <p:spPr>
              <a:xfrm>
                <a:off x="1872805" y="2723356"/>
                <a:ext cx="393952" cy="253816"/>
              </a:xfrm>
              <a:custGeom>
                <a:avLst/>
                <a:gdLst/>
                <a:ahLst/>
                <a:cxnLst/>
                <a:rect l="l" t="t" r="r" b="b"/>
                <a:pathLst>
                  <a:path w="17393" h="11206" extrusionOk="0">
                    <a:moveTo>
                      <a:pt x="8556" y="0"/>
                    </a:moveTo>
                    <a:cubicBezTo>
                      <a:pt x="4255" y="0"/>
                      <a:pt x="0" y="1688"/>
                      <a:pt x="0" y="4894"/>
                    </a:cubicBezTo>
                    <a:cubicBezTo>
                      <a:pt x="0" y="9228"/>
                      <a:pt x="4275" y="11206"/>
                      <a:pt x="8585" y="11206"/>
                    </a:cubicBezTo>
                    <a:cubicBezTo>
                      <a:pt x="12970" y="11206"/>
                      <a:pt x="17393" y="9160"/>
                      <a:pt x="17393" y="5465"/>
                    </a:cubicBezTo>
                    <a:cubicBezTo>
                      <a:pt x="17393" y="1762"/>
                      <a:pt x="12951" y="0"/>
                      <a:pt x="8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47"/>
              <p:cNvSpPr/>
              <p:nvPr/>
            </p:nvSpPr>
            <p:spPr>
              <a:xfrm>
                <a:off x="1172783" y="3369017"/>
                <a:ext cx="1822420" cy="438708"/>
              </a:xfrm>
              <a:custGeom>
                <a:avLst/>
                <a:gdLst/>
                <a:ahLst/>
                <a:cxnLst/>
                <a:rect l="l" t="t" r="r" b="b"/>
                <a:pathLst>
                  <a:path w="80460" h="19369" extrusionOk="0">
                    <a:moveTo>
                      <a:pt x="9176" y="0"/>
                    </a:moveTo>
                    <a:cubicBezTo>
                      <a:pt x="8148" y="0"/>
                      <a:pt x="7247" y="133"/>
                      <a:pt x="6460" y="446"/>
                    </a:cubicBezTo>
                    <a:cubicBezTo>
                      <a:pt x="754" y="2729"/>
                      <a:pt x="1" y="7294"/>
                      <a:pt x="4086" y="12041"/>
                    </a:cubicBezTo>
                    <a:cubicBezTo>
                      <a:pt x="8081" y="16812"/>
                      <a:pt x="21571" y="19368"/>
                      <a:pt x="40036" y="19368"/>
                    </a:cubicBezTo>
                    <a:cubicBezTo>
                      <a:pt x="58570" y="19368"/>
                      <a:pt x="70371" y="17474"/>
                      <a:pt x="75415" y="14141"/>
                    </a:cubicBezTo>
                    <a:cubicBezTo>
                      <a:pt x="80460" y="10717"/>
                      <a:pt x="79775" y="1496"/>
                      <a:pt x="73704" y="925"/>
                    </a:cubicBezTo>
                    <a:cubicBezTo>
                      <a:pt x="73600" y="912"/>
                      <a:pt x="73474" y="906"/>
                      <a:pt x="73327" y="906"/>
                    </a:cubicBezTo>
                    <a:cubicBezTo>
                      <a:pt x="70112" y="906"/>
                      <a:pt x="56726" y="3870"/>
                      <a:pt x="39374" y="3870"/>
                    </a:cubicBezTo>
                    <a:cubicBezTo>
                      <a:pt x="24040" y="3870"/>
                      <a:pt x="14738" y="0"/>
                      <a:pt x="91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47"/>
              <p:cNvSpPr/>
              <p:nvPr/>
            </p:nvSpPr>
            <p:spPr>
              <a:xfrm>
                <a:off x="1252398" y="2298555"/>
                <a:ext cx="184371" cy="276806"/>
              </a:xfrm>
              <a:custGeom>
                <a:avLst/>
                <a:gdLst/>
                <a:ahLst/>
                <a:cxnLst/>
                <a:rect l="l" t="t" r="r" b="b"/>
                <a:pathLst>
                  <a:path w="8140" h="12221" extrusionOk="0">
                    <a:moveTo>
                      <a:pt x="7665" y="1"/>
                    </a:moveTo>
                    <a:cubicBezTo>
                      <a:pt x="7612" y="1"/>
                      <a:pt x="7559" y="15"/>
                      <a:pt x="7510" y="48"/>
                    </a:cubicBezTo>
                    <a:cubicBezTo>
                      <a:pt x="5798" y="1189"/>
                      <a:pt x="4474" y="3289"/>
                      <a:pt x="3333" y="5001"/>
                    </a:cubicBezTo>
                    <a:cubicBezTo>
                      <a:pt x="1804" y="7192"/>
                      <a:pt x="754" y="9566"/>
                      <a:pt x="1" y="11940"/>
                    </a:cubicBezTo>
                    <a:cubicBezTo>
                      <a:pt x="1" y="12086"/>
                      <a:pt x="139" y="12220"/>
                      <a:pt x="252" y="12220"/>
                    </a:cubicBezTo>
                    <a:cubicBezTo>
                      <a:pt x="298" y="12220"/>
                      <a:pt x="340" y="12198"/>
                      <a:pt x="366" y="12145"/>
                    </a:cubicBezTo>
                    <a:cubicBezTo>
                      <a:pt x="1325" y="10045"/>
                      <a:pt x="2466" y="7945"/>
                      <a:pt x="3698" y="6051"/>
                    </a:cubicBezTo>
                    <a:cubicBezTo>
                      <a:pt x="4931" y="4042"/>
                      <a:pt x="6757" y="2445"/>
                      <a:pt x="7990" y="527"/>
                    </a:cubicBezTo>
                    <a:cubicBezTo>
                      <a:pt x="8139" y="302"/>
                      <a:pt x="7905" y="1"/>
                      <a:pt x="7665" y="1"/>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47"/>
              <p:cNvSpPr/>
              <p:nvPr/>
            </p:nvSpPr>
            <p:spPr>
              <a:xfrm>
                <a:off x="1146940" y="2525145"/>
                <a:ext cx="34134" cy="18007"/>
              </a:xfrm>
              <a:custGeom>
                <a:avLst/>
                <a:gdLst/>
                <a:ahLst/>
                <a:cxnLst/>
                <a:rect l="l" t="t" r="r" b="b"/>
                <a:pathLst>
                  <a:path w="1507" h="795" extrusionOk="0">
                    <a:moveTo>
                      <a:pt x="1030" y="1"/>
                    </a:moveTo>
                    <a:cubicBezTo>
                      <a:pt x="832" y="1"/>
                      <a:pt x="624" y="41"/>
                      <a:pt x="366" y="41"/>
                    </a:cubicBezTo>
                    <a:cubicBezTo>
                      <a:pt x="0" y="133"/>
                      <a:pt x="92" y="795"/>
                      <a:pt x="457" y="795"/>
                    </a:cubicBezTo>
                    <a:cubicBezTo>
                      <a:pt x="845" y="795"/>
                      <a:pt x="1142" y="795"/>
                      <a:pt x="1416" y="612"/>
                    </a:cubicBezTo>
                    <a:cubicBezTo>
                      <a:pt x="1507" y="429"/>
                      <a:pt x="1507" y="133"/>
                      <a:pt x="1324" y="41"/>
                    </a:cubicBezTo>
                    <a:cubicBezTo>
                      <a:pt x="1225" y="11"/>
                      <a:pt x="1129" y="1"/>
                      <a:pt x="1030" y="1"/>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47"/>
              <p:cNvSpPr/>
              <p:nvPr/>
            </p:nvSpPr>
            <p:spPr>
              <a:xfrm>
                <a:off x="1013033" y="2491442"/>
                <a:ext cx="27950" cy="19660"/>
              </a:xfrm>
              <a:custGeom>
                <a:avLst/>
                <a:gdLst/>
                <a:ahLst/>
                <a:cxnLst/>
                <a:rect l="l" t="t" r="r" b="b"/>
                <a:pathLst>
                  <a:path w="1234" h="868" extrusionOk="0">
                    <a:moveTo>
                      <a:pt x="389" y="0"/>
                    </a:moveTo>
                    <a:cubicBezTo>
                      <a:pt x="297" y="0"/>
                      <a:pt x="92" y="206"/>
                      <a:pt x="92" y="297"/>
                    </a:cubicBezTo>
                    <a:cubicBezTo>
                      <a:pt x="1" y="479"/>
                      <a:pt x="92" y="662"/>
                      <a:pt x="297" y="776"/>
                    </a:cubicBezTo>
                    <a:cubicBezTo>
                      <a:pt x="389" y="776"/>
                      <a:pt x="480" y="776"/>
                      <a:pt x="571" y="867"/>
                    </a:cubicBezTo>
                    <a:cubicBezTo>
                      <a:pt x="663" y="867"/>
                      <a:pt x="777" y="867"/>
                      <a:pt x="868" y="776"/>
                    </a:cubicBezTo>
                    <a:cubicBezTo>
                      <a:pt x="1142" y="776"/>
                      <a:pt x="1233" y="388"/>
                      <a:pt x="1051" y="297"/>
                    </a:cubicBezTo>
                    <a:cubicBezTo>
                      <a:pt x="959" y="206"/>
                      <a:pt x="868" y="91"/>
                      <a:pt x="777" y="91"/>
                    </a:cubicBezTo>
                    <a:cubicBezTo>
                      <a:pt x="663" y="91"/>
                      <a:pt x="571" y="0"/>
                      <a:pt x="389" y="0"/>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47"/>
              <p:cNvSpPr/>
              <p:nvPr/>
            </p:nvSpPr>
            <p:spPr>
              <a:xfrm>
                <a:off x="872920" y="2463515"/>
                <a:ext cx="28471" cy="17463"/>
              </a:xfrm>
              <a:custGeom>
                <a:avLst/>
                <a:gdLst/>
                <a:ahLst/>
                <a:cxnLst/>
                <a:rect l="l" t="t" r="r" b="b"/>
                <a:pathLst>
                  <a:path w="1257" h="771" extrusionOk="0">
                    <a:moveTo>
                      <a:pt x="777" y="1"/>
                    </a:moveTo>
                    <a:cubicBezTo>
                      <a:pt x="686" y="92"/>
                      <a:pt x="686" y="92"/>
                      <a:pt x="572" y="92"/>
                    </a:cubicBezTo>
                    <a:lnTo>
                      <a:pt x="298" y="92"/>
                    </a:lnTo>
                    <a:cubicBezTo>
                      <a:pt x="1" y="92"/>
                      <a:pt x="1" y="571"/>
                      <a:pt x="298" y="662"/>
                    </a:cubicBezTo>
                    <a:cubicBezTo>
                      <a:pt x="408" y="662"/>
                      <a:pt x="627" y="771"/>
                      <a:pt x="803" y="771"/>
                    </a:cubicBezTo>
                    <a:cubicBezTo>
                      <a:pt x="918" y="771"/>
                      <a:pt x="1015" y="725"/>
                      <a:pt x="1051" y="571"/>
                    </a:cubicBezTo>
                    <a:cubicBezTo>
                      <a:pt x="1256" y="389"/>
                      <a:pt x="1051" y="1"/>
                      <a:pt x="777" y="1"/>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47"/>
              <p:cNvSpPr/>
              <p:nvPr/>
            </p:nvSpPr>
            <p:spPr>
              <a:xfrm>
                <a:off x="845853" y="2392213"/>
                <a:ext cx="22967" cy="18097"/>
              </a:xfrm>
              <a:custGeom>
                <a:avLst/>
                <a:gdLst/>
                <a:ahLst/>
                <a:cxnLst/>
                <a:rect l="l" t="t" r="r" b="b"/>
                <a:pathLst>
                  <a:path w="1014" h="799" extrusionOk="0">
                    <a:moveTo>
                      <a:pt x="519" y="1"/>
                    </a:moveTo>
                    <a:cubicBezTo>
                      <a:pt x="265" y="1"/>
                      <a:pt x="0" y="318"/>
                      <a:pt x="260" y="478"/>
                    </a:cubicBezTo>
                    <a:cubicBezTo>
                      <a:pt x="388" y="622"/>
                      <a:pt x="571" y="799"/>
                      <a:pt x="732" y="799"/>
                    </a:cubicBezTo>
                    <a:cubicBezTo>
                      <a:pt x="802" y="799"/>
                      <a:pt x="867" y="766"/>
                      <a:pt x="922" y="683"/>
                    </a:cubicBezTo>
                    <a:cubicBezTo>
                      <a:pt x="1013" y="592"/>
                      <a:pt x="1013" y="387"/>
                      <a:pt x="922" y="295"/>
                    </a:cubicBezTo>
                    <a:cubicBezTo>
                      <a:pt x="922" y="204"/>
                      <a:pt x="739" y="113"/>
                      <a:pt x="625" y="21"/>
                    </a:cubicBezTo>
                    <a:cubicBezTo>
                      <a:pt x="591" y="7"/>
                      <a:pt x="555" y="1"/>
                      <a:pt x="519" y="1"/>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47"/>
              <p:cNvSpPr/>
              <p:nvPr/>
            </p:nvSpPr>
            <p:spPr>
              <a:xfrm>
                <a:off x="782456" y="2328068"/>
                <a:ext cx="30532" cy="17078"/>
              </a:xfrm>
              <a:custGeom>
                <a:avLst/>
                <a:gdLst/>
                <a:ahLst/>
                <a:cxnLst/>
                <a:rect l="l" t="t" r="r" b="b"/>
                <a:pathLst>
                  <a:path w="1348" h="754" extrusionOk="0">
                    <a:moveTo>
                      <a:pt x="868" y="0"/>
                    </a:moveTo>
                    <a:cubicBezTo>
                      <a:pt x="685" y="0"/>
                      <a:pt x="571" y="0"/>
                      <a:pt x="297" y="92"/>
                    </a:cubicBezTo>
                    <a:cubicBezTo>
                      <a:pt x="1" y="183"/>
                      <a:pt x="1" y="754"/>
                      <a:pt x="389" y="754"/>
                    </a:cubicBezTo>
                    <a:cubicBezTo>
                      <a:pt x="480" y="754"/>
                      <a:pt x="571" y="754"/>
                      <a:pt x="685" y="662"/>
                    </a:cubicBezTo>
                    <a:cubicBezTo>
                      <a:pt x="868" y="662"/>
                      <a:pt x="959" y="662"/>
                      <a:pt x="1050" y="571"/>
                    </a:cubicBezTo>
                    <a:cubicBezTo>
                      <a:pt x="1347" y="366"/>
                      <a:pt x="1142" y="0"/>
                      <a:pt x="868" y="0"/>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47"/>
              <p:cNvSpPr/>
              <p:nvPr/>
            </p:nvSpPr>
            <p:spPr>
              <a:xfrm>
                <a:off x="905944" y="2282564"/>
                <a:ext cx="42491" cy="24032"/>
              </a:xfrm>
              <a:custGeom>
                <a:avLst/>
                <a:gdLst/>
                <a:ahLst/>
                <a:cxnLst/>
                <a:rect l="l" t="t" r="r" b="b"/>
                <a:pathLst>
                  <a:path w="1876" h="1061" extrusionOk="0">
                    <a:moveTo>
                      <a:pt x="1396" y="1"/>
                    </a:moveTo>
                    <a:cubicBezTo>
                      <a:pt x="1213" y="1"/>
                      <a:pt x="1031" y="92"/>
                      <a:pt x="825" y="92"/>
                    </a:cubicBezTo>
                    <a:cubicBezTo>
                      <a:pt x="643" y="183"/>
                      <a:pt x="460" y="297"/>
                      <a:pt x="255" y="389"/>
                    </a:cubicBezTo>
                    <a:cubicBezTo>
                      <a:pt x="1" y="558"/>
                      <a:pt x="139" y="1060"/>
                      <a:pt x="470" y="1060"/>
                    </a:cubicBezTo>
                    <a:cubicBezTo>
                      <a:pt x="496" y="1060"/>
                      <a:pt x="523" y="1057"/>
                      <a:pt x="552" y="1051"/>
                    </a:cubicBezTo>
                    <a:cubicBezTo>
                      <a:pt x="734" y="959"/>
                      <a:pt x="940" y="868"/>
                      <a:pt x="1031" y="868"/>
                    </a:cubicBezTo>
                    <a:cubicBezTo>
                      <a:pt x="1213" y="754"/>
                      <a:pt x="1396" y="663"/>
                      <a:pt x="1602" y="571"/>
                    </a:cubicBezTo>
                    <a:cubicBezTo>
                      <a:pt x="1875" y="389"/>
                      <a:pt x="1693" y="1"/>
                      <a:pt x="1396" y="1"/>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47"/>
              <p:cNvSpPr/>
              <p:nvPr/>
            </p:nvSpPr>
            <p:spPr>
              <a:xfrm>
                <a:off x="978922" y="2224670"/>
                <a:ext cx="32072" cy="21223"/>
              </a:xfrm>
              <a:custGeom>
                <a:avLst/>
                <a:gdLst/>
                <a:ahLst/>
                <a:cxnLst/>
                <a:rect l="l" t="t" r="r" b="b"/>
                <a:pathLst>
                  <a:path w="1416" h="937" extrusionOk="0">
                    <a:moveTo>
                      <a:pt x="936" y="0"/>
                    </a:moveTo>
                    <a:cubicBezTo>
                      <a:pt x="662" y="92"/>
                      <a:pt x="457" y="92"/>
                      <a:pt x="183" y="274"/>
                    </a:cubicBezTo>
                    <a:cubicBezTo>
                      <a:pt x="0" y="457"/>
                      <a:pt x="0" y="936"/>
                      <a:pt x="365" y="936"/>
                    </a:cubicBezTo>
                    <a:cubicBezTo>
                      <a:pt x="662" y="845"/>
                      <a:pt x="936" y="845"/>
                      <a:pt x="1141" y="662"/>
                    </a:cubicBezTo>
                    <a:cubicBezTo>
                      <a:pt x="1415" y="457"/>
                      <a:pt x="1324" y="0"/>
                      <a:pt x="936" y="0"/>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47"/>
              <p:cNvSpPr/>
              <p:nvPr/>
            </p:nvSpPr>
            <p:spPr>
              <a:xfrm>
                <a:off x="1075592" y="2232077"/>
                <a:ext cx="30011" cy="16580"/>
              </a:xfrm>
              <a:custGeom>
                <a:avLst/>
                <a:gdLst/>
                <a:ahLst/>
                <a:cxnLst/>
                <a:rect l="l" t="t" r="r" b="b"/>
                <a:pathLst>
                  <a:path w="1325" h="732" extrusionOk="0">
                    <a:moveTo>
                      <a:pt x="814" y="1"/>
                    </a:moveTo>
                    <a:cubicBezTo>
                      <a:pt x="639" y="1"/>
                      <a:pt x="491" y="65"/>
                      <a:pt x="297" y="130"/>
                    </a:cubicBezTo>
                    <a:cubicBezTo>
                      <a:pt x="0" y="244"/>
                      <a:pt x="92" y="700"/>
                      <a:pt x="388" y="700"/>
                    </a:cubicBezTo>
                    <a:cubicBezTo>
                      <a:pt x="533" y="700"/>
                      <a:pt x="683" y="732"/>
                      <a:pt x="820" y="732"/>
                    </a:cubicBezTo>
                    <a:cubicBezTo>
                      <a:pt x="943" y="732"/>
                      <a:pt x="1055" y="706"/>
                      <a:pt x="1142" y="609"/>
                    </a:cubicBezTo>
                    <a:cubicBezTo>
                      <a:pt x="1324" y="426"/>
                      <a:pt x="1324" y="130"/>
                      <a:pt x="1050" y="38"/>
                    </a:cubicBezTo>
                    <a:cubicBezTo>
                      <a:pt x="964" y="12"/>
                      <a:pt x="886" y="1"/>
                      <a:pt x="814" y="1"/>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47"/>
              <p:cNvSpPr/>
              <p:nvPr/>
            </p:nvSpPr>
            <p:spPr>
              <a:xfrm>
                <a:off x="1168140" y="2211737"/>
                <a:ext cx="30510" cy="19162"/>
              </a:xfrm>
              <a:custGeom>
                <a:avLst/>
                <a:gdLst/>
                <a:ahLst/>
                <a:cxnLst/>
                <a:rect l="l" t="t" r="r" b="b"/>
                <a:pathLst>
                  <a:path w="1347" h="846" extrusionOk="0">
                    <a:moveTo>
                      <a:pt x="480" y="1"/>
                    </a:moveTo>
                    <a:cubicBezTo>
                      <a:pt x="297" y="1"/>
                      <a:pt x="206" y="1"/>
                      <a:pt x="91" y="92"/>
                    </a:cubicBezTo>
                    <a:cubicBezTo>
                      <a:pt x="0" y="275"/>
                      <a:pt x="0" y="457"/>
                      <a:pt x="206" y="571"/>
                    </a:cubicBezTo>
                    <a:cubicBezTo>
                      <a:pt x="388" y="663"/>
                      <a:pt x="571" y="754"/>
                      <a:pt x="868" y="845"/>
                    </a:cubicBezTo>
                    <a:cubicBezTo>
                      <a:pt x="1050" y="845"/>
                      <a:pt x="1347" y="571"/>
                      <a:pt x="1050" y="366"/>
                    </a:cubicBezTo>
                    <a:cubicBezTo>
                      <a:pt x="868" y="183"/>
                      <a:pt x="662" y="92"/>
                      <a:pt x="480" y="1"/>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47"/>
              <p:cNvSpPr/>
              <p:nvPr/>
            </p:nvSpPr>
            <p:spPr>
              <a:xfrm>
                <a:off x="1237404" y="2257875"/>
                <a:ext cx="30011" cy="14768"/>
              </a:xfrm>
              <a:custGeom>
                <a:avLst/>
                <a:gdLst/>
                <a:ahLst/>
                <a:cxnLst/>
                <a:rect l="l" t="t" r="r" b="b"/>
                <a:pathLst>
                  <a:path w="1325" h="652" extrusionOk="0">
                    <a:moveTo>
                      <a:pt x="629" y="0"/>
                    </a:moveTo>
                    <a:cubicBezTo>
                      <a:pt x="551" y="0"/>
                      <a:pt x="465" y="10"/>
                      <a:pt x="366" y="41"/>
                    </a:cubicBezTo>
                    <a:cubicBezTo>
                      <a:pt x="1" y="41"/>
                      <a:pt x="1" y="611"/>
                      <a:pt x="366" y="611"/>
                    </a:cubicBezTo>
                    <a:cubicBezTo>
                      <a:pt x="465" y="642"/>
                      <a:pt x="551" y="652"/>
                      <a:pt x="629" y="652"/>
                    </a:cubicBezTo>
                    <a:cubicBezTo>
                      <a:pt x="784" y="652"/>
                      <a:pt x="906" y="611"/>
                      <a:pt x="1028" y="611"/>
                    </a:cubicBezTo>
                    <a:cubicBezTo>
                      <a:pt x="1325" y="520"/>
                      <a:pt x="1325" y="132"/>
                      <a:pt x="1028" y="41"/>
                    </a:cubicBezTo>
                    <a:cubicBezTo>
                      <a:pt x="906" y="41"/>
                      <a:pt x="784" y="0"/>
                      <a:pt x="629" y="0"/>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47"/>
              <p:cNvSpPr/>
              <p:nvPr/>
            </p:nvSpPr>
            <p:spPr>
              <a:xfrm>
                <a:off x="1306169" y="2260050"/>
                <a:ext cx="30011" cy="24598"/>
              </a:xfrm>
              <a:custGeom>
                <a:avLst/>
                <a:gdLst/>
                <a:ahLst/>
                <a:cxnLst/>
                <a:rect l="l" t="t" r="r" b="b"/>
                <a:pathLst>
                  <a:path w="1325" h="1086" extrusionOk="0">
                    <a:moveTo>
                      <a:pt x="592" y="1"/>
                    </a:moveTo>
                    <a:cubicBezTo>
                      <a:pt x="429" y="1"/>
                      <a:pt x="250" y="90"/>
                      <a:pt x="183" y="241"/>
                    </a:cubicBezTo>
                    <a:cubicBezTo>
                      <a:pt x="1" y="424"/>
                      <a:pt x="92" y="607"/>
                      <a:pt x="274" y="812"/>
                    </a:cubicBezTo>
                    <a:cubicBezTo>
                      <a:pt x="480" y="903"/>
                      <a:pt x="571" y="995"/>
                      <a:pt x="754" y="1086"/>
                    </a:cubicBezTo>
                    <a:cubicBezTo>
                      <a:pt x="1051" y="1086"/>
                      <a:pt x="1324" y="812"/>
                      <a:pt x="1142" y="515"/>
                    </a:cubicBezTo>
                    <a:cubicBezTo>
                      <a:pt x="1142" y="424"/>
                      <a:pt x="1051" y="333"/>
                      <a:pt x="1051" y="333"/>
                    </a:cubicBezTo>
                    <a:cubicBezTo>
                      <a:pt x="959" y="241"/>
                      <a:pt x="845" y="150"/>
                      <a:pt x="754" y="36"/>
                    </a:cubicBezTo>
                    <a:cubicBezTo>
                      <a:pt x="706" y="12"/>
                      <a:pt x="650" y="1"/>
                      <a:pt x="592" y="1"/>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47"/>
              <p:cNvSpPr/>
              <p:nvPr/>
            </p:nvSpPr>
            <p:spPr>
              <a:xfrm>
                <a:off x="886600" y="2363991"/>
                <a:ext cx="408742" cy="108856"/>
              </a:xfrm>
              <a:custGeom>
                <a:avLst/>
                <a:gdLst/>
                <a:ahLst/>
                <a:cxnLst/>
                <a:rect l="l" t="t" r="r" b="b"/>
                <a:pathLst>
                  <a:path w="18046" h="4806" extrusionOk="0">
                    <a:moveTo>
                      <a:pt x="645" y="1"/>
                    </a:moveTo>
                    <a:cubicBezTo>
                      <a:pt x="295" y="1"/>
                      <a:pt x="0" y="425"/>
                      <a:pt x="356" y="697"/>
                    </a:cubicBezTo>
                    <a:cubicBezTo>
                      <a:pt x="2547" y="2591"/>
                      <a:pt x="5400" y="3641"/>
                      <a:pt x="8253" y="4212"/>
                    </a:cubicBezTo>
                    <a:cubicBezTo>
                      <a:pt x="9634" y="4543"/>
                      <a:pt x="11272" y="4805"/>
                      <a:pt x="12887" y="4805"/>
                    </a:cubicBezTo>
                    <a:cubicBezTo>
                      <a:pt x="14502" y="4805"/>
                      <a:pt x="16094" y="4543"/>
                      <a:pt x="17383" y="3824"/>
                    </a:cubicBezTo>
                    <a:cubicBezTo>
                      <a:pt x="18045" y="3436"/>
                      <a:pt x="17954" y="2203"/>
                      <a:pt x="17201" y="2112"/>
                    </a:cubicBezTo>
                    <a:cubicBezTo>
                      <a:pt x="16474" y="2006"/>
                      <a:pt x="15748" y="1972"/>
                      <a:pt x="15023" y="1972"/>
                    </a:cubicBezTo>
                    <a:cubicBezTo>
                      <a:pt x="13636" y="1972"/>
                      <a:pt x="12252" y="2098"/>
                      <a:pt x="10872" y="2098"/>
                    </a:cubicBezTo>
                    <a:cubicBezTo>
                      <a:pt x="10318" y="2098"/>
                      <a:pt x="9764" y="2078"/>
                      <a:pt x="9212" y="2021"/>
                    </a:cubicBezTo>
                    <a:cubicBezTo>
                      <a:pt x="6245" y="1838"/>
                      <a:pt x="3505" y="788"/>
                      <a:pt x="744" y="12"/>
                    </a:cubicBezTo>
                    <a:cubicBezTo>
                      <a:pt x="711" y="4"/>
                      <a:pt x="678" y="1"/>
                      <a:pt x="645" y="1"/>
                    </a:cubicBezTo>
                    <a:close/>
                  </a:path>
                </a:pathLst>
              </a:custGeom>
              <a:solidFill>
                <a:srgbClr val="EE8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47"/>
              <p:cNvSpPr/>
              <p:nvPr/>
            </p:nvSpPr>
            <p:spPr>
              <a:xfrm>
                <a:off x="1110224" y="2344897"/>
                <a:ext cx="210962" cy="49785"/>
              </a:xfrm>
              <a:custGeom>
                <a:avLst/>
                <a:gdLst/>
                <a:ahLst/>
                <a:cxnLst/>
                <a:rect l="l" t="t" r="r" b="b"/>
                <a:pathLst>
                  <a:path w="9314" h="2198" extrusionOk="0">
                    <a:moveTo>
                      <a:pt x="5914" y="0"/>
                    </a:moveTo>
                    <a:cubicBezTo>
                      <a:pt x="5489" y="0"/>
                      <a:pt x="5068" y="11"/>
                      <a:pt x="4657" y="11"/>
                    </a:cubicBezTo>
                    <a:cubicBezTo>
                      <a:pt x="3219" y="102"/>
                      <a:pt x="1713" y="102"/>
                      <a:pt x="366" y="581"/>
                    </a:cubicBezTo>
                    <a:cubicBezTo>
                      <a:pt x="92" y="672"/>
                      <a:pt x="1" y="1152"/>
                      <a:pt x="275" y="1243"/>
                    </a:cubicBezTo>
                    <a:cubicBezTo>
                      <a:pt x="1416" y="1814"/>
                      <a:pt x="2763" y="1905"/>
                      <a:pt x="4086" y="1996"/>
                    </a:cubicBezTo>
                    <a:cubicBezTo>
                      <a:pt x="4957" y="2066"/>
                      <a:pt x="5870" y="2197"/>
                      <a:pt x="6778" y="2197"/>
                    </a:cubicBezTo>
                    <a:cubicBezTo>
                      <a:pt x="7348" y="2197"/>
                      <a:pt x="7915" y="2146"/>
                      <a:pt x="8469" y="1996"/>
                    </a:cubicBezTo>
                    <a:cubicBezTo>
                      <a:pt x="9313" y="1722"/>
                      <a:pt x="9222" y="581"/>
                      <a:pt x="8469" y="284"/>
                    </a:cubicBezTo>
                    <a:cubicBezTo>
                      <a:pt x="7632" y="41"/>
                      <a:pt x="6765" y="0"/>
                      <a:pt x="5914" y="0"/>
                    </a:cubicBezTo>
                    <a:close/>
                  </a:path>
                </a:pathLst>
              </a:custGeom>
              <a:solidFill>
                <a:srgbClr val="EE8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47"/>
              <p:cNvSpPr/>
              <p:nvPr/>
            </p:nvSpPr>
            <p:spPr>
              <a:xfrm>
                <a:off x="2721183" y="2339914"/>
                <a:ext cx="150283" cy="278550"/>
              </a:xfrm>
              <a:custGeom>
                <a:avLst/>
                <a:gdLst/>
                <a:ahLst/>
                <a:cxnLst/>
                <a:rect l="l" t="t" r="r" b="b"/>
                <a:pathLst>
                  <a:path w="6635" h="12298" extrusionOk="0">
                    <a:moveTo>
                      <a:pt x="193" y="0"/>
                    </a:moveTo>
                    <a:cubicBezTo>
                      <a:pt x="101" y="0"/>
                      <a:pt x="0" y="75"/>
                      <a:pt x="0" y="139"/>
                    </a:cubicBezTo>
                    <a:cubicBezTo>
                      <a:pt x="1142" y="2034"/>
                      <a:pt x="2397" y="3746"/>
                      <a:pt x="3424" y="5640"/>
                    </a:cubicBezTo>
                    <a:cubicBezTo>
                      <a:pt x="4474" y="7740"/>
                      <a:pt x="5136" y="10023"/>
                      <a:pt x="6095" y="12122"/>
                    </a:cubicBezTo>
                    <a:cubicBezTo>
                      <a:pt x="6126" y="12247"/>
                      <a:pt x="6203" y="12298"/>
                      <a:pt x="6286" y="12298"/>
                    </a:cubicBezTo>
                    <a:cubicBezTo>
                      <a:pt x="6447" y="12298"/>
                      <a:pt x="6634" y="12112"/>
                      <a:pt x="6574" y="11917"/>
                    </a:cubicBezTo>
                    <a:cubicBezTo>
                      <a:pt x="6277" y="9840"/>
                      <a:pt x="5250" y="7740"/>
                      <a:pt x="4292" y="5846"/>
                    </a:cubicBezTo>
                    <a:cubicBezTo>
                      <a:pt x="3242" y="3837"/>
                      <a:pt x="1918" y="1646"/>
                      <a:pt x="297" y="48"/>
                    </a:cubicBezTo>
                    <a:cubicBezTo>
                      <a:pt x="270" y="14"/>
                      <a:pt x="232" y="0"/>
                      <a:pt x="193" y="0"/>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47"/>
              <p:cNvSpPr/>
              <p:nvPr/>
            </p:nvSpPr>
            <p:spPr>
              <a:xfrm>
                <a:off x="2798737" y="2332915"/>
                <a:ext cx="40770" cy="26002"/>
              </a:xfrm>
              <a:custGeom>
                <a:avLst/>
                <a:gdLst/>
                <a:ahLst/>
                <a:cxnLst/>
                <a:rect l="l" t="t" r="r" b="b"/>
                <a:pathLst>
                  <a:path w="1800" h="1148" extrusionOk="0">
                    <a:moveTo>
                      <a:pt x="1443" y="0"/>
                    </a:moveTo>
                    <a:cubicBezTo>
                      <a:pt x="1383" y="0"/>
                      <a:pt x="1319" y="18"/>
                      <a:pt x="1256" y="60"/>
                    </a:cubicBezTo>
                    <a:cubicBezTo>
                      <a:pt x="1141" y="243"/>
                      <a:pt x="959" y="243"/>
                      <a:pt x="776" y="448"/>
                    </a:cubicBezTo>
                    <a:cubicBezTo>
                      <a:pt x="571" y="540"/>
                      <a:pt x="388" y="631"/>
                      <a:pt x="206" y="722"/>
                    </a:cubicBezTo>
                    <a:cubicBezTo>
                      <a:pt x="0" y="813"/>
                      <a:pt x="114" y="1110"/>
                      <a:pt x="297" y="1110"/>
                    </a:cubicBezTo>
                    <a:cubicBezTo>
                      <a:pt x="377" y="1137"/>
                      <a:pt x="459" y="1148"/>
                      <a:pt x="540" y="1148"/>
                    </a:cubicBezTo>
                    <a:cubicBezTo>
                      <a:pt x="735" y="1148"/>
                      <a:pt x="921" y="1083"/>
                      <a:pt x="1050" y="1019"/>
                    </a:cubicBezTo>
                    <a:cubicBezTo>
                      <a:pt x="1347" y="928"/>
                      <a:pt x="1529" y="631"/>
                      <a:pt x="1712" y="357"/>
                    </a:cubicBezTo>
                    <a:cubicBezTo>
                      <a:pt x="1800" y="199"/>
                      <a:pt x="1644" y="0"/>
                      <a:pt x="1443" y="0"/>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47"/>
              <p:cNvSpPr/>
              <p:nvPr/>
            </p:nvSpPr>
            <p:spPr>
              <a:xfrm>
                <a:off x="2880934" y="2286709"/>
                <a:ext cx="27927" cy="17599"/>
              </a:xfrm>
              <a:custGeom>
                <a:avLst/>
                <a:gdLst/>
                <a:ahLst/>
                <a:cxnLst/>
                <a:rect l="l" t="t" r="r" b="b"/>
                <a:pathLst>
                  <a:path w="1233" h="777" extrusionOk="0">
                    <a:moveTo>
                      <a:pt x="366" y="0"/>
                    </a:moveTo>
                    <a:cubicBezTo>
                      <a:pt x="0" y="114"/>
                      <a:pt x="0" y="685"/>
                      <a:pt x="366" y="776"/>
                    </a:cubicBezTo>
                    <a:cubicBezTo>
                      <a:pt x="571" y="776"/>
                      <a:pt x="754" y="776"/>
                      <a:pt x="936" y="685"/>
                    </a:cubicBezTo>
                    <a:cubicBezTo>
                      <a:pt x="1233" y="571"/>
                      <a:pt x="1233" y="206"/>
                      <a:pt x="936" y="114"/>
                    </a:cubicBezTo>
                    <a:cubicBezTo>
                      <a:pt x="754" y="0"/>
                      <a:pt x="571" y="0"/>
                      <a:pt x="366" y="0"/>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47"/>
              <p:cNvSpPr/>
              <p:nvPr/>
            </p:nvSpPr>
            <p:spPr>
              <a:xfrm>
                <a:off x="2937559" y="2312552"/>
                <a:ext cx="29219" cy="13296"/>
              </a:xfrm>
              <a:custGeom>
                <a:avLst/>
                <a:gdLst/>
                <a:ahLst/>
                <a:cxnLst/>
                <a:rect l="l" t="t" r="r" b="b"/>
                <a:pathLst>
                  <a:path w="1290" h="587" extrusionOk="0">
                    <a:moveTo>
                      <a:pt x="354" y="1"/>
                    </a:moveTo>
                    <a:cubicBezTo>
                      <a:pt x="1" y="104"/>
                      <a:pt x="44" y="586"/>
                      <a:pt x="347" y="586"/>
                    </a:cubicBezTo>
                    <a:cubicBezTo>
                      <a:pt x="377" y="586"/>
                      <a:pt x="410" y="581"/>
                      <a:pt x="445" y="571"/>
                    </a:cubicBezTo>
                    <a:cubicBezTo>
                      <a:pt x="627" y="571"/>
                      <a:pt x="833" y="480"/>
                      <a:pt x="1016" y="480"/>
                    </a:cubicBezTo>
                    <a:cubicBezTo>
                      <a:pt x="1289" y="389"/>
                      <a:pt x="1198" y="1"/>
                      <a:pt x="924" y="1"/>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47"/>
              <p:cNvSpPr/>
              <p:nvPr/>
            </p:nvSpPr>
            <p:spPr>
              <a:xfrm>
                <a:off x="3061885" y="2258781"/>
                <a:ext cx="32072" cy="19683"/>
              </a:xfrm>
              <a:custGeom>
                <a:avLst/>
                <a:gdLst/>
                <a:ahLst/>
                <a:cxnLst/>
                <a:rect l="l" t="t" r="r" b="b"/>
                <a:pathLst>
                  <a:path w="1416" h="869" extrusionOk="0">
                    <a:moveTo>
                      <a:pt x="480" y="1"/>
                    </a:moveTo>
                    <a:cubicBezTo>
                      <a:pt x="274" y="1"/>
                      <a:pt x="92" y="92"/>
                      <a:pt x="92" y="297"/>
                    </a:cubicBezTo>
                    <a:cubicBezTo>
                      <a:pt x="0" y="480"/>
                      <a:pt x="92" y="663"/>
                      <a:pt x="274" y="663"/>
                    </a:cubicBezTo>
                    <a:cubicBezTo>
                      <a:pt x="571" y="777"/>
                      <a:pt x="754" y="868"/>
                      <a:pt x="936" y="868"/>
                    </a:cubicBezTo>
                    <a:cubicBezTo>
                      <a:pt x="1324" y="868"/>
                      <a:pt x="1415" y="480"/>
                      <a:pt x="1142" y="297"/>
                    </a:cubicBezTo>
                    <a:cubicBezTo>
                      <a:pt x="936" y="92"/>
                      <a:pt x="754" y="92"/>
                      <a:pt x="480" y="1"/>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47"/>
              <p:cNvSpPr/>
              <p:nvPr/>
            </p:nvSpPr>
            <p:spPr>
              <a:xfrm>
                <a:off x="3120277" y="2310265"/>
                <a:ext cx="32095" cy="17826"/>
              </a:xfrm>
              <a:custGeom>
                <a:avLst/>
                <a:gdLst/>
                <a:ahLst/>
                <a:cxnLst/>
                <a:rect l="l" t="t" r="r" b="b"/>
                <a:pathLst>
                  <a:path w="1417" h="787" extrusionOk="0">
                    <a:moveTo>
                      <a:pt x="377" y="0"/>
                    </a:moveTo>
                    <a:cubicBezTo>
                      <a:pt x="59" y="0"/>
                      <a:pt x="1" y="496"/>
                      <a:pt x="275" y="581"/>
                    </a:cubicBezTo>
                    <a:cubicBezTo>
                      <a:pt x="549" y="672"/>
                      <a:pt x="846" y="672"/>
                      <a:pt x="1120" y="786"/>
                    </a:cubicBezTo>
                    <a:cubicBezTo>
                      <a:pt x="1211" y="786"/>
                      <a:pt x="1417" y="672"/>
                      <a:pt x="1417" y="581"/>
                    </a:cubicBezTo>
                    <a:cubicBezTo>
                      <a:pt x="1417" y="398"/>
                      <a:pt x="1325" y="307"/>
                      <a:pt x="1211" y="307"/>
                    </a:cubicBezTo>
                    <a:cubicBezTo>
                      <a:pt x="937" y="102"/>
                      <a:pt x="755" y="102"/>
                      <a:pt x="458" y="10"/>
                    </a:cubicBezTo>
                    <a:cubicBezTo>
                      <a:pt x="429" y="4"/>
                      <a:pt x="403" y="0"/>
                      <a:pt x="377" y="0"/>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47"/>
              <p:cNvSpPr/>
              <p:nvPr/>
            </p:nvSpPr>
            <p:spPr>
              <a:xfrm>
                <a:off x="3209744" y="2289653"/>
                <a:ext cx="37237" cy="25504"/>
              </a:xfrm>
              <a:custGeom>
                <a:avLst/>
                <a:gdLst/>
                <a:ahLst/>
                <a:cxnLst/>
                <a:rect l="l" t="t" r="r" b="b"/>
                <a:pathLst>
                  <a:path w="1644" h="1126" extrusionOk="0">
                    <a:moveTo>
                      <a:pt x="494" y="1"/>
                    </a:moveTo>
                    <a:cubicBezTo>
                      <a:pt x="207" y="1"/>
                      <a:pt x="0" y="493"/>
                      <a:pt x="320" y="738"/>
                    </a:cubicBezTo>
                    <a:cubicBezTo>
                      <a:pt x="594" y="829"/>
                      <a:pt x="799" y="1012"/>
                      <a:pt x="1073" y="1126"/>
                    </a:cubicBezTo>
                    <a:cubicBezTo>
                      <a:pt x="1461" y="1126"/>
                      <a:pt x="1644" y="738"/>
                      <a:pt x="1461" y="555"/>
                    </a:cubicBezTo>
                    <a:cubicBezTo>
                      <a:pt x="1256" y="258"/>
                      <a:pt x="982" y="167"/>
                      <a:pt x="685" y="76"/>
                    </a:cubicBezTo>
                    <a:cubicBezTo>
                      <a:pt x="621" y="23"/>
                      <a:pt x="556" y="1"/>
                      <a:pt x="494" y="1"/>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47"/>
              <p:cNvSpPr/>
              <p:nvPr/>
            </p:nvSpPr>
            <p:spPr>
              <a:xfrm>
                <a:off x="3217445" y="2519347"/>
                <a:ext cx="29536" cy="17780"/>
              </a:xfrm>
              <a:custGeom>
                <a:avLst/>
                <a:gdLst/>
                <a:ahLst/>
                <a:cxnLst/>
                <a:rect l="l" t="t" r="r" b="b"/>
                <a:pathLst>
                  <a:path w="1304" h="785" extrusionOk="0">
                    <a:moveTo>
                      <a:pt x="345" y="1"/>
                    </a:moveTo>
                    <a:cubicBezTo>
                      <a:pt x="1" y="108"/>
                      <a:pt x="62" y="784"/>
                      <a:pt x="396" y="784"/>
                    </a:cubicBezTo>
                    <a:cubicBezTo>
                      <a:pt x="416" y="784"/>
                      <a:pt x="437" y="782"/>
                      <a:pt x="459" y="777"/>
                    </a:cubicBezTo>
                    <a:cubicBezTo>
                      <a:pt x="733" y="777"/>
                      <a:pt x="916" y="777"/>
                      <a:pt x="1121" y="571"/>
                    </a:cubicBezTo>
                    <a:cubicBezTo>
                      <a:pt x="1304" y="389"/>
                      <a:pt x="1304" y="115"/>
                      <a:pt x="1030" y="1"/>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47"/>
              <p:cNvSpPr/>
              <p:nvPr/>
            </p:nvSpPr>
            <p:spPr>
              <a:xfrm>
                <a:off x="3122496" y="2506210"/>
                <a:ext cx="29875" cy="17826"/>
              </a:xfrm>
              <a:custGeom>
                <a:avLst/>
                <a:gdLst/>
                <a:ahLst/>
                <a:cxnLst/>
                <a:rect l="l" t="t" r="r" b="b"/>
                <a:pathLst>
                  <a:path w="1319" h="787" extrusionOk="0">
                    <a:moveTo>
                      <a:pt x="465" y="0"/>
                    </a:moveTo>
                    <a:cubicBezTo>
                      <a:pt x="150" y="0"/>
                      <a:pt x="1" y="496"/>
                      <a:pt x="360" y="581"/>
                    </a:cubicBezTo>
                    <a:cubicBezTo>
                      <a:pt x="451" y="695"/>
                      <a:pt x="543" y="695"/>
                      <a:pt x="748" y="695"/>
                    </a:cubicBezTo>
                    <a:lnTo>
                      <a:pt x="1022" y="786"/>
                    </a:lnTo>
                    <a:cubicBezTo>
                      <a:pt x="1319" y="786"/>
                      <a:pt x="1319" y="398"/>
                      <a:pt x="1113" y="307"/>
                    </a:cubicBezTo>
                    <a:cubicBezTo>
                      <a:pt x="1113" y="215"/>
                      <a:pt x="1022" y="215"/>
                      <a:pt x="931" y="124"/>
                    </a:cubicBezTo>
                    <a:cubicBezTo>
                      <a:pt x="839" y="124"/>
                      <a:pt x="657" y="10"/>
                      <a:pt x="543" y="10"/>
                    </a:cubicBezTo>
                    <a:cubicBezTo>
                      <a:pt x="516" y="3"/>
                      <a:pt x="490" y="0"/>
                      <a:pt x="465" y="0"/>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47"/>
              <p:cNvSpPr/>
              <p:nvPr/>
            </p:nvSpPr>
            <p:spPr>
              <a:xfrm>
                <a:off x="3066007" y="2566912"/>
                <a:ext cx="30011" cy="17078"/>
              </a:xfrm>
              <a:custGeom>
                <a:avLst/>
                <a:gdLst/>
                <a:ahLst/>
                <a:cxnLst/>
                <a:rect l="l" t="t" r="r" b="b"/>
                <a:pathLst>
                  <a:path w="1325" h="754" extrusionOk="0">
                    <a:moveTo>
                      <a:pt x="1051" y="1"/>
                    </a:moveTo>
                    <a:cubicBezTo>
                      <a:pt x="754" y="1"/>
                      <a:pt x="572" y="92"/>
                      <a:pt x="298" y="297"/>
                    </a:cubicBezTo>
                    <a:cubicBezTo>
                      <a:pt x="1" y="389"/>
                      <a:pt x="183" y="754"/>
                      <a:pt x="480" y="754"/>
                    </a:cubicBezTo>
                    <a:cubicBezTo>
                      <a:pt x="754" y="663"/>
                      <a:pt x="960" y="663"/>
                      <a:pt x="1142" y="480"/>
                    </a:cubicBezTo>
                    <a:cubicBezTo>
                      <a:pt x="1325" y="389"/>
                      <a:pt x="1233" y="92"/>
                      <a:pt x="1051" y="1"/>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47"/>
              <p:cNvSpPr/>
              <p:nvPr/>
            </p:nvSpPr>
            <p:spPr>
              <a:xfrm>
                <a:off x="2997264" y="2536923"/>
                <a:ext cx="25866" cy="19162"/>
              </a:xfrm>
              <a:custGeom>
                <a:avLst/>
                <a:gdLst/>
                <a:ahLst/>
                <a:cxnLst/>
                <a:rect l="l" t="t" r="r" b="b"/>
                <a:pathLst>
                  <a:path w="1142" h="846" extrusionOk="0">
                    <a:moveTo>
                      <a:pt x="479" y="1"/>
                    </a:moveTo>
                    <a:cubicBezTo>
                      <a:pt x="365" y="1"/>
                      <a:pt x="183" y="92"/>
                      <a:pt x="91" y="183"/>
                    </a:cubicBezTo>
                    <a:cubicBezTo>
                      <a:pt x="0" y="366"/>
                      <a:pt x="91" y="571"/>
                      <a:pt x="274" y="663"/>
                    </a:cubicBezTo>
                    <a:cubicBezTo>
                      <a:pt x="479" y="754"/>
                      <a:pt x="571" y="754"/>
                      <a:pt x="753" y="845"/>
                    </a:cubicBezTo>
                    <a:cubicBezTo>
                      <a:pt x="1050" y="845"/>
                      <a:pt x="1141" y="480"/>
                      <a:pt x="936" y="366"/>
                    </a:cubicBezTo>
                    <a:cubicBezTo>
                      <a:pt x="845" y="183"/>
                      <a:pt x="753" y="92"/>
                      <a:pt x="479" y="1"/>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47"/>
              <p:cNvSpPr/>
              <p:nvPr/>
            </p:nvSpPr>
            <p:spPr>
              <a:xfrm>
                <a:off x="2924626" y="2560366"/>
                <a:ext cx="27157" cy="15357"/>
              </a:xfrm>
              <a:custGeom>
                <a:avLst/>
                <a:gdLst/>
                <a:ahLst/>
                <a:cxnLst/>
                <a:rect l="l" t="t" r="r" b="b"/>
                <a:pathLst>
                  <a:path w="1199" h="678" extrusionOk="0">
                    <a:moveTo>
                      <a:pt x="348" y="1"/>
                    </a:moveTo>
                    <a:cubicBezTo>
                      <a:pt x="45" y="1"/>
                      <a:pt x="1" y="482"/>
                      <a:pt x="354" y="586"/>
                    </a:cubicBezTo>
                    <a:cubicBezTo>
                      <a:pt x="537" y="678"/>
                      <a:pt x="719" y="678"/>
                      <a:pt x="925" y="678"/>
                    </a:cubicBezTo>
                    <a:cubicBezTo>
                      <a:pt x="1107" y="678"/>
                      <a:pt x="1198" y="381"/>
                      <a:pt x="1016" y="290"/>
                    </a:cubicBezTo>
                    <a:cubicBezTo>
                      <a:pt x="833" y="198"/>
                      <a:pt x="628" y="107"/>
                      <a:pt x="445" y="16"/>
                    </a:cubicBezTo>
                    <a:cubicBezTo>
                      <a:pt x="410" y="5"/>
                      <a:pt x="378" y="1"/>
                      <a:pt x="348" y="1"/>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47"/>
              <p:cNvSpPr/>
              <p:nvPr/>
            </p:nvSpPr>
            <p:spPr>
              <a:xfrm>
                <a:off x="2876857" y="2545191"/>
                <a:ext cx="25300" cy="15810"/>
              </a:xfrm>
              <a:custGeom>
                <a:avLst/>
                <a:gdLst/>
                <a:ahLst/>
                <a:cxnLst/>
                <a:rect l="l" t="t" r="r" b="b"/>
                <a:pathLst>
                  <a:path w="1117" h="698" extrusionOk="0">
                    <a:moveTo>
                      <a:pt x="751" y="1"/>
                    </a:moveTo>
                    <a:cubicBezTo>
                      <a:pt x="546" y="115"/>
                      <a:pt x="454" y="115"/>
                      <a:pt x="272" y="206"/>
                    </a:cubicBezTo>
                    <a:cubicBezTo>
                      <a:pt x="1" y="290"/>
                      <a:pt x="149" y="697"/>
                      <a:pt x="385" y="697"/>
                    </a:cubicBezTo>
                    <a:cubicBezTo>
                      <a:pt x="408" y="697"/>
                      <a:pt x="431" y="694"/>
                      <a:pt x="454" y="686"/>
                    </a:cubicBezTo>
                    <a:cubicBezTo>
                      <a:pt x="660" y="572"/>
                      <a:pt x="751" y="572"/>
                      <a:pt x="934" y="480"/>
                    </a:cubicBezTo>
                    <a:cubicBezTo>
                      <a:pt x="1116" y="298"/>
                      <a:pt x="1025" y="1"/>
                      <a:pt x="751" y="1"/>
                    </a:cubicBezTo>
                    <a:close/>
                  </a:path>
                </a:pathLst>
              </a:custGeom>
              <a:solidFill>
                <a:srgbClr val="91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47"/>
              <p:cNvSpPr/>
              <p:nvPr/>
            </p:nvSpPr>
            <p:spPr>
              <a:xfrm>
                <a:off x="2850424" y="2394047"/>
                <a:ext cx="386704" cy="114337"/>
              </a:xfrm>
              <a:custGeom>
                <a:avLst/>
                <a:gdLst/>
                <a:ahLst/>
                <a:cxnLst/>
                <a:rect l="l" t="t" r="r" b="b"/>
                <a:pathLst>
                  <a:path w="17073" h="5048" extrusionOk="0">
                    <a:moveTo>
                      <a:pt x="16182" y="1"/>
                    </a:moveTo>
                    <a:cubicBezTo>
                      <a:pt x="16117" y="1"/>
                      <a:pt x="16049" y="11"/>
                      <a:pt x="15978" y="32"/>
                    </a:cubicBezTo>
                    <a:cubicBezTo>
                      <a:pt x="13513" y="785"/>
                      <a:pt x="11231" y="1926"/>
                      <a:pt x="8674" y="2497"/>
                    </a:cubicBezTo>
                    <a:cubicBezTo>
                      <a:pt x="5912" y="3159"/>
                      <a:pt x="3059" y="2794"/>
                      <a:pt x="389" y="3456"/>
                    </a:cubicBezTo>
                    <a:cubicBezTo>
                      <a:pt x="115" y="3456"/>
                      <a:pt x="1" y="3935"/>
                      <a:pt x="297" y="4117"/>
                    </a:cubicBezTo>
                    <a:cubicBezTo>
                      <a:pt x="1558" y="4820"/>
                      <a:pt x="3088" y="5047"/>
                      <a:pt x="4630" y="5047"/>
                    </a:cubicBezTo>
                    <a:cubicBezTo>
                      <a:pt x="5991" y="5047"/>
                      <a:pt x="7361" y="4870"/>
                      <a:pt x="8560" y="4688"/>
                    </a:cubicBezTo>
                    <a:cubicBezTo>
                      <a:pt x="11413" y="4209"/>
                      <a:pt x="14563" y="3159"/>
                      <a:pt x="16663" y="1173"/>
                    </a:cubicBezTo>
                    <a:cubicBezTo>
                      <a:pt x="17073" y="743"/>
                      <a:pt x="16748" y="1"/>
                      <a:pt x="16182" y="1"/>
                    </a:cubicBezTo>
                    <a:close/>
                  </a:path>
                </a:pathLst>
              </a:custGeom>
              <a:solidFill>
                <a:srgbClr val="EE8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47"/>
              <p:cNvSpPr/>
              <p:nvPr/>
            </p:nvSpPr>
            <p:spPr>
              <a:xfrm>
                <a:off x="2824581" y="2398985"/>
                <a:ext cx="183556" cy="54496"/>
              </a:xfrm>
              <a:custGeom>
                <a:avLst/>
                <a:gdLst/>
                <a:ahLst/>
                <a:cxnLst/>
                <a:rect l="l" t="t" r="r" b="b"/>
                <a:pathLst>
                  <a:path w="8104" h="2406" extrusionOk="0">
                    <a:moveTo>
                      <a:pt x="3080" y="0"/>
                    </a:moveTo>
                    <a:cubicBezTo>
                      <a:pt x="2219" y="0"/>
                      <a:pt x="1370" y="115"/>
                      <a:pt x="685" y="567"/>
                    </a:cubicBezTo>
                    <a:cubicBezTo>
                      <a:pt x="115" y="864"/>
                      <a:pt x="0" y="1708"/>
                      <a:pt x="685" y="2005"/>
                    </a:cubicBezTo>
                    <a:cubicBezTo>
                      <a:pt x="1237" y="2302"/>
                      <a:pt x="1790" y="2406"/>
                      <a:pt x="2350" y="2406"/>
                    </a:cubicBezTo>
                    <a:cubicBezTo>
                      <a:pt x="3040" y="2406"/>
                      <a:pt x="3743" y="2247"/>
                      <a:pt x="4474" y="2096"/>
                    </a:cubicBezTo>
                    <a:cubicBezTo>
                      <a:pt x="5615" y="1891"/>
                      <a:pt x="7145" y="1708"/>
                      <a:pt x="7989" y="955"/>
                    </a:cubicBezTo>
                    <a:cubicBezTo>
                      <a:pt x="8103" y="750"/>
                      <a:pt x="8103" y="567"/>
                      <a:pt x="7989" y="476"/>
                    </a:cubicBezTo>
                    <a:cubicBezTo>
                      <a:pt x="7246" y="129"/>
                      <a:pt x="6442" y="81"/>
                      <a:pt x="5656" y="81"/>
                    </a:cubicBezTo>
                    <a:cubicBezTo>
                      <a:pt x="5357" y="81"/>
                      <a:pt x="5061" y="88"/>
                      <a:pt x="4771" y="88"/>
                    </a:cubicBezTo>
                    <a:cubicBezTo>
                      <a:pt x="4232" y="51"/>
                      <a:pt x="3653" y="0"/>
                      <a:pt x="3080" y="0"/>
                    </a:cubicBezTo>
                    <a:close/>
                  </a:path>
                </a:pathLst>
              </a:custGeom>
              <a:solidFill>
                <a:srgbClr val="EE8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47"/>
              <p:cNvSpPr/>
              <p:nvPr/>
            </p:nvSpPr>
            <p:spPr>
              <a:xfrm>
                <a:off x="1935341" y="2751985"/>
                <a:ext cx="204235" cy="71778"/>
              </a:xfrm>
              <a:custGeom>
                <a:avLst/>
                <a:gdLst/>
                <a:ahLst/>
                <a:cxnLst/>
                <a:rect l="l" t="t" r="r" b="b"/>
                <a:pathLst>
                  <a:path w="9017" h="3169" extrusionOk="0">
                    <a:moveTo>
                      <a:pt x="5779" y="0"/>
                    </a:moveTo>
                    <a:cubicBezTo>
                      <a:pt x="5074" y="0"/>
                      <a:pt x="4349" y="130"/>
                      <a:pt x="3607" y="298"/>
                    </a:cubicBezTo>
                    <a:cubicBezTo>
                      <a:pt x="2375" y="686"/>
                      <a:pt x="572" y="1142"/>
                      <a:pt x="92" y="2489"/>
                    </a:cubicBezTo>
                    <a:cubicBezTo>
                      <a:pt x="1" y="2763"/>
                      <a:pt x="184" y="2968"/>
                      <a:pt x="366" y="3060"/>
                    </a:cubicBezTo>
                    <a:cubicBezTo>
                      <a:pt x="609" y="3137"/>
                      <a:pt x="862" y="3169"/>
                      <a:pt x="1119" y="3169"/>
                    </a:cubicBezTo>
                    <a:cubicBezTo>
                      <a:pt x="2067" y="3169"/>
                      <a:pt x="3073" y="2743"/>
                      <a:pt x="3881" y="2672"/>
                    </a:cubicBezTo>
                    <a:cubicBezTo>
                      <a:pt x="5411" y="2580"/>
                      <a:pt x="6849" y="2763"/>
                      <a:pt x="8264" y="2398"/>
                    </a:cubicBezTo>
                    <a:cubicBezTo>
                      <a:pt x="9017" y="2192"/>
                      <a:pt x="9017" y="1256"/>
                      <a:pt x="8446" y="868"/>
                    </a:cubicBezTo>
                    <a:cubicBezTo>
                      <a:pt x="7593" y="222"/>
                      <a:pt x="6702" y="0"/>
                      <a:pt x="5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47"/>
              <p:cNvSpPr/>
              <p:nvPr/>
            </p:nvSpPr>
            <p:spPr>
              <a:xfrm>
                <a:off x="2163336" y="2782835"/>
                <a:ext cx="70124" cy="47474"/>
              </a:xfrm>
              <a:custGeom>
                <a:avLst/>
                <a:gdLst/>
                <a:ahLst/>
                <a:cxnLst/>
                <a:rect l="l" t="t" r="r" b="b"/>
                <a:pathLst>
                  <a:path w="3096" h="2096" extrusionOk="0">
                    <a:moveTo>
                      <a:pt x="1284" y="0"/>
                    </a:moveTo>
                    <a:cubicBezTo>
                      <a:pt x="962" y="0"/>
                      <a:pt x="645" y="83"/>
                      <a:pt x="389" y="260"/>
                    </a:cubicBezTo>
                    <a:cubicBezTo>
                      <a:pt x="1" y="556"/>
                      <a:pt x="1" y="922"/>
                      <a:pt x="389" y="1127"/>
                    </a:cubicBezTo>
                    <a:cubicBezTo>
                      <a:pt x="663" y="1401"/>
                      <a:pt x="960" y="1492"/>
                      <a:pt x="1233" y="1789"/>
                    </a:cubicBezTo>
                    <a:cubicBezTo>
                      <a:pt x="1544" y="1935"/>
                      <a:pt x="1913" y="2096"/>
                      <a:pt x="2247" y="2096"/>
                    </a:cubicBezTo>
                    <a:cubicBezTo>
                      <a:pt x="2330" y="2096"/>
                      <a:pt x="2411" y="2086"/>
                      <a:pt x="2489" y="2063"/>
                    </a:cubicBezTo>
                    <a:cubicBezTo>
                      <a:pt x="2671" y="1972"/>
                      <a:pt x="2945" y="1789"/>
                      <a:pt x="2945" y="1606"/>
                    </a:cubicBezTo>
                    <a:cubicBezTo>
                      <a:pt x="3096" y="619"/>
                      <a:pt x="2168" y="0"/>
                      <a:pt x="1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47"/>
              <p:cNvSpPr/>
              <p:nvPr/>
            </p:nvSpPr>
            <p:spPr>
              <a:xfrm>
                <a:off x="1266260" y="3562448"/>
                <a:ext cx="1701605" cy="249920"/>
              </a:xfrm>
              <a:custGeom>
                <a:avLst/>
                <a:gdLst/>
                <a:ahLst/>
                <a:cxnLst/>
                <a:rect l="l" t="t" r="r" b="b"/>
                <a:pathLst>
                  <a:path w="75126" h="11034" extrusionOk="0">
                    <a:moveTo>
                      <a:pt x="74540" y="0"/>
                    </a:moveTo>
                    <a:cubicBezTo>
                      <a:pt x="74411" y="0"/>
                      <a:pt x="74291" y="52"/>
                      <a:pt x="74233" y="169"/>
                    </a:cubicBezTo>
                    <a:cubicBezTo>
                      <a:pt x="70626" y="5784"/>
                      <a:pt x="64920" y="7587"/>
                      <a:pt x="58643" y="8363"/>
                    </a:cubicBezTo>
                    <a:cubicBezTo>
                      <a:pt x="51796" y="9208"/>
                      <a:pt x="44948" y="9504"/>
                      <a:pt x="38100" y="9504"/>
                    </a:cubicBezTo>
                    <a:cubicBezTo>
                      <a:pt x="37430" y="9514"/>
                      <a:pt x="36760" y="9518"/>
                      <a:pt x="36090" y="9518"/>
                    </a:cubicBezTo>
                    <a:cubicBezTo>
                      <a:pt x="30096" y="9518"/>
                      <a:pt x="24103" y="9171"/>
                      <a:pt x="18128" y="8842"/>
                    </a:cubicBezTo>
                    <a:cubicBezTo>
                      <a:pt x="12034" y="8363"/>
                      <a:pt x="5369" y="7884"/>
                      <a:pt x="439" y="3889"/>
                    </a:cubicBezTo>
                    <a:cubicBezTo>
                      <a:pt x="393" y="3848"/>
                      <a:pt x="343" y="3830"/>
                      <a:pt x="296" y="3830"/>
                    </a:cubicBezTo>
                    <a:cubicBezTo>
                      <a:pt x="134" y="3830"/>
                      <a:pt x="0" y="4047"/>
                      <a:pt x="142" y="4277"/>
                    </a:cubicBezTo>
                    <a:cubicBezTo>
                      <a:pt x="4433" y="8363"/>
                      <a:pt x="10231" y="9208"/>
                      <a:pt x="15937" y="9778"/>
                    </a:cubicBezTo>
                    <a:cubicBezTo>
                      <a:pt x="23447" y="10646"/>
                      <a:pt x="31139" y="11011"/>
                      <a:pt x="38762" y="11011"/>
                    </a:cubicBezTo>
                    <a:cubicBezTo>
                      <a:pt x="39715" y="11026"/>
                      <a:pt x="40670" y="11034"/>
                      <a:pt x="41627" y="11034"/>
                    </a:cubicBezTo>
                    <a:cubicBezTo>
                      <a:pt x="48036" y="11034"/>
                      <a:pt x="54536" y="10680"/>
                      <a:pt x="60812" y="9687"/>
                    </a:cubicBezTo>
                    <a:cubicBezTo>
                      <a:pt x="66335" y="8842"/>
                      <a:pt x="73183" y="6560"/>
                      <a:pt x="74986" y="557"/>
                    </a:cubicBezTo>
                    <a:cubicBezTo>
                      <a:pt x="75126" y="231"/>
                      <a:pt x="74812" y="0"/>
                      <a:pt x="74540" y="0"/>
                    </a:cubicBez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47"/>
              <p:cNvSpPr/>
              <p:nvPr/>
            </p:nvSpPr>
            <p:spPr>
              <a:xfrm>
                <a:off x="1304108" y="3474883"/>
                <a:ext cx="142197" cy="120634"/>
              </a:xfrm>
              <a:custGeom>
                <a:avLst/>
                <a:gdLst/>
                <a:ahLst/>
                <a:cxnLst/>
                <a:rect l="l" t="t" r="r" b="b"/>
                <a:pathLst>
                  <a:path w="6278" h="5326" extrusionOk="0">
                    <a:moveTo>
                      <a:pt x="3470" y="0"/>
                    </a:moveTo>
                    <a:cubicBezTo>
                      <a:pt x="3401" y="0"/>
                      <a:pt x="3333" y="52"/>
                      <a:pt x="3333" y="155"/>
                    </a:cubicBezTo>
                    <a:cubicBezTo>
                      <a:pt x="3219" y="337"/>
                      <a:pt x="3219" y="611"/>
                      <a:pt x="3219" y="816"/>
                    </a:cubicBezTo>
                    <a:cubicBezTo>
                      <a:pt x="3127" y="725"/>
                      <a:pt x="3036" y="611"/>
                      <a:pt x="2945" y="611"/>
                    </a:cubicBezTo>
                    <a:cubicBezTo>
                      <a:pt x="2853" y="428"/>
                      <a:pt x="2762" y="337"/>
                      <a:pt x="2648" y="246"/>
                    </a:cubicBezTo>
                    <a:cubicBezTo>
                      <a:pt x="2631" y="228"/>
                      <a:pt x="2610" y="221"/>
                      <a:pt x="2588" y="221"/>
                    </a:cubicBezTo>
                    <a:cubicBezTo>
                      <a:pt x="2497" y="221"/>
                      <a:pt x="2392" y="355"/>
                      <a:pt x="2465" y="428"/>
                    </a:cubicBezTo>
                    <a:lnTo>
                      <a:pt x="2762" y="725"/>
                    </a:lnTo>
                    <a:cubicBezTo>
                      <a:pt x="2853" y="816"/>
                      <a:pt x="2945" y="999"/>
                      <a:pt x="3036" y="1090"/>
                    </a:cubicBezTo>
                    <a:lnTo>
                      <a:pt x="3127" y="1090"/>
                    </a:lnTo>
                    <a:cubicBezTo>
                      <a:pt x="3036" y="1478"/>
                      <a:pt x="3036" y="1866"/>
                      <a:pt x="2945" y="2232"/>
                    </a:cubicBezTo>
                    <a:cubicBezTo>
                      <a:pt x="2557" y="1752"/>
                      <a:pt x="2191" y="1182"/>
                      <a:pt x="1895" y="611"/>
                    </a:cubicBezTo>
                    <a:cubicBezTo>
                      <a:pt x="1861" y="543"/>
                      <a:pt x="1785" y="513"/>
                      <a:pt x="1708" y="513"/>
                    </a:cubicBezTo>
                    <a:cubicBezTo>
                      <a:pt x="1580" y="513"/>
                      <a:pt x="1450" y="597"/>
                      <a:pt x="1507" y="725"/>
                    </a:cubicBezTo>
                    <a:cubicBezTo>
                      <a:pt x="1803" y="1182"/>
                      <a:pt x="2077" y="1752"/>
                      <a:pt x="2374" y="2232"/>
                    </a:cubicBezTo>
                    <a:cubicBezTo>
                      <a:pt x="1986" y="2232"/>
                      <a:pt x="1621" y="2140"/>
                      <a:pt x="1233" y="2140"/>
                    </a:cubicBezTo>
                    <a:cubicBezTo>
                      <a:pt x="1050" y="1866"/>
                      <a:pt x="845" y="1661"/>
                      <a:pt x="753" y="1296"/>
                    </a:cubicBezTo>
                    <a:cubicBezTo>
                      <a:pt x="714" y="1247"/>
                      <a:pt x="659" y="1219"/>
                      <a:pt x="608" y="1219"/>
                    </a:cubicBezTo>
                    <a:cubicBezTo>
                      <a:pt x="540" y="1219"/>
                      <a:pt x="480" y="1269"/>
                      <a:pt x="480" y="1387"/>
                    </a:cubicBezTo>
                    <a:cubicBezTo>
                      <a:pt x="480" y="1570"/>
                      <a:pt x="571" y="1866"/>
                      <a:pt x="662" y="2049"/>
                    </a:cubicBezTo>
                    <a:cubicBezTo>
                      <a:pt x="571" y="2049"/>
                      <a:pt x="365" y="2049"/>
                      <a:pt x="274" y="1958"/>
                    </a:cubicBezTo>
                    <a:cubicBezTo>
                      <a:pt x="92" y="1958"/>
                      <a:pt x="0" y="2232"/>
                      <a:pt x="183" y="2323"/>
                    </a:cubicBezTo>
                    <a:cubicBezTo>
                      <a:pt x="365" y="2323"/>
                      <a:pt x="571" y="2437"/>
                      <a:pt x="845" y="2437"/>
                    </a:cubicBezTo>
                    <a:cubicBezTo>
                      <a:pt x="753" y="2528"/>
                      <a:pt x="571" y="2620"/>
                      <a:pt x="480" y="2711"/>
                    </a:cubicBezTo>
                    <a:cubicBezTo>
                      <a:pt x="365" y="2802"/>
                      <a:pt x="183" y="2894"/>
                      <a:pt x="92" y="3099"/>
                    </a:cubicBezTo>
                    <a:cubicBezTo>
                      <a:pt x="0" y="3190"/>
                      <a:pt x="92" y="3282"/>
                      <a:pt x="183" y="3282"/>
                    </a:cubicBezTo>
                    <a:cubicBezTo>
                      <a:pt x="365" y="3190"/>
                      <a:pt x="571" y="3099"/>
                      <a:pt x="662" y="2894"/>
                    </a:cubicBezTo>
                    <a:cubicBezTo>
                      <a:pt x="845" y="2802"/>
                      <a:pt x="1050" y="2620"/>
                      <a:pt x="1142" y="2528"/>
                    </a:cubicBezTo>
                    <a:cubicBezTo>
                      <a:pt x="1507" y="2620"/>
                      <a:pt x="1895" y="2711"/>
                      <a:pt x="2283" y="2802"/>
                    </a:cubicBezTo>
                    <a:cubicBezTo>
                      <a:pt x="1986" y="3008"/>
                      <a:pt x="1621" y="3282"/>
                      <a:pt x="1324" y="3464"/>
                    </a:cubicBezTo>
                    <a:cubicBezTo>
                      <a:pt x="1166" y="3642"/>
                      <a:pt x="1213" y="3870"/>
                      <a:pt x="1405" y="3870"/>
                    </a:cubicBezTo>
                    <a:cubicBezTo>
                      <a:pt x="1436" y="3870"/>
                      <a:pt x="1469" y="3865"/>
                      <a:pt x="1507" y="3852"/>
                    </a:cubicBezTo>
                    <a:cubicBezTo>
                      <a:pt x="1986" y="3670"/>
                      <a:pt x="2374" y="3373"/>
                      <a:pt x="2853" y="3099"/>
                    </a:cubicBezTo>
                    <a:lnTo>
                      <a:pt x="2853" y="3099"/>
                    </a:lnTo>
                    <a:cubicBezTo>
                      <a:pt x="2853" y="3464"/>
                      <a:pt x="2762" y="3852"/>
                      <a:pt x="2762" y="4240"/>
                    </a:cubicBezTo>
                    <a:cubicBezTo>
                      <a:pt x="2557" y="4332"/>
                      <a:pt x="2465" y="4514"/>
                      <a:pt x="2283" y="4605"/>
                    </a:cubicBezTo>
                    <a:cubicBezTo>
                      <a:pt x="2191" y="4720"/>
                      <a:pt x="2283" y="4811"/>
                      <a:pt x="2374" y="4811"/>
                    </a:cubicBezTo>
                    <a:cubicBezTo>
                      <a:pt x="2465" y="4720"/>
                      <a:pt x="2648" y="4605"/>
                      <a:pt x="2762" y="4514"/>
                    </a:cubicBezTo>
                    <a:lnTo>
                      <a:pt x="2762" y="4902"/>
                    </a:lnTo>
                    <a:cubicBezTo>
                      <a:pt x="2762" y="4993"/>
                      <a:pt x="2853" y="5039"/>
                      <a:pt x="2956" y="5039"/>
                    </a:cubicBezTo>
                    <a:cubicBezTo>
                      <a:pt x="3059" y="5039"/>
                      <a:pt x="3173" y="4993"/>
                      <a:pt x="3219" y="4902"/>
                    </a:cubicBezTo>
                    <a:lnTo>
                      <a:pt x="3219" y="4720"/>
                    </a:lnTo>
                    <a:cubicBezTo>
                      <a:pt x="3333" y="4902"/>
                      <a:pt x="3424" y="5176"/>
                      <a:pt x="3607" y="5290"/>
                    </a:cubicBezTo>
                    <a:cubicBezTo>
                      <a:pt x="3631" y="5314"/>
                      <a:pt x="3663" y="5326"/>
                      <a:pt x="3694" y="5326"/>
                    </a:cubicBezTo>
                    <a:cubicBezTo>
                      <a:pt x="3784" y="5326"/>
                      <a:pt x="3873" y="5236"/>
                      <a:pt x="3789" y="5085"/>
                    </a:cubicBezTo>
                    <a:cubicBezTo>
                      <a:pt x="3698" y="4811"/>
                      <a:pt x="3515" y="4605"/>
                      <a:pt x="3333" y="4332"/>
                    </a:cubicBezTo>
                    <a:cubicBezTo>
                      <a:pt x="3333" y="4149"/>
                      <a:pt x="3333" y="3944"/>
                      <a:pt x="3424" y="3670"/>
                    </a:cubicBezTo>
                    <a:cubicBezTo>
                      <a:pt x="3515" y="3944"/>
                      <a:pt x="3789" y="4149"/>
                      <a:pt x="3995" y="4332"/>
                    </a:cubicBezTo>
                    <a:cubicBezTo>
                      <a:pt x="4037" y="4374"/>
                      <a:pt x="4085" y="4391"/>
                      <a:pt x="4132" y="4391"/>
                    </a:cubicBezTo>
                    <a:cubicBezTo>
                      <a:pt x="4287" y="4391"/>
                      <a:pt x="4427" y="4193"/>
                      <a:pt x="4269" y="4035"/>
                    </a:cubicBezTo>
                    <a:cubicBezTo>
                      <a:pt x="3995" y="3670"/>
                      <a:pt x="3789" y="3373"/>
                      <a:pt x="3515" y="3008"/>
                    </a:cubicBezTo>
                    <a:lnTo>
                      <a:pt x="3515" y="3008"/>
                    </a:lnTo>
                    <a:cubicBezTo>
                      <a:pt x="4086" y="3099"/>
                      <a:pt x="4565" y="3190"/>
                      <a:pt x="5136" y="3190"/>
                    </a:cubicBezTo>
                    <a:cubicBezTo>
                      <a:pt x="5319" y="3578"/>
                      <a:pt x="5501" y="3852"/>
                      <a:pt x="5798" y="4149"/>
                    </a:cubicBezTo>
                    <a:cubicBezTo>
                      <a:pt x="5826" y="4205"/>
                      <a:pt x="5854" y="4226"/>
                      <a:pt x="5879" y="4226"/>
                    </a:cubicBezTo>
                    <a:cubicBezTo>
                      <a:pt x="5936" y="4226"/>
                      <a:pt x="5980" y="4114"/>
                      <a:pt x="5980" y="4035"/>
                    </a:cubicBezTo>
                    <a:cubicBezTo>
                      <a:pt x="5798" y="3761"/>
                      <a:pt x="5501" y="3464"/>
                      <a:pt x="5319" y="3190"/>
                    </a:cubicBezTo>
                    <a:cubicBezTo>
                      <a:pt x="5410" y="3099"/>
                      <a:pt x="5410" y="3008"/>
                      <a:pt x="5319" y="2894"/>
                    </a:cubicBezTo>
                    <a:cubicBezTo>
                      <a:pt x="5615" y="2711"/>
                      <a:pt x="5889" y="2528"/>
                      <a:pt x="6186" y="2323"/>
                    </a:cubicBezTo>
                    <a:cubicBezTo>
                      <a:pt x="6277" y="2232"/>
                      <a:pt x="6186" y="2049"/>
                      <a:pt x="6072" y="2049"/>
                    </a:cubicBezTo>
                    <a:cubicBezTo>
                      <a:pt x="5707" y="2232"/>
                      <a:pt x="5227" y="2437"/>
                      <a:pt x="4931" y="2711"/>
                    </a:cubicBezTo>
                    <a:cubicBezTo>
                      <a:pt x="4565" y="2620"/>
                      <a:pt x="4177" y="2528"/>
                      <a:pt x="3789" y="2528"/>
                    </a:cubicBezTo>
                    <a:cubicBezTo>
                      <a:pt x="4269" y="2140"/>
                      <a:pt x="4839" y="1752"/>
                      <a:pt x="5319" y="1387"/>
                    </a:cubicBezTo>
                    <a:cubicBezTo>
                      <a:pt x="5477" y="1308"/>
                      <a:pt x="5360" y="1073"/>
                      <a:pt x="5207" y="1073"/>
                    </a:cubicBezTo>
                    <a:cubicBezTo>
                      <a:pt x="5184" y="1073"/>
                      <a:pt x="5160" y="1078"/>
                      <a:pt x="5136" y="1090"/>
                    </a:cubicBezTo>
                    <a:cubicBezTo>
                      <a:pt x="4565" y="1387"/>
                      <a:pt x="4086" y="1661"/>
                      <a:pt x="3515" y="2049"/>
                    </a:cubicBezTo>
                    <a:cubicBezTo>
                      <a:pt x="3515" y="1752"/>
                      <a:pt x="3515" y="1478"/>
                      <a:pt x="3607" y="1182"/>
                    </a:cubicBezTo>
                    <a:cubicBezTo>
                      <a:pt x="3789" y="1090"/>
                      <a:pt x="4086" y="908"/>
                      <a:pt x="4269" y="611"/>
                    </a:cubicBezTo>
                    <a:cubicBezTo>
                      <a:pt x="4360" y="520"/>
                      <a:pt x="4269" y="337"/>
                      <a:pt x="4086" y="337"/>
                    </a:cubicBezTo>
                    <a:cubicBezTo>
                      <a:pt x="3903" y="428"/>
                      <a:pt x="3698" y="520"/>
                      <a:pt x="3607" y="725"/>
                    </a:cubicBezTo>
                    <a:lnTo>
                      <a:pt x="3607" y="155"/>
                    </a:lnTo>
                    <a:cubicBezTo>
                      <a:pt x="3607" y="52"/>
                      <a:pt x="3538" y="0"/>
                      <a:pt x="3470" y="0"/>
                    </a:cubicBezTo>
                    <a:close/>
                  </a:path>
                </a:pathLst>
              </a:custGeom>
              <a:solidFill>
                <a:srgbClr val="F5FB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47"/>
              <p:cNvSpPr/>
              <p:nvPr/>
            </p:nvSpPr>
            <p:spPr>
              <a:xfrm>
                <a:off x="1665987" y="3531100"/>
                <a:ext cx="142197" cy="120272"/>
              </a:xfrm>
              <a:custGeom>
                <a:avLst/>
                <a:gdLst/>
                <a:ahLst/>
                <a:cxnLst/>
                <a:rect l="l" t="t" r="r" b="b"/>
                <a:pathLst>
                  <a:path w="6278" h="5310" extrusionOk="0">
                    <a:moveTo>
                      <a:pt x="3470" y="1"/>
                    </a:moveTo>
                    <a:cubicBezTo>
                      <a:pt x="3402" y="1"/>
                      <a:pt x="3333" y="46"/>
                      <a:pt x="3333" y="138"/>
                    </a:cubicBezTo>
                    <a:cubicBezTo>
                      <a:pt x="3219" y="320"/>
                      <a:pt x="3219" y="617"/>
                      <a:pt x="3219" y="800"/>
                    </a:cubicBezTo>
                    <a:cubicBezTo>
                      <a:pt x="3128" y="708"/>
                      <a:pt x="3037" y="617"/>
                      <a:pt x="2945" y="617"/>
                    </a:cubicBezTo>
                    <a:cubicBezTo>
                      <a:pt x="2854" y="412"/>
                      <a:pt x="2763" y="320"/>
                      <a:pt x="2649" y="229"/>
                    </a:cubicBezTo>
                    <a:cubicBezTo>
                      <a:pt x="2631" y="212"/>
                      <a:pt x="2610" y="204"/>
                      <a:pt x="2589" y="204"/>
                    </a:cubicBezTo>
                    <a:cubicBezTo>
                      <a:pt x="2498" y="204"/>
                      <a:pt x="2392" y="338"/>
                      <a:pt x="2466" y="412"/>
                    </a:cubicBezTo>
                    <a:cubicBezTo>
                      <a:pt x="2557" y="526"/>
                      <a:pt x="2649" y="617"/>
                      <a:pt x="2763" y="708"/>
                    </a:cubicBezTo>
                    <a:cubicBezTo>
                      <a:pt x="2854" y="800"/>
                      <a:pt x="2945" y="982"/>
                      <a:pt x="3037" y="1096"/>
                    </a:cubicBezTo>
                    <a:lnTo>
                      <a:pt x="3128" y="1096"/>
                    </a:lnTo>
                    <a:cubicBezTo>
                      <a:pt x="3037" y="1462"/>
                      <a:pt x="3037" y="1850"/>
                      <a:pt x="2945" y="2238"/>
                    </a:cubicBezTo>
                    <a:cubicBezTo>
                      <a:pt x="2557" y="1758"/>
                      <a:pt x="2192" y="1188"/>
                      <a:pt x="1895" y="617"/>
                    </a:cubicBezTo>
                    <a:cubicBezTo>
                      <a:pt x="1861" y="539"/>
                      <a:pt x="1784" y="507"/>
                      <a:pt x="1707" y="507"/>
                    </a:cubicBezTo>
                    <a:cubicBezTo>
                      <a:pt x="1580" y="507"/>
                      <a:pt x="1451" y="595"/>
                      <a:pt x="1507" y="708"/>
                    </a:cubicBezTo>
                    <a:cubicBezTo>
                      <a:pt x="1804" y="1188"/>
                      <a:pt x="2078" y="1758"/>
                      <a:pt x="2375" y="2238"/>
                    </a:cubicBezTo>
                    <a:cubicBezTo>
                      <a:pt x="1987" y="2238"/>
                      <a:pt x="1622" y="2123"/>
                      <a:pt x="1234" y="2123"/>
                    </a:cubicBezTo>
                    <a:cubicBezTo>
                      <a:pt x="1051" y="1850"/>
                      <a:pt x="845" y="1667"/>
                      <a:pt x="754" y="1279"/>
                    </a:cubicBezTo>
                    <a:cubicBezTo>
                      <a:pt x="716" y="1241"/>
                      <a:pt x="663" y="1219"/>
                      <a:pt x="613" y="1219"/>
                    </a:cubicBezTo>
                    <a:cubicBezTo>
                      <a:pt x="543" y="1219"/>
                      <a:pt x="480" y="1263"/>
                      <a:pt x="480" y="1370"/>
                    </a:cubicBezTo>
                    <a:cubicBezTo>
                      <a:pt x="480" y="1553"/>
                      <a:pt x="572" y="1850"/>
                      <a:pt x="663" y="2032"/>
                    </a:cubicBezTo>
                    <a:cubicBezTo>
                      <a:pt x="572" y="2032"/>
                      <a:pt x="366" y="2032"/>
                      <a:pt x="275" y="1941"/>
                    </a:cubicBezTo>
                    <a:cubicBezTo>
                      <a:pt x="92" y="1941"/>
                      <a:pt x="1" y="2238"/>
                      <a:pt x="184" y="2329"/>
                    </a:cubicBezTo>
                    <a:cubicBezTo>
                      <a:pt x="366" y="2329"/>
                      <a:pt x="572" y="2420"/>
                      <a:pt x="845" y="2420"/>
                    </a:cubicBezTo>
                    <a:cubicBezTo>
                      <a:pt x="754" y="2511"/>
                      <a:pt x="572" y="2603"/>
                      <a:pt x="480" y="2694"/>
                    </a:cubicBezTo>
                    <a:cubicBezTo>
                      <a:pt x="366" y="2808"/>
                      <a:pt x="184" y="2899"/>
                      <a:pt x="92" y="3082"/>
                    </a:cubicBezTo>
                    <a:cubicBezTo>
                      <a:pt x="1" y="3173"/>
                      <a:pt x="92" y="3265"/>
                      <a:pt x="184" y="3265"/>
                    </a:cubicBezTo>
                    <a:cubicBezTo>
                      <a:pt x="366" y="3173"/>
                      <a:pt x="572" y="3082"/>
                      <a:pt x="663" y="2899"/>
                    </a:cubicBezTo>
                    <a:cubicBezTo>
                      <a:pt x="845" y="2808"/>
                      <a:pt x="1051" y="2603"/>
                      <a:pt x="1142" y="2511"/>
                    </a:cubicBezTo>
                    <a:cubicBezTo>
                      <a:pt x="1507" y="2603"/>
                      <a:pt x="1895" y="2694"/>
                      <a:pt x="2283" y="2808"/>
                    </a:cubicBezTo>
                    <a:cubicBezTo>
                      <a:pt x="1987" y="2991"/>
                      <a:pt x="1622" y="3265"/>
                      <a:pt x="1325" y="3470"/>
                    </a:cubicBezTo>
                    <a:cubicBezTo>
                      <a:pt x="1170" y="3625"/>
                      <a:pt x="1212" y="3861"/>
                      <a:pt x="1394" y="3861"/>
                    </a:cubicBezTo>
                    <a:cubicBezTo>
                      <a:pt x="1427" y="3861"/>
                      <a:pt x="1465" y="3853"/>
                      <a:pt x="1507" y="3835"/>
                    </a:cubicBezTo>
                    <a:cubicBezTo>
                      <a:pt x="1987" y="3653"/>
                      <a:pt x="2375" y="3379"/>
                      <a:pt x="2854" y="3082"/>
                    </a:cubicBezTo>
                    <a:lnTo>
                      <a:pt x="2854" y="3082"/>
                    </a:lnTo>
                    <a:cubicBezTo>
                      <a:pt x="2854" y="3470"/>
                      <a:pt x="2763" y="3835"/>
                      <a:pt x="2763" y="4223"/>
                    </a:cubicBezTo>
                    <a:cubicBezTo>
                      <a:pt x="2557" y="4315"/>
                      <a:pt x="2466" y="4520"/>
                      <a:pt x="2283" y="4611"/>
                    </a:cubicBezTo>
                    <a:cubicBezTo>
                      <a:pt x="2192" y="4703"/>
                      <a:pt x="2283" y="4794"/>
                      <a:pt x="2375" y="4794"/>
                    </a:cubicBezTo>
                    <a:cubicBezTo>
                      <a:pt x="2466" y="4703"/>
                      <a:pt x="2649" y="4611"/>
                      <a:pt x="2763" y="4520"/>
                    </a:cubicBezTo>
                    <a:lnTo>
                      <a:pt x="2763" y="4885"/>
                    </a:lnTo>
                    <a:cubicBezTo>
                      <a:pt x="2763" y="4988"/>
                      <a:pt x="2854" y="5039"/>
                      <a:pt x="2957" y="5039"/>
                    </a:cubicBezTo>
                    <a:cubicBezTo>
                      <a:pt x="3060" y="5039"/>
                      <a:pt x="3174" y="4988"/>
                      <a:pt x="3219" y="4885"/>
                    </a:cubicBezTo>
                    <a:lnTo>
                      <a:pt x="3219" y="4703"/>
                    </a:lnTo>
                    <a:cubicBezTo>
                      <a:pt x="3333" y="4885"/>
                      <a:pt x="3425" y="5182"/>
                      <a:pt x="3607" y="5273"/>
                    </a:cubicBezTo>
                    <a:cubicBezTo>
                      <a:pt x="3632" y="5298"/>
                      <a:pt x="3664" y="5309"/>
                      <a:pt x="3697" y="5309"/>
                    </a:cubicBezTo>
                    <a:cubicBezTo>
                      <a:pt x="3786" y="5309"/>
                      <a:pt x="3874" y="5224"/>
                      <a:pt x="3790" y="5091"/>
                    </a:cubicBezTo>
                    <a:cubicBezTo>
                      <a:pt x="3699" y="4794"/>
                      <a:pt x="3516" y="4611"/>
                      <a:pt x="3333" y="4315"/>
                    </a:cubicBezTo>
                    <a:cubicBezTo>
                      <a:pt x="3333" y="4132"/>
                      <a:pt x="3333" y="3949"/>
                      <a:pt x="3425" y="3653"/>
                    </a:cubicBezTo>
                    <a:cubicBezTo>
                      <a:pt x="3516" y="3949"/>
                      <a:pt x="3790" y="4132"/>
                      <a:pt x="3995" y="4315"/>
                    </a:cubicBezTo>
                    <a:cubicBezTo>
                      <a:pt x="4039" y="4364"/>
                      <a:pt x="4090" y="4384"/>
                      <a:pt x="4138" y="4384"/>
                    </a:cubicBezTo>
                    <a:cubicBezTo>
                      <a:pt x="4291" y="4384"/>
                      <a:pt x="4425" y="4180"/>
                      <a:pt x="4269" y="4041"/>
                    </a:cubicBezTo>
                    <a:cubicBezTo>
                      <a:pt x="3995" y="3653"/>
                      <a:pt x="3790" y="3379"/>
                      <a:pt x="3516" y="2991"/>
                    </a:cubicBezTo>
                    <a:lnTo>
                      <a:pt x="3516" y="2991"/>
                    </a:lnTo>
                    <a:cubicBezTo>
                      <a:pt x="4087" y="3082"/>
                      <a:pt x="4566" y="3173"/>
                      <a:pt x="5137" y="3173"/>
                    </a:cubicBezTo>
                    <a:cubicBezTo>
                      <a:pt x="5319" y="3561"/>
                      <a:pt x="5502" y="3835"/>
                      <a:pt x="5799" y="4132"/>
                    </a:cubicBezTo>
                    <a:cubicBezTo>
                      <a:pt x="5827" y="4189"/>
                      <a:pt x="5855" y="4210"/>
                      <a:pt x="5881" y="4210"/>
                    </a:cubicBezTo>
                    <a:cubicBezTo>
                      <a:pt x="5938" y="4210"/>
                      <a:pt x="5981" y="4104"/>
                      <a:pt x="5981" y="4041"/>
                    </a:cubicBezTo>
                    <a:cubicBezTo>
                      <a:pt x="5799" y="3744"/>
                      <a:pt x="5502" y="3470"/>
                      <a:pt x="5319" y="3173"/>
                    </a:cubicBezTo>
                    <a:cubicBezTo>
                      <a:pt x="5411" y="3082"/>
                      <a:pt x="5411" y="2991"/>
                      <a:pt x="5319" y="2899"/>
                    </a:cubicBezTo>
                    <a:cubicBezTo>
                      <a:pt x="5616" y="2694"/>
                      <a:pt x="5890" y="2511"/>
                      <a:pt x="6187" y="2329"/>
                    </a:cubicBezTo>
                    <a:cubicBezTo>
                      <a:pt x="6278" y="2238"/>
                      <a:pt x="6187" y="2032"/>
                      <a:pt x="6072" y="2032"/>
                    </a:cubicBezTo>
                    <a:cubicBezTo>
                      <a:pt x="5707" y="2238"/>
                      <a:pt x="5228" y="2420"/>
                      <a:pt x="4931" y="2694"/>
                    </a:cubicBezTo>
                    <a:cubicBezTo>
                      <a:pt x="4566" y="2603"/>
                      <a:pt x="4178" y="2511"/>
                      <a:pt x="3790" y="2511"/>
                    </a:cubicBezTo>
                    <a:cubicBezTo>
                      <a:pt x="4269" y="2123"/>
                      <a:pt x="4840" y="1758"/>
                      <a:pt x="5319" y="1370"/>
                    </a:cubicBezTo>
                    <a:cubicBezTo>
                      <a:pt x="5473" y="1293"/>
                      <a:pt x="5368" y="1071"/>
                      <a:pt x="5221" y="1071"/>
                    </a:cubicBezTo>
                    <a:cubicBezTo>
                      <a:pt x="5194" y="1071"/>
                      <a:pt x="5165" y="1078"/>
                      <a:pt x="5137" y="1096"/>
                    </a:cubicBezTo>
                    <a:cubicBezTo>
                      <a:pt x="4566" y="1370"/>
                      <a:pt x="4087" y="1667"/>
                      <a:pt x="3516" y="2032"/>
                    </a:cubicBezTo>
                    <a:cubicBezTo>
                      <a:pt x="3516" y="1758"/>
                      <a:pt x="3516" y="1462"/>
                      <a:pt x="3607" y="1188"/>
                    </a:cubicBezTo>
                    <a:cubicBezTo>
                      <a:pt x="3790" y="1096"/>
                      <a:pt x="4087" y="891"/>
                      <a:pt x="4269" y="617"/>
                    </a:cubicBezTo>
                    <a:cubicBezTo>
                      <a:pt x="4361" y="526"/>
                      <a:pt x="4269" y="320"/>
                      <a:pt x="4087" y="320"/>
                    </a:cubicBezTo>
                    <a:cubicBezTo>
                      <a:pt x="3904" y="412"/>
                      <a:pt x="3699" y="526"/>
                      <a:pt x="3607" y="708"/>
                    </a:cubicBezTo>
                    <a:lnTo>
                      <a:pt x="3607" y="138"/>
                    </a:lnTo>
                    <a:cubicBezTo>
                      <a:pt x="3607" y="46"/>
                      <a:pt x="3539" y="1"/>
                      <a:pt x="3470" y="1"/>
                    </a:cubicBezTo>
                    <a:close/>
                  </a:path>
                </a:pathLst>
              </a:custGeom>
              <a:solidFill>
                <a:srgbClr val="F5FB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47"/>
              <p:cNvSpPr/>
              <p:nvPr/>
            </p:nvSpPr>
            <p:spPr>
              <a:xfrm>
                <a:off x="2085805" y="3539504"/>
                <a:ext cx="141789" cy="120362"/>
              </a:xfrm>
              <a:custGeom>
                <a:avLst/>
                <a:gdLst/>
                <a:ahLst/>
                <a:cxnLst/>
                <a:rect l="l" t="t" r="r" b="b"/>
                <a:pathLst>
                  <a:path w="6260" h="5314" extrusionOk="0">
                    <a:moveTo>
                      <a:pt x="3287" y="1"/>
                    </a:moveTo>
                    <a:cubicBezTo>
                      <a:pt x="3218" y="1"/>
                      <a:pt x="3150" y="52"/>
                      <a:pt x="3150" y="155"/>
                    </a:cubicBezTo>
                    <a:cubicBezTo>
                      <a:pt x="3150" y="429"/>
                      <a:pt x="3150" y="611"/>
                      <a:pt x="3059" y="817"/>
                    </a:cubicBezTo>
                    <a:cubicBezTo>
                      <a:pt x="3059" y="817"/>
                      <a:pt x="2945" y="725"/>
                      <a:pt x="2853" y="611"/>
                    </a:cubicBezTo>
                    <a:cubicBezTo>
                      <a:pt x="2762" y="520"/>
                      <a:pt x="2671" y="429"/>
                      <a:pt x="2488" y="337"/>
                    </a:cubicBezTo>
                    <a:cubicBezTo>
                      <a:pt x="2455" y="311"/>
                      <a:pt x="2423" y="299"/>
                      <a:pt x="2398" y="299"/>
                    </a:cubicBezTo>
                    <a:cubicBezTo>
                      <a:pt x="2336" y="299"/>
                      <a:pt x="2309" y="364"/>
                      <a:pt x="2374" y="429"/>
                    </a:cubicBezTo>
                    <a:cubicBezTo>
                      <a:pt x="2488" y="520"/>
                      <a:pt x="2579" y="611"/>
                      <a:pt x="2671" y="817"/>
                    </a:cubicBezTo>
                    <a:cubicBezTo>
                      <a:pt x="2762" y="908"/>
                      <a:pt x="2853" y="999"/>
                      <a:pt x="2945" y="1091"/>
                    </a:cubicBezTo>
                    <a:lnTo>
                      <a:pt x="3059" y="1091"/>
                    </a:lnTo>
                    <a:cubicBezTo>
                      <a:pt x="3059" y="1479"/>
                      <a:pt x="2945" y="1958"/>
                      <a:pt x="2945" y="2323"/>
                    </a:cubicBezTo>
                    <a:cubicBezTo>
                      <a:pt x="2579" y="1867"/>
                      <a:pt x="2100" y="1296"/>
                      <a:pt x="1712" y="725"/>
                    </a:cubicBezTo>
                    <a:cubicBezTo>
                      <a:pt x="1676" y="644"/>
                      <a:pt x="1612" y="610"/>
                      <a:pt x="1553" y="610"/>
                    </a:cubicBezTo>
                    <a:cubicBezTo>
                      <a:pt x="1462" y="610"/>
                      <a:pt x="1383" y="692"/>
                      <a:pt x="1438" y="817"/>
                    </a:cubicBezTo>
                    <a:cubicBezTo>
                      <a:pt x="1712" y="1387"/>
                      <a:pt x="2009" y="1867"/>
                      <a:pt x="2374" y="2323"/>
                    </a:cubicBezTo>
                    <a:cubicBezTo>
                      <a:pt x="2009" y="2323"/>
                      <a:pt x="1621" y="2323"/>
                      <a:pt x="1233" y="2232"/>
                    </a:cubicBezTo>
                    <a:cubicBezTo>
                      <a:pt x="959" y="2049"/>
                      <a:pt x="776" y="1752"/>
                      <a:pt x="662" y="1479"/>
                    </a:cubicBezTo>
                    <a:cubicBezTo>
                      <a:pt x="624" y="1441"/>
                      <a:pt x="571" y="1419"/>
                      <a:pt x="521" y="1419"/>
                    </a:cubicBezTo>
                    <a:cubicBezTo>
                      <a:pt x="451" y="1419"/>
                      <a:pt x="388" y="1463"/>
                      <a:pt x="388" y="1570"/>
                    </a:cubicBezTo>
                    <a:cubicBezTo>
                      <a:pt x="479" y="1752"/>
                      <a:pt x="571" y="2049"/>
                      <a:pt x="662" y="2232"/>
                    </a:cubicBezTo>
                    <a:lnTo>
                      <a:pt x="297" y="2232"/>
                    </a:lnTo>
                    <a:cubicBezTo>
                      <a:pt x="0" y="2232"/>
                      <a:pt x="0" y="2528"/>
                      <a:pt x="206" y="2528"/>
                    </a:cubicBezTo>
                    <a:cubicBezTo>
                      <a:pt x="388" y="2528"/>
                      <a:pt x="571" y="2620"/>
                      <a:pt x="867" y="2620"/>
                    </a:cubicBezTo>
                    <a:lnTo>
                      <a:pt x="571" y="2894"/>
                    </a:lnTo>
                    <a:cubicBezTo>
                      <a:pt x="388" y="3008"/>
                      <a:pt x="206" y="3099"/>
                      <a:pt x="91" y="3282"/>
                    </a:cubicBezTo>
                    <a:cubicBezTo>
                      <a:pt x="91" y="3354"/>
                      <a:pt x="163" y="3498"/>
                      <a:pt x="238" y="3498"/>
                    </a:cubicBezTo>
                    <a:cubicBezTo>
                      <a:pt x="258" y="3498"/>
                      <a:pt x="278" y="3488"/>
                      <a:pt x="297" y="3464"/>
                    </a:cubicBezTo>
                    <a:cubicBezTo>
                      <a:pt x="479" y="3373"/>
                      <a:pt x="571" y="3282"/>
                      <a:pt x="776" y="3099"/>
                    </a:cubicBezTo>
                    <a:lnTo>
                      <a:pt x="1141" y="2711"/>
                    </a:lnTo>
                    <a:cubicBezTo>
                      <a:pt x="1529" y="2711"/>
                      <a:pt x="1917" y="2802"/>
                      <a:pt x="2283" y="2802"/>
                    </a:cubicBezTo>
                    <a:cubicBezTo>
                      <a:pt x="2009" y="3099"/>
                      <a:pt x="1712" y="3373"/>
                      <a:pt x="1347" y="3670"/>
                    </a:cubicBezTo>
                    <a:cubicBezTo>
                      <a:pt x="1247" y="3750"/>
                      <a:pt x="1322" y="4056"/>
                      <a:pt x="1525" y="4056"/>
                    </a:cubicBezTo>
                    <a:cubicBezTo>
                      <a:pt x="1554" y="4056"/>
                      <a:pt x="1586" y="4049"/>
                      <a:pt x="1621" y="4035"/>
                    </a:cubicBezTo>
                    <a:cubicBezTo>
                      <a:pt x="2009" y="3761"/>
                      <a:pt x="2488" y="3373"/>
                      <a:pt x="2945" y="3099"/>
                    </a:cubicBezTo>
                    <a:lnTo>
                      <a:pt x="2945" y="3099"/>
                    </a:lnTo>
                    <a:cubicBezTo>
                      <a:pt x="2853" y="3464"/>
                      <a:pt x="2853" y="3852"/>
                      <a:pt x="2945" y="4240"/>
                    </a:cubicBezTo>
                    <a:lnTo>
                      <a:pt x="2488" y="4720"/>
                    </a:lnTo>
                    <a:cubicBezTo>
                      <a:pt x="2374" y="4811"/>
                      <a:pt x="2488" y="4902"/>
                      <a:pt x="2488" y="4902"/>
                    </a:cubicBezTo>
                    <a:cubicBezTo>
                      <a:pt x="2671" y="4811"/>
                      <a:pt x="2762" y="4720"/>
                      <a:pt x="2945" y="4606"/>
                    </a:cubicBezTo>
                    <a:lnTo>
                      <a:pt x="2945" y="4902"/>
                    </a:lnTo>
                    <a:cubicBezTo>
                      <a:pt x="2945" y="5026"/>
                      <a:pt x="3024" y="5075"/>
                      <a:pt x="3110" y="5075"/>
                    </a:cubicBezTo>
                    <a:cubicBezTo>
                      <a:pt x="3216" y="5075"/>
                      <a:pt x="3333" y="5002"/>
                      <a:pt x="3333" y="4902"/>
                    </a:cubicBezTo>
                    <a:lnTo>
                      <a:pt x="3333" y="4811"/>
                    </a:lnTo>
                    <a:lnTo>
                      <a:pt x="3812" y="5290"/>
                    </a:lnTo>
                    <a:cubicBezTo>
                      <a:pt x="3828" y="5306"/>
                      <a:pt x="3847" y="5313"/>
                      <a:pt x="3866" y="5313"/>
                    </a:cubicBezTo>
                    <a:cubicBezTo>
                      <a:pt x="3959" y="5313"/>
                      <a:pt x="4070" y="5160"/>
                      <a:pt x="3995" y="5085"/>
                    </a:cubicBezTo>
                    <a:cubicBezTo>
                      <a:pt x="3903" y="4811"/>
                      <a:pt x="3629" y="4606"/>
                      <a:pt x="3424" y="4332"/>
                    </a:cubicBezTo>
                    <a:lnTo>
                      <a:pt x="3424" y="3670"/>
                    </a:lnTo>
                    <a:cubicBezTo>
                      <a:pt x="3629" y="3944"/>
                      <a:pt x="3903" y="4149"/>
                      <a:pt x="4086" y="4240"/>
                    </a:cubicBezTo>
                    <a:cubicBezTo>
                      <a:pt x="4133" y="4282"/>
                      <a:pt x="4184" y="4300"/>
                      <a:pt x="4232" y="4300"/>
                    </a:cubicBezTo>
                    <a:cubicBezTo>
                      <a:pt x="4393" y="4300"/>
                      <a:pt x="4523" y="4102"/>
                      <a:pt x="4383" y="3944"/>
                    </a:cubicBezTo>
                    <a:cubicBezTo>
                      <a:pt x="4086" y="3670"/>
                      <a:pt x="3812" y="3282"/>
                      <a:pt x="3515" y="3008"/>
                    </a:cubicBezTo>
                    <a:lnTo>
                      <a:pt x="3515" y="3008"/>
                    </a:lnTo>
                    <a:cubicBezTo>
                      <a:pt x="4086" y="3099"/>
                      <a:pt x="4656" y="3099"/>
                      <a:pt x="5136" y="3099"/>
                    </a:cubicBezTo>
                    <a:cubicBezTo>
                      <a:pt x="5433" y="3373"/>
                      <a:pt x="5615" y="3761"/>
                      <a:pt x="5912" y="4035"/>
                    </a:cubicBezTo>
                    <a:cubicBezTo>
                      <a:pt x="5937" y="4067"/>
                      <a:pt x="5969" y="4081"/>
                      <a:pt x="6001" y="4081"/>
                    </a:cubicBezTo>
                    <a:cubicBezTo>
                      <a:pt x="6083" y="4081"/>
                      <a:pt x="6160" y="3984"/>
                      <a:pt x="6094" y="3852"/>
                    </a:cubicBezTo>
                    <a:cubicBezTo>
                      <a:pt x="5912" y="3578"/>
                      <a:pt x="5615" y="3282"/>
                      <a:pt x="5341" y="3008"/>
                    </a:cubicBezTo>
                    <a:cubicBezTo>
                      <a:pt x="5433" y="3008"/>
                      <a:pt x="5433" y="2802"/>
                      <a:pt x="5341" y="2802"/>
                    </a:cubicBezTo>
                    <a:cubicBezTo>
                      <a:pt x="5615" y="2620"/>
                      <a:pt x="5912" y="2323"/>
                      <a:pt x="6186" y="2140"/>
                    </a:cubicBezTo>
                    <a:cubicBezTo>
                      <a:pt x="6260" y="2067"/>
                      <a:pt x="6214" y="1933"/>
                      <a:pt x="6097" y="1933"/>
                    </a:cubicBezTo>
                    <a:cubicBezTo>
                      <a:pt x="6070" y="1933"/>
                      <a:pt x="6038" y="1940"/>
                      <a:pt x="6003" y="1958"/>
                    </a:cubicBezTo>
                    <a:cubicBezTo>
                      <a:pt x="5706" y="2140"/>
                      <a:pt x="5227" y="2323"/>
                      <a:pt x="4953" y="2620"/>
                    </a:cubicBezTo>
                    <a:cubicBezTo>
                      <a:pt x="4565" y="2528"/>
                      <a:pt x="4200" y="2528"/>
                      <a:pt x="3812" y="2437"/>
                    </a:cubicBezTo>
                    <a:cubicBezTo>
                      <a:pt x="4291" y="2049"/>
                      <a:pt x="4771" y="1661"/>
                      <a:pt x="5227" y="1296"/>
                    </a:cubicBezTo>
                    <a:cubicBezTo>
                      <a:pt x="5385" y="1138"/>
                      <a:pt x="5300" y="939"/>
                      <a:pt x="5169" y="939"/>
                    </a:cubicBezTo>
                    <a:cubicBezTo>
                      <a:pt x="5130" y="939"/>
                      <a:pt x="5087" y="957"/>
                      <a:pt x="5044" y="999"/>
                    </a:cubicBezTo>
                    <a:cubicBezTo>
                      <a:pt x="4565" y="1296"/>
                      <a:pt x="3995" y="1661"/>
                      <a:pt x="3515" y="2049"/>
                    </a:cubicBezTo>
                    <a:lnTo>
                      <a:pt x="3515" y="1182"/>
                    </a:lnTo>
                    <a:cubicBezTo>
                      <a:pt x="3721" y="999"/>
                      <a:pt x="3995" y="817"/>
                      <a:pt x="4200" y="611"/>
                    </a:cubicBezTo>
                    <a:cubicBezTo>
                      <a:pt x="4275" y="462"/>
                      <a:pt x="4227" y="313"/>
                      <a:pt x="4096" y="313"/>
                    </a:cubicBezTo>
                    <a:cubicBezTo>
                      <a:pt x="4066" y="313"/>
                      <a:pt x="4032" y="321"/>
                      <a:pt x="3995" y="337"/>
                    </a:cubicBezTo>
                    <a:cubicBezTo>
                      <a:pt x="3812" y="429"/>
                      <a:pt x="3629" y="520"/>
                      <a:pt x="3515" y="725"/>
                    </a:cubicBezTo>
                    <a:cubicBezTo>
                      <a:pt x="3515" y="520"/>
                      <a:pt x="3515" y="337"/>
                      <a:pt x="3424" y="155"/>
                    </a:cubicBezTo>
                    <a:cubicBezTo>
                      <a:pt x="3424" y="52"/>
                      <a:pt x="3355" y="1"/>
                      <a:pt x="3287" y="1"/>
                    </a:cubicBezTo>
                    <a:close/>
                  </a:path>
                </a:pathLst>
              </a:custGeom>
              <a:solidFill>
                <a:srgbClr val="F5FB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47"/>
              <p:cNvSpPr/>
              <p:nvPr/>
            </p:nvSpPr>
            <p:spPr>
              <a:xfrm>
                <a:off x="2534026" y="3510240"/>
                <a:ext cx="141766" cy="117101"/>
              </a:xfrm>
              <a:custGeom>
                <a:avLst/>
                <a:gdLst/>
                <a:ahLst/>
                <a:cxnLst/>
                <a:rect l="l" t="t" r="r" b="b"/>
                <a:pathLst>
                  <a:path w="6259" h="5170" extrusionOk="0">
                    <a:moveTo>
                      <a:pt x="2947" y="0"/>
                    </a:moveTo>
                    <a:cubicBezTo>
                      <a:pt x="2867" y="0"/>
                      <a:pt x="2763" y="78"/>
                      <a:pt x="2763" y="191"/>
                    </a:cubicBezTo>
                    <a:lnTo>
                      <a:pt x="2763" y="876"/>
                    </a:lnTo>
                    <a:cubicBezTo>
                      <a:pt x="2763" y="876"/>
                      <a:pt x="2671" y="762"/>
                      <a:pt x="2557" y="671"/>
                    </a:cubicBezTo>
                    <a:cubicBezTo>
                      <a:pt x="2374" y="579"/>
                      <a:pt x="2283" y="488"/>
                      <a:pt x="2101" y="397"/>
                    </a:cubicBezTo>
                    <a:cubicBezTo>
                      <a:pt x="1986" y="397"/>
                      <a:pt x="1895" y="579"/>
                      <a:pt x="1986" y="579"/>
                    </a:cubicBezTo>
                    <a:cubicBezTo>
                      <a:pt x="2101" y="671"/>
                      <a:pt x="2192" y="762"/>
                      <a:pt x="2374" y="876"/>
                    </a:cubicBezTo>
                    <a:cubicBezTo>
                      <a:pt x="2466" y="967"/>
                      <a:pt x="2557" y="1059"/>
                      <a:pt x="2763" y="1150"/>
                    </a:cubicBezTo>
                    <a:lnTo>
                      <a:pt x="2854" y="1150"/>
                    </a:lnTo>
                    <a:lnTo>
                      <a:pt x="2854" y="2383"/>
                    </a:lnTo>
                    <a:cubicBezTo>
                      <a:pt x="2374" y="1903"/>
                      <a:pt x="1895" y="1447"/>
                      <a:pt x="1416" y="967"/>
                    </a:cubicBezTo>
                    <a:cubicBezTo>
                      <a:pt x="1389" y="906"/>
                      <a:pt x="1346" y="882"/>
                      <a:pt x="1301" y="882"/>
                    </a:cubicBezTo>
                    <a:cubicBezTo>
                      <a:pt x="1194" y="882"/>
                      <a:pt x="1078" y="1021"/>
                      <a:pt x="1142" y="1150"/>
                    </a:cubicBezTo>
                    <a:cubicBezTo>
                      <a:pt x="1530" y="1538"/>
                      <a:pt x="1895" y="2017"/>
                      <a:pt x="2283" y="2474"/>
                    </a:cubicBezTo>
                    <a:cubicBezTo>
                      <a:pt x="1895" y="2474"/>
                      <a:pt x="1530" y="2588"/>
                      <a:pt x="1142" y="2588"/>
                    </a:cubicBezTo>
                    <a:cubicBezTo>
                      <a:pt x="959" y="2383"/>
                      <a:pt x="663" y="2200"/>
                      <a:pt x="480" y="1903"/>
                    </a:cubicBezTo>
                    <a:cubicBezTo>
                      <a:pt x="446" y="1835"/>
                      <a:pt x="396" y="1805"/>
                      <a:pt x="351" y="1805"/>
                    </a:cubicBezTo>
                    <a:cubicBezTo>
                      <a:pt x="276" y="1805"/>
                      <a:pt x="217" y="1889"/>
                      <a:pt x="275" y="2017"/>
                    </a:cubicBezTo>
                    <a:cubicBezTo>
                      <a:pt x="389" y="2200"/>
                      <a:pt x="480" y="2474"/>
                      <a:pt x="663" y="2679"/>
                    </a:cubicBezTo>
                    <a:lnTo>
                      <a:pt x="183" y="2679"/>
                    </a:lnTo>
                    <a:cubicBezTo>
                      <a:pt x="1" y="2679"/>
                      <a:pt x="1" y="2953"/>
                      <a:pt x="183" y="2953"/>
                    </a:cubicBezTo>
                    <a:lnTo>
                      <a:pt x="845" y="2953"/>
                    </a:lnTo>
                    <a:lnTo>
                      <a:pt x="571" y="3250"/>
                    </a:lnTo>
                    <a:cubicBezTo>
                      <a:pt x="480" y="3432"/>
                      <a:pt x="275" y="3524"/>
                      <a:pt x="275" y="3729"/>
                    </a:cubicBezTo>
                    <a:cubicBezTo>
                      <a:pt x="208" y="3863"/>
                      <a:pt x="239" y="3948"/>
                      <a:pt x="341" y="3948"/>
                    </a:cubicBezTo>
                    <a:cubicBezTo>
                      <a:pt x="378" y="3948"/>
                      <a:pt x="425" y="3936"/>
                      <a:pt x="480" y="3912"/>
                    </a:cubicBezTo>
                    <a:lnTo>
                      <a:pt x="845" y="3524"/>
                    </a:lnTo>
                    <a:cubicBezTo>
                      <a:pt x="959" y="3341"/>
                      <a:pt x="1051" y="3159"/>
                      <a:pt x="1233" y="2953"/>
                    </a:cubicBezTo>
                    <a:lnTo>
                      <a:pt x="2374" y="2953"/>
                    </a:lnTo>
                    <a:cubicBezTo>
                      <a:pt x="2101" y="3250"/>
                      <a:pt x="1804" y="3615"/>
                      <a:pt x="1530" y="3912"/>
                    </a:cubicBezTo>
                    <a:cubicBezTo>
                      <a:pt x="1443" y="4051"/>
                      <a:pt x="1541" y="4255"/>
                      <a:pt x="1673" y="4255"/>
                    </a:cubicBezTo>
                    <a:cubicBezTo>
                      <a:pt x="1715" y="4255"/>
                      <a:pt x="1760" y="4235"/>
                      <a:pt x="1804" y="4186"/>
                    </a:cubicBezTo>
                    <a:cubicBezTo>
                      <a:pt x="2192" y="3912"/>
                      <a:pt x="2557" y="3524"/>
                      <a:pt x="2945" y="3159"/>
                    </a:cubicBezTo>
                    <a:cubicBezTo>
                      <a:pt x="3036" y="3524"/>
                      <a:pt x="3036" y="3912"/>
                      <a:pt x="3128" y="4300"/>
                    </a:cubicBezTo>
                    <a:cubicBezTo>
                      <a:pt x="3036" y="4482"/>
                      <a:pt x="2854" y="4665"/>
                      <a:pt x="2763" y="4870"/>
                    </a:cubicBezTo>
                    <a:cubicBezTo>
                      <a:pt x="2763" y="4870"/>
                      <a:pt x="2763" y="4962"/>
                      <a:pt x="2854" y="4962"/>
                    </a:cubicBezTo>
                    <a:cubicBezTo>
                      <a:pt x="2945" y="4870"/>
                      <a:pt x="3128" y="4756"/>
                      <a:pt x="3242" y="4665"/>
                    </a:cubicBezTo>
                    <a:lnTo>
                      <a:pt x="3242" y="4962"/>
                    </a:lnTo>
                    <a:cubicBezTo>
                      <a:pt x="3277" y="5032"/>
                      <a:pt x="3352" y="5061"/>
                      <a:pt x="3431" y="5061"/>
                    </a:cubicBezTo>
                    <a:cubicBezTo>
                      <a:pt x="3559" y="5061"/>
                      <a:pt x="3698" y="4983"/>
                      <a:pt x="3698" y="4870"/>
                    </a:cubicBezTo>
                    <a:lnTo>
                      <a:pt x="3698" y="4756"/>
                    </a:lnTo>
                    <a:cubicBezTo>
                      <a:pt x="3812" y="4870"/>
                      <a:pt x="3995" y="5053"/>
                      <a:pt x="4178" y="5144"/>
                    </a:cubicBezTo>
                    <a:cubicBezTo>
                      <a:pt x="4195" y="5162"/>
                      <a:pt x="4217" y="5169"/>
                      <a:pt x="4240" y="5169"/>
                    </a:cubicBezTo>
                    <a:cubicBezTo>
                      <a:pt x="4337" y="5169"/>
                      <a:pt x="4457" y="5036"/>
                      <a:pt x="4383" y="4962"/>
                    </a:cubicBezTo>
                    <a:cubicBezTo>
                      <a:pt x="4178" y="4665"/>
                      <a:pt x="3904" y="4482"/>
                      <a:pt x="3698" y="4300"/>
                    </a:cubicBezTo>
                    <a:cubicBezTo>
                      <a:pt x="3607" y="4094"/>
                      <a:pt x="3607" y="3912"/>
                      <a:pt x="3607" y="3615"/>
                    </a:cubicBezTo>
                    <a:lnTo>
                      <a:pt x="3607" y="3615"/>
                    </a:lnTo>
                    <a:cubicBezTo>
                      <a:pt x="3812" y="3820"/>
                      <a:pt x="4086" y="4003"/>
                      <a:pt x="4269" y="4094"/>
                    </a:cubicBezTo>
                    <a:cubicBezTo>
                      <a:pt x="4310" y="4107"/>
                      <a:pt x="4348" y="4113"/>
                      <a:pt x="4384" y="4113"/>
                    </a:cubicBezTo>
                    <a:cubicBezTo>
                      <a:pt x="4609" y="4113"/>
                      <a:pt x="4723" y="3887"/>
                      <a:pt x="4566" y="3729"/>
                    </a:cubicBezTo>
                    <a:cubicBezTo>
                      <a:pt x="4269" y="3524"/>
                      <a:pt x="3904" y="3250"/>
                      <a:pt x="3607" y="2953"/>
                    </a:cubicBezTo>
                    <a:cubicBezTo>
                      <a:pt x="4086" y="2953"/>
                      <a:pt x="4657" y="2862"/>
                      <a:pt x="5136" y="2771"/>
                    </a:cubicBezTo>
                    <a:cubicBezTo>
                      <a:pt x="5410" y="3044"/>
                      <a:pt x="5707" y="3341"/>
                      <a:pt x="6095" y="3615"/>
                    </a:cubicBezTo>
                    <a:cubicBezTo>
                      <a:pt x="6114" y="3639"/>
                      <a:pt x="6133" y="3649"/>
                      <a:pt x="6150" y="3649"/>
                    </a:cubicBezTo>
                    <a:cubicBezTo>
                      <a:pt x="6216" y="3649"/>
                      <a:pt x="6259" y="3505"/>
                      <a:pt x="6186" y="3432"/>
                    </a:cubicBezTo>
                    <a:cubicBezTo>
                      <a:pt x="5981" y="3159"/>
                      <a:pt x="5707" y="2953"/>
                      <a:pt x="5410" y="2679"/>
                    </a:cubicBezTo>
                    <a:cubicBezTo>
                      <a:pt x="5410" y="2588"/>
                      <a:pt x="5410" y="2474"/>
                      <a:pt x="5319" y="2383"/>
                    </a:cubicBezTo>
                    <a:cubicBezTo>
                      <a:pt x="5616" y="2200"/>
                      <a:pt x="5798" y="1903"/>
                      <a:pt x="5981" y="1629"/>
                    </a:cubicBezTo>
                    <a:cubicBezTo>
                      <a:pt x="6062" y="1565"/>
                      <a:pt x="6028" y="1500"/>
                      <a:pt x="5969" y="1500"/>
                    </a:cubicBezTo>
                    <a:cubicBezTo>
                      <a:pt x="5945" y="1500"/>
                      <a:pt x="5916" y="1511"/>
                      <a:pt x="5890" y="1538"/>
                    </a:cubicBezTo>
                    <a:cubicBezTo>
                      <a:pt x="5616" y="1721"/>
                      <a:pt x="5136" y="2017"/>
                      <a:pt x="4954" y="2383"/>
                    </a:cubicBezTo>
                    <a:lnTo>
                      <a:pt x="3698" y="2383"/>
                    </a:lnTo>
                    <a:cubicBezTo>
                      <a:pt x="4178" y="1903"/>
                      <a:pt x="4566" y="1447"/>
                      <a:pt x="5045" y="967"/>
                    </a:cubicBezTo>
                    <a:cubicBezTo>
                      <a:pt x="5120" y="799"/>
                      <a:pt x="5011" y="646"/>
                      <a:pt x="4857" y="646"/>
                    </a:cubicBezTo>
                    <a:cubicBezTo>
                      <a:pt x="4822" y="646"/>
                      <a:pt x="4786" y="654"/>
                      <a:pt x="4748" y="671"/>
                    </a:cubicBezTo>
                    <a:cubicBezTo>
                      <a:pt x="4269" y="1150"/>
                      <a:pt x="3812" y="1538"/>
                      <a:pt x="3424" y="2017"/>
                    </a:cubicBezTo>
                    <a:cubicBezTo>
                      <a:pt x="3333" y="1721"/>
                      <a:pt x="3333" y="1447"/>
                      <a:pt x="3242" y="1150"/>
                    </a:cubicBezTo>
                    <a:cubicBezTo>
                      <a:pt x="3516" y="967"/>
                      <a:pt x="3698" y="762"/>
                      <a:pt x="3812" y="488"/>
                    </a:cubicBezTo>
                    <a:cubicBezTo>
                      <a:pt x="3904" y="305"/>
                      <a:pt x="3812" y="191"/>
                      <a:pt x="3607" y="191"/>
                    </a:cubicBezTo>
                    <a:cubicBezTo>
                      <a:pt x="3424" y="305"/>
                      <a:pt x="3333" y="488"/>
                      <a:pt x="3128" y="671"/>
                    </a:cubicBezTo>
                    <a:cubicBezTo>
                      <a:pt x="3128" y="488"/>
                      <a:pt x="3128" y="305"/>
                      <a:pt x="3036" y="100"/>
                    </a:cubicBezTo>
                    <a:cubicBezTo>
                      <a:pt x="3036" y="30"/>
                      <a:pt x="2996" y="0"/>
                      <a:pt x="2947" y="0"/>
                    </a:cubicBezTo>
                    <a:close/>
                  </a:path>
                </a:pathLst>
              </a:custGeom>
              <a:solidFill>
                <a:srgbClr val="F5FB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47"/>
              <p:cNvSpPr/>
              <p:nvPr/>
            </p:nvSpPr>
            <p:spPr>
              <a:xfrm>
                <a:off x="2314299" y="3843036"/>
                <a:ext cx="106953" cy="87723"/>
              </a:xfrm>
              <a:custGeom>
                <a:avLst/>
                <a:gdLst/>
                <a:ahLst/>
                <a:cxnLst/>
                <a:rect l="l" t="t" r="r" b="b"/>
                <a:pathLst>
                  <a:path w="4722" h="3873" extrusionOk="0">
                    <a:moveTo>
                      <a:pt x="2215" y="1"/>
                    </a:moveTo>
                    <a:cubicBezTo>
                      <a:pt x="2163" y="1"/>
                      <a:pt x="2101" y="45"/>
                      <a:pt x="2101" y="152"/>
                    </a:cubicBezTo>
                    <a:lnTo>
                      <a:pt x="2101" y="631"/>
                    </a:lnTo>
                    <a:cubicBezTo>
                      <a:pt x="1987" y="631"/>
                      <a:pt x="1987" y="540"/>
                      <a:pt x="1895" y="540"/>
                    </a:cubicBezTo>
                    <a:cubicBezTo>
                      <a:pt x="1804" y="449"/>
                      <a:pt x="1713" y="335"/>
                      <a:pt x="1621" y="335"/>
                    </a:cubicBezTo>
                    <a:cubicBezTo>
                      <a:pt x="1595" y="309"/>
                      <a:pt x="1567" y="297"/>
                      <a:pt x="1543" y="297"/>
                    </a:cubicBezTo>
                    <a:cubicBezTo>
                      <a:pt x="1484" y="297"/>
                      <a:pt x="1449" y="367"/>
                      <a:pt x="1530" y="449"/>
                    </a:cubicBezTo>
                    <a:cubicBezTo>
                      <a:pt x="1621" y="540"/>
                      <a:pt x="1713" y="540"/>
                      <a:pt x="1804" y="631"/>
                    </a:cubicBezTo>
                    <a:cubicBezTo>
                      <a:pt x="1804" y="723"/>
                      <a:pt x="1895" y="814"/>
                      <a:pt x="2101" y="814"/>
                    </a:cubicBezTo>
                    <a:cubicBezTo>
                      <a:pt x="2101" y="1111"/>
                      <a:pt x="2192" y="1476"/>
                      <a:pt x="2192" y="1773"/>
                    </a:cubicBezTo>
                    <a:cubicBezTo>
                      <a:pt x="1804" y="1385"/>
                      <a:pt x="1416" y="1111"/>
                      <a:pt x="1142" y="723"/>
                    </a:cubicBezTo>
                    <a:cubicBezTo>
                      <a:pt x="1114" y="666"/>
                      <a:pt x="1066" y="645"/>
                      <a:pt x="1016" y="645"/>
                    </a:cubicBezTo>
                    <a:cubicBezTo>
                      <a:pt x="904" y="645"/>
                      <a:pt x="782" y="751"/>
                      <a:pt x="845" y="814"/>
                    </a:cubicBezTo>
                    <a:cubicBezTo>
                      <a:pt x="1142" y="1202"/>
                      <a:pt x="1416" y="1476"/>
                      <a:pt x="1713" y="1864"/>
                    </a:cubicBezTo>
                    <a:lnTo>
                      <a:pt x="845" y="1864"/>
                    </a:lnTo>
                    <a:cubicBezTo>
                      <a:pt x="663" y="1773"/>
                      <a:pt x="480" y="1590"/>
                      <a:pt x="389" y="1385"/>
                    </a:cubicBezTo>
                    <a:cubicBezTo>
                      <a:pt x="389" y="1358"/>
                      <a:pt x="371" y="1347"/>
                      <a:pt x="346" y="1347"/>
                    </a:cubicBezTo>
                    <a:cubicBezTo>
                      <a:pt x="286" y="1347"/>
                      <a:pt x="183" y="1411"/>
                      <a:pt x="183" y="1476"/>
                    </a:cubicBezTo>
                    <a:cubicBezTo>
                      <a:pt x="275" y="1681"/>
                      <a:pt x="389" y="1773"/>
                      <a:pt x="480" y="1955"/>
                    </a:cubicBezTo>
                    <a:lnTo>
                      <a:pt x="183" y="1955"/>
                    </a:lnTo>
                    <a:cubicBezTo>
                      <a:pt x="1" y="1955"/>
                      <a:pt x="1" y="2252"/>
                      <a:pt x="183" y="2252"/>
                    </a:cubicBezTo>
                    <a:lnTo>
                      <a:pt x="663" y="2252"/>
                    </a:lnTo>
                    <a:cubicBezTo>
                      <a:pt x="572" y="2252"/>
                      <a:pt x="480" y="2343"/>
                      <a:pt x="480" y="2435"/>
                    </a:cubicBezTo>
                    <a:cubicBezTo>
                      <a:pt x="389" y="2526"/>
                      <a:pt x="275" y="2617"/>
                      <a:pt x="183" y="2823"/>
                    </a:cubicBezTo>
                    <a:cubicBezTo>
                      <a:pt x="183" y="2887"/>
                      <a:pt x="229" y="2952"/>
                      <a:pt x="296" y="2952"/>
                    </a:cubicBezTo>
                    <a:cubicBezTo>
                      <a:pt x="324" y="2952"/>
                      <a:pt x="355" y="2941"/>
                      <a:pt x="389" y="2914"/>
                    </a:cubicBezTo>
                    <a:cubicBezTo>
                      <a:pt x="480" y="2823"/>
                      <a:pt x="572" y="2731"/>
                      <a:pt x="663" y="2617"/>
                    </a:cubicBezTo>
                    <a:cubicBezTo>
                      <a:pt x="754" y="2435"/>
                      <a:pt x="845" y="2343"/>
                      <a:pt x="960" y="2252"/>
                    </a:cubicBezTo>
                    <a:lnTo>
                      <a:pt x="1804" y="2252"/>
                    </a:lnTo>
                    <a:cubicBezTo>
                      <a:pt x="1530" y="2435"/>
                      <a:pt x="1325" y="2617"/>
                      <a:pt x="1142" y="2914"/>
                    </a:cubicBezTo>
                    <a:cubicBezTo>
                      <a:pt x="1073" y="2983"/>
                      <a:pt x="1160" y="3168"/>
                      <a:pt x="1246" y="3168"/>
                    </a:cubicBezTo>
                    <a:cubicBezTo>
                      <a:pt x="1274" y="3168"/>
                      <a:pt x="1302" y="3147"/>
                      <a:pt x="1325" y="3097"/>
                    </a:cubicBezTo>
                    <a:cubicBezTo>
                      <a:pt x="1621" y="2914"/>
                      <a:pt x="1987" y="2617"/>
                      <a:pt x="2283" y="2343"/>
                    </a:cubicBezTo>
                    <a:cubicBezTo>
                      <a:pt x="2283" y="2617"/>
                      <a:pt x="2283" y="2914"/>
                      <a:pt x="2375" y="3188"/>
                    </a:cubicBezTo>
                    <a:cubicBezTo>
                      <a:pt x="2283" y="3302"/>
                      <a:pt x="2192" y="3485"/>
                      <a:pt x="2101" y="3576"/>
                    </a:cubicBezTo>
                    <a:cubicBezTo>
                      <a:pt x="1987" y="3667"/>
                      <a:pt x="2101" y="3667"/>
                      <a:pt x="2192" y="3667"/>
                    </a:cubicBezTo>
                    <a:cubicBezTo>
                      <a:pt x="2283" y="3576"/>
                      <a:pt x="2283" y="3485"/>
                      <a:pt x="2375" y="3485"/>
                    </a:cubicBezTo>
                    <a:cubicBezTo>
                      <a:pt x="2466" y="3485"/>
                      <a:pt x="2466" y="3576"/>
                      <a:pt x="2466" y="3667"/>
                    </a:cubicBezTo>
                    <a:cubicBezTo>
                      <a:pt x="2466" y="3745"/>
                      <a:pt x="2508" y="3777"/>
                      <a:pt x="2561" y="3777"/>
                    </a:cubicBezTo>
                    <a:cubicBezTo>
                      <a:pt x="2648" y="3777"/>
                      <a:pt x="2763" y="3690"/>
                      <a:pt x="2763" y="3576"/>
                    </a:cubicBezTo>
                    <a:lnTo>
                      <a:pt x="2763" y="3485"/>
                    </a:lnTo>
                    <a:cubicBezTo>
                      <a:pt x="2854" y="3576"/>
                      <a:pt x="3037" y="3758"/>
                      <a:pt x="3128" y="3873"/>
                    </a:cubicBezTo>
                    <a:cubicBezTo>
                      <a:pt x="3242" y="3873"/>
                      <a:pt x="3333" y="3758"/>
                      <a:pt x="3242" y="3667"/>
                    </a:cubicBezTo>
                    <a:cubicBezTo>
                      <a:pt x="3128" y="3485"/>
                      <a:pt x="2945" y="3393"/>
                      <a:pt x="2763" y="3188"/>
                    </a:cubicBezTo>
                    <a:lnTo>
                      <a:pt x="2763" y="2731"/>
                    </a:lnTo>
                    <a:cubicBezTo>
                      <a:pt x="2854" y="2823"/>
                      <a:pt x="3037" y="2914"/>
                      <a:pt x="3242" y="3005"/>
                    </a:cubicBezTo>
                    <a:cubicBezTo>
                      <a:pt x="3277" y="3023"/>
                      <a:pt x="3308" y="3030"/>
                      <a:pt x="3336" y="3030"/>
                    </a:cubicBezTo>
                    <a:cubicBezTo>
                      <a:pt x="3453" y="3030"/>
                      <a:pt x="3499" y="2897"/>
                      <a:pt x="3425" y="2823"/>
                    </a:cubicBezTo>
                    <a:cubicBezTo>
                      <a:pt x="3128" y="2617"/>
                      <a:pt x="2945" y="2343"/>
                      <a:pt x="2671" y="2161"/>
                    </a:cubicBezTo>
                    <a:cubicBezTo>
                      <a:pt x="3128" y="2161"/>
                      <a:pt x="3516" y="2161"/>
                      <a:pt x="3904" y="2047"/>
                    </a:cubicBezTo>
                    <a:cubicBezTo>
                      <a:pt x="4087" y="2252"/>
                      <a:pt x="4269" y="2526"/>
                      <a:pt x="4566" y="2617"/>
                    </a:cubicBezTo>
                    <a:cubicBezTo>
                      <a:pt x="4593" y="2651"/>
                      <a:pt x="4621" y="2665"/>
                      <a:pt x="4643" y="2665"/>
                    </a:cubicBezTo>
                    <a:cubicBezTo>
                      <a:pt x="4696" y="2665"/>
                      <a:pt x="4721" y="2590"/>
                      <a:pt x="4657" y="2526"/>
                    </a:cubicBezTo>
                    <a:cubicBezTo>
                      <a:pt x="4475" y="2343"/>
                      <a:pt x="4269" y="2161"/>
                      <a:pt x="3995" y="1955"/>
                    </a:cubicBezTo>
                    <a:cubicBezTo>
                      <a:pt x="4087" y="1955"/>
                      <a:pt x="4087" y="1864"/>
                      <a:pt x="3995" y="1773"/>
                    </a:cubicBezTo>
                    <a:cubicBezTo>
                      <a:pt x="4178" y="1681"/>
                      <a:pt x="4383" y="1385"/>
                      <a:pt x="4566" y="1202"/>
                    </a:cubicBezTo>
                    <a:cubicBezTo>
                      <a:pt x="4566" y="1137"/>
                      <a:pt x="4520" y="1073"/>
                      <a:pt x="4461" y="1073"/>
                    </a:cubicBezTo>
                    <a:cubicBezTo>
                      <a:pt x="4437" y="1073"/>
                      <a:pt x="4410" y="1084"/>
                      <a:pt x="4383" y="1111"/>
                    </a:cubicBezTo>
                    <a:cubicBezTo>
                      <a:pt x="4178" y="1293"/>
                      <a:pt x="3904" y="1476"/>
                      <a:pt x="3699" y="1773"/>
                    </a:cubicBezTo>
                    <a:lnTo>
                      <a:pt x="2763" y="1773"/>
                    </a:lnTo>
                    <a:cubicBezTo>
                      <a:pt x="3128" y="1385"/>
                      <a:pt x="3425" y="1019"/>
                      <a:pt x="3813" y="723"/>
                    </a:cubicBezTo>
                    <a:cubicBezTo>
                      <a:pt x="3880" y="589"/>
                      <a:pt x="3787" y="504"/>
                      <a:pt x="3697" y="504"/>
                    </a:cubicBezTo>
                    <a:cubicBezTo>
                      <a:pt x="3664" y="504"/>
                      <a:pt x="3632" y="516"/>
                      <a:pt x="3607" y="540"/>
                    </a:cubicBezTo>
                    <a:cubicBezTo>
                      <a:pt x="3242" y="814"/>
                      <a:pt x="2854" y="1111"/>
                      <a:pt x="2557" y="1476"/>
                    </a:cubicBezTo>
                    <a:cubicBezTo>
                      <a:pt x="2466" y="1202"/>
                      <a:pt x="2466" y="1019"/>
                      <a:pt x="2466" y="814"/>
                    </a:cubicBezTo>
                    <a:cubicBezTo>
                      <a:pt x="2671" y="723"/>
                      <a:pt x="2763" y="540"/>
                      <a:pt x="2854" y="335"/>
                    </a:cubicBezTo>
                    <a:cubicBezTo>
                      <a:pt x="2928" y="261"/>
                      <a:pt x="2882" y="127"/>
                      <a:pt x="2814" y="127"/>
                    </a:cubicBezTo>
                    <a:cubicBezTo>
                      <a:pt x="2798" y="127"/>
                      <a:pt x="2780" y="135"/>
                      <a:pt x="2763" y="152"/>
                    </a:cubicBezTo>
                    <a:cubicBezTo>
                      <a:pt x="2557" y="243"/>
                      <a:pt x="2466" y="335"/>
                      <a:pt x="2375" y="449"/>
                    </a:cubicBezTo>
                    <a:cubicBezTo>
                      <a:pt x="2375" y="335"/>
                      <a:pt x="2375" y="243"/>
                      <a:pt x="2283" y="61"/>
                    </a:cubicBezTo>
                    <a:cubicBezTo>
                      <a:pt x="2283" y="23"/>
                      <a:pt x="2252" y="1"/>
                      <a:pt x="2215" y="1"/>
                    </a:cubicBezTo>
                    <a:close/>
                  </a:path>
                </a:pathLst>
              </a:custGeom>
              <a:solidFill>
                <a:srgbClr val="F5FB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47"/>
              <p:cNvSpPr/>
              <p:nvPr/>
            </p:nvSpPr>
            <p:spPr>
              <a:xfrm>
                <a:off x="2251762" y="4246818"/>
                <a:ext cx="119864" cy="97531"/>
              </a:xfrm>
              <a:custGeom>
                <a:avLst/>
                <a:gdLst/>
                <a:ahLst/>
                <a:cxnLst/>
                <a:rect l="l" t="t" r="r" b="b"/>
                <a:pathLst>
                  <a:path w="5292" h="4306" extrusionOk="0">
                    <a:moveTo>
                      <a:pt x="2500" y="1"/>
                    </a:moveTo>
                    <a:cubicBezTo>
                      <a:pt x="2442" y="1"/>
                      <a:pt x="2374" y="53"/>
                      <a:pt x="2374" y="106"/>
                    </a:cubicBezTo>
                    <a:lnTo>
                      <a:pt x="2374" y="768"/>
                    </a:lnTo>
                    <a:cubicBezTo>
                      <a:pt x="2283" y="677"/>
                      <a:pt x="2191" y="585"/>
                      <a:pt x="2191" y="585"/>
                    </a:cubicBezTo>
                    <a:cubicBezTo>
                      <a:pt x="2100" y="494"/>
                      <a:pt x="1895" y="403"/>
                      <a:pt x="1803" y="403"/>
                    </a:cubicBezTo>
                    <a:cubicBezTo>
                      <a:pt x="1776" y="376"/>
                      <a:pt x="1750" y="365"/>
                      <a:pt x="1728" y="365"/>
                    </a:cubicBezTo>
                    <a:cubicBezTo>
                      <a:pt x="1674" y="365"/>
                      <a:pt x="1647" y="429"/>
                      <a:pt x="1712" y="494"/>
                    </a:cubicBezTo>
                    <a:cubicBezTo>
                      <a:pt x="1803" y="585"/>
                      <a:pt x="1895" y="677"/>
                      <a:pt x="2009" y="677"/>
                    </a:cubicBezTo>
                    <a:cubicBezTo>
                      <a:pt x="2100" y="768"/>
                      <a:pt x="2191" y="882"/>
                      <a:pt x="2283" y="973"/>
                    </a:cubicBezTo>
                    <a:lnTo>
                      <a:pt x="2374" y="973"/>
                    </a:lnTo>
                    <a:cubicBezTo>
                      <a:pt x="2374" y="1247"/>
                      <a:pt x="2465" y="1635"/>
                      <a:pt x="2465" y="1909"/>
                    </a:cubicBezTo>
                    <a:cubicBezTo>
                      <a:pt x="2009" y="1635"/>
                      <a:pt x="1621" y="1247"/>
                      <a:pt x="1233" y="768"/>
                    </a:cubicBezTo>
                    <a:cubicBezTo>
                      <a:pt x="1209" y="744"/>
                      <a:pt x="1178" y="733"/>
                      <a:pt x="1148" y="733"/>
                    </a:cubicBezTo>
                    <a:cubicBezTo>
                      <a:pt x="1064" y="733"/>
                      <a:pt x="983" y="822"/>
                      <a:pt x="1050" y="973"/>
                    </a:cubicBezTo>
                    <a:cubicBezTo>
                      <a:pt x="1324" y="1339"/>
                      <a:pt x="1621" y="1727"/>
                      <a:pt x="2009" y="2023"/>
                    </a:cubicBezTo>
                    <a:cubicBezTo>
                      <a:pt x="1621" y="2115"/>
                      <a:pt x="1324" y="2115"/>
                      <a:pt x="1050" y="2115"/>
                    </a:cubicBezTo>
                    <a:cubicBezTo>
                      <a:pt x="753" y="2023"/>
                      <a:pt x="571" y="1818"/>
                      <a:pt x="479" y="1544"/>
                    </a:cubicBezTo>
                    <a:cubicBezTo>
                      <a:pt x="453" y="1517"/>
                      <a:pt x="426" y="1506"/>
                      <a:pt x="401" y="1506"/>
                    </a:cubicBezTo>
                    <a:cubicBezTo>
                      <a:pt x="342" y="1506"/>
                      <a:pt x="297" y="1571"/>
                      <a:pt x="297" y="1635"/>
                    </a:cubicBezTo>
                    <a:cubicBezTo>
                      <a:pt x="297" y="1818"/>
                      <a:pt x="479" y="2023"/>
                      <a:pt x="571" y="2206"/>
                    </a:cubicBezTo>
                    <a:lnTo>
                      <a:pt x="183" y="2206"/>
                    </a:lnTo>
                    <a:cubicBezTo>
                      <a:pt x="0" y="2206"/>
                      <a:pt x="91" y="2480"/>
                      <a:pt x="183" y="2480"/>
                    </a:cubicBezTo>
                    <a:lnTo>
                      <a:pt x="753" y="2480"/>
                    </a:lnTo>
                    <a:cubicBezTo>
                      <a:pt x="662" y="2594"/>
                      <a:pt x="571" y="2685"/>
                      <a:pt x="571" y="2685"/>
                    </a:cubicBezTo>
                    <a:cubicBezTo>
                      <a:pt x="479" y="2868"/>
                      <a:pt x="297" y="2959"/>
                      <a:pt x="297" y="3050"/>
                    </a:cubicBezTo>
                    <a:cubicBezTo>
                      <a:pt x="213" y="3202"/>
                      <a:pt x="253" y="3291"/>
                      <a:pt x="316" y="3291"/>
                    </a:cubicBezTo>
                    <a:cubicBezTo>
                      <a:pt x="338" y="3291"/>
                      <a:pt x="364" y="3280"/>
                      <a:pt x="388" y="3256"/>
                    </a:cubicBezTo>
                    <a:cubicBezTo>
                      <a:pt x="571" y="3165"/>
                      <a:pt x="662" y="3050"/>
                      <a:pt x="753" y="2868"/>
                    </a:cubicBezTo>
                    <a:cubicBezTo>
                      <a:pt x="867" y="2777"/>
                      <a:pt x="959" y="2594"/>
                      <a:pt x="1050" y="2480"/>
                    </a:cubicBezTo>
                    <a:lnTo>
                      <a:pt x="2009" y="2480"/>
                    </a:lnTo>
                    <a:cubicBezTo>
                      <a:pt x="1803" y="2685"/>
                      <a:pt x="1529" y="2959"/>
                      <a:pt x="1324" y="3256"/>
                    </a:cubicBezTo>
                    <a:cubicBezTo>
                      <a:pt x="1245" y="3334"/>
                      <a:pt x="1386" y="3548"/>
                      <a:pt x="1486" y="3548"/>
                    </a:cubicBezTo>
                    <a:cubicBezTo>
                      <a:pt x="1502" y="3548"/>
                      <a:pt x="1517" y="3543"/>
                      <a:pt x="1529" y="3530"/>
                    </a:cubicBezTo>
                    <a:cubicBezTo>
                      <a:pt x="1895" y="3256"/>
                      <a:pt x="2191" y="2959"/>
                      <a:pt x="2579" y="2594"/>
                    </a:cubicBezTo>
                    <a:cubicBezTo>
                      <a:pt x="2579" y="2959"/>
                      <a:pt x="2579" y="3256"/>
                      <a:pt x="2671" y="3530"/>
                    </a:cubicBezTo>
                    <a:cubicBezTo>
                      <a:pt x="2579" y="3735"/>
                      <a:pt x="2465" y="3826"/>
                      <a:pt x="2374" y="4009"/>
                    </a:cubicBezTo>
                    <a:cubicBezTo>
                      <a:pt x="2283" y="4009"/>
                      <a:pt x="2374" y="4100"/>
                      <a:pt x="2374" y="4100"/>
                    </a:cubicBezTo>
                    <a:cubicBezTo>
                      <a:pt x="2579" y="4009"/>
                      <a:pt x="2671" y="3918"/>
                      <a:pt x="2762" y="3826"/>
                    </a:cubicBezTo>
                    <a:lnTo>
                      <a:pt x="2762" y="4100"/>
                    </a:lnTo>
                    <a:cubicBezTo>
                      <a:pt x="2796" y="4178"/>
                      <a:pt x="2860" y="4210"/>
                      <a:pt x="2926" y="4210"/>
                    </a:cubicBezTo>
                    <a:cubicBezTo>
                      <a:pt x="3035" y="4210"/>
                      <a:pt x="3150" y="4123"/>
                      <a:pt x="3150" y="4009"/>
                    </a:cubicBezTo>
                    <a:lnTo>
                      <a:pt x="3150" y="3918"/>
                    </a:lnTo>
                    <a:cubicBezTo>
                      <a:pt x="3241" y="4009"/>
                      <a:pt x="3333" y="4192"/>
                      <a:pt x="3515" y="4306"/>
                    </a:cubicBezTo>
                    <a:cubicBezTo>
                      <a:pt x="3606" y="4306"/>
                      <a:pt x="3721" y="4192"/>
                      <a:pt x="3721" y="4100"/>
                    </a:cubicBezTo>
                    <a:cubicBezTo>
                      <a:pt x="3515" y="3918"/>
                      <a:pt x="3333" y="3735"/>
                      <a:pt x="3150" y="3530"/>
                    </a:cubicBezTo>
                    <a:cubicBezTo>
                      <a:pt x="3036" y="3438"/>
                      <a:pt x="3036" y="3256"/>
                      <a:pt x="3036" y="3050"/>
                    </a:cubicBezTo>
                    <a:lnTo>
                      <a:pt x="3036" y="3050"/>
                    </a:lnTo>
                    <a:cubicBezTo>
                      <a:pt x="3241" y="3165"/>
                      <a:pt x="3424" y="3347"/>
                      <a:pt x="3606" y="3438"/>
                    </a:cubicBezTo>
                    <a:cubicBezTo>
                      <a:pt x="3635" y="3451"/>
                      <a:pt x="3663" y="3457"/>
                      <a:pt x="3690" y="3457"/>
                    </a:cubicBezTo>
                    <a:cubicBezTo>
                      <a:pt x="3856" y="3457"/>
                      <a:pt x="3969" y="3243"/>
                      <a:pt x="3812" y="3165"/>
                    </a:cubicBezTo>
                    <a:cubicBezTo>
                      <a:pt x="3606" y="2868"/>
                      <a:pt x="3333" y="2685"/>
                      <a:pt x="3036" y="2480"/>
                    </a:cubicBezTo>
                    <a:cubicBezTo>
                      <a:pt x="3515" y="2388"/>
                      <a:pt x="3903" y="2388"/>
                      <a:pt x="4382" y="2297"/>
                    </a:cubicBezTo>
                    <a:cubicBezTo>
                      <a:pt x="4565" y="2594"/>
                      <a:pt x="4862" y="2777"/>
                      <a:pt x="5136" y="2959"/>
                    </a:cubicBezTo>
                    <a:cubicBezTo>
                      <a:pt x="5162" y="2986"/>
                      <a:pt x="5189" y="2997"/>
                      <a:pt x="5211" y="2997"/>
                    </a:cubicBezTo>
                    <a:cubicBezTo>
                      <a:pt x="5265" y="2997"/>
                      <a:pt x="5292" y="2932"/>
                      <a:pt x="5227" y="2868"/>
                    </a:cubicBezTo>
                    <a:cubicBezTo>
                      <a:pt x="5044" y="2594"/>
                      <a:pt x="4748" y="2388"/>
                      <a:pt x="4565" y="2206"/>
                    </a:cubicBezTo>
                    <a:cubicBezTo>
                      <a:pt x="4565" y="2206"/>
                      <a:pt x="4565" y="2115"/>
                      <a:pt x="4474" y="2023"/>
                    </a:cubicBezTo>
                    <a:cubicBezTo>
                      <a:pt x="4656" y="1818"/>
                      <a:pt x="4862" y="1544"/>
                      <a:pt x="5044" y="1339"/>
                    </a:cubicBezTo>
                    <a:cubicBezTo>
                      <a:pt x="5109" y="1274"/>
                      <a:pt x="5082" y="1209"/>
                      <a:pt x="5029" y="1209"/>
                    </a:cubicBezTo>
                    <a:cubicBezTo>
                      <a:pt x="5007" y="1209"/>
                      <a:pt x="4980" y="1220"/>
                      <a:pt x="4953" y="1247"/>
                    </a:cubicBezTo>
                    <a:cubicBezTo>
                      <a:pt x="4656" y="1453"/>
                      <a:pt x="4382" y="1635"/>
                      <a:pt x="4177" y="1909"/>
                    </a:cubicBezTo>
                    <a:lnTo>
                      <a:pt x="3150" y="1909"/>
                    </a:lnTo>
                    <a:cubicBezTo>
                      <a:pt x="3515" y="1544"/>
                      <a:pt x="3903" y="1156"/>
                      <a:pt x="4177" y="768"/>
                    </a:cubicBezTo>
                    <a:cubicBezTo>
                      <a:pt x="4343" y="694"/>
                      <a:pt x="4241" y="560"/>
                      <a:pt x="4099" y="560"/>
                    </a:cubicBezTo>
                    <a:cubicBezTo>
                      <a:pt x="4065" y="560"/>
                      <a:pt x="4029" y="568"/>
                      <a:pt x="3994" y="585"/>
                    </a:cubicBezTo>
                    <a:cubicBezTo>
                      <a:pt x="3606" y="973"/>
                      <a:pt x="3241" y="1247"/>
                      <a:pt x="2853" y="1635"/>
                    </a:cubicBezTo>
                    <a:cubicBezTo>
                      <a:pt x="2853" y="1453"/>
                      <a:pt x="2762" y="1156"/>
                      <a:pt x="2762" y="973"/>
                    </a:cubicBezTo>
                    <a:cubicBezTo>
                      <a:pt x="2944" y="768"/>
                      <a:pt x="3150" y="585"/>
                      <a:pt x="3241" y="403"/>
                    </a:cubicBezTo>
                    <a:cubicBezTo>
                      <a:pt x="3309" y="251"/>
                      <a:pt x="3227" y="162"/>
                      <a:pt x="3134" y="162"/>
                    </a:cubicBezTo>
                    <a:cubicBezTo>
                      <a:pt x="3101" y="162"/>
                      <a:pt x="3066" y="173"/>
                      <a:pt x="3036" y="197"/>
                    </a:cubicBezTo>
                    <a:cubicBezTo>
                      <a:pt x="2853" y="311"/>
                      <a:pt x="2762" y="403"/>
                      <a:pt x="2671" y="494"/>
                    </a:cubicBezTo>
                    <a:cubicBezTo>
                      <a:pt x="2671" y="403"/>
                      <a:pt x="2671" y="197"/>
                      <a:pt x="2579" y="106"/>
                    </a:cubicBezTo>
                    <a:cubicBezTo>
                      <a:pt x="2579" y="29"/>
                      <a:pt x="2543" y="1"/>
                      <a:pt x="2500" y="1"/>
                    </a:cubicBezTo>
                    <a:close/>
                  </a:path>
                </a:pathLst>
              </a:custGeom>
              <a:solidFill>
                <a:srgbClr val="F5FB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47"/>
              <p:cNvSpPr/>
              <p:nvPr/>
            </p:nvSpPr>
            <p:spPr>
              <a:xfrm>
                <a:off x="2589859" y="4255606"/>
                <a:ext cx="118414" cy="95810"/>
              </a:xfrm>
              <a:custGeom>
                <a:avLst/>
                <a:gdLst/>
                <a:ahLst/>
                <a:cxnLst/>
                <a:rect l="l" t="t" r="r" b="b"/>
                <a:pathLst>
                  <a:path w="5228" h="4230" extrusionOk="0">
                    <a:moveTo>
                      <a:pt x="2410" y="1"/>
                    </a:moveTo>
                    <a:cubicBezTo>
                      <a:pt x="2352" y="1"/>
                      <a:pt x="2283" y="53"/>
                      <a:pt x="2283" y="106"/>
                    </a:cubicBezTo>
                    <a:lnTo>
                      <a:pt x="2283" y="677"/>
                    </a:lnTo>
                    <a:cubicBezTo>
                      <a:pt x="2192" y="585"/>
                      <a:pt x="2192" y="585"/>
                      <a:pt x="2101" y="494"/>
                    </a:cubicBezTo>
                    <a:cubicBezTo>
                      <a:pt x="2009" y="494"/>
                      <a:pt x="1918" y="380"/>
                      <a:pt x="1713" y="289"/>
                    </a:cubicBezTo>
                    <a:cubicBezTo>
                      <a:pt x="1695" y="271"/>
                      <a:pt x="1678" y="264"/>
                      <a:pt x="1662" y="264"/>
                    </a:cubicBezTo>
                    <a:cubicBezTo>
                      <a:pt x="1593" y="264"/>
                      <a:pt x="1547" y="401"/>
                      <a:pt x="1621" y="494"/>
                    </a:cubicBezTo>
                    <a:cubicBezTo>
                      <a:pt x="1713" y="494"/>
                      <a:pt x="1804" y="585"/>
                      <a:pt x="1918" y="677"/>
                    </a:cubicBezTo>
                    <a:cubicBezTo>
                      <a:pt x="2009" y="768"/>
                      <a:pt x="2101" y="859"/>
                      <a:pt x="2192" y="859"/>
                    </a:cubicBezTo>
                    <a:lnTo>
                      <a:pt x="2283" y="859"/>
                    </a:lnTo>
                    <a:cubicBezTo>
                      <a:pt x="2283" y="1247"/>
                      <a:pt x="2375" y="1521"/>
                      <a:pt x="2375" y="1909"/>
                    </a:cubicBezTo>
                    <a:cubicBezTo>
                      <a:pt x="2009" y="1521"/>
                      <a:pt x="1530" y="1156"/>
                      <a:pt x="1142" y="768"/>
                    </a:cubicBezTo>
                    <a:cubicBezTo>
                      <a:pt x="1114" y="711"/>
                      <a:pt x="1077" y="690"/>
                      <a:pt x="1042" y="690"/>
                    </a:cubicBezTo>
                    <a:cubicBezTo>
                      <a:pt x="964" y="690"/>
                      <a:pt x="896" y="796"/>
                      <a:pt x="959" y="859"/>
                    </a:cubicBezTo>
                    <a:cubicBezTo>
                      <a:pt x="1233" y="1247"/>
                      <a:pt x="1530" y="1635"/>
                      <a:pt x="1918" y="2000"/>
                    </a:cubicBezTo>
                    <a:cubicBezTo>
                      <a:pt x="1621" y="2000"/>
                      <a:pt x="1233" y="2092"/>
                      <a:pt x="959" y="2092"/>
                    </a:cubicBezTo>
                    <a:cubicBezTo>
                      <a:pt x="777" y="1909"/>
                      <a:pt x="480" y="1727"/>
                      <a:pt x="389" y="1521"/>
                    </a:cubicBezTo>
                    <a:cubicBezTo>
                      <a:pt x="363" y="1495"/>
                      <a:pt x="337" y="1484"/>
                      <a:pt x="313" y="1484"/>
                    </a:cubicBezTo>
                    <a:cubicBezTo>
                      <a:pt x="253" y="1484"/>
                      <a:pt x="206" y="1554"/>
                      <a:pt x="206" y="1635"/>
                    </a:cubicBezTo>
                    <a:cubicBezTo>
                      <a:pt x="298" y="1818"/>
                      <a:pt x="389" y="2000"/>
                      <a:pt x="480" y="2092"/>
                    </a:cubicBezTo>
                    <a:cubicBezTo>
                      <a:pt x="389" y="2092"/>
                      <a:pt x="298" y="2206"/>
                      <a:pt x="92" y="2206"/>
                    </a:cubicBezTo>
                    <a:cubicBezTo>
                      <a:pt x="1" y="2206"/>
                      <a:pt x="1" y="2480"/>
                      <a:pt x="206" y="2480"/>
                    </a:cubicBezTo>
                    <a:cubicBezTo>
                      <a:pt x="298" y="2389"/>
                      <a:pt x="480" y="2389"/>
                      <a:pt x="663" y="2389"/>
                    </a:cubicBezTo>
                    <a:cubicBezTo>
                      <a:pt x="571" y="2480"/>
                      <a:pt x="571" y="2571"/>
                      <a:pt x="480" y="2662"/>
                    </a:cubicBezTo>
                    <a:cubicBezTo>
                      <a:pt x="389" y="2777"/>
                      <a:pt x="206" y="2868"/>
                      <a:pt x="206" y="3050"/>
                    </a:cubicBezTo>
                    <a:cubicBezTo>
                      <a:pt x="92" y="3142"/>
                      <a:pt x="206" y="3233"/>
                      <a:pt x="389" y="3233"/>
                    </a:cubicBezTo>
                    <a:cubicBezTo>
                      <a:pt x="480" y="3142"/>
                      <a:pt x="571" y="2959"/>
                      <a:pt x="663" y="2868"/>
                    </a:cubicBezTo>
                    <a:cubicBezTo>
                      <a:pt x="777" y="2662"/>
                      <a:pt x="868" y="2571"/>
                      <a:pt x="959" y="2389"/>
                    </a:cubicBezTo>
                    <a:lnTo>
                      <a:pt x="1918" y="2389"/>
                    </a:lnTo>
                    <a:cubicBezTo>
                      <a:pt x="1713" y="2662"/>
                      <a:pt x="1439" y="2959"/>
                      <a:pt x="1233" y="3142"/>
                    </a:cubicBezTo>
                    <a:cubicBezTo>
                      <a:pt x="1163" y="3300"/>
                      <a:pt x="1269" y="3498"/>
                      <a:pt x="1362" y="3498"/>
                    </a:cubicBezTo>
                    <a:cubicBezTo>
                      <a:pt x="1391" y="3498"/>
                      <a:pt x="1418" y="3481"/>
                      <a:pt x="1439" y="3438"/>
                    </a:cubicBezTo>
                    <a:cubicBezTo>
                      <a:pt x="1804" y="3142"/>
                      <a:pt x="2101" y="2868"/>
                      <a:pt x="2489" y="2571"/>
                    </a:cubicBezTo>
                    <a:cubicBezTo>
                      <a:pt x="2489" y="2868"/>
                      <a:pt x="2580" y="3233"/>
                      <a:pt x="2580" y="3530"/>
                    </a:cubicBezTo>
                    <a:cubicBezTo>
                      <a:pt x="2489" y="3621"/>
                      <a:pt x="2375" y="3804"/>
                      <a:pt x="2283" y="3918"/>
                    </a:cubicBezTo>
                    <a:cubicBezTo>
                      <a:pt x="2219" y="3982"/>
                      <a:pt x="2245" y="4047"/>
                      <a:pt x="2299" y="4047"/>
                    </a:cubicBezTo>
                    <a:cubicBezTo>
                      <a:pt x="2321" y="4047"/>
                      <a:pt x="2348" y="4036"/>
                      <a:pt x="2375" y="4009"/>
                    </a:cubicBezTo>
                    <a:cubicBezTo>
                      <a:pt x="2489" y="4009"/>
                      <a:pt x="2580" y="3918"/>
                      <a:pt x="2671" y="3804"/>
                    </a:cubicBezTo>
                    <a:lnTo>
                      <a:pt x="2671" y="4009"/>
                    </a:lnTo>
                    <a:cubicBezTo>
                      <a:pt x="2717" y="4100"/>
                      <a:pt x="2814" y="4146"/>
                      <a:pt x="2900" y="4146"/>
                    </a:cubicBezTo>
                    <a:cubicBezTo>
                      <a:pt x="2985" y="4146"/>
                      <a:pt x="3059" y="4100"/>
                      <a:pt x="3059" y="4009"/>
                    </a:cubicBezTo>
                    <a:lnTo>
                      <a:pt x="3059" y="3918"/>
                    </a:lnTo>
                    <a:cubicBezTo>
                      <a:pt x="3151" y="4009"/>
                      <a:pt x="3333" y="4100"/>
                      <a:pt x="3425" y="4192"/>
                    </a:cubicBezTo>
                    <a:cubicBezTo>
                      <a:pt x="3451" y="4218"/>
                      <a:pt x="3488" y="4230"/>
                      <a:pt x="3524" y="4230"/>
                    </a:cubicBezTo>
                    <a:cubicBezTo>
                      <a:pt x="3611" y="4230"/>
                      <a:pt x="3695" y="4165"/>
                      <a:pt x="3630" y="4100"/>
                    </a:cubicBezTo>
                    <a:cubicBezTo>
                      <a:pt x="3425" y="3804"/>
                      <a:pt x="3242" y="3712"/>
                      <a:pt x="3059" y="3530"/>
                    </a:cubicBezTo>
                    <a:cubicBezTo>
                      <a:pt x="3059" y="3347"/>
                      <a:pt x="2945" y="3142"/>
                      <a:pt x="2945" y="2959"/>
                    </a:cubicBezTo>
                    <a:lnTo>
                      <a:pt x="2945" y="2959"/>
                    </a:lnTo>
                    <a:cubicBezTo>
                      <a:pt x="3151" y="3142"/>
                      <a:pt x="3333" y="3233"/>
                      <a:pt x="3516" y="3347"/>
                    </a:cubicBezTo>
                    <a:cubicBezTo>
                      <a:pt x="3551" y="3363"/>
                      <a:pt x="3585" y="3370"/>
                      <a:pt x="3617" y="3370"/>
                    </a:cubicBezTo>
                    <a:cubicBezTo>
                      <a:pt x="3775" y="3370"/>
                      <a:pt x="3888" y="3202"/>
                      <a:pt x="3813" y="3050"/>
                    </a:cubicBezTo>
                    <a:cubicBezTo>
                      <a:pt x="3516" y="2868"/>
                      <a:pt x="3242" y="2571"/>
                      <a:pt x="2945" y="2389"/>
                    </a:cubicBezTo>
                    <a:cubicBezTo>
                      <a:pt x="3425" y="2389"/>
                      <a:pt x="3813" y="2297"/>
                      <a:pt x="4292" y="2297"/>
                    </a:cubicBezTo>
                    <a:cubicBezTo>
                      <a:pt x="4475" y="2480"/>
                      <a:pt x="4771" y="2777"/>
                      <a:pt x="5045" y="2959"/>
                    </a:cubicBezTo>
                    <a:cubicBezTo>
                      <a:pt x="5136" y="2959"/>
                      <a:pt x="5228" y="2868"/>
                      <a:pt x="5136" y="2777"/>
                    </a:cubicBezTo>
                    <a:cubicBezTo>
                      <a:pt x="4954" y="2571"/>
                      <a:pt x="4657" y="2389"/>
                      <a:pt x="4475" y="2206"/>
                    </a:cubicBezTo>
                    <a:cubicBezTo>
                      <a:pt x="4475" y="2092"/>
                      <a:pt x="4475" y="2000"/>
                      <a:pt x="4383" y="2000"/>
                    </a:cubicBezTo>
                    <a:cubicBezTo>
                      <a:pt x="4657" y="1818"/>
                      <a:pt x="4863" y="1521"/>
                      <a:pt x="4954" y="1339"/>
                    </a:cubicBezTo>
                    <a:cubicBezTo>
                      <a:pt x="5028" y="1265"/>
                      <a:pt x="4982" y="1131"/>
                      <a:pt x="4914" y="1131"/>
                    </a:cubicBezTo>
                    <a:cubicBezTo>
                      <a:pt x="4897" y="1131"/>
                      <a:pt x="4880" y="1139"/>
                      <a:pt x="4863" y="1156"/>
                    </a:cubicBezTo>
                    <a:cubicBezTo>
                      <a:pt x="4566" y="1430"/>
                      <a:pt x="4292" y="1635"/>
                      <a:pt x="4087" y="1909"/>
                    </a:cubicBezTo>
                    <a:lnTo>
                      <a:pt x="3059" y="1909"/>
                    </a:lnTo>
                    <a:lnTo>
                      <a:pt x="4201" y="768"/>
                    </a:lnTo>
                    <a:cubicBezTo>
                      <a:pt x="4265" y="639"/>
                      <a:pt x="4182" y="500"/>
                      <a:pt x="4064" y="500"/>
                    </a:cubicBezTo>
                    <a:cubicBezTo>
                      <a:pt x="4014" y="500"/>
                      <a:pt x="3958" y="524"/>
                      <a:pt x="3904" y="585"/>
                    </a:cubicBezTo>
                    <a:cubicBezTo>
                      <a:pt x="3516" y="859"/>
                      <a:pt x="3151" y="1247"/>
                      <a:pt x="2763" y="1521"/>
                    </a:cubicBezTo>
                    <a:cubicBezTo>
                      <a:pt x="2763" y="1339"/>
                      <a:pt x="2671" y="1156"/>
                      <a:pt x="2671" y="859"/>
                    </a:cubicBezTo>
                    <a:cubicBezTo>
                      <a:pt x="2854" y="768"/>
                      <a:pt x="3059" y="585"/>
                      <a:pt x="3151" y="289"/>
                    </a:cubicBezTo>
                    <a:cubicBezTo>
                      <a:pt x="3242" y="197"/>
                      <a:pt x="3151" y="106"/>
                      <a:pt x="2945" y="106"/>
                    </a:cubicBezTo>
                    <a:cubicBezTo>
                      <a:pt x="2854" y="197"/>
                      <a:pt x="2671" y="380"/>
                      <a:pt x="2580" y="494"/>
                    </a:cubicBezTo>
                    <a:cubicBezTo>
                      <a:pt x="2580" y="380"/>
                      <a:pt x="2580" y="197"/>
                      <a:pt x="2489" y="106"/>
                    </a:cubicBezTo>
                    <a:cubicBezTo>
                      <a:pt x="2489" y="29"/>
                      <a:pt x="2452" y="1"/>
                      <a:pt x="2410" y="1"/>
                    </a:cubicBezTo>
                    <a:close/>
                  </a:path>
                </a:pathLst>
              </a:custGeom>
              <a:solidFill>
                <a:srgbClr val="F5FB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47"/>
              <p:cNvSpPr/>
              <p:nvPr/>
            </p:nvSpPr>
            <p:spPr>
              <a:xfrm>
                <a:off x="2426484" y="4022968"/>
                <a:ext cx="118414" cy="95810"/>
              </a:xfrm>
              <a:custGeom>
                <a:avLst/>
                <a:gdLst/>
                <a:ahLst/>
                <a:cxnLst/>
                <a:rect l="l" t="t" r="r" b="b"/>
                <a:pathLst>
                  <a:path w="5228" h="4230" extrusionOk="0">
                    <a:moveTo>
                      <a:pt x="2452" y="0"/>
                    </a:moveTo>
                    <a:cubicBezTo>
                      <a:pt x="2375" y="0"/>
                      <a:pt x="2284" y="53"/>
                      <a:pt x="2284" y="106"/>
                    </a:cubicBezTo>
                    <a:cubicBezTo>
                      <a:pt x="2375" y="288"/>
                      <a:pt x="2375" y="494"/>
                      <a:pt x="2375" y="676"/>
                    </a:cubicBezTo>
                    <a:cubicBezTo>
                      <a:pt x="2284" y="676"/>
                      <a:pt x="2169" y="585"/>
                      <a:pt x="2169" y="585"/>
                    </a:cubicBezTo>
                    <a:cubicBezTo>
                      <a:pt x="1987" y="494"/>
                      <a:pt x="1895" y="380"/>
                      <a:pt x="1804" y="288"/>
                    </a:cubicBezTo>
                    <a:cubicBezTo>
                      <a:pt x="1787" y="271"/>
                      <a:pt x="1769" y="264"/>
                      <a:pt x="1752" y="264"/>
                    </a:cubicBezTo>
                    <a:cubicBezTo>
                      <a:pt x="1678" y="264"/>
                      <a:pt x="1620" y="401"/>
                      <a:pt x="1713" y="494"/>
                    </a:cubicBezTo>
                    <a:cubicBezTo>
                      <a:pt x="1804" y="585"/>
                      <a:pt x="1895" y="585"/>
                      <a:pt x="1987" y="676"/>
                    </a:cubicBezTo>
                    <a:cubicBezTo>
                      <a:pt x="2078" y="768"/>
                      <a:pt x="2169" y="859"/>
                      <a:pt x="2284" y="859"/>
                    </a:cubicBezTo>
                    <a:lnTo>
                      <a:pt x="2375" y="859"/>
                    </a:lnTo>
                    <a:cubicBezTo>
                      <a:pt x="2375" y="1247"/>
                      <a:pt x="2375" y="1521"/>
                      <a:pt x="2466" y="1909"/>
                    </a:cubicBezTo>
                    <a:cubicBezTo>
                      <a:pt x="1987" y="1521"/>
                      <a:pt x="1599" y="1156"/>
                      <a:pt x="1234" y="768"/>
                    </a:cubicBezTo>
                    <a:cubicBezTo>
                      <a:pt x="1205" y="711"/>
                      <a:pt x="1157" y="689"/>
                      <a:pt x="1110" y="689"/>
                    </a:cubicBezTo>
                    <a:cubicBezTo>
                      <a:pt x="1004" y="689"/>
                      <a:pt x="902" y="796"/>
                      <a:pt x="1028" y="859"/>
                    </a:cubicBezTo>
                    <a:cubicBezTo>
                      <a:pt x="1325" y="1247"/>
                      <a:pt x="1599" y="1635"/>
                      <a:pt x="1987" y="2000"/>
                    </a:cubicBezTo>
                    <a:cubicBezTo>
                      <a:pt x="1599" y="2000"/>
                      <a:pt x="1325" y="2091"/>
                      <a:pt x="1028" y="2091"/>
                    </a:cubicBezTo>
                    <a:cubicBezTo>
                      <a:pt x="754" y="1909"/>
                      <a:pt x="572" y="1726"/>
                      <a:pt x="457" y="1521"/>
                    </a:cubicBezTo>
                    <a:cubicBezTo>
                      <a:pt x="431" y="1495"/>
                      <a:pt x="398" y="1484"/>
                      <a:pt x="365" y="1484"/>
                    </a:cubicBezTo>
                    <a:cubicBezTo>
                      <a:pt x="284" y="1484"/>
                      <a:pt x="210" y="1553"/>
                      <a:pt x="275" y="1635"/>
                    </a:cubicBezTo>
                    <a:cubicBezTo>
                      <a:pt x="275" y="1818"/>
                      <a:pt x="366" y="2000"/>
                      <a:pt x="572" y="2091"/>
                    </a:cubicBezTo>
                    <a:cubicBezTo>
                      <a:pt x="457" y="2091"/>
                      <a:pt x="275" y="2206"/>
                      <a:pt x="184" y="2206"/>
                    </a:cubicBezTo>
                    <a:cubicBezTo>
                      <a:pt x="1" y="2206"/>
                      <a:pt x="1" y="2479"/>
                      <a:pt x="184" y="2479"/>
                    </a:cubicBezTo>
                    <a:lnTo>
                      <a:pt x="754" y="2479"/>
                    </a:lnTo>
                    <a:cubicBezTo>
                      <a:pt x="663" y="2479"/>
                      <a:pt x="572" y="2571"/>
                      <a:pt x="572" y="2662"/>
                    </a:cubicBezTo>
                    <a:cubicBezTo>
                      <a:pt x="366" y="2776"/>
                      <a:pt x="275" y="2959"/>
                      <a:pt x="184" y="3050"/>
                    </a:cubicBezTo>
                    <a:cubicBezTo>
                      <a:pt x="184" y="3141"/>
                      <a:pt x="275" y="3233"/>
                      <a:pt x="366" y="3233"/>
                    </a:cubicBezTo>
                    <a:cubicBezTo>
                      <a:pt x="572" y="3141"/>
                      <a:pt x="663" y="2959"/>
                      <a:pt x="754" y="2867"/>
                    </a:cubicBezTo>
                    <a:cubicBezTo>
                      <a:pt x="846" y="2662"/>
                      <a:pt x="937" y="2571"/>
                      <a:pt x="1028" y="2479"/>
                    </a:cubicBezTo>
                    <a:cubicBezTo>
                      <a:pt x="1325" y="2479"/>
                      <a:pt x="1713" y="2479"/>
                      <a:pt x="1987" y="2388"/>
                    </a:cubicBezTo>
                    <a:lnTo>
                      <a:pt x="1987" y="2388"/>
                    </a:lnTo>
                    <a:cubicBezTo>
                      <a:pt x="1713" y="2662"/>
                      <a:pt x="1507" y="2959"/>
                      <a:pt x="1325" y="3233"/>
                    </a:cubicBezTo>
                    <a:cubicBezTo>
                      <a:pt x="1186" y="3320"/>
                      <a:pt x="1259" y="3499"/>
                      <a:pt x="1382" y="3499"/>
                    </a:cubicBezTo>
                    <a:cubicBezTo>
                      <a:pt x="1420" y="3499"/>
                      <a:pt x="1464" y="3482"/>
                      <a:pt x="1507" y="3438"/>
                    </a:cubicBezTo>
                    <a:cubicBezTo>
                      <a:pt x="1895" y="3141"/>
                      <a:pt x="2169" y="2867"/>
                      <a:pt x="2466" y="2571"/>
                    </a:cubicBezTo>
                    <a:cubicBezTo>
                      <a:pt x="2557" y="2867"/>
                      <a:pt x="2557" y="3233"/>
                      <a:pt x="2649" y="3529"/>
                    </a:cubicBezTo>
                    <a:cubicBezTo>
                      <a:pt x="2557" y="3621"/>
                      <a:pt x="2466" y="3803"/>
                      <a:pt x="2284" y="3917"/>
                    </a:cubicBezTo>
                    <a:cubicBezTo>
                      <a:pt x="2284" y="4009"/>
                      <a:pt x="2375" y="4100"/>
                      <a:pt x="2375" y="4100"/>
                    </a:cubicBezTo>
                    <a:lnTo>
                      <a:pt x="2649" y="3803"/>
                    </a:lnTo>
                    <a:cubicBezTo>
                      <a:pt x="2740" y="3917"/>
                      <a:pt x="2740" y="4009"/>
                      <a:pt x="2740" y="4009"/>
                    </a:cubicBezTo>
                    <a:cubicBezTo>
                      <a:pt x="2740" y="4132"/>
                      <a:pt x="2819" y="4182"/>
                      <a:pt x="2906" y="4182"/>
                    </a:cubicBezTo>
                    <a:cubicBezTo>
                      <a:pt x="3011" y="4182"/>
                      <a:pt x="3128" y="4109"/>
                      <a:pt x="3128" y="4009"/>
                    </a:cubicBezTo>
                    <a:cubicBezTo>
                      <a:pt x="3128" y="3992"/>
                      <a:pt x="3128" y="3978"/>
                      <a:pt x="3127" y="3967"/>
                    </a:cubicBezTo>
                    <a:lnTo>
                      <a:pt x="3127" y="3967"/>
                    </a:lnTo>
                    <a:cubicBezTo>
                      <a:pt x="3256" y="4042"/>
                      <a:pt x="3348" y="4116"/>
                      <a:pt x="3516" y="4191"/>
                    </a:cubicBezTo>
                    <a:cubicBezTo>
                      <a:pt x="3543" y="4218"/>
                      <a:pt x="3570" y="4229"/>
                      <a:pt x="3594" y="4229"/>
                    </a:cubicBezTo>
                    <a:cubicBezTo>
                      <a:pt x="3653" y="4229"/>
                      <a:pt x="3699" y="4165"/>
                      <a:pt x="3699" y="4100"/>
                    </a:cubicBezTo>
                    <a:cubicBezTo>
                      <a:pt x="3516" y="3803"/>
                      <a:pt x="3219" y="3712"/>
                      <a:pt x="3037" y="3529"/>
                    </a:cubicBezTo>
                    <a:lnTo>
                      <a:pt x="3037" y="2959"/>
                    </a:lnTo>
                    <a:cubicBezTo>
                      <a:pt x="3219" y="3141"/>
                      <a:pt x="3425" y="3233"/>
                      <a:pt x="3607" y="3347"/>
                    </a:cubicBezTo>
                    <a:cubicBezTo>
                      <a:pt x="3638" y="3362"/>
                      <a:pt x="3670" y="3369"/>
                      <a:pt x="3700" y="3369"/>
                    </a:cubicBezTo>
                    <a:cubicBezTo>
                      <a:pt x="3848" y="3369"/>
                      <a:pt x="3961" y="3202"/>
                      <a:pt x="3790" y="3050"/>
                    </a:cubicBezTo>
                    <a:cubicBezTo>
                      <a:pt x="3516" y="2867"/>
                      <a:pt x="3311" y="2662"/>
                      <a:pt x="3037" y="2388"/>
                    </a:cubicBezTo>
                    <a:cubicBezTo>
                      <a:pt x="3425" y="2388"/>
                      <a:pt x="3881" y="2388"/>
                      <a:pt x="4361" y="2297"/>
                    </a:cubicBezTo>
                    <a:lnTo>
                      <a:pt x="5023" y="2959"/>
                    </a:lnTo>
                    <a:cubicBezTo>
                      <a:pt x="5044" y="2976"/>
                      <a:pt x="5065" y="2984"/>
                      <a:pt x="5085" y="2984"/>
                    </a:cubicBezTo>
                    <a:cubicBezTo>
                      <a:pt x="5168" y="2984"/>
                      <a:pt x="5228" y="2850"/>
                      <a:pt x="5228" y="2776"/>
                    </a:cubicBezTo>
                    <a:cubicBezTo>
                      <a:pt x="4931" y="2571"/>
                      <a:pt x="4749" y="2388"/>
                      <a:pt x="4452" y="2206"/>
                    </a:cubicBezTo>
                    <a:cubicBezTo>
                      <a:pt x="4566" y="2091"/>
                      <a:pt x="4566" y="2000"/>
                      <a:pt x="4452" y="2000"/>
                    </a:cubicBezTo>
                    <a:cubicBezTo>
                      <a:pt x="4657" y="1818"/>
                      <a:pt x="4840" y="1521"/>
                      <a:pt x="5023" y="1338"/>
                    </a:cubicBezTo>
                    <a:cubicBezTo>
                      <a:pt x="5137" y="1247"/>
                      <a:pt x="5023" y="1156"/>
                      <a:pt x="4931" y="1156"/>
                    </a:cubicBezTo>
                    <a:cubicBezTo>
                      <a:pt x="4657" y="1429"/>
                      <a:pt x="4361" y="1635"/>
                      <a:pt x="4087" y="1909"/>
                    </a:cubicBezTo>
                    <a:lnTo>
                      <a:pt x="3128" y="1909"/>
                    </a:lnTo>
                    <a:cubicBezTo>
                      <a:pt x="3516" y="1521"/>
                      <a:pt x="3881" y="1156"/>
                      <a:pt x="4178" y="768"/>
                    </a:cubicBezTo>
                    <a:cubicBezTo>
                      <a:pt x="4306" y="639"/>
                      <a:pt x="4209" y="499"/>
                      <a:pt x="4108" y="499"/>
                    </a:cubicBezTo>
                    <a:cubicBezTo>
                      <a:pt x="4066" y="499"/>
                      <a:pt x="4022" y="524"/>
                      <a:pt x="3995" y="585"/>
                    </a:cubicBezTo>
                    <a:cubicBezTo>
                      <a:pt x="3607" y="859"/>
                      <a:pt x="3219" y="1247"/>
                      <a:pt x="2854" y="1635"/>
                    </a:cubicBezTo>
                    <a:cubicBezTo>
                      <a:pt x="2854" y="1338"/>
                      <a:pt x="2740" y="1156"/>
                      <a:pt x="2740" y="950"/>
                    </a:cubicBezTo>
                    <a:cubicBezTo>
                      <a:pt x="2945" y="768"/>
                      <a:pt x="3128" y="585"/>
                      <a:pt x="3219" y="288"/>
                    </a:cubicBezTo>
                    <a:cubicBezTo>
                      <a:pt x="3311" y="197"/>
                      <a:pt x="3128" y="106"/>
                      <a:pt x="3037" y="106"/>
                    </a:cubicBezTo>
                    <a:cubicBezTo>
                      <a:pt x="2854" y="197"/>
                      <a:pt x="2740" y="380"/>
                      <a:pt x="2649" y="494"/>
                    </a:cubicBezTo>
                    <a:cubicBezTo>
                      <a:pt x="2649" y="380"/>
                      <a:pt x="2557" y="197"/>
                      <a:pt x="2557" y="106"/>
                    </a:cubicBezTo>
                    <a:cubicBezTo>
                      <a:pt x="2557" y="28"/>
                      <a:pt x="2508" y="0"/>
                      <a:pt x="2452" y="0"/>
                    </a:cubicBezTo>
                    <a:close/>
                  </a:path>
                </a:pathLst>
              </a:custGeom>
              <a:solidFill>
                <a:srgbClr val="F5FB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47"/>
              <p:cNvSpPr/>
              <p:nvPr/>
            </p:nvSpPr>
            <p:spPr>
              <a:xfrm>
                <a:off x="2387730" y="4493409"/>
                <a:ext cx="109015" cy="88584"/>
              </a:xfrm>
              <a:custGeom>
                <a:avLst/>
                <a:gdLst/>
                <a:ahLst/>
                <a:cxnLst/>
                <a:rect l="l" t="t" r="r" b="b"/>
                <a:pathLst>
                  <a:path w="4813" h="3911" extrusionOk="0">
                    <a:moveTo>
                      <a:pt x="2263" y="1"/>
                    </a:moveTo>
                    <a:cubicBezTo>
                      <a:pt x="2179" y="1"/>
                      <a:pt x="2077" y="45"/>
                      <a:pt x="2077" y="152"/>
                    </a:cubicBezTo>
                    <a:cubicBezTo>
                      <a:pt x="2077" y="358"/>
                      <a:pt x="2077" y="449"/>
                      <a:pt x="2168" y="632"/>
                    </a:cubicBezTo>
                    <a:cubicBezTo>
                      <a:pt x="2077" y="632"/>
                      <a:pt x="1986" y="540"/>
                      <a:pt x="1986" y="540"/>
                    </a:cubicBezTo>
                    <a:cubicBezTo>
                      <a:pt x="1803" y="449"/>
                      <a:pt x="1712" y="358"/>
                      <a:pt x="1598" y="358"/>
                    </a:cubicBezTo>
                    <a:cubicBezTo>
                      <a:pt x="1580" y="339"/>
                      <a:pt x="1565" y="332"/>
                      <a:pt x="1553" y="332"/>
                    </a:cubicBezTo>
                    <a:cubicBezTo>
                      <a:pt x="1507" y="332"/>
                      <a:pt x="1507" y="449"/>
                      <a:pt x="1507" y="449"/>
                    </a:cubicBezTo>
                    <a:cubicBezTo>
                      <a:pt x="1598" y="540"/>
                      <a:pt x="1712" y="632"/>
                      <a:pt x="1803" y="632"/>
                    </a:cubicBezTo>
                    <a:cubicBezTo>
                      <a:pt x="1895" y="723"/>
                      <a:pt x="1986" y="837"/>
                      <a:pt x="2077" y="837"/>
                    </a:cubicBezTo>
                    <a:lnTo>
                      <a:pt x="2168" y="837"/>
                    </a:lnTo>
                    <a:lnTo>
                      <a:pt x="2168" y="1773"/>
                    </a:lnTo>
                    <a:cubicBezTo>
                      <a:pt x="1803" y="1499"/>
                      <a:pt x="1507" y="1111"/>
                      <a:pt x="1141" y="723"/>
                    </a:cubicBezTo>
                    <a:cubicBezTo>
                      <a:pt x="1109" y="697"/>
                      <a:pt x="1071" y="686"/>
                      <a:pt x="1035" y="686"/>
                    </a:cubicBezTo>
                    <a:cubicBezTo>
                      <a:pt x="945" y="686"/>
                      <a:pt x="871" y="756"/>
                      <a:pt x="936" y="837"/>
                    </a:cubicBezTo>
                    <a:cubicBezTo>
                      <a:pt x="1233" y="1202"/>
                      <a:pt x="1507" y="1499"/>
                      <a:pt x="1803" y="1864"/>
                    </a:cubicBezTo>
                    <a:cubicBezTo>
                      <a:pt x="1507" y="1864"/>
                      <a:pt x="1233" y="1978"/>
                      <a:pt x="936" y="1978"/>
                    </a:cubicBezTo>
                    <a:cubicBezTo>
                      <a:pt x="753" y="1773"/>
                      <a:pt x="571" y="1682"/>
                      <a:pt x="365" y="1408"/>
                    </a:cubicBezTo>
                    <a:cubicBezTo>
                      <a:pt x="365" y="1374"/>
                      <a:pt x="349" y="1360"/>
                      <a:pt x="326" y="1360"/>
                    </a:cubicBezTo>
                    <a:cubicBezTo>
                      <a:pt x="272" y="1360"/>
                      <a:pt x="183" y="1435"/>
                      <a:pt x="183" y="1499"/>
                    </a:cubicBezTo>
                    <a:cubicBezTo>
                      <a:pt x="274" y="1682"/>
                      <a:pt x="365" y="1864"/>
                      <a:pt x="457" y="1978"/>
                    </a:cubicBezTo>
                    <a:cubicBezTo>
                      <a:pt x="365" y="1978"/>
                      <a:pt x="274" y="1978"/>
                      <a:pt x="183" y="2070"/>
                    </a:cubicBezTo>
                    <a:cubicBezTo>
                      <a:pt x="0" y="2070"/>
                      <a:pt x="0" y="2252"/>
                      <a:pt x="183" y="2252"/>
                    </a:cubicBezTo>
                    <a:lnTo>
                      <a:pt x="662" y="2252"/>
                    </a:lnTo>
                    <a:cubicBezTo>
                      <a:pt x="571" y="2343"/>
                      <a:pt x="571" y="2435"/>
                      <a:pt x="457" y="2435"/>
                    </a:cubicBezTo>
                    <a:cubicBezTo>
                      <a:pt x="365" y="2640"/>
                      <a:pt x="274" y="2732"/>
                      <a:pt x="183" y="2823"/>
                    </a:cubicBezTo>
                    <a:cubicBezTo>
                      <a:pt x="183" y="2914"/>
                      <a:pt x="274" y="3005"/>
                      <a:pt x="365" y="3005"/>
                    </a:cubicBezTo>
                    <a:cubicBezTo>
                      <a:pt x="457" y="2914"/>
                      <a:pt x="571" y="2732"/>
                      <a:pt x="662" y="2640"/>
                    </a:cubicBezTo>
                    <a:cubicBezTo>
                      <a:pt x="753" y="2549"/>
                      <a:pt x="845" y="2343"/>
                      <a:pt x="936" y="2252"/>
                    </a:cubicBezTo>
                    <a:lnTo>
                      <a:pt x="1803" y="2252"/>
                    </a:lnTo>
                    <a:cubicBezTo>
                      <a:pt x="1598" y="2435"/>
                      <a:pt x="1415" y="2732"/>
                      <a:pt x="1141" y="2914"/>
                    </a:cubicBezTo>
                    <a:cubicBezTo>
                      <a:pt x="1048" y="3082"/>
                      <a:pt x="1169" y="3235"/>
                      <a:pt x="1315" y="3235"/>
                    </a:cubicBezTo>
                    <a:cubicBezTo>
                      <a:pt x="1348" y="3235"/>
                      <a:pt x="1382" y="3227"/>
                      <a:pt x="1415" y="3211"/>
                    </a:cubicBezTo>
                    <a:lnTo>
                      <a:pt x="2283" y="2343"/>
                    </a:lnTo>
                    <a:cubicBezTo>
                      <a:pt x="2283" y="2640"/>
                      <a:pt x="2374" y="3005"/>
                      <a:pt x="2374" y="3302"/>
                    </a:cubicBezTo>
                    <a:cubicBezTo>
                      <a:pt x="2283" y="3393"/>
                      <a:pt x="2168" y="3485"/>
                      <a:pt x="2077" y="3690"/>
                    </a:cubicBezTo>
                    <a:lnTo>
                      <a:pt x="2168" y="3781"/>
                    </a:lnTo>
                    <a:lnTo>
                      <a:pt x="2465" y="3485"/>
                    </a:lnTo>
                    <a:lnTo>
                      <a:pt x="2465" y="3781"/>
                    </a:lnTo>
                    <a:cubicBezTo>
                      <a:pt x="2503" y="3819"/>
                      <a:pt x="2576" y="3841"/>
                      <a:pt x="2649" y="3841"/>
                    </a:cubicBezTo>
                    <a:cubicBezTo>
                      <a:pt x="2751" y="3841"/>
                      <a:pt x="2853" y="3797"/>
                      <a:pt x="2853" y="3690"/>
                    </a:cubicBezTo>
                    <a:lnTo>
                      <a:pt x="2853" y="3576"/>
                    </a:lnTo>
                    <a:cubicBezTo>
                      <a:pt x="2945" y="3690"/>
                      <a:pt x="3036" y="3781"/>
                      <a:pt x="3218" y="3873"/>
                    </a:cubicBezTo>
                    <a:cubicBezTo>
                      <a:pt x="3245" y="3900"/>
                      <a:pt x="3274" y="3911"/>
                      <a:pt x="3298" y="3911"/>
                    </a:cubicBezTo>
                    <a:cubicBezTo>
                      <a:pt x="3357" y="3911"/>
                      <a:pt x="3390" y="3846"/>
                      <a:pt x="3310" y="3781"/>
                    </a:cubicBezTo>
                    <a:cubicBezTo>
                      <a:pt x="3218" y="3576"/>
                      <a:pt x="2945" y="3393"/>
                      <a:pt x="2853" y="3302"/>
                    </a:cubicBezTo>
                    <a:cubicBezTo>
                      <a:pt x="2739" y="3120"/>
                      <a:pt x="2739" y="2914"/>
                      <a:pt x="2739" y="2732"/>
                    </a:cubicBezTo>
                    <a:lnTo>
                      <a:pt x="2739" y="2732"/>
                    </a:lnTo>
                    <a:cubicBezTo>
                      <a:pt x="2945" y="2914"/>
                      <a:pt x="3127" y="3005"/>
                      <a:pt x="3310" y="3120"/>
                    </a:cubicBezTo>
                    <a:cubicBezTo>
                      <a:pt x="3329" y="3135"/>
                      <a:pt x="3350" y="3142"/>
                      <a:pt x="3372" y="3142"/>
                    </a:cubicBezTo>
                    <a:cubicBezTo>
                      <a:pt x="3478" y="3142"/>
                      <a:pt x="3591" y="2975"/>
                      <a:pt x="3515" y="2823"/>
                    </a:cubicBezTo>
                    <a:cubicBezTo>
                      <a:pt x="3218" y="2640"/>
                      <a:pt x="3036" y="2435"/>
                      <a:pt x="2739" y="2252"/>
                    </a:cubicBezTo>
                    <a:cubicBezTo>
                      <a:pt x="3127" y="2252"/>
                      <a:pt x="3606" y="2161"/>
                      <a:pt x="3995" y="2161"/>
                    </a:cubicBezTo>
                    <a:cubicBezTo>
                      <a:pt x="4177" y="2343"/>
                      <a:pt x="4360" y="2549"/>
                      <a:pt x="4656" y="2732"/>
                    </a:cubicBezTo>
                    <a:cubicBezTo>
                      <a:pt x="4683" y="2758"/>
                      <a:pt x="4710" y="2769"/>
                      <a:pt x="4732" y="2769"/>
                    </a:cubicBezTo>
                    <a:cubicBezTo>
                      <a:pt x="4786" y="2769"/>
                      <a:pt x="4812" y="2705"/>
                      <a:pt x="4748" y="2640"/>
                    </a:cubicBezTo>
                    <a:cubicBezTo>
                      <a:pt x="4565" y="2343"/>
                      <a:pt x="4360" y="2252"/>
                      <a:pt x="4086" y="2070"/>
                    </a:cubicBezTo>
                    <a:cubicBezTo>
                      <a:pt x="4177" y="1978"/>
                      <a:pt x="4177" y="1864"/>
                      <a:pt x="4086" y="1864"/>
                    </a:cubicBezTo>
                    <a:lnTo>
                      <a:pt x="4656" y="1294"/>
                    </a:lnTo>
                    <a:cubicBezTo>
                      <a:pt x="4656" y="1220"/>
                      <a:pt x="4597" y="1086"/>
                      <a:pt x="4513" y="1086"/>
                    </a:cubicBezTo>
                    <a:cubicBezTo>
                      <a:pt x="4494" y="1086"/>
                      <a:pt x="4473" y="1093"/>
                      <a:pt x="4451" y="1111"/>
                    </a:cubicBezTo>
                    <a:cubicBezTo>
                      <a:pt x="4268" y="1294"/>
                      <a:pt x="3995" y="1499"/>
                      <a:pt x="3789" y="1773"/>
                    </a:cubicBezTo>
                    <a:lnTo>
                      <a:pt x="2853" y="1773"/>
                    </a:lnTo>
                    <a:cubicBezTo>
                      <a:pt x="3218" y="1408"/>
                      <a:pt x="3515" y="1111"/>
                      <a:pt x="3789" y="723"/>
                    </a:cubicBezTo>
                    <a:cubicBezTo>
                      <a:pt x="3939" y="589"/>
                      <a:pt x="3870" y="504"/>
                      <a:pt x="3750" y="504"/>
                    </a:cubicBezTo>
                    <a:cubicBezTo>
                      <a:pt x="3706" y="504"/>
                      <a:pt x="3655" y="516"/>
                      <a:pt x="3606" y="540"/>
                    </a:cubicBezTo>
                    <a:cubicBezTo>
                      <a:pt x="3310" y="837"/>
                      <a:pt x="2945" y="1202"/>
                      <a:pt x="2557" y="1499"/>
                    </a:cubicBezTo>
                    <a:cubicBezTo>
                      <a:pt x="2557" y="1294"/>
                      <a:pt x="2557" y="1111"/>
                      <a:pt x="2465" y="837"/>
                    </a:cubicBezTo>
                    <a:cubicBezTo>
                      <a:pt x="2648" y="723"/>
                      <a:pt x="2853" y="540"/>
                      <a:pt x="2945" y="358"/>
                    </a:cubicBezTo>
                    <a:cubicBezTo>
                      <a:pt x="3036" y="266"/>
                      <a:pt x="2853" y="152"/>
                      <a:pt x="2739" y="152"/>
                    </a:cubicBezTo>
                    <a:cubicBezTo>
                      <a:pt x="2648" y="266"/>
                      <a:pt x="2557" y="358"/>
                      <a:pt x="2465" y="449"/>
                    </a:cubicBezTo>
                    <a:cubicBezTo>
                      <a:pt x="2374" y="358"/>
                      <a:pt x="2374" y="266"/>
                      <a:pt x="2374" y="61"/>
                    </a:cubicBezTo>
                    <a:cubicBezTo>
                      <a:pt x="2374" y="23"/>
                      <a:pt x="2323" y="1"/>
                      <a:pt x="2263" y="1"/>
                    </a:cubicBezTo>
                    <a:close/>
                  </a:path>
                </a:pathLst>
              </a:custGeom>
              <a:solidFill>
                <a:srgbClr val="F5FB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47"/>
              <p:cNvSpPr/>
              <p:nvPr/>
            </p:nvSpPr>
            <p:spPr>
              <a:xfrm>
                <a:off x="2034095" y="4241654"/>
                <a:ext cx="110147" cy="88267"/>
              </a:xfrm>
              <a:custGeom>
                <a:avLst/>
                <a:gdLst/>
                <a:ahLst/>
                <a:cxnLst/>
                <a:rect l="l" t="t" r="r" b="b"/>
                <a:pathLst>
                  <a:path w="4863" h="3897" extrusionOk="0">
                    <a:moveTo>
                      <a:pt x="2272" y="0"/>
                    </a:moveTo>
                    <a:cubicBezTo>
                      <a:pt x="2194" y="0"/>
                      <a:pt x="2100" y="44"/>
                      <a:pt x="2100" y="151"/>
                    </a:cubicBezTo>
                    <a:cubicBezTo>
                      <a:pt x="2192" y="243"/>
                      <a:pt x="2192" y="425"/>
                      <a:pt x="2192" y="631"/>
                    </a:cubicBezTo>
                    <a:cubicBezTo>
                      <a:pt x="2100" y="631"/>
                      <a:pt x="2009" y="539"/>
                      <a:pt x="2009" y="539"/>
                    </a:cubicBezTo>
                    <a:cubicBezTo>
                      <a:pt x="1918" y="425"/>
                      <a:pt x="1804" y="334"/>
                      <a:pt x="1712" y="334"/>
                    </a:cubicBezTo>
                    <a:cubicBezTo>
                      <a:pt x="1686" y="307"/>
                      <a:pt x="1659" y="296"/>
                      <a:pt x="1637" y="296"/>
                    </a:cubicBezTo>
                    <a:cubicBezTo>
                      <a:pt x="1583" y="296"/>
                      <a:pt x="1557" y="361"/>
                      <a:pt x="1621" y="425"/>
                    </a:cubicBezTo>
                    <a:cubicBezTo>
                      <a:pt x="1621" y="539"/>
                      <a:pt x="1712" y="539"/>
                      <a:pt x="1804" y="631"/>
                    </a:cubicBezTo>
                    <a:cubicBezTo>
                      <a:pt x="1918" y="722"/>
                      <a:pt x="2009" y="813"/>
                      <a:pt x="2100" y="813"/>
                    </a:cubicBezTo>
                    <a:lnTo>
                      <a:pt x="2192" y="813"/>
                    </a:lnTo>
                    <a:cubicBezTo>
                      <a:pt x="2192" y="1110"/>
                      <a:pt x="2192" y="1475"/>
                      <a:pt x="2283" y="1772"/>
                    </a:cubicBezTo>
                    <a:cubicBezTo>
                      <a:pt x="1918" y="1384"/>
                      <a:pt x="1530" y="1110"/>
                      <a:pt x="1142" y="722"/>
                    </a:cubicBezTo>
                    <a:cubicBezTo>
                      <a:pt x="1114" y="665"/>
                      <a:pt x="1076" y="644"/>
                      <a:pt x="1041" y="644"/>
                    </a:cubicBezTo>
                    <a:cubicBezTo>
                      <a:pt x="964" y="644"/>
                      <a:pt x="896" y="750"/>
                      <a:pt x="959" y="813"/>
                    </a:cubicBezTo>
                    <a:cubicBezTo>
                      <a:pt x="1233" y="1201"/>
                      <a:pt x="1530" y="1475"/>
                      <a:pt x="1804" y="1863"/>
                    </a:cubicBezTo>
                    <a:cubicBezTo>
                      <a:pt x="1530" y="1863"/>
                      <a:pt x="1233" y="1863"/>
                      <a:pt x="959" y="1955"/>
                    </a:cubicBezTo>
                    <a:cubicBezTo>
                      <a:pt x="777" y="1772"/>
                      <a:pt x="571" y="1681"/>
                      <a:pt x="389" y="1384"/>
                    </a:cubicBezTo>
                    <a:cubicBezTo>
                      <a:pt x="389" y="1357"/>
                      <a:pt x="373" y="1346"/>
                      <a:pt x="353" y="1346"/>
                    </a:cubicBezTo>
                    <a:cubicBezTo>
                      <a:pt x="305" y="1346"/>
                      <a:pt x="233" y="1411"/>
                      <a:pt x="297" y="1475"/>
                    </a:cubicBezTo>
                    <a:cubicBezTo>
                      <a:pt x="297" y="1681"/>
                      <a:pt x="389" y="1863"/>
                      <a:pt x="571" y="1955"/>
                    </a:cubicBezTo>
                    <a:lnTo>
                      <a:pt x="206" y="1955"/>
                    </a:lnTo>
                    <a:cubicBezTo>
                      <a:pt x="1" y="2046"/>
                      <a:pt x="92" y="2251"/>
                      <a:pt x="206" y="2251"/>
                    </a:cubicBezTo>
                    <a:lnTo>
                      <a:pt x="663" y="2251"/>
                    </a:lnTo>
                    <a:cubicBezTo>
                      <a:pt x="571" y="2343"/>
                      <a:pt x="571" y="2343"/>
                      <a:pt x="480" y="2434"/>
                    </a:cubicBezTo>
                    <a:cubicBezTo>
                      <a:pt x="389" y="2525"/>
                      <a:pt x="297" y="2708"/>
                      <a:pt x="206" y="2822"/>
                    </a:cubicBezTo>
                    <a:cubicBezTo>
                      <a:pt x="206" y="2886"/>
                      <a:pt x="252" y="2951"/>
                      <a:pt x="311" y="2951"/>
                    </a:cubicBezTo>
                    <a:cubicBezTo>
                      <a:pt x="335" y="2951"/>
                      <a:pt x="362" y="2940"/>
                      <a:pt x="389" y="2913"/>
                    </a:cubicBezTo>
                    <a:cubicBezTo>
                      <a:pt x="480" y="2913"/>
                      <a:pt x="571" y="2708"/>
                      <a:pt x="663" y="2616"/>
                    </a:cubicBezTo>
                    <a:cubicBezTo>
                      <a:pt x="777" y="2525"/>
                      <a:pt x="868" y="2343"/>
                      <a:pt x="959" y="2251"/>
                    </a:cubicBezTo>
                    <a:lnTo>
                      <a:pt x="1804" y="2251"/>
                    </a:lnTo>
                    <a:cubicBezTo>
                      <a:pt x="1621" y="2434"/>
                      <a:pt x="1439" y="2708"/>
                      <a:pt x="1233" y="2913"/>
                    </a:cubicBezTo>
                    <a:cubicBezTo>
                      <a:pt x="1159" y="3062"/>
                      <a:pt x="1206" y="3211"/>
                      <a:pt x="1337" y="3211"/>
                    </a:cubicBezTo>
                    <a:cubicBezTo>
                      <a:pt x="1367" y="3211"/>
                      <a:pt x="1401" y="3204"/>
                      <a:pt x="1439" y="3187"/>
                    </a:cubicBezTo>
                    <a:lnTo>
                      <a:pt x="2283" y="2343"/>
                    </a:lnTo>
                    <a:cubicBezTo>
                      <a:pt x="2374" y="2616"/>
                      <a:pt x="2374" y="2913"/>
                      <a:pt x="2489" y="3187"/>
                    </a:cubicBezTo>
                    <a:cubicBezTo>
                      <a:pt x="2283" y="3393"/>
                      <a:pt x="2192" y="3484"/>
                      <a:pt x="2100" y="3666"/>
                    </a:cubicBezTo>
                    <a:cubicBezTo>
                      <a:pt x="2100" y="3666"/>
                      <a:pt x="2141" y="3707"/>
                      <a:pt x="2168" y="3707"/>
                    </a:cubicBezTo>
                    <a:cubicBezTo>
                      <a:pt x="2182" y="3707"/>
                      <a:pt x="2192" y="3697"/>
                      <a:pt x="2192" y="3666"/>
                    </a:cubicBezTo>
                    <a:cubicBezTo>
                      <a:pt x="2283" y="3666"/>
                      <a:pt x="2374" y="3575"/>
                      <a:pt x="2489" y="3484"/>
                    </a:cubicBezTo>
                    <a:cubicBezTo>
                      <a:pt x="2489" y="3575"/>
                      <a:pt x="2489" y="3666"/>
                      <a:pt x="2580" y="3666"/>
                    </a:cubicBezTo>
                    <a:cubicBezTo>
                      <a:pt x="2580" y="3758"/>
                      <a:pt x="2648" y="3803"/>
                      <a:pt x="2717" y="3803"/>
                    </a:cubicBezTo>
                    <a:cubicBezTo>
                      <a:pt x="2785" y="3803"/>
                      <a:pt x="2854" y="3758"/>
                      <a:pt x="2854" y="3666"/>
                    </a:cubicBezTo>
                    <a:lnTo>
                      <a:pt x="2854" y="3575"/>
                    </a:lnTo>
                    <a:cubicBezTo>
                      <a:pt x="2945" y="3666"/>
                      <a:pt x="3059" y="3758"/>
                      <a:pt x="3242" y="3849"/>
                    </a:cubicBezTo>
                    <a:cubicBezTo>
                      <a:pt x="3269" y="3883"/>
                      <a:pt x="3296" y="3897"/>
                      <a:pt x="3319" y="3897"/>
                    </a:cubicBezTo>
                    <a:cubicBezTo>
                      <a:pt x="3371" y="3897"/>
                      <a:pt x="3397" y="3822"/>
                      <a:pt x="3333" y="3758"/>
                    </a:cubicBezTo>
                    <a:cubicBezTo>
                      <a:pt x="3242" y="3575"/>
                      <a:pt x="3059" y="3393"/>
                      <a:pt x="2854" y="3278"/>
                    </a:cubicBezTo>
                    <a:cubicBezTo>
                      <a:pt x="2854" y="3096"/>
                      <a:pt x="2762" y="2913"/>
                      <a:pt x="2762" y="2708"/>
                    </a:cubicBezTo>
                    <a:lnTo>
                      <a:pt x="2762" y="2708"/>
                    </a:lnTo>
                    <a:cubicBezTo>
                      <a:pt x="2945" y="2913"/>
                      <a:pt x="3150" y="3005"/>
                      <a:pt x="3333" y="3096"/>
                    </a:cubicBezTo>
                    <a:cubicBezTo>
                      <a:pt x="3359" y="3109"/>
                      <a:pt x="3383" y="3114"/>
                      <a:pt x="3405" y="3114"/>
                    </a:cubicBezTo>
                    <a:cubicBezTo>
                      <a:pt x="3543" y="3114"/>
                      <a:pt x="3614" y="2900"/>
                      <a:pt x="3516" y="2822"/>
                    </a:cubicBezTo>
                    <a:cubicBezTo>
                      <a:pt x="3242" y="2616"/>
                      <a:pt x="3059" y="2434"/>
                      <a:pt x="2762" y="2251"/>
                    </a:cubicBezTo>
                    <a:cubicBezTo>
                      <a:pt x="3242" y="2137"/>
                      <a:pt x="3630" y="2137"/>
                      <a:pt x="3995" y="2046"/>
                    </a:cubicBezTo>
                    <a:cubicBezTo>
                      <a:pt x="4200" y="2343"/>
                      <a:pt x="4383" y="2525"/>
                      <a:pt x="4657" y="2708"/>
                    </a:cubicBezTo>
                    <a:cubicBezTo>
                      <a:pt x="4771" y="2708"/>
                      <a:pt x="4862" y="2616"/>
                      <a:pt x="4771" y="2616"/>
                    </a:cubicBezTo>
                    <a:cubicBezTo>
                      <a:pt x="4566" y="2343"/>
                      <a:pt x="4383" y="2137"/>
                      <a:pt x="4086" y="2046"/>
                    </a:cubicBezTo>
                    <a:cubicBezTo>
                      <a:pt x="4200" y="1955"/>
                      <a:pt x="4200" y="1863"/>
                      <a:pt x="4086" y="1863"/>
                    </a:cubicBezTo>
                    <a:cubicBezTo>
                      <a:pt x="4292" y="1681"/>
                      <a:pt x="4474" y="1384"/>
                      <a:pt x="4657" y="1201"/>
                    </a:cubicBezTo>
                    <a:cubicBezTo>
                      <a:pt x="4657" y="1201"/>
                      <a:pt x="4601" y="1076"/>
                      <a:pt x="4533" y="1076"/>
                    </a:cubicBezTo>
                    <a:cubicBezTo>
                      <a:pt x="4514" y="1076"/>
                      <a:pt x="4494" y="1085"/>
                      <a:pt x="4474" y="1110"/>
                    </a:cubicBezTo>
                    <a:cubicBezTo>
                      <a:pt x="4292" y="1293"/>
                      <a:pt x="3995" y="1475"/>
                      <a:pt x="3812" y="1772"/>
                    </a:cubicBezTo>
                    <a:lnTo>
                      <a:pt x="2854" y="1772"/>
                    </a:lnTo>
                    <a:cubicBezTo>
                      <a:pt x="3242" y="1384"/>
                      <a:pt x="3516" y="996"/>
                      <a:pt x="3904" y="722"/>
                    </a:cubicBezTo>
                    <a:cubicBezTo>
                      <a:pt x="3970" y="590"/>
                      <a:pt x="3893" y="494"/>
                      <a:pt x="3776" y="494"/>
                    </a:cubicBezTo>
                    <a:cubicBezTo>
                      <a:pt x="3731" y="494"/>
                      <a:pt x="3680" y="508"/>
                      <a:pt x="3630" y="539"/>
                    </a:cubicBezTo>
                    <a:cubicBezTo>
                      <a:pt x="3333" y="813"/>
                      <a:pt x="2945" y="1110"/>
                      <a:pt x="2671" y="1475"/>
                    </a:cubicBezTo>
                    <a:cubicBezTo>
                      <a:pt x="2580" y="1293"/>
                      <a:pt x="2580" y="996"/>
                      <a:pt x="2489" y="813"/>
                    </a:cubicBezTo>
                    <a:cubicBezTo>
                      <a:pt x="2671" y="722"/>
                      <a:pt x="2854" y="539"/>
                      <a:pt x="2945" y="334"/>
                    </a:cubicBezTo>
                    <a:cubicBezTo>
                      <a:pt x="3029" y="200"/>
                      <a:pt x="2990" y="116"/>
                      <a:pt x="2891" y="116"/>
                    </a:cubicBezTo>
                    <a:cubicBezTo>
                      <a:pt x="2855" y="116"/>
                      <a:pt x="2811" y="127"/>
                      <a:pt x="2762" y="151"/>
                    </a:cubicBezTo>
                    <a:cubicBezTo>
                      <a:pt x="2671" y="243"/>
                      <a:pt x="2580" y="334"/>
                      <a:pt x="2489" y="425"/>
                    </a:cubicBezTo>
                    <a:cubicBezTo>
                      <a:pt x="2374" y="334"/>
                      <a:pt x="2374" y="243"/>
                      <a:pt x="2374" y="60"/>
                    </a:cubicBezTo>
                    <a:cubicBezTo>
                      <a:pt x="2374" y="22"/>
                      <a:pt x="2327" y="0"/>
                      <a:pt x="2272" y="0"/>
                    </a:cubicBezTo>
                    <a:close/>
                  </a:path>
                </a:pathLst>
              </a:custGeom>
              <a:solidFill>
                <a:srgbClr val="F5FB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47"/>
              <p:cNvSpPr/>
              <p:nvPr/>
            </p:nvSpPr>
            <p:spPr>
              <a:xfrm>
                <a:off x="1237404" y="3724464"/>
                <a:ext cx="92571" cy="77893"/>
              </a:xfrm>
              <a:custGeom>
                <a:avLst/>
                <a:gdLst/>
                <a:ahLst/>
                <a:cxnLst/>
                <a:rect l="l" t="t" r="r" b="b"/>
                <a:pathLst>
                  <a:path w="4087" h="3439" extrusionOk="0">
                    <a:moveTo>
                      <a:pt x="2360" y="0"/>
                    </a:moveTo>
                    <a:cubicBezTo>
                      <a:pt x="2300" y="0"/>
                      <a:pt x="2226" y="23"/>
                      <a:pt x="2169" y="69"/>
                    </a:cubicBezTo>
                    <a:cubicBezTo>
                      <a:pt x="2169" y="160"/>
                      <a:pt x="2169" y="343"/>
                      <a:pt x="2078" y="548"/>
                    </a:cubicBezTo>
                    <a:cubicBezTo>
                      <a:pt x="2078" y="434"/>
                      <a:pt x="2078" y="343"/>
                      <a:pt x="1987" y="343"/>
                    </a:cubicBezTo>
                    <a:cubicBezTo>
                      <a:pt x="1895" y="251"/>
                      <a:pt x="1895" y="160"/>
                      <a:pt x="1804" y="69"/>
                    </a:cubicBezTo>
                    <a:cubicBezTo>
                      <a:pt x="1713" y="69"/>
                      <a:pt x="1599" y="160"/>
                      <a:pt x="1713" y="160"/>
                    </a:cubicBezTo>
                    <a:cubicBezTo>
                      <a:pt x="1713" y="251"/>
                      <a:pt x="1804" y="343"/>
                      <a:pt x="1804" y="434"/>
                    </a:cubicBezTo>
                    <a:cubicBezTo>
                      <a:pt x="1895" y="434"/>
                      <a:pt x="1987" y="548"/>
                      <a:pt x="2078" y="639"/>
                    </a:cubicBezTo>
                    <a:cubicBezTo>
                      <a:pt x="2078" y="913"/>
                      <a:pt x="1987" y="1210"/>
                      <a:pt x="1895" y="1393"/>
                    </a:cubicBezTo>
                    <a:cubicBezTo>
                      <a:pt x="1713" y="1119"/>
                      <a:pt x="1507" y="731"/>
                      <a:pt x="1325" y="343"/>
                    </a:cubicBezTo>
                    <a:cubicBezTo>
                      <a:pt x="1286" y="266"/>
                      <a:pt x="1227" y="237"/>
                      <a:pt x="1172" y="237"/>
                    </a:cubicBezTo>
                    <a:cubicBezTo>
                      <a:pt x="1096" y="237"/>
                      <a:pt x="1028" y="290"/>
                      <a:pt x="1028" y="343"/>
                    </a:cubicBezTo>
                    <a:cubicBezTo>
                      <a:pt x="1233" y="731"/>
                      <a:pt x="1416" y="1119"/>
                      <a:pt x="1507" y="1393"/>
                    </a:cubicBezTo>
                    <a:cubicBezTo>
                      <a:pt x="1325" y="1393"/>
                      <a:pt x="1028" y="1301"/>
                      <a:pt x="845" y="1301"/>
                    </a:cubicBezTo>
                    <a:cubicBezTo>
                      <a:pt x="663" y="1119"/>
                      <a:pt x="571" y="913"/>
                      <a:pt x="457" y="731"/>
                    </a:cubicBezTo>
                    <a:cubicBezTo>
                      <a:pt x="457" y="685"/>
                      <a:pt x="434" y="662"/>
                      <a:pt x="412" y="662"/>
                    </a:cubicBezTo>
                    <a:cubicBezTo>
                      <a:pt x="389" y="662"/>
                      <a:pt x="366" y="685"/>
                      <a:pt x="366" y="731"/>
                    </a:cubicBezTo>
                    <a:cubicBezTo>
                      <a:pt x="366" y="913"/>
                      <a:pt x="366" y="1119"/>
                      <a:pt x="457" y="1210"/>
                    </a:cubicBezTo>
                    <a:lnTo>
                      <a:pt x="183" y="1210"/>
                    </a:lnTo>
                    <a:cubicBezTo>
                      <a:pt x="170" y="1197"/>
                      <a:pt x="157" y="1191"/>
                      <a:pt x="145" y="1191"/>
                    </a:cubicBezTo>
                    <a:cubicBezTo>
                      <a:pt x="72" y="1191"/>
                      <a:pt x="27" y="1393"/>
                      <a:pt x="183" y="1393"/>
                    </a:cubicBezTo>
                    <a:cubicBezTo>
                      <a:pt x="275" y="1393"/>
                      <a:pt x="366" y="1484"/>
                      <a:pt x="571" y="1484"/>
                    </a:cubicBezTo>
                    <a:cubicBezTo>
                      <a:pt x="457" y="1484"/>
                      <a:pt x="366" y="1575"/>
                      <a:pt x="366" y="1575"/>
                    </a:cubicBezTo>
                    <a:cubicBezTo>
                      <a:pt x="183" y="1689"/>
                      <a:pt x="92" y="1781"/>
                      <a:pt x="1" y="1872"/>
                    </a:cubicBezTo>
                    <a:cubicBezTo>
                      <a:pt x="1" y="1937"/>
                      <a:pt x="1" y="2001"/>
                      <a:pt x="33" y="2001"/>
                    </a:cubicBezTo>
                    <a:cubicBezTo>
                      <a:pt x="46" y="2001"/>
                      <a:pt x="65" y="1990"/>
                      <a:pt x="92" y="1963"/>
                    </a:cubicBezTo>
                    <a:cubicBezTo>
                      <a:pt x="275" y="1963"/>
                      <a:pt x="366" y="1872"/>
                      <a:pt x="457" y="1781"/>
                    </a:cubicBezTo>
                    <a:cubicBezTo>
                      <a:pt x="571" y="1689"/>
                      <a:pt x="663" y="1575"/>
                      <a:pt x="754" y="1575"/>
                    </a:cubicBezTo>
                    <a:cubicBezTo>
                      <a:pt x="1028" y="1575"/>
                      <a:pt x="1233" y="1689"/>
                      <a:pt x="1507" y="1781"/>
                    </a:cubicBezTo>
                    <a:cubicBezTo>
                      <a:pt x="1233" y="1872"/>
                      <a:pt x="1028" y="2055"/>
                      <a:pt x="845" y="2146"/>
                    </a:cubicBezTo>
                    <a:cubicBezTo>
                      <a:pt x="688" y="2244"/>
                      <a:pt x="734" y="2461"/>
                      <a:pt x="866" y="2461"/>
                    </a:cubicBezTo>
                    <a:cubicBezTo>
                      <a:pt x="888" y="2461"/>
                      <a:pt x="911" y="2455"/>
                      <a:pt x="937" y="2443"/>
                    </a:cubicBezTo>
                    <a:cubicBezTo>
                      <a:pt x="1233" y="2260"/>
                      <a:pt x="1507" y="2146"/>
                      <a:pt x="1895" y="1963"/>
                    </a:cubicBezTo>
                    <a:lnTo>
                      <a:pt x="1895" y="1963"/>
                    </a:lnTo>
                    <a:cubicBezTo>
                      <a:pt x="1804" y="2260"/>
                      <a:pt x="1804" y="2443"/>
                      <a:pt x="1804" y="2717"/>
                    </a:cubicBezTo>
                    <a:cubicBezTo>
                      <a:pt x="1599" y="2831"/>
                      <a:pt x="1507" y="2922"/>
                      <a:pt x="1416" y="3013"/>
                    </a:cubicBezTo>
                    <a:cubicBezTo>
                      <a:pt x="1416" y="3013"/>
                      <a:pt x="1416" y="3105"/>
                      <a:pt x="1507" y="3105"/>
                    </a:cubicBezTo>
                    <a:cubicBezTo>
                      <a:pt x="1599" y="3013"/>
                      <a:pt x="1713" y="3013"/>
                      <a:pt x="1713" y="2922"/>
                    </a:cubicBezTo>
                    <a:lnTo>
                      <a:pt x="1713" y="3105"/>
                    </a:lnTo>
                    <a:cubicBezTo>
                      <a:pt x="1713" y="3196"/>
                      <a:pt x="1781" y="3242"/>
                      <a:pt x="1850" y="3242"/>
                    </a:cubicBezTo>
                    <a:cubicBezTo>
                      <a:pt x="1918" y="3242"/>
                      <a:pt x="1987" y="3196"/>
                      <a:pt x="1987" y="3105"/>
                    </a:cubicBezTo>
                    <a:lnTo>
                      <a:pt x="2283" y="3401"/>
                    </a:lnTo>
                    <a:cubicBezTo>
                      <a:pt x="2309" y="3427"/>
                      <a:pt x="2335" y="3439"/>
                      <a:pt x="2359" y="3439"/>
                    </a:cubicBezTo>
                    <a:cubicBezTo>
                      <a:pt x="2419" y="3439"/>
                      <a:pt x="2466" y="3369"/>
                      <a:pt x="2466" y="3287"/>
                    </a:cubicBezTo>
                    <a:cubicBezTo>
                      <a:pt x="2375" y="3105"/>
                      <a:pt x="2169" y="3013"/>
                      <a:pt x="2078" y="2831"/>
                    </a:cubicBezTo>
                    <a:cubicBezTo>
                      <a:pt x="2078" y="2625"/>
                      <a:pt x="2169" y="2534"/>
                      <a:pt x="2169" y="2351"/>
                    </a:cubicBezTo>
                    <a:cubicBezTo>
                      <a:pt x="2283" y="2534"/>
                      <a:pt x="2375" y="2625"/>
                      <a:pt x="2557" y="2831"/>
                    </a:cubicBezTo>
                    <a:cubicBezTo>
                      <a:pt x="2573" y="2847"/>
                      <a:pt x="2593" y="2854"/>
                      <a:pt x="2613" y="2854"/>
                    </a:cubicBezTo>
                    <a:cubicBezTo>
                      <a:pt x="2711" y="2854"/>
                      <a:pt x="2834" y="2701"/>
                      <a:pt x="2740" y="2625"/>
                    </a:cubicBezTo>
                    <a:cubicBezTo>
                      <a:pt x="2557" y="2351"/>
                      <a:pt x="2466" y="2146"/>
                      <a:pt x="2283" y="1963"/>
                    </a:cubicBezTo>
                    <a:lnTo>
                      <a:pt x="2283" y="1963"/>
                    </a:lnTo>
                    <a:cubicBezTo>
                      <a:pt x="2649" y="2055"/>
                      <a:pt x="2945" y="2055"/>
                      <a:pt x="3310" y="2055"/>
                    </a:cubicBezTo>
                    <a:cubicBezTo>
                      <a:pt x="3425" y="2351"/>
                      <a:pt x="3607" y="2534"/>
                      <a:pt x="3698" y="2717"/>
                    </a:cubicBezTo>
                    <a:cubicBezTo>
                      <a:pt x="3729" y="2755"/>
                      <a:pt x="3759" y="2767"/>
                      <a:pt x="3786" y="2767"/>
                    </a:cubicBezTo>
                    <a:cubicBezTo>
                      <a:pt x="3840" y="2767"/>
                      <a:pt x="3881" y="2717"/>
                      <a:pt x="3881" y="2717"/>
                    </a:cubicBezTo>
                    <a:cubicBezTo>
                      <a:pt x="3698" y="2443"/>
                      <a:pt x="3607" y="2260"/>
                      <a:pt x="3425" y="2055"/>
                    </a:cubicBezTo>
                    <a:cubicBezTo>
                      <a:pt x="3516" y="2055"/>
                      <a:pt x="3516" y="1963"/>
                      <a:pt x="3516" y="1872"/>
                    </a:cubicBezTo>
                    <a:cubicBezTo>
                      <a:pt x="3698" y="1781"/>
                      <a:pt x="3881" y="1689"/>
                      <a:pt x="4087" y="1575"/>
                    </a:cubicBezTo>
                    <a:cubicBezTo>
                      <a:pt x="4087" y="1484"/>
                      <a:pt x="4087" y="1393"/>
                      <a:pt x="3995" y="1393"/>
                    </a:cubicBezTo>
                    <a:cubicBezTo>
                      <a:pt x="3698" y="1484"/>
                      <a:pt x="3425" y="1575"/>
                      <a:pt x="3219" y="1781"/>
                    </a:cubicBezTo>
                    <a:cubicBezTo>
                      <a:pt x="2945" y="1689"/>
                      <a:pt x="2740" y="1689"/>
                      <a:pt x="2466" y="1575"/>
                    </a:cubicBezTo>
                    <a:cubicBezTo>
                      <a:pt x="2854" y="1393"/>
                      <a:pt x="3219" y="1119"/>
                      <a:pt x="3516" y="913"/>
                    </a:cubicBezTo>
                    <a:cubicBezTo>
                      <a:pt x="3664" y="839"/>
                      <a:pt x="3572" y="706"/>
                      <a:pt x="3484" y="706"/>
                    </a:cubicBezTo>
                    <a:cubicBezTo>
                      <a:pt x="3463" y="706"/>
                      <a:pt x="3442" y="713"/>
                      <a:pt x="3425" y="731"/>
                    </a:cubicBezTo>
                    <a:cubicBezTo>
                      <a:pt x="3037" y="913"/>
                      <a:pt x="2649" y="1119"/>
                      <a:pt x="2375" y="1301"/>
                    </a:cubicBezTo>
                    <a:lnTo>
                      <a:pt x="2375" y="731"/>
                    </a:lnTo>
                    <a:cubicBezTo>
                      <a:pt x="2557" y="639"/>
                      <a:pt x="2740" y="548"/>
                      <a:pt x="2854" y="434"/>
                    </a:cubicBezTo>
                    <a:cubicBezTo>
                      <a:pt x="2928" y="360"/>
                      <a:pt x="2882" y="227"/>
                      <a:pt x="2802" y="227"/>
                    </a:cubicBezTo>
                    <a:cubicBezTo>
                      <a:pt x="2783" y="227"/>
                      <a:pt x="2762" y="234"/>
                      <a:pt x="2740" y="251"/>
                    </a:cubicBezTo>
                    <a:cubicBezTo>
                      <a:pt x="2649" y="251"/>
                      <a:pt x="2466" y="343"/>
                      <a:pt x="2375" y="434"/>
                    </a:cubicBezTo>
                    <a:cubicBezTo>
                      <a:pt x="2375" y="251"/>
                      <a:pt x="2466" y="160"/>
                      <a:pt x="2466" y="69"/>
                    </a:cubicBezTo>
                    <a:cubicBezTo>
                      <a:pt x="2466" y="23"/>
                      <a:pt x="2420" y="0"/>
                      <a:pt x="2360" y="0"/>
                    </a:cubicBezTo>
                    <a:close/>
                  </a:path>
                </a:pathLst>
              </a:custGeom>
              <a:solidFill>
                <a:srgbClr val="F5FB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47"/>
              <p:cNvSpPr/>
              <p:nvPr/>
            </p:nvSpPr>
            <p:spPr>
              <a:xfrm>
                <a:off x="2695340" y="3798733"/>
                <a:ext cx="93069" cy="76534"/>
              </a:xfrm>
              <a:custGeom>
                <a:avLst/>
                <a:gdLst/>
                <a:ahLst/>
                <a:cxnLst/>
                <a:rect l="l" t="t" r="r" b="b"/>
                <a:pathLst>
                  <a:path w="4109" h="3379" extrusionOk="0">
                    <a:moveTo>
                      <a:pt x="2027" y="0"/>
                    </a:moveTo>
                    <a:cubicBezTo>
                      <a:pt x="1976" y="0"/>
                      <a:pt x="1917" y="58"/>
                      <a:pt x="1917" y="122"/>
                    </a:cubicBezTo>
                    <a:lnTo>
                      <a:pt x="1917" y="579"/>
                    </a:lnTo>
                    <a:cubicBezTo>
                      <a:pt x="1826" y="487"/>
                      <a:pt x="1826" y="487"/>
                      <a:pt x="1712" y="396"/>
                    </a:cubicBezTo>
                    <a:cubicBezTo>
                      <a:pt x="1621" y="305"/>
                      <a:pt x="1621" y="305"/>
                      <a:pt x="1529" y="214"/>
                    </a:cubicBezTo>
                    <a:cubicBezTo>
                      <a:pt x="1438" y="214"/>
                      <a:pt x="1347" y="305"/>
                      <a:pt x="1438" y="305"/>
                    </a:cubicBezTo>
                    <a:cubicBezTo>
                      <a:pt x="1438" y="396"/>
                      <a:pt x="1529" y="487"/>
                      <a:pt x="1621" y="487"/>
                    </a:cubicBezTo>
                    <a:cubicBezTo>
                      <a:pt x="1712" y="579"/>
                      <a:pt x="1712" y="693"/>
                      <a:pt x="1826" y="693"/>
                    </a:cubicBezTo>
                    <a:lnTo>
                      <a:pt x="1917" y="693"/>
                    </a:lnTo>
                    <a:lnTo>
                      <a:pt x="1917" y="1537"/>
                    </a:lnTo>
                    <a:cubicBezTo>
                      <a:pt x="1621" y="1149"/>
                      <a:pt x="1347" y="876"/>
                      <a:pt x="1050" y="487"/>
                    </a:cubicBezTo>
                    <a:cubicBezTo>
                      <a:pt x="1023" y="461"/>
                      <a:pt x="989" y="450"/>
                      <a:pt x="956" y="450"/>
                    </a:cubicBezTo>
                    <a:cubicBezTo>
                      <a:pt x="875" y="450"/>
                      <a:pt x="803" y="514"/>
                      <a:pt x="867" y="579"/>
                    </a:cubicBezTo>
                    <a:cubicBezTo>
                      <a:pt x="1050" y="967"/>
                      <a:pt x="1256" y="1264"/>
                      <a:pt x="1529" y="1537"/>
                    </a:cubicBezTo>
                    <a:lnTo>
                      <a:pt x="776" y="1537"/>
                    </a:lnTo>
                    <a:cubicBezTo>
                      <a:pt x="571" y="1446"/>
                      <a:pt x="479" y="1355"/>
                      <a:pt x="388" y="1058"/>
                    </a:cubicBezTo>
                    <a:cubicBezTo>
                      <a:pt x="361" y="1031"/>
                      <a:pt x="335" y="1020"/>
                      <a:pt x="310" y="1020"/>
                    </a:cubicBezTo>
                    <a:cubicBezTo>
                      <a:pt x="251" y="1020"/>
                      <a:pt x="206" y="1085"/>
                      <a:pt x="206" y="1149"/>
                    </a:cubicBezTo>
                    <a:cubicBezTo>
                      <a:pt x="206" y="1355"/>
                      <a:pt x="297" y="1446"/>
                      <a:pt x="388" y="1629"/>
                    </a:cubicBezTo>
                    <a:lnTo>
                      <a:pt x="114" y="1629"/>
                    </a:lnTo>
                    <a:cubicBezTo>
                      <a:pt x="0" y="1629"/>
                      <a:pt x="0" y="1834"/>
                      <a:pt x="114" y="1834"/>
                    </a:cubicBezTo>
                    <a:lnTo>
                      <a:pt x="571" y="1834"/>
                    </a:lnTo>
                    <a:cubicBezTo>
                      <a:pt x="479" y="1925"/>
                      <a:pt x="388" y="1925"/>
                      <a:pt x="388" y="2017"/>
                    </a:cubicBezTo>
                    <a:cubicBezTo>
                      <a:pt x="297" y="2108"/>
                      <a:pt x="206" y="2199"/>
                      <a:pt x="114" y="2291"/>
                    </a:cubicBezTo>
                    <a:cubicBezTo>
                      <a:pt x="114" y="2372"/>
                      <a:pt x="161" y="2442"/>
                      <a:pt x="187" y="2442"/>
                    </a:cubicBezTo>
                    <a:cubicBezTo>
                      <a:pt x="198" y="2442"/>
                      <a:pt x="206" y="2431"/>
                      <a:pt x="206" y="2405"/>
                    </a:cubicBezTo>
                    <a:cubicBezTo>
                      <a:pt x="388" y="2405"/>
                      <a:pt x="388" y="2291"/>
                      <a:pt x="479" y="2199"/>
                    </a:cubicBezTo>
                    <a:cubicBezTo>
                      <a:pt x="571" y="2017"/>
                      <a:pt x="685" y="1925"/>
                      <a:pt x="776" y="1834"/>
                    </a:cubicBezTo>
                    <a:cubicBezTo>
                      <a:pt x="1050" y="1834"/>
                      <a:pt x="1256" y="1925"/>
                      <a:pt x="1529" y="1925"/>
                    </a:cubicBezTo>
                    <a:cubicBezTo>
                      <a:pt x="1347" y="2108"/>
                      <a:pt x="1141" y="2291"/>
                      <a:pt x="959" y="2496"/>
                    </a:cubicBezTo>
                    <a:cubicBezTo>
                      <a:pt x="885" y="2570"/>
                      <a:pt x="931" y="2704"/>
                      <a:pt x="1047" y="2704"/>
                    </a:cubicBezTo>
                    <a:cubicBezTo>
                      <a:pt x="1075" y="2704"/>
                      <a:pt x="1107" y="2696"/>
                      <a:pt x="1141" y="2679"/>
                    </a:cubicBezTo>
                    <a:cubicBezTo>
                      <a:pt x="1438" y="2496"/>
                      <a:pt x="1621" y="2291"/>
                      <a:pt x="1917" y="2017"/>
                    </a:cubicBezTo>
                    <a:cubicBezTo>
                      <a:pt x="1917" y="2291"/>
                      <a:pt x="2009" y="2587"/>
                      <a:pt x="2009" y="2770"/>
                    </a:cubicBezTo>
                    <a:cubicBezTo>
                      <a:pt x="1917" y="2861"/>
                      <a:pt x="1826" y="2975"/>
                      <a:pt x="1712" y="3158"/>
                    </a:cubicBezTo>
                    <a:cubicBezTo>
                      <a:pt x="1712" y="3158"/>
                      <a:pt x="1712" y="3199"/>
                      <a:pt x="1746" y="3199"/>
                    </a:cubicBezTo>
                    <a:cubicBezTo>
                      <a:pt x="1763" y="3199"/>
                      <a:pt x="1788" y="3188"/>
                      <a:pt x="1826" y="3158"/>
                    </a:cubicBezTo>
                    <a:cubicBezTo>
                      <a:pt x="1826" y="3158"/>
                      <a:pt x="1917" y="3067"/>
                      <a:pt x="2009" y="2975"/>
                    </a:cubicBezTo>
                    <a:lnTo>
                      <a:pt x="2009" y="3158"/>
                    </a:lnTo>
                    <a:cubicBezTo>
                      <a:pt x="2054" y="3249"/>
                      <a:pt x="2123" y="3295"/>
                      <a:pt x="2180" y="3295"/>
                    </a:cubicBezTo>
                    <a:cubicBezTo>
                      <a:pt x="2237" y="3295"/>
                      <a:pt x="2283" y="3249"/>
                      <a:pt x="2283" y="3158"/>
                    </a:cubicBezTo>
                    <a:lnTo>
                      <a:pt x="2283" y="3067"/>
                    </a:lnTo>
                    <a:cubicBezTo>
                      <a:pt x="2397" y="3158"/>
                      <a:pt x="2488" y="3341"/>
                      <a:pt x="2671" y="3341"/>
                    </a:cubicBezTo>
                    <a:cubicBezTo>
                      <a:pt x="2671" y="3367"/>
                      <a:pt x="2679" y="3378"/>
                      <a:pt x="2690" y="3378"/>
                    </a:cubicBezTo>
                    <a:cubicBezTo>
                      <a:pt x="2716" y="3378"/>
                      <a:pt x="2762" y="3314"/>
                      <a:pt x="2762" y="3249"/>
                    </a:cubicBezTo>
                    <a:cubicBezTo>
                      <a:pt x="2671" y="3067"/>
                      <a:pt x="2488" y="2975"/>
                      <a:pt x="2283" y="2770"/>
                    </a:cubicBezTo>
                    <a:lnTo>
                      <a:pt x="2283" y="2405"/>
                    </a:lnTo>
                    <a:cubicBezTo>
                      <a:pt x="2488" y="2496"/>
                      <a:pt x="2579" y="2587"/>
                      <a:pt x="2762" y="2679"/>
                    </a:cubicBezTo>
                    <a:cubicBezTo>
                      <a:pt x="2779" y="2696"/>
                      <a:pt x="2801" y="2704"/>
                      <a:pt x="2824" y="2704"/>
                    </a:cubicBezTo>
                    <a:cubicBezTo>
                      <a:pt x="2921" y="2704"/>
                      <a:pt x="3041" y="2570"/>
                      <a:pt x="2967" y="2496"/>
                    </a:cubicBezTo>
                    <a:cubicBezTo>
                      <a:pt x="2762" y="2291"/>
                      <a:pt x="2579" y="2108"/>
                      <a:pt x="2397" y="1925"/>
                    </a:cubicBezTo>
                    <a:lnTo>
                      <a:pt x="3424" y="1925"/>
                    </a:lnTo>
                    <a:cubicBezTo>
                      <a:pt x="3538" y="2108"/>
                      <a:pt x="3721" y="2291"/>
                      <a:pt x="3903" y="2496"/>
                    </a:cubicBezTo>
                    <a:cubicBezTo>
                      <a:pt x="3995" y="2496"/>
                      <a:pt x="4109" y="2405"/>
                      <a:pt x="3995" y="2405"/>
                    </a:cubicBezTo>
                    <a:cubicBezTo>
                      <a:pt x="3903" y="2199"/>
                      <a:pt x="3721" y="2017"/>
                      <a:pt x="3538" y="1834"/>
                    </a:cubicBezTo>
                    <a:lnTo>
                      <a:pt x="3538" y="1629"/>
                    </a:lnTo>
                    <a:cubicBezTo>
                      <a:pt x="3721" y="1537"/>
                      <a:pt x="3812" y="1355"/>
                      <a:pt x="3995" y="1149"/>
                    </a:cubicBezTo>
                    <a:cubicBezTo>
                      <a:pt x="4086" y="1149"/>
                      <a:pt x="4031" y="1033"/>
                      <a:pt x="3959" y="1033"/>
                    </a:cubicBezTo>
                    <a:cubicBezTo>
                      <a:pt x="3941" y="1033"/>
                      <a:pt x="3922" y="1040"/>
                      <a:pt x="3903" y="1058"/>
                    </a:cubicBezTo>
                    <a:cubicBezTo>
                      <a:pt x="3721" y="1264"/>
                      <a:pt x="3424" y="1355"/>
                      <a:pt x="3241" y="1629"/>
                    </a:cubicBezTo>
                    <a:cubicBezTo>
                      <a:pt x="2967" y="1537"/>
                      <a:pt x="2762" y="1537"/>
                      <a:pt x="2488" y="1537"/>
                    </a:cubicBezTo>
                    <a:lnTo>
                      <a:pt x="3333" y="693"/>
                    </a:lnTo>
                    <a:cubicBezTo>
                      <a:pt x="3407" y="600"/>
                      <a:pt x="3361" y="463"/>
                      <a:pt x="3292" y="463"/>
                    </a:cubicBezTo>
                    <a:cubicBezTo>
                      <a:pt x="3276" y="463"/>
                      <a:pt x="3259" y="470"/>
                      <a:pt x="3241" y="487"/>
                    </a:cubicBezTo>
                    <a:cubicBezTo>
                      <a:pt x="2853" y="784"/>
                      <a:pt x="2579" y="967"/>
                      <a:pt x="2283" y="1264"/>
                    </a:cubicBezTo>
                    <a:cubicBezTo>
                      <a:pt x="2191" y="1058"/>
                      <a:pt x="2191" y="876"/>
                      <a:pt x="2191" y="784"/>
                    </a:cubicBezTo>
                    <a:cubicBezTo>
                      <a:pt x="2397" y="579"/>
                      <a:pt x="2488" y="487"/>
                      <a:pt x="2579" y="305"/>
                    </a:cubicBezTo>
                    <a:cubicBezTo>
                      <a:pt x="2671" y="214"/>
                      <a:pt x="2579" y="122"/>
                      <a:pt x="2488" y="122"/>
                    </a:cubicBezTo>
                    <a:cubicBezTo>
                      <a:pt x="2397" y="214"/>
                      <a:pt x="2191" y="305"/>
                      <a:pt x="2191" y="396"/>
                    </a:cubicBezTo>
                    <a:cubicBezTo>
                      <a:pt x="2100" y="305"/>
                      <a:pt x="2100" y="214"/>
                      <a:pt x="2100" y="122"/>
                    </a:cubicBezTo>
                    <a:cubicBezTo>
                      <a:pt x="2100" y="33"/>
                      <a:pt x="2066" y="0"/>
                      <a:pt x="2027" y="0"/>
                    </a:cubicBezTo>
                    <a:close/>
                  </a:path>
                </a:pathLst>
              </a:custGeom>
              <a:solidFill>
                <a:srgbClr val="F5FB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47"/>
              <p:cNvSpPr/>
              <p:nvPr/>
            </p:nvSpPr>
            <p:spPr>
              <a:xfrm>
                <a:off x="2891783" y="3713614"/>
                <a:ext cx="68788" cy="52050"/>
              </a:xfrm>
              <a:custGeom>
                <a:avLst/>
                <a:gdLst/>
                <a:ahLst/>
                <a:cxnLst/>
                <a:rect l="l" t="t" r="r" b="b"/>
                <a:pathLst>
                  <a:path w="3037" h="2298" extrusionOk="0">
                    <a:moveTo>
                      <a:pt x="1359" y="0"/>
                    </a:moveTo>
                    <a:cubicBezTo>
                      <a:pt x="1325" y="0"/>
                      <a:pt x="1279" y="23"/>
                      <a:pt x="1233" y="68"/>
                    </a:cubicBezTo>
                    <a:cubicBezTo>
                      <a:pt x="1233" y="68"/>
                      <a:pt x="1142" y="160"/>
                      <a:pt x="1142" y="251"/>
                    </a:cubicBezTo>
                    <a:cubicBezTo>
                      <a:pt x="1028" y="251"/>
                      <a:pt x="1028" y="160"/>
                      <a:pt x="1028" y="68"/>
                    </a:cubicBezTo>
                    <a:cubicBezTo>
                      <a:pt x="1001" y="42"/>
                      <a:pt x="974" y="31"/>
                      <a:pt x="950" y="31"/>
                    </a:cubicBezTo>
                    <a:cubicBezTo>
                      <a:pt x="891" y="31"/>
                      <a:pt x="845" y="95"/>
                      <a:pt x="845" y="160"/>
                    </a:cubicBezTo>
                    <a:cubicBezTo>
                      <a:pt x="937" y="251"/>
                      <a:pt x="937" y="342"/>
                      <a:pt x="1028" y="457"/>
                    </a:cubicBezTo>
                    <a:lnTo>
                      <a:pt x="845" y="457"/>
                    </a:lnTo>
                    <a:cubicBezTo>
                      <a:pt x="754" y="342"/>
                      <a:pt x="663" y="342"/>
                      <a:pt x="663" y="342"/>
                    </a:cubicBezTo>
                    <a:cubicBezTo>
                      <a:pt x="571" y="342"/>
                      <a:pt x="571" y="457"/>
                      <a:pt x="571" y="457"/>
                    </a:cubicBezTo>
                    <a:cubicBezTo>
                      <a:pt x="663" y="457"/>
                      <a:pt x="754" y="548"/>
                      <a:pt x="754" y="548"/>
                    </a:cubicBezTo>
                    <a:lnTo>
                      <a:pt x="1028" y="548"/>
                    </a:lnTo>
                    <a:cubicBezTo>
                      <a:pt x="1142" y="730"/>
                      <a:pt x="1233" y="913"/>
                      <a:pt x="1233" y="1118"/>
                    </a:cubicBezTo>
                    <a:cubicBezTo>
                      <a:pt x="937" y="1027"/>
                      <a:pt x="663" y="822"/>
                      <a:pt x="366" y="730"/>
                    </a:cubicBezTo>
                    <a:cubicBezTo>
                      <a:pt x="339" y="704"/>
                      <a:pt x="312" y="693"/>
                      <a:pt x="290" y="693"/>
                    </a:cubicBezTo>
                    <a:cubicBezTo>
                      <a:pt x="237" y="693"/>
                      <a:pt x="210" y="757"/>
                      <a:pt x="275" y="822"/>
                    </a:cubicBezTo>
                    <a:cubicBezTo>
                      <a:pt x="571" y="913"/>
                      <a:pt x="754" y="1118"/>
                      <a:pt x="1028" y="1210"/>
                    </a:cubicBezTo>
                    <a:cubicBezTo>
                      <a:pt x="845" y="1301"/>
                      <a:pt x="663" y="1392"/>
                      <a:pt x="571" y="1484"/>
                    </a:cubicBezTo>
                    <a:cubicBezTo>
                      <a:pt x="366" y="1392"/>
                      <a:pt x="183" y="1392"/>
                      <a:pt x="92" y="1301"/>
                    </a:cubicBezTo>
                    <a:cubicBezTo>
                      <a:pt x="92" y="1274"/>
                      <a:pt x="84" y="1263"/>
                      <a:pt x="73" y="1263"/>
                    </a:cubicBezTo>
                    <a:cubicBezTo>
                      <a:pt x="46" y="1263"/>
                      <a:pt x="1" y="1328"/>
                      <a:pt x="1" y="1392"/>
                    </a:cubicBezTo>
                    <a:cubicBezTo>
                      <a:pt x="92" y="1484"/>
                      <a:pt x="183" y="1484"/>
                      <a:pt x="275" y="1598"/>
                    </a:cubicBezTo>
                    <a:cubicBezTo>
                      <a:pt x="183" y="1598"/>
                      <a:pt x="183" y="1689"/>
                      <a:pt x="92" y="1689"/>
                    </a:cubicBezTo>
                    <a:cubicBezTo>
                      <a:pt x="19" y="1689"/>
                      <a:pt x="63" y="1806"/>
                      <a:pt x="130" y="1806"/>
                    </a:cubicBezTo>
                    <a:cubicBezTo>
                      <a:pt x="147" y="1806"/>
                      <a:pt x="165" y="1799"/>
                      <a:pt x="183" y="1780"/>
                    </a:cubicBezTo>
                    <a:cubicBezTo>
                      <a:pt x="275" y="1780"/>
                      <a:pt x="366" y="1780"/>
                      <a:pt x="457" y="1689"/>
                    </a:cubicBezTo>
                    <a:lnTo>
                      <a:pt x="457" y="1689"/>
                    </a:lnTo>
                    <a:cubicBezTo>
                      <a:pt x="366" y="1780"/>
                      <a:pt x="366" y="1872"/>
                      <a:pt x="366" y="1872"/>
                    </a:cubicBezTo>
                    <a:cubicBezTo>
                      <a:pt x="366" y="1963"/>
                      <a:pt x="275" y="2054"/>
                      <a:pt x="275" y="2168"/>
                    </a:cubicBezTo>
                    <a:cubicBezTo>
                      <a:pt x="275" y="2260"/>
                      <a:pt x="366" y="2260"/>
                      <a:pt x="366" y="2260"/>
                    </a:cubicBezTo>
                    <a:cubicBezTo>
                      <a:pt x="457" y="2168"/>
                      <a:pt x="457" y="2054"/>
                      <a:pt x="457" y="1963"/>
                    </a:cubicBezTo>
                    <a:cubicBezTo>
                      <a:pt x="571" y="1872"/>
                      <a:pt x="571" y="1780"/>
                      <a:pt x="571" y="1689"/>
                    </a:cubicBezTo>
                    <a:cubicBezTo>
                      <a:pt x="754" y="1598"/>
                      <a:pt x="937" y="1598"/>
                      <a:pt x="1142" y="1484"/>
                    </a:cubicBezTo>
                    <a:lnTo>
                      <a:pt x="1142" y="1484"/>
                    </a:lnTo>
                    <a:cubicBezTo>
                      <a:pt x="1028" y="1689"/>
                      <a:pt x="937" y="1872"/>
                      <a:pt x="845" y="2054"/>
                    </a:cubicBezTo>
                    <a:cubicBezTo>
                      <a:pt x="845" y="2136"/>
                      <a:pt x="938" y="2206"/>
                      <a:pt x="992" y="2206"/>
                    </a:cubicBezTo>
                    <a:cubicBezTo>
                      <a:pt x="1013" y="2206"/>
                      <a:pt x="1028" y="2194"/>
                      <a:pt x="1028" y="2168"/>
                    </a:cubicBezTo>
                    <a:cubicBezTo>
                      <a:pt x="1233" y="1872"/>
                      <a:pt x="1325" y="1689"/>
                      <a:pt x="1416" y="1484"/>
                    </a:cubicBezTo>
                    <a:cubicBezTo>
                      <a:pt x="1507" y="1598"/>
                      <a:pt x="1599" y="1780"/>
                      <a:pt x="1713" y="1963"/>
                    </a:cubicBezTo>
                    <a:cubicBezTo>
                      <a:pt x="1599" y="2054"/>
                      <a:pt x="1599" y="2168"/>
                      <a:pt x="1599" y="2260"/>
                    </a:cubicBezTo>
                    <a:cubicBezTo>
                      <a:pt x="1713" y="2260"/>
                      <a:pt x="1713" y="2168"/>
                      <a:pt x="1804" y="2054"/>
                    </a:cubicBezTo>
                    <a:lnTo>
                      <a:pt x="1804" y="2260"/>
                    </a:lnTo>
                    <a:cubicBezTo>
                      <a:pt x="1831" y="2286"/>
                      <a:pt x="1865" y="2298"/>
                      <a:pt x="1898" y="2298"/>
                    </a:cubicBezTo>
                    <a:cubicBezTo>
                      <a:pt x="1979" y="2298"/>
                      <a:pt x="2051" y="2233"/>
                      <a:pt x="1987" y="2168"/>
                    </a:cubicBezTo>
                    <a:lnTo>
                      <a:pt x="1987" y="2054"/>
                    </a:lnTo>
                    <a:cubicBezTo>
                      <a:pt x="2078" y="2168"/>
                      <a:pt x="2169" y="2168"/>
                      <a:pt x="2283" y="2168"/>
                    </a:cubicBezTo>
                    <a:cubicBezTo>
                      <a:pt x="2375" y="2168"/>
                      <a:pt x="2375" y="2054"/>
                      <a:pt x="2375" y="2054"/>
                    </a:cubicBezTo>
                    <a:cubicBezTo>
                      <a:pt x="2169" y="1963"/>
                      <a:pt x="2078" y="1963"/>
                      <a:pt x="1895" y="1872"/>
                    </a:cubicBezTo>
                    <a:cubicBezTo>
                      <a:pt x="1895" y="1780"/>
                      <a:pt x="1804" y="1689"/>
                      <a:pt x="1804" y="1598"/>
                    </a:cubicBezTo>
                    <a:cubicBezTo>
                      <a:pt x="1895" y="1598"/>
                      <a:pt x="2078" y="1689"/>
                      <a:pt x="2169" y="1689"/>
                    </a:cubicBezTo>
                    <a:cubicBezTo>
                      <a:pt x="2283" y="1689"/>
                      <a:pt x="2375" y="1484"/>
                      <a:pt x="2283" y="1484"/>
                    </a:cubicBezTo>
                    <a:cubicBezTo>
                      <a:pt x="2078" y="1392"/>
                      <a:pt x="1895" y="1301"/>
                      <a:pt x="1713" y="1301"/>
                    </a:cubicBezTo>
                    <a:cubicBezTo>
                      <a:pt x="1895" y="1210"/>
                      <a:pt x="2169" y="1118"/>
                      <a:pt x="2375" y="913"/>
                    </a:cubicBezTo>
                    <a:cubicBezTo>
                      <a:pt x="2557" y="1027"/>
                      <a:pt x="2740" y="1118"/>
                      <a:pt x="2945" y="1210"/>
                    </a:cubicBezTo>
                    <a:cubicBezTo>
                      <a:pt x="2945" y="1210"/>
                      <a:pt x="3037" y="1118"/>
                      <a:pt x="2945" y="1118"/>
                    </a:cubicBezTo>
                    <a:cubicBezTo>
                      <a:pt x="2740" y="1027"/>
                      <a:pt x="2648" y="913"/>
                      <a:pt x="2466" y="913"/>
                    </a:cubicBezTo>
                    <a:cubicBezTo>
                      <a:pt x="2466" y="822"/>
                      <a:pt x="2466" y="822"/>
                      <a:pt x="2375" y="730"/>
                    </a:cubicBezTo>
                    <a:cubicBezTo>
                      <a:pt x="2466" y="639"/>
                      <a:pt x="2557" y="457"/>
                      <a:pt x="2557" y="342"/>
                    </a:cubicBezTo>
                    <a:cubicBezTo>
                      <a:pt x="2622" y="278"/>
                      <a:pt x="2595" y="213"/>
                      <a:pt x="2542" y="213"/>
                    </a:cubicBezTo>
                    <a:cubicBezTo>
                      <a:pt x="2519" y="213"/>
                      <a:pt x="2493" y="224"/>
                      <a:pt x="2466" y="251"/>
                    </a:cubicBezTo>
                    <a:cubicBezTo>
                      <a:pt x="2375" y="457"/>
                      <a:pt x="2283" y="639"/>
                      <a:pt x="2169" y="822"/>
                    </a:cubicBezTo>
                    <a:cubicBezTo>
                      <a:pt x="1987" y="822"/>
                      <a:pt x="1804" y="913"/>
                      <a:pt x="1599" y="1027"/>
                    </a:cubicBezTo>
                    <a:cubicBezTo>
                      <a:pt x="1804" y="730"/>
                      <a:pt x="1895" y="457"/>
                      <a:pt x="1987" y="160"/>
                    </a:cubicBezTo>
                    <a:cubicBezTo>
                      <a:pt x="2051" y="95"/>
                      <a:pt x="1979" y="31"/>
                      <a:pt x="1931" y="31"/>
                    </a:cubicBezTo>
                    <a:cubicBezTo>
                      <a:pt x="1911" y="31"/>
                      <a:pt x="1895" y="42"/>
                      <a:pt x="1895" y="68"/>
                    </a:cubicBezTo>
                    <a:cubicBezTo>
                      <a:pt x="1713" y="342"/>
                      <a:pt x="1599" y="639"/>
                      <a:pt x="1416" y="822"/>
                    </a:cubicBezTo>
                    <a:cubicBezTo>
                      <a:pt x="1416" y="730"/>
                      <a:pt x="1325" y="639"/>
                      <a:pt x="1233" y="548"/>
                    </a:cubicBezTo>
                    <a:cubicBezTo>
                      <a:pt x="1325" y="342"/>
                      <a:pt x="1416" y="251"/>
                      <a:pt x="1416" y="68"/>
                    </a:cubicBezTo>
                    <a:cubicBezTo>
                      <a:pt x="1416" y="23"/>
                      <a:pt x="1393" y="0"/>
                      <a:pt x="1359" y="0"/>
                    </a:cubicBezTo>
                    <a:close/>
                  </a:path>
                </a:pathLst>
              </a:custGeom>
              <a:solidFill>
                <a:srgbClr val="F5FB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47"/>
              <p:cNvSpPr/>
              <p:nvPr/>
            </p:nvSpPr>
            <p:spPr>
              <a:xfrm>
                <a:off x="1861933" y="3840975"/>
                <a:ext cx="124394" cy="102718"/>
              </a:xfrm>
              <a:custGeom>
                <a:avLst/>
                <a:gdLst/>
                <a:ahLst/>
                <a:cxnLst/>
                <a:rect l="l" t="t" r="r" b="b"/>
                <a:pathLst>
                  <a:path w="5492" h="4535" extrusionOk="0">
                    <a:moveTo>
                      <a:pt x="2561" y="1"/>
                    </a:moveTo>
                    <a:cubicBezTo>
                      <a:pt x="2476" y="1"/>
                      <a:pt x="2375" y="45"/>
                      <a:pt x="2375" y="152"/>
                    </a:cubicBezTo>
                    <a:cubicBezTo>
                      <a:pt x="2375" y="334"/>
                      <a:pt x="2466" y="540"/>
                      <a:pt x="2466" y="722"/>
                    </a:cubicBezTo>
                    <a:cubicBezTo>
                      <a:pt x="2375" y="722"/>
                      <a:pt x="2283" y="631"/>
                      <a:pt x="2192" y="631"/>
                    </a:cubicBezTo>
                    <a:lnTo>
                      <a:pt x="1895" y="334"/>
                    </a:lnTo>
                    <a:cubicBezTo>
                      <a:pt x="1878" y="317"/>
                      <a:pt x="1857" y="310"/>
                      <a:pt x="1836" y="310"/>
                    </a:cubicBezTo>
                    <a:cubicBezTo>
                      <a:pt x="1745" y="310"/>
                      <a:pt x="1639" y="447"/>
                      <a:pt x="1713" y="540"/>
                    </a:cubicBezTo>
                    <a:cubicBezTo>
                      <a:pt x="1804" y="631"/>
                      <a:pt x="1895" y="631"/>
                      <a:pt x="1987" y="722"/>
                    </a:cubicBezTo>
                    <a:cubicBezTo>
                      <a:pt x="2192" y="814"/>
                      <a:pt x="2283" y="905"/>
                      <a:pt x="2375" y="996"/>
                    </a:cubicBezTo>
                    <a:lnTo>
                      <a:pt x="2466" y="996"/>
                    </a:lnTo>
                    <a:cubicBezTo>
                      <a:pt x="2466" y="1293"/>
                      <a:pt x="2466" y="1681"/>
                      <a:pt x="2557" y="2046"/>
                    </a:cubicBezTo>
                    <a:cubicBezTo>
                      <a:pt x="2101" y="1681"/>
                      <a:pt x="1621" y="1293"/>
                      <a:pt x="1233" y="814"/>
                    </a:cubicBezTo>
                    <a:cubicBezTo>
                      <a:pt x="1207" y="760"/>
                      <a:pt x="1162" y="738"/>
                      <a:pt x="1118" y="738"/>
                    </a:cubicBezTo>
                    <a:cubicBezTo>
                      <a:pt x="1011" y="738"/>
                      <a:pt x="905" y="867"/>
                      <a:pt x="1051" y="996"/>
                    </a:cubicBezTo>
                    <a:cubicBezTo>
                      <a:pt x="1325" y="1384"/>
                      <a:pt x="1621" y="1772"/>
                      <a:pt x="1987" y="2138"/>
                    </a:cubicBezTo>
                    <a:cubicBezTo>
                      <a:pt x="1713" y="2138"/>
                      <a:pt x="1325" y="2252"/>
                      <a:pt x="1051" y="2252"/>
                    </a:cubicBezTo>
                    <a:cubicBezTo>
                      <a:pt x="754" y="2046"/>
                      <a:pt x="571" y="1864"/>
                      <a:pt x="389" y="1681"/>
                    </a:cubicBezTo>
                    <a:cubicBezTo>
                      <a:pt x="389" y="1600"/>
                      <a:pt x="357" y="1565"/>
                      <a:pt x="318" y="1565"/>
                    </a:cubicBezTo>
                    <a:cubicBezTo>
                      <a:pt x="259" y="1565"/>
                      <a:pt x="183" y="1648"/>
                      <a:pt x="183" y="1772"/>
                    </a:cubicBezTo>
                    <a:cubicBezTo>
                      <a:pt x="275" y="1955"/>
                      <a:pt x="389" y="2138"/>
                      <a:pt x="571" y="2252"/>
                    </a:cubicBezTo>
                    <a:cubicBezTo>
                      <a:pt x="389" y="2343"/>
                      <a:pt x="275" y="2343"/>
                      <a:pt x="183" y="2343"/>
                    </a:cubicBezTo>
                    <a:cubicBezTo>
                      <a:pt x="1" y="2343"/>
                      <a:pt x="1" y="2617"/>
                      <a:pt x="183" y="2617"/>
                    </a:cubicBezTo>
                    <a:lnTo>
                      <a:pt x="663" y="2617"/>
                    </a:lnTo>
                    <a:cubicBezTo>
                      <a:pt x="663" y="2708"/>
                      <a:pt x="571" y="2822"/>
                      <a:pt x="480" y="2822"/>
                    </a:cubicBezTo>
                    <a:cubicBezTo>
                      <a:pt x="389" y="3005"/>
                      <a:pt x="275" y="3096"/>
                      <a:pt x="183" y="3279"/>
                    </a:cubicBezTo>
                    <a:cubicBezTo>
                      <a:pt x="183" y="3360"/>
                      <a:pt x="230" y="3430"/>
                      <a:pt x="298" y="3430"/>
                    </a:cubicBezTo>
                    <a:cubicBezTo>
                      <a:pt x="325" y="3430"/>
                      <a:pt x="356" y="3419"/>
                      <a:pt x="389" y="3393"/>
                    </a:cubicBezTo>
                    <a:cubicBezTo>
                      <a:pt x="480" y="3279"/>
                      <a:pt x="571" y="3188"/>
                      <a:pt x="663" y="3005"/>
                    </a:cubicBezTo>
                    <a:cubicBezTo>
                      <a:pt x="845" y="2914"/>
                      <a:pt x="959" y="2708"/>
                      <a:pt x="1051" y="2617"/>
                    </a:cubicBezTo>
                    <a:lnTo>
                      <a:pt x="2101" y="2617"/>
                    </a:lnTo>
                    <a:cubicBezTo>
                      <a:pt x="1804" y="2914"/>
                      <a:pt x="1530" y="3096"/>
                      <a:pt x="1325" y="3393"/>
                    </a:cubicBezTo>
                    <a:cubicBezTo>
                      <a:pt x="1255" y="3533"/>
                      <a:pt x="1346" y="3727"/>
                      <a:pt x="1444" y="3727"/>
                    </a:cubicBezTo>
                    <a:cubicBezTo>
                      <a:pt x="1473" y="3727"/>
                      <a:pt x="1504" y="3709"/>
                      <a:pt x="1530" y="3667"/>
                    </a:cubicBezTo>
                    <a:cubicBezTo>
                      <a:pt x="1895" y="3393"/>
                      <a:pt x="2283" y="3096"/>
                      <a:pt x="2557" y="2708"/>
                    </a:cubicBezTo>
                    <a:cubicBezTo>
                      <a:pt x="2671" y="3096"/>
                      <a:pt x="2671" y="3393"/>
                      <a:pt x="2763" y="3758"/>
                    </a:cubicBezTo>
                    <a:cubicBezTo>
                      <a:pt x="2671" y="3849"/>
                      <a:pt x="2466" y="4055"/>
                      <a:pt x="2375" y="4238"/>
                    </a:cubicBezTo>
                    <a:lnTo>
                      <a:pt x="2466" y="4329"/>
                    </a:lnTo>
                    <a:cubicBezTo>
                      <a:pt x="2557" y="4238"/>
                      <a:pt x="2671" y="4146"/>
                      <a:pt x="2854" y="4055"/>
                    </a:cubicBezTo>
                    <a:lnTo>
                      <a:pt x="2854" y="4329"/>
                    </a:lnTo>
                    <a:cubicBezTo>
                      <a:pt x="2888" y="4406"/>
                      <a:pt x="2952" y="4438"/>
                      <a:pt x="3018" y="4438"/>
                    </a:cubicBezTo>
                    <a:cubicBezTo>
                      <a:pt x="3127" y="4438"/>
                      <a:pt x="3242" y="4351"/>
                      <a:pt x="3242" y="4238"/>
                    </a:cubicBezTo>
                    <a:lnTo>
                      <a:pt x="3242" y="4146"/>
                    </a:lnTo>
                    <a:cubicBezTo>
                      <a:pt x="3333" y="4238"/>
                      <a:pt x="3516" y="4420"/>
                      <a:pt x="3698" y="4534"/>
                    </a:cubicBezTo>
                    <a:cubicBezTo>
                      <a:pt x="3813" y="4534"/>
                      <a:pt x="3904" y="4420"/>
                      <a:pt x="3813" y="4329"/>
                    </a:cubicBezTo>
                    <a:cubicBezTo>
                      <a:pt x="3698" y="4146"/>
                      <a:pt x="3425" y="3964"/>
                      <a:pt x="3242" y="3758"/>
                    </a:cubicBezTo>
                    <a:cubicBezTo>
                      <a:pt x="3242" y="3576"/>
                      <a:pt x="3128" y="3393"/>
                      <a:pt x="3128" y="3188"/>
                    </a:cubicBezTo>
                    <a:lnTo>
                      <a:pt x="3128" y="3188"/>
                    </a:lnTo>
                    <a:cubicBezTo>
                      <a:pt x="3333" y="3279"/>
                      <a:pt x="3607" y="3484"/>
                      <a:pt x="3813" y="3576"/>
                    </a:cubicBezTo>
                    <a:cubicBezTo>
                      <a:pt x="3838" y="3588"/>
                      <a:pt x="3863" y="3594"/>
                      <a:pt x="3888" y="3594"/>
                    </a:cubicBezTo>
                    <a:cubicBezTo>
                      <a:pt x="4039" y="3594"/>
                      <a:pt x="4152" y="3377"/>
                      <a:pt x="3995" y="3279"/>
                    </a:cubicBezTo>
                    <a:cubicBezTo>
                      <a:pt x="3698" y="3005"/>
                      <a:pt x="3425" y="2822"/>
                      <a:pt x="3128" y="2526"/>
                    </a:cubicBezTo>
                    <a:cubicBezTo>
                      <a:pt x="3607" y="2526"/>
                      <a:pt x="4086" y="2526"/>
                      <a:pt x="4566" y="2434"/>
                    </a:cubicBezTo>
                    <a:cubicBezTo>
                      <a:pt x="4748" y="2708"/>
                      <a:pt x="5045" y="2914"/>
                      <a:pt x="5319" y="3096"/>
                    </a:cubicBezTo>
                    <a:cubicBezTo>
                      <a:pt x="5346" y="3123"/>
                      <a:pt x="5374" y="3134"/>
                      <a:pt x="5399" y="3134"/>
                    </a:cubicBezTo>
                    <a:cubicBezTo>
                      <a:pt x="5458" y="3134"/>
                      <a:pt x="5491" y="3070"/>
                      <a:pt x="5410" y="3005"/>
                    </a:cubicBezTo>
                    <a:cubicBezTo>
                      <a:pt x="5228" y="2708"/>
                      <a:pt x="4954" y="2526"/>
                      <a:pt x="4748" y="2343"/>
                    </a:cubicBezTo>
                    <a:cubicBezTo>
                      <a:pt x="4748" y="2252"/>
                      <a:pt x="4748" y="2138"/>
                      <a:pt x="4657" y="2138"/>
                    </a:cubicBezTo>
                    <a:cubicBezTo>
                      <a:pt x="4954" y="1955"/>
                      <a:pt x="5136" y="1681"/>
                      <a:pt x="5319" y="1476"/>
                    </a:cubicBezTo>
                    <a:cubicBezTo>
                      <a:pt x="5393" y="1402"/>
                      <a:pt x="5287" y="1268"/>
                      <a:pt x="5196" y="1268"/>
                    </a:cubicBezTo>
                    <a:cubicBezTo>
                      <a:pt x="5175" y="1268"/>
                      <a:pt x="5154" y="1276"/>
                      <a:pt x="5136" y="1293"/>
                    </a:cubicBezTo>
                    <a:cubicBezTo>
                      <a:pt x="4840" y="1476"/>
                      <a:pt x="4566" y="1772"/>
                      <a:pt x="4383" y="2046"/>
                    </a:cubicBezTo>
                    <a:lnTo>
                      <a:pt x="3242" y="2046"/>
                    </a:lnTo>
                    <a:cubicBezTo>
                      <a:pt x="3607" y="1681"/>
                      <a:pt x="3995" y="1202"/>
                      <a:pt x="4383" y="814"/>
                    </a:cubicBezTo>
                    <a:cubicBezTo>
                      <a:pt x="4512" y="685"/>
                      <a:pt x="4403" y="545"/>
                      <a:pt x="4295" y="545"/>
                    </a:cubicBezTo>
                    <a:cubicBezTo>
                      <a:pt x="4250" y="545"/>
                      <a:pt x="4205" y="570"/>
                      <a:pt x="4178" y="631"/>
                    </a:cubicBezTo>
                    <a:cubicBezTo>
                      <a:pt x="3813" y="905"/>
                      <a:pt x="3333" y="1293"/>
                      <a:pt x="2945" y="1681"/>
                    </a:cubicBezTo>
                    <a:cubicBezTo>
                      <a:pt x="2945" y="1476"/>
                      <a:pt x="2854" y="1202"/>
                      <a:pt x="2854" y="996"/>
                    </a:cubicBezTo>
                    <a:cubicBezTo>
                      <a:pt x="3037" y="814"/>
                      <a:pt x="3242" y="631"/>
                      <a:pt x="3333" y="334"/>
                    </a:cubicBezTo>
                    <a:cubicBezTo>
                      <a:pt x="3425" y="243"/>
                      <a:pt x="3333" y="152"/>
                      <a:pt x="3128" y="152"/>
                    </a:cubicBezTo>
                    <a:cubicBezTo>
                      <a:pt x="3037" y="243"/>
                      <a:pt x="2854" y="426"/>
                      <a:pt x="2763" y="540"/>
                    </a:cubicBezTo>
                    <a:cubicBezTo>
                      <a:pt x="2763" y="426"/>
                      <a:pt x="2671" y="243"/>
                      <a:pt x="2671" y="60"/>
                    </a:cubicBezTo>
                    <a:cubicBezTo>
                      <a:pt x="2671" y="23"/>
                      <a:pt x="2620" y="1"/>
                      <a:pt x="2561" y="1"/>
                    </a:cubicBezTo>
                    <a:close/>
                  </a:path>
                </a:pathLst>
              </a:custGeom>
              <a:solidFill>
                <a:srgbClr val="F5FB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47"/>
              <p:cNvSpPr/>
              <p:nvPr/>
            </p:nvSpPr>
            <p:spPr>
              <a:xfrm>
                <a:off x="1465399" y="3830126"/>
                <a:ext cx="124530" cy="102695"/>
              </a:xfrm>
              <a:custGeom>
                <a:avLst/>
                <a:gdLst/>
                <a:ahLst/>
                <a:cxnLst/>
                <a:rect l="l" t="t" r="r" b="b"/>
                <a:pathLst>
                  <a:path w="5498" h="4534" extrusionOk="0">
                    <a:moveTo>
                      <a:pt x="2561" y="0"/>
                    </a:moveTo>
                    <a:cubicBezTo>
                      <a:pt x="2476" y="0"/>
                      <a:pt x="2375" y="44"/>
                      <a:pt x="2375" y="151"/>
                    </a:cubicBezTo>
                    <a:cubicBezTo>
                      <a:pt x="2375" y="334"/>
                      <a:pt x="2375" y="539"/>
                      <a:pt x="2489" y="722"/>
                    </a:cubicBezTo>
                    <a:cubicBezTo>
                      <a:pt x="2375" y="722"/>
                      <a:pt x="2283" y="631"/>
                      <a:pt x="2192" y="631"/>
                    </a:cubicBezTo>
                    <a:cubicBezTo>
                      <a:pt x="2101" y="539"/>
                      <a:pt x="2009" y="448"/>
                      <a:pt x="1918" y="334"/>
                    </a:cubicBezTo>
                    <a:cubicBezTo>
                      <a:pt x="1898" y="318"/>
                      <a:pt x="1876" y="311"/>
                      <a:pt x="1854" y="311"/>
                    </a:cubicBezTo>
                    <a:cubicBezTo>
                      <a:pt x="1748" y="311"/>
                      <a:pt x="1637" y="464"/>
                      <a:pt x="1713" y="539"/>
                    </a:cubicBezTo>
                    <a:cubicBezTo>
                      <a:pt x="1804" y="631"/>
                      <a:pt x="1918" y="631"/>
                      <a:pt x="2009" y="722"/>
                    </a:cubicBezTo>
                    <a:cubicBezTo>
                      <a:pt x="2192" y="813"/>
                      <a:pt x="2283" y="905"/>
                      <a:pt x="2375" y="1019"/>
                    </a:cubicBezTo>
                    <a:lnTo>
                      <a:pt x="2489" y="1019"/>
                    </a:lnTo>
                    <a:cubicBezTo>
                      <a:pt x="2489" y="1293"/>
                      <a:pt x="2489" y="1681"/>
                      <a:pt x="2580" y="2046"/>
                    </a:cubicBezTo>
                    <a:cubicBezTo>
                      <a:pt x="2101" y="1681"/>
                      <a:pt x="1621" y="1293"/>
                      <a:pt x="1233" y="813"/>
                    </a:cubicBezTo>
                    <a:cubicBezTo>
                      <a:pt x="1207" y="761"/>
                      <a:pt x="1165" y="738"/>
                      <a:pt x="1124" y="738"/>
                    </a:cubicBezTo>
                    <a:cubicBezTo>
                      <a:pt x="1022" y="738"/>
                      <a:pt x="921" y="873"/>
                      <a:pt x="1051" y="1019"/>
                    </a:cubicBezTo>
                    <a:cubicBezTo>
                      <a:pt x="1347" y="1384"/>
                      <a:pt x="1621" y="1772"/>
                      <a:pt x="2009" y="2160"/>
                    </a:cubicBezTo>
                    <a:cubicBezTo>
                      <a:pt x="1713" y="2160"/>
                      <a:pt x="1347" y="2251"/>
                      <a:pt x="1051" y="2251"/>
                    </a:cubicBezTo>
                    <a:cubicBezTo>
                      <a:pt x="777" y="2046"/>
                      <a:pt x="571" y="1863"/>
                      <a:pt x="389" y="1589"/>
                    </a:cubicBezTo>
                    <a:cubicBezTo>
                      <a:pt x="389" y="1558"/>
                      <a:pt x="375" y="1544"/>
                      <a:pt x="355" y="1544"/>
                    </a:cubicBezTo>
                    <a:cubicBezTo>
                      <a:pt x="302" y="1544"/>
                      <a:pt x="206" y="1640"/>
                      <a:pt x="206" y="1772"/>
                    </a:cubicBezTo>
                    <a:cubicBezTo>
                      <a:pt x="297" y="1955"/>
                      <a:pt x="389" y="2160"/>
                      <a:pt x="571" y="2251"/>
                    </a:cubicBezTo>
                    <a:cubicBezTo>
                      <a:pt x="389" y="2343"/>
                      <a:pt x="297" y="2343"/>
                      <a:pt x="206" y="2343"/>
                    </a:cubicBezTo>
                    <a:cubicBezTo>
                      <a:pt x="1" y="2343"/>
                      <a:pt x="1" y="2617"/>
                      <a:pt x="206" y="2617"/>
                    </a:cubicBezTo>
                    <a:lnTo>
                      <a:pt x="663" y="2617"/>
                    </a:lnTo>
                    <a:cubicBezTo>
                      <a:pt x="663" y="2731"/>
                      <a:pt x="571" y="2822"/>
                      <a:pt x="480" y="2822"/>
                    </a:cubicBezTo>
                    <a:cubicBezTo>
                      <a:pt x="389" y="3005"/>
                      <a:pt x="297" y="3096"/>
                      <a:pt x="206" y="3301"/>
                    </a:cubicBezTo>
                    <a:cubicBezTo>
                      <a:pt x="206" y="3366"/>
                      <a:pt x="252" y="3430"/>
                      <a:pt x="311" y="3430"/>
                    </a:cubicBezTo>
                    <a:cubicBezTo>
                      <a:pt x="335" y="3430"/>
                      <a:pt x="362" y="3419"/>
                      <a:pt x="389" y="3393"/>
                    </a:cubicBezTo>
                    <a:cubicBezTo>
                      <a:pt x="480" y="3301"/>
                      <a:pt x="571" y="3187"/>
                      <a:pt x="663" y="3005"/>
                    </a:cubicBezTo>
                    <a:lnTo>
                      <a:pt x="1051" y="2617"/>
                    </a:lnTo>
                    <a:lnTo>
                      <a:pt x="2101" y="2617"/>
                    </a:lnTo>
                    <a:cubicBezTo>
                      <a:pt x="1804" y="2913"/>
                      <a:pt x="1530" y="3096"/>
                      <a:pt x="1347" y="3393"/>
                    </a:cubicBezTo>
                    <a:cubicBezTo>
                      <a:pt x="1191" y="3531"/>
                      <a:pt x="1325" y="3736"/>
                      <a:pt x="1439" y="3736"/>
                    </a:cubicBezTo>
                    <a:cubicBezTo>
                      <a:pt x="1474" y="3736"/>
                      <a:pt x="1508" y="3716"/>
                      <a:pt x="1530" y="3667"/>
                    </a:cubicBezTo>
                    <a:cubicBezTo>
                      <a:pt x="1918" y="3393"/>
                      <a:pt x="2283" y="3096"/>
                      <a:pt x="2580" y="2731"/>
                    </a:cubicBezTo>
                    <a:cubicBezTo>
                      <a:pt x="2671" y="3096"/>
                      <a:pt x="2671" y="3393"/>
                      <a:pt x="2763" y="3758"/>
                    </a:cubicBezTo>
                    <a:cubicBezTo>
                      <a:pt x="2580" y="3872"/>
                      <a:pt x="2489" y="4055"/>
                      <a:pt x="2375" y="4237"/>
                    </a:cubicBezTo>
                    <a:cubicBezTo>
                      <a:pt x="2375" y="4237"/>
                      <a:pt x="2375" y="4328"/>
                      <a:pt x="2489" y="4328"/>
                    </a:cubicBezTo>
                    <a:cubicBezTo>
                      <a:pt x="2580" y="4237"/>
                      <a:pt x="2671" y="4146"/>
                      <a:pt x="2763" y="4055"/>
                    </a:cubicBezTo>
                    <a:cubicBezTo>
                      <a:pt x="2854" y="4146"/>
                      <a:pt x="2854" y="4237"/>
                      <a:pt x="2854" y="4328"/>
                    </a:cubicBezTo>
                    <a:cubicBezTo>
                      <a:pt x="2854" y="4409"/>
                      <a:pt x="2914" y="4444"/>
                      <a:pt x="2987" y="4444"/>
                    </a:cubicBezTo>
                    <a:cubicBezTo>
                      <a:pt x="3099" y="4444"/>
                      <a:pt x="3242" y="4362"/>
                      <a:pt x="3242" y="4237"/>
                    </a:cubicBezTo>
                    <a:lnTo>
                      <a:pt x="3242" y="4146"/>
                    </a:lnTo>
                    <a:lnTo>
                      <a:pt x="3630" y="4534"/>
                    </a:lnTo>
                    <a:cubicBezTo>
                      <a:pt x="3813" y="4534"/>
                      <a:pt x="3904" y="4443"/>
                      <a:pt x="3813" y="4328"/>
                    </a:cubicBezTo>
                    <a:lnTo>
                      <a:pt x="3242" y="3758"/>
                    </a:lnTo>
                    <a:cubicBezTo>
                      <a:pt x="3242" y="3575"/>
                      <a:pt x="3151" y="3393"/>
                      <a:pt x="3151" y="3187"/>
                    </a:cubicBezTo>
                    <a:lnTo>
                      <a:pt x="3151" y="3187"/>
                    </a:lnTo>
                    <a:cubicBezTo>
                      <a:pt x="3333" y="3301"/>
                      <a:pt x="3516" y="3484"/>
                      <a:pt x="3813" y="3575"/>
                    </a:cubicBezTo>
                    <a:cubicBezTo>
                      <a:pt x="3838" y="3588"/>
                      <a:pt x="3864" y="3594"/>
                      <a:pt x="3889" y="3594"/>
                    </a:cubicBezTo>
                    <a:cubicBezTo>
                      <a:pt x="4045" y="3594"/>
                      <a:pt x="4172" y="3380"/>
                      <a:pt x="3995" y="3301"/>
                    </a:cubicBezTo>
                    <a:cubicBezTo>
                      <a:pt x="3721" y="3005"/>
                      <a:pt x="3425" y="2822"/>
                      <a:pt x="3151" y="2525"/>
                    </a:cubicBezTo>
                    <a:cubicBezTo>
                      <a:pt x="3630" y="2525"/>
                      <a:pt x="4086" y="2525"/>
                      <a:pt x="4566" y="2434"/>
                    </a:cubicBezTo>
                    <a:cubicBezTo>
                      <a:pt x="4771" y="2731"/>
                      <a:pt x="5045" y="2913"/>
                      <a:pt x="5342" y="3096"/>
                    </a:cubicBezTo>
                    <a:cubicBezTo>
                      <a:pt x="5369" y="3123"/>
                      <a:pt x="5395" y="3134"/>
                      <a:pt x="5417" y="3134"/>
                    </a:cubicBezTo>
                    <a:cubicBezTo>
                      <a:pt x="5471" y="3134"/>
                      <a:pt x="5498" y="3069"/>
                      <a:pt x="5433" y="3005"/>
                    </a:cubicBezTo>
                    <a:cubicBezTo>
                      <a:pt x="5228" y="2731"/>
                      <a:pt x="4954" y="2525"/>
                      <a:pt x="4771" y="2343"/>
                    </a:cubicBezTo>
                    <a:cubicBezTo>
                      <a:pt x="4771" y="2251"/>
                      <a:pt x="4771" y="2160"/>
                      <a:pt x="4657" y="2160"/>
                    </a:cubicBezTo>
                    <a:cubicBezTo>
                      <a:pt x="4954" y="1955"/>
                      <a:pt x="5136" y="1681"/>
                      <a:pt x="5342" y="1384"/>
                    </a:cubicBezTo>
                    <a:cubicBezTo>
                      <a:pt x="5342" y="1384"/>
                      <a:pt x="5269" y="1267"/>
                      <a:pt x="5193" y="1267"/>
                    </a:cubicBezTo>
                    <a:cubicBezTo>
                      <a:pt x="5174" y="1267"/>
                      <a:pt x="5155" y="1274"/>
                      <a:pt x="5136" y="1293"/>
                    </a:cubicBezTo>
                    <a:cubicBezTo>
                      <a:pt x="4863" y="1475"/>
                      <a:pt x="4566" y="1772"/>
                      <a:pt x="4292" y="2046"/>
                    </a:cubicBezTo>
                    <a:lnTo>
                      <a:pt x="3242" y="2046"/>
                    </a:lnTo>
                    <a:cubicBezTo>
                      <a:pt x="3630" y="1681"/>
                      <a:pt x="3995" y="1201"/>
                      <a:pt x="4383" y="813"/>
                    </a:cubicBezTo>
                    <a:cubicBezTo>
                      <a:pt x="4512" y="684"/>
                      <a:pt x="4413" y="555"/>
                      <a:pt x="4312" y="555"/>
                    </a:cubicBezTo>
                    <a:cubicBezTo>
                      <a:pt x="4270" y="555"/>
                      <a:pt x="4227" y="577"/>
                      <a:pt x="4201" y="631"/>
                    </a:cubicBezTo>
                    <a:cubicBezTo>
                      <a:pt x="3813" y="905"/>
                      <a:pt x="3333" y="1293"/>
                      <a:pt x="2945" y="1681"/>
                    </a:cubicBezTo>
                    <a:cubicBezTo>
                      <a:pt x="2945" y="1475"/>
                      <a:pt x="2854" y="1201"/>
                      <a:pt x="2854" y="1019"/>
                    </a:cubicBezTo>
                    <a:cubicBezTo>
                      <a:pt x="3059" y="813"/>
                      <a:pt x="3242" y="631"/>
                      <a:pt x="3333" y="334"/>
                    </a:cubicBezTo>
                    <a:cubicBezTo>
                      <a:pt x="3425" y="243"/>
                      <a:pt x="3333" y="151"/>
                      <a:pt x="3151" y="151"/>
                    </a:cubicBezTo>
                    <a:cubicBezTo>
                      <a:pt x="2945" y="243"/>
                      <a:pt x="2854" y="448"/>
                      <a:pt x="2763" y="539"/>
                    </a:cubicBezTo>
                    <a:cubicBezTo>
                      <a:pt x="2763" y="448"/>
                      <a:pt x="2671" y="243"/>
                      <a:pt x="2671" y="60"/>
                    </a:cubicBezTo>
                    <a:cubicBezTo>
                      <a:pt x="2671" y="22"/>
                      <a:pt x="2620" y="0"/>
                      <a:pt x="2561" y="0"/>
                    </a:cubicBezTo>
                    <a:close/>
                  </a:path>
                </a:pathLst>
              </a:custGeom>
              <a:solidFill>
                <a:srgbClr val="F5FB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47"/>
              <p:cNvSpPr/>
              <p:nvPr/>
            </p:nvSpPr>
            <p:spPr>
              <a:xfrm>
                <a:off x="2807525" y="3459436"/>
                <a:ext cx="102831" cy="84099"/>
              </a:xfrm>
              <a:custGeom>
                <a:avLst/>
                <a:gdLst/>
                <a:ahLst/>
                <a:cxnLst/>
                <a:rect l="l" t="t" r="r" b="b"/>
                <a:pathLst>
                  <a:path w="4540" h="3713" extrusionOk="0">
                    <a:moveTo>
                      <a:pt x="2142" y="0"/>
                    </a:moveTo>
                    <a:cubicBezTo>
                      <a:pt x="2072" y="0"/>
                      <a:pt x="2009" y="45"/>
                      <a:pt x="2009" y="152"/>
                    </a:cubicBezTo>
                    <a:cubicBezTo>
                      <a:pt x="2009" y="266"/>
                      <a:pt x="2009" y="448"/>
                      <a:pt x="2100" y="631"/>
                    </a:cubicBezTo>
                    <a:cubicBezTo>
                      <a:pt x="2009" y="540"/>
                      <a:pt x="1895" y="540"/>
                      <a:pt x="1895" y="448"/>
                    </a:cubicBezTo>
                    <a:cubicBezTo>
                      <a:pt x="1803" y="448"/>
                      <a:pt x="1712" y="357"/>
                      <a:pt x="1621" y="266"/>
                    </a:cubicBezTo>
                    <a:cubicBezTo>
                      <a:pt x="1530" y="266"/>
                      <a:pt x="1438" y="357"/>
                      <a:pt x="1530" y="448"/>
                    </a:cubicBezTo>
                    <a:cubicBezTo>
                      <a:pt x="1530" y="540"/>
                      <a:pt x="1621" y="540"/>
                      <a:pt x="1712" y="631"/>
                    </a:cubicBezTo>
                    <a:cubicBezTo>
                      <a:pt x="1803" y="722"/>
                      <a:pt x="1895" y="722"/>
                      <a:pt x="2009" y="837"/>
                    </a:cubicBezTo>
                    <a:lnTo>
                      <a:pt x="2100" y="837"/>
                    </a:lnTo>
                    <a:lnTo>
                      <a:pt x="2100" y="1681"/>
                    </a:lnTo>
                    <a:cubicBezTo>
                      <a:pt x="1803" y="1407"/>
                      <a:pt x="1438" y="1019"/>
                      <a:pt x="1050" y="631"/>
                    </a:cubicBezTo>
                    <a:cubicBezTo>
                      <a:pt x="1026" y="607"/>
                      <a:pt x="994" y="596"/>
                      <a:pt x="962" y="596"/>
                    </a:cubicBezTo>
                    <a:cubicBezTo>
                      <a:pt x="873" y="596"/>
                      <a:pt x="783" y="685"/>
                      <a:pt x="868" y="837"/>
                    </a:cubicBezTo>
                    <a:cubicBezTo>
                      <a:pt x="1141" y="1110"/>
                      <a:pt x="1438" y="1498"/>
                      <a:pt x="1712" y="1772"/>
                    </a:cubicBezTo>
                    <a:cubicBezTo>
                      <a:pt x="1438" y="1772"/>
                      <a:pt x="1141" y="1772"/>
                      <a:pt x="868" y="1864"/>
                    </a:cubicBezTo>
                    <a:cubicBezTo>
                      <a:pt x="662" y="1681"/>
                      <a:pt x="571" y="1590"/>
                      <a:pt x="388" y="1293"/>
                    </a:cubicBezTo>
                    <a:cubicBezTo>
                      <a:pt x="388" y="1267"/>
                      <a:pt x="371" y="1256"/>
                      <a:pt x="350" y="1256"/>
                    </a:cubicBezTo>
                    <a:cubicBezTo>
                      <a:pt x="297" y="1256"/>
                      <a:pt x="215" y="1326"/>
                      <a:pt x="297" y="1407"/>
                    </a:cubicBezTo>
                    <a:cubicBezTo>
                      <a:pt x="297" y="1590"/>
                      <a:pt x="388" y="1772"/>
                      <a:pt x="480" y="1864"/>
                    </a:cubicBezTo>
                    <a:lnTo>
                      <a:pt x="183" y="1864"/>
                    </a:lnTo>
                    <a:cubicBezTo>
                      <a:pt x="0" y="1864"/>
                      <a:pt x="92" y="2160"/>
                      <a:pt x="183" y="2160"/>
                    </a:cubicBezTo>
                    <a:lnTo>
                      <a:pt x="662" y="2160"/>
                    </a:lnTo>
                    <a:cubicBezTo>
                      <a:pt x="571" y="2160"/>
                      <a:pt x="571" y="2252"/>
                      <a:pt x="480" y="2343"/>
                    </a:cubicBezTo>
                    <a:lnTo>
                      <a:pt x="183" y="2640"/>
                    </a:lnTo>
                    <a:cubicBezTo>
                      <a:pt x="183" y="2731"/>
                      <a:pt x="297" y="2822"/>
                      <a:pt x="388" y="2822"/>
                    </a:cubicBezTo>
                    <a:cubicBezTo>
                      <a:pt x="480" y="2731"/>
                      <a:pt x="571" y="2640"/>
                      <a:pt x="662" y="2434"/>
                    </a:cubicBezTo>
                    <a:cubicBezTo>
                      <a:pt x="753" y="2343"/>
                      <a:pt x="868" y="2252"/>
                      <a:pt x="868" y="2160"/>
                    </a:cubicBezTo>
                    <a:lnTo>
                      <a:pt x="1712" y="2160"/>
                    </a:lnTo>
                    <a:cubicBezTo>
                      <a:pt x="1530" y="2343"/>
                      <a:pt x="1324" y="2548"/>
                      <a:pt x="1141" y="2822"/>
                    </a:cubicBezTo>
                    <a:cubicBezTo>
                      <a:pt x="1069" y="2895"/>
                      <a:pt x="1169" y="3039"/>
                      <a:pt x="1259" y="3039"/>
                    </a:cubicBezTo>
                    <a:cubicBezTo>
                      <a:pt x="1282" y="3039"/>
                      <a:pt x="1305" y="3029"/>
                      <a:pt x="1324" y="3005"/>
                    </a:cubicBezTo>
                    <a:cubicBezTo>
                      <a:pt x="1621" y="2731"/>
                      <a:pt x="1895" y="2548"/>
                      <a:pt x="2191" y="2252"/>
                    </a:cubicBezTo>
                    <a:cubicBezTo>
                      <a:pt x="2191" y="2548"/>
                      <a:pt x="2283" y="2822"/>
                      <a:pt x="2283" y="3119"/>
                    </a:cubicBezTo>
                    <a:lnTo>
                      <a:pt x="2009" y="3393"/>
                    </a:lnTo>
                    <a:cubicBezTo>
                      <a:pt x="2009" y="3457"/>
                      <a:pt x="2009" y="3522"/>
                      <a:pt x="2041" y="3522"/>
                    </a:cubicBezTo>
                    <a:cubicBezTo>
                      <a:pt x="2055" y="3522"/>
                      <a:pt x="2073" y="3511"/>
                      <a:pt x="2100" y="3484"/>
                    </a:cubicBezTo>
                    <a:cubicBezTo>
                      <a:pt x="2191" y="3484"/>
                      <a:pt x="2283" y="3393"/>
                      <a:pt x="2374" y="3302"/>
                    </a:cubicBezTo>
                    <a:lnTo>
                      <a:pt x="2374" y="3484"/>
                    </a:lnTo>
                    <a:cubicBezTo>
                      <a:pt x="2374" y="3569"/>
                      <a:pt x="2425" y="3599"/>
                      <a:pt x="2484" y="3599"/>
                    </a:cubicBezTo>
                    <a:cubicBezTo>
                      <a:pt x="2568" y="3599"/>
                      <a:pt x="2671" y="3538"/>
                      <a:pt x="2671" y="3484"/>
                    </a:cubicBezTo>
                    <a:lnTo>
                      <a:pt x="2671" y="3393"/>
                    </a:lnTo>
                    <a:cubicBezTo>
                      <a:pt x="2762" y="3484"/>
                      <a:pt x="2945" y="3576"/>
                      <a:pt x="3036" y="3690"/>
                    </a:cubicBezTo>
                    <a:cubicBezTo>
                      <a:pt x="3056" y="3706"/>
                      <a:pt x="3075" y="3713"/>
                      <a:pt x="3093" y="3713"/>
                    </a:cubicBezTo>
                    <a:cubicBezTo>
                      <a:pt x="3176" y="3713"/>
                      <a:pt x="3225" y="3560"/>
                      <a:pt x="3150" y="3484"/>
                    </a:cubicBezTo>
                    <a:cubicBezTo>
                      <a:pt x="3036" y="3393"/>
                      <a:pt x="2853" y="3210"/>
                      <a:pt x="2671" y="3119"/>
                    </a:cubicBezTo>
                    <a:lnTo>
                      <a:pt x="2671" y="2640"/>
                    </a:lnTo>
                    <a:cubicBezTo>
                      <a:pt x="2762" y="2731"/>
                      <a:pt x="2945" y="2822"/>
                      <a:pt x="3150" y="2914"/>
                    </a:cubicBezTo>
                    <a:cubicBezTo>
                      <a:pt x="3185" y="2931"/>
                      <a:pt x="3217" y="2938"/>
                      <a:pt x="3244" y="2938"/>
                    </a:cubicBezTo>
                    <a:cubicBezTo>
                      <a:pt x="3361" y="2938"/>
                      <a:pt x="3407" y="2805"/>
                      <a:pt x="3333" y="2731"/>
                    </a:cubicBezTo>
                    <a:lnTo>
                      <a:pt x="2671" y="2069"/>
                    </a:lnTo>
                    <a:cubicBezTo>
                      <a:pt x="3036" y="2069"/>
                      <a:pt x="3424" y="2069"/>
                      <a:pt x="3721" y="1978"/>
                    </a:cubicBezTo>
                    <a:cubicBezTo>
                      <a:pt x="3995" y="2160"/>
                      <a:pt x="4177" y="2343"/>
                      <a:pt x="4383" y="2548"/>
                    </a:cubicBezTo>
                    <a:cubicBezTo>
                      <a:pt x="4409" y="2574"/>
                      <a:pt x="4435" y="2586"/>
                      <a:pt x="4457" y="2586"/>
                    </a:cubicBezTo>
                    <a:cubicBezTo>
                      <a:pt x="4511" y="2586"/>
                      <a:pt x="4539" y="2516"/>
                      <a:pt x="4474" y="2434"/>
                    </a:cubicBezTo>
                    <a:lnTo>
                      <a:pt x="3903" y="1864"/>
                    </a:lnTo>
                    <a:lnTo>
                      <a:pt x="3903" y="1772"/>
                    </a:lnTo>
                    <a:cubicBezTo>
                      <a:pt x="4086" y="1590"/>
                      <a:pt x="4177" y="1407"/>
                      <a:pt x="4383" y="1202"/>
                    </a:cubicBezTo>
                    <a:cubicBezTo>
                      <a:pt x="4474" y="1110"/>
                      <a:pt x="4383" y="1019"/>
                      <a:pt x="4291" y="1019"/>
                    </a:cubicBezTo>
                    <a:cubicBezTo>
                      <a:pt x="3995" y="1202"/>
                      <a:pt x="3721" y="1407"/>
                      <a:pt x="3607" y="1681"/>
                    </a:cubicBezTo>
                    <a:lnTo>
                      <a:pt x="2762" y="1681"/>
                    </a:lnTo>
                    <a:cubicBezTo>
                      <a:pt x="3036" y="1407"/>
                      <a:pt x="3333" y="1019"/>
                      <a:pt x="3607" y="631"/>
                    </a:cubicBezTo>
                    <a:cubicBezTo>
                      <a:pt x="3685" y="568"/>
                      <a:pt x="3655" y="462"/>
                      <a:pt x="3569" y="462"/>
                    </a:cubicBezTo>
                    <a:cubicBezTo>
                      <a:pt x="3531" y="462"/>
                      <a:pt x="3481" y="483"/>
                      <a:pt x="3424" y="540"/>
                    </a:cubicBezTo>
                    <a:cubicBezTo>
                      <a:pt x="3150" y="837"/>
                      <a:pt x="2762" y="1110"/>
                      <a:pt x="2465" y="1407"/>
                    </a:cubicBezTo>
                    <a:cubicBezTo>
                      <a:pt x="2465" y="1202"/>
                      <a:pt x="2374" y="1019"/>
                      <a:pt x="2374" y="837"/>
                    </a:cubicBezTo>
                    <a:cubicBezTo>
                      <a:pt x="2579" y="631"/>
                      <a:pt x="2762" y="540"/>
                      <a:pt x="2762" y="357"/>
                    </a:cubicBezTo>
                    <a:cubicBezTo>
                      <a:pt x="2829" y="206"/>
                      <a:pt x="2797" y="116"/>
                      <a:pt x="2739" y="116"/>
                    </a:cubicBezTo>
                    <a:cubicBezTo>
                      <a:pt x="2719" y="116"/>
                      <a:pt x="2695" y="128"/>
                      <a:pt x="2671" y="152"/>
                    </a:cubicBezTo>
                    <a:cubicBezTo>
                      <a:pt x="2465" y="266"/>
                      <a:pt x="2374" y="357"/>
                      <a:pt x="2283" y="448"/>
                    </a:cubicBezTo>
                    <a:lnTo>
                      <a:pt x="2283" y="60"/>
                    </a:lnTo>
                    <a:cubicBezTo>
                      <a:pt x="2245" y="23"/>
                      <a:pt x="2191" y="0"/>
                      <a:pt x="2142" y="0"/>
                    </a:cubicBezTo>
                    <a:close/>
                  </a:path>
                </a:pathLst>
              </a:custGeom>
              <a:solidFill>
                <a:srgbClr val="F5FB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47"/>
              <p:cNvSpPr/>
              <p:nvPr/>
            </p:nvSpPr>
            <p:spPr>
              <a:xfrm>
                <a:off x="1457132" y="3439594"/>
                <a:ext cx="124620" cy="278958"/>
              </a:xfrm>
              <a:custGeom>
                <a:avLst/>
                <a:gdLst/>
                <a:ahLst/>
                <a:cxnLst/>
                <a:rect l="l" t="t" r="r" b="b"/>
                <a:pathLst>
                  <a:path w="5502" h="12316" extrusionOk="0">
                    <a:moveTo>
                      <a:pt x="4931" y="1"/>
                    </a:moveTo>
                    <a:cubicBezTo>
                      <a:pt x="2945" y="275"/>
                      <a:pt x="1895" y="3310"/>
                      <a:pt x="1324" y="4931"/>
                    </a:cubicBezTo>
                    <a:cubicBezTo>
                      <a:pt x="662" y="6848"/>
                      <a:pt x="1" y="9975"/>
                      <a:pt x="1324" y="11870"/>
                    </a:cubicBezTo>
                    <a:cubicBezTo>
                      <a:pt x="1574" y="12169"/>
                      <a:pt x="1897" y="12315"/>
                      <a:pt x="2205" y="12315"/>
                    </a:cubicBezTo>
                    <a:cubicBezTo>
                      <a:pt x="2602" y="12315"/>
                      <a:pt x="2973" y="12072"/>
                      <a:pt x="3128" y="11596"/>
                    </a:cubicBezTo>
                    <a:cubicBezTo>
                      <a:pt x="3790" y="9793"/>
                      <a:pt x="3310" y="7510"/>
                      <a:pt x="3790" y="5593"/>
                    </a:cubicBezTo>
                    <a:cubicBezTo>
                      <a:pt x="4086" y="3790"/>
                      <a:pt x="5501" y="1986"/>
                      <a:pt x="5319" y="183"/>
                    </a:cubicBezTo>
                    <a:cubicBezTo>
                      <a:pt x="5228" y="1"/>
                      <a:pt x="5022" y="1"/>
                      <a:pt x="49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47"/>
              <p:cNvSpPr/>
              <p:nvPr/>
            </p:nvSpPr>
            <p:spPr>
              <a:xfrm>
                <a:off x="1891921" y="3468745"/>
                <a:ext cx="90509" cy="283057"/>
              </a:xfrm>
              <a:custGeom>
                <a:avLst/>
                <a:gdLst/>
                <a:ahLst/>
                <a:cxnLst/>
                <a:rect l="l" t="t" r="r" b="b"/>
                <a:pathLst>
                  <a:path w="3996" h="12497" extrusionOk="0">
                    <a:moveTo>
                      <a:pt x="3423" y="1"/>
                    </a:moveTo>
                    <a:cubicBezTo>
                      <a:pt x="3303" y="1"/>
                      <a:pt x="3175" y="42"/>
                      <a:pt x="3059" y="129"/>
                    </a:cubicBezTo>
                    <a:cubicBezTo>
                      <a:pt x="1439" y="1567"/>
                      <a:pt x="868" y="3849"/>
                      <a:pt x="571" y="5926"/>
                    </a:cubicBezTo>
                    <a:cubicBezTo>
                      <a:pt x="297" y="7844"/>
                      <a:pt x="1" y="10309"/>
                      <a:pt x="1233" y="12021"/>
                    </a:cubicBezTo>
                    <a:cubicBezTo>
                      <a:pt x="1415" y="12332"/>
                      <a:pt x="1764" y="12496"/>
                      <a:pt x="2101" y="12496"/>
                    </a:cubicBezTo>
                    <a:cubicBezTo>
                      <a:pt x="2482" y="12496"/>
                      <a:pt x="2848" y="12286"/>
                      <a:pt x="2945" y="11838"/>
                    </a:cubicBezTo>
                    <a:cubicBezTo>
                      <a:pt x="3424" y="10012"/>
                      <a:pt x="3059" y="8118"/>
                      <a:pt x="3151" y="6223"/>
                    </a:cubicBezTo>
                    <a:cubicBezTo>
                      <a:pt x="3242" y="4306"/>
                      <a:pt x="3995" y="2411"/>
                      <a:pt x="3904" y="517"/>
                    </a:cubicBezTo>
                    <a:cubicBezTo>
                      <a:pt x="3904" y="190"/>
                      <a:pt x="3681" y="1"/>
                      <a:pt x="3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47"/>
              <p:cNvSpPr/>
              <p:nvPr/>
            </p:nvSpPr>
            <p:spPr>
              <a:xfrm>
                <a:off x="2340165" y="3494068"/>
                <a:ext cx="77554" cy="263103"/>
              </a:xfrm>
              <a:custGeom>
                <a:avLst/>
                <a:gdLst/>
                <a:ahLst/>
                <a:cxnLst/>
                <a:rect l="l" t="t" r="r" b="b"/>
                <a:pathLst>
                  <a:path w="3424" h="11616" extrusionOk="0">
                    <a:moveTo>
                      <a:pt x="1348" y="1"/>
                    </a:moveTo>
                    <a:cubicBezTo>
                      <a:pt x="1220" y="1"/>
                      <a:pt x="1104" y="45"/>
                      <a:pt x="1050" y="152"/>
                    </a:cubicBezTo>
                    <a:cubicBezTo>
                      <a:pt x="91" y="1385"/>
                      <a:pt x="388" y="3302"/>
                      <a:pt x="388" y="4717"/>
                    </a:cubicBezTo>
                    <a:cubicBezTo>
                      <a:pt x="388" y="6817"/>
                      <a:pt x="0" y="8894"/>
                      <a:pt x="571" y="10903"/>
                    </a:cubicBezTo>
                    <a:cubicBezTo>
                      <a:pt x="754" y="11400"/>
                      <a:pt x="1147" y="11615"/>
                      <a:pt x="1540" y="11615"/>
                    </a:cubicBezTo>
                    <a:cubicBezTo>
                      <a:pt x="1976" y="11615"/>
                      <a:pt x="2412" y="11348"/>
                      <a:pt x="2557" y="10903"/>
                    </a:cubicBezTo>
                    <a:cubicBezTo>
                      <a:pt x="3424" y="9008"/>
                      <a:pt x="3036" y="6726"/>
                      <a:pt x="2945" y="4717"/>
                    </a:cubicBezTo>
                    <a:cubicBezTo>
                      <a:pt x="2762" y="3188"/>
                      <a:pt x="2762" y="1202"/>
                      <a:pt x="1621" y="61"/>
                    </a:cubicBezTo>
                    <a:cubicBezTo>
                      <a:pt x="1536" y="23"/>
                      <a:pt x="1439" y="1"/>
                      <a:pt x="1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47"/>
              <p:cNvSpPr/>
              <p:nvPr/>
            </p:nvSpPr>
            <p:spPr>
              <a:xfrm>
                <a:off x="2733663" y="3429515"/>
                <a:ext cx="101789" cy="245571"/>
              </a:xfrm>
              <a:custGeom>
                <a:avLst/>
                <a:gdLst/>
                <a:ahLst/>
                <a:cxnLst/>
                <a:rect l="l" t="t" r="r" b="b"/>
                <a:pathLst>
                  <a:path w="4494" h="10842" extrusionOk="0">
                    <a:moveTo>
                      <a:pt x="598" y="1"/>
                    </a:moveTo>
                    <a:cubicBezTo>
                      <a:pt x="284" y="1"/>
                      <a:pt x="0" y="256"/>
                      <a:pt x="134" y="628"/>
                    </a:cubicBezTo>
                    <a:cubicBezTo>
                      <a:pt x="591" y="2249"/>
                      <a:pt x="1070" y="3755"/>
                      <a:pt x="1275" y="5467"/>
                    </a:cubicBezTo>
                    <a:cubicBezTo>
                      <a:pt x="1458" y="7088"/>
                      <a:pt x="1367" y="8617"/>
                      <a:pt x="1549" y="10238"/>
                    </a:cubicBezTo>
                    <a:cubicBezTo>
                      <a:pt x="1633" y="10666"/>
                      <a:pt x="1942" y="10841"/>
                      <a:pt x="2269" y="10841"/>
                    </a:cubicBezTo>
                    <a:cubicBezTo>
                      <a:pt x="2657" y="10841"/>
                      <a:pt x="3071" y="10596"/>
                      <a:pt x="3170" y="10238"/>
                    </a:cubicBezTo>
                    <a:cubicBezTo>
                      <a:pt x="4494" y="6996"/>
                      <a:pt x="3079" y="2911"/>
                      <a:pt x="1070" y="240"/>
                    </a:cubicBezTo>
                    <a:cubicBezTo>
                      <a:pt x="943" y="73"/>
                      <a:pt x="766"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47"/>
              <p:cNvSpPr/>
              <p:nvPr/>
            </p:nvSpPr>
            <p:spPr>
              <a:xfrm>
                <a:off x="1327891" y="3763172"/>
                <a:ext cx="72276" cy="151053"/>
              </a:xfrm>
              <a:custGeom>
                <a:avLst/>
                <a:gdLst/>
                <a:ahLst/>
                <a:cxnLst/>
                <a:rect l="l" t="t" r="r" b="b"/>
                <a:pathLst>
                  <a:path w="3191" h="6669" extrusionOk="0">
                    <a:moveTo>
                      <a:pt x="2260" y="0"/>
                    </a:moveTo>
                    <a:cubicBezTo>
                      <a:pt x="2055" y="0"/>
                      <a:pt x="1854" y="76"/>
                      <a:pt x="1712" y="254"/>
                    </a:cubicBezTo>
                    <a:cubicBezTo>
                      <a:pt x="571" y="1692"/>
                      <a:pt x="0" y="4249"/>
                      <a:pt x="662" y="6052"/>
                    </a:cubicBezTo>
                    <a:cubicBezTo>
                      <a:pt x="803" y="6451"/>
                      <a:pt x="1173" y="6669"/>
                      <a:pt x="1539" y="6669"/>
                    </a:cubicBezTo>
                    <a:cubicBezTo>
                      <a:pt x="1886" y="6669"/>
                      <a:pt x="2230" y="6474"/>
                      <a:pt x="2374" y="6052"/>
                    </a:cubicBezTo>
                    <a:cubicBezTo>
                      <a:pt x="2557" y="5207"/>
                      <a:pt x="2648" y="4431"/>
                      <a:pt x="2739" y="3587"/>
                    </a:cubicBezTo>
                    <a:cubicBezTo>
                      <a:pt x="2853" y="2719"/>
                      <a:pt x="3127" y="1784"/>
                      <a:pt x="3127" y="825"/>
                    </a:cubicBezTo>
                    <a:cubicBezTo>
                      <a:pt x="3190" y="369"/>
                      <a:pt x="2713" y="0"/>
                      <a:pt x="2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47"/>
              <p:cNvSpPr/>
              <p:nvPr/>
            </p:nvSpPr>
            <p:spPr>
              <a:xfrm>
                <a:off x="1648411" y="3810511"/>
                <a:ext cx="62582" cy="183624"/>
              </a:xfrm>
              <a:custGeom>
                <a:avLst/>
                <a:gdLst/>
                <a:ahLst/>
                <a:cxnLst/>
                <a:rect l="l" t="t" r="r" b="b"/>
                <a:pathLst>
                  <a:path w="2763" h="8107" extrusionOk="0">
                    <a:moveTo>
                      <a:pt x="1699" y="1"/>
                    </a:moveTo>
                    <a:cubicBezTo>
                      <a:pt x="1488" y="1"/>
                      <a:pt x="1272" y="106"/>
                      <a:pt x="1142" y="356"/>
                    </a:cubicBezTo>
                    <a:cubicBezTo>
                      <a:pt x="1" y="2455"/>
                      <a:pt x="298" y="5583"/>
                      <a:pt x="1256" y="7682"/>
                    </a:cubicBezTo>
                    <a:cubicBezTo>
                      <a:pt x="1354" y="7985"/>
                      <a:pt x="1552" y="8106"/>
                      <a:pt x="1770" y="8106"/>
                    </a:cubicBezTo>
                    <a:cubicBezTo>
                      <a:pt x="2160" y="8106"/>
                      <a:pt x="2613" y="7719"/>
                      <a:pt x="2671" y="7294"/>
                    </a:cubicBezTo>
                    <a:cubicBezTo>
                      <a:pt x="2763" y="6153"/>
                      <a:pt x="2671" y="4921"/>
                      <a:pt x="2580" y="3779"/>
                    </a:cubicBezTo>
                    <a:cubicBezTo>
                      <a:pt x="2580" y="2638"/>
                      <a:pt x="2671" y="1497"/>
                      <a:pt x="2283" y="447"/>
                    </a:cubicBezTo>
                    <a:cubicBezTo>
                      <a:pt x="2232" y="177"/>
                      <a:pt x="1970" y="1"/>
                      <a:pt x="16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47"/>
              <p:cNvSpPr/>
              <p:nvPr/>
            </p:nvSpPr>
            <p:spPr>
              <a:xfrm>
                <a:off x="2118376" y="3831553"/>
                <a:ext cx="53771" cy="138641"/>
              </a:xfrm>
              <a:custGeom>
                <a:avLst/>
                <a:gdLst/>
                <a:ahLst/>
                <a:cxnLst/>
                <a:rect l="l" t="t" r="r" b="b"/>
                <a:pathLst>
                  <a:path w="2374" h="6121" extrusionOk="0">
                    <a:moveTo>
                      <a:pt x="1055" y="1"/>
                    </a:moveTo>
                    <a:cubicBezTo>
                      <a:pt x="963" y="1"/>
                      <a:pt x="863" y="28"/>
                      <a:pt x="753" y="88"/>
                    </a:cubicBezTo>
                    <a:cubicBezTo>
                      <a:pt x="0" y="476"/>
                      <a:pt x="91" y="1526"/>
                      <a:pt x="0" y="2280"/>
                    </a:cubicBezTo>
                    <a:cubicBezTo>
                      <a:pt x="0" y="3421"/>
                      <a:pt x="0" y="4471"/>
                      <a:pt x="274" y="5521"/>
                    </a:cubicBezTo>
                    <a:cubicBezTo>
                      <a:pt x="427" y="5908"/>
                      <a:pt x="851" y="6121"/>
                      <a:pt x="1252" y="6121"/>
                    </a:cubicBezTo>
                    <a:cubicBezTo>
                      <a:pt x="1631" y="6121"/>
                      <a:pt x="1988" y="5931"/>
                      <a:pt x="2077" y="5521"/>
                    </a:cubicBezTo>
                    <a:cubicBezTo>
                      <a:pt x="2374" y="4174"/>
                      <a:pt x="2191" y="2942"/>
                      <a:pt x="1986" y="1709"/>
                    </a:cubicBezTo>
                    <a:cubicBezTo>
                      <a:pt x="1906" y="1290"/>
                      <a:pt x="1687" y="1"/>
                      <a:pt x="1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47"/>
              <p:cNvSpPr/>
              <p:nvPr/>
            </p:nvSpPr>
            <p:spPr>
              <a:xfrm>
                <a:off x="2549021" y="3815675"/>
                <a:ext cx="58437" cy="117757"/>
              </a:xfrm>
              <a:custGeom>
                <a:avLst/>
                <a:gdLst/>
                <a:ahLst/>
                <a:cxnLst/>
                <a:rect l="l" t="t" r="r" b="b"/>
                <a:pathLst>
                  <a:path w="2580" h="5199" extrusionOk="0">
                    <a:moveTo>
                      <a:pt x="1094" y="0"/>
                    </a:moveTo>
                    <a:cubicBezTo>
                      <a:pt x="937" y="0"/>
                      <a:pt x="776" y="68"/>
                      <a:pt x="663" y="219"/>
                    </a:cubicBezTo>
                    <a:cubicBezTo>
                      <a:pt x="1" y="1451"/>
                      <a:pt x="183" y="3551"/>
                      <a:pt x="754" y="4784"/>
                    </a:cubicBezTo>
                    <a:cubicBezTo>
                      <a:pt x="882" y="5070"/>
                      <a:pt x="1151" y="5198"/>
                      <a:pt x="1423" y="5198"/>
                    </a:cubicBezTo>
                    <a:cubicBezTo>
                      <a:pt x="1779" y="5198"/>
                      <a:pt x="2140" y="4977"/>
                      <a:pt x="2192" y="4601"/>
                    </a:cubicBezTo>
                    <a:cubicBezTo>
                      <a:pt x="2580" y="3255"/>
                      <a:pt x="2283" y="1269"/>
                      <a:pt x="1439" y="128"/>
                    </a:cubicBezTo>
                    <a:cubicBezTo>
                      <a:pt x="1346" y="45"/>
                      <a:pt x="1222" y="0"/>
                      <a:pt x="1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47"/>
              <p:cNvSpPr/>
              <p:nvPr/>
            </p:nvSpPr>
            <p:spPr>
              <a:xfrm>
                <a:off x="2837514" y="3751055"/>
                <a:ext cx="51710" cy="85594"/>
              </a:xfrm>
              <a:custGeom>
                <a:avLst/>
                <a:gdLst/>
                <a:ahLst/>
                <a:cxnLst/>
                <a:rect l="l" t="t" r="r" b="b"/>
                <a:pathLst>
                  <a:path w="2283" h="3779" extrusionOk="0">
                    <a:moveTo>
                      <a:pt x="601" y="0"/>
                    </a:moveTo>
                    <a:cubicBezTo>
                      <a:pt x="437" y="0"/>
                      <a:pt x="272" y="85"/>
                      <a:pt x="206" y="219"/>
                    </a:cubicBezTo>
                    <a:cubicBezTo>
                      <a:pt x="0" y="698"/>
                      <a:pt x="114" y="1269"/>
                      <a:pt x="206" y="1839"/>
                    </a:cubicBezTo>
                    <a:cubicBezTo>
                      <a:pt x="297" y="2410"/>
                      <a:pt x="297" y="3163"/>
                      <a:pt x="776" y="3551"/>
                    </a:cubicBezTo>
                    <a:cubicBezTo>
                      <a:pt x="965" y="3704"/>
                      <a:pt x="1167" y="3779"/>
                      <a:pt x="1355" y="3779"/>
                    </a:cubicBezTo>
                    <a:cubicBezTo>
                      <a:pt x="1644" y="3779"/>
                      <a:pt x="1898" y="3601"/>
                      <a:pt x="2009" y="3254"/>
                    </a:cubicBezTo>
                    <a:cubicBezTo>
                      <a:pt x="2283" y="2592"/>
                      <a:pt x="1917" y="2022"/>
                      <a:pt x="1621" y="1451"/>
                    </a:cubicBezTo>
                    <a:cubicBezTo>
                      <a:pt x="1438" y="881"/>
                      <a:pt x="1255" y="310"/>
                      <a:pt x="776" y="36"/>
                    </a:cubicBezTo>
                    <a:cubicBezTo>
                      <a:pt x="721" y="12"/>
                      <a:pt x="661"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47"/>
              <p:cNvSpPr/>
              <p:nvPr/>
            </p:nvSpPr>
            <p:spPr>
              <a:xfrm>
                <a:off x="1974118" y="3919684"/>
                <a:ext cx="757416" cy="538413"/>
              </a:xfrm>
              <a:custGeom>
                <a:avLst/>
                <a:gdLst/>
                <a:ahLst/>
                <a:cxnLst/>
                <a:rect l="l" t="t" r="r" b="b"/>
                <a:pathLst>
                  <a:path w="33440" h="23771" extrusionOk="0">
                    <a:moveTo>
                      <a:pt x="32964" y="1"/>
                    </a:moveTo>
                    <a:cubicBezTo>
                      <a:pt x="32941" y="1"/>
                      <a:pt x="32917" y="3"/>
                      <a:pt x="32892" y="9"/>
                    </a:cubicBezTo>
                    <a:cubicBezTo>
                      <a:pt x="30427" y="101"/>
                      <a:pt x="28053" y="854"/>
                      <a:pt x="25565" y="1242"/>
                    </a:cubicBezTo>
                    <a:cubicBezTo>
                      <a:pt x="22529" y="1812"/>
                      <a:pt x="19494" y="2292"/>
                      <a:pt x="16344" y="2657"/>
                    </a:cubicBezTo>
                    <a:cubicBezTo>
                      <a:pt x="11025" y="3342"/>
                      <a:pt x="5593" y="3342"/>
                      <a:pt x="275" y="4095"/>
                    </a:cubicBezTo>
                    <a:cubicBezTo>
                      <a:pt x="1" y="4095"/>
                      <a:pt x="1" y="4483"/>
                      <a:pt x="275" y="4574"/>
                    </a:cubicBezTo>
                    <a:cubicBezTo>
                      <a:pt x="2116" y="4818"/>
                      <a:pt x="3957" y="4899"/>
                      <a:pt x="5798" y="4899"/>
                    </a:cubicBezTo>
                    <a:cubicBezTo>
                      <a:pt x="6719" y="4899"/>
                      <a:pt x="7640" y="4879"/>
                      <a:pt x="8560" y="4848"/>
                    </a:cubicBezTo>
                    <a:lnTo>
                      <a:pt x="8560" y="4848"/>
                    </a:lnTo>
                    <a:cubicBezTo>
                      <a:pt x="8172" y="7519"/>
                      <a:pt x="8446" y="10463"/>
                      <a:pt x="8264" y="13225"/>
                    </a:cubicBezTo>
                    <a:cubicBezTo>
                      <a:pt x="8172" y="14937"/>
                      <a:pt x="8081" y="16649"/>
                      <a:pt x="7876" y="18361"/>
                    </a:cubicBezTo>
                    <a:cubicBezTo>
                      <a:pt x="7693" y="19981"/>
                      <a:pt x="7214" y="21693"/>
                      <a:pt x="7419" y="23314"/>
                    </a:cubicBezTo>
                    <a:cubicBezTo>
                      <a:pt x="7480" y="23557"/>
                      <a:pt x="7754" y="23770"/>
                      <a:pt x="7984" y="23770"/>
                    </a:cubicBezTo>
                    <a:cubicBezTo>
                      <a:pt x="8099" y="23770"/>
                      <a:pt x="8203" y="23717"/>
                      <a:pt x="8264" y="23588"/>
                    </a:cubicBezTo>
                    <a:cubicBezTo>
                      <a:pt x="9405" y="21031"/>
                      <a:pt x="9314" y="17493"/>
                      <a:pt x="9496" y="14754"/>
                    </a:cubicBezTo>
                    <a:cubicBezTo>
                      <a:pt x="9793" y="11605"/>
                      <a:pt x="10067" y="7907"/>
                      <a:pt x="9314" y="4757"/>
                    </a:cubicBezTo>
                    <a:cubicBezTo>
                      <a:pt x="11984" y="4574"/>
                      <a:pt x="14541" y="4278"/>
                      <a:pt x="17120" y="4004"/>
                    </a:cubicBezTo>
                    <a:cubicBezTo>
                      <a:pt x="19859" y="3616"/>
                      <a:pt x="22529" y="3228"/>
                      <a:pt x="25200" y="2657"/>
                    </a:cubicBezTo>
                    <a:cubicBezTo>
                      <a:pt x="27848" y="2201"/>
                      <a:pt x="30701" y="1812"/>
                      <a:pt x="33098" y="671"/>
                    </a:cubicBezTo>
                    <a:cubicBezTo>
                      <a:pt x="33439" y="586"/>
                      <a:pt x="33301" y="1"/>
                      <a:pt x="32964" y="1"/>
                    </a:cubicBez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47"/>
              <p:cNvSpPr/>
              <p:nvPr/>
            </p:nvSpPr>
            <p:spPr>
              <a:xfrm>
                <a:off x="2223834" y="4104825"/>
                <a:ext cx="483985" cy="84439"/>
              </a:xfrm>
              <a:custGeom>
                <a:avLst/>
                <a:gdLst/>
                <a:ahLst/>
                <a:cxnLst/>
                <a:rect l="l" t="t" r="r" b="b"/>
                <a:pathLst>
                  <a:path w="21368" h="3728" extrusionOk="0">
                    <a:moveTo>
                      <a:pt x="20709" y="1"/>
                    </a:moveTo>
                    <a:cubicBezTo>
                      <a:pt x="20685" y="1"/>
                      <a:pt x="20660" y="3"/>
                      <a:pt x="20635" y="7"/>
                    </a:cubicBezTo>
                    <a:cubicBezTo>
                      <a:pt x="17302" y="395"/>
                      <a:pt x="13970" y="1148"/>
                      <a:pt x="10660" y="1445"/>
                    </a:cubicBezTo>
                    <a:cubicBezTo>
                      <a:pt x="10241" y="1468"/>
                      <a:pt x="9821" y="1477"/>
                      <a:pt x="9400" y="1477"/>
                    </a:cubicBezTo>
                    <a:cubicBezTo>
                      <a:pt x="7217" y="1477"/>
                      <a:pt x="5005" y="1219"/>
                      <a:pt x="2814" y="1219"/>
                    </a:cubicBezTo>
                    <a:cubicBezTo>
                      <a:pt x="2063" y="1219"/>
                      <a:pt x="1315" y="1249"/>
                      <a:pt x="571" y="1331"/>
                    </a:cubicBezTo>
                    <a:cubicBezTo>
                      <a:pt x="183" y="1331"/>
                      <a:pt x="0" y="1810"/>
                      <a:pt x="388" y="2015"/>
                    </a:cubicBezTo>
                    <a:cubicBezTo>
                      <a:pt x="3333" y="3727"/>
                      <a:pt x="7327" y="3727"/>
                      <a:pt x="10660" y="3727"/>
                    </a:cubicBezTo>
                    <a:cubicBezTo>
                      <a:pt x="14084" y="3613"/>
                      <a:pt x="17873" y="2860"/>
                      <a:pt x="20931" y="1148"/>
                    </a:cubicBezTo>
                    <a:cubicBezTo>
                      <a:pt x="21367" y="886"/>
                      <a:pt x="21220" y="1"/>
                      <a:pt x="207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47"/>
              <p:cNvSpPr/>
              <p:nvPr/>
            </p:nvSpPr>
            <p:spPr>
              <a:xfrm>
                <a:off x="2230041" y="4402242"/>
                <a:ext cx="478232" cy="66432"/>
              </a:xfrm>
              <a:custGeom>
                <a:avLst/>
                <a:gdLst/>
                <a:ahLst/>
                <a:cxnLst/>
                <a:rect l="l" t="t" r="r" b="b"/>
                <a:pathLst>
                  <a:path w="21114" h="2933" extrusionOk="0">
                    <a:moveTo>
                      <a:pt x="685" y="0"/>
                    </a:moveTo>
                    <a:cubicBezTo>
                      <a:pt x="297" y="0"/>
                      <a:pt x="0" y="480"/>
                      <a:pt x="388" y="662"/>
                    </a:cubicBezTo>
                    <a:cubicBezTo>
                      <a:pt x="3424" y="2009"/>
                      <a:pt x="6757" y="2580"/>
                      <a:pt x="10089" y="2853"/>
                    </a:cubicBezTo>
                    <a:cubicBezTo>
                      <a:pt x="10887" y="2898"/>
                      <a:pt x="11760" y="2932"/>
                      <a:pt x="12665" y="2932"/>
                    </a:cubicBezTo>
                    <a:cubicBezTo>
                      <a:pt x="15435" y="2932"/>
                      <a:pt x="18507" y="2615"/>
                      <a:pt x="20657" y="1324"/>
                    </a:cubicBezTo>
                    <a:cubicBezTo>
                      <a:pt x="21114" y="1050"/>
                      <a:pt x="20931" y="297"/>
                      <a:pt x="20361" y="297"/>
                    </a:cubicBezTo>
                    <a:cubicBezTo>
                      <a:pt x="20170" y="283"/>
                      <a:pt x="19977" y="276"/>
                      <a:pt x="19781" y="276"/>
                    </a:cubicBezTo>
                    <a:cubicBezTo>
                      <a:pt x="18408" y="276"/>
                      <a:pt x="16932" y="594"/>
                      <a:pt x="15613" y="753"/>
                    </a:cubicBezTo>
                    <a:cubicBezTo>
                      <a:pt x="13992" y="959"/>
                      <a:pt x="12372" y="1050"/>
                      <a:pt x="10751" y="1050"/>
                    </a:cubicBezTo>
                    <a:cubicBezTo>
                      <a:pt x="10506" y="1057"/>
                      <a:pt x="10262" y="1060"/>
                      <a:pt x="10018" y="1060"/>
                    </a:cubicBezTo>
                    <a:cubicBezTo>
                      <a:pt x="6851" y="1060"/>
                      <a:pt x="3758" y="530"/>
                      <a:pt x="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47"/>
              <p:cNvSpPr/>
              <p:nvPr/>
            </p:nvSpPr>
            <p:spPr>
              <a:xfrm>
                <a:off x="2006530" y="4147362"/>
                <a:ext cx="124779" cy="59841"/>
              </a:xfrm>
              <a:custGeom>
                <a:avLst/>
                <a:gdLst/>
                <a:ahLst/>
                <a:cxnLst/>
                <a:rect l="l" t="t" r="r" b="b"/>
                <a:pathLst>
                  <a:path w="5509" h="2642" extrusionOk="0">
                    <a:moveTo>
                      <a:pt x="364" y="1"/>
                    </a:moveTo>
                    <a:cubicBezTo>
                      <a:pt x="192" y="1"/>
                      <a:pt x="0" y="168"/>
                      <a:pt x="76" y="320"/>
                    </a:cubicBezTo>
                    <a:cubicBezTo>
                      <a:pt x="542" y="1793"/>
                      <a:pt x="2349" y="2642"/>
                      <a:pt x="3928" y="2642"/>
                    </a:cubicBezTo>
                    <a:cubicBezTo>
                      <a:pt x="4282" y="2642"/>
                      <a:pt x="4625" y="2599"/>
                      <a:pt x="4938" y="2511"/>
                    </a:cubicBezTo>
                    <a:cubicBezTo>
                      <a:pt x="5509" y="2420"/>
                      <a:pt x="5303" y="1553"/>
                      <a:pt x="4733" y="1461"/>
                    </a:cubicBezTo>
                    <a:cubicBezTo>
                      <a:pt x="3979" y="1370"/>
                      <a:pt x="3226" y="1279"/>
                      <a:pt x="2564" y="1073"/>
                    </a:cubicBezTo>
                    <a:cubicBezTo>
                      <a:pt x="1788" y="799"/>
                      <a:pt x="1126" y="320"/>
                      <a:pt x="464" y="23"/>
                    </a:cubicBezTo>
                    <a:cubicBezTo>
                      <a:pt x="433" y="8"/>
                      <a:pt x="399" y="1"/>
                      <a:pt x="364" y="1"/>
                    </a:cubicBezTo>
                    <a:close/>
                  </a:path>
                </a:pathLst>
              </a:custGeom>
              <a:solidFill>
                <a:srgbClr val="7BC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47"/>
              <p:cNvSpPr/>
              <p:nvPr/>
            </p:nvSpPr>
            <p:spPr>
              <a:xfrm>
                <a:off x="1291175" y="3405348"/>
                <a:ext cx="142197" cy="49649"/>
              </a:xfrm>
              <a:custGeom>
                <a:avLst/>
                <a:gdLst/>
                <a:ahLst/>
                <a:cxnLst/>
                <a:rect l="l" t="t" r="r" b="b"/>
                <a:pathLst>
                  <a:path w="6278" h="2192" extrusionOk="0">
                    <a:moveTo>
                      <a:pt x="4459" y="1"/>
                    </a:moveTo>
                    <a:cubicBezTo>
                      <a:pt x="3902" y="1"/>
                      <a:pt x="3359" y="98"/>
                      <a:pt x="2762" y="257"/>
                    </a:cubicBezTo>
                    <a:cubicBezTo>
                      <a:pt x="1895" y="463"/>
                      <a:pt x="845" y="737"/>
                      <a:pt x="275" y="1513"/>
                    </a:cubicBezTo>
                    <a:cubicBezTo>
                      <a:pt x="1" y="1787"/>
                      <a:pt x="183" y="2175"/>
                      <a:pt x="571" y="2175"/>
                    </a:cubicBezTo>
                    <a:cubicBezTo>
                      <a:pt x="668" y="2186"/>
                      <a:pt x="765" y="2192"/>
                      <a:pt x="861" y="2192"/>
                    </a:cubicBezTo>
                    <a:cubicBezTo>
                      <a:pt x="1518" y="2192"/>
                      <a:pt x="2177" y="1946"/>
                      <a:pt x="2854" y="1787"/>
                    </a:cubicBezTo>
                    <a:cubicBezTo>
                      <a:pt x="3790" y="1695"/>
                      <a:pt x="4748" y="1695"/>
                      <a:pt x="5707" y="1398"/>
                    </a:cubicBezTo>
                    <a:cubicBezTo>
                      <a:pt x="6278" y="1216"/>
                      <a:pt x="6278" y="371"/>
                      <a:pt x="5707" y="166"/>
                    </a:cubicBezTo>
                    <a:cubicBezTo>
                      <a:pt x="5267" y="51"/>
                      <a:pt x="4859" y="1"/>
                      <a:pt x="4459" y="1"/>
                    </a:cubicBezTo>
                    <a:close/>
                  </a:path>
                </a:pathLst>
              </a:custGeom>
              <a:solidFill>
                <a:srgbClr val="EB6C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47"/>
              <p:cNvSpPr/>
              <p:nvPr/>
            </p:nvSpPr>
            <p:spPr>
              <a:xfrm>
                <a:off x="1440597" y="3419232"/>
                <a:ext cx="48607" cy="29513"/>
              </a:xfrm>
              <a:custGeom>
                <a:avLst/>
                <a:gdLst/>
                <a:ahLst/>
                <a:cxnLst/>
                <a:rect l="l" t="t" r="r" b="b"/>
                <a:pathLst>
                  <a:path w="2146" h="1303" extrusionOk="0">
                    <a:moveTo>
                      <a:pt x="491" y="1"/>
                    </a:moveTo>
                    <a:cubicBezTo>
                      <a:pt x="191" y="1"/>
                      <a:pt x="0" y="544"/>
                      <a:pt x="342" y="785"/>
                    </a:cubicBezTo>
                    <a:cubicBezTo>
                      <a:pt x="525" y="900"/>
                      <a:pt x="731" y="991"/>
                      <a:pt x="913" y="1174"/>
                    </a:cubicBezTo>
                    <a:cubicBezTo>
                      <a:pt x="1107" y="1238"/>
                      <a:pt x="1312" y="1303"/>
                      <a:pt x="1512" y="1303"/>
                    </a:cubicBezTo>
                    <a:cubicBezTo>
                      <a:pt x="1595" y="1303"/>
                      <a:pt x="1677" y="1292"/>
                      <a:pt x="1758" y="1265"/>
                    </a:cubicBezTo>
                    <a:cubicBezTo>
                      <a:pt x="2054" y="1265"/>
                      <a:pt x="2146" y="900"/>
                      <a:pt x="2054" y="694"/>
                    </a:cubicBezTo>
                    <a:cubicBezTo>
                      <a:pt x="1872" y="512"/>
                      <a:pt x="1666" y="329"/>
                      <a:pt x="1392" y="215"/>
                    </a:cubicBezTo>
                    <a:cubicBezTo>
                      <a:pt x="1187" y="124"/>
                      <a:pt x="913" y="124"/>
                      <a:pt x="616" y="32"/>
                    </a:cubicBezTo>
                    <a:cubicBezTo>
                      <a:pt x="573" y="11"/>
                      <a:pt x="531" y="1"/>
                      <a:pt x="491" y="1"/>
                    </a:cubicBezTo>
                    <a:close/>
                  </a:path>
                </a:pathLst>
              </a:custGeom>
              <a:solidFill>
                <a:srgbClr val="EB6C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47"/>
              <p:cNvSpPr/>
              <p:nvPr/>
            </p:nvSpPr>
            <p:spPr>
              <a:xfrm>
                <a:off x="2786506" y="3404102"/>
                <a:ext cx="59819" cy="26931"/>
              </a:xfrm>
              <a:custGeom>
                <a:avLst/>
                <a:gdLst/>
                <a:ahLst/>
                <a:cxnLst/>
                <a:rect l="l" t="t" r="r" b="b"/>
                <a:pathLst>
                  <a:path w="2641" h="1189" extrusionOk="0">
                    <a:moveTo>
                      <a:pt x="2007" y="1"/>
                    </a:moveTo>
                    <a:cubicBezTo>
                      <a:pt x="1806" y="1"/>
                      <a:pt x="1601" y="65"/>
                      <a:pt x="1408" y="130"/>
                    </a:cubicBezTo>
                    <a:cubicBezTo>
                      <a:pt x="1111" y="221"/>
                      <a:pt x="837" y="312"/>
                      <a:pt x="449" y="426"/>
                    </a:cubicBezTo>
                    <a:cubicBezTo>
                      <a:pt x="0" y="597"/>
                      <a:pt x="152" y="1188"/>
                      <a:pt x="641" y="1188"/>
                    </a:cubicBezTo>
                    <a:cubicBezTo>
                      <a:pt x="674" y="1188"/>
                      <a:pt x="709" y="1185"/>
                      <a:pt x="746" y="1180"/>
                    </a:cubicBezTo>
                    <a:cubicBezTo>
                      <a:pt x="1020" y="1180"/>
                      <a:pt x="1316" y="1088"/>
                      <a:pt x="1590" y="1088"/>
                    </a:cubicBezTo>
                    <a:cubicBezTo>
                      <a:pt x="1887" y="997"/>
                      <a:pt x="2161" y="997"/>
                      <a:pt x="2458" y="700"/>
                    </a:cubicBezTo>
                    <a:cubicBezTo>
                      <a:pt x="2640" y="518"/>
                      <a:pt x="2549" y="130"/>
                      <a:pt x="2252" y="38"/>
                    </a:cubicBezTo>
                    <a:cubicBezTo>
                      <a:pt x="2172" y="12"/>
                      <a:pt x="2090" y="1"/>
                      <a:pt x="2007" y="1"/>
                    </a:cubicBezTo>
                    <a:close/>
                  </a:path>
                </a:pathLst>
              </a:custGeom>
              <a:solidFill>
                <a:srgbClr val="EB6C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47"/>
              <p:cNvSpPr/>
              <p:nvPr/>
            </p:nvSpPr>
            <p:spPr>
              <a:xfrm>
                <a:off x="2624513" y="4493726"/>
                <a:ext cx="63918" cy="43918"/>
              </a:xfrm>
              <a:custGeom>
                <a:avLst/>
                <a:gdLst/>
                <a:ahLst/>
                <a:cxnLst/>
                <a:rect l="l" t="t" r="r" b="b"/>
                <a:pathLst>
                  <a:path w="2822" h="1939" extrusionOk="0">
                    <a:moveTo>
                      <a:pt x="2111" y="0"/>
                    </a:moveTo>
                    <a:cubicBezTo>
                      <a:pt x="2037" y="0"/>
                      <a:pt x="1963" y="15"/>
                      <a:pt x="1895" y="47"/>
                    </a:cubicBezTo>
                    <a:cubicBezTo>
                      <a:pt x="1621" y="344"/>
                      <a:pt x="1415" y="526"/>
                      <a:pt x="1141" y="709"/>
                    </a:cubicBezTo>
                    <a:cubicBezTo>
                      <a:pt x="845" y="1006"/>
                      <a:pt x="479" y="1006"/>
                      <a:pt x="183" y="1188"/>
                    </a:cubicBezTo>
                    <a:cubicBezTo>
                      <a:pt x="0" y="1394"/>
                      <a:pt x="0" y="1759"/>
                      <a:pt x="274" y="1850"/>
                    </a:cubicBezTo>
                    <a:cubicBezTo>
                      <a:pt x="395" y="1914"/>
                      <a:pt x="534" y="1938"/>
                      <a:pt x="680" y="1938"/>
                    </a:cubicBezTo>
                    <a:cubicBezTo>
                      <a:pt x="1001" y="1938"/>
                      <a:pt x="1354" y="1822"/>
                      <a:pt x="1621" y="1759"/>
                    </a:cubicBezTo>
                    <a:cubicBezTo>
                      <a:pt x="2191" y="1485"/>
                      <a:pt x="2465" y="1188"/>
                      <a:pt x="2671" y="618"/>
                    </a:cubicBezTo>
                    <a:cubicBezTo>
                      <a:pt x="2821" y="317"/>
                      <a:pt x="2460" y="0"/>
                      <a:pt x="2111" y="0"/>
                    </a:cubicBezTo>
                    <a:close/>
                  </a:path>
                </a:pathLst>
              </a:custGeom>
              <a:solidFill>
                <a:srgbClr val="EB6C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47"/>
              <p:cNvSpPr/>
              <p:nvPr/>
            </p:nvSpPr>
            <p:spPr>
              <a:xfrm>
                <a:off x="2691195" y="4462084"/>
                <a:ext cx="23805" cy="29105"/>
              </a:xfrm>
              <a:custGeom>
                <a:avLst/>
                <a:gdLst/>
                <a:ahLst/>
                <a:cxnLst/>
                <a:rect l="l" t="t" r="r" b="b"/>
                <a:pathLst>
                  <a:path w="1051" h="1285" extrusionOk="0">
                    <a:moveTo>
                      <a:pt x="686" y="0"/>
                    </a:moveTo>
                    <a:cubicBezTo>
                      <a:pt x="575" y="0"/>
                      <a:pt x="464" y="44"/>
                      <a:pt x="389" y="120"/>
                    </a:cubicBezTo>
                    <a:cubicBezTo>
                      <a:pt x="183" y="303"/>
                      <a:pt x="92" y="394"/>
                      <a:pt x="1" y="691"/>
                    </a:cubicBezTo>
                    <a:cubicBezTo>
                      <a:pt x="1" y="873"/>
                      <a:pt x="92" y="1170"/>
                      <a:pt x="389" y="1261"/>
                    </a:cubicBezTo>
                    <a:cubicBezTo>
                      <a:pt x="437" y="1277"/>
                      <a:pt x="483" y="1285"/>
                      <a:pt x="526" y="1285"/>
                    </a:cubicBezTo>
                    <a:cubicBezTo>
                      <a:pt x="731" y="1285"/>
                      <a:pt x="884" y="1118"/>
                      <a:pt x="959" y="873"/>
                    </a:cubicBezTo>
                    <a:cubicBezTo>
                      <a:pt x="1050" y="691"/>
                      <a:pt x="1050" y="508"/>
                      <a:pt x="1050" y="303"/>
                    </a:cubicBezTo>
                    <a:cubicBezTo>
                      <a:pt x="997" y="89"/>
                      <a:pt x="842" y="0"/>
                      <a:pt x="686" y="0"/>
                    </a:cubicBezTo>
                    <a:close/>
                  </a:path>
                </a:pathLst>
              </a:custGeom>
              <a:solidFill>
                <a:srgbClr val="EB6C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47"/>
              <p:cNvSpPr/>
              <p:nvPr/>
            </p:nvSpPr>
            <p:spPr>
              <a:xfrm>
                <a:off x="2012895" y="4067362"/>
                <a:ext cx="27271" cy="46070"/>
              </a:xfrm>
              <a:custGeom>
                <a:avLst/>
                <a:gdLst/>
                <a:ahLst/>
                <a:cxnLst/>
                <a:rect l="l" t="t" r="r" b="b"/>
                <a:pathLst>
                  <a:path w="1204" h="2034" extrusionOk="0">
                    <a:moveTo>
                      <a:pt x="743" y="0"/>
                    </a:moveTo>
                    <a:cubicBezTo>
                      <a:pt x="633" y="0"/>
                      <a:pt x="525" y="41"/>
                      <a:pt x="457" y="131"/>
                    </a:cubicBezTo>
                    <a:cubicBezTo>
                      <a:pt x="92" y="702"/>
                      <a:pt x="1" y="1273"/>
                      <a:pt x="275" y="1843"/>
                    </a:cubicBezTo>
                    <a:cubicBezTo>
                      <a:pt x="316" y="1979"/>
                      <a:pt x="419" y="2033"/>
                      <a:pt x="528" y="2033"/>
                    </a:cubicBezTo>
                    <a:cubicBezTo>
                      <a:pt x="658" y="2033"/>
                      <a:pt x="796" y="1955"/>
                      <a:pt x="845" y="1843"/>
                    </a:cubicBezTo>
                    <a:cubicBezTo>
                      <a:pt x="937" y="1387"/>
                      <a:pt x="937" y="907"/>
                      <a:pt x="1142" y="428"/>
                    </a:cubicBezTo>
                    <a:cubicBezTo>
                      <a:pt x="1203" y="168"/>
                      <a:pt x="967" y="0"/>
                      <a:pt x="743" y="0"/>
                    </a:cubicBezTo>
                    <a:close/>
                  </a:path>
                </a:pathLst>
              </a:custGeom>
              <a:solidFill>
                <a:srgbClr val="EB6C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47"/>
              <p:cNvSpPr/>
              <p:nvPr/>
            </p:nvSpPr>
            <p:spPr>
              <a:xfrm>
                <a:off x="1935907" y="3018848"/>
                <a:ext cx="296149" cy="221313"/>
              </a:xfrm>
              <a:custGeom>
                <a:avLst/>
                <a:gdLst/>
                <a:ahLst/>
                <a:cxnLst/>
                <a:rect l="l" t="t" r="r" b="b"/>
                <a:pathLst>
                  <a:path w="13075" h="9771" extrusionOk="0">
                    <a:moveTo>
                      <a:pt x="5909" y="0"/>
                    </a:moveTo>
                    <a:cubicBezTo>
                      <a:pt x="5662" y="0"/>
                      <a:pt x="5409" y="129"/>
                      <a:pt x="5294" y="408"/>
                    </a:cubicBezTo>
                    <a:cubicBezTo>
                      <a:pt x="4724" y="2028"/>
                      <a:pt x="5203" y="3626"/>
                      <a:pt x="5203" y="5247"/>
                    </a:cubicBezTo>
                    <a:cubicBezTo>
                      <a:pt x="5112" y="6297"/>
                      <a:pt x="4724" y="7255"/>
                      <a:pt x="3674" y="7620"/>
                    </a:cubicBezTo>
                    <a:cubicBezTo>
                      <a:pt x="3509" y="7681"/>
                      <a:pt x="3348" y="7709"/>
                      <a:pt x="3191" y="7709"/>
                    </a:cubicBezTo>
                    <a:cubicBezTo>
                      <a:pt x="2346" y="7709"/>
                      <a:pt x="1641" y="6903"/>
                      <a:pt x="1391" y="6114"/>
                    </a:cubicBezTo>
                    <a:cubicBezTo>
                      <a:pt x="1267" y="5815"/>
                      <a:pt x="985" y="5670"/>
                      <a:pt x="713" y="5670"/>
                    </a:cubicBezTo>
                    <a:cubicBezTo>
                      <a:pt x="383" y="5670"/>
                      <a:pt x="67" y="5884"/>
                      <a:pt x="67" y="6297"/>
                    </a:cubicBezTo>
                    <a:cubicBezTo>
                      <a:pt x="1" y="8302"/>
                      <a:pt x="1535" y="9501"/>
                      <a:pt x="3254" y="9501"/>
                    </a:cubicBezTo>
                    <a:cubicBezTo>
                      <a:pt x="3902" y="9501"/>
                      <a:pt x="4577" y="9330"/>
                      <a:pt x="5203" y="8967"/>
                    </a:cubicBezTo>
                    <a:cubicBezTo>
                      <a:pt x="5682" y="8670"/>
                      <a:pt x="6047" y="8305"/>
                      <a:pt x="6344" y="7826"/>
                    </a:cubicBezTo>
                    <a:cubicBezTo>
                      <a:pt x="6915" y="8670"/>
                      <a:pt x="7965" y="9447"/>
                      <a:pt x="8809" y="9720"/>
                    </a:cubicBezTo>
                    <a:cubicBezTo>
                      <a:pt x="8994" y="9754"/>
                      <a:pt x="9179" y="9771"/>
                      <a:pt x="9362" y="9771"/>
                    </a:cubicBezTo>
                    <a:cubicBezTo>
                      <a:pt x="11275" y="9771"/>
                      <a:pt x="13074" y="8009"/>
                      <a:pt x="12804" y="6114"/>
                    </a:cubicBezTo>
                    <a:cubicBezTo>
                      <a:pt x="12750" y="5727"/>
                      <a:pt x="12400" y="5464"/>
                      <a:pt x="12082" y="5464"/>
                    </a:cubicBezTo>
                    <a:cubicBezTo>
                      <a:pt x="11856" y="5464"/>
                      <a:pt x="11647" y="5596"/>
                      <a:pt x="11571" y="5909"/>
                    </a:cubicBezTo>
                    <a:cubicBezTo>
                      <a:pt x="11274" y="7164"/>
                      <a:pt x="10339" y="8191"/>
                      <a:pt x="9106" y="8191"/>
                    </a:cubicBezTo>
                    <a:cubicBezTo>
                      <a:pt x="9054" y="8195"/>
                      <a:pt x="9004" y="8197"/>
                      <a:pt x="8955" y="8197"/>
                    </a:cubicBezTo>
                    <a:cubicBezTo>
                      <a:pt x="7467" y="8197"/>
                      <a:pt x="7180" y="6557"/>
                      <a:pt x="6915" y="5452"/>
                    </a:cubicBezTo>
                    <a:lnTo>
                      <a:pt x="6915" y="5338"/>
                    </a:lnTo>
                    <a:cubicBezTo>
                      <a:pt x="6915" y="3740"/>
                      <a:pt x="6527" y="1914"/>
                      <a:pt x="6527" y="682"/>
                    </a:cubicBezTo>
                    <a:cubicBezTo>
                      <a:pt x="6580" y="245"/>
                      <a:pt x="6249" y="0"/>
                      <a:pt x="5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47"/>
              <p:cNvSpPr/>
              <p:nvPr/>
            </p:nvSpPr>
            <p:spPr>
              <a:xfrm>
                <a:off x="2325171" y="2580932"/>
                <a:ext cx="285866" cy="146093"/>
              </a:xfrm>
              <a:custGeom>
                <a:avLst/>
                <a:gdLst/>
                <a:ahLst/>
                <a:cxnLst/>
                <a:rect l="l" t="t" r="r" b="b"/>
                <a:pathLst>
                  <a:path w="12621" h="6450" extrusionOk="0">
                    <a:moveTo>
                      <a:pt x="11207" y="1"/>
                    </a:moveTo>
                    <a:cubicBezTo>
                      <a:pt x="10981" y="1"/>
                      <a:pt x="10749" y="101"/>
                      <a:pt x="10546" y="340"/>
                    </a:cubicBezTo>
                    <a:cubicBezTo>
                      <a:pt x="9222" y="1847"/>
                      <a:pt x="8651" y="3376"/>
                      <a:pt x="6551" y="3947"/>
                    </a:cubicBezTo>
                    <a:cubicBezTo>
                      <a:pt x="6196" y="4055"/>
                      <a:pt x="5849" y="4105"/>
                      <a:pt x="5511" y="4105"/>
                    </a:cubicBezTo>
                    <a:cubicBezTo>
                      <a:pt x="3503" y="4105"/>
                      <a:pt x="1835" y="2347"/>
                      <a:pt x="936" y="705"/>
                    </a:cubicBezTo>
                    <a:cubicBezTo>
                      <a:pt x="863" y="523"/>
                      <a:pt x="699" y="442"/>
                      <a:pt x="528" y="442"/>
                    </a:cubicBezTo>
                    <a:cubicBezTo>
                      <a:pt x="271" y="442"/>
                      <a:pt x="0" y="623"/>
                      <a:pt x="0" y="911"/>
                    </a:cubicBezTo>
                    <a:cubicBezTo>
                      <a:pt x="183" y="4038"/>
                      <a:pt x="2945" y="6138"/>
                      <a:pt x="5889" y="6412"/>
                    </a:cubicBezTo>
                    <a:cubicBezTo>
                      <a:pt x="6070" y="6437"/>
                      <a:pt x="6255" y="6449"/>
                      <a:pt x="6444" y="6449"/>
                    </a:cubicBezTo>
                    <a:cubicBezTo>
                      <a:pt x="9154" y="6449"/>
                      <a:pt x="12620" y="3931"/>
                      <a:pt x="12257" y="1093"/>
                    </a:cubicBezTo>
                    <a:cubicBezTo>
                      <a:pt x="12194" y="509"/>
                      <a:pt x="11715" y="1"/>
                      <a:pt x="11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47"/>
              <p:cNvSpPr/>
              <p:nvPr/>
            </p:nvSpPr>
            <p:spPr>
              <a:xfrm>
                <a:off x="1573870" y="2580932"/>
                <a:ext cx="286024" cy="146093"/>
              </a:xfrm>
              <a:custGeom>
                <a:avLst/>
                <a:gdLst/>
                <a:ahLst/>
                <a:cxnLst/>
                <a:rect l="l" t="t" r="r" b="b"/>
                <a:pathLst>
                  <a:path w="12628" h="6450" extrusionOk="0">
                    <a:moveTo>
                      <a:pt x="1377" y="1"/>
                    </a:moveTo>
                    <a:cubicBezTo>
                      <a:pt x="842" y="1"/>
                      <a:pt x="319" y="509"/>
                      <a:pt x="256" y="1093"/>
                    </a:cubicBezTo>
                    <a:cubicBezTo>
                      <a:pt x="0" y="3931"/>
                      <a:pt x="3473" y="6449"/>
                      <a:pt x="6164" y="6449"/>
                    </a:cubicBezTo>
                    <a:cubicBezTo>
                      <a:pt x="6353" y="6449"/>
                      <a:pt x="6537" y="6437"/>
                      <a:pt x="6716" y="6412"/>
                    </a:cubicBezTo>
                    <a:cubicBezTo>
                      <a:pt x="9683" y="6138"/>
                      <a:pt x="12422" y="4038"/>
                      <a:pt x="12627" y="911"/>
                    </a:cubicBezTo>
                    <a:cubicBezTo>
                      <a:pt x="12627" y="623"/>
                      <a:pt x="12348" y="442"/>
                      <a:pt x="12065" y="442"/>
                    </a:cubicBezTo>
                    <a:cubicBezTo>
                      <a:pt x="11877" y="442"/>
                      <a:pt x="11687" y="523"/>
                      <a:pt x="11577" y="705"/>
                    </a:cubicBezTo>
                    <a:cubicBezTo>
                      <a:pt x="10757" y="2347"/>
                      <a:pt x="9117" y="4105"/>
                      <a:pt x="7101" y="4105"/>
                    </a:cubicBezTo>
                    <a:cubicBezTo>
                      <a:pt x="6762" y="4105"/>
                      <a:pt x="6412" y="4055"/>
                      <a:pt x="6054" y="3947"/>
                    </a:cubicBezTo>
                    <a:cubicBezTo>
                      <a:pt x="3977" y="3376"/>
                      <a:pt x="3292" y="1847"/>
                      <a:pt x="2059" y="340"/>
                    </a:cubicBezTo>
                    <a:cubicBezTo>
                      <a:pt x="1856" y="101"/>
                      <a:pt x="1615"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47"/>
              <p:cNvSpPr/>
              <p:nvPr/>
            </p:nvSpPr>
            <p:spPr>
              <a:xfrm>
                <a:off x="2519032" y="2739075"/>
                <a:ext cx="240951" cy="172706"/>
              </a:xfrm>
              <a:custGeom>
                <a:avLst/>
                <a:gdLst/>
                <a:ahLst/>
                <a:cxnLst/>
                <a:rect l="l" t="t" r="r" b="b"/>
                <a:pathLst>
                  <a:path w="10638" h="7625" extrusionOk="0">
                    <a:moveTo>
                      <a:pt x="5319" y="0"/>
                    </a:moveTo>
                    <a:cubicBezTo>
                      <a:pt x="2375" y="0"/>
                      <a:pt x="1" y="1712"/>
                      <a:pt x="1" y="3812"/>
                    </a:cubicBezTo>
                    <a:cubicBezTo>
                      <a:pt x="1" y="5912"/>
                      <a:pt x="2375" y="7624"/>
                      <a:pt x="5319" y="7624"/>
                    </a:cubicBezTo>
                    <a:cubicBezTo>
                      <a:pt x="8263" y="7624"/>
                      <a:pt x="10637" y="5912"/>
                      <a:pt x="10637" y="3812"/>
                    </a:cubicBezTo>
                    <a:cubicBezTo>
                      <a:pt x="10637" y="1712"/>
                      <a:pt x="8263" y="0"/>
                      <a:pt x="5319" y="0"/>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47"/>
              <p:cNvSpPr/>
              <p:nvPr/>
            </p:nvSpPr>
            <p:spPr>
              <a:xfrm>
                <a:off x="1400778" y="2739075"/>
                <a:ext cx="241449" cy="172706"/>
              </a:xfrm>
              <a:custGeom>
                <a:avLst/>
                <a:gdLst/>
                <a:ahLst/>
                <a:cxnLst/>
                <a:rect l="l" t="t" r="r" b="b"/>
                <a:pathLst>
                  <a:path w="10660" h="7625" extrusionOk="0">
                    <a:moveTo>
                      <a:pt x="5342" y="0"/>
                    </a:moveTo>
                    <a:cubicBezTo>
                      <a:pt x="2374" y="0"/>
                      <a:pt x="1" y="1712"/>
                      <a:pt x="1" y="3812"/>
                    </a:cubicBezTo>
                    <a:cubicBezTo>
                      <a:pt x="1" y="5912"/>
                      <a:pt x="2374" y="7624"/>
                      <a:pt x="5342" y="7624"/>
                    </a:cubicBezTo>
                    <a:cubicBezTo>
                      <a:pt x="8286" y="7624"/>
                      <a:pt x="10660" y="5912"/>
                      <a:pt x="10660" y="3812"/>
                    </a:cubicBezTo>
                    <a:cubicBezTo>
                      <a:pt x="10660" y="1712"/>
                      <a:pt x="8286" y="0"/>
                      <a:pt x="5342" y="0"/>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47"/>
              <p:cNvSpPr/>
              <p:nvPr/>
            </p:nvSpPr>
            <p:spPr>
              <a:xfrm>
                <a:off x="1457132" y="2355180"/>
                <a:ext cx="36217" cy="43737"/>
              </a:xfrm>
              <a:custGeom>
                <a:avLst/>
                <a:gdLst/>
                <a:ahLst/>
                <a:cxnLst/>
                <a:rect l="l" t="t" r="r" b="b"/>
                <a:pathLst>
                  <a:path w="1599" h="1931" extrusionOk="0">
                    <a:moveTo>
                      <a:pt x="1175" y="0"/>
                    </a:moveTo>
                    <a:cubicBezTo>
                      <a:pt x="1040" y="0"/>
                      <a:pt x="912" y="85"/>
                      <a:pt x="845" y="218"/>
                    </a:cubicBezTo>
                    <a:cubicBezTo>
                      <a:pt x="571" y="515"/>
                      <a:pt x="274" y="880"/>
                      <a:pt x="92" y="1268"/>
                    </a:cubicBezTo>
                    <a:cubicBezTo>
                      <a:pt x="1" y="1451"/>
                      <a:pt x="92" y="1656"/>
                      <a:pt x="183" y="1748"/>
                    </a:cubicBezTo>
                    <a:cubicBezTo>
                      <a:pt x="274" y="1839"/>
                      <a:pt x="366" y="1839"/>
                      <a:pt x="457" y="1930"/>
                    </a:cubicBezTo>
                    <a:cubicBezTo>
                      <a:pt x="662" y="1930"/>
                      <a:pt x="845" y="1839"/>
                      <a:pt x="936" y="1656"/>
                    </a:cubicBezTo>
                    <a:cubicBezTo>
                      <a:pt x="1233" y="1360"/>
                      <a:pt x="1324" y="880"/>
                      <a:pt x="1507" y="515"/>
                    </a:cubicBezTo>
                    <a:cubicBezTo>
                      <a:pt x="1598" y="310"/>
                      <a:pt x="1416" y="127"/>
                      <a:pt x="1324" y="36"/>
                    </a:cubicBezTo>
                    <a:cubicBezTo>
                      <a:pt x="1275" y="11"/>
                      <a:pt x="1225" y="0"/>
                      <a:pt x="1175"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47"/>
              <p:cNvSpPr/>
              <p:nvPr/>
            </p:nvSpPr>
            <p:spPr>
              <a:xfrm>
                <a:off x="1671129" y="2465123"/>
                <a:ext cx="36874" cy="42310"/>
              </a:xfrm>
              <a:custGeom>
                <a:avLst/>
                <a:gdLst/>
                <a:ahLst/>
                <a:cxnLst/>
                <a:rect l="l" t="t" r="r" b="b"/>
                <a:pathLst>
                  <a:path w="1628" h="1868" extrusionOk="0">
                    <a:moveTo>
                      <a:pt x="1197" y="0"/>
                    </a:moveTo>
                    <a:cubicBezTo>
                      <a:pt x="1008" y="0"/>
                      <a:pt x="803" y="101"/>
                      <a:pt x="710" y="318"/>
                    </a:cubicBezTo>
                    <a:cubicBezTo>
                      <a:pt x="710" y="500"/>
                      <a:pt x="618" y="591"/>
                      <a:pt x="527" y="683"/>
                    </a:cubicBezTo>
                    <a:cubicBezTo>
                      <a:pt x="436" y="888"/>
                      <a:pt x="345" y="1071"/>
                      <a:pt x="253" y="1162"/>
                    </a:cubicBezTo>
                    <a:cubicBezTo>
                      <a:pt x="0" y="1415"/>
                      <a:pt x="179" y="1868"/>
                      <a:pt x="464" y="1868"/>
                    </a:cubicBezTo>
                    <a:cubicBezTo>
                      <a:pt x="513" y="1868"/>
                      <a:pt x="565" y="1854"/>
                      <a:pt x="618" y="1824"/>
                    </a:cubicBezTo>
                    <a:cubicBezTo>
                      <a:pt x="915" y="1733"/>
                      <a:pt x="1189" y="1550"/>
                      <a:pt x="1395" y="1253"/>
                    </a:cubicBezTo>
                    <a:cubicBezTo>
                      <a:pt x="1577" y="1071"/>
                      <a:pt x="1577" y="683"/>
                      <a:pt x="1577" y="409"/>
                    </a:cubicBezTo>
                    <a:cubicBezTo>
                      <a:pt x="1627" y="147"/>
                      <a:pt x="1424" y="0"/>
                      <a:pt x="1197"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47"/>
              <p:cNvSpPr/>
              <p:nvPr/>
            </p:nvSpPr>
            <p:spPr>
              <a:xfrm>
                <a:off x="1401367" y="2615179"/>
                <a:ext cx="29943" cy="40611"/>
              </a:xfrm>
              <a:custGeom>
                <a:avLst/>
                <a:gdLst/>
                <a:ahLst/>
                <a:cxnLst/>
                <a:rect l="l" t="t" r="r" b="b"/>
                <a:pathLst>
                  <a:path w="1322" h="1793" extrusionOk="0">
                    <a:moveTo>
                      <a:pt x="853" y="1"/>
                    </a:moveTo>
                    <a:cubicBezTo>
                      <a:pt x="723" y="1"/>
                      <a:pt x="599" y="45"/>
                      <a:pt x="545" y="152"/>
                    </a:cubicBezTo>
                    <a:cubicBezTo>
                      <a:pt x="363" y="540"/>
                      <a:pt x="180" y="905"/>
                      <a:pt x="66" y="1293"/>
                    </a:cubicBezTo>
                    <a:cubicBezTo>
                      <a:pt x="0" y="1572"/>
                      <a:pt x="182" y="1792"/>
                      <a:pt x="391" y="1792"/>
                    </a:cubicBezTo>
                    <a:cubicBezTo>
                      <a:pt x="473" y="1792"/>
                      <a:pt x="559" y="1758"/>
                      <a:pt x="637" y="1681"/>
                    </a:cubicBezTo>
                    <a:cubicBezTo>
                      <a:pt x="933" y="1385"/>
                      <a:pt x="1116" y="1019"/>
                      <a:pt x="1207" y="631"/>
                    </a:cubicBezTo>
                    <a:cubicBezTo>
                      <a:pt x="1321" y="449"/>
                      <a:pt x="1321" y="152"/>
                      <a:pt x="1116" y="61"/>
                    </a:cubicBezTo>
                    <a:cubicBezTo>
                      <a:pt x="1040" y="23"/>
                      <a:pt x="945" y="1"/>
                      <a:pt x="853"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47"/>
              <p:cNvSpPr/>
              <p:nvPr/>
            </p:nvSpPr>
            <p:spPr>
              <a:xfrm>
                <a:off x="1291175" y="2901000"/>
                <a:ext cx="25866" cy="54473"/>
              </a:xfrm>
              <a:custGeom>
                <a:avLst/>
                <a:gdLst/>
                <a:ahLst/>
                <a:cxnLst/>
                <a:rect l="l" t="t" r="r" b="b"/>
                <a:pathLst>
                  <a:path w="1142" h="2405" extrusionOk="0">
                    <a:moveTo>
                      <a:pt x="467" y="0"/>
                    </a:moveTo>
                    <a:cubicBezTo>
                      <a:pt x="287" y="0"/>
                      <a:pt x="92" y="157"/>
                      <a:pt x="92" y="384"/>
                    </a:cubicBezTo>
                    <a:cubicBezTo>
                      <a:pt x="92" y="954"/>
                      <a:pt x="1" y="1525"/>
                      <a:pt x="183" y="2096"/>
                    </a:cubicBezTo>
                    <a:cubicBezTo>
                      <a:pt x="280" y="2288"/>
                      <a:pt x="458" y="2405"/>
                      <a:pt x="619" y="2405"/>
                    </a:cubicBezTo>
                    <a:cubicBezTo>
                      <a:pt x="764" y="2405"/>
                      <a:pt x="893" y="2311"/>
                      <a:pt x="936" y="2096"/>
                    </a:cubicBezTo>
                    <a:cubicBezTo>
                      <a:pt x="1142" y="1525"/>
                      <a:pt x="936" y="840"/>
                      <a:pt x="754" y="270"/>
                    </a:cubicBezTo>
                    <a:cubicBezTo>
                      <a:pt x="716" y="80"/>
                      <a:pt x="595" y="0"/>
                      <a:pt x="467"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47"/>
              <p:cNvSpPr/>
              <p:nvPr/>
            </p:nvSpPr>
            <p:spPr>
              <a:xfrm>
                <a:off x="1538807" y="3032279"/>
                <a:ext cx="23805" cy="40793"/>
              </a:xfrm>
              <a:custGeom>
                <a:avLst/>
                <a:gdLst/>
                <a:ahLst/>
                <a:cxnLst/>
                <a:rect l="l" t="t" r="r" b="b"/>
                <a:pathLst>
                  <a:path w="1051" h="1801" extrusionOk="0">
                    <a:moveTo>
                      <a:pt x="551" y="0"/>
                    </a:moveTo>
                    <a:cubicBezTo>
                      <a:pt x="341" y="0"/>
                      <a:pt x="134" y="123"/>
                      <a:pt x="92" y="385"/>
                    </a:cubicBezTo>
                    <a:cubicBezTo>
                      <a:pt x="1" y="751"/>
                      <a:pt x="1" y="1047"/>
                      <a:pt x="1" y="1435"/>
                    </a:cubicBezTo>
                    <a:cubicBezTo>
                      <a:pt x="1" y="1618"/>
                      <a:pt x="92" y="1709"/>
                      <a:pt x="275" y="1801"/>
                    </a:cubicBezTo>
                    <a:cubicBezTo>
                      <a:pt x="480" y="1801"/>
                      <a:pt x="663" y="1801"/>
                      <a:pt x="754" y="1618"/>
                    </a:cubicBezTo>
                    <a:cubicBezTo>
                      <a:pt x="845" y="1435"/>
                      <a:pt x="960" y="1230"/>
                      <a:pt x="960" y="1047"/>
                    </a:cubicBezTo>
                    <a:cubicBezTo>
                      <a:pt x="1051" y="865"/>
                      <a:pt x="1051" y="659"/>
                      <a:pt x="1051" y="477"/>
                    </a:cubicBezTo>
                    <a:cubicBezTo>
                      <a:pt x="1051" y="169"/>
                      <a:pt x="798" y="0"/>
                      <a:pt x="551"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47"/>
              <p:cNvSpPr/>
              <p:nvPr/>
            </p:nvSpPr>
            <p:spPr>
              <a:xfrm>
                <a:off x="1411628" y="3219142"/>
                <a:ext cx="32254" cy="44077"/>
              </a:xfrm>
              <a:custGeom>
                <a:avLst/>
                <a:gdLst/>
                <a:ahLst/>
                <a:cxnLst/>
                <a:rect l="l" t="t" r="r" b="b"/>
                <a:pathLst>
                  <a:path w="1424" h="1946" extrusionOk="0">
                    <a:moveTo>
                      <a:pt x="700" y="1"/>
                    </a:moveTo>
                    <a:cubicBezTo>
                      <a:pt x="472" y="1"/>
                      <a:pt x="276" y="177"/>
                      <a:pt x="184" y="398"/>
                    </a:cubicBezTo>
                    <a:cubicBezTo>
                      <a:pt x="1" y="969"/>
                      <a:pt x="184" y="1745"/>
                      <a:pt x="868" y="1927"/>
                    </a:cubicBezTo>
                    <a:cubicBezTo>
                      <a:pt x="905" y="1940"/>
                      <a:pt x="942" y="1945"/>
                      <a:pt x="978" y="1945"/>
                    </a:cubicBezTo>
                    <a:cubicBezTo>
                      <a:pt x="1214" y="1945"/>
                      <a:pt x="1424" y="1705"/>
                      <a:pt x="1325" y="1448"/>
                    </a:cubicBezTo>
                    <a:cubicBezTo>
                      <a:pt x="1325" y="1265"/>
                      <a:pt x="1233" y="1060"/>
                      <a:pt x="1233" y="969"/>
                    </a:cubicBezTo>
                    <a:cubicBezTo>
                      <a:pt x="1142" y="786"/>
                      <a:pt x="1142" y="695"/>
                      <a:pt x="1233" y="604"/>
                    </a:cubicBezTo>
                    <a:cubicBezTo>
                      <a:pt x="1233" y="398"/>
                      <a:pt x="1142" y="124"/>
                      <a:pt x="868" y="33"/>
                    </a:cubicBezTo>
                    <a:cubicBezTo>
                      <a:pt x="811" y="11"/>
                      <a:pt x="754" y="1"/>
                      <a:pt x="700"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47"/>
              <p:cNvSpPr/>
              <p:nvPr/>
            </p:nvSpPr>
            <p:spPr>
              <a:xfrm>
                <a:off x="1767323" y="2828633"/>
                <a:ext cx="25866" cy="39592"/>
              </a:xfrm>
              <a:custGeom>
                <a:avLst/>
                <a:gdLst/>
                <a:ahLst/>
                <a:cxnLst/>
                <a:rect l="l" t="t" r="r" b="b"/>
                <a:pathLst>
                  <a:path w="1142" h="1748" extrusionOk="0">
                    <a:moveTo>
                      <a:pt x="423" y="1"/>
                    </a:moveTo>
                    <a:cubicBezTo>
                      <a:pt x="326" y="1"/>
                      <a:pt x="229" y="52"/>
                      <a:pt x="183" y="155"/>
                    </a:cubicBezTo>
                    <a:cubicBezTo>
                      <a:pt x="1" y="429"/>
                      <a:pt x="1" y="611"/>
                      <a:pt x="1" y="908"/>
                    </a:cubicBezTo>
                    <a:cubicBezTo>
                      <a:pt x="1" y="1182"/>
                      <a:pt x="92" y="1479"/>
                      <a:pt x="366" y="1661"/>
                    </a:cubicBezTo>
                    <a:cubicBezTo>
                      <a:pt x="427" y="1722"/>
                      <a:pt x="494" y="1747"/>
                      <a:pt x="560" y="1747"/>
                    </a:cubicBezTo>
                    <a:cubicBezTo>
                      <a:pt x="718" y="1747"/>
                      <a:pt x="872" y="1607"/>
                      <a:pt x="937" y="1479"/>
                    </a:cubicBezTo>
                    <a:cubicBezTo>
                      <a:pt x="1142" y="1296"/>
                      <a:pt x="1142" y="999"/>
                      <a:pt x="1028" y="726"/>
                    </a:cubicBezTo>
                    <a:cubicBezTo>
                      <a:pt x="937" y="520"/>
                      <a:pt x="845" y="246"/>
                      <a:pt x="663" y="155"/>
                    </a:cubicBezTo>
                    <a:cubicBezTo>
                      <a:pt x="617" y="52"/>
                      <a:pt x="520" y="1"/>
                      <a:pt x="423"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47"/>
              <p:cNvSpPr/>
              <p:nvPr/>
            </p:nvSpPr>
            <p:spPr>
              <a:xfrm>
                <a:off x="2053733" y="2564851"/>
                <a:ext cx="23805" cy="37078"/>
              </a:xfrm>
              <a:custGeom>
                <a:avLst/>
                <a:gdLst/>
                <a:ahLst/>
                <a:cxnLst/>
                <a:rect l="l" t="t" r="r" b="b"/>
                <a:pathLst>
                  <a:path w="1051" h="1637" extrusionOk="0">
                    <a:moveTo>
                      <a:pt x="572" y="0"/>
                    </a:moveTo>
                    <a:cubicBezTo>
                      <a:pt x="275" y="0"/>
                      <a:pt x="92" y="183"/>
                      <a:pt x="92" y="480"/>
                    </a:cubicBezTo>
                    <a:cubicBezTo>
                      <a:pt x="92" y="662"/>
                      <a:pt x="1" y="754"/>
                      <a:pt x="1" y="959"/>
                    </a:cubicBezTo>
                    <a:cubicBezTo>
                      <a:pt x="1" y="1142"/>
                      <a:pt x="92" y="1233"/>
                      <a:pt x="184" y="1415"/>
                    </a:cubicBezTo>
                    <a:cubicBezTo>
                      <a:pt x="258" y="1573"/>
                      <a:pt x="381" y="1636"/>
                      <a:pt x="507" y="1636"/>
                    </a:cubicBezTo>
                    <a:cubicBezTo>
                      <a:pt x="691" y="1636"/>
                      <a:pt x="883" y="1500"/>
                      <a:pt x="937" y="1324"/>
                    </a:cubicBezTo>
                    <a:cubicBezTo>
                      <a:pt x="1051" y="1050"/>
                      <a:pt x="1051" y="662"/>
                      <a:pt x="937" y="388"/>
                    </a:cubicBezTo>
                    <a:cubicBezTo>
                      <a:pt x="937" y="183"/>
                      <a:pt x="754" y="0"/>
                      <a:pt x="572"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47"/>
              <p:cNvSpPr/>
              <p:nvPr/>
            </p:nvSpPr>
            <p:spPr>
              <a:xfrm>
                <a:off x="1898648" y="2328204"/>
                <a:ext cx="27927" cy="40725"/>
              </a:xfrm>
              <a:custGeom>
                <a:avLst/>
                <a:gdLst/>
                <a:ahLst/>
                <a:cxnLst/>
                <a:rect l="l" t="t" r="r" b="b"/>
                <a:pathLst>
                  <a:path w="1233" h="1798" extrusionOk="0">
                    <a:moveTo>
                      <a:pt x="650" y="1"/>
                    </a:moveTo>
                    <a:cubicBezTo>
                      <a:pt x="390" y="1"/>
                      <a:pt x="127" y="214"/>
                      <a:pt x="183" y="565"/>
                    </a:cubicBezTo>
                    <a:cubicBezTo>
                      <a:pt x="274" y="656"/>
                      <a:pt x="183" y="748"/>
                      <a:pt x="183" y="839"/>
                    </a:cubicBezTo>
                    <a:cubicBezTo>
                      <a:pt x="92" y="1021"/>
                      <a:pt x="0" y="1227"/>
                      <a:pt x="0" y="1409"/>
                    </a:cubicBezTo>
                    <a:cubicBezTo>
                      <a:pt x="0" y="1706"/>
                      <a:pt x="274" y="1797"/>
                      <a:pt x="480" y="1797"/>
                    </a:cubicBezTo>
                    <a:cubicBezTo>
                      <a:pt x="1142" y="1592"/>
                      <a:pt x="1233" y="839"/>
                      <a:pt x="1050" y="268"/>
                    </a:cubicBezTo>
                    <a:cubicBezTo>
                      <a:pt x="971" y="84"/>
                      <a:pt x="811" y="1"/>
                      <a:pt x="650"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47"/>
              <p:cNvSpPr/>
              <p:nvPr/>
            </p:nvSpPr>
            <p:spPr>
              <a:xfrm>
                <a:off x="1737403" y="2252213"/>
                <a:ext cx="38460" cy="46002"/>
              </a:xfrm>
              <a:custGeom>
                <a:avLst/>
                <a:gdLst/>
                <a:ahLst/>
                <a:cxnLst/>
                <a:rect l="l" t="t" r="r" b="b"/>
                <a:pathLst>
                  <a:path w="1698" h="2031" extrusionOk="0">
                    <a:moveTo>
                      <a:pt x="1077" y="1"/>
                    </a:moveTo>
                    <a:cubicBezTo>
                      <a:pt x="953" y="1"/>
                      <a:pt x="831" y="59"/>
                      <a:pt x="751" y="199"/>
                    </a:cubicBezTo>
                    <a:cubicBezTo>
                      <a:pt x="546" y="679"/>
                      <a:pt x="180" y="1067"/>
                      <a:pt x="66" y="1432"/>
                    </a:cubicBezTo>
                    <a:cubicBezTo>
                      <a:pt x="0" y="1779"/>
                      <a:pt x="281" y="2030"/>
                      <a:pt x="553" y="2030"/>
                    </a:cubicBezTo>
                    <a:cubicBezTo>
                      <a:pt x="657" y="2030"/>
                      <a:pt x="760" y="1993"/>
                      <a:pt x="842" y="1911"/>
                    </a:cubicBezTo>
                    <a:cubicBezTo>
                      <a:pt x="934" y="1729"/>
                      <a:pt x="1116" y="1637"/>
                      <a:pt x="1322" y="1432"/>
                    </a:cubicBezTo>
                    <a:cubicBezTo>
                      <a:pt x="1413" y="1341"/>
                      <a:pt x="1413" y="1158"/>
                      <a:pt x="1322" y="1067"/>
                    </a:cubicBezTo>
                    <a:cubicBezTo>
                      <a:pt x="1413" y="953"/>
                      <a:pt x="1504" y="770"/>
                      <a:pt x="1504" y="679"/>
                    </a:cubicBezTo>
                    <a:cubicBezTo>
                      <a:pt x="1698" y="340"/>
                      <a:pt x="1378" y="1"/>
                      <a:pt x="1077"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47"/>
              <p:cNvSpPr/>
              <p:nvPr/>
            </p:nvSpPr>
            <p:spPr>
              <a:xfrm>
                <a:off x="2023246" y="2114025"/>
                <a:ext cx="25866" cy="40861"/>
              </a:xfrm>
              <a:custGeom>
                <a:avLst/>
                <a:gdLst/>
                <a:ahLst/>
                <a:cxnLst/>
                <a:rect l="l" t="t" r="r" b="b"/>
                <a:pathLst>
                  <a:path w="1142" h="1804" extrusionOk="0">
                    <a:moveTo>
                      <a:pt x="582" y="1"/>
                    </a:moveTo>
                    <a:cubicBezTo>
                      <a:pt x="440" y="1"/>
                      <a:pt x="297" y="69"/>
                      <a:pt x="206" y="206"/>
                    </a:cubicBezTo>
                    <a:cubicBezTo>
                      <a:pt x="0" y="594"/>
                      <a:pt x="0" y="1073"/>
                      <a:pt x="114" y="1461"/>
                    </a:cubicBezTo>
                    <a:cubicBezTo>
                      <a:pt x="206" y="1690"/>
                      <a:pt x="394" y="1804"/>
                      <a:pt x="582" y="1804"/>
                    </a:cubicBezTo>
                    <a:cubicBezTo>
                      <a:pt x="771" y="1804"/>
                      <a:pt x="959" y="1690"/>
                      <a:pt x="1050" y="1461"/>
                    </a:cubicBezTo>
                    <a:cubicBezTo>
                      <a:pt x="1142" y="1073"/>
                      <a:pt x="1142" y="594"/>
                      <a:pt x="959" y="206"/>
                    </a:cubicBezTo>
                    <a:cubicBezTo>
                      <a:pt x="868" y="69"/>
                      <a:pt x="725" y="1"/>
                      <a:pt x="582"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47"/>
              <p:cNvSpPr/>
              <p:nvPr/>
            </p:nvSpPr>
            <p:spPr>
              <a:xfrm>
                <a:off x="2140414" y="2335905"/>
                <a:ext cx="29672" cy="45141"/>
              </a:xfrm>
              <a:custGeom>
                <a:avLst/>
                <a:gdLst/>
                <a:ahLst/>
                <a:cxnLst/>
                <a:rect l="l" t="t" r="r" b="b"/>
                <a:pathLst>
                  <a:path w="1310" h="1993" extrusionOk="0">
                    <a:moveTo>
                      <a:pt x="531" y="0"/>
                    </a:moveTo>
                    <a:cubicBezTo>
                      <a:pt x="282" y="0"/>
                      <a:pt x="1" y="270"/>
                      <a:pt x="77" y="590"/>
                    </a:cubicBezTo>
                    <a:cubicBezTo>
                      <a:pt x="77" y="796"/>
                      <a:pt x="168" y="978"/>
                      <a:pt x="168" y="1161"/>
                    </a:cubicBezTo>
                    <a:cubicBezTo>
                      <a:pt x="260" y="1366"/>
                      <a:pt x="351" y="1549"/>
                      <a:pt x="442" y="1823"/>
                    </a:cubicBezTo>
                    <a:cubicBezTo>
                      <a:pt x="556" y="1936"/>
                      <a:pt x="709" y="1993"/>
                      <a:pt x="856" y="1993"/>
                    </a:cubicBezTo>
                    <a:cubicBezTo>
                      <a:pt x="1092" y="1993"/>
                      <a:pt x="1310" y="1845"/>
                      <a:pt x="1310" y="1549"/>
                    </a:cubicBezTo>
                    <a:cubicBezTo>
                      <a:pt x="1310" y="1457"/>
                      <a:pt x="1310" y="1366"/>
                      <a:pt x="1218" y="1161"/>
                    </a:cubicBezTo>
                    <a:cubicBezTo>
                      <a:pt x="1218" y="1069"/>
                      <a:pt x="1218" y="978"/>
                      <a:pt x="1104" y="887"/>
                    </a:cubicBezTo>
                    <a:cubicBezTo>
                      <a:pt x="1013" y="590"/>
                      <a:pt x="922" y="408"/>
                      <a:pt x="830" y="225"/>
                    </a:cubicBezTo>
                    <a:cubicBezTo>
                      <a:pt x="770" y="66"/>
                      <a:pt x="654" y="0"/>
                      <a:pt x="531"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47"/>
              <p:cNvSpPr/>
              <p:nvPr/>
            </p:nvSpPr>
            <p:spPr>
              <a:xfrm>
                <a:off x="2341184" y="2172666"/>
                <a:ext cx="45345" cy="52707"/>
              </a:xfrm>
              <a:custGeom>
                <a:avLst/>
                <a:gdLst/>
                <a:ahLst/>
                <a:cxnLst/>
                <a:rect l="l" t="t" r="r" b="b"/>
                <a:pathLst>
                  <a:path w="2002" h="2327" extrusionOk="0">
                    <a:moveTo>
                      <a:pt x="520" y="0"/>
                    </a:moveTo>
                    <a:cubicBezTo>
                      <a:pt x="238" y="0"/>
                      <a:pt x="0" y="292"/>
                      <a:pt x="138" y="584"/>
                    </a:cubicBezTo>
                    <a:cubicBezTo>
                      <a:pt x="434" y="1246"/>
                      <a:pt x="800" y="1726"/>
                      <a:pt x="1188" y="2182"/>
                    </a:cubicBezTo>
                    <a:cubicBezTo>
                      <a:pt x="1290" y="2284"/>
                      <a:pt x="1398" y="2326"/>
                      <a:pt x="1498" y="2326"/>
                    </a:cubicBezTo>
                    <a:cubicBezTo>
                      <a:pt x="1780" y="2326"/>
                      <a:pt x="2001" y="1995"/>
                      <a:pt x="1850" y="1726"/>
                    </a:cubicBezTo>
                    <a:cubicBezTo>
                      <a:pt x="1576" y="1155"/>
                      <a:pt x="1188" y="676"/>
                      <a:pt x="800" y="105"/>
                    </a:cubicBezTo>
                    <a:cubicBezTo>
                      <a:pt x="709" y="32"/>
                      <a:pt x="612" y="0"/>
                      <a:pt x="520"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47"/>
              <p:cNvSpPr/>
              <p:nvPr/>
            </p:nvSpPr>
            <p:spPr>
              <a:xfrm>
                <a:off x="2455974" y="2462586"/>
                <a:ext cx="36965" cy="33907"/>
              </a:xfrm>
              <a:custGeom>
                <a:avLst/>
                <a:gdLst/>
                <a:ahLst/>
                <a:cxnLst/>
                <a:rect l="l" t="t" r="r" b="b"/>
                <a:pathLst>
                  <a:path w="1632" h="1497" extrusionOk="0">
                    <a:moveTo>
                      <a:pt x="653" y="0"/>
                    </a:moveTo>
                    <a:cubicBezTo>
                      <a:pt x="318" y="0"/>
                      <a:pt x="1" y="346"/>
                      <a:pt x="205" y="703"/>
                    </a:cubicBezTo>
                    <a:cubicBezTo>
                      <a:pt x="411" y="1000"/>
                      <a:pt x="593" y="1274"/>
                      <a:pt x="867" y="1480"/>
                    </a:cubicBezTo>
                    <a:cubicBezTo>
                      <a:pt x="905" y="1491"/>
                      <a:pt x="945" y="1496"/>
                      <a:pt x="987" y="1496"/>
                    </a:cubicBezTo>
                    <a:cubicBezTo>
                      <a:pt x="1276" y="1496"/>
                      <a:pt x="1632" y="1240"/>
                      <a:pt x="1552" y="1000"/>
                    </a:cubicBezTo>
                    <a:cubicBezTo>
                      <a:pt x="1347" y="612"/>
                      <a:pt x="1255" y="338"/>
                      <a:pt x="982" y="133"/>
                    </a:cubicBezTo>
                    <a:cubicBezTo>
                      <a:pt x="883" y="40"/>
                      <a:pt x="767" y="0"/>
                      <a:pt x="653"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47"/>
              <p:cNvSpPr/>
              <p:nvPr/>
            </p:nvSpPr>
            <p:spPr>
              <a:xfrm>
                <a:off x="2638873" y="2371986"/>
                <a:ext cx="40883" cy="49989"/>
              </a:xfrm>
              <a:custGeom>
                <a:avLst/>
                <a:gdLst/>
                <a:ahLst/>
                <a:cxnLst/>
                <a:rect l="l" t="t" r="r" b="b"/>
                <a:pathLst>
                  <a:path w="1805" h="2207" extrusionOk="0">
                    <a:moveTo>
                      <a:pt x="635" y="0"/>
                    </a:moveTo>
                    <a:cubicBezTo>
                      <a:pt x="317" y="0"/>
                      <a:pt x="0" y="246"/>
                      <a:pt x="119" y="618"/>
                    </a:cubicBezTo>
                    <a:cubicBezTo>
                      <a:pt x="211" y="709"/>
                      <a:pt x="211" y="914"/>
                      <a:pt x="325" y="1006"/>
                    </a:cubicBezTo>
                    <a:cubicBezTo>
                      <a:pt x="325" y="1097"/>
                      <a:pt x="416" y="1280"/>
                      <a:pt x="507" y="1485"/>
                    </a:cubicBezTo>
                    <a:cubicBezTo>
                      <a:pt x="599" y="1668"/>
                      <a:pt x="781" y="1850"/>
                      <a:pt x="987" y="2056"/>
                    </a:cubicBezTo>
                    <a:cubicBezTo>
                      <a:pt x="1066" y="2162"/>
                      <a:pt x="1171" y="2206"/>
                      <a:pt x="1278" y="2206"/>
                    </a:cubicBezTo>
                    <a:cubicBezTo>
                      <a:pt x="1537" y="2206"/>
                      <a:pt x="1805" y="1943"/>
                      <a:pt x="1740" y="1668"/>
                    </a:cubicBezTo>
                    <a:cubicBezTo>
                      <a:pt x="1649" y="1371"/>
                      <a:pt x="1649" y="1188"/>
                      <a:pt x="1557" y="1006"/>
                    </a:cubicBezTo>
                    <a:cubicBezTo>
                      <a:pt x="1466" y="709"/>
                      <a:pt x="1261" y="435"/>
                      <a:pt x="1078" y="230"/>
                    </a:cubicBezTo>
                    <a:cubicBezTo>
                      <a:pt x="975" y="71"/>
                      <a:pt x="805" y="0"/>
                      <a:pt x="635"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47"/>
              <p:cNvSpPr/>
              <p:nvPr/>
            </p:nvSpPr>
            <p:spPr>
              <a:xfrm>
                <a:off x="2344287" y="2793503"/>
                <a:ext cx="34088" cy="38913"/>
              </a:xfrm>
              <a:custGeom>
                <a:avLst/>
                <a:gdLst/>
                <a:ahLst/>
                <a:cxnLst/>
                <a:rect l="l" t="t" r="r" b="b"/>
                <a:pathLst>
                  <a:path w="1505" h="1718" extrusionOk="0">
                    <a:moveTo>
                      <a:pt x="589" y="1"/>
                    </a:moveTo>
                    <a:cubicBezTo>
                      <a:pt x="431" y="1"/>
                      <a:pt x="276" y="84"/>
                      <a:pt x="206" y="268"/>
                    </a:cubicBezTo>
                    <a:cubicBezTo>
                      <a:pt x="1" y="839"/>
                      <a:pt x="297" y="1501"/>
                      <a:pt x="868" y="1706"/>
                    </a:cubicBezTo>
                    <a:cubicBezTo>
                      <a:pt x="899" y="1714"/>
                      <a:pt x="930" y="1717"/>
                      <a:pt x="959" y="1717"/>
                    </a:cubicBezTo>
                    <a:cubicBezTo>
                      <a:pt x="1279" y="1717"/>
                      <a:pt x="1505" y="1293"/>
                      <a:pt x="1233" y="1021"/>
                    </a:cubicBezTo>
                    <a:cubicBezTo>
                      <a:pt x="1142" y="930"/>
                      <a:pt x="1142" y="839"/>
                      <a:pt x="1051" y="747"/>
                    </a:cubicBezTo>
                    <a:lnTo>
                      <a:pt x="1051" y="565"/>
                    </a:lnTo>
                    <a:cubicBezTo>
                      <a:pt x="1107" y="213"/>
                      <a:pt x="843" y="1"/>
                      <a:pt x="589"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47"/>
              <p:cNvSpPr/>
              <p:nvPr/>
            </p:nvSpPr>
            <p:spPr>
              <a:xfrm>
                <a:off x="2777537" y="2603628"/>
                <a:ext cx="30940" cy="43556"/>
              </a:xfrm>
              <a:custGeom>
                <a:avLst/>
                <a:gdLst/>
                <a:ahLst/>
                <a:cxnLst/>
                <a:rect l="l" t="t" r="r" b="b"/>
                <a:pathLst>
                  <a:path w="1366" h="1923" extrusionOk="0">
                    <a:moveTo>
                      <a:pt x="480" y="0"/>
                    </a:moveTo>
                    <a:cubicBezTo>
                      <a:pt x="274" y="0"/>
                      <a:pt x="92" y="183"/>
                      <a:pt x="92" y="388"/>
                    </a:cubicBezTo>
                    <a:cubicBezTo>
                      <a:pt x="0" y="959"/>
                      <a:pt x="183" y="1529"/>
                      <a:pt x="571" y="1803"/>
                    </a:cubicBezTo>
                    <a:cubicBezTo>
                      <a:pt x="672" y="1885"/>
                      <a:pt x="782" y="1922"/>
                      <a:pt x="884" y="1922"/>
                    </a:cubicBezTo>
                    <a:cubicBezTo>
                      <a:pt x="1151" y="1922"/>
                      <a:pt x="1365" y="1671"/>
                      <a:pt x="1233" y="1324"/>
                    </a:cubicBezTo>
                    <a:cubicBezTo>
                      <a:pt x="1050" y="1050"/>
                      <a:pt x="936" y="753"/>
                      <a:pt x="936" y="388"/>
                    </a:cubicBezTo>
                    <a:cubicBezTo>
                      <a:pt x="936" y="183"/>
                      <a:pt x="754" y="0"/>
                      <a:pt x="480"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47"/>
              <p:cNvSpPr/>
              <p:nvPr/>
            </p:nvSpPr>
            <p:spPr>
              <a:xfrm>
                <a:off x="2639077" y="3020818"/>
                <a:ext cx="24213" cy="35198"/>
              </a:xfrm>
              <a:custGeom>
                <a:avLst/>
                <a:gdLst/>
                <a:ahLst/>
                <a:cxnLst/>
                <a:rect l="l" t="t" r="r" b="b"/>
                <a:pathLst>
                  <a:path w="1069" h="1554" extrusionOk="0">
                    <a:moveTo>
                      <a:pt x="514" y="0"/>
                    </a:moveTo>
                    <a:cubicBezTo>
                      <a:pt x="263" y="0"/>
                      <a:pt x="0" y="215"/>
                      <a:pt x="110" y="503"/>
                    </a:cubicBezTo>
                    <a:cubicBezTo>
                      <a:pt x="316" y="800"/>
                      <a:pt x="407" y="1074"/>
                      <a:pt x="498" y="1462"/>
                    </a:cubicBezTo>
                    <a:cubicBezTo>
                      <a:pt x="590" y="1553"/>
                      <a:pt x="772" y="1553"/>
                      <a:pt x="886" y="1553"/>
                    </a:cubicBezTo>
                    <a:cubicBezTo>
                      <a:pt x="1069" y="1553"/>
                      <a:pt x="1069" y="1371"/>
                      <a:pt x="1069" y="1165"/>
                    </a:cubicBezTo>
                    <a:cubicBezTo>
                      <a:pt x="1069" y="891"/>
                      <a:pt x="978" y="595"/>
                      <a:pt x="886" y="321"/>
                    </a:cubicBezTo>
                    <a:cubicBezTo>
                      <a:pt x="841" y="94"/>
                      <a:pt x="680" y="0"/>
                      <a:pt x="514"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47"/>
              <p:cNvSpPr/>
              <p:nvPr/>
            </p:nvSpPr>
            <p:spPr>
              <a:xfrm>
                <a:off x="2740821" y="3181090"/>
                <a:ext cx="23805" cy="50124"/>
              </a:xfrm>
              <a:custGeom>
                <a:avLst/>
                <a:gdLst/>
                <a:ahLst/>
                <a:cxnLst/>
                <a:rect l="l" t="t" r="r" b="b"/>
                <a:pathLst>
                  <a:path w="1051" h="2213" extrusionOk="0">
                    <a:moveTo>
                      <a:pt x="480" y="1"/>
                    </a:moveTo>
                    <a:cubicBezTo>
                      <a:pt x="275" y="1"/>
                      <a:pt x="1" y="184"/>
                      <a:pt x="1" y="366"/>
                    </a:cubicBezTo>
                    <a:cubicBezTo>
                      <a:pt x="92" y="937"/>
                      <a:pt x="92" y="1416"/>
                      <a:pt x="183" y="1895"/>
                    </a:cubicBezTo>
                    <a:cubicBezTo>
                      <a:pt x="276" y="2113"/>
                      <a:pt x="444" y="2213"/>
                      <a:pt x="609" y="2213"/>
                    </a:cubicBezTo>
                    <a:cubicBezTo>
                      <a:pt x="807" y="2213"/>
                      <a:pt x="1001" y="2066"/>
                      <a:pt x="1051" y="1804"/>
                    </a:cubicBezTo>
                    <a:cubicBezTo>
                      <a:pt x="1051" y="1325"/>
                      <a:pt x="959" y="846"/>
                      <a:pt x="959" y="366"/>
                    </a:cubicBezTo>
                    <a:cubicBezTo>
                      <a:pt x="845" y="184"/>
                      <a:pt x="754" y="1"/>
                      <a:pt x="480"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47"/>
              <p:cNvSpPr/>
              <p:nvPr/>
            </p:nvSpPr>
            <p:spPr>
              <a:xfrm>
                <a:off x="2585736" y="3324555"/>
                <a:ext cx="23805" cy="31823"/>
              </a:xfrm>
              <a:custGeom>
                <a:avLst/>
                <a:gdLst/>
                <a:ahLst/>
                <a:cxnLst/>
                <a:rect l="l" t="t" r="r" b="b"/>
                <a:pathLst>
                  <a:path w="1051" h="1405" extrusionOk="0">
                    <a:moveTo>
                      <a:pt x="538" y="1"/>
                    </a:moveTo>
                    <a:cubicBezTo>
                      <a:pt x="485" y="1"/>
                      <a:pt x="434" y="12"/>
                      <a:pt x="388" y="35"/>
                    </a:cubicBezTo>
                    <a:cubicBezTo>
                      <a:pt x="91" y="35"/>
                      <a:pt x="0" y="309"/>
                      <a:pt x="91" y="515"/>
                    </a:cubicBezTo>
                    <a:cubicBezTo>
                      <a:pt x="91" y="788"/>
                      <a:pt x="91" y="1085"/>
                      <a:pt x="388" y="1268"/>
                    </a:cubicBezTo>
                    <a:cubicBezTo>
                      <a:pt x="434" y="1359"/>
                      <a:pt x="548" y="1405"/>
                      <a:pt x="665" y="1405"/>
                    </a:cubicBezTo>
                    <a:cubicBezTo>
                      <a:pt x="782" y="1405"/>
                      <a:pt x="902" y="1359"/>
                      <a:pt x="959" y="1268"/>
                    </a:cubicBezTo>
                    <a:cubicBezTo>
                      <a:pt x="1050" y="1085"/>
                      <a:pt x="1050" y="880"/>
                      <a:pt x="1050" y="697"/>
                    </a:cubicBezTo>
                    <a:cubicBezTo>
                      <a:pt x="959" y="606"/>
                      <a:pt x="959" y="400"/>
                      <a:pt x="959" y="309"/>
                    </a:cubicBezTo>
                    <a:cubicBezTo>
                      <a:pt x="873" y="104"/>
                      <a:pt x="698" y="1"/>
                      <a:pt x="538"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47"/>
              <p:cNvSpPr/>
              <p:nvPr/>
            </p:nvSpPr>
            <p:spPr>
              <a:xfrm>
                <a:off x="1255320" y="4071507"/>
                <a:ext cx="30487" cy="44960"/>
              </a:xfrm>
              <a:custGeom>
                <a:avLst/>
                <a:gdLst/>
                <a:ahLst/>
                <a:cxnLst/>
                <a:rect l="l" t="t" r="r" b="b"/>
                <a:pathLst>
                  <a:path w="1346" h="1985" extrusionOk="0">
                    <a:moveTo>
                      <a:pt x="860" y="0"/>
                    </a:moveTo>
                    <a:cubicBezTo>
                      <a:pt x="728" y="0"/>
                      <a:pt x="599" y="72"/>
                      <a:pt x="534" y="245"/>
                    </a:cubicBezTo>
                    <a:cubicBezTo>
                      <a:pt x="442" y="428"/>
                      <a:pt x="351" y="724"/>
                      <a:pt x="237" y="907"/>
                    </a:cubicBezTo>
                    <a:cubicBezTo>
                      <a:pt x="146" y="1204"/>
                      <a:pt x="54" y="1386"/>
                      <a:pt x="54" y="1660"/>
                    </a:cubicBezTo>
                    <a:cubicBezTo>
                      <a:pt x="0" y="1890"/>
                      <a:pt x="179" y="1984"/>
                      <a:pt x="352" y="1984"/>
                    </a:cubicBezTo>
                    <a:cubicBezTo>
                      <a:pt x="471" y="1984"/>
                      <a:pt x="588" y="1940"/>
                      <a:pt x="625" y="1866"/>
                    </a:cubicBezTo>
                    <a:cubicBezTo>
                      <a:pt x="922" y="1386"/>
                      <a:pt x="1104" y="998"/>
                      <a:pt x="1287" y="519"/>
                    </a:cubicBezTo>
                    <a:cubicBezTo>
                      <a:pt x="1345" y="227"/>
                      <a:pt x="1096" y="0"/>
                      <a:pt x="860"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47"/>
              <p:cNvSpPr/>
              <p:nvPr/>
            </p:nvSpPr>
            <p:spPr>
              <a:xfrm>
                <a:off x="1444198" y="4255380"/>
                <a:ext cx="32095" cy="42220"/>
              </a:xfrm>
              <a:custGeom>
                <a:avLst/>
                <a:gdLst/>
                <a:ahLst/>
                <a:cxnLst/>
                <a:rect l="l" t="t" r="r" b="b"/>
                <a:pathLst>
                  <a:path w="1417" h="1864" extrusionOk="0">
                    <a:moveTo>
                      <a:pt x="817" y="1"/>
                    </a:moveTo>
                    <a:cubicBezTo>
                      <a:pt x="763" y="1"/>
                      <a:pt x="711" y="9"/>
                      <a:pt x="663" y="25"/>
                    </a:cubicBezTo>
                    <a:cubicBezTo>
                      <a:pt x="572" y="116"/>
                      <a:pt x="457" y="207"/>
                      <a:pt x="457" y="390"/>
                    </a:cubicBezTo>
                    <a:cubicBezTo>
                      <a:pt x="366" y="504"/>
                      <a:pt x="366" y="504"/>
                      <a:pt x="366" y="595"/>
                    </a:cubicBezTo>
                    <a:cubicBezTo>
                      <a:pt x="275" y="778"/>
                      <a:pt x="275" y="961"/>
                      <a:pt x="92" y="1166"/>
                    </a:cubicBezTo>
                    <a:cubicBezTo>
                      <a:pt x="1" y="1257"/>
                      <a:pt x="1" y="1440"/>
                      <a:pt x="92" y="1645"/>
                    </a:cubicBezTo>
                    <a:cubicBezTo>
                      <a:pt x="159" y="1779"/>
                      <a:pt x="275" y="1864"/>
                      <a:pt x="413" y="1864"/>
                    </a:cubicBezTo>
                    <a:cubicBezTo>
                      <a:pt x="463" y="1864"/>
                      <a:pt x="516" y="1852"/>
                      <a:pt x="572" y="1828"/>
                    </a:cubicBezTo>
                    <a:cubicBezTo>
                      <a:pt x="937" y="1737"/>
                      <a:pt x="1233" y="1440"/>
                      <a:pt x="1416" y="961"/>
                    </a:cubicBezTo>
                    <a:lnTo>
                      <a:pt x="1416" y="390"/>
                    </a:lnTo>
                    <a:cubicBezTo>
                      <a:pt x="1341" y="165"/>
                      <a:pt x="1065" y="1"/>
                      <a:pt x="817"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47"/>
              <p:cNvSpPr/>
              <p:nvPr/>
            </p:nvSpPr>
            <p:spPr>
              <a:xfrm>
                <a:off x="1250337" y="4423941"/>
                <a:ext cx="25866" cy="54269"/>
              </a:xfrm>
              <a:custGeom>
                <a:avLst/>
                <a:gdLst/>
                <a:ahLst/>
                <a:cxnLst/>
                <a:rect l="l" t="t" r="r" b="b"/>
                <a:pathLst>
                  <a:path w="1142" h="2396" extrusionOk="0">
                    <a:moveTo>
                      <a:pt x="571" y="1"/>
                    </a:moveTo>
                    <a:cubicBezTo>
                      <a:pt x="274" y="1"/>
                      <a:pt x="92" y="275"/>
                      <a:pt x="92" y="572"/>
                    </a:cubicBezTo>
                    <a:cubicBezTo>
                      <a:pt x="0" y="1051"/>
                      <a:pt x="0" y="1507"/>
                      <a:pt x="0" y="1987"/>
                    </a:cubicBezTo>
                    <a:cubicBezTo>
                      <a:pt x="50" y="2249"/>
                      <a:pt x="271" y="2395"/>
                      <a:pt x="476" y="2395"/>
                    </a:cubicBezTo>
                    <a:cubicBezTo>
                      <a:pt x="645" y="2395"/>
                      <a:pt x="804" y="2295"/>
                      <a:pt x="845" y="2078"/>
                    </a:cubicBezTo>
                    <a:cubicBezTo>
                      <a:pt x="1028" y="1622"/>
                      <a:pt x="1142" y="1051"/>
                      <a:pt x="1142" y="572"/>
                    </a:cubicBezTo>
                    <a:cubicBezTo>
                      <a:pt x="1142" y="275"/>
                      <a:pt x="845" y="1"/>
                      <a:pt x="571"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47"/>
              <p:cNvSpPr/>
              <p:nvPr/>
            </p:nvSpPr>
            <p:spPr>
              <a:xfrm>
                <a:off x="1136090" y="4596104"/>
                <a:ext cx="27927" cy="39796"/>
              </a:xfrm>
              <a:custGeom>
                <a:avLst/>
                <a:gdLst/>
                <a:ahLst/>
                <a:cxnLst/>
                <a:rect l="l" t="t" r="r" b="b"/>
                <a:pathLst>
                  <a:path w="1233" h="1757" extrusionOk="0">
                    <a:moveTo>
                      <a:pt x="571" y="1"/>
                    </a:moveTo>
                    <a:cubicBezTo>
                      <a:pt x="274" y="1"/>
                      <a:pt x="0" y="297"/>
                      <a:pt x="0" y="571"/>
                    </a:cubicBezTo>
                    <a:cubicBezTo>
                      <a:pt x="0" y="754"/>
                      <a:pt x="91" y="959"/>
                      <a:pt x="91" y="1142"/>
                    </a:cubicBezTo>
                    <a:cubicBezTo>
                      <a:pt x="183" y="1325"/>
                      <a:pt x="183" y="1530"/>
                      <a:pt x="365" y="1621"/>
                    </a:cubicBezTo>
                    <a:cubicBezTo>
                      <a:pt x="437" y="1717"/>
                      <a:pt x="528" y="1757"/>
                      <a:pt x="621" y="1757"/>
                    </a:cubicBezTo>
                    <a:cubicBezTo>
                      <a:pt x="795" y="1757"/>
                      <a:pt x="976" y="1617"/>
                      <a:pt x="1050" y="1439"/>
                    </a:cubicBezTo>
                    <a:cubicBezTo>
                      <a:pt x="1233" y="1142"/>
                      <a:pt x="1141" y="754"/>
                      <a:pt x="1050" y="480"/>
                    </a:cubicBezTo>
                    <a:cubicBezTo>
                      <a:pt x="1050" y="183"/>
                      <a:pt x="753" y="1"/>
                      <a:pt x="571"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47"/>
              <p:cNvSpPr/>
              <p:nvPr/>
            </p:nvSpPr>
            <p:spPr>
              <a:xfrm>
                <a:off x="1332013" y="4667451"/>
                <a:ext cx="27950" cy="41903"/>
              </a:xfrm>
              <a:custGeom>
                <a:avLst/>
                <a:gdLst/>
                <a:ahLst/>
                <a:cxnLst/>
                <a:rect l="l" t="t" r="r" b="b"/>
                <a:pathLst>
                  <a:path w="1234" h="1850" extrusionOk="0">
                    <a:moveTo>
                      <a:pt x="663" y="1"/>
                    </a:moveTo>
                    <a:cubicBezTo>
                      <a:pt x="275" y="1"/>
                      <a:pt x="92" y="275"/>
                      <a:pt x="92" y="571"/>
                    </a:cubicBezTo>
                    <a:cubicBezTo>
                      <a:pt x="92" y="754"/>
                      <a:pt x="1" y="936"/>
                      <a:pt x="92" y="1028"/>
                    </a:cubicBezTo>
                    <a:cubicBezTo>
                      <a:pt x="92" y="1142"/>
                      <a:pt x="1" y="1233"/>
                      <a:pt x="92" y="1324"/>
                    </a:cubicBezTo>
                    <a:cubicBezTo>
                      <a:pt x="92" y="1507"/>
                      <a:pt x="183" y="1598"/>
                      <a:pt x="275" y="1713"/>
                    </a:cubicBezTo>
                    <a:cubicBezTo>
                      <a:pt x="377" y="1804"/>
                      <a:pt x="520" y="1849"/>
                      <a:pt x="663" y="1849"/>
                    </a:cubicBezTo>
                    <a:cubicBezTo>
                      <a:pt x="805" y="1849"/>
                      <a:pt x="948" y="1804"/>
                      <a:pt x="1051" y="1713"/>
                    </a:cubicBezTo>
                    <a:cubicBezTo>
                      <a:pt x="1142" y="1507"/>
                      <a:pt x="1233" y="1416"/>
                      <a:pt x="1233" y="1142"/>
                    </a:cubicBezTo>
                    <a:lnTo>
                      <a:pt x="1233" y="571"/>
                    </a:lnTo>
                    <a:cubicBezTo>
                      <a:pt x="1233" y="275"/>
                      <a:pt x="1051" y="1"/>
                      <a:pt x="663"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47"/>
              <p:cNvSpPr/>
              <p:nvPr/>
            </p:nvSpPr>
            <p:spPr>
              <a:xfrm>
                <a:off x="1459895" y="4030805"/>
                <a:ext cx="34428" cy="51551"/>
              </a:xfrm>
              <a:custGeom>
                <a:avLst/>
                <a:gdLst/>
                <a:ahLst/>
                <a:cxnLst/>
                <a:rect l="l" t="t" r="r" b="b"/>
                <a:pathLst>
                  <a:path w="1520" h="2276" extrusionOk="0">
                    <a:moveTo>
                      <a:pt x="1109" y="0"/>
                    </a:moveTo>
                    <a:cubicBezTo>
                      <a:pt x="998" y="0"/>
                      <a:pt x="885" y="46"/>
                      <a:pt x="814" y="148"/>
                    </a:cubicBezTo>
                    <a:cubicBezTo>
                      <a:pt x="632" y="422"/>
                      <a:pt x="540" y="604"/>
                      <a:pt x="335" y="901"/>
                    </a:cubicBezTo>
                    <a:cubicBezTo>
                      <a:pt x="244" y="1175"/>
                      <a:pt x="152" y="1563"/>
                      <a:pt x="61" y="1860"/>
                    </a:cubicBezTo>
                    <a:cubicBezTo>
                      <a:pt x="0" y="2103"/>
                      <a:pt x="193" y="2275"/>
                      <a:pt x="382" y="2275"/>
                    </a:cubicBezTo>
                    <a:cubicBezTo>
                      <a:pt x="477" y="2275"/>
                      <a:pt x="571" y="2232"/>
                      <a:pt x="632" y="2133"/>
                    </a:cubicBezTo>
                    <a:cubicBezTo>
                      <a:pt x="723" y="1860"/>
                      <a:pt x="906" y="1563"/>
                      <a:pt x="1111" y="1289"/>
                    </a:cubicBezTo>
                    <a:cubicBezTo>
                      <a:pt x="1202" y="1083"/>
                      <a:pt x="1294" y="718"/>
                      <a:pt x="1385" y="422"/>
                    </a:cubicBezTo>
                    <a:cubicBezTo>
                      <a:pt x="1520" y="167"/>
                      <a:pt x="1320" y="0"/>
                      <a:pt x="1109"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47"/>
              <p:cNvSpPr/>
              <p:nvPr/>
            </p:nvSpPr>
            <p:spPr>
              <a:xfrm>
                <a:off x="2794592" y="4045324"/>
                <a:ext cx="38414" cy="45776"/>
              </a:xfrm>
              <a:custGeom>
                <a:avLst/>
                <a:gdLst/>
                <a:ahLst/>
                <a:cxnLst/>
                <a:rect l="l" t="t" r="r" b="b"/>
                <a:pathLst>
                  <a:path w="1696" h="2021" extrusionOk="0">
                    <a:moveTo>
                      <a:pt x="486" y="1"/>
                    </a:moveTo>
                    <a:cubicBezTo>
                      <a:pt x="409" y="1"/>
                      <a:pt x="336" y="29"/>
                      <a:pt x="297" y="77"/>
                    </a:cubicBezTo>
                    <a:cubicBezTo>
                      <a:pt x="92" y="169"/>
                      <a:pt x="1" y="442"/>
                      <a:pt x="92" y="648"/>
                    </a:cubicBezTo>
                    <a:cubicBezTo>
                      <a:pt x="183" y="831"/>
                      <a:pt x="389" y="1104"/>
                      <a:pt x="480" y="1310"/>
                    </a:cubicBezTo>
                    <a:cubicBezTo>
                      <a:pt x="571" y="1584"/>
                      <a:pt x="754" y="1789"/>
                      <a:pt x="1051" y="1972"/>
                    </a:cubicBezTo>
                    <a:cubicBezTo>
                      <a:pt x="1102" y="2006"/>
                      <a:pt x="1156" y="2021"/>
                      <a:pt x="1212" y="2021"/>
                    </a:cubicBezTo>
                    <a:cubicBezTo>
                      <a:pt x="1452" y="2021"/>
                      <a:pt x="1695" y="1734"/>
                      <a:pt x="1621" y="1492"/>
                    </a:cubicBezTo>
                    <a:cubicBezTo>
                      <a:pt x="1621" y="1219"/>
                      <a:pt x="1530" y="922"/>
                      <a:pt x="1324" y="739"/>
                    </a:cubicBezTo>
                    <a:lnTo>
                      <a:pt x="754" y="169"/>
                    </a:lnTo>
                    <a:cubicBezTo>
                      <a:pt x="702" y="51"/>
                      <a:pt x="589" y="1"/>
                      <a:pt x="486"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47"/>
              <p:cNvSpPr/>
              <p:nvPr/>
            </p:nvSpPr>
            <p:spPr>
              <a:xfrm>
                <a:off x="2955928" y="4163851"/>
                <a:ext cx="46840" cy="56444"/>
              </a:xfrm>
              <a:custGeom>
                <a:avLst/>
                <a:gdLst/>
                <a:ahLst/>
                <a:cxnLst/>
                <a:rect l="l" t="t" r="r" b="b"/>
                <a:pathLst>
                  <a:path w="2068" h="2492" extrusionOk="0">
                    <a:moveTo>
                      <a:pt x="921" y="0"/>
                    </a:moveTo>
                    <a:cubicBezTo>
                      <a:pt x="477" y="0"/>
                      <a:pt x="0" y="369"/>
                      <a:pt x="205" y="825"/>
                    </a:cubicBezTo>
                    <a:cubicBezTo>
                      <a:pt x="296" y="1007"/>
                      <a:pt x="387" y="1304"/>
                      <a:pt x="593" y="1578"/>
                    </a:cubicBezTo>
                    <a:cubicBezTo>
                      <a:pt x="684" y="1874"/>
                      <a:pt x="866" y="2057"/>
                      <a:pt x="1049" y="2263"/>
                    </a:cubicBezTo>
                    <a:cubicBezTo>
                      <a:pt x="1184" y="2422"/>
                      <a:pt x="1353" y="2492"/>
                      <a:pt x="1511" y="2492"/>
                    </a:cubicBezTo>
                    <a:cubicBezTo>
                      <a:pt x="1807" y="2492"/>
                      <a:pt x="2067" y="2246"/>
                      <a:pt x="2008" y="1874"/>
                    </a:cubicBezTo>
                    <a:cubicBezTo>
                      <a:pt x="1916" y="1692"/>
                      <a:pt x="1916" y="1395"/>
                      <a:pt x="1825" y="1121"/>
                    </a:cubicBezTo>
                    <a:cubicBezTo>
                      <a:pt x="1825" y="825"/>
                      <a:pt x="1528" y="551"/>
                      <a:pt x="1437" y="254"/>
                    </a:cubicBezTo>
                    <a:cubicBezTo>
                      <a:pt x="1316" y="76"/>
                      <a:pt x="1122" y="0"/>
                      <a:pt x="921"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47"/>
              <p:cNvSpPr/>
              <p:nvPr/>
            </p:nvSpPr>
            <p:spPr>
              <a:xfrm>
                <a:off x="2835430" y="4429355"/>
                <a:ext cx="30532" cy="46750"/>
              </a:xfrm>
              <a:custGeom>
                <a:avLst/>
                <a:gdLst/>
                <a:ahLst/>
                <a:cxnLst/>
                <a:rect l="l" t="t" r="r" b="b"/>
                <a:pathLst>
                  <a:path w="1348" h="2064" extrusionOk="0">
                    <a:moveTo>
                      <a:pt x="535" y="0"/>
                    </a:moveTo>
                    <a:cubicBezTo>
                      <a:pt x="486" y="0"/>
                      <a:pt x="437" y="12"/>
                      <a:pt x="389" y="36"/>
                    </a:cubicBezTo>
                    <a:cubicBezTo>
                      <a:pt x="92" y="36"/>
                      <a:pt x="1" y="333"/>
                      <a:pt x="1" y="606"/>
                    </a:cubicBezTo>
                    <a:cubicBezTo>
                      <a:pt x="92" y="812"/>
                      <a:pt x="92" y="994"/>
                      <a:pt x="206" y="1268"/>
                    </a:cubicBezTo>
                    <a:cubicBezTo>
                      <a:pt x="206" y="1383"/>
                      <a:pt x="298" y="1474"/>
                      <a:pt x="298" y="1656"/>
                    </a:cubicBezTo>
                    <a:cubicBezTo>
                      <a:pt x="389" y="1748"/>
                      <a:pt x="480" y="1839"/>
                      <a:pt x="571" y="1953"/>
                    </a:cubicBezTo>
                    <a:cubicBezTo>
                      <a:pt x="629" y="2030"/>
                      <a:pt x="716" y="2064"/>
                      <a:pt x="811" y="2064"/>
                    </a:cubicBezTo>
                    <a:cubicBezTo>
                      <a:pt x="1053" y="2064"/>
                      <a:pt x="1347" y="1844"/>
                      <a:pt x="1347" y="1565"/>
                    </a:cubicBezTo>
                    <a:cubicBezTo>
                      <a:pt x="1347" y="1086"/>
                      <a:pt x="1051" y="698"/>
                      <a:pt x="868" y="241"/>
                    </a:cubicBezTo>
                    <a:cubicBezTo>
                      <a:pt x="801" y="90"/>
                      <a:pt x="672" y="0"/>
                      <a:pt x="535"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47"/>
              <p:cNvSpPr/>
              <p:nvPr/>
            </p:nvSpPr>
            <p:spPr>
              <a:xfrm>
                <a:off x="3044308" y="4480951"/>
                <a:ext cx="23805" cy="63488"/>
              </a:xfrm>
              <a:custGeom>
                <a:avLst/>
                <a:gdLst/>
                <a:ahLst/>
                <a:cxnLst/>
                <a:rect l="l" t="t" r="r" b="b"/>
                <a:pathLst>
                  <a:path w="1051" h="2803" extrusionOk="0">
                    <a:moveTo>
                      <a:pt x="491" y="0"/>
                    </a:moveTo>
                    <a:cubicBezTo>
                      <a:pt x="240" y="0"/>
                      <a:pt x="0" y="143"/>
                      <a:pt x="0" y="428"/>
                    </a:cubicBezTo>
                    <a:cubicBezTo>
                      <a:pt x="0" y="1182"/>
                      <a:pt x="0" y="1752"/>
                      <a:pt x="114" y="2528"/>
                    </a:cubicBezTo>
                    <a:cubicBezTo>
                      <a:pt x="114" y="2711"/>
                      <a:pt x="303" y="2802"/>
                      <a:pt x="502" y="2802"/>
                    </a:cubicBezTo>
                    <a:cubicBezTo>
                      <a:pt x="702" y="2802"/>
                      <a:pt x="913" y="2711"/>
                      <a:pt x="959" y="2528"/>
                    </a:cubicBezTo>
                    <a:cubicBezTo>
                      <a:pt x="1050" y="1752"/>
                      <a:pt x="1050" y="1182"/>
                      <a:pt x="1050" y="428"/>
                    </a:cubicBezTo>
                    <a:cubicBezTo>
                      <a:pt x="1005" y="143"/>
                      <a:pt x="742" y="0"/>
                      <a:pt x="491"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47"/>
              <p:cNvSpPr/>
              <p:nvPr/>
            </p:nvSpPr>
            <p:spPr>
              <a:xfrm>
                <a:off x="2919711" y="4651166"/>
                <a:ext cx="23805" cy="35719"/>
              </a:xfrm>
              <a:custGeom>
                <a:avLst/>
                <a:gdLst/>
                <a:ahLst/>
                <a:cxnLst/>
                <a:rect l="l" t="t" r="r" b="b"/>
                <a:pathLst>
                  <a:path w="1051" h="1577" extrusionOk="0">
                    <a:moveTo>
                      <a:pt x="485" y="1"/>
                    </a:moveTo>
                    <a:cubicBezTo>
                      <a:pt x="419" y="1"/>
                      <a:pt x="347" y="12"/>
                      <a:pt x="274" y="35"/>
                    </a:cubicBezTo>
                    <a:cubicBezTo>
                      <a:pt x="92" y="35"/>
                      <a:pt x="0" y="332"/>
                      <a:pt x="0" y="514"/>
                    </a:cubicBezTo>
                    <a:cubicBezTo>
                      <a:pt x="92" y="811"/>
                      <a:pt x="92" y="1085"/>
                      <a:pt x="183" y="1382"/>
                    </a:cubicBezTo>
                    <a:cubicBezTo>
                      <a:pt x="268" y="1509"/>
                      <a:pt x="416" y="1577"/>
                      <a:pt x="560" y="1577"/>
                    </a:cubicBezTo>
                    <a:cubicBezTo>
                      <a:pt x="727" y="1577"/>
                      <a:pt x="887" y="1486"/>
                      <a:pt x="936" y="1290"/>
                    </a:cubicBezTo>
                    <a:cubicBezTo>
                      <a:pt x="1050" y="994"/>
                      <a:pt x="936" y="605"/>
                      <a:pt x="845" y="332"/>
                    </a:cubicBezTo>
                    <a:cubicBezTo>
                      <a:pt x="845" y="108"/>
                      <a:pt x="689" y="1"/>
                      <a:pt x="485"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47"/>
              <p:cNvSpPr/>
              <p:nvPr/>
            </p:nvSpPr>
            <p:spPr>
              <a:xfrm>
                <a:off x="1810245" y="2956198"/>
                <a:ext cx="36716" cy="31846"/>
              </a:xfrm>
              <a:custGeom>
                <a:avLst/>
                <a:gdLst/>
                <a:ahLst/>
                <a:cxnLst/>
                <a:rect l="l" t="t" r="r" b="b"/>
                <a:pathLst>
                  <a:path w="1621" h="1406" extrusionOk="0">
                    <a:moveTo>
                      <a:pt x="568" y="1"/>
                    </a:moveTo>
                    <a:cubicBezTo>
                      <a:pt x="474" y="1"/>
                      <a:pt x="377" y="24"/>
                      <a:pt x="274" y="115"/>
                    </a:cubicBezTo>
                    <a:cubicBezTo>
                      <a:pt x="92" y="229"/>
                      <a:pt x="0" y="412"/>
                      <a:pt x="0" y="686"/>
                    </a:cubicBezTo>
                    <a:cubicBezTo>
                      <a:pt x="0" y="891"/>
                      <a:pt x="0" y="1074"/>
                      <a:pt x="183" y="1165"/>
                    </a:cubicBezTo>
                    <a:cubicBezTo>
                      <a:pt x="334" y="1316"/>
                      <a:pt x="473" y="1406"/>
                      <a:pt x="646" y="1406"/>
                    </a:cubicBezTo>
                    <a:cubicBezTo>
                      <a:pt x="707" y="1406"/>
                      <a:pt x="773" y="1395"/>
                      <a:pt x="845" y="1371"/>
                    </a:cubicBezTo>
                    <a:lnTo>
                      <a:pt x="959" y="1371"/>
                    </a:lnTo>
                    <a:cubicBezTo>
                      <a:pt x="1621" y="1256"/>
                      <a:pt x="1621" y="115"/>
                      <a:pt x="959" y="24"/>
                    </a:cubicBezTo>
                    <a:lnTo>
                      <a:pt x="845" y="24"/>
                    </a:lnTo>
                    <a:cubicBezTo>
                      <a:pt x="753" y="24"/>
                      <a:pt x="662" y="1"/>
                      <a:pt x="568" y="1"/>
                    </a:cubicBezTo>
                    <a:close/>
                  </a:path>
                </a:pathLst>
              </a:custGeom>
              <a:solidFill>
                <a:srgbClr val="FCC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47"/>
              <p:cNvSpPr/>
              <p:nvPr/>
            </p:nvSpPr>
            <p:spPr>
              <a:xfrm>
                <a:off x="1708909" y="3070535"/>
                <a:ext cx="27950" cy="21721"/>
              </a:xfrm>
              <a:custGeom>
                <a:avLst/>
                <a:gdLst/>
                <a:ahLst/>
                <a:cxnLst/>
                <a:rect l="l" t="t" r="r" b="b"/>
                <a:pathLst>
                  <a:path w="1234" h="959" extrusionOk="0">
                    <a:moveTo>
                      <a:pt x="571" y="1"/>
                    </a:moveTo>
                    <a:cubicBezTo>
                      <a:pt x="295" y="1"/>
                      <a:pt x="0" y="221"/>
                      <a:pt x="0" y="500"/>
                    </a:cubicBezTo>
                    <a:cubicBezTo>
                      <a:pt x="0" y="785"/>
                      <a:pt x="308" y="959"/>
                      <a:pt x="589" y="959"/>
                    </a:cubicBezTo>
                    <a:cubicBezTo>
                      <a:pt x="691" y="959"/>
                      <a:pt x="789" y="936"/>
                      <a:pt x="868" y="888"/>
                    </a:cubicBezTo>
                    <a:lnTo>
                      <a:pt x="868" y="773"/>
                    </a:lnTo>
                    <a:cubicBezTo>
                      <a:pt x="1233" y="682"/>
                      <a:pt x="1233" y="203"/>
                      <a:pt x="868" y="112"/>
                    </a:cubicBezTo>
                    <a:cubicBezTo>
                      <a:pt x="784" y="34"/>
                      <a:pt x="679" y="1"/>
                      <a:pt x="571" y="1"/>
                    </a:cubicBezTo>
                    <a:close/>
                  </a:path>
                </a:pathLst>
              </a:custGeom>
              <a:solidFill>
                <a:srgbClr val="FCC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47"/>
              <p:cNvSpPr/>
              <p:nvPr/>
            </p:nvSpPr>
            <p:spPr>
              <a:xfrm>
                <a:off x="1793167" y="3123174"/>
                <a:ext cx="27950" cy="24892"/>
              </a:xfrm>
              <a:custGeom>
                <a:avLst/>
                <a:gdLst/>
                <a:ahLst/>
                <a:cxnLst/>
                <a:rect l="l" t="t" r="r" b="b"/>
                <a:pathLst>
                  <a:path w="1234" h="1099" extrusionOk="0">
                    <a:moveTo>
                      <a:pt x="543" y="0"/>
                    </a:moveTo>
                    <a:cubicBezTo>
                      <a:pt x="254" y="0"/>
                      <a:pt x="1" y="193"/>
                      <a:pt x="1" y="549"/>
                    </a:cubicBezTo>
                    <a:cubicBezTo>
                      <a:pt x="1" y="906"/>
                      <a:pt x="254" y="1098"/>
                      <a:pt x="543" y="1098"/>
                    </a:cubicBezTo>
                    <a:cubicBezTo>
                      <a:pt x="642" y="1098"/>
                      <a:pt x="746" y="1075"/>
                      <a:pt x="846" y="1029"/>
                    </a:cubicBezTo>
                    <a:lnTo>
                      <a:pt x="937" y="1029"/>
                    </a:lnTo>
                    <a:cubicBezTo>
                      <a:pt x="1234" y="846"/>
                      <a:pt x="1234" y="275"/>
                      <a:pt x="937" y="70"/>
                    </a:cubicBezTo>
                    <a:lnTo>
                      <a:pt x="846" y="70"/>
                    </a:lnTo>
                    <a:cubicBezTo>
                      <a:pt x="746" y="23"/>
                      <a:pt x="642" y="0"/>
                      <a:pt x="543" y="0"/>
                    </a:cubicBezTo>
                    <a:close/>
                  </a:path>
                </a:pathLst>
              </a:custGeom>
              <a:solidFill>
                <a:srgbClr val="FCC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47"/>
              <p:cNvSpPr/>
              <p:nvPr/>
            </p:nvSpPr>
            <p:spPr>
              <a:xfrm>
                <a:off x="1860732" y="3059482"/>
                <a:ext cx="33273" cy="25255"/>
              </a:xfrm>
              <a:custGeom>
                <a:avLst/>
                <a:gdLst/>
                <a:ahLst/>
                <a:cxnLst/>
                <a:rect l="l" t="t" r="r" b="b"/>
                <a:pathLst>
                  <a:path w="1469" h="1115" extrusionOk="0">
                    <a:moveTo>
                      <a:pt x="754" y="1"/>
                    </a:moveTo>
                    <a:cubicBezTo>
                      <a:pt x="350" y="1"/>
                      <a:pt x="1" y="640"/>
                      <a:pt x="328" y="988"/>
                    </a:cubicBezTo>
                    <a:cubicBezTo>
                      <a:pt x="461" y="1070"/>
                      <a:pt x="631" y="1115"/>
                      <a:pt x="795" y="1115"/>
                    </a:cubicBezTo>
                    <a:cubicBezTo>
                      <a:pt x="995" y="1115"/>
                      <a:pt x="1186" y="1047"/>
                      <a:pt x="1286" y="896"/>
                    </a:cubicBezTo>
                    <a:cubicBezTo>
                      <a:pt x="1469" y="508"/>
                      <a:pt x="1286" y="120"/>
                      <a:pt x="898" y="29"/>
                    </a:cubicBezTo>
                    <a:cubicBezTo>
                      <a:pt x="850" y="10"/>
                      <a:pt x="802" y="1"/>
                      <a:pt x="754" y="1"/>
                    </a:cubicBezTo>
                    <a:close/>
                  </a:path>
                </a:pathLst>
              </a:custGeom>
              <a:solidFill>
                <a:srgbClr val="FCC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47"/>
              <p:cNvSpPr/>
              <p:nvPr/>
            </p:nvSpPr>
            <p:spPr>
              <a:xfrm>
                <a:off x="2262611" y="3056515"/>
                <a:ext cx="23805" cy="18618"/>
              </a:xfrm>
              <a:custGeom>
                <a:avLst/>
                <a:gdLst/>
                <a:ahLst/>
                <a:cxnLst/>
                <a:rect l="l" t="t" r="r" b="b"/>
                <a:pathLst>
                  <a:path w="1051" h="822" extrusionOk="0">
                    <a:moveTo>
                      <a:pt x="522" y="0"/>
                    </a:moveTo>
                    <a:cubicBezTo>
                      <a:pt x="428" y="0"/>
                      <a:pt x="331" y="23"/>
                      <a:pt x="274" y="69"/>
                    </a:cubicBezTo>
                    <a:lnTo>
                      <a:pt x="274" y="160"/>
                    </a:lnTo>
                    <a:cubicBezTo>
                      <a:pt x="0" y="457"/>
                      <a:pt x="183" y="822"/>
                      <a:pt x="571" y="822"/>
                    </a:cubicBezTo>
                    <a:cubicBezTo>
                      <a:pt x="959" y="822"/>
                      <a:pt x="1050" y="457"/>
                      <a:pt x="845" y="160"/>
                    </a:cubicBezTo>
                    <a:lnTo>
                      <a:pt x="754" y="69"/>
                    </a:lnTo>
                    <a:cubicBezTo>
                      <a:pt x="708" y="23"/>
                      <a:pt x="617" y="0"/>
                      <a:pt x="522" y="0"/>
                    </a:cubicBezTo>
                    <a:close/>
                  </a:path>
                </a:pathLst>
              </a:custGeom>
              <a:solidFill>
                <a:srgbClr val="FCC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47"/>
              <p:cNvSpPr/>
              <p:nvPr/>
            </p:nvSpPr>
            <p:spPr>
              <a:xfrm>
                <a:off x="2331377" y="2963446"/>
                <a:ext cx="34655" cy="27950"/>
              </a:xfrm>
              <a:custGeom>
                <a:avLst/>
                <a:gdLst/>
                <a:ahLst/>
                <a:cxnLst/>
                <a:rect l="l" t="t" r="r" b="b"/>
                <a:pathLst>
                  <a:path w="1530" h="1234" extrusionOk="0">
                    <a:moveTo>
                      <a:pt x="776" y="1"/>
                    </a:moveTo>
                    <a:cubicBezTo>
                      <a:pt x="0" y="1"/>
                      <a:pt x="0" y="1233"/>
                      <a:pt x="776" y="1233"/>
                    </a:cubicBezTo>
                    <a:cubicBezTo>
                      <a:pt x="1529" y="1233"/>
                      <a:pt x="1529" y="1"/>
                      <a:pt x="776" y="1"/>
                    </a:cubicBezTo>
                    <a:close/>
                  </a:path>
                </a:pathLst>
              </a:custGeom>
              <a:solidFill>
                <a:srgbClr val="FCC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47"/>
              <p:cNvSpPr/>
              <p:nvPr/>
            </p:nvSpPr>
            <p:spPr>
              <a:xfrm>
                <a:off x="2432690" y="3090626"/>
                <a:ext cx="27950" cy="27950"/>
              </a:xfrm>
              <a:custGeom>
                <a:avLst/>
                <a:gdLst/>
                <a:ahLst/>
                <a:cxnLst/>
                <a:rect l="l" t="t" r="r" b="b"/>
                <a:pathLst>
                  <a:path w="1234" h="1234" extrusionOk="0">
                    <a:moveTo>
                      <a:pt x="663" y="1"/>
                    </a:moveTo>
                    <a:cubicBezTo>
                      <a:pt x="298" y="1"/>
                      <a:pt x="1" y="274"/>
                      <a:pt x="1" y="571"/>
                    </a:cubicBezTo>
                    <a:cubicBezTo>
                      <a:pt x="1" y="936"/>
                      <a:pt x="298" y="1233"/>
                      <a:pt x="663" y="1233"/>
                    </a:cubicBezTo>
                    <a:cubicBezTo>
                      <a:pt x="960" y="1233"/>
                      <a:pt x="1233" y="936"/>
                      <a:pt x="1233" y="571"/>
                    </a:cubicBezTo>
                    <a:cubicBezTo>
                      <a:pt x="1233" y="274"/>
                      <a:pt x="960" y="1"/>
                      <a:pt x="663" y="1"/>
                    </a:cubicBezTo>
                    <a:close/>
                  </a:path>
                </a:pathLst>
              </a:custGeom>
              <a:solidFill>
                <a:srgbClr val="FCC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47"/>
              <p:cNvSpPr/>
              <p:nvPr/>
            </p:nvSpPr>
            <p:spPr>
              <a:xfrm>
                <a:off x="2320505" y="3146481"/>
                <a:ext cx="28471" cy="27157"/>
              </a:xfrm>
              <a:custGeom>
                <a:avLst/>
                <a:gdLst/>
                <a:ahLst/>
                <a:cxnLst/>
                <a:rect l="l" t="t" r="r" b="b"/>
                <a:pathLst>
                  <a:path w="1257" h="1199" extrusionOk="0">
                    <a:moveTo>
                      <a:pt x="809" y="1"/>
                    </a:moveTo>
                    <a:cubicBezTo>
                      <a:pt x="695" y="1"/>
                      <a:pt x="578" y="31"/>
                      <a:pt x="480" y="91"/>
                    </a:cubicBezTo>
                    <a:cubicBezTo>
                      <a:pt x="389" y="182"/>
                      <a:pt x="298" y="182"/>
                      <a:pt x="206" y="274"/>
                    </a:cubicBezTo>
                    <a:cubicBezTo>
                      <a:pt x="1" y="479"/>
                      <a:pt x="115" y="958"/>
                      <a:pt x="389" y="1141"/>
                    </a:cubicBezTo>
                    <a:cubicBezTo>
                      <a:pt x="473" y="1181"/>
                      <a:pt x="557" y="1199"/>
                      <a:pt x="636" y="1199"/>
                    </a:cubicBezTo>
                    <a:cubicBezTo>
                      <a:pt x="919" y="1199"/>
                      <a:pt x="1142" y="965"/>
                      <a:pt x="1142" y="662"/>
                    </a:cubicBezTo>
                    <a:cubicBezTo>
                      <a:pt x="1256" y="570"/>
                      <a:pt x="1256" y="479"/>
                      <a:pt x="1256" y="388"/>
                    </a:cubicBezTo>
                    <a:cubicBezTo>
                      <a:pt x="1256" y="127"/>
                      <a:pt x="1040" y="1"/>
                      <a:pt x="809" y="1"/>
                    </a:cubicBezTo>
                    <a:close/>
                  </a:path>
                </a:pathLst>
              </a:custGeom>
              <a:solidFill>
                <a:srgbClr val="FCC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47"/>
              <p:cNvSpPr/>
              <p:nvPr/>
            </p:nvSpPr>
            <p:spPr>
              <a:xfrm>
                <a:off x="2255884" y="2958803"/>
                <a:ext cx="21744" cy="15515"/>
              </a:xfrm>
              <a:custGeom>
                <a:avLst/>
                <a:gdLst/>
                <a:ahLst/>
                <a:cxnLst/>
                <a:rect l="l" t="t" r="r" b="b"/>
                <a:pathLst>
                  <a:path w="960" h="685" extrusionOk="0">
                    <a:moveTo>
                      <a:pt x="480" y="0"/>
                    </a:moveTo>
                    <a:cubicBezTo>
                      <a:pt x="1" y="0"/>
                      <a:pt x="1" y="685"/>
                      <a:pt x="480" y="685"/>
                    </a:cubicBezTo>
                    <a:cubicBezTo>
                      <a:pt x="959" y="685"/>
                      <a:pt x="959" y="0"/>
                      <a:pt x="480" y="0"/>
                    </a:cubicBezTo>
                    <a:close/>
                  </a:path>
                </a:pathLst>
              </a:custGeom>
              <a:solidFill>
                <a:srgbClr val="FCC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47"/>
              <p:cNvSpPr/>
              <p:nvPr/>
            </p:nvSpPr>
            <p:spPr>
              <a:xfrm>
                <a:off x="1911559" y="2989697"/>
                <a:ext cx="17101" cy="16263"/>
              </a:xfrm>
              <a:custGeom>
                <a:avLst/>
                <a:gdLst/>
                <a:ahLst/>
                <a:cxnLst/>
                <a:rect l="l" t="t" r="r" b="b"/>
                <a:pathLst>
                  <a:path w="755" h="718" extrusionOk="0">
                    <a:moveTo>
                      <a:pt x="456" y="1"/>
                    </a:moveTo>
                    <a:cubicBezTo>
                      <a:pt x="395" y="1"/>
                      <a:pt x="332" y="23"/>
                      <a:pt x="275" y="74"/>
                    </a:cubicBezTo>
                    <a:lnTo>
                      <a:pt x="184" y="74"/>
                    </a:lnTo>
                    <a:cubicBezTo>
                      <a:pt x="1" y="165"/>
                      <a:pt x="1" y="553"/>
                      <a:pt x="184" y="645"/>
                    </a:cubicBezTo>
                    <a:lnTo>
                      <a:pt x="275" y="645"/>
                    </a:lnTo>
                    <a:cubicBezTo>
                      <a:pt x="332" y="695"/>
                      <a:pt x="394" y="718"/>
                      <a:pt x="454" y="718"/>
                    </a:cubicBezTo>
                    <a:cubicBezTo>
                      <a:pt x="611" y="718"/>
                      <a:pt x="754" y="563"/>
                      <a:pt x="754" y="348"/>
                    </a:cubicBezTo>
                    <a:cubicBezTo>
                      <a:pt x="754" y="151"/>
                      <a:pt x="612" y="1"/>
                      <a:pt x="456" y="1"/>
                    </a:cubicBezTo>
                    <a:close/>
                  </a:path>
                </a:pathLst>
              </a:custGeom>
              <a:solidFill>
                <a:srgbClr val="FCC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47"/>
              <p:cNvSpPr/>
              <p:nvPr/>
            </p:nvSpPr>
            <p:spPr>
              <a:xfrm>
                <a:off x="1695976" y="3164283"/>
                <a:ext cx="23352" cy="22627"/>
              </a:xfrm>
              <a:custGeom>
                <a:avLst/>
                <a:gdLst/>
                <a:ahLst/>
                <a:cxnLst/>
                <a:rect l="l" t="t" r="r" b="b"/>
                <a:pathLst>
                  <a:path w="1031" h="999" extrusionOk="0">
                    <a:moveTo>
                      <a:pt x="660" y="1"/>
                    </a:moveTo>
                    <a:cubicBezTo>
                      <a:pt x="602" y="1"/>
                      <a:pt x="541" y="18"/>
                      <a:pt x="480" y="58"/>
                    </a:cubicBezTo>
                    <a:cubicBezTo>
                      <a:pt x="480" y="172"/>
                      <a:pt x="389" y="264"/>
                      <a:pt x="298" y="355"/>
                    </a:cubicBezTo>
                    <a:cubicBezTo>
                      <a:pt x="1" y="446"/>
                      <a:pt x="1" y="834"/>
                      <a:pt x="298" y="926"/>
                    </a:cubicBezTo>
                    <a:cubicBezTo>
                      <a:pt x="348" y="976"/>
                      <a:pt x="405" y="999"/>
                      <a:pt x="462" y="999"/>
                    </a:cubicBezTo>
                    <a:cubicBezTo>
                      <a:pt x="611" y="999"/>
                      <a:pt x="754" y="844"/>
                      <a:pt x="754" y="629"/>
                    </a:cubicBezTo>
                    <a:cubicBezTo>
                      <a:pt x="868" y="538"/>
                      <a:pt x="868" y="446"/>
                      <a:pt x="959" y="355"/>
                    </a:cubicBezTo>
                    <a:cubicBezTo>
                      <a:pt x="1031" y="213"/>
                      <a:pt x="866" y="1"/>
                      <a:pt x="660" y="1"/>
                    </a:cubicBezTo>
                    <a:close/>
                  </a:path>
                </a:pathLst>
              </a:custGeom>
              <a:solidFill>
                <a:srgbClr val="FCC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47"/>
              <p:cNvSpPr/>
              <p:nvPr/>
            </p:nvSpPr>
            <p:spPr>
              <a:xfrm>
                <a:off x="2480255" y="3150716"/>
                <a:ext cx="19162" cy="23692"/>
              </a:xfrm>
              <a:custGeom>
                <a:avLst/>
                <a:gdLst/>
                <a:ahLst/>
                <a:cxnLst/>
                <a:rect l="l" t="t" r="r" b="b"/>
                <a:pathLst>
                  <a:path w="846" h="1046" extrusionOk="0">
                    <a:moveTo>
                      <a:pt x="423" y="1"/>
                    </a:moveTo>
                    <a:cubicBezTo>
                      <a:pt x="280" y="1"/>
                      <a:pt x="138" y="98"/>
                      <a:pt x="92" y="292"/>
                    </a:cubicBezTo>
                    <a:lnTo>
                      <a:pt x="92" y="475"/>
                    </a:lnTo>
                    <a:cubicBezTo>
                      <a:pt x="1" y="771"/>
                      <a:pt x="183" y="1045"/>
                      <a:pt x="480" y="1045"/>
                    </a:cubicBezTo>
                    <a:cubicBezTo>
                      <a:pt x="663" y="1045"/>
                      <a:pt x="845" y="771"/>
                      <a:pt x="845" y="475"/>
                    </a:cubicBezTo>
                    <a:cubicBezTo>
                      <a:pt x="754" y="383"/>
                      <a:pt x="754" y="383"/>
                      <a:pt x="754" y="292"/>
                    </a:cubicBezTo>
                    <a:cubicBezTo>
                      <a:pt x="708" y="98"/>
                      <a:pt x="566" y="1"/>
                      <a:pt x="423" y="1"/>
                    </a:cubicBezTo>
                    <a:close/>
                  </a:path>
                </a:pathLst>
              </a:custGeom>
              <a:solidFill>
                <a:srgbClr val="FCC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47"/>
              <p:cNvSpPr/>
              <p:nvPr/>
            </p:nvSpPr>
            <p:spPr>
              <a:xfrm>
                <a:off x="2414366" y="1891625"/>
                <a:ext cx="34655" cy="27542"/>
              </a:xfrm>
              <a:custGeom>
                <a:avLst/>
                <a:gdLst/>
                <a:ahLst/>
                <a:cxnLst/>
                <a:rect l="l" t="t" r="r" b="b"/>
                <a:pathLst>
                  <a:path w="1530" h="1216" extrusionOk="0">
                    <a:moveTo>
                      <a:pt x="312" y="1"/>
                    </a:moveTo>
                    <a:cubicBezTo>
                      <a:pt x="152" y="1"/>
                      <a:pt x="0" y="272"/>
                      <a:pt x="148" y="438"/>
                    </a:cubicBezTo>
                    <a:cubicBezTo>
                      <a:pt x="422" y="712"/>
                      <a:pt x="719" y="1100"/>
                      <a:pt x="1107" y="1192"/>
                    </a:cubicBezTo>
                    <a:cubicBezTo>
                      <a:pt x="1140" y="1208"/>
                      <a:pt x="1176" y="1216"/>
                      <a:pt x="1212" y="1216"/>
                    </a:cubicBezTo>
                    <a:cubicBezTo>
                      <a:pt x="1374" y="1216"/>
                      <a:pt x="1530" y="1063"/>
                      <a:pt x="1381" y="895"/>
                    </a:cubicBezTo>
                    <a:cubicBezTo>
                      <a:pt x="1198" y="530"/>
                      <a:pt x="810" y="324"/>
                      <a:pt x="422" y="50"/>
                    </a:cubicBezTo>
                    <a:cubicBezTo>
                      <a:pt x="387" y="16"/>
                      <a:pt x="349" y="1"/>
                      <a:pt x="312"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47"/>
              <p:cNvSpPr/>
              <p:nvPr/>
            </p:nvSpPr>
            <p:spPr>
              <a:xfrm>
                <a:off x="2487209" y="1949813"/>
                <a:ext cx="16852" cy="24847"/>
              </a:xfrm>
              <a:custGeom>
                <a:avLst/>
                <a:gdLst/>
                <a:ahLst/>
                <a:cxnLst/>
                <a:rect l="l" t="t" r="r" b="b"/>
                <a:pathLst>
                  <a:path w="744" h="1097" extrusionOk="0">
                    <a:moveTo>
                      <a:pt x="270" y="1"/>
                    </a:moveTo>
                    <a:cubicBezTo>
                      <a:pt x="139" y="1"/>
                      <a:pt x="0" y="144"/>
                      <a:pt x="59" y="335"/>
                    </a:cubicBezTo>
                    <a:cubicBezTo>
                      <a:pt x="173" y="517"/>
                      <a:pt x="173" y="814"/>
                      <a:pt x="356" y="997"/>
                    </a:cubicBezTo>
                    <a:cubicBezTo>
                      <a:pt x="391" y="1066"/>
                      <a:pt x="455" y="1096"/>
                      <a:pt x="522" y="1096"/>
                    </a:cubicBezTo>
                    <a:cubicBezTo>
                      <a:pt x="630" y="1096"/>
                      <a:pt x="744" y="1018"/>
                      <a:pt x="744" y="905"/>
                    </a:cubicBezTo>
                    <a:cubicBezTo>
                      <a:pt x="744" y="608"/>
                      <a:pt x="538" y="335"/>
                      <a:pt x="447" y="152"/>
                    </a:cubicBezTo>
                    <a:cubicBezTo>
                      <a:pt x="414" y="46"/>
                      <a:pt x="343" y="1"/>
                      <a:pt x="270"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47"/>
              <p:cNvSpPr/>
              <p:nvPr/>
            </p:nvSpPr>
            <p:spPr>
              <a:xfrm>
                <a:off x="2534026" y="2044240"/>
                <a:ext cx="30011" cy="13975"/>
              </a:xfrm>
              <a:custGeom>
                <a:avLst/>
                <a:gdLst/>
                <a:ahLst/>
                <a:cxnLst/>
                <a:rect l="l" t="t" r="r" b="b"/>
                <a:pathLst>
                  <a:path w="1325" h="617" extrusionOk="0">
                    <a:moveTo>
                      <a:pt x="617" y="0"/>
                    </a:moveTo>
                    <a:cubicBezTo>
                      <a:pt x="474" y="0"/>
                      <a:pt x="332" y="23"/>
                      <a:pt x="183" y="69"/>
                    </a:cubicBezTo>
                    <a:cubicBezTo>
                      <a:pt x="1" y="160"/>
                      <a:pt x="1" y="434"/>
                      <a:pt x="183" y="548"/>
                    </a:cubicBezTo>
                    <a:cubicBezTo>
                      <a:pt x="332" y="594"/>
                      <a:pt x="474" y="617"/>
                      <a:pt x="617" y="617"/>
                    </a:cubicBezTo>
                    <a:cubicBezTo>
                      <a:pt x="760" y="617"/>
                      <a:pt x="902" y="594"/>
                      <a:pt x="1051" y="548"/>
                    </a:cubicBezTo>
                    <a:cubicBezTo>
                      <a:pt x="1325" y="548"/>
                      <a:pt x="1233" y="160"/>
                      <a:pt x="1051" y="69"/>
                    </a:cubicBezTo>
                    <a:cubicBezTo>
                      <a:pt x="902" y="23"/>
                      <a:pt x="760" y="0"/>
                      <a:pt x="617"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47"/>
              <p:cNvSpPr/>
              <p:nvPr/>
            </p:nvSpPr>
            <p:spPr>
              <a:xfrm>
                <a:off x="2594524" y="2047864"/>
                <a:ext cx="21223" cy="31234"/>
              </a:xfrm>
              <a:custGeom>
                <a:avLst/>
                <a:gdLst/>
                <a:ahLst/>
                <a:cxnLst/>
                <a:rect l="l" t="t" r="r" b="b"/>
                <a:pathLst>
                  <a:path w="937" h="1379" extrusionOk="0">
                    <a:moveTo>
                      <a:pt x="274" y="0"/>
                    </a:moveTo>
                    <a:cubicBezTo>
                      <a:pt x="92" y="91"/>
                      <a:pt x="0" y="274"/>
                      <a:pt x="0" y="479"/>
                    </a:cubicBezTo>
                    <a:cubicBezTo>
                      <a:pt x="92" y="753"/>
                      <a:pt x="274" y="959"/>
                      <a:pt x="365" y="1233"/>
                    </a:cubicBezTo>
                    <a:cubicBezTo>
                      <a:pt x="437" y="1336"/>
                      <a:pt x="528" y="1378"/>
                      <a:pt x="616" y="1378"/>
                    </a:cubicBezTo>
                    <a:cubicBezTo>
                      <a:pt x="781" y="1378"/>
                      <a:pt x="936" y="1229"/>
                      <a:pt x="936" y="1050"/>
                    </a:cubicBezTo>
                    <a:cubicBezTo>
                      <a:pt x="845" y="753"/>
                      <a:pt x="753" y="479"/>
                      <a:pt x="662" y="274"/>
                    </a:cubicBezTo>
                    <a:cubicBezTo>
                      <a:pt x="662" y="91"/>
                      <a:pt x="457" y="0"/>
                      <a:pt x="274"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47"/>
              <p:cNvSpPr/>
              <p:nvPr/>
            </p:nvSpPr>
            <p:spPr>
              <a:xfrm>
                <a:off x="2587797" y="2136267"/>
                <a:ext cx="34655" cy="15017"/>
              </a:xfrm>
              <a:custGeom>
                <a:avLst/>
                <a:gdLst/>
                <a:ahLst/>
                <a:cxnLst/>
                <a:rect l="l" t="t" r="r" b="b"/>
                <a:pathLst>
                  <a:path w="1530" h="663" extrusionOk="0">
                    <a:moveTo>
                      <a:pt x="1142" y="0"/>
                    </a:moveTo>
                    <a:cubicBezTo>
                      <a:pt x="868" y="0"/>
                      <a:pt x="571" y="0"/>
                      <a:pt x="297" y="91"/>
                    </a:cubicBezTo>
                    <a:cubicBezTo>
                      <a:pt x="0" y="183"/>
                      <a:pt x="92" y="662"/>
                      <a:pt x="389" y="662"/>
                    </a:cubicBezTo>
                    <a:cubicBezTo>
                      <a:pt x="662" y="662"/>
                      <a:pt x="959" y="662"/>
                      <a:pt x="1233" y="571"/>
                    </a:cubicBezTo>
                    <a:cubicBezTo>
                      <a:pt x="1530" y="479"/>
                      <a:pt x="1438" y="0"/>
                      <a:pt x="1142"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47"/>
              <p:cNvSpPr/>
              <p:nvPr/>
            </p:nvSpPr>
            <p:spPr>
              <a:xfrm>
                <a:off x="2689768" y="2193912"/>
                <a:ext cx="37803" cy="20136"/>
              </a:xfrm>
              <a:custGeom>
                <a:avLst/>
                <a:gdLst/>
                <a:ahLst/>
                <a:cxnLst/>
                <a:rect l="l" t="t" r="r" b="b"/>
                <a:pathLst>
                  <a:path w="1669" h="889" extrusionOk="0">
                    <a:moveTo>
                      <a:pt x="1368" y="0"/>
                    </a:moveTo>
                    <a:cubicBezTo>
                      <a:pt x="1346" y="0"/>
                      <a:pt x="1322" y="4"/>
                      <a:pt x="1296" y="12"/>
                    </a:cubicBezTo>
                    <a:lnTo>
                      <a:pt x="817" y="12"/>
                    </a:lnTo>
                    <a:cubicBezTo>
                      <a:pt x="725" y="103"/>
                      <a:pt x="543" y="103"/>
                      <a:pt x="360" y="217"/>
                    </a:cubicBezTo>
                    <a:cubicBezTo>
                      <a:pt x="1" y="386"/>
                      <a:pt x="131" y="889"/>
                      <a:pt x="461" y="889"/>
                    </a:cubicBezTo>
                    <a:cubicBezTo>
                      <a:pt x="487" y="889"/>
                      <a:pt x="514" y="886"/>
                      <a:pt x="543" y="879"/>
                    </a:cubicBezTo>
                    <a:cubicBezTo>
                      <a:pt x="725" y="788"/>
                      <a:pt x="931" y="788"/>
                      <a:pt x="1022" y="673"/>
                    </a:cubicBezTo>
                    <a:cubicBezTo>
                      <a:pt x="1205" y="673"/>
                      <a:pt x="1296" y="582"/>
                      <a:pt x="1502" y="491"/>
                    </a:cubicBezTo>
                    <a:cubicBezTo>
                      <a:pt x="1668" y="407"/>
                      <a:pt x="1607" y="0"/>
                      <a:pt x="1368"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47"/>
              <p:cNvSpPr/>
              <p:nvPr/>
            </p:nvSpPr>
            <p:spPr>
              <a:xfrm>
                <a:off x="2714977" y="2111941"/>
                <a:ext cx="23443" cy="19683"/>
              </a:xfrm>
              <a:custGeom>
                <a:avLst/>
                <a:gdLst/>
                <a:ahLst/>
                <a:cxnLst/>
                <a:rect l="l" t="t" r="r" b="b"/>
                <a:pathLst>
                  <a:path w="1035" h="869" extrusionOk="0">
                    <a:moveTo>
                      <a:pt x="624" y="1"/>
                    </a:moveTo>
                    <a:cubicBezTo>
                      <a:pt x="577" y="1"/>
                      <a:pt x="528" y="8"/>
                      <a:pt x="480" y="24"/>
                    </a:cubicBezTo>
                    <a:cubicBezTo>
                      <a:pt x="274" y="24"/>
                      <a:pt x="92" y="207"/>
                      <a:pt x="0" y="503"/>
                    </a:cubicBezTo>
                    <a:cubicBezTo>
                      <a:pt x="0" y="777"/>
                      <a:pt x="183" y="869"/>
                      <a:pt x="480" y="869"/>
                    </a:cubicBezTo>
                    <a:cubicBezTo>
                      <a:pt x="662" y="869"/>
                      <a:pt x="845" y="595"/>
                      <a:pt x="959" y="412"/>
                    </a:cubicBezTo>
                    <a:cubicBezTo>
                      <a:pt x="1034" y="168"/>
                      <a:pt x="846" y="1"/>
                      <a:pt x="624"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47"/>
              <p:cNvSpPr/>
              <p:nvPr/>
            </p:nvSpPr>
            <p:spPr>
              <a:xfrm>
                <a:off x="2779598" y="2051738"/>
                <a:ext cx="34269" cy="23352"/>
              </a:xfrm>
              <a:custGeom>
                <a:avLst/>
                <a:gdLst/>
                <a:ahLst/>
                <a:cxnLst/>
                <a:rect l="l" t="t" r="r" b="b"/>
                <a:pathLst>
                  <a:path w="1513" h="1031" extrusionOk="0">
                    <a:moveTo>
                      <a:pt x="1209" y="0"/>
                    </a:moveTo>
                    <a:cubicBezTo>
                      <a:pt x="1188" y="0"/>
                      <a:pt x="1166" y="4"/>
                      <a:pt x="1142" y="12"/>
                    </a:cubicBezTo>
                    <a:cubicBezTo>
                      <a:pt x="754" y="103"/>
                      <a:pt x="480" y="217"/>
                      <a:pt x="183" y="400"/>
                    </a:cubicBezTo>
                    <a:cubicBezTo>
                      <a:pt x="92" y="491"/>
                      <a:pt x="1" y="674"/>
                      <a:pt x="92" y="879"/>
                    </a:cubicBezTo>
                    <a:cubicBezTo>
                      <a:pt x="145" y="986"/>
                      <a:pt x="238" y="1030"/>
                      <a:pt x="342" y="1030"/>
                    </a:cubicBezTo>
                    <a:cubicBezTo>
                      <a:pt x="416" y="1030"/>
                      <a:pt x="496" y="1008"/>
                      <a:pt x="571" y="970"/>
                    </a:cubicBezTo>
                    <a:cubicBezTo>
                      <a:pt x="845" y="879"/>
                      <a:pt x="1051" y="674"/>
                      <a:pt x="1325" y="491"/>
                    </a:cubicBezTo>
                    <a:cubicBezTo>
                      <a:pt x="1512" y="408"/>
                      <a:pt x="1433" y="0"/>
                      <a:pt x="1209"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47"/>
              <p:cNvSpPr/>
              <p:nvPr/>
            </p:nvSpPr>
            <p:spPr>
              <a:xfrm>
                <a:off x="2882995" y="2082496"/>
                <a:ext cx="25866" cy="15017"/>
              </a:xfrm>
              <a:custGeom>
                <a:avLst/>
                <a:gdLst/>
                <a:ahLst/>
                <a:cxnLst/>
                <a:rect l="l" t="t" r="r" b="b"/>
                <a:pathLst>
                  <a:path w="1142" h="663" extrusionOk="0">
                    <a:moveTo>
                      <a:pt x="389" y="0"/>
                    </a:moveTo>
                    <a:cubicBezTo>
                      <a:pt x="1" y="0"/>
                      <a:pt x="1" y="662"/>
                      <a:pt x="389" y="662"/>
                    </a:cubicBezTo>
                    <a:lnTo>
                      <a:pt x="845" y="662"/>
                    </a:lnTo>
                    <a:cubicBezTo>
                      <a:pt x="1142" y="571"/>
                      <a:pt x="1142" y="183"/>
                      <a:pt x="845" y="92"/>
                    </a:cubicBezTo>
                    <a:cubicBezTo>
                      <a:pt x="663" y="0"/>
                      <a:pt x="571" y="0"/>
                      <a:pt x="389"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47"/>
              <p:cNvSpPr/>
              <p:nvPr/>
            </p:nvSpPr>
            <p:spPr>
              <a:xfrm>
                <a:off x="3014999" y="2064603"/>
                <a:ext cx="31461" cy="20521"/>
              </a:xfrm>
              <a:custGeom>
                <a:avLst/>
                <a:gdLst/>
                <a:ahLst/>
                <a:cxnLst/>
                <a:rect l="l" t="t" r="r" b="b"/>
                <a:pathLst>
                  <a:path w="1389" h="906" extrusionOk="0">
                    <a:moveTo>
                      <a:pt x="456" y="1"/>
                    </a:moveTo>
                    <a:cubicBezTo>
                      <a:pt x="212" y="1"/>
                      <a:pt x="1" y="330"/>
                      <a:pt x="267" y="494"/>
                    </a:cubicBezTo>
                    <a:cubicBezTo>
                      <a:pt x="450" y="676"/>
                      <a:pt x="724" y="882"/>
                      <a:pt x="929" y="882"/>
                    </a:cubicBezTo>
                    <a:cubicBezTo>
                      <a:pt x="961" y="898"/>
                      <a:pt x="997" y="905"/>
                      <a:pt x="1033" y="905"/>
                    </a:cubicBezTo>
                    <a:cubicBezTo>
                      <a:pt x="1203" y="905"/>
                      <a:pt x="1388" y="738"/>
                      <a:pt x="1294" y="494"/>
                    </a:cubicBezTo>
                    <a:cubicBezTo>
                      <a:pt x="1112" y="311"/>
                      <a:pt x="838" y="220"/>
                      <a:pt x="541" y="14"/>
                    </a:cubicBezTo>
                    <a:cubicBezTo>
                      <a:pt x="513" y="5"/>
                      <a:pt x="484" y="1"/>
                      <a:pt x="456"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47"/>
              <p:cNvSpPr/>
              <p:nvPr/>
            </p:nvSpPr>
            <p:spPr>
              <a:xfrm>
                <a:off x="3087728" y="2066981"/>
                <a:ext cx="30011" cy="17599"/>
              </a:xfrm>
              <a:custGeom>
                <a:avLst/>
                <a:gdLst/>
                <a:ahLst/>
                <a:cxnLst/>
                <a:rect l="l" t="t" r="r" b="b"/>
                <a:pathLst>
                  <a:path w="1325" h="777" extrusionOk="0">
                    <a:moveTo>
                      <a:pt x="845" y="1"/>
                    </a:moveTo>
                    <a:cubicBezTo>
                      <a:pt x="662" y="1"/>
                      <a:pt x="480" y="1"/>
                      <a:pt x="274" y="115"/>
                    </a:cubicBezTo>
                    <a:cubicBezTo>
                      <a:pt x="92" y="115"/>
                      <a:pt x="1" y="206"/>
                      <a:pt x="1" y="389"/>
                    </a:cubicBezTo>
                    <a:cubicBezTo>
                      <a:pt x="1" y="571"/>
                      <a:pt x="183" y="777"/>
                      <a:pt x="366" y="777"/>
                    </a:cubicBezTo>
                    <a:cubicBezTo>
                      <a:pt x="662" y="777"/>
                      <a:pt x="845" y="685"/>
                      <a:pt x="1051" y="571"/>
                    </a:cubicBezTo>
                    <a:cubicBezTo>
                      <a:pt x="1324" y="389"/>
                      <a:pt x="1142" y="1"/>
                      <a:pt x="845"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47"/>
              <p:cNvSpPr/>
              <p:nvPr/>
            </p:nvSpPr>
            <p:spPr>
              <a:xfrm>
                <a:off x="2870900" y="1978374"/>
                <a:ext cx="16263" cy="22129"/>
              </a:xfrm>
              <a:custGeom>
                <a:avLst/>
                <a:gdLst/>
                <a:ahLst/>
                <a:cxnLst/>
                <a:rect l="l" t="t" r="r" b="b"/>
                <a:pathLst>
                  <a:path w="718" h="977" extrusionOk="0">
                    <a:moveTo>
                      <a:pt x="303" y="0"/>
                    </a:moveTo>
                    <a:cubicBezTo>
                      <a:pt x="153" y="0"/>
                      <a:pt x="0" y="141"/>
                      <a:pt x="55" y="306"/>
                    </a:cubicBezTo>
                    <a:cubicBezTo>
                      <a:pt x="55" y="489"/>
                      <a:pt x="147" y="694"/>
                      <a:pt x="238" y="877"/>
                    </a:cubicBezTo>
                    <a:cubicBezTo>
                      <a:pt x="282" y="947"/>
                      <a:pt x="362" y="976"/>
                      <a:pt x="444" y="976"/>
                    </a:cubicBezTo>
                    <a:cubicBezTo>
                      <a:pt x="578" y="976"/>
                      <a:pt x="717" y="898"/>
                      <a:pt x="717" y="785"/>
                    </a:cubicBezTo>
                    <a:cubicBezTo>
                      <a:pt x="717" y="489"/>
                      <a:pt x="626" y="397"/>
                      <a:pt x="535" y="215"/>
                    </a:cubicBezTo>
                    <a:cubicBezTo>
                      <a:pt x="499" y="61"/>
                      <a:pt x="401" y="0"/>
                      <a:pt x="303"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47"/>
              <p:cNvSpPr/>
              <p:nvPr/>
            </p:nvSpPr>
            <p:spPr>
              <a:xfrm>
                <a:off x="2967389" y="2011149"/>
                <a:ext cx="40747" cy="24032"/>
              </a:xfrm>
              <a:custGeom>
                <a:avLst/>
                <a:gdLst/>
                <a:ahLst/>
                <a:cxnLst/>
                <a:rect l="l" t="t" r="r" b="b"/>
                <a:pathLst>
                  <a:path w="1799" h="1061" extrusionOk="0">
                    <a:moveTo>
                      <a:pt x="1319" y="0"/>
                    </a:moveTo>
                    <a:cubicBezTo>
                      <a:pt x="931" y="92"/>
                      <a:pt x="657" y="297"/>
                      <a:pt x="360" y="388"/>
                    </a:cubicBezTo>
                    <a:cubicBezTo>
                      <a:pt x="1" y="558"/>
                      <a:pt x="229" y="1060"/>
                      <a:pt x="483" y="1060"/>
                    </a:cubicBezTo>
                    <a:cubicBezTo>
                      <a:pt x="503" y="1060"/>
                      <a:pt x="523" y="1057"/>
                      <a:pt x="543" y="1050"/>
                    </a:cubicBezTo>
                    <a:cubicBezTo>
                      <a:pt x="931" y="868"/>
                      <a:pt x="1228" y="754"/>
                      <a:pt x="1502" y="571"/>
                    </a:cubicBezTo>
                    <a:cubicBezTo>
                      <a:pt x="1798" y="388"/>
                      <a:pt x="1593" y="0"/>
                      <a:pt x="1319"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47"/>
              <p:cNvSpPr/>
              <p:nvPr/>
            </p:nvSpPr>
            <p:spPr>
              <a:xfrm>
                <a:off x="2924558" y="1865894"/>
                <a:ext cx="21019" cy="26523"/>
              </a:xfrm>
              <a:custGeom>
                <a:avLst/>
                <a:gdLst/>
                <a:ahLst/>
                <a:cxnLst/>
                <a:rect l="l" t="t" r="r" b="b"/>
                <a:pathLst>
                  <a:path w="928" h="1171" extrusionOk="0">
                    <a:moveTo>
                      <a:pt x="368" y="1"/>
                    </a:moveTo>
                    <a:cubicBezTo>
                      <a:pt x="183" y="1"/>
                      <a:pt x="1" y="141"/>
                      <a:pt x="60" y="319"/>
                    </a:cubicBezTo>
                    <a:cubicBezTo>
                      <a:pt x="152" y="616"/>
                      <a:pt x="266" y="890"/>
                      <a:pt x="448" y="1095"/>
                    </a:cubicBezTo>
                    <a:cubicBezTo>
                      <a:pt x="475" y="1148"/>
                      <a:pt x="526" y="1170"/>
                      <a:pt x="585" y="1170"/>
                    </a:cubicBezTo>
                    <a:cubicBezTo>
                      <a:pt x="732" y="1170"/>
                      <a:pt x="928" y="1036"/>
                      <a:pt x="928" y="890"/>
                    </a:cubicBezTo>
                    <a:cubicBezTo>
                      <a:pt x="836" y="616"/>
                      <a:pt x="722" y="319"/>
                      <a:pt x="631" y="136"/>
                    </a:cubicBezTo>
                    <a:cubicBezTo>
                      <a:pt x="567" y="41"/>
                      <a:pt x="467" y="1"/>
                      <a:pt x="368"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47"/>
              <p:cNvSpPr/>
              <p:nvPr/>
            </p:nvSpPr>
            <p:spPr>
              <a:xfrm>
                <a:off x="3038736" y="1944127"/>
                <a:ext cx="43918" cy="24349"/>
              </a:xfrm>
              <a:custGeom>
                <a:avLst/>
                <a:gdLst/>
                <a:ahLst/>
                <a:cxnLst/>
                <a:rect l="l" t="t" r="r" b="b"/>
                <a:pathLst>
                  <a:path w="1939" h="1075" extrusionOk="0">
                    <a:moveTo>
                      <a:pt x="1675" y="1"/>
                    </a:moveTo>
                    <a:cubicBezTo>
                      <a:pt x="1650" y="1"/>
                      <a:pt x="1622" y="5"/>
                      <a:pt x="1593" y="15"/>
                    </a:cubicBezTo>
                    <a:cubicBezTo>
                      <a:pt x="1387" y="15"/>
                      <a:pt x="1205" y="106"/>
                      <a:pt x="1022" y="198"/>
                    </a:cubicBezTo>
                    <a:cubicBezTo>
                      <a:pt x="726" y="198"/>
                      <a:pt x="543" y="403"/>
                      <a:pt x="360" y="494"/>
                    </a:cubicBezTo>
                    <a:cubicBezTo>
                      <a:pt x="1" y="579"/>
                      <a:pt x="209" y="1075"/>
                      <a:pt x="551" y="1075"/>
                    </a:cubicBezTo>
                    <a:cubicBezTo>
                      <a:pt x="578" y="1075"/>
                      <a:pt x="606" y="1072"/>
                      <a:pt x="634" y="1065"/>
                    </a:cubicBezTo>
                    <a:cubicBezTo>
                      <a:pt x="817" y="974"/>
                      <a:pt x="1022" y="859"/>
                      <a:pt x="1205" y="768"/>
                    </a:cubicBezTo>
                    <a:cubicBezTo>
                      <a:pt x="1387" y="677"/>
                      <a:pt x="1593" y="586"/>
                      <a:pt x="1776" y="494"/>
                    </a:cubicBezTo>
                    <a:cubicBezTo>
                      <a:pt x="1938" y="311"/>
                      <a:pt x="1883" y="1"/>
                      <a:pt x="1675"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47"/>
              <p:cNvSpPr/>
              <p:nvPr/>
            </p:nvSpPr>
            <p:spPr>
              <a:xfrm>
                <a:off x="3123040" y="1894026"/>
                <a:ext cx="24689" cy="15810"/>
              </a:xfrm>
              <a:custGeom>
                <a:avLst/>
                <a:gdLst/>
                <a:ahLst/>
                <a:cxnLst/>
                <a:rect l="l" t="t" r="r" b="b"/>
                <a:pathLst>
                  <a:path w="1090" h="698" extrusionOk="0">
                    <a:moveTo>
                      <a:pt x="482" y="0"/>
                    </a:moveTo>
                    <a:cubicBezTo>
                      <a:pt x="177" y="0"/>
                      <a:pt x="0" y="448"/>
                      <a:pt x="336" y="606"/>
                    </a:cubicBezTo>
                    <a:cubicBezTo>
                      <a:pt x="427" y="606"/>
                      <a:pt x="519" y="698"/>
                      <a:pt x="724" y="698"/>
                    </a:cubicBezTo>
                    <a:cubicBezTo>
                      <a:pt x="998" y="698"/>
                      <a:pt x="1089" y="424"/>
                      <a:pt x="907" y="218"/>
                    </a:cubicBezTo>
                    <a:cubicBezTo>
                      <a:pt x="815" y="127"/>
                      <a:pt x="724" y="36"/>
                      <a:pt x="633" y="36"/>
                    </a:cubicBezTo>
                    <a:cubicBezTo>
                      <a:pt x="580" y="11"/>
                      <a:pt x="530" y="0"/>
                      <a:pt x="482"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47"/>
              <p:cNvSpPr/>
              <p:nvPr/>
            </p:nvSpPr>
            <p:spPr>
              <a:xfrm>
                <a:off x="3187253" y="1923720"/>
                <a:ext cx="35198" cy="28086"/>
              </a:xfrm>
              <a:custGeom>
                <a:avLst/>
                <a:gdLst/>
                <a:ahLst/>
                <a:cxnLst/>
                <a:rect l="l" t="t" r="r" b="b"/>
                <a:pathLst>
                  <a:path w="1554" h="1240" extrusionOk="0">
                    <a:moveTo>
                      <a:pt x="1224" y="1"/>
                    </a:moveTo>
                    <a:cubicBezTo>
                      <a:pt x="1185" y="1"/>
                      <a:pt x="1145" y="15"/>
                      <a:pt x="1107" y="49"/>
                    </a:cubicBezTo>
                    <a:cubicBezTo>
                      <a:pt x="742" y="254"/>
                      <a:pt x="446" y="437"/>
                      <a:pt x="172" y="619"/>
                    </a:cubicBezTo>
                    <a:cubicBezTo>
                      <a:pt x="1" y="866"/>
                      <a:pt x="177" y="1240"/>
                      <a:pt x="465" y="1240"/>
                    </a:cubicBezTo>
                    <a:cubicBezTo>
                      <a:pt x="523" y="1240"/>
                      <a:pt x="586" y="1224"/>
                      <a:pt x="651" y="1190"/>
                    </a:cubicBezTo>
                    <a:cubicBezTo>
                      <a:pt x="925" y="1007"/>
                      <a:pt x="1107" y="733"/>
                      <a:pt x="1404" y="437"/>
                    </a:cubicBezTo>
                    <a:cubicBezTo>
                      <a:pt x="1553" y="287"/>
                      <a:pt x="1398" y="1"/>
                      <a:pt x="1224"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47"/>
              <p:cNvSpPr/>
              <p:nvPr/>
            </p:nvSpPr>
            <p:spPr>
              <a:xfrm>
                <a:off x="2984331" y="1783901"/>
                <a:ext cx="19162" cy="29422"/>
              </a:xfrm>
              <a:custGeom>
                <a:avLst/>
                <a:gdLst/>
                <a:ahLst/>
                <a:cxnLst/>
                <a:rect l="l" t="t" r="r" b="b"/>
                <a:pathLst>
                  <a:path w="846" h="1299" extrusionOk="0">
                    <a:moveTo>
                      <a:pt x="244" y="0"/>
                    </a:moveTo>
                    <a:cubicBezTo>
                      <a:pt x="111" y="0"/>
                      <a:pt x="0" y="125"/>
                      <a:pt x="0" y="241"/>
                    </a:cubicBezTo>
                    <a:cubicBezTo>
                      <a:pt x="183" y="629"/>
                      <a:pt x="274" y="903"/>
                      <a:pt x="480" y="1200"/>
                    </a:cubicBezTo>
                    <a:cubicBezTo>
                      <a:pt x="514" y="1268"/>
                      <a:pt x="574" y="1298"/>
                      <a:pt x="635" y="1298"/>
                    </a:cubicBezTo>
                    <a:cubicBezTo>
                      <a:pt x="738" y="1298"/>
                      <a:pt x="845" y="1214"/>
                      <a:pt x="845" y="1086"/>
                    </a:cubicBezTo>
                    <a:cubicBezTo>
                      <a:pt x="754" y="721"/>
                      <a:pt x="571" y="424"/>
                      <a:pt x="480" y="150"/>
                    </a:cubicBezTo>
                    <a:cubicBezTo>
                      <a:pt x="405" y="42"/>
                      <a:pt x="321" y="0"/>
                      <a:pt x="244"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47"/>
              <p:cNvSpPr/>
              <p:nvPr/>
            </p:nvSpPr>
            <p:spPr>
              <a:xfrm>
                <a:off x="2974524" y="1921092"/>
                <a:ext cx="24824" cy="24100"/>
              </a:xfrm>
              <a:custGeom>
                <a:avLst/>
                <a:gdLst/>
                <a:ahLst/>
                <a:cxnLst/>
                <a:rect l="l" t="t" r="r" b="b"/>
                <a:pathLst>
                  <a:path w="1096" h="1064" extrusionOk="0">
                    <a:moveTo>
                      <a:pt x="854" y="1"/>
                    </a:moveTo>
                    <a:cubicBezTo>
                      <a:pt x="735" y="1"/>
                      <a:pt x="578" y="104"/>
                      <a:pt x="525" y="279"/>
                    </a:cubicBezTo>
                    <a:cubicBezTo>
                      <a:pt x="525" y="370"/>
                      <a:pt x="433" y="370"/>
                      <a:pt x="342" y="461"/>
                    </a:cubicBezTo>
                    <a:cubicBezTo>
                      <a:pt x="1" y="542"/>
                      <a:pt x="101" y="1064"/>
                      <a:pt x="394" y="1064"/>
                    </a:cubicBezTo>
                    <a:cubicBezTo>
                      <a:pt x="434" y="1064"/>
                      <a:pt x="478" y="1054"/>
                      <a:pt x="525" y="1032"/>
                    </a:cubicBezTo>
                    <a:cubicBezTo>
                      <a:pt x="913" y="941"/>
                      <a:pt x="1095" y="553"/>
                      <a:pt x="1004" y="165"/>
                    </a:cubicBezTo>
                    <a:cubicBezTo>
                      <a:pt x="1004" y="52"/>
                      <a:pt x="938" y="1"/>
                      <a:pt x="854"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47"/>
              <p:cNvSpPr/>
              <p:nvPr/>
            </p:nvSpPr>
            <p:spPr>
              <a:xfrm>
                <a:off x="2933346" y="1684966"/>
                <a:ext cx="18437" cy="25595"/>
              </a:xfrm>
              <a:custGeom>
                <a:avLst/>
                <a:gdLst/>
                <a:ahLst/>
                <a:cxnLst/>
                <a:rect l="l" t="t" r="r" b="b"/>
                <a:pathLst>
                  <a:path w="814" h="1130" extrusionOk="0">
                    <a:moveTo>
                      <a:pt x="343" y="0"/>
                    </a:moveTo>
                    <a:cubicBezTo>
                      <a:pt x="183" y="0"/>
                      <a:pt x="1" y="140"/>
                      <a:pt x="60" y="318"/>
                    </a:cubicBezTo>
                    <a:cubicBezTo>
                      <a:pt x="152" y="615"/>
                      <a:pt x="243" y="798"/>
                      <a:pt x="448" y="1094"/>
                    </a:cubicBezTo>
                    <a:cubicBezTo>
                      <a:pt x="496" y="1118"/>
                      <a:pt x="544" y="1130"/>
                      <a:pt x="589" y="1130"/>
                    </a:cubicBezTo>
                    <a:cubicBezTo>
                      <a:pt x="714" y="1130"/>
                      <a:pt x="813" y="1040"/>
                      <a:pt x="813" y="889"/>
                    </a:cubicBezTo>
                    <a:cubicBezTo>
                      <a:pt x="813" y="615"/>
                      <a:pt x="722" y="432"/>
                      <a:pt x="540" y="136"/>
                    </a:cubicBezTo>
                    <a:cubicBezTo>
                      <a:pt x="508" y="40"/>
                      <a:pt x="429" y="0"/>
                      <a:pt x="343"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47"/>
              <p:cNvSpPr/>
              <p:nvPr/>
            </p:nvSpPr>
            <p:spPr>
              <a:xfrm>
                <a:off x="2833980" y="1563562"/>
                <a:ext cx="20566" cy="19841"/>
              </a:xfrm>
              <a:custGeom>
                <a:avLst/>
                <a:gdLst/>
                <a:ahLst/>
                <a:cxnLst/>
                <a:rect l="l" t="t" r="r" b="b"/>
                <a:pathLst>
                  <a:path w="908" h="876" extrusionOk="0">
                    <a:moveTo>
                      <a:pt x="273" y="0"/>
                    </a:moveTo>
                    <a:cubicBezTo>
                      <a:pt x="128" y="0"/>
                      <a:pt x="1" y="140"/>
                      <a:pt x="65" y="269"/>
                    </a:cubicBezTo>
                    <a:cubicBezTo>
                      <a:pt x="270" y="543"/>
                      <a:pt x="362" y="748"/>
                      <a:pt x="544" y="839"/>
                    </a:cubicBezTo>
                    <a:cubicBezTo>
                      <a:pt x="593" y="864"/>
                      <a:pt x="644" y="875"/>
                      <a:pt x="690" y="875"/>
                    </a:cubicBezTo>
                    <a:cubicBezTo>
                      <a:pt x="816" y="875"/>
                      <a:pt x="908" y="790"/>
                      <a:pt x="841" y="657"/>
                    </a:cubicBezTo>
                    <a:cubicBezTo>
                      <a:pt x="727" y="360"/>
                      <a:pt x="544" y="269"/>
                      <a:pt x="453" y="86"/>
                    </a:cubicBezTo>
                    <a:cubicBezTo>
                      <a:pt x="399" y="25"/>
                      <a:pt x="335" y="0"/>
                      <a:pt x="273"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47"/>
              <p:cNvSpPr/>
              <p:nvPr/>
            </p:nvSpPr>
            <p:spPr>
              <a:xfrm>
                <a:off x="2903471" y="1603584"/>
                <a:ext cx="22469" cy="29422"/>
              </a:xfrm>
              <a:custGeom>
                <a:avLst/>
                <a:gdLst/>
                <a:ahLst/>
                <a:cxnLst/>
                <a:rect l="l" t="t" r="r" b="b"/>
                <a:pathLst>
                  <a:path w="992" h="1299" extrusionOk="0">
                    <a:moveTo>
                      <a:pt x="405" y="1"/>
                    </a:moveTo>
                    <a:cubicBezTo>
                      <a:pt x="202" y="1"/>
                      <a:pt x="0" y="227"/>
                      <a:pt x="147" y="487"/>
                    </a:cubicBezTo>
                    <a:cubicBezTo>
                      <a:pt x="238" y="693"/>
                      <a:pt x="329" y="1058"/>
                      <a:pt x="626" y="1264"/>
                    </a:cubicBezTo>
                    <a:cubicBezTo>
                      <a:pt x="650" y="1288"/>
                      <a:pt x="687" y="1299"/>
                      <a:pt x="728" y="1299"/>
                    </a:cubicBezTo>
                    <a:cubicBezTo>
                      <a:pt x="842" y="1299"/>
                      <a:pt x="991" y="1209"/>
                      <a:pt x="991" y="1058"/>
                    </a:cubicBezTo>
                    <a:cubicBezTo>
                      <a:pt x="991" y="784"/>
                      <a:pt x="809" y="396"/>
                      <a:pt x="626" y="122"/>
                    </a:cubicBezTo>
                    <a:cubicBezTo>
                      <a:pt x="567" y="37"/>
                      <a:pt x="486" y="1"/>
                      <a:pt x="405"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47"/>
              <p:cNvSpPr/>
              <p:nvPr/>
            </p:nvSpPr>
            <p:spPr>
              <a:xfrm>
                <a:off x="2939212" y="1465691"/>
                <a:ext cx="19003" cy="13907"/>
              </a:xfrm>
              <a:custGeom>
                <a:avLst/>
                <a:gdLst/>
                <a:ahLst/>
                <a:cxnLst/>
                <a:rect l="l" t="t" r="r" b="b"/>
                <a:pathLst>
                  <a:path w="839" h="614" extrusionOk="0">
                    <a:moveTo>
                      <a:pt x="221" y="0"/>
                    </a:moveTo>
                    <a:cubicBezTo>
                      <a:pt x="124" y="0"/>
                      <a:pt x="1" y="149"/>
                      <a:pt x="75" y="298"/>
                    </a:cubicBezTo>
                    <a:cubicBezTo>
                      <a:pt x="281" y="413"/>
                      <a:pt x="372" y="504"/>
                      <a:pt x="463" y="595"/>
                    </a:cubicBezTo>
                    <a:cubicBezTo>
                      <a:pt x="489" y="608"/>
                      <a:pt x="514" y="614"/>
                      <a:pt x="540" y="614"/>
                    </a:cubicBezTo>
                    <a:cubicBezTo>
                      <a:pt x="697" y="614"/>
                      <a:pt x="839" y="397"/>
                      <a:pt x="760" y="298"/>
                    </a:cubicBezTo>
                    <a:cubicBezTo>
                      <a:pt x="554" y="207"/>
                      <a:pt x="463" y="116"/>
                      <a:pt x="281" y="25"/>
                    </a:cubicBezTo>
                    <a:cubicBezTo>
                      <a:pt x="264" y="8"/>
                      <a:pt x="243" y="0"/>
                      <a:pt x="221"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47"/>
              <p:cNvSpPr/>
              <p:nvPr/>
            </p:nvSpPr>
            <p:spPr>
              <a:xfrm>
                <a:off x="2984331" y="1596042"/>
                <a:ext cx="15017" cy="25096"/>
              </a:xfrm>
              <a:custGeom>
                <a:avLst/>
                <a:gdLst/>
                <a:ahLst/>
                <a:cxnLst/>
                <a:rect l="l" t="t" r="r" b="b"/>
                <a:pathLst>
                  <a:path w="663" h="1108" extrusionOk="0">
                    <a:moveTo>
                      <a:pt x="269" y="1"/>
                    </a:moveTo>
                    <a:cubicBezTo>
                      <a:pt x="137" y="1"/>
                      <a:pt x="0" y="127"/>
                      <a:pt x="0" y="364"/>
                    </a:cubicBezTo>
                    <a:cubicBezTo>
                      <a:pt x="92" y="547"/>
                      <a:pt x="92" y="729"/>
                      <a:pt x="183" y="935"/>
                    </a:cubicBezTo>
                    <a:cubicBezTo>
                      <a:pt x="224" y="1058"/>
                      <a:pt x="326" y="1107"/>
                      <a:pt x="425" y="1107"/>
                    </a:cubicBezTo>
                    <a:cubicBezTo>
                      <a:pt x="546" y="1107"/>
                      <a:pt x="662" y="1035"/>
                      <a:pt x="662" y="935"/>
                    </a:cubicBezTo>
                    <a:cubicBezTo>
                      <a:pt x="571" y="638"/>
                      <a:pt x="571" y="455"/>
                      <a:pt x="480" y="159"/>
                    </a:cubicBezTo>
                    <a:cubicBezTo>
                      <a:pt x="435" y="52"/>
                      <a:pt x="353" y="1"/>
                      <a:pt x="269"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47"/>
              <p:cNvSpPr/>
              <p:nvPr/>
            </p:nvSpPr>
            <p:spPr>
              <a:xfrm>
                <a:off x="3034546" y="1694026"/>
                <a:ext cx="20634" cy="31144"/>
              </a:xfrm>
              <a:custGeom>
                <a:avLst/>
                <a:gdLst/>
                <a:ahLst/>
                <a:cxnLst/>
                <a:rect l="l" t="t" r="r" b="b"/>
                <a:pathLst>
                  <a:path w="911" h="1375" extrusionOk="0">
                    <a:moveTo>
                      <a:pt x="587" y="1"/>
                    </a:moveTo>
                    <a:cubicBezTo>
                      <a:pt x="438" y="1"/>
                      <a:pt x="285" y="141"/>
                      <a:pt x="340" y="306"/>
                    </a:cubicBezTo>
                    <a:cubicBezTo>
                      <a:pt x="340" y="489"/>
                      <a:pt x="249" y="877"/>
                      <a:pt x="157" y="1059"/>
                    </a:cubicBezTo>
                    <a:cubicBezTo>
                      <a:pt x="0" y="1158"/>
                      <a:pt x="181" y="1375"/>
                      <a:pt x="351" y="1375"/>
                    </a:cubicBezTo>
                    <a:cubicBezTo>
                      <a:pt x="379" y="1375"/>
                      <a:pt x="406" y="1369"/>
                      <a:pt x="431" y="1356"/>
                    </a:cubicBezTo>
                    <a:cubicBezTo>
                      <a:pt x="637" y="1174"/>
                      <a:pt x="728" y="1059"/>
                      <a:pt x="819" y="786"/>
                    </a:cubicBezTo>
                    <a:cubicBezTo>
                      <a:pt x="911" y="603"/>
                      <a:pt x="819" y="398"/>
                      <a:pt x="819" y="215"/>
                    </a:cubicBezTo>
                    <a:cubicBezTo>
                      <a:pt x="783" y="61"/>
                      <a:pt x="686" y="1"/>
                      <a:pt x="587"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47"/>
              <p:cNvSpPr/>
              <p:nvPr/>
            </p:nvSpPr>
            <p:spPr>
              <a:xfrm>
                <a:off x="3083833" y="1602339"/>
                <a:ext cx="18301" cy="25096"/>
              </a:xfrm>
              <a:custGeom>
                <a:avLst/>
                <a:gdLst/>
                <a:ahLst/>
                <a:cxnLst/>
                <a:rect l="l" t="t" r="r" b="b"/>
                <a:pathLst>
                  <a:path w="808" h="1108" extrusionOk="0">
                    <a:moveTo>
                      <a:pt x="494" y="0"/>
                    </a:moveTo>
                    <a:cubicBezTo>
                      <a:pt x="435" y="0"/>
                      <a:pt x="382" y="25"/>
                      <a:pt x="355" y="86"/>
                    </a:cubicBezTo>
                    <a:cubicBezTo>
                      <a:pt x="264" y="360"/>
                      <a:pt x="81" y="542"/>
                      <a:pt x="81" y="839"/>
                    </a:cubicBezTo>
                    <a:cubicBezTo>
                      <a:pt x="1" y="968"/>
                      <a:pt x="169" y="1107"/>
                      <a:pt x="308" y="1107"/>
                    </a:cubicBezTo>
                    <a:cubicBezTo>
                      <a:pt x="366" y="1107"/>
                      <a:pt x="419" y="1083"/>
                      <a:pt x="446" y="1022"/>
                    </a:cubicBezTo>
                    <a:cubicBezTo>
                      <a:pt x="652" y="748"/>
                      <a:pt x="743" y="542"/>
                      <a:pt x="743" y="269"/>
                    </a:cubicBezTo>
                    <a:cubicBezTo>
                      <a:pt x="807" y="140"/>
                      <a:pt x="634" y="0"/>
                      <a:pt x="494"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47"/>
              <p:cNvSpPr/>
              <p:nvPr/>
            </p:nvSpPr>
            <p:spPr>
              <a:xfrm>
                <a:off x="3146279" y="1515861"/>
                <a:ext cx="31937" cy="15243"/>
              </a:xfrm>
              <a:custGeom>
                <a:avLst/>
                <a:gdLst/>
                <a:ahLst/>
                <a:cxnLst/>
                <a:rect l="l" t="t" r="r" b="b"/>
                <a:pathLst>
                  <a:path w="1410" h="673" extrusionOk="0">
                    <a:moveTo>
                      <a:pt x="1113" y="1"/>
                    </a:moveTo>
                    <a:cubicBezTo>
                      <a:pt x="839" y="92"/>
                      <a:pt x="634" y="92"/>
                      <a:pt x="360" y="92"/>
                    </a:cubicBezTo>
                    <a:cubicBezTo>
                      <a:pt x="1" y="177"/>
                      <a:pt x="150" y="673"/>
                      <a:pt x="465" y="673"/>
                    </a:cubicBezTo>
                    <a:cubicBezTo>
                      <a:pt x="490" y="673"/>
                      <a:pt x="516" y="669"/>
                      <a:pt x="543" y="663"/>
                    </a:cubicBezTo>
                    <a:cubicBezTo>
                      <a:pt x="748" y="663"/>
                      <a:pt x="931" y="571"/>
                      <a:pt x="1113" y="480"/>
                    </a:cubicBezTo>
                    <a:cubicBezTo>
                      <a:pt x="1410" y="366"/>
                      <a:pt x="1410" y="1"/>
                      <a:pt x="1113"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47"/>
              <p:cNvSpPr/>
              <p:nvPr/>
            </p:nvSpPr>
            <p:spPr>
              <a:xfrm>
                <a:off x="3228498" y="1520006"/>
                <a:ext cx="27271" cy="17486"/>
              </a:xfrm>
              <a:custGeom>
                <a:avLst/>
                <a:gdLst/>
                <a:ahLst/>
                <a:cxnLst/>
                <a:rect l="l" t="t" r="r" b="b"/>
                <a:pathLst>
                  <a:path w="1204" h="772" extrusionOk="0">
                    <a:moveTo>
                      <a:pt x="816" y="0"/>
                    </a:moveTo>
                    <a:cubicBezTo>
                      <a:pt x="633" y="92"/>
                      <a:pt x="428" y="183"/>
                      <a:pt x="245" y="297"/>
                    </a:cubicBezTo>
                    <a:cubicBezTo>
                      <a:pt x="0" y="379"/>
                      <a:pt x="193" y="771"/>
                      <a:pt x="449" y="771"/>
                    </a:cubicBezTo>
                    <a:cubicBezTo>
                      <a:pt x="480" y="771"/>
                      <a:pt x="511" y="766"/>
                      <a:pt x="542" y="754"/>
                    </a:cubicBezTo>
                    <a:cubicBezTo>
                      <a:pt x="724" y="571"/>
                      <a:pt x="907" y="480"/>
                      <a:pt x="998" y="388"/>
                    </a:cubicBezTo>
                    <a:cubicBezTo>
                      <a:pt x="1204" y="297"/>
                      <a:pt x="998" y="0"/>
                      <a:pt x="816"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47"/>
              <p:cNvSpPr/>
              <p:nvPr/>
            </p:nvSpPr>
            <p:spPr>
              <a:xfrm>
                <a:off x="3083516" y="1460210"/>
                <a:ext cx="21291" cy="21246"/>
              </a:xfrm>
              <a:custGeom>
                <a:avLst/>
                <a:gdLst/>
                <a:ahLst/>
                <a:cxnLst/>
                <a:rect l="l" t="t" r="r" b="b"/>
                <a:pathLst>
                  <a:path w="940" h="938" extrusionOk="0">
                    <a:moveTo>
                      <a:pt x="465" y="1"/>
                    </a:moveTo>
                    <a:cubicBezTo>
                      <a:pt x="398" y="1"/>
                      <a:pt x="330" y="26"/>
                      <a:pt x="278" y="84"/>
                    </a:cubicBezTo>
                    <a:cubicBezTo>
                      <a:pt x="0" y="340"/>
                      <a:pt x="162" y="937"/>
                      <a:pt x="578" y="937"/>
                    </a:cubicBezTo>
                    <a:cubicBezTo>
                      <a:pt x="606" y="937"/>
                      <a:pt x="635" y="934"/>
                      <a:pt x="666" y="929"/>
                    </a:cubicBezTo>
                    <a:cubicBezTo>
                      <a:pt x="848" y="929"/>
                      <a:pt x="940" y="655"/>
                      <a:pt x="757" y="540"/>
                    </a:cubicBezTo>
                    <a:cubicBezTo>
                      <a:pt x="666" y="540"/>
                      <a:pt x="666" y="449"/>
                      <a:pt x="666" y="358"/>
                    </a:cubicBezTo>
                    <a:cubicBezTo>
                      <a:pt x="797" y="162"/>
                      <a:pt x="635" y="1"/>
                      <a:pt x="465"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47"/>
              <p:cNvSpPr/>
              <p:nvPr/>
            </p:nvSpPr>
            <p:spPr>
              <a:xfrm>
                <a:off x="3124444" y="1329429"/>
                <a:ext cx="25866" cy="22582"/>
              </a:xfrm>
              <a:custGeom>
                <a:avLst/>
                <a:gdLst/>
                <a:ahLst/>
                <a:cxnLst/>
                <a:rect l="l" t="t" r="r" b="b"/>
                <a:pathLst>
                  <a:path w="1142" h="997" extrusionOk="0">
                    <a:moveTo>
                      <a:pt x="884" y="1"/>
                    </a:moveTo>
                    <a:cubicBezTo>
                      <a:pt x="808" y="1"/>
                      <a:pt x="728" y="45"/>
                      <a:pt x="662" y="152"/>
                    </a:cubicBezTo>
                    <a:cubicBezTo>
                      <a:pt x="571" y="334"/>
                      <a:pt x="365" y="426"/>
                      <a:pt x="183" y="608"/>
                    </a:cubicBezTo>
                    <a:cubicBezTo>
                      <a:pt x="0" y="722"/>
                      <a:pt x="91" y="905"/>
                      <a:pt x="274" y="996"/>
                    </a:cubicBezTo>
                    <a:cubicBezTo>
                      <a:pt x="662" y="996"/>
                      <a:pt x="1027" y="722"/>
                      <a:pt x="1141" y="334"/>
                    </a:cubicBezTo>
                    <a:cubicBezTo>
                      <a:pt x="1141" y="144"/>
                      <a:pt x="1019" y="1"/>
                      <a:pt x="884"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47"/>
              <p:cNvSpPr/>
              <p:nvPr/>
            </p:nvSpPr>
            <p:spPr>
              <a:xfrm>
                <a:off x="3120820" y="1251422"/>
                <a:ext cx="26908" cy="15470"/>
              </a:xfrm>
              <a:custGeom>
                <a:avLst/>
                <a:gdLst/>
                <a:ahLst/>
                <a:cxnLst/>
                <a:rect l="l" t="t" r="r" b="b"/>
                <a:pathLst>
                  <a:path w="1188" h="683" extrusionOk="0">
                    <a:moveTo>
                      <a:pt x="340" y="1"/>
                    </a:moveTo>
                    <a:cubicBezTo>
                      <a:pt x="200" y="1"/>
                      <a:pt x="0" y="212"/>
                      <a:pt x="160" y="354"/>
                    </a:cubicBezTo>
                    <a:cubicBezTo>
                      <a:pt x="279" y="533"/>
                      <a:pt x="525" y="683"/>
                      <a:pt x="757" y="683"/>
                    </a:cubicBezTo>
                    <a:cubicBezTo>
                      <a:pt x="881" y="683"/>
                      <a:pt x="1001" y="640"/>
                      <a:pt x="1096" y="537"/>
                    </a:cubicBezTo>
                    <a:cubicBezTo>
                      <a:pt x="1187" y="446"/>
                      <a:pt x="1096" y="172"/>
                      <a:pt x="913" y="172"/>
                    </a:cubicBezTo>
                    <a:cubicBezTo>
                      <a:pt x="877" y="208"/>
                      <a:pt x="822" y="230"/>
                      <a:pt x="758" y="230"/>
                    </a:cubicBezTo>
                    <a:cubicBezTo>
                      <a:pt x="661" y="230"/>
                      <a:pt x="544" y="181"/>
                      <a:pt x="434" y="58"/>
                    </a:cubicBezTo>
                    <a:cubicBezTo>
                      <a:pt x="414" y="17"/>
                      <a:pt x="379" y="1"/>
                      <a:pt x="340"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47"/>
              <p:cNvSpPr/>
              <p:nvPr/>
            </p:nvSpPr>
            <p:spPr>
              <a:xfrm>
                <a:off x="3150899" y="1158965"/>
                <a:ext cx="25255" cy="16806"/>
              </a:xfrm>
              <a:custGeom>
                <a:avLst/>
                <a:gdLst/>
                <a:ahLst/>
                <a:cxnLst/>
                <a:rect l="l" t="t" r="r" b="b"/>
                <a:pathLst>
                  <a:path w="1115" h="742" extrusionOk="0">
                    <a:moveTo>
                      <a:pt x="427" y="1"/>
                    </a:moveTo>
                    <a:cubicBezTo>
                      <a:pt x="311" y="1"/>
                      <a:pt x="215" y="69"/>
                      <a:pt x="156" y="259"/>
                    </a:cubicBezTo>
                    <a:cubicBezTo>
                      <a:pt x="1" y="492"/>
                      <a:pt x="241" y="741"/>
                      <a:pt x="498" y="741"/>
                    </a:cubicBezTo>
                    <a:cubicBezTo>
                      <a:pt x="544" y="741"/>
                      <a:pt x="591" y="733"/>
                      <a:pt x="635" y="716"/>
                    </a:cubicBezTo>
                    <a:cubicBezTo>
                      <a:pt x="909" y="625"/>
                      <a:pt x="1115" y="442"/>
                      <a:pt x="909" y="145"/>
                    </a:cubicBezTo>
                    <a:cubicBezTo>
                      <a:pt x="909" y="54"/>
                      <a:pt x="727" y="54"/>
                      <a:pt x="635" y="54"/>
                    </a:cubicBezTo>
                    <a:cubicBezTo>
                      <a:pt x="562" y="21"/>
                      <a:pt x="492" y="1"/>
                      <a:pt x="427"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47"/>
              <p:cNvSpPr/>
              <p:nvPr/>
            </p:nvSpPr>
            <p:spPr>
              <a:xfrm>
                <a:off x="3198057" y="1062272"/>
                <a:ext cx="18935" cy="32956"/>
              </a:xfrm>
              <a:custGeom>
                <a:avLst/>
                <a:gdLst/>
                <a:ahLst/>
                <a:cxnLst/>
                <a:rect l="l" t="t" r="r" b="b"/>
                <a:pathLst>
                  <a:path w="836" h="1455" extrusionOk="0">
                    <a:moveTo>
                      <a:pt x="303" y="0"/>
                    </a:moveTo>
                    <a:cubicBezTo>
                      <a:pt x="145" y="0"/>
                      <a:pt x="0" y="150"/>
                      <a:pt x="60" y="329"/>
                    </a:cubicBezTo>
                    <a:cubicBezTo>
                      <a:pt x="265" y="625"/>
                      <a:pt x="174" y="899"/>
                      <a:pt x="60" y="1196"/>
                    </a:cubicBezTo>
                    <a:cubicBezTo>
                      <a:pt x="60" y="1325"/>
                      <a:pt x="208" y="1454"/>
                      <a:pt x="327" y="1454"/>
                    </a:cubicBezTo>
                    <a:cubicBezTo>
                      <a:pt x="377" y="1454"/>
                      <a:pt x="421" y="1432"/>
                      <a:pt x="448" y="1379"/>
                    </a:cubicBezTo>
                    <a:cubicBezTo>
                      <a:pt x="836" y="1105"/>
                      <a:pt x="836" y="534"/>
                      <a:pt x="539" y="146"/>
                    </a:cubicBezTo>
                    <a:cubicBezTo>
                      <a:pt x="476" y="43"/>
                      <a:pt x="387" y="0"/>
                      <a:pt x="303"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47"/>
              <p:cNvSpPr/>
              <p:nvPr/>
            </p:nvSpPr>
            <p:spPr>
              <a:xfrm>
                <a:off x="3097174" y="1111943"/>
                <a:ext cx="11778" cy="19638"/>
              </a:xfrm>
              <a:custGeom>
                <a:avLst/>
                <a:gdLst/>
                <a:ahLst/>
                <a:cxnLst/>
                <a:rect l="l" t="t" r="r" b="b"/>
                <a:pathLst>
                  <a:path w="520" h="867" extrusionOk="0">
                    <a:moveTo>
                      <a:pt x="195" y="0"/>
                    </a:moveTo>
                    <a:cubicBezTo>
                      <a:pt x="88" y="0"/>
                      <a:pt x="1" y="74"/>
                      <a:pt x="63" y="236"/>
                    </a:cubicBezTo>
                    <a:cubicBezTo>
                      <a:pt x="63" y="418"/>
                      <a:pt x="63" y="715"/>
                      <a:pt x="245" y="806"/>
                    </a:cubicBezTo>
                    <a:cubicBezTo>
                      <a:pt x="283" y="844"/>
                      <a:pt x="321" y="866"/>
                      <a:pt x="359" y="866"/>
                    </a:cubicBezTo>
                    <a:cubicBezTo>
                      <a:pt x="412" y="866"/>
                      <a:pt x="466" y="822"/>
                      <a:pt x="519" y="715"/>
                    </a:cubicBezTo>
                    <a:cubicBezTo>
                      <a:pt x="519" y="509"/>
                      <a:pt x="428" y="327"/>
                      <a:pt x="428" y="144"/>
                    </a:cubicBezTo>
                    <a:cubicBezTo>
                      <a:pt x="387" y="51"/>
                      <a:pt x="284" y="0"/>
                      <a:pt x="195"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47"/>
              <p:cNvSpPr/>
              <p:nvPr/>
            </p:nvSpPr>
            <p:spPr>
              <a:xfrm>
                <a:off x="3081862" y="1022838"/>
                <a:ext cx="14156" cy="20340"/>
              </a:xfrm>
              <a:custGeom>
                <a:avLst/>
                <a:gdLst/>
                <a:ahLst/>
                <a:cxnLst/>
                <a:rect l="l" t="t" r="r" b="b"/>
                <a:pathLst>
                  <a:path w="625" h="898" extrusionOk="0">
                    <a:moveTo>
                      <a:pt x="232" y="0"/>
                    </a:moveTo>
                    <a:cubicBezTo>
                      <a:pt x="112" y="0"/>
                      <a:pt x="1" y="106"/>
                      <a:pt x="54" y="266"/>
                    </a:cubicBezTo>
                    <a:cubicBezTo>
                      <a:pt x="54" y="449"/>
                      <a:pt x="54" y="654"/>
                      <a:pt x="168" y="837"/>
                    </a:cubicBezTo>
                    <a:cubicBezTo>
                      <a:pt x="206" y="875"/>
                      <a:pt x="275" y="897"/>
                      <a:pt x="343" y="897"/>
                    </a:cubicBezTo>
                    <a:cubicBezTo>
                      <a:pt x="439" y="897"/>
                      <a:pt x="533" y="853"/>
                      <a:pt x="533" y="746"/>
                    </a:cubicBezTo>
                    <a:cubicBezTo>
                      <a:pt x="625" y="563"/>
                      <a:pt x="533" y="358"/>
                      <a:pt x="442" y="175"/>
                    </a:cubicBezTo>
                    <a:cubicBezTo>
                      <a:pt x="404" y="52"/>
                      <a:pt x="316" y="0"/>
                      <a:pt x="232"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47"/>
              <p:cNvSpPr/>
              <p:nvPr/>
            </p:nvSpPr>
            <p:spPr>
              <a:xfrm>
                <a:off x="3009110" y="1010222"/>
                <a:ext cx="26523" cy="23556"/>
              </a:xfrm>
              <a:custGeom>
                <a:avLst/>
                <a:gdLst/>
                <a:ahLst/>
                <a:cxnLst/>
                <a:rect l="l" t="t" r="r" b="b"/>
                <a:pathLst>
                  <a:path w="1171" h="1040" extrusionOk="0">
                    <a:moveTo>
                      <a:pt x="273" y="1"/>
                    </a:moveTo>
                    <a:cubicBezTo>
                      <a:pt x="125" y="1"/>
                      <a:pt x="0" y="205"/>
                      <a:pt x="139" y="344"/>
                    </a:cubicBezTo>
                    <a:cubicBezTo>
                      <a:pt x="230" y="550"/>
                      <a:pt x="322" y="641"/>
                      <a:pt x="413" y="732"/>
                    </a:cubicBezTo>
                    <a:cubicBezTo>
                      <a:pt x="618" y="823"/>
                      <a:pt x="710" y="915"/>
                      <a:pt x="892" y="1006"/>
                    </a:cubicBezTo>
                    <a:cubicBezTo>
                      <a:pt x="911" y="1030"/>
                      <a:pt x="935" y="1040"/>
                      <a:pt x="960" y="1040"/>
                    </a:cubicBezTo>
                    <a:cubicBezTo>
                      <a:pt x="1056" y="1040"/>
                      <a:pt x="1170" y="896"/>
                      <a:pt x="1098" y="823"/>
                    </a:cubicBezTo>
                    <a:cubicBezTo>
                      <a:pt x="984" y="732"/>
                      <a:pt x="892" y="550"/>
                      <a:pt x="801" y="435"/>
                    </a:cubicBezTo>
                    <a:cubicBezTo>
                      <a:pt x="710" y="344"/>
                      <a:pt x="618" y="253"/>
                      <a:pt x="413" y="70"/>
                    </a:cubicBezTo>
                    <a:cubicBezTo>
                      <a:pt x="369" y="21"/>
                      <a:pt x="320" y="1"/>
                      <a:pt x="273"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47"/>
              <p:cNvSpPr/>
              <p:nvPr/>
            </p:nvSpPr>
            <p:spPr>
              <a:xfrm>
                <a:off x="3058918" y="1075092"/>
                <a:ext cx="13092" cy="13046"/>
              </a:xfrm>
              <a:custGeom>
                <a:avLst/>
                <a:gdLst/>
                <a:ahLst/>
                <a:cxnLst/>
                <a:rect l="l" t="t" r="r" b="b"/>
                <a:pathLst>
                  <a:path w="578" h="576" extrusionOk="0">
                    <a:moveTo>
                      <a:pt x="230" y="1"/>
                    </a:moveTo>
                    <a:cubicBezTo>
                      <a:pt x="110" y="1"/>
                      <a:pt x="1" y="126"/>
                      <a:pt x="131" y="242"/>
                    </a:cubicBezTo>
                    <a:cubicBezTo>
                      <a:pt x="131" y="333"/>
                      <a:pt x="223" y="425"/>
                      <a:pt x="223" y="539"/>
                    </a:cubicBezTo>
                    <a:cubicBezTo>
                      <a:pt x="249" y="565"/>
                      <a:pt x="292" y="576"/>
                      <a:pt x="337" y="576"/>
                    </a:cubicBezTo>
                    <a:cubicBezTo>
                      <a:pt x="450" y="576"/>
                      <a:pt x="578" y="506"/>
                      <a:pt x="496" y="425"/>
                    </a:cubicBezTo>
                    <a:cubicBezTo>
                      <a:pt x="496" y="333"/>
                      <a:pt x="405" y="242"/>
                      <a:pt x="405" y="151"/>
                    </a:cubicBezTo>
                    <a:cubicBezTo>
                      <a:pt x="372" y="42"/>
                      <a:pt x="299" y="1"/>
                      <a:pt x="230"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47"/>
              <p:cNvSpPr/>
              <p:nvPr/>
            </p:nvSpPr>
            <p:spPr>
              <a:xfrm>
                <a:off x="2911602" y="1778669"/>
                <a:ext cx="21699" cy="27769"/>
              </a:xfrm>
              <a:custGeom>
                <a:avLst/>
                <a:gdLst/>
                <a:ahLst/>
                <a:cxnLst/>
                <a:rect l="l" t="t" r="r" b="b"/>
                <a:pathLst>
                  <a:path w="958" h="1226" extrusionOk="0">
                    <a:moveTo>
                      <a:pt x="545" y="1"/>
                    </a:moveTo>
                    <a:cubicBezTo>
                      <a:pt x="437" y="1"/>
                      <a:pt x="329" y="51"/>
                      <a:pt x="267" y="176"/>
                    </a:cubicBezTo>
                    <a:cubicBezTo>
                      <a:pt x="267" y="290"/>
                      <a:pt x="153" y="381"/>
                      <a:pt x="153" y="472"/>
                    </a:cubicBezTo>
                    <a:cubicBezTo>
                      <a:pt x="62" y="655"/>
                      <a:pt x="62" y="746"/>
                      <a:pt x="62" y="860"/>
                    </a:cubicBezTo>
                    <a:cubicBezTo>
                      <a:pt x="1" y="1104"/>
                      <a:pt x="153" y="1226"/>
                      <a:pt x="315" y="1226"/>
                    </a:cubicBezTo>
                    <a:cubicBezTo>
                      <a:pt x="396" y="1226"/>
                      <a:pt x="480" y="1195"/>
                      <a:pt x="541" y="1134"/>
                    </a:cubicBezTo>
                    <a:cubicBezTo>
                      <a:pt x="724" y="860"/>
                      <a:pt x="724" y="655"/>
                      <a:pt x="838" y="381"/>
                    </a:cubicBezTo>
                    <a:cubicBezTo>
                      <a:pt x="958" y="186"/>
                      <a:pt x="752" y="1"/>
                      <a:pt x="545"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47"/>
              <p:cNvSpPr/>
              <p:nvPr/>
            </p:nvSpPr>
            <p:spPr>
              <a:xfrm>
                <a:off x="2807525" y="2136970"/>
                <a:ext cx="27452" cy="18777"/>
              </a:xfrm>
              <a:custGeom>
                <a:avLst/>
                <a:gdLst/>
                <a:ahLst/>
                <a:cxnLst/>
                <a:rect l="l" t="t" r="r" b="b"/>
                <a:pathLst>
                  <a:path w="1212" h="829" extrusionOk="0">
                    <a:moveTo>
                      <a:pt x="954" y="0"/>
                    </a:moveTo>
                    <a:cubicBezTo>
                      <a:pt x="920" y="0"/>
                      <a:pt x="889" y="18"/>
                      <a:pt x="868" y="60"/>
                    </a:cubicBezTo>
                    <a:cubicBezTo>
                      <a:pt x="753" y="152"/>
                      <a:pt x="662" y="243"/>
                      <a:pt x="480" y="334"/>
                    </a:cubicBezTo>
                    <a:cubicBezTo>
                      <a:pt x="388" y="334"/>
                      <a:pt x="183" y="334"/>
                      <a:pt x="92" y="448"/>
                    </a:cubicBezTo>
                    <a:cubicBezTo>
                      <a:pt x="0" y="540"/>
                      <a:pt x="0" y="722"/>
                      <a:pt x="92" y="722"/>
                    </a:cubicBezTo>
                    <a:cubicBezTo>
                      <a:pt x="190" y="797"/>
                      <a:pt x="294" y="829"/>
                      <a:pt x="397" y="829"/>
                    </a:cubicBezTo>
                    <a:cubicBezTo>
                      <a:pt x="703" y="829"/>
                      <a:pt x="1005" y="556"/>
                      <a:pt x="1141" y="334"/>
                    </a:cubicBezTo>
                    <a:cubicBezTo>
                      <a:pt x="1212" y="194"/>
                      <a:pt x="1066" y="0"/>
                      <a:pt x="954"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47"/>
              <p:cNvSpPr/>
              <p:nvPr/>
            </p:nvSpPr>
            <p:spPr>
              <a:xfrm>
                <a:off x="2877423" y="1891625"/>
                <a:ext cx="17576" cy="36467"/>
              </a:xfrm>
              <a:custGeom>
                <a:avLst/>
                <a:gdLst/>
                <a:ahLst/>
                <a:cxnLst/>
                <a:rect l="l" t="t" r="r" b="b"/>
                <a:pathLst>
                  <a:path w="776" h="1610" extrusionOk="0">
                    <a:moveTo>
                      <a:pt x="259" y="1"/>
                    </a:moveTo>
                    <a:cubicBezTo>
                      <a:pt x="123" y="1"/>
                      <a:pt x="0" y="119"/>
                      <a:pt x="64" y="324"/>
                    </a:cubicBezTo>
                    <a:cubicBezTo>
                      <a:pt x="64" y="712"/>
                      <a:pt x="155" y="1100"/>
                      <a:pt x="338" y="1466"/>
                    </a:cubicBezTo>
                    <a:cubicBezTo>
                      <a:pt x="379" y="1559"/>
                      <a:pt x="482" y="1610"/>
                      <a:pt x="573" y="1610"/>
                    </a:cubicBezTo>
                    <a:cubicBezTo>
                      <a:pt x="683" y="1610"/>
                      <a:pt x="776" y="1536"/>
                      <a:pt x="726" y="1374"/>
                    </a:cubicBezTo>
                    <a:cubicBezTo>
                      <a:pt x="726" y="1009"/>
                      <a:pt x="635" y="621"/>
                      <a:pt x="521" y="233"/>
                    </a:cubicBezTo>
                    <a:cubicBezTo>
                      <a:pt x="481" y="73"/>
                      <a:pt x="366" y="1"/>
                      <a:pt x="259"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47"/>
              <p:cNvSpPr/>
              <p:nvPr/>
            </p:nvSpPr>
            <p:spPr>
              <a:xfrm>
                <a:off x="1589158" y="2092077"/>
                <a:ext cx="20498" cy="24553"/>
              </a:xfrm>
              <a:custGeom>
                <a:avLst/>
                <a:gdLst/>
                <a:ahLst/>
                <a:cxnLst/>
                <a:rect l="l" t="t" r="r" b="b"/>
                <a:pathLst>
                  <a:path w="905" h="1084" extrusionOk="0">
                    <a:moveTo>
                      <a:pt x="347" y="1"/>
                    </a:moveTo>
                    <a:cubicBezTo>
                      <a:pt x="187" y="1"/>
                      <a:pt x="0" y="167"/>
                      <a:pt x="60" y="422"/>
                    </a:cubicBezTo>
                    <a:cubicBezTo>
                      <a:pt x="152" y="604"/>
                      <a:pt x="243" y="901"/>
                      <a:pt x="540" y="1084"/>
                    </a:cubicBezTo>
                    <a:cubicBezTo>
                      <a:pt x="631" y="1084"/>
                      <a:pt x="722" y="992"/>
                      <a:pt x="814" y="901"/>
                    </a:cubicBezTo>
                    <a:cubicBezTo>
                      <a:pt x="905" y="604"/>
                      <a:pt x="722" y="331"/>
                      <a:pt x="540" y="148"/>
                    </a:cubicBezTo>
                    <a:cubicBezTo>
                      <a:pt x="508" y="46"/>
                      <a:pt x="431" y="1"/>
                      <a:pt x="347"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47"/>
              <p:cNvSpPr/>
              <p:nvPr/>
            </p:nvSpPr>
            <p:spPr>
              <a:xfrm>
                <a:off x="1570880" y="2007004"/>
                <a:ext cx="25866" cy="7157"/>
              </a:xfrm>
              <a:custGeom>
                <a:avLst/>
                <a:gdLst/>
                <a:ahLst/>
                <a:cxnLst/>
                <a:rect l="l" t="t" r="r" b="b"/>
                <a:pathLst>
                  <a:path w="1142" h="316" extrusionOk="0">
                    <a:moveTo>
                      <a:pt x="297" y="1"/>
                    </a:moveTo>
                    <a:cubicBezTo>
                      <a:pt x="0" y="1"/>
                      <a:pt x="0" y="275"/>
                      <a:pt x="297" y="275"/>
                    </a:cubicBezTo>
                    <a:cubicBezTo>
                      <a:pt x="358" y="305"/>
                      <a:pt x="421" y="315"/>
                      <a:pt x="485" y="315"/>
                    </a:cubicBezTo>
                    <a:cubicBezTo>
                      <a:pt x="614" y="315"/>
                      <a:pt x="746" y="275"/>
                      <a:pt x="867" y="275"/>
                    </a:cubicBezTo>
                    <a:cubicBezTo>
                      <a:pt x="1050" y="275"/>
                      <a:pt x="1141" y="1"/>
                      <a:pt x="959"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47"/>
              <p:cNvSpPr/>
              <p:nvPr/>
            </p:nvSpPr>
            <p:spPr>
              <a:xfrm>
                <a:off x="1565285" y="1888748"/>
                <a:ext cx="11438" cy="11959"/>
              </a:xfrm>
              <a:custGeom>
                <a:avLst/>
                <a:gdLst/>
                <a:ahLst/>
                <a:cxnLst/>
                <a:rect l="l" t="t" r="r" b="b"/>
                <a:pathLst>
                  <a:path w="505" h="528" extrusionOk="0">
                    <a:moveTo>
                      <a:pt x="231" y="0"/>
                    </a:moveTo>
                    <a:cubicBezTo>
                      <a:pt x="117" y="0"/>
                      <a:pt x="0" y="140"/>
                      <a:pt x="64" y="269"/>
                    </a:cubicBezTo>
                    <a:cubicBezTo>
                      <a:pt x="156" y="360"/>
                      <a:pt x="156" y="451"/>
                      <a:pt x="247" y="451"/>
                    </a:cubicBezTo>
                    <a:cubicBezTo>
                      <a:pt x="296" y="500"/>
                      <a:pt x="357" y="528"/>
                      <a:pt x="404" y="528"/>
                    </a:cubicBezTo>
                    <a:cubicBezTo>
                      <a:pt x="467" y="528"/>
                      <a:pt x="505" y="478"/>
                      <a:pt x="453" y="360"/>
                    </a:cubicBezTo>
                    <a:cubicBezTo>
                      <a:pt x="453" y="269"/>
                      <a:pt x="453" y="177"/>
                      <a:pt x="361" y="86"/>
                    </a:cubicBezTo>
                    <a:cubicBezTo>
                      <a:pt x="327" y="25"/>
                      <a:pt x="280" y="0"/>
                      <a:pt x="231"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47"/>
              <p:cNvSpPr/>
              <p:nvPr/>
            </p:nvSpPr>
            <p:spPr>
              <a:xfrm>
                <a:off x="1627233" y="1976517"/>
                <a:ext cx="23805" cy="8811"/>
              </a:xfrm>
              <a:custGeom>
                <a:avLst/>
                <a:gdLst/>
                <a:ahLst/>
                <a:cxnLst/>
                <a:rect l="l" t="t" r="r" b="b"/>
                <a:pathLst>
                  <a:path w="1051" h="389" extrusionOk="0">
                    <a:moveTo>
                      <a:pt x="183" y="0"/>
                    </a:moveTo>
                    <a:cubicBezTo>
                      <a:pt x="0" y="0"/>
                      <a:pt x="0" y="388"/>
                      <a:pt x="183" y="388"/>
                    </a:cubicBezTo>
                    <a:lnTo>
                      <a:pt x="845" y="388"/>
                    </a:lnTo>
                    <a:cubicBezTo>
                      <a:pt x="1050" y="297"/>
                      <a:pt x="1050" y="114"/>
                      <a:pt x="845"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47"/>
              <p:cNvSpPr/>
              <p:nvPr/>
            </p:nvSpPr>
            <p:spPr>
              <a:xfrm>
                <a:off x="1676859" y="1900639"/>
                <a:ext cx="12933" cy="25617"/>
              </a:xfrm>
              <a:custGeom>
                <a:avLst/>
                <a:gdLst/>
                <a:ahLst/>
                <a:cxnLst/>
                <a:rect l="l" t="t" r="r" b="b"/>
                <a:pathLst>
                  <a:path w="571" h="1131" extrusionOk="0">
                    <a:moveTo>
                      <a:pt x="277" y="1"/>
                    </a:moveTo>
                    <a:cubicBezTo>
                      <a:pt x="160" y="1"/>
                      <a:pt x="46" y="75"/>
                      <a:pt x="0" y="223"/>
                    </a:cubicBezTo>
                    <a:lnTo>
                      <a:pt x="0" y="611"/>
                    </a:lnTo>
                    <a:cubicBezTo>
                      <a:pt x="0" y="702"/>
                      <a:pt x="92" y="794"/>
                      <a:pt x="92" y="976"/>
                    </a:cubicBezTo>
                    <a:cubicBezTo>
                      <a:pt x="92" y="1079"/>
                      <a:pt x="183" y="1130"/>
                      <a:pt x="274" y="1130"/>
                    </a:cubicBezTo>
                    <a:cubicBezTo>
                      <a:pt x="365" y="1130"/>
                      <a:pt x="457" y="1079"/>
                      <a:pt x="457" y="976"/>
                    </a:cubicBezTo>
                    <a:cubicBezTo>
                      <a:pt x="457" y="794"/>
                      <a:pt x="457" y="702"/>
                      <a:pt x="571" y="611"/>
                    </a:cubicBezTo>
                    <a:lnTo>
                      <a:pt x="571" y="223"/>
                    </a:lnTo>
                    <a:cubicBezTo>
                      <a:pt x="514" y="75"/>
                      <a:pt x="394" y="1"/>
                      <a:pt x="277"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47"/>
              <p:cNvSpPr/>
              <p:nvPr/>
            </p:nvSpPr>
            <p:spPr>
              <a:xfrm>
                <a:off x="1746191" y="1855747"/>
                <a:ext cx="30849" cy="13658"/>
              </a:xfrm>
              <a:custGeom>
                <a:avLst/>
                <a:gdLst/>
                <a:ahLst/>
                <a:cxnLst/>
                <a:rect l="l" t="t" r="r" b="b"/>
                <a:pathLst>
                  <a:path w="1362" h="603" extrusionOk="0">
                    <a:moveTo>
                      <a:pt x="1016" y="0"/>
                    </a:moveTo>
                    <a:cubicBezTo>
                      <a:pt x="990" y="0"/>
                      <a:pt x="962" y="4"/>
                      <a:pt x="934" y="14"/>
                    </a:cubicBezTo>
                    <a:cubicBezTo>
                      <a:pt x="637" y="105"/>
                      <a:pt x="454" y="196"/>
                      <a:pt x="158" y="311"/>
                    </a:cubicBezTo>
                    <a:cubicBezTo>
                      <a:pt x="1" y="389"/>
                      <a:pt x="46" y="603"/>
                      <a:pt x="178" y="603"/>
                    </a:cubicBezTo>
                    <a:cubicBezTo>
                      <a:pt x="200" y="603"/>
                      <a:pt x="223" y="597"/>
                      <a:pt x="249" y="584"/>
                    </a:cubicBezTo>
                    <a:cubicBezTo>
                      <a:pt x="546" y="584"/>
                      <a:pt x="820" y="493"/>
                      <a:pt x="1116" y="402"/>
                    </a:cubicBezTo>
                    <a:cubicBezTo>
                      <a:pt x="1362" y="320"/>
                      <a:pt x="1241" y="0"/>
                      <a:pt x="1016"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47"/>
              <p:cNvSpPr/>
              <p:nvPr/>
            </p:nvSpPr>
            <p:spPr>
              <a:xfrm>
                <a:off x="1034754" y="2009088"/>
                <a:ext cx="25866" cy="8811"/>
              </a:xfrm>
              <a:custGeom>
                <a:avLst/>
                <a:gdLst/>
                <a:ahLst/>
                <a:cxnLst/>
                <a:rect l="l" t="t" r="r" b="b"/>
                <a:pathLst>
                  <a:path w="1142" h="389" extrusionOk="0">
                    <a:moveTo>
                      <a:pt x="274" y="0"/>
                    </a:moveTo>
                    <a:cubicBezTo>
                      <a:pt x="92" y="0"/>
                      <a:pt x="0" y="183"/>
                      <a:pt x="183" y="274"/>
                    </a:cubicBezTo>
                    <a:cubicBezTo>
                      <a:pt x="480" y="388"/>
                      <a:pt x="662" y="388"/>
                      <a:pt x="959" y="388"/>
                    </a:cubicBezTo>
                    <a:cubicBezTo>
                      <a:pt x="1142" y="388"/>
                      <a:pt x="1142" y="183"/>
                      <a:pt x="1050" y="183"/>
                    </a:cubicBezTo>
                    <a:cubicBezTo>
                      <a:pt x="753" y="91"/>
                      <a:pt x="571" y="0"/>
                      <a:pt x="274"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47"/>
              <p:cNvSpPr/>
              <p:nvPr/>
            </p:nvSpPr>
            <p:spPr>
              <a:xfrm>
                <a:off x="1095230" y="1992010"/>
                <a:ext cx="21223" cy="7157"/>
              </a:xfrm>
              <a:custGeom>
                <a:avLst/>
                <a:gdLst/>
                <a:ahLst/>
                <a:cxnLst/>
                <a:rect l="l" t="t" r="r" b="b"/>
                <a:pathLst>
                  <a:path w="937" h="316" extrusionOk="0">
                    <a:moveTo>
                      <a:pt x="183" y="1"/>
                    </a:moveTo>
                    <a:cubicBezTo>
                      <a:pt x="1" y="1"/>
                      <a:pt x="1" y="275"/>
                      <a:pt x="183" y="275"/>
                    </a:cubicBezTo>
                    <a:cubicBezTo>
                      <a:pt x="244" y="305"/>
                      <a:pt x="308" y="315"/>
                      <a:pt x="372" y="315"/>
                    </a:cubicBezTo>
                    <a:cubicBezTo>
                      <a:pt x="500" y="315"/>
                      <a:pt x="632" y="275"/>
                      <a:pt x="754" y="275"/>
                    </a:cubicBezTo>
                    <a:cubicBezTo>
                      <a:pt x="937" y="275"/>
                      <a:pt x="937" y="1"/>
                      <a:pt x="754"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47"/>
              <p:cNvSpPr/>
              <p:nvPr/>
            </p:nvSpPr>
            <p:spPr>
              <a:xfrm>
                <a:off x="1183610" y="2017876"/>
                <a:ext cx="32118" cy="13250"/>
              </a:xfrm>
              <a:custGeom>
                <a:avLst/>
                <a:gdLst/>
                <a:ahLst/>
                <a:cxnLst/>
                <a:rect l="l" t="t" r="r" b="b"/>
                <a:pathLst>
                  <a:path w="1418" h="585" extrusionOk="0">
                    <a:moveTo>
                      <a:pt x="1120" y="0"/>
                    </a:moveTo>
                    <a:cubicBezTo>
                      <a:pt x="755" y="91"/>
                      <a:pt x="458" y="183"/>
                      <a:pt x="185" y="183"/>
                    </a:cubicBezTo>
                    <a:cubicBezTo>
                      <a:pt x="0" y="265"/>
                      <a:pt x="73" y="585"/>
                      <a:pt x="221" y="585"/>
                    </a:cubicBezTo>
                    <a:cubicBezTo>
                      <a:pt x="239" y="585"/>
                      <a:pt x="257" y="580"/>
                      <a:pt x="276" y="571"/>
                    </a:cubicBezTo>
                    <a:cubicBezTo>
                      <a:pt x="550" y="457"/>
                      <a:pt x="938" y="365"/>
                      <a:pt x="1235" y="274"/>
                    </a:cubicBezTo>
                    <a:cubicBezTo>
                      <a:pt x="1417" y="183"/>
                      <a:pt x="1235" y="0"/>
                      <a:pt x="1120"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47"/>
              <p:cNvSpPr/>
              <p:nvPr/>
            </p:nvSpPr>
            <p:spPr>
              <a:xfrm>
                <a:off x="1220937" y="1938737"/>
                <a:ext cx="24213" cy="19071"/>
              </a:xfrm>
              <a:custGeom>
                <a:avLst/>
                <a:gdLst/>
                <a:ahLst/>
                <a:cxnLst/>
                <a:rect l="l" t="t" r="r" b="b"/>
                <a:pathLst>
                  <a:path w="1069" h="842" extrusionOk="0">
                    <a:moveTo>
                      <a:pt x="210" y="1"/>
                    </a:moveTo>
                    <a:cubicBezTo>
                      <a:pt x="82" y="1"/>
                      <a:pt x="1" y="205"/>
                      <a:pt x="157" y="344"/>
                    </a:cubicBezTo>
                    <a:cubicBezTo>
                      <a:pt x="248" y="527"/>
                      <a:pt x="431" y="641"/>
                      <a:pt x="614" y="824"/>
                    </a:cubicBezTo>
                    <a:cubicBezTo>
                      <a:pt x="654" y="836"/>
                      <a:pt x="692" y="842"/>
                      <a:pt x="728" y="842"/>
                    </a:cubicBezTo>
                    <a:cubicBezTo>
                      <a:pt x="953" y="842"/>
                      <a:pt x="1068" y="613"/>
                      <a:pt x="910" y="436"/>
                    </a:cubicBezTo>
                    <a:cubicBezTo>
                      <a:pt x="728" y="253"/>
                      <a:pt x="522" y="162"/>
                      <a:pt x="340" y="70"/>
                    </a:cubicBezTo>
                    <a:cubicBezTo>
                      <a:pt x="296" y="21"/>
                      <a:pt x="251" y="1"/>
                      <a:pt x="210"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47"/>
              <p:cNvSpPr/>
              <p:nvPr/>
            </p:nvSpPr>
            <p:spPr>
              <a:xfrm>
                <a:off x="1289861" y="2027117"/>
                <a:ext cx="28313" cy="22106"/>
              </a:xfrm>
              <a:custGeom>
                <a:avLst/>
                <a:gdLst/>
                <a:ahLst/>
                <a:cxnLst/>
                <a:rect l="l" t="t" r="r" b="b"/>
                <a:pathLst>
                  <a:path w="1250" h="976" extrusionOk="0">
                    <a:moveTo>
                      <a:pt x="380" y="1"/>
                    </a:moveTo>
                    <a:cubicBezTo>
                      <a:pt x="156" y="1"/>
                      <a:pt x="1" y="287"/>
                      <a:pt x="150" y="437"/>
                    </a:cubicBezTo>
                    <a:cubicBezTo>
                      <a:pt x="424" y="619"/>
                      <a:pt x="629" y="825"/>
                      <a:pt x="903" y="916"/>
                    </a:cubicBezTo>
                    <a:cubicBezTo>
                      <a:pt x="951" y="958"/>
                      <a:pt x="997" y="976"/>
                      <a:pt x="1037" y="976"/>
                    </a:cubicBezTo>
                    <a:cubicBezTo>
                      <a:pt x="1173" y="976"/>
                      <a:pt x="1249" y="777"/>
                      <a:pt x="1109" y="619"/>
                    </a:cubicBezTo>
                    <a:cubicBezTo>
                      <a:pt x="903" y="437"/>
                      <a:pt x="721" y="254"/>
                      <a:pt x="538" y="49"/>
                    </a:cubicBezTo>
                    <a:cubicBezTo>
                      <a:pt x="484" y="15"/>
                      <a:pt x="430" y="1"/>
                      <a:pt x="380"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47"/>
              <p:cNvSpPr/>
              <p:nvPr/>
            </p:nvSpPr>
            <p:spPr>
              <a:xfrm>
                <a:off x="1336905" y="1938986"/>
                <a:ext cx="16852" cy="26568"/>
              </a:xfrm>
              <a:custGeom>
                <a:avLst/>
                <a:gdLst/>
                <a:ahLst/>
                <a:cxnLst/>
                <a:rect l="l" t="t" r="r" b="b"/>
                <a:pathLst>
                  <a:path w="744" h="1173" extrusionOk="0">
                    <a:moveTo>
                      <a:pt x="329" y="1"/>
                    </a:moveTo>
                    <a:cubicBezTo>
                      <a:pt x="173" y="1"/>
                      <a:pt x="1" y="126"/>
                      <a:pt x="59" y="242"/>
                    </a:cubicBezTo>
                    <a:cubicBezTo>
                      <a:pt x="173" y="516"/>
                      <a:pt x="264" y="813"/>
                      <a:pt x="447" y="1086"/>
                    </a:cubicBezTo>
                    <a:cubicBezTo>
                      <a:pt x="474" y="1147"/>
                      <a:pt x="511" y="1172"/>
                      <a:pt x="550" y="1172"/>
                    </a:cubicBezTo>
                    <a:cubicBezTo>
                      <a:pt x="642" y="1172"/>
                      <a:pt x="743" y="1032"/>
                      <a:pt x="743" y="904"/>
                    </a:cubicBezTo>
                    <a:cubicBezTo>
                      <a:pt x="629" y="630"/>
                      <a:pt x="538" y="425"/>
                      <a:pt x="538" y="151"/>
                    </a:cubicBezTo>
                    <a:cubicBezTo>
                      <a:pt x="505" y="42"/>
                      <a:pt x="420" y="1"/>
                      <a:pt x="329"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47"/>
              <p:cNvSpPr/>
              <p:nvPr/>
            </p:nvSpPr>
            <p:spPr>
              <a:xfrm>
                <a:off x="1369408" y="2060458"/>
                <a:ext cx="27248" cy="11189"/>
              </a:xfrm>
              <a:custGeom>
                <a:avLst/>
                <a:gdLst/>
                <a:ahLst/>
                <a:cxnLst/>
                <a:rect l="l" t="t" r="r" b="b"/>
                <a:pathLst>
                  <a:path w="1203" h="494" extrusionOk="0">
                    <a:moveTo>
                      <a:pt x="253" y="0"/>
                    </a:moveTo>
                    <a:cubicBezTo>
                      <a:pt x="46" y="0"/>
                      <a:pt x="0" y="301"/>
                      <a:pt x="244" y="403"/>
                    </a:cubicBezTo>
                    <a:cubicBezTo>
                      <a:pt x="450" y="494"/>
                      <a:pt x="632" y="494"/>
                      <a:pt x="906" y="494"/>
                    </a:cubicBezTo>
                    <a:cubicBezTo>
                      <a:pt x="1112" y="494"/>
                      <a:pt x="1203" y="197"/>
                      <a:pt x="906" y="106"/>
                    </a:cubicBezTo>
                    <a:cubicBezTo>
                      <a:pt x="724" y="106"/>
                      <a:pt x="541" y="15"/>
                      <a:pt x="336" y="15"/>
                    </a:cubicBezTo>
                    <a:cubicBezTo>
                      <a:pt x="306" y="5"/>
                      <a:pt x="278" y="0"/>
                      <a:pt x="253"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47"/>
              <p:cNvSpPr/>
              <p:nvPr/>
            </p:nvSpPr>
            <p:spPr>
              <a:xfrm>
                <a:off x="1473349" y="2042995"/>
                <a:ext cx="26229" cy="30011"/>
              </a:xfrm>
              <a:custGeom>
                <a:avLst/>
                <a:gdLst/>
                <a:ahLst/>
                <a:cxnLst/>
                <a:rect l="l" t="t" r="r" b="b"/>
                <a:pathLst>
                  <a:path w="1158" h="1325" extrusionOk="0">
                    <a:moveTo>
                      <a:pt x="394" y="0"/>
                    </a:moveTo>
                    <a:cubicBezTo>
                      <a:pt x="200" y="0"/>
                      <a:pt x="0" y="205"/>
                      <a:pt x="129" y="398"/>
                    </a:cubicBezTo>
                    <a:cubicBezTo>
                      <a:pt x="312" y="694"/>
                      <a:pt x="517" y="968"/>
                      <a:pt x="700" y="1265"/>
                    </a:cubicBezTo>
                    <a:cubicBezTo>
                      <a:pt x="742" y="1307"/>
                      <a:pt x="790" y="1325"/>
                      <a:pt x="838" y="1325"/>
                    </a:cubicBezTo>
                    <a:cubicBezTo>
                      <a:pt x="999" y="1325"/>
                      <a:pt x="1158" y="1126"/>
                      <a:pt x="1088" y="968"/>
                    </a:cubicBezTo>
                    <a:cubicBezTo>
                      <a:pt x="996" y="694"/>
                      <a:pt x="791" y="398"/>
                      <a:pt x="608" y="124"/>
                    </a:cubicBezTo>
                    <a:cubicBezTo>
                      <a:pt x="554" y="36"/>
                      <a:pt x="475" y="0"/>
                      <a:pt x="394"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47"/>
              <p:cNvSpPr/>
              <p:nvPr/>
            </p:nvSpPr>
            <p:spPr>
              <a:xfrm>
                <a:off x="1455161" y="2148906"/>
                <a:ext cx="36104" cy="13228"/>
              </a:xfrm>
              <a:custGeom>
                <a:avLst/>
                <a:gdLst/>
                <a:ahLst/>
                <a:cxnLst/>
                <a:rect l="l" t="t" r="r" b="b"/>
                <a:pathLst>
                  <a:path w="1594" h="584" extrusionOk="0">
                    <a:moveTo>
                      <a:pt x="222" y="1"/>
                    </a:moveTo>
                    <a:cubicBezTo>
                      <a:pt x="70" y="1"/>
                      <a:pt x="0" y="378"/>
                      <a:pt x="270" y="378"/>
                    </a:cubicBezTo>
                    <a:cubicBezTo>
                      <a:pt x="544" y="492"/>
                      <a:pt x="932" y="583"/>
                      <a:pt x="1320" y="583"/>
                    </a:cubicBezTo>
                    <a:cubicBezTo>
                      <a:pt x="1594" y="583"/>
                      <a:pt x="1594" y="195"/>
                      <a:pt x="1411" y="104"/>
                    </a:cubicBezTo>
                    <a:cubicBezTo>
                      <a:pt x="1023" y="13"/>
                      <a:pt x="658" y="13"/>
                      <a:pt x="270" y="13"/>
                    </a:cubicBezTo>
                    <a:cubicBezTo>
                      <a:pt x="254" y="4"/>
                      <a:pt x="237" y="1"/>
                      <a:pt x="222"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47"/>
              <p:cNvSpPr/>
              <p:nvPr/>
            </p:nvSpPr>
            <p:spPr>
              <a:xfrm>
                <a:off x="1536746" y="2134320"/>
                <a:ext cx="15017" cy="26138"/>
              </a:xfrm>
              <a:custGeom>
                <a:avLst/>
                <a:gdLst/>
                <a:ahLst/>
                <a:cxnLst/>
                <a:rect l="l" t="t" r="r" b="b"/>
                <a:pathLst>
                  <a:path w="663" h="1154" extrusionOk="0">
                    <a:moveTo>
                      <a:pt x="332" y="1"/>
                    </a:moveTo>
                    <a:cubicBezTo>
                      <a:pt x="166" y="1"/>
                      <a:pt x="1" y="120"/>
                      <a:pt x="1" y="360"/>
                    </a:cubicBezTo>
                    <a:cubicBezTo>
                      <a:pt x="1" y="565"/>
                      <a:pt x="92" y="748"/>
                      <a:pt x="92" y="931"/>
                    </a:cubicBezTo>
                    <a:cubicBezTo>
                      <a:pt x="138" y="1079"/>
                      <a:pt x="257" y="1153"/>
                      <a:pt x="377" y="1153"/>
                    </a:cubicBezTo>
                    <a:cubicBezTo>
                      <a:pt x="497" y="1153"/>
                      <a:pt x="617" y="1079"/>
                      <a:pt x="663" y="931"/>
                    </a:cubicBezTo>
                    <a:lnTo>
                      <a:pt x="663" y="360"/>
                    </a:lnTo>
                    <a:cubicBezTo>
                      <a:pt x="663" y="120"/>
                      <a:pt x="497" y="1"/>
                      <a:pt x="332"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47"/>
              <p:cNvSpPr/>
              <p:nvPr/>
            </p:nvSpPr>
            <p:spPr>
              <a:xfrm>
                <a:off x="1268140" y="1861455"/>
                <a:ext cx="18414" cy="24915"/>
              </a:xfrm>
              <a:custGeom>
                <a:avLst/>
                <a:gdLst/>
                <a:ahLst/>
                <a:cxnLst/>
                <a:rect l="l" t="t" r="r" b="b"/>
                <a:pathLst>
                  <a:path w="813" h="1100" extrusionOk="0">
                    <a:moveTo>
                      <a:pt x="289" y="0"/>
                    </a:moveTo>
                    <a:cubicBezTo>
                      <a:pt x="136" y="0"/>
                      <a:pt x="1" y="125"/>
                      <a:pt x="59" y="241"/>
                    </a:cubicBezTo>
                    <a:cubicBezTo>
                      <a:pt x="150" y="515"/>
                      <a:pt x="150" y="812"/>
                      <a:pt x="356" y="994"/>
                    </a:cubicBezTo>
                    <a:cubicBezTo>
                      <a:pt x="420" y="1067"/>
                      <a:pt x="484" y="1100"/>
                      <a:pt x="545" y="1100"/>
                    </a:cubicBezTo>
                    <a:cubicBezTo>
                      <a:pt x="656" y="1100"/>
                      <a:pt x="753" y="989"/>
                      <a:pt x="812" y="812"/>
                    </a:cubicBezTo>
                    <a:cubicBezTo>
                      <a:pt x="812" y="629"/>
                      <a:pt x="630" y="332"/>
                      <a:pt x="538" y="150"/>
                    </a:cubicBezTo>
                    <a:cubicBezTo>
                      <a:pt x="472" y="42"/>
                      <a:pt x="378" y="0"/>
                      <a:pt x="289"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47"/>
              <p:cNvSpPr/>
              <p:nvPr/>
            </p:nvSpPr>
            <p:spPr>
              <a:xfrm>
                <a:off x="1105581" y="1901545"/>
                <a:ext cx="41382" cy="12956"/>
              </a:xfrm>
              <a:custGeom>
                <a:avLst/>
                <a:gdLst/>
                <a:ahLst/>
                <a:cxnLst/>
                <a:rect l="l" t="t" r="r" b="b"/>
                <a:pathLst>
                  <a:path w="1827" h="572" extrusionOk="0">
                    <a:moveTo>
                      <a:pt x="297" y="0"/>
                    </a:moveTo>
                    <a:cubicBezTo>
                      <a:pt x="0" y="0"/>
                      <a:pt x="0" y="366"/>
                      <a:pt x="297" y="457"/>
                    </a:cubicBezTo>
                    <a:cubicBezTo>
                      <a:pt x="685" y="457"/>
                      <a:pt x="1142" y="571"/>
                      <a:pt x="1530" y="571"/>
                    </a:cubicBezTo>
                    <a:cubicBezTo>
                      <a:pt x="1712" y="571"/>
                      <a:pt x="1826" y="183"/>
                      <a:pt x="1530" y="183"/>
                    </a:cubicBezTo>
                    <a:cubicBezTo>
                      <a:pt x="1142" y="92"/>
                      <a:pt x="685" y="92"/>
                      <a:pt x="297"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47"/>
              <p:cNvSpPr/>
              <p:nvPr/>
            </p:nvSpPr>
            <p:spPr>
              <a:xfrm>
                <a:off x="1117291" y="1843561"/>
                <a:ext cx="20883" cy="19230"/>
              </a:xfrm>
              <a:custGeom>
                <a:avLst/>
                <a:gdLst/>
                <a:ahLst/>
                <a:cxnLst/>
                <a:rect l="l" t="t" r="r" b="b"/>
                <a:pathLst>
                  <a:path w="922" h="849" extrusionOk="0">
                    <a:moveTo>
                      <a:pt x="271" y="0"/>
                    </a:moveTo>
                    <a:cubicBezTo>
                      <a:pt x="144" y="0"/>
                      <a:pt x="0" y="104"/>
                      <a:pt x="54" y="278"/>
                    </a:cubicBezTo>
                    <a:cubicBezTo>
                      <a:pt x="54" y="552"/>
                      <a:pt x="259" y="849"/>
                      <a:pt x="625" y="849"/>
                    </a:cubicBezTo>
                    <a:cubicBezTo>
                      <a:pt x="830" y="849"/>
                      <a:pt x="921" y="552"/>
                      <a:pt x="739" y="461"/>
                    </a:cubicBezTo>
                    <a:cubicBezTo>
                      <a:pt x="625" y="369"/>
                      <a:pt x="533" y="369"/>
                      <a:pt x="442" y="164"/>
                    </a:cubicBezTo>
                    <a:cubicBezTo>
                      <a:pt x="442" y="51"/>
                      <a:pt x="361" y="0"/>
                      <a:pt x="271"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47"/>
              <p:cNvSpPr/>
              <p:nvPr/>
            </p:nvSpPr>
            <p:spPr>
              <a:xfrm>
                <a:off x="993916" y="1866914"/>
                <a:ext cx="27927" cy="8811"/>
              </a:xfrm>
              <a:custGeom>
                <a:avLst/>
                <a:gdLst/>
                <a:ahLst/>
                <a:cxnLst/>
                <a:rect l="l" t="t" r="r" b="b"/>
                <a:pathLst>
                  <a:path w="1233" h="389" extrusionOk="0">
                    <a:moveTo>
                      <a:pt x="274" y="0"/>
                    </a:moveTo>
                    <a:cubicBezTo>
                      <a:pt x="0" y="0"/>
                      <a:pt x="0" y="388"/>
                      <a:pt x="274" y="388"/>
                    </a:cubicBezTo>
                    <a:lnTo>
                      <a:pt x="1050" y="388"/>
                    </a:lnTo>
                    <a:cubicBezTo>
                      <a:pt x="1233" y="388"/>
                      <a:pt x="1233" y="91"/>
                      <a:pt x="1050" y="91"/>
                    </a:cubicBezTo>
                    <a:cubicBezTo>
                      <a:pt x="753" y="91"/>
                      <a:pt x="479" y="0"/>
                      <a:pt x="274"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47"/>
              <p:cNvSpPr/>
              <p:nvPr/>
            </p:nvSpPr>
            <p:spPr>
              <a:xfrm>
                <a:off x="989726" y="1808182"/>
                <a:ext cx="22786" cy="16217"/>
              </a:xfrm>
              <a:custGeom>
                <a:avLst/>
                <a:gdLst/>
                <a:ahLst/>
                <a:cxnLst/>
                <a:rect l="l" t="t" r="r" b="b"/>
                <a:pathLst>
                  <a:path w="1006" h="716" extrusionOk="0">
                    <a:moveTo>
                      <a:pt x="377" y="0"/>
                    </a:moveTo>
                    <a:cubicBezTo>
                      <a:pt x="147" y="0"/>
                      <a:pt x="1" y="329"/>
                      <a:pt x="185" y="493"/>
                    </a:cubicBezTo>
                    <a:cubicBezTo>
                      <a:pt x="276" y="585"/>
                      <a:pt x="459" y="585"/>
                      <a:pt x="550" y="699"/>
                    </a:cubicBezTo>
                    <a:cubicBezTo>
                      <a:pt x="577" y="711"/>
                      <a:pt x="605" y="716"/>
                      <a:pt x="633" y="716"/>
                    </a:cubicBezTo>
                    <a:cubicBezTo>
                      <a:pt x="819" y="716"/>
                      <a:pt x="1006" y="481"/>
                      <a:pt x="847" y="402"/>
                    </a:cubicBezTo>
                    <a:cubicBezTo>
                      <a:pt x="756" y="219"/>
                      <a:pt x="550" y="128"/>
                      <a:pt x="459" y="14"/>
                    </a:cubicBezTo>
                    <a:cubicBezTo>
                      <a:pt x="431" y="5"/>
                      <a:pt x="403" y="0"/>
                      <a:pt x="377"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47"/>
              <p:cNvSpPr/>
              <p:nvPr/>
            </p:nvSpPr>
            <p:spPr>
              <a:xfrm>
                <a:off x="907574" y="1793482"/>
                <a:ext cx="25866" cy="10895"/>
              </a:xfrm>
              <a:custGeom>
                <a:avLst/>
                <a:gdLst/>
                <a:ahLst/>
                <a:cxnLst/>
                <a:rect l="l" t="t" r="r" b="b"/>
                <a:pathLst>
                  <a:path w="1142" h="481" extrusionOk="0">
                    <a:moveTo>
                      <a:pt x="297" y="1"/>
                    </a:moveTo>
                    <a:cubicBezTo>
                      <a:pt x="0" y="1"/>
                      <a:pt x="0" y="298"/>
                      <a:pt x="183" y="298"/>
                    </a:cubicBezTo>
                    <a:cubicBezTo>
                      <a:pt x="480" y="389"/>
                      <a:pt x="662" y="480"/>
                      <a:pt x="868" y="480"/>
                    </a:cubicBezTo>
                    <a:cubicBezTo>
                      <a:pt x="1050" y="480"/>
                      <a:pt x="1141" y="206"/>
                      <a:pt x="959" y="92"/>
                    </a:cubicBezTo>
                    <a:cubicBezTo>
                      <a:pt x="753" y="1"/>
                      <a:pt x="480" y="1"/>
                      <a:pt x="297"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47"/>
              <p:cNvSpPr/>
              <p:nvPr/>
            </p:nvSpPr>
            <p:spPr>
              <a:xfrm>
                <a:off x="910496" y="1723063"/>
                <a:ext cx="12095" cy="23443"/>
              </a:xfrm>
              <a:custGeom>
                <a:avLst/>
                <a:gdLst/>
                <a:ahLst/>
                <a:cxnLst/>
                <a:rect l="l" t="t" r="r" b="b"/>
                <a:pathLst>
                  <a:path w="534" h="1035" extrusionOk="0">
                    <a:moveTo>
                      <a:pt x="267" y="0"/>
                    </a:moveTo>
                    <a:cubicBezTo>
                      <a:pt x="140" y="0"/>
                      <a:pt x="1" y="98"/>
                      <a:pt x="54" y="257"/>
                    </a:cubicBezTo>
                    <a:cubicBezTo>
                      <a:pt x="54" y="554"/>
                      <a:pt x="168" y="736"/>
                      <a:pt x="259" y="919"/>
                    </a:cubicBezTo>
                    <a:cubicBezTo>
                      <a:pt x="295" y="1000"/>
                      <a:pt x="345" y="1035"/>
                      <a:pt x="393" y="1035"/>
                    </a:cubicBezTo>
                    <a:cubicBezTo>
                      <a:pt x="466" y="1035"/>
                      <a:pt x="533" y="952"/>
                      <a:pt x="533" y="827"/>
                    </a:cubicBezTo>
                    <a:cubicBezTo>
                      <a:pt x="533" y="645"/>
                      <a:pt x="533" y="462"/>
                      <a:pt x="442" y="166"/>
                    </a:cubicBezTo>
                    <a:cubicBezTo>
                      <a:pt x="442" y="51"/>
                      <a:pt x="358" y="0"/>
                      <a:pt x="267"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47"/>
              <p:cNvSpPr/>
              <p:nvPr/>
            </p:nvSpPr>
            <p:spPr>
              <a:xfrm>
                <a:off x="855683" y="1688228"/>
                <a:ext cx="23239" cy="15357"/>
              </a:xfrm>
              <a:custGeom>
                <a:avLst/>
                <a:gdLst/>
                <a:ahLst/>
                <a:cxnLst/>
                <a:rect l="l" t="t" r="r" b="b"/>
                <a:pathLst>
                  <a:path w="1026" h="678" extrusionOk="0">
                    <a:moveTo>
                      <a:pt x="397" y="0"/>
                    </a:moveTo>
                    <a:cubicBezTo>
                      <a:pt x="175" y="0"/>
                      <a:pt x="0" y="327"/>
                      <a:pt x="305" y="471"/>
                    </a:cubicBezTo>
                    <a:cubicBezTo>
                      <a:pt x="397" y="562"/>
                      <a:pt x="488" y="654"/>
                      <a:pt x="671" y="654"/>
                    </a:cubicBezTo>
                    <a:cubicBezTo>
                      <a:pt x="708" y="670"/>
                      <a:pt x="745" y="678"/>
                      <a:pt x="779" y="678"/>
                    </a:cubicBezTo>
                    <a:cubicBezTo>
                      <a:pt x="931" y="678"/>
                      <a:pt x="1025" y="529"/>
                      <a:pt x="876" y="380"/>
                    </a:cubicBezTo>
                    <a:cubicBezTo>
                      <a:pt x="762" y="288"/>
                      <a:pt x="671" y="174"/>
                      <a:pt x="579" y="83"/>
                    </a:cubicBezTo>
                    <a:cubicBezTo>
                      <a:pt x="521" y="24"/>
                      <a:pt x="457" y="0"/>
                      <a:pt x="397"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47"/>
              <p:cNvSpPr/>
              <p:nvPr/>
            </p:nvSpPr>
            <p:spPr>
              <a:xfrm>
                <a:off x="1216113" y="1780255"/>
                <a:ext cx="29581" cy="17916"/>
              </a:xfrm>
              <a:custGeom>
                <a:avLst/>
                <a:gdLst/>
                <a:ahLst/>
                <a:cxnLst/>
                <a:rect l="l" t="t" r="r" b="b"/>
                <a:pathLst>
                  <a:path w="1306" h="791" extrusionOk="0">
                    <a:moveTo>
                      <a:pt x="285" y="1"/>
                    </a:moveTo>
                    <a:cubicBezTo>
                      <a:pt x="58" y="1"/>
                      <a:pt x="1" y="330"/>
                      <a:pt x="165" y="494"/>
                    </a:cubicBezTo>
                    <a:cubicBezTo>
                      <a:pt x="461" y="585"/>
                      <a:pt x="644" y="676"/>
                      <a:pt x="941" y="790"/>
                    </a:cubicBezTo>
                    <a:cubicBezTo>
                      <a:pt x="1123" y="790"/>
                      <a:pt x="1306" y="494"/>
                      <a:pt x="1032" y="311"/>
                    </a:cubicBezTo>
                    <a:cubicBezTo>
                      <a:pt x="827" y="106"/>
                      <a:pt x="644" y="14"/>
                      <a:pt x="370" y="14"/>
                    </a:cubicBezTo>
                    <a:cubicBezTo>
                      <a:pt x="340" y="5"/>
                      <a:pt x="311" y="1"/>
                      <a:pt x="285"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47"/>
              <p:cNvSpPr/>
              <p:nvPr/>
            </p:nvSpPr>
            <p:spPr>
              <a:xfrm>
                <a:off x="1247755" y="1698058"/>
                <a:ext cx="12933" cy="28947"/>
              </a:xfrm>
              <a:custGeom>
                <a:avLst/>
                <a:gdLst/>
                <a:ahLst/>
                <a:cxnLst/>
                <a:rect l="l" t="t" r="r" b="b"/>
                <a:pathLst>
                  <a:path w="571" h="1278" extrusionOk="0">
                    <a:moveTo>
                      <a:pt x="224" y="1"/>
                    </a:moveTo>
                    <a:cubicBezTo>
                      <a:pt x="118" y="1"/>
                      <a:pt x="0" y="69"/>
                      <a:pt x="0" y="220"/>
                    </a:cubicBezTo>
                    <a:cubicBezTo>
                      <a:pt x="0" y="516"/>
                      <a:pt x="0" y="790"/>
                      <a:pt x="114" y="1178"/>
                    </a:cubicBezTo>
                    <a:cubicBezTo>
                      <a:pt x="149" y="1248"/>
                      <a:pt x="211" y="1278"/>
                      <a:pt x="279" y="1278"/>
                    </a:cubicBezTo>
                    <a:cubicBezTo>
                      <a:pt x="388" y="1278"/>
                      <a:pt x="514" y="1200"/>
                      <a:pt x="571" y="1087"/>
                    </a:cubicBezTo>
                    <a:cubicBezTo>
                      <a:pt x="571" y="790"/>
                      <a:pt x="480" y="425"/>
                      <a:pt x="388" y="128"/>
                    </a:cubicBezTo>
                    <a:cubicBezTo>
                      <a:pt x="388" y="46"/>
                      <a:pt x="310" y="1"/>
                      <a:pt x="224"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47"/>
              <p:cNvSpPr/>
              <p:nvPr/>
            </p:nvSpPr>
            <p:spPr>
              <a:xfrm>
                <a:off x="1147370" y="1663924"/>
                <a:ext cx="26863" cy="13681"/>
              </a:xfrm>
              <a:custGeom>
                <a:avLst/>
                <a:gdLst/>
                <a:ahLst/>
                <a:cxnLst/>
                <a:rect l="l" t="t" r="r" b="b"/>
                <a:pathLst>
                  <a:path w="1186" h="604" extrusionOk="0">
                    <a:moveTo>
                      <a:pt x="290" y="1"/>
                    </a:moveTo>
                    <a:cubicBezTo>
                      <a:pt x="130" y="1"/>
                      <a:pt x="0" y="321"/>
                      <a:pt x="164" y="403"/>
                    </a:cubicBezTo>
                    <a:cubicBezTo>
                      <a:pt x="438" y="494"/>
                      <a:pt x="643" y="585"/>
                      <a:pt x="917" y="585"/>
                    </a:cubicBezTo>
                    <a:cubicBezTo>
                      <a:pt x="946" y="598"/>
                      <a:pt x="972" y="604"/>
                      <a:pt x="996" y="604"/>
                    </a:cubicBezTo>
                    <a:cubicBezTo>
                      <a:pt x="1142" y="604"/>
                      <a:pt x="1185" y="390"/>
                      <a:pt x="1008" y="311"/>
                    </a:cubicBezTo>
                    <a:cubicBezTo>
                      <a:pt x="826" y="106"/>
                      <a:pt x="643" y="106"/>
                      <a:pt x="347" y="15"/>
                    </a:cubicBezTo>
                    <a:cubicBezTo>
                      <a:pt x="328" y="5"/>
                      <a:pt x="309" y="1"/>
                      <a:pt x="290"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47"/>
              <p:cNvSpPr/>
              <p:nvPr/>
            </p:nvSpPr>
            <p:spPr>
              <a:xfrm>
                <a:off x="1232761" y="1605827"/>
                <a:ext cx="10872" cy="20702"/>
              </a:xfrm>
              <a:custGeom>
                <a:avLst/>
                <a:gdLst/>
                <a:ahLst/>
                <a:cxnLst/>
                <a:rect l="l" t="t" r="r" b="b"/>
                <a:pathLst>
                  <a:path w="480" h="914" extrusionOk="0">
                    <a:moveTo>
                      <a:pt x="240" y="0"/>
                    </a:moveTo>
                    <a:cubicBezTo>
                      <a:pt x="120" y="0"/>
                      <a:pt x="0" y="69"/>
                      <a:pt x="0" y="206"/>
                    </a:cubicBezTo>
                    <a:lnTo>
                      <a:pt x="0" y="776"/>
                    </a:lnTo>
                    <a:cubicBezTo>
                      <a:pt x="46" y="868"/>
                      <a:pt x="143" y="913"/>
                      <a:pt x="229" y="913"/>
                    </a:cubicBezTo>
                    <a:cubicBezTo>
                      <a:pt x="314" y="913"/>
                      <a:pt x="388" y="868"/>
                      <a:pt x="388" y="776"/>
                    </a:cubicBezTo>
                    <a:cubicBezTo>
                      <a:pt x="480" y="594"/>
                      <a:pt x="480" y="388"/>
                      <a:pt x="480" y="206"/>
                    </a:cubicBezTo>
                    <a:cubicBezTo>
                      <a:pt x="480" y="69"/>
                      <a:pt x="360" y="0"/>
                      <a:pt x="240"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47"/>
              <p:cNvSpPr/>
              <p:nvPr/>
            </p:nvSpPr>
            <p:spPr>
              <a:xfrm>
                <a:off x="1181979" y="1538330"/>
                <a:ext cx="24553" cy="21042"/>
              </a:xfrm>
              <a:custGeom>
                <a:avLst/>
                <a:gdLst/>
                <a:ahLst/>
                <a:cxnLst/>
                <a:rect l="l" t="t" r="r" b="b"/>
                <a:pathLst>
                  <a:path w="1084" h="929" extrusionOk="0">
                    <a:moveTo>
                      <a:pt x="368" y="0"/>
                    </a:moveTo>
                    <a:cubicBezTo>
                      <a:pt x="158" y="0"/>
                      <a:pt x="1" y="278"/>
                      <a:pt x="165" y="424"/>
                    </a:cubicBezTo>
                    <a:cubicBezTo>
                      <a:pt x="348" y="629"/>
                      <a:pt x="530" y="812"/>
                      <a:pt x="736" y="903"/>
                    </a:cubicBezTo>
                    <a:cubicBezTo>
                      <a:pt x="771" y="921"/>
                      <a:pt x="806" y="928"/>
                      <a:pt x="839" y="928"/>
                    </a:cubicBezTo>
                    <a:cubicBezTo>
                      <a:pt x="978" y="928"/>
                      <a:pt x="1084" y="795"/>
                      <a:pt x="1010" y="721"/>
                    </a:cubicBezTo>
                    <a:cubicBezTo>
                      <a:pt x="827" y="424"/>
                      <a:pt x="622" y="241"/>
                      <a:pt x="530" y="59"/>
                    </a:cubicBezTo>
                    <a:cubicBezTo>
                      <a:pt x="476" y="18"/>
                      <a:pt x="420" y="0"/>
                      <a:pt x="368"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47"/>
              <p:cNvSpPr/>
              <p:nvPr/>
            </p:nvSpPr>
            <p:spPr>
              <a:xfrm>
                <a:off x="1242070" y="1487481"/>
                <a:ext cx="21223" cy="15493"/>
              </a:xfrm>
              <a:custGeom>
                <a:avLst/>
                <a:gdLst/>
                <a:ahLst/>
                <a:cxnLst/>
                <a:rect l="l" t="t" r="r" b="b"/>
                <a:pathLst>
                  <a:path w="937" h="684" extrusionOk="0">
                    <a:moveTo>
                      <a:pt x="350" y="0"/>
                    </a:moveTo>
                    <a:cubicBezTo>
                      <a:pt x="120" y="0"/>
                      <a:pt x="0" y="307"/>
                      <a:pt x="160" y="386"/>
                    </a:cubicBezTo>
                    <a:cubicBezTo>
                      <a:pt x="365" y="478"/>
                      <a:pt x="457" y="592"/>
                      <a:pt x="639" y="683"/>
                    </a:cubicBezTo>
                    <a:cubicBezTo>
                      <a:pt x="822" y="683"/>
                      <a:pt x="936" y="478"/>
                      <a:pt x="822" y="386"/>
                    </a:cubicBezTo>
                    <a:cubicBezTo>
                      <a:pt x="731" y="204"/>
                      <a:pt x="548" y="113"/>
                      <a:pt x="457" y="21"/>
                    </a:cubicBezTo>
                    <a:cubicBezTo>
                      <a:pt x="419" y="7"/>
                      <a:pt x="384" y="0"/>
                      <a:pt x="350"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47"/>
              <p:cNvSpPr/>
              <p:nvPr/>
            </p:nvSpPr>
            <p:spPr>
              <a:xfrm>
                <a:off x="1265331" y="1415635"/>
                <a:ext cx="12231" cy="14768"/>
              </a:xfrm>
              <a:custGeom>
                <a:avLst/>
                <a:gdLst/>
                <a:ahLst/>
                <a:cxnLst/>
                <a:rect l="l" t="t" r="r" b="b"/>
                <a:pathLst>
                  <a:path w="540" h="652" extrusionOk="0">
                    <a:moveTo>
                      <a:pt x="300" y="0"/>
                    </a:moveTo>
                    <a:cubicBezTo>
                      <a:pt x="231" y="0"/>
                      <a:pt x="155" y="40"/>
                      <a:pt x="92" y="135"/>
                    </a:cubicBezTo>
                    <a:cubicBezTo>
                      <a:pt x="0" y="226"/>
                      <a:pt x="0" y="340"/>
                      <a:pt x="0" y="523"/>
                    </a:cubicBezTo>
                    <a:cubicBezTo>
                      <a:pt x="0" y="587"/>
                      <a:pt x="92" y="652"/>
                      <a:pt x="177" y="652"/>
                    </a:cubicBezTo>
                    <a:cubicBezTo>
                      <a:pt x="213" y="652"/>
                      <a:pt x="247" y="641"/>
                      <a:pt x="274" y="614"/>
                    </a:cubicBezTo>
                    <a:cubicBezTo>
                      <a:pt x="366" y="523"/>
                      <a:pt x="366" y="431"/>
                      <a:pt x="480" y="340"/>
                    </a:cubicBezTo>
                    <a:cubicBezTo>
                      <a:pt x="540" y="146"/>
                      <a:pt x="433" y="0"/>
                      <a:pt x="300"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47"/>
              <p:cNvSpPr/>
              <p:nvPr/>
            </p:nvSpPr>
            <p:spPr>
              <a:xfrm>
                <a:off x="1302024" y="1527571"/>
                <a:ext cx="16376" cy="27905"/>
              </a:xfrm>
              <a:custGeom>
                <a:avLst/>
                <a:gdLst/>
                <a:ahLst/>
                <a:cxnLst/>
                <a:rect l="l" t="t" r="r" b="b"/>
                <a:pathLst>
                  <a:path w="723" h="1232" extrusionOk="0">
                    <a:moveTo>
                      <a:pt x="445" y="0"/>
                    </a:moveTo>
                    <a:cubicBezTo>
                      <a:pt x="374" y="0"/>
                      <a:pt x="307" y="43"/>
                      <a:pt x="275" y="146"/>
                    </a:cubicBezTo>
                    <a:cubicBezTo>
                      <a:pt x="184" y="420"/>
                      <a:pt x="1" y="716"/>
                      <a:pt x="1" y="990"/>
                    </a:cubicBezTo>
                    <a:cubicBezTo>
                      <a:pt x="1" y="1142"/>
                      <a:pt x="150" y="1231"/>
                      <a:pt x="265" y="1231"/>
                    </a:cubicBezTo>
                    <a:cubicBezTo>
                      <a:pt x="305" y="1231"/>
                      <a:pt x="342" y="1220"/>
                      <a:pt x="366" y="1196"/>
                    </a:cubicBezTo>
                    <a:cubicBezTo>
                      <a:pt x="572" y="899"/>
                      <a:pt x="572" y="625"/>
                      <a:pt x="663" y="328"/>
                    </a:cubicBezTo>
                    <a:cubicBezTo>
                      <a:pt x="722" y="150"/>
                      <a:pt x="578" y="0"/>
                      <a:pt x="445"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47"/>
              <p:cNvSpPr/>
              <p:nvPr/>
            </p:nvSpPr>
            <p:spPr>
              <a:xfrm>
                <a:off x="1364063" y="1487050"/>
                <a:ext cx="12956" cy="19026"/>
              </a:xfrm>
              <a:custGeom>
                <a:avLst/>
                <a:gdLst/>
                <a:ahLst/>
                <a:cxnLst/>
                <a:rect l="l" t="t" r="r" b="b"/>
                <a:pathLst>
                  <a:path w="572" h="840" extrusionOk="0">
                    <a:moveTo>
                      <a:pt x="252" y="0"/>
                    </a:moveTo>
                    <a:cubicBezTo>
                      <a:pt x="121" y="0"/>
                      <a:pt x="1" y="74"/>
                      <a:pt x="1" y="223"/>
                    </a:cubicBezTo>
                    <a:lnTo>
                      <a:pt x="1" y="702"/>
                    </a:lnTo>
                    <a:cubicBezTo>
                      <a:pt x="58" y="793"/>
                      <a:pt x="155" y="839"/>
                      <a:pt x="249" y="839"/>
                    </a:cubicBezTo>
                    <a:cubicBezTo>
                      <a:pt x="343" y="839"/>
                      <a:pt x="435" y="793"/>
                      <a:pt x="480" y="702"/>
                    </a:cubicBezTo>
                    <a:cubicBezTo>
                      <a:pt x="572" y="497"/>
                      <a:pt x="572" y="405"/>
                      <a:pt x="572" y="223"/>
                    </a:cubicBezTo>
                    <a:cubicBezTo>
                      <a:pt x="526" y="74"/>
                      <a:pt x="383" y="0"/>
                      <a:pt x="252"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47"/>
              <p:cNvSpPr/>
              <p:nvPr/>
            </p:nvSpPr>
            <p:spPr>
              <a:xfrm>
                <a:off x="1101436" y="1532939"/>
                <a:ext cx="21744" cy="10872"/>
              </a:xfrm>
              <a:custGeom>
                <a:avLst/>
                <a:gdLst/>
                <a:ahLst/>
                <a:cxnLst/>
                <a:rect l="l" t="t" r="r" b="b"/>
                <a:pathLst>
                  <a:path w="960" h="480" extrusionOk="0">
                    <a:moveTo>
                      <a:pt x="297" y="0"/>
                    </a:moveTo>
                    <a:cubicBezTo>
                      <a:pt x="1" y="0"/>
                      <a:pt x="1" y="479"/>
                      <a:pt x="297" y="479"/>
                    </a:cubicBezTo>
                    <a:lnTo>
                      <a:pt x="754" y="479"/>
                    </a:lnTo>
                    <a:cubicBezTo>
                      <a:pt x="959" y="388"/>
                      <a:pt x="959" y="91"/>
                      <a:pt x="754"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47"/>
              <p:cNvSpPr/>
              <p:nvPr/>
            </p:nvSpPr>
            <p:spPr>
              <a:xfrm>
                <a:off x="1066804" y="1428726"/>
                <a:ext cx="19660" cy="26750"/>
              </a:xfrm>
              <a:custGeom>
                <a:avLst/>
                <a:gdLst/>
                <a:ahLst/>
                <a:cxnLst/>
                <a:rect l="l" t="t" r="r" b="b"/>
                <a:pathLst>
                  <a:path w="868" h="1181" extrusionOk="0">
                    <a:moveTo>
                      <a:pt x="349" y="0"/>
                    </a:moveTo>
                    <a:cubicBezTo>
                      <a:pt x="304" y="0"/>
                      <a:pt x="255" y="12"/>
                      <a:pt x="206" y="36"/>
                    </a:cubicBezTo>
                    <a:cubicBezTo>
                      <a:pt x="115" y="36"/>
                      <a:pt x="0" y="219"/>
                      <a:pt x="0" y="333"/>
                    </a:cubicBezTo>
                    <a:cubicBezTo>
                      <a:pt x="115" y="607"/>
                      <a:pt x="206" y="903"/>
                      <a:pt x="388" y="1086"/>
                    </a:cubicBezTo>
                    <a:cubicBezTo>
                      <a:pt x="453" y="1151"/>
                      <a:pt x="532" y="1181"/>
                      <a:pt x="607" y="1181"/>
                    </a:cubicBezTo>
                    <a:cubicBezTo>
                      <a:pt x="744" y="1181"/>
                      <a:pt x="868" y="1080"/>
                      <a:pt x="868" y="903"/>
                    </a:cubicBezTo>
                    <a:cubicBezTo>
                      <a:pt x="868" y="698"/>
                      <a:pt x="685" y="424"/>
                      <a:pt x="571" y="219"/>
                    </a:cubicBezTo>
                    <a:cubicBezTo>
                      <a:pt x="571" y="85"/>
                      <a:pt x="473" y="0"/>
                      <a:pt x="349"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47"/>
              <p:cNvSpPr/>
              <p:nvPr/>
            </p:nvSpPr>
            <p:spPr>
              <a:xfrm>
                <a:off x="958107" y="1432373"/>
                <a:ext cx="27044" cy="16399"/>
              </a:xfrm>
              <a:custGeom>
                <a:avLst/>
                <a:gdLst/>
                <a:ahLst/>
                <a:cxnLst/>
                <a:rect l="l" t="t" r="r" b="b"/>
                <a:pathLst>
                  <a:path w="1194" h="724" extrusionOk="0">
                    <a:moveTo>
                      <a:pt x="299" y="0"/>
                    </a:moveTo>
                    <a:cubicBezTo>
                      <a:pt x="136" y="0"/>
                      <a:pt x="1" y="212"/>
                      <a:pt x="143" y="354"/>
                    </a:cubicBezTo>
                    <a:cubicBezTo>
                      <a:pt x="278" y="534"/>
                      <a:pt x="569" y="723"/>
                      <a:pt x="805" y="723"/>
                    </a:cubicBezTo>
                    <a:cubicBezTo>
                      <a:pt x="930" y="723"/>
                      <a:pt x="1039" y="671"/>
                      <a:pt x="1102" y="537"/>
                    </a:cubicBezTo>
                    <a:cubicBezTo>
                      <a:pt x="1193" y="446"/>
                      <a:pt x="1193" y="263"/>
                      <a:pt x="1010" y="263"/>
                    </a:cubicBezTo>
                    <a:cubicBezTo>
                      <a:pt x="805" y="172"/>
                      <a:pt x="622" y="263"/>
                      <a:pt x="440" y="58"/>
                    </a:cubicBezTo>
                    <a:cubicBezTo>
                      <a:pt x="394" y="17"/>
                      <a:pt x="346" y="0"/>
                      <a:pt x="299"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47"/>
              <p:cNvSpPr/>
              <p:nvPr/>
            </p:nvSpPr>
            <p:spPr>
              <a:xfrm>
                <a:off x="940145" y="1362022"/>
                <a:ext cx="12933" cy="22582"/>
              </a:xfrm>
              <a:custGeom>
                <a:avLst/>
                <a:gdLst/>
                <a:ahLst/>
                <a:cxnLst/>
                <a:rect l="l" t="t" r="r" b="b"/>
                <a:pathLst>
                  <a:path w="571" h="997" extrusionOk="0">
                    <a:moveTo>
                      <a:pt x="226" y="1"/>
                    </a:moveTo>
                    <a:cubicBezTo>
                      <a:pt x="111" y="1"/>
                      <a:pt x="0" y="68"/>
                      <a:pt x="0" y="219"/>
                    </a:cubicBezTo>
                    <a:cubicBezTo>
                      <a:pt x="92" y="310"/>
                      <a:pt x="0" y="425"/>
                      <a:pt x="92" y="516"/>
                    </a:cubicBezTo>
                    <a:cubicBezTo>
                      <a:pt x="92" y="607"/>
                      <a:pt x="183" y="790"/>
                      <a:pt x="183" y="881"/>
                    </a:cubicBezTo>
                    <a:cubicBezTo>
                      <a:pt x="219" y="962"/>
                      <a:pt x="287" y="997"/>
                      <a:pt x="356" y="997"/>
                    </a:cubicBezTo>
                    <a:cubicBezTo>
                      <a:pt x="462" y="997"/>
                      <a:pt x="571" y="914"/>
                      <a:pt x="571" y="790"/>
                    </a:cubicBezTo>
                    <a:cubicBezTo>
                      <a:pt x="571" y="607"/>
                      <a:pt x="457" y="425"/>
                      <a:pt x="457" y="128"/>
                    </a:cubicBezTo>
                    <a:cubicBezTo>
                      <a:pt x="416" y="46"/>
                      <a:pt x="319" y="1"/>
                      <a:pt x="226"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47"/>
              <p:cNvSpPr/>
              <p:nvPr/>
            </p:nvSpPr>
            <p:spPr>
              <a:xfrm>
                <a:off x="877631" y="1347571"/>
                <a:ext cx="23760" cy="10510"/>
              </a:xfrm>
              <a:custGeom>
                <a:avLst/>
                <a:gdLst/>
                <a:ahLst/>
                <a:cxnLst/>
                <a:rect l="l" t="t" r="r" b="b"/>
                <a:pathLst>
                  <a:path w="1049" h="464" extrusionOk="0">
                    <a:moveTo>
                      <a:pt x="204" y="1"/>
                    </a:moveTo>
                    <a:cubicBezTo>
                      <a:pt x="1" y="1"/>
                      <a:pt x="23" y="378"/>
                      <a:pt x="272" y="378"/>
                    </a:cubicBezTo>
                    <a:cubicBezTo>
                      <a:pt x="375" y="435"/>
                      <a:pt x="472" y="463"/>
                      <a:pt x="566" y="463"/>
                    </a:cubicBezTo>
                    <a:cubicBezTo>
                      <a:pt x="660" y="463"/>
                      <a:pt x="752" y="435"/>
                      <a:pt x="843" y="378"/>
                    </a:cubicBezTo>
                    <a:cubicBezTo>
                      <a:pt x="1048" y="378"/>
                      <a:pt x="1048" y="104"/>
                      <a:pt x="843" y="104"/>
                    </a:cubicBezTo>
                    <a:cubicBezTo>
                      <a:pt x="660" y="13"/>
                      <a:pt x="478" y="13"/>
                      <a:pt x="272" y="13"/>
                    </a:cubicBezTo>
                    <a:cubicBezTo>
                      <a:pt x="247" y="4"/>
                      <a:pt x="225" y="1"/>
                      <a:pt x="204"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47"/>
              <p:cNvSpPr/>
              <p:nvPr/>
            </p:nvSpPr>
            <p:spPr>
              <a:xfrm>
                <a:off x="901368" y="1261456"/>
                <a:ext cx="12050" cy="22831"/>
              </a:xfrm>
              <a:custGeom>
                <a:avLst/>
                <a:gdLst/>
                <a:ahLst/>
                <a:cxnLst/>
                <a:rect l="l" t="t" r="r" b="b"/>
                <a:pathLst>
                  <a:path w="532" h="1008" extrusionOk="0">
                    <a:moveTo>
                      <a:pt x="261" y="0"/>
                    </a:moveTo>
                    <a:cubicBezTo>
                      <a:pt x="191" y="0"/>
                      <a:pt x="123" y="30"/>
                      <a:pt x="92" y="94"/>
                    </a:cubicBezTo>
                    <a:cubicBezTo>
                      <a:pt x="92" y="391"/>
                      <a:pt x="0" y="573"/>
                      <a:pt x="0" y="870"/>
                    </a:cubicBezTo>
                    <a:cubicBezTo>
                      <a:pt x="0" y="961"/>
                      <a:pt x="69" y="1007"/>
                      <a:pt x="137" y="1007"/>
                    </a:cubicBezTo>
                    <a:cubicBezTo>
                      <a:pt x="206" y="1007"/>
                      <a:pt x="274" y="961"/>
                      <a:pt x="274" y="870"/>
                    </a:cubicBezTo>
                    <a:cubicBezTo>
                      <a:pt x="366" y="665"/>
                      <a:pt x="457" y="482"/>
                      <a:pt x="457" y="300"/>
                    </a:cubicBezTo>
                    <a:cubicBezTo>
                      <a:pt x="531" y="106"/>
                      <a:pt x="392" y="0"/>
                      <a:pt x="261"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47"/>
              <p:cNvSpPr/>
              <p:nvPr/>
            </p:nvSpPr>
            <p:spPr>
              <a:xfrm>
                <a:off x="855026" y="1229588"/>
                <a:ext cx="15855" cy="17508"/>
              </a:xfrm>
              <a:custGeom>
                <a:avLst/>
                <a:gdLst/>
                <a:ahLst/>
                <a:cxnLst/>
                <a:rect l="l" t="t" r="r" b="b"/>
                <a:pathLst>
                  <a:path w="700" h="773" extrusionOk="0">
                    <a:moveTo>
                      <a:pt x="289" y="0"/>
                    </a:moveTo>
                    <a:cubicBezTo>
                      <a:pt x="155" y="0"/>
                      <a:pt x="1" y="140"/>
                      <a:pt x="129" y="269"/>
                    </a:cubicBezTo>
                    <a:cubicBezTo>
                      <a:pt x="220" y="451"/>
                      <a:pt x="334" y="565"/>
                      <a:pt x="426" y="748"/>
                    </a:cubicBezTo>
                    <a:cubicBezTo>
                      <a:pt x="443" y="765"/>
                      <a:pt x="464" y="773"/>
                      <a:pt x="486" y="773"/>
                    </a:cubicBezTo>
                    <a:cubicBezTo>
                      <a:pt x="580" y="773"/>
                      <a:pt x="700" y="639"/>
                      <a:pt x="700" y="565"/>
                    </a:cubicBezTo>
                    <a:cubicBezTo>
                      <a:pt x="608" y="360"/>
                      <a:pt x="517" y="269"/>
                      <a:pt x="426" y="86"/>
                    </a:cubicBezTo>
                    <a:cubicBezTo>
                      <a:pt x="399" y="25"/>
                      <a:pt x="346" y="0"/>
                      <a:pt x="289"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47"/>
              <p:cNvSpPr/>
              <p:nvPr/>
            </p:nvSpPr>
            <p:spPr>
              <a:xfrm>
                <a:off x="1074256" y="1306688"/>
                <a:ext cx="22786" cy="14655"/>
              </a:xfrm>
              <a:custGeom>
                <a:avLst/>
                <a:gdLst/>
                <a:ahLst/>
                <a:cxnLst/>
                <a:rect l="l" t="t" r="r" b="b"/>
                <a:pathLst>
                  <a:path w="1006" h="647" extrusionOk="0">
                    <a:moveTo>
                      <a:pt x="274" y="1"/>
                    </a:moveTo>
                    <a:cubicBezTo>
                      <a:pt x="142" y="1"/>
                      <a:pt x="0" y="111"/>
                      <a:pt x="59" y="288"/>
                    </a:cubicBezTo>
                    <a:cubicBezTo>
                      <a:pt x="169" y="521"/>
                      <a:pt x="352" y="647"/>
                      <a:pt x="545" y="647"/>
                    </a:cubicBezTo>
                    <a:cubicBezTo>
                      <a:pt x="674" y="647"/>
                      <a:pt x="808" y="590"/>
                      <a:pt x="927" y="471"/>
                    </a:cubicBezTo>
                    <a:cubicBezTo>
                      <a:pt x="1005" y="392"/>
                      <a:pt x="949" y="179"/>
                      <a:pt x="801" y="179"/>
                    </a:cubicBezTo>
                    <a:cubicBezTo>
                      <a:pt x="777" y="179"/>
                      <a:pt x="750" y="184"/>
                      <a:pt x="721" y="197"/>
                    </a:cubicBezTo>
                    <a:cubicBezTo>
                      <a:pt x="630" y="197"/>
                      <a:pt x="539" y="197"/>
                      <a:pt x="447" y="106"/>
                    </a:cubicBezTo>
                    <a:cubicBezTo>
                      <a:pt x="415" y="33"/>
                      <a:pt x="346" y="1"/>
                      <a:pt x="274"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47"/>
              <p:cNvSpPr/>
              <p:nvPr/>
            </p:nvSpPr>
            <p:spPr>
              <a:xfrm>
                <a:off x="1071447" y="1193959"/>
                <a:ext cx="23805" cy="17939"/>
              </a:xfrm>
              <a:custGeom>
                <a:avLst/>
                <a:gdLst/>
                <a:ahLst/>
                <a:cxnLst/>
                <a:rect l="l" t="t" r="r" b="b"/>
                <a:pathLst>
                  <a:path w="1051" h="792" extrusionOk="0">
                    <a:moveTo>
                      <a:pt x="366" y="1"/>
                    </a:moveTo>
                    <a:cubicBezTo>
                      <a:pt x="267" y="1"/>
                      <a:pt x="157" y="65"/>
                      <a:pt x="92" y="130"/>
                    </a:cubicBezTo>
                    <a:cubicBezTo>
                      <a:pt x="1" y="221"/>
                      <a:pt x="92" y="426"/>
                      <a:pt x="183" y="518"/>
                    </a:cubicBezTo>
                    <a:cubicBezTo>
                      <a:pt x="366" y="609"/>
                      <a:pt x="480" y="700"/>
                      <a:pt x="663" y="792"/>
                    </a:cubicBezTo>
                    <a:cubicBezTo>
                      <a:pt x="845" y="792"/>
                      <a:pt x="1051" y="609"/>
                      <a:pt x="937" y="426"/>
                    </a:cubicBezTo>
                    <a:cubicBezTo>
                      <a:pt x="845" y="221"/>
                      <a:pt x="663" y="130"/>
                      <a:pt x="480" y="38"/>
                    </a:cubicBezTo>
                    <a:cubicBezTo>
                      <a:pt x="447" y="12"/>
                      <a:pt x="407" y="1"/>
                      <a:pt x="366"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47"/>
              <p:cNvSpPr/>
              <p:nvPr/>
            </p:nvSpPr>
            <p:spPr>
              <a:xfrm>
                <a:off x="1106487" y="1108410"/>
                <a:ext cx="16693" cy="23964"/>
              </a:xfrm>
              <a:custGeom>
                <a:avLst/>
                <a:gdLst/>
                <a:ahLst/>
                <a:cxnLst/>
                <a:rect l="l" t="t" r="r" b="b"/>
                <a:pathLst>
                  <a:path w="737" h="1058" extrusionOk="0">
                    <a:moveTo>
                      <a:pt x="472" y="1"/>
                    </a:moveTo>
                    <a:cubicBezTo>
                      <a:pt x="398" y="1"/>
                      <a:pt x="321" y="31"/>
                      <a:pt x="257" y="95"/>
                    </a:cubicBezTo>
                    <a:cubicBezTo>
                      <a:pt x="166" y="300"/>
                      <a:pt x="74" y="574"/>
                      <a:pt x="74" y="780"/>
                    </a:cubicBezTo>
                    <a:cubicBezTo>
                      <a:pt x="1" y="956"/>
                      <a:pt x="98" y="1057"/>
                      <a:pt x="226" y="1057"/>
                    </a:cubicBezTo>
                    <a:cubicBezTo>
                      <a:pt x="296" y="1057"/>
                      <a:pt x="375" y="1027"/>
                      <a:pt x="440" y="962"/>
                    </a:cubicBezTo>
                    <a:cubicBezTo>
                      <a:pt x="531" y="780"/>
                      <a:pt x="645" y="574"/>
                      <a:pt x="736" y="300"/>
                    </a:cubicBezTo>
                    <a:cubicBezTo>
                      <a:pt x="736" y="107"/>
                      <a:pt x="610" y="1"/>
                      <a:pt x="472"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47"/>
              <p:cNvSpPr/>
              <p:nvPr/>
            </p:nvSpPr>
            <p:spPr>
              <a:xfrm>
                <a:off x="1034120" y="1034027"/>
                <a:ext cx="30283" cy="27927"/>
              </a:xfrm>
              <a:custGeom>
                <a:avLst/>
                <a:gdLst/>
                <a:ahLst/>
                <a:cxnLst/>
                <a:rect l="l" t="t" r="r" b="b"/>
                <a:pathLst>
                  <a:path w="1337" h="1233" extrusionOk="0">
                    <a:moveTo>
                      <a:pt x="348" y="1"/>
                    </a:moveTo>
                    <a:cubicBezTo>
                      <a:pt x="167" y="1"/>
                      <a:pt x="1" y="224"/>
                      <a:pt x="211" y="434"/>
                    </a:cubicBezTo>
                    <a:cubicBezTo>
                      <a:pt x="416" y="640"/>
                      <a:pt x="690" y="1005"/>
                      <a:pt x="987" y="1210"/>
                    </a:cubicBezTo>
                    <a:cubicBezTo>
                      <a:pt x="1018" y="1226"/>
                      <a:pt x="1049" y="1233"/>
                      <a:pt x="1078" y="1233"/>
                    </a:cubicBezTo>
                    <a:cubicBezTo>
                      <a:pt x="1223" y="1233"/>
                      <a:pt x="1337" y="1065"/>
                      <a:pt x="1261" y="914"/>
                    </a:cubicBezTo>
                    <a:cubicBezTo>
                      <a:pt x="1078" y="526"/>
                      <a:pt x="781" y="343"/>
                      <a:pt x="508" y="69"/>
                    </a:cubicBezTo>
                    <a:cubicBezTo>
                      <a:pt x="460" y="21"/>
                      <a:pt x="403" y="1"/>
                      <a:pt x="348"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47"/>
              <p:cNvSpPr/>
              <p:nvPr/>
            </p:nvSpPr>
            <p:spPr>
              <a:xfrm>
                <a:off x="1013033" y="968365"/>
                <a:ext cx="23805" cy="8811"/>
              </a:xfrm>
              <a:custGeom>
                <a:avLst/>
                <a:gdLst/>
                <a:ahLst/>
                <a:cxnLst/>
                <a:rect l="l" t="t" r="r" b="b"/>
                <a:pathLst>
                  <a:path w="1051" h="389" extrusionOk="0">
                    <a:moveTo>
                      <a:pt x="297" y="1"/>
                    </a:moveTo>
                    <a:cubicBezTo>
                      <a:pt x="1" y="1"/>
                      <a:pt x="1" y="389"/>
                      <a:pt x="297" y="389"/>
                    </a:cubicBezTo>
                    <a:lnTo>
                      <a:pt x="868" y="389"/>
                    </a:lnTo>
                    <a:cubicBezTo>
                      <a:pt x="1051" y="389"/>
                      <a:pt x="1051" y="1"/>
                      <a:pt x="868"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47"/>
              <p:cNvSpPr/>
              <p:nvPr/>
            </p:nvSpPr>
            <p:spPr>
              <a:xfrm>
                <a:off x="1123157" y="1037561"/>
                <a:ext cx="12956" cy="20045"/>
              </a:xfrm>
              <a:custGeom>
                <a:avLst/>
                <a:gdLst/>
                <a:ahLst/>
                <a:cxnLst/>
                <a:rect l="l" t="t" r="r" b="b"/>
                <a:pathLst>
                  <a:path w="572" h="885" extrusionOk="0">
                    <a:moveTo>
                      <a:pt x="291" y="1"/>
                    </a:moveTo>
                    <a:cubicBezTo>
                      <a:pt x="153" y="1"/>
                      <a:pt x="0" y="101"/>
                      <a:pt x="0" y="278"/>
                    </a:cubicBezTo>
                    <a:cubicBezTo>
                      <a:pt x="92" y="484"/>
                      <a:pt x="92" y="666"/>
                      <a:pt x="183" y="758"/>
                    </a:cubicBezTo>
                    <a:cubicBezTo>
                      <a:pt x="224" y="840"/>
                      <a:pt x="307" y="885"/>
                      <a:pt x="385" y="885"/>
                    </a:cubicBezTo>
                    <a:cubicBezTo>
                      <a:pt x="481" y="885"/>
                      <a:pt x="571" y="817"/>
                      <a:pt x="571" y="666"/>
                    </a:cubicBezTo>
                    <a:cubicBezTo>
                      <a:pt x="571" y="484"/>
                      <a:pt x="480" y="278"/>
                      <a:pt x="480" y="96"/>
                    </a:cubicBezTo>
                    <a:cubicBezTo>
                      <a:pt x="439" y="31"/>
                      <a:pt x="367" y="1"/>
                      <a:pt x="291"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47"/>
              <p:cNvSpPr/>
              <p:nvPr/>
            </p:nvSpPr>
            <p:spPr>
              <a:xfrm>
                <a:off x="1181051" y="951672"/>
                <a:ext cx="16852" cy="16716"/>
              </a:xfrm>
              <a:custGeom>
                <a:avLst/>
                <a:gdLst/>
                <a:ahLst/>
                <a:cxnLst/>
                <a:rect l="l" t="t" r="r" b="b"/>
                <a:pathLst>
                  <a:path w="744" h="738" extrusionOk="0">
                    <a:moveTo>
                      <a:pt x="545" y="1"/>
                    </a:moveTo>
                    <a:cubicBezTo>
                      <a:pt x="496" y="1"/>
                      <a:pt x="442" y="23"/>
                      <a:pt x="389" y="76"/>
                    </a:cubicBezTo>
                    <a:cubicBezTo>
                      <a:pt x="206" y="167"/>
                      <a:pt x="1" y="373"/>
                      <a:pt x="1" y="555"/>
                    </a:cubicBezTo>
                    <a:cubicBezTo>
                      <a:pt x="1" y="738"/>
                      <a:pt x="206" y="738"/>
                      <a:pt x="298" y="738"/>
                    </a:cubicBezTo>
                    <a:cubicBezTo>
                      <a:pt x="480" y="738"/>
                      <a:pt x="571" y="464"/>
                      <a:pt x="663" y="281"/>
                    </a:cubicBezTo>
                    <a:cubicBezTo>
                      <a:pt x="744" y="135"/>
                      <a:pt x="664" y="1"/>
                      <a:pt x="545"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47"/>
              <p:cNvSpPr/>
              <p:nvPr/>
            </p:nvSpPr>
            <p:spPr>
              <a:xfrm>
                <a:off x="1246419" y="953688"/>
                <a:ext cx="17282" cy="15017"/>
              </a:xfrm>
              <a:custGeom>
                <a:avLst/>
                <a:gdLst/>
                <a:ahLst/>
                <a:cxnLst/>
                <a:rect l="l" t="t" r="r" b="b"/>
                <a:pathLst>
                  <a:path w="763" h="663" extrusionOk="0">
                    <a:moveTo>
                      <a:pt x="394" y="1"/>
                    </a:moveTo>
                    <a:cubicBezTo>
                      <a:pt x="298" y="1"/>
                      <a:pt x="206" y="55"/>
                      <a:pt x="173" y="192"/>
                    </a:cubicBezTo>
                    <a:cubicBezTo>
                      <a:pt x="59" y="284"/>
                      <a:pt x="59" y="284"/>
                      <a:pt x="59" y="375"/>
                    </a:cubicBezTo>
                    <a:cubicBezTo>
                      <a:pt x="0" y="552"/>
                      <a:pt x="104" y="663"/>
                      <a:pt x="234" y="663"/>
                    </a:cubicBezTo>
                    <a:cubicBezTo>
                      <a:pt x="304" y="663"/>
                      <a:pt x="383" y="630"/>
                      <a:pt x="447" y="558"/>
                    </a:cubicBezTo>
                    <a:cubicBezTo>
                      <a:pt x="447" y="466"/>
                      <a:pt x="539" y="466"/>
                      <a:pt x="630" y="375"/>
                    </a:cubicBezTo>
                    <a:cubicBezTo>
                      <a:pt x="763" y="183"/>
                      <a:pt x="571" y="1"/>
                      <a:pt x="394"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47"/>
              <p:cNvSpPr/>
              <p:nvPr/>
            </p:nvSpPr>
            <p:spPr>
              <a:xfrm>
                <a:off x="1102274" y="1370312"/>
                <a:ext cx="28788" cy="16874"/>
              </a:xfrm>
              <a:custGeom>
                <a:avLst/>
                <a:gdLst/>
                <a:ahLst/>
                <a:cxnLst/>
                <a:rect l="l" t="t" r="r" b="b"/>
                <a:pathLst>
                  <a:path w="1271" h="745" extrusionOk="0">
                    <a:moveTo>
                      <a:pt x="234" y="0"/>
                    </a:moveTo>
                    <a:cubicBezTo>
                      <a:pt x="88" y="0"/>
                      <a:pt x="0" y="278"/>
                      <a:pt x="146" y="424"/>
                    </a:cubicBezTo>
                    <a:cubicBezTo>
                      <a:pt x="443" y="515"/>
                      <a:pt x="717" y="720"/>
                      <a:pt x="1014" y="720"/>
                    </a:cubicBezTo>
                    <a:cubicBezTo>
                      <a:pt x="1030" y="737"/>
                      <a:pt x="1050" y="745"/>
                      <a:pt x="1070" y="745"/>
                    </a:cubicBezTo>
                    <a:cubicBezTo>
                      <a:pt x="1162" y="745"/>
                      <a:pt x="1271" y="592"/>
                      <a:pt x="1196" y="424"/>
                    </a:cubicBezTo>
                    <a:cubicBezTo>
                      <a:pt x="922" y="241"/>
                      <a:pt x="626" y="150"/>
                      <a:pt x="352" y="59"/>
                    </a:cubicBezTo>
                    <a:cubicBezTo>
                      <a:pt x="311" y="17"/>
                      <a:pt x="270" y="0"/>
                      <a:pt x="234"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47"/>
              <p:cNvSpPr/>
              <p:nvPr/>
            </p:nvSpPr>
            <p:spPr>
              <a:xfrm>
                <a:off x="1092648" y="1276632"/>
                <a:ext cx="14247" cy="18369"/>
              </a:xfrm>
              <a:custGeom>
                <a:avLst/>
                <a:gdLst/>
                <a:ahLst/>
                <a:cxnLst/>
                <a:rect l="l" t="t" r="r" b="b"/>
                <a:pathLst>
                  <a:path w="629" h="811" extrusionOk="0">
                    <a:moveTo>
                      <a:pt x="329" y="0"/>
                    </a:moveTo>
                    <a:cubicBezTo>
                      <a:pt x="172" y="0"/>
                      <a:pt x="1" y="97"/>
                      <a:pt x="1" y="291"/>
                    </a:cubicBezTo>
                    <a:cubicBezTo>
                      <a:pt x="1" y="383"/>
                      <a:pt x="1" y="565"/>
                      <a:pt x="115" y="657"/>
                    </a:cubicBezTo>
                    <a:cubicBezTo>
                      <a:pt x="160" y="759"/>
                      <a:pt x="252" y="811"/>
                      <a:pt x="332" y="811"/>
                    </a:cubicBezTo>
                    <a:cubicBezTo>
                      <a:pt x="412" y="811"/>
                      <a:pt x="480" y="759"/>
                      <a:pt x="480" y="657"/>
                    </a:cubicBezTo>
                    <a:cubicBezTo>
                      <a:pt x="571" y="565"/>
                      <a:pt x="571" y="383"/>
                      <a:pt x="571" y="291"/>
                    </a:cubicBezTo>
                    <a:cubicBezTo>
                      <a:pt x="628" y="97"/>
                      <a:pt x="486" y="0"/>
                      <a:pt x="329"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47"/>
              <p:cNvSpPr/>
              <p:nvPr/>
            </p:nvSpPr>
            <p:spPr>
              <a:xfrm>
                <a:off x="1795251" y="4145505"/>
                <a:ext cx="30011" cy="37214"/>
              </a:xfrm>
              <a:custGeom>
                <a:avLst/>
                <a:gdLst/>
                <a:ahLst/>
                <a:cxnLst/>
                <a:rect l="l" t="t" r="r" b="b"/>
                <a:pathLst>
                  <a:path w="1325" h="1643" extrusionOk="0">
                    <a:moveTo>
                      <a:pt x="937" y="0"/>
                    </a:moveTo>
                    <a:cubicBezTo>
                      <a:pt x="624" y="0"/>
                      <a:pt x="458" y="329"/>
                      <a:pt x="274" y="493"/>
                    </a:cubicBezTo>
                    <a:cubicBezTo>
                      <a:pt x="92" y="790"/>
                      <a:pt x="0" y="1064"/>
                      <a:pt x="92" y="1452"/>
                    </a:cubicBezTo>
                    <a:cubicBezTo>
                      <a:pt x="92" y="1565"/>
                      <a:pt x="240" y="1643"/>
                      <a:pt x="375" y="1643"/>
                    </a:cubicBezTo>
                    <a:cubicBezTo>
                      <a:pt x="458" y="1643"/>
                      <a:pt x="536" y="1613"/>
                      <a:pt x="571" y="1543"/>
                    </a:cubicBezTo>
                    <a:cubicBezTo>
                      <a:pt x="754" y="1361"/>
                      <a:pt x="845" y="1155"/>
                      <a:pt x="936" y="973"/>
                    </a:cubicBezTo>
                    <a:cubicBezTo>
                      <a:pt x="1050" y="790"/>
                      <a:pt x="1324" y="585"/>
                      <a:pt x="1324" y="402"/>
                    </a:cubicBezTo>
                    <a:cubicBezTo>
                      <a:pt x="1324" y="219"/>
                      <a:pt x="1233" y="14"/>
                      <a:pt x="1050" y="14"/>
                    </a:cubicBezTo>
                    <a:cubicBezTo>
                      <a:pt x="1010" y="5"/>
                      <a:pt x="973" y="0"/>
                      <a:pt x="937" y="0"/>
                    </a:cubicBezTo>
                    <a:close/>
                  </a:path>
                </a:pathLst>
              </a:custGeom>
              <a:solidFill>
                <a:srgbClr val="FCC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47"/>
              <p:cNvSpPr/>
              <p:nvPr/>
            </p:nvSpPr>
            <p:spPr>
              <a:xfrm>
                <a:off x="1883654" y="4324145"/>
                <a:ext cx="21223" cy="33816"/>
              </a:xfrm>
              <a:custGeom>
                <a:avLst/>
                <a:gdLst/>
                <a:ahLst/>
                <a:cxnLst/>
                <a:rect l="l" t="t" r="r" b="b"/>
                <a:pathLst>
                  <a:path w="937" h="1493" extrusionOk="0">
                    <a:moveTo>
                      <a:pt x="546" y="0"/>
                    </a:moveTo>
                    <a:cubicBezTo>
                      <a:pt x="366" y="0"/>
                      <a:pt x="183" y="153"/>
                      <a:pt x="183" y="321"/>
                    </a:cubicBezTo>
                    <a:cubicBezTo>
                      <a:pt x="92" y="412"/>
                      <a:pt x="92" y="595"/>
                      <a:pt x="92" y="686"/>
                    </a:cubicBezTo>
                    <a:cubicBezTo>
                      <a:pt x="0" y="892"/>
                      <a:pt x="92" y="1074"/>
                      <a:pt x="92" y="1257"/>
                    </a:cubicBezTo>
                    <a:cubicBezTo>
                      <a:pt x="92" y="1419"/>
                      <a:pt x="235" y="1493"/>
                      <a:pt x="379" y="1493"/>
                    </a:cubicBezTo>
                    <a:cubicBezTo>
                      <a:pt x="499" y="1493"/>
                      <a:pt x="621" y="1442"/>
                      <a:pt x="662" y="1348"/>
                    </a:cubicBezTo>
                    <a:cubicBezTo>
                      <a:pt x="754" y="1166"/>
                      <a:pt x="845" y="1074"/>
                      <a:pt x="845" y="892"/>
                    </a:cubicBezTo>
                    <a:cubicBezTo>
                      <a:pt x="845" y="778"/>
                      <a:pt x="845" y="686"/>
                      <a:pt x="936" y="504"/>
                    </a:cubicBezTo>
                    <a:cubicBezTo>
                      <a:pt x="936" y="321"/>
                      <a:pt x="845" y="116"/>
                      <a:pt x="662" y="24"/>
                    </a:cubicBezTo>
                    <a:cubicBezTo>
                      <a:pt x="625" y="8"/>
                      <a:pt x="585" y="0"/>
                      <a:pt x="546" y="0"/>
                    </a:cubicBezTo>
                    <a:close/>
                  </a:path>
                </a:pathLst>
              </a:custGeom>
              <a:solidFill>
                <a:srgbClr val="FCC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47"/>
              <p:cNvSpPr/>
              <p:nvPr/>
            </p:nvSpPr>
            <p:spPr>
              <a:xfrm>
                <a:off x="1640144" y="4407973"/>
                <a:ext cx="19162" cy="30442"/>
              </a:xfrm>
              <a:custGeom>
                <a:avLst/>
                <a:gdLst/>
                <a:ahLst/>
                <a:cxnLst/>
                <a:rect l="l" t="t" r="r" b="b"/>
                <a:pathLst>
                  <a:path w="846" h="1344" extrusionOk="0">
                    <a:moveTo>
                      <a:pt x="417" y="0"/>
                    </a:moveTo>
                    <a:cubicBezTo>
                      <a:pt x="277" y="0"/>
                      <a:pt x="160" y="115"/>
                      <a:pt x="92" y="318"/>
                    </a:cubicBezTo>
                    <a:cubicBezTo>
                      <a:pt x="92" y="500"/>
                      <a:pt x="1" y="797"/>
                      <a:pt x="1" y="980"/>
                    </a:cubicBezTo>
                    <a:cubicBezTo>
                      <a:pt x="1" y="1217"/>
                      <a:pt x="180" y="1343"/>
                      <a:pt x="360" y="1343"/>
                    </a:cubicBezTo>
                    <a:cubicBezTo>
                      <a:pt x="476" y="1343"/>
                      <a:pt x="592" y="1292"/>
                      <a:pt x="663" y="1185"/>
                    </a:cubicBezTo>
                    <a:cubicBezTo>
                      <a:pt x="754" y="980"/>
                      <a:pt x="845" y="706"/>
                      <a:pt x="845" y="500"/>
                    </a:cubicBezTo>
                    <a:cubicBezTo>
                      <a:pt x="845" y="318"/>
                      <a:pt x="845" y="44"/>
                      <a:pt x="571" y="44"/>
                    </a:cubicBezTo>
                    <a:cubicBezTo>
                      <a:pt x="518" y="14"/>
                      <a:pt x="466" y="0"/>
                      <a:pt x="417" y="0"/>
                    </a:cubicBezTo>
                    <a:close/>
                  </a:path>
                </a:pathLst>
              </a:custGeom>
              <a:solidFill>
                <a:srgbClr val="FCC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47"/>
              <p:cNvSpPr/>
              <p:nvPr/>
            </p:nvSpPr>
            <p:spPr>
              <a:xfrm>
                <a:off x="1802159" y="4529671"/>
                <a:ext cx="26546" cy="35153"/>
              </a:xfrm>
              <a:custGeom>
                <a:avLst/>
                <a:gdLst/>
                <a:ahLst/>
                <a:cxnLst/>
                <a:rect l="l" t="t" r="r" b="b"/>
                <a:pathLst>
                  <a:path w="1172" h="1552" extrusionOk="0">
                    <a:moveTo>
                      <a:pt x="651" y="0"/>
                    </a:moveTo>
                    <a:cubicBezTo>
                      <a:pt x="530" y="0"/>
                      <a:pt x="418" y="51"/>
                      <a:pt x="357" y="172"/>
                    </a:cubicBezTo>
                    <a:cubicBezTo>
                      <a:pt x="266" y="469"/>
                      <a:pt x="60" y="742"/>
                      <a:pt x="60" y="1131"/>
                    </a:cubicBezTo>
                    <a:cubicBezTo>
                      <a:pt x="1" y="1385"/>
                      <a:pt x="187" y="1552"/>
                      <a:pt x="373" y="1552"/>
                    </a:cubicBezTo>
                    <a:cubicBezTo>
                      <a:pt x="471" y="1552"/>
                      <a:pt x="568" y="1506"/>
                      <a:pt x="631" y="1404"/>
                    </a:cubicBezTo>
                    <a:cubicBezTo>
                      <a:pt x="837" y="1131"/>
                      <a:pt x="928" y="742"/>
                      <a:pt x="1110" y="469"/>
                    </a:cubicBezTo>
                    <a:cubicBezTo>
                      <a:pt x="1172" y="209"/>
                      <a:pt x="895" y="0"/>
                      <a:pt x="651" y="0"/>
                    </a:cubicBezTo>
                    <a:close/>
                  </a:path>
                </a:pathLst>
              </a:custGeom>
              <a:solidFill>
                <a:srgbClr val="FCC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47"/>
              <p:cNvSpPr/>
              <p:nvPr/>
            </p:nvSpPr>
            <p:spPr>
              <a:xfrm>
                <a:off x="1631355" y="4660724"/>
                <a:ext cx="21744" cy="26387"/>
              </a:xfrm>
              <a:custGeom>
                <a:avLst/>
                <a:gdLst/>
                <a:ahLst/>
                <a:cxnLst/>
                <a:rect l="l" t="t" r="r" b="b"/>
                <a:pathLst>
                  <a:path w="960" h="1165" extrusionOk="0">
                    <a:moveTo>
                      <a:pt x="480" y="1"/>
                    </a:moveTo>
                    <a:cubicBezTo>
                      <a:pt x="183" y="1"/>
                      <a:pt x="1" y="183"/>
                      <a:pt x="92" y="480"/>
                    </a:cubicBezTo>
                    <a:cubicBezTo>
                      <a:pt x="92" y="663"/>
                      <a:pt x="183" y="754"/>
                      <a:pt x="183" y="960"/>
                    </a:cubicBezTo>
                    <a:cubicBezTo>
                      <a:pt x="240" y="1096"/>
                      <a:pt x="383" y="1165"/>
                      <a:pt x="511" y="1165"/>
                    </a:cubicBezTo>
                    <a:cubicBezTo>
                      <a:pt x="640" y="1165"/>
                      <a:pt x="754" y="1096"/>
                      <a:pt x="754" y="960"/>
                    </a:cubicBezTo>
                    <a:cubicBezTo>
                      <a:pt x="868" y="754"/>
                      <a:pt x="868" y="663"/>
                      <a:pt x="959" y="480"/>
                    </a:cubicBezTo>
                    <a:cubicBezTo>
                      <a:pt x="959" y="183"/>
                      <a:pt x="754" y="1"/>
                      <a:pt x="480" y="1"/>
                    </a:cubicBezTo>
                    <a:close/>
                  </a:path>
                </a:pathLst>
              </a:custGeom>
              <a:solidFill>
                <a:srgbClr val="FCC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47"/>
              <p:cNvSpPr/>
              <p:nvPr/>
            </p:nvSpPr>
            <p:spPr>
              <a:xfrm>
                <a:off x="2006190" y="4466863"/>
                <a:ext cx="14994" cy="30668"/>
              </a:xfrm>
              <a:custGeom>
                <a:avLst/>
                <a:gdLst/>
                <a:ahLst/>
                <a:cxnLst/>
                <a:rect l="l" t="t" r="r" b="b"/>
                <a:pathLst>
                  <a:path w="662" h="1354" extrusionOk="0">
                    <a:moveTo>
                      <a:pt x="183" y="0"/>
                    </a:moveTo>
                    <a:cubicBezTo>
                      <a:pt x="0" y="92"/>
                      <a:pt x="0" y="183"/>
                      <a:pt x="0" y="388"/>
                    </a:cubicBezTo>
                    <a:cubicBezTo>
                      <a:pt x="0" y="662"/>
                      <a:pt x="91" y="959"/>
                      <a:pt x="183" y="1142"/>
                    </a:cubicBezTo>
                    <a:cubicBezTo>
                      <a:pt x="236" y="1280"/>
                      <a:pt x="344" y="1354"/>
                      <a:pt x="444" y="1354"/>
                    </a:cubicBezTo>
                    <a:cubicBezTo>
                      <a:pt x="558" y="1354"/>
                      <a:pt x="662" y="1257"/>
                      <a:pt x="662" y="1050"/>
                    </a:cubicBezTo>
                    <a:cubicBezTo>
                      <a:pt x="662" y="754"/>
                      <a:pt x="662" y="480"/>
                      <a:pt x="571" y="183"/>
                    </a:cubicBezTo>
                    <a:cubicBezTo>
                      <a:pt x="571" y="92"/>
                      <a:pt x="388" y="0"/>
                      <a:pt x="183" y="0"/>
                    </a:cubicBezTo>
                    <a:close/>
                  </a:path>
                </a:pathLst>
              </a:custGeom>
              <a:solidFill>
                <a:srgbClr val="FCC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47"/>
              <p:cNvSpPr/>
              <p:nvPr/>
            </p:nvSpPr>
            <p:spPr>
              <a:xfrm>
                <a:off x="1495908" y="4549717"/>
                <a:ext cx="12956" cy="15266"/>
              </a:xfrm>
              <a:custGeom>
                <a:avLst/>
                <a:gdLst/>
                <a:ahLst/>
                <a:cxnLst/>
                <a:rect l="l" t="t" r="r" b="b"/>
                <a:pathLst>
                  <a:path w="572" h="674" extrusionOk="0">
                    <a:moveTo>
                      <a:pt x="274" y="0"/>
                    </a:moveTo>
                    <a:cubicBezTo>
                      <a:pt x="206" y="0"/>
                      <a:pt x="137" y="52"/>
                      <a:pt x="92" y="154"/>
                    </a:cubicBezTo>
                    <a:cubicBezTo>
                      <a:pt x="0" y="246"/>
                      <a:pt x="0" y="428"/>
                      <a:pt x="92" y="519"/>
                    </a:cubicBezTo>
                    <a:cubicBezTo>
                      <a:pt x="137" y="622"/>
                      <a:pt x="206" y="673"/>
                      <a:pt x="274" y="673"/>
                    </a:cubicBezTo>
                    <a:cubicBezTo>
                      <a:pt x="343" y="673"/>
                      <a:pt x="411" y="622"/>
                      <a:pt x="457" y="519"/>
                    </a:cubicBezTo>
                    <a:cubicBezTo>
                      <a:pt x="571" y="428"/>
                      <a:pt x="571" y="246"/>
                      <a:pt x="457" y="154"/>
                    </a:cubicBezTo>
                    <a:cubicBezTo>
                      <a:pt x="411" y="52"/>
                      <a:pt x="343" y="0"/>
                      <a:pt x="274" y="0"/>
                    </a:cubicBezTo>
                    <a:close/>
                  </a:path>
                </a:pathLst>
              </a:custGeom>
              <a:solidFill>
                <a:srgbClr val="FCC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47"/>
              <p:cNvSpPr/>
              <p:nvPr/>
            </p:nvSpPr>
            <p:spPr>
              <a:xfrm>
                <a:off x="1655138" y="4246025"/>
                <a:ext cx="26795" cy="20136"/>
              </a:xfrm>
              <a:custGeom>
                <a:avLst/>
                <a:gdLst/>
                <a:ahLst/>
                <a:cxnLst/>
                <a:rect l="l" t="t" r="r" b="b"/>
                <a:pathLst>
                  <a:path w="1183" h="889" extrusionOk="0">
                    <a:moveTo>
                      <a:pt x="731" y="1"/>
                    </a:moveTo>
                    <a:cubicBezTo>
                      <a:pt x="677" y="1"/>
                      <a:pt x="622" y="16"/>
                      <a:pt x="571" y="50"/>
                    </a:cubicBezTo>
                    <a:cubicBezTo>
                      <a:pt x="389" y="141"/>
                      <a:pt x="275" y="141"/>
                      <a:pt x="183" y="346"/>
                    </a:cubicBezTo>
                    <a:cubicBezTo>
                      <a:pt x="92" y="346"/>
                      <a:pt x="1" y="529"/>
                      <a:pt x="92" y="620"/>
                    </a:cubicBezTo>
                    <a:cubicBezTo>
                      <a:pt x="92" y="712"/>
                      <a:pt x="183" y="803"/>
                      <a:pt x="183" y="803"/>
                    </a:cubicBezTo>
                    <a:cubicBezTo>
                      <a:pt x="286" y="860"/>
                      <a:pt x="360" y="888"/>
                      <a:pt x="420" y="888"/>
                    </a:cubicBezTo>
                    <a:cubicBezTo>
                      <a:pt x="480" y="888"/>
                      <a:pt x="526" y="860"/>
                      <a:pt x="571" y="803"/>
                    </a:cubicBezTo>
                    <a:cubicBezTo>
                      <a:pt x="754" y="803"/>
                      <a:pt x="845" y="620"/>
                      <a:pt x="959" y="529"/>
                    </a:cubicBezTo>
                    <a:cubicBezTo>
                      <a:pt x="1182" y="288"/>
                      <a:pt x="967" y="1"/>
                      <a:pt x="731" y="1"/>
                    </a:cubicBezTo>
                    <a:close/>
                  </a:path>
                </a:pathLst>
              </a:custGeom>
              <a:solidFill>
                <a:srgbClr val="FCC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47"/>
              <p:cNvSpPr/>
              <p:nvPr/>
            </p:nvSpPr>
            <p:spPr>
              <a:xfrm>
                <a:off x="2027889" y="4633975"/>
                <a:ext cx="21223" cy="31823"/>
              </a:xfrm>
              <a:custGeom>
                <a:avLst/>
                <a:gdLst/>
                <a:ahLst/>
                <a:cxnLst/>
                <a:rect l="l" t="t" r="r" b="b"/>
                <a:pathLst>
                  <a:path w="937" h="1405" extrusionOk="0">
                    <a:moveTo>
                      <a:pt x="469" y="1"/>
                    </a:moveTo>
                    <a:cubicBezTo>
                      <a:pt x="257" y="1"/>
                      <a:pt x="46" y="143"/>
                      <a:pt x="1" y="429"/>
                    </a:cubicBezTo>
                    <a:lnTo>
                      <a:pt x="1" y="794"/>
                    </a:lnTo>
                    <a:cubicBezTo>
                      <a:pt x="1" y="908"/>
                      <a:pt x="92" y="1091"/>
                      <a:pt x="92" y="1182"/>
                    </a:cubicBezTo>
                    <a:cubicBezTo>
                      <a:pt x="183" y="1330"/>
                      <a:pt x="326" y="1404"/>
                      <a:pt x="469" y="1404"/>
                    </a:cubicBezTo>
                    <a:cubicBezTo>
                      <a:pt x="611" y="1404"/>
                      <a:pt x="754" y="1330"/>
                      <a:pt x="845" y="1182"/>
                    </a:cubicBezTo>
                    <a:cubicBezTo>
                      <a:pt x="845" y="1091"/>
                      <a:pt x="937" y="908"/>
                      <a:pt x="937" y="794"/>
                    </a:cubicBezTo>
                    <a:lnTo>
                      <a:pt x="937" y="429"/>
                    </a:lnTo>
                    <a:cubicBezTo>
                      <a:pt x="891" y="143"/>
                      <a:pt x="680" y="1"/>
                      <a:pt x="469" y="1"/>
                    </a:cubicBezTo>
                    <a:close/>
                  </a:path>
                </a:pathLst>
              </a:custGeom>
              <a:solidFill>
                <a:srgbClr val="FCC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47"/>
              <p:cNvSpPr/>
              <p:nvPr/>
            </p:nvSpPr>
            <p:spPr>
              <a:xfrm>
                <a:off x="2195907" y="4657621"/>
                <a:ext cx="19162" cy="31053"/>
              </a:xfrm>
              <a:custGeom>
                <a:avLst/>
                <a:gdLst/>
                <a:ahLst/>
                <a:cxnLst/>
                <a:rect l="l" t="t" r="r" b="b"/>
                <a:pathLst>
                  <a:path w="846" h="1371" extrusionOk="0">
                    <a:moveTo>
                      <a:pt x="423" y="1"/>
                    </a:moveTo>
                    <a:cubicBezTo>
                      <a:pt x="326" y="1"/>
                      <a:pt x="229" y="47"/>
                      <a:pt x="183" y="138"/>
                    </a:cubicBezTo>
                    <a:cubicBezTo>
                      <a:pt x="1" y="435"/>
                      <a:pt x="1" y="800"/>
                      <a:pt x="92" y="1097"/>
                    </a:cubicBezTo>
                    <a:cubicBezTo>
                      <a:pt x="138" y="1279"/>
                      <a:pt x="281" y="1370"/>
                      <a:pt x="423" y="1370"/>
                    </a:cubicBezTo>
                    <a:cubicBezTo>
                      <a:pt x="566" y="1370"/>
                      <a:pt x="708" y="1279"/>
                      <a:pt x="754" y="1097"/>
                    </a:cubicBezTo>
                    <a:cubicBezTo>
                      <a:pt x="845" y="800"/>
                      <a:pt x="845" y="435"/>
                      <a:pt x="663" y="138"/>
                    </a:cubicBezTo>
                    <a:cubicBezTo>
                      <a:pt x="617" y="47"/>
                      <a:pt x="520" y="1"/>
                      <a:pt x="423" y="1"/>
                    </a:cubicBezTo>
                    <a:close/>
                  </a:path>
                </a:pathLst>
              </a:custGeom>
              <a:solidFill>
                <a:srgbClr val="FCC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47"/>
              <p:cNvSpPr/>
              <p:nvPr/>
            </p:nvSpPr>
            <p:spPr>
              <a:xfrm>
                <a:off x="2521909" y="4688425"/>
                <a:ext cx="16285" cy="24122"/>
              </a:xfrm>
              <a:custGeom>
                <a:avLst/>
                <a:gdLst/>
                <a:ahLst/>
                <a:cxnLst/>
                <a:rect l="l" t="t" r="r" b="b"/>
                <a:pathLst>
                  <a:path w="719" h="1065" extrusionOk="0">
                    <a:moveTo>
                      <a:pt x="371" y="1"/>
                    </a:moveTo>
                    <a:cubicBezTo>
                      <a:pt x="192" y="1"/>
                      <a:pt x="0" y="161"/>
                      <a:pt x="56" y="398"/>
                    </a:cubicBezTo>
                    <a:cubicBezTo>
                      <a:pt x="56" y="581"/>
                      <a:pt x="148" y="787"/>
                      <a:pt x="239" y="969"/>
                    </a:cubicBezTo>
                    <a:cubicBezTo>
                      <a:pt x="279" y="1034"/>
                      <a:pt x="351" y="1064"/>
                      <a:pt x="427" y="1064"/>
                    </a:cubicBezTo>
                    <a:cubicBezTo>
                      <a:pt x="566" y="1064"/>
                      <a:pt x="718" y="963"/>
                      <a:pt x="718" y="787"/>
                    </a:cubicBezTo>
                    <a:cubicBezTo>
                      <a:pt x="718" y="581"/>
                      <a:pt x="718" y="398"/>
                      <a:pt x="627" y="216"/>
                    </a:cubicBezTo>
                    <a:cubicBezTo>
                      <a:pt x="591" y="65"/>
                      <a:pt x="484" y="1"/>
                      <a:pt x="371" y="1"/>
                    </a:cubicBezTo>
                    <a:close/>
                  </a:path>
                </a:pathLst>
              </a:custGeom>
              <a:solidFill>
                <a:srgbClr val="FCC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47"/>
              <p:cNvSpPr/>
              <p:nvPr/>
            </p:nvSpPr>
            <p:spPr>
              <a:xfrm>
                <a:off x="2654479" y="4617282"/>
                <a:ext cx="23805" cy="31642"/>
              </a:xfrm>
              <a:custGeom>
                <a:avLst/>
                <a:gdLst/>
                <a:ahLst/>
                <a:cxnLst/>
                <a:rect l="l" t="t" r="r" b="b"/>
                <a:pathLst>
                  <a:path w="1051" h="1397" extrusionOk="0">
                    <a:moveTo>
                      <a:pt x="498" y="0"/>
                    </a:moveTo>
                    <a:cubicBezTo>
                      <a:pt x="460" y="0"/>
                      <a:pt x="422" y="8"/>
                      <a:pt x="389" y="24"/>
                    </a:cubicBezTo>
                    <a:cubicBezTo>
                      <a:pt x="92" y="116"/>
                      <a:pt x="1" y="298"/>
                      <a:pt x="92" y="504"/>
                    </a:cubicBezTo>
                    <a:lnTo>
                      <a:pt x="92" y="869"/>
                    </a:lnTo>
                    <a:cubicBezTo>
                      <a:pt x="206" y="1074"/>
                      <a:pt x="206" y="1166"/>
                      <a:pt x="389" y="1257"/>
                    </a:cubicBezTo>
                    <a:cubicBezTo>
                      <a:pt x="423" y="1358"/>
                      <a:pt x="496" y="1397"/>
                      <a:pt x="580" y="1397"/>
                    </a:cubicBezTo>
                    <a:cubicBezTo>
                      <a:pt x="725" y="1397"/>
                      <a:pt x="902" y="1281"/>
                      <a:pt x="960" y="1166"/>
                    </a:cubicBezTo>
                    <a:cubicBezTo>
                      <a:pt x="1051" y="869"/>
                      <a:pt x="960" y="595"/>
                      <a:pt x="868" y="298"/>
                    </a:cubicBezTo>
                    <a:cubicBezTo>
                      <a:pt x="868" y="149"/>
                      <a:pt x="670" y="0"/>
                      <a:pt x="498" y="0"/>
                    </a:cubicBezTo>
                    <a:close/>
                  </a:path>
                </a:pathLst>
              </a:custGeom>
              <a:solidFill>
                <a:srgbClr val="FCC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47"/>
              <p:cNvSpPr/>
              <p:nvPr/>
            </p:nvSpPr>
            <p:spPr>
              <a:xfrm>
                <a:off x="2373347" y="4632729"/>
                <a:ext cx="30872" cy="31982"/>
              </a:xfrm>
              <a:custGeom>
                <a:avLst/>
                <a:gdLst/>
                <a:ahLst/>
                <a:cxnLst/>
                <a:rect l="l" t="t" r="r" b="b"/>
                <a:pathLst>
                  <a:path w="1363" h="1412" extrusionOk="0">
                    <a:moveTo>
                      <a:pt x="451" y="0"/>
                    </a:moveTo>
                    <a:cubicBezTo>
                      <a:pt x="237" y="0"/>
                      <a:pt x="0" y="281"/>
                      <a:pt x="156" y="575"/>
                    </a:cubicBezTo>
                    <a:cubicBezTo>
                      <a:pt x="338" y="849"/>
                      <a:pt x="430" y="1146"/>
                      <a:pt x="726" y="1328"/>
                    </a:cubicBezTo>
                    <a:cubicBezTo>
                      <a:pt x="778" y="1386"/>
                      <a:pt x="854" y="1412"/>
                      <a:pt x="933" y="1412"/>
                    </a:cubicBezTo>
                    <a:cubicBezTo>
                      <a:pt x="1135" y="1412"/>
                      <a:pt x="1362" y="1251"/>
                      <a:pt x="1297" y="1054"/>
                    </a:cubicBezTo>
                    <a:cubicBezTo>
                      <a:pt x="1206" y="849"/>
                      <a:pt x="1206" y="666"/>
                      <a:pt x="1000" y="575"/>
                    </a:cubicBezTo>
                    <a:cubicBezTo>
                      <a:pt x="909" y="392"/>
                      <a:pt x="818" y="278"/>
                      <a:pt x="635" y="96"/>
                    </a:cubicBezTo>
                    <a:cubicBezTo>
                      <a:pt x="585" y="29"/>
                      <a:pt x="519" y="0"/>
                      <a:pt x="451" y="0"/>
                    </a:cubicBezTo>
                    <a:close/>
                  </a:path>
                </a:pathLst>
              </a:custGeom>
              <a:solidFill>
                <a:srgbClr val="FCC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47"/>
              <p:cNvSpPr/>
              <p:nvPr/>
            </p:nvSpPr>
            <p:spPr>
              <a:xfrm>
                <a:off x="2729972" y="4560679"/>
                <a:ext cx="19660" cy="23760"/>
              </a:xfrm>
              <a:custGeom>
                <a:avLst/>
                <a:gdLst/>
                <a:ahLst/>
                <a:cxnLst/>
                <a:rect l="l" t="t" r="r" b="b"/>
                <a:pathLst>
                  <a:path w="868" h="1049" extrusionOk="0">
                    <a:moveTo>
                      <a:pt x="515" y="0"/>
                    </a:moveTo>
                    <a:cubicBezTo>
                      <a:pt x="478" y="0"/>
                      <a:pt x="436" y="11"/>
                      <a:pt x="388" y="35"/>
                    </a:cubicBezTo>
                    <a:cubicBezTo>
                      <a:pt x="183" y="35"/>
                      <a:pt x="0" y="241"/>
                      <a:pt x="92" y="423"/>
                    </a:cubicBezTo>
                    <a:cubicBezTo>
                      <a:pt x="183" y="606"/>
                      <a:pt x="183" y="811"/>
                      <a:pt x="388" y="994"/>
                    </a:cubicBezTo>
                    <a:cubicBezTo>
                      <a:pt x="422" y="1028"/>
                      <a:pt x="495" y="1049"/>
                      <a:pt x="574" y="1049"/>
                    </a:cubicBezTo>
                    <a:cubicBezTo>
                      <a:pt x="712" y="1049"/>
                      <a:pt x="868" y="985"/>
                      <a:pt x="868" y="811"/>
                    </a:cubicBezTo>
                    <a:cubicBezTo>
                      <a:pt x="868" y="606"/>
                      <a:pt x="868" y="423"/>
                      <a:pt x="754" y="241"/>
                    </a:cubicBezTo>
                    <a:cubicBezTo>
                      <a:pt x="686" y="89"/>
                      <a:pt x="619" y="0"/>
                      <a:pt x="515" y="0"/>
                    </a:cubicBezTo>
                    <a:close/>
                  </a:path>
                </a:pathLst>
              </a:custGeom>
              <a:solidFill>
                <a:srgbClr val="FCC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93" name="Google Shape;4693;p47"/>
          <p:cNvSpPr txBox="1">
            <a:spLocks noGrp="1"/>
          </p:cNvSpPr>
          <p:nvPr>
            <p:ph type="title"/>
          </p:nvPr>
        </p:nvSpPr>
        <p:spPr>
          <a:xfrm>
            <a:off x="2876649" y="-4395"/>
            <a:ext cx="5355600" cy="16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smtClean="0">
                <a:latin typeface="Gill Sans Ultra Bold" panose="020B0A02020104020203" pitchFamily="34" charset="0"/>
              </a:rPr>
              <a:t>Causas</a:t>
            </a:r>
            <a:endParaRPr lang="es-MX" dirty="0">
              <a:latin typeface="Gill Sans Ultra Bold" panose="020B0A02020104020203" pitchFamily="34" charset="0"/>
            </a:endParaRPr>
          </a:p>
        </p:txBody>
      </p:sp>
      <p:grpSp>
        <p:nvGrpSpPr>
          <p:cNvPr id="4695" name="Google Shape;4695;p47"/>
          <p:cNvGrpSpPr/>
          <p:nvPr/>
        </p:nvGrpSpPr>
        <p:grpSpPr>
          <a:xfrm>
            <a:off x="236908" y="302496"/>
            <a:ext cx="8690544" cy="4551457"/>
            <a:chOff x="236908" y="302496"/>
            <a:chExt cx="8690544" cy="4551457"/>
          </a:xfrm>
        </p:grpSpPr>
        <p:sp>
          <p:nvSpPr>
            <p:cNvPr id="4696" name="Google Shape;4696;p47"/>
            <p:cNvSpPr/>
            <p:nvPr/>
          </p:nvSpPr>
          <p:spPr>
            <a:xfrm>
              <a:off x="236908" y="4378075"/>
              <a:ext cx="28063" cy="24009"/>
            </a:xfrm>
            <a:custGeom>
              <a:avLst/>
              <a:gdLst/>
              <a:ahLst/>
              <a:cxnLst/>
              <a:rect l="l" t="t" r="r" b="b"/>
              <a:pathLst>
                <a:path w="1239" h="1060" extrusionOk="0">
                  <a:moveTo>
                    <a:pt x="774" y="0"/>
                  </a:moveTo>
                  <a:cubicBezTo>
                    <a:pt x="745" y="0"/>
                    <a:pt x="716" y="6"/>
                    <a:pt x="691" y="17"/>
                  </a:cubicBezTo>
                  <a:cubicBezTo>
                    <a:pt x="508" y="223"/>
                    <a:pt x="325" y="314"/>
                    <a:pt x="234" y="405"/>
                  </a:cubicBezTo>
                  <a:cubicBezTo>
                    <a:pt x="0" y="711"/>
                    <a:pt x="192" y="1059"/>
                    <a:pt x="462" y="1059"/>
                  </a:cubicBezTo>
                  <a:cubicBezTo>
                    <a:pt x="535" y="1059"/>
                    <a:pt x="613" y="1034"/>
                    <a:pt x="691" y="976"/>
                  </a:cubicBezTo>
                  <a:cubicBezTo>
                    <a:pt x="896" y="793"/>
                    <a:pt x="987" y="588"/>
                    <a:pt x="1079" y="497"/>
                  </a:cubicBezTo>
                  <a:cubicBezTo>
                    <a:pt x="1238" y="257"/>
                    <a:pt x="979" y="0"/>
                    <a:pt x="7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7" name="Google Shape;4697;p47"/>
            <p:cNvGrpSpPr/>
            <p:nvPr/>
          </p:nvGrpSpPr>
          <p:grpSpPr>
            <a:xfrm>
              <a:off x="266670" y="302496"/>
              <a:ext cx="8660782" cy="4551457"/>
              <a:chOff x="266670" y="302496"/>
              <a:chExt cx="8660782" cy="4551457"/>
            </a:xfrm>
          </p:grpSpPr>
          <p:grpSp>
            <p:nvGrpSpPr>
              <p:cNvPr id="4698" name="Google Shape;4698;p47"/>
              <p:cNvGrpSpPr/>
              <p:nvPr/>
            </p:nvGrpSpPr>
            <p:grpSpPr>
              <a:xfrm>
                <a:off x="266670" y="302496"/>
                <a:ext cx="8630045" cy="4551457"/>
                <a:chOff x="9866360" y="64345"/>
                <a:chExt cx="7628432" cy="4995563"/>
              </a:xfrm>
            </p:grpSpPr>
            <p:sp>
              <p:nvSpPr>
                <p:cNvPr id="4699" name="Google Shape;4699;p47"/>
                <p:cNvSpPr/>
                <p:nvPr/>
              </p:nvSpPr>
              <p:spPr>
                <a:xfrm>
                  <a:off x="9924593" y="4872129"/>
                  <a:ext cx="126673" cy="147415"/>
                </a:xfrm>
                <a:custGeom>
                  <a:avLst/>
                  <a:gdLst/>
                  <a:ahLst/>
                  <a:cxnLst/>
                  <a:rect l="l" t="t" r="r" b="b"/>
                  <a:pathLst>
                    <a:path w="4629" h="5387" extrusionOk="0">
                      <a:moveTo>
                        <a:pt x="363" y="0"/>
                      </a:moveTo>
                      <a:cubicBezTo>
                        <a:pt x="122" y="0"/>
                        <a:pt x="1" y="321"/>
                        <a:pt x="246" y="402"/>
                      </a:cubicBezTo>
                      <a:cubicBezTo>
                        <a:pt x="2255" y="1338"/>
                        <a:pt x="3578" y="3050"/>
                        <a:pt x="4149" y="5241"/>
                      </a:cubicBezTo>
                      <a:cubicBezTo>
                        <a:pt x="4181" y="5344"/>
                        <a:pt x="4248" y="5387"/>
                        <a:pt x="4323" y="5387"/>
                      </a:cubicBezTo>
                      <a:cubicBezTo>
                        <a:pt x="4463" y="5387"/>
                        <a:pt x="4628" y="5237"/>
                        <a:pt x="4628" y="5059"/>
                      </a:cubicBezTo>
                      <a:cubicBezTo>
                        <a:pt x="4240" y="2776"/>
                        <a:pt x="2643" y="882"/>
                        <a:pt x="451" y="14"/>
                      </a:cubicBezTo>
                      <a:cubicBezTo>
                        <a:pt x="420" y="5"/>
                        <a:pt x="391" y="0"/>
                        <a:pt x="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47"/>
                <p:cNvSpPr/>
                <p:nvPr/>
              </p:nvSpPr>
              <p:spPr>
                <a:xfrm>
                  <a:off x="9871970" y="4965224"/>
                  <a:ext cx="96215" cy="94683"/>
                </a:xfrm>
                <a:custGeom>
                  <a:avLst/>
                  <a:gdLst/>
                  <a:ahLst/>
                  <a:cxnLst/>
                  <a:rect l="l" t="t" r="r" b="b"/>
                  <a:pathLst>
                    <a:path w="3516" h="3460" extrusionOk="0">
                      <a:moveTo>
                        <a:pt x="348" y="0"/>
                      </a:moveTo>
                      <a:cubicBezTo>
                        <a:pt x="262" y="0"/>
                        <a:pt x="183" y="45"/>
                        <a:pt x="183" y="127"/>
                      </a:cubicBezTo>
                      <a:cubicBezTo>
                        <a:pt x="1" y="1086"/>
                        <a:pt x="1" y="2045"/>
                        <a:pt x="1" y="2981"/>
                      </a:cubicBezTo>
                      <a:lnTo>
                        <a:pt x="1" y="3186"/>
                      </a:lnTo>
                      <a:lnTo>
                        <a:pt x="1" y="3277"/>
                      </a:lnTo>
                      <a:cubicBezTo>
                        <a:pt x="1" y="3384"/>
                        <a:pt x="63" y="3429"/>
                        <a:pt x="133" y="3429"/>
                      </a:cubicBezTo>
                      <a:cubicBezTo>
                        <a:pt x="183" y="3429"/>
                        <a:pt x="237" y="3406"/>
                        <a:pt x="274" y="3369"/>
                      </a:cubicBezTo>
                      <a:lnTo>
                        <a:pt x="366" y="3460"/>
                      </a:lnTo>
                      <a:cubicBezTo>
                        <a:pt x="845" y="3460"/>
                        <a:pt x="1324" y="3369"/>
                        <a:pt x="1804" y="3369"/>
                      </a:cubicBezTo>
                      <a:cubicBezTo>
                        <a:pt x="2283" y="3369"/>
                        <a:pt x="2740" y="3460"/>
                        <a:pt x="3219" y="3460"/>
                      </a:cubicBezTo>
                      <a:cubicBezTo>
                        <a:pt x="3424" y="3460"/>
                        <a:pt x="3516" y="3186"/>
                        <a:pt x="3310" y="3072"/>
                      </a:cubicBezTo>
                      <a:cubicBezTo>
                        <a:pt x="2907" y="2876"/>
                        <a:pt x="2418" y="2785"/>
                        <a:pt x="1921" y="2785"/>
                      </a:cubicBezTo>
                      <a:cubicBezTo>
                        <a:pt x="1491" y="2785"/>
                        <a:pt x="1054" y="2853"/>
                        <a:pt x="662" y="2981"/>
                      </a:cubicBezTo>
                      <a:cubicBezTo>
                        <a:pt x="1507" y="2227"/>
                        <a:pt x="2283" y="1360"/>
                        <a:pt x="2945" y="515"/>
                      </a:cubicBezTo>
                      <a:cubicBezTo>
                        <a:pt x="3073" y="387"/>
                        <a:pt x="3021" y="247"/>
                        <a:pt x="2907" y="247"/>
                      </a:cubicBezTo>
                      <a:cubicBezTo>
                        <a:pt x="2859" y="247"/>
                        <a:pt x="2800" y="272"/>
                        <a:pt x="2740" y="333"/>
                      </a:cubicBezTo>
                      <a:cubicBezTo>
                        <a:pt x="1986" y="903"/>
                        <a:pt x="1142" y="1657"/>
                        <a:pt x="457" y="2410"/>
                      </a:cubicBezTo>
                      <a:cubicBezTo>
                        <a:pt x="571" y="1657"/>
                        <a:pt x="662" y="995"/>
                        <a:pt x="571" y="219"/>
                      </a:cubicBezTo>
                      <a:cubicBezTo>
                        <a:pt x="571" y="68"/>
                        <a:pt x="454" y="0"/>
                        <a:pt x="3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47"/>
                <p:cNvSpPr/>
                <p:nvPr/>
              </p:nvSpPr>
              <p:spPr>
                <a:xfrm>
                  <a:off x="17314866" y="4872129"/>
                  <a:ext cx="126673" cy="147415"/>
                </a:xfrm>
                <a:custGeom>
                  <a:avLst/>
                  <a:gdLst/>
                  <a:ahLst/>
                  <a:cxnLst/>
                  <a:rect l="l" t="t" r="r" b="b"/>
                  <a:pathLst>
                    <a:path w="4629" h="5387" extrusionOk="0">
                      <a:moveTo>
                        <a:pt x="4283" y="0"/>
                      </a:moveTo>
                      <a:cubicBezTo>
                        <a:pt x="4257" y="0"/>
                        <a:pt x="4229" y="5"/>
                        <a:pt x="4201" y="14"/>
                      </a:cubicBezTo>
                      <a:cubicBezTo>
                        <a:pt x="2010" y="882"/>
                        <a:pt x="389" y="2776"/>
                        <a:pt x="1" y="5059"/>
                      </a:cubicBezTo>
                      <a:cubicBezTo>
                        <a:pt x="1" y="5237"/>
                        <a:pt x="166" y="5387"/>
                        <a:pt x="306" y="5387"/>
                      </a:cubicBezTo>
                      <a:cubicBezTo>
                        <a:pt x="381" y="5387"/>
                        <a:pt x="448" y="5344"/>
                        <a:pt x="480" y="5241"/>
                      </a:cubicBezTo>
                      <a:cubicBezTo>
                        <a:pt x="1051" y="3050"/>
                        <a:pt x="2375" y="1338"/>
                        <a:pt x="4383" y="402"/>
                      </a:cubicBezTo>
                      <a:cubicBezTo>
                        <a:pt x="4629" y="321"/>
                        <a:pt x="4508" y="0"/>
                        <a:pt x="42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47"/>
                <p:cNvSpPr/>
                <p:nvPr/>
              </p:nvSpPr>
              <p:spPr>
                <a:xfrm>
                  <a:off x="17398576" y="4965224"/>
                  <a:ext cx="96215" cy="94683"/>
                </a:xfrm>
                <a:custGeom>
                  <a:avLst/>
                  <a:gdLst/>
                  <a:ahLst/>
                  <a:cxnLst/>
                  <a:rect l="l" t="t" r="r" b="b"/>
                  <a:pathLst>
                    <a:path w="3516" h="3460" extrusionOk="0">
                      <a:moveTo>
                        <a:pt x="3155" y="0"/>
                      </a:moveTo>
                      <a:cubicBezTo>
                        <a:pt x="3056" y="0"/>
                        <a:pt x="2945" y="68"/>
                        <a:pt x="2945" y="219"/>
                      </a:cubicBezTo>
                      <a:cubicBezTo>
                        <a:pt x="2854" y="995"/>
                        <a:pt x="2945" y="1657"/>
                        <a:pt x="3036" y="2410"/>
                      </a:cubicBezTo>
                      <a:cubicBezTo>
                        <a:pt x="2374" y="1657"/>
                        <a:pt x="1507" y="903"/>
                        <a:pt x="754" y="333"/>
                      </a:cubicBezTo>
                      <a:cubicBezTo>
                        <a:pt x="700" y="272"/>
                        <a:pt x="643" y="247"/>
                        <a:pt x="597" y="247"/>
                      </a:cubicBezTo>
                      <a:cubicBezTo>
                        <a:pt x="485" y="247"/>
                        <a:pt x="427" y="387"/>
                        <a:pt x="571" y="515"/>
                      </a:cubicBezTo>
                      <a:cubicBezTo>
                        <a:pt x="1233" y="1360"/>
                        <a:pt x="1986" y="2227"/>
                        <a:pt x="2854" y="2981"/>
                      </a:cubicBezTo>
                      <a:cubicBezTo>
                        <a:pt x="2451" y="2853"/>
                        <a:pt x="2009" y="2785"/>
                        <a:pt x="1576" y="2785"/>
                      </a:cubicBezTo>
                      <a:cubicBezTo>
                        <a:pt x="1076" y="2785"/>
                        <a:pt x="587" y="2876"/>
                        <a:pt x="183" y="3072"/>
                      </a:cubicBezTo>
                      <a:cubicBezTo>
                        <a:pt x="0" y="3186"/>
                        <a:pt x="92" y="3460"/>
                        <a:pt x="274" y="3460"/>
                      </a:cubicBezTo>
                      <a:cubicBezTo>
                        <a:pt x="754" y="3460"/>
                        <a:pt x="1233" y="3369"/>
                        <a:pt x="1712" y="3369"/>
                      </a:cubicBezTo>
                      <a:cubicBezTo>
                        <a:pt x="2169" y="3369"/>
                        <a:pt x="2648" y="3460"/>
                        <a:pt x="3128" y="3460"/>
                      </a:cubicBezTo>
                      <a:lnTo>
                        <a:pt x="3219" y="3369"/>
                      </a:lnTo>
                      <a:cubicBezTo>
                        <a:pt x="3257" y="3406"/>
                        <a:pt x="3314" y="3429"/>
                        <a:pt x="3368" y="3429"/>
                      </a:cubicBezTo>
                      <a:cubicBezTo>
                        <a:pt x="3445" y="3429"/>
                        <a:pt x="3516" y="3384"/>
                        <a:pt x="3516" y="3277"/>
                      </a:cubicBezTo>
                      <a:lnTo>
                        <a:pt x="3516" y="3186"/>
                      </a:lnTo>
                      <a:lnTo>
                        <a:pt x="3516" y="2981"/>
                      </a:lnTo>
                      <a:cubicBezTo>
                        <a:pt x="3516" y="2045"/>
                        <a:pt x="3516" y="1086"/>
                        <a:pt x="3310" y="127"/>
                      </a:cubicBezTo>
                      <a:cubicBezTo>
                        <a:pt x="3310" y="45"/>
                        <a:pt x="3236" y="0"/>
                        <a:pt x="3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47"/>
                <p:cNvSpPr/>
                <p:nvPr/>
              </p:nvSpPr>
              <p:spPr>
                <a:xfrm>
                  <a:off x="10100577" y="64345"/>
                  <a:ext cx="7154360" cy="28679"/>
                </a:xfrm>
                <a:custGeom>
                  <a:avLst/>
                  <a:gdLst/>
                  <a:ahLst/>
                  <a:cxnLst/>
                  <a:rect l="l" t="t" r="r" b="b"/>
                  <a:pathLst>
                    <a:path w="261442" h="1048" extrusionOk="0">
                      <a:moveTo>
                        <a:pt x="53833" y="0"/>
                      </a:moveTo>
                      <a:cubicBezTo>
                        <a:pt x="36802" y="0"/>
                        <a:pt x="19827" y="58"/>
                        <a:pt x="3059" y="248"/>
                      </a:cubicBezTo>
                      <a:cubicBezTo>
                        <a:pt x="1" y="248"/>
                        <a:pt x="1" y="818"/>
                        <a:pt x="3059" y="818"/>
                      </a:cubicBezTo>
                      <a:cubicBezTo>
                        <a:pt x="19335" y="994"/>
                        <a:pt x="35807" y="1048"/>
                        <a:pt x="52336" y="1048"/>
                      </a:cubicBezTo>
                      <a:cubicBezTo>
                        <a:pt x="78783" y="1048"/>
                        <a:pt x="105374" y="909"/>
                        <a:pt x="131543" y="909"/>
                      </a:cubicBezTo>
                      <a:cubicBezTo>
                        <a:pt x="152194" y="909"/>
                        <a:pt x="173005" y="952"/>
                        <a:pt x="193824" y="952"/>
                      </a:cubicBezTo>
                      <a:cubicBezTo>
                        <a:pt x="215945" y="952"/>
                        <a:pt x="238073" y="904"/>
                        <a:pt x="260026" y="704"/>
                      </a:cubicBezTo>
                      <a:cubicBezTo>
                        <a:pt x="261442" y="704"/>
                        <a:pt x="261442" y="430"/>
                        <a:pt x="260026" y="339"/>
                      </a:cubicBezTo>
                      <a:cubicBezTo>
                        <a:pt x="238073" y="139"/>
                        <a:pt x="215945" y="90"/>
                        <a:pt x="193824" y="90"/>
                      </a:cubicBezTo>
                      <a:cubicBezTo>
                        <a:pt x="173005" y="90"/>
                        <a:pt x="152194" y="133"/>
                        <a:pt x="131543" y="133"/>
                      </a:cubicBezTo>
                      <a:cubicBezTo>
                        <a:pt x="105868" y="133"/>
                        <a:pt x="79786" y="0"/>
                        <a:pt x="53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47"/>
                <p:cNvSpPr/>
                <p:nvPr/>
              </p:nvSpPr>
              <p:spPr>
                <a:xfrm>
                  <a:off x="17314866" y="110345"/>
                  <a:ext cx="126508" cy="145609"/>
                </a:xfrm>
                <a:custGeom>
                  <a:avLst/>
                  <a:gdLst/>
                  <a:ahLst/>
                  <a:cxnLst/>
                  <a:rect l="l" t="t" r="r" b="b"/>
                  <a:pathLst>
                    <a:path w="4623" h="5321" extrusionOk="0">
                      <a:moveTo>
                        <a:pt x="264" y="1"/>
                      </a:moveTo>
                      <a:cubicBezTo>
                        <a:pt x="135" y="1"/>
                        <a:pt x="1" y="104"/>
                        <a:pt x="1" y="278"/>
                      </a:cubicBezTo>
                      <a:cubicBezTo>
                        <a:pt x="389" y="2652"/>
                        <a:pt x="2010" y="4455"/>
                        <a:pt x="4201" y="5300"/>
                      </a:cubicBezTo>
                      <a:cubicBezTo>
                        <a:pt x="4235" y="5314"/>
                        <a:pt x="4268" y="5321"/>
                        <a:pt x="4299" y="5321"/>
                      </a:cubicBezTo>
                      <a:cubicBezTo>
                        <a:pt x="4513" y="5321"/>
                        <a:pt x="4623" y="5015"/>
                        <a:pt x="4383" y="4935"/>
                      </a:cubicBezTo>
                      <a:cubicBezTo>
                        <a:pt x="2375" y="3976"/>
                        <a:pt x="1051" y="2264"/>
                        <a:pt x="480" y="164"/>
                      </a:cubicBezTo>
                      <a:cubicBezTo>
                        <a:pt x="443" y="51"/>
                        <a:pt x="355" y="1"/>
                        <a:pt x="2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47"/>
                <p:cNvSpPr/>
                <p:nvPr/>
              </p:nvSpPr>
              <p:spPr>
                <a:xfrm>
                  <a:off x="17398576" y="67984"/>
                  <a:ext cx="96215" cy="96188"/>
                </a:xfrm>
                <a:custGeom>
                  <a:avLst/>
                  <a:gdLst/>
                  <a:ahLst/>
                  <a:cxnLst/>
                  <a:rect l="l" t="t" r="r" b="b"/>
                  <a:pathLst>
                    <a:path w="3516" h="3515" extrusionOk="0">
                      <a:moveTo>
                        <a:pt x="274" y="0"/>
                      </a:moveTo>
                      <a:cubicBezTo>
                        <a:pt x="92" y="0"/>
                        <a:pt x="0" y="297"/>
                        <a:pt x="183" y="388"/>
                      </a:cubicBezTo>
                      <a:cubicBezTo>
                        <a:pt x="585" y="595"/>
                        <a:pt x="1071" y="692"/>
                        <a:pt x="1569" y="692"/>
                      </a:cubicBezTo>
                      <a:cubicBezTo>
                        <a:pt x="2005" y="692"/>
                        <a:pt x="2449" y="618"/>
                        <a:pt x="2854" y="480"/>
                      </a:cubicBezTo>
                      <a:lnTo>
                        <a:pt x="2854" y="480"/>
                      </a:lnTo>
                      <a:cubicBezTo>
                        <a:pt x="1986" y="1256"/>
                        <a:pt x="1233" y="2100"/>
                        <a:pt x="571" y="2968"/>
                      </a:cubicBezTo>
                      <a:cubicBezTo>
                        <a:pt x="426" y="3097"/>
                        <a:pt x="486" y="3226"/>
                        <a:pt x="598" y="3226"/>
                      </a:cubicBezTo>
                      <a:cubicBezTo>
                        <a:pt x="645" y="3226"/>
                        <a:pt x="700" y="3204"/>
                        <a:pt x="754" y="3150"/>
                      </a:cubicBezTo>
                      <a:cubicBezTo>
                        <a:pt x="1507" y="2580"/>
                        <a:pt x="2374" y="1826"/>
                        <a:pt x="3036" y="1050"/>
                      </a:cubicBezTo>
                      <a:lnTo>
                        <a:pt x="3036" y="1050"/>
                      </a:lnTo>
                      <a:cubicBezTo>
                        <a:pt x="2945" y="1826"/>
                        <a:pt x="2854" y="2488"/>
                        <a:pt x="2945" y="3242"/>
                      </a:cubicBezTo>
                      <a:cubicBezTo>
                        <a:pt x="2945" y="3412"/>
                        <a:pt x="3066" y="3515"/>
                        <a:pt x="3168" y="3515"/>
                      </a:cubicBezTo>
                      <a:cubicBezTo>
                        <a:pt x="3244" y="3515"/>
                        <a:pt x="3310" y="3459"/>
                        <a:pt x="3310" y="3333"/>
                      </a:cubicBezTo>
                      <a:cubicBezTo>
                        <a:pt x="3516" y="2397"/>
                        <a:pt x="3516" y="1438"/>
                        <a:pt x="3516" y="480"/>
                      </a:cubicBezTo>
                      <a:lnTo>
                        <a:pt x="3516" y="297"/>
                      </a:lnTo>
                      <a:lnTo>
                        <a:pt x="3516" y="206"/>
                      </a:lnTo>
                      <a:cubicBezTo>
                        <a:pt x="3516" y="88"/>
                        <a:pt x="3448" y="38"/>
                        <a:pt x="3373" y="38"/>
                      </a:cubicBezTo>
                      <a:cubicBezTo>
                        <a:pt x="3318" y="38"/>
                        <a:pt x="3258" y="66"/>
                        <a:pt x="3219" y="115"/>
                      </a:cubicBezTo>
                      <a:lnTo>
                        <a:pt x="3128" y="0"/>
                      </a:lnTo>
                      <a:cubicBezTo>
                        <a:pt x="2648" y="115"/>
                        <a:pt x="2169" y="115"/>
                        <a:pt x="1712" y="115"/>
                      </a:cubicBezTo>
                      <a:cubicBezTo>
                        <a:pt x="1233" y="115"/>
                        <a:pt x="754" y="0"/>
                        <a:pt x="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47"/>
                <p:cNvSpPr/>
                <p:nvPr/>
              </p:nvSpPr>
              <p:spPr>
                <a:xfrm>
                  <a:off x="9924757" y="110345"/>
                  <a:ext cx="126508" cy="145609"/>
                </a:xfrm>
                <a:custGeom>
                  <a:avLst/>
                  <a:gdLst/>
                  <a:ahLst/>
                  <a:cxnLst/>
                  <a:rect l="l" t="t" r="r" b="b"/>
                  <a:pathLst>
                    <a:path w="4623" h="5321" extrusionOk="0">
                      <a:moveTo>
                        <a:pt x="4359" y="1"/>
                      </a:moveTo>
                      <a:cubicBezTo>
                        <a:pt x="4269" y="1"/>
                        <a:pt x="4181" y="51"/>
                        <a:pt x="4143" y="164"/>
                      </a:cubicBezTo>
                      <a:cubicBezTo>
                        <a:pt x="3572" y="2264"/>
                        <a:pt x="2249" y="3976"/>
                        <a:pt x="240" y="4935"/>
                      </a:cubicBezTo>
                      <a:cubicBezTo>
                        <a:pt x="1" y="5015"/>
                        <a:pt x="110" y="5321"/>
                        <a:pt x="339" y="5321"/>
                      </a:cubicBezTo>
                      <a:cubicBezTo>
                        <a:pt x="372" y="5321"/>
                        <a:pt x="408" y="5314"/>
                        <a:pt x="445" y="5300"/>
                      </a:cubicBezTo>
                      <a:cubicBezTo>
                        <a:pt x="2637" y="4455"/>
                        <a:pt x="4234" y="2652"/>
                        <a:pt x="4622" y="278"/>
                      </a:cubicBezTo>
                      <a:cubicBezTo>
                        <a:pt x="4622" y="104"/>
                        <a:pt x="4488" y="1"/>
                        <a:pt x="43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47"/>
                <p:cNvSpPr/>
                <p:nvPr/>
              </p:nvSpPr>
              <p:spPr>
                <a:xfrm>
                  <a:off x="9871970" y="67984"/>
                  <a:ext cx="96215" cy="96188"/>
                </a:xfrm>
                <a:custGeom>
                  <a:avLst/>
                  <a:gdLst/>
                  <a:ahLst/>
                  <a:cxnLst/>
                  <a:rect l="l" t="t" r="r" b="b"/>
                  <a:pathLst>
                    <a:path w="3516" h="3515" extrusionOk="0">
                      <a:moveTo>
                        <a:pt x="366" y="0"/>
                      </a:moveTo>
                      <a:lnTo>
                        <a:pt x="274" y="115"/>
                      </a:lnTo>
                      <a:cubicBezTo>
                        <a:pt x="235" y="66"/>
                        <a:pt x="180" y="38"/>
                        <a:pt x="129" y="38"/>
                      </a:cubicBezTo>
                      <a:cubicBezTo>
                        <a:pt x="60" y="38"/>
                        <a:pt x="1" y="88"/>
                        <a:pt x="1" y="206"/>
                      </a:cubicBezTo>
                      <a:lnTo>
                        <a:pt x="1" y="297"/>
                      </a:lnTo>
                      <a:lnTo>
                        <a:pt x="1" y="480"/>
                      </a:lnTo>
                      <a:cubicBezTo>
                        <a:pt x="1" y="1438"/>
                        <a:pt x="1" y="2397"/>
                        <a:pt x="183" y="3333"/>
                      </a:cubicBezTo>
                      <a:cubicBezTo>
                        <a:pt x="183" y="3459"/>
                        <a:pt x="253" y="3515"/>
                        <a:pt x="334" y="3515"/>
                      </a:cubicBezTo>
                      <a:cubicBezTo>
                        <a:pt x="443" y="3515"/>
                        <a:pt x="571" y="3412"/>
                        <a:pt x="571" y="3242"/>
                      </a:cubicBezTo>
                      <a:cubicBezTo>
                        <a:pt x="662" y="2488"/>
                        <a:pt x="571" y="1826"/>
                        <a:pt x="457" y="1050"/>
                      </a:cubicBezTo>
                      <a:lnTo>
                        <a:pt x="457" y="1050"/>
                      </a:lnTo>
                      <a:cubicBezTo>
                        <a:pt x="1142" y="1826"/>
                        <a:pt x="1986" y="2580"/>
                        <a:pt x="2740" y="3150"/>
                      </a:cubicBezTo>
                      <a:cubicBezTo>
                        <a:pt x="2800" y="3204"/>
                        <a:pt x="2858" y="3226"/>
                        <a:pt x="2906" y="3226"/>
                      </a:cubicBezTo>
                      <a:cubicBezTo>
                        <a:pt x="3021" y="3226"/>
                        <a:pt x="3074" y="3097"/>
                        <a:pt x="2945" y="2968"/>
                      </a:cubicBezTo>
                      <a:cubicBezTo>
                        <a:pt x="2283" y="2100"/>
                        <a:pt x="1507" y="1256"/>
                        <a:pt x="662" y="480"/>
                      </a:cubicBezTo>
                      <a:lnTo>
                        <a:pt x="662" y="480"/>
                      </a:lnTo>
                      <a:cubicBezTo>
                        <a:pt x="1056" y="618"/>
                        <a:pt x="1495" y="692"/>
                        <a:pt x="1928" y="692"/>
                      </a:cubicBezTo>
                      <a:cubicBezTo>
                        <a:pt x="2422" y="692"/>
                        <a:pt x="2908" y="595"/>
                        <a:pt x="3310" y="388"/>
                      </a:cubicBezTo>
                      <a:cubicBezTo>
                        <a:pt x="3516" y="297"/>
                        <a:pt x="3424" y="0"/>
                        <a:pt x="3219" y="0"/>
                      </a:cubicBezTo>
                      <a:cubicBezTo>
                        <a:pt x="2740" y="0"/>
                        <a:pt x="2283" y="115"/>
                        <a:pt x="1804" y="115"/>
                      </a:cubicBezTo>
                      <a:cubicBezTo>
                        <a:pt x="1324" y="115"/>
                        <a:pt x="845" y="115"/>
                        <a:pt x="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47"/>
                <p:cNvSpPr/>
                <p:nvPr/>
              </p:nvSpPr>
              <p:spPr>
                <a:xfrm>
                  <a:off x="10290463" y="140501"/>
                  <a:ext cx="6803322" cy="22056"/>
                </a:xfrm>
                <a:custGeom>
                  <a:avLst/>
                  <a:gdLst/>
                  <a:ahLst/>
                  <a:cxnLst/>
                  <a:rect l="l" t="t" r="r" b="b"/>
                  <a:pathLst>
                    <a:path w="248614" h="806" extrusionOk="0">
                      <a:moveTo>
                        <a:pt x="149233" y="0"/>
                      </a:moveTo>
                      <a:cubicBezTo>
                        <a:pt x="99942" y="0"/>
                        <a:pt x="50523" y="138"/>
                        <a:pt x="1621" y="318"/>
                      </a:cubicBezTo>
                      <a:cubicBezTo>
                        <a:pt x="0" y="318"/>
                        <a:pt x="0" y="500"/>
                        <a:pt x="1621" y="500"/>
                      </a:cubicBezTo>
                      <a:cubicBezTo>
                        <a:pt x="50417" y="666"/>
                        <a:pt x="99729" y="806"/>
                        <a:pt x="148914" y="806"/>
                      </a:cubicBezTo>
                      <a:cubicBezTo>
                        <a:pt x="181221" y="806"/>
                        <a:pt x="213472" y="745"/>
                        <a:pt x="245487" y="592"/>
                      </a:cubicBezTo>
                      <a:cubicBezTo>
                        <a:pt x="248614" y="592"/>
                        <a:pt x="248614" y="204"/>
                        <a:pt x="245487" y="204"/>
                      </a:cubicBezTo>
                      <a:cubicBezTo>
                        <a:pt x="213577" y="59"/>
                        <a:pt x="181432" y="0"/>
                        <a:pt x="149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47"/>
                <p:cNvSpPr/>
                <p:nvPr/>
              </p:nvSpPr>
              <p:spPr>
                <a:xfrm>
                  <a:off x="17406074" y="424331"/>
                  <a:ext cx="31251" cy="4314694"/>
                </a:xfrm>
                <a:custGeom>
                  <a:avLst/>
                  <a:gdLst/>
                  <a:ahLst/>
                  <a:cxnLst/>
                  <a:rect l="l" t="t" r="r" b="b"/>
                  <a:pathLst>
                    <a:path w="1142" h="157672" extrusionOk="0">
                      <a:moveTo>
                        <a:pt x="571" y="0"/>
                      </a:moveTo>
                      <a:cubicBezTo>
                        <a:pt x="525" y="0"/>
                        <a:pt x="480" y="263"/>
                        <a:pt x="480" y="788"/>
                      </a:cubicBezTo>
                      <a:cubicBezTo>
                        <a:pt x="183" y="52236"/>
                        <a:pt x="0" y="104643"/>
                        <a:pt x="388" y="156182"/>
                      </a:cubicBezTo>
                      <a:cubicBezTo>
                        <a:pt x="388" y="157175"/>
                        <a:pt x="480" y="157671"/>
                        <a:pt x="571" y="157671"/>
                      </a:cubicBezTo>
                      <a:cubicBezTo>
                        <a:pt x="662" y="157671"/>
                        <a:pt x="754" y="157175"/>
                        <a:pt x="754" y="156182"/>
                      </a:cubicBezTo>
                      <a:cubicBezTo>
                        <a:pt x="1142" y="104643"/>
                        <a:pt x="959" y="52236"/>
                        <a:pt x="662" y="788"/>
                      </a:cubicBezTo>
                      <a:cubicBezTo>
                        <a:pt x="662" y="263"/>
                        <a:pt x="617" y="0"/>
                        <a:pt x="5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47"/>
                <p:cNvSpPr/>
                <p:nvPr/>
              </p:nvSpPr>
              <p:spPr>
                <a:xfrm>
                  <a:off x="9866360" y="308769"/>
                  <a:ext cx="44359" cy="4540182"/>
                </a:xfrm>
                <a:custGeom>
                  <a:avLst/>
                  <a:gdLst/>
                  <a:ahLst/>
                  <a:cxnLst/>
                  <a:rect l="l" t="t" r="r" b="b"/>
                  <a:pathLst>
                    <a:path w="1621" h="165912" extrusionOk="0">
                      <a:moveTo>
                        <a:pt x="810" y="1"/>
                      </a:moveTo>
                      <a:cubicBezTo>
                        <a:pt x="736" y="1"/>
                        <a:pt x="662" y="240"/>
                        <a:pt x="662" y="720"/>
                      </a:cubicBezTo>
                      <a:cubicBezTo>
                        <a:pt x="297" y="27836"/>
                        <a:pt x="479" y="55409"/>
                        <a:pt x="388" y="82617"/>
                      </a:cubicBezTo>
                      <a:cubicBezTo>
                        <a:pt x="388" y="109710"/>
                        <a:pt x="0" y="137488"/>
                        <a:pt x="479" y="164491"/>
                      </a:cubicBezTo>
                      <a:cubicBezTo>
                        <a:pt x="525" y="165438"/>
                        <a:pt x="691" y="165912"/>
                        <a:pt x="845" y="165912"/>
                      </a:cubicBezTo>
                      <a:cubicBezTo>
                        <a:pt x="999" y="165912"/>
                        <a:pt x="1141" y="165438"/>
                        <a:pt x="1141" y="164491"/>
                      </a:cubicBezTo>
                      <a:cubicBezTo>
                        <a:pt x="1621" y="137488"/>
                        <a:pt x="1233" y="109710"/>
                        <a:pt x="1233" y="82617"/>
                      </a:cubicBezTo>
                      <a:cubicBezTo>
                        <a:pt x="1233" y="55409"/>
                        <a:pt x="1438" y="27836"/>
                        <a:pt x="959" y="720"/>
                      </a:cubicBezTo>
                      <a:cubicBezTo>
                        <a:pt x="959" y="240"/>
                        <a:pt x="885"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47"/>
                <p:cNvSpPr/>
                <p:nvPr/>
              </p:nvSpPr>
              <p:spPr>
                <a:xfrm>
                  <a:off x="9944432" y="417599"/>
                  <a:ext cx="33741" cy="4315324"/>
                </a:xfrm>
                <a:custGeom>
                  <a:avLst/>
                  <a:gdLst/>
                  <a:ahLst/>
                  <a:cxnLst/>
                  <a:rect l="l" t="t" r="r" b="b"/>
                  <a:pathLst>
                    <a:path w="1233" h="157695" extrusionOk="0">
                      <a:moveTo>
                        <a:pt x="674" y="1"/>
                      </a:moveTo>
                      <a:cubicBezTo>
                        <a:pt x="577" y="1"/>
                        <a:pt x="480" y="497"/>
                        <a:pt x="480" y="1490"/>
                      </a:cubicBezTo>
                      <a:cubicBezTo>
                        <a:pt x="0" y="53052"/>
                        <a:pt x="206" y="105459"/>
                        <a:pt x="571" y="156907"/>
                      </a:cubicBezTo>
                      <a:cubicBezTo>
                        <a:pt x="571" y="157432"/>
                        <a:pt x="622" y="157695"/>
                        <a:pt x="674" y="157695"/>
                      </a:cubicBezTo>
                      <a:cubicBezTo>
                        <a:pt x="725" y="157695"/>
                        <a:pt x="776" y="157432"/>
                        <a:pt x="776" y="156907"/>
                      </a:cubicBezTo>
                      <a:cubicBezTo>
                        <a:pt x="1050" y="105459"/>
                        <a:pt x="1233" y="53052"/>
                        <a:pt x="868" y="1490"/>
                      </a:cubicBezTo>
                      <a:cubicBezTo>
                        <a:pt x="868" y="497"/>
                        <a:pt x="771" y="1"/>
                        <a:pt x="6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12" name="Google Shape;4712;p47"/>
              <p:cNvSpPr/>
              <p:nvPr/>
            </p:nvSpPr>
            <p:spPr>
              <a:xfrm>
                <a:off x="8877270" y="525191"/>
                <a:ext cx="50182" cy="4136601"/>
              </a:xfrm>
              <a:custGeom>
                <a:avLst/>
                <a:gdLst/>
                <a:ahLst/>
                <a:cxnLst/>
                <a:rect l="l" t="t" r="r" b="b"/>
                <a:pathLst>
                  <a:path w="1621" h="165912" extrusionOk="0">
                    <a:moveTo>
                      <a:pt x="810" y="1"/>
                    </a:moveTo>
                    <a:cubicBezTo>
                      <a:pt x="736" y="1"/>
                      <a:pt x="662" y="240"/>
                      <a:pt x="662" y="720"/>
                    </a:cubicBezTo>
                    <a:cubicBezTo>
                      <a:pt x="297" y="27836"/>
                      <a:pt x="479" y="55409"/>
                      <a:pt x="388" y="82617"/>
                    </a:cubicBezTo>
                    <a:cubicBezTo>
                      <a:pt x="388" y="109710"/>
                      <a:pt x="0" y="137488"/>
                      <a:pt x="479" y="164491"/>
                    </a:cubicBezTo>
                    <a:cubicBezTo>
                      <a:pt x="525" y="165438"/>
                      <a:pt x="691" y="165912"/>
                      <a:pt x="845" y="165912"/>
                    </a:cubicBezTo>
                    <a:cubicBezTo>
                      <a:pt x="999" y="165912"/>
                      <a:pt x="1141" y="165438"/>
                      <a:pt x="1141" y="164491"/>
                    </a:cubicBezTo>
                    <a:cubicBezTo>
                      <a:pt x="1621" y="137488"/>
                      <a:pt x="1233" y="109710"/>
                      <a:pt x="1233" y="82617"/>
                    </a:cubicBezTo>
                    <a:cubicBezTo>
                      <a:pt x="1233" y="55409"/>
                      <a:pt x="1438" y="27836"/>
                      <a:pt x="959" y="720"/>
                    </a:cubicBezTo>
                    <a:cubicBezTo>
                      <a:pt x="959" y="240"/>
                      <a:pt x="885"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3" name="Google Shape;4713;p47"/>
            <p:cNvGrpSpPr/>
            <p:nvPr/>
          </p:nvGrpSpPr>
          <p:grpSpPr>
            <a:xfrm rot="10800000">
              <a:off x="531639" y="4760196"/>
              <a:ext cx="8093728" cy="89482"/>
              <a:chOff x="10100577" y="607973"/>
              <a:chExt cx="7154360" cy="98213"/>
            </a:xfrm>
          </p:grpSpPr>
          <p:sp>
            <p:nvSpPr>
              <p:cNvPr id="4714" name="Google Shape;4714;p47"/>
              <p:cNvSpPr/>
              <p:nvPr/>
            </p:nvSpPr>
            <p:spPr>
              <a:xfrm>
                <a:off x="10100577" y="607973"/>
                <a:ext cx="7154360" cy="28679"/>
              </a:xfrm>
              <a:custGeom>
                <a:avLst/>
                <a:gdLst/>
                <a:ahLst/>
                <a:cxnLst/>
                <a:rect l="l" t="t" r="r" b="b"/>
                <a:pathLst>
                  <a:path w="261442" h="1048" extrusionOk="0">
                    <a:moveTo>
                      <a:pt x="53833" y="0"/>
                    </a:moveTo>
                    <a:cubicBezTo>
                      <a:pt x="36802" y="0"/>
                      <a:pt x="19827" y="58"/>
                      <a:pt x="3059" y="248"/>
                    </a:cubicBezTo>
                    <a:cubicBezTo>
                      <a:pt x="1" y="248"/>
                      <a:pt x="1" y="818"/>
                      <a:pt x="3059" y="818"/>
                    </a:cubicBezTo>
                    <a:cubicBezTo>
                      <a:pt x="19335" y="994"/>
                      <a:pt x="35807" y="1048"/>
                      <a:pt x="52336" y="1048"/>
                    </a:cubicBezTo>
                    <a:cubicBezTo>
                      <a:pt x="78783" y="1048"/>
                      <a:pt x="105374" y="909"/>
                      <a:pt x="131543" y="909"/>
                    </a:cubicBezTo>
                    <a:cubicBezTo>
                      <a:pt x="152194" y="909"/>
                      <a:pt x="173005" y="952"/>
                      <a:pt x="193824" y="952"/>
                    </a:cubicBezTo>
                    <a:cubicBezTo>
                      <a:pt x="215945" y="952"/>
                      <a:pt x="238073" y="904"/>
                      <a:pt x="260026" y="704"/>
                    </a:cubicBezTo>
                    <a:cubicBezTo>
                      <a:pt x="261442" y="704"/>
                      <a:pt x="261442" y="430"/>
                      <a:pt x="260026" y="339"/>
                    </a:cubicBezTo>
                    <a:cubicBezTo>
                      <a:pt x="238073" y="139"/>
                      <a:pt x="215945" y="90"/>
                      <a:pt x="193824" y="90"/>
                    </a:cubicBezTo>
                    <a:cubicBezTo>
                      <a:pt x="173005" y="90"/>
                      <a:pt x="152194" y="133"/>
                      <a:pt x="131543" y="133"/>
                    </a:cubicBezTo>
                    <a:cubicBezTo>
                      <a:pt x="105868" y="133"/>
                      <a:pt x="79786" y="0"/>
                      <a:pt x="53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47"/>
              <p:cNvSpPr/>
              <p:nvPr/>
            </p:nvSpPr>
            <p:spPr>
              <a:xfrm>
                <a:off x="10290463" y="684130"/>
                <a:ext cx="6803322" cy="22056"/>
              </a:xfrm>
              <a:custGeom>
                <a:avLst/>
                <a:gdLst/>
                <a:ahLst/>
                <a:cxnLst/>
                <a:rect l="l" t="t" r="r" b="b"/>
                <a:pathLst>
                  <a:path w="248614" h="806" extrusionOk="0">
                    <a:moveTo>
                      <a:pt x="149233" y="0"/>
                    </a:moveTo>
                    <a:cubicBezTo>
                      <a:pt x="99942" y="0"/>
                      <a:pt x="50523" y="138"/>
                      <a:pt x="1621" y="318"/>
                    </a:cubicBezTo>
                    <a:cubicBezTo>
                      <a:pt x="0" y="318"/>
                      <a:pt x="0" y="500"/>
                      <a:pt x="1621" y="500"/>
                    </a:cubicBezTo>
                    <a:cubicBezTo>
                      <a:pt x="50417" y="666"/>
                      <a:pt x="99729" y="806"/>
                      <a:pt x="148914" y="806"/>
                    </a:cubicBezTo>
                    <a:cubicBezTo>
                      <a:pt x="181221" y="806"/>
                      <a:pt x="213472" y="745"/>
                      <a:pt x="245487" y="592"/>
                    </a:cubicBezTo>
                    <a:cubicBezTo>
                      <a:pt x="248614" y="592"/>
                      <a:pt x="248614" y="204"/>
                      <a:pt x="245487" y="204"/>
                    </a:cubicBezTo>
                    <a:cubicBezTo>
                      <a:pt x="213577" y="59"/>
                      <a:pt x="181432" y="0"/>
                      <a:pt x="149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16" name="Google Shape;4716;p47"/>
          <p:cNvSpPr/>
          <p:nvPr/>
        </p:nvSpPr>
        <p:spPr>
          <a:xfrm>
            <a:off x="-647553" y="4449807"/>
            <a:ext cx="30011" cy="25866"/>
          </a:xfrm>
          <a:custGeom>
            <a:avLst/>
            <a:gdLst/>
            <a:ahLst/>
            <a:cxnLst/>
            <a:rect l="l" t="t" r="r" b="b"/>
            <a:pathLst>
              <a:path w="1325" h="1142" extrusionOk="0">
                <a:moveTo>
                  <a:pt x="663" y="0"/>
                </a:moveTo>
                <a:cubicBezTo>
                  <a:pt x="1" y="0"/>
                  <a:pt x="1" y="1141"/>
                  <a:pt x="663" y="1141"/>
                </a:cubicBezTo>
                <a:cubicBezTo>
                  <a:pt x="1325" y="1141"/>
                  <a:pt x="1325" y="0"/>
                  <a:pt x="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Marcador de contenido 2"/>
          <p:cNvSpPr txBox="1">
            <a:spLocks/>
          </p:cNvSpPr>
          <p:nvPr/>
        </p:nvSpPr>
        <p:spPr>
          <a:xfrm>
            <a:off x="2989458" y="2857528"/>
            <a:ext cx="5722172" cy="72144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rgbClr val="F8BD59"/>
              </a:buClr>
              <a:buSzPts val="1800"/>
              <a:buFont typeface="Ubuntu"/>
              <a:buNone/>
              <a:defRPr sz="2600" b="0" i="0" u="none" strike="noStrike" cap="none">
                <a:solidFill>
                  <a:schemeClr val="accent4"/>
                </a:solidFill>
                <a:latin typeface="Satisfy"/>
                <a:ea typeface="Satisfy"/>
                <a:cs typeface="Satisfy"/>
                <a:sym typeface="Satisfy"/>
              </a:defRPr>
            </a:lvl1pPr>
            <a:lvl2pPr marL="914400" marR="0" lvl="1" indent="-317500" algn="l" rtl="0">
              <a:lnSpc>
                <a:spcPct val="115000"/>
              </a:lnSpc>
              <a:spcBef>
                <a:spcPts val="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2pPr>
            <a:lvl3pPr marL="1371600" marR="0" lvl="2"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3pPr>
            <a:lvl4pPr marL="1828800" marR="0" lvl="3"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4pPr>
            <a:lvl5pPr marL="2286000" marR="0" lvl="4"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5pPr>
            <a:lvl6pPr marL="2743200" marR="0" lvl="5"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6pPr>
            <a:lvl7pPr marL="3200400" marR="0" lvl="6"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7pPr>
            <a:lvl8pPr marL="3657600" marR="0" lvl="7"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8pPr>
            <a:lvl9pPr marL="4114800" marR="0" lvl="8" indent="-317500" algn="l" rtl="0">
              <a:lnSpc>
                <a:spcPct val="115000"/>
              </a:lnSpc>
              <a:spcBef>
                <a:spcPts val="1600"/>
              </a:spcBef>
              <a:spcAft>
                <a:spcPts val="1600"/>
              </a:spcAft>
              <a:buClr>
                <a:srgbClr val="F8BD59"/>
              </a:buClr>
              <a:buSzPts val="1400"/>
              <a:buFont typeface="Satisfy"/>
              <a:buNone/>
              <a:defRPr sz="1400" b="0" i="0" u="none" strike="noStrike" cap="none">
                <a:solidFill>
                  <a:srgbClr val="F8BD59"/>
                </a:solidFill>
                <a:latin typeface="Satisfy"/>
                <a:ea typeface="Satisfy"/>
                <a:cs typeface="Satisfy"/>
                <a:sym typeface="Satisfy"/>
              </a:defRPr>
            </a:lvl9pPr>
          </a:lstStyle>
          <a:p>
            <a:pPr marL="114300" indent="0"/>
            <a:endParaRPr lang="es-MX" sz="2400" b="1" dirty="0" smtClean="0">
              <a:latin typeface="Pristina" panose="03060402040406080204" pitchFamily="66" charset="0"/>
            </a:endParaRPr>
          </a:p>
          <a:p>
            <a:pPr>
              <a:buFontTx/>
              <a:buChar char="-"/>
            </a:pPr>
            <a:r>
              <a:rPr lang="es-MX" sz="2400" b="1" dirty="0" smtClean="0">
                <a:latin typeface="Pristina" panose="03060402040406080204" pitchFamily="66" charset="0"/>
              </a:rPr>
              <a:t>Poco acercamiento al acervo bibliográfico. </a:t>
            </a:r>
          </a:p>
          <a:p>
            <a:pPr marL="0" indent="0"/>
            <a:endParaRPr lang="es-MX" sz="2400" b="1" dirty="0">
              <a:latin typeface="Pristina" panose="03060402040406080204" pitchFamily="66" charset="0"/>
            </a:endParaRPr>
          </a:p>
        </p:txBody>
      </p:sp>
      <p:sp>
        <p:nvSpPr>
          <p:cNvPr id="384" name="Marcador de contenido 2"/>
          <p:cNvSpPr txBox="1">
            <a:spLocks/>
          </p:cNvSpPr>
          <p:nvPr/>
        </p:nvSpPr>
        <p:spPr>
          <a:xfrm>
            <a:off x="3433299" y="1465855"/>
            <a:ext cx="4828145" cy="5168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rgbClr val="F8BD59"/>
              </a:buClr>
              <a:buSzPts val="1800"/>
              <a:buFont typeface="Ubuntu"/>
              <a:buNone/>
              <a:defRPr sz="2600" b="0" i="0" u="none" strike="noStrike" cap="none">
                <a:solidFill>
                  <a:schemeClr val="accent4"/>
                </a:solidFill>
                <a:latin typeface="Satisfy"/>
                <a:ea typeface="Satisfy"/>
                <a:cs typeface="Satisfy"/>
                <a:sym typeface="Satisfy"/>
              </a:defRPr>
            </a:lvl1pPr>
            <a:lvl2pPr marL="914400" marR="0" lvl="1" indent="-317500" algn="l" rtl="0">
              <a:lnSpc>
                <a:spcPct val="115000"/>
              </a:lnSpc>
              <a:spcBef>
                <a:spcPts val="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2pPr>
            <a:lvl3pPr marL="1371600" marR="0" lvl="2"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3pPr>
            <a:lvl4pPr marL="1828800" marR="0" lvl="3"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4pPr>
            <a:lvl5pPr marL="2286000" marR="0" lvl="4"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5pPr>
            <a:lvl6pPr marL="2743200" marR="0" lvl="5"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6pPr>
            <a:lvl7pPr marL="3200400" marR="0" lvl="6"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7pPr>
            <a:lvl8pPr marL="3657600" marR="0" lvl="7"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8pPr>
            <a:lvl9pPr marL="4114800" marR="0" lvl="8" indent="-317500" algn="l" rtl="0">
              <a:lnSpc>
                <a:spcPct val="115000"/>
              </a:lnSpc>
              <a:spcBef>
                <a:spcPts val="1600"/>
              </a:spcBef>
              <a:spcAft>
                <a:spcPts val="1600"/>
              </a:spcAft>
              <a:buClr>
                <a:srgbClr val="F8BD59"/>
              </a:buClr>
              <a:buSzPts val="1400"/>
              <a:buFont typeface="Satisfy"/>
              <a:buNone/>
              <a:defRPr sz="1400" b="0" i="0" u="none" strike="noStrike" cap="none">
                <a:solidFill>
                  <a:srgbClr val="F8BD59"/>
                </a:solidFill>
                <a:latin typeface="Satisfy"/>
                <a:ea typeface="Satisfy"/>
                <a:cs typeface="Satisfy"/>
                <a:sym typeface="Satisfy"/>
              </a:defRPr>
            </a:lvl9pPr>
          </a:lstStyle>
          <a:p>
            <a:pPr>
              <a:buFontTx/>
              <a:buChar char="-"/>
            </a:pPr>
            <a:r>
              <a:rPr lang="es-MX" sz="2400" b="1" dirty="0" smtClean="0">
                <a:latin typeface="Pristina" panose="03060402040406080204" pitchFamily="66" charset="0"/>
              </a:rPr>
              <a:t>Los alumnos no presentan motivación por la lectura.</a:t>
            </a:r>
          </a:p>
        </p:txBody>
      </p:sp>
      <p:sp>
        <p:nvSpPr>
          <p:cNvPr id="385" name="Marcador de contenido 2"/>
          <p:cNvSpPr txBox="1">
            <a:spLocks/>
          </p:cNvSpPr>
          <p:nvPr/>
        </p:nvSpPr>
        <p:spPr>
          <a:xfrm>
            <a:off x="3174419" y="2370078"/>
            <a:ext cx="5331476" cy="46900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rgbClr val="F8BD59"/>
              </a:buClr>
              <a:buSzPts val="1800"/>
              <a:buFont typeface="Ubuntu"/>
              <a:buNone/>
              <a:defRPr sz="2600" b="0" i="0" u="none" strike="noStrike" cap="none">
                <a:solidFill>
                  <a:schemeClr val="accent4"/>
                </a:solidFill>
                <a:latin typeface="Satisfy"/>
                <a:ea typeface="Satisfy"/>
                <a:cs typeface="Satisfy"/>
                <a:sym typeface="Satisfy"/>
              </a:defRPr>
            </a:lvl1pPr>
            <a:lvl2pPr marL="914400" marR="0" lvl="1" indent="-317500" algn="l" rtl="0">
              <a:lnSpc>
                <a:spcPct val="115000"/>
              </a:lnSpc>
              <a:spcBef>
                <a:spcPts val="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2pPr>
            <a:lvl3pPr marL="1371600" marR="0" lvl="2"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3pPr>
            <a:lvl4pPr marL="1828800" marR="0" lvl="3"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4pPr>
            <a:lvl5pPr marL="2286000" marR="0" lvl="4"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5pPr>
            <a:lvl6pPr marL="2743200" marR="0" lvl="5"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6pPr>
            <a:lvl7pPr marL="3200400" marR="0" lvl="6"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7pPr>
            <a:lvl8pPr marL="3657600" marR="0" lvl="7"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8pPr>
            <a:lvl9pPr marL="4114800" marR="0" lvl="8" indent="-317500" algn="l" rtl="0">
              <a:lnSpc>
                <a:spcPct val="115000"/>
              </a:lnSpc>
              <a:spcBef>
                <a:spcPts val="1600"/>
              </a:spcBef>
              <a:spcAft>
                <a:spcPts val="1600"/>
              </a:spcAft>
              <a:buClr>
                <a:srgbClr val="F8BD59"/>
              </a:buClr>
              <a:buSzPts val="1400"/>
              <a:buFont typeface="Satisfy"/>
              <a:buNone/>
              <a:defRPr sz="1400" b="0" i="0" u="none" strike="noStrike" cap="none">
                <a:solidFill>
                  <a:srgbClr val="F8BD59"/>
                </a:solidFill>
                <a:latin typeface="Satisfy"/>
                <a:ea typeface="Satisfy"/>
                <a:cs typeface="Satisfy"/>
                <a:sym typeface="Satisfy"/>
              </a:defRPr>
            </a:lvl9pPr>
          </a:lstStyle>
          <a:p>
            <a:pPr marL="114300" indent="0"/>
            <a:endParaRPr lang="es-MX" sz="2400" b="1" dirty="0" smtClean="0">
              <a:latin typeface="Pristina" panose="03060402040406080204" pitchFamily="66" charset="0"/>
            </a:endParaRPr>
          </a:p>
          <a:p>
            <a:pPr>
              <a:buFontTx/>
              <a:buChar char="-"/>
            </a:pPr>
            <a:r>
              <a:rPr lang="es-MX" sz="2400" b="1" dirty="0" smtClean="0">
                <a:latin typeface="Pristina" panose="03060402040406080204" pitchFamily="66" charset="0"/>
              </a:rPr>
              <a:t>Falta de manejo de modalidades y momentos de lectura.</a:t>
            </a:r>
          </a:p>
          <a:p>
            <a:pPr marL="0" indent="0"/>
            <a:endParaRPr lang="es-MX" sz="2400" b="1" dirty="0">
              <a:latin typeface="Pristina" panose="03060402040406080204" pitchFamily="66" charset="0"/>
            </a:endParaRPr>
          </a:p>
        </p:txBody>
      </p:sp>
      <p:sp>
        <p:nvSpPr>
          <p:cNvPr id="386" name="Marcador de contenido 2"/>
          <p:cNvSpPr txBox="1">
            <a:spLocks/>
          </p:cNvSpPr>
          <p:nvPr/>
        </p:nvSpPr>
        <p:spPr>
          <a:xfrm>
            <a:off x="2935725" y="3667029"/>
            <a:ext cx="5722172" cy="87602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rgbClr val="F8BD59"/>
              </a:buClr>
              <a:buSzPts val="1800"/>
              <a:buFont typeface="Ubuntu"/>
              <a:buNone/>
              <a:defRPr sz="2600" b="0" i="0" u="none" strike="noStrike" cap="none">
                <a:solidFill>
                  <a:schemeClr val="accent4"/>
                </a:solidFill>
                <a:latin typeface="Satisfy"/>
                <a:ea typeface="Satisfy"/>
                <a:cs typeface="Satisfy"/>
                <a:sym typeface="Satisfy"/>
              </a:defRPr>
            </a:lvl1pPr>
            <a:lvl2pPr marL="914400" marR="0" lvl="1" indent="-317500" algn="l" rtl="0">
              <a:lnSpc>
                <a:spcPct val="115000"/>
              </a:lnSpc>
              <a:spcBef>
                <a:spcPts val="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2pPr>
            <a:lvl3pPr marL="1371600" marR="0" lvl="2"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3pPr>
            <a:lvl4pPr marL="1828800" marR="0" lvl="3"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4pPr>
            <a:lvl5pPr marL="2286000" marR="0" lvl="4"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5pPr>
            <a:lvl6pPr marL="2743200" marR="0" lvl="5"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6pPr>
            <a:lvl7pPr marL="3200400" marR="0" lvl="6"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7pPr>
            <a:lvl8pPr marL="3657600" marR="0" lvl="7"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8pPr>
            <a:lvl9pPr marL="4114800" marR="0" lvl="8" indent="-317500" algn="l" rtl="0">
              <a:lnSpc>
                <a:spcPct val="115000"/>
              </a:lnSpc>
              <a:spcBef>
                <a:spcPts val="1600"/>
              </a:spcBef>
              <a:spcAft>
                <a:spcPts val="1600"/>
              </a:spcAft>
              <a:buClr>
                <a:srgbClr val="F8BD59"/>
              </a:buClr>
              <a:buSzPts val="1400"/>
              <a:buFont typeface="Satisfy"/>
              <a:buNone/>
              <a:defRPr sz="1400" b="0" i="0" u="none" strike="noStrike" cap="none">
                <a:solidFill>
                  <a:srgbClr val="F8BD59"/>
                </a:solidFill>
                <a:latin typeface="Satisfy"/>
                <a:ea typeface="Satisfy"/>
                <a:cs typeface="Satisfy"/>
                <a:sym typeface="Satisfy"/>
              </a:defRPr>
            </a:lvl9pPr>
          </a:lstStyle>
          <a:p>
            <a:pPr>
              <a:buFontTx/>
              <a:buChar char="-"/>
            </a:pPr>
            <a:r>
              <a:rPr lang="es-MX" sz="2400" b="1" dirty="0" smtClean="0">
                <a:latin typeface="Pristina" panose="03060402040406080204" pitchFamily="66" charset="0"/>
              </a:rPr>
              <a:t>Desinterés de padres de familia en fomento a la lectura en casa.</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693"/>
                                        </p:tgtEl>
                                        <p:attrNameLst>
                                          <p:attrName>style.visibility</p:attrName>
                                        </p:attrNameLst>
                                      </p:cBhvr>
                                      <p:to>
                                        <p:strVal val="visible"/>
                                      </p:to>
                                    </p:set>
                                    <p:anim calcmode="lin" valueType="num">
                                      <p:cBhvr>
                                        <p:cTn id="7" dur="1000" fill="hold"/>
                                        <p:tgtEl>
                                          <p:spTgt spid="4693"/>
                                        </p:tgtEl>
                                        <p:attrNameLst>
                                          <p:attrName>ppt_w</p:attrName>
                                        </p:attrNameLst>
                                      </p:cBhvr>
                                      <p:tavLst>
                                        <p:tav tm="0">
                                          <p:val>
                                            <p:fltVal val="0"/>
                                          </p:val>
                                        </p:tav>
                                        <p:tav tm="100000">
                                          <p:val>
                                            <p:strVal val="#ppt_w"/>
                                          </p:val>
                                        </p:tav>
                                      </p:tavLst>
                                    </p:anim>
                                    <p:anim calcmode="lin" valueType="num">
                                      <p:cBhvr>
                                        <p:cTn id="8" dur="1000" fill="hold"/>
                                        <p:tgtEl>
                                          <p:spTgt spid="4693"/>
                                        </p:tgtEl>
                                        <p:attrNameLst>
                                          <p:attrName>ppt_h</p:attrName>
                                        </p:attrNameLst>
                                      </p:cBhvr>
                                      <p:tavLst>
                                        <p:tav tm="0">
                                          <p:val>
                                            <p:fltVal val="0"/>
                                          </p:val>
                                        </p:tav>
                                        <p:tav tm="100000">
                                          <p:val>
                                            <p:strVal val="#ppt_h"/>
                                          </p:val>
                                        </p:tav>
                                      </p:tavLst>
                                    </p:anim>
                                    <p:anim calcmode="lin" valueType="num">
                                      <p:cBhvr>
                                        <p:cTn id="9" dur="1000" fill="hold"/>
                                        <p:tgtEl>
                                          <p:spTgt spid="4693"/>
                                        </p:tgtEl>
                                        <p:attrNameLst>
                                          <p:attrName>style.rotation</p:attrName>
                                        </p:attrNameLst>
                                      </p:cBhvr>
                                      <p:tavLst>
                                        <p:tav tm="0">
                                          <p:val>
                                            <p:fltVal val="90"/>
                                          </p:val>
                                        </p:tav>
                                        <p:tav tm="100000">
                                          <p:val>
                                            <p:fltVal val="0"/>
                                          </p:val>
                                        </p:tav>
                                      </p:tavLst>
                                    </p:anim>
                                    <p:animEffect transition="in" filter="fade">
                                      <p:cBhvr>
                                        <p:cTn id="10" dur="1000"/>
                                        <p:tgtEl>
                                          <p:spTgt spid="469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84"/>
                                        </p:tgtEl>
                                        <p:attrNameLst>
                                          <p:attrName>style.visibility</p:attrName>
                                        </p:attrNameLst>
                                      </p:cBhvr>
                                      <p:to>
                                        <p:strVal val="visible"/>
                                      </p:to>
                                    </p:set>
                                    <p:animEffect transition="in" filter="wipe(down)">
                                      <p:cBhvr>
                                        <p:cTn id="15" dur="500"/>
                                        <p:tgtEl>
                                          <p:spTgt spid="38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85"/>
                                        </p:tgtEl>
                                        <p:attrNameLst>
                                          <p:attrName>style.visibility</p:attrName>
                                        </p:attrNameLst>
                                      </p:cBhvr>
                                      <p:to>
                                        <p:strVal val="visible"/>
                                      </p:to>
                                    </p:set>
                                    <p:animEffect transition="in" filter="wipe(down)">
                                      <p:cBhvr>
                                        <p:cTn id="20" dur="500"/>
                                        <p:tgtEl>
                                          <p:spTgt spid="38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82"/>
                                        </p:tgtEl>
                                        <p:attrNameLst>
                                          <p:attrName>style.visibility</p:attrName>
                                        </p:attrNameLst>
                                      </p:cBhvr>
                                      <p:to>
                                        <p:strVal val="visible"/>
                                      </p:to>
                                    </p:set>
                                    <p:animEffect transition="in" filter="wipe(down)">
                                      <p:cBhvr>
                                        <p:cTn id="25" dur="500"/>
                                        <p:tgtEl>
                                          <p:spTgt spid="38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86"/>
                                        </p:tgtEl>
                                        <p:attrNameLst>
                                          <p:attrName>style.visibility</p:attrName>
                                        </p:attrNameLst>
                                      </p:cBhvr>
                                      <p:to>
                                        <p:strVal val="visible"/>
                                      </p:to>
                                    </p:set>
                                    <p:animEffect transition="in" filter="wipe(down)">
                                      <p:cBhvr>
                                        <p:cTn id="30" dur="5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3" grpId="0"/>
      <p:bldP spid="382" grpId="0"/>
      <p:bldP spid="384" grpId="0"/>
      <p:bldP spid="385" grpId="0"/>
      <p:bldP spid="38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298"/>
        <p:cNvGrpSpPr/>
        <p:nvPr/>
      </p:nvGrpSpPr>
      <p:grpSpPr>
        <a:xfrm>
          <a:off x="0" y="0"/>
          <a:ext cx="0" cy="0"/>
          <a:chOff x="0" y="0"/>
          <a:chExt cx="0" cy="0"/>
        </a:xfrm>
      </p:grpSpPr>
      <p:sp>
        <p:nvSpPr>
          <p:cNvPr id="4299" name="Google Shape;4299;p46"/>
          <p:cNvSpPr/>
          <p:nvPr/>
        </p:nvSpPr>
        <p:spPr>
          <a:xfrm>
            <a:off x="1765525" y="2786250"/>
            <a:ext cx="25" cy="25"/>
          </a:xfrm>
          <a:custGeom>
            <a:avLst/>
            <a:gdLst/>
            <a:ahLst/>
            <a:cxnLst/>
            <a:rect l="l" t="t" r="r" b="b"/>
            <a:pathLst>
              <a:path w="1" h="1" extrusionOk="0">
                <a:moveTo>
                  <a:pt x="1" y="0"/>
                </a:moveTo>
                <a:lnTo>
                  <a:pt x="1" y="0"/>
                </a:lnTo>
                <a:lnTo>
                  <a:pt x="1" y="0"/>
                </a:lnTo>
                <a:close/>
                <a:moveTo>
                  <a:pt x="1" y="0"/>
                </a:moveTo>
                <a:lnTo>
                  <a:pt x="1" y="0"/>
                </a:lnTo>
                <a:lnTo>
                  <a:pt x="1" y="0"/>
                </a:lnTo>
                <a:lnTo>
                  <a:pt x="1" y="0"/>
                </a:lnTo>
                <a:close/>
              </a:path>
            </a:pathLst>
          </a:custGeom>
          <a:solidFill>
            <a:srgbClr val="E5B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46"/>
          <p:cNvSpPr txBox="1">
            <a:spLocks noGrp="1"/>
          </p:cNvSpPr>
          <p:nvPr>
            <p:ph type="subTitle" idx="4294967295"/>
          </p:nvPr>
        </p:nvSpPr>
        <p:spPr>
          <a:xfrm>
            <a:off x="390450" y="2784488"/>
            <a:ext cx="5772300" cy="575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And Merry Christmas for Jones family!</a:t>
            </a:r>
            <a:endParaRPr/>
          </a:p>
        </p:txBody>
      </p:sp>
      <p:sp>
        <p:nvSpPr>
          <p:cNvPr id="4330" name="Google Shape;4330;p46"/>
          <p:cNvSpPr txBox="1">
            <a:spLocks noGrp="1"/>
          </p:cNvSpPr>
          <p:nvPr>
            <p:ph type="title"/>
          </p:nvPr>
        </p:nvSpPr>
        <p:spPr>
          <a:xfrm>
            <a:off x="1492426" y="1466284"/>
            <a:ext cx="5867400" cy="2324758"/>
          </a:xfrm>
          <a:prstGeom prst="rect">
            <a:avLst/>
          </a:prstGeom>
        </p:spPr>
        <p:txBody>
          <a:bodyPr spcFirstLastPara="1" wrap="square" lIns="91425" tIns="91425" rIns="91425" bIns="91425" anchor="b" anchorCtr="0">
            <a:noAutofit/>
          </a:bodyPr>
          <a:lstStyle/>
          <a:p>
            <a:pPr lvl="0"/>
            <a:r>
              <a:rPr lang="es-MX" sz="3200" dirty="0">
                <a:latin typeface="Gill Sans Ultra Bold" panose="020B0A02020104020203" pitchFamily="34" charset="0"/>
              </a:rPr>
              <a:t>Acciones, recomendaciones, estrategias y propuestas.</a:t>
            </a:r>
            <a:endParaRPr sz="3200" dirty="0">
              <a:latin typeface="Gill Sans Ultra Bold" panose="020B0A02020104020203" pitchFamily="34" charset="0"/>
            </a:endParaRPr>
          </a:p>
        </p:txBody>
      </p:sp>
      <p:pic>
        <p:nvPicPr>
          <p:cNvPr id="37" name="Marcador de contenido 3"/>
          <p:cNvPicPr>
            <a:picLocks noChangeAspect="1"/>
          </p:cNvPicPr>
          <p:nvPr/>
        </p:nvPicPr>
        <p:blipFill rotWithShape="1">
          <a:blip r:embed="rId3">
            <a:extLst>
              <a:ext uri="{28A0092B-C50C-407E-A947-70E740481C1C}">
                <a14:useLocalDpi xmlns:a14="http://schemas.microsoft.com/office/drawing/2010/main" val="0"/>
              </a:ext>
            </a:extLst>
          </a:blip>
          <a:srcRect r="6503"/>
          <a:stretch/>
        </p:blipFill>
        <p:spPr>
          <a:xfrm>
            <a:off x="6853291" y="1814502"/>
            <a:ext cx="2103896" cy="1675171"/>
          </a:xfrm>
          <a:prstGeom prst="rect">
            <a:avLst/>
          </a:prstGeom>
          <a:noFill/>
          <a:ln>
            <a:noFill/>
          </a:ln>
          <a:scene3d>
            <a:camera prst="orthographicFront"/>
            <a:lightRig rig="threePt" dir="t"/>
          </a:scene3d>
          <a:sp3d>
            <a:bevelT w="139700" h="139700" prst="divot"/>
          </a:sp3d>
        </p:spPr>
      </p:pic>
      <p:grpSp>
        <p:nvGrpSpPr>
          <p:cNvPr id="38" name="Google Shape;6369;p54"/>
          <p:cNvGrpSpPr/>
          <p:nvPr/>
        </p:nvGrpSpPr>
        <p:grpSpPr>
          <a:xfrm>
            <a:off x="-392230" y="801525"/>
            <a:ext cx="3521400" cy="3965925"/>
            <a:chOff x="851550" y="776100"/>
            <a:chExt cx="3521400" cy="3965925"/>
          </a:xfrm>
        </p:grpSpPr>
        <p:sp>
          <p:nvSpPr>
            <p:cNvPr id="39" name="Google Shape;6370;p54"/>
            <p:cNvSpPr/>
            <p:nvPr/>
          </p:nvSpPr>
          <p:spPr>
            <a:xfrm>
              <a:off x="851550" y="4509175"/>
              <a:ext cx="3521400" cy="232850"/>
            </a:xfrm>
            <a:custGeom>
              <a:avLst/>
              <a:gdLst/>
              <a:ahLst/>
              <a:cxnLst/>
              <a:rect l="l" t="t" r="r" b="b"/>
              <a:pathLst>
                <a:path w="140856" h="9314" extrusionOk="0">
                  <a:moveTo>
                    <a:pt x="70485" y="1"/>
                  </a:moveTo>
                  <a:cubicBezTo>
                    <a:pt x="31568" y="1"/>
                    <a:pt x="0" y="2101"/>
                    <a:pt x="0" y="4657"/>
                  </a:cubicBezTo>
                  <a:cubicBezTo>
                    <a:pt x="0" y="7236"/>
                    <a:pt x="31568" y="9313"/>
                    <a:pt x="70485" y="9313"/>
                  </a:cubicBezTo>
                  <a:cubicBezTo>
                    <a:pt x="109379" y="9313"/>
                    <a:pt x="140855" y="7236"/>
                    <a:pt x="140855" y="4657"/>
                  </a:cubicBezTo>
                  <a:cubicBezTo>
                    <a:pt x="140855" y="2101"/>
                    <a:pt x="109379" y="1"/>
                    <a:pt x="704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371;p54"/>
            <p:cNvSpPr/>
            <p:nvPr/>
          </p:nvSpPr>
          <p:spPr>
            <a:xfrm>
              <a:off x="2247300" y="3308575"/>
              <a:ext cx="399475" cy="775875"/>
            </a:xfrm>
            <a:custGeom>
              <a:avLst/>
              <a:gdLst/>
              <a:ahLst/>
              <a:cxnLst/>
              <a:rect l="l" t="t" r="r" b="b"/>
              <a:pathLst>
                <a:path w="15979" h="31035" extrusionOk="0">
                  <a:moveTo>
                    <a:pt x="1" y="0"/>
                  </a:moveTo>
                  <a:cubicBezTo>
                    <a:pt x="92" y="3242"/>
                    <a:pt x="663" y="22164"/>
                    <a:pt x="1416" y="30723"/>
                  </a:cubicBezTo>
                  <a:cubicBezTo>
                    <a:pt x="1447" y="30951"/>
                    <a:pt x="2523" y="31035"/>
                    <a:pt x="4078" y="31035"/>
                  </a:cubicBezTo>
                  <a:cubicBezTo>
                    <a:pt x="8281" y="31035"/>
                    <a:pt x="15979" y="30426"/>
                    <a:pt x="15979" y="30426"/>
                  </a:cubicBezTo>
                  <a:lnTo>
                    <a:pt x="15979" y="1142"/>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372;p54"/>
            <p:cNvSpPr/>
            <p:nvPr/>
          </p:nvSpPr>
          <p:spPr>
            <a:xfrm>
              <a:off x="2299800" y="3332550"/>
              <a:ext cx="289925" cy="752675"/>
            </a:xfrm>
            <a:custGeom>
              <a:avLst/>
              <a:gdLst/>
              <a:ahLst/>
              <a:cxnLst/>
              <a:rect l="l" t="t" r="r" b="b"/>
              <a:pathLst>
                <a:path w="11597" h="30107" extrusionOk="0">
                  <a:moveTo>
                    <a:pt x="1507" y="0"/>
                  </a:moveTo>
                  <a:lnTo>
                    <a:pt x="1" y="1598"/>
                  </a:lnTo>
                  <a:lnTo>
                    <a:pt x="937" y="30038"/>
                  </a:lnTo>
                  <a:cubicBezTo>
                    <a:pt x="1176" y="30084"/>
                    <a:pt x="1439" y="30107"/>
                    <a:pt x="1724" y="30107"/>
                  </a:cubicBezTo>
                  <a:cubicBezTo>
                    <a:pt x="2009" y="30107"/>
                    <a:pt x="2318" y="30084"/>
                    <a:pt x="2649" y="30038"/>
                  </a:cubicBezTo>
                  <a:lnTo>
                    <a:pt x="2169" y="1712"/>
                  </a:lnTo>
                  <a:lnTo>
                    <a:pt x="3995" y="1986"/>
                  </a:lnTo>
                  <a:lnTo>
                    <a:pt x="4360" y="30038"/>
                  </a:lnTo>
                  <a:cubicBezTo>
                    <a:pt x="5228" y="30038"/>
                    <a:pt x="6164" y="29947"/>
                    <a:pt x="7122" y="29947"/>
                  </a:cubicBezTo>
                  <a:lnTo>
                    <a:pt x="7031" y="2374"/>
                  </a:lnTo>
                  <a:lnTo>
                    <a:pt x="9222" y="2465"/>
                  </a:lnTo>
                  <a:lnTo>
                    <a:pt x="9222" y="29764"/>
                  </a:lnTo>
                  <a:cubicBezTo>
                    <a:pt x="10067" y="29764"/>
                    <a:pt x="10934" y="29673"/>
                    <a:pt x="11596" y="29673"/>
                  </a:cubicBezTo>
                  <a:lnTo>
                    <a:pt x="11596" y="2077"/>
                  </a:lnTo>
                  <a:cubicBezTo>
                    <a:pt x="11596" y="2077"/>
                    <a:pt x="2078" y="0"/>
                    <a:pt x="1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373;p54"/>
            <p:cNvSpPr/>
            <p:nvPr/>
          </p:nvSpPr>
          <p:spPr>
            <a:xfrm>
              <a:off x="2218775" y="3267525"/>
              <a:ext cx="456525" cy="141825"/>
            </a:xfrm>
            <a:custGeom>
              <a:avLst/>
              <a:gdLst/>
              <a:ahLst/>
              <a:cxnLst/>
              <a:rect l="l" t="t" r="r" b="b"/>
              <a:pathLst>
                <a:path w="18261" h="5673" extrusionOk="0">
                  <a:moveTo>
                    <a:pt x="523" y="0"/>
                  </a:moveTo>
                  <a:cubicBezTo>
                    <a:pt x="310" y="0"/>
                    <a:pt x="191" y="7"/>
                    <a:pt x="183" y="22"/>
                  </a:cubicBezTo>
                  <a:cubicBezTo>
                    <a:pt x="1" y="980"/>
                    <a:pt x="389" y="5066"/>
                    <a:pt x="480" y="5157"/>
                  </a:cubicBezTo>
                  <a:cubicBezTo>
                    <a:pt x="638" y="5236"/>
                    <a:pt x="13425" y="5673"/>
                    <a:pt x="17030" y="5673"/>
                  </a:cubicBezTo>
                  <a:cubicBezTo>
                    <a:pt x="17599" y="5673"/>
                    <a:pt x="17939" y="5662"/>
                    <a:pt x="17964" y="5637"/>
                  </a:cubicBezTo>
                  <a:cubicBezTo>
                    <a:pt x="18170" y="5545"/>
                    <a:pt x="18261" y="980"/>
                    <a:pt x="18078" y="889"/>
                  </a:cubicBezTo>
                  <a:cubicBezTo>
                    <a:pt x="17889" y="889"/>
                    <a:pt x="2979" y="0"/>
                    <a:pt x="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374;p54"/>
            <p:cNvSpPr/>
            <p:nvPr/>
          </p:nvSpPr>
          <p:spPr>
            <a:xfrm>
              <a:off x="2349450" y="2818975"/>
              <a:ext cx="837150" cy="570650"/>
            </a:xfrm>
            <a:custGeom>
              <a:avLst/>
              <a:gdLst/>
              <a:ahLst/>
              <a:cxnLst/>
              <a:rect l="l" t="t" r="r" b="b"/>
              <a:pathLst>
                <a:path w="33486" h="22826" extrusionOk="0">
                  <a:moveTo>
                    <a:pt x="3036" y="0"/>
                  </a:moveTo>
                  <a:lnTo>
                    <a:pt x="1" y="15407"/>
                  </a:lnTo>
                  <a:cubicBezTo>
                    <a:pt x="1051" y="15499"/>
                    <a:pt x="30244" y="22826"/>
                    <a:pt x="30427" y="22826"/>
                  </a:cubicBezTo>
                  <a:cubicBezTo>
                    <a:pt x="30632" y="22826"/>
                    <a:pt x="33485" y="6551"/>
                    <a:pt x="33485" y="6551"/>
                  </a:cubicBezTo>
                  <a:lnTo>
                    <a:pt x="30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375;p54"/>
            <p:cNvSpPr/>
            <p:nvPr/>
          </p:nvSpPr>
          <p:spPr>
            <a:xfrm>
              <a:off x="2447025" y="2816125"/>
              <a:ext cx="209450" cy="264225"/>
            </a:xfrm>
            <a:custGeom>
              <a:avLst/>
              <a:gdLst/>
              <a:ahLst/>
              <a:cxnLst/>
              <a:rect l="l" t="t" r="r" b="b"/>
              <a:pathLst>
                <a:path w="8378" h="10569" extrusionOk="0">
                  <a:moveTo>
                    <a:pt x="5798" y="0"/>
                  </a:moveTo>
                  <a:lnTo>
                    <a:pt x="5798" y="0"/>
                  </a:lnTo>
                  <a:cubicBezTo>
                    <a:pt x="5616" y="206"/>
                    <a:pt x="3698" y="4771"/>
                    <a:pt x="3698" y="4771"/>
                  </a:cubicBezTo>
                  <a:lnTo>
                    <a:pt x="1" y="3538"/>
                  </a:lnTo>
                  <a:lnTo>
                    <a:pt x="3128" y="5821"/>
                  </a:lnTo>
                  <a:lnTo>
                    <a:pt x="663" y="9610"/>
                  </a:lnTo>
                  <a:lnTo>
                    <a:pt x="3813" y="7053"/>
                  </a:lnTo>
                  <a:lnTo>
                    <a:pt x="5707" y="10568"/>
                  </a:lnTo>
                  <a:lnTo>
                    <a:pt x="5707" y="10568"/>
                  </a:lnTo>
                  <a:lnTo>
                    <a:pt x="4840" y="6483"/>
                  </a:lnTo>
                  <a:lnTo>
                    <a:pt x="8378" y="6186"/>
                  </a:lnTo>
                  <a:lnTo>
                    <a:pt x="5045" y="5045"/>
                  </a:lnTo>
                  <a:lnTo>
                    <a:pt x="5798" y="0"/>
                  </a:ln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376;p54"/>
            <p:cNvSpPr/>
            <p:nvPr/>
          </p:nvSpPr>
          <p:spPr>
            <a:xfrm>
              <a:off x="2661025" y="3009000"/>
              <a:ext cx="209450" cy="263650"/>
            </a:xfrm>
            <a:custGeom>
              <a:avLst/>
              <a:gdLst/>
              <a:ahLst/>
              <a:cxnLst/>
              <a:rect l="l" t="t" r="r" b="b"/>
              <a:pathLst>
                <a:path w="8378" h="10546" extrusionOk="0">
                  <a:moveTo>
                    <a:pt x="5798" y="0"/>
                  </a:moveTo>
                  <a:cubicBezTo>
                    <a:pt x="5707" y="183"/>
                    <a:pt x="3812" y="4748"/>
                    <a:pt x="3812" y="4748"/>
                  </a:cubicBezTo>
                  <a:lnTo>
                    <a:pt x="0" y="3424"/>
                  </a:lnTo>
                  <a:lnTo>
                    <a:pt x="0" y="3424"/>
                  </a:lnTo>
                  <a:lnTo>
                    <a:pt x="3127" y="5798"/>
                  </a:lnTo>
                  <a:lnTo>
                    <a:pt x="753" y="9610"/>
                  </a:lnTo>
                  <a:lnTo>
                    <a:pt x="3903" y="6939"/>
                  </a:lnTo>
                  <a:lnTo>
                    <a:pt x="5798" y="10545"/>
                  </a:lnTo>
                  <a:lnTo>
                    <a:pt x="4953" y="6368"/>
                  </a:lnTo>
                  <a:lnTo>
                    <a:pt x="8377" y="6186"/>
                  </a:lnTo>
                  <a:lnTo>
                    <a:pt x="5045" y="5044"/>
                  </a:lnTo>
                  <a:lnTo>
                    <a:pt x="5798" y="0"/>
                  </a:ln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377;p54"/>
            <p:cNvSpPr/>
            <p:nvPr/>
          </p:nvSpPr>
          <p:spPr>
            <a:xfrm>
              <a:off x="2917800" y="2921125"/>
              <a:ext cx="209450" cy="263650"/>
            </a:xfrm>
            <a:custGeom>
              <a:avLst/>
              <a:gdLst/>
              <a:ahLst/>
              <a:cxnLst/>
              <a:rect l="l" t="t" r="r" b="b"/>
              <a:pathLst>
                <a:path w="8378" h="10546" extrusionOk="0">
                  <a:moveTo>
                    <a:pt x="5798" y="0"/>
                  </a:moveTo>
                  <a:lnTo>
                    <a:pt x="5798" y="0"/>
                  </a:lnTo>
                  <a:cubicBezTo>
                    <a:pt x="5616" y="91"/>
                    <a:pt x="3698" y="4748"/>
                    <a:pt x="3698" y="4748"/>
                  </a:cubicBezTo>
                  <a:lnTo>
                    <a:pt x="1" y="3424"/>
                  </a:lnTo>
                  <a:lnTo>
                    <a:pt x="3128" y="5798"/>
                  </a:lnTo>
                  <a:lnTo>
                    <a:pt x="663" y="9609"/>
                  </a:lnTo>
                  <a:lnTo>
                    <a:pt x="3904" y="6939"/>
                  </a:lnTo>
                  <a:lnTo>
                    <a:pt x="5707" y="10545"/>
                  </a:lnTo>
                  <a:lnTo>
                    <a:pt x="4840" y="6368"/>
                  </a:lnTo>
                  <a:lnTo>
                    <a:pt x="8378" y="6186"/>
                  </a:lnTo>
                  <a:lnTo>
                    <a:pt x="5045" y="5044"/>
                  </a:lnTo>
                  <a:lnTo>
                    <a:pt x="5798" y="0"/>
                  </a:ln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378;p54"/>
            <p:cNvSpPr/>
            <p:nvPr/>
          </p:nvSpPr>
          <p:spPr>
            <a:xfrm>
              <a:off x="2941775" y="3234950"/>
              <a:ext cx="39975" cy="40550"/>
            </a:xfrm>
            <a:custGeom>
              <a:avLst/>
              <a:gdLst/>
              <a:ahLst/>
              <a:cxnLst/>
              <a:rect l="l" t="t" r="r" b="b"/>
              <a:pathLst>
                <a:path w="1599" h="1622" extrusionOk="0">
                  <a:moveTo>
                    <a:pt x="754" y="1"/>
                  </a:moveTo>
                  <a:cubicBezTo>
                    <a:pt x="274" y="1"/>
                    <a:pt x="0" y="366"/>
                    <a:pt x="0" y="845"/>
                  </a:cubicBezTo>
                  <a:cubicBezTo>
                    <a:pt x="0" y="1325"/>
                    <a:pt x="274" y="1622"/>
                    <a:pt x="754" y="1622"/>
                  </a:cubicBezTo>
                  <a:cubicBezTo>
                    <a:pt x="1233" y="1622"/>
                    <a:pt x="1598" y="1325"/>
                    <a:pt x="1598" y="845"/>
                  </a:cubicBezTo>
                  <a:cubicBezTo>
                    <a:pt x="1598" y="366"/>
                    <a:pt x="1233" y="1"/>
                    <a:pt x="754" y="1"/>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379;p54"/>
            <p:cNvSpPr/>
            <p:nvPr/>
          </p:nvSpPr>
          <p:spPr>
            <a:xfrm>
              <a:off x="2865300" y="3056350"/>
              <a:ext cx="28550" cy="30850"/>
            </a:xfrm>
            <a:custGeom>
              <a:avLst/>
              <a:gdLst/>
              <a:ahLst/>
              <a:cxnLst/>
              <a:rect l="l" t="t" r="r" b="b"/>
              <a:pathLst>
                <a:path w="1142" h="1234" extrusionOk="0">
                  <a:moveTo>
                    <a:pt x="571" y="1"/>
                  </a:moveTo>
                  <a:cubicBezTo>
                    <a:pt x="297" y="1"/>
                    <a:pt x="1" y="297"/>
                    <a:pt x="1" y="663"/>
                  </a:cubicBezTo>
                  <a:cubicBezTo>
                    <a:pt x="1" y="959"/>
                    <a:pt x="297" y="1233"/>
                    <a:pt x="571" y="1233"/>
                  </a:cubicBezTo>
                  <a:cubicBezTo>
                    <a:pt x="868" y="1233"/>
                    <a:pt x="1142" y="959"/>
                    <a:pt x="1142" y="663"/>
                  </a:cubicBezTo>
                  <a:cubicBezTo>
                    <a:pt x="1142" y="297"/>
                    <a:pt x="868" y="1"/>
                    <a:pt x="571" y="1"/>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380;p54"/>
            <p:cNvSpPr/>
            <p:nvPr/>
          </p:nvSpPr>
          <p:spPr>
            <a:xfrm>
              <a:off x="2708375" y="2956500"/>
              <a:ext cx="33700" cy="33675"/>
            </a:xfrm>
            <a:custGeom>
              <a:avLst/>
              <a:gdLst/>
              <a:ahLst/>
              <a:cxnLst/>
              <a:rect l="l" t="t" r="r" b="b"/>
              <a:pathLst>
                <a:path w="1348" h="1347" extrusionOk="0">
                  <a:moveTo>
                    <a:pt x="663" y="0"/>
                  </a:moveTo>
                  <a:cubicBezTo>
                    <a:pt x="297" y="0"/>
                    <a:pt x="1" y="388"/>
                    <a:pt x="1" y="662"/>
                  </a:cubicBezTo>
                  <a:cubicBezTo>
                    <a:pt x="1" y="1050"/>
                    <a:pt x="297" y="1347"/>
                    <a:pt x="663" y="1347"/>
                  </a:cubicBezTo>
                  <a:cubicBezTo>
                    <a:pt x="1051" y="1347"/>
                    <a:pt x="1347" y="1050"/>
                    <a:pt x="1347" y="662"/>
                  </a:cubicBezTo>
                  <a:cubicBezTo>
                    <a:pt x="1347" y="388"/>
                    <a:pt x="1051" y="0"/>
                    <a:pt x="663" y="0"/>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381;p54"/>
            <p:cNvSpPr/>
            <p:nvPr/>
          </p:nvSpPr>
          <p:spPr>
            <a:xfrm>
              <a:off x="2591975" y="3135100"/>
              <a:ext cx="50250" cy="49675"/>
            </a:xfrm>
            <a:custGeom>
              <a:avLst/>
              <a:gdLst/>
              <a:ahLst/>
              <a:cxnLst/>
              <a:rect l="l" t="t" r="r" b="b"/>
              <a:pathLst>
                <a:path w="2010" h="1987" extrusionOk="0">
                  <a:moveTo>
                    <a:pt x="959" y="0"/>
                  </a:moveTo>
                  <a:cubicBezTo>
                    <a:pt x="388" y="0"/>
                    <a:pt x="0" y="480"/>
                    <a:pt x="0" y="936"/>
                  </a:cubicBezTo>
                  <a:cubicBezTo>
                    <a:pt x="0" y="1507"/>
                    <a:pt x="388" y="1986"/>
                    <a:pt x="959" y="1986"/>
                  </a:cubicBezTo>
                  <a:cubicBezTo>
                    <a:pt x="1530" y="1986"/>
                    <a:pt x="2009" y="1507"/>
                    <a:pt x="2009" y="936"/>
                  </a:cubicBezTo>
                  <a:cubicBezTo>
                    <a:pt x="2009" y="480"/>
                    <a:pt x="1530" y="0"/>
                    <a:pt x="959" y="0"/>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382;p54"/>
            <p:cNvSpPr/>
            <p:nvPr/>
          </p:nvSpPr>
          <p:spPr>
            <a:xfrm>
              <a:off x="2420775" y="3094575"/>
              <a:ext cx="28575" cy="28575"/>
            </a:xfrm>
            <a:custGeom>
              <a:avLst/>
              <a:gdLst/>
              <a:ahLst/>
              <a:cxnLst/>
              <a:rect l="l" t="t" r="r" b="b"/>
              <a:pathLst>
                <a:path w="1143" h="1143" extrusionOk="0">
                  <a:moveTo>
                    <a:pt x="571" y="1"/>
                  </a:moveTo>
                  <a:cubicBezTo>
                    <a:pt x="183" y="1"/>
                    <a:pt x="1" y="275"/>
                    <a:pt x="1" y="572"/>
                  </a:cubicBezTo>
                  <a:cubicBezTo>
                    <a:pt x="1" y="960"/>
                    <a:pt x="183" y="1142"/>
                    <a:pt x="571" y="1142"/>
                  </a:cubicBezTo>
                  <a:cubicBezTo>
                    <a:pt x="868" y="1142"/>
                    <a:pt x="1142" y="960"/>
                    <a:pt x="1142" y="572"/>
                  </a:cubicBezTo>
                  <a:cubicBezTo>
                    <a:pt x="1142" y="275"/>
                    <a:pt x="868" y="1"/>
                    <a:pt x="571" y="1"/>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383;p54"/>
            <p:cNvSpPr/>
            <p:nvPr/>
          </p:nvSpPr>
          <p:spPr>
            <a:xfrm>
              <a:off x="3103250" y="3129975"/>
              <a:ext cx="42825" cy="40525"/>
            </a:xfrm>
            <a:custGeom>
              <a:avLst/>
              <a:gdLst/>
              <a:ahLst/>
              <a:cxnLst/>
              <a:rect l="l" t="t" r="r" b="b"/>
              <a:pathLst>
                <a:path w="1713" h="1621" extrusionOk="0">
                  <a:moveTo>
                    <a:pt x="845" y="0"/>
                  </a:moveTo>
                  <a:cubicBezTo>
                    <a:pt x="389" y="0"/>
                    <a:pt x="1" y="388"/>
                    <a:pt x="1" y="776"/>
                  </a:cubicBezTo>
                  <a:cubicBezTo>
                    <a:pt x="1" y="1255"/>
                    <a:pt x="389" y="1621"/>
                    <a:pt x="845" y="1621"/>
                  </a:cubicBezTo>
                  <a:cubicBezTo>
                    <a:pt x="1325" y="1621"/>
                    <a:pt x="1713" y="1255"/>
                    <a:pt x="1713" y="776"/>
                  </a:cubicBezTo>
                  <a:cubicBezTo>
                    <a:pt x="1713" y="388"/>
                    <a:pt x="1325" y="0"/>
                    <a:pt x="845" y="0"/>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384;p54"/>
            <p:cNvSpPr/>
            <p:nvPr/>
          </p:nvSpPr>
          <p:spPr>
            <a:xfrm>
              <a:off x="3046200" y="3298875"/>
              <a:ext cx="23975" cy="23975"/>
            </a:xfrm>
            <a:custGeom>
              <a:avLst/>
              <a:gdLst/>
              <a:ahLst/>
              <a:cxnLst/>
              <a:rect l="l" t="t" r="r" b="b"/>
              <a:pathLst>
                <a:path w="959" h="959" extrusionOk="0">
                  <a:moveTo>
                    <a:pt x="480" y="0"/>
                  </a:moveTo>
                  <a:cubicBezTo>
                    <a:pt x="183" y="0"/>
                    <a:pt x="0" y="206"/>
                    <a:pt x="0" y="480"/>
                  </a:cubicBezTo>
                  <a:cubicBezTo>
                    <a:pt x="0" y="776"/>
                    <a:pt x="183" y="959"/>
                    <a:pt x="480" y="959"/>
                  </a:cubicBezTo>
                  <a:cubicBezTo>
                    <a:pt x="754" y="959"/>
                    <a:pt x="959" y="776"/>
                    <a:pt x="959" y="480"/>
                  </a:cubicBezTo>
                  <a:cubicBezTo>
                    <a:pt x="959" y="206"/>
                    <a:pt x="754" y="0"/>
                    <a:pt x="480" y="0"/>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385;p54"/>
            <p:cNvSpPr/>
            <p:nvPr/>
          </p:nvSpPr>
          <p:spPr>
            <a:xfrm>
              <a:off x="2461300" y="2825825"/>
              <a:ext cx="52525" cy="52525"/>
            </a:xfrm>
            <a:custGeom>
              <a:avLst/>
              <a:gdLst/>
              <a:ahLst/>
              <a:cxnLst/>
              <a:rect l="l" t="t" r="r" b="b"/>
              <a:pathLst>
                <a:path w="2101" h="2101" extrusionOk="0">
                  <a:moveTo>
                    <a:pt x="1050" y="0"/>
                  </a:moveTo>
                  <a:cubicBezTo>
                    <a:pt x="480" y="0"/>
                    <a:pt x="0" y="480"/>
                    <a:pt x="0" y="1050"/>
                  </a:cubicBezTo>
                  <a:cubicBezTo>
                    <a:pt x="0" y="1621"/>
                    <a:pt x="480" y="2100"/>
                    <a:pt x="1050" y="2100"/>
                  </a:cubicBezTo>
                  <a:cubicBezTo>
                    <a:pt x="1621" y="2100"/>
                    <a:pt x="2100" y="1621"/>
                    <a:pt x="2100" y="1050"/>
                  </a:cubicBezTo>
                  <a:cubicBezTo>
                    <a:pt x="2100" y="480"/>
                    <a:pt x="1621" y="0"/>
                    <a:pt x="1050" y="0"/>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386;p54"/>
            <p:cNvSpPr/>
            <p:nvPr/>
          </p:nvSpPr>
          <p:spPr>
            <a:xfrm>
              <a:off x="2406525" y="2723675"/>
              <a:ext cx="822875" cy="306450"/>
            </a:xfrm>
            <a:custGeom>
              <a:avLst/>
              <a:gdLst/>
              <a:ahLst/>
              <a:cxnLst/>
              <a:rect l="l" t="t" r="r" b="b"/>
              <a:pathLst>
                <a:path w="32915" h="12258" extrusionOk="0">
                  <a:moveTo>
                    <a:pt x="479" y="0"/>
                  </a:moveTo>
                  <a:cubicBezTo>
                    <a:pt x="183" y="662"/>
                    <a:pt x="0" y="4566"/>
                    <a:pt x="0" y="4566"/>
                  </a:cubicBezTo>
                  <a:cubicBezTo>
                    <a:pt x="0" y="4566"/>
                    <a:pt x="31111" y="12258"/>
                    <a:pt x="31294" y="12258"/>
                  </a:cubicBezTo>
                  <a:cubicBezTo>
                    <a:pt x="31476" y="12258"/>
                    <a:pt x="32914" y="7693"/>
                    <a:pt x="32914" y="7693"/>
                  </a:cubicBezTo>
                  <a:lnTo>
                    <a:pt x="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387;p54"/>
            <p:cNvSpPr/>
            <p:nvPr/>
          </p:nvSpPr>
          <p:spPr>
            <a:xfrm>
              <a:off x="1731450" y="2331075"/>
              <a:ext cx="865100" cy="611200"/>
            </a:xfrm>
            <a:custGeom>
              <a:avLst/>
              <a:gdLst/>
              <a:ahLst/>
              <a:cxnLst/>
              <a:rect l="l" t="t" r="r" b="b"/>
              <a:pathLst>
                <a:path w="34604" h="24448" extrusionOk="0">
                  <a:moveTo>
                    <a:pt x="29377" y="1"/>
                  </a:moveTo>
                  <a:lnTo>
                    <a:pt x="1" y="11322"/>
                  </a:lnTo>
                  <a:cubicBezTo>
                    <a:pt x="365" y="12754"/>
                    <a:pt x="4534" y="24447"/>
                    <a:pt x="4927" y="24447"/>
                  </a:cubicBezTo>
                  <a:cubicBezTo>
                    <a:pt x="4928" y="24447"/>
                    <a:pt x="4930" y="24447"/>
                    <a:pt x="4931" y="24447"/>
                  </a:cubicBezTo>
                  <a:cubicBezTo>
                    <a:pt x="5410" y="24355"/>
                    <a:pt x="34604" y="12760"/>
                    <a:pt x="34604" y="12760"/>
                  </a:cubicBezTo>
                  <a:lnTo>
                    <a:pt x="29377" y="1"/>
                  </a:ln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388;p54"/>
            <p:cNvSpPr/>
            <p:nvPr/>
          </p:nvSpPr>
          <p:spPr>
            <a:xfrm>
              <a:off x="2425350" y="2348200"/>
              <a:ext cx="59950" cy="361225"/>
            </a:xfrm>
            <a:custGeom>
              <a:avLst/>
              <a:gdLst/>
              <a:ahLst/>
              <a:cxnLst/>
              <a:rect l="l" t="t" r="r" b="b"/>
              <a:pathLst>
                <a:path w="2398" h="14449" extrusionOk="0">
                  <a:moveTo>
                    <a:pt x="1530" y="0"/>
                  </a:moveTo>
                  <a:lnTo>
                    <a:pt x="0" y="1324"/>
                  </a:lnTo>
                  <a:lnTo>
                    <a:pt x="776" y="14449"/>
                  </a:lnTo>
                  <a:cubicBezTo>
                    <a:pt x="1347" y="14266"/>
                    <a:pt x="1826" y="14061"/>
                    <a:pt x="2397" y="13878"/>
                  </a:cubicBezTo>
                  <a:lnTo>
                    <a:pt x="1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389;p54"/>
            <p:cNvSpPr/>
            <p:nvPr/>
          </p:nvSpPr>
          <p:spPr>
            <a:xfrm>
              <a:off x="2180550" y="2448050"/>
              <a:ext cx="111875" cy="349250"/>
            </a:xfrm>
            <a:custGeom>
              <a:avLst/>
              <a:gdLst/>
              <a:ahLst/>
              <a:cxnLst/>
              <a:rect l="l" t="t" r="r" b="b"/>
              <a:pathLst>
                <a:path w="4475" h="13970" extrusionOk="0">
                  <a:moveTo>
                    <a:pt x="2283" y="1"/>
                  </a:moveTo>
                  <a:lnTo>
                    <a:pt x="0" y="572"/>
                  </a:lnTo>
                  <a:lnTo>
                    <a:pt x="1712" y="13970"/>
                  </a:lnTo>
                  <a:cubicBezTo>
                    <a:pt x="2671" y="13582"/>
                    <a:pt x="3515" y="13308"/>
                    <a:pt x="4474" y="12920"/>
                  </a:cubicBezTo>
                  <a:lnTo>
                    <a:pt x="22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390;p54"/>
            <p:cNvSpPr/>
            <p:nvPr/>
          </p:nvSpPr>
          <p:spPr>
            <a:xfrm>
              <a:off x="2068700" y="2481150"/>
              <a:ext cx="102750" cy="366375"/>
            </a:xfrm>
            <a:custGeom>
              <a:avLst/>
              <a:gdLst/>
              <a:ahLst/>
              <a:cxnLst/>
              <a:rect l="l" t="t" r="r" b="b"/>
              <a:pathLst>
                <a:path w="4110" h="14655" extrusionOk="0">
                  <a:moveTo>
                    <a:pt x="2397" y="1"/>
                  </a:moveTo>
                  <a:lnTo>
                    <a:pt x="1" y="1621"/>
                  </a:lnTo>
                  <a:lnTo>
                    <a:pt x="1142" y="14655"/>
                  </a:lnTo>
                  <a:cubicBezTo>
                    <a:pt x="2101" y="14267"/>
                    <a:pt x="3059" y="13879"/>
                    <a:pt x="4109" y="13513"/>
                  </a:cubicBezTo>
                  <a:lnTo>
                    <a:pt x="23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391;p54"/>
            <p:cNvSpPr/>
            <p:nvPr/>
          </p:nvSpPr>
          <p:spPr>
            <a:xfrm>
              <a:off x="2316350" y="2407550"/>
              <a:ext cx="71350" cy="340125"/>
            </a:xfrm>
            <a:custGeom>
              <a:avLst/>
              <a:gdLst/>
              <a:ahLst/>
              <a:cxnLst/>
              <a:rect l="l" t="t" r="r" b="b"/>
              <a:pathLst>
                <a:path w="2854" h="13605" extrusionOk="0">
                  <a:moveTo>
                    <a:pt x="1713" y="0"/>
                  </a:moveTo>
                  <a:lnTo>
                    <a:pt x="1" y="480"/>
                  </a:lnTo>
                  <a:lnTo>
                    <a:pt x="1416" y="13604"/>
                  </a:lnTo>
                  <a:cubicBezTo>
                    <a:pt x="1895" y="13399"/>
                    <a:pt x="2375" y="13216"/>
                    <a:pt x="2854" y="13034"/>
                  </a:cubicBezTo>
                  <a:lnTo>
                    <a:pt x="17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392;p54"/>
            <p:cNvSpPr/>
            <p:nvPr/>
          </p:nvSpPr>
          <p:spPr>
            <a:xfrm>
              <a:off x="1731450" y="2614125"/>
              <a:ext cx="71350" cy="156925"/>
            </a:xfrm>
            <a:custGeom>
              <a:avLst/>
              <a:gdLst/>
              <a:ahLst/>
              <a:cxnLst/>
              <a:rect l="l" t="t" r="r" b="b"/>
              <a:pathLst>
                <a:path w="2854" h="6277" extrusionOk="0">
                  <a:moveTo>
                    <a:pt x="1" y="0"/>
                  </a:moveTo>
                  <a:cubicBezTo>
                    <a:pt x="183" y="662"/>
                    <a:pt x="1142" y="3424"/>
                    <a:pt x="2192" y="6277"/>
                  </a:cubicBezTo>
                  <a:lnTo>
                    <a:pt x="2854" y="388"/>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393;p54"/>
            <p:cNvSpPr/>
            <p:nvPr/>
          </p:nvSpPr>
          <p:spPr>
            <a:xfrm>
              <a:off x="2534900" y="2497700"/>
              <a:ext cx="50250" cy="175775"/>
            </a:xfrm>
            <a:custGeom>
              <a:avLst/>
              <a:gdLst/>
              <a:ahLst/>
              <a:cxnLst/>
              <a:rect l="l" t="t" r="r" b="b"/>
              <a:pathLst>
                <a:path w="2010" h="7031" extrusionOk="0">
                  <a:moveTo>
                    <a:pt x="1" y="1"/>
                  </a:moveTo>
                  <a:lnTo>
                    <a:pt x="92" y="7031"/>
                  </a:lnTo>
                  <a:cubicBezTo>
                    <a:pt x="960" y="6666"/>
                    <a:pt x="1621" y="6460"/>
                    <a:pt x="2009" y="6278"/>
                  </a:cubicBezTo>
                  <a:lnTo>
                    <a:pt x="2009" y="504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94;p54"/>
            <p:cNvSpPr/>
            <p:nvPr/>
          </p:nvSpPr>
          <p:spPr>
            <a:xfrm>
              <a:off x="1826175" y="2590725"/>
              <a:ext cx="71350" cy="351525"/>
            </a:xfrm>
            <a:custGeom>
              <a:avLst/>
              <a:gdLst/>
              <a:ahLst/>
              <a:cxnLst/>
              <a:rect l="l" t="t" r="r" b="b"/>
              <a:pathLst>
                <a:path w="2854" h="14061" extrusionOk="0">
                  <a:moveTo>
                    <a:pt x="2854" y="0"/>
                  </a:moveTo>
                  <a:lnTo>
                    <a:pt x="959" y="365"/>
                  </a:lnTo>
                  <a:lnTo>
                    <a:pt x="1" y="11504"/>
                  </a:lnTo>
                  <a:cubicBezTo>
                    <a:pt x="571" y="13011"/>
                    <a:pt x="1051" y="14061"/>
                    <a:pt x="1142" y="14061"/>
                  </a:cubicBezTo>
                  <a:cubicBezTo>
                    <a:pt x="1256" y="14061"/>
                    <a:pt x="1827" y="13787"/>
                    <a:pt x="2763" y="13490"/>
                  </a:cubicBezTo>
                  <a:lnTo>
                    <a:pt x="28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395;p54"/>
            <p:cNvSpPr/>
            <p:nvPr/>
          </p:nvSpPr>
          <p:spPr>
            <a:xfrm>
              <a:off x="1959700" y="2540500"/>
              <a:ext cx="73650" cy="356675"/>
            </a:xfrm>
            <a:custGeom>
              <a:avLst/>
              <a:gdLst/>
              <a:ahLst/>
              <a:cxnLst/>
              <a:rect l="l" t="t" r="r" b="b"/>
              <a:pathLst>
                <a:path w="2946" h="14267" extrusionOk="0">
                  <a:moveTo>
                    <a:pt x="2192" y="1"/>
                  </a:moveTo>
                  <a:lnTo>
                    <a:pt x="1" y="1051"/>
                  </a:lnTo>
                  <a:lnTo>
                    <a:pt x="366" y="14266"/>
                  </a:lnTo>
                  <a:cubicBezTo>
                    <a:pt x="1142" y="13992"/>
                    <a:pt x="1987" y="13696"/>
                    <a:pt x="2945" y="13308"/>
                  </a:cubicBezTo>
                  <a:lnTo>
                    <a:pt x="21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396;p54"/>
            <p:cNvSpPr/>
            <p:nvPr/>
          </p:nvSpPr>
          <p:spPr>
            <a:xfrm>
              <a:off x="1703225" y="2311525"/>
              <a:ext cx="301100" cy="186200"/>
            </a:xfrm>
            <a:custGeom>
              <a:avLst/>
              <a:gdLst/>
              <a:ahLst/>
              <a:cxnLst/>
              <a:rect l="l" t="t" r="r" b="b"/>
              <a:pathLst>
                <a:path w="12044" h="7448" extrusionOk="0">
                  <a:moveTo>
                    <a:pt x="7589" y="1604"/>
                  </a:moveTo>
                  <a:cubicBezTo>
                    <a:pt x="8020" y="1604"/>
                    <a:pt x="8288" y="4687"/>
                    <a:pt x="7498" y="6033"/>
                  </a:cubicBezTo>
                  <a:cubicBezTo>
                    <a:pt x="7110" y="4777"/>
                    <a:pt x="7019" y="2038"/>
                    <a:pt x="7498" y="1650"/>
                  </a:cubicBezTo>
                  <a:cubicBezTo>
                    <a:pt x="7529" y="1619"/>
                    <a:pt x="7559" y="1604"/>
                    <a:pt x="7589" y="1604"/>
                  </a:cubicBezTo>
                  <a:close/>
                  <a:moveTo>
                    <a:pt x="10193" y="2310"/>
                  </a:moveTo>
                  <a:cubicBezTo>
                    <a:pt x="10691" y="2310"/>
                    <a:pt x="9103" y="5268"/>
                    <a:pt x="8069" y="6033"/>
                  </a:cubicBezTo>
                  <a:cubicBezTo>
                    <a:pt x="8160" y="4983"/>
                    <a:pt x="9598" y="2403"/>
                    <a:pt x="10169" y="2312"/>
                  </a:cubicBezTo>
                  <a:cubicBezTo>
                    <a:pt x="10177" y="2311"/>
                    <a:pt x="10185" y="2310"/>
                    <a:pt x="10193" y="2310"/>
                  </a:cubicBezTo>
                  <a:close/>
                  <a:moveTo>
                    <a:pt x="4623" y="2310"/>
                  </a:moveTo>
                  <a:cubicBezTo>
                    <a:pt x="4630" y="2310"/>
                    <a:pt x="4637" y="2311"/>
                    <a:pt x="4645" y="2312"/>
                  </a:cubicBezTo>
                  <a:cubicBezTo>
                    <a:pt x="5216" y="2495"/>
                    <a:pt x="7201" y="6306"/>
                    <a:pt x="7201" y="6306"/>
                  </a:cubicBezTo>
                  <a:cubicBezTo>
                    <a:pt x="6079" y="5004"/>
                    <a:pt x="4227" y="2310"/>
                    <a:pt x="4623" y="2310"/>
                  </a:cubicBezTo>
                  <a:close/>
                  <a:moveTo>
                    <a:pt x="3116" y="4595"/>
                  </a:moveTo>
                  <a:cubicBezTo>
                    <a:pt x="3207" y="4595"/>
                    <a:pt x="5969" y="5644"/>
                    <a:pt x="6927" y="6877"/>
                  </a:cubicBezTo>
                  <a:cubicBezTo>
                    <a:pt x="3686" y="5827"/>
                    <a:pt x="2933" y="4686"/>
                    <a:pt x="3116" y="4595"/>
                  </a:cubicBezTo>
                  <a:close/>
                  <a:moveTo>
                    <a:pt x="7724" y="1"/>
                  </a:moveTo>
                  <a:cubicBezTo>
                    <a:pt x="7269" y="1"/>
                    <a:pt x="6729" y="915"/>
                    <a:pt x="6448" y="3453"/>
                  </a:cubicBezTo>
                  <a:cubicBezTo>
                    <a:pt x="5940" y="1884"/>
                    <a:pt x="4763" y="968"/>
                    <a:pt x="4106" y="968"/>
                  </a:cubicBezTo>
                  <a:cubicBezTo>
                    <a:pt x="3406" y="968"/>
                    <a:pt x="3296" y="2009"/>
                    <a:pt x="5216" y="4412"/>
                  </a:cubicBezTo>
                  <a:cubicBezTo>
                    <a:pt x="3898" y="3803"/>
                    <a:pt x="2954" y="3559"/>
                    <a:pt x="2343" y="3559"/>
                  </a:cubicBezTo>
                  <a:cubicBezTo>
                    <a:pt x="1" y="3559"/>
                    <a:pt x="2539" y="7140"/>
                    <a:pt x="7589" y="7448"/>
                  </a:cubicBezTo>
                  <a:cubicBezTo>
                    <a:pt x="11043" y="4472"/>
                    <a:pt x="12044" y="930"/>
                    <a:pt x="10910" y="930"/>
                  </a:cubicBezTo>
                  <a:cubicBezTo>
                    <a:pt x="10418" y="930"/>
                    <a:pt x="9523" y="1598"/>
                    <a:pt x="8251" y="3271"/>
                  </a:cubicBezTo>
                  <a:cubicBezTo>
                    <a:pt x="8803" y="1681"/>
                    <a:pt x="8342" y="1"/>
                    <a:pt x="7724" y="1"/>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397;p54"/>
            <p:cNvSpPr/>
            <p:nvPr/>
          </p:nvSpPr>
          <p:spPr>
            <a:xfrm>
              <a:off x="1695500" y="2255175"/>
              <a:ext cx="810900" cy="437700"/>
            </a:xfrm>
            <a:custGeom>
              <a:avLst/>
              <a:gdLst/>
              <a:ahLst/>
              <a:cxnLst/>
              <a:rect l="l" t="t" r="r" b="b"/>
              <a:pathLst>
                <a:path w="32436" h="17508" extrusionOk="0">
                  <a:moveTo>
                    <a:pt x="31203" y="1"/>
                  </a:moveTo>
                  <a:lnTo>
                    <a:pt x="1" y="12464"/>
                  </a:lnTo>
                  <a:cubicBezTo>
                    <a:pt x="206" y="13125"/>
                    <a:pt x="1804" y="17508"/>
                    <a:pt x="1804" y="17508"/>
                  </a:cubicBezTo>
                  <a:lnTo>
                    <a:pt x="32436" y="4292"/>
                  </a:lnTo>
                  <a:lnTo>
                    <a:pt x="312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398;p54"/>
            <p:cNvSpPr/>
            <p:nvPr/>
          </p:nvSpPr>
          <p:spPr>
            <a:xfrm>
              <a:off x="2251875" y="1560725"/>
              <a:ext cx="537550" cy="316725"/>
            </a:xfrm>
            <a:custGeom>
              <a:avLst/>
              <a:gdLst/>
              <a:ahLst/>
              <a:cxnLst/>
              <a:rect l="l" t="t" r="r" b="b"/>
              <a:pathLst>
                <a:path w="21502" h="12669" extrusionOk="0">
                  <a:moveTo>
                    <a:pt x="21502" y="1"/>
                  </a:moveTo>
                  <a:lnTo>
                    <a:pt x="1" y="1347"/>
                  </a:lnTo>
                  <a:cubicBezTo>
                    <a:pt x="206" y="2580"/>
                    <a:pt x="1" y="12669"/>
                    <a:pt x="571" y="12669"/>
                  </a:cubicBezTo>
                  <a:cubicBezTo>
                    <a:pt x="1233" y="12669"/>
                    <a:pt x="21411" y="11893"/>
                    <a:pt x="21411" y="11893"/>
                  </a:cubicBezTo>
                  <a:lnTo>
                    <a:pt x="215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399;p54"/>
            <p:cNvSpPr/>
            <p:nvPr/>
          </p:nvSpPr>
          <p:spPr>
            <a:xfrm>
              <a:off x="2204525" y="1503675"/>
              <a:ext cx="623150" cy="142850"/>
            </a:xfrm>
            <a:custGeom>
              <a:avLst/>
              <a:gdLst/>
              <a:ahLst/>
              <a:cxnLst/>
              <a:rect l="l" t="t" r="r" b="b"/>
              <a:pathLst>
                <a:path w="24926" h="5714" extrusionOk="0">
                  <a:moveTo>
                    <a:pt x="24537" y="0"/>
                  </a:moveTo>
                  <a:lnTo>
                    <a:pt x="274" y="776"/>
                  </a:lnTo>
                  <a:cubicBezTo>
                    <a:pt x="388" y="1917"/>
                    <a:pt x="0" y="5615"/>
                    <a:pt x="274" y="5706"/>
                  </a:cubicBezTo>
                  <a:cubicBezTo>
                    <a:pt x="286" y="5711"/>
                    <a:pt x="338" y="5713"/>
                    <a:pt x="426" y="5713"/>
                  </a:cubicBezTo>
                  <a:cubicBezTo>
                    <a:pt x="2510" y="5713"/>
                    <a:pt x="24925" y="4474"/>
                    <a:pt x="24925" y="4474"/>
                  </a:cubicBezTo>
                  <a:lnTo>
                    <a:pt x="245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400;p54"/>
            <p:cNvSpPr/>
            <p:nvPr/>
          </p:nvSpPr>
          <p:spPr>
            <a:xfrm>
              <a:off x="2420775" y="1209225"/>
              <a:ext cx="192900" cy="287625"/>
            </a:xfrm>
            <a:custGeom>
              <a:avLst/>
              <a:gdLst/>
              <a:ahLst/>
              <a:cxnLst/>
              <a:rect l="l" t="t" r="r" b="b"/>
              <a:pathLst>
                <a:path w="7716" h="11505" extrusionOk="0">
                  <a:moveTo>
                    <a:pt x="2763" y="0"/>
                  </a:moveTo>
                  <a:cubicBezTo>
                    <a:pt x="2466" y="936"/>
                    <a:pt x="1" y="11504"/>
                    <a:pt x="1" y="11504"/>
                  </a:cubicBezTo>
                  <a:lnTo>
                    <a:pt x="7716" y="11025"/>
                  </a:lnTo>
                  <a:lnTo>
                    <a:pt x="2763" y="0"/>
                  </a:ln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401;p54"/>
            <p:cNvSpPr/>
            <p:nvPr/>
          </p:nvSpPr>
          <p:spPr>
            <a:xfrm>
              <a:off x="2337475" y="911925"/>
              <a:ext cx="319000" cy="309300"/>
            </a:xfrm>
            <a:custGeom>
              <a:avLst/>
              <a:gdLst/>
              <a:ahLst/>
              <a:cxnLst/>
              <a:rect l="l" t="t" r="r" b="b"/>
              <a:pathLst>
                <a:path w="12760" h="12372" extrusionOk="0">
                  <a:moveTo>
                    <a:pt x="10363" y="0"/>
                  </a:moveTo>
                  <a:lnTo>
                    <a:pt x="5707" y="5615"/>
                  </a:lnTo>
                  <a:lnTo>
                    <a:pt x="1233" y="388"/>
                  </a:lnTo>
                  <a:lnTo>
                    <a:pt x="3424" y="6460"/>
                  </a:lnTo>
                  <a:lnTo>
                    <a:pt x="3333" y="6939"/>
                  </a:lnTo>
                  <a:lnTo>
                    <a:pt x="0" y="12372"/>
                  </a:lnTo>
                  <a:lnTo>
                    <a:pt x="6483" y="8560"/>
                  </a:lnTo>
                  <a:lnTo>
                    <a:pt x="12760" y="9884"/>
                  </a:lnTo>
                  <a:lnTo>
                    <a:pt x="7327" y="5889"/>
                  </a:lnTo>
                  <a:lnTo>
                    <a:pt x="10363" y="0"/>
                  </a:ln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402;p54"/>
            <p:cNvSpPr/>
            <p:nvPr/>
          </p:nvSpPr>
          <p:spPr>
            <a:xfrm>
              <a:off x="2235325" y="776100"/>
              <a:ext cx="461100" cy="559250"/>
            </a:xfrm>
            <a:custGeom>
              <a:avLst/>
              <a:gdLst/>
              <a:ahLst/>
              <a:cxnLst/>
              <a:rect l="l" t="t" r="r" b="b"/>
              <a:pathLst>
                <a:path w="18444" h="22370" extrusionOk="0">
                  <a:moveTo>
                    <a:pt x="15978" y="21023"/>
                  </a:moveTo>
                  <a:lnTo>
                    <a:pt x="15978" y="21023"/>
                  </a:lnTo>
                  <a:lnTo>
                    <a:pt x="15978" y="21023"/>
                  </a:lnTo>
                  <a:close/>
                  <a:moveTo>
                    <a:pt x="9222" y="1"/>
                  </a:moveTo>
                  <a:cubicBezTo>
                    <a:pt x="9131" y="389"/>
                    <a:pt x="8286" y="10752"/>
                    <a:pt x="8286" y="10752"/>
                  </a:cubicBezTo>
                  <a:lnTo>
                    <a:pt x="1" y="10660"/>
                  </a:lnTo>
                  <a:lnTo>
                    <a:pt x="1" y="10660"/>
                  </a:lnTo>
                  <a:lnTo>
                    <a:pt x="7716" y="13240"/>
                  </a:lnTo>
                  <a:lnTo>
                    <a:pt x="5319" y="22370"/>
                  </a:lnTo>
                  <a:lnTo>
                    <a:pt x="9884" y="15134"/>
                  </a:lnTo>
                  <a:lnTo>
                    <a:pt x="15978" y="21023"/>
                  </a:lnTo>
                  <a:lnTo>
                    <a:pt x="11596" y="13331"/>
                  </a:lnTo>
                  <a:lnTo>
                    <a:pt x="18443" y="10660"/>
                  </a:lnTo>
                  <a:lnTo>
                    <a:pt x="10934" y="10569"/>
                  </a:lnTo>
                  <a:lnTo>
                    <a:pt x="92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403;p54"/>
            <p:cNvSpPr/>
            <p:nvPr/>
          </p:nvSpPr>
          <p:spPr>
            <a:xfrm>
              <a:off x="1985950" y="1917375"/>
              <a:ext cx="677375" cy="425725"/>
            </a:xfrm>
            <a:custGeom>
              <a:avLst/>
              <a:gdLst/>
              <a:ahLst/>
              <a:cxnLst/>
              <a:rect l="l" t="t" r="r" b="b"/>
              <a:pathLst>
                <a:path w="27095" h="17029" extrusionOk="0">
                  <a:moveTo>
                    <a:pt x="24812" y="0"/>
                  </a:moveTo>
                  <a:lnTo>
                    <a:pt x="1" y="4862"/>
                  </a:lnTo>
                  <a:cubicBezTo>
                    <a:pt x="365" y="6748"/>
                    <a:pt x="1701" y="17029"/>
                    <a:pt x="2276" y="17029"/>
                  </a:cubicBezTo>
                  <a:cubicBezTo>
                    <a:pt x="2278" y="17029"/>
                    <a:pt x="2281" y="17028"/>
                    <a:pt x="2283" y="17028"/>
                  </a:cubicBezTo>
                  <a:cubicBezTo>
                    <a:pt x="2740" y="16845"/>
                    <a:pt x="26524" y="12098"/>
                    <a:pt x="26821" y="11801"/>
                  </a:cubicBezTo>
                  <a:cubicBezTo>
                    <a:pt x="27095" y="11413"/>
                    <a:pt x="24812" y="0"/>
                    <a:pt x="248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404;p54"/>
            <p:cNvSpPr/>
            <p:nvPr/>
          </p:nvSpPr>
          <p:spPr>
            <a:xfrm>
              <a:off x="1962000" y="1882000"/>
              <a:ext cx="665950" cy="214000"/>
            </a:xfrm>
            <a:custGeom>
              <a:avLst/>
              <a:gdLst/>
              <a:ahLst/>
              <a:cxnLst/>
              <a:rect l="l" t="t" r="r" b="b"/>
              <a:pathLst>
                <a:path w="26638" h="8560" extrusionOk="0">
                  <a:moveTo>
                    <a:pt x="26158" y="0"/>
                  </a:moveTo>
                  <a:lnTo>
                    <a:pt x="0" y="3995"/>
                  </a:lnTo>
                  <a:cubicBezTo>
                    <a:pt x="0" y="4474"/>
                    <a:pt x="571" y="8560"/>
                    <a:pt x="571" y="8560"/>
                  </a:cubicBezTo>
                  <a:lnTo>
                    <a:pt x="26637" y="3241"/>
                  </a:lnTo>
                  <a:lnTo>
                    <a:pt x="261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405;p54"/>
            <p:cNvSpPr/>
            <p:nvPr/>
          </p:nvSpPr>
          <p:spPr>
            <a:xfrm>
              <a:off x="2249600" y="1898125"/>
              <a:ext cx="61650" cy="40950"/>
            </a:xfrm>
            <a:custGeom>
              <a:avLst/>
              <a:gdLst/>
              <a:ahLst/>
              <a:cxnLst/>
              <a:rect l="l" t="t" r="r" b="b"/>
              <a:pathLst>
                <a:path w="2466" h="1638" extrusionOk="0">
                  <a:moveTo>
                    <a:pt x="991" y="1"/>
                  </a:moveTo>
                  <a:cubicBezTo>
                    <a:pt x="949" y="1"/>
                    <a:pt x="908" y="6"/>
                    <a:pt x="868" y="17"/>
                  </a:cubicBezTo>
                  <a:cubicBezTo>
                    <a:pt x="183" y="108"/>
                    <a:pt x="0" y="1341"/>
                    <a:pt x="92" y="1638"/>
                  </a:cubicBezTo>
                  <a:lnTo>
                    <a:pt x="2465" y="1250"/>
                  </a:lnTo>
                  <a:cubicBezTo>
                    <a:pt x="2465" y="1250"/>
                    <a:pt x="1639" y="1"/>
                    <a:pt x="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406;p54"/>
            <p:cNvSpPr/>
            <p:nvPr/>
          </p:nvSpPr>
          <p:spPr>
            <a:xfrm>
              <a:off x="2261575" y="1927075"/>
              <a:ext cx="140400" cy="364075"/>
            </a:xfrm>
            <a:custGeom>
              <a:avLst/>
              <a:gdLst/>
              <a:ahLst/>
              <a:cxnLst/>
              <a:rect l="l" t="t" r="r" b="b"/>
              <a:pathLst>
                <a:path w="5616" h="14563" extrusionOk="0">
                  <a:moveTo>
                    <a:pt x="1051" y="0"/>
                  </a:moveTo>
                  <a:lnTo>
                    <a:pt x="1" y="183"/>
                  </a:lnTo>
                  <a:lnTo>
                    <a:pt x="1895" y="14563"/>
                  </a:lnTo>
                  <a:lnTo>
                    <a:pt x="5616" y="13696"/>
                  </a:lnTo>
                  <a:lnTo>
                    <a:pt x="10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407;p54"/>
            <p:cNvSpPr/>
            <p:nvPr/>
          </p:nvSpPr>
          <p:spPr>
            <a:xfrm>
              <a:off x="2035725" y="1755775"/>
              <a:ext cx="232725" cy="176200"/>
            </a:xfrm>
            <a:custGeom>
              <a:avLst/>
              <a:gdLst/>
              <a:ahLst/>
              <a:cxnLst/>
              <a:rect l="l" t="t" r="r" b="b"/>
              <a:pathLst>
                <a:path w="9309" h="7048" extrusionOk="0">
                  <a:moveTo>
                    <a:pt x="355" y="1"/>
                  </a:moveTo>
                  <a:cubicBezTo>
                    <a:pt x="296" y="1"/>
                    <a:pt x="237" y="2"/>
                    <a:pt x="178" y="5"/>
                  </a:cubicBezTo>
                  <a:cubicBezTo>
                    <a:pt x="1" y="2223"/>
                    <a:pt x="4047" y="7048"/>
                    <a:pt x="8883" y="7048"/>
                  </a:cubicBezTo>
                  <a:cubicBezTo>
                    <a:pt x="9024" y="7048"/>
                    <a:pt x="9166" y="7043"/>
                    <a:pt x="9308" y="7035"/>
                  </a:cubicBezTo>
                  <a:cubicBezTo>
                    <a:pt x="4743" y="6190"/>
                    <a:pt x="2004" y="1899"/>
                    <a:pt x="2004" y="1808"/>
                  </a:cubicBezTo>
                  <a:cubicBezTo>
                    <a:pt x="2004" y="1806"/>
                    <a:pt x="2007" y="1805"/>
                    <a:pt x="2012" y="1805"/>
                  </a:cubicBezTo>
                  <a:cubicBezTo>
                    <a:pt x="2196" y="1805"/>
                    <a:pt x="5880" y="3511"/>
                    <a:pt x="9217" y="6670"/>
                  </a:cubicBezTo>
                  <a:cubicBezTo>
                    <a:pt x="8858" y="5546"/>
                    <a:pt x="4053" y="1"/>
                    <a:pt x="3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408;p54"/>
            <p:cNvSpPr/>
            <p:nvPr/>
          </p:nvSpPr>
          <p:spPr>
            <a:xfrm>
              <a:off x="2273550" y="1713075"/>
              <a:ext cx="175800" cy="221450"/>
            </a:xfrm>
            <a:custGeom>
              <a:avLst/>
              <a:gdLst/>
              <a:ahLst/>
              <a:cxnLst/>
              <a:rect l="l" t="t" r="r" b="b"/>
              <a:pathLst>
                <a:path w="7032" h="8858" extrusionOk="0">
                  <a:moveTo>
                    <a:pt x="5410" y="1234"/>
                  </a:moveTo>
                  <a:cubicBezTo>
                    <a:pt x="5410" y="1234"/>
                    <a:pt x="4840" y="4863"/>
                    <a:pt x="1051" y="7419"/>
                  </a:cubicBezTo>
                  <a:cubicBezTo>
                    <a:pt x="1713" y="5319"/>
                    <a:pt x="4087" y="1895"/>
                    <a:pt x="5410" y="1234"/>
                  </a:cubicBezTo>
                  <a:close/>
                  <a:moveTo>
                    <a:pt x="6187" y="1"/>
                  </a:moveTo>
                  <a:cubicBezTo>
                    <a:pt x="2649" y="1051"/>
                    <a:pt x="1" y="6757"/>
                    <a:pt x="1" y="8857"/>
                  </a:cubicBezTo>
                  <a:cubicBezTo>
                    <a:pt x="4475" y="7031"/>
                    <a:pt x="7031" y="2763"/>
                    <a:pt x="6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409;p54"/>
            <p:cNvSpPr/>
            <p:nvPr/>
          </p:nvSpPr>
          <p:spPr>
            <a:xfrm>
              <a:off x="2673000" y="1910525"/>
              <a:ext cx="320725" cy="501825"/>
            </a:xfrm>
            <a:custGeom>
              <a:avLst/>
              <a:gdLst/>
              <a:ahLst/>
              <a:cxnLst/>
              <a:rect l="l" t="t" r="r" b="b"/>
              <a:pathLst>
                <a:path w="12829" h="20073" extrusionOk="0">
                  <a:moveTo>
                    <a:pt x="663" y="0"/>
                  </a:moveTo>
                  <a:lnTo>
                    <a:pt x="1" y="19493"/>
                  </a:lnTo>
                  <a:cubicBezTo>
                    <a:pt x="1" y="19493"/>
                    <a:pt x="9728" y="20073"/>
                    <a:pt x="11376" y="20073"/>
                  </a:cubicBezTo>
                  <a:cubicBezTo>
                    <a:pt x="11490" y="20073"/>
                    <a:pt x="11565" y="20070"/>
                    <a:pt x="11596" y="20064"/>
                  </a:cubicBezTo>
                  <a:cubicBezTo>
                    <a:pt x="11984" y="19973"/>
                    <a:pt x="12828" y="959"/>
                    <a:pt x="12828" y="959"/>
                  </a:cubicBezTo>
                  <a:lnTo>
                    <a:pt x="6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410;p54"/>
            <p:cNvSpPr/>
            <p:nvPr/>
          </p:nvSpPr>
          <p:spPr>
            <a:xfrm>
              <a:off x="2824700" y="1871100"/>
              <a:ext cx="56975" cy="29900"/>
            </a:xfrm>
            <a:custGeom>
              <a:avLst/>
              <a:gdLst/>
              <a:ahLst/>
              <a:cxnLst/>
              <a:rect l="l" t="t" r="r" b="b"/>
              <a:pathLst>
                <a:path w="2279" h="1196" extrusionOk="0">
                  <a:moveTo>
                    <a:pt x="1008" y="0"/>
                  </a:moveTo>
                  <a:cubicBezTo>
                    <a:pt x="483" y="0"/>
                    <a:pt x="0" y="291"/>
                    <a:pt x="392" y="916"/>
                  </a:cubicBezTo>
                  <a:cubicBezTo>
                    <a:pt x="392" y="916"/>
                    <a:pt x="499" y="1195"/>
                    <a:pt x="1057" y="1195"/>
                  </a:cubicBezTo>
                  <a:cubicBezTo>
                    <a:pt x="1230" y="1195"/>
                    <a:pt x="1446" y="1168"/>
                    <a:pt x="1716" y="1098"/>
                  </a:cubicBezTo>
                  <a:cubicBezTo>
                    <a:pt x="2279" y="388"/>
                    <a:pt x="1615" y="0"/>
                    <a:pt x="1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411;p54"/>
            <p:cNvSpPr/>
            <p:nvPr/>
          </p:nvSpPr>
          <p:spPr>
            <a:xfrm>
              <a:off x="2658725" y="1867725"/>
              <a:ext cx="370950" cy="132975"/>
            </a:xfrm>
            <a:custGeom>
              <a:avLst/>
              <a:gdLst/>
              <a:ahLst/>
              <a:cxnLst/>
              <a:rect l="l" t="t" r="r" b="b"/>
              <a:pathLst>
                <a:path w="14838" h="5319" extrusionOk="0">
                  <a:moveTo>
                    <a:pt x="275" y="1"/>
                  </a:moveTo>
                  <a:lnTo>
                    <a:pt x="1" y="3904"/>
                  </a:lnTo>
                  <a:lnTo>
                    <a:pt x="14746" y="5319"/>
                  </a:lnTo>
                  <a:lnTo>
                    <a:pt x="14837" y="1804"/>
                  </a:lnTo>
                  <a:lnTo>
                    <a:pt x="27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412;p54"/>
            <p:cNvSpPr/>
            <p:nvPr/>
          </p:nvSpPr>
          <p:spPr>
            <a:xfrm>
              <a:off x="2805950" y="1886550"/>
              <a:ext cx="47400" cy="523300"/>
            </a:xfrm>
            <a:custGeom>
              <a:avLst/>
              <a:gdLst/>
              <a:ahLst/>
              <a:cxnLst/>
              <a:rect l="l" t="t" r="r" b="b"/>
              <a:pathLst>
                <a:path w="1896" h="20932" extrusionOk="0">
                  <a:moveTo>
                    <a:pt x="1439" y="1"/>
                  </a:moveTo>
                  <a:lnTo>
                    <a:pt x="1" y="20840"/>
                  </a:lnTo>
                  <a:lnTo>
                    <a:pt x="1713" y="20932"/>
                  </a:lnTo>
                  <a:lnTo>
                    <a:pt x="1895" y="92"/>
                  </a:lnTo>
                  <a:lnTo>
                    <a:pt x="14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413;p54"/>
            <p:cNvSpPr/>
            <p:nvPr/>
          </p:nvSpPr>
          <p:spPr>
            <a:xfrm>
              <a:off x="2858450" y="1729625"/>
              <a:ext cx="142500" cy="150100"/>
            </a:xfrm>
            <a:custGeom>
              <a:avLst/>
              <a:gdLst/>
              <a:ahLst/>
              <a:cxnLst/>
              <a:rect l="l" t="t" r="r" b="b"/>
              <a:pathLst>
                <a:path w="5700" h="6004" extrusionOk="0">
                  <a:moveTo>
                    <a:pt x="5502" y="1"/>
                  </a:moveTo>
                  <a:lnTo>
                    <a:pt x="5502" y="1"/>
                  </a:lnTo>
                  <a:cubicBezTo>
                    <a:pt x="2192" y="389"/>
                    <a:pt x="183" y="3425"/>
                    <a:pt x="1" y="5913"/>
                  </a:cubicBezTo>
                  <a:cubicBezTo>
                    <a:pt x="14" y="5909"/>
                    <a:pt x="26" y="5904"/>
                    <a:pt x="39" y="5900"/>
                  </a:cubicBezTo>
                  <a:lnTo>
                    <a:pt x="39" y="5900"/>
                  </a:lnTo>
                  <a:cubicBezTo>
                    <a:pt x="25" y="5936"/>
                    <a:pt x="13" y="5970"/>
                    <a:pt x="1" y="6004"/>
                  </a:cubicBezTo>
                  <a:cubicBezTo>
                    <a:pt x="1" y="6004"/>
                    <a:pt x="154" y="5925"/>
                    <a:pt x="404" y="5777"/>
                  </a:cubicBezTo>
                  <a:lnTo>
                    <a:pt x="404" y="5777"/>
                  </a:lnTo>
                  <a:cubicBezTo>
                    <a:pt x="284" y="5819"/>
                    <a:pt x="163" y="5860"/>
                    <a:pt x="39" y="5900"/>
                  </a:cubicBezTo>
                  <a:lnTo>
                    <a:pt x="39" y="5900"/>
                  </a:lnTo>
                  <a:cubicBezTo>
                    <a:pt x="570" y="4508"/>
                    <a:pt x="2335" y="1605"/>
                    <a:pt x="4360" y="960"/>
                  </a:cubicBezTo>
                  <a:lnTo>
                    <a:pt x="4360" y="960"/>
                  </a:lnTo>
                  <a:cubicBezTo>
                    <a:pt x="4140" y="3333"/>
                    <a:pt x="1441" y="5158"/>
                    <a:pt x="404" y="5777"/>
                  </a:cubicBezTo>
                  <a:lnTo>
                    <a:pt x="404" y="5777"/>
                  </a:lnTo>
                  <a:cubicBezTo>
                    <a:pt x="4028" y="4491"/>
                    <a:pt x="5700" y="2203"/>
                    <a:pt x="5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414;p54"/>
            <p:cNvSpPr/>
            <p:nvPr/>
          </p:nvSpPr>
          <p:spPr>
            <a:xfrm>
              <a:off x="2727775" y="1706250"/>
              <a:ext cx="121000" cy="168350"/>
            </a:xfrm>
            <a:custGeom>
              <a:avLst/>
              <a:gdLst/>
              <a:ahLst/>
              <a:cxnLst/>
              <a:rect l="l" t="t" r="r" b="b"/>
              <a:pathLst>
                <a:path w="4840" h="6734" extrusionOk="0">
                  <a:moveTo>
                    <a:pt x="1416" y="1712"/>
                  </a:moveTo>
                  <a:lnTo>
                    <a:pt x="1416" y="1712"/>
                  </a:lnTo>
                  <a:cubicBezTo>
                    <a:pt x="4087" y="2739"/>
                    <a:pt x="4566" y="6368"/>
                    <a:pt x="4566" y="6368"/>
                  </a:cubicBezTo>
                  <a:cubicBezTo>
                    <a:pt x="3425" y="5592"/>
                    <a:pt x="1507" y="3789"/>
                    <a:pt x="1416" y="1712"/>
                  </a:cubicBezTo>
                  <a:close/>
                  <a:moveTo>
                    <a:pt x="457" y="0"/>
                  </a:moveTo>
                  <a:lnTo>
                    <a:pt x="457" y="0"/>
                  </a:lnTo>
                  <a:cubicBezTo>
                    <a:pt x="1" y="3218"/>
                    <a:pt x="2466" y="5980"/>
                    <a:pt x="4840" y="6733"/>
                  </a:cubicBezTo>
                  <a:cubicBezTo>
                    <a:pt x="4566" y="2648"/>
                    <a:pt x="2740" y="365"/>
                    <a:pt x="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415;p54"/>
            <p:cNvSpPr/>
            <p:nvPr/>
          </p:nvSpPr>
          <p:spPr>
            <a:xfrm>
              <a:off x="2722650" y="3460925"/>
              <a:ext cx="829725" cy="342075"/>
            </a:xfrm>
            <a:custGeom>
              <a:avLst/>
              <a:gdLst/>
              <a:ahLst/>
              <a:cxnLst/>
              <a:rect l="l" t="t" r="r" b="b"/>
              <a:pathLst>
                <a:path w="33189" h="13683" extrusionOk="0">
                  <a:moveTo>
                    <a:pt x="33188" y="1"/>
                  </a:moveTo>
                  <a:lnTo>
                    <a:pt x="92" y="2283"/>
                  </a:lnTo>
                  <a:cubicBezTo>
                    <a:pt x="0" y="3790"/>
                    <a:pt x="297" y="13399"/>
                    <a:pt x="776" y="13399"/>
                  </a:cubicBezTo>
                  <a:cubicBezTo>
                    <a:pt x="1034" y="13399"/>
                    <a:pt x="15588" y="13682"/>
                    <a:pt x="24940" y="13682"/>
                  </a:cubicBezTo>
                  <a:cubicBezTo>
                    <a:pt x="28868" y="13682"/>
                    <a:pt x="31878" y="13632"/>
                    <a:pt x="32526" y="13490"/>
                  </a:cubicBezTo>
                  <a:cubicBezTo>
                    <a:pt x="33006" y="13217"/>
                    <a:pt x="33188" y="1"/>
                    <a:pt x="33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416;p54"/>
            <p:cNvSpPr/>
            <p:nvPr/>
          </p:nvSpPr>
          <p:spPr>
            <a:xfrm>
              <a:off x="2699250" y="3403525"/>
              <a:ext cx="895925" cy="161850"/>
            </a:xfrm>
            <a:custGeom>
              <a:avLst/>
              <a:gdLst/>
              <a:ahLst/>
              <a:cxnLst/>
              <a:rect l="l" t="t" r="r" b="b"/>
              <a:pathLst>
                <a:path w="35837" h="6474" extrusionOk="0">
                  <a:moveTo>
                    <a:pt x="33453" y="1"/>
                  </a:moveTo>
                  <a:cubicBezTo>
                    <a:pt x="25561" y="1"/>
                    <a:pt x="1" y="950"/>
                    <a:pt x="1" y="950"/>
                  </a:cubicBezTo>
                  <a:cubicBezTo>
                    <a:pt x="1" y="2091"/>
                    <a:pt x="92" y="6474"/>
                    <a:pt x="457" y="6474"/>
                  </a:cubicBezTo>
                  <a:cubicBezTo>
                    <a:pt x="754" y="6474"/>
                    <a:pt x="35654" y="4579"/>
                    <a:pt x="35745" y="4191"/>
                  </a:cubicBezTo>
                  <a:cubicBezTo>
                    <a:pt x="35836" y="3894"/>
                    <a:pt x="35836" y="676"/>
                    <a:pt x="35745" y="105"/>
                  </a:cubicBezTo>
                  <a:cubicBezTo>
                    <a:pt x="35731" y="32"/>
                    <a:pt x="34881" y="1"/>
                    <a:pt x="33453" y="1"/>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417;p54"/>
            <p:cNvSpPr/>
            <p:nvPr/>
          </p:nvSpPr>
          <p:spPr>
            <a:xfrm>
              <a:off x="2841900" y="3596175"/>
              <a:ext cx="37700" cy="38250"/>
            </a:xfrm>
            <a:custGeom>
              <a:avLst/>
              <a:gdLst/>
              <a:ahLst/>
              <a:cxnLst/>
              <a:rect l="l" t="t" r="r" b="b"/>
              <a:pathLst>
                <a:path w="1508" h="1530" extrusionOk="0">
                  <a:moveTo>
                    <a:pt x="754" y="0"/>
                  </a:moveTo>
                  <a:cubicBezTo>
                    <a:pt x="275" y="0"/>
                    <a:pt x="1" y="388"/>
                    <a:pt x="1" y="754"/>
                  </a:cubicBezTo>
                  <a:cubicBezTo>
                    <a:pt x="1" y="1233"/>
                    <a:pt x="275" y="1530"/>
                    <a:pt x="754" y="1530"/>
                  </a:cubicBezTo>
                  <a:cubicBezTo>
                    <a:pt x="1142" y="1530"/>
                    <a:pt x="1507" y="1233"/>
                    <a:pt x="1507" y="754"/>
                  </a:cubicBezTo>
                  <a:cubicBezTo>
                    <a:pt x="1507" y="388"/>
                    <a:pt x="1142" y="0"/>
                    <a:pt x="7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418;p54"/>
            <p:cNvSpPr/>
            <p:nvPr/>
          </p:nvSpPr>
          <p:spPr>
            <a:xfrm>
              <a:off x="3170025" y="3677200"/>
              <a:ext cx="57075" cy="57100"/>
            </a:xfrm>
            <a:custGeom>
              <a:avLst/>
              <a:gdLst/>
              <a:ahLst/>
              <a:cxnLst/>
              <a:rect l="l" t="t" r="r" b="b"/>
              <a:pathLst>
                <a:path w="2283" h="2284" extrusionOk="0">
                  <a:moveTo>
                    <a:pt x="1142" y="0"/>
                  </a:moveTo>
                  <a:cubicBezTo>
                    <a:pt x="571" y="0"/>
                    <a:pt x="0" y="571"/>
                    <a:pt x="0" y="1142"/>
                  </a:cubicBezTo>
                  <a:cubicBezTo>
                    <a:pt x="0" y="1804"/>
                    <a:pt x="571" y="2283"/>
                    <a:pt x="1142" y="2283"/>
                  </a:cubicBezTo>
                  <a:cubicBezTo>
                    <a:pt x="1804" y="2283"/>
                    <a:pt x="2283" y="1804"/>
                    <a:pt x="2283" y="1142"/>
                  </a:cubicBezTo>
                  <a:cubicBezTo>
                    <a:pt x="2283" y="571"/>
                    <a:pt x="1804" y="0"/>
                    <a:pt x="11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419;p54"/>
            <p:cNvSpPr/>
            <p:nvPr/>
          </p:nvSpPr>
          <p:spPr>
            <a:xfrm>
              <a:off x="3043925" y="3717725"/>
              <a:ext cx="37675" cy="37675"/>
            </a:xfrm>
            <a:custGeom>
              <a:avLst/>
              <a:gdLst/>
              <a:ahLst/>
              <a:cxnLst/>
              <a:rect l="l" t="t" r="r" b="b"/>
              <a:pathLst>
                <a:path w="1507" h="1507" extrusionOk="0">
                  <a:moveTo>
                    <a:pt x="753" y="0"/>
                  </a:moveTo>
                  <a:cubicBezTo>
                    <a:pt x="274" y="0"/>
                    <a:pt x="0" y="274"/>
                    <a:pt x="0" y="753"/>
                  </a:cubicBezTo>
                  <a:cubicBezTo>
                    <a:pt x="0" y="1141"/>
                    <a:pt x="274" y="1507"/>
                    <a:pt x="753" y="1507"/>
                  </a:cubicBezTo>
                  <a:cubicBezTo>
                    <a:pt x="1141" y="1507"/>
                    <a:pt x="1507" y="1141"/>
                    <a:pt x="1507" y="753"/>
                  </a:cubicBezTo>
                  <a:cubicBezTo>
                    <a:pt x="1507" y="274"/>
                    <a:pt x="1141" y="0"/>
                    <a:pt x="7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420;p54"/>
            <p:cNvSpPr/>
            <p:nvPr/>
          </p:nvSpPr>
          <p:spPr>
            <a:xfrm>
              <a:off x="3170025" y="3581900"/>
              <a:ext cx="39975" cy="38250"/>
            </a:xfrm>
            <a:custGeom>
              <a:avLst/>
              <a:gdLst/>
              <a:ahLst/>
              <a:cxnLst/>
              <a:rect l="l" t="t" r="r" b="b"/>
              <a:pathLst>
                <a:path w="1599" h="1530" extrusionOk="0">
                  <a:moveTo>
                    <a:pt x="845" y="1"/>
                  </a:moveTo>
                  <a:cubicBezTo>
                    <a:pt x="366" y="1"/>
                    <a:pt x="0" y="297"/>
                    <a:pt x="0" y="754"/>
                  </a:cubicBezTo>
                  <a:cubicBezTo>
                    <a:pt x="0" y="1142"/>
                    <a:pt x="366" y="1530"/>
                    <a:pt x="845" y="1530"/>
                  </a:cubicBezTo>
                  <a:cubicBezTo>
                    <a:pt x="1233" y="1530"/>
                    <a:pt x="1598" y="1142"/>
                    <a:pt x="1598" y="754"/>
                  </a:cubicBezTo>
                  <a:cubicBezTo>
                    <a:pt x="1598" y="297"/>
                    <a:pt x="1233" y="1"/>
                    <a:pt x="8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421;p54"/>
            <p:cNvSpPr/>
            <p:nvPr/>
          </p:nvSpPr>
          <p:spPr>
            <a:xfrm>
              <a:off x="2775150" y="3667500"/>
              <a:ext cx="38250" cy="38250"/>
            </a:xfrm>
            <a:custGeom>
              <a:avLst/>
              <a:gdLst/>
              <a:ahLst/>
              <a:cxnLst/>
              <a:rect l="l" t="t" r="r" b="b"/>
              <a:pathLst>
                <a:path w="1530" h="1530" extrusionOk="0">
                  <a:moveTo>
                    <a:pt x="754" y="0"/>
                  </a:moveTo>
                  <a:cubicBezTo>
                    <a:pt x="388" y="0"/>
                    <a:pt x="0" y="297"/>
                    <a:pt x="0" y="754"/>
                  </a:cubicBezTo>
                  <a:cubicBezTo>
                    <a:pt x="0" y="1142"/>
                    <a:pt x="388" y="1530"/>
                    <a:pt x="754" y="1530"/>
                  </a:cubicBezTo>
                  <a:cubicBezTo>
                    <a:pt x="1233" y="1530"/>
                    <a:pt x="1530" y="1142"/>
                    <a:pt x="1530" y="754"/>
                  </a:cubicBezTo>
                  <a:cubicBezTo>
                    <a:pt x="1530" y="297"/>
                    <a:pt x="1233" y="0"/>
                    <a:pt x="7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422;p54"/>
            <p:cNvSpPr/>
            <p:nvPr/>
          </p:nvSpPr>
          <p:spPr>
            <a:xfrm>
              <a:off x="3457625" y="3641250"/>
              <a:ext cx="37675" cy="38250"/>
            </a:xfrm>
            <a:custGeom>
              <a:avLst/>
              <a:gdLst/>
              <a:ahLst/>
              <a:cxnLst/>
              <a:rect l="l" t="t" r="r" b="b"/>
              <a:pathLst>
                <a:path w="1507" h="1530" extrusionOk="0">
                  <a:moveTo>
                    <a:pt x="754" y="1"/>
                  </a:moveTo>
                  <a:cubicBezTo>
                    <a:pt x="274" y="1"/>
                    <a:pt x="0" y="297"/>
                    <a:pt x="0" y="777"/>
                  </a:cubicBezTo>
                  <a:cubicBezTo>
                    <a:pt x="0" y="1142"/>
                    <a:pt x="274" y="1530"/>
                    <a:pt x="754" y="1530"/>
                  </a:cubicBezTo>
                  <a:cubicBezTo>
                    <a:pt x="1142" y="1530"/>
                    <a:pt x="1507" y="1142"/>
                    <a:pt x="1507" y="777"/>
                  </a:cubicBezTo>
                  <a:cubicBezTo>
                    <a:pt x="1507" y="297"/>
                    <a:pt x="1142" y="1"/>
                    <a:pt x="7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423;p54"/>
            <p:cNvSpPr/>
            <p:nvPr/>
          </p:nvSpPr>
          <p:spPr>
            <a:xfrm>
              <a:off x="2891550" y="3700600"/>
              <a:ext cx="52525" cy="52525"/>
            </a:xfrm>
            <a:custGeom>
              <a:avLst/>
              <a:gdLst/>
              <a:ahLst/>
              <a:cxnLst/>
              <a:rect l="l" t="t" r="r" b="b"/>
              <a:pathLst>
                <a:path w="2101" h="2101" extrusionOk="0">
                  <a:moveTo>
                    <a:pt x="1051" y="0"/>
                  </a:moveTo>
                  <a:cubicBezTo>
                    <a:pt x="480" y="0"/>
                    <a:pt x="1" y="480"/>
                    <a:pt x="1" y="1050"/>
                  </a:cubicBezTo>
                  <a:cubicBezTo>
                    <a:pt x="1" y="1621"/>
                    <a:pt x="480" y="2100"/>
                    <a:pt x="1051" y="2100"/>
                  </a:cubicBezTo>
                  <a:cubicBezTo>
                    <a:pt x="1621" y="2100"/>
                    <a:pt x="2101" y="1621"/>
                    <a:pt x="2101" y="1050"/>
                  </a:cubicBezTo>
                  <a:cubicBezTo>
                    <a:pt x="2101" y="480"/>
                    <a:pt x="1621" y="0"/>
                    <a:pt x="1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424;p54"/>
            <p:cNvSpPr/>
            <p:nvPr/>
          </p:nvSpPr>
          <p:spPr>
            <a:xfrm>
              <a:off x="2970300" y="3575050"/>
              <a:ext cx="68500" cy="68500"/>
            </a:xfrm>
            <a:custGeom>
              <a:avLst/>
              <a:gdLst/>
              <a:ahLst/>
              <a:cxnLst/>
              <a:rect l="l" t="t" r="r" b="b"/>
              <a:pathLst>
                <a:path w="2740" h="2740" extrusionOk="0">
                  <a:moveTo>
                    <a:pt x="1416" y="1"/>
                  </a:moveTo>
                  <a:cubicBezTo>
                    <a:pt x="571" y="1"/>
                    <a:pt x="1" y="571"/>
                    <a:pt x="1" y="1325"/>
                  </a:cubicBezTo>
                  <a:cubicBezTo>
                    <a:pt x="1" y="2078"/>
                    <a:pt x="571" y="2740"/>
                    <a:pt x="1416" y="2740"/>
                  </a:cubicBezTo>
                  <a:cubicBezTo>
                    <a:pt x="2169" y="2740"/>
                    <a:pt x="2740" y="2078"/>
                    <a:pt x="2740" y="1325"/>
                  </a:cubicBezTo>
                  <a:cubicBezTo>
                    <a:pt x="2740" y="571"/>
                    <a:pt x="2169" y="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425;p54"/>
            <p:cNvSpPr/>
            <p:nvPr/>
          </p:nvSpPr>
          <p:spPr>
            <a:xfrm>
              <a:off x="3336075" y="3681775"/>
              <a:ext cx="62225" cy="59350"/>
            </a:xfrm>
            <a:custGeom>
              <a:avLst/>
              <a:gdLst/>
              <a:ahLst/>
              <a:cxnLst/>
              <a:rect l="l" t="t" r="r" b="b"/>
              <a:pathLst>
                <a:path w="2489" h="2374" extrusionOk="0">
                  <a:moveTo>
                    <a:pt x="1233" y="0"/>
                  </a:moveTo>
                  <a:cubicBezTo>
                    <a:pt x="571" y="0"/>
                    <a:pt x="1" y="479"/>
                    <a:pt x="1" y="1141"/>
                  </a:cubicBezTo>
                  <a:cubicBezTo>
                    <a:pt x="1" y="1895"/>
                    <a:pt x="571" y="2374"/>
                    <a:pt x="1233" y="2374"/>
                  </a:cubicBezTo>
                  <a:cubicBezTo>
                    <a:pt x="2009" y="2374"/>
                    <a:pt x="2489" y="1895"/>
                    <a:pt x="2489" y="1141"/>
                  </a:cubicBezTo>
                  <a:cubicBezTo>
                    <a:pt x="2489" y="479"/>
                    <a:pt x="2009" y="0"/>
                    <a:pt x="1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426;p54"/>
            <p:cNvSpPr/>
            <p:nvPr/>
          </p:nvSpPr>
          <p:spPr>
            <a:xfrm>
              <a:off x="3338350" y="3551100"/>
              <a:ext cx="69075" cy="69050"/>
            </a:xfrm>
            <a:custGeom>
              <a:avLst/>
              <a:gdLst/>
              <a:ahLst/>
              <a:cxnLst/>
              <a:rect l="l" t="t" r="r" b="b"/>
              <a:pathLst>
                <a:path w="2763" h="2762" extrusionOk="0">
                  <a:moveTo>
                    <a:pt x="1439" y="0"/>
                  </a:moveTo>
                  <a:cubicBezTo>
                    <a:pt x="686" y="0"/>
                    <a:pt x="1" y="662"/>
                    <a:pt x="1" y="1415"/>
                  </a:cubicBezTo>
                  <a:cubicBezTo>
                    <a:pt x="1" y="2191"/>
                    <a:pt x="686" y="2762"/>
                    <a:pt x="1439" y="2762"/>
                  </a:cubicBezTo>
                  <a:cubicBezTo>
                    <a:pt x="2192" y="2762"/>
                    <a:pt x="2763" y="2191"/>
                    <a:pt x="2763" y="1415"/>
                  </a:cubicBezTo>
                  <a:cubicBezTo>
                    <a:pt x="2763" y="662"/>
                    <a:pt x="2192" y="0"/>
                    <a:pt x="1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427;p54"/>
            <p:cNvSpPr/>
            <p:nvPr/>
          </p:nvSpPr>
          <p:spPr>
            <a:xfrm>
              <a:off x="3224225" y="2870900"/>
              <a:ext cx="292775" cy="513950"/>
            </a:xfrm>
            <a:custGeom>
              <a:avLst/>
              <a:gdLst/>
              <a:ahLst/>
              <a:cxnLst/>
              <a:rect l="l" t="t" r="r" b="b"/>
              <a:pathLst>
                <a:path w="11711" h="20558" extrusionOk="0">
                  <a:moveTo>
                    <a:pt x="10843" y="0"/>
                  </a:moveTo>
                  <a:lnTo>
                    <a:pt x="959" y="1050"/>
                  </a:lnTo>
                  <a:cubicBezTo>
                    <a:pt x="868" y="3630"/>
                    <a:pt x="1" y="20543"/>
                    <a:pt x="389" y="20543"/>
                  </a:cubicBezTo>
                  <a:cubicBezTo>
                    <a:pt x="581" y="20543"/>
                    <a:pt x="2401" y="20558"/>
                    <a:pt x="4523" y="20558"/>
                  </a:cubicBezTo>
                  <a:cubicBezTo>
                    <a:pt x="7705" y="20558"/>
                    <a:pt x="11564" y="20525"/>
                    <a:pt x="11619" y="20361"/>
                  </a:cubicBezTo>
                  <a:cubicBezTo>
                    <a:pt x="11710" y="19973"/>
                    <a:pt x="10843" y="0"/>
                    <a:pt x="108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428;p54"/>
            <p:cNvSpPr/>
            <p:nvPr/>
          </p:nvSpPr>
          <p:spPr>
            <a:xfrm>
              <a:off x="3224225" y="2840075"/>
              <a:ext cx="290475" cy="111875"/>
            </a:xfrm>
            <a:custGeom>
              <a:avLst/>
              <a:gdLst/>
              <a:ahLst/>
              <a:cxnLst/>
              <a:rect l="l" t="t" r="r" b="b"/>
              <a:pathLst>
                <a:path w="11619" h="4475" extrusionOk="0">
                  <a:moveTo>
                    <a:pt x="206" y="1"/>
                  </a:moveTo>
                  <a:cubicBezTo>
                    <a:pt x="206" y="868"/>
                    <a:pt x="1" y="4292"/>
                    <a:pt x="206" y="4292"/>
                  </a:cubicBezTo>
                  <a:cubicBezTo>
                    <a:pt x="389" y="4292"/>
                    <a:pt x="11528" y="4475"/>
                    <a:pt x="11528" y="4475"/>
                  </a:cubicBezTo>
                  <a:lnTo>
                    <a:pt x="11619" y="480"/>
                  </a:lnTo>
                  <a:lnTo>
                    <a:pt x="2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429;p54"/>
            <p:cNvSpPr/>
            <p:nvPr/>
          </p:nvSpPr>
          <p:spPr>
            <a:xfrm>
              <a:off x="3336075" y="2849775"/>
              <a:ext cx="73650" cy="537000"/>
            </a:xfrm>
            <a:custGeom>
              <a:avLst/>
              <a:gdLst/>
              <a:ahLst/>
              <a:cxnLst/>
              <a:rect l="l" t="t" r="r" b="b"/>
              <a:pathLst>
                <a:path w="2946" h="21480" extrusionOk="0">
                  <a:moveTo>
                    <a:pt x="1712" y="1"/>
                  </a:moveTo>
                  <a:lnTo>
                    <a:pt x="959" y="183"/>
                  </a:lnTo>
                  <a:lnTo>
                    <a:pt x="1" y="21479"/>
                  </a:lnTo>
                  <a:lnTo>
                    <a:pt x="2945" y="21388"/>
                  </a:lnTo>
                  <a:lnTo>
                    <a:pt x="1712" y="1"/>
                  </a:ln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430;p54"/>
            <p:cNvSpPr/>
            <p:nvPr/>
          </p:nvSpPr>
          <p:spPr>
            <a:xfrm>
              <a:off x="3251725" y="2694475"/>
              <a:ext cx="259075" cy="159900"/>
            </a:xfrm>
            <a:custGeom>
              <a:avLst/>
              <a:gdLst/>
              <a:ahLst/>
              <a:cxnLst/>
              <a:rect l="l" t="t" r="r" b="b"/>
              <a:pathLst>
                <a:path w="10363" h="6396" extrusionOk="0">
                  <a:moveTo>
                    <a:pt x="6364" y="1637"/>
                  </a:moveTo>
                  <a:cubicBezTo>
                    <a:pt x="6740" y="1637"/>
                    <a:pt x="5911" y="4326"/>
                    <a:pt x="4721" y="5163"/>
                  </a:cubicBezTo>
                  <a:cubicBezTo>
                    <a:pt x="4813" y="4113"/>
                    <a:pt x="5748" y="1830"/>
                    <a:pt x="6319" y="1648"/>
                  </a:cubicBezTo>
                  <a:cubicBezTo>
                    <a:pt x="6336" y="1641"/>
                    <a:pt x="6351" y="1637"/>
                    <a:pt x="6364" y="1637"/>
                  </a:cubicBezTo>
                  <a:close/>
                  <a:moveTo>
                    <a:pt x="3795" y="1320"/>
                  </a:moveTo>
                  <a:cubicBezTo>
                    <a:pt x="3812" y="1320"/>
                    <a:pt x="3832" y="1330"/>
                    <a:pt x="3854" y="1351"/>
                  </a:cubicBezTo>
                  <a:cubicBezTo>
                    <a:pt x="4242" y="1648"/>
                    <a:pt x="4425" y="5346"/>
                    <a:pt x="4425" y="5346"/>
                  </a:cubicBezTo>
                  <a:cubicBezTo>
                    <a:pt x="3973" y="4012"/>
                    <a:pt x="3521" y="1320"/>
                    <a:pt x="3795" y="1320"/>
                  </a:cubicBezTo>
                  <a:close/>
                  <a:moveTo>
                    <a:pt x="7995" y="3059"/>
                  </a:moveTo>
                  <a:cubicBezTo>
                    <a:pt x="8009" y="3059"/>
                    <a:pt x="8020" y="3060"/>
                    <a:pt x="8031" y="3063"/>
                  </a:cubicBezTo>
                  <a:cubicBezTo>
                    <a:pt x="8510" y="3154"/>
                    <a:pt x="6228" y="5072"/>
                    <a:pt x="5178" y="5346"/>
                  </a:cubicBezTo>
                  <a:cubicBezTo>
                    <a:pt x="5643" y="4525"/>
                    <a:pt x="7551" y="3059"/>
                    <a:pt x="7995" y="3059"/>
                  </a:cubicBezTo>
                  <a:close/>
                  <a:moveTo>
                    <a:pt x="1754" y="2698"/>
                  </a:moveTo>
                  <a:cubicBezTo>
                    <a:pt x="1959" y="2698"/>
                    <a:pt x="3671" y="4410"/>
                    <a:pt x="3945" y="5642"/>
                  </a:cubicBezTo>
                  <a:cubicBezTo>
                    <a:pt x="1868" y="3839"/>
                    <a:pt x="1663" y="2698"/>
                    <a:pt x="1754" y="2698"/>
                  </a:cubicBezTo>
                  <a:close/>
                  <a:moveTo>
                    <a:pt x="3737" y="0"/>
                  </a:moveTo>
                  <a:cubicBezTo>
                    <a:pt x="3263" y="0"/>
                    <a:pt x="2940" y="881"/>
                    <a:pt x="3466" y="3154"/>
                  </a:cubicBezTo>
                  <a:cubicBezTo>
                    <a:pt x="2412" y="1916"/>
                    <a:pt x="1644" y="1434"/>
                    <a:pt x="1187" y="1434"/>
                  </a:cubicBezTo>
                  <a:cubicBezTo>
                    <a:pt x="0" y="1434"/>
                    <a:pt x="906" y="4682"/>
                    <a:pt x="4333" y="6395"/>
                  </a:cubicBezTo>
                  <a:cubicBezTo>
                    <a:pt x="8351" y="4964"/>
                    <a:pt x="10363" y="2113"/>
                    <a:pt x="8892" y="2113"/>
                  </a:cubicBezTo>
                  <a:cubicBezTo>
                    <a:pt x="8416" y="2113"/>
                    <a:pt x="7575" y="2412"/>
                    <a:pt x="6319" y="3154"/>
                  </a:cubicBezTo>
                  <a:cubicBezTo>
                    <a:pt x="7372" y="1989"/>
                    <a:pt x="7561" y="358"/>
                    <a:pt x="6956" y="358"/>
                  </a:cubicBezTo>
                  <a:cubicBezTo>
                    <a:pt x="6578" y="358"/>
                    <a:pt x="5888" y="997"/>
                    <a:pt x="4904" y="2789"/>
                  </a:cubicBezTo>
                  <a:cubicBezTo>
                    <a:pt x="5051" y="1202"/>
                    <a:pt x="4291" y="0"/>
                    <a:pt x="3737" y="0"/>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6431;p54"/>
            <p:cNvSpPr/>
            <p:nvPr/>
          </p:nvSpPr>
          <p:spPr>
            <a:xfrm>
              <a:off x="1098625" y="4247825"/>
              <a:ext cx="568375" cy="399475"/>
            </a:xfrm>
            <a:custGeom>
              <a:avLst/>
              <a:gdLst/>
              <a:ahLst/>
              <a:cxnLst/>
              <a:rect l="l" t="t" r="r" b="b"/>
              <a:pathLst>
                <a:path w="22735" h="15979" extrusionOk="0">
                  <a:moveTo>
                    <a:pt x="21685" y="1"/>
                  </a:moveTo>
                  <a:lnTo>
                    <a:pt x="1" y="480"/>
                  </a:lnTo>
                  <a:cubicBezTo>
                    <a:pt x="1" y="2277"/>
                    <a:pt x="1134" y="15979"/>
                    <a:pt x="1526" y="15979"/>
                  </a:cubicBezTo>
                  <a:cubicBezTo>
                    <a:pt x="1527" y="15979"/>
                    <a:pt x="1529" y="15979"/>
                    <a:pt x="1530" y="15978"/>
                  </a:cubicBezTo>
                  <a:cubicBezTo>
                    <a:pt x="1827" y="15887"/>
                    <a:pt x="22735" y="15590"/>
                    <a:pt x="22735" y="15590"/>
                  </a:cubicBezTo>
                  <a:lnTo>
                    <a:pt x="216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6432;p54"/>
            <p:cNvSpPr/>
            <p:nvPr/>
          </p:nvSpPr>
          <p:spPr>
            <a:xfrm>
              <a:off x="1077925" y="3943025"/>
              <a:ext cx="341200" cy="209525"/>
            </a:xfrm>
            <a:custGeom>
              <a:avLst/>
              <a:gdLst/>
              <a:ahLst/>
              <a:cxnLst/>
              <a:rect l="l" t="t" r="r" b="b"/>
              <a:pathLst>
                <a:path w="13648" h="8381" extrusionOk="0">
                  <a:moveTo>
                    <a:pt x="8293" y="2097"/>
                  </a:moveTo>
                  <a:cubicBezTo>
                    <a:pt x="8876" y="2097"/>
                    <a:pt x="7751" y="5649"/>
                    <a:pt x="6170" y="6852"/>
                  </a:cubicBezTo>
                  <a:cubicBezTo>
                    <a:pt x="6352" y="5345"/>
                    <a:pt x="7585" y="2401"/>
                    <a:pt x="8247" y="2104"/>
                  </a:cubicBezTo>
                  <a:cubicBezTo>
                    <a:pt x="8263" y="2100"/>
                    <a:pt x="8279" y="2097"/>
                    <a:pt x="8293" y="2097"/>
                  </a:cubicBezTo>
                  <a:close/>
                  <a:moveTo>
                    <a:pt x="4971" y="1691"/>
                  </a:moveTo>
                  <a:cubicBezTo>
                    <a:pt x="4987" y="1691"/>
                    <a:pt x="5007" y="1699"/>
                    <a:pt x="5028" y="1716"/>
                  </a:cubicBezTo>
                  <a:cubicBezTo>
                    <a:pt x="5508" y="2104"/>
                    <a:pt x="5782" y="7057"/>
                    <a:pt x="5782" y="7057"/>
                  </a:cubicBezTo>
                  <a:cubicBezTo>
                    <a:pt x="5324" y="5227"/>
                    <a:pt x="4617" y="1691"/>
                    <a:pt x="4971" y="1691"/>
                  </a:cubicBezTo>
                  <a:close/>
                  <a:moveTo>
                    <a:pt x="10604" y="3996"/>
                  </a:moveTo>
                  <a:cubicBezTo>
                    <a:pt x="10618" y="3996"/>
                    <a:pt x="10631" y="3997"/>
                    <a:pt x="10643" y="3998"/>
                  </a:cubicBezTo>
                  <a:cubicBezTo>
                    <a:pt x="11214" y="4204"/>
                    <a:pt x="8155" y="6669"/>
                    <a:pt x="6832" y="7057"/>
                  </a:cubicBezTo>
                  <a:cubicBezTo>
                    <a:pt x="7390" y="6029"/>
                    <a:pt x="9961" y="3996"/>
                    <a:pt x="10604" y="3996"/>
                  </a:cubicBezTo>
                  <a:close/>
                  <a:moveTo>
                    <a:pt x="2358" y="3428"/>
                  </a:moveTo>
                  <a:cubicBezTo>
                    <a:pt x="2540" y="3428"/>
                    <a:pt x="4823" y="5825"/>
                    <a:pt x="5302" y="7422"/>
                  </a:cubicBezTo>
                  <a:cubicBezTo>
                    <a:pt x="2449" y="5048"/>
                    <a:pt x="2175" y="3428"/>
                    <a:pt x="2358" y="3428"/>
                  </a:cubicBezTo>
                  <a:close/>
                  <a:moveTo>
                    <a:pt x="4960" y="1"/>
                  </a:moveTo>
                  <a:cubicBezTo>
                    <a:pt x="4348" y="1"/>
                    <a:pt x="3934" y="1167"/>
                    <a:pt x="4640" y="4204"/>
                  </a:cubicBezTo>
                  <a:cubicBezTo>
                    <a:pt x="3228" y="2581"/>
                    <a:pt x="2197" y="1949"/>
                    <a:pt x="1582" y="1949"/>
                  </a:cubicBezTo>
                  <a:cubicBezTo>
                    <a:pt x="0" y="1949"/>
                    <a:pt x="1171" y="6129"/>
                    <a:pt x="5690" y="8381"/>
                  </a:cubicBezTo>
                  <a:cubicBezTo>
                    <a:pt x="10994" y="6590"/>
                    <a:pt x="13648" y="2799"/>
                    <a:pt x="11691" y="2799"/>
                  </a:cubicBezTo>
                  <a:cubicBezTo>
                    <a:pt x="11054" y="2799"/>
                    <a:pt x="9928" y="3200"/>
                    <a:pt x="8247" y="4204"/>
                  </a:cubicBezTo>
                  <a:cubicBezTo>
                    <a:pt x="9653" y="2615"/>
                    <a:pt x="9907" y="454"/>
                    <a:pt x="9116" y="454"/>
                  </a:cubicBezTo>
                  <a:cubicBezTo>
                    <a:pt x="8622" y="454"/>
                    <a:pt x="7723" y="1293"/>
                    <a:pt x="6444" y="3633"/>
                  </a:cubicBezTo>
                  <a:cubicBezTo>
                    <a:pt x="6652" y="1582"/>
                    <a:pt x="5672" y="1"/>
                    <a:pt x="49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433;p54"/>
            <p:cNvSpPr/>
            <p:nvPr/>
          </p:nvSpPr>
          <p:spPr>
            <a:xfrm>
              <a:off x="1026800" y="4140075"/>
              <a:ext cx="631075" cy="139050"/>
            </a:xfrm>
            <a:custGeom>
              <a:avLst/>
              <a:gdLst/>
              <a:ahLst/>
              <a:cxnLst/>
              <a:rect l="l" t="t" r="r" b="b"/>
              <a:pathLst>
                <a:path w="25243" h="5562" extrusionOk="0">
                  <a:moveTo>
                    <a:pt x="2998" y="1"/>
                  </a:moveTo>
                  <a:cubicBezTo>
                    <a:pt x="1163" y="1"/>
                    <a:pt x="1" y="32"/>
                    <a:pt x="20" y="111"/>
                  </a:cubicBezTo>
                  <a:cubicBezTo>
                    <a:pt x="135" y="796"/>
                    <a:pt x="226" y="5452"/>
                    <a:pt x="408" y="5543"/>
                  </a:cubicBezTo>
                  <a:cubicBezTo>
                    <a:pt x="451" y="5556"/>
                    <a:pt x="988" y="5562"/>
                    <a:pt x="1878" y="5562"/>
                  </a:cubicBezTo>
                  <a:cubicBezTo>
                    <a:pt x="7215" y="5562"/>
                    <a:pt x="25242" y="5361"/>
                    <a:pt x="25242" y="5361"/>
                  </a:cubicBezTo>
                  <a:lnTo>
                    <a:pt x="25128" y="408"/>
                  </a:lnTo>
                  <a:cubicBezTo>
                    <a:pt x="25128" y="408"/>
                    <a:pt x="9648" y="1"/>
                    <a:pt x="29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434;p54"/>
            <p:cNvSpPr/>
            <p:nvPr/>
          </p:nvSpPr>
          <p:spPr>
            <a:xfrm>
              <a:off x="1210475" y="4128575"/>
              <a:ext cx="102175" cy="518725"/>
            </a:xfrm>
            <a:custGeom>
              <a:avLst/>
              <a:gdLst/>
              <a:ahLst/>
              <a:cxnLst/>
              <a:rect l="l" t="t" r="r" b="b"/>
              <a:pathLst>
                <a:path w="4087" h="20749" extrusionOk="0">
                  <a:moveTo>
                    <a:pt x="0" y="0"/>
                  </a:moveTo>
                  <a:lnTo>
                    <a:pt x="206" y="20748"/>
                  </a:lnTo>
                  <a:lnTo>
                    <a:pt x="4086" y="20748"/>
                  </a:lnTo>
                  <a:lnTo>
                    <a:pt x="12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435;p54"/>
            <p:cNvSpPr/>
            <p:nvPr/>
          </p:nvSpPr>
          <p:spPr>
            <a:xfrm>
              <a:off x="2542325" y="785800"/>
              <a:ext cx="39975" cy="79025"/>
            </a:xfrm>
            <a:custGeom>
              <a:avLst/>
              <a:gdLst/>
              <a:ahLst/>
              <a:cxnLst/>
              <a:rect l="l" t="t" r="r" b="b"/>
              <a:pathLst>
                <a:path w="1599" h="3161" extrusionOk="0">
                  <a:moveTo>
                    <a:pt x="1507" y="1"/>
                  </a:moveTo>
                  <a:cubicBezTo>
                    <a:pt x="1507" y="1"/>
                    <a:pt x="1324" y="92"/>
                    <a:pt x="1233" y="389"/>
                  </a:cubicBezTo>
                  <a:cubicBezTo>
                    <a:pt x="1028" y="663"/>
                    <a:pt x="936" y="1142"/>
                    <a:pt x="754" y="1530"/>
                  </a:cubicBezTo>
                  <a:cubicBezTo>
                    <a:pt x="366" y="2375"/>
                    <a:pt x="1" y="3151"/>
                    <a:pt x="183" y="3151"/>
                  </a:cubicBezTo>
                  <a:cubicBezTo>
                    <a:pt x="190" y="3157"/>
                    <a:pt x="198" y="3160"/>
                    <a:pt x="208" y="3160"/>
                  </a:cubicBezTo>
                  <a:cubicBezTo>
                    <a:pt x="341" y="3160"/>
                    <a:pt x="781" y="2604"/>
                    <a:pt x="1142" y="1713"/>
                  </a:cubicBezTo>
                  <a:cubicBezTo>
                    <a:pt x="1324" y="1233"/>
                    <a:pt x="1507" y="868"/>
                    <a:pt x="1507" y="572"/>
                  </a:cubicBezTo>
                  <a:cubicBezTo>
                    <a:pt x="1598" y="183"/>
                    <a:pt x="1598" y="1"/>
                    <a:pt x="1507" y="1"/>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436;p54"/>
            <p:cNvSpPr/>
            <p:nvPr/>
          </p:nvSpPr>
          <p:spPr>
            <a:xfrm>
              <a:off x="2670725" y="933025"/>
              <a:ext cx="73625" cy="34275"/>
            </a:xfrm>
            <a:custGeom>
              <a:avLst/>
              <a:gdLst/>
              <a:ahLst/>
              <a:cxnLst/>
              <a:rect l="l" t="t" r="r" b="b"/>
              <a:pathLst>
                <a:path w="2945" h="1371" extrusionOk="0">
                  <a:moveTo>
                    <a:pt x="2374" y="1"/>
                  </a:moveTo>
                  <a:cubicBezTo>
                    <a:pt x="2077" y="115"/>
                    <a:pt x="1712" y="206"/>
                    <a:pt x="1324" y="389"/>
                  </a:cubicBezTo>
                  <a:cubicBezTo>
                    <a:pt x="457" y="777"/>
                    <a:pt x="0" y="1256"/>
                    <a:pt x="0" y="1348"/>
                  </a:cubicBezTo>
                  <a:cubicBezTo>
                    <a:pt x="16" y="1363"/>
                    <a:pt x="48" y="1371"/>
                    <a:pt x="94" y="1371"/>
                  </a:cubicBezTo>
                  <a:cubicBezTo>
                    <a:pt x="320" y="1371"/>
                    <a:pt x="882" y="1190"/>
                    <a:pt x="1507" y="868"/>
                  </a:cubicBezTo>
                  <a:cubicBezTo>
                    <a:pt x="1895" y="686"/>
                    <a:pt x="2283" y="480"/>
                    <a:pt x="2557" y="389"/>
                  </a:cubicBezTo>
                  <a:cubicBezTo>
                    <a:pt x="2739" y="206"/>
                    <a:pt x="2945" y="115"/>
                    <a:pt x="2945" y="1"/>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437;p54"/>
            <p:cNvSpPr/>
            <p:nvPr/>
          </p:nvSpPr>
          <p:spPr>
            <a:xfrm>
              <a:off x="2684975" y="1102750"/>
              <a:ext cx="97050" cy="14975"/>
            </a:xfrm>
            <a:custGeom>
              <a:avLst/>
              <a:gdLst/>
              <a:ahLst/>
              <a:cxnLst/>
              <a:rect l="l" t="t" r="r" b="b"/>
              <a:pathLst>
                <a:path w="3882" h="599" extrusionOk="0">
                  <a:moveTo>
                    <a:pt x="860" y="1"/>
                  </a:moveTo>
                  <a:cubicBezTo>
                    <a:pt x="382" y="1"/>
                    <a:pt x="56" y="50"/>
                    <a:pt x="1" y="174"/>
                  </a:cubicBezTo>
                  <a:cubicBezTo>
                    <a:pt x="1" y="265"/>
                    <a:pt x="845" y="447"/>
                    <a:pt x="1987" y="539"/>
                  </a:cubicBezTo>
                  <a:cubicBezTo>
                    <a:pt x="2422" y="577"/>
                    <a:pt x="2821" y="599"/>
                    <a:pt x="3140" y="599"/>
                  </a:cubicBezTo>
                  <a:cubicBezTo>
                    <a:pt x="3591" y="599"/>
                    <a:pt x="3881" y="554"/>
                    <a:pt x="3881" y="447"/>
                  </a:cubicBezTo>
                  <a:cubicBezTo>
                    <a:pt x="3881" y="356"/>
                    <a:pt x="3037" y="174"/>
                    <a:pt x="1987" y="59"/>
                  </a:cubicBezTo>
                  <a:cubicBezTo>
                    <a:pt x="1567" y="23"/>
                    <a:pt x="1180" y="1"/>
                    <a:pt x="860" y="1"/>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438;p54"/>
            <p:cNvSpPr/>
            <p:nvPr/>
          </p:nvSpPr>
          <p:spPr>
            <a:xfrm>
              <a:off x="2651325" y="1225150"/>
              <a:ext cx="76475" cy="70300"/>
            </a:xfrm>
            <a:custGeom>
              <a:avLst/>
              <a:gdLst/>
              <a:ahLst/>
              <a:cxnLst/>
              <a:rect l="l" t="t" r="r" b="b"/>
              <a:pathLst>
                <a:path w="3059" h="2812" extrusionOk="0">
                  <a:moveTo>
                    <a:pt x="161" y="1"/>
                  </a:moveTo>
                  <a:cubicBezTo>
                    <a:pt x="136" y="1"/>
                    <a:pt x="112" y="8"/>
                    <a:pt x="92" y="25"/>
                  </a:cubicBezTo>
                  <a:cubicBezTo>
                    <a:pt x="0" y="25"/>
                    <a:pt x="92" y="208"/>
                    <a:pt x="297" y="596"/>
                  </a:cubicBezTo>
                  <a:cubicBezTo>
                    <a:pt x="571" y="870"/>
                    <a:pt x="868" y="1258"/>
                    <a:pt x="1347" y="1646"/>
                  </a:cubicBezTo>
                  <a:cubicBezTo>
                    <a:pt x="1712" y="2011"/>
                    <a:pt x="2100" y="2308"/>
                    <a:pt x="2488" y="2490"/>
                  </a:cubicBezTo>
                  <a:cubicBezTo>
                    <a:pt x="2712" y="2658"/>
                    <a:pt x="2875" y="2811"/>
                    <a:pt x="2927" y="2811"/>
                  </a:cubicBezTo>
                  <a:cubicBezTo>
                    <a:pt x="2939" y="2811"/>
                    <a:pt x="2945" y="2804"/>
                    <a:pt x="2945" y="2787"/>
                  </a:cubicBezTo>
                  <a:cubicBezTo>
                    <a:pt x="3059" y="2787"/>
                    <a:pt x="2945" y="2582"/>
                    <a:pt x="2671" y="2216"/>
                  </a:cubicBezTo>
                  <a:cubicBezTo>
                    <a:pt x="2488" y="1920"/>
                    <a:pt x="2100" y="1646"/>
                    <a:pt x="1621" y="1258"/>
                  </a:cubicBezTo>
                  <a:cubicBezTo>
                    <a:pt x="1233" y="870"/>
                    <a:pt x="868" y="596"/>
                    <a:pt x="571" y="299"/>
                  </a:cubicBezTo>
                  <a:cubicBezTo>
                    <a:pt x="422" y="150"/>
                    <a:pt x="273" y="1"/>
                    <a:pt x="161" y="1"/>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439;p54"/>
            <p:cNvSpPr/>
            <p:nvPr/>
          </p:nvSpPr>
          <p:spPr>
            <a:xfrm>
              <a:off x="2273550" y="1256350"/>
              <a:ext cx="61650" cy="74075"/>
            </a:xfrm>
            <a:custGeom>
              <a:avLst/>
              <a:gdLst/>
              <a:ahLst/>
              <a:cxnLst/>
              <a:rect l="l" t="t" r="r" b="b"/>
              <a:pathLst>
                <a:path w="2466" h="2963" extrusionOk="0">
                  <a:moveTo>
                    <a:pt x="2364" y="0"/>
                  </a:moveTo>
                  <a:cubicBezTo>
                    <a:pt x="2269" y="0"/>
                    <a:pt x="1581" y="542"/>
                    <a:pt x="1051" y="1242"/>
                  </a:cubicBezTo>
                  <a:cubicBezTo>
                    <a:pt x="366" y="2110"/>
                    <a:pt x="1" y="2863"/>
                    <a:pt x="92" y="2954"/>
                  </a:cubicBezTo>
                  <a:cubicBezTo>
                    <a:pt x="98" y="2960"/>
                    <a:pt x="105" y="2963"/>
                    <a:pt x="115" y="2963"/>
                  </a:cubicBezTo>
                  <a:cubicBezTo>
                    <a:pt x="255" y="2963"/>
                    <a:pt x="795" y="2337"/>
                    <a:pt x="1416" y="1630"/>
                  </a:cubicBezTo>
                  <a:cubicBezTo>
                    <a:pt x="1987" y="763"/>
                    <a:pt x="2466" y="101"/>
                    <a:pt x="2375" y="10"/>
                  </a:cubicBezTo>
                  <a:cubicBezTo>
                    <a:pt x="2375" y="3"/>
                    <a:pt x="2371" y="0"/>
                    <a:pt x="2364" y="0"/>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6440;p54"/>
            <p:cNvSpPr/>
            <p:nvPr/>
          </p:nvSpPr>
          <p:spPr>
            <a:xfrm>
              <a:off x="2223350" y="1125000"/>
              <a:ext cx="76475" cy="22500"/>
            </a:xfrm>
            <a:custGeom>
              <a:avLst/>
              <a:gdLst/>
              <a:ahLst/>
              <a:cxnLst/>
              <a:rect l="l" t="t" r="r" b="b"/>
              <a:pathLst>
                <a:path w="3059" h="900" extrusionOk="0">
                  <a:moveTo>
                    <a:pt x="2858" y="1"/>
                  </a:moveTo>
                  <a:cubicBezTo>
                    <a:pt x="2583" y="1"/>
                    <a:pt x="2081" y="86"/>
                    <a:pt x="1530" y="219"/>
                  </a:cubicBezTo>
                  <a:cubicBezTo>
                    <a:pt x="662" y="425"/>
                    <a:pt x="0" y="699"/>
                    <a:pt x="92" y="790"/>
                  </a:cubicBezTo>
                  <a:cubicBezTo>
                    <a:pt x="92" y="868"/>
                    <a:pt x="189" y="900"/>
                    <a:pt x="356" y="900"/>
                  </a:cubicBezTo>
                  <a:cubicBezTo>
                    <a:pt x="631" y="900"/>
                    <a:pt x="1095" y="812"/>
                    <a:pt x="1621" y="699"/>
                  </a:cubicBezTo>
                  <a:cubicBezTo>
                    <a:pt x="2488" y="516"/>
                    <a:pt x="3059" y="219"/>
                    <a:pt x="3059" y="37"/>
                  </a:cubicBezTo>
                  <a:cubicBezTo>
                    <a:pt x="3028" y="12"/>
                    <a:pt x="2958" y="1"/>
                    <a:pt x="2858" y="1"/>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6441;p54"/>
            <p:cNvSpPr/>
            <p:nvPr/>
          </p:nvSpPr>
          <p:spPr>
            <a:xfrm>
              <a:off x="2214225" y="894425"/>
              <a:ext cx="71350" cy="44325"/>
            </a:xfrm>
            <a:custGeom>
              <a:avLst/>
              <a:gdLst/>
              <a:ahLst/>
              <a:cxnLst/>
              <a:rect l="l" t="t" r="r" b="b"/>
              <a:pathLst>
                <a:path w="2854" h="1773" extrusionOk="0">
                  <a:moveTo>
                    <a:pt x="137" y="1"/>
                  </a:moveTo>
                  <a:cubicBezTo>
                    <a:pt x="107" y="1"/>
                    <a:pt x="91" y="12"/>
                    <a:pt x="91" y="38"/>
                  </a:cubicBezTo>
                  <a:cubicBezTo>
                    <a:pt x="0" y="38"/>
                    <a:pt x="91" y="221"/>
                    <a:pt x="365" y="404"/>
                  </a:cubicBezTo>
                  <a:cubicBezTo>
                    <a:pt x="457" y="518"/>
                    <a:pt x="571" y="700"/>
                    <a:pt x="662" y="792"/>
                  </a:cubicBezTo>
                  <a:cubicBezTo>
                    <a:pt x="845" y="883"/>
                    <a:pt x="1027" y="1088"/>
                    <a:pt x="1233" y="1180"/>
                  </a:cubicBezTo>
                  <a:cubicBezTo>
                    <a:pt x="1861" y="1580"/>
                    <a:pt x="2426" y="1773"/>
                    <a:pt x="2649" y="1773"/>
                  </a:cubicBezTo>
                  <a:cubicBezTo>
                    <a:pt x="2693" y="1773"/>
                    <a:pt x="2724" y="1765"/>
                    <a:pt x="2739" y="1750"/>
                  </a:cubicBezTo>
                  <a:cubicBezTo>
                    <a:pt x="2853" y="1659"/>
                    <a:pt x="2168" y="1180"/>
                    <a:pt x="1507" y="792"/>
                  </a:cubicBezTo>
                  <a:cubicBezTo>
                    <a:pt x="1324" y="609"/>
                    <a:pt x="1141" y="518"/>
                    <a:pt x="936" y="404"/>
                  </a:cubicBezTo>
                  <a:cubicBezTo>
                    <a:pt x="845" y="312"/>
                    <a:pt x="662" y="221"/>
                    <a:pt x="571" y="130"/>
                  </a:cubicBezTo>
                  <a:cubicBezTo>
                    <a:pt x="361" y="65"/>
                    <a:pt x="208" y="1"/>
                    <a:pt x="137" y="1"/>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6442;p54"/>
            <p:cNvSpPr/>
            <p:nvPr/>
          </p:nvSpPr>
          <p:spPr>
            <a:xfrm>
              <a:off x="2371125" y="781250"/>
              <a:ext cx="28575" cy="54800"/>
            </a:xfrm>
            <a:custGeom>
              <a:avLst/>
              <a:gdLst/>
              <a:ahLst/>
              <a:cxnLst/>
              <a:rect l="l" t="t" r="r" b="b"/>
              <a:pathLst>
                <a:path w="1143" h="2192" extrusionOk="0">
                  <a:moveTo>
                    <a:pt x="184" y="0"/>
                  </a:moveTo>
                  <a:cubicBezTo>
                    <a:pt x="1" y="92"/>
                    <a:pt x="92" y="571"/>
                    <a:pt x="366" y="1233"/>
                  </a:cubicBezTo>
                  <a:cubicBezTo>
                    <a:pt x="572" y="1803"/>
                    <a:pt x="846" y="2192"/>
                    <a:pt x="1028" y="2192"/>
                  </a:cubicBezTo>
                  <a:cubicBezTo>
                    <a:pt x="1142" y="2192"/>
                    <a:pt x="1028" y="1621"/>
                    <a:pt x="846" y="1050"/>
                  </a:cubicBezTo>
                  <a:cubicBezTo>
                    <a:pt x="572" y="365"/>
                    <a:pt x="275" y="0"/>
                    <a:pt x="184" y="0"/>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6443;p54"/>
            <p:cNvSpPr/>
            <p:nvPr/>
          </p:nvSpPr>
          <p:spPr>
            <a:xfrm>
              <a:off x="1512325" y="3638975"/>
              <a:ext cx="670525" cy="446825"/>
            </a:xfrm>
            <a:custGeom>
              <a:avLst/>
              <a:gdLst/>
              <a:ahLst/>
              <a:cxnLst/>
              <a:rect l="l" t="t" r="r" b="b"/>
              <a:pathLst>
                <a:path w="26821" h="17873" extrusionOk="0">
                  <a:moveTo>
                    <a:pt x="1" y="0"/>
                  </a:moveTo>
                  <a:lnTo>
                    <a:pt x="1" y="0"/>
                  </a:lnTo>
                  <a:cubicBezTo>
                    <a:pt x="206" y="4086"/>
                    <a:pt x="1918" y="17872"/>
                    <a:pt x="1918" y="17872"/>
                  </a:cubicBezTo>
                  <a:cubicBezTo>
                    <a:pt x="1918" y="17872"/>
                    <a:pt x="26364" y="17302"/>
                    <a:pt x="26547" y="17302"/>
                  </a:cubicBezTo>
                  <a:cubicBezTo>
                    <a:pt x="26821" y="17302"/>
                    <a:pt x="26821" y="388"/>
                    <a:pt x="26821" y="388"/>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6444;p54"/>
            <p:cNvSpPr/>
            <p:nvPr/>
          </p:nvSpPr>
          <p:spPr>
            <a:xfrm>
              <a:off x="1543725" y="3641250"/>
              <a:ext cx="622575" cy="444550"/>
            </a:xfrm>
            <a:custGeom>
              <a:avLst/>
              <a:gdLst/>
              <a:ahLst/>
              <a:cxnLst/>
              <a:rect l="l" t="t" r="r" b="b"/>
              <a:pathLst>
                <a:path w="24903" h="17782" extrusionOk="0">
                  <a:moveTo>
                    <a:pt x="3515" y="1"/>
                  </a:moveTo>
                  <a:lnTo>
                    <a:pt x="6163" y="2009"/>
                  </a:lnTo>
                  <a:lnTo>
                    <a:pt x="3698" y="5798"/>
                  </a:lnTo>
                  <a:lnTo>
                    <a:pt x="3698" y="5798"/>
                  </a:lnTo>
                  <a:lnTo>
                    <a:pt x="6939" y="3150"/>
                  </a:lnTo>
                  <a:lnTo>
                    <a:pt x="8834" y="6757"/>
                  </a:lnTo>
                  <a:lnTo>
                    <a:pt x="8834" y="6757"/>
                  </a:lnTo>
                  <a:lnTo>
                    <a:pt x="7875" y="2580"/>
                  </a:lnTo>
                  <a:lnTo>
                    <a:pt x="11413" y="2374"/>
                  </a:lnTo>
                  <a:lnTo>
                    <a:pt x="8080" y="1233"/>
                  </a:lnTo>
                  <a:lnTo>
                    <a:pt x="8263" y="1"/>
                  </a:lnTo>
                  <a:lnTo>
                    <a:pt x="7213" y="1"/>
                  </a:lnTo>
                  <a:cubicBezTo>
                    <a:pt x="6939" y="571"/>
                    <a:pt x="6848" y="959"/>
                    <a:pt x="6848" y="959"/>
                  </a:cubicBezTo>
                  <a:lnTo>
                    <a:pt x="3995" y="1"/>
                  </a:lnTo>
                  <a:close/>
                  <a:moveTo>
                    <a:pt x="21114" y="297"/>
                  </a:moveTo>
                  <a:cubicBezTo>
                    <a:pt x="20634" y="1233"/>
                    <a:pt x="20338" y="2100"/>
                    <a:pt x="20338" y="2100"/>
                  </a:cubicBezTo>
                  <a:lnTo>
                    <a:pt x="16549" y="777"/>
                  </a:lnTo>
                  <a:lnTo>
                    <a:pt x="19676" y="3150"/>
                  </a:lnTo>
                  <a:lnTo>
                    <a:pt x="17302" y="6939"/>
                  </a:lnTo>
                  <a:lnTo>
                    <a:pt x="20429" y="4292"/>
                  </a:lnTo>
                  <a:lnTo>
                    <a:pt x="22346" y="7898"/>
                  </a:lnTo>
                  <a:lnTo>
                    <a:pt x="21479" y="3721"/>
                  </a:lnTo>
                  <a:lnTo>
                    <a:pt x="24903" y="3516"/>
                  </a:lnTo>
                  <a:lnTo>
                    <a:pt x="21570" y="2374"/>
                  </a:lnTo>
                  <a:lnTo>
                    <a:pt x="21867" y="297"/>
                  </a:lnTo>
                  <a:close/>
                  <a:moveTo>
                    <a:pt x="15111" y="4954"/>
                  </a:moveTo>
                  <a:cubicBezTo>
                    <a:pt x="15019" y="5136"/>
                    <a:pt x="13125" y="9701"/>
                    <a:pt x="13125" y="9701"/>
                  </a:cubicBezTo>
                  <a:lnTo>
                    <a:pt x="9404" y="8469"/>
                  </a:lnTo>
                  <a:lnTo>
                    <a:pt x="9404" y="8469"/>
                  </a:lnTo>
                  <a:lnTo>
                    <a:pt x="12440" y="10751"/>
                  </a:lnTo>
                  <a:lnTo>
                    <a:pt x="10066" y="14563"/>
                  </a:lnTo>
                  <a:lnTo>
                    <a:pt x="10066" y="14563"/>
                  </a:lnTo>
                  <a:lnTo>
                    <a:pt x="13216" y="11892"/>
                  </a:lnTo>
                  <a:lnTo>
                    <a:pt x="15111" y="15499"/>
                  </a:lnTo>
                  <a:lnTo>
                    <a:pt x="14266" y="11322"/>
                  </a:lnTo>
                  <a:lnTo>
                    <a:pt x="17781" y="11139"/>
                  </a:lnTo>
                  <a:lnTo>
                    <a:pt x="14357" y="9998"/>
                  </a:lnTo>
                  <a:lnTo>
                    <a:pt x="15111" y="4954"/>
                  </a:lnTo>
                  <a:close/>
                  <a:moveTo>
                    <a:pt x="22346" y="10181"/>
                  </a:moveTo>
                  <a:cubicBezTo>
                    <a:pt x="22255" y="10363"/>
                    <a:pt x="20338" y="15042"/>
                    <a:pt x="20338" y="15042"/>
                  </a:cubicBezTo>
                  <a:lnTo>
                    <a:pt x="16549" y="13696"/>
                  </a:lnTo>
                  <a:lnTo>
                    <a:pt x="16549" y="13696"/>
                  </a:lnTo>
                  <a:lnTo>
                    <a:pt x="19676" y="15978"/>
                  </a:lnTo>
                  <a:lnTo>
                    <a:pt x="18831" y="17416"/>
                  </a:lnTo>
                  <a:cubicBezTo>
                    <a:pt x="19288" y="17416"/>
                    <a:pt x="19767" y="17325"/>
                    <a:pt x="20246" y="17325"/>
                  </a:cubicBezTo>
                  <a:lnTo>
                    <a:pt x="20429" y="17211"/>
                  </a:lnTo>
                  <a:lnTo>
                    <a:pt x="20543" y="17325"/>
                  </a:lnTo>
                  <a:lnTo>
                    <a:pt x="21570" y="17325"/>
                  </a:lnTo>
                  <a:lnTo>
                    <a:pt x="21479" y="16640"/>
                  </a:lnTo>
                  <a:lnTo>
                    <a:pt x="24903" y="16458"/>
                  </a:lnTo>
                  <a:lnTo>
                    <a:pt x="21570" y="15316"/>
                  </a:lnTo>
                  <a:lnTo>
                    <a:pt x="22346" y="10181"/>
                  </a:lnTo>
                  <a:close/>
                  <a:moveTo>
                    <a:pt x="2465" y="7807"/>
                  </a:moveTo>
                  <a:cubicBezTo>
                    <a:pt x="2374" y="7898"/>
                    <a:pt x="457" y="12554"/>
                    <a:pt x="457" y="12554"/>
                  </a:cubicBezTo>
                  <a:lnTo>
                    <a:pt x="0" y="12372"/>
                  </a:lnTo>
                  <a:lnTo>
                    <a:pt x="0" y="12372"/>
                  </a:lnTo>
                  <a:cubicBezTo>
                    <a:pt x="92" y="13330"/>
                    <a:pt x="183" y="14175"/>
                    <a:pt x="274" y="14928"/>
                  </a:cubicBezTo>
                  <a:lnTo>
                    <a:pt x="571" y="14746"/>
                  </a:lnTo>
                  <a:lnTo>
                    <a:pt x="2169" y="17781"/>
                  </a:lnTo>
                  <a:lnTo>
                    <a:pt x="2374" y="17781"/>
                  </a:lnTo>
                  <a:lnTo>
                    <a:pt x="1598" y="14175"/>
                  </a:lnTo>
                  <a:lnTo>
                    <a:pt x="5022" y="13992"/>
                  </a:lnTo>
                  <a:lnTo>
                    <a:pt x="1712" y="12851"/>
                  </a:lnTo>
                  <a:lnTo>
                    <a:pt x="2465" y="7807"/>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6445;p54"/>
            <p:cNvSpPr/>
            <p:nvPr/>
          </p:nvSpPr>
          <p:spPr>
            <a:xfrm>
              <a:off x="1479250" y="3541400"/>
              <a:ext cx="727575" cy="164350"/>
            </a:xfrm>
            <a:custGeom>
              <a:avLst/>
              <a:gdLst/>
              <a:ahLst/>
              <a:cxnLst/>
              <a:rect l="l" t="t" r="r" b="b"/>
              <a:pathLst>
                <a:path w="29103" h="6574" extrusionOk="0">
                  <a:moveTo>
                    <a:pt x="91" y="0"/>
                  </a:moveTo>
                  <a:lnTo>
                    <a:pt x="91" y="0"/>
                  </a:lnTo>
                  <a:cubicBezTo>
                    <a:pt x="0" y="1233"/>
                    <a:pt x="571" y="6574"/>
                    <a:pt x="571" y="6574"/>
                  </a:cubicBezTo>
                  <a:lnTo>
                    <a:pt x="29102" y="6482"/>
                  </a:lnTo>
                  <a:lnTo>
                    <a:pt x="29102" y="1141"/>
                  </a:lnTo>
                  <a:lnTo>
                    <a:pt x="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6446;p54"/>
            <p:cNvSpPr/>
            <p:nvPr/>
          </p:nvSpPr>
          <p:spPr>
            <a:xfrm>
              <a:off x="1636175" y="3539100"/>
              <a:ext cx="81050" cy="554125"/>
            </a:xfrm>
            <a:custGeom>
              <a:avLst/>
              <a:gdLst/>
              <a:ahLst/>
              <a:cxnLst/>
              <a:rect l="l" t="t" r="r" b="b"/>
              <a:pathLst>
                <a:path w="3242" h="22165" extrusionOk="0">
                  <a:moveTo>
                    <a:pt x="0" y="1"/>
                  </a:moveTo>
                  <a:lnTo>
                    <a:pt x="1529" y="22164"/>
                  </a:lnTo>
                  <a:lnTo>
                    <a:pt x="3036" y="21982"/>
                  </a:lnTo>
                  <a:lnTo>
                    <a:pt x="3241" y="298"/>
                  </a:lnTo>
                  <a:lnTo>
                    <a:pt x="0" y="1"/>
                  </a:lnTo>
                  <a:close/>
                </a:path>
              </a:pathLst>
            </a:custGeom>
            <a:solidFill>
              <a:srgbClr val="C72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6447;p54"/>
            <p:cNvSpPr/>
            <p:nvPr/>
          </p:nvSpPr>
          <p:spPr>
            <a:xfrm>
              <a:off x="1712050" y="4207325"/>
              <a:ext cx="951275" cy="425850"/>
            </a:xfrm>
            <a:custGeom>
              <a:avLst/>
              <a:gdLst/>
              <a:ahLst/>
              <a:cxnLst/>
              <a:rect l="l" t="t" r="r" b="b"/>
              <a:pathLst>
                <a:path w="38051" h="17034" extrusionOk="0">
                  <a:moveTo>
                    <a:pt x="38051" y="0"/>
                  </a:moveTo>
                  <a:lnTo>
                    <a:pt x="1" y="1324"/>
                  </a:lnTo>
                  <a:cubicBezTo>
                    <a:pt x="206" y="3515"/>
                    <a:pt x="1827" y="16937"/>
                    <a:pt x="2283" y="17028"/>
                  </a:cubicBezTo>
                  <a:cubicBezTo>
                    <a:pt x="2299" y="17032"/>
                    <a:pt x="2373" y="17033"/>
                    <a:pt x="2500" y="17033"/>
                  </a:cubicBezTo>
                  <a:cubicBezTo>
                    <a:pt x="5434" y="17033"/>
                    <a:pt x="36654" y="16062"/>
                    <a:pt x="37092" y="15887"/>
                  </a:cubicBezTo>
                  <a:cubicBezTo>
                    <a:pt x="37480" y="15681"/>
                    <a:pt x="38051" y="0"/>
                    <a:pt x="38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6448;p54"/>
            <p:cNvSpPr/>
            <p:nvPr/>
          </p:nvSpPr>
          <p:spPr>
            <a:xfrm>
              <a:off x="1668050" y="4101225"/>
              <a:ext cx="1011825" cy="189425"/>
            </a:xfrm>
            <a:custGeom>
              <a:avLst/>
              <a:gdLst/>
              <a:ahLst/>
              <a:cxnLst/>
              <a:rect l="l" t="t" r="r" b="b"/>
              <a:pathLst>
                <a:path w="40473" h="7577" extrusionOk="0">
                  <a:moveTo>
                    <a:pt x="21880" y="1"/>
                  </a:moveTo>
                  <a:cubicBezTo>
                    <a:pt x="11242" y="1"/>
                    <a:pt x="1" y="83"/>
                    <a:pt x="49" y="432"/>
                  </a:cubicBezTo>
                  <a:cubicBezTo>
                    <a:pt x="49" y="1482"/>
                    <a:pt x="1099" y="7577"/>
                    <a:pt x="1099" y="7577"/>
                  </a:cubicBezTo>
                  <a:cubicBezTo>
                    <a:pt x="1099" y="7577"/>
                    <a:pt x="38852" y="6344"/>
                    <a:pt x="40472" y="5659"/>
                  </a:cubicBezTo>
                  <a:cubicBezTo>
                    <a:pt x="40381" y="3582"/>
                    <a:pt x="40472" y="67"/>
                    <a:pt x="40472" y="67"/>
                  </a:cubicBezTo>
                  <a:cubicBezTo>
                    <a:pt x="40472" y="67"/>
                    <a:pt x="31419" y="1"/>
                    <a:pt x="218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6449;p54"/>
            <p:cNvSpPr/>
            <p:nvPr/>
          </p:nvSpPr>
          <p:spPr>
            <a:xfrm>
              <a:off x="2100075" y="4097750"/>
              <a:ext cx="133000" cy="527875"/>
            </a:xfrm>
            <a:custGeom>
              <a:avLst/>
              <a:gdLst/>
              <a:ahLst/>
              <a:cxnLst/>
              <a:rect l="l" t="t" r="r" b="b"/>
              <a:pathLst>
                <a:path w="5320" h="21115" extrusionOk="0">
                  <a:moveTo>
                    <a:pt x="1" y="1"/>
                  </a:moveTo>
                  <a:lnTo>
                    <a:pt x="2375" y="21114"/>
                  </a:lnTo>
                  <a:lnTo>
                    <a:pt x="4657" y="21023"/>
                  </a:lnTo>
                  <a:lnTo>
                    <a:pt x="5319" y="92"/>
                  </a:lnTo>
                  <a:lnTo>
                    <a:pt x="1" y="1"/>
                  </a:ln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6450;p54"/>
            <p:cNvSpPr/>
            <p:nvPr/>
          </p:nvSpPr>
          <p:spPr>
            <a:xfrm>
              <a:off x="2706100" y="3864950"/>
              <a:ext cx="603750" cy="743075"/>
            </a:xfrm>
            <a:custGeom>
              <a:avLst/>
              <a:gdLst/>
              <a:ahLst/>
              <a:cxnLst/>
              <a:rect l="l" t="t" r="r" b="b"/>
              <a:pathLst>
                <a:path w="24150" h="29723" extrusionOk="0">
                  <a:moveTo>
                    <a:pt x="480" y="0"/>
                  </a:moveTo>
                  <a:cubicBezTo>
                    <a:pt x="571" y="2762"/>
                    <a:pt x="571" y="3424"/>
                    <a:pt x="571" y="3424"/>
                  </a:cubicBezTo>
                  <a:cubicBezTo>
                    <a:pt x="571" y="3424"/>
                    <a:pt x="0" y="29490"/>
                    <a:pt x="480" y="29673"/>
                  </a:cubicBezTo>
                  <a:cubicBezTo>
                    <a:pt x="571" y="29708"/>
                    <a:pt x="1472" y="29722"/>
                    <a:pt x="2873" y="29722"/>
                  </a:cubicBezTo>
                  <a:cubicBezTo>
                    <a:pt x="8846" y="29722"/>
                    <a:pt x="23910" y="29451"/>
                    <a:pt x="24058" y="29285"/>
                  </a:cubicBezTo>
                  <a:cubicBezTo>
                    <a:pt x="24150" y="29102"/>
                    <a:pt x="23876" y="662"/>
                    <a:pt x="23876" y="662"/>
                  </a:cubicBezTo>
                  <a:lnTo>
                    <a:pt x="48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6451;p54"/>
            <p:cNvSpPr/>
            <p:nvPr/>
          </p:nvSpPr>
          <p:spPr>
            <a:xfrm>
              <a:off x="2673000" y="3814725"/>
              <a:ext cx="677375" cy="152375"/>
            </a:xfrm>
            <a:custGeom>
              <a:avLst/>
              <a:gdLst/>
              <a:ahLst/>
              <a:cxnLst/>
              <a:rect l="l" t="t" r="r" b="b"/>
              <a:pathLst>
                <a:path w="27095" h="6095" extrusionOk="0">
                  <a:moveTo>
                    <a:pt x="1" y="0"/>
                  </a:moveTo>
                  <a:cubicBezTo>
                    <a:pt x="1" y="959"/>
                    <a:pt x="480" y="5821"/>
                    <a:pt x="754" y="5821"/>
                  </a:cubicBezTo>
                  <a:cubicBezTo>
                    <a:pt x="1051" y="5821"/>
                    <a:pt x="26432" y="6095"/>
                    <a:pt x="26432" y="6095"/>
                  </a:cubicBezTo>
                  <a:cubicBezTo>
                    <a:pt x="26432" y="6095"/>
                    <a:pt x="27094" y="1438"/>
                    <a:pt x="26729" y="1142"/>
                  </a:cubicBezTo>
                  <a:cubicBezTo>
                    <a:pt x="26250" y="959"/>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6452;p54"/>
            <p:cNvSpPr/>
            <p:nvPr/>
          </p:nvSpPr>
          <p:spPr>
            <a:xfrm>
              <a:off x="2748900" y="3995600"/>
              <a:ext cx="59375" cy="61675"/>
            </a:xfrm>
            <a:custGeom>
              <a:avLst/>
              <a:gdLst/>
              <a:ahLst/>
              <a:cxnLst/>
              <a:rect l="l" t="t" r="r" b="b"/>
              <a:pathLst>
                <a:path w="2375" h="2467" extrusionOk="0">
                  <a:moveTo>
                    <a:pt x="1233" y="1"/>
                  </a:moveTo>
                  <a:cubicBezTo>
                    <a:pt x="571" y="1"/>
                    <a:pt x="0" y="572"/>
                    <a:pt x="0" y="1234"/>
                  </a:cubicBezTo>
                  <a:cubicBezTo>
                    <a:pt x="0" y="1895"/>
                    <a:pt x="571" y="2466"/>
                    <a:pt x="1233" y="2466"/>
                  </a:cubicBezTo>
                  <a:cubicBezTo>
                    <a:pt x="1895" y="2466"/>
                    <a:pt x="2374" y="1895"/>
                    <a:pt x="2374" y="1234"/>
                  </a:cubicBezTo>
                  <a:cubicBezTo>
                    <a:pt x="2374" y="572"/>
                    <a:pt x="1895" y="1"/>
                    <a:pt x="1233" y="1"/>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6453;p54"/>
            <p:cNvSpPr/>
            <p:nvPr/>
          </p:nvSpPr>
          <p:spPr>
            <a:xfrm>
              <a:off x="2867600" y="3995600"/>
              <a:ext cx="62200" cy="61675"/>
            </a:xfrm>
            <a:custGeom>
              <a:avLst/>
              <a:gdLst/>
              <a:ahLst/>
              <a:cxnLst/>
              <a:rect l="l" t="t" r="r" b="b"/>
              <a:pathLst>
                <a:path w="2488" h="2467" extrusionOk="0">
                  <a:moveTo>
                    <a:pt x="1255" y="1"/>
                  </a:moveTo>
                  <a:cubicBezTo>
                    <a:pt x="571" y="1"/>
                    <a:pt x="0" y="572"/>
                    <a:pt x="0" y="1234"/>
                  </a:cubicBezTo>
                  <a:cubicBezTo>
                    <a:pt x="0" y="1895"/>
                    <a:pt x="571" y="2466"/>
                    <a:pt x="1255" y="2466"/>
                  </a:cubicBezTo>
                  <a:cubicBezTo>
                    <a:pt x="1917" y="2466"/>
                    <a:pt x="2488" y="1895"/>
                    <a:pt x="2488" y="1234"/>
                  </a:cubicBezTo>
                  <a:cubicBezTo>
                    <a:pt x="2488" y="572"/>
                    <a:pt x="1917" y="1"/>
                    <a:pt x="1255" y="1"/>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6454;p54"/>
            <p:cNvSpPr/>
            <p:nvPr/>
          </p:nvSpPr>
          <p:spPr>
            <a:xfrm>
              <a:off x="2986850" y="3995600"/>
              <a:ext cx="61650" cy="61675"/>
            </a:xfrm>
            <a:custGeom>
              <a:avLst/>
              <a:gdLst/>
              <a:ahLst/>
              <a:cxnLst/>
              <a:rect l="l" t="t" r="r" b="b"/>
              <a:pathLst>
                <a:path w="2466" h="2467" extrusionOk="0">
                  <a:moveTo>
                    <a:pt x="1233" y="1"/>
                  </a:moveTo>
                  <a:cubicBezTo>
                    <a:pt x="571" y="1"/>
                    <a:pt x="1" y="572"/>
                    <a:pt x="1" y="1234"/>
                  </a:cubicBezTo>
                  <a:cubicBezTo>
                    <a:pt x="1" y="1895"/>
                    <a:pt x="571" y="2466"/>
                    <a:pt x="1233" y="2466"/>
                  </a:cubicBezTo>
                  <a:cubicBezTo>
                    <a:pt x="1895" y="2466"/>
                    <a:pt x="2466" y="1895"/>
                    <a:pt x="2466" y="1234"/>
                  </a:cubicBezTo>
                  <a:cubicBezTo>
                    <a:pt x="2466" y="572"/>
                    <a:pt x="1895" y="1"/>
                    <a:pt x="1233" y="1"/>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455;p54"/>
            <p:cNvSpPr/>
            <p:nvPr/>
          </p:nvSpPr>
          <p:spPr>
            <a:xfrm>
              <a:off x="3107825" y="3995600"/>
              <a:ext cx="59375" cy="61675"/>
            </a:xfrm>
            <a:custGeom>
              <a:avLst/>
              <a:gdLst/>
              <a:ahLst/>
              <a:cxnLst/>
              <a:rect l="l" t="t" r="r" b="b"/>
              <a:pathLst>
                <a:path w="2375" h="2467" extrusionOk="0">
                  <a:moveTo>
                    <a:pt x="1142" y="1"/>
                  </a:moveTo>
                  <a:cubicBezTo>
                    <a:pt x="480" y="1"/>
                    <a:pt x="0" y="572"/>
                    <a:pt x="0" y="1234"/>
                  </a:cubicBezTo>
                  <a:cubicBezTo>
                    <a:pt x="0" y="1895"/>
                    <a:pt x="480" y="2466"/>
                    <a:pt x="1142" y="2466"/>
                  </a:cubicBezTo>
                  <a:cubicBezTo>
                    <a:pt x="1918" y="2466"/>
                    <a:pt x="2374" y="1895"/>
                    <a:pt x="2374" y="1234"/>
                  </a:cubicBezTo>
                  <a:cubicBezTo>
                    <a:pt x="2374" y="572"/>
                    <a:pt x="1918" y="1"/>
                    <a:pt x="1142" y="1"/>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456;p54"/>
            <p:cNvSpPr/>
            <p:nvPr/>
          </p:nvSpPr>
          <p:spPr>
            <a:xfrm>
              <a:off x="3227075" y="3995600"/>
              <a:ext cx="61675" cy="61675"/>
            </a:xfrm>
            <a:custGeom>
              <a:avLst/>
              <a:gdLst/>
              <a:ahLst/>
              <a:cxnLst/>
              <a:rect l="l" t="t" r="r" b="b"/>
              <a:pathLst>
                <a:path w="2467" h="2467" extrusionOk="0">
                  <a:moveTo>
                    <a:pt x="1234" y="1"/>
                  </a:moveTo>
                  <a:cubicBezTo>
                    <a:pt x="572" y="1"/>
                    <a:pt x="1" y="572"/>
                    <a:pt x="1" y="1234"/>
                  </a:cubicBezTo>
                  <a:cubicBezTo>
                    <a:pt x="1" y="1895"/>
                    <a:pt x="572" y="2466"/>
                    <a:pt x="1234" y="2466"/>
                  </a:cubicBezTo>
                  <a:cubicBezTo>
                    <a:pt x="1895" y="2466"/>
                    <a:pt x="2466" y="1895"/>
                    <a:pt x="2466" y="1234"/>
                  </a:cubicBezTo>
                  <a:cubicBezTo>
                    <a:pt x="2466" y="572"/>
                    <a:pt x="1895" y="1"/>
                    <a:pt x="1234" y="1"/>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457;p54"/>
            <p:cNvSpPr/>
            <p:nvPr/>
          </p:nvSpPr>
          <p:spPr>
            <a:xfrm>
              <a:off x="2742050" y="4342550"/>
              <a:ext cx="61650" cy="59950"/>
            </a:xfrm>
            <a:custGeom>
              <a:avLst/>
              <a:gdLst/>
              <a:ahLst/>
              <a:cxnLst/>
              <a:rect l="l" t="t" r="r" b="b"/>
              <a:pathLst>
                <a:path w="2466" h="2398" extrusionOk="0">
                  <a:moveTo>
                    <a:pt x="1233" y="1"/>
                  </a:moveTo>
                  <a:cubicBezTo>
                    <a:pt x="571" y="1"/>
                    <a:pt x="0" y="480"/>
                    <a:pt x="0" y="1256"/>
                  </a:cubicBezTo>
                  <a:cubicBezTo>
                    <a:pt x="0" y="1918"/>
                    <a:pt x="571" y="2397"/>
                    <a:pt x="1233" y="2397"/>
                  </a:cubicBezTo>
                  <a:cubicBezTo>
                    <a:pt x="1895" y="2397"/>
                    <a:pt x="2466" y="1918"/>
                    <a:pt x="2466" y="1256"/>
                  </a:cubicBezTo>
                  <a:cubicBezTo>
                    <a:pt x="2466" y="480"/>
                    <a:pt x="1895" y="1"/>
                    <a:pt x="1233" y="1"/>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6458;p54"/>
            <p:cNvSpPr/>
            <p:nvPr/>
          </p:nvSpPr>
          <p:spPr>
            <a:xfrm>
              <a:off x="2860750" y="4345400"/>
              <a:ext cx="61650" cy="61650"/>
            </a:xfrm>
            <a:custGeom>
              <a:avLst/>
              <a:gdLst/>
              <a:ahLst/>
              <a:cxnLst/>
              <a:rect l="l" t="t" r="r" b="b"/>
              <a:pathLst>
                <a:path w="2466" h="2466" extrusionOk="0">
                  <a:moveTo>
                    <a:pt x="1233" y="1"/>
                  </a:moveTo>
                  <a:cubicBezTo>
                    <a:pt x="571" y="1"/>
                    <a:pt x="0" y="572"/>
                    <a:pt x="0" y="1233"/>
                  </a:cubicBezTo>
                  <a:cubicBezTo>
                    <a:pt x="0" y="1895"/>
                    <a:pt x="571" y="2466"/>
                    <a:pt x="1233" y="2466"/>
                  </a:cubicBezTo>
                  <a:cubicBezTo>
                    <a:pt x="1895" y="2466"/>
                    <a:pt x="2465" y="1895"/>
                    <a:pt x="2465" y="1233"/>
                  </a:cubicBezTo>
                  <a:cubicBezTo>
                    <a:pt x="2465" y="572"/>
                    <a:pt x="1895" y="1"/>
                    <a:pt x="1233" y="1"/>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6459;p54"/>
            <p:cNvSpPr/>
            <p:nvPr/>
          </p:nvSpPr>
          <p:spPr>
            <a:xfrm>
              <a:off x="2979425" y="4354550"/>
              <a:ext cx="62225" cy="62225"/>
            </a:xfrm>
            <a:custGeom>
              <a:avLst/>
              <a:gdLst/>
              <a:ahLst/>
              <a:cxnLst/>
              <a:rect l="l" t="t" r="r" b="b"/>
              <a:pathLst>
                <a:path w="2489" h="2489" extrusionOk="0">
                  <a:moveTo>
                    <a:pt x="1233" y="0"/>
                  </a:moveTo>
                  <a:cubicBezTo>
                    <a:pt x="571" y="0"/>
                    <a:pt x="1" y="571"/>
                    <a:pt x="1" y="1233"/>
                  </a:cubicBezTo>
                  <a:cubicBezTo>
                    <a:pt x="1" y="1917"/>
                    <a:pt x="571" y="2488"/>
                    <a:pt x="1233" y="2488"/>
                  </a:cubicBezTo>
                  <a:cubicBezTo>
                    <a:pt x="1918" y="2488"/>
                    <a:pt x="2489" y="1917"/>
                    <a:pt x="2489" y="1233"/>
                  </a:cubicBezTo>
                  <a:cubicBezTo>
                    <a:pt x="2489" y="571"/>
                    <a:pt x="1918" y="0"/>
                    <a:pt x="1233" y="0"/>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6460;p54"/>
            <p:cNvSpPr/>
            <p:nvPr/>
          </p:nvSpPr>
          <p:spPr>
            <a:xfrm>
              <a:off x="3100975" y="4359675"/>
              <a:ext cx="59375" cy="61650"/>
            </a:xfrm>
            <a:custGeom>
              <a:avLst/>
              <a:gdLst/>
              <a:ahLst/>
              <a:cxnLst/>
              <a:rect l="l" t="t" r="r" b="b"/>
              <a:pathLst>
                <a:path w="2375" h="2466" extrusionOk="0">
                  <a:moveTo>
                    <a:pt x="1233" y="1"/>
                  </a:moveTo>
                  <a:cubicBezTo>
                    <a:pt x="480" y="1"/>
                    <a:pt x="1" y="571"/>
                    <a:pt x="1" y="1233"/>
                  </a:cubicBezTo>
                  <a:cubicBezTo>
                    <a:pt x="1" y="1895"/>
                    <a:pt x="480" y="2466"/>
                    <a:pt x="1233" y="2466"/>
                  </a:cubicBezTo>
                  <a:cubicBezTo>
                    <a:pt x="1895" y="2466"/>
                    <a:pt x="2374" y="1895"/>
                    <a:pt x="2374" y="1233"/>
                  </a:cubicBezTo>
                  <a:cubicBezTo>
                    <a:pt x="2374" y="571"/>
                    <a:pt x="1895" y="1"/>
                    <a:pt x="1233" y="1"/>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6461;p54"/>
            <p:cNvSpPr/>
            <p:nvPr/>
          </p:nvSpPr>
          <p:spPr>
            <a:xfrm>
              <a:off x="3219675" y="4366525"/>
              <a:ext cx="61650" cy="59375"/>
            </a:xfrm>
            <a:custGeom>
              <a:avLst/>
              <a:gdLst/>
              <a:ahLst/>
              <a:cxnLst/>
              <a:rect l="l" t="t" r="r" b="b"/>
              <a:pathLst>
                <a:path w="2466" h="2375" extrusionOk="0">
                  <a:moveTo>
                    <a:pt x="1233" y="0"/>
                  </a:moveTo>
                  <a:cubicBezTo>
                    <a:pt x="571" y="0"/>
                    <a:pt x="0" y="571"/>
                    <a:pt x="0" y="1233"/>
                  </a:cubicBezTo>
                  <a:cubicBezTo>
                    <a:pt x="0" y="1895"/>
                    <a:pt x="571" y="2374"/>
                    <a:pt x="1233" y="2374"/>
                  </a:cubicBezTo>
                  <a:cubicBezTo>
                    <a:pt x="1895" y="2374"/>
                    <a:pt x="2465" y="1895"/>
                    <a:pt x="2465" y="1233"/>
                  </a:cubicBezTo>
                  <a:cubicBezTo>
                    <a:pt x="2465" y="571"/>
                    <a:pt x="1895" y="0"/>
                    <a:pt x="1233" y="0"/>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6462;p54"/>
            <p:cNvSpPr/>
            <p:nvPr/>
          </p:nvSpPr>
          <p:spPr>
            <a:xfrm>
              <a:off x="2715800" y="4078925"/>
              <a:ext cx="589500" cy="90175"/>
            </a:xfrm>
            <a:custGeom>
              <a:avLst/>
              <a:gdLst/>
              <a:ahLst/>
              <a:cxnLst/>
              <a:rect l="l" t="t" r="r" b="b"/>
              <a:pathLst>
                <a:path w="23580" h="3607" extrusionOk="0">
                  <a:moveTo>
                    <a:pt x="23579" y="0"/>
                  </a:moveTo>
                  <a:lnTo>
                    <a:pt x="92" y="1416"/>
                  </a:lnTo>
                  <a:cubicBezTo>
                    <a:pt x="0" y="1986"/>
                    <a:pt x="0" y="2557"/>
                    <a:pt x="0" y="3128"/>
                  </a:cubicBezTo>
                  <a:lnTo>
                    <a:pt x="23579" y="3607"/>
                  </a:lnTo>
                  <a:lnTo>
                    <a:pt x="235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6463;p54"/>
            <p:cNvSpPr/>
            <p:nvPr/>
          </p:nvSpPr>
          <p:spPr>
            <a:xfrm>
              <a:off x="2713525" y="4431000"/>
              <a:ext cx="594050" cy="102175"/>
            </a:xfrm>
            <a:custGeom>
              <a:avLst/>
              <a:gdLst/>
              <a:ahLst/>
              <a:cxnLst/>
              <a:rect l="l" t="t" r="r" b="b"/>
              <a:pathLst>
                <a:path w="23762" h="4087" extrusionOk="0">
                  <a:moveTo>
                    <a:pt x="0" y="1"/>
                  </a:moveTo>
                  <a:lnTo>
                    <a:pt x="0" y="4086"/>
                  </a:lnTo>
                  <a:lnTo>
                    <a:pt x="23761" y="3310"/>
                  </a:lnTo>
                  <a:lnTo>
                    <a:pt x="23761" y="663"/>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6464;p54"/>
            <p:cNvSpPr/>
            <p:nvPr/>
          </p:nvSpPr>
          <p:spPr>
            <a:xfrm>
              <a:off x="2713525" y="4259825"/>
              <a:ext cx="594050" cy="85600"/>
            </a:xfrm>
            <a:custGeom>
              <a:avLst/>
              <a:gdLst/>
              <a:ahLst/>
              <a:cxnLst/>
              <a:rect l="l" t="t" r="r" b="b"/>
              <a:pathLst>
                <a:path w="23762" h="3424" extrusionOk="0">
                  <a:moveTo>
                    <a:pt x="23670" y="0"/>
                  </a:moveTo>
                  <a:lnTo>
                    <a:pt x="0" y="753"/>
                  </a:lnTo>
                  <a:lnTo>
                    <a:pt x="0" y="1712"/>
                  </a:lnTo>
                  <a:lnTo>
                    <a:pt x="23761" y="3424"/>
                  </a:lnTo>
                  <a:cubicBezTo>
                    <a:pt x="23761" y="2283"/>
                    <a:pt x="23761" y="1233"/>
                    <a:pt x="2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6465;p54"/>
            <p:cNvSpPr/>
            <p:nvPr/>
          </p:nvSpPr>
          <p:spPr>
            <a:xfrm>
              <a:off x="3388575" y="4038400"/>
              <a:ext cx="715600" cy="573750"/>
            </a:xfrm>
            <a:custGeom>
              <a:avLst/>
              <a:gdLst/>
              <a:ahLst/>
              <a:cxnLst/>
              <a:rect l="l" t="t" r="r" b="b"/>
              <a:pathLst>
                <a:path w="28624" h="22950" extrusionOk="0">
                  <a:moveTo>
                    <a:pt x="1" y="1"/>
                  </a:moveTo>
                  <a:cubicBezTo>
                    <a:pt x="480" y="4292"/>
                    <a:pt x="480" y="22552"/>
                    <a:pt x="1416" y="22826"/>
                  </a:cubicBezTo>
                  <a:cubicBezTo>
                    <a:pt x="1672" y="22914"/>
                    <a:pt x="4025" y="22950"/>
                    <a:pt x="7232" y="22950"/>
                  </a:cubicBezTo>
                  <a:cubicBezTo>
                    <a:pt x="14887" y="22950"/>
                    <a:pt x="27404" y="22745"/>
                    <a:pt x="27870" y="22552"/>
                  </a:cubicBezTo>
                  <a:cubicBezTo>
                    <a:pt x="28623" y="22256"/>
                    <a:pt x="27870" y="1"/>
                    <a:pt x="278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6466;p54"/>
            <p:cNvSpPr/>
            <p:nvPr/>
          </p:nvSpPr>
          <p:spPr>
            <a:xfrm>
              <a:off x="3509550" y="4038400"/>
              <a:ext cx="582650" cy="572950"/>
            </a:xfrm>
            <a:custGeom>
              <a:avLst/>
              <a:gdLst/>
              <a:ahLst/>
              <a:cxnLst/>
              <a:rect l="l" t="t" r="r" b="b"/>
              <a:pathLst>
                <a:path w="23306" h="22918" extrusionOk="0">
                  <a:moveTo>
                    <a:pt x="0" y="1"/>
                  </a:moveTo>
                  <a:lnTo>
                    <a:pt x="2283" y="572"/>
                  </a:lnTo>
                  <a:lnTo>
                    <a:pt x="10181" y="22917"/>
                  </a:lnTo>
                  <a:cubicBezTo>
                    <a:pt x="11231" y="22917"/>
                    <a:pt x="12280" y="22826"/>
                    <a:pt x="13330" y="22826"/>
                  </a:cubicBezTo>
                  <a:lnTo>
                    <a:pt x="5342" y="389"/>
                  </a:lnTo>
                  <a:lnTo>
                    <a:pt x="9998" y="960"/>
                  </a:lnTo>
                  <a:lnTo>
                    <a:pt x="16275" y="22826"/>
                  </a:lnTo>
                  <a:cubicBezTo>
                    <a:pt x="17416" y="22735"/>
                    <a:pt x="18466" y="22735"/>
                    <a:pt x="19311" y="22735"/>
                  </a:cubicBezTo>
                  <a:lnTo>
                    <a:pt x="12669" y="960"/>
                  </a:lnTo>
                  <a:lnTo>
                    <a:pt x="15796" y="1439"/>
                  </a:lnTo>
                  <a:lnTo>
                    <a:pt x="21799" y="22644"/>
                  </a:lnTo>
                  <a:cubicBezTo>
                    <a:pt x="22552" y="22644"/>
                    <a:pt x="22940" y="22552"/>
                    <a:pt x="23031" y="22552"/>
                  </a:cubicBezTo>
                  <a:cubicBezTo>
                    <a:pt x="23214" y="22438"/>
                    <a:pt x="23305" y="20726"/>
                    <a:pt x="23305" y="18261"/>
                  </a:cubicBezTo>
                  <a:lnTo>
                    <a:pt x="17987" y="1"/>
                  </a:ln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6467;p54"/>
            <p:cNvSpPr/>
            <p:nvPr/>
          </p:nvSpPr>
          <p:spPr>
            <a:xfrm>
              <a:off x="3388575" y="4038400"/>
              <a:ext cx="306450" cy="572950"/>
            </a:xfrm>
            <a:custGeom>
              <a:avLst/>
              <a:gdLst/>
              <a:ahLst/>
              <a:cxnLst/>
              <a:rect l="l" t="t" r="r" b="b"/>
              <a:pathLst>
                <a:path w="12258" h="22918" extrusionOk="0">
                  <a:moveTo>
                    <a:pt x="1" y="1"/>
                  </a:moveTo>
                  <a:cubicBezTo>
                    <a:pt x="1" y="183"/>
                    <a:pt x="1" y="480"/>
                    <a:pt x="92" y="663"/>
                  </a:cubicBezTo>
                  <a:lnTo>
                    <a:pt x="274" y="183"/>
                  </a:lnTo>
                  <a:lnTo>
                    <a:pt x="9793" y="22917"/>
                  </a:lnTo>
                  <a:lnTo>
                    <a:pt x="12258" y="22917"/>
                  </a:lnTo>
                  <a:lnTo>
                    <a:pt x="4086" y="1"/>
                  </a:ln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6468;p54"/>
            <p:cNvSpPr/>
            <p:nvPr/>
          </p:nvSpPr>
          <p:spPr>
            <a:xfrm>
              <a:off x="4018550" y="4038400"/>
              <a:ext cx="71350" cy="178650"/>
            </a:xfrm>
            <a:custGeom>
              <a:avLst/>
              <a:gdLst/>
              <a:ahLst/>
              <a:cxnLst/>
              <a:rect l="l" t="t" r="r" b="b"/>
              <a:pathLst>
                <a:path w="2854" h="7146" extrusionOk="0">
                  <a:moveTo>
                    <a:pt x="1" y="1"/>
                  </a:moveTo>
                  <a:lnTo>
                    <a:pt x="2854" y="7145"/>
                  </a:lnTo>
                  <a:cubicBezTo>
                    <a:pt x="2763" y="3151"/>
                    <a:pt x="2671" y="1"/>
                    <a:pt x="2671" y="1"/>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6469;p54"/>
            <p:cNvSpPr/>
            <p:nvPr/>
          </p:nvSpPr>
          <p:spPr>
            <a:xfrm>
              <a:off x="3398275" y="4223875"/>
              <a:ext cx="171225" cy="387475"/>
            </a:xfrm>
            <a:custGeom>
              <a:avLst/>
              <a:gdLst/>
              <a:ahLst/>
              <a:cxnLst/>
              <a:rect l="l" t="t" r="r" b="b"/>
              <a:pathLst>
                <a:path w="6849" h="15499" extrusionOk="0">
                  <a:moveTo>
                    <a:pt x="1" y="0"/>
                  </a:moveTo>
                  <a:cubicBezTo>
                    <a:pt x="1" y="2191"/>
                    <a:pt x="92" y="4565"/>
                    <a:pt x="183" y="6665"/>
                  </a:cubicBezTo>
                  <a:lnTo>
                    <a:pt x="3995" y="15498"/>
                  </a:lnTo>
                  <a:lnTo>
                    <a:pt x="6848" y="15498"/>
                  </a:lnTo>
                  <a:lnTo>
                    <a:pt x="1" y="0"/>
                  </a:ln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470;p54"/>
            <p:cNvSpPr/>
            <p:nvPr/>
          </p:nvSpPr>
          <p:spPr>
            <a:xfrm>
              <a:off x="3564525" y="3741000"/>
              <a:ext cx="244625" cy="185900"/>
            </a:xfrm>
            <a:custGeom>
              <a:avLst/>
              <a:gdLst/>
              <a:ahLst/>
              <a:cxnLst/>
              <a:rect l="l" t="t" r="r" b="b"/>
              <a:pathLst>
                <a:path w="9785" h="7436" extrusionOk="0">
                  <a:moveTo>
                    <a:pt x="461" y="1"/>
                  </a:moveTo>
                  <a:cubicBezTo>
                    <a:pt x="404" y="1"/>
                    <a:pt x="346" y="2"/>
                    <a:pt x="289" y="5"/>
                  </a:cubicBezTo>
                  <a:cubicBezTo>
                    <a:pt x="1" y="2425"/>
                    <a:pt x="4311" y="7435"/>
                    <a:pt x="9356" y="7435"/>
                  </a:cubicBezTo>
                  <a:cubicBezTo>
                    <a:pt x="9499" y="7435"/>
                    <a:pt x="9641" y="7431"/>
                    <a:pt x="9785" y="7423"/>
                  </a:cubicBezTo>
                  <a:cubicBezTo>
                    <a:pt x="5037" y="6579"/>
                    <a:pt x="2093" y="2014"/>
                    <a:pt x="2184" y="1922"/>
                  </a:cubicBezTo>
                  <a:cubicBezTo>
                    <a:pt x="2184" y="1919"/>
                    <a:pt x="2187" y="1917"/>
                    <a:pt x="2194" y="1917"/>
                  </a:cubicBezTo>
                  <a:cubicBezTo>
                    <a:pt x="2419" y="1917"/>
                    <a:pt x="6282" y="3735"/>
                    <a:pt x="9693" y="7058"/>
                  </a:cubicBezTo>
                  <a:cubicBezTo>
                    <a:pt x="9334" y="5821"/>
                    <a:pt x="4235" y="1"/>
                    <a:pt x="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471;p54"/>
            <p:cNvSpPr/>
            <p:nvPr/>
          </p:nvSpPr>
          <p:spPr>
            <a:xfrm>
              <a:off x="3800000" y="3691475"/>
              <a:ext cx="185475" cy="230550"/>
            </a:xfrm>
            <a:custGeom>
              <a:avLst/>
              <a:gdLst/>
              <a:ahLst/>
              <a:cxnLst/>
              <a:rect l="l" t="t" r="r" b="b"/>
              <a:pathLst>
                <a:path w="7419" h="9222" extrusionOk="0">
                  <a:moveTo>
                    <a:pt x="5707" y="1233"/>
                  </a:moveTo>
                  <a:cubicBezTo>
                    <a:pt x="5707" y="1233"/>
                    <a:pt x="5136" y="5136"/>
                    <a:pt x="1142" y="7692"/>
                  </a:cubicBezTo>
                  <a:cubicBezTo>
                    <a:pt x="1895" y="5615"/>
                    <a:pt x="4360" y="1895"/>
                    <a:pt x="5707" y="1233"/>
                  </a:cubicBezTo>
                  <a:close/>
                  <a:moveTo>
                    <a:pt x="6460" y="0"/>
                  </a:moveTo>
                  <a:lnTo>
                    <a:pt x="6460" y="0"/>
                  </a:lnTo>
                  <a:cubicBezTo>
                    <a:pt x="2854" y="1050"/>
                    <a:pt x="92" y="7030"/>
                    <a:pt x="1" y="9222"/>
                  </a:cubicBezTo>
                  <a:cubicBezTo>
                    <a:pt x="4748" y="7327"/>
                    <a:pt x="7419" y="2853"/>
                    <a:pt x="64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472;p54"/>
            <p:cNvSpPr/>
            <p:nvPr/>
          </p:nvSpPr>
          <p:spPr>
            <a:xfrm>
              <a:off x="3360050" y="3914325"/>
              <a:ext cx="765800" cy="169200"/>
            </a:xfrm>
            <a:custGeom>
              <a:avLst/>
              <a:gdLst/>
              <a:ahLst/>
              <a:cxnLst/>
              <a:rect l="l" t="t" r="r" b="b"/>
              <a:pathLst>
                <a:path w="30632" h="6768" extrusionOk="0">
                  <a:moveTo>
                    <a:pt x="10370" y="0"/>
                  </a:moveTo>
                  <a:cubicBezTo>
                    <a:pt x="5145" y="0"/>
                    <a:pt x="827" y="107"/>
                    <a:pt x="571" y="399"/>
                  </a:cubicBezTo>
                  <a:cubicBezTo>
                    <a:pt x="388" y="1928"/>
                    <a:pt x="0" y="6767"/>
                    <a:pt x="753" y="6767"/>
                  </a:cubicBezTo>
                  <a:cubicBezTo>
                    <a:pt x="1415" y="6676"/>
                    <a:pt x="29856" y="6767"/>
                    <a:pt x="30244" y="6584"/>
                  </a:cubicBezTo>
                  <a:cubicBezTo>
                    <a:pt x="30632" y="6493"/>
                    <a:pt x="29947" y="878"/>
                    <a:pt x="29491" y="490"/>
                  </a:cubicBezTo>
                  <a:cubicBezTo>
                    <a:pt x="29141" y="266"/>
                    <a:pt x="18624" y="0"/>
                    <a:pt x="10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473;p54"/>
            <p:cNvSpPr/>
            <p:nvPr/>
          </p:nvSpPr>
          <p:spPr>
            <a:xfrm>
              <a:off x="3771475" y="3910025"/>
              <a:ext cx="26275" cy="707850"/>
            </a:xfrm>
            <a:custGeom>
              <a:avLst/>
              <a:gdLst/>
              <a:ahLst/>
              <a:cxnLst/>
              <a:rect l="l" t="t" r="r" b="b"/>
              <a:pathLst>
                <a:path w="1051" h="28314" extrusionOk="0">
                  <a:moveTo>
                    <a:pt x="366" y="0"/>
                  </a:moveTo>
                  <a:cubicBezTo>
                    <a:pt x="366" y="0"/>
                    <a:pt x="0" y="27870"/>
                    <a:pt x="92" y="28144"/>
                  </a:cubicBezTo>
                  <a:cubicBezTo>
                    <a:pt x="133" y="28277"/>
                    <a:pt x="329" y="28313"/>
                    <a:pt x="534" y="28313"/>
                  </a:cubicBezTo>
                  <a:cubicBezTo>
                    <a:pt x="786" y="28313"/>
                    <a:pt x="1050" y="28258"/>
                    <a:pt x="1050" y="28258"/>
                  </a:cubicBezTo>
                  <a:lnTo>
                    <a:pt x="8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6474;p54"/>
            <p:cNvSpPr/>
            <p:nvPr/>
          </p:nvSpPr>
          <p:spPr>
            <a:xfrm>
              <a:off x="3809125" y="3905450"/>
              <a:ext cx="74225" cy="711025"/>
            </a:xfrm>
            <a:custGeom>
              <a:avLst/>
              <a:gdLst/>
              <a:ahLst/>
              <a:cxnLst/>
              <a:rect l="l" t="t" r="r" b="b"/>
              <a:pathLst>
                <a:path w="2969" h="28441" extrusionOk="0">
                  <a:moveTo>
                    <a:pt x="389" y="1"/>
                  </a:moveTo>
                  <a:lnTo>
                    <a:pt x="1" y="183"/>
                  </a:lnTo>
                  <a:lnTo>
                    <a:pt x="1530" y="28441"/>
                  </a:lnTo>
                  <a:lnTo>
                    <a:pt x="2968" y="28327"/>
                  </a:lnTo>
                  <a:lnTo>
                    <a:pt x="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6475;p54"/>
            <p:cNvSpPr/>
            <p:nvPr/>
          </p:nvSpPr>
          <p:spPr>
            <a:xfrm>
              <a:off x="3735525" y="3912300"/>
              <a:ext cx="81050" cy="704175"/>
            </a:xfrm>
            <a:custGeom>
              <a:avLst/>
              <a:gdLst/>
              <a:ahLst/>
              <a:cxnLst/>
              <a:rect l="l" t="t" r="r" b="b"/>
              <a:pathLst>
                <a:path w="3242" h="28167" extrusionOk="0">
                  <a:moveTo>
                    <a:pt x="2671" y="1"/>
                  </a:moveTo>
                  <a:lnTo>
                    <a:pt x="0" y="28167"/>
                  </a:lnTo>
                  <a:lnTo>
                    <a:pt x="1142" y="27961"/>
                  </a:lnTo>
                  <a:lnTo>
                    <a:pt x="3241" y="92"/>
                  </a:lnTo>
                  <a:lnTo>
                    <a:pt x="26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6476;p54"/>
            <p:cNvSpPr/>
            <p:nvPr/>
          </p:nvSpPr>
          <p:spPr>
            <a:xfrm>
              <a:off x="1686375" y="2992450"/>
              <a:ext cx="513600" cy="542125"/>
            </a:xfrm>
            <a:custGeom>
              <a:avLst/>
              <a:gdLst/>
              <a:ahLst/>
              <a:cxnLst/>
              <a:rect l="l" t="t" r="r" b="b"/>
              <a:pathLst>
                <a:path w="20544" h="21685" extrusionOk="0">
                  <a:moveTo>
                    <a:pt x="20543" y="0"/>
                  </a:moveTo>
                  <a:lnTo>
                    <a:pt x="1" y="1507"/>
                  </a:lnTo>
                  <a:cubicBezTo>
                    <a:pt x="1" y="4269"/>
                    <a:pt x="1233" y="20726"/>
                    <a:pt x="1416" y="21114"/>
                  </a:cubicBezTo>
                  <a:cubicBezTo>
                    <a:pt x="1598" y="21387"/>
                    <a:pt x="18923" y="21684"/>
                    <a:pt x="19288" y="21684"/>
                  </a:cubicBezTo>
                  <a:cubicBezTo>
                    <a:pt x="19585" y="21684"/>
                    <a:pt x="20543" y="0"/>
                    <a:pt x="20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6477;p54"/>
            <p:cNvSpPr/>
            <p:nvPr/>
          </p:nvSpPr>
          <p:spPr>
            <a:xfrm>
              <a:off x="1645875" y="2892575"/>
              <a:ext cx="587200" cy="230575"/>
            </a:xfrm>
            <a:custGeom>
              <a:avLst/>
              <a:gdLst/>
              <a:ahLst/>
              <a:cxnLst/>
              <a:rect l="l" t="t" r="r" b="b"/>
              <a:pathLst>
                <a:path w="23488" h="9223" extrusionOk="0">
                  <a:moveTo>
                    <a:pt x="23008" y="1"/>
                  </a:moveTo>
                  <a:lnTo>
                    <a:pt x="0" y="3698"/>
                  </a:lnTo>
                  <a:cubicBezTo>
                    <a:pt x="0" y="4475"/>
                    <a:pt x="365" y="9222"/>
                    <a:pt x="662" y="9222"/>
                  </a:cubicBezTo>
                  <a:cubicBezTo>
                    <a:pt x="1050" y="9222"/>
                    <a:pt x="23487" y="5981"/>
                    <a:pt x="23487" y="5981"/>
                  </a:cubicBezTo>
                  <a:lnTo>
                    <a:pt x="230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6478;p54"/>
            <p:cNvSpPr/>
            <p:nvPr/>
          </p:nvSpPr>
          <p:spPr>
            <a:xfrm>
              <a:off x="1904925" y="2933100"/>
              <a:ext cx="71350" cy="601475"/>
            </a:xfrm>
            <a:custGeom>
              <a:avLst/>
              <a:gdLst/>
              <a:ahLst/>
              <a:cxnLst/>
              <a:rect l="l" t="t" r="r" b="b"/>
              <a:pathLst>
                <a:path w="2854" h="24059" extrusionOk="0">
                  <a:moveTo>
                    <a:pt x="754" y="0"/>
                  </a:moveTo>
                  <a:lnTo>
                    <a:pt x="1" y="183"/>
                  </a:lnTo>
                  <a:lnTo>
                    <a:pt x="2375" y="24058"/>
                  </a:lnTo>
                  <a:cubicBezTo>
                    <a:pt x="2854" y="24058"/>
                    <a:pt x="754" y="0"/>
                    <a:pt x="754" y="0"/>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6479;p54"/>
            <p:cNvSpPr/>
            <p:nvPr/>
          </p:nvSpPr>
          <p:spPr>
            <a:xfrm>
              <a:off x="1971700" y="2925675"/>
              <a:ext cx="21125" cy="606600"/>
            </a:xfrm>
            <a:custGeom>
              <a:avLst/>
              <a:gdLst/>
              <a:ahLst/>
              <a:cxnLst/>
              <a:rect l="l" t="t" r="r" b="b"/>
              <a:pathLst>
                <a:path w="845" h="24264" extrusionOk="0">
                  <a:moveTo>
                    <a:pt x="662" y="1"/>
                  </a:moveTo>
                  <a:lnTo>
                    <a:pt x="0" y="92"/>
                  </a:lnTo>
                  <a:lnTo>
                    <a:pt x="457" y="24264"/>
                  </a:lnTo>
                  <a:lnTo>
                    <a:pt x="845" y="24264"/>
                  </a:lnTo>
                  <a:lnTo>
                    <a:pt x="662" y="1"/>
                  </a:ln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6480;p54"/>
            <p:cNvSpPr/>
            <p:nvPr/>
          </p:nvSpPr>
          <p:spPr>
            <a:xfrm>
              <a:off x="2585125" y="2436075"/>
              <a:ext cx="648825" cy="437125"/>
            </a:xfrm>
            <a:custGeom>
              <a:avLst/>
              <a:gdLst/>
              <a:ahLst/>
              <a:cxnLst/>
              <a:rect l="l" t="t" r="r" b="b"/>
              <a:pathLst>
                <a:path w="25953" h="17485" extrusionOk="0">
                  <a:moveTo>
                    <a:pt x="2078" y="1"/>
                  </a:moveTo>
                  <a:cubicBezTo>
                    <a:pt x="1804" y="1712"/>
                    <a:pt x="0" y="12166"/>
                    <a:pt x="183" y="12166"/>
                  </a:cubicBezTo>
                  <a:cubicBezTo>
                    <a:pt x="366" y="12258"/>
                    <a:pt x="23579" y="17485"/>
                    <a:pt x="23579" y="17485"/>
                  </a:cubicBezTo>
                  <a:lnTo>
                    <a:pt x="25953" y="6757"/>
                  </a:lnTo>
                  <a:lnTo>
                    <a:pt x="20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6481;p54"/>
            <p:cNvSpPr/>
            <p:nvPr/>
          </p:nvSpPr>
          <p:spPr>
            <a:xfrm>
              <a:off x="2995975" y="2478025"/>
              <a:ext cx="42825" cy="36250"/>
            </a:xfrm>
            <a:custGeom>
              <a:avLst/>
              <a:gdLst/>
              <a:ahLst/>
              <a:cxnLst/>
              <a:rect l="l" t="t" r="r" b="b"/>
              <a:pathLst>
                <a:path w="1713" h="1450" extrusionOk="0">
                  <a:moveTo>
                    <a:pt x="882" y="0"/>
                  </a:moveTo>
                  <a:cubicBezTo>
                    <a:pt x="447" y="0"/>
                    <a:pt x="1" y="626"/>
                    <a:pt x="1" y="788"/>
                  </a:cubicBezTo>
                  <a:lnTo>
                    <a:pt x="1713" y="1450"/>
                  </a:lnTo>
                  <a:cubicBezTo>
                    <a:pt x="1713" y="1450"/>
                    <a:pt x="1621" y="217"/>
                    <a:pt x="1051" y="34"/>
                  </a:cubicBezTo>
                  <a:cubicBezTo>
                    <a:pt x="995" y="11"/>
                    <a:pt x="939" y="0"/>
                    <a:pt x="882" y="0"/>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6482;p54"/>
            <p:cNvSpPr/>
            <p:nvPr/>
          </p:nvSpPr>
          <p:spPr>
            <a:xfrm>
              <a:off x="2898975" y="2293425"/>
              <a:ext cx="116425" cy="206575"/>
            </a:xfrm>
            <a:custGeom>
              <a:avLst/>
              <a:gdLst/>
              <a:ahLst/>
              <a:cxnLst/>
              <a:rect l="l" t="t" r="r" b="b"/>
              <a:pathLst>
                <a:path w="4657" h="8263" extrusionOk="0">
                  <a:moveTo>
                    <a:pt x="1028" y="0"/>
                  </a:moveTo>
                  <a:lnTo>
                    <a:pt x="1028" y="0"/>
                  </a:lnTo>
                  <a:cubicBezTo>
                    <a:pt x="0" y="1415"/>
                    <a:pt x="936" y="6551"/>
                    <a:pt x="4360" y="8263"/>
                  </a:cubicBezTo>
                  <a:cubicBezTo>
                    <a:pt x="1712" y="5980"/>
                    <a:pt x="1507" y="1986"/>
                    <a:pt x="1598" y="1895"/>
                  </a:cubicBezTo>
                  <a:lnTo>
                    <a:pt x="1598" y="1895"/>
                  </a:lnTo>
                  <a:cubicBezTo>
                    <a:pt x="1598" y="1895"/>
                    <a:pt x="3516" y="4474"/>
                    <a:pt x="4451" y="7989"/>
                  </a:cubicBezTo>
                  <a:cubicBezTo>
                    <a:pt x="4657" y="7122"/>
                    <a:pt x="3607" y="1324"/>
                    <a:pt x="1028" y="0"/>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6483;p54"/>
            <p:cNvSpPr/>
            <p:nvPr/>
          </p:nvSpPr>
          <p:spPr>
            <a:xfrm>
              <a:off x="3010250" y="2414150"/>
              <a:ext cx="190600" cy="90800"/>
            </a:xfrm>
            <a:custGeom>
              <a:avLst/>
              <a:gdLst/>
              <a:ahLst/>
              <a:cxnLst/>
              <a:rect l="l" t="t" r="r" b="b"/>
              <a:pathLst>
                <a:path w="7624" h="3632" extrusionOk="0">
                  <a:moveTo>
                    <a:pt x="6574" y="581"/>
                  </a:moveTo>
                  <a:cubicBezTo>
                    <a:pt x="6574" y="581"/>
                    <a:pt x="4771" y="2863"/>
                    <a:pt x="1256" y="3069"/>
                  </a:cubicBezTo>
                  <a:cubicBezTo>
                    <a:pt x="2580" y="1928"/>
                    <a:pt x="5524" y="581"/>
                    <a:pt x="6574" y="581"/>
                  </a:cubicBezTo>
                  <a:close/>
                  <a:moveTo>
                    <a:pt x="6724" y="1"/>
                  </a:moveTo>
                  <a:cubicBezTo>
                    <a:pt x="4062" y="1"/>
                    <a:pt x="777" y="2340"/>
                    <a:pt x="0" y="3525"/>
                  </a:cubicBezTo>
                  <a:cubicBezTo>
                    <a:pt x="473" y="3598"/>
                    <a:pt x="940" y="3632"/>
                    <a:pt x="1397" y="3632"/>
                  </a:cubicBezTo>
                  <a:cubicBezTo>
                    <a:pt x="4543" y="3632"/>
                    <a:pt x="7206" y="2015"/>
                    <a:pt x="7624" y="101"/>
                  </a:cubicBezTo>
                  <a:cubicBezTo>
                    <a:pt x="7336" y="32"/>
                    <a:pt x="7034" y="1"/>
                    <a:pt x="6724" y="1"/>
                  </a:cubicBez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6484;p54"/>
            <p:cNvSpPr/>
            <p:nvPr/>
          </p:nvSpPr>
          <p:spPr>
            <a:xfrm>
              <a:off x="2613650" y="2406950"/>
              <a:ext cx="656250" cy="252300"/>
            </a:xfrm>
            <a:custGeom>
              <a:avLst/>
              <a:gdLst/>
              <a:ahLst/>
              <a:cxnLst/>
              <a:rect l="l" t="t" r="r" b="b"/>
              <a:pathLst>
                <a:path w="26250" h="10092" extrusionOk="0">
                  <a:moveTo>
                    <a:pt x="478" y="1"/>
                  </a:moveTo>
                  <a:cubicBezTo>
                    <a:pt x="414" y="1"/>
                    <a:pt x="376" y="8"/>
                    <a:pt x="366" y="24"/>
                  </a:cubicBezTo>
                  <a:cubicBezTo>
                    <a:pt x="366" y="595"/>
                    <a:pt x="1" y="3357"/>
                    <a:pt x="183" y="3448"/>
                  </a:cubicBezTo>
                  <a:cubicBezTo>
                    <a:pt x="364" y="3629"/>
                    <a:pt x="24303" y="10092"/>
                    <a:pt x="24982" y="10092"/>
                  </a:cubicBezTo>
                  <a:cubicBezTo>
                    <a:pt x="24988" y="10092"/>
                    <a:pt x="24992" y="10091"/>
                    <a:pt x="24994" y="10090"/>
                  </a:cubicBezTo>
                  <a:cubicBezTo>
                    <a:pt x="25291" y="9999"/>
                    <a:pt x="26250" y="6484"/>
                    <a:pt x="26250" y="6484"/>
                  </a:cubicBezTo>
                  <a:cubicBezTo>
                    <a:pt x="26250" y="6484"/>
                    <a:pt x="2343"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6485;p54"/>
            <p:cNvSpPr/>
            <p:nvPr/>
          </p:nvSpPr>
          <p:spPr>
            <a:xfrm>
              <a:off x="2896125" y="2493150"/>
              <a:ext cx="126125" cy="337250"/>
            </a:xfrm>
            <a:custGeom>
              <a:avLst/>
              <a:gdLst/>
              <a:ahLst/>
              <a:cxnLst/>
              <a:rect l="l" t="t" r="r" b="b"/>
              <a:pathLst>
                <a:path w="5045" h="13490" extrusionOk="0">
                  <a:moveTo>
                    <a:pt x="4383" y="0"/>
                  </a:moveTo>
                  <a:lnTo>
                    <a:pt x="0" y="12828"/>
                  </a:lnTo>
                  <a:lnTo>
                    <a:pt x="2671" y="13490"/>
                  </a:lnTo>
                  <a:lnTo>
                    <a:pt x="5045" y="91"/>
                  </a:lnTo>
                  <a:lnTo>
                    <a:pt x="4383" y="0"/>
                  </a:lnTo>
                  <a:close/>
                </a:path>
              </a:pathLst>
            </a:custGeom>
            <a:solidFill>
              <a:srgbClr val="FFF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330"/>
                                        </p:tgtEl>
                                        <p:attrNameLst>
                                          <p:attrName>style.visibility</p:attrName>
                                        </p:attrNameLst>
                                      </p:cBhvr>
                                      <p:to>
                                        <p:strVal val="visible"/>
                                      </p:to>
                                    </p:set>
                                    <p:animEffect transition="in" filter="wipe(down)">
                                      <p:cBhvr>
                                        <p:cTn id="12" dur="580">
                                          <p:stCondLst>
                                            <p:cond delay="0"/>
                                          </p:stCondLst>
                                        </p:cTn>
                                        <p:tgtEl>
                                          <p:spTgt spid="4330"/>
                                        </p:tgtEl>
                                      </p:cBhvr>
                                    </p:animEffect>
                                    <p:anim calcmode="lin" valueType="num">
                                      <p:cBhvr>
                                        <p:cTn id="13" dur="1822" tmFilter="0,0; 0.14,0.36; 0.43,0.73; 0.71,0.91; 1.0,1.0">
                                          <p:stCondLst>
                                            <p:cond delay="0"/>
                                          </p:stCondLst>
                                        </p:cTn>
                                        <p:tgtEl>
                                          <p:spTgt spid="433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33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33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33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330"/>
                                        </p:tgtEl>
                                        <p:attrNameLst>
                                          <p:attrName>ppt_y</p:attrName>
                                        </p:attrNameLst>
                                      </p:cBhvr>
                                      <p:tavLst>
                                        <p:tav tm="0" fmla="#ppt_y-sin(pi*$)/81">
                                          <p:val>
                                            <p:fltVal val="0"/>
                                          </p:val>
                                        </p:tav>
                                        <p:tav tm="100000">
                                          <p:val>
                                            <p:fltVal val="1"/>
                                          </p:val>
                                        </p:tav>
                                      </p:tavLst>
                                    </p:anim>
                                    <p:animScale>
                                      <p:cBhvr>
                                        <p:cTn id="18" dur="26">
                                          <p:stCondLst>
                                            <p:cond delay="650"/>
                                          </p:stCondLst>
                                        </p:cTn>
                                        <p:tgtEl>
                                          <p:spTgt spid="4330"/>
                                        </p:tgtEl>
                                      </p:cBhvr>
                                      <p:to x="100000" y="60000"/>
                                    </p:animScale>
                                    <p:animScale>
                                      <p:cBhvr>
                                        <p:cTn id="19" dur="166" decel="50000">
                                          <p:stCondLst>
                                            <p:cond delay="676"/>
                                          </p:stCondLst>
                                        </p:cTn>
                                        <p:tgtEl>
                                          <p:spTgt spid="4330"/>
                                        </p:tgtEl>
                                      </p:cBhvr>
                                      <p:to x="100000" y="100000"/>
                                    </p:animScale>
                                    <p:animScale>
                                      <p:cBhvr>
                                        <p:cTn id="20" dur="26">
                                          <p:stCondLst>
                                            <p:cond delay="1312"/>
                                          </p:stCondLst>
                                        </p:cTn>
                                        <p:tgtEl>
                                          <p:spTgt spid="4330"/>
                                        </p:tgtEl>
                                      </p:cBhvr>
                                      <p:to x="100000" y="80000"/>
                                    </p:animScale>
                                    <p:animScale>
                                      <p:cBhvr>
                                        <p:cTn id="21" dur="166" decel="50000">
                                          <p:stCondLst>
                                            <p:cond delay="1338"/>
                                          </p:stCondLst>
                                        </p:cTn>
                                        <p:tgtEl>
                                          <p:spTgt spid="4330"/>
                                        </p:tgtEl>
                                      </p:cBhvr>
                                      <p:to x="100000" y="100000"/>
                                    </p:animScale>
                                    <p:animScale>
                                      <p:cBhvr>
                                        <p:cTn id="22" dur="26">
                                          <p:stCondLst>
                                            <p:cond delay="1642"/>
                                          </p:stCondLst>
                                        </p:cTn>
                                        <p:tgtEl>
                                          <p:spTgt spid="4330"/>
                                        </p:tgtEl>
                                      </p:cBhvr>
                                      <p:to x="100000" y="90000"/>
                                    </p:animScale>
                                    <p:animScale>
                                      <p:cBhvr>
                                        <p:cTn id="23" dur="166" decel="50000">
                                          <p:stCondLst>
                                            <p:cond delay="1668"/>
                                          </p:stCondLst>
                                        </p:cTn>
                                        <p:tgtEl>
                                          <p:spTgt spid="4330"/>
                                        </p:tgtEl>
                                      </p:cBhvr>
                                      <p:to x="100000" y="100000"/>
                                    </p:animScale>
                                    <p:animScale>
                                      <p:cBhvr>
                                        <p:cTn id="24" dur="26">
                                          <p:stCondLst>
                                            <p:cond delay="1808"/>
                                          </p:stCondLst>
                                        </p:cTn>
                                        <p:tgtEl>
                                          <p:spTgt spid="4330"/>
                                        </p:tgtEl>
                                      </p:cBhvr>
                                      <p:to x="100000" y="95000"/>
                                    </p:animScale>
                                    <p:animScale>
                                      <p:cBhvr>
                                        <p:cTn id="25" dur="166" decel="50000">
                                          <p:stCondLst>
                                            <p:cond delay="1834"/>
                                          </p:stCondLst>
                                        </p:cTn>
                                        <p:tgtEl>
                                          <p:spTgt spid="43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24"/>
        <p:cNvGrpSpPr/>
        <p:nvPr/>
      </p:nvGrpSpPr>
      <p:grpSpPr>
        <a:xfrm>
          <a:off x="0" y="0"/>
          <a:ext cx="0" cy="0"/>
          <a:chOff x="0" y="0"/>
          <a:chExt cx="0" cy="0"/>
        </a:xfrm>
      </p:grpSpPr>
      <p:sp>
        <p:nvSpPr>
          <p:cNvPr id="4925" name="Google Shape;4925;p49"/>
          <p:cNvSpPr txBox="1">
            <a:spLocks noGrp="1"/>
          </p:cNvSpPr>
          <p:nvPr>
            <p:ph type="title"/>
          </p:nvPr>
        </p:nvSpPr>
        <p:spPr>
          <a:xfrm>
            <a:off x="2224745" y="1894739"/>
            <a:ext cx="6367800" cy="16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Gill Sans Ultra Bold" panose="020B0A02020104020203" pitchFamily="34" charset="0"/>
              </a:rPr>
              <a:t>Café internet</a:t>
            </a:r>
            <a:endParaRPr dirty="0">
              <a:latin typeface="Gill Sans Ultra Bold" panose="020B0A02020104020203" pitchFamily="34" charset="0"/>
            </a:endParaRPr>
          </a:p>
        </p:txBody>
      </p:sp>
      <p:grpSp>
        <p:nvGrpSpPr>
          <p:cNvPr id="4927" name="Google Shape;4927;p49"/>
          <p:cNvGrpSpPr/>
          <p:nvPr/>
        </p:nvGrpSpPr>
        <p:grpSpPr>
          <a:xfrm>
            <a:off x="7238433" y="745988"/>
            <a:ext cx="517461" cy="867786"/>
            <a:chOff x="4696405" y="3992484"/>
            <a:chExt cx="837586" cy="1404639"/>
          </a:xfrm>
        </p:grpSpPr>
        <p:sp>
          <p:nvSpPr>
            <p:cNvPr id="4928" name="Google Shape;4928;p49"/>
            <p:cNvSpPr/>
            <p:nvPr/>
          </p:nvSpPr>
          <p:spPr>
            <a:xfrm>
              <a:off x="4696405" y="3993488"/>
              <a:ext cx="837586" cy="1403636"/>
            </a:xfrm>
            <a:custGeom>
              <a:avLst/>
              <a:gdLst/>
              <a:ahLst/>
              <a:cxnLst/>
              <a:rect l="l" t="t" r="r" b="b"/>
              <a:pathLst>
                <a:path w="29202" h="48937" extrusionOk="0">
                  <a:moveTo>
                    <a:pt x="19286" y="1"/>
                  </a:moveTo>
                  <a:cubicBezTo>
                    <a:pt x="17736" y="1"/>
                    <a:pt x="16188" y="350"/>
                    <a:pt x="14861" y="1002"/>
                  </a:cubicBezTo>
                  <a:cubicBezTo>
                    <a:pt x="11437" y="2665"/>
                    <a:pt x="9253" y="5749"/>
                    <a:pt x="7431" y="8173"/>
                  </a:cubicBezTo>
                  <a:cubicBezTo>
                    <a:pt x="6590" y="9334"/>
                    <a:pt x="6850" y="11017"/>
                    <a:pt x="8012" y="11918"/>
                  </a:cubicBezTo>
                  <a:cubicBezTo>
                    <a:pt x="8500" y="12249"/>
                    <a:pt x="9044" y="12412"/>
                    <a:pt x="9579" y="12412"/>
                  </a:cubicBezTo>
                  <a:cubicBezTo>
                    <a:pt x="10405" y="12412"/>
                    <a:pt x="11210" y="12023"/>
                    <a:pt x="11757" y="11257"/>
                  </a:cubicBezTo>
                  <a:cubicBezTo>
                    <a:pt x="13259" y="9174"/>
                    <a:pt x="14942" y="6831"/>
                    <a:pt x="17185" y="5749"/>
                  </a:cubicBezTo>
                  <a:cubicBezTo>
                    <a:pt x="17831" y="5446"/>
                    <a:pt x="18604" y="5281"/>
                    <a:pt x="19351" y="5281"/>
                  </a:cubicBezTo>
                  <a:cubicBezTo>
                    <a:pt x="20431" y="5281"/>
                    <a:pt x="21454" y="5628"/>
                    <a:pt x="21952" y="6410"/>
                  </a:cubicBezTo>
                  <a:cubicBezTo>
                    <a:pt x="22873" y="8092"/>
                    <a:pt x="21371" y="11017"/>
                    <a:pt x="20109" y="13020"/>
                  </a:cubicBezTo>
                  <a:lnTo>
                    <a:pt x="741" y="44885"/>
                  </a:lnTo>
                  <a:cubicBezTo>
                    <a:pt x="0" y="46147"/>
                    <a:pt x="341" y="47729"/>
                    <a:pt x="1502" y="48470"/>
                  </a:cubicBezTo>
                  <a:lnTo>
                    <a:pt x="1582" y="48571"/>
                  </a:lnTo>
                  <a:cubicBezTo>
                    <a:pt x="2006" y="48819"/>
                    <a:pt x="2474" y="48937"/>
                    <a:pt x="2938" y="48937"/>
                  </a:cubicBezTo>
                  <a:cubicBezTo>
                    <a:pt x="3856" y="48937"/>
                    <a:pt x="4755" y="48474"/>
                    <a:pt x="5248" y="47649"/>
                  </a:cubicBezTo>
                  <a:lnTo>
                    <a:pt x="24615" y="15763"/>
                  </a:lnTo>
                  <a:cubicBezTo>
                    <a:pt x="26037" y="13520"/>
                    <a:pt x="29202" y="8333"/>
                    <a:pt x="26458" y="3746"/>
                  </a:cubicBezTo>
                  <a:cubicBezTo>
                    <a:pt x="24945" y="1159"/>
                    <a:pt x="22112" y="1"/>
                    <a:pt x="19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49"/>
            <p:cNvSpPr/>
            <p:nvPr/>
          </p:nvSpPr>
          <p:spPr>
            <a:xfrm>
              <a:off x="5065215" y="4599022"/>
              <a:ext cx="246469" cy="109739"/>
            </a:xfrm>
            <a:custGeom>
              <a:avLst/>
              <a:gdLst/>
              <a:ahLst/>
              <a:cxnLst/>
              <a:rect l="l" t="t" r="r" b="b"/>
              <a:pathLst>
                <a:path w="8593" h="3826" extrusionOk="0">
                  <a:moveTo>
                    <a:pt x="8593" y="0"/>
                  </a:moveTo>
                  <a:lnTo>
                    <a:pt x="2164" y="321"/>
                  </a:lnTo>
                  <a:lnTo>
                    <a:pt x="1" y="3826"/>
                  </a:lnTo>
                  <a:lnTo>
                    <a:pt x="6410" y="3505"/>
                  </a:lnTo>
                  <a:lnTo>
                    <a:pt x="8593" y="0"/>
                  </a:ln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49"/>
            <p:cNvSpPr/>
            <p:nvPr/>
          </p:nvSpPr>
          <p:spPr>
            <a:xfrm>
              <a:off x="5311662" y="4131943"/>
              <a:ext cx="176971" cy="167793"/>
            </a:xfrm>
            <a:custGeom>
              <a:avLst/>
              <a:gdLst/>
              <a:ahLst/>
              <a:cxnLst/>
              <a:rect l="l" t="t" r="r" b="b"/>
              <a:pathLst>
                <a:path w="6170" h="5850" extrusionOk="0">
                  <a:moveTo>
                    <a:pt x="5589" y="1"/>
                  </a:moveTo>
                  <a:cubicBezTo>
                    <a:pt x="3826" y="501"/>
                    <a:pt x="2164" y="1082"/>
                    <a:pt x="582" y="1843"/>
                  </a:cubicBezTo>
                  <a:cubicBezTo>
                    <a:pt x="1082" y="2925"/>
                    <a:pt x="662" y="4427"/>
                    <a:pt x="1" y="5849"/>
                  </a:cubicBezTo>
                  <a:cubicBezTo>
                    <a:pt x="1924" y="4928"/>
                    <a:pt x="4007" y="4087"/>
                    <a:pt x="6090" y="3426"/>
                  </a:cubicBezTo>
                  <a:cubicBezTo>
                    <a:pt x="6170" y="2344"/>
                    <a:pt x="6010" y="1182"/>
                    <a:pt x="5589"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49"/>
            <p:cNvSpPr/>
            <p:nvPr/>
          </p:nvSpPr>
          <p:spPr>
            <a:xfrm>
              <a:off x="5189299" y="4376095"/>
              <a:ext cx="253955" cy="129301"/>
            </a:xfrm>
            <a:custGeom>
              <a:avLst/>
              <a:gdLst/>
              <a:ahLst/>
              <a:cxnLst/>
              <a:rect l="l" t="t" r="r" b="b"/>
              <a:pathLst>
                <a:path w="8854" h="4508" extrusionOk="0">
                  <a:moveTo>
                    <a:pt x="8853" y="1"/>
                  </a:moveTo>
                  <a:cubicBezTo>
                    <a:pt x="6690" y="181"/>
                    <a:pt x="4507" y="422"/>
                    <a:pt x="2344" y="762"/>
                  </a:cubicBezTo>
                  <a:lnTo>
                    <a:pt x="1" y="4507"/>
                  </a:lnTo>
                  <a:cubicBezTo>
                    <a:pt x="2264" y="4187"/>
                    <a:pt x="4507" y="3927"/>
                    <a:pt x="6770" y="3686"/>
                  </a:cubicBezTo>
                  <a:lnTo>
                    <a:pt x="7431" y="2424"/>
                  </a:lnTo>
                  <a:cubicBezTo>
                    <a:pt x="7852" y="1844"/>
                    <a:pt x="8353" y="1002"/>
                    <a:pt x="8853"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49"/>
            <p:cNvSpPr/>
            <p:nvPr/>
          </p:nvSpPr>
          <p:spPr>
            <a:xfrm>
              <a:off x="4835433" y="4991382"/>
              <a:ext cx="232099" cy="100561"/>
            </a:xfrm>
            <a:custGeom>
              <a:avLst/>
              <a:gdLst/>
              <a:ahLst/>
              <a:cxnLst/>
              <a:rect l="l" t="t" r="r" b="b"/>
              <a:pathLst>
                <a:path w="8092" h="3506" extrusionOk="0">
                  <a:moveTo>
                    <a:pt x="2083" y="1"/>
                  </a:moveTo>
                  <a:lnTo>
                    <a:pt x="0" y="3346"/>
                  </a:lnTo>
                  <a:cubicBezTo>
                    <a:pt x="2003" y="3346"/>
                    <a:pt x="4086" y="3426"/>
                    <a:pt x="6089" y="3506"/>
                  </a:cubicBezTo>
                  <a:lnTo>
                    <a:pt x="8092" y="261"/>
                  </a:lnTo>
                  <a:cubicBezTo>
                    <a:pt x="6089" y="81"/>
                    <a:pt x="4086" y="1"/>
                    <a:pt x="2083"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49"/>
            <p:cNvSpPr/>
            <p:nvPr/>
          </p:nvSpPr>
          <p:spPr>
            <a:xfrm>
              <a:off x="4708452" y="5202233"/>
              <a:ext cx="232127" cy="100561"/>
            </a:xfrm>
            <a:custGeom>
              <a:avLst/>
              <a:gdLst/>
              <a:ahLst/>
              <a:cxnLst/>
              <a:rect l="l" t="t" r="r" b="b"/>
              <a:pathLst>
                <a:path w="8093" h="3506" extrusionOk="0">
                  <a:moveTo>
                    <a:pt x="2004" y="0"/>
                  </a:moveTo>
                  <a:lnTo>
                    <a:pt x="321" y="2744"/>
                  </a:lnTo>
                  <a:cubicBezTo>
                    <a:pt x="161" y="3005"/>
                    <a:pt x="81" y="3165"/>
                    <a:pt x="1" y="3425"/>
                  </a:cubicBezTo>
                  <a:lnTo>
                    <a:pt x="6009" y="3505"/>
                  </a:lnTo>
                  <a:lnTo>
                    <a:pt x="8092" y="161"/>
                  </a:lnTo>
                  <a:lnTo>
                    <a:pt x="2004" y="0"/>
                  </a:ln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49"/>
            <p:cNvSpPr/>
            <p:nvPr/>
          </p:nvSpPr>
          <p:spPr>
            <a:xfrm>
              <a:off x="4952604" y="4797798"/>
              <a:ext cx="236717" cy="97664"/>
            </a:xfrm>
            <a:custGeom>
              <a:avLst/>
              <a:gdLst/>
              <a:ahLst/>
              <a:cxnLst/>
              <a:rect l="l" t="t" r="r" b="b"/>
              <a:pathLst>
                <a:path w="8253" h="3405" extrusionOk="0">
                  <a:moveTo>
                    <a:pt x="2084" y="0"/>
                  </a:moveTo>
                  <a:lnTo>
                    <a:pt x="1" y="3325"/>
                  </a:lnTo>
                  <a:lnTo>
                    <a:pt x="6170" y="3405"/>
                  </a:lnTo>
                  <a:lnTo>
                    <a:pt x="8253" y="0"/>
                  </a:ln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49"/>
            <p:cNvSpPr/>
            <p:nvPr/>
          </p:nvSpPr>
          <p:spPr>
            <a:xfrm>
              <a:off x="4973859" y="4072195"/>
              <a:ext cx="139053" cy="234422"/>
            </a:xfrm>
            <a:custGeom>
              <a:avLst/>
              <a:gdLst/>
              <a:ahLst/>
              <a:cxnLst/>
              <a:rect l="l" t="t" r="r" b="b"/>
              <a:pathLst>
                <a:path w="4848" h="8173" extrusionOk="0">
                  <a:moveTo>
                    <a:pt x="2505" y="1"/>
                  </a:moveTo>
                  <a:cubicBezTo>
                    <a:pt x="1583" y="762"/>
                    <a:pt x="762" y="1663"/>
                    <a:pt x="1" y="2504"/>
                  </a:cubicBezTo>
                  <a:cubicBezTo>
                    <a:pt x="842" y="4347"/>
                    <a:pt x="1683" y="6270"/>
                    <a:pt x="2344" y="8172"/>
                  </a:cubicBezTo>
                  <a:cubicBezTo>
                    <a:pt x="3085" y="7091"/>
                    <a:pt x="3927" y="6009"/>
                    <a:pt x="4848" y="5008"/>
                  </a:cubicBezTo>
                  <a:cubicBezTo>
                    <a:pt x="4187" y="3346"/>
                    <a:pt x="3346" y="1583"/>
                    <a:pt x="2505"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49"/>
            <p:cNvSpPr/>
            <p:nvPr/>
          </p:nvSpPr>
          <p:spPr>
            <a:xfrm>
              <a:off x="5151380" y="3992484"/>
              <a:ext cx="150554" cy="190050"/>
            </a:xfrm>
            <a:custGeom>
              <a:avLst/>
              <a:gdLst/>
              <a:ahLst/>
              <a:cxnLst/>
              <a:rect l="l" t="t" r="r" b="b"/>
              <a:pathLst>
                <a:path w="5249" h="6626" extrusionOk="0">
                  <a:moveTo>
                    <a:pt x="3456" y="1"/>
                  </a:moveTo>
                  <a:cubicBezTo>
                    <a:pt x="2850" y="1"/>
                    <a:pt x="2244" y="66"/>
                    <a:pt x="1663" y="196"/>
                  </a:cubicBezTo>
                  <a:lnTo>
                    <a:pt x="1" y="6625"/>
                  </a:lnTo>
                  <a:cubicBezTo>
                    <a:pt x="401" y="6285"/>
                    <a:pt x="822" y="5944"/>
                    <a:pt x="1323" y="5784"/>
                  </a:cubicBezTo>
                  <a:cubicBezTo>
                    <a:pt x="1958" y="5433"/>
                    <a:pt x="2705" y="5263"/>
                    <a:pt x="3412" y="5263"/>
                  </a:cubicBezTo>
                  <a:cubicBezTo>
                    <a:pt x="3552" y="5263"/>
                    <a:pt x="3690" y="5270"/>
                    <a:pt x="3826" y="5283"/>
                  </a:cubicBezTo>
                  <a:lnTo>
                    <a:pt x="5248" y="196"/>
                  </a:lnTo>
                  <a:cubicBezTo>
                    <a:pt x="4668" y="66"/>
                    <a:pt x="4062" y="1"/>
                    <a:pt x="3456"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6" name="Google Shape;4996;p49"/>
          <p:cNvGrpSpPr/>
          <p:nvPr/>
        </p:nvGrpSpPr>
        <p:grpSpPr>
          <a:xfrm rot="-1434952">
            <a:off x="4703405" y="3292451"/>
            <a:ext cx="1158673" cy="1654529"/>
            <a:chOff x="3757363" y="3816525"/>
            <a:chExt cx="1629275" cy="2326525"/>
          </a:xfrm>
        </p:grpSpPr>
        <p:sp>
          <p:nvSpPr>
            <p:cNvPr id="4997" name="Google Shape;4997;p49"/>
            <p:cNvSpPr/>
            <p:nvPr/>
          </p:nvSpPr>
          <p:spPr>
            <a:xfrm>
              <a:off x="3817913" y="3853025"/>
              <a:ext cx="1568725" cy="2290025"/>
            </a:xfrm>
            <a:custGeom>
              <a:avLst/>
              <a:gdLst/>
              <a:ahLst/>
              <a:cxnLst/>
              <a:rect l="l" t="t" r="r" b="b"/>
              <a:pathLst>
                <a:path w="62749" h="91601" extrusionOk="0">
                  <a:moveTo>
                    <a:pt x="31375" y="0"/>
                  </a:moveTo>
                  <a:cubicBezTo>
                    <a:pt x="10099" y="0"/>
                    <a:pt x="6100" y="19700"/>
                    <a:pt x="6217" y="26267"/>
                  </a:cubicBezTo>
                  <a:cubicBezTo>
                    <a:pt x="6334" y="28806"/>
                    <a:pt x="6713" y="41706"/>
                    <a:pt x="20693" y="47922"/>
                  </a:cubicBezTo>
                  <a:cubicBezTo>
                    <a:pt x="20197" y="47776"/>
                    <a:pt x="16549" y="46580"/>
                    <a:pt x="12900" y="45471"/>
                  </a:cubicBezTo>
                  <a:cubicBezTo>
                    <a:pt x="12900" y="45237"/>
                    <a:pt x="12784" y="45004"/>
                    <a:pt x="12404" y="45004"/>
                  </a:cubicBezTo>
                  <a:cubicBezTo>
                    <a:pt x="11987" y="44900"/>
                    <a:pt x="11555" y="44810"/>
                    <a:pt x="11077" y="44810"/>
                  </a:cubicBezTo>
                  <a:cubicBezTo>
                    <a:pt x="10885" y="44810"/>
                    <a:pt x="10686" y="44825"/>
                    <a:pt x="10478" y="44858"/>
                  </a:cubicBezTo>
                  <a:cubicBezTo>
                    <a:pt x="9135" y="44508"/>
                    <a:pt x="7910" y="44274"/>
                    <a:pt x="6947" y="44274"/>
                  </a:cubicBezTo>
                  <a:cubicBezTo>
                    <a:pt x="6673" y="44241"/>
                    <a:pt x="6389" y="44224"/>
                    <a:pt x="6098" y="44224"/>
                  </a:cubicBezTo>
                  <a:cubicBezTo>
                    <a:pt x="4060" y="44224"/>
                    <a:pt x="1719" y="45076"/>
                    <a:pt x="876" y="47426"/>
                  </a:cubicBezTo>
                  <a:cubicBezTo>
                    <a:pt x="1" y="50111"/>
                    <a:pt x="1226" y="52534"/>
                    <a:pt x="4028" y="55073"/>
                  </a:cubicBezTo>
                  <a:cubicBezTo>
                    <a:pt x="4145" y="55219"/>
                    <a:pt x="4378" y="55335"/>
                    <a:pt x="4524" y="55452"/>
                  </a:cubicBezTo>
                  <a:cubicBezTo>
                    <a:pt x="4641" y="55948"/>
                    <a:pt x="4991" y="56532"/>
                    <a:pt x="5371" y="56911"/>
                  </a:cubicBezTo>
                  <a:cubicBezTo>
                    <a:pt x="5517" y="57058"/>
                    <a:pt x="5690" y="57123"/>
                    <a:pt x="5849" y="57123"/>
                  </a:cubicBezTo>
                  <a:cubicBezTo>
                    <a:pt x="6070" y="57123"/>
                    <a:pt x="6266" y="56998"/>
                    <a:pt x="6334" y="56795"/>
                  </a:cubicBezTo>
                  <a:cubicBezTo>
                    <a:pt x="9865" y="59217"/>
                    <a:pt x="14973" y="61902"/>
                    <a:pt x="14973" y="61902"/>
                  </a:cubicBezTo>
                  <a:cubicBezTo>
                    <a:pt x="14973" y="61902"/>
                    <a:pt x="11821" y="73080"/>
                    <a:pt x="11821" y="76962"/>
                  </a:cubicBezTo>
                  <a:cubicBezTo>
                    <a:pt x="11821" y="77458"/>
                    <a:pt x="12404" y="78071"/>
                    <a:pt x="13280" y="78684"/>
                  </a:cubicBezTo>
                  <a:cubicBezTo>
                    <a:pt x="13280" y="79034"/>
                    <a:pt x="13134" y="79530"/>
                    <a:pt x="13134" y="79880"/>
                  </a:cubicBezTo>
                  <a:cubicBezTo>
                    <a:pt x="12900" y="79880"/>
                    <a:pt x="12667" y="80143"/>
                    <a:pt x="12667" y="80493"/>
                  </a:cubicBezTo>
                  <a:cubicBezTo>
                    <a:pt x="12667" y="81223"/>
                    <a:pt x="12667" y="82069"/>
                    <a:pt x="13017" y="82945"/>
                  </a:cubicBezTo>
                  <a:cubicBezTo>
                    <a:pt x="13017" y="84521"/>
                    <a:pt x="13017" y="85717"/>
                    <a:pt x="13280" y="86447"/>
                  </a:cubicBezTo>
                  <a:cubicBezTo>
                    <a:pt x="14243" y="89978"/>
                    <a:pt x="15819" y="90825"/>
                    <a:pt x="17512" y="91438"/>
                  </a:cubicBezTo>
                  <a:cubicBezTo>
                    <a:pt x="17867" y="91540"/>
                    <a:pt x="18330" y="91600"/>
                    <a:pt x="18860" y="91600"/>
                  </a:cubicBezTo>
                  <a:cubicBezTo>
                    <a:pt x="20903" y="91600"/>
                    <a:pt x="23946" y="90709"/>
                    <a:pt x="25683" y="87906"/>
                  </a:cubicBezTo>
                  <a:cubicBezTo>
                    <a:pt x="25917" y="87673"/>
                    <a:pt x="26034" y="87439"/>
                    <a:pt x="26150" y="87177"/>
                  </a:cubicBezTo>
                  <a:cubicBezTo>
                    <a:pt x="26647" y="86826"/>
                    <a:pt x="27143" y="86330"/>
                    <a:pt x="27610" y="85863"/>
                  </a:cubicBezTo>
                  <a:cubicBezTo>
                    <a:pt x="27872" y="85484"/>
                    <a:pt x="27610" y="85134"/>
                    <a:pt x="27143" y="84988"/>
                  </a:cubicBezTo>
                  <a:cubicBezTo>
                    <a:pt x="27493" y="84258"/>
                    <a:pt x="27726" y="83528"/>
                    <a:pt x="28106" y="82945"/>
                  </a:cubicBezTo>
                  <a:cubicBezTo>
                    <a:pt x="28719" y="82799"/>
                    <a:pt x="29186" y="82565"/>
                    <a:pt x="29448" y="82215"/>
                  </a:cubicBezTo>
                  <a:cubicBezTo>
                    <a:pt x="29799" y="81719"/>
                    <a:pt x="29565" y="80260"/>
                    <a:pt x="30061" y="79764"/>
                  </a:cubicBezTo>
                  <a:cubicBezTo>
                    <a:pt x="30528" y="79297"/>
                    <a:pt x="31024" y="79151"/>
                    <a:pt x="31375" y="79151"/>
                  </a:cubicBezTo>
                  <a:cubicBezTo>
                    <a:pt x="31754" y="79151"/>
                    <a:pt x="32250" y="79297"/>
                    <a:pt x="32717" y="79764"/>
                  </a:cubicBezTo>
                  <a:cubicBezTo>
                    <a:pt x="33213" y="80260"/>
                    <a:pt x="32980" y="81719"/>
                    <a:pt x="33330" y="82215"/>
                  </a:cubicBezTo>
                  <a:cubicBezTo>
                    <a:pt x="33563" y="82565"/>
                    <a:pt x="34060" y="82799"/>
                    <a:pt x="34673" y="82945"/>
                  </a:cubicBezTo>
                  <a:cubicBezTo>
                    <a:pt x="35023" y="83528"/>
                    <a:pt x="35285" y="84258"/>
                    <a:pt x="35636" y="84988"/>
                  </a:cubicBezTo>
                  <a:cubicBezTo>
                    <a:pt x="35285" y="85134"/>
                    <a:pt x="35023" y="85484"/>
                    <a:pt x="35402" y="85863"/>
                  </a:cubicBezTo>
                  <a:cubicBezTo>
                    <a:pt x="35636" y="86330"/>
                    <a:pt x="36132" y="86710"/>
                    <a:pt x="36628" y="87060"/>
                  </a:cubicBezTo>
                  <a:cubicBezTo>
                    <a:pt x="36745" y="87322"/>
                    <a:pt x="36861" y="87673"/>
                    <a:pt x="37095" y="87906"/>
                  </a:cubicBezTo>
                  <a:cubicBezTo>
                    <a:pt x="38832" y="90709"/>
                    <a:pt x="41876" y="91600"/>
                    <a:pt x="43903" y="91600"/>
                  </a:cubicBezTo>
                  <a:cubicBezTo>
                    <a:pt x="44430" y="91600"/>
                    <a:pt x="44888" y="91540"/>
                    <a:pt x="45238" y="91438"/>
                  </a:cubicBezTo>
                  <a:cubicBezTo>
                    <a:pt x="46959" y="90825"/>
                    <a:pt x="48535" y="89978"/>
                    <a:pt x="49499" y="86447"/>
                  </a:cubicBezTo>
                  <a:cubicBezTo>
                    <a:pt x="49761" y="85863"/>
                    <a:pt x="49761" y="84637"/>
                    <a:pt x="49761" y="83178"/>
                  </a:cubicBezTo>
                  <a:cubicBezTo>
                    <a:pt x="50111" y="82332"/>
                    <a:pt x="50345" y="81340"/>
                    <a:pt x="50228" y="80493"/>
                  </a:cubicBezTo>
                  <a:cubicBezTo>
                    <a:pt x="50228" y="80143"/>
                    <a:pt x="49878" y="79880"/>
                    <a:pt x="49615" y="79880"/>
                  </a:cubicBezTo>
                  <a:cubicBezTo>
                    <a:pt x="49615" y="79530"/>
                    <a:pt x="49499" y="79034"/>
                    <a:pt x="49499" y="78684"/>
                  </a:cubicBezTo>
                  <a:cubicBezTo>
                    <a:pt x="50345" y="78071"/>
                    <a:pt x="50958" y="77458"/>
                    <a:pt x="50958" y="76962"/>
                  </a:cubicBezTo>
                  <a:cubicBezTo>
                    <a:pt x="50958" y="73080"/>
                    <a:pt x="47806" y="61902"/>
                    <a:pt x="47806" y="61902"/>
                  </a:cubicBezTo>
                  <a:cubicBezTo>
                    <a:pt x="47923" y="61785"/>
                    <a:pt x="52913" y="59217"/>
                    <a:pt x="56328" y="56911"/>
                  </a:cubicBezTo>
                  <a:cubicBezTo>
                    <a:pt x="56456" y="57040"/>
                    <a:pt x="56619" y="57133"/>
                    <a:pt x="56784" y="57133"/>
                  </a:cubicBezTo>
                  <a:cubicBezTo>
                    <a:pt x="56919" y="57133"/>
                    <a:pt x="57056" y="57070"/>
                    <a:pt x="57174" y="56911"/>
                  </a:cubicBezTo>
                  <a:cubicBezTo>
                    <a:pt x="57525" y="56532"/>
                    <a:pt x="57904" y="56065"/>
                    <a:pt x="58021" y="55569"/>
                  </a:cubicBezTo>
                  <a:cubicBezTo>
                    <a:pt x="58254" y="55452"/>
                    <a:pt x="58517" y="55219"/>
                    <a:pt x="58750" y="55073"/>
                  </a:cubicBezTo>
                  <a:cubicBezTo>
                    <a:pt x="61552" y="52534"/>
                    <a:pt x="62749" y="50111"/>
                    <a:pt x="61902" y="47426"/>
                  </a:cubicBezTo>
                  <a:cubicBezTo>
                    <a:pt x="61059" y="45076"/>
                    <a:pt x="58719" y="44224"/>
                    <a:pt x="56680" y="44224"/>
                  </a:cubicBezTo>
                  <a:cubicBezTo>
                    <a:pt x="56389" y="44224"/>
                    <a:pt x="56105" y="44241"/>
                    <a:pt x="55832" y="44274"/>
                  </a:cubicBezTo>
                  <a:cubicBezTo>
                    <a:pt x="54869" y="44274"/>
                    <a:pt x="53526" y="44624"/>
                    <a:pt x="52184" y="44858"/>
                  </a:cubicBezTo>
                  <a:cubicBezTo>
                    <a:pt x="52009" y="44825"/>
                    <a:pt x="51824" y="44810"/>
                    <a:pt x="51632" y="44810"/>
                  </a:cubicBezTo>
                  <a:cubicBezTo>
                    <a:pt x="51154" y="44810"/>
                    <a:pt x="50633" y="44900"/>
                    <a:pt x="50111" y="45004"/>
                  </a:cubicBezTo>
                  <a:cubicBezTo>
                    <a:pt x="49878" y="45004"/>
                    <a:pt x="49761" y="45354"/>
                    <a:pt x="49761" y="45588"/>
                  </a:cubicBezTo>
                  <a:cubicBezTo>
                    <a:pt x="46113" y="46580"/>
                    <a:pt x="42582" y="47776"/>
                    <a:pt x="42086" y="47922"/>
                  </a:cubicBezTo>
                  <a:cubicBezTo>
                    <a:pt x="56065" y="41706"/>
                    <a:pt x="56445" y="28806"/>
                    <a:pt x="56561" y="26267"/>
                  </a:cubicBezTo>
                  <a:cubicBezTo>
                    <a:pt x="56678" y="19700"/>
                    <a:pt x="52680" y="0"/>
                    <a:pt x="31375"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49"/>
            <p:cNvSpPr/>
            <p:nvPr/>
          </p:nvSpPr>
          <p:spPr>
            <a:xfrm>
              <a:off x="3757363" y="3816525"/>
              <a:ext cx="1568725" cy="2290025"/>
            </a:xfrm>
            <a:custGeom>
              <a:avLst/>
              <a:gdLst/>
              <a:ahLst/>
              <a:cxnLst/>
              <a:rect l="l" t="t" r="r" b="b"/>
              <a:pathLst>
                <a:path w="62749" h="91601" extrusionOk="0">
                  <a:moveTo>
                    <a:pt x="31374" y="1"/>
                  </a:moveTo>
                  <a:cubicBezTo>
                    <a:pt x="10098" y="1"/>
                    <a:pt x="6071" y="19701"/>
                    <a:pt x="6217" y="26268"/>
                  </a:cubicBezTo>
                  <a:cubicBezTo>
                    <a:pt x="6333" y="28807"/>
                    <a:pt x="6684" y="41707"/>
                    <a:pt x="20663" y="47923"/>
                  </a:cubicBezTo>
                  <a:cubicBezTo>
                    <a:pt x="20313" y="47777"/>
                    <a:pt x="11061" y="44625"/>
                    <a:pt x="6946" y="44275"/>
                  </a:cubicBezTo>
                  <a:cubicBezTo>
                    <a:pt x="6673" y="44242"/>
                    <a:pt x="6389" y="44225"/>
                    <a:pt x="6098" y="44225"/>
                  </a:cubicBezTo>
                  <a:cubicBezTo>
                    <a:pt x="4059" y="44225"/>
                    <a:pt x="1715" y="45077"/>
                    <a:pt x="847" y="47427"/>
                  </a:cubicBezTo>
                  <a:cubicBezTo>
                    <a:pt x="0" y="50112"/>
                    <a:pt x="1226" y="52534"/>
                    <a:pt x="4028" y="55074"/>
                  </a:cubicBezTo>
                  <a:cubicBezTo>
                    <a:pt x="6946" y="57642"/>
                    <a:pt x="14972" y="61903"/>
                    <a:pt x="14972" y="61903"/>
                  </a:cubicBezTo>
                  <a:cubicBezTo>
                    <a:pt x="14972" y="61903"/>
                    <a:pt x="12287" y="82945"/>
                    <a:pt x="13250" y="86448"/>
                  </a:cubicBezTo>
                  <a:cubicBezTo>
                    <a:pt x="14243" y="89979"/>
                    <a:pt x="15819" y="90825"/>
                    <a:pt x="17511" y="91438"/>
                  </a:cubicBezTo>
                  <a:cubicBezTo>
                    <a:pt x="17860" y="91541"/>
                    <a:pt x="18319" y="91601"/>
                    <a:pt x="18845" y="91601"/>
                  </a:cubicBezTo>
                  <a:cubicBezTo>
                    <a:pt x="20873" y="91601"/>
                    <a:pt x="23916" y="90710"/>
                    <a:pt x="25654" y="87907"/>
                  </a:cubicBezTo>
                  <a:cubicBezTo>
                    <a:pt x="27843" y="84405"/>
                    <a:pt x="29069" y="78918"/>
                    <a:pt x="30294" y="78801"/>
                  </a:cubicBezTo>
                  <a:lnTo>
                    <a:pt x="32483" y="78801"/>
                  </a:lnTo>
                  <a:cubicBezTo>
                    <a:pt x="33680" y="78918"/>
                    <a:pt x="34906" y="84405"/>
                    <a:pt x="37095" y="87907"/>
                  </a:cubicBezTo>
                  <a:cubicBezTo>
                    <a:pt x="38832" y="90710"/>
                    <a:pt x="41875" y="91601"/>
                    <a:pt x="43903" y="91601"/>
                  </a:cubicBezTo>
                  <a:cubicBezTo>
                    <a:pt x="44430" y="91601"/>
                    <a:pt x="44888" y="91541"/>
                    <a:pt x="45237" y="91438"/>
                  </a:cubicBezTo>
                  <a:cubicBezTo>
                    <a:pt x="46930" y="90825"/>
                    <a:pt x="48535" y="89979"/>
                    <a:pt x="49498" y="86448"/>
                  </a:cubicBezTo>
                  <a:cubicBezTo>
                    <a:pt x="50461" y="82945"/>
                    <a:pt x="47805" y="61903"/>
                    <a:pt x="47805" y="61903"/>
                  </a:cubicBezTo>
                  <a:cubicBezTo>
                    <a:pt x="47805" y="61903"/>
                    <a:pt x="55831" y="57642"/>
                    <a:pt x="58750" y="55074"/>
                  </a:cubicBezTo>
                  <a:cubicBezTo>
                    <a:pt x="61523" y="52534"/>
                    <a:pt x="62748" y="50112"/>
                    <a:pt x="61902" y="47427"/>
                  </a:cubicBezTo>
                  <a:cubicBezTo>
                    <a:pt x="61059" y="45077"/>
                    <a:pt x="58718" y="44225"/>
                    <a:pt x="56680" y="44225"/>
                  </a:cubicBezTo>
                  <a:cubicBezTo>
                    <a:pt x="56389" y="44225"/>
                    <a:pt x="56105" y="44242"/>
                    <a:pt x="55831" y="44275"/>
                  </a:cubicBezTo>
                  <a:cubicBezTo>
                    <a:pt x="51687" y="44625"/>
                    <a:pt x="42435" y="47777"/>
                    <a:pt x="42085" y="47923"/>
                  </a:cubicBezTo>
                  <a:cubicBezTo>
                    <a:pt x="56065" y="41707"/>
                    <a:pt x="56415" y="28807"/>
                    <a:pt x="56561" y="26268"/>
                  </a:cubicBezTo>
                  <a:cubicBezTo>
                    <a:pt x="56678" y="19701"/>
                    <a:pt x="52650" y="1"/>
                    <a:pt x="313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49"/>
            <p:cNvSpPr/>
            <p:nvPr/>
          </p:nvSpPr>
          <p:spPr>
            <a:xfrm>
              <a:off x="4109763" y="4460800"/>
              <a:ext cx="167850" cy="167100"/>
            </a:xfrm>
            <a:custGeom>
              <a:avLst/>
              <a:gdLst/>
              <a:ahLst/>
              <a:cxnLst/>
              <a:rect l="l" t="t" r="r" b="b"/>
              <a:pathLst>
                <a:path w="6714" h="6684" extrusionOk="0">
                  <a:moveTo>
                    <a:pt x="3299" y="1"/>
                  </a:moveTo>
                  <a:cubicBezTo>
                    <a:pt x="1460" y="1"/>
                    <a:pt x="1" y="1577"/>
                    <a:pt x="1" y="3415"/>
                  </a:cubicBezTo>
                  <a:cubicBezTo>
                    <a:pt x="1" y="5225"/>
                    <a:pt x="1460" y="6684"/>
                    <a:pt x="3299" y="6684"/>
                  </a:cubicBezTo>
                  <a:cubicBezTo>
                    <a:pt x="5254" y="6684"/>
                    <a:pt x="6713" y="5225"/>
                    <a:pt x="6713" y="3415"/>
                  </a:cubicBezTo>
                  <a:cubicBezTo>
                    <a:pt x="6713" y="1577"/>
                    <a:pt x="5254" y="1"/>
                    <a:pt x="3299"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49"/>
            <p:cNvSpPr/>
            <p:nvPr/>
          </p:nvSpPr>
          <p:spPr>
            <a:xfrm>
              <a:off x="4009813" y="4646125"/>
              <a:ext cx="167100" cy="167850"/>
            </a:xfrm>
            <a:custGeom>
              <a:avLst/>
              <a:gdLst/>
              <a:ahLst/>
              <a:cxnLst/>
              <a:rect l="l" t="t" r="r" b="b"/>
              <a:pathLst>
                <a:path w="6684" h="6714" extrusionOk="0">
                  <a:moveTo>
                    <a:pt x="3269" y="1"/>
                  </a:moveTo>
                  <a:cubicBezTo>
                    <a:pt x="1459" y="1"/>
                    <a:pt x="0" y="1460"/>
                    <a:pt x="0" y="3299"/>
                  </a:cubicBezTo>
                  <a:cubicBezTo>
                    <a:pt x="0" y="5254"/>
                    <a:pt x="1459" y="6713"/>
                    <a:pt x="3269" y="6713"/>
                  </a:cubicBezTo>
                  <a:cubicBezTo>
                    <a:pt x="5224" y="6713"/>
                    <a:pt x="6684" y="5254"/>
                    <a:pt x="6684" y="3299"/>
                  </a:cubicBezTo>
                  <a:cubicBezTo>
                    <a:pt x="6684" y="1460"/>
                    <a:pt x="5224" y="1"/>
                    <a:pt x="3269" y="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49"/>
            <p:cNvSpPr/>
            <p:nvPr/>
          </p:nvSpPr>
          <p:spPr>
            <a:xfrm>
              <a:off x="4036813" y="4664375"/>
              <a:ext cx="85375" cy="85375"/>
            </a:xfrm>
            <a:custGeom>
              <a:avLst/>
              <a:gdLst/>
              <a:ahLst/>
              <a:cxnLst/>
              <a:rect l="l" t="t" r="r" b="b"/>
              <a:pathLst>
                <a:path w="3415" h="3415" extrusionOk="0">
                  <a:moveTo>
                    <a:pt x="1722" y="0"/>
                  </a:moveTo>
                  <a:cubicBezTo>
                    <a:pt x="730" y="0"/>
                    <a:pt x="0" y="730"/>
                    <a:pt x="0" y="1722"/>
                  </a:cubicBezTo>
                  <a:cubicBezTo>
                    <a:pt x="0" y="2685"/>
                    <a:pt x="730" y="3415"/>
                    <a:pt x="1722" y="3415"/>
                  </a:cubicBezTo>
                  <a:cubicBezTo>
                    <a:pt x="2685" y="3415"/>
                    <a:pt x="3415" y="2685"/>
                    <a:pt x="3415" y="1722"/>
                  </a:cubicBezTo>
                  <a:cubicBezTo>
                    <a:pt x="3415" y="730"/>
                    <a:pt x="2685" y="0"/>
                    <a:pt x="1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49"/>
            <p:cNvSpPr/>
            <p:nvPr/>
          </p:nvSpPr>
          <p:spPr>
            <a:xfrm>
              <a:off x="4797088" y="4460800"/>
              <a:ext cx="167100" cy="167100"/>
            </a:xfrm>
            <a:custGeom>
              <a:avLst/>
              <a:gdLst/>
              <a:ahLst/>
              <a:cxnLst/>
              <a:rect l="l" t="t" r="r" b="b"/>
              <a:pathLst>
                <a:path w="6684" h="6684" extrusionOk="0">
                  <a:moveTo>
                    <a:pt x="3298" y="1"/>
                  </a:moveTo>
                  <a:cubicBezTo>
                    <a:pt x="1459" y="1"/>
                    <a:pt x="0" y="1577"/>
                    <a:pt x="0" y="3415"/>
                  </a:cubicBezTo>
                  <a:cubicBezTo>
                    <a:pt x="0" y="5225"/>
                    <a:pt x="1459" y="6684"/>
                    <a:pt x="3298" y="6684"/>
                  </a:cubicBezTo>
                  <a:cubicBezTo>
                    <a:pt x="5224" y="6684"/>
                    <a:pt x="6683" y="5225"/>
                    <a:pt x="6683" y="3415"/>
                  </a:cubicBezTo>
                  <a:cubicBezTo>
                    <a:pt x="6683" y="1577"/>
                    <a:pt x="5224" y="1"/>
                    <a:pt x="3298"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49"/>
            <p:cNvSpPr/>
            <p:nvPr/>
          </p:nvSpPr>
          <p:spPr>
            <a:xfrm>
              <a:off x="4453413" y="4521525"/>
              <a:ext cx="167125" cy="112950"/>
            </a:xfrm>
            <a:custGeom>
              <a:avLst/>
              <a:gdLst/>
              <a:ahLst/>
              <a:cxnLst/>
              <a:rect l="l" t="t" r="r" b="b"/>
              <a:pathLst>
                <a:path w="6685" h="4518" extrusionOk="0">
                  <a:moveTo>
                    <a:pt x="905" y="1"/>
                  </a:moveTo>
                  <a:cubicBezTo>
                    <a:pt x="343" y="1"/>
                    <a:pt x="1" y="227"/>
                    <a:pt x="1" y="1103"/>
                  </a:cubicBezTo>
                  <a:cubicBezTo>
                    <a:pt x="1" y="1716"/>
                    <a:pt x="118" y="2329"/>
                    <a:pt x="380" y="2796"/>
                  </a:cubicBezTo>
                  <a:cubicBezTo>
                    <a:pt x="993" y="3788"/>
                    <a:pt x="2073" y="4518"/>
                    <a:pt x="3299" y="4518"/>
                  </a:cubicBezTo>
                  <a:cubicBezTo>
                    <a:pt x="4641" y="4518"/>
                    <a:pt x="5721" y="3788"/>
                    <a:pt x="6334" y="2679"/>
                  </a:cubicBezTo>
                  <a:cubicBezTo>
                    <a:pt x="6567" y="2212"/>
                    <a:pt x="6684" y="1716"/>
                    <a:pt x="6684" y="1103"/>
                  </a:cubicBezTo>
                  <a:cubicBezTo>
                    <a:pt x="6684" y="227"/>
                    <a:pt x="6342" y="1"/>
                    <a:pt x="5770" y="1"/>
                  </a:cubicBezTo>
                  <a:cubicBezTo>
                    <a:pt x="5161" y="1"/>
                    <a:pt x="4292" y="257"/>
                    <a:pt x="3299" y="257"/>
                  </a:cubicBezTo>
                  <a:cubicBezTo>
                    <a:pt x="2351" y="257"/>
                    <a:pt x="1503" y="1"/>
                    <a:pt x="905"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49"/>
            <p:cNvSpPr/>
            <p:nvPr/>
          </p:nvSpPr>
          <p:spPr>
            <a:xfrm>
              <a:off x="4897763" y="4646125"/>
              <a:ext cx="167100" cy="167850"/>
            </a:xfrm>
            <a:custGeom>
              <a:avLst/>
              <a:gdLst/>
              <a:ahLst/>
              <a:cxnLst/>
              <a:rect l="l" t="t" r="r" b="b"/>
              <a:pathLst>
                <a:path w="6684" h="6714" extrusionOk="0">
                  <a:moveTo>
                    <a:pt x="3269" y="1"/>
                  </a:moveTo>
                  <a:cubicBezTo>
                    <a:pt x="1460" y="1"/>
                    <a:pt x="1" y="1460"/>
                    <a:pt x="1" y="3299"/>
                  </a:cubicBezTo>
                  <a:cubicBezTo>
                    <a:pt x="1" y="5254"/>
                    <a:pt x="1460" y="6713"/>
                    <a:pt x="3269" y="6713"/>
                  </a:cubicBezTo>
                  <a:cubicBezTo>
                    <a:pt x="5225" y="6713"/>
                    <a:pt x="6684" y="5254"/>
                    <a:pt x="6684" y="3299"/>
                  </a:cubicBezTo>
                  <a:cubicBezTo>
                    <a:pt x="6684" y="1460"/>
                    <a:pt x="5225" y="1"/>
                    <a:pt x="3269" y="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49"/>
            <p:cNvSpPr/>
            <p:nvPr/>
          </p:nvSpPr>
          <p:spPr>
            <a:xfrm>
              <a:off x="4079863" y="4259325"/>
              <a:ext cx="172925" cy="113750"/>
            </a:xfrm>
            <a:custGeom>
              <a:avLst/>
              <a:gdLst/>
              <a:ahLst/>
              <a:cxnLst/>
              <a:rect l="l" t="t" r="r" b="b"/>
              <a:pathLst>
                <a:path w="6917" h="4550" extrusionOk="0">
                  <a:moveTo>
                    <a:pt x="5239" y="0"/>
                  </a:moveTo>
                  <a:cubicBezTo>
                    <a:pt x="4415" y="0"/>
                    <a:pt x="3412" y="300"/>
                    <a:pt x="2802" y="647"/>
                  </a:cubicBezTo>
                  <a:cubicBezTo>
                    <a:pt x="963" y="1610"/>
                    <a:pt x="0" y="3799"/>
                    <a:pt x="963" y="4411"/>
                  </a:cubicBezTo>
                  <a:cubicBezTo>
                    <a:pt x="1077" y="4507"/>
                    <a:pt x="1197" y="4550"/>
                    <a:pt x="1323" y="4550"/>
                  </a:cubicBezTo>
                  <a:cubicBezTo>
                    <a:pt x="2003" y="4550"/>
                    <a:pt x="2866" y="3316"/>
                    <a:pt x="3998" y="2602"/>
                  </a:cubicBezTo>
                  <a:cubicBezTo>
                    <a:pt x="5224" y="1872"/>
                    <a:pt x="6917" y="1989"/>
                    <a:pt x="6567" y="647"/>
                  </a:cubicBezTo>
                  <a:cubicBezTo>
                    <a:pt x="6402" y="177"/>
                    <a:pt x="5873" y="0"/>
                    <a:pt x="5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49"/>
            <p:cNvSpPr/>
            <p:nvPr/>
          </p:nvSpPr>
          <p:spPr>
            <a:xfrm>
              <a:off x="4851788" y="4259325"/>
              <a:ext cx="173675" cy="113750"/>
            </a:xfrm>
            <a:custGeom>
              <a:avLst/>
              <a:gdLst/>
              <a:ahLst/>
              <a:cxnLst/>
              <a:rect l="l" t="t" r="r" b="b"/>
              <a:pathLst>
                <a:path w="6947" h="4550" extrusionOk="0">
                  <a:moveTo>
                    <a:pt x="1590" y="0"/>
                  </a:moveTo>
                  <a:cubicBezTo>
                    <a:pt x="975" y="0"/>
                    <a:pt x="482" y="177"/>
                    <a:pt x="380" y="647"/>
                  </a:cubicBezTo>
                  <a:cubicBezTo>
                    <a:pt x="1" y="1989"/>
                    <a:pt x="1577" y="1872"/>
                    <a:pt x="2919" y="2602"/>
                  </a:cubicBezTo>
                  <a:cubicBezTo>
                    <a:pt x="3954" y="3316"/>
                    <a:pt x="4884" y="4550"/>
                    <a:pt x="5588" y="4550"/>
                  </a:cubicBezTo>
                  <a:cubicBezTo>
                    <a:pt x="5718" y="4550"/>
                    <a:pt x="5841" y="4507"/>
                    <a:pt x="5955" y="4411"/>
                  </a:cubicBezTo>
                  <a:cubicBezTo>
                    <a:pt x="6947" y="3799"/>
                    <a:pt x="5838" y="1610"/>
                    <a:pt x="4028" y="647"/>
                  </a:cubicBezTo>
                  <a:cubicBezTo>
                    <a:pt x="3401" y="300"/>
                    <a:pt x="2392" y="0"/>
                    <a:pt x="15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49"/>
            <p:cNvSpPr/>
            <p:nvPr/>
          </p:nvSpPr>
          <p:spPr>
            <a:xfrm>
              <a:off x="4333438" y="4920525"/>
              <a:ext cx="421450" cy="204175"/>
            </a:xfrm>
            <a:custGeom>
              <a:avLst/>
              <a:gdLst/>
              <a:ahLst/>
              <a:cxnLst/>
              <a:rect l="l" t="t" r="r" b="b"/>
              <a:pathLst>
                <a:path w="16858" h="8167" extrusionOk="0">
                  <a:moveTo>
                    <a:pt x="13974" y="1"/>
                  </a:moveTo>
                  <a:cubicBezTo>
                    <a:pt x="12606" y="1"/>
                    <a:pt x="10992" y="2395"/>
                    <a:pt x="10403" y="3384"/>
                  </a:cubicBezTo>
                  <a:cubicBezTo>
                    <a:pt x="10024" y="2654"/>
                    <a:pt x="9178" y="2158"/>
                    <a:pt x="8331" y="2158"/>
                  </a:cubicBezTo>
                  <a:cubicBezTo>
                    <a:pt x="7485" y="2158"/>
                    <a:pt x="6755" y="2654"/>
                    <a:pt x="6259" y="3267"/>
                  </a:cubicBezTo>
                  <a:cubicBezTo>
                    <a:pt x="5674" y="2190"/>
                    <a:pt x="4224" y="22"/>
                    <a:pt x="2859" y="22"/>
                  </a:cubicBezTo>
                  <a:cubicBezTo>
                    <a:pt x="2523" y="22"/>
                    <a:pt x="2193" y="154"/>
                    <a:pt x="1881" y="465"/>
                  </a:cubicBezTo>
                  <a:cubicBezTo>
                    <a:pt x="472" y="2079"/>
                    <a:pt x="1" y="8119"/>
                    <a:pt x="3088" y="8119"/>
                  </a:cubicBezTo>
                  <a:cubicBezTo>
                    <a:pt x="3965" y="8119"/>
                    <a:pt x="5128" y="7632"/>
                    <a:pt x="6638" y="6419"/>
                  </a:cubicBezTo>
                  <a:cubicBezTo>
                    <a:pt x="6989" y="6915"/>
                    <a:pt x="7602" y="7149"/>
                    <a:pt x="8331" y="7149"/>
                  </a:cubicBezTo>
                  <a:cubicBezTo>
                    <a:pt x="9061" y="7149"/>
                    <a:pt x="9790" y="6798"/>
                    <a:pt x="10287" y="6302"/>
                  </a:cubicBezTo>
                  <a:lnTo>
                    <a:pt x="10287" y="6419"/>
                  </a:lnTo>
                  <a:cubicBezTo>
                    <a:pt x="11801" y="7667"/>
                    <a:pt x="12960" y="8166"/>
                    <a:pt x="13828" y="8166"/>
                  </a:cubicBezTo>
                  <a:cubicBezTo>
                    <a:pt x="16857" y="8166"/>
                    <a:pt x="16327" y="2076"/>
                    <a:pt x="14898" y="465"/>
                  </a:cubicBezTo>
                  <a:cubicBezTo>
                    <a:pt x="14616" y="138"/>
                    <a:pt x="14302" y="1"/>
                    <a:pt x="13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49"/>
            <p:cNvSpPr/>
            <p:nvPr/>
          </p:nvSpPr>
          <p:spPr>
            <a:xfrm>
              <a:off x="4992738" y="4937925"/>
              <a:ext cx="233375" cy="306725"/>
            </a:xfrm>
            <a:custGeom>
              <a:avLst/>
              <a:gdLst/>
              <a:ahLst/>
              <a:cxnLst/>
              <a:rect l="l" t="t" r="r" b="b"/>
              <a:pathLst>
                <a:path w="9335" h="12269" extrusionOk="0">
                  <a:moveTo>
                    <a:pt x="2081" y="0"/>
                  </a:moveTo>
                  <a:cubicBezTo>
                    <a:pt x="1622" y="0"/>
                    <a:pt x="1152" y="59"/>
                    <a:pt x="696" y="149"/>
                  </a:cubicBezTo>
                  <a:cubicBezTo>
                    <a:pt x="0" y="260"/>
                    <a:pt x="287" y="1353"/>
                    <a:pt x="947" y="1353"/>
                  </a:cubicBezTo>
                  <a:cubicBezTo>
                    <a:pt x="979" y="1353"/>
                    <a:pt x="1012" y="1351"/>
                    <a:pt x="1046" y="1345"/>
                  </a:cubicBezTo>
                  <a:cubicBezTo>
                    <a:pt x="1315" y="1263"/>
                    <a:pt x="1568" y="1180"/>
                    <a:pt x="1828" y="1180"/>
                  </a:cubicBezTo>
                  <a:cubicBezTo>
                    <a:pt x="1936" y="1180"/>
                    <a:pt x="2044" y="1194"/>
                    <a:pt x="2155" y="1228"/>
                  </a:cubicBezTo>
                  <a:cubicBezTo>
                    <a:pt x="3118" y="1345"/>
                    <a:pt x="4228" y="2075"/>
                    <a:pt x="3965" y="3184"/>
                  </a:cubicBezTo>
                  <a:cubicBezTo>
                    <a:pt x="3848" y="3534"/>
                    <a:pt x="3615" y="3797"/>
                    <a:pt x="3498" y="4147"/>
                  </a:cubicBezTo>
                  <a:cubicBezTo>
                    <a:pt x="3002" y="4993"/>
                    <a:pt x="2622" y="5840"/>
                    <a:pt x="3002" y="6832"/>
                  </a:cubicBezTo>
                  <a:cubicBezTo>
                    <a:pt x="3235" y="7678"/>
                    <a:pt x="3848" y="8175"/>
                    <a:pt x="4694" y="8408"/>
                  </a:cubicBezTo>
                  <a:cubicBezTo>
                    <a:pt x="4943" y="8525"/>
                    <a:pt x="5249" y="8525"/>
                    <a:pt x="5570" y="8525"/>
                  </a:cubicBezTo>
                  <a:cubicBezTo>
                    <a:pt x="5891" y="8525"/>
                    <a:pt x="6227" y="8525"/>
                    <a:pt x="6533" y="8642"/>
                  </a:cubicBezTo>
                  <a:cubicBezTo>
                    <a:pt x="7613" y="9138"/>
                    <a:pt x="7730" y="10363"/>
                    <a:pt x="6883" y="11210"/>
                  </a:cubicBezTo>
                  <a:cubicBezTo>
                    <a:pt x="6531" y="11673"/>
                    <a:pt x="6927" y="12269"/>
                    <a:pt x="7344" y="12269"/>
                  </a:cubicBezTo>
                  <a:cubicBezTo>
                    <a:pt x="7478" y="12269"/>
                    <a:pt x="7615" y="12206"/>
                    <a:pt x="7730" y="12056"/>
                  </a:cubicBezTo>
                  <a:cubicBezTo>
                    <a:pt x="8722" y="11093"/>
                    <a:pt x="9335" y="9634"/>
                    <a:pt x="8459" y="8408"/>
                  </a:cubicBezTo>
                  <a:cubicBezTo>
                    <a:pt x="7380" y="6715"/>
                    <a:pt x="2768" y="8029"/>
                    <a:pt x="4461" y="4760"/>
                  </a:cubicBezTo>
                  <a:cubicBezTo>
                    <a:pt x="5191" y="3417"/>
                    <a:pt x="5804" y="2075"/>
                    <a:pt x="4461" y="878"/>
                  </a:cubicBezTo>
                  <a:cubicBezTo>
                    <a:pt x="3825" y="223"/>
                    <a:pt x="2973" y="0"/>
                    <a:pt x="20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49"/>
            <p:cNvSpPr/>
            <p:nvPr/>
          </p:nvSpPr>
          <p:spPr>
            <a:xfrm>
              <a:off x="3854388" y="4937625"/>
              <a:ext cx="233250" cy="307025"/>
            </a:xfrm>
            <a:custGeom>
              <a:avLst/>
              <a:gdLst/>
              <a:ahLst/>
              <a:cxnLst/>
              <a:rect l="l" t="t" r="r" b="b"/>
              <a:pathLst>
                <a:path w="9330" h="12281" extrusionOk="0">
                  <a:moveTo>
                    <a:pt x="7193" y="1"/>
                  </a:moveTo>
                  <a:cubicBezTo>
                    <a:pt x="6414" y="1"/>
                    <a:pt x="5612" y="172"/>
                    <a:pt x="4991" y="628"/>
                  </a:cubicBezTo>
                  <a:cubicBezTo>
                    <a:pt x="3532" y="1853"/>
                    <a:pt x="4028" y="3313"/>
                    <a:pt x="4758" y="4772"/>
                  </a:cubicBezTo>
                  <a:cubicBezTo>
                    <a:pt x="6567" y="8041"/>
                    <a:pt x="2073" y="6727"/>
                    <a:pt x="876" y="8303"/>
                  </a:cubicBezTo>
                  <a:cubicBezTo>
                    <a:pt x="1" y="9500"/>
                    <a:pt x="614" y="11105"/>
                    <a:pt x="1460" y="12068"/>
                  </a:cubicBezTo>
                  <a:cubicBezTo>
                    <a:pt x="1610" y="12218"/>
                    <a:pt x="1774" y="12281"/>
                    <a:pt x="1928" y="12281"/>
                  </a:cubicBezTo>
                  <a:cubicBezTo>
                    <a:pt x="2402" y="12281"/>
                    <a:pt x="2776" y="11685"/>
                    <a:pt x="2336" y="11222"/>
                  </a:cubicBezTo>
                  <a:cubicBezTo>
                    <a:pt x="1723" y="10609"/>
                    <a:pt x="1460" y="9266"/>
                    <a:pt x="2452" y="8654"/>
                  </a:cubicBezTo>
                  <a:cubicBezTo>
                    <a:pt x="2625" y="8567"/>
                    <a:pt x="2853" y="8545"/>
                    <a:pt x="3102" y="8545"/>
                  </a:cubicBezTo>
                  <a:cubicBezTo>
                    <a:pt x="3374" y="8545"/>
                    <a:pt x="3670" y="8572"/>
                    <a:pt x="3945" y="8572"/>
                  </a:cubicBezTo>
                  <a:cubicBezTo>
                    <a:pt x="4099" y="8572"/>
                    <a:pt x="4246" y="8563"/>
                    <a:pt x="4379" y="8537"/>
                  </a:cubicBezTo>
                  <a:cubicBezTo>
                    <a:pt x="5371" y="8303"/>
                    <a:pt x="5984" y="7807"/>
                    <a:pt x="6334" y="6844"/>
                  </a:cubicBezTo>
                  <a:cubicBezTo>
                    <a:pt x="6713" y="5998"/>
                    <a:pt x="6334" y="5122"/>
                    <a:pt x="5984" y="4276"/>
                  </a:cubicBezTo>
                  <a:cubicBezTo>
                    <a:pt x="5838" y="4042"/>
                    <a:pt x="5604" y="3809"/>
                    <a:pt x="5488" y="3546"/>
                  </a:cubicBezTo>
                  <a:cubicBezTo>
                    <a:pt x="5254" y="2583"/>
                    <a:pt x="5838" y="1620"/>
                    <a:pt x="6830" y="1240"/>
                  </a:cubicBezTo>
                  <a:cubicBezTo>
                    <a:pt x="6967" y="1206"/>
                    <a:pt x="7106" y="1192"/>
                    <a:pt x="7247" y="1192"/>
                  </a:cubicBezTo>
                  <a:cubicBezTo>
                    <a:pt x="7588" y="1192"/>
                    <a:pt x="7939" y="1275"/>
                    <a:pt x="8289" y="1357"/>
                  </a:cubicBezTo>
                  <a:cubicBezTo>
                    <a:pt x="8323" y="1363"/>
                    <a:pt x="8356" y="1365"/>
                    <a:pt x="8388" y="1365"/>
                  </a:cubicBezTo>
                  <a:cubicBezTo>
                    <a:pt x="9049" y="1365"/>
                    <a:pt x="9330" y="272"/>
                    <a:pt x="8523" y="161"/>
                  </a:cubicBezTo>
                  <a:cubicBezTo>
                    <a:pt x="8118" y="62"/>
                    <a:pt x="7660" y="1"/>
                    <a:pt x="7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49"/>
            <p:cNvSpPr/>
            <p:nvPr/>
          </p:nvSpPr>
          <p:spPr>
            <a:xfrm>
              <a:off x="4070363" y="5813000"/>
              <a:ext cx="383425" cy="195375"/>
            </a:xfrm>
            <a:custGeom>
              <a:avLst/>
              <a:gdLst/>
              <a:ahLst/>
              <a:cxnLst/>
              <a:rect l="l" t="t" r="r" b="b"/>
              <a:pathLst>
                <a:path w="15337" h="7815" extrusionOk="0">
                  <a:moveTo>
                    <a:pt x="730" y="0"/>
                  </a:moveTo>
                  <a:cubicBezTo>
                    <a:pt x="424" y="0"/>
                    <a:pt x="117" y="212"/>
                    <a:pt x="117" y="635"/>
                  </a:cubicBezTo>
                  <a:cubicBezTo>
                    <a:pt x="1" y="1977"/>
                    <a:pt x="380" y="3553"/>
                    <a:pt x="1460" y="4400"/>
                  </a:cubicBezTo>
                  <a:cubicBezTo>
                    <a:pt x="2108" y="4932"/>
                    <a:pt x="2689" y="5140"/>
                    <a:pt x="3234" y="5140"/>
                  </a:cubicBezTo>
                  <a:cubicBezTo>
                    <a:pt x="4331" y="5140"/>
                    <a:pt x="5280" y="4295"/>
                    <a:pt x="6334" y="3553"/>
                  </a:cubicBezTo>
                  <a:cubicBezTo>
                    <a:pt x="6871" y="3180"/>
                    <a:pt x="7303" y="3023"/>
                    <a:pt x="7661" y="3023"/>
                  </a:cubicBezTo>
                  <a:cubicBezTo>
                    <a:pt x="9400" y="3023"/>
                    <a:pt x="9367" y="6758"/>
                    <a:pt x="11062" y="7581"/>
                  </a:cubicBezTo>
                  <a:cubicBezTo>
                    <a:pt x="11386" y="7743"/>
                    <a:pt x="11716" y="7814"/>
                    <a:pt x="12046" y="7814"/>
                  </a:cubicBezTo>
                  <a:cubicBezTo>
                    <a:pt x="13202" y="7814"/>
                    <a:pt x="14340" y="6936"/>
                    <a:pt x="15089" y="6005"/>
                  </a:cubicBezTo>
                  <a:cubicBezTo>
                    <a:pt x="15337" y="5572"/>
                    <a:pt x="14928" y="5138"/>
                    <a:pt x="14492" y="5138"/>
                  </a:cubicBezTo>
                  <a:cubicBezTo>
                    <a:pt x="14311" y="5138"/>
                    <a:pt x="14126" y="5213"/>
                    <a:pt x="13980" y="5392"/>
                  </a:cubicBezTo>
                  <a:cubicBezTo>
                    <a:pt x="13580" y="5903"/>
                    <a:pt x="13016" y="6146"/>
                    <a:pt x="12456" y="6146"/>
                  </a:cubicBezTo>
                  <a:cubicBezTo>
                    <a:pt x="11832" y="6146"/>
                    <a:pt x="11213" y="5844"/>
                    <a:pt x="10828" y="5275"/>
                  </a:cubicBezTo>
                  <a:cubicBezTo>
                    <a:pt x="10478" y="4896"/>
                    <a:pt x="10478" y="4050"/>
                    <a:pt x="10332" y="3553"/>
                  </a:cubicBezTo>
                  <a:cubicBezTo>
                    <a:pt x="9865" y="2590"/>
                    <a:pt x="9019" y="1861"/>
                    <a:pt x="7793" y="1744"/>
                  </a:cubicBezTo>
                  <a:cubicBezTo>
                    <a:pt x="6567" y="1744"/>
                    <a:pt x="5838" y="2357"/>
                    <a:pt x="4991" y="3086"/>
                  </a:cubicBezTo>
                  <a:cubicBezTo>
                    <a:pt x="4412" y="3535"/>
                    <a:pt x="3875" y="3727"/>
                    <a:pt x="3401" y="3727"/>
                  </a:cubicBezTo>
                  <a:cubicBezTo>
                    <a:pt x="2086" y="3727"/>
                    <a:pt x="1257" y="2244"/>
                    <a:pt x="1343" y="635"/>
                  </a:cubicBezTo>
                  <a:cubicBezTo>
                    <a:pt x="1343" y="212"/>
                    <a:pt x="1037"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49"/>
            <p:cNvSpPr/>
            <p:nvPr/>
          </p:nvSpPr>
          <p:spPr>
            <a:xfrm>
              <a:off x="4633613" y="5813000"/>
              <a:ext cx="382375" cy="195375"/>
            </a:xfrm>
            <a:custGeom>
              <a:avLst/>
              <a:gdLst/>
              <a:ahLst/>
              <a:cxnLst/>
              <a:rect l="l" t="t" r="r" b="b"/>
              <a:pathLst>
                <a:path w="15295" h="7815" extrusionOk="0">
                  <a:moveTo>
                    <a:pt x="14565" y="0"/>
                  </a:moveTo>
                  <a:cubicBezTo>
                    <a:pt x="14259" y="0"/>
                    <a:pt x="13952" y="212"/>
                    <a:pt x="13952" y="635"/>
                  </a:cubicBezTo>
                  <a:cubicBezTo>
                    <a:pt x="14042" y="2233"/>
                    <a:pt x="13282" y="3762"/>
                    <a:pt x="11925" y="3762"/>
                  </a:cubicBezTo>
                  <a:cubicBezTo>
                    <a:pt x="11522" y="3762"/>
                    <a:pt x="11067" y="3627"/>
                    <a:pt x="10567" y="3320"/>
                  </a:cubicBezTo>
                  <a:cubicBezTo>
                    <a:pt x="9520" y="2631"/>
                    <a:pt x="8915" y="1734"/>
                    <a:pt x="7721" y="1734"/>
                  </a:cubicBezTo>
                  <a:cubicBezTo>
                    <a:pt x="7650" y="1734"/>
                    <a:pt x="7577" y="1737"/>
                    <a:pt x="7502" y="1744"/>
                  </a:cubicBezTo>
                  <a:cubicBezTo>
                    <a:pt x="6422" y="1861"/>
                    <a:pt x="5576" y="2474"/>
                    <a:pt x="5080" y="3437"/>
                  </a:cubicBezTo>
                  <a:cubicBezTo>
                    <a:pt x="4846" y="3933"/>
                    <a:pt x="4846" y="4662"/>
                    <a:pt x="4584" y="5129"/>
                  </a:cubicBezTo>
                  <a:cubicBezTo>
                    <a:pt x="4171" y="5756"/>
                    <a:pt x="3489" y="6140"/>
                    <a:pt x="2800" y="6140"/>
                  </a:cubicBezTo>
                  <a:cubicBezTo>
                    <a:pt x="2269" y="6140"/>
                    <a:pt x="1734" y="5913"/>
                    <a:pt x="1315" y="5392"/>
                  </a:cubicBezTo>
                  <a:cubicBezTo>
                    <a:pt x="1170" y="5213"/>
                    <a:pt x="984" y="5138"/>
                    <a:pt x="807" y="5138"/>
                  </a:cubicBezTo>
                  <a:cubicBezTo>
                    <a:pt x="380" y="5138"/>
                    <a:pt x="1" y="5572"/>
                    <a:pt x="352" y="6005"/>
                  </a:cubicBezTo>
                  <a:cubicBezTo>
                    <a:pt x="1010" y="6936"/>
                    <a:pt x="2040" y="7814"/>
                    <a:pt x="3207" y="7814"/>
                  </a:cubicBezTo>
                  <a:cubicBezTo>
                    <a:pt x="3540" y="7814"/>
                    <a:pt x="3884" y="7743"/>
                    <a:pt x="4233" y="7581"/>
                  </a:cubicBezTo>
                  <a:cubicBezTo>
                    <a:pt x="5952" y="6758"/>
                    <a:pt x="5904" y="3023"/>
                    <a:pt x="7637" y="3023"/>
                  </a:cubicBezTo>
                  <a:cubicBezTo>
                    <a:pt x="7993" y="3023"/>
                    <a:pt x="8424" y="3180"/>
                    <a:pt x="8961" y="3553"/>
                  </a:cubicBezTo>
                  <a:cubicBezTo>
                    <a:pt x="10088" y="4332"/>
                    <a:pt x="11013" y="5225"/>
                    <a:pt x="12100" y="5225"/>
                  </a:cubicBezTo>
                  <a:cubicBezTo>
                    <a:pt x="12562" y="5225"/>
                    <a:pt x="13053" y="5063"/>
                    <a:pt x="13602" y="4662"/>
                  </a:cubicBezTo>
                  <a:cubicBezTo>
                    <a:pt x="14798" y="3816"/>
                    <a:pt x="15295" y="2094"/>
                    <a:pt x="15178" y="635"/>
                  </a:cubicBezTo>
                  <a:cubicBezTo>
                    <a:pt x="15178" y="212"/>
                    <a:pt x="14871" y="0"/>
                    <a:pt x="14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49"/>
            <p:cNvSpPr/>
            <p:nvPr/>
          </p:nvSpPr>
          <p:spPr>
            <a:xfrm>
              <a:off x="4891188" y="5731825"/>
              <a:ext cx="39425" cy="42325"/>
            </a:xfrm>
            <a:custGeom>
              <a:avLst/>
              <a:gdLst/>
              <a:ahLst/>
              <a:cxnLst/>
              <a:rect l="l" t="t" r="r" b="b"/>
              <a:pathLst>
                <a:path w="1577" h="1693" extrusionOk="0">
                  <a:moveTo>
                    <a:pt x="731" y="0"/>
                  </a:moveTo>
                  <a:cubicBezTo>
                    <a:pt x="380" y="0"/>
                    <a:pt x="1" y="350"/>
                    <a:pt x="1" y="847"/>
                  </a:cubicBezTo>
                  <a:cubicBezTo>
                    <a:pt x="1" y="1343"/>
                    <a:pt x="380" y="1693"/>
                    <a:pt x="731" y="1693"/>
                  </a:cubicBezTo>
                  <a:cubicBezTo>
                    <a:pt x="1227" y="1693"/>
                    <a:pt x="1577" y="1343"/>
                    <a:pt x="1577" y="847"/>
                  </a:cubicBezTo>
                  <a:cubicBezTo>
                    <a:pt x="1577" y="350"/>
                    <a:pt x="1227" y="0"/>
                    <a:pt x="731" y="0"/>
                  </a:cubicBezTo>
                  <a:close/>
                </a:path>
              </a:pathLst>
            </a:custGeom>
            <a:solidFill>
              <a:srgbClr val="AC6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49"/>
            <p:cNvSpPr/>
            <p:nvPr/>
          </p:nvSpPr>
          <p:spPr>
            <a:xfrm>
              <a:off x="4897763" y="4047825"/>
              <a:ext cx="42350" cy="42350"/>
            </a:xfrm>
            <a:custGeom>
              <a:avLst/>
              <a:gdLst/>
              <a:ahLst/>
              <a:cxnLst/>
              <a:rect l="l" t="t" r="r" b="b"/>
              <a:pathLst>
                <a:path w="1694" h="1694" extrusionOk="0">
                  <a:moveTo>
                    <a:pt x="964" y="1"/>
                  </a:moveTo>
                  <a:cubicBezTo>
                    <a:pt x="468" y="1"/>
                    <a:pt x="117" y="234"/>
                    <a:pt x="1" y="730"/>
                  </a:cubicBezTo>
                  <a:cubicBezTo>
                    <a:pt x="1" y="1197"/>
                    <a:pt x="234" y="1577"/>
                    <a:pt x="730" y="1693"/>
                  </a:cubicBezTo>
                  <a:cubicBezTo>
                    <a:pt x="1197" y="1693"/>
                    <a:pt x="1577" y="1460"/>
                    <a:pt x="1693" y="964"/>
                  </a:cubicBezTo>
                  <a:cubicBezTo>
                    <a:pt x="1693" y="468"/>
                    <a:pt x="1460" y="117"/>
                    <a:pt x="964" y="1"/>
                  </a:cubicBezTo>
                  <a:close/>
                </a:path>
              </a:pathLst>
            </a:custGeom>
            <a:solidFill>
              <a:srgbClr val="AC6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49"/>
            <p:cNvSpPr/>
            <p:nvPr/>
          </p:nvSpPr>
          <p:spPr>
            <a:xfrm>
              <a:off x="4830638" y="5762475"/>
              <a:ext cx="57675" cy="57650"/>
            </a:xfrm>
            <a:custGeom>
              <a:avLst/>
              <a:gdLst/>
              <a:ahLst/>
              <a:cxnLst/>
              <a:rect l="l" t="t" r="r" b="b"/>
              <a:pathLst>
                <a:path w="2307" h="2306" extrusionOk="0">
                  <a:moveTo>
                    <a:pt x="1080" y="0"/>
                  </a:moveTo>
                  <a:cubicBezTo>
                    <a:pt x="497" y="0"/>
                    <a:pt x="1" y="467"/>
                    <a:pt x="1" y="1080"/>
                  </a:cubicBezTo>
                  <a:cubicBezTo>
                    <a:pt x="1" y="1810"/>
                    <a:pt x="497" y="2306"/>
                    <a:pt x="1080" y="2306"/>
                  </a:cubicBezTo>
                  <a:cubicBezTo>
                    <a:pt x="1810" y="2306"/>
                    <a:pt x="2306" y="1810"/>
                    <a:pt x="2306" y="1080"/>
                  </a:cubicBezTo>
                  <a:cubicBezTo>
                    <a:pt x="2306" y="467"/>
                    <a:pt x="1810" y="0"/>
                    <a:pt x="1080" y="0"/>
                  </a:cubicBezTo>
                  <a:close/>
                </a:path>
              </a:pathLst>
            </a:custGeom>
            <a:solidFill>
              <a:srgbClr val="AC6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49"/>
            <p:cNvSpPr/>
            <p:nvPr/>
          </p:nvSpPr>
          <p:spPr>
            <a:xfrm>
              <a:off x="4897763" y="5792375"/>
              <a:ext cx="36500" cy="36500"/>
            </a:xfrm>
            <a:custGeom>
              <a:avLst/>
              <a:gdLst/>
              <a:ahLst/>
              <a:cxnLst/>
              <a:rect l="l" t="t" r="r" b="b"/>
              <a:pathLst>
                <a:path w="1460" h="1460" extrusionOk="0">
                  <a:moveTo>
                    <a:pt x="730" y="1"/>
                  </a:moveTo>
                  <a:cubicBezTo>
                    <a:pt x="351" y="1"/>
                    <a:pt x="1" y="380"/>
                    <a:pt x="1" y="730"/>
                  </a:cubicBezTo>
                  <a:cubicBezTo>
                    <a:pt x="1" y="1110"/>
                    <a:pt x="351" y="1460"/>
                    <a:pt x="730" y="1460"/>
                  </a:cubicBezTo>
                  <a:cubicBezTo>
                    <a:pt x="1197" y="1460"/>
                    <a:pt x="1460" y="1110"/>
                    <a:pt x="1460" y="730"/>
                  </a:cubicBezTo>
                  <a:cubicBezTo>
                    <a:pt x="1460" y="380"/>
                    <a:pt x="1197" y="1"/>
                    <a:pt x="730" y="1"/>
                  </a:cubicBezTo>
                  <a:close/>
                </a:path>
              </a:pathLst>
            </a:custGeom>
            <a:solidFill>
              <a:srgbClr val="AC6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49"/>
            <p:cNvSpPr/>
            <p:nvPr/>
          </p:nvSpPr>
          <p:spPr>
            <a:xfrm>
              <a:off x="4934238" y="4102550"/>
              <a:ext cx="39425" cy="36500"/>
            </a:xfrm>
            <a:custGeom>
              <a:avLst/>
              <a:gdLst/>
              <a:ahLst/>
              <a:cxnLst/>
              <a:rect l="l" t="t" r="r" b="b"/>
              <a:pathLst>
                <a:path w="1577" h="1460" extrusionOk="0">
                  <a:moveTo>
                    <a:pt x="847" y="1"/>
                  </a:moveTo>
                  <a:cubicBezTo>
                    <a:pt x="468" y="1"/>
                    <a:pt x="118" y="234"/>
                    <a:pt x="118" y="584"/>
                  </a:cubicBezTo>
                  <a:cubicBezTo>
                    <a:pt x="1" y="964"/>
                    <a:pt x="234" y="1314"/>
                    <a:pt x="730" y="1460"/>
                  </a:cubicBezTo>
                  <a:cubicBezTo>
                    <a:pt x="1081" y="1460"/>
                    <a:pt x="1460" y="1197"/>
                    <a:pt x="1460" y="847"/>
                  </a:cubicBezTo>
                  <a:cubicBezTo>
                    <a:pt x="1577" y="468"/>
                    <a:pt x="1197" y="117"/>
                    <a:pt x="847" y="1"/>
                  </a:cubicBezTo>
                  <a:close/>
                </a:path>
              </a:pathLst>
            </a:custGeom>
            <a:solidFill>
              <a:srgbClr val="AC6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49"/>
            <p:cNvSpPr/>
            <p:nvPr/>
          </p:nvSpPr>
          <p:spPr>
            <a:xfrm>
              <a:off x="3860963" y="4980575"/>
              <a:ext cx="60575" cy="58550"/>
            </a:xfrm>
            <a:custGeom>
              <a:avLst/>
              <a:gdLst/>
              <a:ahLst/>
              <a:cxnLst/>
              <a:rect l="l" t="t" r="r" b="b"/>
              <a:pathLst>
                <a:path w="2423" h="2342" extrusionOk="0">
                  <a:moveTo>
                    <a:pt x="1271" y="1"/>
                  </a:moveTo>
                  <a:cubicBezTo>
                    <a:pt x="1208" y="1"/>
                    <a:pt x="1144" y="6"/>
                    <a:pt x="1080" y="19"/>
                  </a:cubicBezTo>
                  <a:cubicBezTo>
                    <a:pt x="351" y="135"/>
                    <a:pt x="0" y="748"/>
                    <a:pt x="117" y="1361"/>
                  </a:cubicBezTo>
                  <a:cubicBezTo>
                    <a:pt x="117" y="1887"/>
                    <a:pt x="614" y="2341"/>
                    <a:pt x="1161" y="2341"/>
                  </a:cubicBezTo>
                  <a:cubicBezTo>
                    <a:pt x="1221" y="2341"/>
                    <a:pt x="1282" y="2336"/>
                    <a:pt x="1343" y="2324"/>
                  </a:cubicBezTo>
                  <a:cubicBezTo>
                    <a:pt x="2073" y="2208"/>
                    <a:pt x="2423" y="1595"/>
                    <a:pt x="2306" y="982"/>
                  </a:cubicBezTo>
                  <a:cubicBezTo>
                    <a:pt x="2306" y="433"/>
                    <a:pt x="1814" y="1"/>
                    <a:pt x="1271" y="1"/>
                  </a:cubicBezTo>
                  <a:close/>
                </a:path>
              </a:pathLst>
            </a:custGeom>
            <a:solidFill>
              <a:srgbClr val="AC6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49"/>
            <p:cNvSpPr/>
            <p:nvPr/>
          </p:nvSpPr>
          <p:spPr>
            <a:xfrm>
              <a:off x="4462913" y="4574475"/>
              <a:ext cx="148850" cy="60000"/>
            </a:xfrm>
            <a:custGeom>
              <a:avLst/>
              <a:gdLst/>
              <a:ahLst/>
              <a:cxnLst/>
              <a:rect l="l" t="t" r="r" b="b"/>
              <a:pathLst>
                <a:path w="5954" h="2400" extrusionOk="0">
                  <a:moveTo>
                    <a:pt x="2964" y="0"/>
                  </a:moveTo>
                  <a:cubicBezTo>
                    <a:pt x="1559" y="0"/>
                    <a:pt x="523" y="389"/>
                    <a:pt x="0" y="678"/>
                  </a:cubicBezTo>
                  <a:cubicBezTo>
                    <a:pt x="613" y="1670"/>
                    <a:pt x="1693" y="2400"/>
                    <a:pt x="2919" y="2400"/>
                  </a:cubicBezTo>
                  <a:cubicBezTo>
                    <a:pt x="4261" y="2400"/>
                    <a:pt x="5341" y="1670"/>
                    <a:pt x="5954" y="561"/>
                  </a:cubicBezTo>
                  <a:cubicBezTo>
                    <a:pt x="4839" y="149"/>
                    <a:pt x="3831" y="0"/>
                    <a:pt x="2964" y="0"/>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49"/>
            <p:cNvSpPr/>
            <p:nvPr/>
          </p:nvSpPr>
          <p:spPr>
            <a:xfrm>
              <a:off x="4052113" y="5009775"/>
              <a:ext cx="979200" cy="881575"/>
            </a:xfrm>
            <a:custGeom>
              <a:avLst/>
              <a:gdLst/>
              <a:ahLst/>
              <a:cxnLst/>
              <a:rect l="l" t="t" r="r" b="b"/>
              <a:pathLst>
                <a:path w="39168" h="35263" extrusionOk="0">
                  <a:moveTo>
                    <a:pt x="9969" y="1"/>
                  </a:moveTo>
                  <a:cubicBezTo>
                    <a:pt x="9331" y="1"/>
                    <a:pt x="8873" y="193"/>
                    <a:pt x="8873" y="193"/>
                  </a:cubicBezTo>
                  <a:cubicBezTo>
                    <a:pt x="7181" y="13064"/>
                    <a:pt x="3182" y="14173"/>
                    <a:pt x="3182" y="14173"/>
                  </a:cubicBezTo>
                  <a:cubicBezTo>
                    <a:pt x="3182" y="14173"/>
                    <a:pt x="1" y="25351"/>
                    <a:pt x="1" y="29232"/>
                  </a:cubicBezTo>
                  <a:cubicBezTo>
                    <a:pt x="95" y="31390"/>
                    <a:pt x="9930" y="35262"/>
                    <a:pt x="14988" y="35262"/>
                  </a:cubicBezTo>
                  <a:cubicBezTo>
                    <a:pt x="16225" y="35262"/>
                    <a:pt x="17176" y="35031"/>
                    <a:pt x="17629" y="34486"/>
                  </a:cubicBezTo>
                  <a:cubicBezTo>
                    <a:pt x="18008" y="33990"/>
                    <a:pt x="17775" y="32530"/>
                    <a:pt x="18242" y="32034"/>
                  </a:cubicBezTo>
                  <a:cubicBezTo>
                    <a:pt x="18738" y="31567"/>
                    <a:pt x="19234" y="31421"/>
                    <a:pt x="19584" y="31421"/>
                  </a:cubicBezTo>
                  <a:cubicBezTo>
                    <a:pt x="19964" y="31421"/>
                    <a:pt x="20431" y="31567"/>
                    <a:pt x="20927" y="32034"/>
                  </a:cubicBezTo>
                  <a:cubicBezTo>
                    <a:pt x="21423" y="32530"/>
                    <a:pt x="21160" y="33990"/>
                    <a:pt x="21540" y="34486"/>
                  </a:cubicBezTo>
                  <a:cubicBezTo>
                    <a:pt x="21993" y="35031"/>
                    <a:pt x="22944" y="35262"/>
                    <a:pt x="24180" y="35262"/>
                  </a:cubicBezTo>
                  <a:cubicBezTo>
                    <a:pt x="29238" y="35262"/>
                    <a:pt x="39074" y="31390"/>
                    <a:pt x="39167" y="29232"/>
                  </a:cubicBezTo>
                  <a:cubicBezTo>
                    <a:pt x="39167" y="25351"/>
                    <a:pt x="36015" y="14173"/>
                    <a:pt x="36015" y="14173"/>
                  </a:cubicBezTo>
                  <a:cubicBezTo>
                    <a:pt x="36015" y="14173"/>
                    <a:pt x="31988" y="13064"/>
                    <a:pt x="30295" y="193"/>
                  </a:cubicBezTo>
                  <a:cubicBezTo>
                    <a:pt x="30295" y="193"/>
                    <a:pt x="29838" y="1"/>
                    <a:pt x="29199" y="1"/>
                  </a:cubicBezTo>
                  <a:cubicBezTo>
                    <a:pt x="28697" y="1"/>
                    <a:pt x="28084" y="120"/>
                    <a:pt x="27493" y="543"/>
                  </a:cubicBezTo>
                  <a:lnTo>
                    <a:pt x="28223" y="6760"/>
                  </a:lnTo>
                  <a:cubicBezTo>
                    <a:pt x="28223" y="6760"/>
                    <a:pt x="22999" y="7840"/>
                    <a:pt x="19584" y="7840"/>
                  </a:cubicBezTo>
                  <a:cubicBezTo>
                    <a:pt x="16170" y="7840"/>
                    <a:pt x="11062" y="6760"/>
                    <a:pt x="11062" y="6760"/>
                  </a:cubicBezTo>
                  <a:lnTo>
                    <a:pt x="11675" y="543"/>
                  </a:lnTo>
                  <a:cubicBezTo>
                    <a:pt x="11084" y="120"/>
                    <a:pt x="10471" y="1"/>
                    <a:pt x="99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49"/>
            <p:cNvSpPr/>
            <p:nvPr/>
          </p:nvSpPr>
          <p:spPr>
            <a:xfrm>
              <a:off x="4189288" y="5317400"/>
              <a:ext cx="175875" cy="166525"/>
            </a:xfrm>
            <a:custGeom>
              <a:avLst/>
              <a:gdLst/>
              <a:ahLst/>
              <a:cxnLst/>
              <a:rect l="l" t="t" r="r" b="b"/>
              <a:pathLst>
                <a:path w="7035" h="6661" extrusionOk="0">
                  <a:moveTo>
                    <a:pt x="3479" y="1"/>
                  </a:moveTo>
                  <a:cubicBezTo>
                    <a:pt x="3332" y="1"/>
                    <a:pt x="3184" y="10"/>
                    <a:pt x="3036" y="29"/>
                  </a:cubicBezTo>
                  <a:cubicBezTo>
                    <a:pt x="1197" y="292"/>
                    <a:pt x="1" y="1985"/>
                    <a:pt x="234" y="3794"/>
                  </a:cubicBezTo>
                  <a:cubicBezTo>
                    <a:pt x="441" y="5422"/>
                    <a:pt x="1814" y="6660"/>
                    <a:pt x="3381" y="6660"/>
                  </a:cubicBezTo>
                  <a:cubicBezTo>
                    <a:pt x="3585" y="6660"/>
                    <a:pt x="3791" y="6639"/>
                    <a:pt x="3999" y="6596"/>
                  </a:cubicBezTo>
                  <a:cubicBezTo>
                    <a:pt x="5838" y="6362"/>
                    <a:pt x="7034" y="4670"/>
                    <a:pt x="6801" y="2831"/>
                  </a:cubicBezTo>
                  <a:cubicBezTo>
                    <a:pt x="6587" y="1170"/>
                    <a:pt x="5118" y="1"/>
                    <a:pt x="3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49"/>
            <p:cNvSpPr/>
            <p:nvPr/>
          </p:nvSpPr>
          <p:spPr>
            <a:xfrm>
              <a:off x="4708788" y="5314475"/>
              <a:ext cx="176600" cy="165650"/>
            </a:xfrm>
            <a:custGeom>
              <a:avLst/>
              <a:gdLst/>
              <a:ahLst/>
              <a:cxnLst/>
              <a:rect l="l" t="t" r="r" b="b"/>
              <a:pathLst>
                <a:path w="7064" h="6626" extrusionOk="0">
                  <a:moveTo>
                    <a:pt x="3493" y="0"/>
                  </a:moveTo>
                  <a:cubicBezTo>
                    <a:pt x="3342" y="0"/>
                    <a:pt x="3190" y="10"/>
                    <a:pt x="3036" y="29"/>
                  </a:cubicBezTo>
                  <a:cubicBezTo>
                    <a:pt x="1226" y="263"/>
                    <a:pt x="1" y="1985"/>
                    <a:pt x="263" y="3794"/>
                  </a:cubicBezTo>
                  <a:cubicBezTo>
                    <a:pt x="477" y="5479"/>
                    <a:pt x="1917" y="6625"/>
                    <a:pt x="3571" y="6625"/>
                  </a:cubicBezTo>
                  <a:cubicBezTo>
                    <a:pt x="3722" y="6625"/>
                    <a:pt x="3875" y="6616"/>
                    <a:pt x="4028" y="6596"/>
                  </a:cubicBezTo>
                  <a:cubicBezTo>
                    <a:pt x="5838" y="6363"/>
                    <a:pt x="7063" y="4641"/>
                    <a:pt x="6830" y="2831"/>
                  </a:cubicBezTo>
                  <a:cubicBezTo>
                    <a:pt x="6589" y="1146"/>
                    <a:pt x="5147" y="0"/>
                    <a:pt x="34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49"/>
            <p:cNvSpPr/>
            <p:nvPr/>
          </p:nvSpPr>
          <p:spPr>
            <a:xfrm>
              <a:off x="4742363" y="5330075"/>
              <a:ext cx="78825" cy="70950"/>
            </a:xfrm>
            <a:custGeom>
              <a:avLst/>
              <a:gdLst/>
              <a:ahLst/>
              <a:cxnLst/>
              <a:rect l="l" t="t" r="r" b="b"/>
              <a:pathLst>
                <a:path w="3153" h="2838" extrusionOk="0">
                  <a:moveTo>
                    <a:pt x="1596" y="1"/>
                  </a:moveTo>
                  <a:cubicBezTo>
                    <a:pt x="1513" y="1"/>
                    <a:pt x="1429" y="7"/>
                    <a:pt x="1343" y="18"/>
                  </a:cubicBezTo>
                  <a:cubicBezTo>
                    <a:pt x="613" y="135"/>
                    <a:pt x="0" y="865"/>
                    <a:pt x="117" y="1594"/>
                  </a:cubicBezTo>
                  <a:cubicBezTo>
                    <a:pt x="222" y="2358"/>
                    <a:pt x="827" y="2837"/>
                    <a:pt x="1588" y="2837"/>
                  </a:cubicBezTo>
                  <a:cubicBezTo>
                    <a:pt x="1670" y="2837"/>
                    <a:pt x="1754" y="2832"/>
                    <a:pt x="1839" y="2820"/>
                  </a:cubicBezTo>
                  <a:cubicBezTo>
                    <a:pt x="2568" y="2703"/>
                    <a:pt x="3152" y="1974"/>
                    <a:pt x="3035" y="1244"/>
                  </a:cubicBezTo>
                  <a:cubicBezTo>
                    <a:pt x="2931" y="457"/>
                    <a:pt x="2331" y="1"/>
                    <a:pt x="1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49"/>
            <p:cNvSpPr/>
            <p:nvPr/>
          </p:nvSpPr>
          <p:spPr>
            <a:xfrm>
              <a:off x="4225788" y="5330075"/>
              <a:ext cx="75900" cy="70950"/>
            </a:xfrm>
            <a:custGeom>
              <a:avLst/>
              <a:gdLst/>
              <a:ahLst/>
              <a:cxnLst/>
              <a:rect l="l" t="t" r="r" b="b"/>
              <a:pathLst>
                <a:path w="3036" h="2838" extrusionOk="0">
                  <a:moveTo>
                    <a:pt x="1564" y="1"/>
                  </a:moveTo>
                  <a:cubicBezTo>
                    <a:pt x="1491" y="1"/>
                    <a:pt x="1417" y="7"/>
                    <a:pt x="1343" y="18"/>
                  </a:cubicBezTo>
                  <a:cubicBezTo>
                    <a:pt x="467" y="135"/>
                    <a:pt x="0" y="865"/>
                    <a:pt x="117" y="1594"/>
                  </a:cubicBezTo>
                  <a:cubicBezTo>
                    <a:pt x="222" y="2358"/>
                    <a:pt x="827" y="2837"/>
                    <a:pt x="1480" y="2837"/>
                  </a:cubicBezTo>
                  <a:cubicBezTo>
                    <a:pt x="1551" y="2837"/>
                    <a:pt x="1622" y="2832"/>
                    <a:pt x="1693" y="2820"/>
                  </a:cubicBezTo>
                  <a:cubicBezTo>
                    <a:pt x="2539" y="2703"/>
                    <a:pt x="3035" y="1974"/>
                    <a:pt x="2919" y="1244"/>
                  </a:cubicBezTo>
                  <a:cubicBezTo>
                    <a:pt x="2814" y="457"/>
                    <a:pt x="2214" y="1"/>
                    <a:pt x="1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49"/>
            <p:cNvSpPr/>
            <p:nvPr/>
          </p:nvSpPr>
          <p:spPr>
            <a:xfrm>
              <a:off x="4489913" y="4986500"/>
              <a:ext cx="79550" cy="70850"/>
            </a:xfrm>
            <a:custGeom>
              <a:avLst/>
              <a:gdLst/>
              <a:ahLst/>
              <a:cxnLst/>
              <a:rect l="l" t="t" r="r" b="b"/>
              <a:pathLst>
                <a:path w="3182" h="2834" extrusionOk="0">
                  <a:moveTo>
                    <a:pt x="1550" y="1"/>
                  </a:moveTo>
                  <a:cubicBezTo>
                    <a:pt x="1482" y="1"/>
                    <a:pt x="1413" y="5"/>
                    <a:pt x="1343" y="15"/>
                  </a:cubicBezTo>
                  <a:cubicBezTo>
                    <a:pt x="613" y="132"/>
                    <a:pt x="0" y="861"/>
                    <a:pt x="117" y="1591"/>
                  </a:cubicBezTo>
                  <a:cubicBezTo>
                    <a:pt x="249" y="2355"/>
                    <a:pt x="856" y="2834"/>
                    <a:pt x="1596" y="2834"/>
                  </a:cubicBezTo>
                  <a:cubicBezTo>
                    <a:pt x="1675" y="2834"/>
                    <a:pt x="1756" y="2828"/>
                    <a:pt x="1839" y="2817"/>
                  </a:cubicBezTo>
                  <a:cubicBezTo>
                    <a:pt x="2568" y="2700"/>
                    <a:pt x="3181" y="2087"/>
                    <a:pt x="3035" y="1241"/>
                  </a:cubicBezTo>
                  <a:cubicBezTo>
                    <a:pt x="2928" y="572"/>
                    <a:pt x="2306" y="1"/>
                    <a:pt x="1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49"/>
            <p:cNvSpPr/>
            <p:nvPr/>
          </p:nvSpPr>
          <p:spPr>
            <a:xfrm>
              <a:off x="4794163" y="5713000"/>
              <a:ext cx="45250" cy="40575"/>
            </a:xfrm>
            <a:custGeom>
              <a:avLst/>
              <a:gdLst/>
              <a:ahLst/>
              <a:cxnLst/>
              <a:rect l="l" t="t" r="r" b="b"/>
              <a:pathLst>
                <a:path w="1810" h="1623" extrusionOk="0">
                  <a:moveTo>
                    <a:pt x="893" y="1"/>
                  </a:moveTo>
                  <a:cubicBezTo>
                    <a:pt x="490" y="1"/>
                    <a:pt x="117" y="308"/>
                    <a:pt x="117" y="637"/>
                  </a:cubicBezTo>
                  <a:cubicBezTo>
                    <a:pt x="0" y="1103"/>
                    <a:pt x="351" y="1600"/>
                    <a:pt x="847" y="1600"/>
                  </a:cubicBezTo>
                  <a:cubicBezTo>
                    <a:pt x="896" y="1615"/>
                    <a:pt x="947" y="1622"/>
                    <a:pt x="999" y="1622"/>
                  </a:cubicBezTo>
                  <a:cubicBezTo>
                    <a:pt x="1340" y="1622"/>
                    <a:pt x="1693" y="1301"/>
                    <a:pt x="1693" y="870"/>
                  </a:cubicBezTo>
                  <a:cubicBezTo>
                    <a:pt x="1810" y="520"/>
                    <a:pt x="1460" y="24"/>
                    <a:pt x="1080" y="24"/>
                  </a:cubicBezTo>
                  <a:cubicBezTo>
                    <a:pt x="1018" y="8"/>
                    <a:pt x="955" y="1"/>
                    <a:pt x="893" y="1"/>
                  </a:cubicBezTo>
                  <a:close/>
                </a:path>
              </a:pathLst>
            </a:custGeom>
            <a:solidFill>
              <a:srgbClr val="8D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49"/>
            <p:cNvSpPr/>
            <p:nvPr/>
          </p:nvSpPr>
          <p:spPr>
            <a:xfrm>
              <a:off x="4836488" y="5653025"/>
              <a:ext cx="64225" cy="58075"/>
            </a:xfrm>
            <a:custGeom>
              <a:avLst/>
              <a:gdLst/>
              <a:ahLst/>
              <a:cxnLst/>
              <a:rect l="l" t="t" r="r" b="b"/>
              <a:pathLst>
                <a:path w="2569" h="2323" extrusionOk="0">
                  <a:moveTo>
                    <a:pt x="1109" y="0"/>
                  </a:moveTo>
                  <a:cubicBezTo>
                    <a:pt x="496" y="117"/>
                    <a:pt x="0" y="730"/>
                    <a:pt x="117" y="1314"/>
                  </a:cubicBezTo>
                  <a:cubicBezTo>
                    <a:pt x="248" y="1866"/>
                    <a:pt x="735" y="2323"/>
                    <a:pt x="1278" y="2323"/>
                  </a:cubicBezTo>
                  <a:cubicBezTo>
                    <a:pt x="1338" y="2323"/>
                    <a:pt x="1398" y="2317"/>
                    <a:pt x="1459" y="2306"/>
                  </a:cubicBezTo>
                  <a:cubicBezTo>
                    <a:pt x="2072" y="2189"/>
                    <a:pt x="2568" y="1693"/>
                    <a:pt x="2452" y="963"/>
                  </a:cubicBezTo>
                  <a:cubicBezTo>
                    <a:pt x="2306" y="350"/>
                    <a:pt x="1722" y="0"/>
                    <a:pt x="1109" y="0"/>
                  </a:cubicBezTo>
                  <a:close/>
                </a:path>
              </a:pathLst>
            </a:custGeom>
            <a:solidFill>
              <a:srgbClr val="8D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49"/>
            <p:cNvSpPr/>
            <p:nvPr/>
          </p:nvSpPr>
          <p:spPr>
            <a:xfrm>
              <a:off x="4921838" y="4664375"/>
              <a:ext cx="88325" cy="85375"/>
            </a:xfrm>
            <a:custGeom>
              <a:avLst/>
              <a:gdLst/>
              <a:ahLst/>
              <a:cxnLst/>
              <a:rect l="l" t="t" r="r" b="b"/>
              <a:pathLst>
                <a:path w="3533" h="3415" extrusionOk="0">
                  <a:moveTo>
                    <a:pt x="1810" y="0"/>
                  </a:moveTo>
                  <a:cubicBezTo>
                    <a:pt x="847" y="0"/>
                    <a:pt x="1" y="730"/>
                    <a:pt x="1" y="1722"/>
                  </a:cubicBezTo>
                  <a:cubicBezTo>
                    <a:pt x="1" y="2685"/>
                    <a:pt x="847" y="3415"/>
                    <a:pt x="1810" y="3415"/>
                  </a:cubicBezTo>
                  <a:cubicBezTo>
                    <a:pt x="2802" y="3415"/>
                    <a:pt x="3532" y="2685"/>
                    <a:pt x="3532" y="1722"/>
                  </a:cubicBezTo>
                  <a:cubicBezTo>
                    <a:pt x="3532" y="730"/>
                    <a:pt x="2802" y="0"/>
                    <a:pt x="18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8" name="Google Shape;5028;p49"/>
          <p:cNvGrpSpPr/>
          <p:nvPr/>
        </p:nvGrpSpPr>
        <p:grpSpPr>
          <a:xfrm rot="1256056">
            <a:off x="6476026" y="3077158"/>
            <a:ext cx="1614716" cy="2385073"/>
            <a:chOff x="6921450" y="2349100"/>
            <a:chExt cx="1614700" cy="2385050"/>
          </a:xfrm>
        </p:grpSpPr>
        <p:grpSp>
          <p:nvGrpSpPr>
            <p:cNvPr id="5029" name="Google Shape;5029;p49"/>
            <p:cNvGrpSpPr/>
            <p:nvPr/>
          </p:nvGrpSpPr>
          <p:grpSpPr>
            <a:xfrm>
              <a:off x="6921450" y="2349100"/>
              <a:ext cx="1614700" cy="2385050"/>
              <a:chOff x="-1870125" y="-250400"/>
              <a:chExt cx="1614700" cy="2385050"/>
            </a:xfrm>
          </p:grpSpPr>
          <p:sp>
            <p:nvSpPr>
              <p:cNvPr id="5030" name="Google Shape;5030;p49"/>
              <p:cNvSpPr/>
              <p:nvPr/>
            </p:nvSpPr>
            <p:spPr>
              <a:xfrm>
                <a:off x="-1000400" y="-81700"/>
                <a:ext cx="39425" cy="35750"/>
              </a:xfrm>
              <a:custGeom>
                <a:avLst/>
                <a:gdLst/>
                <a:ahLst/>
                <a:cxnLst/>
                <a:rect l="l" t="t" r="r" b="b"/>
                <a:pathLst>
                  <a:path w="1577" h="1430" extrusionOk="0">
                    <a:moveTo>
                      <a:pt x="819" y="0"/>
                    </a:moveTo>
                    <a:cubicBezTo>
                      <a:pt x="552" y="0"/>
                      <a:pt x="293" y="137"/>
                      <a:pt x="117" y="423"/>
                    </a:cubicBezTo>
                    <a:cubicBezTo>
                      <a:pt x="0" y="773"/>
                      <a:pt x="117" y="1152"/>
                      <a:pt x="497" y="1386"/>
                    </a:cubicBezTo>
                    <a:cubicBezTo>
                      <a:pt x="584" y="1415"/>
                      <a:pt x="673" y="1430"/>
                      <a:pt x="762" y="1430"/>
                    </a:cubicBezTo>
                    <a:cubicBezTo>
                      <a:pt x="1027" y="1430"/>
                      <a:pt x="1285" y="1298"/>
                      <a:pt x="1460" y="1036"/>
                    </a:cubicBezTo>
                    <a:cubicBezTo>
                      <a:pt x="1576" y="656"/>
                      <a:pt x="1460" y="306"/>
                      <a:pt x="1080" y="43"/>
                    </a:cubicBezTo>
                    <a:cubicBezTo>
                      <a:pt x="994" y="15"/>
                      <a:pt x="906" y="0"/>
                      <a:pt x="819" y="0"/>
                    </a:cubicBezTo>
                    <a:close/>
                  </a:path>
                </a:pathLst>
              </a:custGeom>
              <a:solidFill>
                <a:srgbClr val="AC6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49"/>
              <p:cNvSpPr/>
              <p:nvPr/>
            </p:nvSpPr>
            <p:spPr>
              <a:xfrm>
                <a:off x="-1808825" y="-214300"/>
                <a:ext cx="1553400" cy="2348950"/>
              </a:xfrm>
              <a:custGeom>
                <a:avLst/>
                <a:gdLst/>
                <a:ahLst/>
                <a:cxnLst/>
                <a:rect l="l" t="t" r="r" b="b"/>
                <a:pathLst>
                  <a:path w="62136" h="93958" extrusionOk="0">
                    <a:moveTo>
                      <a:pt x="44512" y="1"/>
                    </a:moveTo>
                    <a:cubicBezTo>
                      <a:pt x="44322" y="1"/>
                      <a:pt x="44116" y="39"/>
                      <a:pt x="43895" y="123"/>
                    </a:cubicBezTo>
                    <a:cubicBezTo>
                      <a:pt x="43165" y="357"/>
                      <a:pt x="42319" y="1086"/>
                      <a:pt x="41443" y="2079"/>
                    </a:cubicBezTo>
                    <a:cubicBezTo>
                      <a:pt x="40363" y="1816"/>
                      <a:pt x="39138" y="1583"/>
                      <a:pt x="37941" y="1349"/>
                    </a:cubicBezTo>
                    <a:cubicBezTo>
                      <a:pt x="36456" y="1144"/>
                      <a:pt x="35042" y="1048"/>
                      <a:pt x="33698" y="1048"/>
                    </a:cubicBezTo>
                    <a:cubicBezTo>
                      <a:pt x="15889" y="1048"/>
                      <a:pt x="10164" y="17970"/>
                      <a:pt x="9485" y="23968"/>
                    </a:cubicBezTo>
                    <a:cubicBezTo>
                      <a:pt x="9223" y="26507"/>
                      <a:pt x="7763" y="39407"/>
                      <a:pt x="20780" y="47433"/>
                    </a:cubicBezTo>
                    <a:cubicBezTo>
                      <a:pt x="20547" y="47316"/>
                      <a:pt x="17015" y="45594"/>
                      <a:pt x="13367" y="44018"/>
                    </a:cubicBezTo>
                    <a:cubicBezTo>
                      <a:pt x="13367" y="43784"/>
                      <a:pt x="13250" y="43551"/>
                      <a:pt x="12988" y="43405"/>
                    </a:cubicBezTo>
                    <a:cubicBezTo>
                      <a:pt x="12404" y="43171"/>
                      <a:pt x="11791" y="43055"/>
                      <a:pt x="11061" y="43055"/>
                    </a:cubicBezTo>
                    <a:cubicBezTo>
                      <a:pt x="9836" y="42559"/>
                      <a:pt x="8610" y="42092"/>
                      <a:pt x="7763" y="41829"/>
                    </a:cubicBezTo>
                    <a:cubicBezTo>
                      <a:pt x="7216" y="41718"/>
                      <a:pt x="6634" y="41653"/>
                      <a:pt x="6047" y="41653"/>
                    </a:cubicBezTo>
                    <a:cubicBezTo>
                      <a:pt x="4161" y="41653"/>
                      <a:pt x="2221" y="42322"/>
                      <a:pt x="1197" y="44281"/>
                    </a:cubicBezTo>
                    <a:cubicBezTo>
                      <a:pt x="0" y="46820"/>
                      <a:pt x="847" y="49388"/>
                      <a:pt x="3386" y="52306"/>
                    </a:cubicBezTo>
                    <a:cubicBezTo>
                      <a:pt x="3386" y="52423"/>
                      <a:pt x="3502" y="52540"/>
                      <a:pt x="3648" y="52657"/>
                    </a:cubicBezTo>
                    <a:cubicBezTo>
                      <a:pt x="3765" y="53270"/>
                      <a:pt x="3999" y="53766"/>
                      <a:pt x="4378" y="54233"/>
                    </a:cubicBezTo>
                    <a:cubicBezTo>
                      <a:pt x="4495" y="54422"/>
                      <a:pt x="4677" y="54517"/>
                      <a:pt x="4860" y="54517"/>
                    </a:cubicBezTo>
                    <a:cubicBezTo>
                      <a:pt x="5042" y="54517"/>
                      <a:pt x="5224" y="54422"/>
                      <a:pt x="5341" y="54233"/>
                    </a:cubicBezTo>
                    <a:cubicBezTo>
                      <a:pt x="7880" y="56422"/>
                      <a:pt x="11178" y="58990"/>
                      <a:pt x="12637" y="60070"/>
                    </a:cubicBezTo>
                    <a:cubicBezTo>
                      <a:pt x="12404" y="60332"/>
                      <a:pt x="12404" y="60683"/>
                      <a:pt x="12754" y="60916"/>
                    </a:cubicBezTo>
                    <a:lnTo>
                      <a:pt x="12754" y="61062"/>
                    </a:lnTo>
                    <a:lnTo>
                      <a:pt x="8756" y="70051"/>
                    </a:lnTo>
                    <a:cubicBezTo>
                      <a:pt x="8693" y="70032"/>
                      <a:pt x="8627" y="70022"/>
                      <a:pt x="8561" y="70022"/>
                    </a:cubicBezTo>
                    <a:cubicBezTo>
                      <a:pt x="8230" y="70022"/>
                      <a:pt x="7904" y="70269"/>
                      <a:pt x="8026" y="70781"/>
                    </a:cubicBezTo>
                    <a:cubicBezTo>
                      <a:pt x="8026" y="70897"/>
                      <a:pt x="8143" y="71131"/>
                      <a:pt x="8143" y="71277"/>
                    </a:cubicBezTo>
                    <a:lnTo>
                      <a:pt x="7151" y="73699"/>
                    </a:lnTo>
                    <a:cubicBezTo>
                      <a:pt x="7530" y="75275"/>
                      <a:pt x="8260" y="76238"/>
                      <a:pt x="9223" y="76851"/>
                    </a:cubicBezTo>
                    <a:cubicBezTo>
                      <a:pt x="9106" y="77231"/>
                      <a:pt x="8989" y="77698"/>
                      <a:pt x="8989" y="78077"/>
                    </a:cubicBezTo>
                    <a:cubicBezTo>
                      <a:pt x="8610" y="78077"/>
                      <a:pt x="8376" y="78194"/>
                      <a:pt x="8376" y="78573"/>
                    </a:cubicBezTo>
                    <a:cubicBezTo>
                      <a:pt x="8260" y="79303"/>
                      <a:pt x="8260" y="80266"/>
                      <a:pt x="8376" y="80996"/>
                    </a:cubicBezTo>
                    <a:cubicBezTo>
                      <a:pt x="8143" y="82688"/>
                      <a:pt x="8026" y="83914"/>
                      <a:pt x="8143" y="84644"/>
                    </a:cubicBezTo>
                    <a:cubicBezTo>
                      <a:pt x="8610" y="88292"/>
                      <a:pt x="10069" y="89255"/>
                      <a:pt x="11674" y="90101"/>
                    </a:cubicBezTo>
                    <a:cubicBezTo>
                      <a:pt x="12218" y="90353"/>
                      <a:pt x="13096" y="90535"/>
                      <a:pt x="14121" y="90535"/>
                    </a:cubicBezTo>
                    <a:cubicBezTo>
                      <a:pt x="16067" y="90535"/>
                      <a:pt x="18545" y="89879"/>
                      <a:pt x="20284" y="87796"/>
                    </a:cubicBezTo>
                    <a:cubicBezTo>
                      <a:pt x="20430" y="87562"/>
                      <a:pt x="20663" y="87329"/>
                      <a:pt x="20780" y="87066"/>
                    </a:cubicBezTo>
                    <a:cubicBezTo>
                      <a:pt x="21393" y="86833"/>
                      <a:pt x="21889" y="86453"/>
                      <a:pt x="22356" y="85986"/>
                    </a:cubicBezTo>
                    <a:cubicBezTo>
                      <a:pt x="22735" y="85607"/>
                      <a:pt x="22473" y="85257"/>
                      <a:pt x="22123" y="84994"/>
                    </a:cubicBezTo>
                    <a:cubicBezTo>
                      <a:pt x="22735" y="84031"/>
                      <a:pt x="23348" y="83068"/>
                      <a:pt x="23815" y="82221"/>
                    </a:cubicBezTo>
                    <a:cubicBezTo>
                      <a:pt x="25073" y="83060"/>
                      <a:pt x="26292" y="83368"/>
                      <a:pt x="27401" y="83368"/>
                    </a:cubicBezTo>
                    <a:cubicBezTo>
                      <a:pt x="28222" y="83368"/>
                      <a:pt x="28982" y="83199"/>
                      <a:pt x="29652" y="82951"/>
                    </a:cubicBezTo>
                    <a:cubicBezTo>
                      <a:pt x="29915" y="84031"/>
                      <a:pt x="30149" y="85140"/>
                      <a:pt x="30499" y="86220"/>
                    </a:cubicBezTo>
                    <a:cubicBezTo>
                      <a:pt x="30149" y="86336"/>
                      <a:pt x="29915" y="86716"/>
                      <a:pt x="30149" y="87066"/>
                    </a:cubicBezTo>
                    <a:cubicBezTo>
                      <a:pt x="30382" y="87562"/>
                      <a:pt x="30761" y="88058"/>
                      <a:pt x="31112" y="88409"/>
                    </a:cubicBezTo>
                    <a:cubicBezTo>
                      <a:pt x="31228" y="88642"/>
                      <a:pt x="31374" y="89021"/>
                      <a:pt x="31491" y="89255"/>
                    </a:cubicBezTo>
                    <a:cubicBezTo>
                      <a:pt x="32988" y="92713"/>
                      <a:pt x="36492" y="93957"/>
                      <a:pt x="38454" y="93957"/>
                    </a:cubicBezTo>
                    <a:cubicBezTo>
                      <a:pt x="38711" y="93957"/>
                      <a:pt x="38941" y="93936"/>
                      <a:pt x="39138" y="93895"/>
                    </a:cubicBezTo>
                    <a:cubicBezTo>
                      <a:pt x="40976" y="93516"/>
                      <a:pt x="42669" y="92903"/>
                      <a:pt x="44128" y="89518"/>
                    </a:cubicBezTo>
                    <a:cubicBezTo>
                      <a:pt x="44362" y="89021"/>
                      <a:pt x="44508" y="87796"/>
                      <a:pt x="44741" y="86336"/>
                    </a:cubicBezTo>
                    <a:cubicBezTo>
                      <a:pt x="45237" y="85607"/>
                      <a:pt x="45587" y="84644"/>
                      <a:pt x="45587" y="83681"/>
                    </a:cubicBezTo>
                    <a:cubicBezTo>
                      <a:pt x="45704" y="83301"/>
                      <a:pt x="45354" y="83068"/>
                      <a:pt x="45091" y="83068"/>
                    </a:cubicBezTo>
                    <a:lnTo>
                      <a:pt x="45091" y="82455"/>
                    </a:lnTo>
                    <a:cubicBezTo>
                      <a:pt x="47426" y="82221"/>
                      <a:pt x="48885" y="80266"/>
                      <a:pt x="48885" y="80266"/>
                    </a:cubicBezTo>
                    <a:lnTo>
                      <a:pt x="48389" y="78194"/>
                    </a:lnTo>
                    <a:cubicBezTo>
                      <a:pt x="48506" y="77960"/>
                      <a:pt x="48623" y="77698"/>
                      <a:pt x="48739" y="77464"/>
                    </a:cubicBezTo>
                    <a:cubicBezTo>
                      <a:pt x="48975" y="77020"/>
                      <a:pt x="48602" y="76600"/>
                      <a:pt x="48270" y="76600"/>
                    </a:cubicBezTo>
                    <a:cubicBezTo>
                      <a:pt x="48231" y="76600"/>
                      <a:pt x="48193" y="76605"/>
                      <a:pt x="48156" y="76618"/>
                    </a:cubicBezTo>
                    <a:lnTo>
                      <a:pt x="45821" y="65673"/>
                    </a:lnTo>
                    <a:cubicBezTo>
                      <a:pt x="46317" y="65557"/>
                      <a:pt x="46317" y="65177"/>
                      <a:pt x="46200" y="64827"/>
                    </a:cubicBezTo>
                    <a:cubicBezTo>
                      <a:pt x="47660" y="64331"/>
                      <a:pt x="51658" y="62755"/>
                      <a:pt x="54839" y="61179"/>
                    </a:cubicBezTo>
                    <a:cubicBezTo>
                      <a:pt x="54915" y="61405"/>
                      <a:pt x="55148" y="61534"/>
                      <a:pt x="55399" y="61534"/>
                    </a:cubicBezTo>
                    <a:cubicBezTo>
                      <a:pt x="55536" y="61534"/>
                      <a:pt x="55678" y="61495"/>
                      <a:pt x="55802" y="61412"/>
                    </a:cubicBezTo>
                    <a:cubicBezTo>
                      <a:pt x="56182" y="61062"/>
                      <a:pt x="56532" y="60566"/>
                      <a:pt x="56765" y="60186"/>
                    </a:cubicBezTo>
                    <a:cubicBezTo>
                      <a:pt x="57028" y="60070"/>
                      <a:pt x="57262" y="59836"/>
                      <a:pt x="57495" y="59720"/>
                    </a:cubicBezTo>
                    <a:cubicBezTo>
                      <a:pt x="60676" y="57647"/>
                      <a:pt x="62135" y="55458"/>
                      <a:pt x="61639" y="52657"/>
                    </a:cubicBezTo>
                    <a:cubicBezTo>
                      <a:pt x="61143" y="49855"/>
                      <a:pt x="58371" y="48658"/>
                      <a:pt x="56036" y="48512"/>
                    </a:cubicBezTo>
                    <a:cubicBezTo>
                      <a:pt x="55073" y="48512"/>
                      <a:pt x="53847" y="48658"/>
                      <a:pt x="52388" y="48775"/>
                    </a:cubicBezTo>
                    <a:cubicBezTo>
                      <a:pt x="51804" y="48512"/>
                      <a:pt x="51074" y="48512"/>
                      <a:pt x="50461" y="48512"/>
                    </a:cubicBezTo>
                    <a:cubicBezTo>
                      <a:pt x="50082" y="48658"/>
                      <a:pt x="49965" y="48775"/>
                      <a:pt x="49849" y="49125"/>
                    </a:cubicBezTo>
                    <a:cubicBezTo>
                      <a:pt x="46200" y="49621"/>
                      <a:pt x="42435" y="50351"/>
                      <a:pt x="42056" y="50351"/>
                    </a:cubicBezTo>
                    <a:cubicBezTo>
                      <a:pt x="56765" y="46090"/>
                      <a:pt x="58838" y="33453"/>
                      <a:pt x="59217" y="30885"/>
                    </a:cubicBezTo>
                    <a:cubicBezTo>
                      <a:pt x="59830" y="27353"/>
                      <a:pt x="59684" y="19707"/>
                      <a:pt x="56036" y="13023"/>
                    </a:cubicBezTo>
                    <a:cubicBezTo>
                      <a:pt x="57262" y="11184"/>
                      <a:pt x="57874" y="8645"/>
                      <a:pt x="57495" y="7303"/>
                    </a:cubicBezTo>
                    <a:cubicBezTo>
                      <a:pt x="57317" y="6424"/>
                      <a:pt x="56711" y="6109"/>
                      <a:pt x="55929" y="6109"/>
                    </a:cubicBezTo>
                    <a:cubicBezTo>
                      <a:pt x="54659" y="6109"/>
                      <a:pt x="52924" y="6940"/>
                      <a:pt x="51804" y="7536"/>
                    </a:cubicBezTo>
                    <a:cubicBezTo>
                      <a:pt x="51541" y="7303"/>
                      <a:pt x="51191" y="7069"/>
                      <a:pt x="50812" y="6690"/>
                    </a:cubicBezTo>
                    <a:cubicBezTo>
                      <a:pt x="50578" y="6194"/>
                      <a:pt x="50199" y="5844"/>
                      <a:pt x="49615" y="5464"/>
                    </a:cubicBezTo>
                    <a:cubicBezTo>
                      <a:pt x="49352" y="5347"/>
                      <a:pt x="49002" y="5231"/>
                      <a:pt x="48739" y="5231"/>
                    </a:cubicBezTo>
                    <a:cubicBezTo>
                      <a:pt x="48156" y="4735"/>
                      <a:pt x="47426" y="4384"/>
                      <a:pt x="46813" y="4005"/>
                    </a:cubicBezTo>
                    <a:cubicBezTo>
                      <a:pt x="46581" y="2300"/>
                      <a:pt x="45982" y="1"/>
                      <a:pt x="44512"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49"/>
              <p:cNvSpPr/>
              <p:nvPr/>
            </p:nvSpPr>
            <p:spPr>
              <a:xfrm>
                <a:off x="-1870125" y="-222300"/>
                <a:ext cx="1553400" cy="2320475"/>
              </a:xfrm>
              <a:custGeom>
                <a:avLst/>
                <a:gdLst/>
                <a:ahLst/>
                <a:cxnLst/>
                <a:rect l="l" t="t" r="r" b="b"/>
                <a:pathLst>
                  <a:path w="62136" h="92819" extrusionOk="0">
                    <a:moveTo>
                      <a:pt x="33644" y="0"/>
                    </a:moveTo>
                    <a:cubicBezTo>
                      <a:pt x="15953" y="0"/>
                      <a:pt x="10162" y="16742"/>
                      <a:pt x="9486" y="22828"/>
                    </a:cubicBezTo>
                    <a:cubicBezTo>
                      <a:pt x="9252" y="25367"/>
                      <a:pt x="7793" y="38151"/>
                      <a:pt x="20810" y="46293"/>
                    </a:cubicBezTo>
                    <a:cubicBezTo>
                      <a:pt x="20430" y="46060"/>
                      <a:pt x="11791" y="41682"/>
                      <a:pt x="7793" y="40690"/>
                    </a:cubicBezTo>
                    <a:cubicBezTo>
                      <a:pt x="7218" y="40537"/>
                      <a:pt x="6605" y="40453"/>
                      <a:pt x="5988" y="40453"/>
                    </a:cubicBezTo>
                    <a:cubicBezTo>
                      <a:pt x="4130" y="40453"/>
                      <a:pt x="2234" y="41213"/>
                      <a:pt x="1226" y="43141"/>
                    </a:cubicBezTo>
                    <a:cubicBezTo>
                      <a:pt x="1" y="45564"/>
                      <a:pt x="847" y="48103"/>
                      <a:pt x="3299" y="51021"/>
                    </a:cubicBezTo>
                    <a:cubicBezTo>
                      <a:pt x="5838" y="53940"/>
                      <a:pt x="13251" y="59310"/>
                      <a:pt x="13251" y="59310"/>
                    </a:cubicBezTo>
                    <a:cubicBezTo>
                      <a:pt x="13251" y="59310"/>
                      <a:pt x="7560" y="79740"/>
                      <a:pt x="8027" y="83388"/>
                    </a:cubicBezTo>
                    <a:cubicBezTo>
                      <a:pt x="8523" y="87036"/>
                      <a:pt x="9982" y="88116"/>
                      <a:pt x="11675" y="88845"/>
                    </a:cubicBezTo>
                    <a:cubicBezTo>
                      <a:pt x="12236" y="89147"/>
                      <a:pt x="13137" y="89359"/>
                      <a:pt x="14186" y="89359"/>
                    </a:cubicBezTo>
                    <a:cubicBezTo>
                      <a:pt x="16085" y="89359"/>
                      <a:pt x="18468" y="88664"/>
                      <a:pt x="20197" y="86540"/>
                    </a:cubicBezTo>
                    <a:cubicBezTo>
                      <a:pt x="22852" y="83422"/>
                      <a:pt x="24766" y="78278"/>
                      <a:pt x="25993" y="78278"/>
                    </a:cubicBezTo>
                    <a:cubicBezTo>
                      <a:pt x="26007" y="78278"/>
                      <a:pt x="26020" y="78279"/>
                      <a:pt x="26034" y="78280"/>
                    </a:cubicBezTo>
                    <a:lnTo>
                      <a:pt x="27114" y="78280"/>
                    </a:lnTo>
                    <a:lnTo>
                      <a:pt x="28223" y="78514"/>
                    </a:lnTo>
                    <a:cubicBezTo>
                      <a:pt x="29303" y="78747"/>
                      <a:pt x="29799" y="84351"/>
                      <a:pt x="31491" y="88116"/>
                    </a:cubicBezTo>
                    <a:cubicBezTo>
                      <a:pt x="32911" y="91573"/>
                      <a:pt x="36383" y="92818"/>
                      <a:pt x="38359" y="92818"/>
                    </a:cubicBezTo>
                    <a:cubicBezTo>
                      <a:pt x="38618" y="92818"/>
                      <a:pt x="38851" y="92797"/>
                      <a:pt x="39050" y="92756"/>
                    </a:cubicBezTo>
                    <a:cubicBezTo>
                      <a:pt x="40860" y="92377"/>
                      <a:pt x="42582" y="91881"/>
                      <a:pt x="44041" y="88495"/>
                    </a:cubicBezTo>
                    <a:cubicBezTo>
                      <a:pt x="45500" y="85080"/>
                      <a:pt x="45734" y="63921"/>
                      <a:pt x="45734" y="63921"/>
                    </a:cubicBezTo>
                    <a:cubicBezTo>
                      <a:pt x="45734" y="63921"/>
                      <a:pt x="54256" y="60769"/>
                      <a:pt x="57408" y="58697"/>
                    </a:cubicBezTo>
                    <a:cubicBezTo>
                      <a:pt x="60560" y="56508"/>
                      <a:pt x="62136" y="54319"/>
                      <a:pt x="61669" y="51517"/>
                    </a:cubicBezTo>
                    <a:cubicBezTo>
                      <a:pt x="61173" y="48716"/>
                      <a:pt x="58371" y="47636"/>
                      <a:pt x="56065" y="47519"/>
                    </a:cubicBezTo>
                    <a:cubicBezTo>
                      <a:pt x="55907" y="47513"/>
                      <a:pt x="55742" y="47511"/>
                      <a:pt x="55569" y="47511"/>
                    </a:cubicBezTo>
                    <a:cubicBezTo>
                      <a:pt x="51211" y="47511"/>
                      <a:pt x="42418" y="49216"/>
                      <a:pt x="41969" y="49329"/>
                    </a:cubicBezTo>
                    <a:lnTo>
                      <a:pt x="41969" y="49329"/>
                    </a:lnTo>
                    <a:cubicBezTo>
                      <a:pt x="56795" y="45067"/>
                      <a:pt x="58867" y="32314"/>
                      <a:pt x="59363" y="29745"/>
                    </a:cubicBezTo>
                    <a:cubicBezTo>
                      <a:pt x="60443" y="23295"/>
                      <a:pt x="59217" y="3245"/>
                      <a:pt x="38058" y="327"/>
                    </a:cubicBezTo>
                    <a:cubicBezTo>
                      <a:pt x="36510" y="104"/>
                      <a:pt x="35040" y="0"/>
                      <a:pt x="336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49"/>
              <p:cNvSpPr/>
              <p:nvPr/>
            </p:nvSpPr>
            <p:spPr>
              <a:xfrm>
                <a:off x="-1449125" y="374975"/>
                <a:ext cx="172225" cy="108900"/>
              </a:xfrm>
              <a:custGeom>
                <a:avLst/>
                <a:gdLst/>
                <a:ahLst/>
                <a:cxnLst/>
                <a:rect l="l" t="t" r="r" b="b"/>
                <a:pathLst>
                  <a:path w="6889" h="4356" extrusionOk="0">
                    <a:moveTo>
                      <a:pt x="3499" y="0"/>
                    </a:moveTo>
                    <a:cubicBezTo>
                      <a:pt x="2415" y="0"/>
                      <a:pt x="1447" y="479"/>
                      <a:pt x="789" y="1243"/>
                    </a:cubicBezTo>
                    <a:cubicBezTo>
                      <a:pt x="438" y="1739"/>
                      <a:pt x="205" y="2323"/>
                      <a:pt x="59" y="2936"/>
                    </a:cubicBezTo>
                    <a:cubicBezTo>
                      <a:pt x="1" y="3395"/>
                      <a:pt x="86" y="3565"/>
                      <a:pt x="275" y="3565"/>
                    </a:cubicBezTo>
                    <a:cubicBezTo>
                      <a:pt x="813" y="3565"/>
                      <a:pt x="2189" y="2192"/>
                      <a:pt x="3486" y="2192"/>
                    </a:cubicBezTo>
                    <a:cubicBezTo>
                      <a:pt x="3560" y="2192"/>
                      <a:pt x="3634" y="2197"/>
                      <a:pt x="3707" y="2206"/>
                    </a:cubicBezTo>
                    <a:cubicBezTo>
                      <a:pt x="5134" y="2410"/>
                      <a:pt x="5964" y="4355"/>
                      <a:pt x="6373" y="4355"/>
                    </a:cubicBezTo>
                    <a:cubicBezTo>
                      <a:pt x="6490" y="4355"/>
                      <a:pt x="6573" y="4193"/>
                      <a:pt x="6626" y="3782"/>
                    </a:cubicBezTo>
                    <a:cubicBezTo>
                      <a:pt x="6888" y="1973"/>
                      <a:pt x="5662" y="280"/>
                      <a:pt x="3853" y="17"/>
                    </a:cubicBezTo>
                    <a:cubicBezTo>
                      <a:pt x="3734" y="6"/>
                      <a:pt x="3616" y="0"/>
                      <a:pt x="3499" y="0"/>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49"/>
              <p:cNvSpPr/>
              <p:nvPr/>
            </p:nvSpPr>
            <p:spPr>
              <a:xfrm>
                <a:off x="-1578275" y="545250"/>
                <a:ext cx="176600" cy="165775"/>
              </a:xfrm>
              <a:custGeom>
                <a:avLst/>
                <a:gdLst/>
                <a:ahLst/>
                <a:cxnLst/>
                <a:rect l="l" t="t" r="r" b="b"/>
                <a:pathLst>
                  <a:path w="7064" h="6631" extrusionOk="0">
                    <a:moveTo>
                      <a:pt x="3532" y="0"/>
                    </a:moveTo>
                    <a:cubicBezTo>
                      <a:pt x="1894" y="0"/>
                      <a:pt x="476" y="1163"/>
                      <a:pt x="263" y="2808"/>
                    </a:cubicBezTo>
                    <a:cubicBezTo>
                      <a:pt x="1" y="4647"/>
                      <a:pt x="1227" y="6340"/>
                      <a:pt x="3036" y="6602"/>
                    </a:cubicBezTo>
                    <a:cubicBezTo>
                      <a:pt x="3187" y="6621"/>
                      <a:pt x="3337" y="6631"/>
                      <a:pt x="3485" y="6631"/>
                    </a:cubicBezTo>
                    <a:cubicBezTo>
                      <a:pt x="5143" y="6631"/>
                      <a:pt x="6589" y="5462"/>
                      <a:pt x="6830" y="3800"/>
                    </a:cubicBezTo>
                    <a:cubicBezTo>
                      <a:pt x="7064" y="1962"/>
                      <a:pt x="5838" y="269"/>
                      <a:pt x="4028" y="36"/>
                    </a:cubicBezTo>
                    <a:cubicBezTo>
                      <a:pt x="3861" y="12"/>
                      <a:pt x="3696" y="0"/>
                      <a:pt x="3532" y="0"/>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49"/>
              <p:cNvSpPr/>
              <p:nvPr/>
            </p:nvSpPr>
            <p:spPr>
              <a:xfrm>
                <a:off x="-767900" y="472275"/>
                <a:ext cx="171725" cy="109350"/>
              </a:xfrm>
              <a:custGeom>
                <a:avLst/>
                <a:gdLst/>
                <a:ahLst/>
                <a:cxnLst/>
                <a:rect l="l" t="t" r="r" b="b"/>
                <a:pathLst>
                  <a:path w="6869" h="4374" extrusionOk="0">
                    <a:moveTo>
                      <a:pt x="3338" y="1"/>
                    </a:moveTo>
                    <a:cubicBezTo>
                      <a:pt x="1700" y="1"/>
                      <a:pt x="281" y="1163"/>
                      <a:pt x="69" y="2809"/>
                    </a:cubicBezTo>
                    <a:cubicBezTo>
                      <a:pt x="1" y="3286"/>
                      <a:pt x="66" y="3459"/>
                      <a:pt x="233" y="3459"/>
                    </a:cubicBezTo>
                    <a:cubicBezTo>
                      <a:pt x="664" y="3459"/>
                      <a:pt x="1769" y="2304"/>
                      <a:pt x="2973" y="2304"/>
                    </a:cubicBezTo>
                    <a:cubicBezTo>
                      <a:pt x="3094" y="2304"/>
                      <a:pt x="3215" y="2316"/>
                      <a:pt x="3338" y="2342"/>
                    </a:cubicBezTo>
                    <a:cubicBezTo>
                      <a:pt x="4758" y="2522"/>
                      <a:pt x="5795" y="4374"/>
                      <a:pt x="6314" y="4374"/>
                    </a:cubicBezTo>
                    <a:cubicBezTo>
                      <a:pt x="6468" y="4374"/>
                      <a:pt x="6576" y="4213"/>
                      <a:pt x="6636" y="3801"/>
                    </a:cubicBezTo>
                    <a:cubicBezTo>
                      <a:pt x="6869" y="1962"/>
                      <a:pt x="5643" y="269"/>
                      <a:pt x="3834" y="36"/>
                    </a:cubicBezTo>
                    <a:cubicBezTo>
                      <a:pt x="3667" y="12"/>
                      <a:pt x="3501" y="1"/>
                      <a:pt x="3338"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49"/>
              <p:cNvSpPr/>
              <p:nvPr/>
            </p:nvSpPr>
            <p:spPr>
              <a:xfrm>
                <a:off x="-699800" y="666575"/>
                <a:ext cx="179525" cy="168600"/>
              </a:xfrm>
              <a:custGeom>
                <a:avLst/>
                <a:gdLst/>
                <a:ahLst/>
                <a:cxnLst/>
                <a:rect l="l" t="t" r="r" b="b"/>
                <a:pathLst>
                  <a:path w="7181" h="6744" extrusionOk="0">
                    <a:moveTo>
                      <a:pt x="3612" y="1"/>
                    </a:moveTo>
                    <a:cubicBezTo>
                      <a:pt x="1940" y="1"/>
                      <a:pt x="479" y="1274"/>
                      <a:pt x="263" y="2946"/>
                    </a:cubicBezTo>
                    <a:cubicBezTo>
                      <a:pt x="1" y="4784"/>
                      <a:pt x="1226" y="6477"/>
                      <a:pt x="3065" y="6711"/>
                    </a:cubicBezTo>
                    <a:cubicBezTo>
                      <a:pt x="3218" y="6733"/>
                      <a:pt x="3369" y="6744"/>
                      <a:pt x="3519" y="6744"/>
                    </a:cubicBezTo>
                    <a:cubicBezTo>
                      <a:pt x="5150" y="6744"/>
                      <a:pt x="6590" y="5476"/>
                      <a:pt x="6830" y="3792"/>
                    </a:cubicBezTo>
                    <a:cubicBezTo>
                      <a:pt x="7180" y="1983"/>
                      <a:pt x="5838" y="290"/>
                      <a:pt x="4028" y="27"/>
                    </a:cubicBezTo>
                    <a:cubicBezTo>
                      <a:pt x="3888" y="10"/>
                      <a:pt x="3749" y="1"/>
                      <a:pt x="3612" y="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49"/>
              <p:cNvSpPr/>
              <p:nvPr/>
            </p:nvSpPr>
            <p:spPr>
              <a:xfrm>
                <a:off x="-1113325" y="457425"/>
                <a:ext cx="195300" cy="104200"/>
              </a:xfrm>
              <a:custGeom>
                <a:avLst/>
                <a:gdLst/>
                <a:ahLst/>
                <a:cxnLst/>
                <a:rect l="l" t="t" r="r" b="b"/>
                <a:pathLst>
                  <a:path w="7812" h="4168" extrusionOk="0">
                    <a:moveTo>
                      <a:pt x="716" y="1"/>
                    </a:moveTo>
                    <a:cubicBezTo>
                      <a:pt x="370" y="1"/>
                      <a:pt x="0" y="311"/>
                      <a:pt x="140" y="747"/>
                    </a:cubicBezTo>
                    <a:cubicBezTo>
                      <a:pt x="556" y="2894"/>
                      <a:pt x="2396" y="4168"/>
                      <a:pt x="4192" y="4168"/>
                    </a:cubicBezTo>
                    <a:cubicBezTo>
                      <a:pt x="5546" y="4168"/>
                      <a:pt x="6875" y="3444"/>
                      <a:pt x="7553" y="1827"/>
                    </a:cubicBezTo>
                    <a:cubicBezTo>
                      <a:pt x="7811" y="1329"/>
                      <a:pt x="7378" y="886"/>
                      <a:pt x="7002" y="886"/>
                    </a:cubicBezTo>
                    <a:cubicBezTo>
                      <a:pt x="6826" y="886"/>
                      <a:pt x="6664" y="982"/>
                      <a:pt x="6590" y="1214"/>
                    </a:cubicBezTo>
                    <a:cubicBezTo>
                      <a:pt x="6058" y="2377"/>
                      <a:pt x="5095" y="2899"/>
                      <a:pt x="4123" y="2899"/>
                    </a:cubicBezTo>
                    <a:cubicBezTo>
                      <a:pt x="2852" y="2899"/>
                      <a:pt x="1567" y="2006"/>
                      <a:pt x="1219" y="484"/>
                    </a:cubicBezTo>
                    <a:cubicBezTo>
                      <a:pt x="1172" y="143"/>
                      <a:pt x="950" y="1"/>
                      <a:pt x="716"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49"/>
              <p:cNvSpPr/>
              <p:nvPr/>
            </p:nvSpPr>
            <p:spPr>
              <a:xfrm>
                <a:off x="-1450575" y="177100"/>
                <a:ext cx="176575" cy="102050"/>
              </a:xfrm>
              <a:custGeom>
                <a:avLst/>
                <a:gdLst/>
                <a:ahLst/>
                <a:cxnLst/>
                <a:rect l="l" t="t" r="r" b="b"/>
                <a:pathLst>
                  <a:path w="7063" h="4082" extrusionOk="0">
                    <a:moveTo>
                      <a:pt x="5302" y="1"/>
                    </a:moveTo>
                    <a:cubicBezTo>
                      <a:pt x="4585" y="1"/>
                      <a:pt x="3796" y="174"/>
                      <a:pt x="3298" y="402"/>
                    </a:cubicBezTo>
                    <a:cubicBezTo>
                      <a:pt x="1226" y="1132"/>
                      <a:pt x="0" y="3087"/>
                      <a:pt x="847" y="3934"/>
                    </a:cubicBezTo>
                    <a:cubicBezTo>
                      <a:pt x="949" y="4037"/>
                      <a:pt x="1069" y="4081"/>
                      <a:pt x="1205" y="4081"/>
                    </a:cubicBezTo>
                    <a:cubicBezTo>
                      <a:pt x="1877" y="4081"/>
                      <a:pt x="2930" y="2985"/>
                      <a:pt x="4144" y="2475"/>
                    </a:cubicBezTo>
                    <a:cubicBezTo>
                      <a:pt x="5487" y="1862"/>
                      <a:pt x="7063" y="2212"/>
                      <a:pt x="6946" y="899"/>
                    </a:cubicBezTo>
                    <a:cubicBezTo>
                      <a:pt x="6883" y="238"/>
                      <a:pt x="6141" y="1"/>
                      <a:pt x="5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49"/>
              <p:cNvSpPr/>
              <p:nvPr/>
            </p:nvSpPr>
            <p:spPr>
              <a:xfrm>
                <a:off x="-681550" y="271350"/>
                <a:ext cx="167825" cy="130050"/>
              </a:xfrm>
              <a:custGeom>
                <a:avLst/>
                <a:gdLst/>
                <a:ahLst/>
                <a:cxnLst/>
                <a:rect l="l" t="t" r="r" b="b"/>
                <a:pathLst>
                  <a:path w="6713" h="5202" extrusionOk="0">
                    <a:moveTo>
                      <a:pt x="1602" y="0"/>
                    </a:moveTo>
                    <a:cubicBezTo>
                      <a:pt x="1152" y="0"/>
                      <a:pt x="783" y="144"/>
                      <a:pt x="613" y="514"/>
                    </a:cubicBezTo>
                    <a:cubicBezTo>
                      <a:pt x="0" y="1857"/>
                      <a:pt x="1722" y="1857"/>
                      <a:pt x="2802" y="2820"/>
                    </a:cubicBezTo>
                    <a:cubicBezTo>
                      <a:pt x="3916" y="3721"/>
                      <a:pt x="4717" y="5201"/>
                      <a:pt x="5401" y="5201"/>
                    </a:cubicBezTo>
                    <a:cubicBezTo>
                      <a:pt x="5470" y="5201"/>
                      <a:pt x="5537" y="5186"/>
                      <a:pt x="5604" y="5154"/>
                    </a:cubicBezTo>
                    <a:cubicBezTo>
                      <a:pt x="6713" y="4542"/>
                      <a:pt x="5983" y="2353"/>
                      <a:pt x="4261" y="1010"/>
                    </a:cubicBezTo>
                    <a:cubicBezTo>
                      <a:pt x="3628" y="530"/>
                      <a:pt x="2465" y="0"/>
                      <a:pt x="16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49"/>
              <p:cNvSpPr/>
              <p:nvPr/>
            </p:nvSpPr>
            <p:spPr>
              <a:xfrm>
                <a:off x="-962125" y="-250400"/>
                <a:ext cx="547700" cy="378725"/>
              </a:xfrm>
              <a:custGeom>
                <a:avLst/>
                <a:gdLst/>
                <a:ahLst/>
                <a:cxnLst/>
                <a:rect l="l" t="t" r="r" b="b"/>
                <a:pathLst>
                  <a:path w="21908" h="15149" extrusionOk="0">
                    <a:moveTo>
                      <a:pt x="8308" y="1"/>
                    </a:moveTo>
                    <a:cubicBezTo>
                      <a:pt x="8126" y="1"/>
                      <a:pt x="7931" y="35"/>
                      <a:pt x="7721" y="108"/>
                    </a:cubicBezTo>
                    <a:cubicBezTo>
                      <a:pt x="4841" y="1112"/>
                      <a:pt x="1" y="9266"/>
                      <a:pt x="6686" y="9266"/>
                    </a:cubicBezTo>
                    <a:cubicBezTo>
                      <a:pt x="7386" y="9266"/>
                      <a:pt x="8212" y="9177"/>
                      <a:pt x="9180" y="8980"/>
                    </a:cubicBezTo>
                    <a:cubicBezTo>
                      <a:pt x="9414" y="9710"/>
                      <a:pt x="9910" y="10323"/>
                      <a:pt x="10640" y="10702"/>
                    </a:cubicBezTo>
                    <a:cubicBezTo>
                      <a:pt x="11093" y="10952"/>
                      <a:pt x="11547" y="11069"/>
                      <a:pt x="12000" y="11069"/>
                    </a:cubicBezTo>
                    <a:cubicBezTo>
                      <a:pt x="12393" y="11069"/>
                      <a:pt x="12786" y="10982"/>
                      <a:pt x="13179" y="10819"/>
                    </a:cubicBezTo>
                    <a:lnTo>
                      <a:pt x="13179" y="10819"/>
                    </a:lnTo>
                    <a:lnTo>
                      <a:pt x="13062" y="11052"/>
                    </a:lnTo>
                    <a:cubicBezTo>
                      <a:pt x="14339" y="14046"/>
                      <a:pt x="15693" y="15148"/>
                      <a:pt x="16931" y="15148"/>
                    </a:cubicBezTo>
                    <a:cubicBezTo>
                      <a:pt x="19712" y="15148"/>
                      <a:pt x="21907" y="9585"/>
                      <a:pt x="21321" y="7404"/>
                    </a:cubicBezTo>
                    <a:cubicBezTo>
                      <a:pt x="21116" y="6505"/>
                      <a:pt x="20505" y="6182"/>
                      <a:pt x="19727" y="6182"/>
                    </a:cubicBezTo>
                    <a:cubicBezTo>
                      <a:pt x="18184" y="6182"/>
                      <a:pt x="15988" y="7454"/>
                      <a:pt x="15017" y="8017"/>
                    </a:cubicBezTo>
                    <a:cubicBezTo>
                      <a:pt x="15017" y="7054"/>
                      <a:pt x="14405" y="6062"/>
                      <a:pt x="13412" y="5449"/>
                    </a:cubicBezTo>
                    <a:cubicBezTo>
                      <a:pt x="12989" y="5274"/>
                      <a:pt x="12507" y="5186"/>
                      <a:pt x="12041" y="5186"/>
                    </a:cubicBezTo>
                    <a:cubicBezTo>
                      <a:pt x="11574" y="5186"/>
                      <a:pt x="11121" y="5274"/>
                      <a:pt x="10756" y="5449"/>
                    </a:cubicBezTo>
                    <a:cubicBezTo>
                      <a:pt x="10650" y="3796"/>
                      <a:pt x="10227" y="1"/>
                      <a:pt x="83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49"/>
              <p:cNvSpPr/>
              <p:nvPr/>
            </p:nvSpPr>
            <p:spPr>
              <a:xfrm>
                <a:off x="-626825" y="964925"/>
                <a:ext cx="197750" cy="323375"/>
              </a:xfrm>
              <a:custGeom>
                <a:avLst/>
                <a:gdLst/>
                <a:ahLst/>
                <a:cxnLst/>
                <a:rect l="l" t="t" r="r" b="b"/>
                <a:pathLst>
                  <a:path w="7910" h="12935" extrusionOk="0">
                    <a:moveTo>
                      <a:pt x="1281" y="0"/>
                    </a:moveTo>
                    <a:cubicBezTo>
                      <a:pt x="1097" y="0"/>
                      <a:pt x="912" y="10"/>
                      <a:pt x="730" y="30"/>
                    </a:cubicBezTo>
                    <a:cubicBezTo>
                      <a:pt x="0" y="30"/>
                      <a:pt x="0" y="1227"/>
                      <a:pt x="730" y="1227"/>
                    </a:cubicBezTo>
                    <a:cubicBezTo>
                      <a:pt x="905" y="1227"/>
                      <a:pt x="1119" y="1175"/>
                      <a:pt x="1320" y="1175"/>
                    </a:cubicBezTo>
                    <a:cubicBezTo>
                      <a:pt x="1421" y="1175"/>
                      <a:pt x="1518" y="1188"/>
                      <a:pt x="1605" y="1227"/>
                    </a:cubicBezTo>
                    <a:cubicBezTo>
                      <a:pt x="2685" y="1343"/>
                      <a:pt x="2919" y="1489"/>
                      <a:pt x="3181" y="2569"/>
                    </a:cubicBezTo>
                    <a:cubicBezTo>
                      <a:pt x="3415" y="4028"/>
                      <a:pt x="3298" y="3416"/>
                      <a:pt x="2802" y="4408"/>
                    </a:cubicBezTo>
                    <a:cubicBezTo>
                      <a:pt x="2335" y="5254"/>
                      <a:pt x="1722" y="5867"/>
                      <a:pt x="1956" y="7064"/>
                    </a:cubicBezTo>
                    <a:cubicBezTo>
                      <a:pt x="2189" y="7910"/>
                      <a:pt x="2685" y="8406"/>
                      <a:pt x="3532" y="8786"/>
                    </a:cubicBezTo>
                    <a:cubicBezTo>
                      <a:pt x="4028" y="9019"/>
                      <a:pt x="4991" y="8902"/>
                      <a:pt x="5487" y="9369"/>
                    </a:cubicBezTo>
                    <a:cubicBezTo>
                      <a:pt x="6217" y="9982"/>
                      <a:pt x="5983" y="11208"/>
                      <a:pt x="5254" y="11938"/>
                    </a:cubicBezTo>
                    <a:cubicBezTo>
                      <a:pt x="4772" y="12328"/>
                      <a:pt x="5192" y="12935"/>
                      <a:pt x="5692" y="12935"/>
                    </a:cubicBezTo>
                    <a:cubicBezTo>
                      <a:pt x="5828" y="12935"/>
                      <a:pt x="5969" y="12890"/>
                      <a:pt x="6100" y="12784"/>
                    </a:cubicBezTo>
                    <a:cubicBezTo>
                      <a:pt x="7063" y="11938"/>
                      <a:pt x="7909" y="10478"/>
                      <a:pt x="7180" y="9136"/>
                    </a:cubicBezTo>
                    <a:cubicBezTo>
                      <a:pt x="6217" y="7443"/>
                      <a:pt x="1722" y="8056"/>
                      <a:pt x="3794" y="5137"/>
                    </a:cubicBezTo>
                    <a:cubicBezTo>
                      <a:pt x="4641" y="3912"/>
                      <a:pt x="5370" y="2686"/>
                      <a:pt x="4378" y="1343"/>
                    </a:cubicBezTo>
                    <a:cubicBezTo>
                      <a:pt x="3647" y="410"/>
                      <a:pt x="2457" y="0"/>
                      <a:pt x="12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49"/>
              <p:cNvSpPr/>
              <p:nvPr/>
            </p:nvSpPr>
            <p:spPr>
              <a:xfrm>
                <a:off x="-1787675" y="824800"/>
                <a:ext cx="259475" cy="286600"/>
              </a:xfrm>
              <a:custGeom>
                <a:avLst/>
                <a:gdLst/>
                <a:ahLst/>
                <a:cxnLst/>
                <a:rect l="l" t="t" r="r" b="b"/>
                <a:pathLst>
                  <a:path w="10379" h="11464" extrusionOk="0">
                    <a:moveTo>
                      <a:pt x="7957" y="0"/>
                    </a:moveTo>
                    <a:cubicBezTo>
                      <a:pt x="7194" y="0"/>
                      <a:pt x="6439" y="173"/>
                      <a:pt x="5838" y="644"/>
                    </a:cubicBezTo>
                    <a:cubicBezTo>
                      <a:pt x="4378" y="1724"/>
                      <a:pt x="5108" y="3067"/>
                      <a:pt x="5458" y="4526"/>
                    </a:cubicBezTo>
                    <a:cubicBezTo>
                      <a:pt x="6451" y="7941"/>
                      <a:pt x="2423" y="5869"/>
                      <a:pt x="964" y="7445"/>
                    </a:cubicBezTo>
                    <a:cubicBezTo>
                      <a:pt x="1" y="8408"/>
                      <a:pt x="351" y="10130"/>
                      <a:pt x="1080" y="11209"/>
                    </a:cubicBezTo>
                    <a:cubicBezTo>
                      <a:pt x="1226" y="11389"/>
                      <a:pt x="1411" y="11463"/>
                      <a:pt x="1592" y="11463"/>
                    </a:cubicBezTo>
                    <a:cubicBezTo>
                      <a:pt x="2028" y="11463"/>
                      <a:pt x="2437" y="11030"/>
                      <a:pt x="2189" y="10597"/>
                    </a:cubicBezTo>
                    <a:cubicBezTo>
                      <a:pt x="1693" y="9867"/>
                      <a:pt x="1577" y="9517"/>
                      <a:pt x="1927" y="8787"/>
                    </a:cubicBezTo>
                    <a:cubicBezTo>
                      <a:pt x="2261" y="8138"/>
                      <a:pt x="2370" y="8033"/>
                      <a:pt x="2664" y="8033"/>
                    </a:cubicBezTo>
                    <a:cubicBezTo>
                      <a:pt x="2807" y="8033"/>
                      <a:pt x="2993" y="8057"/>
                      <a:pt x="3269" y="8057"/>
                    </a:cubicBezTo>
                    <a:lnTo>
                      <a:pt x="4262" y="8057"/>
                    </a:lnTo>
                    <a:cubicBezTo>
                      <a:pt x="5341" y="8057"/>
                      <a:pt x="6188" y="7561"/>
                      <a:pt x="6684" y="6598"/>
                    </a:cubicBezTo>
                    <a:cubicBezTo>
                      <a:pt x="7180" y="5489"/>
                      <a:pt x="6684" y="4643"/>
                      <a:pt x="6305" y="3563"/>
                    </a:cubicBezTo>
                    <a:cubicBezTo>
                      <a:pt x="6084" y="2404"/>
                      <a:pt x="6619" y="1245"/>
                      <a:pt x="7911" y="1245"/>
                    </a:cubicBezTo>
                    <a:cubicBezTo>
                      <a:pt x="7986" y="1245"/>
                      <a:pt x="8063" y="1249"/>
                      <a:pt x="8143" y="1257"/>
                    </a:cubicBezTo>
                    <a:cubicBezTo>
                      <a:pt x="8493" y="1257"/>
                      <a:pt x="8990" y="1374"/>
                      <a:pt x="9369" y="1491"/>
                    </a:cubicBezTo>
                    <a:cubicBezTo>
                      <a:pt x="9439" y="1513"/>
                      <a:pt x="9506" y="1523"/>
                      <a:pt x="9568" y="1523"/>
                    </a:cubicBezTo>
                    <a:cubicBezTo>
                      <a:pt x="10156" y="1523"/>
                      <a:pt x="10379" y="608"/>
                      <a:pt x="9719" y="265"/>
                    </a:cubicBezTo>
                    <a:cubicBezTo>
                      <a:pt x="9176" y="110"/>
                      <a:pt x="8564" y="0"/>
                      <a:pt x="7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49"/>
              <p:cNvSpPr/>
              <p:nvPr/>
            </p:nvSpPr>
            <p:spPr>
              <a:xfrm>
                <a:off x="-1669475" y="1700075"/>
                <a:ext cx="368125" cy="232125"/>
              </a:xfrm>
              <a:custGeom>
                <a:avLst/>
                <a:gdLst/>
                <a:ahLst/>
                <a:cxnLst/>
                <a:rect l="l" t="t" r="r" b="b"/>
                <a:pathLst>
                  <a:path w="14725" h="9285" extrusionOk="0">
                    <a:moveTo>
                      <a:pt x="729" y="0"/>
                    </a:moveTo>
                    <a:cubicBezTo>
                      <a:pt x="506" y="0"/>
                      <a:pt x="307" y="117"/>
                      <a:pt x="263" y="393"/>
                    </a:cubicBezTo>
                    <a:cubicBezTo>
                      <a:pt x="1" y="1736"/>
                      <a:pt x="117" y="3457"/>
                      <a:pt x="1110" y="4421"/>
                    </a:cubicBezTo>
                    <a:cubicBezTo>
                      <a:pt x="1739" y="5202"/>
                      <a:pt x="2351" y="5475"/>
                      <a:pt x="2966" y="5475"/>
                    </a:cubicBezTo>
                    <a:cubicBezTo>
                      <a:pt x="3889" y="5475"/>
                      <a:pt x="4821" y="4859"/>
                      <a:pt x="5838" y="4421"/>
                    </a:cubicBezTo>
                    <a:cubicBezTo>
                      <a:pt x="6490" y="4113"/>
                      <a:pt x="6991" y="3980"/>
                      <a:pt x="7381" y="3980"/>
                    </a:cubicBezTo>
                    <a:cubicBezTo>
                      <a:pt x="9466" y="3980"/>
                      <a:pt x="8353" y="7784"/>
                      <a:pt x="10099" y="8915"/>
                    </a:cubicBezTo>
                    <a:cubicBezTo>
                      <a:pt x="10508" y="9173"/>
                      <a:pt x="10960" y="9284"/>
                      <a:pt x="11419" y="9284"/>
                    </a:cubicBezTo>
                    <a:cubicBezTo>
                      <a:pt x="12468" y="9284"/>
                      <a:pt x="13553" y="8703"/>
                      <a:pt x="14243" y="7952"/>
                    </a:cubicBezTo>
                    <a:cubicBezTo>
                      <a:pt x="14725" y="7562"/>
                      <a:pt x="14286" y="6955"/>
                      <a:pt x="13793" y="6955"/>
                    </a:cubicBezTo>
                    <a:cubicBezTo>
                      <a:pt x="13659" y="6955"/>
                      <a:pt x="13521" y="7000"/>
                      <a:pt x="13397" y="7106"/>
                    </a:cubicBezTo>
                    <a:cubicBezTo>
                      <a:pt x="12903" y="7599"/>
                      <a:pt x="12342" y="7973"/>
                      <a:pt x="11769" y="7973"/>
                    </a:cubicBezTo>
                    <a:cubicBezTo>
                      <a:pt x="11495" y="7973"/>
                      <a:pt x="11219" y="7887"/>
                      <a:pt x="10945" y="7689"/>
                    </a:cubicBezTo>
                    <a:cubicBezTo>
                      <a:pt x="9982" y="7106"/>
                      <a:pt x="10215" y="6376"/>
                      <a:pt x="10099" y="5384"/>
                    </a:cubicBezTo>
                    <a:cubicBezTo>
                      <a:pt x="9865" y="4304"/>
                      <a:pt x="9369" y="3195"/>
                      <a:pt x="8143" y="2845"/>
                    </a:cubicBezTo>
                    <a:cubicBezTo>
                      <a:pt x="7801" y="2703"/>
                      <a:pt x="7475" y="2642"/>
                      <a:pt x="7162" y="2642"/>
                    </a:cubicBezTo>
                    <a:cubicBezTo>
                      <a:pt x="6381" y="2642"/>
                      <a:pt x="5679" y="3020"/>
                      <a:pt x="4991" y="3457"/>
                    </a:cubicBezTo>
                    <a:cubicBezTo>
                      <a:pt x="4400" y="3830"/>
                      <a:pt x="3763" y="4084"/>
                      <a:pt x="3183" y="4084"/>
                    </a:cubicBezTo>
                    <a:cubicBezTo>
                      <a:pt x="2447" y="4084"/>
                      <a:pt x="1803" y="3675"/>
                      <a:pt x="1460" y="2582"/>
                    </a:cubicBezTo>
                    <a:cubicBezTo>
                      <a:pt x="1343" y="1998"/>
                      <a:pt x="1343" y="1269"/>
                      <a:pt x="1460" y="772"/>
                    </a:cubicBezTo>
                    <a:cubicBezTo>
                      <a:pt x="1532" y="318"/>
                      <a:pt x="1097"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49"/>
              <p:cNvSpPr/>
              <p:nvPr/>
            </p:nvSpPr>
            <p:spPr>
              <a:xfrm>
                <a:off x="-1125525" y="1827550"/>
                <a:ext cx="395850" cy="152950"/>
              </a:xfrm>
              <a:custGeom>
                <a:avLst/>
                <a:gdLst/>
                <a:ahLst/>
                <a:cxnLst/>
                <a:rect l="l" t="t" r="r" b="b"/>
                <a:pathLst>
                  <a:path w="15834" h="6118" extrusionOk="0">
                    <a:moveTo>
                      <a:pt x="15220" y="0"/>
                    </a:moveTo>
                    <a:cubicBezTo>
                      <a:pt x="14914" y="0"/>
                      <a:pt x="14607" y="183"/>
                      <a:pt x="14607" y="547"/>
                    </a:cubicBezTo>
                    <a:cubicBezTo>
                      <a:pt x="14491" y="1131"/>
                      <a:pt x="14374" y="1861"/>
                      <a:pt x="13994" y="2240"/>
                    </a:cubicBezTo>
                    <a:cubicBezTo>
                      <a:pt x="13528" y="3085"/>
                      <a:pt x="13013" y="3401"/>
                      <a:pt x="12488" y="3401"/>
                    </a:cubicBezTo>
                    <a:cubicBezTo>
                      <a:pt x="11798" y="3401"/>
                      <a:pt x="11093" y="2854"/>
                      <a:pt x="10463" y="2240"/>
                    </a:cubicBezTo>
                    <a:cubicBezTo>
                      <a:pt x="9617" y="1394"/>
                      <a:pt x="8887" y="664"/>
                      <a:pt x="7545" y="664"/>
                    </a:cubicBezTo>
                    <a:cubicBezTo>
                      <a:pt x="6348" y="781"/>
                      <a:pt x="5618" y="1510"/>
                      <a:pt x="5122" y="2474"/>
                    </a:cubicBezTo>
                    <a:cubicBezTo>
                      <a:pt x="4889" y="2970"/>
                      <a:pt x="4626" y="4312"/>
                      <a:pt x="4042" y="4546"/>
                    </a:cubicBezTo>
                    <a:cubicBezTo>
                      <a:pt x="3838" y="4648"/>
                      <a:pt x="3626" y="4693"/>
                      <a:pt x="3413" y="4693"/>
                    </a:cubicBezTo>
                    <a:cubicBezTo>
                      <a:pt x="2588" y="4693"/>
                      <a:pt x="1751" y="4016"/>
                      <a:pt x="1357" y="3320"/>
                    </a:cubicBezTo>
                    <a:cubicBezTo>
                      <a:pt x="1247" y="3150"/>
                      <a:pt x="1077" y="3079"/>
                      <a:pt x="900" y="3079"/>
                    </a:cubicBezTo>
                    <a:cubicBezTo>
                      <a:pt x="470" y="3079"/>
                      <a:pt x="0" y="3499"/>
                      <a:pt x="248" y="3933"/>
                    </a:cubicBezTo>
                    <a:cubicBezTo>
                      <a:pt x="865" y="5067"/>
                      <a:pt x="2001" y="6118"/>
                      <a:pt x="3307" y="6118"/>
                    </a:cubicBezTo>
                    <a:cubicBezTo>
                      <a:pt x="3547" y="6118"/>
                      <a:pt x="3793" y="6082"/>
                      <a:pt x="4042" y="6005"/>
                    </a:cubicBezTo>
                    <a:cubicBezTo>
                      <a:pt x="5833" y="5408"/>
                      <a:pt x="5983" y="1880"/>
                      <a:pt x="7721" y="1880"/>
                    </a:cubicBezTo>
                    <a:cubicBezTo>
                      <a:pt x="8107" y="1880"/>
                      <a:pt x="8571" y="2054"/>
                      <a:pt x="9150" y="2474"/>
                    </a:cubicBezTo>
                    <a:cubicBezTo>
                      <a:pt x="10320" y="3363"/>
                      <a:pt x="11021" y="4702"/>
                      <a:pt x="12380" y="4702"/>
                    </a:cubicBezTo>
                    <a:cubicBezTo>
                      <a:pt x="12717" y="4702"/>
                      <a:pt x="13093" y="4620"/>
                      <a:pt x="13527" y="4429"/>
                    </a:cubicBezTo>
                    <a:cubicBezTo>
                      <a:pt x="14987" y="3816"/>
                      <a:pt x="15570" y="2123"/>
                      <a:pt x="15833" y="547"/>
                    </a:cubicBezTo>
                    <a:cubicBezTo>
                      <a:pt x="15833" y="183"/>
                      <a:pt x="15527" y="0"/>
                      <a:pt x="15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49"/>
              <p:cNvSpPr/>
              <p:nvPr/>
            </p:nvSpPr>
            <p:spPr>
              <a:xfrm>
                <a:off x="-1633000" y="1865300"/>
                <a:ext cx="64250" cy="58125"/>
              </a:xfrm>
              <a:custGeom>
                <a:avLst/>
                <a:gdLst/>
                <a:ahLst/>
                <a:cxnLst/>
                <a:rect l="l" t="t" r="r" b="b"/>
                <a:pathLst>
                  <a:path w="2570" h="2325" extrusionOk="0">
                    <a:moveTo>
                      <a:pt x="1460" y="0"/>
                    </a:moveTo>
                    <a:cubicBezTo>
                      <a:pt x="847" y="0"/>
                      <a:pt x="264" y="351"/>
                      <a:pt x="118" y="964"/>
                    </a:cubicBezTo>
                    <a:cubicBezTo>
                      <a:pt x="1" y="1693"/>
                      <a:pt x="497" y="2189"/>
                      <a:pt x="1110" y="2306"/>
                    </a:cubicBezTo>
                    <a:cubicBezTo>
                      <a:pt x="1174" y="2318"/>
                      <a:pt x="1237" y="2324"/>
                      <a:pt x="1300" y="2324"/>
                    </a:cubicBezTo>
                    <a:cubicBezTo>
                      <a:pt x="1840" y="2324"/>
                      <a:pt x="2322" y="1892"/>
                      <a:pt x="2452" y="1343"/>
                    </a:cubicBezTo>
                    <a:cubicBezTo>
                      <a:pt x="2569" y="730"/>
                      <a:pt x="2073" y="117"/>
                      <a:pt x="1460" y="0"/>
                    </a:cubicBezTo>
                    <a:close/>
                  </a:path>
                </a:pathLst>
              </a:custGeom>
              <a:solidFill>
                <a:srgbClr val="AC6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49"/>
              <p:cNvSpPr/>
              <p:nvPr/>
            </p:nvSpPr>
            <p:spPr>
              <a:xfrm>
                <a:off x="-1565875" y="1904700"/>
                <a:ext cx="39425" cy="36500"/>
              </a:xfrm>
              <a:custGeom>
                <a:avLst/>
                <a:gdLst/>
                <a:ahLst/>
                <a:cxnLst/>
                <a:rect l="l" t="t" r="r" b="b"/>
                <a:pathLst>
                  <a:path w="1577" h="1460" extrusionOk="0">
                    <a:moveTo>
                      <a:pt x="847" y="0"/>
                    </a:moveTo>
                    <a:cubicBezTo>
                      <a:pt x="497" y="0"/>
                      <a:pt x="118" y="234"/>
                      <a:pt x="118" y="613"/>
                    </a:cubicBezTo>
                    <a:cubicBezTo>
                      <a:pt x="1" y="964"/>
                      <a:pt x="234" y="1343"/>
                      <a:pt x="731" y="1460"/>
                    </a:cubicBezTo>
                    <a:cubicBezTo>
                      <a:pt x="1081" y="1460"/>
                      <a:pt x="1460" y="1226"/>
                      <a:pt x="1460" y="847"/>
                    </a:cubicBezTo>
                    <a:cubicBezTo>
                      <a:pt x="1577" y="497"/>
                      <a:pt x="1227" y="117"/>
                      <a:pt x="847" y="0"/>
                    </a:cubicBezTo>
                    <a:close/>
                  </a:path>
                </a:pathLst>
              </a:custGeom>
              <a:solidFill>
                <a:srgbClr val="AC6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49"/>
              <p:cNvSpPr/>
              <p:nvPr/>
            </p:nvSpPr>
            <p:spPr>
              <a:xfrm>
                <a:off x="-1693550" y="937950"/>
                <a:ext cx="1045575" cy="900925"/>
              </a:xfrm>
              <a:custGeom>
                <a:avLst/>
                <a:gdLst/>
                <a:ahLst/>
                <a:cxnLst/>
                <a:rect l="l" t="t" r="r" b="b"/>
                <a:pathLst>
                  <a:path w="41823" h="36037" extrusionOk="0">
                    <a:moveTo>
                      <a:pt x="13747" y="0"/>
                    </a:moveTo>
                    <a:cubicBezTo>
                      <a:pt x="12638" y="9135"/>
                      <a:pt x="5954" y="12900"/>
                      <a:pt x="5954" y="12900"/>
                    </a:cubicBezTo>
                    <a:lnTo>
                      <a:pt x="0" y="26033"/>
                    </a:lnTo>
                    <a:cubicBezTo>
                      <a:pt x="855" y="29594"/>
                      <a:pt x="3824" y="30133"/>
                      <a:pt x="5543" y="30133"/>
                    </a:cubicBezTo>
                    <a:cubicBezTo>
                      <a:pt x="6290" y="30133"/>
                      <a:pt x="6801" y="30032"/>
                      <a:pt x="6801" y="30032"/>
                    </a:cubicBezTo>
                    <a:cubicBezTo>
                      <a:pt x="7778" y="32833"/>
                      <a:pt x="9785" y="33534"/>
                      <a:pt x="11547" y="33534"/>
                    </a:cubicBezTo>
                    <a:cubicBezTo>
                      <a:pt x="13309" y="33534"/>
                      <a:pt x="14827" y="32833"/>
                      <a:pt x="14827" y="32833"/>
                    </a:cubicBezTo>
                    <a:cubicBezTo>
                      <a:pt x="16670" y="35132"/>
                      <a:pt x="18662" y="35810"/>
                      <a:pt x="20369" y="35810"/>
                    </a:cubicBezTo>
                    <a:cubicBezTo>
                      <a:pt x="22823" y="35810"/>
                      <a:pt x="24691" y="34409"/>
                      <a:pt x="24691" y="34409"/>
                    </a:cubicBezTo>
                    <a:cubicBezTo>
                      <a:pt x="26019" y="35606"/>
                      <a:pt x="27309" y="36036"/>
                      <a:pt x="28479" y="36036"/>
                    </a:cubicBezTo>
                    <a:cubicBezTo>
                      <a:pt x="31476" y="36036"/>
                      <a:pt x="33680" y="33213"/>
                      <a:pt x="33680" y="33213"/>
                    </a:cubicBezTo>
                    <a:cubicBezTo>
                      <a:pt x="35092" y="34505"/>
                      <a:pt x="36420" y="34948"/>
                      <a:pt x="37577" y="34948"/>
                    </a:cubicBezTo>
                    <a:cubicBezTo>
                      <a:pt x="40106" y="34948"/>
                      <a:pt x="41823" y="32833"/>
                      <a:pt x="41823" y="32833"/>
                    </a:cubicBezTo>
                    <a:lnTo>
                      <a:pt x="38671" y="17511"/>
                    </a:lnTo>
                    <a:cubicBezTo>
                      <a:pt x="32951" y="9981"/>
                      <a:pt x="34906" y="2919"/>
                      <a:pt x="34906" y="2919"/>
                    </a:cubicBezTo>
                    <a:lnTo>
                      <a:pt x="34906" y="2919"/>
                    </a:lnTo>
                    <a:cubicBezTo>
                      <a:pt x="33914" y="3035"/>
                      <a:pt x="33067" y="3152"/>
                      <a:pt x="32104" y="3152"/>
                    </a:cubicBezTo>
                    <a:cubicBezTo>
                      <a:pt x="31497" y="3181"/>
                      <a:pt x="30895" y="3194"/>
                      <a:pt x="30300" y="3194"/>
                    </a:cubicBezTo>
                    <a:cubicBezTo>
                      <a:pt x="27920" y="3194"/>
                      <a:pt x="25660" y="2989"/>
                      <a:pt x="23699" y="2802"/>
                    </a:cubicBezTo>
                    <a:lnTo>
                      <a:pt x="23699" y="2685"/>
                    </a:lnTo>
                    <a:cubicBezTo>
                      <a:pt x="20197" y="2189"/>
                      <a:pt x="17395" y="1343"/>
                      <a:pt x="15673" y="730"/>
                    </a:cubicBezTo>
                    <a:cubicBezTo>
                      <a:pt x="14476" y="233"/>
                      <a:pt x="13747" y="0"/>
                      <a:pt x="13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49"/>
              <p:cNvSpPr/>
              <p:nvPr/>
            </p:nvSpPr>
            <p:spPr>
              <a:xfrm>
                <a:off x="-1674125" y="1497150"/>
                <a:ext cx="1027400" cy="276975"/>
              </a:xfrm>
              <a:custGeom>
                <a:avLst/>
                <a:gdLst/>
                <a:ahLst/>
                <a:cxnLst/>
                <a:rect l="l" t="t" r="r" b="b"/>
                <a:pathLst>
                  <a:path w="41096" h="11079" extrusionOk="0">
                    <a:moveTo>
                      <a:pt x="711" y="1"/>
                    </a:moveTo>
                    <a:cubicBezTo>
                      <a:pt x="357" y="1"/>
                      <a:pt x="0" y="311"/>
                      <a:pt x="70" y="747"/>
                    </a:cubicBezTo>
                    <a:cubicBezTo>
                      <a:pt x="303" y="1710"/>
                      <a:pt x="799" y="2556"/>
                      <a:pt x="1412" y="3286"/>
                    </a:cubicBezTo>
                    <a:cubicBezTo>
                      <a:pt x="2025" y="3899"/>
                      <a:pt x="2638" y="4395"/>
                      <a:pt x="3368" y="4745"/>
                    </a:cubicBezTo>
                    <a:cubicBezTo>
                      <a:pt x="4214" y="5241"/>
                      <a:pt x="5411" y="5125"/>
                      <a:pt x="6140" y="5358"/>
                    </a:cubicBezTo>
                    <a:cubicBezTo>
                      <a:pt x="6637" y="5591"/>
                      <a:pt x="7600" y="6934"/>
                      <a:pt x="8475" y="7430"/>
                    </a:cubicBezTo>
                    <a:cubicBezTo>
                      <a:pt x="9669" y="8358"/>
                      <a:pt x="11063" y="8785"/>
                      <a:pt x="12519" y="8785"/>
                    </a:cubicBezTo>
                    <a:cubicBezTo>
                      <a:pt x="12986" y="8785"/>
                      <a:pt x="13458" y="8741"/>
                      <a:pt x="13933" y="8656"/>
                    </a:cubicBezTo>
                    <a:cubicBezTo>
                      <a:pt x="14316" y="8590"/>
                      <a:pt x="14400" y="8530"/>
                      <a:pt x="14469" y="8530"/>
                    </a:cubicBezTo>
                    <a:cubicBezTo>
                      <a:pt x="14553" y="8530"/>
                      <a:pt x="14615" y="8618"/>
                      <a:pt x="15159" y="8889"/>
                    </a:cubicBezTo>
                    <a:cubicBezTo>
                      <a:pt x="16005" y="9386"/>
                      <a:pt x="16735" y="9853"/>
                      <a:pt x="17581" y="10232"/>
                    </a:cubicBezTo>
                    <a:cubicBezTo>
                      <a:pt x="18690" y="10582"/>
                      <a:pt x="19887" y="10845"/>
                      <a:pt x="20996" y="10845"/>
                    </a:cubicBezTo>
                    <a:cubicBezTo>
                      <a:pt x="21463" y="10845"/>
                      <a:pt x="21959" y="10699"/>
                      <a:pt x="22455" y="10582"/>
                    </a:cubicBezTo>
                    <a:cubicBezTo>
                      <a:pt x="22688" y="10582"/>
                      <a:pt x="23797" y="9853"/>
                      <a:pt x="23651" y="9853"/>
                    </a:cubicBezTo>
                    <a:cubicBezTo>
                      <a:pt x="24031" y="9853"/>
                      <a:pt x="24644" y="10349"/>
                      <a:pt x="24994" y="10465"/>
                    </a:cubicBezTo>
                    <a:cubicBezTo>
                      <a:pt x="25724" y="10845"/>
                      <a:pt x="26716" y="10962"/>
                      <a:pt x="27562" y="11078"/>
                    </a:cubicBezTo>
                    <a:cubicBezTo>
                      <a:pt x="28525" y="11078"/>
                      <a:pt x="29489" y="10962"/>
                      <a:pt x="30364" y="10582"/>
                    </a:cubicBezTo>
                    <a:cubicBezTo>
                      <a:pt x="30714" y="10465"/>
                      <a:pt x="31210" y="10232"/>
                      <a:pt x="31561" y="9853"/>
                    </a:cubicBezTo>
                    <a:cubicBezTo>
                      <a:pt x="31823" y="9736"/>
                      <a:pt x="32290" y="9006"/>
                      <a:pt x="32057" y="9006"/>
                    </a:cubicBezTo>
                    <a:cubicBezTo>
                      <a:pt x="32553" y="9006"/>
                      <a:pt x="33516" y="9736"/>
                      <a:pt x="33866" y="9853"/>
                    </a:cubicBezTo>
                    <a:cubicBezTo>
                      <a:pt x="34742" y="10115"/>
                      <a:pt x="35705" y="10349"/>
                      <a:pt x="36551" y="10349"/>
                    </a:cubicBezTo>
                    <a:cubicBezTo>
                      <a:pt x="38623" y="10349"/>
                      <a:pt x="40083" y="9502"/>
                      <a:pt x="40929" y="7664"/>
                    </a:cubicBezTo>
                    <a:cubicBezTo>
                      <a:pt x="41096" y="7144"/>
                      <a:pt x="40654" y="6683"/>
                      <a:pt x="40260" y="6683"/>
                    </a:cubicBezTo>
                    <a:cubicBezTo>
                      <a:pt x="40101" y="6683"/>
                      <a:pt x="39950" y="6758"/>
                      <a:pt x="39849" y="6934"/>
                    </a:cubicBezTo>
                    <a:cubicBezTo>
                      <a:pt x="39169" y="8545"/>
                      <a:pt x="37928" y="9116"/>
                      <a:pt x="36568" y="9116"/>
                    </a:cubicBezTo>
                    <a:cubicBezTo>
                      <a:pt x="35244" y="9116"/>
                      <a:pt x="33807" y="8574"/>
                      <a:pt x="32670" y="7926"/>
                    </a:cubicBezTo>
                    <a:cubicBezTo>
                      <a:pt x="32558" y="7864"/>
                      <a:pt x="32429" y="7828"/>
                      <a:pt x="32310" y="7828"/>
                    </a:cubicBezTo>
                    <a:cubicBezTo>
                      <a:pt x="32150" y="7828"/>
                      <a:pt x="32007" y="7893"/>
                      <a:pt x="31940" y="8043"/>
                    </a:cubicBezTo>
                    <a:cubicBezTo>
                      <a:pt x="30701" y="9216"/>
                      <a:pt x="29228" y="9800"/>
                      <a:pt x="27718" y="9800"/>
                    </a:cubicBezTo>
                    <a:cubicBezTo>
                      <a:pt x="26559" y="9800"/>
                      <a:pt x="25379" y="9457"/>
                      <a:pt x="24264" y="8773"/>
                    </a:cubicBezTo>
                    <a:cubicBezTo>
                      <a:pt x="24206" y="8714"/>
                      <a:pt x="24118" y="8685"/>
                      <a:pt x="24013" y="8685"/>
                    </a:cubicBezTo>
                    <a:cubicBezTo>
                      <a:pt x="23907" y="8685"/>
                      <a:pt x="23783" y="8714"/>
                      <a:pt x="23651" y="8773"/>
                    </a:cubicBezTo>
                    <a:cubicBezTo>
                      <a:pt x="22688" y="9313"/>
                      <a:pt x="21660" y="9553"/>
                      <a:pt x="20627" y="9553"/>
                    </a:cubicBezTo>
                    <a:cubicBezTo>
                      <a:pt x="19595" y="9553"/>
                      <a:pt x="18559" y="9313"/>
                      <a:pt x="17581" y="8889"/>
                    </a:cubicBezTo>
                    <a:cubicBezTo>
                      <a:pt x="16735" y="8510"/>
                      <a:pt x="16005" y="7664"/>
                      <a:pt x="15275" y="7430"/>
                    </a:cubicBezTo>
                    <a:cubicBezTo>
                      <a:pt x="15035" y="7372"/>
                      <a:pt x="14823" y="7350"/>
                      <a:pt x="14624" y="7350"/>
                    </a:cubicBezTo>
                    <a:cubicBezTo>
                      <a:pt x="14026" y="7350"/>
                      <a:pt x="13539" y="7547"/>
                      <a:pt x="12707" y="7547"/>
                    </a:cubicBezTo>
                    <a:cubicBezTo>
                      <a:pt x="11131" y="7547"/>
                      <a:pt x="9672" y="7051"/>
                      <a:pt x="8475" y="5971"/>
                    </a:cubicBezTo>
                    <a:cubicBezTo>
                      <a:pt x="8096" y="5591"/>
                      <a:pt x="7746" y="5008"/>
                      <a:pt x="7249" y="4628"/>
                    </a:cubicBezTo>
                    <a:cubicBezTo>
                      <a:pt x="6520" y="4015"/>
                      <a:pt x="5907" y="4395"/>
                      <a:pt x="5061" y="4132"/>
                    </a:cubicBezTo>
                    <a:cubicBezTo>
                      <a:pt x="3222" y="3665"/>
                      <a:pt x="1763" y="2206"/>
                      <a:pt x="1296" y="484"/>
                    </a:cubicBezTo>
                    <a:cubicBezTo>
                      <a:pt x="1190" y="143"/>
                      <a:pt x="951" y="1"/>
                      <a:pt x="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49"/>
              <p:cNvSpPr/>
              <p:nvPr/>
            </p:nvSpPr>
            <p:spPr>
              <a:xfrm>
                <a:off x="-1101100" y="1007975"/>
                <a:ext cx="240800" cy="124650"/>
              </a:xfrm>
              <a:custGeom>
                <a:avLst/>
                <a:gdLst/>
                <a:ahLst/>
                <a:cxnLst/>
                <a:rect l="l" t="t" r="r" b="b"/>
                <a:pathLst>
                  <a:path w="9632" h="4986" extrusionOk="0">
                    <a:moveTo>
                      <a:pt x="1" y="1"/>
                    </a:moveTo>
                    <a:lnTo>
                      <a:pt x="1" y="1"/>
                    </a:lnTo>
                    <a:cubicBezTo>
                      <a:pt x="243" y="216"/>
                      <a:pt x="2638" y="4986"/>
                      <a:pt x="6618" y="4986"/>
                    </a:cubicBezTo>
                    <a:cubicBezTo>
                      <a:pt x="6959" y="4986"/>
                      <a:pt x="7312" y="4951"/>
                      <a:pt x="7677" y="4875"/>
                    </a:cubicBezTo>
                    <a:cubicBezTo>
                      <a:pt x="9632" y="4495"/>
                      <a:pt x="8523" y="964"/>
                      <a:pt x="8406" y="351"/>
                    </a:cubicBezTo>
                    <a:lnTo>
                      <a:pt x="8406" y="351"/>
                    </a:lnTo>
                    <a:cubicBezTo>
                      <a:pt x="7799" y="380"/>
                      <a:pt x="7197" y="393"/>
                      <a:pt x="6602" y="393"/>
                    </a:cubicBezTo>
                    <a:cubicBezTo>
                      <a:pt x="4222" y="393"/>
                      <a:pt x="1962" y="188"/>
                      <a:pt x="1" y="1"/>
                    </a:cubicBezTo>
                    <a:close/>
                  </a:path>
                </a:pathLst>
              </a:custGeom>
              <a:solidFill>
                <a:srgbClr val="FFF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49"/>
              <p:cNvSpPr/>
              <p:nvPr/>
            </p:nvSpPr>
            <p:spPr>
              <a:xfrm>
                <a:off x="-1352825" y="956175"/>
                <a:ext cx="251750" cy="135250"/>
              </a:xfrm>
              <a:custGeom>
                <a:avLst/>
                <a:gdLst/>
                <a:ahLst/>
                <a:cxnLst/>
                <a:rect l="l" t="t" r="r" b="b"/>
                <a:pathLst>
                  <a:path w="10070" h="5410" extrusionOk="0">
                    <a:moveTo>
                      <a:pt x="2044" y="1"/>
                    </a:moveTo>
                    <a:cubicBezTo>
                      <a:pt x="1694" y="614"/>
                      <a:pt x="1" y="3532"/>
                      <a:pt x="1460" y="4758"/>
                    </a:cubicBezTo>
                    <a:cubicBezTo>
                      <a:pt x="2042" y="5222"/>
                      <a:pt x="2717" y="5410"/>
                      <a:pt x="3428" y="5410"/>
                    </a:cubicBezTo>
                    <a:cubicBezTo>
                      <a:pt x="6428" y="5410"/>
                      <a:pt x="10070" y="2073"/>
                      <a:pt x="10070" y="2073"/>
                    </a:cubicBezTo>
                    <a:lnTo>
                      <a:pt x="10070" y="1956"/>
                    </a:lnTo>
                    <a:cubicBezTo>
                      <a:pt x="6568" y="1460"/>
                      <a:pt x="3766" y="614"/>
                      <a:pt x="2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49"/>
              <p:cNvSpPr/>
              <p:nvPr/>
            </p:nvSpPr>
            <p:spPr>
              <a:xfrm>
                <a:off x="-1565575" y="1241975"/>
                <a:ext cx="859050" cy="170650"/>
              </a:xfrm>
              <a:custGeom>
                <a:avLst/>
                <a:gdLst/>
                <a:ahLst/>
                <a:cxnLst/>
                <a:rect l="l" t="t" r="r" b="b"/>
                <a:pathLst>
                  <a:path w="34362" h="6826" extrusionOk="0">
                    <a:moveTo>
                      <a:pt x="846" y="1"/>
                    </a:moveTo>
                    <a:cubicBezTo>
                      <a:pt x="311" y="1"/>
                      <a:pt x="1" y="821"/>
                      <a:pt x="602" y="1206"/>
                    </a:cubicBezTo>
                    <a:cubicBezTo>
                      <a:pt x="3024" y="3045"/>
                      <a:pt x="6322" y="4124"/>
                      <a:pt x="9241" y="5000"/>
                    </a:cubicBezTo>
                    <a:cubicBezTo>
                      <a:pt x="13664" y="6294"/>
                      <a:pt x="18252" y="6825"/>
                      <a:pt x="22867" y="6825"/>
                    </a:cubicBezTo>
                    <a:cubicBezTo>
                      <a:pt x="26474" y="6825"/>
                      <a:pt x="30097" y="6501"/>
                      <a:pt x="33669" y="5963"/>
                    </a:cubicBezTo>
                    <a:cubicBezTo>
                      <a:pt x="34362" y="5852"/>
                      <a:pt x="34186" y="4845"/>
                      <a:pt x="33440" y="4845"/>
                    </a:cubicBezTo>
                    <a:cubicBezTo>
                      <a:pt x="33401" y="4845"/>
                      <a:pt x="33361" y="4848"/>
                      <a:pt x="33318" y="4854"/>
                    </a:cubicBezTo>
                    <a:cubicBezTo>
                      <a:pt x="30069" y="5350"/>
                      <a:pt x="26758" y="5626"/>
                      <a:pt x="23450" y="5626"/>
                    </a:cubicBezTo>
                    <a:cubicBezTo>
                      <a:pt x="18587" y="5626"/>
                      <a:pt x="13732" y="5030"/>
                      <a:pt x="9095" y="3657"/>
                    </a:cubicBezTo>
                    <a:cubicBezTo>
                      <a:pt x="6322" y="2811"/>
                      <a:pt x="3520" y="1819"/>
                      <a:pt x="1215" y="126"/>
                    </a:cubicBezTo>
                    <a:cubicBezTo>
                      <a:pt x="1086" y="39"/>
                      <a:pt x="961"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49"/>
              <p:cNvSpPr/>
              <p:nvPr/>
            </p:nvSpPr>
            <p:spPr>
              <a:xfrm>
                <a:off x="-1024475" y="1259350"/>
                <a:ext cx="45250" cy="41550"/>
              </a:xfrm>
              <a:custGeom>
                <a:avLst/>
                <a:gdLst/>
                <a:ahLst/>
                <a:cxnLst/>
                <a:rect l="l" t="t" r="r" b="b"/>
                <a:pathLst>
                  <a:path w="1810" h="1662" extrusionOk="0">
                    <a:moveTo>
                      <a:pt x="913" y="0"/>
                    </a:moveTo>
                    <a:cubicBezTo>
                      <a:pt x="615" y="0"/>
                      <a:pt x="292" y="131"/>
                      <a:pt x="117" y="394"/>
                    </a:cubicBezTo>
                    <a:cubicBezTo>
                      <a:pt x="0" y="890"/>
                      <a:pt x="117" y="1386"/>
                      <a:pt x="467" y="1620"/>
                    </a:cubicBezTo>
                    <a:cubicBezTo>
                      <a:pt x="583" y="1647"/>
                      <a:pt x="698" y="1662"/>
                      <a:pt x="811" y="1662"/>
                    </a:cubicBezTo>
                    <a:cubicBezTo>
                      <a:pt x="1180" y="1662"/>
                      <a:pt x="1514" y="1504"/>
                      <a:pt x="1693" y="1124"/>
                    </a:cubicBezTo>
                    <a:cubicBezTo>
                      <a:pt x="1810" y="774"/>
                      <a:pt x="1693" y="277"/>
                      <a:pt x="1197" y="44"/>
                    </a:cubicBezTo>
                    <a:cubicBezTo>
                      <a:pt x="1109" y="15"/>
                      <a:pt x="1013" y="0"/>
                      <a:pt x="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49"/>
              <p:cNvSpPr/>
              <p:nvPr/>
            </p:nvSpPr>
            <p:spPr>
              <a:xfrm>
                <a:off x="-969750" y="1267350"/>
                <a:ext cx="63500" cy="57325"/>
              </a:xfrm>
              <a:custGeom>
                <a:avLst/>
                <a:gdLst/>
                <a:ahLst/>
                <a:cxnLst/>
                <a:rect l="l" t="t" r="r" b="b"/>
                <a:pathLst>
                  <a:path w="2540" h="2293" extrusionOk="0">
                    <a:moveTo>
                      <a:pt x="1256" y="0"/>
                    </a:moveTo>
                    <a:cubicBezTo>
                      <a:pt x="1119" y="0"/>
                      <a:pt x="980" y="23"/>
                      <a:pt x="847" y="74"/>
                    </a:cubicBezTo>
                    <a:cubicBezTo>
                      <a:pt x="234" y="191"/>
                      <a:pt x="0" y="920"/>
                      <a:pt x="117" y="1533"/>
                    </a:cubicBezTo>
                    <a:cubicBezTo>
                      <a:pt x="312" y="2045"/>
                      <a:pt x="852" y="2292"/>
                      <a:pt x="1314" y="2292"/>
                    </a:cubicBezTo>
                    <a:cubicBezTo>
                      <a:pt x="1406" y="2292"/>
                      <a:pt x="1494" y="2282"/>
                      <a:pt x="1576" y="2263"/>
                    </a:cubicBezTo>
                    <a:cubicBezTo>
                      <a:pt x="2189" y="2030"/>
                      <a:pt x="2539" y="1300"/>
                      <a:pt x="2306" y="687"/>
                    </a:cubicBezTo>
                    <a:cubicBezTo>
                      <a:pt x="2214" y="299"/>
                      <a:pt x="1748" y="0"/>
                      <a:pt x="1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49"/>
              <p:cNvSpPr/>
              <p:nvPr/>
            </p:nvSpPr>
            <p:spPr>
              <a:xfrm>
                <a:off x="-1529950" y="409225"/>
                <a:ext cx="94725" cy="55750"/>
              </a:xfrm>
              <a:custGeom>
                <a:avLst/>
                <a:gdLst/>
                <a:ahLst/>
                <a:cxnLst/>
                <a:rect l="l" t="t" r="r" b="b"/>
                <a:pathLst>
                  <a:path w="3789" h="2230" extrusionOk="0">
                    <a:moveTo>
                      <a:pt x="241" y="1"/>
                    </a:moveTo>
                    <a:cubicBezTo>
                      <a:pt x="1" y="1"/>
                      <a:pt x="788" y="2230"/>
                      <a:pt x="2968" y="2230"/>
                    </a:cubicBezTo>
                    <a:cubicBezTo>
                      <a:pt x="3153" y="2230"/>
                      <a:pt x="3349" y="2214"/>
                      <a:pt x="3555" y="2179"/>
                    </a:cubicBezTo>
                    <a:lnTo>
                      <a:pt x="3788" y="223"/>
                    </a:lnTo>
                    <a:lnTo>
                      <a:pt x="3788" y="223"/>
                    </a:lnTo>
                    <a:cubicBezTo>
                      <a:pt x="3788" y="223"/>
                      <a:pt x="2869" y="787"/>
                      <a:pt x="1889" y="787"/>
                    </a:cubicBezTo>
                    <a:cubicBezTo>
                      <a:pt x="1356" y="787"/>
                      <a:pt x="805" y="620"/>
                      <a:pt x="373" y="106"/>
                    </a:cubicBezTo>
                    <a:cubicBezTo>
                      <a:pt x="315" y="33"/>
                      <a:pt x="271" y="1"/>
                      <a:pt x="241"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49"/>
              <p:cNvSpPr/>
              <p:nvPr/>
            </p:nvSpPr>
            <p:spPr>
              <a:xfrm>
                <a:off x="-614425" y="533725"/>
                <a:ext cx="101575" cy="56425"/>
              </a:xfrm>
              <a:custGeom>
                <a:avLst/>
                <a:gdLst/>
                <a:ahLst/>
                <a:cxnLst/>
                <a:rect l="l" t="t" r="r" b="b"/>
                <a:pathLst>
                  <a:path w="4063" h="2257" extrusionOk="0">
                    <a:moveTo>
                      <a:pt x="497" y="0"/>
                    </a:moveTo>
                    <a:lnTo>
                      <a:pt x="0" y="1956"/>
                    </a:lnTo>
                    <a:cubicBezTo>
                      <a:pt x="482" y="2171"/>
                      <a:pt x="936" y="2257"/>
                      <a:pt x="1351" y="2257"/>
                    </a:cubicBezTo>
                    <a:cubicBezTo>
                      <a:pt x="3016" y="2257"/>
                      <a:pt x="4062" y="875"/>
                      <a:pt x="3825" y="875"/>
                    </a:cubicBezTo>
                    <a:cubicBezTo>
                      <a:pt x="3792" y="875"/>
                      <a:pt x="3734" y="902"/>
                      <a:pt x="3649" y="964"/>
                    </a:cubicBezTo>
                    <a:cubicBezTo>
                      <a:pt x="3330" y="1164"/>
                      <a:pt x="3011" y="1244"/>
                      <a:pt x="2705" y="1244"/>
                    </a:cubicBezTo>
                    <a:cubicBezTo>
                      <a:pt x="1499" y="1244"/>
                      <a:pt x="497" y="0"/>
                      <a:pt x="497" y="0"/>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49"/>
              <p:cNvSpPr/>
              <p:nvPr/>
            </p:nvSpPr>
            <p:spPr>
              <a:xfrm>
                <a:off x="-1547625" y="560725"/>
                <a:ext cx="88300" cy="88300"/>
              </a:xfrm>
              <a:custGeom>
                <a:avLst/>
                <a:gdLst/>
                <a:ahLst/>
                <a:cxnLst/>
                <a:rect l="l" t="t" r="r" b="b"/>
                <a:pathLst>
                  <a:path w="3532" h="3532" extrusionOk="0">
                    <a:moveTo>
                      <a:pt x="1810" y="0"/>
                    </a:moveTo>
                    <a:cubicBezTo>
                      <a:pt x="847" y="0"/>
                      <a:pt x="1" y="730"/>
                      <a:pt x="1" y="1722"/>
                    </a:cubicBezTo>
                    <a:cubicBezTo>
                      <a:pt x="1" y="2685"/>
                      <a:pt x="847" y="3532"/>
                      <a:pt x="1810" y="3532"/>
                    </a:cubicBezTo>
                    <a:cubicBezTo>
                      <a:pt x="2802" y="3532"/>
                      <a:pt x="3532" y="2685"/>
                      <a:pt x="3532" y="1722"/>
                    </a:cubicBezTo>
                    <a:cubicBezTo>
                      <a:pt x="3532" y="730"/>
                      <a:pt x="2802" y="0"/>
                      <a:pt x="1810"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49"/>
              <p:cNvSpPr/>
              <p:nvPr/>
            </p:nvSpPr>
            <p:spPr>
              <a:xfrm>
                <a:off x="-666225" y="685475"/>
                <a:ext cx="85375" cy="88325"/>
              </a:xfrm>
              <a:custGeom>
                <a:avLst/>
                <a:gdLst/>
                <a:ahLst/>
                <a:cxnLst/>
                <a:rect l="l" t="t" r="r" b="b"/>
                <a:pathLst>
                  <a:path w="3415" h="3533" extrusionOk="0">
                    <a:moveTo>
                      <a:pt x="1722" y="1"/>
                    </a:moveTo>
                    <a:cubicBezTo>
                      <a:pt x="730" y="1"/>
                      <a:pt x="0" y="731"/>
                      <a:pt x="0" y="1723"/>
                    </a:cubicBezTo>
                    <a:cubicBezTo>
                      <a:pt x="0" y="2686"/>
                      <a:pt x="730" y="3532"/>
                      <a:pt x="1722" y="3532"/>
                    </a:cubicBezTo>
                    <a:cubicBezTo>
                      <a:pt x="2685" y="3532"/>
                      <a:pt x="3415" y="2686"/>
                      <a:pt x="3415" y="1723"/>
                    </a:cubicBezTo>
                    <a:cubicBezTo>
                      <a:pt x="3415" y="731"/>
                      <a:pt x="2685" y="1"/>
                      <a:pt x="172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49"/>
              <p:cNvSpPr/>
              <p:nvPr/>
            </p:nvSpPr>
            <p:spPr>
              <a:xfrm>
                <a:off x="-711475" y="-104700"/>
                <a:ext cx="84675" cy="88300"/>
              </a:xfrm>
              <a:custGeom>
                <a:avLst/>
                <a:gdLst/>
                <a:ahLst/>
                <a:cxnLst/>
                <a:rect l="l" t="t" r="r" b="b"/>
                <a:pathLst>
                  <a:path w="3387" h="3532" extrusionOk="0">
                    <a:moveTo>
                      <a:pt x="1693" y="0"/>
                    </a:moveTo>
                    <a:cubicBezTo>
                      <a:pt x="730" y="0"/>
                      <a:pt x="1" y="730"/>
                      <a:pt x="1" y="1693"/>
                    </a:cubicBezTo>
                    <a:cubicBezTo>
                      <a:pt x="1" y="2685"/>
                      <a:pt x="730" y="3532"/>
                      <a:pt x="1693" y="3532"/>
                    </a:cubicBezTo>
                    <a:cubicBezTo>
                      <a:pt x="2657" y="3532"/>
                      <a:pt x="3386" y="2685"/>
                      <a:pt x="3386" y="1693"/>
                    </a:cubicBezTo>
                    <a:cubicBezTo>
                      <a:pt x="3386" y="730"/>
                      <a:pt x="2657" y="0"/>
                      <a:pt x="1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59" name="Google Shape;5059;p49"/>
            <p:cNvSpPr/>
            <p:nvPr/>
          </p:nvSpPr>
          <p:spPr>
            <a:xfrm>
              <a:off x="7589050" y="2522900"/>
              <a:ext cx="45250" cy="41750"/>
            </a:xfrm>
            <a:custGeom>
              <a:avLst/>
              <a:gdLst/>
              <a:ahLst/>
              <a:cxnLst/>
              <a:rect l="l" t="t" r="r" b="b"/>
              <a:pathLst>
                <a:path w="1810" h="1670" extrusionOk="0">
                  <a:moveTo>
                    <a:pt x="856" y="0"/>
                  </a:moveTo>
                  <a:cubicBezTo>
                    <a:pt x="545" y="0"/>
                    <a:pt x="272" y="156"/>
                    <a:pt x="117" y="467"/>
                  </a:cubicBezTo>
                  <a:cubicBezTo>
                    <a:pt x="0" y="847"/>
                    <a:pt x="117" y="1343"/>
                    <a:pt x="613" y="1576"/>
                  </a:cubicBezTo>
                  <a:cubicBezTo>
                    <a:pt x="710" y="1641"/>
                    <a:pt x="818" y="1670"/>
                    <a:pt x="928" y="1670"/>
                  </a:cubicBezTo>
                  <a:cubicBezTo>
                    <a:pt x="1217" y="1670"/>
                    <a:pt x="1524" y="1472"/>
                    <a:pt x="1693" y="1197"/>
                  </a:cubicBezTo>
                  <a:cubicBezTo>
                    <a:pt x="1810" y="730"/>
                    <a:pt x="1693" y="234"/>
                    <a:pt x="1343" y="117"/>
                  </a:cubicBezTo>
                  <a:cubicBezTo>
                    <a:pt x="1177" y="39"/>
                    <a:pt x="1012" y="0"/>
                    <a:pt x="856" y="0"/>
                  </a:cubicBezTo>
                  <a:close/>
                </a:path>
              </a:pathLst>
            </a:custGeom>
            <a:solidFill>
              <a:srgbClr val="AC6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49"/>
            <p:cNvSpPr/>
            <p:nvPr/>
          </p:nvSpPr>
          <p:spPr>
            <a:xfrm>
              <a:off x="7643750" y="2529825"/>
              <a:ext cx="63525" cy="58675"/>
            </a:xfrm>
            <a:custGeom>
              <a:avLst/>
              <a:gdLst/>
              <a:ahLst/>
              <a:cxnLst/>
              <a:rect l="l" t="t" r="r" b="b"/>
              <a:pathLst>
                <a:path w="2541" h="2347" extrusionOk="0">
                  <a:moveTo>
                    <a:pt x="1305" y="1"/>
                  </a:moveTo>
                  <a:cubicBezTo>
                    <a:pt x="1185" y="1"/>
                    <a:pt x="1069" y="24"/>
                    <a:pt x="964" y="74"/>
                  </a:cubicBezTo>
                  <a:cubicBezTo>
                    <a:pt x="351" y="336"/>
                    <a:pt x="1" y="920"/>
                    <a:pt x="234" y="1533"/>
                  </a:cubicBezTo>
                  <a:cubicBezTo>
                    <a:pt x="325" y="2011"/>
                    <a:pt x="789" y="2347"/>
                    <a:pt x="1280" y="2347"/>
                  </a:cubicBezTo>
                  <a:cubicBezTo>
                    <a:pt x="1418" y="2347"/>
                    <a:pt x="1559" y="2320"/>
                    <a:pt x="1694" y="2262"/>
                  </a:cubicBezTo>
                  <a:cubicBezTo>
                    <a:pt x="2307" y="2029"/>
                    <a:pt x="2540" y="1416"/>
                    <a:pt x="2423" y="803"/>
                  </a:cubicBezTo>
                  <a:cubicBezTo>
                    <a:pt x="2239" y="320"/>
                    <a:pt x="1748" y="1"/>
                    <a:pt x="1305" y="1"/>
                  </a:cubicBezTo>
                  <a:close/>
                </a:path>
              </a:pathLst>
            </a:custGeom>
            <a:solidFill>
              <a:srgbClr val="AC6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1" name="Google Shape;5061;p49"/>
          <p:cNvGrpSpPr/>
          <p:nvPr/>
        </p:nvGrpSpPr>
        <p:grpSpPr>
          <a:xfrm rot="-581103">
            <a:off x="3032928" y="3397901"/>
            <a:ext cx="1133019" cy="1654592"/>
            <a:chOff x="-5487625" y="2629100"/>
            <a:chExt cx="1613975" cy="2356950"/>
          </a:xfrm>
        </p:grpSpPr>
        <p:sp>
          <p:nvSpPr>
            <p:cNvPr id="5062" name="Google Shape;5062;p49"/>
            <p:cNvSpPr/>
            <p:nvPr/>
          </p:nvSpPr>
          <p:spPr>
            <a:xfrm>
              <a:off x="-5427075" y="2665575"/>
              <a:ext cx="1553425" cy="2320475"/>
            </a:xfrm>
            <a:custGeom>
              <a:avLst/>
              <a:gdLst/>
              <a:ahLst/>
              <a:cxnLst/>
              <a:rect l="l" t="t" r="r" b="b"/>
              <a:pathLst>
                <a:path w="62137" h="92819" extrusionOk="0">
                  <a:moveTo>
                    <a:pt x="33644" y="0"/>
                  </a:moveTo>
                  <a:cubicBezTo>
                    <a:pt x="15953" y="0"/>
                    <a:pt x="10162" y="16742"/>
                    <a:pt x="9486" y="22829"/>
                  </a:cubicBezTo>
                  <a:cubicBezTo>
                    <a:pt x="9253" y="25397"/>
                    <a:pt x="7793" y="38151"/>
                    <a:pt x="20810" y="46293"/>
                  </a:cubicBezTo>
                  <a:lnTo>
                    <a:pt x="20693" y="46293"/>
                  </a:lnTo>
                  <a:cubicBezTo>
                    <a:pt x="20314" y="46060"/>
                    <a:pt x="16899" y="44367"/>
                    <a:pt x="13397" y="42908"/>
                  </a:cubicBezTo>
                  <a:cubicBezTo>
                    <a:pt x="13397" y="42529"/>
                    <a:pt x="13251" y="42295"/>
                    <a:pt x="13017" y="42295"/>
                  </a:cubicBezTo>
                  <a:cubicBezTo>
                    <a:pt x="12405" y="42032"/>
                    <a:pt x="11792" y="41916"/>
                    <a:pt x="11062" y="41916"/>
                  </a:cubicBezTo>
                  <a:cubicBezTo>
                    <a:pt x="9865" y="41449"/>
                    <a:pt x="8640" y="40953"/>
                    <a:pt x="7677" y="40719"/>
                  </a:cubicBezTo>
                  <a:cubicBezTo>
                    <a:pt x="7141" y="40598"/>
                    <a:pt x="6562" y="40527"/>
                    <a:pt x="5973" y="40527"/>
                  </a:cubicBezTo>
                  <a:cubicBezTo>
                    <a:pt x="4154" y="40527"/>
                    <a:pt x="2241" y="41201"/>
                    <a:pt x="1227" y="43141"/>
                  </a:cubicBezTo>
                  <a:cubicBezTo>
                    <a:pt x="1" y="45564"/>
                    <a:pt x="847" y="48249"/>
                    <a:pt x="3299" y="51051"/>
                  </a:cubicBezTo>
                  <a:cubicBezTo>
                    <a:pt x="3415" y="51167"/>
                    <a:pt x="3532" y="51284"/>
                    <a:pt x="3649" y="51518"/>
                  </a:cubicBezTo>
                  <a:cubicBezTo>
                    <a:pt x="3766" y="52014"/>
                    <a:pt x="4028" y="52627"/>
                    <a:pt x="4379" y="53123"/>
                  </a:cubicBezTo>
                  <a:cubicBezTo>
                    <a:pt x="4497" y="53281"/>
                    <a:pt x="4657" y="53344"/>
                    <a:pt x="4822" y="53344"/>
                  </a:cubicBezTo>
                  <a:cubicBezTo>
                    <a:pt x="5021" y="53344"/>
                    <a:pt x="5227" y="53251"/>
                    <a:pt x="5371" y="53123"/>
                  </a:cubicBezTo>
                  <a:cubicBezTo>
                    <a:pt x="8406" y="55779"/>
                    <a:pt x="12784" y="58960"/>
                    <a:pt x="13134" y="59310"/>
                  </a:cubicBezTo>
                  <a:lnTo>
                    <a:pt x="5838" y="72823"/>
                  </a:lnTo>
                  <a:cubicBezTo>
                    <a:pt x="6947" y="73669"/>
                    <a:pt x="8027" y="74632"/>
                    <a:pt x="9253" y="75362"/>
                  </a:cubicBezTo>
                  <a:cubicBezTo>
                    <a:pt x="9136" y="75858"/>
                    <a:pt x="9019" y="76471"/>
                    <a:pt x="8873" y="76938"/>
                  </a:cubicBezTo>
                  <a:cubicBezTo>
                    <a:pt x="8640" y="76938"/>
                    <a:pt x="8406" y="77055"/>
                    <a:pt x="8289" y="77317"/>
                  </a:cubicBezTo>
                  <a:cubicBezTo>
                    <a:pt x="8143" y="78164"/>
                    <a:pt x="8143" y="79010"/>
                    <a:pt x="8289" y="79856"/>
                  </a:cubicBezTo>
                  <a:cubicBezTo>
                    <a:pt x="8027" y="81432"/>
                    <a:pt x="7910" y="82775"/>
                    <a:pt x="8027" y="83388"/>
                  </a:cubicBezTo>
                  <a:cubicBezTo>
                    <a:pt x="8523" y="87036"/>
                    <a:pt x="9982" y="88145"/>
                    <a:pt x="11558" y="88991"/>
                  </a:cubicBezTo>
                  <a:cubicBezTo>
                    <a:pt x="12128" y="89237"/>
                    <a:pt x="12988" y="89413"/>
                    <a:pt x="13981" y="89413"/>
                  </a:cubicBezTo>
                  <a:cubicBezTo>
                    <a:pt x="15940" y="89413"/>
                    <a:pt x="18415" y="88728"/>
                    <a:pt x="20197" y="86540"/>
                  </a:cubicBezTo>
                  <a:cubicBezTo>
                    <a:pt x="20314" y="86423"/>
                    <a:pt x="20547" y="86190"/>
                    <a:pt x="20693" y="85956"/>
                  </a:cubicBezTo>
                  <a:cubicBezTo>
                    <a:pt x="21277" y="85694"/>
                    <a:pt x="21890" y="85343"/>
                    <a:pt x="22269" y="84847"/>
                  </a:cubicBezTo>
                  <a:cubicBezTo>
                    <a:pt x="22619" y="84497"/>
                    <a:pt x="22386" y="84118"/>
                    <a:pt x="22006" y="83884"/>
                  </a:cubicBezTo>
                  <a:cubicBezTo>
                    <a:pt x="22619" y="83038"/>
                    <a:pt x="23115" y="82045"/>
                    <a:pt x="23612" y="81199"/>
                  </a:cubicBezTo>
                  <a:cubicBezTo>
                    <a:pt x="25655" y="81578"/>
                    <a:pt x="27610" y="81812"/>
                    <a:pt x="29565" y="81929"/>
                  </a:cubicBezTo>
                  <a:cubicBezTo>
                    <a:pt x="29799" y="82892"/>
                    <a:pt x="30032" y="84001"/>
                    <a:pt x="30412" y="85081"/>
                  </a:cubicBezTo>
                  <a:cubicBezTo>
                    <a:pt x="30032" y="85227"/>
                    <a:pt x="29799" y="85577"/>
                    <a:pt x="30032" y="85956"/>
                  </a:cubicBezTo>
                  <a:cubicBezTo>
                    <a:pt x="30295" y="86423"/>
                    <a:pt x="30645" y="86919"/>
                    <a:pt x="31025" y="87270"/>
                  </a:cubicBezTo>
                  <a:cubicBezTo>
                    <a:pt x="31141" y="87532"/>
                    <a:pt x="31258" y="87882"/>
                    <a:pt x="31375" y="88145"/>
                  </a:cubicBezTo>
                  <a:cubicBezTo>
                    <a:pt x="32897" y="91576"/>
                    <a:pt x="36381" y="92818"/>
                    <a:pt x="38358" y="92818"/>
                  </a:cubicBezTo>
                  <a:cubicBezTo>
                    <a:pt x="38617" y="92818"/>
                    <a:pt x="38851" y="92797"/>
                    <a:pt x="39051" y="92756"/>
                  </a:cubicBezTo>
                  <a:cubicBezTo>
                    <a:pt x="40860" y="92523"/>
                    <a:pt x="42582" y="91910"/>
                    <a:pt x="44041" y="88495"/>
                  </a:cubicBezTo>
                  <a:cubicBezTo>
                    <a:pt x="44275" y="87882"/>
                    <a:pt x="44508" y="86803"/>
                    <a:pt x="44625" y="85227"/>
                  </a:cubicBezTo>
                  <a:cubicBezTo>
                    <a:pt x="45121" y="84497"/>
                    <a:pt x="45501" y="83505"/>
                    <a:pt x="45501" y="82542"/>
                  </a:cubicBezTo>
                  <a:cubicBezTo>
                    <a:pt x="45617" y="82162"/>
                    <a:pt x="45238" y="82045"/>
                    <a:pt x="45004" y="82045"/>
                  </a:cubicBezTo>
                  <a:lnTo>
                    <a:pt x="45004" y="80966"/>
                  </a:lnTo>
                  <a:cubicBezTo>
                    <a:pt x="47806" y="80353"/>
                    <a:pt x="49499" y="79856"/>
                    <a:pt x="49499" y="79856"/>
                  </a:cubicBezTo>
                  <a:lnTo>
                    <a:pt x="45617" y="63921"/>
                  </a:lnTo>
                  <a:cubicBezTo>
                    <a:pt x="46084" y="63805"/>
                    <a:pt x="51075" y="61878"/>
                    <a:pt x="54840" y="60156"/>
                  </a:cubicBezTo>
                  <a:cubicBezTo>
                    <a:pt x="54931" y="60320"/>
                    <a:pt x="55146" y="60472"/>
                    <a:pt x="55359" y="60472"/>
                  </a:cubicBezTo>
                  <a:cubicBezTo>
                    <a:pt x="55488" y="60472"/>
                    <a:pt x="55616" y="60416"/>
                    <a:pt x="55715" y="60273"/>
                  </a:cubicBezTo>
                  <a:cubicBezTo>
                    <a:pt x="56182" y="59923"/>
                    <a:pt x="56562" y="59544"/>
                    <a:pt x="56795" y="59077"/>
                  </a:cubicBezTo>
                  <a:cubicBezTo>
                    <a:pt x="57029" y="58960"/>
                    <a:pt x="57291" y="58814"/>
                    <a:pt x="57408" y="58697"/>
                  </a:cubicBezTo>
                  <a:cubicBezTo>
                    <a:pt x="60560" y="56625"/>
                    <a:pt x="62136" y="54319"/>
                    <a:pt x="61669" y="51518"/>
                  </a:cubicBezTo>
                  <a:cubicBezTo>
                    <a:pt x="61056" y="48862"/>
                    <a:pt x="58371" y="47636"/>
                    <a:pt x="56066" y="47519"/>
                  </a:cubicBezTo>
                  <a:cubicBezTo>
                    <a:pt x="55102" y="47519"/>
                    <a:pt x="53760" y="47519"/>
                    <a:pt x="52417" y="47753"/>
                  </a:cubicBezTo>
                  <a:cubicBezTo>
                    <a:pt x="51969" y="47582"/>
                    <a:pt x="51458" y="47473"/>
                    <a:pt x="50975" y="47473"/>
                  </a:cubicBezTo>
                  <a:cubicBezTo>
                    <a:pt x="50799" y="47473"/>
                    <a:pt x="50626" y="47488"/>
                    <a:pt x="50462" y="47519"/>
                  </a:cubicBezTo>
                  <a:cubicBezTo>
                    <a:pt x="50112" y="47519"/>
                    <a:pt x="49878" y="47753"/>
                    <a:pt x="49878" y="48015"/>
                  </a:cubicBezTo>
                  <a:cubicBezTo>
                    <a:pt x="46084" y="48482"/>
                    <a:pt x="42436" y="49212"/>
                    <a:pt x="41969" y="49329"/>
                  </a:cubicBezTo>
                  <a:cubicBezTo>
                    <a:pt x="56678" y="45097"/>
                    <a:pt x="58867" y="32314"/>
                    <a:pt x="59218" y="29775"/>
                  </a:cubicBezTo>
                  <a:cubicBezTo>
                    <a:pt x="60443" y="23325"/>
                    <a:pt x="59101" y="3245"/>
                    <a:pt x="38058" y="327"/>
                  </a:cubicBezTo>
                  <a:cubicBezTo>
                    <a:pt x="36511" y="105"/>
                    <a:pt x="35040" y="0"/>
                    <a:pt x="33644"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49"/>
            <p:cNvSpPr/>
            <p:nvPr/>
          </p:nvSpPr>
          <p:spPr>
            <a:xfrm>
              <a:off x="-5487625" y="2629100"/>
              <a:ext cx="1553400" cy="2320475"/>
            </a:xfrm>
            <a:custGeom>
              <a:avLst/>
              <a:gdLst/>
              <a:ahLst/>
              <a:cxnLst/>
              <a:rect l="l" t="t" r="r" b="b"/>
              <a:pathLst>
                <a:path w="62136" h="92819" extrusionOk="0">
                  <a:moveTo>
                    <a:pt x="33644" y="0"/>
                  </a:moveTo>
                  <a:cubicBezTo>
                    <a:pt x="15953" y="0"/>
                    <a:pt x="10162" y="16742"/>
                    <a:pt x="9486" y="22828"/>
                  </a:cubicBezTo>
                  <a:cubicBezTo>
                    <a:pt x="9252" y="25397"/>
                    <a:pt x="7793" y="38151"/>
                    <a:pt x="20780" y="46293"/>
                  </a:cubicBezTo>
                  <a:cubicBezTo>
                    <a:pt x="20430" y="46176"/>
                    <a:pt x="11791" y="41682"/>
                    <a:pt x="7793" y="40719"/>
                  </a:cubicBezTo>
                  <a:cubicBezTo>
                    <a:pt x="7222" y="40597"/>
                    <a:pt x="6616" y="40527"/>
                    <a:pt x="6007" y="40527"/>
                  </a:cubicBezTo>
                  <a:cubicBezTo>
                    <a:pt x="4126" y="40527"/>
                    <a:pt x="2218" y="41201"/>
                    <a:pt x="1226" y="43141"/>
                  </a:cubicBezTo>
                  <a:cubicBezTo>
                    <a:pt x="0" y="45564"/>
                    <a:pt x="847" y="48249"/>
                    <a:pt x="3269" y="51050"/>
                  </a:cubicBezTo>
                  <a:cubicBezTo>
                    <a:pt x="5837" y="53969"/>
                    <a:pt x="13251" y="59310"/>
                    <a:pt x="13251" y="59310"/>
                  </a:cubicBezTo>
                  <a:cubicBezTo>
                    <a:pt x="13251" y="59310"/>
                    <a:pt x="7530" y="79739"/>
                    <a:pt x="8026" y="83388"/>
                  </a:cubicBezTo>
                  <a:cubicBezTo>
                    <a:pt x="8523" y="87036"/>
                    <a:pt x="9982" y="88145"/>
                    <a:pt x="11675" y="88991"/>
                  </a:cubicBezTo>
                  <a:cubicBezTo>
                    <a:pt x="12205" y="89237"/>
                    <a:pt x="13039" y="89413"/>
                    <a:pt x="14015" y="89413"/>
                  </a:cubicBezTo>
                  <a:cubicBezTo>
                    <a:pt x="15940" y="89413"/>
                    <a:pt x="18415" y="88728"/>
                    <a:pt x="20197" y="86540"/>
                  </a:cubicBezTo>
                  <a:cubicBezTo>
                    <a:pt x="22823" y="83422"/>
                    <a:pt x="24765" y="78278"/>
                    <a:pt x="25993" y="78278"/>
                  </a:cubicBezTo>
                  <a:cubicBezTo>
                    <a:pt x="26007" y="78278"/>
                    <a:pt x="26020" y="78279"/>
                    <a:pt x="26034" y="78280"/>
                  </a:cubicBezTo>
                  <a:lnTo>
                    <a:pt x="27113" y="78280"/>
                  </a:lnTo>
                  <a:lnTo>
                    <a:pt x="28223" y="78514"/>
                  </a:lnTo>
                  <a:cubicBezTo>
                    <a:pt x="29302" y="78776"/>
                    <a:pt x="29799" y="84351"/>
                    <a:pt x="31491" y="88145"/>
                  </a:cubicBezTo>
                  <a:cubicBezTo>
                    <a:pt x="32884" y="91576"/>
                    <a:pt x="36376" y="92818"/>
                    <a:pt x="38337" y="92818"/>
                  </a:cubicBezTo>
                  <a:cubicBezTo>
                    <a:pt x="38594" y="92818"/>
                    <a:pt x="38825" y="92797"/>
                    <a:pt x="39021" y="92756"/>
                  </a:cubicBezTo>
                  <a:cubicBezTo>
                    <a:pt x="40860" y="92523"/>
                    <a:pt x="42552" y="91910"/>
                    <a:pt x="44012" y="88495"/>
                  </a:cubicBezTo>
                  <a:cubicBezTo>
                    <a:pt x="45471" y="85080"/>
                    <a:pt x="45734" y="63921"/>
                    <a:pt x="45734" y="63921"/>
                  </a:cubicBezTo>
                  <a:cubicBezTo>
                    <a:pt x="45734" y="63921"/>
                    <a:pt x="54227" y="60769"/>
                    <a:pt x="57408" y="58697"/>
                  </a:cubicBezTo>
                  <a:cubicBezTo>
                    <a:pt x="60560" y="56625"/>
                    <a:pt x="62136" y="54319"/>
                    <a:pt x="61640" y="51517"/>
                  </a:cubicBezTo>
                  <a:cubicBezTo>
                    <a:pt x="61173" y="48861"/>
                    <a:pt x="58371" y="47636"/>
                    <a:pt x="56065" y="47519"/>
                  </a:cubicBezTo>
                  <a:cubicBezTo>
                    <a:pt x="55936" y="47515"/>
                    <a:pt x="55801" y="47514"/>
                    <a:pt x="55662" y="47514"/>
                  </a:cubicBezTo>
                  <a:cubicBezTo>
                    <a:pt x="51337" y="47514"/>
                    <a:pt x="42420" y="49215"/>
                    <a:pt x="41940" y="49328"/>
                  </a:cubicBezTo>
                  <a:cubicBezTo>
                    <a:pt x="56795" y="45097"/>
                    <a:pt x="58867" y="32313"/>
                    <a:pt x="59334" y="29774"/>
                  </a:cubicBezTo>
                  <a:cubicBezTo>
                    <a:pt x="60443" y="23324"/>
                    <a:pt x="59217" y="3245"/>
                    <a:pt x="38058" y="326"/>
                  </a:cubicBezTo>
                  <a:cubicBezTo>
                    <a:pt x="36510" y="104"/>
                    <a:pt x="35040" y="0"/>
                    <a:pt x="336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49"/>
            <p:cNvSpPr/>
            <p:nvPr/>
          </p:nvSpPr>
          <p:spPr>
            <a:xfrm>
              <a:off x="-5071000" y="3226700"/>
              <a:ext cx="175850" cy="168650"/>
            </a:xfrm>
            <a:custGeom>
              <a:avLst/>
              <a:gdLst/>
              <a:ahLst/>
              <a:cxnLst/>
              <a:rect l="l" t="t" r="r" b="b"/>
              <a:pathLst>
                <a:path w="7034" h="6746" extrusionOk="0">
                  <a:moveTo>
                    <a:pt x="3544" y="0"/>
                  </a:moveTo>
                  <a:cubicBezTo>
                    <a:pt x="1909" y="0"/>
                    <a:pt x="447" y="1268"/>
                    <a:pt x="234" y="2952"/>
                  </a:cubicBezTo>
                  <a:cubicBezTo>
                    <a:pt x="0" y="4761"/>
                    <a:pt x="1197" y="6454"/>
                    <a:pt x="3035" y="6717"/>
                  </a:cubicBezTo>
                  <a:cubicBezTo>
                    <a:pt x="3184" y="6736"/>
                    <a:pt x="3332" y="6745"/>
                    <a:pt x="3478" y="6745"/>
                  </a:cubicBezTo>
                  <a:cubicBezTo>
                    <a:pt x="5117" y="6745"/>
                    <a:pt x="6586" y="5576"/>
                    <a:pt x="6800" y="3915"/>
                  </a:cubicBezTo>
                  <a:cubicBezTo>
                    <a:pt x="7034" y="2076"/>
                    <a:pt x="5837" y="384"/>
                    <a:pt x="3999" y="33"/>
                  </a:cubicBezTo>
                  <a:cubicBezTo>
                    <a:pt x="3846" y="11"/>
                    <a:pt x="3694" y="0"/>
                    <a:pt x="3544" y="0"/>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49"/>
            <p:cNvSpPr/>
            <p:nvPr/>
          </p:nvSpPr>
          <p:spPr>
            <a:xfrm>
              <a:off x="-5195775" y="3396800"/>
              <a:ext cx="176600" cy="165650"/>
            </a:xfrm>
            <a:custGeom>
              <a:avLst/>
              <a:gdLst/>
              <a:ahLst/>
              <a:cxnLst/>
              <a:rect l="l" t="t" r="r" b="b"/>
              <a:pathLst>
                <a:path w="7064" h="6626" extrusionOk="0">
                  <a:moveTo>
                    <a:pt x="3549" y="0"/>
                  </a:moveTo>
                  <a:cubicBezTo>
                    <a:pt x="1917" y="0"/>
                    <a:pt x="475" y="1146"/>
                    <a:pt x="234" y="2831"/>
                  </a:cubicBezTo>
                  <a:cubicBezTo>
                    <a:pt x="1" y="4641"/>
                    <a:pt x="1226" y="6363"/>
                    <a:pt x="3036" y="6596"/>
                  </a:cubicBezTo>
                  <a:cubicBezTo>
                    <a:pt x="3189" y="6616"/>
                    <a:pt x="3342" y="6625"/>
                    <a:pt x="3493" y="6625"/>
                  </a:cubicBezTo>
                  <a:cubicBezTo>
                    <a:pt x="5147" y="6625"/>
                    <a:pt x="6587" y="5479"/>
                    <a:pt x="6801" y="3794"/>
                  </a:cubicBezTo>
                  <a:cubicBezTo>
                    <a:pt x="7063" y="1985"/>
                    <a:pt x="5838" y="263"/>
                    <a:pt x="3999" y="29"/>
                  </a:cubicBezTo>
                  <a:cubicBezTo>
                    <a:pt x="3848" y="10"/>
                    <a:pt x="3697" y="0"/>
                    <a:pt x="3549" y="0"/>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49"/>
            <p:cNvSpPr/>
            <p:nvPr/>
          </p:nvSpPr>
          <p:spPr>
            <a:xfrm>
              <a:off x="-4390275" y="3323825"/>
              <a:ext cx="176600" cy="166350"/>
            </a:xfrm>
            <a:custGeom>
              <a:avLst/>
              <a:gdLst/>
              <a:ahLst/>
              <a:cxnLst/>
              <a:rect l="l" t="t" r="r" b="b"/>
              <a:pathLst>
                <a:path w="7064" h="6654" extrusionOk="0">
                  <a:moveTo>
                    <a:pt x="3571" y="1"/>
                  </a:moveTo>
                  <a:cubicBezTo>
                    <a:pt x="1917" y="1"/>
                    <a:pt x="475" y="1147"/>
                    <a:pt x="234" y="2832"/>
                  </a:cubicBezTo>
                  <a:cubicBezTo>
                    <a:pt x="1" y="4641"/>
                    <a:pt x="1227" y="6363"/>
                    <a:pt x="3036" y="6597"/>
                  </a:cubicBezTo>
                  <a:cubicBezTo>
                    <a:pt x="3237" y="6635"/>
                    <a:pt x="3437" y="6653"/>
                    <a:pt x="3632" y="6653"/>
                  </a:cubicBezTo>
                  <a:cubicBezTo>
                    <a:pt x="5228" y="6653"/>
                    <a:pt x="6593" y="5432"/>
                    <a:pt x="6801" y="3795"/>
                  </a:cubicBezTo>
                  <a:cubicBezTo>
                    <a:pt x="7064" y="1985"/>
                    <a:pt x="5838" y="263"/>
                    <a:pt x="4029" y="30"/>
                  </a:cubicBezTo>
                  <a:cubicBezTo>
                    <a:pt x="3875" y="10"/>
                    <a:pt x="3722" y="1"/>
                    <a:pt x="3571"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49"/>
            <p:cNvSpPr/>
            <p:nvPr/>
          </p:nvSpPr>
          <p:spPr>
            <a:xfrm>
              <a:off x="-4317300" y="3518550"/>
              <a:ext cx="179525" cy="168650"/>
            </a:xfrm>
            <a:custGeom>
              <a:avLst/>
              <a:gdLst/>
              <a:ahLst/>
              <a:cxnLst/>
              <a:rect l="l" t="t" r="r" b="b"/>
              <a:pathLst>
                <a:path w="7181" h="6746" extrusionOk="0">
                  <a:moveTo>
                    <a:pt x="3567" y="1"/>
                  </a:moveTo>
                  <a:cubicBezTo>
                    <a:pt x="1914" y="1"/>
                    <a:pt x="475" y="1268"/>
                    <a:pt x="234" y="2952"/>
                  </a:cubicBezTo>
                  <a:cubicBezTo>
                    <a:pt x="1" y="4761"/>
                    <a:pt x="1226" y="6454"/>
                    <a:pt x="3036" y="6717"/>
                  </a:cubicBezTo>
                  <a:cubicBezTo>
                    <a:pt x="3187" y="6736"/>
                    <a:pt x="3336" y="6745"/>
                    <a:pt x="3485" y="6745"/>
                  </a:cubicBezTo>
                  <a:cubicBezTo>
                    <a:pt x="5142" y="6745"/>
                    <a:pt x="6586" y="5576"/>
                    <a:pt x="6801" y="3915"/>
                  </a:cubicBezTo>
                  <a:cubicBezTo>
                    <a:pt x="7180" y="1960"/>
                    <a:pt x="5838" y="384"/>
                    <a:pt x="4028" y="33"/>
                  </a:cubicBezTo>
                  <a:cubicBezTo>
                    <a:pt x="3873" y="11"/>
                    <a:pt x="3719" y="1"/>
                    <a:pt x="3567" y="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49"/>
            <p:cNvSpPr/>
            <p:nvPr/>
          </p:nvSpPr>
          <p:spPr>
            <a:xfrm>
              <a:off x="-4732725" y="3309300"/>
              <a:ext cx="196700" cy="104175"/>
            </a:xfrm>
            <a:custGeom>
              <a:avLst/>
              <a:gdLst/>
              <a:ahLst/>
              <a:cxnLst/>
              <a:rect l="l" t="t" r="r" b="b"/>
              <a:pathLst>
                <a:path w="7868" h="4167" extrusionOk="0">
                  <a:moveTo>
                    <a:pt x="759" y="0"/>
                  </a:moveTo>
                  <a:cubicBezTo>
                    <a:pt x="397" y="0"/>
                    <a:pt x="1" y="298"/>
                    <a:pt x="69" y="728"/>
                  </a:cubicBezTo>
                  <a:cubicBezTo>
                    <a:pt x="570" y="2882"/>
                    <a:pt x="2456" y="4166"/>
                    <a:pt x="4274" y="4166"/>
                  </a:cubicBezTo>
                  <a:cubicBezTo>
                    <a:pt x="5633" y="4166"/>
                    <a:pt x="6954" y="3448"/>
                    <a:pt x="7628" y="1837"/>
                  </a:cubicBezTo>
                  <a:cubicBezTo>
                    <a:pt x="7867" y="1339"/>
                    <a:pt x="7441" y="896"/>
                    <a:pt x="7062" y="896"/>
                  </a:cubicBezTo>
                  <a:cubicBezTo>
                    <a:pt x="6886" y="896"/>
                    <a:pt x="6720" y="992"/>
                    <a:pt x="6636" y="1224"/>
                  </a:cubicBezTo>
                  <a:cubicBezTo>
                    <a:pt x="6124" y="2424"/>
                    <a:pt x="5183" y="2949"/>
                    <a:pt x="4227" y="2949"/>
                  </a:cubicBezTo>
                  <a:cubicBezTo>
                    <a:pt x="2950" y="2949"/>
                    <a:pt x="1646" y="2013"/>
                    <a:pt x="1295" y="494"/>
                  </a:cubicBezTo>
                  <a:cubicBezTo>
                    <a:pt x="1247" y="146"/>
                    <a:pt x="1011" y="0"/>
                    <a:pt x="759" y="0"/>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49"/>
            <p:cNvSpPr/>
            <p:nvPr/>
          </p:nvSpPr>
          <p:spPr>
            <a:xfrm>
              <a:off x="-5068100" y="3028800"/>
              <a:ext cx="176600" cy="101725"/>
            </a:xfrm>
            <a:custGeom>
              <a:avLst/>
              <a:gdLst/>
              <a:ahLst/>
              <a:cxnLst/>
              <a:rect l="l" t="t" r="r" b="b"/>
              <a:pathLst>
                <a:path w="7064" h="4069" extrusionOk="0">
                  <a:moveTo>
                    <a:pt x="5303" y="1"/>
                  </a:moveTo>
                  <a:cubicBezTo>
                    <a:pt x="4584" y="1"/>
                    <a:pt x="3785" y="173"/>
                    <a:pt x="3270" y="390"/>
                  </a:cubicBezTo>
                  <a:cubicBezTo>
                    <a:pt x="1227" y="1120"/>
                    <a:pt x="1" y="3075"/>
                    <a:pt x="847" y="3922"/>
                  </a:cubicBezTo>
                  <a:cubicBezTo>
                    <a:pt x="950" y="4025"/>
                    <a:pt x="1070" y="4069"/>
                    <a:pt x="1206" y="4069"/>
                  </a:cubicBezTo>
                  <a:cubicBezTo>
                    <a:pt x="1878" y="4069"/>
                    <a:pt x="2931" y="2973"/>
                    <a:pt x="4145" y="2462"/>
                  </a:cubicBezTo>
                  <a:cubicBezTo>
                    <a:pt x="5459" y="1850"/>
                    <a:pt x="7064" y="2346"/>
                    <a:pt x="6918" y="886"/>
                  </a:cubicBezTo>
                  <a:cubicBezTo>
                    <a:pt x="6855" y="230"/>
                    <a:pt x="6132" y="1"/>
                    <a:pt x="5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49"/>
            <p:cNvSpPr/>
            <p:nvPr/>
          </p:nvSpPr>
          <p:spPr>
            <a:xfrm>
              <a:off x="-4299050" y="3122950"/>
              <a:ext cx="167100" cy="129850"/>
            </a:xfrm>
            <a:custGeom>
              <a:avLst/>
              <a:gdLst/>
              <a:ahLst/>
              <a:cxnLst/>
              <a:rect l="l" t="t" r="r" b="b"/>
              <a:pathLst>
                <a:path w="6684" h="5194" extrusionOk="0">
                  <a:moveTo>
                    <a:pt x="1621" y="0"/>
                  </a:moveTo>
                  <a:cubicBezTo>
                    <a:pt x="1162" y="0"/>
                    <a:pt x="785" y="150"/>
                    <a:pt x="613" y="535"/>
                  </a:cubicBezTo>
                  <a:cubicBezTo>
                    <a:pt x="0" y="1848"/>
                    <a:pt x="1693" y="1848"/>
                    <a:pt x="2802" y="2841"/>
                  </a:cubicBezTo>
                  <a:cubicBezTo>
                    <a:pt x="3916" y="3716"/>
                    <a:pt x="4716" y="5193"/>
                    <a:pt x="5401" y="5193"/>
                  </a:cubicBezTo>
                  <a:cubicBezTo>
                    <a:pt x="5469" y="5193"/>
                    <a:pt x="5537" y="5178"/>
                    <a:pt x="5604" y="5146"/>
                  </a:cubicBezTo>
                  <a:cubicBezTo>
                    <a:pt x="6684" y="4534"/>
                    <a:pt x="5954" y="2345"/>
                    <a:pt x="4261" y="1002"/>
                  </a:cubicBezTo>
                  <a:cubicBezTo>
                    <a:pt x="3633" y="526"/>
                    <a:pt x="2483" y="0"/>
                    <a:pt x="1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49"/>
            <p:cNvSpPr/>
            <p:nvPr/>
          </p:nvSpPr>
          <p:spPr>
            <a:xfrm>
              <a:off x="-4244325" y="3816525"/>
              <a:ext cx="197750" cy="323175"/>
            </a:xfrm>
            <a:custGeom>
              <a:avLst/>
              <a:gdLst/>
              <a:ahLst/>
              <a:cxnLst/>
              <a:rect l="l" t="t" r="r" b="b"/>
              <a:pathLst>
                <a:path w="7910" h="12927" extrusionOk="0">
                  <a:moveTo>
                    <a:pt x="1186" y="1"/>
                  </a:moveTo>
                  <a:cubicBezTo>
                    <a:pt x="1030" y="1"/>
                    <a:pt x="877" y="8"/>
                    <a:pt x="730" y="22"/>
                  </a:cubicBezTo>
                  <a:cubicBezTo>
                    <a:pt x="0" y="22"/>
                    <a:pt x="0" y="1248"/>
                    <a:pt x="730" y="1248"/>
                  </a:cubicBezTo>
                  <a:lnTo>
                    <a:pt x="1576" y="1248"/>
                  </a:lnTo>
                  <a:cubicBezTo>
                    <a:pt x="2685" y="1364"/>
                    <a:pt x="2919" y="1481"/>
                    <a:pt x="3152" y="2707"/>
                  </a:cubicBezTo>
                  <a:cubicBezTo>
                    <a:pt x="3415" y="4020"/>
                    <a:pt x="3298" y="3437"/>
                    <a:pt x="2802" y="4400"/>
                  </a:cubicBezTo>
                  <a:cubicBezTo>
                    <a:pt x="2306" y="5246"/>
                    <a:pt x="1693" y="5976"/>
                    <a:pt x="1955" y="7085"/>
                  </a:cubicBezTo>
                  <a:cubicBezTo>
                    <a:pt x="2189" y="7931"/>
                    <a:pt x="2685" y="8544"/>
                    <a:pt x="3531" y="8778"/>
                  </a:cubicBezTo>
                  <a:cubicBezTo>
                    <a:pt x="4028" y="9011"/>
                    <a:pt x="4991" y="9011"/>
                    <a:pt x="5487" y="9390"/>
                  </a:cubicBezTo>
                  <a:cubicBezTo>
                    <a:pt x="6216" y="10003"/>
                    <a:pt x="5954" y="11317"/>
                    <a:pt x="5224" y="11930"/>
                  </a:cubicBezTo>
                  <a:cubicBezTo>
                    <a:pt x="4742" y="12320"/>
                    <a:pt x="5181" y="12927"/>
                    <a:pt x="5674" y="12927"/>
                  </a:cubicBezTo>
                  <a:cubicBezTo>
                    <a:pt x="5808" y="12927"/>
                    <a:pt x="5946" y="12882"/>
                    <a:pt x="6071" y="12776"/>
                  </a:cubicBezTo>
                  <a:cubicBezTo>
                    <a:pt x="7063" y="11930"/>
                    <a:pt x="7909" y="10470"/>
                    <a:pt x="7180" y="9128"/>
                  </a:cubicBezTo>
                  <a:cubicBezTo>
                    <a:pt x="6216" y="7435"/>
                    <a:pt x="1693" y="8165"/>
                    <a:pt x="3765" y="5129"/>
                  </a:cubicBezTo>
                  <a:cubicBezTo>
                    <a:pt x="4611" y="3904"/>
                    <a:pt x="5341" y="2707"/>
                    <a:pt x="4378" y="1364"/>
                  </a:cubicBezTo>
                  <a:cubicBezTo>
                    <a:pt x="3633" y="389"/>
                    <a:pt x="2325" y="1"/>
                    <a:pt x="1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49"/>
            <p:cNvSpPr/>
            <p:nvPr/>
          </p:nvSpPr>
          <p:spPr>
            <a:xfrm>
              <a:off x="-5405900" y="3676775"/>
              <a:ext cx="260050" cy="286425"/>
            </a:xfrm>
            <a:custGeom>
              <a:avLst/>
              <a:gdLst/>
              <a:ahLst/>
              <a:cxnLst/>
              <a:rect l="l" t="t" r="r" b="b"/>
              <a:pathLst>
                <a:path w="10402" h="11457" extrusionOk="0">
                  <a:moveTo>
                    <a:pt x="7839" y="0"/>
                  </a:moveTo>
                  <a:cubicBezTo>
                    <a:pt x="7122" y="0"/>
                    <a:pt x="6416" y="180"/>
                    <a:pt x="5837" y="621"/>
                  </a:cubicBezTo>
                  <a:cubicBezTo>
                    <a:pt x="4378" y="1847"/>
                    <a:pt x="5108" y="3044"/>
                    <a:pt x="5487" y="4503"/>
                  </a:cubicBezTo>
                  <a:cubicBezTo>
                    <a:pt x="6450" y="7918"/>
                    <a:pt x="2452" y="5962"/>
                    <a:pt x="992" y="7421"/>
                  </a:cubicBezTo>
                  <a:cubicBezTo>
                    <a:pt x="0" y="8414"/>
                    <a:pt x="380" y="10106"/>
                    <a:pt x="1109" y="11216"/>
                  </a:cubicBezTo>
                  <a:cubicBezTo>
                    <a:pt x="1211" y="11386"/>
                    <a:pt x="1378" y="11457"/>
                    <a:pt x="1553" y="11457"/>
                  </a:cubicBezTo>
                  <a:cubicBezTo>
                    <a:pt x="1979" y="11457"/>
                    <a:pt x="2458" y="11037"/>
                    <a:pt x="2189" y="10603"/>
                  </a:cubicBezTo>
                  <a:cubicBezTo>
                    <a:pt x="1722" y="9873"/>
                    <a:pt x="1605" y="9494"/>
                    <a:pt x="1956" y="8764"/>
                  </a:cubicBezTo>
                  <a:cubicBezTo>
                    <a:pt x="2344" y="8101"/>
                    <a:pt x="2429" y="8029"/>
                    <a:pt x="2854" y="8029"/>
                  </a:cubicBezTo>
                  <a:cubicBezTo>
                    <a:pt x="2972" y="8029"/>
                    <a:pt x="3115" y="8034"/>
                    <a:pt x="3298" y="8034"/>
                  </a:cubicBezTo>
                  <a:lnTo>
                    <a:pt x="4261" y="8034"/>
                  </a:lnTo>
                  <a:cubicBezTo>
                    <a:pt x="5370" y="8034"/>
                    <a:pt x="6217" y="7684"/>
                    <a:pt x="6713" y="6575"/>
                  </a:cubicBezTo>
                  <a:cubicBezTo>
                    <a:pt x="7180" y="5495"/>
                    <a:pt x="6713" y="4649"/>
                    <a:pt x="6333" y="3540"/>
                  </a:cubicBezTo>
                  <a:cubicBezTo>
                    <a:pt x="6111" y="2370"/>
                    <a:pt x="6659" y="1226"/>
                    <a:pt x="7978" y="1226"/>
                  </a:cubicBezTo>
                  <a:cubicBezTo>
                    <a:pt x="8041" y="1226"/>
                    <a:pt x="8106" y="1229"/>
                    <a:pt x="8172" y="1234"/>
                  </a:cubicBezTo>
                  <a:cubicBezTo>
                    <a:pt x="8522" y="1234"/>
                    <a:pt x="9018" y="1351"/>
                    <a:pt x="9369" y="1468"/>
                  </a:cubicBezTo>
                  <a:cubicBezTo>
                    <a:pt x="9445" y="1495"/>
                    <a:pt x="9518" y="1508"/>
                    <a:pt x="9585" y="1508"/>
                  </a:cubicBezTo>
                  <a:cubicBezTo>
                    <a:pt x="10166" y="1508"/>
                    <a:pt x="10401" y="597"/>
                    <a:pt x="9748" y="388"/>
                  </a:cubicBezTo>
                  <a:cubicBezTo>
                    <a:pt x="9162" y="151"/>
                    <a:pt x="8496" y="0"/>
                    <a:pt x="78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49"/>
            <p:cNvSpPr/>
            <p:nvPr/>
          </p:nvSpPr>
          <p:spPr>
            <a:xfrm>
              <a:off x="-5286975" y="4551950"/>
              <a:ext cx="367400" cy="233400"/>
            </a:xfrm>
            <a:custGeom>
              <a:avLst/>
              <a:gdLst/>
              <a:ahLst/>
              <a:cxnLst/>
              <a:rect l="l" t="t" r="r" b="b"/>
              <a:pathLst>
                <a:path w="14696" h="9336" extrusionOk="0">
                  <a:moveTo>
                    <a:pt x="724" y="1"/>
                  </a:moveTo>
                  <a:cubicBezTo>
                    <a:pt x="489" y="1"/>
                    <a:pt x="279" y="121"/>
                    <a:pt x="234" y="403"/>
                  </a:cubicBezTo>
                  <a:cubicBezTo>
                    <a:pt x="0" y="1862"/>
                    <a:pt x="117" y="3438"/>
                    <a:pt x="1080" y="4518"/>
                  </a:cubicBezTo>
                  <a:cubicBezTo>
                    <a:pt x="1701" y="5230"/>
                    <a:pt x="2301" y="5482"/>
                    <a:pt x="2900" y="5482"/>
                  </a:cubicBezTo>
                  <a:cubicBezTo>
                    <a:pt x="3850" y="5482"/>
                    <a:pt x="4800" y="4849"/>
                    <a:pt x="5837" y="4401"/>
                  </a:cubicBezTo>
                  <a:cubicBezTo>
                    <a:pt x="6482" y="4102"/>
                    <a:pt x="6979" y="3972"/>
                    <a:pt x="7367" y="3972"/>
                  </a:cubicBezTo>
                  <a:cubicBezTo>
                    <a:pt x="9471" y="3972"/>
                    <a:pt x="8349" y="7787"/>
                    <a:pt x="10098" y="8896"/>
                  </a:cubicBezTo>
                  <a:cubicBezTo>
                    <a:pt x="10517" y="9205"/>
                    <a:pt x="10980" y="9336"/>
                    <a:pt x="11449" y="9336"/>
                  </a:cubicBezTo>
                  <a:cubicBezTo>
                    <a:pt x="12486" y="9336"/>
                    <a:pt x="13550" y="8697"/>
                    <a:pt x="14214" y="7933"/>
                  </a:cubicBezTo>
                  <a:cubicBezTo>
                    <a:pt x="14696" y="7543"/>
                    <a:pt x="14275" y="6936"/>
                    <a:pt x="13775" y="6936"/>
                  </a:cubicBezTo>
                  <a:cubicBezTo>
                    <a:pt x="13640" y="6936"/>
                    <a:pt x="13498" y="6981"/>
                    <a:pt x="13367" y="7087"/>
                  </a:cubicBezTo>
                  <a:cubicBezTo>
                    <a:pt x="12868" y="7586"/>
                    <a:pt x="12314" y="7976"/>
                    <a:pt x="11743" y="7976"/>
                  </a:cubicBezTo>
                  <a:cubicBezTo>
                    <a:pt x="11479" y="7976"/>
                    <a:pt x="11212" y="7893"/>
                    <a:pt x="10945" y="7699"/>
                  </a:cubicBezTo>
                  <a:cubicBezTo>
                    <a:pt x="9982" y="7087"/>
                    <a:pt x="10215" y="6357"/>
                    <a:pt x="10098" y="5394"/>
                  </a:cubicBezTo>
                  <a:cubicBezTo>
                    <a:pt x="9836" y="4285"/>
                    <a:pt x="9369" y="3205"/>
                    <a:pt x="8143" y="2825"/>
                  </a:cubicBezTo>
                  <a:cubicBezTo>
                    <a:pt x="7823" y="2696"/>
                    <a:pt x="7520" y="2642"/>
                    <a:pt x="7231" y="2642"/>
                  </a:cubicBezTo>
                  <a:cubicBezTo>
                    <a:pt x="6414" y="2642"/>
                    <a:pt x="5702" y="3072"/>
                    <a:pt x="4991" y="3438"/>
                  </a:cubicBezTo>
                  <a:cubicBezTo>
                    <a:pt x="4396" y="3813"/>
                    <a:pt x="3756" y="4068"/>
                    <a:pt x="3174" y="4068"/>
                  </a:cubicBezTo>
                  <a:cubicBezTo>
                    <a:pt x="2441" y="4068"/>
                    <a:pt x="1801" y="3665"/>
                    <a:pt x="1460" y="2592"/>
                  </a:cubicBezTo>
                  <a:cubicBezTo>
                    <a:pt x="1343" y="1979"/>
                    <a:pt x="1343" y="1366"/>
                    <a:pt x="1460" y="753"/>
                  </a:cubicBezTo>
                  <a:cubicBezTo>
                    <a:pt x="1531" y="305"/>
                    <a:pt x="1097" y="1"/>
                    <a:pt x="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49"/>
            <p:cNvSpPr/>
            <p:nvPr/>
          </p:nvSpPr>
          <p:spPr>
            <a:xfrm>
              <a:off x="-4743025" y="4678950"/>
              <a:ext cx="395100" cy="152950"/>
            </a:xfrm>
            <a:custGeom>
              <a:avLst/>
              <a:gdLst/>
              <a:ahLst/>
              <a:cxnLst/>
              <a:rect l="l" t="t" r="r" b="b"/>
              <a:pathLst>
                <a:path w="15804" h="6118" extrusionOk="0">
                  <a:moveTo>
                    <a:pt x="15205" y="0"/>
                  </a:moveTo>
                  <a:cubicBezTo>
                    <a:pt x="14906" y="0"/>
                    <a:pt x="14607" y="182"/>
                    <a:pt x="14607" y="547"/>
                  </a:cubicBezTo>
                  <a:cubicBezTo>
                    <a:pt x="14490" y="1160"/>
                    <a:pt x="14344" y="1890"/>
                    <a:pt x="13994" y="2357"/>
                  </a:cubicBezTo>
                  <a:cubicBezTo>
                    <a:pt x="13525" y="3135"/>
                    <a:pt x="13019" y="3432"/>
                    <a:pt x="12508" y="3432"/>
                  </a:cubicBezTo>
                  <a:cubicBezTo>
                    <a:pt x="11810" y="3432"/>
                    <a:pt x="11103" y="2880"/>
                    <a:pt x="10463" y="2240"/>
                  </a:cubicBezTo>
                  <a:cubicBezTo>
                    <a:pt x="9616" y="1394"/>
                    <a:pt x="8887" y="664"/>
                    <a:pt x="7544" y="664"/>
                  </a:cubicBezTo>
                  <a:cubicBezTo>
                    <a:pt x="6319" y="781"/>
                    <a:pt x="5589" y="1510"/>
                    <a:pt x="5122" y="2503"/>
                  </a:cubicBezTo>
                  <a:cubicBezTo>
                    <a:pt x="4859" y="2970"/>
                    <a:pt x="4626" y="4429"/>
                    <a:pt x="4013" y="4546"/>
                  </a:cubicBezTo>
                  <a:cubicBezTo>
                    <a:pt x="3815" y="4648"/>
                    <a:pt x="3605" y="4693"/>
                    <a:pt x="3393" y="4693"/>
                  </a:cubicBezTo>
                  <a:cubicBezTo>
                    <a:pt x="2577" y="4693"/>
                    <a:pt x="1728" y="4021"/>
                    <a:pt x="1357" y="3349"/>
                  </a:cubicBezTo>
                  <a:cubicBezTo>
                    <a:pt x="1246" y="3170"/>
                    <a:pt x="1075" y="3095"/>
                    <a:pt x="897" y="3095"/>
                  </a:cubicBezTo>
                  <a:cubicBezTo>
                    <a:pt x="468" y="3095"/>
                    <a:pt x="0" y="3529"/>
                    <a:pt x="248" y="3962"/>
                  </a:cubicBezTo>
                  <a:cubicBezTo>
                    <a:pt x="864" y="5071"/>
                    <a:pt x="2001" y="6118"/>
                    <a:pt x="3288" y="6118"/>
                  </a:cubicBezTo>
                  <a:cubicBezTo>
                    <a:pt x="3525" y="6118"/>
                    <a:pt x="3768" y="6082"/>
                    <a:pt x="4013" y="6005"/>
                  </a:cubicBezTo>
                  <a:cubicBezTo>
                    <a:pt x="5795" y="5411"/>
                    <a:pt x="5971" y="2013"/>
                    <a:pt x="7675" y="2013"/>
                  </a:cubicBezTo>
                  <a:cubicBezTo>
                    <a:pt x="8065" y="2013"/>
                    <a:pt x="8534" y="2191"/>
                    <a:pt x="9120" y="2619"/>
                  </a:cubicBezTo>
                  <a:cubicBezTo>
                    <a:pt x="10287" y="3482"/>
                    <a:pt x="10987" y="4830"/>
                    <a:pt x="12338" y="4830"/>
                  </a:cubicBezTo>
                  <a:cubicBezTo>
                    <a:pt x="12678" y="4830"/>
                    <a:pt x="13059" y="4745"/>
                    <a:pt x="13498" y="4546"/>
                  </a:cubicBezTo>
                  <a:cubicBezTo>
                    <a:pt x="14957" y="3816"/>
                    <a:pt x="15570" y="2123"/>
                    <a:pt x="15804" y="547"/>
                  </a:cubicBezTo>
                  <a:cubicBezTo>
                    <a:pt x="15804" y="182"/>
                    <a:pt x="15505" y="0"/>
                    <a:pt x="152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49"/>
            <p:cNvSpPr/>
            <p:nvPr/>
          </p:nvSpPr>
          <p:spPr>
            <a:xfrm>
              <a:off x="-4405575" y="3710525"/>
              <a:ext cx="39425" cy="36525"/>
            </a:xfrm>
            <a:custGeom>
              <a:avLst/>
              <a:gdLst/>
              <a:ahLst/>
              <a:cxnLst/>
              <a:rect l="l" t="t" r="r" b="b"/>
              <a:pathLst>
                <a:path w="1577" h="1461" extrusionOk="0">
                  <a:moveTo>
                    <a:pt x="846" y="1"/>
                  </a:moveTo>
                  <a:cubicBezTo>
                    <a:pt x="496" y="1"/>
                    <a:pt x="117" y="234"/>
                    <a:pt x="117" y="614"/>
                  </a:cubicBezTo>
                  <a:cubicBezTo>
                    <a:pt x="0" y="964"/>
                    <a:pt x="263" y="1343"/>
                    <a:pt x="730" y="1460"/>
                  </a:cubicBezTo>
                  <a:cubicBezTo>
                    <a:pt x="1109" y="1460"/>
                    <a:pt x="1459" y="1227"/>
                    <a:pt x="1459" y="847"/>
                  </a:cubicBezTo>
                  <a:cubicBezTo>
                    <a:pt x="1576" y="380"/>
                    <a:pt x="1226" y="1"/>
                    <a:pt x="846" y="1"/>
                  </a:cubicBezTo>
                  <a:close/>
                </a:path>
              </a:pathLst>
            </a:custGeom>
            <a:solidFill>
              <a:srgbClr val="AC6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49"/>
            <p:cNvSpPr/>
            <p:nvPr/>
          </p:nvSpPr>
          <p:spPr>
            <a:xfrm>
              <a:off x="-5159300" y="4774325"/>
              <a:ext cx="39425" cy="36525"/>
            </a:xfrm>
            <a:custGeom>
              <a:avLst/>
              <a:gdLst/>
              <a:ahLst/>
              <a:cxnLst/>
              <a:rect l="l" t="t" r="r" b="b"/>
              <a:pathLst>
                <a:path w="1577" h="1461" extrusionOk="0">
                  <a:moveTo>
                    <a:pt x="847" y="1"/>
                  </a:moveTo>
                  <a:cubicBezTo>
                    <a:pt x="497" y="1"/>
                    <a:pt x="118" y="264"/>
                    <a:pt x="118" y="614"/>
                  </a:cubicBezTo>
                  <a:cubicBezTo>
                    <a:pt x="1" y="993"/>
                    <a:pt x="351" y="1344"/>
                    <a:pt x="730" y="1460"/>
                  </a:cubicBezTo>
                  <a:cubicBezTo>
                    <a:pt x="1081" y="1460"/>
                    <a:pt x="1460" y="1227"/>
                    <a:pt x="1460" y="877"/>
                  </a:cubicBezTo>
                  <a:cubicBezTo>
                    <a:pt x="1577" y="497"/>
                    <a:pt x="1343" y="147"/>
                    <a:pt x="847" y="1"/>
                  </a:cubicBezTo>
                  <a:close/>
                </a:path>
              </a:pathLst>
            </a:custGeom>
            <a:solidFill>
              <a:srgbClr val="AC6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49"/>
            <p:cNvSpPr/>
            <p:nvPr/>
          </p:nvSpPr>
          <p:spPr>
            <a:xfrm>
              <a:off x="-5214025" y="4752650"/>
              <a:ext cx="45275" cy="40750"/>
            </a:xfrm>
            <a:custGeom>
              <a:avLst/>
              <a:gdLst/>
              <a:ahLst/>
              <a:cxnLst/>
              <a:rect l="l" t="t" r="r" b="b"/>
              <a:pathLst>
                <a:path w="1811" h="1630" extrusionOk="0">
                  <a:moveTo>
                    <a:pt x="828" y="0"/>
                  </a:moveTo>
                  <a:cubicBezTo>
                    <a:pt x="498" y="0"/>
                    <a:pt x="118" y="342"/>
                    <a:pt x="118" y="751"/>
                  </a:cubicBezTo>
                  <a:cubicBezTo>
                    <a:pt x="1" y="1131"/>
                    <a:pt x="351" y="1598"/>
                    <a:pt x="847" y="1598"/>
                  </a:cubicBezTo>
                  <a:cubicBezTo>
                    <a:pt x="905" y="1620"/>
                    <a:pt x="964" y="1630"/>
                    <a:pt x="1023" y="1630"/>
                  </a:cubicBezTo>
                  <a:cubicBezTo>
                    <a:pt x="1357" y="1630"/>
                    <a:pt x="1694" y="1311"/>
                    <a:pt x="1694" y="1014"/>
                  </a:cubicBezTo>
                  <a:cubicBezTo>
                    <a:pt x="1810" y="518"/>
                    <a:pt x="1460" y="22"/>
                    <a:pt x="964" y="22"/>
                  </a:cubicBezTo>
                  <a:cubicBezTo>
                    <a:pt x="921" y="7"/>
                    <a:pt x="875" y="0"/>
                    <a:pt x="828" y="0"/>
                  </a:cubicBezTo>
                  <a:close/>
                </a:path>
              </a:pathLst>
            </a:custGeom>
            <a:solidFill>
              <a:srgbClr val="AC6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49"/>
            <p:cNvSpPr/>
            <p:nvPr/>
          </p:nvSpPr>
          <p:spPr>
            <a:xfrm>
              <a:off x="-5113850" y="3230600"/>
              <a:ext cx="94675" cy="55275"/>
            </a:xfrm>
            <a:custGeom>
              <a:avLst/>
              <a:gdLst/>
              <a:ahLst/>
              <a:cxnLst/>
              <a:rect l="l" t="t" r="r" b="b"/>
              <a:pathLst>
                <a:path w="3787" h="2211" extrusionOk="0">
                  <a:moveTo>
                    <a:pt x="316" y="1"/>
                  </a:moveTo>
                  <a:cubicBezTo>
                    <a:pt x="1" y="1"/>
                    <a:pt x="908" y="2210"/>
                    <a:pt x="3193" y="2210"/>
                  </a:cubicBezTo>
                  <a:cubicBezTo>
                    <a:pt x="3337" y="2210"/>
                    <a:pt x="3486" y="2201"/>
                    <a:pt x="3640" y="2183"/>
                  </a:cubicBezTo>
                  <a:lnTo>
                    <a:pt x="3786" y="228"/>
                  </a:lnTo>
                  <a:lnTo>
                    <a:pt x="3786" y="228"/>
                  </a:lnTo>
                  <a:cubicBezTo>
                    <a:pt x="3786" y="228"/>
                    <a:pt x="2916" y="791"/>
                    <a:pt x="1971" y="791"/>
                  </a:cubicBezTo>
                  <a:cubicBezTo>
                    <a:pt x="1457" y="791"/>
                    <a:pt x="920" y="625"/>
                    <a:pt x="488" y="111"/>
                  </a:cubicBezTo>
                  <a:cubicBezTo>
                    <a:pt x="412" y="35"/>
                    <a:pt x="355" y="1"/>
                    <a:pt x="316"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49"/>
            <p:cNvSpPr/>
            <p:nvPr/>
          </p:nvSpPr>
          <p:spPr>
            <a:xfrm>
              <a:off x="-4250175" y="3348650"/>
              <a:ext cx="102225" cy="58100"/>
            </a:xfrm>
            <a:custGeom>
              <a:avLst/>
              <a:gdLst/>
              <a:ahLst/>
              <a:cxnLst/>
              <a:rect l="l" t="t" r="r" b="b"/>
              <a:pathLst>
                <a:path w="4089" h="2324" extrusionOk="0">
                  <a:moveTo>
                    <a:pt x="351" y="0"/>
                  </a:moveTo>
                  <a:lnTo>
                    <a:pt x="1" y="1955"/>
                  </a:lnTo>
                  <a:cubicBezTo>
                    <a:pt x="500" y="2220"/>
                    <a:pt x="977" y="2323"/>
                    <a:pt x="1414" y="2323"/>
                  </a:cubicBezTo>
                  <a:cubicBezTo>
                    <a:pt x="3016" y="2323"/>
                    <a:pt x="4088" y="933"/>
                    <a:pt x="3803" y="933"/>
                  </a:cubicBezTo>
                  <a:cubicBezTo>
                    <a:pt x="3770" y="933"/>
                    <a:pt x="3719" y="951"/>
                    <a:pt x="3649" y="992"/>
                  </a:cubicBezTo>
                  <a:cubicBezTo>
                    <a:pt x="3337" y="1183"/>
                    <a:pt x="3020" y="1259"/>
                    <a:pt x="2712" y="1259"/>
                  </a:cubicBezTo>
                  <a:cubicBezTo>
                    <a:pt x="1459" y="1259"/>
                    <a:pt x="351" y="0"/>
                    <a:pt x="351" y="0"/>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49"/>
            <p:cNvSpPr/>
            <p:nvPr/>
          </p:nvSpPr>
          <p:spPr>
            <a:xfrm>
              <a:off x="-5341700" y="3783500"/>
              <a:ext cx="1091550" cy="897975"/>
            </a:xfrm>
            <a:custGeom>
              <a:avLst/>
              <a:gdLst/>
              <a:ahLst/>
              <a:cxnLst/>
              <a:rect l="l" t="t" r="r" b="b"/>
              <a:pathLst>
                <a:path w="43662" h="35919" extrusionOk="0">
                  <a:moveTo>
                    <a:pt x="14943" y="0"/>
                  </a:moveTo>
                  <a:cubicBezTo>
                    <a:pt x="13134" y="8406"/>
                    <a:pt x="7414" y="13017"/>
                    <a:pt x="7414" y="13017"/>
                  </a:cubicBezTo>
                  <a:lnTo>
                    <a:pt x="0" y="26647"/>
                  </a:lnTo>
                  <a:cubicBezTo>
                    <a:pt x="8524" y="34006"/>
                    <a:pt x="18932" y="35919"/>
                    <a:pt x="27449" y="35919"/>
                  </a:cubicBezTo>
                  <a:cubicBezTo>
                    <a:pt x="36663" y="35919"/>
                    <a:pt x="43662" y="33680"/>
                    <a:pt x="43662" y="33680"/>
                  </a:cubicBezTo>
                  <a:lnTo>
                    <a:pt x="39897" y="17628"/>
                  </a:lnTo>
                  <a:cubicBezTo>
                    <a:pt x="34293" y="10828"/>
                    <a:pt x="36103" y="3036"/>
                    <a:pt x="36103" y="3036"/>
                  </a:cubicBezTo>
                  <a:lnTo>
                    <a:pt x="36103" y="3036"/>
                  </a:lnTo>
                  <a:cubicBezTo>
                    <a:pt x="33330" y="3532"/>
                    <a:pt x="30878" y="3649"/>
                    <a:pt x="28573" y="3649"/>
                  </a:cubicBezTo>
                  <a:cubicBezTo>
                    <a:pt x="28573" y="3649"/>
                    <a:pt x="27793" y="6231"/>
                    <a:pt x="25148" y="6231"/>
                  </a:cubicBezTo>
                  <a:cubicBezTo>
                    <a:pt x="25038" y="6231"/>
                    <a:pt x="24925" y="6226"/>
                    <a:pt x="24808" y="6217"/>
                  </a:cubicBezTo>
                  <a:cubicBezTo>
                    <a:pt x="21889" y="5837"/>
                    <a:pt x="21510" y="2685"/>
                    <a:pt x="21510" y="2685"/>
                  </a:cubicBezTo>
                  <a:cubicBezTo>
                    <a:pt x="17132" y="1693"/>
                    <a:pt x="14943" y="0"/>
                    <a:pt x="149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49"/>
            <p:cNvSpPr/>
            <p:nvPr/>
          </p:nvSpPr>
          <p:spPr>
            <a:xfrm>
              <a:off x="-4645625" y="4343125"/>
              <a:ext cx="276550" cy="206650"/>
            </a:xfrm>
            <a:custGeom>
              <a:avLst/>
              <a:gdLst/>
              <a:ahLst/>
              <a:cxnLst/>
              <a:rect l="l" t="t" r="r" b="b"/>
              <a:pathLst>
                <a:path w="11062" h="8266" extrusionOk="0">
                  <a:moveTo>
                    <a:pt x="9982" y="1"/>
                  </a:moveTo>
                  <a:lnTo>
                    <a:pt x="0" y="730"/>
                  </a:lnTo>
                  <a:cubicBezTo>
                    <a:pt x="0" y="730"/>
                    <a:pt x="113" y="8265"/>
                    <a:pt x="5363" y="8265"/>
                  </a:cubicBezTo>
                  <a:cubicBezTo>
                    <a:pt x="5442" y="8265"/>
                    <a:pt x="5522" y="8263"/>
                    <a:pt x="5604" y="8260"/>
                  </a:cubicBezTo>
                  <a:cubicBezTo>
                    <a:pt x="11061" y="8026"/>
                    <a:pt x="9982" y="1"/>
                    <a:pt x="9982" y="1"/>
                  </a:cubicBez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49"/>
            <p:cNvSpPr/>
            <p:nvPr/>
          </p:nvSpPr>
          <p:spPr>
            <a:xfrm>
              <a:off x="-5189925" y="4249000"/>
              <a:ext cx="304275" cy="234700"/>
            </a:xfrm>
            <a:custGeom>
              <a:avLst/>
              <a:gdLst/>
              <a:ahLst/>
              <a:cxnLst/>
              <a:rect l="l" t="t" r="r" b="b"/>
              <a:pathLst>
                <a:path w="12171" h="9388" extrusionOk="0">
                  <a:moveTo>
                    <a:pt x="2802" y="1"/>
                  </a:moveTo>
                  <a:cubicBezTo>
                    <a:pt x="2802" y="1"/>
                    <a:pt x="0" y="7297"/>
                    <a:pt x="5107" y="9106"/>
                  </a:cubicBezTo>
                  <a:cubicBezTo>
                    <a:pt x="5646" y="9300"/>
                    <a:pt x="6150" y="9387"/>
                    <a:pt x="6620" y="9387"/>
                  </a:cubicBezTo>
                  <a:cubicBezTo>
                    <a:pt x="10606" y="9387"/>
                    <a:pt x="12170" y="3153"/>
                    <a:pt x="12170" y="3153"/>
                  </a:cubicBezTo>
                  <a:lnTo>
                    <a:pt x="2802" y="1"/>
                  </a:lnTo>
                  <a:close/>
                </a:path>
              </a:pathLst>
            </a:custGeom>
            <a:solidFill>
              <a:srgbClr val="CD2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49"/>
            <p:cNvSpPr/>
            <p:nvPr/>
          </p:nvSpPr>
          <p:spPr>
            <a:xfrm>
              <a:off x="-4931175" y="3761975"/>
              <a:ext cx="424750" cy="236850"/>
            </a:xfrm>
            <a:custGeom>
              <a:avLst/>
              <a:gdLst/>
              <a:ahLst/>
              <a:cxnLst/>
              <a:rect l="l" t="t" r="r" b="b"/>
              <a:pathLst>
                <a:path w="16990" h="9474" extrusionOk="0">
                  <a:moveTo>
                    <a:pt x="3875" y="1"/>
                  </a:moveTo>
                  <a:cubicBezTo>
                    <a:pt x="3600" y="1"/>
                    <a:pt x="3321" y="111"/>
                    <a:pt x="3046" y="365"/>
                  </a:cubicBezTo>
                  <a:cubicBezTo>
                    <a:pt x="1288" y="1842"/>
                    <a:pt x="0" y="8103"/>
                    <a:pt x="3405" y="8103"/>
                  </a:cubicBezTo>
                  <a:cubicBezTo>
                    <a:pt x="4238" y="8103"/>
                    <a:pt x="5353" y="7728"/>
                    <a:pt x="6811" y="6815"/>
                  </a:cubicBezTo>
                  <a:cubicBezTo>
                    <a:pt x="7161" y="7311"/>
                    <a:pt x="7774" y="7662"/>
                    <a:pt x="8504" y="7808"/>
                  </a:cubicBezTo>
                  <a:cubicBezTo>
                    <a:pt x="8594" y="7822"/>
                    <a:pt x="8685" y="7829"/>
                    <a:pt x="8775" y="7829"/>
                  </a:cubicBezTo>
                  <a:cubicBezTo>
                    <a:pt x="9411" y="7829"/>
                    <a:pt x="10024" y="7487"/>
                    <a:pt x="10459" y="7078"/>
                  </a:cubicBezTo>
                  <a:lnTo>
                    <a:pt x="10459" y="7311"/>
                  </a:lnTo>
                  <a:cubicBezTo>
                    <a:pt x="11948" y="8865"/>
                    <a:pt x="13123" y="9474"/>
                    <a:pt x="14025" y="9474"/>
                  </a:cubicBezTo>
                  <a:cubicBezTo>
                    <a:pt x="16799" y="9474"/>
                    <a:pt x="16989" y="3711"/>
                    <a:pt x="15800" y="1970"/>
                  </a:cubicBezTo>
                  <a:cubicBezTo>
                    <a:pt x="15527" y="1561"/>
                    <a:pt x="15183" y="1393"/>
                    <a:pt x="14805" y="1393"/>
                  </a:cubicBezTo>
                  <a:cubicBezTo>
                    <a:pt x="13481" y="1393"/>
                    <a:pt x="11730" y="3440"/>
                    <a:pt x="11072" y="4393"/>
                  </a:cubicBezTo>
                  <a:cubicBezTo>
                    <a:pt x="10693" y="3546"/>
                    <a:pt x="9963" y="2934"/>
                    <a:pt x="9117" y="2817"/>
                  </a:cubicBezTo>
                  <a:cubicBezTo>
                    <a:pt x="8270" y="2817"/>
                    <a:pt x="7424" y="3050"/>
                    <a:pt x="6928" y="3663"/>
                  </a:cubicBezTo>
                  <a:cubicBezTo>
                    <a:pt x="6422" y="2459"/>
                    <a:pt x="5180" y="1"/>
                    <a:pt x="3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49"/>
            <p:cNvSpPr/>
            <p:nvPr/>
          </p:nvSpPr>
          <p:spPr>
            <a:xfrm>
              <a:off x="-4663875" y="4364275"/>
              <a:ext cx="286050" cy="48925"/>
            </a:xfrm>
            <a:custGeom>
              <a:avLst/>
              <a:gdLst/>
              <a:ahLst/>
              <a:cxnLst/>
              <a:rect l="l" t="t" r="r" b="b"/>
              <a:pathLst>
                <a:path w="11442" h="1957" extrusionOk="0">
                  <a:moveTo>
                    <a:pt x="10712" y="1"/>
                  </a:moveTo>
                  <a:cubicBezTo>
                    <a:pt x="7297" y="234"/>
                    <a:pt x="4028" y="497"/>
                    <a:pt x="730" y="731"/>
                  </a:cubicBezTo>
                  <a:cubicBezTo>
                    <a:pt x="1" y="731"/>
                    <a:pt x="1" y="1956"/>
                    <a:pt x="730" y="1956"/>
                  </a:cubicBezTo>
                  <a:cubicBezTo>
                    <a:pt x="4028" y="1694"/>
                    <a:pt x="7297" y="1460"/>
                    <a:pt x="10712" y="1227"/>
                  </a:cubicBezTo>
                  <a:cubicBezTo>
                    <a:pt x="11441" y="1227"/>
                    <a:pt x="11441" y="1"/>
                    <a:pt x="10712" y="1"/>
                  </a:cubicBezTo>
                  <a:close/>
                </a:path>
              </a:pathLst>
            </a:custGeom>
            <a:solidFill>
              <a:srgbClr val="FFF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49"/>
            <p:cNvSpPr/>
            <p:nvPr/>
          </p:nvSpPr>
          <p:spPr>
            <a:xfrm>
              <a:off x="-5148625" y="4266250"/>
              <a:ext cx="273625" cy="114200"/>
            </a:xfrm>
            <a:custGeom>
              <a:avLst/>
              <a:gdLst/>
              <a:ahLst/>
              <a:cxnLst/>
              <a:rect l="l" t="t" r="r" b="b"/>
              <a:pathLst>
                <a:path w="10945" h="4568" extrusionOk="0">
                  <a:moveTo>
                    <a:pt x="704" y="0"/>
                  </a:moveTo>
                  <a:cubicBezTo>
                    <a:pt x="143" y="0"/>
                    <a:pt x="0" y="923"/>
                    <a:pt x="654" y="1237"/>
                  </a:cubicBezTo>
                  <a:cubicBezTo>
                    <a:pt x="3718" y="2346"/>
                    <a:pt x="6870" y="3426"/>
                    <a:pt x="10022" y="4535"/>
                  </a:cubicBezTo>
                  <a:cubicBezTo>
                    <a:pt x="10092" y="4557"/>
                    <a:pt x="10158" y="4567"/>
                    <a:pt x="10219" y="4567"/>
                  </a:cubicBezTo>
                  <a:cubicBezTo>
                    <a:pt x="10793" y="4567"/>
                    <a:pt x="10944" y="3652"/>
                    <a:pt x="10285" y="3309"/>
                  </a:cubicBezTo>
                  <a:cubicBezTo>
                    <a:pt x="7220" y="2229"/>
                    <a:pt x="4068" y="1120"/>
                    <a:pt x="916" y="40"/>
                  </a:cubicBezTo>
                  <a:cubicBezTo>
                    <a:pt x="840" y="13"/>
                    <a:pt x="769" y="0"/>
                    <a:pt x="7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49"/>
            <p:cNvSpPr/>
            <p:nvPr/>
          </p:nvSpPr>
          <p:spPr>
            <a:xfrm>
              <a:off x="-5031600" y="4078275"/>
              <a:ext cx="42325" cy="43075"/>
            </a:xfrm>
            <a:custGeom>
              <a:avLst/>
              <a:gdLst/>
              <a:ahLst/>
              <a:cxnLst/>
              <a:rect l="l" t="t" r="r" b="b"/>
              <a:pathLst>
                <a:path w="1693" h="1723" extrusionOk="0">
                  <a:moveTo>
                    <a:pt x="963" y="0"/>
                  </a:moveTo>
                  <a:cubicBezTo>
                    <a:pt x="496" y="0"/>
                    <a:pt x="117" y="263"/>
                    <a:pt x="0" y="730"/>
                  </a:cubicBezTo>
                  <a:cubicBezTo>
                    <a:pt x="0" y="1226"/>
                    <a:pt x="234" y="1576"/>
                    <a:pt x="730" y="1722"/>
                  </a:cubicBezTo>
                  <a:cubicBezTo>
                    <a:pt x="1226" y="1722"/>
                    <a:pt x="1576" y="1460"/>
                    <a:pt x="1693" y="993"/>
                  </a:cubicBezTo>
                  <a:cubicBezTo>
                    <a:pt x="1693" y="496"/>
                    <a:pt x="1459" y="117"/>
                    <a:pt x="963" y="0"/>
                  </a:cubicBezTo>
                  <a:close/>
                </a:path>
              </a:pathLst>
            </a:custGeom>
            <a:solidFill>
              <a:srgbClr val="6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49"/>
            <p:cNvSpPr/>
            <p:nvPr/>
          </p:nvSpPr>
          <p:spPr>
            <a:xfrm>
              <a:off x="-5098725" y="4099000"/>
              <a:ext cx="61300" cy="59250"/>
            </a:xfrm>
            <a:custGeom>
              <a:avLst/>
              <a:gdLst/>
              <a:ahLst/>
              <a:cxnLst/>
              <a:rect l="l" t="t" r="r" b="b"/>
              <a:pathLst>
                <a:path w="2452" h="2370" extrusionOk="0">
                  <a:moveTo>
                    <a:pt x="1250" y="1"/>
                  </a:moveTo>
                  <a:cubicBezTo>
                    <a:pt x="640" y="1"/>
                    <a:pt x="248" y="458"/>
                    <a:pt x="117" y="1010"/>
                  </a:cubicBezTo>
                  <a:cubicBezTo>
                    <a:pt x="0" y="1623"/>
                    <a:pt x="496" y="2207"/>
                    <a:pt x="1109" y="2352"/>
                  </a:cubicBezTo>
                  <a:cubicBezTo>
                    <a:pt x="1170" y="2364"/>
                    <a:pt x="1231" y="2370"/>
                    <a:pt x="1290" y="2370"/>
                  </a:cubicBezTo>
                  <a:cubicBezTo>
                    <a:pt x="1834" y="2370"/>
                    <a:pt x="2320" y="1912"/>
                    <a:pt x="2452" y="1360"/>
                  </a:cubicBezTo>
                  <a:cubicBezTo>
                    <a:pt x="2452" y="747"/>
                    <a:pt x="2072" y="164"/>
                    <a:pt x="1459" y="18"/>
                  </a:cubicBezTo>
                  <a:cubicBezTo>
                    <a:pt x="1387" y="6"/>
                    <a:pt x="1317" y="1"/>
                    <a:pt x="1250" y="1"/>
                  </a:cubicBezTo>
                  <a:close/>
                </a:path>
              </a:pathLst>
            </a:custGeom>
            <a:solidFill>
              <a:srgbClr val="6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49"/>
            <p:cNvSpPr/>
            <p:nvPr/>
          </p:nvSpPr>
          <p:spPr>
            <a:xfrm>
              <a:off x="-4347950" y="3710100"/>
              <a:ext cx="61325" cy="58550"/>
            </a:xfrm>
            <a:custGeom>
              <a:avLst/>
              <a:gdLst/>
              <a:ahLst/>
              <a:cxnLst/>
              <a:rect l="l" t="t" r="r" b="b"/>
              <a:pathLst>
                <a:path w="2453" h="2342" extrusionOk="0">
                  <a:moveTo>
                    <a:pt x="1162" y="1"/>
                  </a:moveTo>
                  <a:cubicBezTo>
                    <a:pt x="620" y="1"/>
                    <a:pt x="147" y="455"/>
                    <a:pt x="147" y="981"/>
                  </a:cubicBezTo>
                  <a:cubicBezTo>
                    <a:pt x="1" y="1594"/>
                    <a:pt x="497" y="2207"/>
                    <a:pt x="1110" y="2324"/>
                  </a:cubicBezTo>
                  <a:cubicBezTo>
                    <a:pt x="1174" y="2336"/>
                    <a:pt x="1237" y="2342"/>
                    <a:pt x="1300" y="2342"/>
                  </a:cubicBezTo>
                  <a:cubicBezTo>
                    <a:pt x="1844" y="2342"/>
                    <a:pt x="2336" y="1910"/>
                    <a:pt x="2336" y="1360"/>
                  </a:cubicBezTo>
                  <a:cubicBezTo>
                    <a:pt x="2452" y="748"/>
                    <a:pt x="2073" y="135"/>
                    <a:pt x="1343" y="18"/>
                  </a:cubicBezTo>
                  <a:cubicBezTo>
                    <a:pt x="1282" y="6"/>
                    <a:pt x="1222" y="1"/>
                    <a:pt x="1162" y="1"/>
                  </a:cubicBezTo>
                  <a:close/>
                </a:path>
              </a:pathLst>
            </a:custGeom>
            <a:solidFill>
              <a:srgbClr val="AC6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49"/>
            <p:cNvSpPr/>
            <p:nvPr/>
          </p:nvSpPr>
          <p:spPr>
            <a:xfrm>
              <a:off x="-5031600" y="4139550"/>
              <a:ext cx="36500" cy="36525"/>
            </a:xfrm>
            <a:custGeom>
              <a:avLst/>
              <a:gdLst/>
              <a:ahLst/>
              <a:cxnLst/>
              <a:rect l="l" t="t" r="r" b="b"/>
              <a:pathLst>
                <a:path w="1460" h="1461" extrusionOk="0">
                  <a:moveTo>
                    <a:pt x="847" y="1"/>
                  </a:moveTo>
                  <a:cubicBezTo>
                    <a:pt x="496" y="1"/>
                    <a:pt x="117" y="234"/>
                    <a:pt x="0" y="585"/>
                  </a:cubicBezTo>
                  <a:cubicBezTo>
                    <a:pt x="0" y="964"/>
                    <a:pt x="234" y="1314"/>
                    <a:pt x="613" y="1460"/>
                  </a:cubicBezTo>
                  <a:cubicBezTo>
                    <a:pt x="1080" y="1460"/>
                    <a:pt x="1459" y="1197"/>
                    <a:pt x="1459" y="847"/>
                  </a:cubicBezTo>
                  <a:cubicBezTo>
                    <a:pt x="1459" y="351"/>
                    <a:pt x="1226" y="1"/>
                    <a:pt x="847" y="1"/>
                  </a:cubicBezTo>
                  <a:close/>
                </a:path>
              </a:pathLst>
            </a:custGeom>
            <a:solidFill>
              <a:srgbClr val="6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49"/>
            <p:cNvSpPr/>
            <p:nvPr/>
          </p:nvSpPr>
          <p:spPr>
            <a:xfrm>
              <a:off x="-5162200" y="3412850"/>
              <a:ext cx="84650" cy="88300"/>
            </a:xfrm>
            <a:custGeom>
              <a:avLst/>
              <a:gdLst/>
              <a:ahLst/>
              <a:cxnLst/>
              <a:rect l="l" t="t" r="r" b="b"/>
              <a:pathLst>
                <a:path w="3386" h="3532" extrusionOk="0">
                  <a:moveTo>
                    <a:pt x="1693" y="0"/>
                  </a:moveTo>
                  <a:cubicBezTo>
                    <a:pt x="730" y="0"/>
                    <a:pt x="0" y="847"/>
                    <a:pt x="0" y="1693"/>
                  </a:cubicBezTo>
                  <a:cubicBezTo>
                    <a:pt x="0" y="2656"/>
                    <a:pt x="730" y="3532"/>
                    <a:pt x="1693" y="3532"/>
                  </a:cubicBezTo>
                  <a:cubicBezTo>
                    <a:pt x="2656" y="3532"/>
                    <a:pt x="3386" y="2656"/>
                    <a:pt x="3386" y="1693"/>
                  </a:cubicBezTo>
                  <a:cubicBezTo>
                    <a:pt x="3386" y="847"/>
                    <a:pt x="2656" y="0"/>
                    <a:pt x="1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49"/>
            <p:cNvSpPr/>
            <p:nvPr/>
          </p:nvSpPr>
          <p:spPr>
            <a:xfrm>
              <a:off x="-4283725" y="3537625"/>
              <a:ext cx="85375" cy="87575"/>
            </a:xfrm>
            <a:custGeom>
              <a:avLst/>
              <a:gdLst/>
              <a:ahLst/>
              <a:cxnLst/>
              <a:rect l="l" t="t" r="r" b="b"/>
              <a:pathLst>
                <a:path w="3415" h="3503" extrusionOk="0">
                  <a:moveTo>
                    <a:pt x="1693" y="0"/>
                  </a:moveTo>
                  <a:cubicBezTo>
                    <a:pt x="730" y="0"/>
                    <a:pt x="0" y="846"/>
                    <a:pt x="0" y="1810"/>
                  </a:cubicBezTo>
                  <a:cubicBezTo>
                    <a:pt x="0" y="2656"/>
                    <a:pt x="730" y="3502"/>
                    <a:pt x="1693" y="3502"/>
                  </a:cubicBezTo>
                  <a:cubicBezTo>
                    <a:pt x="2685" y="3502"/>
                    <a:pt x="3415" y="2656"/>
                    <a:pt x="3415" y="1810"/>
                  </a:cubicBezTo>
                  <a:cubicBezTo>
                    <a:pt x="3415" y="846"/>
                    <a:pt x="2685" y="0"/>
                    <a:pt x="1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49"/>
            <p:cNvSpPr/>
            <p:nvPr/>
          </p:nvSpPr>
          <p:spPr>
            <a:xfrm>
              <a:off x="-4758000" y="3841150"/>
              <a:ext cx="78825" cy="75900"/>
            </a:xfrm>
            <a:custGeom>
              <a:avLst/>
              <a:gdLst/>
              <a:ahLst/>
              <a:cxnLst/>
              <a:rect l="l" t="t" r="r" b="b"/>
              <a:pathLst>
                <a:path w="3153" h="3036" extrusionOk="0">
                  <a:moveTo>
                    <a:pt x="1577" y="0"/>
                  </a:moveTo>
                  <a:cubicBezTo>
                    <a:pt x="730" y="0"/>
                    <a:pt x="1" y="730"/>
                    <a:pt x="1" y="1576"/>
                  </a:cubicBezTo>
                  <a:cubicBezTo>
                    <a:pt x="1" y="2452"/>
                    <a:pt x="730" y="3035"/>
                    <a:pt x="1577" y="3035"/>
                  </a:cubicBezTo>
                  <a:cubicBezTo>
                    <a:pt x="2423" y="3035"/>
                    <a:pt x="3153" y="2452"/>
                    <a:pt x="3153" y="1576"/>
                  </a:cubicBezTo>
                  <a:cubicBezTo>
                    <a:pt x="3153" y="730"/>
                    <a:pt x="2423" y="0"/>
                    <a:pt x="15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9" name="Google Shape;5129;p49"/>
          <p:cNvGrpSpPr/>
          <p:nvPr/>
        </p:nvGrpSpPr>
        <p:grpSpPr>
          <a:xfrm rot="-1757533">
            <a:off x="7715387" y="1725437"/>
            <a:ext cx="911511" cy="1027913"/>
            <a:chOff x="4109831" y="4544065"/>
            <a:chExt cx="911444" cy="1027837"/>
          </a:xfrm>
        </p:grpSpPr>
        <p:sp>
          <p:nvSpPr>
            <p:cNvPr id="5130" name="Google Shape;5130;p49"/>
            <p:cNvSpPr/>
            <p:nvPr/>
          </p:nvSpPr>
          <p:spPr>
            <a:xfrm>
              <a:off x="4109831" y="4544065"/>
              <a:ext cx="911444" cy="1027837"/>
            </a:xfrm>
            <a:custGeom>
              <a:avLst/>
              <a:gdLst/>
              <a:ahLst/>
              <a:cxnLst/>
              <a:rect l="l" t="t" r="r" b="b"/>
              <a:pathLst>
                <a:path w="31777" h="35835" extrusionOk="0">
                  <a:moveTo>
                    <a:pt x="24753" y="1"/>
                  </a:moveTo>
                  <a:cubicBezTo>
                    <a:pt x="24397" y="1"/>
                    <a:pt x="24031" y="105"/>
                    <a:pt x="23695" y="334"/>
                  </a:cubicBezTo>
                  <a:cubicBezTo>
                    <a:pt x="21111" y="2156"/>
                    <a:pt x="16444" y="5581"/>
                    <a:pt x="14682" y="6843"/>
                  </a:cubicBezTo>
                  <a:cubicBezTo>
                    <a:pt x="12354" y="8608"/>
                    <a:pt x="14159" y="10937"/>
                    <a:pt x="16913" y="10937"/>
                  </a:cubicBezTo>
                  <a:cubicBezTo>
                    <a:pt x="17003" y="10937"/>
                    <a:pt x="17094" y="10934"/>
                    <a:pt x="17185" y="10929"/>
                  </a:cubicBezTo>
                  <a:lnTo>
                    <a:pt x="17185" y="10929"/>
                  </a:lnTo>
                  <a:cubicBezTo>
                    <a:pt x="17185" y="10929"/>
                    <a:pt x="2765" y="18680"/>
                    <a:pt x="11858" y="19942"/>
                  </a:cubicBezTo>
                  <a:cubicBezTo>
                    <a:pt x="11858" y="19942"/>
                    <a:pt x="1" y="27453"/>
                    <a:pt x="4848" y="29456"/>
                  </a:cubicBezTo>
                  <a:cubicBezTo>
                    <a:pt x="8172" y="30778"/>
                    <a:pt x="12178" y="31779"/>
                    <a:pt x="14361" y="32280"/>
                  </a:cubicBezTo>
                  <a:cubicBezTo>
                    <a:pt x="15443" y="32540"/>
                    <a:pt x="16444" y="32780"/>
                    <a:pt x="17446" y="33121"/>
                  </a:cubicBezTo>
                  <a:cubicBezTo>
                    <a:pt x="19529" y="33882"/>
                    <a:pt x="23454" y="35204"/>
                    <a:pt x="27040" y="35785"/>
                  </a:cubicBezTo>
                  <a:cubicBezTo>
                    <a:pt x="27228" y="35818"/>
                    <a:pt x="27401" y="35834"/>
                    <a:pt x="27561" y="35834"/>
                  </a:cubicBezTo>
                  <a:cubicBezTo>
                    <a:pt x="31777" y="35834"/>
                    <a:pt x="26198" y="24529"/>
                    <a:pt x="26198" y="24529"/>
                  </a:cubicBezTo>
                  <a:lnTo>
                    <a:pt x="26198" y="24529"/>
                  </a:lnTo>
                  <a:cubicBezTo>
                    <a:pt x="26497" y="24598"/>
                    <a:pt x="26766" y="24631"/>
                    <a:pt x="27006" y="24631"/>
                  </a:cubicBezTo>
                  <a:cubicBezTo>
                    <a:pt x="31402" y="24631"/>
                    <a:pt x="26379" y="13593"/>
                    <a:pt x="26379" y="13593"/>
                  </a:cubicBezTo>
                  <a:lnTo>
                    <a:pt x="26379" y="13593"/>
                  </a:lnTo>
                  <a:cubicBezTo>
                    <a:pt x="26876" y="13949"/>
                    <a:pt x="27382" y="14106"/>
                    <a:pt x="27859" y="14106"/>
                  </a:cubicBezTo>
                  <a:cubicBezTo>
                    <a:pt x="29610" y="14106"/>
                    <a:pt x="30974" y="11983"/>
                    <a:pt x="30124" y="9747"/>
                  </a:cubicBezTo>
                  <a:cubicBezTo>
                    <a:pt x="29383" y="7744"/>
                    <a:pt x="27620" y="4079"/>
                    <a:pt x="26459" y="1075"/>
                  </a:cubicBezTo>
                  <a:cubicBezTo>
                    <a:pt x="26126" y="410"/>
                    <a:pt x="25458" y="1"/>
                    <a:pt x="24753"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49"/>
            <p:cNvSpPr/>
            <p:nvPr/>
          </p:nvSpPr>
          <p:spPr>
            <a:xfrm>
              <a:off x="4217853" y="4552526"/>
              <a:ext cx="761205" cy="1012091"/>
            </a:xfrm>
            <a:custGeom>
              <a:avLst/>
              <a:gdLst/>
              <a:ahLst/>
              <a:cxnLst/>
              <a:rect l="l" t="t" r="r" b="b"/>
              <a:pathLst>
                <a:path w="26539" h="35286" extrusionOk="0">
                  <a:moveTo>
                    <a:pt x="20942" y="277"/>
                  </a:moveTo>
                  <a:cubicBezTo>
                    <a:pt x="21070" y="277"/>
                    <a:pt x="21204" y="303"/>
                    <a:pt x="21351" y="359"/>
                  </a:cubicBezTo>
                  <a:cubicBezTo>
                    <a:pt x="21691" y="439"/>
                    <a:pt x="21932" y="700"/>
                    <a:pt x="22112" y="1040"/>
                  </a:cubicBezTo>
                  <a:cubicBezTo>
                    <a:pt x="22693" y="2362"/>
                    <a:pt x="23274" y="3784"/>
                    <a:pt x="23935" y="5126"/>
                  </a:cubicBezTo>
                  <a:lnTo>
                    <a:pt x="23935" y="5206"/>
                  </a:lnTo>
                  <a:cubicBezTo>
                    <a:pt x="24696" y="6949"/>
                    <a:pt x="25357" y="8551"/>
                    <a:pt x="25777" y="9633"/>
                  </a:cubicBezTo>
                  <a:cubicBezTo>
                    <a:pt x="26198" y="10714"/>
                    <a:pt x="26038" y="11876"/>
                    <a:pt x="25357" y="12637"/>
                  </a:cubicBezTo>
                  <a:cubicBezTo>
                    <a:pt x="24980" y="13013"/>
                    <a:pt x="24558" y="13197"/>
                    <a:pt x="24091" y="13197"/>
                  </a:cubicBezTo>
                  <a:cubicBezTo>
                    <a:pt x="23937" y="13197"/>
                    <a:pt x="23778" y="13177"/>
                    <a:pt x="23614" y="13138"/>
                  </a:cubicBezTo>
                  <a:cubicBezTo>
                    <a:pt x="23354" y="13058"/>
                    <a:pt x="23113" y="12957"/>
                    <a:pt x="22933" y="12797"/>
                  </a:cubicBezTo>
                  <a:lnTo>
                    <a:pt x="21611" y="11796"/>
                  </a:lnTo>
                  <a:lnTo>
                    <a:pt x="21431" y="11796"/>
                  </a:lnTo>
                  <a:cubicBezTo>
                    <a:pt x="21351" y="11876"/>
                    <a:pt x="21351" y="11956"/>
                    <a:pt x="21351" y="11956"/>
                  </a:cubicBezTo>
                  <a:lnTo>
                    <a:pt x="22032" y="13458"/>
                  </a:lnTo>
                  <a:cubicBezTo>
                    <a:pt x="23434" y="16563"/>
                    <a:pt x="25276" y="21970"/>
                    <a:pt x="24115" y="23392"/>
                  </a:cubicBezTo>
                  <a:cubicBezTo>
                    <a:pt x="23980" y="23527"/>
                    <a:pt x="23813" y="23739"/>
                    <a:pt x="23255" y="23739"/>
                  </a:cubicBezTo>
                  <a:cubicBezTo>
                    <a:pt x="23065" y="23739"/>
                    <a:pt x="22829" y="23714"/>
                    <a:pt x="22533" y="23653"/>
                  </a:cubicBezTo>
                  <a:lnTo>
                    <a:pt x="21691" y="23472"/>
                  </a:lnTo>
                  <a:lnTo>
                    <a:pt x="21531" y="23472"/>
                  </a:lnTo>
                  <a:lnTo>
                    <a:pt x="21531" y="23653"/>
                  </a:lnTo>
                  <a:lnTo>
                    <a:pt x="21932" y="24474"/>
                  </a:lnTo>
                  <a:cubicBezTo>
                    <a:pt x="23614" y="27899"/>
                    <a:pt x="25537" y="33327"/>
                    <a:pt x="24535" y="34669"/>
                  </a:cubicBezTo>
                  <a:cubicBezTo>
                    <a:pt x="24456" y="34732"/>
                    <a:pt x="24287" y="34961"/>
                    <a:pt x="23798" y="34961"/>
                  </a:cubicBezTo>
                  <a:cubicBezTo>
                    <a:pt x="23672" y="34961"/>
                    <a:pt x="23526" y="34946"/>
                    <a:pt x="23354" y="34909"/>
                  </a:cubicBezTo>
                  <a:cubicBezTo>
                    <a:pt x="21852" y="34669"/>
                    <a:pt x="20109" y="34248"/>
                    <a:pt x="18266" y="33747"/>
                  </a:cubicBezTo>
                  <a:cubicBezTo>
                    <a:pt x="16424" y="33247"/>
                    <a:pt x="14841" y="32666"/>
                    <a:pt x="13840" y="32325"/>
                  </a:cubicBezTo>
                  <a:cubicBezTo>
                    <a:pt x="13339" y="32165"/>
                    <a:pt x="12839" y="31985"/>
                    <a:pt x="12338" y="31824"/>
                  </a:cubicBezTo>
                  <a:cubicBezTo>
                    <a:pt x="11757" y="31664"/>
                    <a:pt x="11256" y="31584"/>
                    <a:pt x="10756" y="31404"/>
                  </a:cubicBezTo>
                  <a:cubicBezTo>
                    <a:pt x="9674" y="31164"/>
                    <a:pt x="8012" y="30823"/>
                    <a:pt x="6249" y="30242"/>
                  </a:cubicBezTo>
                  <a:cubicBezTo>
                    <a:pt x="4326" y="29741"/>
                    <a:pt x="2664" y="29161"/>
                    <a:pt x="1242" y="28580"/>
                  </a:cubicBezTo>
                  <a:cubicBezTo>
                    <a:pt x="501" y="28319"/>
                    <a:pt x="501" y="27899"/>
                    <a:pt x="501" y="27819"/>
                  </a:cubicBezTo>
                  <a:cubicBezTo>
                    <a:pt x="321" y="26076"/>
                    <a:pt x="5007" y="22311"/>
                    <a:pt x="8332" y="20148"/>
                  </a:cubicBezTo>
                  <a:lnTo>
                    <a:pt x="9334" y="19567"/>
                  </a:lnTo>
                  <a:cubicBezTo>
                    <a:pt x="9414" y="19467"/>
                    <a:pt x="9414" y="19467"/>
                    <a:pt x="9414" y="19387"/>
                  </a:cubicBezTo>
                  <a:cubicBezTo>
                    <a:pt x="9414" y="19307"/>
                    <a:pt x="9334" y="19307"/>
                    <a:pt x="9334" y="19307"/>
                  </a:cubicBezTo>
                  <a:lnTo>
                    <a:pt x="8172" y="19146"/>
                  </a:lnTo>
                  <a:cubicBezTo>
                    <a:pt x="7671" y="19066"/>
                    <a:pt x="7331" y="18966"/>
                    <a:pt x="7010" y="18886"/>
                  </a:cubicBezTo>
                  <a:cubicBezTo>
                    <a:pt x="6409" y="18726"/>
                    <a:pt x="5668" y="18385"/>
                    <a:pt x="5668" y="17884"/>
                  </a:cubicBezTo>
                  <a:cubicBezTo>
                    <a:pt x="5508" y="16302"/>
                    <a:pt x="10255" y="12957"/>
                    <a:pt x="13680" y="11135"/>
                  </a:cubicBezTo>
                  <a:lnTo>
                    <a:pt x="13760" y="11135"/>
                  </a:lnTo>
                  <a:lnTo>
                    <a:pt x="14681" y="10454"/>
                  </a:lnTo>
                  <a:cubicBezTo>
                    <a:pt x="14681" y="10374"/>
                    <a:pt x="14761" y="10294"/>
                    <a:pt x="14681" y="10294"/>
                  </a:cubicBezTo>
                  <a:cubicBezTo>
                    <a:pt x="14681" y="10237"/>
                    <a:pt x="14641" y="10180"/>
                    <a:pt x="14618" y="10180"/>
                  </a:cubicBezTo>
                  <a:cubicBezTo>
                    <a:pt x="14608" y="10180"/>
                    <a:pt x="14601" y="10190"/>
                    <a:pt x="14601" y="10213"/>
                  </a:cubicBezTo>
                  <a:cubicBezTo>
                    <a:pt x="14100" y="10213"/>
                    <a:pt x="12518" y="10053"/>
                    <a:pt x="12098" y="9953"/>
                  </a:cubicBezTo>
                  <a:cubicBezTo>
                    <a:pt x="11176" y="9713"/>
                    <a:pt x="10595" y="9132"/>
                    <a:pt x="10515" y="8551"/>
                  </a:cubicBezTo>
                  <a:cubicBezTo>
                    <a:pt x="10335" y="7870"/>
                    <a:pt x="10836" y="7369"/>
                    <a:pt x="11336" y="7049"/>
                  </a:cubicBezTo>
                  <a:cubicBezTo>
                    <a:pt x="13019" y="5707"/>
                    <a:pt x="17686" y="2362"/>
                    <a:pt x="20269" y="540"/>
                  </a:cubicBezTo>
                  <a:cubicBezTo>
                    <a:pt x="20491" y="370"/>
                    <a:pt x="20704" y="277"/>
                    <a:pt x="20942" y="277"/>
                  </a:cubicBezTo>
                  <a:close/>
                  <a:moveTo>
                    <a:pt x="21058" y="0"/>
                  </a:moveTo>
                  <a:cubicBezTo>
                    <a:pt x="20720" y="0"/>
                    <a:pt x="20420" y="101"/>
                    <a:pt x="20109" y="279"/>
                  </a:cubicBezTo>
                  <a:cubicBezTo>
                    <a:pt x="17525" y="2122"/>
                    <a:pt x="12839" y="5447"/>
                    <a:pt x="11096" y="6789"/>
                  </a:cubicBezTo>
                  <a:cubicBezTo>
                    <a:pt x="10415" y="7289"/>
                    <a:pt x="10095" y="7950"/>
                    <a:pt x="10175" y="8551"/>
                  </a:cubicBezTo>
                  <a:cubicBezTo>
                    <a:pt x="10335" y="9292"/>
                    <a:pt x="11016" y="9953"/>
                    <a:pt x="12017" y="10213"/>
                  </a:cubicBezTo>
                  <a:cubicBezTo>
                    <a:pt x="12338" y="10294"/>
                    <a:pt x="13419" y="10454"/>
                    <a:pt x="14181" y="10454"/>
                  </a:cubicBezTo>
                  <a:lnTo>
                    <a:pt x="13600" y="10874"/>
                  </a:lnTo>
                  <a:cubicBezTo>
                    <a:pt x="11176" y="12136"/>
                    <a:pt x="5168" y="15882"/>
                    <a:pt x="5328" y="17965"/>
                  </a:cubicBezTo>
                  <a:cubicBezTo>
                    <a:pt x="5408" y="18465"/>
                    <a:pt x="5909" y="18886"/>
                    <a:pt x="6910" y="19146"/>
                  </a:cubicBezTo>
                  <a:cubicBezTo>
                    <a:pt x="7251" y="19226"/>
                    <a:pt x="7671" y="19307"/>
                    <a:pt x="8092" y="19387"/>
                  </a:cubicBezTo>
                  <a:lnTo>
                    <a:pt x="8833" y="19467"/>
                  </a:lnTo>
                  <a:lnTo>
                    <a:pt x="8172" y="19887"/>
                  </a:lnTo>
                  <a:cubicBezTo>
                    <a:pt x="5909" y="21389"/>
                    <a:pt x="0" y="25656"/>
                    <a:pt x="160" y="27819"/>
                  </a:cubicBezTo>
                  <a:cubicBezTo>
                    <a:pt x="160" y="27979"/>
                    <a:pt x="241" y="28480"/>
                    <a:pt x="1162" y="28900"/>
                  </a:cubicBezTo>
                  <a:cubicBezTo>
                    <a:pt x="2584" y="29401"/>
                    <a:pt x="4246" y="29982"/>
                    <a:pt x="6169" y="30583"/>
                  </a:cubicBezTo>
                  <a:cubicBezTo>
                    <a:pt x="8012" y="31083"/>
                    <a:pt x="9594" y="31484"/>
                    <a:pt x="10675" y="31744"/>
                  </a:cubicBezTo>
                  <a:cubicBezTo>
                    <a:pt x="11677" y="31905"/>
                    <a:pt x="12758" y="32245"/>
                    <a:pt x="13760" y="32586"/>
                  </a:cubicBezTo>
                  <a:cubicBezTo>
                    <a:pt x="14761" y="32906"/>
                    <a:pt x="16344" y="33487"/>
                    <a:pt x="18186" y="33988"/>
                  </a:cubicBezTo>
                  <a:cubicBezTo>
                    <a:pt x="20109" y="34588"/>
                    <a:pt x="21771" y="34909"/>
                    <a:pt x="23354" y="35249"/>
                  </a:cubicBezTo>
                  <a:cubicBezTo>
                    <a:pt x="23509" y="35274"/>
                    <a:pt x="23647" y="35285"/>
                    <a:pt x="23769" y="35285"/>
                  </a:cubicBezTo>
                  <a:cubicBezTo>
                    <a:pt x="24434" y="35285"/>
                    <a:pt x="24640" y="34964"/>
                    <a:pt x="24776" y="34829"/>
                  </a:cubicBezTo>
                  <a:cubicBezTo>
                    <a:pt x="26038" y="33166"/>
                    <a:pt x="23354" y="26737"/>
                    <a:pt x="22192" y="24394"/>
                  </a:cubicBezTo>
                  <a:lnTo>
                    <a:pt x="21932" y="23813"/>
                  </a:lnTo>
                  <a:lnTo>
                    <a:pt x="22533" y="23973"/>
                  </a:lnTo>
                  <a:cubicBezTo>
                    <a:pt x="22785" y="24026"/>
                    <a:pt x="23003" y="24048"/>
                    <a:pt x="23191" y="24048"/>
                  </a:cubicBezTo>
                  <a:cubicBezTo>
                    <a:pt x="23931" y="24048"/>
                    <a:pt x="24211" y="23717"/>
                    <a:pt x="24275" y="23653"/>
                  </a:cubicBezTo>
                  <a:cubicBezTo>
                    <a:pt x="26038" y="21570"/>
                    <a:pt x="22352" y="13458"/>
                    <a:pt x="22272" y="13378"/>
                  </a:cubicBezTo>
                  <a:lnTo>
                    <a:pt x="21852" y="12377"/>
                  </a:lnTo>
                  <a:lnTo>
                    <a:pt x="22773" y="13058"/>
                  </a:lnTo>
                  <a:cubicBezTo>
                    <a:pt x="23033" y="13218"/>
                    <a:pt x="23274" y="13298"/>
                    <a:pt x="23534" y="13378"/>
                  </a:cubicBezTo>
                  <a:cubicBezTo>
                    <a:pt x="23729" y="13447"/>
                    <a:pt x="23926" y="13479"/>
                    <a:pt x="24120" y="13479"/>
                  </a:cubicBezTo>
                  <a:cubicBezTo>
                    <a:pt x="24663" y="13479"/>
                    <a:pt x="25189" y="13225"/>
                    <a:pt x="25617" y="12797"/>
                  </a:cubicBezTo>
                  <a:cubicBezTo>
                    <a:pt x="26358" y="11956"/>
                    <a:pt x="26538" y="10714"/>
                    <a:pt x="26118" y="9553"/>
                  </a:cubicBezTo>
                  <a:cubicBezTo>
                    <a:pt x="25697" y="8451"/>
                    <a:pt x="24936" y="6789"/>
                    <a:pt x="24195" y="5046"/>
                  </a:cubicBezTo>
                  <a:cubicBezTo>
                    <a:pt x="23534" y="3624"/>
                    <a:pt x="22933" y="2202"/>
                    <a:pt x="22352" y="940"/>
                  </a:cubicBezTo>
                  <a:cubicBezTo>
                    <a:pt x="22192" y="540"/>
                    <a:pt x="21852" y="199"/>
                    <a:pt x="21431" y="39"/>
                  </a:cubicBezTo>
                  <a:cubicBezTo>
                    <a:pt x="21301" y="13"/>
                    <a:pt x="21177" y="0"/>
                    <a:pt x="210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49"/>
            <p:cNvSpPr/>
            <p:nvPr/>
          </p:nvSpPr>
          <p:spPr>
            <a:xfrm>
              <a:off x="4665370" y="4845469"/>
              <a:ext cx="143642" cy="55185"/>
            </a:xfrm>
            <a:custGeom>
              <a:avLst/>
              <a:gdLst/>
              <a:ahLst/>
              <a:cxnLst/>
              <a:rect l="l" t="t" r="r" b="b"/>
              <a:pathLst>
                <a:path w="5008" h="1924" extrusionOk="0">
                  <a:moveTo>
                    <a:pt x="321" y="0"/>
                  </a:moveTo>
                  <a:cubicBezTo>
                    <a:pt x="241" y="0"/>
                    <a:pt x="161" y="0"/>
                    <a:pt x="161" y="81"/>
                  </a:cubicBezTo>
                  <a:cubicBezTo>
                    <a:pt x="1" y="581"/>
                    <a:pt x="241" y="1002"/>
                    <a:pt x="662" y="1162"/>
                  </a:cubicBezTo>
                  <a:cubicBezTo>
                    <a:pt x="747" y="1182"/>
                    <a:pt x="831" y="1192"/>
                    <a:pt x="912" y="1192"/>
                  </a:cubicBezTo>
                  <a:cubicBezTo>
                    <a:pt x="1158" y="1192"/>
                    <a:pt x="1388" y="1102"/>
                    <a:pt x="1583" y="922"/>
                  </a:cubicBezTo>
                  <a:cubicBezTo>
                    <a:pt x="1663" y="1342"/>
                    <a:pt x="2003" y="1583"/>
                    <a:pt x="2324" y="1743"/>
                  </a:cubicBezTo>
                  <a:lnTo>
                    <a:pt x="2424" y="1743"/>
                  </a:lnTo>
                  <a:cubicBezTo>
                    <a:pt x="2571" y="1809"/>
                    <a:pt x="2721" y="1840"/>
                    <a:pt x="2868" y="1840"/>
                  </a:cubicBezTo>
                  <a:cubicBezTo>
                    <a:pt x="3122" y="1840"/>
                    <a:pt x="3370" y="1748"/>
                    <a:pt x="3586" y="1583"/>
                  </a:cubicBezTo>
                  <a:cubicBezTo>
                    <a:pt x="3666" y="1743"/>
                    <a:pt x="4006" y="1923"/>
                    <a:pt x="4247" y="1923"/>
                  </a:cubicBezTo>
                  <a:cubicBezTo>
                    <a:pt x="4587" y="1923"/>
                    <a:pt x="4928" y="1663"/>
                    <a:pt x="5008" y="1342"/>
                  </a:cubicBezTo>
                  <a:cubicBezTo>
                    <a:pt x="5008" y="1242"/>
                    <a:pt x="4928" y="1162"/>
                    <a:pt x="4827" y="1162"/>
                  </a:cubicBezTo>
                  <a:cubicBezTo>
                    <a:pt x="4747" y="1162"/>
                    <a:pt x="4667" y="1162"/>
                    <a:pt x="4667" y="1242"/>
                  </a:cubicBezTo>
                  <a:cubicBezTo>
                    <a:pt x="4667" y="1503"/>
                    <a:pt x="4427" y="1663"/>
                    <a:pt x="4247" y="1663"/>
                  </a:cubicBezTo>
                  <a:cubicBezTo>
                    <a:pt x="4006" y="1663"/>
                    <a:pt x="3826" y="1503"/>
                    <a:pt x="3746" y="1242"/>
                  </a:cubicBezTo>
                  <a:cubicBezTo>
                    <a:pt x="3746" y="1242"/>
                    <a:pt x="3746" y="1162"/>
                    <a:pt x="3666" y="1162"/>
                  </a:cubicBezTo>
                  <a:lnTo>
                    <a:pt x="3506" y="1162"/>
                  </a:lnTo>
                  <a:cubicBezTo>
                    <a:pt x="3306" y="1423"/>
                    <a:pt x="3012" y="1531"/>
                    <a:pt x="2705" y="1531"/>
                  </a:cubicBezTo>
                  <a:cubicBezTo>
                    <a:pt x="2612" y="1531"/>
                    <a:pt x="2517" y="1521"/>
                    <a:pt x="2424" y="1503"/>
                  </a:cubicBezTo>
                  <a:cubicBezTo>
                    <a:pt x="2084" y="1342"/>
                    <a:pt x="1823" y="1002"/>
                    <a:pt x="1823" y="581"/>
                  </a:cubicBezTo>
                  <a:cubicBezTo>
                    <a:pt x="1823" y="501"/>
                    <a:pt x="1743" y="501"/>
                    <a:pt x="1663" y="421"/>
                  </a:cubicBezTo>
                  <a:cubicBezTo>
                    <a:pt x="1583" y="421"/>
                    <a:pt x="1583" y="501"/>
                    <a:pt x="1503" y="581"/>
                  </a:cubicBezTo>
                  <a:cubicBezTo>
                    <a:pt x="1437" y="796"/>
                    <a:pt x="1194" y="943"/>
                    <a:pt x="965" y="943"/>
                  </a:cubicBezTo>
                  <a:cubicBezTo>
                    <a:pt x="916" y="943"/>
                    <a:pt x="867" y="936"/>
                    <a:pt x="822" y="922"/>
                  </a:cubicBezTo>
                  <a:cubicBezTo>
                    <a:pt x="501" y="842"/>
                    <a:pt x="321" y="501"/>
                    <a:pt x="421" y="161"/>
                  </a:cubicBezTo>
                  <a:cubicBezTo>
                    <a:pt x="421" y="81"/>
                    <a:pt x="421"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49"/>
            <p:cNvSpPr/>
            <p:nvPr/>
          </p:nvSpPr>
          <p:spPr>
            <a:xfrm>
              <a:off x="4507382" y="5113745"/>
              <a:ext cx="299331" cy="121815"/>
            </a:xfrm>
            <a:custGeom>
              <a:avLst/>
              <a:gdLst/>
              <a:ahLst/>
              <a:cxnLst/>
              <a:rect l="l" t="t" r="r" b="b"/>
              <a:pathLst>
                <a:path w="10436" h="4247" extrusionOk="0">
                  <a:moveTo>
                    <a:pt x="501" y="1"/>
                  </a:moveTo>
                  <a:cubicBezTo>
                    <a:pt x="421" y="1"/>
                    <a:pt x="321" y="1"/>
                    <a:pt x="241" y="81"/>
                  </a:cubicBezTo>
                  <a:cubicBezTo>
                    <a:pt x="1" y="742"/>
                    <a:pt x="321" y="1663"/>
                    <a:pt x="1002" y="2004"/>
                  </a:cubicBezTo>
                  <a:cubicBezTo>
                    <a:pt x="1197" y="2097"/>
                    <a:pt x="1428" y="2142"/>
                    <a:pt x="1663" y="2142"/>
                  </a:cubicBezTo>
                  <a:cubicBezTo>
                    <a:pt x="2031" y="2142"/>
                    <a:pt x="2408" y="2031"/>
                    <a:pt x="2664" y="1823"/>
                  </a:cubicBezTo>
                  <a:cubicBezTo>
                    <a:pt x="2745" y="2004"/>
                    <a:pt x="2745" y="2164"/>
                    <a:pt x="2925" y="2324"/>
                  </a:cubicBezTo>
                  <a:cubicBezTo>
                    <a:pt x="3085" y="2585"/>
                    <a:pt x="3426" y="2825"/>
                    <a:pt x="3666" y="2905"/>
                  </a:cubicBezTo>
                  <a:cubicBezTo>
                    <a:pt x="3926" y="3085"/>
                    <a:pt x="4167" y="3165"/>
                    <a:pt x="4427" y="3246"/>
                  </a:cubicBezTo>
                  <a:cubicBezTo>
                    <a:pt x="4587" y="3326"/>
                    <a:pt x="4828" y="3326"/>
                    <a:pt x="5088" y="3326"/>
                  </a:cubicBezTo>
                  <a:cubicBezTo>
                    <a:pt x="5428" y="3326"/>
                    <a:pt x="5829" y="3085"/>
                    <a:pt x="6089" y="2825"/>
                  </a:cubicBezTo>
                  <a:cubicBezTo>
                    <a:pt x="6089" y="2905"/>
                    <a:pt x="6170" y="3005"/>
                    <a:pt x="6330" y="3165"/>
                  </a:cubicBezTo>
                  <a:cubicBezTo>
                    <a:pt x="6510" y="3326"/>
                    <a:pt x="6750" y="3506"/>
                    <a:pt x="6931" y="3586"/>
                  </a:cubicBezTo>
                  <a:cubicBezTo>
                    <a:pt x="7251" y="3826"/>
                    <a:pt x="7672" y="4087"/>
                    <a:pt x="8172" y="4087"/>
                  </a:cubicBezTo>
                  <a:cubicBezTo>
                    <a:pt x="8433" y="4087"/>
                    <a:pt x="8753" y="3906"/>
                    <a:pt x="8933" y="3746"/>
                  </a:cubicBezTo>
                  <a:lnTo>
                    <a:pt x="8933" y="3826"/>
                  </a:lnTo>
                  <a:cubicBezTo>
                    <a:pt x="9094" y="4007"/>
                    <a:pt x="9254" y="4167"/>
                    <a:pt x="9434" y="4247"/>
                  </a:cubicBezTo>
                  <a:cubicBezTo>
                    <a:pt x="9675" y="4247"/>
                    <a:pt x="9935" y="4247"/>
                    <a:pt x="10095" y="4087"/>
                  </a:cubicBezTo>
                  <a:cubicBezTo>
                    <a:pt x="10255" y="4007"/>
                    <a:pt x="10436" y="3746"/>
                    <a:pt x="10436" y="3586"/>
                  </a:cubicBezTo>
                  <a:cubicBezTo>
                    <a:pt x="10436" y="3506"/>
                    <a:pt x="10436" y="3406"/>
                    <a:pt x="10335" y="3406"/>
                  </a:cubicBezTo>
                  <a:cubicBezTo>
                    <a:pt x="10255" y="3406"/>
                    <a:pt x="10175" y="3406"/>
                    <a:pt x="10175" y="3506"/>
                  </a:cubicBezTo>
                  <a:cubicBezTo>
                    <a:pt x="10175" y="3666"/>
                    <a:pt x="10095" y="3746"/>
                    <a:pt x="9935" y="3826"/>
                  </a:cubicBezTo>
                  <a:cubicBezTo>
                    <a:pt x="9865" y="3883"/>
                    <a:pt x="9765" y="3948"/>
                    <a:pt x="9657" y="3948"/>
                  </a:cubicBezTo>
                  <a:cubicBezTo>
                    <a:pt x="9610" y="3948"/>
                    <a:pt x="9562" y="3936"/>
                    <a:pt x="9514" y="3906"/>
                  </a:cubicBezTo>
                  <a:cubicBezTo>
                    <a:pt x="9434" y="3906"/>
                    <a:pt x="9254" y="3826"/>
                    <a:pt x="9174" y="3666"/>
                  </a:cubicBezTo>
                  <a:lnTo>
                    <a:pt x="9174" y="3406"/>
                  </a:lnTo>
                  <a:lnTo>
                    <a:pt x="9174" y="3246"/>
                  </a:lnTo>
                  <a:cubicBezTo>
                    <a:pt x="9174" y="3165"/>
                    <a:pt x="9174" y="3085"/>
                    <a:pt x="9094" y="3085"/>
                  </a:cubicBezTo>
                  <a:cubicBezTo>
                    <a:pt x="9014" y="3085"/>
                    <a:pt x="8933" y="3085"/>
                    <a:pt x="8933" y="3165"/>
                  </a:cubicBezTo>
                  <a:cubicBezTo>
                    <a:pt x="8933" y="3246"/>
                    <a:pt x="8833" y="3326"/>
                    <a:pt x="8833" y="3406"/>
                  </a:cubicBezTo>
                  <a:cubicBezTo>
                    <a:pt x="8833" y="3406"/>
                    <a:pt x="8753" y="3506"/>
                    <a:pt x="8753" y="3586"/>
                  </a:cubicBezTo>
                  <a:cubicBezTo>
                    <a:pt x="8593" y="3666"/>
                    <a:pt x="8433" y="3746"/>
                    <a:pt x="8172" y="3746"/>
                  </a:cubicBezTo>
                  <a:cubicBezTo>
                    <a:pt x="7752" y="3746"/>
                    <a:pt x="7431" y="3586"/>
                    <a:pt x="7091" y="3326"/>
                  </a:cubicBezTo>
                  <a:cubicBezTo>
                    <a:pt x="6931" y="3246"/>
                    <a:pt x="6670" y="3085"/>
                    <a:pt x="6510" y="2905"/>
                  </a:cubicBezTo>
                  <a:cubicBezTo>
                    <a:pt x="6330" y="2745"/>
                    <a:pt x="6250" y="2585"/>
                    <a:pt x="6250" y="2324"/>
                  </a:cubicBezTo>
                  <a:cubicBezTo>
                    <a:pt x="6250" y="2244"/>
                    <a:pt x="6170" y="2244"/>
                    <a:pt x="6089" y="2244"/>
                  </a:cubicBezTo>
                  <a:cubicBezTo>
                    <a:pt x="6009" y="2244"/>
                    <a:pt x="5929" y="2244"/>
                    <a:pt x="5929" y="2324"/>
                  </a:cubicBezTo>
                  <a:cubicBezTo>
                    <a:pt x="5829" y="2745"/>
                    <a:pt x="5428" y="3005"/>
                    <a:pt x="5088" y="3085"/>
                  </a:cubicBezTo>
                  <a:cubicBezTo>
                    <a:pt x="4667" y="3085"/>
                    <a:pt x="4247" y="3005"/>
                    <a:pt x="3746" y="2665"/>
                  </a:cubicBezTo>
                  <a:cubicBezTo>
                    <a:pt x="3586" y="2585"/>
                    <a:pt x="3325" y="2404"/>
                    <a:pt x="3165" y="2164"/>
                  </a:cubicBezTo>
                  <a:cubicBezTo>
                    <a:pt x="3005" y="1904"/>
                    <a:pt x="2925" y="1663"/>
                    <a:pt x="3005" y="1403"/>
                  </a:cubicBezTo>
                  <a:cubicBezTo>
                    <a:pt x="3005" y="1403"/>
                    <a:pt x="3005" y="1323"/>
                    <a:pt x="2925" y="1243"/>
                  </a:cubicBezTo>
                  <a:cubicBezTo>
                    <a:pt x="2825" y="1243"/>
                    <a:pt x="2745" y="1243"/>
                    <a:pt x="2745" y="1323"/>
                  </a:cubicBezTo>
                  <a:cubicBezTo>
                    <a:pt x="2523" y="1669"/>
                    <a:pt x="2091" y="1862"/>
                    <a:pt x="1679" y="1862"/>
                  </a:cubicBezTo>
                  <a:cubicBezTo>
                    <a:pt x="1496" y="1862"/>
                    <a:pt x="1317" y="1824"/>
                    <a:pt x="1162" y="1743"/>
                  </a:cubicBezTo>
                  <a:cubicBezTo>
                    <a:pt x="581" y="1503"/>
                    <a:pt x="321" y="742"/>
                    <a:pt x="581" y="161"/>
                  </a:cubicBezTo>
                  <a:cubicBezTo>
                    <a:pt x="581" y="81"/>
                    <a:pt x="581" y="1"/>
                    <a:pt x="5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49"/>
            <p:cNvSpPr/>
            <p:nvPr/>
          </p:nvSpPr>
          <p:spPr>
            <a:xfrm>
              <a:off x="4663075" y="4654725"/>
              <a:ext cx="107445" cy="88944"/>
            </a:xfrm>
            <a:custGeom>
              <a:avLst/>
              <a:gdLst/>
              <a:ahLst/>
              <a:cxnLst/>
              <a:rect l="l" t="t" r="r" b="b"/>
              <a:pathLst>
                <a:path w="3746" h="3101" extrusionOk="0">
                  <a:moveTo>
                    <a:pt x="3556" y="1"/>
                  </a:moveTo>
                  <a:cubicBezTo>
                    <a:pt x="3526" y="1"/>
                    <a:pt x="3505" y="21"/>
                    <a:pt x="3505" y="61"/>
                  </a:cubicBezTo>
                  <a:lnTo>
                    <a:pt x="81" y="2805"/>
                  </a:lnTo>
                  <a:cubicBezTo>
                    <a:pt x="0" y="2885"/>
                    <a:pt x="0" y="2985"/>
                    <a:pt x="81" y="3065"/>
                  </a:cubicBezTo>
                  <a:cubicBezTo>
                    <a:pt x="107" y="3092"/>
                    <a:pt x="134" y="3101"/>
                    <a:pt x="158" y="3101"/>
                  </a:cubicBezTo>
                  <a:cubicBezTo>
                    <a:pt x="205" y="3101"/>
                    <a:pt x="241" y="3065"/>
                    <a:pt x="241" y="3065"/>
                  </a:cubicBezTo>
                  <a:lnTo>
                    <a:pt x="3666" y="221"/>
                  </a:lnTo>
                  <a:cubicBezTo>
                    <a:pt x="3746" y="221"/>
                    <a:pt x="3746" y="141"/>
                    <a:pt x="3666" y="61"/>
                  </a:cubicBezTo>
                  <a:cubicBezTo>
                    <a:pt x="3626" y="21"/>
                    <a:pt x="3586" y="1"/>
                    <a:pt x="35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49"/>
            <p:cNvSpPr/>
            <p:nvPr/>
          </p:nvSpPr>
          <p:spPr>
            <a:xfrm>
              <a:off x="4765905" y="4694366"/>
              <a:ext cx="28769" cy="77013"/>
            </a:xfrm>
            <a:custGeom>
              <a:avLst/>
              <a:gdLst/>
              <a:ahLst/>
              <a:cxnLst/>
              <a:rect l="l" t="t" r="r" b="b"/>
              <a:pathLst>
                <a:path w="1003" h="2685" extrusionOk="0">
                  <a:moveTo>
                    <a:pt x="922" y="1"/>
                  </a:moveTo>
                  <a:cubicBezTo>
                    <a:pt x="822" y="1"/>
                    <a:pt x="742" y="1"/>
                    <a:pt x="742" y="101"/>
                  </a:cubicBezTo>
                  <a:lnTo>
                    <a:pt x="81" y="2504"/>
                  </a:lnTo>
                  <a:cubicBezTo>
                    <a:pt x="1" y="2605"/>
                    <a:pt x="81" y="2685"/>
                    <a:pt x="161" y="2685"/>
                  </a:cubicBezTo>
                  <a:cubicBezTo>
                    <a:pt x="241" y="2685"/>
                    <a:pt x="321" y="2685"/>
                    <a:pt x="321" y="2605"/>
                  </a:cubicBezTo>
                  <a:lnTo>
                    <a:pt x="1002" y="181"/>
                  </a:lnTo>
                  <a:cubicBezTo>
                    <a:pt x="1002" y="101"/>
                    <a:pt x="1002" y="1"/>
                    <a:pt x="9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49"/>
            <p:cNvSpPr/>
            <p:nvPr/>
          </p:nvSpPr>
          <p:spPr>
            <a:xfrm>
              <a:off x="4825652" y="4644399"/>
              <a:ext cx="47699" cy="136185"/>
            </a:xfrm>
            <a:custGeom>
              <a:avLst/>
              <a:gdLst/>
              <a:ahLst/>
              <a:cxnLst/>
              <a:rect l="l" t="t" r="r" b="b"/>
              <a:pathLst>
                <a:path w="1663" h="4748" extrusionOk="0">
                  <a:moveTo>
                    <a:pt x="161" y="0"/>
                  </a:moveTo>
                  <a:cubicBezTo>
                    <a:pt x="81" y="0"/>
                    <a:pt x="1" y="81"/>
                    <a:pt x="1" y="161"/>
                  </a:cubicBezTo>
                  <a:cubicBezTo>
                    <a:pt x="241" y="1743"/>
                    <a:pt x="742" y="3245"/>
                    <a:pt x="1343" y="4667"/>
                  </a:cubicBezTo>
                  <a:cubicBezTo>
                    <a:pt x="1423" y="4747"/>
                    <a:pt x="1423" y="4747"/>
                    <a:pt x="1503" y="4747"/>
                  </a:cubicBezTo>
                  <a:lnTo>
                    <a:pt x="1583" y="4747"/>
                  </a:lnTo>
                  <a:cubicBezTo>
                    <a:pt x="1663" y="4747"/>
                    <a:pt x="1663" y="4667"/>
                    <a:pt x="1663" y="4587"/>
                  </a:cubicBezTo>
                  <a:cubicBezTo>
                    <a:pt x="1002" y="3165"/>
                    <a:pt x="581" y="1663"/>
                    <a:pt x="341" y="81"/>
                  </a:cubicBezTo>
                  <a:cubicBezTo>
                    <a:pt x="341" y="0"/>
                    <a:pt x="241"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49"/>
            <p:cNvSpPr/>
            <p:nvPr/>
          </p:nvSpPr>
          <p:spPr>
            <a:xfrm>
              <a:off x="4519458" y="4936826"/>
              <a:ext cx="107445" cy="99987"/>
            </a:xfrm>
            <a:custGeom>
              <a:avLst/>
              <a:gdLst/>
              <a:ahLst/>
              <a:cxnLst/>
              <a:rect l="l" t="t" r="r" b="b"/>
              <a:pathLst>
                <a:path w="3746" h="3486" extrusionOk="0">
                  <a:moveTo>
                    <a:pt x="3625" y="0"/>
                  </a:moveTo>
                  <a:cubicBezTo>
                    <a:pt x="3585" y="0"/>
                    <a:pt x="3545" y="20"/>
                    <a:pt x="3505" y="60"/>
                  </a:cubicBezTo>
                  <a:lnTo>
                    <a:pt x="80" y="3245"/>
                  </a:lnTo>
                  <a:cubicBezTo>
                    <a:pt x="0" y="3325"/>
                    <a:pt x="0" y="3405"/>
                    <a:pt x="0" y="3485"/>
                  </a:cubicBezTo>
                  <a:lnTo>
                    <a:pt x="241" y="3485"/>
                  </a:lnTo>
                  <a:lnTo>
                    <a:pt x="3746" y="240"/>
                  </a:lnTo>
                  <a:lnTo>
                    <a:pt x="3746" y="60"/>
                  </a:lnTo>
                  <a:cubicBezTo>
                    <a:pt x="3706" y="20"/>
                    <a:pt x="3666" y="0"/>
                    <a:pt x="36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49"/>
            <p:cNvSpPr/>
            <p:nvPr/>
          </p:nvSpPr>
          <p:spPr>
            <a:xfrm>
              <a:off x="4645836" y="4978359"/>
              <a:ext cx="40815" cy="80282"/>
            </a:xfrm>
            <a:custGeom>
              <a:avLst/>
              <a:gdLst/>
              <a:ahLst/>
              <a:cxnLst/>
              <a:rect l="l" t="t" r="r" b="b"/>
              <a:pathLst>
                <a:path w="1423" h="2799" extrusionOk="0">
                  <a:moveTo>
                    <a:pt x="1194" y="1"/>
                  </a:moveTo>
                  <a:cubicBezTo>
                    <a:pt x="1142" y="1"/>
                    <a:pt x="1102" y="58"/>
                    <a:pt x="1102" y="114"/>
                  </a:cubicBezTo>
                  <a:lnTo>
                    <a:pt x="101" y="2618"/>
                  </a:lnTo>
                  <a:cubicBezTo>
                    <a:pt x="1" y="2618"/>
                    <a:pt x="101" y="2718"/>
                    <a:pt x="181" y="2798"/>
                  </a:cubicBezTo>
                  <a:cubicBezTo>
                    <a:pt x="261" y="2798"/>
                    <a:pt x="261" y="2798"/>
                    <a:pt x="341" y="2718"/>
                  </a:cubicBezTo>
                  <a:lnTo>
                    <a:pt x="1343" y="214"/>
                  </a:lnTo>
                  <a:cubicBezTo>
                    <a:pt x="1423" y="114"/>
                    <a:pt x="1343" y="34"/>
                    <a:pt x="1262" y="34"/>
                  </a:cubicBezTo>
                  <a:cubicBezTo>
                    <a:pt x="1239" y="11"/>
                    <a:pt x="1215" y="1"/>
                    <a:pt x="1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49"/>
            <p:cNvSpPr/>
            <p:nvPr/>
          </p:nvSpPr>
          <p:spPr>
            <a:xfrm>
              <a:off x="4770494" y="4974717"/>
              <a:ext cx="12104" cy="121815"/>
            </a:xfrm>
            <a:custGeom>
              <a:avLst/>
              <a:gdLst/>
              <a:ahLst/>
              <a:cxnLst/>
              <a:rect l="l" t="t" r="r" b="b"/>
              <a:pathLst>
                <a:path w="422" h="4247" extrusionOk="0">
                  <a:moveTo>
                    <a:pt x="261" y="1"/>
                  </a:moveTo>
                  <a:cubicBezTo>
                    <a:pt x="161" y="1"/>
                    <a:pt x="81" y="1"/>
                    <a:pt x="81" y="81"/>
                  </a:cubicBezTo>
                  <a:lnTo>
                    <a:pt x="1" y="4087"/>
                  </a:lnTo>
                  <a:cubicBezTo>
                    <a:pt x="1" y="4167"/>
                    <a:pt x="81" y="4247"/>
                    <a:pt x="161" y="4247"/>
                  </a:cubicBezTo>
                  <a:cubicBezTo>
                    <a:pt x="261" y="4247"/>
                    <a:pt x="341" y="4167"/>
                    <a:pt x="341" y="4087"/>
                  </a:cubicBezTo>
                  <a:lnTo>
                    <a:pt x="421" y="81"/>
                  </a:lnTo>
                  <a:cubicBezTo>
                    <a:pt x="421" y="1"/>
                    <a:pt x="341" y="1"/>
                    <a:pt x="2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49"/>
            <p:cNvSpPr/>
            <p:nvPr/>
          </p:nvSpPr>
          <p:spPr>
            <a:xfrm>
              <a:off x="4378135" y="5214854"/>
              <a:ext cx="88486" cy="82778"/>
            </a:xfrm>
            <a:custGeom>
              <a:avLst/>
              <a:gdLst/>
              <a:ahLst/>
              <a:cxnLst/>
              <a:rect l="l" t="t" r="r" b="b"/>
              <a:pathLst>
                <a:path w="3085" h="2886" extrusionOk="0">
                  <a:moveTo>
                    <a:pt x="2952" y="1"/>
                  </a:moveTo>
                  <a:cubicBezTo>
                    <a:pt x="2919" y="1"/>
                    <a:pt x="2874" y="21"/>
                    <a:pt x="2824" y="61"/>
                  </a:cubicBezTo>
                  <a:lnTo>
                    <a:pt x="80" y="2645"/>
                  </a:lnTo>
                  <a:cubicBezTo>
                    <a:pt x="0" y="2725"/>
                    <a:pt x="0" y="2805"/>
                    <a:pt x="80" y="2885"/>
                  </a:cubicBezTo>
                  <a:lnTo>
                    <a:pt x="241" y="2885"/>
                  </a:lnTo>
                  <a:lnTo>
                    <a:pt x="3005" y="221"/>
                  </a:lnTo>
                  <a:cubicBezTo>
                    <a:pt x="3085" y="221"/>
                    <a:pt x="3085" y="141"/>
                    <a:pt x="3005" y="61"/>
                  </a:cubicBezTo>
                  <a:cubicBezTo>
                    <a:pt x="3005" y="21"/>
                    <a:pt x="2984" y="1"/>
                    <a:pt x="29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49"/>
            <p:cNvSpPr/>
            <p:nvPr/>
          </p:nvSpPr>
          <p:spPr>
            <a:xfrm>
              <a:off x="4552759" y="5268864"/>
              <a:ext cx="31063" cy="83896"/>
            </a:xfrm>
            <a:custGeom>
              <a:avLst/>
              <a:gdLst/>
              <a:ahLst/>
              <a:cxnLst/>
              <a:rect l="l" t="t" r="r" b="b"/>
              <a:pathLst>
                <a:path w="1083" h="2925" extrusionOk="0">
                  <a:moveTo>
                    <a:pt x="1002" y="1"/>
                  </a:moveTo>
                  <a:cubicBezTo>
                    <a:pt x="922" y="1"/>
                    <a:pt x="842" y="101"/>
                    <a:pt x="842" y="181"/>
                  </a:cubicBezTo>
                  <a:lnTo>
                    <a:pt x="1" y="2765"/>
                  </a:lnTo>
                  <a:cubicBezTo>
                    <a:pt x="1" y="2845"/>
                    <a:pt x="1" y="2925"/>
                    <a:pt x="81" y="2925"/>
                  </a:cubicBezTo>
                  <a:cubicBezTo>
                    <a:pt x="161" y="2925"/>
                    <a:pt x="241" y="2925"/>
                    <a:pt x="241" y="2845"/>
                  </a:cubicBezTo>
                  <a:lnTo>
                    <a:pt x="1082" y="261"/>
                  </a:lnTo>
                  <a:cubicBezTo>
                    <a:pt x="1082" y="181"/>
                    <a:pt x="1082" y="101"/>
                    <a:pt x="10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49"/>
            <p:cNvSpPr/>
            <p:nvPr/>
          </p:nvSpPr>
          <p:spPr>
            <a:xfrm>
              <a:off x="4638952" y="5278645"/>
              <a:ext cx="31034" cy="96918"/>
            </a:xfrm>
            <a:custGeom>
              <a:avLst/>
              <a:gdLst/>
              <a:ahLst/>
              <a:cxnLst/>
              <a:rect l="l" t="t" r="r" b="b"/>
              <a:pathLst>
                <a:path w="1082" h="3379" extrusionOk="0">
                  <a:moveTo>
                    <a:pt x="922" y="0"/>
                  </a:moveTo>
                  <a:cubicBezTo>
                    <a:pt x="841" y="0"/>
                    <a:pt x="741" y="0"/>
                    <a:pt x="741" y="80"/>
                  </a:cubicBezTo>
                  <a:lnTo>
                    <a:pt x="0" y="3165"/>
                  </a:lnTo>
                  <a:cubicBezTo>
                    <a:pt x="0" y="3265"/>
                    <a:pt x="80" y="3345"/>
                    <a:pt x="160" y="3345"/>
                  </a:cubicBezTo>
                  <a:cubicBezTo>
                    <a:pt x="184" y="3368"/>
                    <a:pt x="209" y="3378"/>
                    <a:pt x="233" y="3378"/>
                  </a:cubicBezTo>
                  <a:cubicBezTo>
                    <a:pt x="291" y="3378"/>
                    <a:pt x="341" y="3321"/>
                    <a:pt x="341" y="3265"/>
                  </a:cubicBezTo>
                  <a:lnTo>
                    <a:pt x="1082" y="160"/>
                  </a:lnTo>
                  <a:cubicBezTo>
                    <a:pt x="1082" y="80"/>
                    <a:pt x="1002" y="0"/>
                    <a:pt x="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49"/>
            <p:cNvSpPr/>
            <p:nvPr/>
          </p:nvSpPr>
          <p:spPr>
            <a:xfrm>
              <a:off x="4775112" y="5299269"/>
              <a:ext cx="38492" cy="123019"/>
            </a:xfrm>
            <a:custGeom>
              <a:avLst/>
              <a:gdLst/>
              <a:ahLst/>
              <a:cxnLst/>
              <a:rect l="l" t="t" r="r" b="b"/>
              <a:pathLst>
                <a:path w="1342" h="4289" extrusionOk="0">
                  <a:moveTo>
                    <a:pt x="170" y="0"/>
                  </a:moveTo>
                  <a:cubicBezTo>
                    <a:pt x="148" y="0"/>
                    <a:pt x="124" y="12"/>
                    <a:pt x="100" y="42"/>
                  </a:cubicBezTo>
                  <a:cubicBezTo>
                    <a:pt x="0" y="42"/>
                    <a:pt x="0" y="122"/>
                    <a:pt x="0" y="202"/>
                  </a:cubicBezTo>
                  <a:cubicBezTo>
                    <a:pt x="260" y="1544"/>
                    <a:pt x="601" y="2866"/>
                    <a:pt x="1102" y="4128"/>
                  </a:cubicBezTo>
                  <a:cubicBezTo>
                    <a:pt x="1102" y="4208"/>
                    <a:pt x="1102" y="4208"/>
                    <a:pt x="1182" y="4288"/>
                  </a:cubicBezTo>
                  <a:lnTo>
                    <a:pt x="1262" y="4288"/>
                  </a:lnTo>
                  <a:cubicBezTo>
                    <a:pt x="1342" y="4208"/>
                    <a:pt x="1342" y="4128"/>
                    <a:pt x="1342" y="4048"/>
                  </a:cubicBezTo>
                  <a:cubicBezTo>
                    <a:pt x="921" y="2786"/>
                    <a:pt x="501" y="1444"/>
                    <a:pt x="260" y="122"/>
                  </a:cubicBezTo>
                  <a:cubicBezTo>
                    <a:pt x="260" y="66"/>
                    <a:pt x="221" y="0"/>
                    <a:pt x="1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49"/>
            <p:cNvSpPr/>
            <p:nvPr/>
          </p:nvSpPr>
          <p:spPr>
            <a:xfrm>
              <a:off x="4615231" y="4767508"/>
              <a:ext cx="37173" cy="26703"/>
            </a:xfrm>
            <a:custGeom>
              <a:avLst/>
              <a:gdLst/>
              <a:ahLst/>
              <a:cxnLst/>
              <a:rect l="l" t="t" r="r" b="b"/>
              <a:pathLst>
                <a:path w="1296" h="931" extrusionOk="0">
                  <a:moveTo>
                    <a:pt x="612" y="0"/>
                  </a:moveTo>
                  <a:cubicBezTo>
                    <a:pt x="276" y="0"/>
                    <a:pt x="1" y="470"/>
                    <a:pt x="327" y="796"/>
                  </a:cubicBezTo>
                  <a:cubicBezTo>
                    <a:pt x="421" y="891"/>
                    <a:pt x="528" y="930"/>
                    <a:pt x="632" y="930"/>
                  </a:cubicBezTo>
                  <a:cubicBezTo>
                    <a:pt x="986" y="930"/>
                    <a:pt x="1295" y="460"/>
                    <a:pt x="907" y="135"/>
                  </a:cubicBezTo>
                  <a:cubicBezTo>
                    <a:pt x="812" y="40"/>
                    <a:pt x="709" y="0"/>
                    <a:pt x="612"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49"/>
            <p:cNvSpPr/>
            <p:nvPr/>
          </p:nvSpPr>
          <p:spPr>
            <a:xfrm>
              <a:off x="4696405" y="4792405"/>
              <a:ext cx="42823" cy="29858"/>
            </a:xfrm>
            <a:custGeom>
              <a:avLst/>
              <a:gdLst/>
              <a:ahLst/>
              <a:cxnLst/>
              <a:rect l="l" t="t" r="r" b="b"/>
              <a:pathLst>
                <a:path w="1493" h="1041" extrusionOk="0">
                  <a:moveTo>
                    <a:pt x="916" y="0"/>
                  </a:moveTo>
                  <a:cubicBezTo>
                    <a:pt x="892" y="0"/>
                    <a:pt x="867" y="3"/>
                    <a:pt x="841" y="8"/>
                  </a:cubicBezTo>
                  <a:cubicBezTo>
                    <a:pt x="421" y="8"/>
                    <a:pt x="0" y="509"/>
                    <a:pt x="341" y="849"/>
                  </a:cubicBezTo>
                  <a:cubicBezTo>
                    <a:pt x="458" y="966"/>
                    <a:pt x="575" y="1041"/>
                    <a:pt x="700" y="1041"/>
                  </a:cubicBezTo>
                  <a:cubicBezTo>
                    <a:pt x="746" y="1041"/>
                    <a:pt x="793" y="1031"/>
                    <a:pt x="841" y="1009"/>
                  </a:cubicBezTo>
                  <a:cubicBezTo>
                    <a:pt x="1002" y="1009"/>
                    <a:pt x="1162" y="929"/>
                    <a:pt x="1342" y="849"/>
                  </a:cubicBezTo>
                  <a:cubicBezTo>
                    <a:pt x="1492" y="530"/>
                    <a:pt x="1273" y="0"/>
                    <a:pt x="916"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49"/>
            <p:cNvSpPr/>
            <p:nvPr/>
          </p:nvSpPr>
          <p:spPr>
            <a:xfrm>
              <a:off x="4783115" y="4815782"/>
              <a:ext cx="35107" cy="29715"/>
            </a:xfrm>
            <a:custGeom>
              <a:avLst/>
              <a:gdLst/>
              <a:ahLst/>
              <a:cxnLst/>
              <a:rect l="l" t="t" r="r" b="b"/>
              <a:pathLst>
                <a:path w="1224" h="1036" extrusionOk="0">
                  <a:moveTo>
                    <a:pt x="634" y="0"/>
                  </a:moveTo>
                  <a:cubicBezTo>
                    <a:pt x="325" y="0"/>
                    <a:pt x="0" y="354"/>
                    <a:pt x="62" y="615"/>
                  </a:cubicBezTo>
                  <a:cubicBezTo>
                    <a:pt x="142" y="875"/>
                    <a:pt x="322" y="1035"/>
                    <a:pt x="562" y="1035"/>
                  </a:cubicBezTo>
                  <a:cubicBezTo>
                    <a:pt x="1063" y="1035"/>
                    <a:pt x="1223" y="375"/>
                    <a:pt x="903" y="114"/>
                  </a:cubicBezTo>
                  <a:cubicBezTo>
                    <a:pt x="823" y="34"/>
                    <a:pt x="729" y="0"/>
                    <a:pt x="634"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49"/>
            <p:cNvSpPr/>
            <p:nvPr/>
          </p:nvSpPr>
          <p:spPr>
            <a:xfrm>
              <a:off x="4853303" y="4832964"/>
              <a:ext cx="41188" cy="31608"/>
            </a:xfrm>
            <a:custGeom>
              <a:avLst/>
              <a:gdLst/>
              <a:ahLst/>
              <a:cxnLst/>
              <a:rect l="l" t="t" r="r" b="b"/>
              <a:pathLst>
                <a:path w="1436" h="1102" extrusionOk="0">
                  <a:moveTo>
                    <a:pt x="658" y="1"/>
                  </a:moveTo>
                  <a:cubicBezTo>
                    <a:pt x="101" y="1"/>
                    <a:pt x="0" y="1022"/>
                    <a:pt x="619" y="1097"/>
                  </a:cubicBezTo>
                  <a:cubicBezTo>
                    <a:pt x="642" y="1100"/>
                    <a:pt x="665" y="1102"/>
                    <a:pt x="688" y="1102"/>
                  </a:cubicBezTo>
                  <a:cubicBezTo>
                    <a:pt x="1292" y="1102"/>
                    <a:pt x="1436" y="93"/>
                    <a:pt x="779" y="16"/>
                  </a:cubicBezTo>
                  <a:cubicBezTo>
                    <a:pt x="737" y="6"/>
                    <a:pt x="696" y="1"/>
                    <a:pt x="658"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49"/>
            <p:cNvSpPr/>
            <p:nvPr/>
          </p:nvSpPr>
          <p:spPr>
            <a:xfrm>
              <a:off x="4454920" y="5046253"/>
              <a:ext cx="32956" cy="24437"/>
            </a:xfrm>
            <a:custGeom>
              <a:avLst/>
              <a:gdLst/>
              <a:ahLst/>
              <a:cxnLst/>
              <a:rect l="l" t="t" r="r" b="b"/>
              <a:pathLst>
                <a:path w="1149" h="852" extrusionOk="0">
                  <a:moveTo>
                    <a:pt x="488" y="1"/>
                  </a:moveTo>
                  <a:cubicBezTo>
                    <a:pt x="206" y="1"/>
                    <a:pt x="1" y="371"/>
                    <a:pt x="147" y="591"/>
                  </a:cubicBezTo>
                  <a:cubicBezTo>
                    <a:pt x="247" y="752"/>
                    <a:pt x="408" y="752"/>
                    <a:pt x="488" y="852"/>
                  </a:cubicBezTo>
                  <a:cubicBezTo>
                    <a:pt x="648" y="852"/>
                    <a:pt x="828" y="752"/>
                    <a:pt x="908" y="671"/>
                  </a:cubicBezTo>
                  <a:cubicBezTo>
                    <a:pt x="1149" y="351"/>
                    <a:pt x="828" y="11"/>
                    <a:pt x="568" y="11"/>
                  </a:cubicBezTo>
                  <a:cubicBezTo>
                    <a:pt x="541" y="4"/>
                    <a:pt x="514" y="1"/>
                    <a:pt x="488"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49"/>
            <p:cNvSpPr/>
            <p:nvPr/>
          </p:nvSpPr>
          <p:spPr>
            <a:xfrm>
              <a:off x="4557377" y="5077346"/>
              <a:ext cx="28740" cy="23434"/>
            </a:xfrm>
            <a:custGeom>
              <a:avLst/>
              <a:gdLst/>
              <a:ahLst/>
              <a:cxnLst/>
              <a:rect l="l" t="t" r="r" b="b"/>
              <a:pathLst>
                <a:path w="1002" h="817" extrusionOk="0">
                  <a:moveTo>
                    <a:pt x="390" y="1"/>
                  </a:moveTo>
                  <a:cubicBezTo>
                    <a:pt x="265" y="1"/>
                    <a:pt x="149" y="27"/>
                    <a:pt x="80" y="88"/>
                  </a:cubicBezTo>
                  <a:cubicBezTo>
                    <a:pt x="0" y="268"/>
                    <a:pt x="0" y="349"/>
                    <a:pt x="0" y="509"/>
                  </a:cubicBezTo>
                  <a:cubicBezTo>
                    <a:pt x="80" y="589"/>
                    <a:pt x="180" y="769"/>
                    <a:pt x="261" y="769"/>
                  </a:cubicBezTo>
                  <a:cubicBezTo>
                    <a:pt x="346" y="798"/>
                    <a:pt x="445" y="816"/>
                    <a:pt x="540" y="816"/>
                  </a:cubicBezTo>
                  <a:cubicBezTo>
                    <a:pt x="711" y="816"/>
                    <a:pt x="870" y="756"/>
                    <a:pt x="921" y="589"/>
                  </a:cubicBezTo>
                  <a:cubicBezTo>
                    <a:pt x="1002" y="509"/>
                    <a:pt x="1002" y="268"/>
                    <a:pt x="921" y="168"/>
                  </a:cubicBezTo>
                  <a:cubicBezTo>
                    <a:pt x="822" y="69"/>
                    <a:pt x="593" y="1"/>
                    <a:pt x="390"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49"/>
            <p:cNvSpPr/>
            <p:nvPr/>
          </p:nvSpPr>
          <p:spPr>
            <a:xfrm>
              <a:off x="4660207" y="5102271"/>
              <a:ext cx="26445" cy="21655"/>
            </a:xfrm>
            <a:custGeom>
              <a:avLst/>
              <a:gdLst/>
              <a:ahLst/>
              <a:cxnLst/>
              <a:rect l="l" t="t" r="r" b="b"/>
              <a:pathLst>
                <a:path w="922" h="755" extrusionOk="0">
                  <a:moveTo>
                    <a:pt x="465" y="1"/>
                  </a:moveTo>
                  <a:cubicBezTo>
                    <a:pt x="331" y="1"/>
                    <a:pt x="195" y="46"/>
                    <a:pt x="100" y="141"/>
                  </a:cubicBezTo>
                  <a:cubicBezTo>
                    <a:pt x="0" y="221"/>
                    <a:pt x="0" y="481"/>
                    <a:pt x="100" y="561"/>
                  </a:cubicBezTo>
                  <a:cubicBezTo>
                    <a:pt x="181" y="641"/>
                    <a:pt x="261" y="721"/>
                    <a:pt x="341" y="721"/>
                  </a:cubicBezTo>
                  <a:cubicBezTo>
                    <a:pt x="388" y="745"/>
                    <a:pt x="436" y="755"/>
                    <a:pt x="484" y="755"/>
                  </a:cubicBezTo>
                  <a:cubicBezTo>
                    <a:pt x="598" y="755"/>
                    <a:pt x="705" y="698"/>
                    <a:pt x="761" y="641"/>
                  </a:cubicBezTo>
                  <a:cubicBezTo>
                    <a:pt x="842" y="561"/>
                    <a:pt x="922" y="481"/>
                    <a:pt x="922" y="301"/>
                  </a:cubicBezTo>
                  <a:cubicBezTo>
                    <a:pt x="873" y="107"/>
                    <a:pt x="670" y="1"/>
                    <a:pt x="465"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49"/>
            <p:cNvSpPr/>
            <p:nvPr/>
          </p:nvSpPr>
          <p:spPr>
            <a:xfrm>
              <a:off x="4756152" y="5127283"/>
              <a:ext cx="35968" cy="27851"/>
            </a:xfrm>
            <a:custGeom>
              <a:avLst/>
              <a:gdLst/>
              <a:ahLst/>
              <a:cxnLst/>
              <a:rect l="l" t="t" r="r" b="b"/>
              <a:pathLst>
                <a:path w="1254" h="971" extrusionOk="0">
                  <a:moveTo>
                    <a:pt x="428" y="1"/>
                  </a:moveTo>
                  <a:cubicBezTo>
                    <a:pt x="233" y="1"/>
                    <a:pt x="54" y="100"/>
                    <a:pt x="0" y="350"/>
                  </a:cubicBezTo>
                  <a:cubicBezTo>
                    <a:pt x="0" y="610"/>
                    <a:pt x="160" y="851"/>
                    <a:pt x="421" y="931"/>
                  </a:cubicBezTo>
                  <a:cubicBezTo>
                    <a:pt x="465" y="959"/>
                    <a:pt x="511" y="971"/>
                    <a:pt x="558" y="971"/>
                  </a:cubicBezTo>
                  <a:cubicBezTo>
                    <a:pt x="679" y="971"/>
                    <a:pt x="806" y="887"/>
                    <a:pt x="921" y="771"/>
                  </a:cubicBezTo>
                  <a:cubicBezTo>
                    <a:pt x="1253" y="386"/>
                    <a:pt x="811" y="1"/>
                    <a:pt x="428"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49"/>
            <p:cNvSpPr/>
            <p:nvPr/>
          </p:nvSpPr>
          <p:spPr>
            <a:xfrm>
              <a:off x="4854393" y="5153471"/>
              <a:ext cx="31034" cy="26158"/>
            </a:xfrm>
            <a:custGeom>
              <a:avLst/>
              <a:gdLst/>
              <a:ahLst/>
              <a:cxnLst/>
              <a:rect l="l" t="t" r="r" b="b"/>
              <a:pathLst>
                <a:path w="1082" h="912" extrusionOk="0">
                  <a:moveTo>
                    <a:pt x="514" y="0"/>
                  </a:moveTo>
                  <a:cubicBezTo>
                    <a:pt x="332" y="0"/>
                    <a:pt x="153" y="88"/>
                    <a:pt x="80" y="278"/>
                  </a:cubicBezTo>
                  <a:cubicBezTo>
                    <a:pt x="0" y="438"/>
                    <a:pt x="80" y="699"/>
                    <a:pt x="240" y="779"/>
                  </a:cubicBezTo>
                  <a:cubicBezTo>
                    <a:pt x="346" y="873"/>
                    <a:pt x="445" y="912"/>
                    <a:pt x="541" y="912"/>
                  </a:cubicBezTo>
                  <a:cubicBezTo>
                    <a:pt x="608" y="912"/>
                    <a:pt x="675" y="892"/>
                    <a:pt x="741" y="859"/>
                  </a:cubicBezTo>
                  <a:cubicBezTo>
                    <a:pt x="1001" y="779"/>
                    <a:pt x="1082" y="519"/>
                    <a:pt x="1001" y="358"/>
                  </a:cubicBezTo>
                  <a:cubicBezTo>
                    <a:pt x="958" y="128"/>
                    <a:pt x="734" y="0"/>
                    <a:pt x="514"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49"/>
            <p:cNvSpPr/>
            <p:nvPr/>
          </p:nvSpPr>
          <p:spPr>
            <a:xfrm>
              <a:off x="4284484" y="5321068"/>
              <a:ext cx="47355" cy="36800"/>
            </a:xfrm>
            <a:custGeom>
              <a:avLst/>
              <a:gdLst/>
              <a:ahLst/>
              <a:cxnLst/>
              <a:rect l="l" t="t" r="r" b="b"/>
              <a:pathLst>
                <a:path w="1651" h="1283" extrusionOk="0">
                  <a:moveTo>
                    <a:pt x="1076" y="1"/>
                  </a:moveTo>
                  <a:cubicBezTo>
                    <a:pt x="1029" y="1"/>
                    <a:pt x="977" y="8"/>
                    <a:pt x="922" y="23"/>
                  </a:cubicBezTo>
                  <a:cubicBezTo>
                    <a:pt x="421" y="103"/>
                    <a:pt x="1" y="784"/>
                    <a:pt x="421" y="1185"/>
                  </a:cubicBezTo>
                  <a:cubicBezTo>
                    <a:pt x="517" y="1251"/>
                    <a:pt x="631" y="1282"/>
                    <a:pt x="750" y="1282"/>
                  </a:cubicBezTo>
                  <a:cubicBezTo>
                    <a:pt x="957" y="1282"/>
                    <a:pt x="1178" y="1190"/>
                    <a:pt x="1342" y="1025"/>
                  </a:cubicBezTo>
                  <a:cubicBezTo>
                    <a:pt x="1651" y="644"/>
                    <a:pt x="1532" y="1"/>
                    <a:pt x="1076"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49"/>
            <p:cNvSpPr/>
            <p:nvPr/>
          </p:nvSpPr>
          <p:spPr>
            <a:xfrm>
              <a:off x="4360151" y="5340257"/>
              <a:ext cx="48215" cy="34448"/>
            </a:xfrm>
            <a:custGeom>
              <a:avLst/>
              <a:gdLst/>
              <a:ahLst/>
              <a:cxnLst/>
              <a:rect l="l" t="t" r="r" b="b"/>
              <a:pathLst>
                <a:path w="1681" h="1201" extrusionOk="0">
                  <a:moveTo>
                    <a:pt x="718" y="0"/>
                  </a:moveTo>
                  <a:cubicBezTo>
                    <a:pt x="37" y="0"/>
                    <a:pt x="0" y="1028"/>
                    <a:pt x="787" y="1197"/>
                  </a:cubicBezTo>
                  <a:cubicBezTo>
                    <a:pt x="815" y="1200"/>
                    <a:pt x="843" y="1201"/>
                    <a:pt x="869" y="1201"/>
                  </a:cubicBezTo>
                  <a:cubicBezTo>
                    <a:pt x="1633" y="1201"/>
                    <a:pt x="1681" y="112"/>
                    <a:pt x="868" y="15"/>
                  </a:cubicBezTo>
                  <a:cubicBezTo>
                    <a:pt x="815" y="5"/>
                    <a:pt x="765" y="0"/>
                    <a:pt x="718"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49"/>
            <p:cNvSpPr/>
            <p:nvPr/>
          </p:nvSpPr>
          <p:spPr>
            <a:xfrm>
              <a:off x="4452224" y="5360880"/>
              <a:ext cx="40815" cy="37631"/>
            </a:xfrm>
            <a:custGeom>
              <a:avLst/>
              <a:gdLst/>
              <a:ahLst/>
              <a:cxnLst/>
              <a:rect l="l" t="t" r="r" b="b"/>
              <a:pathLst>
                <a:path w="1423" h="1312" extrusionOk="0">
                  <a:moveTo>
                    <a:pt x="694" y="0"/>
                  </a:moveTo>
                  <a:cubicBezTo>
                    <a:pt x="396" y="0"/>
                    <a:pt x="95" y="184"/>
                    <a:pt x="1" y="478"/>
                  </a:cubicBezTo>
                  <a:cubicBezTo>
                    <a:pt x="1" y="798"/>
                    <a:pt x="81" y="1139"/>
                    <a:pt x="422" y="1219"/>
                  </a:cubicBezTo>
                  <a:cubicBezTo>
                    <a:pt x="506" y="1283"/>
                    <a:pt x="603" y="1311"/>
                    <a:pt x="701" y="1311"/>
                  </a:cubicBezTo>
                  <a:cubicBezTo>
                    <a:pt x="879" y="1311"/>
                    <a:pt x="1059" y="1214"/>
                    <a:pt x="1163" y="1059"/>
                  </a:cubicBezTo>
                  <a:cubicBezTo>
                    <a:pt x="1343" y="899"/>
                    <a:pt x="1423" y="558"/>
                    <a:pt x="1243" y="298"/>
                  </a:cubicBezTo>
                  <a:cubicBezTo>
                    <a:pt x="1110" y="91"/>
                    <a:pt x="903" y="0"/>
                    <a:pt x="694"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49"/>
            <p:cNvSpPr/>
            <p:nvPr/>
          </p:nvSpPr>
          <p:spPr>
            <a:xfrm>
              <a:off x="4559672" y="5387068"/>
              <a:ext cx="33186" cy="32928"/>
            </a:xfrm>
            <a:custGeom>
              <a:avLst/>
              <a:gdLst/>
              <a:ahLst/>
              <a:cxnLst/>
              <a:rect l="l" t="t" r="r" b="b"/>
              <a:pathLst>
                <a:path w="1157" h="1148" extrusionOk="0">
                  <a:moveTo>
                    <a:pt x="629" y="1"/>
                  </a:moveTo>
                  <a:cubicBezTo>
                    <a:pt x="501" y="1"/>
                    <a:pt x="369" y="67"/>
                    <a:pt x="261" y="226"/>
                  </a:cubicBezTo>
                  <a:cubicBezTo>
                    <a:pt x="100" y="386"/>
                    <a:pt x="0" y="646"/>
                    <a:pt x="100" y="807"/>
                  </a:cubicBezTo>
                  <a:cubicBezTo>
                    <a:pt x="261" y="1067"/>
                    <a:pt x="501" y="1147"/>
                    <a:pt x="681" y="1147"/>
                  </a:cubicBezTo>
                  <a:cubicBezTo>
                    <a:pt x="922" y="1147"/>
                    <a:pt x="1102" y="887"/>
                    <a:pt x="1102" y="646"/>
                  </a:cubicBezTo>
                  <a:cubicBezTo>
                    <a:pt x="1157" y="305"/>
                    <a:pt x="904" y="1"/>
                    <a:pt x="629"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49"/>
            <p:cNvSpPr/>
            <p:nvPr/>
          </p:nvSpPr>
          <p:spPr>
            <a:xfrm>
              <a:off x="4650999" y="5423009"/>
              <a:ext cx="40442" cy="30461"/>
            </a:xfrm>
            <a:custGeom>
              <a:avLst/>
              <a:gdLst/>
              <a:ahLst/>
              <a:cxnLst/>
              <a:rect l="l" t="t" r="r" b="b"/>
              <a:pathLst>
                <a:path w="1410" h="1062" extrusionOk="0">
                  <a:moveTo>
                    <a:pt x="677" y="0"/>
                  </a:moveTo>
                  <a:cubicBezTo>
                    <a:pt x="374" y="0"/>
                    <a:pt x="81" y="130"/>
                    <a:pt x="81" y="395"/>
                  </a:cubicBezTo>
                  <a:cubicBezTo>
                    <a:pt x="1" y="555"/>
                    <a:pt x="161" y="735"/>
                    <a:pt x="321" y="896"/>
                  </a:cubicBezTo>
                  <a:cubicBezTo>
                    <a:pt x="502" y="976"/>
                    <a:pt x="582" y="1056"/>
                    <a:pt x="742" y="1056"/>
                  </a:cubicBezTo>
                  <a:cubicBezTo>
                    <a:pt x="763" y="1060"/>
                    <a:pt x="784" y="1062"/>
                    <a:pt x="805" y="1062"/>
                  </a:cubicBezTo>
                  <a:cubicBezTo>
                    <a:pt x="1188" y="1062"/>
                    <a:pt x="1410" y="382"/>
                    <a:pt x="1163" y="135"/>
                  </a:cubicBezTo>
                  <a:cubicBezTo>
                    <a:pt x="1036" y="45"/>
                    <a:pt x="855" y="0"/>
                    <a:pt x="677"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49"/>
            <p:cNvSpPr/>
            <p:nvPr/>
          </p:nvSpPr>
          <p:spPr>
            <a:xfrm>
              <a:off x="4759365" y="5449196"/>
              <a:ext cx="39897" cy="34333"/>
            </a:xfrm>
            <a:custGeom>
              <a:avLst/>
              <a:gdLst/>
              <a:ahLst/>
              <a:cxnLst/>
              <a:rect l="l" t="t" r="r" b="b"/>
              <a:pathLst>
                <a:path w="1391" h="1197" extrusionOk="0">
                  <a:moveTo>
                    <a:pt x="658" y="0"/>
                  </a:moveTo>
                  <a:cubicBezTo>
                    <a:pt x="310" y="0"/>
                    <a:pt x="1" y="395"/>
                    <a:pt x="148" y="724"/>
                  </a:cubicBezTo>
                  <a:cubicBezTo>
                    <a:pt x="229" y="904"/>
                    <a:pt x="389" y="1064"/>
                    <a:pt x="549" y="1144"/>
                  </a:cubicBezTo>
                  <a:cubicBezTo>
                    <a:pt x="624" y="1177"/>
                    <a:pt x="709" y="1197"/>
                    <a:pt x="795" y="1197"/>
                  </a:cubicBezTo>
                  <a:cubicBezTo>
                    <a:pt x="918" y="1197"/>
                    <a:pt x="1044" y="1158"/>
                    <a:pt x="1150" y="1064"/>
                  </a:cubicBezTo>
                  <a:cubicBezTo>
                    <a:pt x="1390" y="824"/>
                    <a:pt x="1150" y="323"/>
                    <a:pt x="890" y="63"/>
                  </a:cubicBezTo>
                  <a:cubicBezTo>
                    <a:pt x="814" y="19"/>
                    <a:pt x="735" y="0"/>
                    <a:pt x="658"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49"/>
            <p:cNvSpPr/>
            <p:nvPr/>
          </p:nvSpPr>
          <p:spPr>
            <a:xfrm>
              <a:off x="4854393" y="5472344"/>
              <a:ext cx="38492" cy="35337"/>
            </a:xfrm>
            <a:custGeom>
              <a:avLst/>
              <a:gdLst/>
              <a:ahLst/>
              <a:cxnLst/>
              <a:rect l="l" t="t" r="r" b="b"/>
              <a:pathLst>
                <a:path w="1342" h="1232" extrusionOk="0">
                  <a:moveTo>
                    <a:pt x="432" y="1"/>
                  </a:moveTo>
                  <a:cubicBezTo>
                    <a:pt x="305" y="1"/>
                    <a:pt x="182" y="51"/>
                    <a:pt x="80" y="177"/>
                  </a:cubicBezTo>
                  <a:cubicBezTo>
                    <a:pt x="0" y="337"/>
                    <a:pt x="0" y="598"/>
                    <a:pt x="80" y="758"/>
                  </a:cubicBezTo>
                  <a:cubicBezTo>
                    <a:pt x="160" y="918"/>
                    <a:pt x="341" y="1098"/>
                    <a:pt x="581" y="1179"/>
                  </a:cubicBezTo>
                  <a:cubicBezTo>
                    <a:pt x="647" y="1212"/>
                    <a:pt x="745" y="1231"/>
                    <a:pt x="847" y="1231"/>
                  </a:cubicBezTo>
                  <a:cubicBezTo>
                    <a:pt x="992" y="1231"/>
                    <a:pt x="1148" y="1192"/>
                    <a:pt x="1242" y="1098"/>
                  </a:cubicBezTo>
                  <a:cubicBezTo>
                    <a:pt x="1342" y="918"/>
                    <a:pt x="1342" y="678"/>
                    <a:pt x="1162" y="518"/>
                  </a:cubicBezTo>
                  <a:cubicBezTo>
                    <a:pt x="1049" y="279"/>
                    <a:pt x="730" y="1"/>
                    <a:pt x="432"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49"/>
            <p:cNvSpPr/>
            <p:nvPr/>
          </p:nvSpPr>
          <p:spPr>
            <a:xfrm>
              <a:off x="4770494" y="4592654"/>
              <a:ext cx="37574" cy="25355"/>
            </a:xfrm>
            <a:custGeom>
              <a:avLst/>
              <a:gdLst/>
              <a:ahLst/>
              <a:cxnLst/>
              <a:rect l="l" t="t" r="r" b="b"/>
              <a:pathLst>
                <a:path w="1310" h="884" extrusionOk="0">
                  <a:moveTo>
                    <a:pt x="1126" y="0"/>
                  </a:moveTo>
                  <a:cubicBezTo>
                    <a:pt x="1091" y="0"/>
                    <a:pt x="1050" y="13"/>
                    <a:pt x="1002" y="42"/>
                  </a:cubicBezTo>
                  <a:cubicBezTo>
                    <a:pt x="762" y="222"/>
                    <a:pt x="421" y="302"/>
                    <a:pt x="161" y="462"/>
                  </a:cubicBezTo>
                  <a:cubicBezTo>
                    <a:pt x="161" y="543"/>
                    <a:pt x="81" y="543"/>
                    <a:pt x="1" y="643"/>
                  </a:cubicBezTo>
                  <a:lnTo>
                    <a:pt x="1" y="803"/>
                  </a:lnTo>
                  <a:cubicBezTo>
                    <a:pt x="81" y="883"/>
                    <a:pt x="161" y="883"/>
                    <a:pt x="341" y="883"/>
                  </a:cubicBezTo>
                  <a:cubicBezTo>
                    <a:pt x="662" y="803"/>
                    <a:pt x="922" y="643"/>
                    <a:pt x="1162" y="382"/>
                  </a:cubicBezTo>
                  <a:cubicBezTo>
                    <a:pt x="1310" y="251"/>
                    <a:pt x="1283" y="0"/>
                    <a:pt x="1126"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49"/>
            <p:cNvSpPr/>
            <p:nvPr/>
          </p:nvSpPr>
          <p:spPr>
            <a:xfrm>
              <a:off x="4806692" y="4603612"/>
              <a:ext cx="21282" cy="15345"/>
            </a:xfrm>
            <a:custGeom>
              <a:avLst/>
              <a:gdLst/>
              <a:ahLst/>
              <a:cxnLst/>
              <a:rect l="l" t="t" r="r" b="b"/>
              <a:pathLst>
                <a:path w="742" h="535" extrusionOk="0">
                  <a:moveTo>
                    <a:pt x="401" y="0"/>
                  </a:moveTo>
                  <a:cubicBezTo>
                    <a:pt x="241" y="0"/>
                    <a:pt x="1" y="161"/>
                    <a:pt x="81" y="421"/>
                  </a:cubicBezTo>
                  <a:cubicBezTo>
                    <a:pt x="81" y="478"/>
                    <a:pt x="161" y="534"/>
                    <a:pt x="236" y="534"/>
                  </a:cubicBezTo>
                  <a:cubicBezTo>
                    <a:pt x="267" y="534"/>
                    <a:pt x="298" y="525"/>
                    <a:pt x="321" y="501"/>
                  </a:cubicBezTo>
                  <a:cubicBezTo>
                    <a:pt x="581" y="421"/>
                    <a:pt x="742" y="80"/>
                    <a:pt x="401"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49"/>
            <p:cNvSpPr/>
            <p:nvPr/>
          </p:nvSpPr>
          <p:spPr>
            <a:xfrm>
              <a:off x="4746371" y="4620277"/>
              <a:ext cx="21856" cy="12075"/>
            </a:xfrm>
            <a:custGeom>
              <a:avLst/>
              <a:gdLst/>
              <a:ahLst/>
              <a:cxnLst/>
              <a:rect l="l" t="t" r="r" b="b"/>
              <a:pathLst>
                <a:path w="762" h="421" extrusionOk="0">
                  <a:moveTo>
                    <a:pt x="601" y="0"/>
                  </a:moveTo>
                  <a:cubicBezTo>
                    <a:pt x="501" y="0"/>
                    <a:pt x="261" y="80"/>
                    <a:pt x="181" y="180"/>
                  </a:cubicBezTo>
                  <a:lnTo>
                    <a:pt x="1" y="180"/>
                  </a:lnTo>
                  <a:lnTo>
                    <a:pt x="1" y="261"/>
                  </a:lnTo>
                  <a:cubicBezTo>
                    <a:pt x="1" y="341"/>
                    <a:pt x="1" y="341"/>
                    <a:pt x="101" y="421"/>
                  </a:cubicBezTo>
                  <a:lnTo>
                    <a:pt x="181" y="421"/>
                  </a:lnTo>
                  <a:cubicBezTo>
                    <a:pt x="341" y="421"/>
                    <a:pt x="421" y="341"/>
                    <a:pt x="501" y="341"/>
                  </a:cubicBezTo>
                  <a:cubicBezTo>
                    <a:pt x="682" y="261"/>
                    <a:pt x="762" y="80"/>
                    <a:pt x="601"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49"/>
            <p:cNvSpPr/>
            <p:nvPr/>
          </p:nvSpPr>
          <p:spPr>
            <a:xfrm>
              <a:off x="4895180" y="4807235"/>
              <a:ext cx="33329" cy="16435"/>
            </a:xfrm>
            <a:custGeom>
              <a:avLst/>
              <a:gdLst/>
              <a:ahLst/>
              <a:cxnLst/>
              <a:rect l="l" t="t" r="r" b="b"/>
              <a:pathLst>
                <a:path w="1162" h="573" extrusionOk="0">
                  <a:moveTo>
                    <a:pt x="151" y="0"/>
                  </a:moveTo>
                  <a:cubicBezTo>
                    <a:pt x="82" y="0"/>
                    <a:pt x="27" y="18"/>
                    <a:pt x="0" y="72"/>
                  </a:cubicBezTo>
                  <a:lnTo>
                    <a:pt x="0" y="252"/>
                  </a:lnTo>
                  <a:cubicBezTo>
                    <a:pt x="0" y="252"/>
                    <a:pt x="0" y="332"/>
                    <a:pt x="80" y="332"/>
                  </a:cubicBezTo>
                  <a:cubicBezTo>
                    <a:pt x="160" y="492"/>
                    <a:pt x="421" y="572"/>
                    <a:pt x="581" y="572"/>
                  </a:cubicBezTo>
                  <a:cubicBezTo>
                    <a:pt x="661" y="572"/>
                    <a:pt x="1001" y="572"/>
                    <a:pt x="1082" y="412"/>
                  </a:cubicBezTo>
                  <a:cubicBezTo>
                    <a:pt x="1162" y="252"/>
                    <a:pt x="661" y="172"/>
                    <a:pt x="581" y="72"/>
                  </a:cubicBezTo>
                  <a:cubicBezTo>
                    <a:pt x="474" y="72"/>
                    <a:pt x="287" y="0"/>
                    <a:pt x="151"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49"/>
            <p:cNvSpPr/>
            <p:nvPr/>
          </p:nvSpPr>
          <p:spPr>
            <a:xfrm>
              <a:off x="4928482" y="4830898"/>
              <a:ext cx="16693" cy="14599"/>
            </a:xfrm>
            <a:custGeom>
              <a:avLst/>
              <a:gdLst/>
              <a:ahLst/>
              <a:cxnLst/>
              <a:rect l="l" t="t" r="r" b="b"/>
              <a:pathLst>
                <a:path w="582" h="509" extrusionOk="0">
                  <a:moveTo>
                    <a:pt x="249" y="1"/>
                  </a:moveTo>
                  <a:cubicBezTo>
                    <a:pt x="131" y="1"/>
                    <a:pt x="1" y="69"/>
                    <a:pt x="1" y="168"/>
                  </a:cubicBezTo>
                  <a:cubicBezTo>
                    <a:pt x="1" y="248"/>
                    <a:pt x="81" y="348"/>
                    <a:pt x="81" y="428"/>
                  </a:cubicBezTo>
                  <a:cubicBezTo>
                    <a:pt x="161" y="428"/>
                    <a:pt x="261" y="508"/>
                    <a:pt x="341" y="508"/>
                  </a:cubicBezTo>
                  <a:cubicBezTo>
                    <a:pt x="582" y="508"/>
                    <a:pt x="582" y="168"/>
                    <a:pt x="421" y="88"/>
                  </a:cubicBezTo>
                  <a:cubicBezTo>
                    <a:pt x="391" y="27"/>
                    <a:pt x="322" y="1"/>
                    <a:pt x="249"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49"/>
            <p:cNvSpPr/>
            <p:nvPr/>
          </p:nvSpPr>
          <p:spPr>
            <a:xfrm>
              <a:off x="4861277" y="4809271"/>
              <a:ext cx="19561" cy="9809"/>
            </a:xfrm>
            <a:custGeom>
              <a:avLst/>
              <a:gdLst/>
              <a:ahLst/>
              <a:cxnLst/>
              <a:rect l="l" t="t" r="r" b="b"/>
              <a:pathLst>
                <a:path w="682" h="342" extrusionOk="0">
                  <a:moveTo>
                    <a:pt x="101" y="1"/>
                  </a:moveTo>
                  <a:cubicBezTo>
                    <a:pt x="101" y="1"/>
                    <a:pt x="0" y="1"/>
                    <a:pt x="0" y="101"/>
                  </a:cubicBezTo>
                  <a:cubicBezTo>
                    <a:pt x="0" y="181"/>
                    <a:pt x="0" y="181"/>
                    <a:pt x="101" y="261"/>
                  </a:cubicBezTo>
                  <a:cubicBezTo>
                    <a:pt x="181" y="261"/>
                    <a:pt x="261" y="341"/>
                    <a:pt x="341" y="341"/>
                  </a:cubicBezTo>
                  <a:lnTo>
                    <a:pt x="501" y="341"/>
                  </a:lnTo>
                  <a:cubicBezTo>
                    <a:pt x="601" y="341"/>
                    <a:pt x="681" y="261"/>
                    <a:pt x="681" y="181"/>
                  </a:cubicBezTo>
                  <a:cubicBezTo>
                    <a:pt x="681" y="1"/>
                    <a:pt x="261" y="101"/>
                    <a:pt x="101"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49"/>
            <p:cNvSpPr/>
            <p:nvPr/>
          </p:nvSpPr>
          <p:spPr>
            <a:xfrm>
              <a:off x="4614830" y="4890846"/>
              <a:ext cx="59774" cy="26474"/>
            </a:xfrm>
            <a:custGeom>
              <a:avLst/>
              <a:gdLst/>
              <a:ahLst/>
              <a:cxnLst/>
              <a:rect l="l" t="t" r="r" b="b"/>
              <a:pathLst>
                <a:path w="2084" h="923" extrusionOk="0">
                  <a:moveTo>
                    <a:pt x="180" y="1"/>
                  </a:moveTo>
                  <a:cubicBezTo>
                    <a:pt x="80" y="81"/>
                    <a:pt x="0" y="261"/>
                    <a:pt x="0" y="341"/>
                  </a:cubicBezTo>
                  <a:cubicBezTo>
                    <a:pt x="0" y="501"/>
                    <a:pt x="180" y="501"/>
                    <a:pt x="260" y="582"/>
                  </a:cubicBezTo>
                  <a:cubicBezTo>
                    <a:pt x="681" y="662"/>
                    <a:pt x="1082" y="762"/>
                    <a:pt x="1422" y="842"/>
                  </a:cubicBezTo>
                  <a:cubicBezTo>
                    <a:pt x="1582" y="922"/>
                    <a:pt x="1682" y="922"/>
                    <a:pt x="1843" y="922"/>
                  </a:cubicBezTo>
                  <a:cubicBezTo>
                    <a:pt x="1923" y="842"/>
                    <a:pt x="2083" y="762"/>
                    <a:pt x="2083" y="662"/>
                  </a:cubicBezTo>
                  <a:cubicBezTo>
                    <a:pt x="2083" y="582"/>
                    <a:pt x="2003" y="501"/>
                    <a:pt x="1923" y="421"/>
                  </a:cubicBezTo>
                  <a:cubicBezTo>
                    <a:pt x="1843" y="341"/>
                    <a:pt x="1763" y="341"/>
                    <a:pt x="1682" y="261"/>
                  </a:cubicBezTo>
                  <a:cubicBezTo>
                    <a:pt x="1342" y="161"/>
                    <a:pt x="921" y="81"/>
                    <a:pt x="581"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49"/>
            <p:cNvSpPr/>
            <p:nvPr/>
          </p:nvSpPr>
          <p:spPr>
            <a:xfrm>
              <a:off x="4571719" y="4905016"/>
              <a:ext cx="24179" cy="12305"/>
            </a:xfrm>
            <a:custGeom>
              <a:avLst/>
              <a:gdLst/>
              <a:ahLst/>
              <a:cxnLst/>
              <a:rect l="l" t="t" r="r" b="b"/>
              <a:pathLst>
                <a:path w="843" h="429" extrusionOk="0">
                  <a:moveTo>
                    <a:pt x="627" y="0"/>
                  </a:moveTo>
                  <a:cubicBezTo>
                    <a:pt x="447" y="0"/>
                    <a:pt x="155" y="194"/>
                    <a:pt x="81" y="268"/>
                  </a:cubicBezTo>
                  <a:cubicBezTo>
                    <a:pt x="1" y="268"/>
                    <a:pt x="1" y="348"/>
                    <a:pt x="1" y="348"/>
                  </a:cubicBezTo>
                  <a:cubicBezTo>
                    <a:pt x="1" y="428"/>
                    <a:pt x="81" y="428"/>
                    <a:pt x="181" y="428"/>
                  </a:cubicBezTo>
                  <a:cubicBezTo>
                    <a:pt x="341" y="428"/>
                    <a:pt x="582" y="428"/>
                    <a:pt x="682" y="268"/>
                  </a:cubicBezTo>
                  <a:cubicBezTo>
                    <a:pt x="762" y="268"/>
                    <a:pt x="842" y="168"/>
                    <a:pt x="762" y="88"/>
                  </a:cubicBezTo>
                  <a:cubicBezTo>
                    <a:pt x="741" y="25"/>
                    <a:pt x="691" y="0"/>
                    <a:pt x="627"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49"/>
            <p:cNvSpPr/>
            <p:nvPr/>
          </p:nvSpPr>
          <p:spPr>
            <a:xfrm>
              <a:off x="4651315" y="4928881"/>
              <a:ext cx="20967" cy="14858"/>
            </a:xfrm>
            <a:custGeom>
              <a:avLst/>
              <a:gdLst/>
              <a:ahLst/>
              <a:cxnLst/>
              <a:rect l="l" t="t" r="r" b="b"/>
              <a:pathLst>
                <a:path w="731" h="518" extrusionOk="0">
                  <a:moveTo>
                    <a:pt x="221" y="1"/>
                  </a:moveTo>
                  <a:cubicBezTo>
                    <a:pt x="51" y="1"/>
                    <a:pt x="1" y="199"/>
                    <a:pt x="70" y="337"/>
                  </a:cubicBezTo>
                  <a:cubicBezTo>
                    <a:pt x="150" y="437"/>
                    <a:pt x="230" y="437"/>
                    <a:pt x="310" y="437"/>
                  </a:cubicBezTo>
                  <a:cubicBezTo>
                    <a:pt x="410" y="517"/>
                    <a:pt x="491" y="517"/>
                    <a:pt x="491" y="517"/>
                  </a:cubicBezTo>
                  <a:cubicBezTo>
                    <a:pt x="571" y="437"/>
                    <a:pt x="651" y="437"/>
                    <a:pt x="651" y="337"/>
                  </a:cubicBezTo>
                  <a:cubicBezTo>
                    <a:pt x="731" y="177"/>
                    <a:pt x="410" y="17"/>
                    <a:pt x="310" y="17"/>
                  </a:cubicBezTo>
                  <a:cubicBezTo>
                    <a:pt x="277" y="6"/>
                    <a:pt x="248" y="1"/>
                    <a:pt x="221"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49"/>
            <p:cNvSpPr/>
            <p:nvPr/>
          </p:nvSpPr>
          <p:spPr>
            <a:xfrm>
              <a:off x="4824705" y="5012120"/>
              <a:ext cx="53837" cy="52833"/>
            </a:xfrm>
            <a:custGeom>
              <a:avLst/>
              <a:gdLst/>
              <a:ahLst/>
              <a:cxnLst/>
              <a:rect l="l" t="t" r="r" b="b"/>
              <a:pathLst>
                <a:path w="1877" h="1842" extrusionOk="0">
                  <a:moveTo>
                    <a:pt x="432" y="1"/>
                  </a:moveTo>
                  <a:cubicBezTo>
                    <a:pt x="1" y="1"/>
                    <a:pt x="550" y="958"/>
                    <a:pt x="695" y="1120"/>
                  </a:cubicBezTo>
                  <a:cubicBezTo>
                    <a:pt x="875" y="1441"/>
                    <a:pt x="1115" y="1621"/>
                    <a:pt x="1456" y="1781"/>
                  </a:cubicBezTo>
                  <a:cubicBezTo>
                    <a:pt x="1496" y="1821"/>
                    <a:pt x="1556" y="1841"/>
                    <a:pt x="1616" y="1841"/>
                  </a:cubicBezTo>
                  <a:cubicBezTo>
                    <a:pt x="1676" y="1841"/>
                    <a:pt x="1736" y="1821"/>
                    <a:pt x="1776" y="1781"/>
                  </a:cubicBezTo>
                  <a:cubicBezTo>
                    <a:pt x="1876" y="1781"/>
                    <a:pt x="1876" y="1701"/>
                    <a:pt x="1876" y="1621"/>
                  </a:cubicBezTo>
                  <a:cubicBezTo>
                    <a:pt x="1876" y="1541"/>
                    <a:pt x="1876" y="1441"/>
                    <a:pt x="1776" y="1361"/>
                  </a:cubicBezTo>
                  <a:cubicBezTo>
                    <a:pt x="1536" y="860"/>
                    <a:pt x="1115" y="279"/>
                    <a:pt x="614" y="39"/>
                  </a:cubicBezTo>
                  <a:cubicBezTo>
                    <a:pt x="540" y="13"/>
                    <a:pt x="480" y="1"/>
                    <a:pt x="432"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49"/>
            <p:cNvSpPr/>
            <p:nvPr/>
          </p:nvSpPr>
          <p:spPr>
            <a:xfrm>
              <a:off x="4852069" y="5072957"/>
              <a:ext cx="26474" cy="14399"/>
            </a:xfrm>
            <a:custGeom>
              <a:avLst/>
              <a:gdLst/>
              <a:ahLst/>
              <a:cxnLst/>
              <a:rect l="l" t="t" r="r" b="b"/>
              <a:pathLst>
                <a:path w="923" h="502" extrusionOk="0">
                  <a:moveTo>
                    <a:pt x="662" y="1"/>
                  </a:moveTo>
                  <a:cubicBezTo>
                    <a:pt x="582" y="1"/>
                    <a:pt x="241" y="81"/>
                    <a:pt x="161" y="161"/>
                  </a:cubicBezTo>
                  <a:cubicBezTo>
                    <a:pt x="81" y="161"/>
                    <a:pt x="1" y="161"/>
                    <a:pt x="1" y="241"/>
                  </a:cubicBezTo>
                  <a:cubicBezTo>
                    <a:pt x="1" y="241"/>
                    <a:pt x="1" y="321"/>
                    <a:pt x="81" y="321"/>
                  </a:cubicBezTo>
                  <a:cubicBezTo>
                    <a:pt x="81" y="321"/>
                    <a:pt x="81" y="421"/>
                    <a:pt x="161" y="421"/>
                  </a:cubicBezTo>
                  <a:cubicBezTo>
                    <a:pt x="241" y="421"/>
                    <a:pt x="422" y="502"/>
                    <a:pt x="502" y="502"/>
                  </a:cubicBezTo>
                  <a:cubicBezTo>
                    <a:pt x="582" y="502"/>
                    <a:pt x="662" y="421"/>
                    <a:pt x="742" y="421"/>
                  </a:cubicBezTo>
                  <a:cubicBezTo>
                    <a:pt x="922" y="321"/>
                    <a:pt x="922" y="81"/>
                    <a:pt x="662"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49"/>
            <p:cNvSpPr/>
            <p:nvPr/>
          </p:nvSpPr>
          <p:spPr>
            <a:xfrm>
              <a:off x="4821063" y="5036328"/>
              <a:ext cx="16693" cy="14829"/>
            </a:xfrm>
            <a:custGeom>
              <a:avLst/>
              <a:gdLst/>
              <a:ahLst/>
              <a:cxnLst/>
              <a:rect l="l" t="t" r="r" b="b"/>
              <a:pathLst>
                <a:path w="582" h="517" extrusionOk="0">
                  <a:moveTo>
                    <a:pt x="362" y="1"/>
                  </a:moveTo>
                  <a:cubicBezTo>
                    <a:pt x="262" y="1"/>
                    <a:pt x="80" y="207"/>
                    <a:pt x="80" y="276"/>
                  </a:cubicBezTo>
                  <a:cubicBezTo>
                    <a:pt x="0" y="357"/>
                    <a:pt x="80" y="437"/>
                    <a:pt x="80" y="517"/>
                  </a:cubicBezTo>
                  <a:lnTo>
                    <a:pt x="321" y="517"/>
                  </a:lnTo>
                  <a:cubicBezTo>
                    <a:pt x="501" y="437"/>
                    <a:pt x="581" y="196"/>
                    <a:pt x="401" y="16"/>
                  </a:cubicBezTo>
                  <a:cubicBezTo>
                    <a:pt x="390" y="6"/>
                    <a:pt x="377" y="1"/>
                    <a:pt x="362"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49"/>
            <p:cNvSpPr/>
            <p:nvPr/>
          </p:nvSpPr>
          <p:spPr>
            <a:xfrm>
              <a:off x="4490717" y="5197787"/>
              <a:ext cx="50022" cy="37201"/>
            </a:xfrm>
            <a:custGeom>
              <a:avLst/>
              <a:gdLst/>
              <a:ahLst/>
              <a:cxnLst/>
              <a:rect l="l" t="t" r="r" b="b"/>
              <a:pathLst>
                <a:path w="1744" h="1297" extrusionOk="0">
                  <a:moveTo>
                    <a:pt x="1267" y="0"/>
                  </a:moveTo>
                  <a:cubicBezTo>
                    <a:pt x="966" y="0"/>
                    <a:pt x="585" y="123"/>
                    <a:pt x="401" y="235"/>
                  </a:cubicBezTo>
                  <a:cubicBezTo>
                    <a:pt x="81" y="396"/>
                    <a:pt x="1" y="976"/>
                    <a:pt x="241" y="1237"/>
                  </a:cubicBezTo>
                  <a:cubicBezTo>
                    <a:pt x="281" y="1277"/>
                    <a:pt x="366" y="1297"/>
                    <a:pt x="461" y="1297"/>
                  </a:cubicBezTo>
                  <a:cubicBezTo>
                    <a:pt x="557" y="1297"/>
                    <a:pt x="662" y="1277"/>
                    <a:pt x="742" y="1237"/>
                  </a:cubicBezTo>
                  <a:cubicBezTo>
                    <a:pt x="1002" y="1237"/>
                    <a:pt x="1162" y="1077"/>
                    <a:pt x="1403" y="896"/>
                  </a:cubicBezTo>
                  <a:cubicBezTo>
                    <a:pt x="1503" y="816"/>
                    <a:pt x="1663" y="656"/>
                    <a:pt x="1663" y="576"/>
                  </a:cubicBezTo>
                  <a:cubicBezTo>
                    <a:pt x="1743" y="396"/>
                    <a:pt x="1743" y="155"/>
                    <a:pt x="1583" y="75"/>
                  </a:cubicBezTo>
                  <a:cubicBezTo>
                    <a:pt x="1506" y="22"/>
                    <a:pt x="1394" y="0"/>
                    <a:pt x="1267"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49"/>
            <p:cNvSpPr/>
            <p:nvPr/>
          </p:nvSpPr>
          <p:spPr>
            <a:xfrm>
              <a:off x="4513979" y="5241816"/>
              <a:ext cx="34218" cy="12706"/>
            </a:xfrm>
            <a:custGeom>
              <a:avLst/>
              <a:gdLst/>
              <a:ahLst/>
              <a:cxnLst/>
              <a:rect l="l" t="t" r="r" b="b"/>
              <a:pathLst>
                <a:path w="1193" h="443" extrusionOk="0">
                  <a:moveTo>
                    <a:pt x="597" y="0"/>
                  </a:moveTo>
                  <a:cubicBezTo>
                    <a:pt x="536" y="0"/>
                    <a:pt x="480" y="12"/>
                    <a:pt x="432" y="42"/>
                  </a:cubicBezTo>
                  <a:cubicBezTo>
                    <a:pt x="397" y="42"/>
                    <a:pt x="298" y="23"/>
                    <a:pt x="210" y="23"/>
                  </a:cubicBezTo>
                  <a:cubicBezTo>
                    <a:pt x="96" y="23"/>
                    <a:pt x="1" y="55"/>
                    <a:pt x="91" y="203"/>
                  </a:cubicBezTo>
                  <a:cubicBezTo>
                    <a:pt x="191" y="283"/>
                    <a:pt x="191" y="283"/>
                    <a:pt x="271" y="283"/>
                  </a:cubicBezTo>
                  <a:cubicBezTo>
                    <a:pt x="512" y="443"/>
                    <a:pt x="772" y="443"/>
                    <a:pt x="1012" y="443"/>
                  </a:cubicBezTo>
                  <a:cubicBezTo>
                    <a:pt x="1093" y="363"/>
                    <a:pt x="1193" y="363"/>
                    <a:pt x="1193" y="283"/>
                  </a:cubicBezTo>
                  <a:cubicBezTo>
                    <a:pt x="1193" y="203"/>
                    <a:pt x="1093" y="122"/>
                    <a:pt x="1012" y="122"/>
                  </a:cubicBezTo>
                  <a:cubicBezTo>
                    <a:pt x="900" y="66"/>
                    <a:pt x="739" y="0"/>
                    <a:pt x="597"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49"/>
            <p:cNvSpPr/>
            <p:nvPr/>
          </p:nvSpPr>
          <p:spPr>
            <a:xfrm>
              <a:off x="4471757" y="5244455"/>
              <a:ext cx="21282" cy="10068"/>
            </a:xfrm>
            <a:custGeom>
              <a:avLst/>
              <a:gdLst/>
              <a:ahLst/>
              <a:cxnLst/>
              <a:rect l="l" t="t" r="r" b="b"/>
              <a:pathLst>
                <a:path w="742" h="351" extrusionOk="0">
                  <a:moveTo>
                    <a:pt x="481" y="0"/>
                  </a:moveTo>
                  <a:cubicBezTo>
                    <a:pt x="268" y="0"/>
                    <a:pt x="1" y="91"/>
                    <a:pt x="61" y="271"/>
                  </a:cubicBezTo>
                  <a:cubicBezTo>
                    <a:pt x="161" y="351"/>
                    <a:pt x="241" y="351"/>
                    <a:pt x="241" y="351"/>
                  </a:cubicBezTo>
                  <a:lnTo>
                    <a:pt x="482" y="351"/>
                  </a:lnTo>
                  <a:cubicBezTo>
                    <a:pt x="562" y="351"/>
                    <a:pt x="662" y="271"/>
                    <a:pt x="662" y="191"/>
                  </a:cubicBezTo>
                  <a:cubicBezTo>
                    <a:pt x="742" y="111"/>
                    <a:pt x="662" y="30"/>
                    <a:pt x="662" y="30"/>
                  </a:cubicBezTo>
                  <a:cubicBezTo>
                    <a:pt x="617" y="10"/>
                    <a:pt x="552" y="0"/>
                    <a:pt x="481"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49"/>
            <p:cNvSpPr/>
            <p:nvPr/>
          </p:nvSpPr>
          <p:spPr>
            <a:xfrm>
              <a:off x="4700994" y="5366215"/>
              <a:ext cx="45404" cy="20451"/>
            </a:xfrm>
            <a:custGeom>
              <a:avLst/>
              <a:gdLst/>
              <a:ahLst/>
              <a:cxnLst/>
              <a:rect l="l" t="t" r="r" b="b"/>
              <a:pathLst>
                <a:path w="1583" h="713" extrusionOk="0">
                  <a:moveTo>
                    <a:pt x="672" y="0"/>
                  </a:moveTo>
                  <a:cubicBezTo>
                    <a:pt x="593" y="0"/>
                    <a:pt x="510" y="10"/>
                    <a:pt x="421" y="32"/>
                  </a:cubicBezTo>
                  <a:cubicBezTo>
                    <a:pt x="181" y="32"/>
                    <a:pt x="0" y="292"/>
                    <a:pt x="261" y="452"/>
                  </a:cubicBezTo>
                  <a:cubicBezTo>
                    <a:pt x="261" y="532"/>
                    <a:pt x="341" y="532"/>
                    <a:pt x="501" y="612"/>
                  </a:cubicBezTo>
                  <a:cubicBezTo>
                    <a:pt x="681" y="713"/>
                    <a:pt x="922" y="713"/>
                    <a:pt x="1182" y="713"/>
                  </a:cubicBezTo>
                  <a:cubicBezTo>
                    <a:pt x="1262" y="713"/>
                    <a:pt x="1342" y="713"/>
                    <a:pt x="1422" y="612"/>
                  </a:cubicBezTo>
                  <a:cubicBezTo>
                    <a:pt x="1502" y="612"/>
                    <a:pt x="1583" y="532"/>
                    <a:pt x="1583" y="452"/>
                  </a:cubicBezTo>
                  <a:cubicBezTo>
                    <a:pt x="1583" y="372"/>
                    <a:pt x="1583" y="292"/>
                    <a:pt x="1502" y="292"/>
                  </a:cubicBezTo>
                  <a:cubicBezTo>
                    <a:pt x="1422" y="212"/>
                    <a:pt x="1422" y="212"/>
                    <a:pt x="1342" y="212"/>
                  </a:cubicBezTo>
                  <a:cubicBezTo>
                    <a:pt x="1091" y="79"/>
                    <a:pt x="895" y="0"/>
                    <a:pt x="672"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49"/>
            <p:cNvSpPr/>
            <p:nvPr/>
          </p:nvSpPr>
          <p:spPr>
            <a:xfrm>
              <a:off x="4744077" y="5391801"/>
              <a:ext cx="21856" cy="9236"/>
            </a:xfrm>
            <a:custGeom>
              <a:avLst/>
              <a:gdLst/>
              <a:ahLst/>
              <a:cxnLst/>
              <a:rect l="l" t="t" r="r" b="b"/>
              <a:pathLst>
                <a:path w="762" h="322" extrusionOk="0">
                  <a:moveTo>
                    <a:pt x="679" y="1"/>
                  </a:moveTo>
                  <a:cubicBezTo>
                    <a:pt x="656" y="1"/>
                    <a:pt x="631" y="21"/>
                    <a:pt x="581" y="61"/>
                  </a:cubicBezTo>
                  <a:cubicBezTo>
                    <a:pt x="501" y="61"/>
                    <a:pt x="0" y="61"/>
                    <a:pt x="81" y="221"/>
                  </a:cubicBezTo>
                  <a:cubicBezTo>
                    <a:pt x="181" y="221"/>
                    <a:pt x="181" y="321"/>
                    <a:pt x="181" y="321"/>
                  </a:cubicBezTo>
                  <a:lnTo>
                    <a:pt x="421" y="321"/>
                  </a:lnTo>
                  <a:cubicBezTo>
                    <a:pt x="581" y="321"/>
                    <a:pt x="681" y="221"/>
                    <a:pt x="681" y="221"/>
                  </a:cubicBezTo>
                  <a:lnTo>
                    <a:pt x="762" y="141"/>
                  </a:lnTo>
                  <a:lnTo>
                    <a:pt x="762" y="61"/>
                  </a:lnTo>
                  <a:cubicBezTo>
                    <a:pt x="722" y="21"/>
                    <a:pt x="702" y="1"/>
                    <a:pt x="679"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49"/>
            <p:cNvSpPr/>
            <p:nvPr/>
          </p:nvSpPr>
          <p:spPr>
            <a:xfrm>
              <a:off x="4674577" y="5371120"/>
              <a:ext cx="20565" cy="8088"/>
            </a:xfrm>
            <a:custGeom>
              <a:avLst/>
              <a:gdLst/>
              <a:ahLst/>
              <a:cxnLst/>
              <a:rect l="l" t="t" r="r" b="b"/>
              <a:pathLst>
                <a:path w="717" h="282" extrusionOk="0">
                  <a:moveTo>
                    <a:pt x="321" y="1"/>
                  </a:moveTo>
                  <a:cubicBezTo>
                    <a:pt x="257" y="1"/>
                    <a:pt x="202" y="13"/>
                    <a:pt x="180" y="41"/>
                  </a:cubicBezTo>
                  <a:cubicBezTo>
                    <a:pt x="100" y="41"/>
                    <a:pt x="0" y="121"/>
                    <a:pt x="100" y="201"/>
                  </a:cubicBezTo>
                  <a:cubicBezTo>
                    <a:pt x="100" y="281"/>
                    <a:pt x="260" y="281"/>
                    <a:pt x="341" y="281"/>
                  </a:cubicBezTo>
                  <a:cubicBezTo>
                    <a:pt x="421" y="281"/>
                    <a:pt x="501" y="281"/>
                    <a:pt x="601" y="201"/>
                  </a:cubicBezTo>
                  <a:cubicBezTo>
                    <a:pt x="717" y="85"/>
                    <a:pt x="487" y="1"/>
                    <a:pt x="321"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7" name="Google Shape;5237;p49"/>
          <p:cNvGrpSpPr/>
          <p:nvPr/>
        </p:nvGrpSpPr>
        <p:grpSpPr>
          <a:xfrm rot="-3065322">
            <a:off x="2183537" y="4154743"/>
            <a:ext cx="265231" cy="444794"/>
            <a:chOff x="4696405" y="3992484"/>
            <a:chExt cx="837586" cy="1404639"/>
          </a:xfrm>
        </p:grpSpPr>
        <p:sp>
          <p:nvSpPr>
            <p:cNvPr id="5238" name="Google Shape;5238;p49"/>
            <p:cNvSpPr/>
            <p:nvPr/>
          </p:nvSpPr>
          <p:spPr>
            <a:xfrm>
              <a:off x="4696405" y="3993488"/>
              <a:ext cx="837586" cy="1403636"/>
            </a:xfrm>
            <a:custGeom>
              <a:avLst/>
              <a:gdLst/>
              <a:ahLst/>
              <a:cxnLst/>
              <a:rect l="l" t="t" r="r" b="b"/>
              <a:pathLst>
                <a:path w="29202" h="48937" extrusionOk="0">
                  <a:moveTo>
                    <a:pt x="19286" y="1"/>
                  </a:moveTo>
                  <a:cubicBezTo>
                    <a:pt x="17736" y="1"/>
                    <a:pt x="16188" y="350"/>
                    <a:pt x="14861" y="1002"/>
                  </a:cubicBezTo>
                  <a:cubicBezTo>
                    <a:pt x="11437" y="2665"/>
                    <a:pt x="9253" y="5749"/>
                    <a:pt x="7431" y="8173"/>
                  </a:cubicBezTo>
                  <a:cubicBezTo>
                    <a:pt x="6590" y="9334"/>
                    <a:pt x="6850" y="11017"/>
                    <a:pt x="8012" y="11918"/>
                  </a:cubicBezTo>
                  <a:cubicBezTo>
                    <a:pt x="8500" y="12249"/>
                    <a:pt x="9044" y="12412"/>
                    <a:pt x="9579" y="12412"/>
                  </a:cubicBezTo>
                  <a:cubicBezTo>
                    <a:pt x="10405" y="12412"/>
                    <a:pt x="11210" y="12023"/>
                    <a:pt x="11757" y="11257"/>
                  </a:cubicBezTo>
                  <a:cubicBezTo>
                    <a:pt x="13259" y="9174"/>
                    <a:pt x="14942" y="6831"/>
                    <a:pt x="17185" y="5749"/>
                  </a:cubicBezTo>
                  <a:cubicBezTo>
                    <a:pt x="17831" y="5446"/>
                    <a:pt x="18604" y="5281"/>
                    <a:pt x="19351" y="5281"/>
                  </a:cubicBezTo>
                  <a:cubicBezTo>
                    <a:pt x="20431" y="5281"/>
                    <a:pt x="21454" y="5628"/>
                    <a:pt x="21952" y="6410"/>
                  </a:cubicBezTo>
                  <a:cubicBezTo>
                    <a:pt x="22873" y="8092"/>
                    <a:pt x="21371" y="11017"/>
                    <a:pt x="20109" y="13020"/>
                  </a:cubicBezTo>
                  <a:lnTo>
                    <a:pt x="741" y="44885"/>
                  </a:lnTo>
                  <a:cubicBezTo>
                    <a:pt x="0" y="46147"/>
                    <a:pt x="341" y="47729"/>
                    <a:pt x="1502" y="48470"/>
                  </a:cubicBezTo>
                  <a:lnTo>
                    <a:pt x="1582" y="48571"/>
                  </a:lnTo>
                  <a:cubicBezTo>
                    <a:pt x="2006" y="48819"/>
                    <a:pt x="2474" y="48937"/>
                    <a:pt x="2938" y="48937"/>
                  </a:cubicBezTo>
                  <a:cubicBezTo>
                    <a:pt x="3856" y="48937"/>
                    <a:pt x="4755" y="48474"/>
                    <a:pt x="5248" y="47649"/>
                  </a:cubicBezTo>
                  <a:lnTo>
                    <a:pt x="24615" y="15763"/>
                  </a:lnTo>
                  <a:cubicBezTo>
                    <a:pt x="26037" y="13520"/>
                    <a:pt x="29202" y="8333"/>
                    <a:pt x="26458" y="3746"/>
                  </a:cubicBezTo>
                  <a:cubicBezTo>
                    <a:pt x="24945" y="1159"/>
                    <a:pt x="22112" y="1"/>
                    <a:pt x="19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49"/>
            <p:cNvSpPr/>
            <p:nvPr/>
          </p:nvSpPr>
          <p:spPr>
            <a:xfrm>
              <a:off x="5065215" y="4599022"/>
              <a:ext cx="246469" cy="109739"/>
            </a:xfrm>
            <a:custGeom>
              <a:avLst/>
              <a:gdLst/>
              <a:ahLst/>
              <a:cxnLst/>
              <a:rect l="l" t="t" r="r" b="b"/>
              <a:pathLst>
                <a:path w="8593" h="3826" extrusionOk="0">
                  <a:moveTo>
                    <a:pt x="8593" y="0"/>
                  </a:moveTo>
                  <a:lnTo>
                    <a:pt x="2164" y="321"/>
                  </a:lnTo>
                  <a:lnTo>
                    <a:pt x="1" y="3826"/>
                  </a:lnTo>
                  <a:lnTo>
                    <a:pt x="6410" y="3505"/>
                  </a:lnTo>
                  <a:lnTo>
                    <a:pt x="8593" y="0"/>
                  </a:ln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49"/>
            <p:cNvSpPr/>
            <p:nvPr/>
          </p:nvSpPr>
          <p:spPr>
            <a:xfrm>
              <a:off x="5311662" y="4131943"/>
              <a:ext cx="176971" cy="167793"/>
            </a:xfrm>
            <a:custGeom>
              <a:avLst/>
              <a:gdLst/>
              <a:ahLst/>
              <a:cxnLst/>
              <a:rect l="l" t="t" r="r" b="b"/>
              <a:pathLst>
                <a:path w="6170" h="5850" extrusionOk="0">
                  <a:moveTo>
                    <a:pt x="5589" y="1"/>
                  </a:moveTo>
                  <a:cubicBezTo>
                    <a:pt x="3826" y="501"/>
                    <a:pt x="2164" y="1082"/>
                    <a:pt x="582" y="1843"/>
                  </a:cubicBezTo>
                  <a:cubicBezTo>
                    <a:pt x="1082" y="2925"/>
                    <a:pt x="662" y="4427"/>
                    <a:pt x="1" y="5849"/>
                  </a:cubicBezTo>
                  <a:cubicBezTo>
                    <a:pt x="1924" y="4928"/>
                    <a:pt x="4007" y="4087"/>
                    <a:pt x="6090" y="3426"/>
                  </a:cubicBezTo>
                  <a:cubicBezTo>
                    <a:pt x="6170" y="2344"/>
                    <a:pt x="6010" y="1182"/>
                    <a:pt x="5589"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49"/>
            <p:cNvSpPr/>
            <p:nvPr/>
          </p:nvSpPr>
          <p:spPr>
            <a:xfrm>
              <a:off x="5189299" y="4376095"/>
              <a:ext cx="253955" cy="129301"/>
            </a:xfrm>
            <a:custGeom>
              <a:avLst/>
              <a:gdLst/>
              <a:ahLst/>
              <a:cxnLst/>
              <a:rect l="l" t="t" r="r" b="b"/>
              <a:pathLst>
                <a:path w="8854" h="4508" extrusionOk="0">
                  <a:moveTo>
                    <a:pt x="8853" y="1"/>
                  </a:moveTo>
                  <a:cubicBezTo>
                    <a:pt x="6690" y="181"/>
                    <a:pt x="4507" y="422"/>
                    <a:pt x="2344" y="762"/>
                  </a:cubicBezTo>
                  <a:lnTo>
                    <a:pt x="1" y="4507"/>
                  </a:lnTo>
                  <a:cubicBezTo>
                    <a:pt x="2264" y="4187"/>
                    <a:pt x="4507" y="3927"/>
                    <a:pt x="6770" y="3686"/>
                  </a:cubicBezTo>
                  <a:lnTo>
                    <a:pt x="7431" y="2424"/>
                  </a:lnTo>
                  <a:cubicBezTo>
                    <a:pt x="7852" y="1844"/>
                    <a:pt x="8353" y="1002"/>
                    <a:pt x="8853"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49"/>
            <p:cNvSpPr/>
            <p:nvPr/>
          </p:nvSpPr>
          <p:spPr>
            <a:xfrm>
              <a:off x="4835433" y="4991382"/>
              <a:ext cx="232099" cy="100561"/>
            </a:xfrm>
            <a:custGeom>
              <a:avLst/>
              <a:gdLst/>
              <a:ahLst/>
              <a:cxnLst/>
              <a:rect l="l" t="t" r="r" b="b"/>
              <a:pathLst>
                <a:path w="8092" h="3506" extrusionOk="0">
                  <a:moveTo>
                    <a:pt x="2083" y="1"/>
                  </a:moveTo>
                  <a:lnTo>
                    <a:pt x="0" y="3346"/>
                  </a:lnTo>
                  <a:cubicBezTo>
                    <a:pt x="2003" y="3346"/>
                    <a:pt x="4086" y="3426"/>
                    <a:pt x="6089" y="3506"/>
                  </a:cubicBezTo>
                  <a:lnTo>
                    <a:pt x="8092" y="261"/>
                  </a:lnTo>
                  <a:cubicBezTo>
                    <a:pt x="6089" y="81"/>
                    <a:pt x="4086" y="1"/>
                    <a:pt x="2083"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49"/>
            <p:cNvSpPr/>
            <p:nvPr/>
          </p:nvSpPr>
          <p:spPr>
            <a:xfrm>
              <a:off x="4708452" y="5202233"/>
              <a:ext cx="232127" cy="100561"/>
            </a:xfrm>
            <a:custGeom>
              <a:avLst/>
              <a:gdLst/>
              <a:ahLst/>
              <a:cxnLst/>
              <a:rect l="l" t="t" r="r" b="b"/>
              <a:pathLst>
                <a:path w="8093" h="3506" extrusionOk="0">
                  <a:moveTo>
                    <a:pt x="2004" y="0"/>
                  </a:moveTo>
                  <a:lnTo>
                    <a:pt x="321" y="2744"/>
                  </a:lnTo>
                  <a:cubicBezTo>
                    <a:pt x="161" y="3005"/>
                    <a:pt x="81" y="3165"/>
                    <a:pt x="1" y="3425"/>
                  </a:cubicBezTo>
                  <a:lnTo>
                    <a:pt x="6009" y="3505"/>
                  </a:lnTo>
                  <a:lnTo>
                    <a:pt x="8092" y="161"/>
                  </a:lnTo>
                  <a:lnTo>
                    <a:pt x="2004" y="0"/>
                  </a:ln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49"/>
            <p:cNvSpPr/>
            <p:nvPr/>
          </p:nvSpPr>
          <p:spPr>
            <a:xfrm>
              <a:off x="4952604" y="4797798"/>
              <a:ext cx="236717" cy="97664"/>
            </a:xfrm>
            <a:custGeom>
              <a:avLst/>
              <a:gdLst/>
              <a:ahLst/>
              <a:cxnLst/>
              <a:rect l="l" t="t" r="r" b="b"/>
              <a:pathLst>
                <a:path w="8253" h="3405" extrusionOk="0">
                  <a:moveTo>
                    <a:pt x="2084" y="0"/>
                  </a:moveTo>
                  <a:lnTo>
                    <a:pt x="1" y="3325"/>
                  </a:lnTo>
                  <a:lnTo>
                    <a:pt x="6170" y="3405"/>
                  </a:lnTo>
                  <a:lnTo>
                    <a:pt x="8253" y="0"/>
                  </a:ln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49"/>
            <p:cNvSpPr/>
            <p:nvPr/>
          </p:nvSpPr>
          <p:spPr>
            <a:xfrm>
              <a:off x="4973859" y="4072195"/>
              <a:ext cx="139053" cy="234422"/>
            </a:xfrm>
            <a:custGeom>
              <a:avLst/>
              <a:gdLst/>
              <a:ahLst/>
              <a:cxnLst/>
              <a:rect l="l" t="t" r="r" b="b"/>
              <a:pathLst>
                <a:path w="4848" h="8173" extrusionOk="0">
                  <a:moveTo>
                    <a:pt x="2505" y="1"/>
                  </a:moveTo>
                  <a:cubicBezTo>
                    <a:pt x="1583" y="762"/>
                    <a:pt x="762" y="1663"/>
                    <a:pt x="1" y="2504"/>
                  </a:cubicBezTo>
                  <a:cubicBezTo>
                    <a:pt x="842" y="4347"/>
                    <a:pt x="1683" y="6270"/>
                    <a:pt x="2344" y="8172"/>
                  </a:cubicBezTo>
                  <a:cubicBezTo>
                    <a:pt x="3085" y="7091"/>
                    <a:pt x="3927" y="6009"/>
                    <a:pt x="4848" y="5008"/>
                  </a:cubicBezTo>
                  <a:cubicBezTo>
                    <a:pt x="4187" y="3346"/>
                    <a:pt x="3346" y="1583"/>
                    <a:pt x="2505"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49"/>
            <p:cNvSpPr/>
            <p:nvPr/>
          </p:nvSpPr>
          <p:spPr>
            <a:xfrm>
              <a:off x="5151380" y="3992484"/>
              <a:ext cx="150554" cy="190050"/>
            </a:xfrm>
            <a:custGeom>
              <a:avLst/>
              <a:gdLst/>
              <a:ahLst/>
              <a:cxnLst/>
              <a:rect l="l" t="t" r="r" b="b"/>
              <a:pathLst>
                <a:path w="5249" h="6626" extrusionOk="0">
                  <a:moveTo>
                    <a:pt x="3456" y="1"/>
                  </a:moveTo>
                  <a:cubicBezTo>
                    <a:pt x="2850" y="1"/>
                    <a:pt x="2244" y="66"/>
                    <a:pt x="1663" y="196"/>
                  </a:cubicBezTo>
                  <a:lnTo>
                    <a:pt x="1" y="6625"/>
                  </a:lnTo>
                  <a:cubicBezTo>
                    <a:pt x="401" y="6285"/>
                    <a:pt x="822" y="5944"/>
                    <a:pt x="1323" y="5784"/>
                  </a:cubicBezTo>
                  <a:cubicBezTo>
                    <a:pt x="1958" y="5433"/>
                    <a:pt x="2705" y="5263"/>
                    <a:pt x="3412" y="5263"/>
                  </a:cubicBezTo>
                  <a:cubicBezTo>
                    <a:pt x="3552" y="5263"/>
                    <a:pt x="3690" y="5270"/>
                    <a:pt x="3826" y="5283"/>
                  </a:cubicBezTo>
                  <a:lnTo>
                    <a:pt x="5248" y="196"/>
                  </a:lnTo>
                  <a:cubicBezTo>
                    <a:pt x="4668" y="66"/>
                    <a:pt x="4062" y="1"/>
                    <a:pt x="3456"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 name="Google Shape;11595;p68"/>
          <p:cNvGrpSpPr/>
          <p:nvPr/>
        </p:nvGrpSpPr>
        <p:grpSpPr>
          <a:xfrm>
            <a:off x="-195455" y="-630592"/>
            <a:ext cx="6722230" cy="4656010"/>
            <a:chOff x="1900" y="-606613"/>
            <a:chExt cx="6722230" cy="4656010"/>
          </a:xfrm>
        </p:grpSpPr>
        <p:sp>
          <p:nvSpPr>
            <p:cNvPr id="325" name="Google Shape;11596;p68"/>
            <p:cNvSpPr/>
            <p:nvPr/>
          </p:nvSpPr>
          <p:spPr>
            <a:xfrm>
              <a:off x="6156924" y="2791466"/>
              <a:ext cx="55587" cy="55587"/>
            </a:xfrm>
            <a:custGeom>
              <a:avLst/>
              <a:gdLst/>
              <a:ahLst/>
              <a:cxnLst/>
              <a:rect l="l" t="t" r="r" b="b"/>
              <a:pathLst>
                <a:path w="2533" h="2533" extrusionOk="0">
                  <a:moveTo>
                    <a:pt x="1266" y="1"/>
                  </a:moveTo>
                  <a:cubicBezTo>
                    <a:pt x="586" y="1"/>
                    <a:pt x="0" y="587"/>
                    <a:pt x="0" y="1267"/>
                  </a:cubicBezTo>
                  <a:cubicBezTo>
                    <a:pt x="0" y="2064"/>
                    <a:pt x="586" y="2533"/>
                    <a:pt x="1266" y="2533"/>
                  </a:cubicBezTo>
                  <a:cubicBezTo>
                    <a:pt x="1946" y="2533"/>
                    <a:pt x="2532" y="2064"/>
                    <a:pt x="2532" y="1267"/>
                  </a:cubicBezTo>
                  <a:cubicBezTo>
                    <a:pt x="2532" y="587"/>
                    <a:pt x="1946" y="1"/>
                    <a:pt x="1266" y="1"/>
                  </a:cubicBezTo>
                  <a:close/>
                </a:path>
              </a:pathLst>
            </a:custGeom>
            <a:solidFill>
              <a:srgbClr val="E65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1597;p68"/>
            <p:cNvSpPr/>
            <p:nvPr/>
          </p:nvSpPr>
          <p:spPr>
            <a:xfrm>
              <a:off x="3863254" y="11100"/>
              <a:ext cx="22" cy="1519867"/>
            </a:xfrm>
            <a:custGeom>
              <a:avLst/>
              <a:gdLst/>
              <a:ahLst/>
              <a:cxnLst/>
              <a:rect l="l" t="t" r="r" b="b"/>
              <a:pathLst>
                <a:path w="1" h="69258" fill="none" extrusionOk="0">
                  <a:moveTo>
                    <a:pt x="0" y="69257"/>
                  </a:moveTo>
                  <a:lnTo>
                    <a:pt x="0" y="67311"/>
                  </a:lnTo>
                  <a:moveTo>
                    <a:pt x="0" y="66514"/>
                  </a:moveTo>
                  <a:lnTo>
                    <a:pt x="0" y="64568"/>
                  </a:lnTo>
                  <a:moveTo>
                    <a:pt x="0" y="63794"/>
                  </a:moveTo>
                  <a:lnTo>
                    <a:pt x="0" y="61825"/>
                  </a:lnTo>
                  <a:moveTo>
                    <a:pt x="0" y="61051"/>
                  </a:moveTo>
                  <a:lnTo>
                    <a:pt x="0" y="59105"/>
                  </a:lnTo>
                  <a:moveTo>
                    <a:pt x="0" y="58308"/>
                  </a:moveTo>
                  <a:lnTo>
                    <a:pt x="0" y="56362"/>
                  </a:lnTo>
                  <a:moveTo>
                    <a:pt x="0" y="55589"/>
                  </a:moveTo>
                  <a:lnTo>
                    <a:pt x="0" y="53619"/>
                  </a:lnTo>
                  <a:moveTo>
                    <a:pt x="0" y="52846"/>
                  </a:moveTo>
                  <a:lnTo>
                    <a:pt x="0" y="50900"/>
                  </a:lnTo>
                  <a:moveTo>
                    <a:pt x="0" y="50102"/>
                  </a:moveTo>
                  <a:lnTo>
                    <a:pt x="0" y="48157"/>
                  </a:lnTo>
                  <a:moveTo>
                    <a:pt x="0" y="47383"/>
                  </a:moveTo>
                  <a:lnTo>
                    <a:pt x="0" y="45413"/>
                  </a:lnTo>
                  <a:moveTo>
                    <a:pt x="0" y="44640"/>
                  </a:moveTo>
                  <a:lnTo>
                    <a:pt x="0" y="42694"/>
                  </a:lnTo>
                  <a:moveTo>
                    <a:pt x="0" y="41897"/>
                  </a:moveTo>
                  <a:lnTo>
                    <a:pt x="0" y="39951"/>
                  </a:lnTo>
                  <a:moveTo>
                    <a:pt x="0" y="39177"/>
                  </a:moveTo>
                  <a:lnTo>
                    <a:pt x="0" y="37208"/>
                  </a:lnTo>
                  <a:moveTo>
                    <a:pt x="0" y="36434"/>
                  </a:moveTo>
                  <a:lnTo>
                    <a:pt x="0" y="34488"/>
                  </a:lnTo>
                  <a:moveTo>
                    <a:pt x="0" y="33691"/>
                  </a:moveTo>
                  <a:lnTo>
                    <a:pt x="0" y="31745"/>
                  </a:lnTo>
                  <a:moveTo>
                    <a:pt x="0" y="30971"/>
                  </a:moveTo>
                  <a:lnTo>
                    <a:pt x="0" y="29002"/>
                  </a:lnTo>
                  <a:moveTo>
                    <a:pt x="0" y="28228"/>
                  </a:moveTo>
                  <a:lnTo>
                    <a:pt x="0" y="26282"/>
                  </a:lnTo>
                  <a:moveTo>
                    <a:pt x="0" y="25485"/>
                  </a:moveTo>
                  <a:lnTo>
                    <a:pt x="0" y="23539"/>
                  </a:lnTo>
                  <a:moveTo>
                    <a:pt x="0" y="22766"/>
                  </a:moveTo>
                  <a:lnTo>
                    <a:pt x="0" y="20796"/>
                  </a:lnTo>
                  <a:moveTo>
                    <a:pt x="0" y="20022"/>
                  </a:moveTo>
                  <a:lnTo>
                    <a:pt x="0" y="18077"/>
                  </a:lnTo>
                  <a:moveTo>
                    <a:pt x="0" y="17279"/>
                  </a:moveTo>
                  <a:lnTo>
                    <a:pt x="0" y="15333"/>
                  </a:lnTo>
                  <a:moveTo>
                    <a:pt x="0" y="14560"/>
                  </a:moveTo>
                  <a:lnTo>
                    <a:pt x="0" y="12590"/>
                  </a:lnTo>
                  <a:moveTo>
                    <a:pt x="0" y="11817"/>
                  </a:moveTo>
                  <a:lnTo>
                    <a:pt x="0" y="9871"/>
                  </a:lnTo>
                  <a:moveTo>
                    <a:pt x="0" y="9074"/>
                  </a:moveTo>
                  <a:lnTo>
                    <a:pt x="0" y="7128"/>
                  </a:lnTo>
                  <a:moveTo>
                    <a:pt x="0" y="6354"/>
                  </a:moveTo>
                  <a:lnTo>
                    <a:pt x="0" y="4385"/>
                  </a:lnTo>
                  <a:moveTo>
                    <a:pt x="0" y="3611"/>
                  </a:moveTo>
                  <a:lnTo>
                    <a:pt x="0" y="1665"/>
                  </a:lnTo>
                  <a:moveTo>
                    <a:pt x="0" y="868"/>
                  </a:moveTo>
                  <a:lnTo>
                    <a:pt x="0" y="0"/>
                  </a:lnTo>
                </a:path>
              </a:pathLst>
            </a:custGeom>
            <a:solidFill>
              <a:schemeClr val="lt1"/>
            </a:solidFill>
            <a:ln w="19350" cap="rnd" cmpd="sng">
              <a:solidFill>
                <a:schemeClr val="lt1"/>
              </a:solidFill>
              <a:prstDash val="solid"/>
              <a:miter lim="23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1598;p68"/>
            <p:cNvSpPr/>
            <p:nvPr/>
          </p:nvSpPr>
          <p:spPr>
            <a:xfrm>
              <a:off x="3453717" y="178760"/>
              <a:ext cx="819097" cy="541866"/>
            </a:xfrm>
            <a:custGeom>
              <a:avLst/>
              <a:gdLst/>
              <a:ahLst/>
              <a:cxnLst/>
              <a:rect l="l" t="t" r="r" b="b"/>
              <a:pathLst>
                <a:path w="37325" h="24692" extrusionOk="0">
                  <a:moveTo>
                    <a:pt x="8696" y="4436"/>
                  </a:moveTo>
                  <a:cubicBezTo>
                    <a:pt x="9675" y="4436"/>
                    <a:pt x="10785" y="4782"/>
                    <a:pt x="12004" y="5654"/>
                  </a:cubicBezTo>
                  <a:cubicBezTo>
                    <a:pt x="16224" y="8584"/>
                    <a:pt x="17185" y="10624"/>
                    <a:pt x="17185" y="10624"/>
                  </a:cubicBezTo>
                  <a:cubicBezTo>
                    <a:pt x="14216" y="10920"/>
                    <a:pt x="11899" y="11053"/>
                    <a:pt x="10098" y="11053"/>
                  </a:cubicBezTo>
                  <a:cubicBezTo>
                    <a:pt x="5326" y="11053"/>
                    <a:pt x="4171" y="10116"/>
                    <a:pt x="4103" y="8772"/>
                  </a:cubicBezTo>
                  <a:cubicBezTo>
                    <a:pt x="4103" y="7392"/>
                    <a:pt x="5835" y="4436"/>
                    <a:pt x="8696" y="4436"/>
                  </a:cubicBezTo>
                  <a:close/>
                  <a:moveTo>
                    <a:pt x="28511" y="4436"/>
                  </a:moveTo>
                  <a:cubicBezTo>
                    <a:pt x="31373" y="4436"/>
                    <a:pt x="33105" y="7392"/>
                    <a:pt x="33105" y="8772"/>
                  </a:cubicBezTo>
                  <a:cubicBezTo>
                    <a:pt x="33037" y="10116"/>
                    <a:pt x="31894" y="11053"/>
                    <a:pt x="27120" y="11053"/>
                  </a:cubicBezTo>
                  <a:cubicBezTo>
                    <a:pt x="25318" y="11053"/>
                    <a:pt x="22997" y="10920"/>
                    <a:pt x="20022" y="10624"/>
                  </a:cubicBezTo>
                  <a:cubicBezTo>
                    <a:pt x="20022" y="10624"/>
                    <a:pt x="21007" y="8584"/>
                    <a:pt x="25204" y="5654"/>
                  </a:cubicBezTo>
                  <a:cubicBezTo>
                    <a:pt x="26422" y="4782"/>
                    <a:pt x="27533" y="4436"/>
                    <a:pt x="28511" y="4436"/>
                  </a:cubicBezTo>
                  <a:close/>
                  <a:moveTo>
                    <a:pt x="7912" y="1"/>
                  </a:moveTo>
                  <a:cubicBezTo>
                    <a:pt x="5513" y="1"/>
                    <a:pt x="3660" y="1923"/>
                    <a:pt x="2157" y="5161"/>
                  </a:cubicBezTo>
                  <a:cubicBezTo>
                    <a:pt x="0" y="9850"/>
                    <a:pt x="985" y="12476"/>
                    <a:pt x="6846" y="12781"/>
                  </a:cubicBezTo>
                  <a:cubicBezTo>
                    <a:pt x="7980" y="12835"/>
                    <a:pt x="9063" y="12857"/>
                    <a:pt x="10071" y="12857"/>
                  </a:cubicBezTo>
                  <a:cubicBezTo>
                    <a:pt x="14273" y="12857"/>
                    <a:pt x="17185" y="12476"/>
                    <a:pt x="17185" y="12476"/>
                  </a:cubicBezTo>
                  <a:lnTo>
                    <a:pt x="17185" y="12476"/>
                  </a:lnTo>
                  <a:cubicBezTo>
                    <a:pt x="17185" y="12476"/>
                    <a:pt x="15146" y="15126"/>
                    <a:pt x="9378" y="17071"/>
                  </a:cubicBezTo>
                  <a:cubicBezTo>
                    <a:pt x="5557" y="18337"/>
                    <a:pt x="5557" y="18431"/>
                    <a:pt x="2931" y="19017"/>
                  </a:cubicBezTo>
                  <a:cubicBezTo>
                    <a:pt x="2931" y="19017"/>
                    <a:pt x="3798" y="22534"/>
                    <a:pt x="6447" y="24691"/>
                  </a:cubicBezTo>
                  <a:cubicBezTo>
                    <a:pt x="6447" y="24691"/>
                    <a:pt x="14935" y="19135"/>
                    <a:pt x="18264" y="13367"/>
                  </a:cubicBezTo>
                  <a:lnTo>
                    <a:pt x="18569" y="13367"/>
                  </a:lnTo>
                  <a:cubicBezTo>
                    <a:pt x="18756" y="13367"/>
                    <a:pt x="18850" y="13367"/>
                    <a:pt x="18944" y="13273"/>
                  </a:cubicBezTo>
                  <a:cubicBezTo>
                    <a:pt x="22273" y="19135"/>
                    <a:pt x="30760" y="24691"/>
                    <a:pt x="30760" y="24691"/>
                  </a:cubicBezTo>
                  <a:cubicBezTo>
                    <a:pt x="33503" y="22534"/>
                    <a:pt x="34277" y="19017"/>
                    <a:pt x="34277" y="19017"/>
                  </a:cubicBezTo>
                  <a:cubicBezTo>
                    <a:pt x="31745" y="18431"/>
                    <a:pt x="31651" y="18337"/>
                    <a:pt x="27829" y="17071"/>
                  </a:cubicBezTo>
                  <a:cubicBezTo>
                    <a:pt x="22085" y="15126"/>
                    <a:pt x="20022" y="12476"/>
                    <a:pt x="20022" y="12476"/>
                  </a:cubicBezTo>
                  <a:lnTo>
                    <a:pt x="20022" y="12476"/>
                  </a:lnTo>
                  <a:cubicBezTo>
                    <a:pt x="20022" y="12476"/>
                    <a:pt x="22950" y="12857"/>
                    <a:pt x="27157" y="12857"/>
                  </a:cubicBezTo>
                  <a:cubicBezTo>
                    <a:pt x="28167" y="12857"/>
                    <a:pt x="29251" y="12835"/>
                    <a:pt x="30385" y="12781"/>
                  </a:cubicBezTo>
                  <a:cubicBezTo>
                    <a:pt x="36246" y="12476"/>
                    <a:pt x="37325" y="9850"/>
                    <a:pt x="35074" y="5161"/>
                  </a:cubicBezTo>
                  <a:cubicBezTo>
                    <a:pt x="33554" y="1923"/>
                    <a:pt x="31697" y="1"/>
                    <a:pt x="29296" y="1"/>
                  </a:cubicBezTo>
                  <a:cubicBezTo>
                    <a:pt x="28290" y="1"/>
                    <a:pt x="27189" y="338"/>
                    <a:pt x="25977" y="1058"/>
                  </a:cubicBezTo>
                  <a:cubicBezTo>
                    <a:pt x="22273" y="3309"/>
                    <a:pt x="19249" y="9170"/>
                    <a:pt x="18756" y="10226"/>
                  </a:cubicBezTo>
                  <a:lnTo>
                    <a:pt x="18451" y="10226"/>
                  </a:lnTo>
                  <a:cubicBezTo>
                    <a:pt x="17982" y="9170"/>
                    <a:pt x="14935" y="3309"/>
                    <a:pt x="11230" y="1058"/>
                  </a:cubicBezTo>
                  <a:cubicBezTo>
                    <a:pt x="10019" y="338"/>
                    <a:pt x="8917" y="1"/>
                    <a:pt x="7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1599;p68"/>
            <p:cNvSpPr/>
            <p:nvPr/>
          </p:nvSpPr>
          <p:spPr>
            <a:xfrm>
              <a:off x="3279803" y="621105"/>
              <a:ext cx="1188015" cy="1239102"/>
            </a:xfrm>
            <a:custGeom>
              <a:avLst/>
              <a:gdLst/>
              <a:ahLst/>
              <a:cxnLst/>
              <a:rect l="l" t="t" r="r" b="b"/>
              <a:pathLst>
                <a:path w="54136" h="56464" extrusionOk="0">
                  <a:moveTo>
                    <a:pt x="26314" y="1"/>
                  </a:moveTo>
                  <a:cubicBezTo>
                    <a:pt x="25564" y="1"/>
                    <a:pt x="24800" y="508"/>
                    <a:pt x="24243" y="2096"/>
                  </a:cubicBezTo>
                  <a:cubicBezTo>
                    <a:pt x="22672" y="6480"/>
                    <a:pt x="20046" y="11872"/>
                    <a:pt x="20046" y="11872"/>
                  </a:cubicBezTo>
                  <a:cubicBezTo>
                    <a:pt x="20046" y="11872"/>
                    <a:pt x="19835" y="13912"/>
                    <a:pt x="15732" y="13912"/>
                  </a:cubicBezTo>
                  <a:lnTo>
                    <a:pt x="2931" y="13912"/>
                  </a:lnTo>
                  <a:cubicBezTo>
                    <a:pt x="2931" y="13912"/>
                    <a:pt x="1" y="14498"/>
                    <a:pt x="1876" y="17241"/>
                  </a:cubicBezTo>
                  <a:cubicBezTo>
                    <a:pt x="3728" y="19961"/>
                    <a:pt x="8910" y="25635"/>
                    <a:pt x="9683" y="27112"/>
                  </a:cubicBezTo>
                  <a:cubicBezTo>
                    <a:pt x="10457" y="28565"/>
                    <a:pt x="10270" y="29550"/>
                    <a:pt x="9496" y="30910"/>
                  </a:cubicBezTo>
                  <a:cubicBezTo>
                    <a:pt x="8792" y="32387"/>
                    <a:pt x="2251" y="40968"/>
                    <a:pt x="2251" y="40968"/>
                  </a:cubicBezTo>
                  <a:cubicBezTo>
                    <a:pt x="2251" y="40968"/>
                    <a:pt x="839" y="44111"/>
                    <a:pt x="4077" y="44111"/>
                  </a:cubicBezTo>
                  <a:cubicBezTo>
                    <a:pt x="4124" y="44111"/>
                    <a:pt x="4172" y="44111"/>
                    <a:pt x="4221" y="44109"/>
                  </a:cubicBezTo>
                  <a:cubicBezTo>
                    <a:pt x="7620" y="43898"/>
                    <a:pt x="17116" y="42351"/>
                    <a:pt x="17116" y="42351"/>
                  </a:cubicBezTo>
                  <a:cubicBezTo>
                    <a:pt x="17116" y="42351"/>
                    <a:pt x="19249" y="42351"/>
                    <a:pt x="19835" y="43617"/>
                  </a:cubicBezTo>
                  <a:cubicBezTo>
                    <a:pt x="20515" y="44883"/>
                    <a:pt x="24923" y="54660"/>
                    <a:pt x="24923" y="54660"/>
                  </a:cubicBezTo>
                  <a:cubicBezTo>
                    <a:pt x="24923" y="54660"/>
                    <a:pt x="25850" y="56464"/>
                    <a:pt x="27037" y="56464"/>
                  </a:cubicBezTo>
                  <a:cubicBezTo>
                    <a:pt x="27661" y="56464"/>
                    <a:pt x="28356" y="55966"/>
                    <a:pt x="29026" y="54449"/>
                  </a:cubicBezTo>
                  <a:cubicBezTo>
                    <a:pt x="30972" y="50064"/>
                    <a:pt x="33902" y="43312"/>
                    <a:pt x="33902" y="43312"/>
                  </a:cubicBezTo>
                  <a:cubicBezTo>
                    <a:pt x="33902" y="43312"/>
                    <a:pt x="35496" y="41270"/>
                    <a:pt x="37585" y="41270"/>
                  </a:cubicBezTo>
                  <a:cubicBezTo>
                    <a:pt x="37631" y="41270"/>
                    <a:pt x="37677" y="41271"/>
                    <a:pt x="37724" y="41273"/>
                  </a:cubicBezTo>
                  <a:cubicBezTo>
                    <a:pt x="39857" y="41366"/>
                    <a:pt x="50900" y="42140"/>
                    <a:pt x="50900" y="42140"/>
                  </a:cubicBezTo>
                  <a:cubicBezTo>
                    <a:pt x="50900" y="42140"/>
                    <a:pt x="54135" y="41765"/>
                    <a:pt x="51791" y="38717"/>
                  </a:cubicBezTo>
                  <a:cubicBezTo>
                    <a:pt x="49446" y="35693"/>
                    <a:pt x="44359" y="29738"/>
                    <a:pt x="44359" y="29738"/>
                  </a:cubicBezTo>
                  <a:cubicBezTo>
                    <a:pt x="44359" y="29738"/>
                    <a:pt x="42507" y="27393"/>
                    <a:pt x="44359" y="25236"/>
                  </a:cubicBezTo>
                  <a:cubicBezTo>
                    <a:pt x="46211" y="23196"/>
                    <a:pt x="51392" y="15272"/>
                    <a:pt x="51392" y="15272"/>
                  </a:cubicBezTo>
                  <a:cubicBezTo>
                    <a:pt x="51392" y="15272"/>
                    <a:pt x="52418" y="12297"/>
                    <a:pt x="49268" y="12297"/>
                  </a:cubicBezTo>
                  <a:cubicBezTo>
                    <a:pt x="49051" y="12297"/>
                    <a:pt x="48814" y="12311"/>
                    <a:pt x="48556" y="12341"/>
                  </a:cubicBezTo>
                  <a:lnTo>
                    <a:pt x="36927" y="14592"/>
                  </a:lnTo>
                  <a:cubicBezTo>
                    <a:pt x="36927" y="14592"/>
                    <a:pt x="34207" y="14404"/>
                    <a:pt x="33222" y="12060"/>
                  </a:cubicBezTo>
                  <a:cubicBezTo>
                    <a:pt x="32238" y="9715"/>
                    <a:pt x="28932" y="1603"/>
                    <a:pt x="28932" y="1603"/>
                  </a:cubicBezTo>
                  <a:cubicBezTo>
                    <a:pt x="28932" y="1603"/>
                    <a:pt x="27646" y="1"/>
                    <a:pt x="263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1600;p68"/>
            <p:cNvSpPr/>
            <p:nvPr/>
          </p:nvSpPr>
          <p:spPr>
            <a:xfrm>
              <a:off x="3511322" y="866801"/>
              <a:ext cx="720345" cy="748456"/>
            </a:xfrm>
            <a:custGeom>
              <a:avLst/>
              <a:gdLst/>
              <a:ahLst/>
              <a:cxnLst/>
              <a:rect l="l" t="t" r="r" b="b"/>
              <a:pathLst>
                <a:path w="32825" h="34106" extrusionOk="0">
                  <a:moveTo>
                    <a:pt x="15990" y="1"/>
                  </a:moveTo>
                  <a:cubicBezTo>
                    <a:pt x="15538" y="1"/>
                    <a:pt x="15085" y="306"/>
                    <a:pt x="14771" y="1263"/>
                  </a:cubicBezTo>
                  <a:cubicBezTo>
                    <a:pt x="13787" y="3888"/>
                    <a:pt x="12216" y="7124"/>
                    <a:pt x="12216" y="7124"/>
                  </a:cubicBezTo>
                  <a:cubicBezTo>
                    <a:pt x="12216" y="7124"/>
                    <a:pt x="12122" y="8390"/>
                    <a:pt x="9590" y="8390"/>
                  </a:cubicBezTo>
                  <a:lnTo>
                    <a:pt x="1876" y="8390"/>
                  </a:lnTo>
                  <a:cubicBezTo>
                    <a:pt x="1876" y="8390"/>
                    <a:pt x="1" y="8671"/>
                    <a:pt x="1173" y="10430"/>
                  </a:cubicBezTo>
                  <a:cubicBezTo>
                    <a:pt x="2252" y="12094"/>
                    <a:pt x="5487" y="15517"/>
                    <a:pt x="5979" y="16385"/>
                  </a:cubicBezTo>
                  <a:cubicBezTo>
                    <a:pt x="6448" y="17276"/>
                    <a:pt x="6261" y="17862"/>
                    <a:pt x="5862" y="18635"/>
                  </a:cubicBezTo>
                  <a:cubicBezTo>
                    <a:pt x="5393" y="19526"/>
                    <a:pt x="1478" y="24801"/>
                    <a:pt x="1478" y="24801"/>
                  </a:cubicBezTo>
                  <a:cubicBezTo>
                    <a:pt x="1478" y="24801"/>
                    <a:pt x="539" y="26657"/>
                    <a:pt x="2416" y="26657"/>
                  </a:cubicBezTo>
                  <a:cubicBezTo>
                    <a:pt x="2461" y="26657"/>
                    <a:pt x="2508" y="26656"/>
                    <a:pt x="2556" y="26654"/>
                  </a:cubicBezTo>
                  <a:cubicBezTo>
                    <a:pt x="4690" y="26560"/>
                    <a:pt x="10364" y="25575"/>
                    <a:pt x="10364" y="25575"/>
                  </a:cubicBezTo>
                  <a:cubicBezTo>
                    <a:pt x="10364" y="25575"/>
                    <a:pt x="11723" y="25575"/>
                    <a:pt x="12122" y="26349"/>
                  </a:cubicBezTo>
                  <a:cubicBezTo>
                    <a:pt x="12521" y="27146"/>
                    <a:pt x="15146" y="33007"/>
                    <a:pt x="15146" y="33007"/>
                  </a:cubicBezTo>
                  <a:cubicBezTo>
                    <a:pt x="15146" y="33007"/>
                    <a:pt x="15696" y="34105"/>
                    <a:pt x="16405" y="34105"/>
                  </a:cubicBezTo>
                  <a:cubicBezTo>
                    <a:pt x="16773" y="34105"/>
                    <a:pt x="17184" y="33810"/>
                    <a:pt x="17585" y="32913"/>
                  </a:cubicBezTo>
                  <a:cubicBezTo>
                    <a:pt x="18874" y="30264"/>
                    <a:pt x="20633" y="26161"/>
                    <a:pt x="20633" y="26161"/>
                  </a:cubicBezTo>
                  <a:cubicBezTo>
                    <a:pt x="20633" y="26161"/>
                    <a:pt x="21526" y="24984"/>
                    <a:pt x="22725" y="24984"/>
                  </a:cubicBezTo>
                  <a:cubicBezTo>
                    <a:pt x="22770" y="24984"/>
                    <a:pt x="22815" y="24986"/>
                    <a:pt x="22860" y="24989"/>
                  </a:cubicBezTo>
                  <a:cubicBezTo>
                    <a:pt x="24149" y="24989"/>
                    <a:pt x="30878" y="25481"/>
                    <a:pt x="30878" y="25481"/>
                  </a:cubicBezTo>
                  <a:cubicBezTo>
                    <a:pt x="30878" y="25481"/>
                    <a:pt x="32824" y="25294"/>
                    <a:pt x="31371" y="23418"/>
                  </a:cubicBezTo>
                  <a:cubicBezTo>
                    <a:pt x="30011" y="21566"/>
                    <a:pt x="26869" y="17955"/>
                    <a:pt x="26869" y="17955"/>
                  </a:cubicBezTo>
                  <a:cubicBezTo>
                    <a:pt x="26869" y="17955"/>
                    <a:pt x="25791" y="16502"/>
                    <a:pt x="26963" y="15330"/>
                  </a:cubicBezTo>
                  <a:cubicBezTo>
                    <a:pt x="28041" y="14040"/>
                    <a:pt x="31183" y="9164"/>
                    <a:pt x="31183" y="9164"/>
                  </a:cubicBezTo>
                  <a:cubicBezTo>
                    <a:pt x="31183" y="9164"/>
                    <a:pt x="31778" y="7379"/>
                    <a:pt x="29859" y="7379"/>
                  </a:cubicBezTo>
                  <a:cubicBezTo>
                    <a:pt x="29726" y="7379"/>
                    <a:pt x="29582" y="7387"/>
                    <a:pt x="29425" y="7405"/>
                  </a:cubicBezTo>
                  <a:lnTo>
                    <a:pt x="22485" y="8765"/>
                  </a:lnTo>
                  <a:cubicBezTo>
                    <a:pt x="22485" y="8765"/>
                    <a:pt x="20726" y="8671"/>
                    <a:pt x="20140" y="7218"/>
                  </a:cubicBezTo>
                  <a:cubicBezTo>
                    <a:pt x="19554" y="5834"/>
                    <a:pt x="17585" y="958"/>
                    <a:pt x="17585" y="958"/>
                  </a:cubicBezTo>
                  <a:cubicBezTo>
                    <a:pt x="17585" y="958"/>
                    <a:pt x="16790" y="1"/>
                    <a:pt x="15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1601;p68"/>
            <p:cNvSpPr/>
            <p:nvPr/>
          </p:nvSpPr>
          <p:spPr>
            <a:xfrm>
              <a:off x="3591070" y="1074577"/>
              <a:ext cx="48915" cy="48893"/>
            </a:xfrm>
            <a:custGeom>
              <a:avLst/>
              <a:gdLst/>
              <a:ahLst/>
              <a:cxnLst/>
              <a:rect l="l" t="t" r="r" b="b"/>
              <a:pathLst>
                <a:path w="2229" h="2228" extrusionOk="0">
                  <a:moveTo>
                    <a:pt x="1173" y="0"/>
                  </a:moveTo>
                  <a:cubicBezTo>
                    <a:pt x="470" y="0"/>
                    <a:pt x="1" y="469"/>
                    <a:pt x="1" y="1173"/>
                  </a:cubicBezTo>
                  <a:cubicBezTo>
                    <a:pt x="1" y="1759"/>
                    <a:pt x="470" y="2228"/>
                    <a:pt x="1173" y="2228"/>
                  </a:cubicBezTo>
                  <a:cubicBezTo>
                    <a:pt x="1759" y="2228"/>
                    <a:pt x="2228" y="1759"/>
                    <a:pt x="2228" y="1173"/>
                  </a:cubicBezTo>
                  <a:cubicBezTo>
                    <a:pt x="2228" y="469"/>
                    <a:pt x="1759" y="0"/>
                    <a:pt x="1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1602;p68"/>
            <p:cNvSpPr/>
            <p:nvPr/>
          </p:nvSpPr>
          <p:spPr>
            <a:xfrm>
              <a:off x="3839576" y="926404"/>
              <a:ext cx="49420" cy="49398"/>
            </a:xfrm>
            <a:custGeom>
              <a:avLst/>
              <a:gdLst/>
              <a:ahLst/>
              <a:cxnLst/>
              <a:rect l="l" t="t" r="r" b="b"/>
              <a:pathLst>
                <a:path w="2252" h="2251" extrusionOk="0">
                  <a:moveTo>
                    <a:pt x="1079" y="0"/>
                  </a:moveTo>
                  <a:cubicBezTo>
                    <a:pt x="493" y="0"/>
                    <a:pt x="1" y="586"/>
                    <a:pt x="1" y="1172"/>
                  </a:cubicBezTo>
                  <a:cubicBezTo>
                    <a:pt x="1" y="1759"/>
                    <a:pt x="493" y="2251"/>
                    <a:pt x="1079" y="2251"/>
                  </a:cubicBezTo>
                  <a:cubicBezTo>
                    <a:pt x="1759" y="2251"/>
                    <a:pt x="2252" y="1759"/>
                    <a:pt x="2252" y="1172"/>
                  </a:cubicBezTo>
                  <a:cubicBezTo>
                    <a:pt x="2252" y="586"/>
                    <a:pt x="1759" y="0"/>
                    <a:pt x="10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1603;p68"/>
            <p:cNvSpPr/>
            <p:nvPr/>
          </p:nvSpPr>
          <p:spPr>
            <a:xfrm>
              <a:off x="4120494" y="1352927"/>
              <a:ext cx="46853" cy="49398"/>
            </a:xfrm>
            <a:custGeom>
              <a:avLst/>
              <a:gdLst/>
              <a:ahLst/>
              <a:cxnLst/>
              <a:rect l="l" t="t" r="r" b="b"/>
              <a:pathLst>
                <a:path w="2135" h="2251" extrusionOk="0">
                  <a:moveTo>
                    <a:pt x="1079" y="0"/>
                  </a:moveTo>
                  <a:cubicBezTo>
                    <a:pt x="493" y="0"/>
                    <a:pt x="1" y="492"/>
                    <a:pt x="1" y="1079"/>
                  </a:cubicBezTo>
                  <a:cubicBezTo>
                    <a:pt x="1" y="1759"/>
                    <a:pt x="493" y="2251"/>
                    <a:pt x="1079" y="2251"/>
                  </a:cubicBezTo>
                  <a:cubicBezTo>
                    <a:pt x="1666" y="2251"/>
                    <a:pt x="2134" y="1759"/>
                    <a:pt x="2134" y="1079"/>
                  </a:cubicBezTo>
                  <a:cubicBezTo>
                    <a:pt x="2134" y="492"/>
                    <a:pt x="1666" y="0"/>
                    <a:pt x="10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1604;p68"/>
            <p:cNvSpPr/>
            <p:nvPr/>
          </p:nvSpPr>
          <p:spPr>
            <a:xfrm>
              <a:off x="4124619" y="1048857"/>
              <a:ext cx="49420" cy="48893"/>
            </a:xfrm>
            <a:custGeom>
              <a:avLst/>
              <a:gdLst/>
              <a:ahLst/>
              <a:cxnLst/>
              <a:rect l="l" t="t" r="r" b="b"/>
              <a:pathLst>
                <a:path w="2252" h="2228" extrusionOk="0">
                  <a:moveTo>
                    <a:pt x="1173" y="0"/>
                  </a:moveTo>
                  <a:cubicBezTo>
                    <a:pt x="587" y="0"/>
                    <a:pt x="1" y="469"/>
                    <a:pt x="1" y="1055"/>
                  </a:cubicBezTo>
                  <a:cubicBezTo>
                    <a:pt x="1" y="1758"/>
                    <a:pt x="587" y="2227"/>
                    <a:pt x="1173" y="2227"/>
                  </a:cubicBezTo>
                  <a:cubicBezTo>
                    <a:pt x="1759" y="2227"/>
                    <a:pt x="2251" y="1758"/>
                    <a:pt x="2251" y="1055"/>
                  </a:cubicBezTo>
                  <a:cubicBezTo>
                    <a:pt x="2251" y="469"/>
                    <a:pt x="1759" y="0"/>
                    <a:pt x="1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1605;p68"/>
            <p:cNvSpPr/>
            <p:nvPr/>
          </p:nvSpPr>
          <p:spPr>
            <a:xfrm>
              <a:off x="4073180" y="1295299"/>
              <a:ext cx="49398" cy="49398"/>
            </a:xfrm>
            <a:custGeom>
              <a:avLst/>
              <a:gdLst/>
              <a:ahLst/>
              <a:cxnLst/>
              <a:rect l="l" t="t" r="r" b="b"/>
              <a:pathLst>
                <a:path w="2251" h="2251" extrusionOk="0">
                  <a:moveTo>
                    <a:pt x="1079" y="0"/>
                  </a:moveTo>
                  <a:cubicBezTo>
                    <a:pt x="492" y="0"/>
                    <a:pt x="0" y="493"/>
                    <a:pt x="0" y="1173"/>
                  </a:cubicBezTo>
                  <a:cubicBezTo>
                    <a:pt x="0" y="1759"/>
                    <a:pt x="492" y="2251"/>
                    <a:pt x="1079" y="2251"/>
                  </a:cubicBezTo>
                  <a:cubicBezTo>
                    <a:pt x="1665" y="2251"/>
                    <a:pt x="2251" y="1759"/>
                    <a:pt x="2251" y="1173"/>
                  </a:cubicBezTo>
                  <a:cubicBezTo>
                    <a:pt x="2251" y="493"/>
                    <a:pt x="1665" y="0"/>
                    <a:pt x="10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1606;p68"/>
            <p:cNvSpPr/>
            <p:nvPr/>
          </p:nvSpPr>
          <p:spPr>
            <a:xfrm>
              <a:off x="4069055" y="1084869"/>
              <a:ext cx="49420" cy="49398"/>
            </a:xfrm>
            <a:custGeom>
              <a:avLst/>
              <a:gdLst/>
              <a:ahLst/>
              <a:cxnLst/>
              <a:rect l="l" t="t" r="r" b="b"/>
              <a:pathLst>
                <a:path w="2252" h="2251" extrusionOk="0">
                  <a:moveTo>
                    <a:pt x="1079" y="0"/>
                  </a:moveTo>
                  <a:cubicBezTo>
                    <a:pt x="493" y="0"/>
                    <a:pt x="0" y="493"/>
                    <a:pt x="0" y="1079"/>
                  </a:cubicBezTo>
                  <a:cubicBezTo>
                    <a:pt x="0" y="1759"/>
                    <a:pt x="493" y="2251"/>
                    <a:pt x="1079" y="2251"/>
                  </a:cubicBezTo>
                  <a:cubicBezTo>
                    <a:pt x="1665" y="2251"/>
                    <a:pt x="2251" y="1759"/>
                    <a:pt x="2251" y="1079"/>
                  </a:cubicBezTo>
                  <a:cubicBezTo>
                    <a:pt x="2251" y="493"/>
                    <a:pt x="1665" y="0"/>
                    <a:pt x="10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1607;p68"/>
            <p:cNvSpPr/>
            <p:nvPr/>
          </p:nvSpPr>
          <p:spPr>
            <a:xfrm>
              <a:off x="4028412" y="1237145"/>
              <a:ext cx="48893" cy="49420"/>
            </a:xfrm>
            <a:custGeom>
              <a:avLst/>
              <a:gdLst/>
              <a:ahLst/>
              <a:cxnLst/>
              <a:rect l="l" t="t" r="r" b="b"/>
              <a:pathLst>
                <a:path w="2228" h="2252" extrusionOk="0">
                  <a:moveTo>
                    <a:pt x="1055" y="1"/>
                  </a:moveTo>
                  <a:cubicBezTo>
                    <a:pt x="469" y="1"/>
                    <a:pt x="0" y="493"/>
                    <a:pt x="0" y="1079"/>
                  </a:cubicBezTo>
                  <a:cubicBezTo>
                    <a:pt x="0" y="1666"/>
                    <a:pt x="469" y="2252"/>
                    <a:pt x="1055" y="2252"/>
                  </a:cubicBezTo>
                  <a:cubicBezTo>
                    <a:pt x="1641" y="2252"/>
                    <a:pt x="2228" y="1666"/>
                    <a:pt x="2228" y="1079"/>
                  </a:cubicBezTo>
                  <a:cubicBezTo>
                    <a:pt x="2228" y="493"/>
                    <a:pt x="1641" y="1"/>
                    <a:pt x="10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1608;p68"/>
            <p:cNvSpPr/>
            <p:nvPr/>
          </p:nvSpPr>
          <p:spPr>
            <a:xfrm>
              <a:off x="4036642" y="1350864"/>
              <a:ext cx="49420" cy="49420"/>
            </a:xfrm>
            <a:custGeom>
              <a:avLst/>
              <a:gdLst/>
              <a:ahLst/>
              <a:cxnLst/>
              <a:rect l="l" t="t" r="r" b="b"/>
              <a:pathLst>
                <a:path w="2252" h="2252" extrusionOk="0">
                  <a:moveTo>
                    <a:pt x="1173" y="0"/>
                  </a:moveTo>
                  <a:cubicBezTo>
                    <a:pt x="493" y="0"/>
                    <a:pt x="0" y="493"/>
                    <a:pt x="0" y="1173"/>
                  </a:cubicBezTo>
                  <a:cubicBezTo>
                    <a:pt x="0" y="1759"/>
                    <a:pt x="493" y="2251"/>
                    <a:pt x="1173" y="2251"/>
                  </a:cubicBezTo>
                  <a:cubicBezTo>
                    <a:pt x="1759" y="2251"/>
                    <a:pt x="2251" y="1759"/>
                    <a:pt x="2251" y="1173"/>
                  </a:cubicBezTo>
                  <a:cubicBezTo>
                    <a:pt x="2251" y="493"/>
                    <a:pt x="1759" y="0"/>
                    <a:pt x="1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1609;p68"/>
            <p:cNvSpPr/>
            <p:nvPr/>
          </p:nvSpPr>
          <p:spPr>
            <a:xfrm>
              <a:off x="3796871" y="1010256"/>
              <a:ext cx="48915" cy="48893"/>
            </a:xfrm>
            <a:custGeom>
              <a:avLst/>
              <a:gdLst/>
              <a:ahLst/>
              <a:cxnLst/>
              <a:rect l="l" t="t" r="r" b="b"/>
              <a:pathLst>
                <a:path w="2229" h="2228" extrusionOk="0">
                  <a:moveTo>
                    <a:pt x="1056" y="1"/>
                  </a:moveTo>
                  <a:cubicBezTo>
                    <a:pt x="470" y="1"/>
                    <a:pt x="1" y="470"/>
                    <a:pt x="1" y="1056"/>
                  </a:cubicBezTo>
                  <a:cubicBezTo>
                    <a:pt x="1" y="1642"/>
                    <a:pt x="470" y="2228"/>
                    <a:pt x="1056" y="2228"/>
                  </a:cubicBezTo>
                  <a:cubicBezTo>
                    <a:pt x="1642" y="2228"/>
                    <a:pt x="2228" y="1642"/>
                    <a:pt x="2228" y="1056"/>
                  </a:cubicBezTo>
                  <a:cubicBezTo>
                    <a:pt x="2228" y="470"/>
                    <a:pt x="1642" y="1"/>
                    <a:pt x="10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1610;p68"/>
            <p:cNvSpPr/>
            <p:nvPr/>
          </p:nvSpPr>
          <p:spPr>
            <a:xfrm>
              <a:off x="3637901" y="1297362"/>
              <a:ext cx="49420" cy="49398"/>
            </a:xfrm>
            <a:custGeom>
              <a:avLst/>
              <a:gdLst/>
              <a:ahLst/>
              <a:cxnLst/>
              <a:rect l="l" t="t" r="r" b="b"/>
              <a:pathLst>
                <a:path w="2252" h="2251" extrusionOk="0">
                  <a:moveTo>
                    <a:pt x="1173" y="0"/>
                  </a:moveTo>
                  <a:cubicBezTo>
                    <a:pt x="493" y="0"/>
                    <a:pt x="0" y="492"/>
                    <a:pt x="0" y="1172"/>
                  </a:cubicBezTo>
                  <a:cubicBezTo>
                    <a:pt x="0" y="1758"/>
                    <a:pt x="493" y="2251"/>
                    <a:pt x="1173" y="2251"/>
                  </a:cubicBezTo>
                  <a:cubicBezTo>
                    <a:pt x="1759" y="2251"/>
                    <a:pt x="2251" y="1758"/>
                    <a:pt x="2251" y="1172"/>
                  </a:cubicBezTo>
                  <a:cubicBezTo>
                    <a:pt x="2251" y="492"/>
                    <a:pt x="1759" y="0"/>
                    <a:pt x="1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1611;p68"/>
            <p:cNvSpPr/>
            <p:nvPr/>
          </p:nvSpPr>
          <p:spPr>
            <a:xfrm>
              <a:off x="3874051" y="1001522"/>
              <a:ext cx="48915" cy="49398"/>
            </a:xfrm>
            <a:custGeom>
              <a:avLst/>
              <a:gdLst/>
              <a:ahLst/>
              <a:cxnLst/>
              <a:rect l="l" t="t" r="r" b="b"/>
              <a:pathLst>
                <a:path w="2229" h="2251" extrusionOk="0">
                  <a:moveTo>
                    <a:pt x="1056" y="0"/>
                  </a:moveTo>
                  <a:cubicBezTo>
                    <a:pt x="470" y="0"/>
                    <a:pt x="1" y="492"/>
                    <a:pt x="1" y="1079"/>
                  </a:cubicBezTo>
                  <a:cubicBezTo>
                    <a:pt x="1" y="1759"/>
                    <a:pt x="470" y="2251"/>
                    <a:pt x="1056" y="2251"/>
                  </a:cubicBezTo>
                  <a:cubicBezTo>
                    <a:pt x="1759" y="2251"/>
                    <a:pt x="2228" y="1759"/>
                    <a:pt x="2228" y="1079"/>
                  </a:cubicBezTo>
                  <a:cubicBezTo>
                    <a:pt x="2228" y="492"/>
                    <a:pt x="1759" y="0"/>
                    <a:pt x="10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1612;p68"/>
            <p:cNvSpPr/>
            <p:nvPr/>
          </p:nvSpPr>
          <p:spPr>
            <a:xfrm>
              <a:off x="4034579" y="1143001"/>
              <a:ext cx="49420" cy="49420"/>
            </a:xfrm>
            <a:custGeom>
              <a:avLst/>
              <a:gdLst/>
              <a:ahLst/>
              <a:cxnLst/>
              <a:rect l="l" t="t" r="r" b="b"/>
              <a:pathLst>
                <a:path w="2252" h="2252" extrusionOk="0">
                  <a:moveTo>
                    <a:pt x="1173" y="1"/>
                  </a:moveTo>
                  <a:cubicBezTo>
                    <a:pt x="587" y="1"/>
                    <a:pt x="1" y="493"/>
                    <a:pt x="1" y="1079"/>
                  </a:cubicBezTo>
                  <a:cubicBezTo>
                    <a:pt x="1" y="1665"/>
                    <a:pt x="587" y="2251"/>
                    <a:pt x="1173" y="2251"/>
                  </a:cubicBezTo>
                  <a:cubicBezTo>
                    <a:pt x="1759" y="2251"/>
                    <a:pt x="2251" y="1665"/>
                    <a:pt x="2251" y="1079"/>
                  </a:cubicBezTo>
                  <a:cubicBezTo>
                    <a:pt x="2251" y="493"/>
                    <a:pt x="1759" y="1"/>
                    <a:pt x="1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1613;p68"/>
            <p:cNvSpPr/>
            <p:nvPr/>
          </p:nvSpPr>
          <p:spPr>
            <a:xfrm>
              <a:off x="3895140" y="1130141"/>
              <a:ext cx="47357" cy="49420"/>
            </a:xfrm>
            <a:custGeom>
              <a:avLst/>
              <a:gdLst/>
              <a:ahLst/>
              <a:cxnLst/>
              <a:rect l="l" t="t" r="r" b="b"/>
              <a:pathLst>
                <a:path w="2158" h="2252" extrusionOk="0">
                  <a:moveTo>
                    <a:pt x="1079" y="0"/>
                  </a:moveTo>
                  <a:cubicBezTo>
                    <a:pt x="493" y="0"/>
                    <a:pt x="1" y="493"/>
                    <a:pt x="1" y="1079"/>
                  </a:cubicBezTo>
                  <a:cubicBezTo>
                    <a:pt x="1" y="1759"/>
                    <a:pt x="493" y="2251"/>
                    <a:pt x="1079" y="2251"/>
                  </a:cubicBezTo>
                  <a:cubicBezTo>
                    <a:pt x="1666" y="2251"/>
                    <a:pt x="2158" y="1759"/>
                    <a:pt x="2158" y="1079"/>
                  </a:cubicBezTo>
                  <a:cubicBezTo>
                    <a:pt x="2158" y="493"/>
                    <a:pt x="1666" y="0"/>
                    <a:pt x="10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1614;p68"/>
            <p:cNvSpPr/>
            <p:nvPr/>
          </p:nvSpPr>
          <p:spPr>
            <a:xfrm>
              <a:off x="3826716" y="1207322"/>
              <a:ext cx="49420" cy="49398"/>
            </a:xfrm>
            <a:custGeom>
              <a:avLst/>
              <a:gdLst/>
              <a:ahLst/>
              <a:cxnLst/>
              <a:rect l="l" t="t" r="r" b="b"/>
              <a:pathLst>
                <a:path w="2252" h="2251" extrusionOk="0">
                  <a:moveTo>
                    <a:pt x="1079" y="0"/>
                  </a:moveTo>
                  <a:cubicBezTo>
                    <a:pt x="493" y="0"/>
                    <a:pt x="1" y="493"/>
                    <a:pt x="1" y="1172"/>
                  </a:cubicBezTo>
                  <a:cubicBezTo>
                    <a:pt x="1" y="1759"/>
                    <a:pt x="493" y="2251"/>
                    <a:pt x="1079" y="2251"/>
                  </a:cubicBezTo>
                  <a:cubicBezTo>
                    <a:pt x="1759" y="2251"/>
                    <a:pt x="2252" y="1759"/>
                    <a:pt x="2252" y="1172"/>
                  </a:cubicBezTo>
                  <a:cubicBezTo>
                    <a:pt x="2252" y="493"/>
                    <a:pt x="1759" y="0"/>
                    <a:pt x="10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1615;p68"/>
            <p:cNvSpPr/>
            <p:nvPr/>
          </p:nvSpPr>
          <p:spPr>
            <a:xfrm>
              <a:off x="3749535" y="1218119"/>
              <a:ext cx="49420" cy="49420"/>
            </a:xfrm>
            <a:custGeom>
              <a:avLst/>
              <a:gdLst/>
              <a:ahLst/>
              <a:cxnLst/>
              <a:rect l="l" t="t" r="r" b="b"/>
              <a:pathLst>
                <a:path w="2252" h="2252" extrusionOk="0">
                  <a:moveTo>
                    <a:pt x="1079" y="1"/>
                  </a:moveTo>
                  <a:cubicBezTo>
                    <a:pt x="493" y="1"/>
                    <a:pt x="1" y="493"/>
                    <a:pt x="1" y="1079"/>
                  </a:cubicBezTo>
                  <a:cubicBezTo>
                    <a:pt x="1" y="1759"/>
                    <a:pt x="493" y="2251"/>
                    <a:pt x="1079" y="2251"/>
                  </a:cubicBezTo>
                  <a:cubicBezTo>
                    <a:pt x="1759" y="2251"/>
                    <a:pt x="2252" y="1759"/>
                    <a:pt x="2252" y="1079"/>
                  </a:cubicBezTo>
                  <a:cubicBezTo>
                    <a:pt x="2252" y="493"/>
                    <a:pt x="1759"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1616;p68"/>
            <p:cNvSpPr/>
            <p:nvPr/>
          </p:nvSpPr>
          <p:spPr>
            <a:xfrm>
              <a:off x="3800996" y="1138875"/>
              <a:ext cx="49420" cy="48915"/>
            </a:xfrm>
            <a:custGeom>
              <a:avLst/>
              <a:gdLst/>
              <a:ahLst/>
              <a:cxnLst/>
              <a:rect l="l" t="t" r="r" b="b"/>
              <a:pathLst>
                <a:path w="2252" h="2229" extrusionOk="0">
                  <a:moveTo>
                    <a:pt x="1079" y="1"/>
                  </a:moveTo>
                  <a:cubicBezTo>
                    <a:pt x="493" y="1"/>
                    <a:pt x="1" y="470"/>
                    <a:pt x="1" y="1056"/>
                  </a:cubicBezTo>
                  <a:cubicBezTo>
                    <a:pt x="1" y="1759"/>
                    <a:pt x="493" y="2228"/>
                    <a:pt x="1079" y="2228"/>
                  </a:cubicBezTo>
                  <a:cubicBezTo>
                    <a:pt x="1665" y="2228"/>
                    <a:pt x="2251" y="1759"/>
                    <a:pt x="2251" y="1056"/>
                  </a:cubicBezTo>
                  <a:cubicBezTo>
                    <a:pt x="2251" y="470"/>
                    <a:pt x="1665"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1617;p68"/>
            <p:cNvSpPr/>
            <p:nvPr/>
          </p:nvSpPr>
          <p:spPr>
            <a:xfrm>
              <a:off x="3964092" y="1149168"/>
              <a:ext cx="48893" cy="47357"/>
            </a:xfrm>
            <a:custGeom>
              <a:avLst/>
              <a:gdLst/>
              <a:ahLst/>
              <a:cxnLst/>
              <a:rect l="l" t="t" r="r" b="b"/>
              <a:pathLst>
                <a:path w="2228" h="2158" extrusionOk="0">
                  <a:moveTo>
                    <a:pt x="1056" y="1"/>
                  </a:moveTo>
                  <a:cubicBezTo>
                    <a:pt x="470" y="1"/>
                    <a:pt x="1" y="493"/>
                    <a:pt x="1" y="1079"/>
                  </a:cubicBezTo>
                  <a:cubicBezTo>
                    <a:pt x="1" y="1665"/>
                    <a:pt x="470" y="2158"/>
                    <a:pt x="1056" y="2158"/>
                  </a:cubicBezTo>
                  <a:cubicBezTo>
                    <a:pt x="1759" y="2158"/>
                    <a:pt x="2228" y="1665"/>
                    <a:pt x="2228" y="1079"/>
                  </a:cubicBezTo>
                  <a:cubicBezTo>
                    <a:pt x="2228" y="493"/>
                    <a:pt x="1759" y="1"/>
                    <a:pt x="10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1618;p68"/>
            <p:cNvSpPr/>
            <p:nvPr/>
          </p:nvSpPr>
          <p:spPr>
            <a:xfrm>
              <a:off x="3953295" y="1230979"/>
              <a:ext cx="49420" cy="49420"/>
            </a:xfrm>
            <a:custGeom>
              <a:avLst/>
              <a:gdLst/>
              <a:ahLst/>
              <a:cxnLst/>
              <a:rect l="l" t="t" r="r" b="b"/>
              <a:pathLst>
                <a:path w="2252" h="2252" extrusionOk="0">
                  <a:moveTo>
                    <a:pt x="1173" y="1"/>
                  </a:moveTo>
                  <a:cubicBezTo>
                    <a:pt x="493" y="1"/>
                    <a:pt x="0" y="493"/>
                    <a:pt x="0" y="1079"/>
                  </a:cubicBezTo>
                  <a:cubicBezTo>
                    <a:pt x="0" y="1759"/>
                    <a:pt x="493" y="2251"/>
                    <a:pt x="1173" y="2251"/>
                  </a:cubicBezTo>
                  <a:cubicBezTo>
                    <a:pt x="1759" y="2251"/>
                    <a:pt x="2251" y="1759"/>
                    <a:pt x="2251" y="1079"/>
                  </a:cubicBezTo>
                  <a:cubicBezTo>
                    <a:pt x="2251" y="493"/>
                    <a:pt x="1759" y="1"/>
                    <a:pt x="1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1619;p68"/>
            <p:cNvSpPr/>
            <p:nvPr/>
          </p:nvSpPr>
          <p:spPr>
            <a:xfrm>
              <a:off x="3910063" y="1295299"/>
              <a:ext cx="49420" cy="49398"/>
            </a:xfrm>
            <a:custGeom>
              <a:avLst/>
              <a:gdLst/>
              <a:ahLst/>
              <a:cxnLst/>
              <a:rect l="l" t="t" r="r" b="b"/>
              <a:pathLst>
                <a:path w="2252" h="2251" extrusionOk="0">
                  <a:moveTo>
                    <a:pt x="1173" y="0"/>
                  </a:moveTo>
                  <a:cubicBezTo>
                    <a:pt x="493" y="0"/>
                    <a:pt x="1" y="493"/>
                    <a:pt x="1" y="1173"/>
                  </a:cubicBezTo>
                  <a:cubicBezTo>
                    <a:pt x="1" y="1759"/>
                    <a:pt x="493" y="2251"/>
                    <a:pt x="1173" y="2251"/>
                  </a:cubicBezTo>
                  <a:cubicBezTo>
                    <a:pt x="1759" y="2251"/>
                    <a:pt x="2252" y="1759"/>
                    <a:pt x="2252" y="1173"/>
                  </a:cubicBezTo>
                  <a:cubicBezTo>
                    <a:pt x="2252" y="493"/>
                    <a:pt x="1759" y="0"/>
                    <a:pt x="1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1620;p68"/>
            <p:cNvSpPr/>
            <p:nvPr/>
          </p:nvSpPr>
          <p:spPr>
            <a:xfrm>
              <a:off x="3895140" y="1196503"/>
              <a:ext cx="47357" cy="49420"/>
            </a:xfrm>
            <a:custGeom>
              <a:avLst/>
              <a:gdLst/>
              <a:ahLst/>
              <a:cxnLst/>
              <a:rect l="l" t="t" r="r" b="b"/>
              <a:pathLst>
                <a:path w="2158" h="2252" extrusionOk="0">
                  <a:moveTo>
                    <a:pt x="1079" y="1"/>
                  </a:moveTo>
                  <a:cubicBezTo>
                    <a:pt x="493" y="1"/>
                    <a:pt x="1" y="587"/>
                    <a:pt x="1" y="1173"/>
                  </a:cubicBezTo>
                  <a:cubicBezTo>
                    <a:pt x="1" y="1759"/>
                    <a:pt x="493" y="2252"/>
                    <a:pt x="1079" y="2252"/>
                  </a:cubicBezTo>
                  <a:cubicBezTo>
                    <a:pt x="1666" y="2252"/>
                    <a:pt x="2158" y="1759"/>
                    <a:pt x="2158" y="1173"/>
                  </a:cubicBezTo>
                  <a:cubicBezTo>
                    <a:pt x="2158" y="587"/>
                    <a:pt x="1666"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1621;p68"/>
            <p:cNvSpPr/>
            <p:nvPr/>
          </p:nvSpPr>
          <p:spPr>
            <a:xfrm>
              <a:off x="3845764" y="1370417"/>
              <a:ext cx="49398" cy="48893"/>
            </a:xfrm>
            <a:custGeom>
              <a:avLst/>
              <a:gdLst/>
              <a:ahLst/>
              <a:cxnLst/>
              <a:rect l="l" t="t" r="r" b="b"/>
              <a:pathLst>
                <a:path w="2251" h="2228" extrusionOk="0">
                  <a:moveTo>
                    <a:pt x="1079" y="0"/>
                  </a:moveTo>
                  <a:cubicBezTo>
                    <a:pt x="493" y="0"/>
                    <a:pt x="0" y="469"/>
                    <a:pt x="0" y="1055"/>
                  </a:cubicBezTo>
                  <a:cubicBezTo>
                    <a:pt x="0" y="1641"/>
                    <a:pt x="493" y="2228"/>
                    <a:pt x="1079" y="2228"/>
                  </a:cubicBezTo>
                  <a:cubicBezTo>
                    <a:pt x="1665" y="2228"/>
                    <a:pt x="2251" y="1641"/>
                    <a:pt x="2251" y="1055"/>
                  </a:cubicBezTo>
                  <a:cubicBezTo>
                    <a:pt x="2251" y="469"/>
                    <a:pt x="1665" y="0"/>
                    <a:pt x="10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1622;p68"/>
            <p:cNvSpPr/>
            <p:nvPr/>
          </p:nvSpPr>
          <p:spPr>
            <a:xfrm>
              <a:off x="3784011" y="1310222"/>
              <a:ext cx="48915" cy="49398"/>
            </a:xfrm>
            <a:custGeom>
              <a:avLst/>
              <a:gdLst/>
              <a:ahLst/>
              <a:cxnLst/>
              <a:rect l="l" t="t" r="r" b="b"/>
              <a:pathLst>
                <a:path w="2229" h="2251" extrusionOk="0">
                  <a:moveTo>
                    <a:pt x="1056" y="0"/>
                  </a:moveTo>
                  <a:cubicBezTo>
                    <a:pt x="470" y="0"/>
                    <a:pt x="1" y="493"/>
                    <a:pt x="1" y="1079"/>
                  </a:cubicBezTo>
                  <a:cubicBezTo>
                    <a:pt x="1" y="1759"/>
                    <a:pt x="470" y="2251"/>
                    <a:pt x="1056" y="2251"/>
                  </a:cubicBezTo>
                  <a:cubicBezTo>
                    <a:pt x="1759" y="2251"/>
                    <a:pt x="2228" y="1759"/>
                    <a:pt x="2228" y="1079"/>
                  </a:cubicBezTo>
                  <a:cubicBezTo>
                    <a:pt x="2228" y="493"/>
                    <a:pt x="1759" y="0"/>
                    <a:pt x="10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1623;p68"/>
            <p:cNvSpPr/>
            <p:nvPr/>
          </p:nvSpPr>
          <p:spPr>
            <a:xfrm>
              <a:off x="3951232" y="1352927"/>
              <a:ext cx="48893" cy="49398"/>
            </a:xfrm>
            <a:custGeom>
              <a:avLst/>
              <a:gdLst/>
              <a:ahLst/>
              <a:cxnLst/>
              <a:rect l="l" t="t" r="r" b="b"/>
              <a:pathLst>
                <a:path w="2228" h="2251" extrusionOk="0">
                  <a:moveTo>
                    <a:pt x="1173" y="0"/>
                  </a:moveTo>
                  <a:cubicBezTo>
                    <a:pt x="469" y="0"/>
                    <a:pt x="1" y="492"/>
                    <a:pt x="1" y="1079"/>
                  </a:cubicBezTo>
                  <a:cubicBezTo>
                    <a:pt x="1" y="1759"/>
                    <a:pt x="469" y="2251"/>
                    <a:pt x="1173" y="2251"/>
                  </a:cubicBezTo>
                  <a:cubicBezTo>
                    <a:pt x="1759" y="2251"/>
                    <a:pt x="2228" y="1759"/>
                    <a:pt x="2228" y="1079"/>
                  </a:cubicBezTo>
                  <a:cubicBezTo>
                    <a:pt x="2228" y="492"/>
                    <a:pt x="1759" y="0"/>
                    <a:pt x="1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1624;p68"/>
            <p:cNvSpPr/>
            <p:nvPr/>
          </p:nvSpPr>
          <p:spPr>
            <a:xfrm>
              <a:off x="3899771" y="1411059"/>
              <a:ext cx="48915" cy="49420"/>
            </a:xfrm>
            <a:custGeom>
              <a:avLst/>
              <a:gdLst/>
              <a:ahLst/>
              <a:cxnLst/>
              <a:rect l="l" t="t" r="r" b="b"/>
              <a:pathLst>
                <a:path w="2229" h="2252" extrusionOk="0">
                  <a:moveTo>
                    <a:pt x="1173" y="0"/>
                  </a:moveTo>
                  <a:cubicBezTo>
                    <a:pt x="587" y="0"/>
                    <a:pt x="1" y="493"/>
                    <a:pt x="1" y="1079"/>
                  </a:cubicBezTo>
                  <a:cubicBezTo>
                    <a:pt x="1" y="1759"/>
                    <a:pt x="587" y="2251"/>
                    <a:pt x="1173" y="2251"/>
                  </a:cubicBezTo>
                  <a:cubicBezTo>
                    <a:pt x="1759" y="2251"/>
                    <a:pt x="2228" y="1759"/>
                    <a:pt x="2228" y="1079"/>
                  </a:cubicBezTo>
                  <a:cubicBezTo>
                    <a:pt x="2228" y="493"/>
                    <a:pt x="1759" y="0"/>
                    <a:pt x="1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1625;p68"/>
            <p:cNvSpPr/>
            <p:nvPr/>
          </p:nvSpPr>
          <p:spPr>
            <a:xfrm>
              <a:off x="3993937" y="1299403"/>
              <a:ext cx="49420" cy="49420"/>
            </a:xfrm>
            <a:custGeom>
              <a:avLst/>
              <a:gdLst/>
              <a:ahLst/>
              <a:cxnLst/>
              <a:rect l="l" t="t" r="r" b="b"/>
              <a:pathLst>
                <a:path w="2252" h="2252" extrusionOk="0">
                  <a:moveTo>
                    <a:pt x="1173" y="1"/>
                  </a:moveTo>
                  <a:cubicBezTo>
                    <a:pt x="493" y="1"/>
                    <a:pt x="0" y="493"/>
                    <a:pt x="0" y="1173"/>
                  </a:cubicBezTo>
                  <a:cubicBezTo>
                    <a:pt x="0" y="1759"/>
                    <a:pt x="493" y="2252"/>
                    <a:pt x="1173" y="2252"/>
                  </a:cubicBezTo>
                  <a:cubicBezTo>
                    <a:pt x="1759" y="2252"/>
                    <a:pt x="2251" y="1759"/>
                    <a:pt x="2251" y="1173"/>
                  </a:cubicBezTo>
                  <a:cubicBezTo>
                    <a:pt x="2251" y="493"/>
                    <a:pt x="1759" y="1"/>
                    <a:pt x="1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1626;p68"/>
            <p:cNvSpPr/>
            <p:nvPr/>
          </p:nvSpPr>
          <p:spPr>
            <a:xfrm>
              <a:off x="3852457" y="1286543"/>
              <a:ext cx="49398" cy="47357"/>
            </a:xfrm>
            <a:custGeom>
              <a:avLst/>
              <a:gdLst/>
              <a:ahLst/>
              <a:cxnLst/>
              <a:rect l="l" t="t" r="r" b="b"/>
              <a:pathLst>
                <a:path w="2251" h="2158" extrusionOk="0">
                  <a:moveTo>
                    <a:pt x="1172" y="1"/>
                  </a:moveTo>
                  <a:cubicBezTo>
                    <a:pt x="586" y="1"/>
                    <a:pt x="0" y="493"/>
                    <a:pt x="0" y="1079"/>
                  </a:cubicBezTo>
                  <a:cubicBezTo>
                    <a:pt x="0" y="1665"/>
                    <a:pt x="586" y="2158"/>
                    <a:pt x="1172" y="2158"/>
                  </a:cubicBezTo>
                  <a:cubicBezTo>
                    <a:pt x="1758" y="2158"/>
                    <a:pt x="2251" y="1665"/>
                    <a:pt x="2251" y="1079"/>
                  </a:cubicBezTo>
                  <a:cubicBezTo>
                    <a:pt x="2251" y="493"/>
                    <a:pt x="1758" y="1"/>
                    <a:pt x="1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1627;p68"/>
            <p:cNvSpPr/>
            <p:nvPr/>
          </p:nvSpPr>
          <p:spPr>
            <a:xfrm>
              <a:off x="3850395" y="1530945"/>
              <a:ext cx="49398" cy="49398"/>
            </a:xfrm>
            <a:custGeom>
              <a:avLst/>
              <a:gdLst/>
              <a:ahLst/>
              <a:cxnLst/>
              <a:rect l="l" t="t" r="r" b="b"/>
              <a:pathLst>
                <a:path w="2251" h="2251" extrusionOk="0">
                  <a:moveTo>
                    <a:pt x="1173" y="0"/>
                  </a:moveTo>
                  <a:cubicBezTo>
                    <a:pt x="586" y="0"/>
                    <a:pt x="0" y="492"/>
                    <a:pt x="0" y="1172"/>
                  </a:cubicBezTo>
                  <a:cubicBezTo>
                    <a:pt x="0" y="1759"/>
                    <a:pt x="586" y="2251"/>
                    <a:pt x="1173" y="2251"/>
                  </a:cubicBezTo>
                  <a:cubicBezTo>
                    <a:pt x="1759" y="2251"/>
                    <a:pt x="2251" y="1759"/>
                    <a:pt x="2251" y="1172"/>
                  </a:cubicBezTo>
                  <a:cubicBezTo>
                    <a:pt x="2251" y="492"/>
                    <a:pt x="1759" y="0"/>
                    <a:pt x="1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1628;p68"/>
            <p:cNvSpPr/>
            <p:nvPr/>
          </p:nvSpPr>
          <p:spPr>
            <a:xfrm>
              <a:off x="3856561" y="1464561"/>
              <a:ext cx="49420" cy="49420"/>
            </a:xfrm>
            <a:custGeom>
              <a:avLst/>
              <a:gdLst/>
              <a:ahLst/>
              <a:cxnLst/>
              <a:rect l="l" t="t" r="r" b="b"/>
              <a:pathLst>
                <a:path w="2252" h="2252" extrusionOk="0">
                  <a:moveTo>
                    <a:pt x="1173" y="1"/>
                  </a:moveTo>
                  <a:cubicBezTo>
                    <a:pt x="493" y="1"/>
                    <a:pt x="1" y="493"/>
                    <a:pt x="1" y="1079"/>
                  </a:cubicBezTo>
                  <a:cubicBezTo>
                    <a:pt x="1" y="1665"/>
                    <a:pt x="493" y="2251"/>
                    <a:pt x="1173" y="2251"/>
                  </a:cubicBezTo>
                  <a:cubicBezTo>
                    <a:pt x="1759" y="2251"/>
                    <a:pt x="2251" y="1665"/>
                    <a:pt x="2251" y="1079"/>
                  </a:cubicBezTo>
                  <a:cubicBezTo>
                    <a:pt x="2251" y="493"/>
                    <a:pt x="1759" y="1"/>
                    <a:pt x="1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1629;p68"/>
            <p:cNvSpPr/>
            <p:nvPr/>
          </p:nvSpPr>
          <p:spPr>
            <a:xfrm>
              <a:off x="3685236" y="1074577"/>
              <a:ext cx="49420" cy="48893"/>
            </a:xfrm>
            <a:custGeom>
              <a:avLst/>
              <a:gdLst/>
              <a:ahLst/>
              <a:cxnLst/>
              <a:rect l="l" t="t" r="r" b="b"/>
              <a:pathLst>
                <a:path w="2252" h="2228" extrusionOk="0">
                  <a:moveTo>
                    <a:pt x="1173" y="0"/>
                  </a:moveTo>
                  <a:cubicBezTo>
                    <a:pt x="493" y="0"/>
                    <a:pt x="0" y="469"/>
                    <a:pt x="0" y="1173"/>
                  </a:cubicBezTo>
                  <a:cubicBezTo>
                    <a:pt x="0" y="1759"/>
                    <a:pt x="493" y="2228"/>
                    <a:pt x="1173" y="2228"/>
                  </a:cubicBezTo>
                  <a:cubicBezTo>
                    <a:pt x="1759" y="2228"/>
                    <a:pt x="2251" y="1759"/>
                    <a:pt x="2251" y="1173"/>
                  </a:cubicBezTo>
                  <a:cubicBezTo>
                    <a:pt x="2251" y="469"/>
                    <a:pt x="1759" y="0"/>
                    <a:pt x="1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1630;p68"/>
            <p:cNvSpPr/>
            <p:nvPr/>
          </p:nvSpPr>
          <p:spPr>
            <a:xfrm>
              <a:off x="3760354" y="1076639"/>
              <a:ext cx="49420" cy="49398"/>
            </a:xfrm>
            <a:custGeom>
              <a:avLst/>
              <a:gdLst/>
              <a:ahLst/>
              <a:cxnLst/>
              <a:rect l="l" t="t" r="r" b="b"/>
              <a:pathLst>
                <a:path w="2252" h="2251" extrusionOk="0">
                  <a:moveTo>
                    <a:pt x="1173" y="0"/>
                  </a:moveTo>
                  <a:cubicBezTo>
                    <a:pt x="586" y="0"/>
                    <a:pt x="0" y="492"/>
                    <a:pt x="0" y="1172"/>
                  </a:cubicBezTo>
                  <a:cubicBezTo>
                    <a:pt x="0" y="1758"/>
                    <a:pt x="586" y="2251"/>
                    <a:pt x="1173" y="2251"/>
                  </a:cubicBezTo>
                  <a:cubicBezTo>
                    <a:pt x="1759" y="2251"/>
                    <a:pt x="2251" y="1758"/>
                    <a:pt x="2251" y="1172"/>
                  </a:cubicBezTo>
                  <a:cubicBezTo>
                    <a:pt x="2251" y="492"/>
                    <a:pt x="1759" y="0"/>
                    <a:pt x="1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1631;p68"/>
            <p:cNvSpPr/>
            <p:nvPr/>
          </p:nvSpPr>
          <p:spPr>
            <a:xfrm>
              <a:off x="3745432" y="1374521"/>
              <a:ext cx="48893" cy="47357"/>
            </a:xfrm>
            <a:custGeom>
              <a:avLst/>
              <a:gdLst/>
              <a:ahLst/>
              <a:cxnLst/>
              <a:rect l="l" t="t" r="r" b="b"/>
              <a:pathLst>
                <a:path w="2228" h="2158" extrusionOk="0">
                  <a:moveTo>
                    <a:pt x="1055" y="1"/>
                  </a:moveTo>
                  <a:cubicBezTo>
                    <a:pt x="469" y="1"/>
                    <a:pt x="0" y="493"/>
                    <a:pt x="0" y="1079"/>
                  </a:cubicBezTo>
                  <a:cubicBezTo>
                    <a:pt x="0" y="1665"/>
                    <a:pt x="469" y="2158"/>
                    <a:pt x="1055" y="2158"/>
                  </a:cubicBezTo>
                  <a:cubicBezTo>
                    <a:pt x="1759" y="2158"/>
                    <a:pt x="2228" y="1665"/>
                    <a:pt x="2228" y="1079"/>
                  </a:cubicBezTo>
                  <a:cubicBezTo>
                    <a:pt x="2228" y="493"/>
                    <a:pt x="1759" y="1"/>
                    <a:pt x="10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1632;p68"/>
            <p:cNvSpPr/>
            <p:nvPr/>
          </p:nvSpPr>
          <p:spPr>
            <a:xfrm>
              <a:off x="3719712" y="1151757"/>
              <a:ext cx="48893" cy="48893"/>
            </a:xfrm>
            <a:custGeom>
              <a:avLst/>
              <a:gdLst/>
              <a:ahLst/>
              <a:cxnLst/>
              <a:rect l="l" t="t" r="r" b="b"/>
              <a:pathLst>
                <a:path w="2228" h="2228" extrusionOk="0">
                  <a:moveTo>
                    <a:pt x="1172" y="0"/>
                  </a:moveTo>
                  <a:cubicBezTo>
                    <a:pt x="586" y="0"/>
                    <a:pt x="0" y="586"/>
                    <a:pt x="0" y="1172"/>
                  </a:cubicBezTo>
                  <a:cubicBezTo>
                    <a:pt x="0" y="1758"/>
                    <a:pt x="586" y="2227"/>
                    <a:pt x="1172" y="2227"/>
                  </a:cubicBezTo>
                  <a:cubicBezTo>
                    <a:pt x="1759" y="2227"/>
                    <a:pt x="2227" y="1758"/>
                    <a:pt x="2227" y="1172"/>
                  </a:cubicBezTo>
                  <a:cubicBezTo>
                    <a:pt x="2227" y="586"/>
                    <a:pt x="1759" y="0"/>
                    <a:pt x="1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1633;p68"/>
            <p:cNvSpPr/>
            <p:nvPr/>
          </p:nvSpPr>
          <p:spPr>
            <a:xfrm>
              <a:off x="3991874" y="1082806"/>
              <a:ext cx="49420" cy="49420"/>
            </a:xfrm>
            <a:custGeom>
              <a:avLst/>
              <a:gdLst/>
              <a:ahLst/>
              <a:cxnLst/>
              <a:rect l="l" t="t" r="r" b="b"/>
              <a:pathLst>
                <a:path w="2252" h="2252" extrusionOk="0">
                  <a:moveTo>
                    <a:pt x="1173" y="0"/>
                  </a:moveTo>
                  <a:cubicBezTo>
                    <a:pt x="493" y="0"/>
                    <a:pt x="1" y="493"/>
                    <a:pt x="1" y="1079"/>
                  </a:cubicBezTo>
                  <a:cubicBezTo>
                    <a:pt x="1" y="1759"/>
                    <a:pt x="493" y="2251"/>
                    <a:pt x="1173" y="2251"/>
                  </a:cubicBezTo>
                  <a:cubicBezTo>
                    <a:pt x="1759" y="2251"/>
                    <a:pt x="2251" y="1759"/>
                    <a:pt x="2251" y="1079"/>
                  </a:cubicBezTo>
                  <a:cubicBezTo>
                    <a:pt x="2251" y="493"/>
                    <a:pt x="1759" y="0"/>
                    <a:pt x="1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1634;p68"/>
            <p:cNvSpPr/>
            <p:nvPr/>
          </p:nvSpPr>
          <p:spPr>
            <a:xfrm>
              <a:off x="3835472" y="1076639"/>
              <a:ext cx="48893" cy="49398"/>
            </a:xfrm>
            <a:custGeom>
              <a:avLst/>
              <a:gdLst/>
              <a:ahLst/>
              <a:cxnLst/>
              <a:rect l="l" t="t" r="r" b="b"/>
              <a:pathLst>
                <a:path w="2228" h="2251" extrusionOk="0">
                  <a:moveTo>
                    <a:pt x="1055" y="0"/>
                  </a:moveTo>
                  <a:cubicBezTo>
                    <a:pt x="469" y="0"/>
                    <a:pt x="0" y="492"/>
                    <a:pt x="0" y="1172"/>
                  </a:cubicBezTo>
                  <a:cubicBezTo>
                    <a:pt x="0" y="1758"/>
                    <a:pt x="469" y="2251"/>
                    <a:pt x="1055" y="2251"/>
                  </a:cubicBezTo>
                  <a:cubicBezTo>
                    <a:pt x="1759" y="2251"/>
                    <a:pt x="2228" y="1758"/>
                    <a:pt x="2228" y="1172"/>
                  </a:cubicBezTo>
                  <a:cubicBezTo>
                    <a:pt x="2228" y="492"/>
                    <a:pt x="1759" y="0"/>
                    <a:pt x="10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1635;p68"/>
            <p:cNvSpPr/>
            <p:nvPr/>
          </p:nvSpPr>
          <p:spPr>
            <a:xfrm>
              <a:off x="3922945" y="1059127"/>
              <a:ext cx="49398" cy="47357"/>
            </a:xfrm>
            <a:custGeom>
              <a:avLst/>
              <a:gdLst/>
              <a:ahLst/>
              <a:cxnLst/>
              <a:rect l="l" t="t" r="r" b="b"/>
              <a:pathLst>
                <a:path w="2251" h="2158" extrusionOk="0">
                  <a:moveTo>
                    <a:pt x="1079" y="1"/>
                  </a:moveTo>
                  <a:cubicBezTo>
                    <a:pt x="492" y="1"/>
                    <a:pt x="0" y="493"/>
                    <a:pt x="0" y="1079"/>
                  </a:cubicBezTo>
                  <a:cubicBezTo>
                    <a:pt x="0" y="1666"/>
                    <a:pt x="492" y="2158"/>
                    <a:pt x="1079" y="2158"/>
                  </a:cubicBezTo>
                  <a:cubicBezTo>
                    <a:pt x="1758" y="2158"/>
                    <a:pt x="2251" y="1666"/>
                    <a:pt x="2251" y="1079"/>
                  </a:cubicBezTo>
                  <a:cubicBezTo>
                    <a:pt x="2251" y="493"/>
                    <a:pt x="1758"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1636;p68"/>
            <p:cNvSpPr/>
            <p:nvPr/>
          </p:nvSpPr>
          <p:spPr>
            <a:xfrm>
              <a:off x="3678543" y="1224285"/>
              <a:ext cx="49420" cy="49420"/>
            </a:xfrm>
            <a:custGeom>
              <a:avLst/>
              <a:gdLst/>
              <a:ahLst/>
              <a:cxnLst/>
              <a:rect l="l" t="t" r="r" b="b"/>
              <a:pathLst>
                <a:path w="2252" h="2252" extrusionOk="0">
                  <a:moveTo>
                    <a:pt x="1173" y="1"/>
                  </a:moveTo>
                  <a:cubicBezTo>
                    <a:pt x="493" y="1"/>
                    <a:pt x="1" y="493"/>
                    <a:pt x="1" y="1079"/>
                  </a:cubicBezTo>
                  <a:cubicBezTo>
                    <a:pt x="1" y="1759"/>
                    <a:pt x="493" y="2252"/>
                    <a:pt x="1173" y="2252"/>
                  </a:cubicBezTo>
                  <a:cubicBezTo>
                    <a:pt x="1759" y="2252"/>
                    <a:pt x="2251" y="1759"/>
                    <a:pt x="2251" y="1079"/>
                  </a:cubicBezTo>
                  <a:cubicBezTo>
                    <a:pt x="2251" y="493"/>
                    <a:pt x="1759" y="1"/>
                    <a:pt x="1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1637;p68"/>
            <p:cNvSpPr/>
            <p:nvPr/>
          </p:nvSpPr>
          <p:spPr>
            <a:xfrm>
              <a:off x="3798933" y="1421856"/>
              <a:ext cx="49420" cy="46853"/>
            </a:xfrm>
            <a:custGeom>
              <a:avLst/>
              <a:gdLst/>
              <a:ahLst/>
              <a:cxnLst/>
              <a:rect l="l" t="t" r="r" b="b"/>
              <a:pathLst>
                <a:path w="2252" h="2135" extrusionOk="0">
                  <a:moveTo>
                    <a:pt x="1079" y="1"/>
                  </a:moveTo>
                  <a:cubicBezTo>
                    <a:pt x="493" y="1"/>
                    <a:pt x="1" y="470"/>
                    <a:pt x="1" y="1056"/>
                  </a:cubicBezTo>
                  <a:cubicBezTo>
                    <a:pt x="1" y="1642"/>
                    <a:pt x="493" y="2134"/>
                    <a:pt x="1079" y="2134"/>
                  </a:cubicBezTo>
                  <a:cubicBezTo>
                    <a:pt x="1665" y="2134"/>
                    <a:pt x="2251" y="1642"/>
                    <a:pt x="2251" y="1056"/>
                  </a:cubicBezTo>
                  <a:cubicBezTo>
                    <a:pt x="2251" y="470"/>
                    <a:pt x="1665"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11638;p68"/>
            <p:cNvSpPr/>
            <p:nvPr/>
          </p:nvSpPr>
          <p:spPr>
            <a:xfrm>
              <a:off x="3713019" y="1299403"/>
              <a:ext cx="47357" cy="49420"/>
            </a:xfrm>
            <a:custGeom>
              <a:avLst/>
              <a:gdLst/>
              <a:ahLst/>
              <a:cxnLst/>
              <a:rect l="l" t="t" r="r" b="b"/>
              <a:pathLst>
                <a:path w="2158" h="2252" extrusionOk="0">
                  <a:moveTo>
                    <a:pt x="1079" y="1"/>
                  </a:moveTo>
                  <a:cubicBezTo>
                    <a:pt x="493" y="1"/>
                    <a:pt x="0" y="493"/>
                    <a:pt x="0" y="1173"/>
                  </a:cubicBezTo>
                  <a:cubicBezTo>
                    <a:pt x="0" y="1759"/>
                    <a:pt x="493" y="2252"/>
                    <a:pt x="1079" y="2252"/>
                  </a:cubicBezTo>
                  <a:cubicBezTo>
                    <a:pt x="1665" y="2252"/>
                    <a:pt x="2157" y="1759"/>
                    <a:pt x="2157" y="1173"/>
                  </a:cubicBezTo>
                  <a:cubicBezTo>
                    <a:pt x="2157" y="493"/>
                    <a:pt x="1665"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11639;p68"/>
            <p:cNvSpPr/>
            <p:nvPr/>
          </p:nvSpPr>
          <p:spPr>
            <a:xfrm>
              <a:off x="3603952" y="1370417"/>
              <a:ext cx="48893" cy="48893"/>
            </a:xfrm>
            <a:custGeom>
              <a:avLst/>
              <a:gdLst/>
              <a:ahLst/>
              <a:cxnLst/>
              <a:rect l="l" t="t" r="r" b="b"/>
              <a:pathLst>
                <a:path w="2228" h="2228" extrusionOk="0">
                  <a:moveTo>
                    <a:pt x="1055" y="0"/>
                  </a:moveTo>
                  <a:cubicBezTo>
                    <a:pt x="469" y="0"/>
                    <a:pt x="0" y="469"/>
                    <a:pt x="0" y="1055"/>
                  </a:cubicBezTo>
                  <a:cubicBezTo>
                    <a:pt x="0" y="1641"/>
                    <a:pt x="469" y="2228"/>
                    <a:pt x="1055" y="2228"/>
                  </a:cubicBezTo>
                  <a:cubicBezTo>
                    <a:pt x="1758" y="2228"/>
                    <a:pt x="2227" y="1641"/>
                    <a:pt x="2227" y="1055"/>
                  </a:cubicBezTo>
                  <a:cubicBezTo>
                    <a:pt x="2227" y="469"/>
                    <a:pt x="1758" y="0"/>
                    <a:pt x="10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11640;p68"/>
            <p:cNvSpPr/>
            <p:nvPr/>
          </p:nvSpPr>
          <p:spPr>
            <a:xfrm>
              <a:off x="3676480" y="1363724"/>
              <a:ext cx="49420" cy="49420"/>
            </a:xfrm>
            <a:custGeom>
              <a:avLst/>
              <a:gdLst/>
              <a:ahLst/>
              <a:cxnLst/>
              <a:rect l="l" t="t" r="r" b="b"/>
              <a:pathLst>
                <a:path w="2252" h="2252" extrusionOk="0">
                  <a:moveTo>
                    <a:pt x="1173" y="0"/>
                  </a:moveTo>
                  <a:cubicBezTo>
                    <a:pt x="493" y="0"/>
                    <a:pt x="1" y="493"/>
                    <a:pt x="1" y="1079"/>
                  </a:cubicBezTo>
                  <a:cubicBezTo>
                    <a:pt x="1" y="1759"/>
                    <a:pt x="493" y="2251"/>
                    <a:pt x="1173" y="2251"/>
                  </a:cubicBezTo>
                  <a:cubicBezTo>
                    <a:pt x="1759" y="2251"/>
                    <a:pt x="2252" y="1759"/>
                    <a:pt x="2252" y="1079"/>
                  </a:cubicBezTo>
                  <a:cubicBezTo>
                    <a:pt x="2252" y="493"/>
                    <a:pt x="1759" y="0"/>
                    <a:pt x="1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11641;p68"/>
            <p:cNvSpPr/>
            <p:nvPr/>
          </p:nvSpPr>
          <p:spPr>
            <a:xfrm>
              <a:off x="3644594" y="1147127"/>
              <a:ext cx="49398" cy="49398"/>
            </a:xfrm>
            <a:custGeom>
              <a:avLst/>
              <a:gdLst/>
              <a:ahLst/>
              <a:cxnLst/>
              <a:rect l="l" t="t" r="r" b="b"/>
              <a:pathLst>
                <a:path w="2251" h="2251" extrusionOk="0">
                  <a:moveTo>
                    <a:pt x="1172" y="0"/>
                  </a:moveTo>
                  <a:cubicBezTo>
                    <a:pt x="493" y="0"/>
                    <a:pt x="0" y="492"/>
                    <a:pt x="0" y="1079"/>
                  </a:cubicBezTo>
                  <a:cubicBezTo>
                    <a:pt x="0" y="1665"/>
                    <a:pt x="493" y="2251"/>
                    <a:pt x="1172" y="2251"/>
                  </a:cubicBezTo>
                  <a:cubicBezTo>
                    <a:pt x="1759" y="2251"/>
                    <a:pt x="2251" y="1665"/>
                    <a:pt x="2251" y="1079"/>
                  </a:cubicBezTo>
                  <a:cubicBezTo>
                    <a:pt x="2251" y="492"/>
                    <a:pt x="1759" y="0"/>
                    <a:pt x="1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11642;p68"/>
            <p:cNvSpPr/>
            <p:nvPr/>
          </p:nvSpPr>
          <p:spPr>
            <a:xfrm>
              <a:off x="3777340" y="600718"/>
              <a:ext cx="167221" cy="100859"/>
            </a:xfrm>
            <a:custGeom>
              <a:avLst/>
              <a:gdLst/>
              <a:ahLst/>
              <a:cxnLst/>
              <a:rect l="l" t="t" r="r" b="b"/>
              <a:pathLst>
                <a:path w="7620" h="4596" extrusionOk="0">
                  <a:moveTo>
                    <a:pt x="3915" y="0"/>
                  </a:moveTo>
                  <a:cubicBezTo>
                    <a:pt x="2438" y="0"/>
                    <a:pt x="1266" y="680"/>
                    <a:pt x="1266" y="1665"/>
                  </a:cubicBezTo>
                  <a:lnTo>
                    <a:pt x="891" y="1665"/>
                  </a:lnTo>
                  <a:cubicBezTo>
                    <a:pt x="399" y="1665"/>
                    <a:pt x="0" y="2040"/>
                    <a:pt x="0" y="2439"/>
                  </a:cubicBezTo>
                  <a:lnTo>
                    <a:pt x="0" y="3799"/>
                  </a:lnTo>
                  <a:cubicBezTo>
                    <a:pt x="0" y="4197"/>
                    <a:pt x="399" y="4596"/>
                    <a:pt x="891" y="4596"/>
                  </a:cubicBezTo>
                  <a:lnTo>
                    <a:pt x="6846" y="4596"/>
                  </a:lnTo>
                  <a:cubicBezTo>
                    <a:pt x="7338" y="4596"/>
                    <a:pt x="7620" y="4197"/>
                    <a:pt x="7620" y="3799"/>
                  </a:cubicBezTo>
                  <a:lnTo>
                    <a:pt x="7620" y="2439"/>
                  </a:lnTo>
                  <a:cubicBezTo>
                    <a:pt x="7620" y="2040"/>
                    <a:pt x="7338" y="1665"/>
                    <a:pt x="6846" y="1665"/>
                  </a:cubicBezTo>
                  <a:lnTo>
                    <a:pt x="6541" y="1665"/>
                  </a:lnTo>
                  <a:cubicBezTo>
                    <a:pt x="6541" y="680"/>
                    <a:pt x="5369" y="0"/>
                    <a:pt x="39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11643;p68"/>
            <p:cNvSpPr/>
            <p:nvPr/>
          </p:nvSpPr>
          <p:spPr>
            <a:xfrm>
              <a:off x="2733394" y="23960"/>
              <a:ext cx="22" cy="19048"/>
            </a:xfrm>
            <a:custGeom>
              <a:avLst/>
              <a:gdLst/>
              <a:ahLst/>
              <a:cxnLst/>
              <a:rect l="l" t="t" r="r" b="b"/>
              <a:pathLst>
                <a:path w="1" h="868" fill="none" extrusionOk="0">
                  <a:moveTo>
                    <a:pt x="1" y="0"/>
                  </a:moveTo>
                  <a:lnTo>
                    <a:pt x="1" y="868"/>
                  </a:lnTo>
                </a:path>
              </a:pathLst>
            </a:custGeom>
            <a:noFill/>
            <a:ln w="17000" cap="rnd" cmpd="sng">
              <a:solidFill>
                <a:schemeClr val="lt1"/>
              </a:solidFill>
              <a:prstDash val="solid"/>
              <a:miter lim="23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11644;p68"/>
            <p:cNvSpPr/>
            <p:nvPr/>
          </p:nvSpPr>
          <p:spPr>
            <a:xfrm>
              <a:off x="2733394" y="60498"/>
              <a:ext cx="22" cy="1084588"/>
            </a:xfrm>
            <a:custGeom>
              <a:avLst/>
              <a:gdLst/>
              <a:ahLst/>
              <a:cxnLst/>
              <a:rect l="l" t="t" r="r" b="b"/>
              <a:pathLst>
                <a:path w="1" h="49423" fill="none" extrusionOk="0">
                  <a:moveTo>
                    <a:pt x="1" y="0"/>
                  </a:moveTo>
                  <a:lnTo>
                    <a:pt x="1" y="1946"/>
                  </a:lnTo>
                  <a:moveTo>
                    <a:pt x="1" y="2720"/>
                  </a:moveTo>
                  <a:lnTo>
                    <a:pt x="1" y="4689"/>
                  </a:lnTo>
                  <a:moveTo>
                    <a:pt x="1" y="5463"/>
                  </a:moveTo>
                  <a:lnTo>
                    <a:pt x="1" y="7409"/>
                  </a:lnTo>
                  <a:moveTo>
                    <a:pt x="1" y="8206"/>
                  </a:moveTo>
                  <a:lnTo>
                    <a:pt x="1" y="10152"/>
                  </a:lnTo>
                  <a:moveTo>
                    <a:pt x="1" y="10925"/>
                  </a:moveTo>
                  <a:lnTo>
                    <a:pt x="1" y="12895"/>
                  </a:lnTo>
                  <a:moveTo>
                    <a:pt x="1" y="13669"/>
                  </a:moveTo>
                  <a:lnTo>
                    <a:pt x="1" y="15615"/>
                  </a:lnTo>
                  <a:moveTo>
                    <a:pt x="1" y="16412"/>
                  </a:moveTo>
                  <a:lnTo>
                    <a:pt x="1" y="18358"/>
                  </a:lnTo>
                  <a:moveTo>
                    <a:pt x="1" y="19131"/>
                  </a:moveTo>
                  <a:lnTo>
                    <a:pt x="1" y="21101"/>
                  </a:lnTo>
                  <a:moveTo>
                    <a:pt x="1" y="21874"/>
                  </a:moveTo>
                  <a:lnTo>
                    <a:pt x="1" y="23820"/>
                  </a:lnTo>
                  <a:moveTo>
                    <a:pt x="1" y="24617"/>
                  </a:moveTo>
                  <a:lnTo>
                    <a:pt x="1" y="26563"/>
                  </a:lnTo>
                  <a:moveTo>
                    <a:pt x="1" y="27337"/>
                  </a:moveTo>
                  <a:lnTo>
                    <a:pt x="1" y="29306"/>
                  </a:lnTo>
                  <a:moveTo>
                    <a:pt x="1" y="30080"/>
                  </a:moveTo>
                  <a:lnTo>
                    <a:pt x="1" y="32026"/>
                  </a:lnTo>
                  <a:moveTo>
                    <a:pt x="1" y="32823"/>
                  </a:moveTo>
                  <a:lnTo>
                    <a:pt x="1" y="34769"/>
                  </a:lnTo>
                  <a:moveTo>
                    <a:pt x="1" y="35543"/>
                  </a:moveTo>
                  <a:lnTo>
                    <a:pt x="1" y="37512"/>
                  </a:lnTo>
                  <a:moveTo>
                    <a:pt x="1" y="38286"/>
                  </a:moveTo>
                  <a:lnTo>
                    <a:pt x="1" y="40232"/>
                  </a:lnTo>
                  <a:moveTo>
                    <a:pt x="1" y="41029"/>
                  </a:moveTo>
                  <a:lnTo>
                    <a:pt x="1" y="42975"/>
                  </a:lnTo>
                  <a:moveTo>
                    <a:pt x="1" y="43749"/>
                  </a:moveTo>
                  <a:lnTo>
                    <a:pt x="1" y="45718"/>
                  </a:lnTo>
                  <a:moveTo>
                    <a:pt x="1" y="46492"/>
                  </a:moveTo>
                  <a:lnTo>
                    <a:pt x="1" y="48438"/>
                  </a:lnTo>
                  <a:moveTo>
                    <a:pt x="1" y="49235"/>
                  </a:moveTo>
                  <a:lnTo>
                    <a:pt x="1" y="49422"/>
                  </a:lnTo>
                </a:path>
              </a:pathLst>
            </a:custGeom>
            <a:noFill/>
            <a:ln w="17000" cap="rnd" cmpd="sng">
              <a:solidFill>
                <a:schemeClr val="lt1"/>
              </a:solidFill>
              <a:prstDash val="solid"/>
              <a:miter lim="23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11645;p68"/>
            <p:cNvSpPr/>
            <p:nvPr/>
          </p:nvSpPr>
          <p:spPr>
            <a:xfrm>
              <a:off x="2733394" y="1151757"/>
              <a:ext cx="22" cy="19048"/>
            </a:xfrm>
            <a:custGeom>
              <a:avLst/>
              <a:gdLst/>
              <a:ahLst/>
              <a:cxnLst/>
              <a:rect l="l" t="t" r="r" b="b"/>
              <a:pathLst>
                <a:path w="1" h="868" fill="none" extrusionOk="0">
                  <a:moveTo>
                    <a:pt x="1" y="0"/>
                  </a:moveTo>
                  <a:lnTo>
                    <a:pt x="1" y="868"/>
                  </a:lnTo>
                </a:path>
              </a:pathLst>
            </a:custGeom>
            <a:noFill/>
            <a:ln w="17000" cap="rnd" cmpd="sng">
              <a:solidFill>
                <a:srgbClr val="E7D8B8"/>
              </a:solidFill>
              <a:prstDash val="solid"/>
              <a:miter lim="23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11646;p68"/>
            <p:cNvSpPr/>
            <p:nvPr/>
          </p:nvSpPr>
          <p:spPr>
            <a:xfrm>
              <a:off x="2227650" y="363932"/>
              <a:ext cx="1013596" cy="669498"/>
            </a:xfrm>
            <a:custGeom>
              <a:avLst/>
              <a:gdLst/>
              <a:ahLst/>
              <a:cxnLst/>
              <a:rect l="l" t="t" r="r" b="b"/>
              <a:pathLst>
                <a:path w="46188" h="30508" extrusionOk="0">
                  <a:moveTo>
                    <a:pt x="10826" y="5480"/>
                  </a:moveTo>
                  <a:cubicBezTo>
                    <a:pt x="12042" y="5480"/>
                    <a:pt x="13423" y="5903"/>
                    <a:pt x="14935" y="6969"/>
                  </a:cubicBezTo>
                  <a:cubicBezTo>
                    <a:pt x="20116" y="10579"/>
                    <a:pt x="21382" y="13135"/>
                    <a:pt x="21382" y="13135"/>
                  </a:cubicBezTo>
                  <a:cubicBezTo>
                    <a:pt x="17642" y="13510"/>
                    <a:pt x="14740" y="13678"/>
                    <a:pt x="12496" y="13678"/>
                  </a:cubicBezTo>
                  <a:cubicBezTo>
                    <a:pt x="6595" y="13678"/>
                    <a:pt x="5243" y="12515"/>
                    <a:pt x="5158" y="10884"/>
                  </a:cubicBezTo>
                  <a:cubicBezTo>
                    <a:pt x="5088" y="9135"/>
                    <a:pt x="7250" y="5480"/>
                    <a:pt x="10826" y="5480"/>
                  </a:cubicBezTo>
                  <a:close/>
                  <a:moveTo>
                    <a:pt x="35362" y="5480"/>
                  </a:moveTo>
                  <a:cubicBezTo>
                    <a:pt x="38937" y="5480"/>
                    <a:pt x="41099" y="9135"/>
                    <a:pt x="41029" y="10884"/>
                  </a:cubicBezTo>
                  <a:cubicBezTo>
                    <a:pt x="40944" y="12515"/>
                    <a:pt x="39543" y="13678"/>
                    <a:pt x="33651" y="13678"/>
                  </a:cubicBezTo>
                  <a:cubicBezTo>
                    <a:pt x="31410" y="13678"/>
                    <a:pt x="28519" y="13510"/>
                    <a:pt x="24805" y="13135"/>
                  </a:cubicBezTo>
                  <a:cubicBezTo>
                    <a:pt x="24805" y="13135"/>
                    <a:pt x="26071" y="10579"/>
                    <a:pt x="31253" y="6969"/>
                  </a:cubicBezTo>
                  <a:cubicBezTo>
                    <a:pt x="32764" y="5903"/>
                    <a:pt x="34145" y="5480"/>
                    <a:pt x="35362" y="5480"/>
                  </a:cubicBezTo>
                  <a:close/>
                  <a:moveTo>
                    <a:pt x="9853" y="0"/>
                  </a:moveTo>
                  <a:cubicBezTo>
                    <a:pt x="6879" y="0"/>
                    <a:pt x="4560" y="2399"/>
                    <a:pt x="2626" y="6383"/>
                  </a:cubicBezTo>
                  <a:cubicBezTo>
                    <a:pt x="0" y="12150"/>
                    <a:pt x="1266" y="15479"/>
                    <a:pt x="8487" y="15761"/>
                  </a:cubicBezTo>
                  <a:cubicBezTo>
                    <a:pt x="10151" y="15851"/>
                    <a:pt x="11718" y="15886"/>
                    <a:pt x="13146" y="15886"/>
                  </a:cubicBezTo>
                  <a:cubicBezTo>
                    <a:pt x="18021" y="15886"/>
                    <a:pt x="21288" y="15479"/>
                    <a:pt x="21288" y="15479"/>
                  </a:cubicBezTo>
                  <a:lnTo>
                    <a:pt x="21288" y="15479"/>
                  </a:lnTo>
                  <a:cubicBezTo>
                    <a:pt x="21288" y="15480"/>
                    <a:pt x="18756" y="18691"/>
                    <a:pt x="11723" y="21130"/>
                  </a:cubicBezTo>
                  <a:cubicBezTo>
                    <a:pt x="6916" y="22701"/>
                    <a:pt x="6823" y="22794"/>
                    <a:pt x="3611" y="23474"/>
                  </a:cubicBezTo>
                  <a:cubicBezTo>
                    <a:pt x="3611" y="23474"/>
                    <a:pt x="4689" y="27882"/>
                    <a:pt x="7995" y="30508"/>
                  </a:cubicBezTo>
                  <a:cubicBezTo>
                    <a:pt x="7995" y="30508"/>
                    <a:pt x="18545" y="23685"/>
                    <a:pt x="22648" y="16441"/>
                  </a:cubicBezTo>
                  <a:cubicBezTo>
                    <a:pt x="22742" y="16558"/>
                    <a:pt x="22953" y="16558"/>
                    <a:pt x="23047" y="16558"/>
                  </a:cubicBezTo>
                  <a:cubicBezTo>
                    <a:pt x="23234" y="16558"/>
                    <a:pt x="23328" y="16558"/>
                    <a:pt x="23539" y="16441"/>
                  </a:cubicBezTo>
                  <a:cubicBezTo>
                    <a:pt x="27642" y="23685"/>
                    <a:pt x="38192" y="30508"/>
                    <a:pt x="38192" y="30508"/>
                  </a:cubicBezTo>
                  <a:cubicBezTo>
                    <a:pt x="41404" y="27882"/>
                    <a:pt x="42483" y="23474"/>
                    <a:pt x="42483" y="23474"/>
                  </a:cubicBezTo>
                  <a:cubicBezTo>
                    <a:pt x="39271" y="22794"/>
                    <a:pt x="39271" y="22701"/>
                    <a:pt x="34465" y="21130"/>
                  </a:cubicBezTo>
                  <a:cubicBezTo>
                    <a:pt x="27431" y="18691"/>
                    <a:pt x="24899" y="15480"/>
                    <a:pt x="24899" y="15479"/>
                  </a:cubicBezTo>
                  <a:lnTo>
                    <a:pt x="24899" y="15479"/>
                  </a:lnTo>
                  <a:cubicBezTo>
                    <a:pt x="24899" y="15479"/>
                    <a:pt x="28166" y="15886"/>
                    <a:pt x="32997" y="15886"/>
                  </a:cubicBezTo>
                  <a:cubicBezTo>
                    <a:pt x="34414" y="15886"/>
                    <a:pt x="35964" y="15851"/>
                    <a:pt x="37606" y="15761"/>
                  </a:cubicBezTo>
                  <a:cubicBezTo>
                    <a:pt x="44921" y="15479"/>
                    <a:pt x="46187" y="12150"/>
                    <a:pt x="43468" y="6383"/>
                  </a:cubicBezTo>
                  <a:cubicBezTo>
                    <a:pt x="41533" y="2399"/>
                    <a:pt x="39215" y="0"/>
                    <a:pt x="36273" y="0"/>
                  </a:cubicBezTo>
                  <a:cubicBezTo>
                    <a:pt x="35043" y="0"/>
                    <a:pt x="33703" y="420"/>
                    <a:pt x="32237" y="1319"/>
                  </a:cubicBezTo>
                  <a:cubicBezTo>
                    <a:pt x="27642" y="4038"/>
                    <a:pt x="23914" y="11377"/>
                    <a:pt x="23234" y="12643"/>
                  </a:cubicBezTo>
                  <a:lnTo>
                    <a:pt x="22953" y="12643"/>
                  </a:lnTo>
                  <a:cubicBezTo>
                    <a:pt x="22273" y="11377"/>
                    <a:pt x="18451" y="4038"/>
                    <a:pt x="13950" y="1319"/>
                  </a:cubicBezTo>
                  <a:cubicBezTo>
                    <a:pt x="12457" y="420"/>
                    <a:pt x="11098" y="0"/>
                    <a:pt x="98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1647;p68"/>
            <p:cNvSpPr/>
            <p:nvPr/>
          </p:nvSpPr>
          <p:spPr>
            <a:xfrm>
              <a:off x="2664970" y="345520"/>
              <a:ext cx="138934" cy="137398"/>
            </a:xfrm>
            <a:custGeom>
              <a:avLst/>
              <a:gdLst/>
              <a:ahLst/>
              <a:cxnLst/>
              <a:rect l="l" t="t" r="r" b="b"/>
              <a:pathLst>
                <a:path w="6331" h="6261" extrusionOk="0">
                  <a:moveTo>
                    <a:pt x="3213" y="1"/>
                  </a:moveTo>
                  <a:cubicBezTo>
                    <a:pt x="1454" y="1"/>
                    <a:pt x="1" y="1360"/>
                    <a:pt x="1" y="3119"/>
                  </a:cubicBezTo>
                  <a:cubicBezTo>
                    <a:pt x="1" y="4877"/>
                    <a:pt x="1454" y="6260"/>
                    <a:pt x="3213" y="6260"/>
                  </a:cubicBezTo>
                  <a:cubicBezTo>
                    <a:pt x="4877" y="6260"/>
                    <a:pt x="6331" y="4877"/>
                    <a:pt x="6331" y="3119"/>
                  </a:cubicBezTo>
                  <a:cubicBezTo>
                    <a:pt x="6331" y="1360"/>
                    <a:pt x="4877" y="1"/>
                    <a:pt x="32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1648;p68"/>
            <p:cNvSpPr/>
            <p:nvPr/>
          </p:nvSpPr>
          <p:spPr>
            <a:xfrm>
              <a:off x="2696878" y="812685"/>
              <a:ext cx="85937" cy="85959"/>
            </a:xfrm>
            <a:custGeom>
              <a:avLst/>
              <a:gdLst/>
              <a:ahLst/>
              <a:cxnLst/>
              <a:rect l="l" t="t" r="r" b="b"/>
              <a:pathLst>
                <a:path w="3916" h="3917" extrusionOk="0">
                  <a:moveTo>
                    <a:pt x="1946" y="1"/>
                  </a:moveTo>
                  <a:cubicBezTo>
                    <a:pt x="891" y="1"/>
                    <a:pt x="0" y="892"/>
                    <a:pt x="0" y="1970"/>
                  </a:cubicBezTo>
                  <a:cubicBezTo>
                    <a:pt x="0" y="3025"/>
                    <a:pt x="891" y="3916"/>
                    <a:pt x="1946" y="3916"/>
                  </a:cubicBezTo>
                  <a:cubicBezTo>
                    <a:pt x="3025" y="3916"/>
                    <a:pt x="3915" y="3025"/>
                    <a:pt x="3915" y="1970"/>
                  </a:cubicBezTo>
                  <a:cubicBezTo>
                    <a:pt x="3915" y="892"/>
                    <a:pt x="3025" y="1"/>
                    <a:pt x="19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1649;p68"/>
            <p:cNvSpPr/>
            <p:nvPr/>
          </p:nvSpPr>
          <p:spPr>
            <a:xfrm>
              <a:off x="2696878" y="145886"/>
              <a:ext cx="85937" cy="85959"/>
            </a:xfrm>
            <a:custGeom>
              <a:avLst/>
              <a:gdLst/>
              <a:ahLst/>
              <a:cxnLst/>
              <a:rect l="l" t="t" r="r" b="b"/>
              <a:pathLst>
                <a:path w="3916" h="3917" extrusionOk="0">
                  <a:moveTo>
                    <a:pt x="1946" y="1"/>
                  </a:moveTo>
                  <a:cubicBezTo>
                    <a:pt x="891" y="1"/>
                    <a:pt x="0" y="892"/>
                    <a:pt x="0" y="1970"/>
                  </a:cubicBezTo>
                  <a:cubicBezTo>
                    <a:pt x="0" y="3049"/>
                    <a:pt x="891" y="3916"/>
                    <a:pt x="1946" y="3916"/>
                  </a:cubicBezTo>
                  <a:cubicBezTo>
                    <a:pt x="3025" y="3916"/>
                    <a:pt x="3915" y="3049"/>
                    <a:pt x="3915" y="1970"/>
                  </a:cubicBezTo>
                  <a:cubicBezTo>
                    <a:pt x="3915" y="892"/>
                    <a:pt x="3025" y="1"/>
                    <a:pt x="19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11650;p68"/>
            <p:cNvSpPr/>
            <p:nvPr/>
          </p:nvSpPr>
          <p:spPr>
            <a:xfrm>
              <a:off x="2696878" y="1007688"/>
              <a:ext cx="85937" cy="85937"/>
            </a:xfrm>
            <a:custGeom>
              <a:avLst/>
              <a:gdLst/>
              <a:ahLst/>
              <a:cxnLst/>
              <a:rect l="l" t="t" r="r" b="b"/>
              <a:pathLst>
                <a:path w="3916" h="3916" extrusionOk="0">
                  <a:moveTo>
                    <a:pt x="1946" y="0"/>
                  </a:moveTo>
                  <a:cubicBezTo>
                    <a:pt x="891" y="0"/>
                    <a:pt x="0" y="891"/>
                    <a:pt x="0" y="1970"/>
                  </a:cubicBezTo>
                  <a:cubicBezTo>
                    <a:pt x="0" y="3048"/>
                    <a:pt x="891" y="3916"/>
                    <a:pt x="1946" y="3916"/>
                  </a:cubicBezTo>
                  <a:cubicBezTo>
                    <a:pt x="3025" y="3916"/>
                    <a:pt x="3915" y="3048"/>
                    <a:pt x="3915" y="1970"/>
                  </a:cubicBezTo>
                  <a:cubicBezTo>
                    <a:pt x="3915" y="891"/>
                    <a:pt x="3025" y="0"/>
                    <a:pt x="19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11651;p68"/>
            <p:cNvSpPr/>
            <p:nvPr/>
          </p:nvSpPr>
          <p:spPr>
            <a:xfrm>
              <a:off x="2684018" y="898621"/>
              <a:ext cx="113719" cy="111656"/>
            </a:xfrm>
            <a:custGeom>
              <a:avLst/>
              <a:gdLst/>
              <a:ahLst/>
              <a:cxnLst/>
              <a:rect l="l" t="t" r="r" b="b"/>
              <a:pathLst>
                <a:path w="5182" h="5088" extrusionOk="0">
                  <a:moveTo>
                    <a:pt x="2532" y="0"/>
                  </a:moveTo>
                  <a:cubicBezTo>
                    <a:pt x="1172" y="0"/>
                    <a:pt x="0" y="1172"/>
                    <a:pt x="0" y="2532"/>
                  </a:cubicBezTo>
                  <a:cubicBezTo>
                    <a:pt x="0" y="4009"/>
                    <a:pt x="1172" y="5088"/>
                    <a:pt x="2532" y="5088"/>
                  </a:cubicBezTo>
                  <a:cubicBezTo>
                    <a:pt x="4009" y="5088"/>
                    <a:pt x="5181" y="4009"/>
                    <a:pt x="5181" y="2532"/>
                  </a:cubicBezTo>
                  <a:cubicBezTo>
                    <a:pt x="5181" y="1172"/>
                    <a:pt x="4009" y="0"/>
                    <a:pt x="2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11652;p68"/>
            <p:cNvSpPr/>
            <p:nvPr/>
          </p:nvSpPr>
          <p:spPr>
            <a:xfrm>
              <a:off x="2681955" y="231823"/>
              <a:ext cx="111656" cy="113719"/>
            </a:xfrm>
            <a:custGeom>
              <a:avLst/>
              <a:gdLst/>
              <a:ahLst/>
              <a:cxnLst/>
              <a:rect l="l" t="t" r="r" b="b"/>
              <a:pathLst>
                <a:path w="5088" h="5182" extrusionOk="0">
                  <a:moveTo>
                    <a:pt x="2532" y="0"/>
                  </a:moveTo>
                  <a:cubicBezTo>
                    <a:pt x="1079" y="0"/>
                    <a:pt x="0" y="1173"/>
                    <a:pt x="0" y="2650"/>
                  </a:cubicBezTo>
                  <a:cubicBezTo>
                    <a:pt x="0" y="4009"/>
                    <a:pt x="1079" y="5182"/>
                    <a:pt x="2532" y="5182"/>
                  </a:cubicBezTo>
                  <a:cubicBezTo>
                    <a:pt x="3916" y="5182"/>
                    <a:pt x="5088" y="4009"/>
                    <a:pt x="5088" y="2650"/>
                  </a:cubicBezTo>
                  <a:cubicBezTo>
                    <a:pt x="5088" y="1173"/>
                    <a:pt x="3916" y="0"/>
                    <a:pt x="2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11653;p68"/>
            <p:cNvSpPr/>
            <p:nvPr/>
          </p:nvSpPr>
          <p:spPr>
            <a:xfrm>
              <a:off x="2593977" y="1168589"/>
              <a:ext cx="306659" cy="165312"/>
            </a:xfrm>
            <a:custGeom>
              <a:avLst/>
              <a:gdLst/>
              <a:ahLst/>
              <a:cxnLst/>
              <a:rect l="l" t="t" r="r" b="b"/>
              <a:pathLst>
                <a:path w="13974" h="7533" extrusionOk="0">
                  <a:moveTo>
                    <a:pt x="6711" y="1"/>
                  </a:moveTo>
                  <a:cubicBezTo>
                    <a:pt x="6561" y="1"/>
                    <a:pt x="5916" y="128"/>
                    <a:pt x="3423" y="1578"/>
                  </a:cubicBezTo>
                  <a:cubicBezTo>
                    <a:pt x="305" y="3336"/>
                    <a:pt x="0" y="7134"/>
                    <a:pt x="0" y="7134"/>
                  </a:cubicBezTo>
                  <a:lnTo>
                    <a:pt x="6752" y="7533"/>
                  </a:lnTo>
                  <a:lnTo>
                    <a:pt x="13973" y="7134"/>
                  </a:lnTo>
                  <a:cubicBezTo>
                    <a:pt x="13973" y="7134"/>
                    <a:pt x="13575" y="3336"/>
                    <a:pt x="10363" y="1578"/>
                  </a:cubicBezTo>
                  <a:cubicBezTo>
                    <a:pt x="7696" y="128"/>
                    <a:pt x="6973" y="1"/>
                    <a:pt x="6801" y="1"/>
                  </a:cubicBezTo>
                  <a:cubicBezTo>
                    <a:pt x="6764" y="1"/>
                    <a:pt x="6752" y="7"/>
                    <a:pt x="6752" y="7"/>
                  </a:cubicBezTo>
                  <a:cubicBezTo>
                    <a:pt x="6752" y="7"/>
                    <a:pt x="6743" y="1"/>
                    <a:pt x="67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11654;p68"/>
            <p:cNvSpPr/>
            <p:nvPr/>
          </p:nvSpPr>
          <p:spPr>
            <a:xfrm>
              <a:off x="2189048" y="1303529"/>
              <a:ext cx="1114455" cy="1114938"/>
            </a:xfrm>
            <a:custGeom>
              <a:avLst/>
              <a:gdLst/>
              <a:ahLst/>
              <a:cxnLst/>
              <a:rect l="l" t="t" r="r" b="b"/>
              <a:pathLst>
                <a:path w="50784" h="50806" extrusionOk="0">
                  <a:moveTo>
                    <a:pt x="25392" y="0"/>
                  </a:moveTo>
                  <a:cubicBezTo>
                    <a:pt x="11419" y="0"/>
                    <a:pt x="1" y="11348"/>
                    <a:pt x="1" y="25415"/>
                  </a:cubicBezTo>
                  <a:cubicBezTo>
                    <a:pt x="1" y="39388"/>
                    <a:pt x="11419" y="50806"/>
                    <a:pt x="25392" y="50806"/>
                  </a:cubicBezTo>
                  <a:cubicBezTo>
                    <a:pt x="39459" y="50806"/>
                    <a:pt x="50783" y="39388"/>
                    <a:pt x="50783" y="25415"/>
                  </a:cubicBezTo>
                  <a:cubicBezTo>
                    <a:pt x="50783" y="11348"/>
                    <a:pt x="39459" y="0"/>
                    <a:pt x="253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1655;p68"/>
            <p:cNvSpPr/>
            <p:nvPr/>
          </p:nvSpPr>
          <p:spPr>
            <a:xfrm>
              <a:off x="2386575" y="1878597"/>
              <a:ext cx="336044" cy="152891"/>
            </a:xfrm>
            <a:custGeom>
              <a:avLst/>
              <a:gdLst/>
              <a:ahLst/>
              <a:cxnLst/>
              <a:rect l="l" t="t" r="r" b="b"/>
              <a:pathLst>
                <a:path w="15313" h="6967" extrusionOk="0">
                  <a:moveTo>
                    <a:pt x="11458" y="0"/>
                  </a:moveTo>
                  <a:cubicBezTo>
                    <a:pt x="9694" y="0"/>
                    <a:pt x="7482" y="276"/>
                    <a:pt x="5161" y="1250"/>
                  </a:cubicBezTo>
                  <a:cubicBezTo>
                    <a:pt x="1" y="3455"/>
                    <a:pt x="1519" y="6967"/>
                    <a:pt x="3747" y="6967"/>
                  </a:cubicBezTo>
                  <a:cubicBezTo>
                    <a:pt x="3887" y="6967"/>
                    <a:pt x="4031" y="6953"/>
                    <a:pt x="4176" y="6923"/>
                  </a:cubicBezTo>
                  <a:cubicBezTo>
                    <a:pt x="6614" y="6431"/>
                    <a:pt x="7200" y="3993"/>
                    <a:pt x="9357" y="2516"/>
                  </a:cubicBezTo>
                  <a:cubicBezTo>
                    <a:pt x="12100" y="757"/>
                    <a:pt x="15312" y="476"/>
                    <a:pt x="15312" y="476"/>
                  </a:cubicBezTo>
                  <a:cubicBezTo>
                    <a:pt x="15312" y="476"/>
                    <a:pt x="13772" y="0"/>
                    <a:pt x="114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1656;p68"/>
            <p:cNvSpPr/>
            <p:nvPr/>
          </p:nvSpPr>
          <p:spPr>
            <a:xfrm>
              <a:off x="2446310" y="1708919"/>
              <a:ext cx="257261" cy="150301"/>
            </a:xfrm>
            <a:custGeom>
              <a:avLst/>
              <a:gdLst/>
              <a:ahLst/>
              <a:cxnLst/>
              <a:rect l="l" t="t" r="r" b="b"/>
              <a:pathLst>
                <a:path w="11723" h="6849" extrusionOk="0">
                  <a:moveTo>
                    <a:pt x="2472" y="1"/>
                  </a:moveTo>
                  <a:cubicBezTo>
                    <a:pt x="2075" y="1"/>
                    <a:pt x="1706" y="131"/>
                    <a:pt x="1360" y="401"/>
                  </a:cubicBezTo>
                  <a:cubicBezTo>
                    <a:pt x="0" y="1456"/>
                    <a:pt x="1548" y="4199"/>
                    <a:pt x="4291" y="5371"/>
                  </a:cubicBezTo>
                  <a:cubicBezTo>
                    <a:pt x="7034" y="6543"/>
                    <a:pt x="11723" y="6848"/>
                    <a:pt x="11723" y="6848"/>
                  </a:cubicBezTo>
                  <a:cubicBezTo>
                    <a:pt x="11723" y="6848"/>
                    <a:pt x="8487" y="4972"/>
                    <a:pt x="6331" y="2628"/>
                  </a:cubicBezTo>
                  <a:cubicBezTo>
                    <a:pt x="4780" y="924"/>
                    <a:pt x="3527" y="1"/>
                    <a:pt x="2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1657;p68"/>
            <p:cNvSpPr/>
            <p:nvPr/>
          </p:nvSpPr>
          <p:spPr>
            <a:xfrm>
              <a:off x="2555376" y="1548720"/>
              <a:ext cx="174199" cy="278087"/>
            </a:xfrm>
            <a:custGeom>
              <a:avLst/>
              <a:gdLst/>
              <a:ahLst/>
              <a:cxnLst/>
              <a:rect l="l" t="t" r="r" b="b"/>
              <a:pathLst>
                <a:path w="7938" h="12672" extrusionOk="0">
                  <a:moveTo>
                    <a:pt x="2800" y="0"/>
                  </a:moveTo>
                  <a:cubicBezTo>
                    <a:pt x="1900" y="0"/>
                    <a:pt x="1122" y="546"/>
                    <a:pt x="774" y="1535"/>
                  </a:cubicBezTo>
                  <a:cubicBezTo>
                    <a:pt x="1" y="3973"/>
                    <a:pt x="4104" y="4864"/>
                    <a:pt x="5956" y="8474"/>
                  </a:cubicBezTo>
                  <a:cubicBezTo>
                    <a:pt x="7252" y="11137"/>
                    <a:pt x="7389" y="12154"/>
                    <a:pt x="7371" y="12506"/>
                  </a:cubicBezTo>
                  <a:lnTo>
                    <a:pt x="7371" y="12506"/>
                  </a:lnTo>
                  <a:cubicBezTo>
                    <a:pt x="7503" y="11767"/>
                    <a:pt x="7938" y="8621"/>
                    <a:pt x="6753" y="4371"/>
                  </a:cubicBezTo>
                  <a:cubicBezTo>
                    <a:pt x="5910" y="1328"/>
                    <a:pt x="4205" y="0"/>
                    <a:pt x="2800" y="0"/>
                  </a:cubicBezTo>
                  <a:close/>
                  <a:moveTo>
                    <a:pt x="7371" y="12506"/>
                  </a:moveTo>
                  <a:cubicBezTo>
                    <a:pt x="7352" y="12614"/>
                    <a:pt x="7339" y="12671"/>
                    <a:pt x="7339" y="12671"/>
                  </a:cubicBezTo>
                  <a:cubicBezTo>
                    <a:pt x="7339" y="12671"/>
                    <a:pt x="7365" y="12631"/>
                    <a:pt x="7371" y="125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1658;p68"/>
            <p:cNvSpPr/>
            <p:nvPr/>
          </p:nvSpPr>
          <p:spPr>
            <a:xfrm>
              <a:off x="2742150" y="1594234"/>
              <a:ext cx="188332" cy="239244"/>
            </a:xfrm>
            <a:custGeom>
              <a:avLst/>
              <a:gdLst/>
              <a:ahLst/>
              <a:cxnLst/>
              <a:rect l="l" t="t" r="r" b="b"/>
              <a:pathLst>
                <a:path w="8582" h="10902" extrusionOk="0">
                  <a:moveTo>
                    <a:pt x="6347" y="0"/>
                  </a:moveTo>
                  <a:cubicBezTo>
                    <a:pt x="5282" y="0"/>
                    <a:pt x="3893" y="786"/>
                    <a:pt x="2532" y="2696"/>
                  </a:cubicBezTo>
                  <a:cubicBezTo>
                    <a:pt x="0" y="6213"/>
                    <a:pt x="586" y="10902"/>
                    <a:pt x="586" y="10902"/>
                  </a:cubicBezTo>
                  <a:cubicBezTo>
                    <a:pt x="586" y="10902"/>
                    <a:pt x="1548" y="7666"/>
                    <a:pt x="3892" y="6213"/>
                  </a:cubicBezTo>
                  <a:cubicBezTo>
                    <a:pt x="6237" y="4736"/>
                    <a:pt x="8581" y="3071"/>
                    <a:pt x="8089" y="1313"/>
                  </a:cubicBezTo>
                  <a:cubicBezTo>
                    <a:pt x="7830" y="494"/>
                    <a:pt x="7190" y="0"/>
                    <a:pt x="6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1659;p68"/>
            <p:cNvSpPr/>
            <p:nvPr/>
          </p:nvSpPr>
          <p:spPr>
            <a:xfrm>
              <a:off x="2774036" y="1707295"/>
              <a:ext cx="308744" cy="137771"/>
            </a:xfrm>
            <a:custGeom>
              <a:avLst/>
              <a:gdLst/>
              <a:ahLst/>
              <a:cxnLst/>
              <a:rect l="l" t="t" r="r" b="b"/>
              <a:pathLst>
                <a:path w="14069" h="6278" extrusionOk="0">
                  <a:moveTo>
                    <a:pt x="10882" y="1"/>
                  </a:moveTo>
                  <a:cubicBezTo>
                    <a:pt x="9877" y="1"/>
                    <a:pt x="8627" y="568"/>
                    <a:pt x="7128" y="2116"/>
                  </a:cubicBezTo>
                  <a:cubicBezTo>
                    <a:pt x="4291" y="5164"/>
                    <a:pt x="1" y="6219"/>
                    <a:pt x="1" y="6219"/>
                  </a:cubicBezTo>
                  <a:cubicBezTo>
                    <a:pt x="1" y="6219"/>
                    <a:pt x="1062" y="6278"/>
                    <a:pt x="2559" y="6278"/>
                  </a:cubicBezTo>
                  <a:cubicBezTo>
                    <a:pt x="4460" y="6278"/>
                    <a:pt x="7065" y="6183"/>
                    <a:pt x="9098" y="5750"/>
                  </a:cubicBezTo>
                  <a:cubicBezTo>
                    <a:pt x="12708" y="4859"/>
                    <a:pt x="14068" y="2327"/>
                    <a:pt x="12990" y="1061"/>
                  </a:cubicBezTo>
                  <a:cubicBezTo>
                    <a:pt x="12481" y="453"/>
                    <a:pt x="11779" y="1"/>
                    <a:pt x="10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1660;p68"/>
            <p:cNvSpPr/>
            <p:nvPr/>
          </p:nvSpPr>
          <p:spPr>
            <a:xfrm>
              <a:off x="2771995" y="1876183"/>
              <a:ext cx="259324" cy="159650"/>
            </a:xfrm>
            <a:custGeom>
              <a:avLst/>
              <a:gdLst/>
              <a:ahLst/>
              <a:cxnLst/>
              <a:rect l="l" t="t" r="r" b="b"/>
              <a:pathLst>
                <a:path w="11817" h="7275" extrusionOk="0">
                  <a:moveTo>
                    <a:pt x="2045" y="1"/>
                  </a:moveTo>
                  <a:cubicBezTo>
                    <a:pt x="816" y="1"/>
                    <a:pt x="0" y="187"/>
                    <a:pt x="0" y="187"/>
                  </a:cubicBezTo>
                  <a:cubicBezTo>
                    <a:pt x="0" y="187"/>
                    <a:pt x="3915" y="1852"/>
                    <a:pt x="5557" y="4290"/>
                  </a:cubicBezTo>
                  <a:cubicBezTo>
                    <a:pt x="6827" y="6151"/>
                    <a:pt x="8207" y="7275"/>
                    <a:pt x="9405" y="7275"/>
                  </a:cubicBezTo>
                  <a:cubicBezTo>
                    <a:pt x="9776" y="7275"/>
                    <a:pt x="10129" y="7167"/>
                    <a:pt x="10457" y="6940"/>
                  </a:cubicBezTo>
                  <a:cubicBezTo>
                    <a:pt x="11817" y="5955"/>
                    <a:pt x="11629" y="4196"/>
                    <a:pt x="7901" y="1664"/>
                  </a:cubicBezTo>
                  <a:cubicBezTo>
                    <a:pt x="5830" y="301"/>
                    <a:pt x="3605" y="1"/>
                    <a:pt x="2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1661;p68"/>
            <p:cNvSpPr/>
            <p:nvPr/>
          </p:nvSpPr>
          <p:spPr>
            <a:xfrm>
              <a:off x="2761176" y="1901903"/>
              <a:ext cx="150257" cy="255923"/>
            </a:xfrm>
            <a:custGeom>
              <a:avLst/>
              <a:gdLst/>
              <a:ahLst/>
              <a:cxnLst/>
              <a:rect l="l" t="t" r="r" b="b"/>
              <a:pathLst>
                <a:path w="6847" h="11662" extrusionOk="0">
                  <a:moveTo>
                    <a:pt x="399" y="0"/>
                  </a:moveTo>
                  <a:cubicBezTo>
                    <a:pt x="399" y="1"/>
                    <a:pt x="1" y="5369"/>
                    <a:pt x="1173" y="8604"/>
                  </a:cubicBezTo>
                  <a:cubicBezTo>
                    <a:pt x="1994" y="10626"/>
                    <a:pt x="3474" y="11662"/>
                    <a:pt x="4625" y="11662"/>
                  </a:cubicBezTo>
                  <a:cubicBezTo>
                    <a:pt x="5250" y="11662"/>
                    <a:pt x="5777" y="11356"/>
                    <a:pt x="6050" y="10738"/>
                  </a:cubicBezTo>
                  <a:cubicBezTo>
                    <a:pt x="6847" y="9073"/>
                    <a:pt x="6167" y="8206"/>
                    <a:pt x="3330" y="5557"/>
                  </a:cubicBezTo>
                  <a:cubicBezTo>
                    <a:pt x="493" y="2931"/>
                    <a:pt x="399" y="1"/>
                    <a:pt x="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1662;p68"/>
            <p:cNvSpPr/>
            <p:nvPr/>
          </p:nvSpPr>
          <p:spPr>
            <a:xfrm>
              <a:off x="2591915" y="1906007"/>
              <a:ext cx="160550" cy="242426"/>
            </a:xfrm>
            <a:custGeom>
              <a:avLst/>
              <a:gdLst/>
              <a:ahLst/>
              <a:cxnLst/>
              <a:rect l="l" t="t" r="r" b="b"/>
              <a:pathLst>
                <a:path w="7316" h="11047" extrusionOk="0">
                  <a:moveTo>
                    <a:pt x="6940" y="1"/>
                  </a:moveTo>
                  <a:cubicBezTo>
                    <a:pt x="6940" y="1"/>
                    <a:pt x="5674" y="4408"/>
                    <a:pt x="3212" y="5768"/>
                  </a:cubicBezTo>
                  <a:cubicBezTo>
                    <a:pt x="680" y="7128"/>
                    <a:pt x="0" y="9285"/>
                    <a:pt x="774" y="10363"/>
                  </a:cubicBezTo>
                  <a:cubicBezTo>
                    <a:pt x="1066" y="10759"/>
                    <a:pt x="1629" y="11047"/>
                    <a:pt x="2298" y="11047"/>
                  </a:cubicBezTo>
                  <a:cubicBezTo>
                    <a:pt x="3454" y="11047"/>
                    <a:pt x="4926" y="10185"/>
                    <a:pt x="5862" y="7526"/>
                  </a:cubicBezTo>
                  <a:cubicBezTo>
                    <a:pt x="7315" y="3236"/>
                    <a:pt x="6940" y="1"/>
                    <a:pt x="6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1663;p68"/>
            <p:cNvSpPr/>
            <p:nvPr/>
          </p:nvSpPr>
          <p:spPr>
            <a:xfrm>
              <a:off x="2593977" y="2381928"/>
              <a:ext cx="306659" cy="192962"/>
            </a:xfrm>
            <a:custGeom>
              <a:avLst/>
              <a:gdLst/>
              <a:ahLst/>
              <a:cxnLst/>
              <a:rect l="l" t="t" r="r" b="b"/>
              <a:pathLst>
                <a:path w="13974" h="8793" extrusionOk="0">
                  <a:moveTo>
                    <a:pt x="6752" y="0"/>
                  </a:moveTo>
                  <a:lnTo>
                    <a:pt x="0" y="399"/>
                  </a:lnTo>
                  <a:cubicBezTo>
                    <a:pt x="0" y="399"/>
                    <a:pt x="305" y="4009"/>
                    <a:pt x="3423" y="5580"/>
                  </a:cubicBezTo>
                  <a:cubicBezTo>
                    <a:pt x="6448" y="7245"/>
                    <a:pt x="6752" y="8792"/>
                    <a:pt x="6752" y="8792"/>
                  </a:cubicBezTo>
                  <a:cubicBezTo>
                    <a:pt x="6752" y="8792"/>
                    <a:pt x="7127" y="7245"/>
                    <a:pt x="10363" y="5580"/>
                  </a:cubicBezTo>
                  <a:cubicBezTo>
                    <a:pt x="13575" y="4009"/>
                    <a:pt x="13973" y="399"/>
                    <a:pt x="13973" y="399"/>
                  </a:cubicBezTo>
                  <a:lnTo>
                    <a:pt x="67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1664;p68"/>
            <p:cNvSpPr/>
            <p:nvPr/>
          </p:nvSpPr>
          <p:spPr>
            <a:xfrm>
              <a:off x="2641313" y="1153798"/>
              <a:ext cx="205822" cy="66406"/>
            </a:xfrm>
            <a:custGeom>
              <a:avLst/>
              <a:gdLst/>
              <a:ahLst/>
              <a:cxnLst/>
              <a:rect l="l" t="t" r="r" b="b"/>
              <a:pathLst>
                <a:path w="9379" h="3026" extrusionOk="0">
                  <a:moveTo>
                    <a:pt x="1079" y="1"/>
                  </a:moveTo>
                  <a:cubicBezTo>
                    <a:pt x="492" y="1"/>
                    <a:pt x="0" y="493"/>
                    <a:pt x="0" y="1079"/>
                  </a:cubicBezTo>
                  <a:lnTo>
                    <a:pt x="0" y="3025"/>
                  </a:lnTo>
                  <a:lnTo>
                    <a:pt x="9378" y="3025"/>
                  </a:lnTo>
                  <a:lnTo>
                    <a:pt x="9378" y="1079"/>
                  </a:lnTo>
                  <a:cubicBezTo>
                    <a:pt x="9378" y="493"/>
                    <a:pt x="8886" y="1"/>
                    <a:pt x="8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1665;p68"/>
            <p:cNvSpPr/>
            <p:nvPr/>
          </p:nvSpPr>
          <p:spPr>
            <a:xfrm>
              <a:off x="2774036" y="1374521"/>
              <a:ext cx="58176" cy="57650"/>
            </a:xfrm>
            <a:custGeom>
              <a:avLst/>
              <a:gdLst/>
              <a:ahLst/>
              <a:cxnLst/>
              <a:rect l="l" t="t" r="r" b="b"/>
              <a:pathLst>
                <a:path w="2651" h="2627" extrusionOk="0">
                  <a:moveTo>
                    <a:pt x="1361" y="1"/>
                  </a:moveTo>
                  <a:cubicBezTo>
                    <a:pt x="587" y="1"/>
                    <a:pt x="1" y="587"/>
                    <a:pt x="1" y="1267"/>
                  </a:cubicBezTo>
                  <a:cubicBezTo>
                    <a:pt x="1" y="2041"/>
                    <a:pt x="587" y="2627"/>
                    <a:pt x="1361" y="2627"/>
                  </a:cubicBezTo>
                  <a:cubicBezTo>
                    <a:pt x="2064" y="2627"/>
                    <a:pt x="2650" y="2041"/>
                    <a:pt x="2650" y="1267"/>
                  </a:cubicBezTo>
                  <a:cubicBezTo>
                    <a:pt x="2650" y="587"/>
                    <a:pt x="2064" y="1"/>
                    <a:pt x="1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1666;p68"/>
            <p:cNvSpPr/>
            <p:nvPr/>
          </p:nvSpPr>
          <p:spPr>
            <a:xfrm>
              <a:off x="2527594" y="1391506"/>
              <a:ext cx="57650" cy="58154"/>
            </a:xfrm>
            <a:custGeom>
              <a:avLst/>
              <a:gdLst/>
              <a:ahLst/>
              <a:cxnLst/>
              <a:rect l="l" t="t" r="r" b="b"/>
              <a:pathLst>
                <a:path w="2627" h="2650" extrusionOk="0">
                  <a:moveTo>
                    <a:pt x="1267" y="1"/>
                  </a:moveTo>
                  <a:cubicBezTo>
                    <a:pt x="587" y="1"/>
                    <a:pt x="1" y="587"/>
                    <a:pt x="1" y="1384"/>
                  </a:cubicBezTo>
                  <a:cubicBezTo>
                    <a:pt x="1" y="2064"/>
                    <a:pt x="587" y="2650"/>
                    <a:pt x="1267" y="2650"/>
                  </a:cubicBezTo>
                  <a:cubicBezTo>
                    <a:pt x="2040" y="2650"/>
                    <a:pt x="2627" y="2064"/>
                    <a:pt x="2627" y="1384"/>
                  </a:cubicBezTo>
                  <a:cubicBezTo>
                    <a:pt x="2627" y="587"/>
                    <a:pt x="2040" y="1"/>
                    <a:pt x="12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1667;p68"/>
            <p:cNvSpPr/>
            <p:nvPr/>
          </p:nvSpPr>
          <p:spPr>
            <a:xfrm>
              <a:off x="2364499" y="2118500"/>
              <a:ext cx="58154" cy="57650"/>
            </a:xfrm>
            <a:custGeom>
              <a:avLst/>
              <a:gdLst/>
              <a:ahLst/>
              <a:cxnLst/>
              <a:rect l="l" t="t" r="r" b="b"/>
              <a:pathLst>
                <a:path w="2650" h="2627" extrusionOk="0">
                  <a:moveTo>
                    <a:pt x="1267" y="0"/>
                  </a:moveTo>
                  <a:cubicBezTo>
                    <a:pt x="587" y="0"/>
                    <a:pt x="1" y="587"/>
                    <a:pt x="1" y="1266"/>
                  </a:cubicBezTo>
                  <a:cubicBezTo>
                    <a:pt x="1" y="2040"/>
                    <a:pt x="587" y="2626"/>
                    <a:pt x="1267" y="2626"/>
                  </a:cubicBezTo>
                  <a:cubicBezTo>
                    <a:pt x="2064" y="2626"/>
                    <a:pt x="2650" y="2040"/>
                    <a:pt x="2650" y="1266"/>
                  </a:cubicBezTo>
                  <a:cubicBezTo>
                    <a:pt x="2650" y="587"/>
                    <a:pt x="2064" y="0"/>
                    <a:pt x="12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1668;p68"/>
            <p:cNvSpPr/>
            <p:nvPr/>
          </p:nvSpPr>
          <p:spPr>
            <a:xfrm>
              <a:off x="2250802" y="1854568"/>
              <a:ext cx="58154" cy="58154"/>
            </a:xfrm>
            <a:custGeom>
              <a:avLst/>
              <a:gdLst/>
              <a:ahLst/>
              <a:cxnLst/>
              <a:rect l="l" t="t" r="r" b="b"/>
              <a:pathLst>
                <a:path w="2650" h="2650" extrusionOk="0">
                  <a:moveTo>
                    <a:pt x="1290" y="0"/>
                  </a:moveTo>
                  <a:cubicBezTo>
                    <a:pt x="586" y="0"/>
                    <a:pt x="0" y="586"/>
                    <a:pt x="0" y="1383"/>
                  </a:cubicBezTo>
                  <a:cubicBezTo>
                    <a:pt x="0" y="2063"/>
                    <a:pt x="586" y="2649"/>
                    <a:pt x="1290" y="2649"/>
                  </a:cubicBezTo>
                  <a:cubicBezTo>
                    <a:pt x="2063" y="2649"/>
                    <a:pt x="2649" y="2063"/>
                    <a:pt x="2649" y="1383"/>
                  </a:cubicBezTo>
                  <a:cubicBezTo>
                    <a:pt x="2649" y="586"/>
                    <a:pt x="2063" y="0"/>
                    <a:pt x="1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1669;p68"/>
            <p:cNvSpPr/>
            <p:nvPr/>
          </p:nvSpPr>
          <p:spPr>
            <a:xfrm>
              <a:off x="2306871" y="1595244"/>
              <a:ext cx="59712" cy="60217"/>
            </a:xfrm>
            <a:custGeom>
              <a:avLst/>
              <a:gdLst/>
              <a:ahLst/>
              <a:cxnLst/>
              <a:rect l="l" t="t" r="r" b="b"/>
              <a:pathLst>
                <a:path w="2721" h="2744" extrusionOk="0">
                  <a:moveTo>
                    <a:pt x="1360" y="1"/>
                  </a:moveTo>
                  <a:cubicBezTo>
                    <a:pt x="587" y="1"/>
                    <a:pt x="1" y="587"/>
                    <a:pt x="1" y="1361"/>
                  </a:cubicBezTo>
                  <a:cubicBezTo>
                    <a:pt x="1" y="2064"/>
                    <a:pt x="587" y="2744"/>
                    <a:pt x="1360" y="2744"/>
                  </a:cubicBezTo>
                  <a:cubicBezTo>
                    <a:pt x="2040" y="2744"/>
                    <a:pt x="2720" y="2064"/>
                    <a:pt x="2720" y="1361"/>
                  </a:cubicBezTo>
                  <a:cubicBezTo>
                    <a:pt x="2720" y="587"/>
                    <a:pt x="2040" y="1"/>
                    <a:pt x="13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1670;p68"/>
            <p:cNvSpPr/>
            <p:nvPr/>
          </p:nvSpPr>
          <p:spPr>
            <a:xfrm>
              <a:off x="2994759" y="1479484"/>
              <a:ext cx="58176" cy="60217"/>
            </a:xfrm>
            <a:custGeom>
              <a:avLst/>
              <a:gdLst/>
              <a:ahLst/>
              <a:cxnLst/>
              <a:rect l="l" t="t" r="r" b="b"/>
              <a:pathLst>
                <a:path w="2651" h="2744" extrusionOk="0">
                  <a:moveTo>
                    <a:pt x="1267" y="1"/>
                  </a:moveTo>
                  <a:cubicBezTo>
                    <a:pt x="587" y="1"/>
                    <a:pt x="1" y="587"/>
                    <a:pt x="1" y="1360"/>
                  </a:cubicBezTo>
                  <a:cubicBezTo>
                    <a:pt x="1" y="2064"/>
                    <a:pt x="587" y="2744"/>
                    <a:pt x="1267" y="2744"/>
                  </a:cubicBezTo>
                  <a:cubicBezTo>
                    <a:pt x="2064" y="2744"/>
                    <a:pt x="2650" y="2064"/>
                    <a:pt x="2650" y="1360"/>
                  </a:cubicBezTo>
                  <a:cubicBezTo>
                    <a:pt x="2650" y="587"/>
                    <a:pt x="2064" y="1"/>
                    <a:pt x="12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1671;p68"/>
            <p:cNvSpPr/>
            <p:nvPr/>
          </p:nvSpPr>
          <p:spPr>
            <a:xfrm>
              <a:off x="3138323" y="1648767"/>
              <a:ext cx="60217" cy="58154"/>
            </a:xfrm>
            <a:custGeom>
              <a:avLst/>
              <a:gdLst/>
              <a:ahLst/>
              <a:cxnLst/>
              <a:rect l="l" t="t" r="r" b="b"/>
              <a:pathLst>
                <a:path w="2744" h="2650" extrusionOk="0">
                  <a:moveTo>
                    <a:pt x="1383" y="0"/>
                  </a:moveTo>
                  <a:cubicBezTo>
                    <a:pt x="586" y="0"/>
                    <a:pt x="0" y="586"/>
                    <a:pt x="0" y="1383"/>
                  </a:cubicBezTo>
                  <a:cubicBezTo>
                    <a:pt x="0" y="2063"/>
                    <a:pt x="586" y="2649"/>
                    <a:pt x="1383" y="2649"/>
                  </a:cubicBezTo>
                  <a:cubicBezTo>
                    <a:pt x="2157" y="2649"/>
                    <a:pt x="2743" y="2063"/>
                    <a:pt x="2743" y="1383"/>
                  </a:cubicBezTo>
                  <a:cubicBezTo>
                    <a:pt x="2743" y="586"/>
                    <a:pt x="2157" y="0"/>
                    <a:pt x="13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1672;p68"/>
            <p:cNvSpPr/>
            <p:nvPr/>
          </p:nvSpPr>
          <p:spPr>
            <a:xfrm>
              <a:off x="2596018" y="2270798"/>
              <a:ext cx="58176" cy="59690"/>
            </a:xfrm>
            <a:custGeom>
              <a:avLst/>
              <a:gdLst/>
              <a:ahLst/>
              <a:cxnLst/>
              <a:rect l="l" t="t" r="r" b="b"/>
              <a:pathLst>
                <a:path w="2651" h="2720" extrusionOk="0">
                  <a:moveTo>
                    <a:pt x="1267" y="0"/>
                  </a:moveTo>
                  <a:cubicBezTo>
                    <a:pt x="587" y="0"/>
                    <a:pt x="1" y="586"/>
                    <a:pt x="1" y="1360"/>
                  </a:cubicBezTo>
                  <a:cubicBezTo>
                    <a:pt x="1" y="2040"/>
                    <a:pt x="587" y="2720"/>
                    <a:pt x="1267" y="2720"/>
                  </a:cubicBezTo>
                  <a:cubicBezTo>
                    <a:pt x="2064" y="2720"/>
                    <a:pt x="2650" y="2040"/>
                    <a:pt x="2650" y="1360"/>
                  </a:cubicBezTo>
                  <a:cubicBezTo>
                    <a:pt x="2650" y="586"/>
                    <a:pt x="2064" y="0"/>
                    <a:pt x="12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1673;p68"/>
            <p:cNvSpPr/>
            <p:nvPr/>
          </p:nvSpPr>
          <p:spPr>
            <a:xfrm>
              <a:off x="2893922" y="2262042"/>
              <a:ext cx="58154" cy="60217"/>
            </a:xfrm>
            <a:custGeom>
              <a:avLst/>
              <a:gdLst/>
              <a:ahLst/>
              <a:cxnLst/>
              <a:rect l="l" t="t" r="r" b="b"/>
              <a:pathLst>
                <a:path w="2650" h="2744" extrusionOk="0">
                  <a:moveTo>
                    <a:pt x="1384" y="1"/>
                  </a:moveTo>
                  <a:cubicBezTo>
                    <a:pt x="587" y="1"/>
                    <a:pt x="1" y="680"/>
                    <a:pt x="1" y="1360"/>
                  </a:cubicBezTo>
                  <a:cubicBezTo>
                    <a:pt x="1" y="2158"/>
                    <a:pt x="587" y="2744"/>
                    <a:pt x="1384" y="2744"/>
                  </a:cubicBezTo>
                  <a:cubicBezTo>
                    <a:pt x="2064" y="2744"/>
                    <a:pt x="2650" y="2158"/>
                    <a:pt x="2650" y="1360"/>
                  </a:cubicBezTo>
                  <a:cubicBezTo>
                    <a:pt x="2650" y="680"/>
                    <a:pt x="2064" y="1"/>
                    <a:pt x="13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1674;p68"/>
            <p:cNvSpPr/>
            <p:nvPr/>
          </p:nvSpPr>
          <p:spPr>
            <a:xfrm>
              <a:off x="3086862" y="2105640"/>
              <a:ext cx="58154" cy="59690"/>
            </a:xfrm>
            <a:custGeom>
              <a:avLst/>
              <a:gdLst/>
              <a:ahLst/>
              <a:cxnLst/>
              <a:rect l="l" t="t" r="r" b="b"/>
              <a:pathLst>
                <a:path w="2650" h="2720" extrusionOk="0">
                  <a:moveTo>
                    <a:pt x="1290" y="0"/>
                  </a:moveTo>
                  <a:cubicBezTo>
                    <a:pt x="587" y="0"/>
                    <a:pt x="1" y="586"/>
                    <a:pt x="1" y="1360"/>
                  </a:cubicBezTo>
                  <a:cubicBezTo>
                    <a:pt x="1" y="2040"/>
                    <a:pt x="587" y="2720"/>
                    <a:pt x="1290" y="2720"/>
                  </a:cubicBezTo>
                  <a:cubicBezTo>
                    <a:pt x="2064" y="2720"/>
                    <a:pt x="2650" y="2040"/>
                    <a:pt x="2650" y="1360"/>
                  </a:cubicBezTo>
                  <a:cubicBezTo>
                    <a:pt x="2650" y="586"/>
                    <a:pt x="2064" y="0"/>
                    <a:pt x="1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1675;p68"/>
            <p:cNvSpPr/>
            <p:nvPr/>
          </p:nvSpPr>
          <p:spPr>
            <a:xfrm>
              <a:off x="3174840" y="1886980"/>
              <a:ext cx="58176" cy="57628"/>
            </a:xfrm>
            <a:custGeom>
              <a:avLst/>
              <a:gdLst/>
              <a:ahLst/>
              <a:cxnLst/>
              <a:rect l="l" t="t" r="r" b="b"/>
              <a:pathLst>
                <a:path w="2651" h="2626" extrusionOk="0">
                  <a:moveTo>
                    <a:pt x="1384" y="0"/>
                  </a:moveTo>
                  <a:cubicBezTo>
                    <a:pt x="587" y="0"/>
                    <a:pt x="1" y="586"/>
                    <a:pt x="1" y="1266"/>
                  </a:cubicBezTo>
                  <a:cubicBezTo>
                    <a:pt x="1" y="2040"/>
                    <a:pt x="587" y="2626"/>
                    <a:pt x="1384" y="2626"/>
                  </a:cubicBezTo>
                  <a:cubicBezTo>
                    <a:pt x="2064" y="2626"/>
                    <a:pt x="2650" y="2040"/>
                    <a:pt x="2650" y="1266"/>
                  </a:cubicBezTo>
                  <a:cubicBezTo>
                    <a:pt x="2650" y="586"/>
                    <a:pt x="2064" y="0"/>
                    <a:pt x="1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1676;p68"/>
            <p:cNvSpPr/>
            <p:nvPr/>
          </p:nvSpPr>
          <p:spPr>
            <a:xfrm>
              <a:off x="2619697" y="2459109"/>
              <a:ext cx="253158" cy="115782"/>
            </a:xfrm>
            <a:custGeom>
              <a:avLst/>
              <a:gdLst/>
              <a:ahLst/>
              <a:cxnLst/>
              <a:rect l="l" t="t" r="r" b="b"/>
              <a:pathLst>
                <a:path w="11536" h="5276" extrusionOk="0">
                  <a:moveTo>
                    <a:pt x="0" y="0"/>
                  </a:moveTo>
                  <a:cubicBezTo>
                    <a:pt x="493" y="797"/>
                    <a:pt x="1173" y="1571"/>
                    <a:pt x="2251" y="2063"/>
                  </a:cubicBezTo>
                  <a:cubicBezTo>
                    <a:pt x="5276" y="3728"/>
                    <a:pt x="5580" y="5275"/>
                    <a:pt x="5580" y="5275"/>
                  </a:cubicBezTo>
                  <a:cubicBezTo>
                    <a:pt x="5580" y="5275"/>
                    <a:pt x="5955" y="3728"/>
                    <a:pt x="9191" y="2063"/>
                  </a:cubicBezTo>
                  <a:cubicBezTo>
                    <a:pt x="10269" y="1571"/>
                    <a:pt x="10949" y="797"/>
                    <a:pt x="115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1677;p68"/>
            <p:cNvSpPr/>
            <p:nvPr/>
          </p:nvSpPr>
          <p:spPr>
            <a:xfrm>
              <a:off x="2664970" y="1087436"/>
              <a:ext cx="151794" cy="128642"/>
            </a:xfrm>
            <a:custGeom>
              <a:avLst/>
              <a:gdLst/>
              <a:ahLst/>
              <a:cxnLst/>
              <a:rect l="l" t="t" r="r" b="b"/>
              <a:pathLst>
                <a:path w="6917" h="5862" extrusionOk="0">
                  <a:moveTo>
                    <a:pt x="3517" y="0"/>
                  </a:moveTo>
                  <a:cubicBezTo>
                    <a:pt x="1548" y="0"/>
                    <a:pt x="1" y="1360"/>
                    <a:pt x="1" y="2931"/>
                  </a:cubicBezTo>
                  <a:cubicBezTo>
                    <a:pt x="1" y="4572"/>
                    <a:pt x="1548" y="5862"/>
                    <a:pt x="3517" y="5862"/>
                  </a:cubicBezTo>
                  <a:cubicBezTo>
                    <a:pt x="5463" y="5862"/>
                    <a:pt x="6917" y="4572"/>
                    <a:pt x="6917" y="2931"/>
                  </a:cubicBezTo>
                  <a:cubicBezTo>
                    <a:pt x="6917" y="1360"/>
                    <a:pt x="5463" y="0"/>
                    <a:pt x="3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1678;p68"/>
            <p:cNvSpPr/>
            <p:nvPr/>
          </p:nvSpPr>
          <p:spPr>
            <a:xfrm>
              <a:off x="1923053" y="2750823"/>
              <a:ext cx="22" cy="21638"/>
            </a:xfrm>
            <a:custGeom>
              <a:avLst/>
              <a:gdLst/>
              <a:ahLst/>
              <a:cxnLst/>
              <a:rect l="l" t="t" r="r" b="b"/>
              <a:pathLst>
                <a:path w="1" h="986" fill="none" extrusionOk="0">
                  <a:moveTo>
                    <a:pt x="1" y="985"/>
                  </a:moveTo>
                  <a:lnTo>
                    <a:pt x="1" y="0"/>
                  </a:lnTo>
                </a:path>
              </a:pathLst>
            </a:custGeom>
            <a:noFill/>
            <a:ln w="19350" cap="rnd" cmpd="sng">
              <a:solidFill>
                <a:srgbClr val="E7D8B8"/>
              </a:solidFill>
              <a:prstDash val="solid"/>
              <a:miter lim="23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1679;p68"/>
            <p:cNvSpPr/>
            <p:nvPr/>
          </p:nvSpPr>
          <p:spPr>
            <a:xfrm>
              <a:off x="1923053" y="51742"/>
              <a:ext cx="22" cy="2684181"/>
            </a:xfrm>
            <a:custGeom>
              <a:avLst/>
              <a:gdLst/>
              <a:ahLst/>
              <a:cxnLst/>
              <a:rect l="l" t="t" r="r" b="b"/>
              <a:pathLst>
                <a:path w="1" h="122314" fill="none" extrusionOk="0">
                  <a:moveTo>
                    <a:pt x="1" y="122314"/>
                  </a:moveTo>
                  <a:lnTo>
                    <a:pt x="1" y="120344"/>
                  </a:lnTo>
                  <a:moveTo>
                    <a:pt x="1" y="119570"/>
                  </a:moveTo>
                  <a:lnTo>
                    <a:pt x="1" y="117624"/>
                  </a:lnTo>
                  <a:moveTo>
                    <a:pt x="1" y="116827"/>
                  </a:moveTo>
                  <a:lnTo>
                    <a:pt x="1" y="114881"/>
                  </a:lnTo>
                  <a:moveTo>
                    <a:pt x="1" y="114108"/>
                  </a:moveTo>
                  <a:lnTo>
                    <a:pt x="1" y="112138"/>
                  </a:lnTo>
                  <a:moveTo>
                    <a:pt x="1" y="111365"/>
                  </a:moveTo>
                  <a:lnTo>
                    <a:pt x="1" y="109419"/>
                  </a:lnTo>
                  <a:moveTo>
                    <a:pt x="1" y="108622"/>
                  </a:moveTo>
                  <a:lnTo>
                    <a:pt x="1" y="106676"/>
                  </a:lnTo>
                  <a:moveTo>
                    <a:pt x="1" y="105902"/>
                  </a:moveTo>
                  <a:lnTo>
                    <a:pt x="1" y="103933"/>
                  </a:lnTo>
                  <a:moveTo>
                    <a:pt x="1" y="103159"/>
                  </a:moveTo>
                  <a:lnTo>
                    <a:pt x="1" y="101213"/>
                  </a:lnTo>
                  <a:moveTo>
                    <a:pt x="1" y="100416"/>
                  </a:moveTo>
                  <a:lnTo>
                    <a:pt x="1" y="98470"/>
                  </a:lnTo>
                  <a:moveTo>
                    <a:pt x="1" y="97696"/>
                  </a:moveTo>
                  <a:lnTo>
                    <a:pt x="1" y="95727"/>
                  </a:lnTo>
                  <a:moveTo>
                    <a:pt x="1" y="94953"/>
                  </a:moveTo>
                  <a:lnTo>
                    <a:pt x="1" y="93007"/>
                  </a:lnTo>
                  <a:moveTo>
                    <a:pt x="1" y="92210"/>
                  </a:moveTo>
                  <a:lnTo>
                    <a:pt x="1" y="90264"/>
                  </a:lnTo>
                  <a:moveTo>
                    <a:pt x="1" y="89490"/>
                  </a:moveTo>
                  <a:lnTo>
                    <a:pt x="1" y="87521"/>
                  </a:lnTo>
                  <a:moveTo>
                    <a:pt x="1" y="86747"/>
                  </a:moveTo>
                  <a:lnTo>
                    <a:pt x="1" y="84801"/>
                  </a:lnTo>
                  <a:moveTo>
                    <a:pt x="1" y="84004"/>
                  </a:moveTo>
                  <a:lnTo>
                    <a:pt x="1" y="82058"/>
                  </a:lnTo>
                  <a:moveTo>
                    <a:pt x="1" y="81285"/>
                  </a:moveTo>
                  <a:lnTo>
                    <a:pt x="1" y="79315"/>
                  </a:lnTo>
                  <a:moveTo>
                    <a:pt x="1" y="78542"/>
                  </a:moveTo>
                  <a:lnTo>
                    <a:pt x="1" y="76596"/>
                  </a:lnTo>
                  <a:moveTo>
                    <a:pt x="1" y="75798"/>
                  </a:moveTo>
                  <a:lnTo>
                    <a:pt x="1" y="73853"/>
                  </a:lnTo>
                  <a:moveTo>
                    <a:pt x="1" y="73079"/>
                  </a:moveTo>
                  <a:lnTo>
                    <a:pt x="1" y="71109"/>
                  </a:lnTo>
                  <a:moveTo>
                    <a:pt x="1" y="70336"/>
                  </a:moveTo>
                  <a:lnTo>
                    <a:pt x="1" y="68390"/>
                  </a:lnTo>
                  <a:moveTo>
                    <a:pt x="1" y="67593"/>
                  </a:moveTo>
                  <a:lnTo>
                    <a:pt x="1" y="65647"/>
                  </a:lnTo>
                  <a:moveTo>
                    <a:pt x="1" y="64873"/>
                  </a:moveTo>
                  <a:lnTo>
                    <a:pt x="1" y="62904"/>
                  </a:lnTo>
                  <a:moveTo>
                    <a:pt x="1" y="62130"/>
                  </a:moveTo>
                  <a:lnTo>
                    <a:pt x="1" y="60184"/>
                  </a:lnTo>
                  <a:moveTo>
                    <a:pt x="1" y="59387"/>
                  </a:moveTo>
                  <a:lnTo>
                    <a:pt x="1" y="57441"/>
                  </a:lnTo>
                  <a:moveTo>
                    <a:pt x="1" y="56667"/>
                  </a:moveTo>
                  <a:lnTo>
                    <a:pt x="1" y="54698"/>
                  </a:lnTo>
                  <a:moveTo>
                    <a:pt x="1" y="53924"/>
                  </a:moveTo>
                  <a:lnTo>
                    <a:pt x="1" y="51978"/>
                  </a:lnTo>
                  <a:moveTo>
                    <a:pt x="1" y="51181"/>
                  </a:moveTo>
                  <a:lnTo>
                    <a:pt x="1" y="49235"/>
                  </a:lnTo>
                  <a:moveTo>
                    <a:pt x="1" y="48461"/>
                  </a:moveTo>
                  <a:lnTo>
                    <a:pt x="1" y="46492"/>
                  </a:lnTo>
                  <a:moveTo>
                    <a:pt x="1" y="45718"/>
                  </a:moveTo>
                  <a:lnTo>
                    <a:pt x="1" y="43772"/>
                  </a:lnTo>
                  <a:moveTo>
                    <a:pt x="1" y="42975"/>
                  </a:moveTo>
                  <a:lnTo>
                    <a:pt x="1" y="41029"/>
                  </a:lnTo>
                  <a:moveTo>
                    <a:pt x="1" y="40256"/>
                  </a:moveTo>
                  <a:lnTo>
                    <a:pt x="1" y="38286"/>
                  </a:lnTo>
                  <a:moveTo>
                    <a:pt x="1" y="37513"/>
                  </a:moveTo>
                  <a:lnTo>
                    <a:pt x="1" y="35567"/>
                  </a:lnTo>
                  <a:moveTo>
                    <a:pt x="1" y="34770"/>
                  </a:moveTo>
                  <a:lnTo>
                    <a:pt x="1" y="32824"/>
                  </a:lnTo>
                  <a:moveTo>
                    <a:pt x="1" y="32050"/>
                  </a:moveTo>
                  <a:lnTo>
                    <a:pt x="1" y="30081"/>
                  </a:lnTo>
                  <a:moveTo>
                    <a:pt x="1" y="29307"/>
                  </a:moveTo>
                  <a:lnTo>
                    <a:pt x="1" y="27361"/>
                  </a:lnTo>
                  <a:moveTo>
                    <a:pt x="1" y="26564"/>
                  </a:moveTo>
                  <a:lnTo>
                    <a:pt x="1" y="24618"/>
                  </a:lnTo>
                  <a:moveTo>
                    <a:pt x="1" y="23844"/>
                  </a:moveTo>
                  <a:lnTo>
                    <a:pt x="1" y="21875"/>
                  </a:lnTo>
                  <a:moveTo>
                    <a:pt x="1" y="21101"/>
                  </a:moveTo>
                  <a:lnTo>
                    <a:pt x="1" y="19155"/>
                  </a:lnTo>
                  <a:moveTo>
                    <a:pt x="1" y="18358"/>
                  </a:moveTo>
                  <a:lnTo>
                    <a:pt x="1" y="16412"/>
                  </a:lnTo>
                  <a:moveTo>
                    <a:pt x="1" y="15638"/>
                  </a:moveTo>
                  <a:lnTo>
                    <a:pt x="1" y="13669"/>
                  </a:lnTo>
                  <a:moveTo>
                    <a:pt x="1" y="12895"/>
                  </a:moveTo>
                  <a:lnTo>
                    <a:pt x="1" y="10949"/>
                  </a:lnTo>
                  <a:moveTo>
                    <a:pt x="1" y="10152"/>
                  </a:moveTo>
                  <a:lnTo>
                    <a:pt x="1" y="8206"/>
                  </a:lnTo>
                  <a:moveTo>
                    <a:pt x="1" y="7433"/>
                  </a:moveTo>
                  <a:lnTo>
                    <a:pt x="1" y="5463"/>
                  </a:lnTo>
                  <a:moveTo>
                    <a:pt x="1" y="4690"/>
                  </a:moveTo>
                  <a:lnTo>
                    <a:pt x="1" y="2744"/>
                  </a:lnTo>
                  <a:moveTo>
                    <a:pt x="1" y="1946"/>
                  </a:moveTo>
                  <a:lnTo>
                    <a:pt x="1" y="1"/>
                  </a:lnTo>
                </a:path>
              </a:pathLst>
            </a:custGeom>
            <a:noFill/>
            <a:ln w="19350" cap="rnd" cmpd="sng">
              <a:solidFill>
                <a:schemeClr val="lt1"/>
              </a:solidFill>
              <a:prstDash val="solid"/>
              <a:miter lim="23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1680;p68"/>
            <p:cNvSpPr/>
            <p:nvPr/>
          </p:nvSpPr>
          <p:spPr>
            <a:xfrm>
              <a:off x="1923053" y="23960"/>
              <a:ext cx="22" cy="21638"/>
            </a:xfrm>
            <a:custGeom>
              <a:avLst/>
              <a:gdLst/>
              <a:ahLst/>
              <a:cxnLst/>
              <a:rect l="l" t="t" r="r" b="b"/>
              <a:pathLst>
                <a:path w="1" h="986" fill="none" extrusionOk="0">
                  <a:moveTo>
                    <a:pt x="1" y="985"/>
                  </a:moveTo>
                  <a:lnTo>
                    <a:pt x="1" y="0"/>
                  </a:lnTo>
                </a:path>
              </a:pathLst>
            </a:custGeom>
            <a:noFill/>
            <a:ln w="19350" cap="rnd" cmpd="sng">
              <a:solidFill>
                <a:schemeClr val="lt1"/>
              </a:solidFill>
              <a:prstDash val="solid"/>
              <a:miter lim="23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1681;p68"/>
            <p:cNvSpPr/>
            <p:nvPr/>
          </p:nvSpPr>
          <p:spPr>
            <a:xfrm>
              <a:off x="1847935" y="2028460"/>
              <a:ext cx="150257" cy="149753"/>
            </a:xfrm>
            <a:custGeom>
              <a:avLst/>
              <a:gdLst/>
              <a:ahLst/>
              <a:cxnLst/>
              <a:rect l="l" t="t" r="r" b="b"/>
              <a:pathLst>
                <a:path w="6847" h="6824" extrusionOk="0">
                  <a:moveTo>
                    <a:pt x="3424" y="1"/>
                  </a:moveTo>
                  <a:cubicBezTo>
                    <a:pt x="1571" y="1"/>
                    <a:pt x="1" y="1548"/>
                    <a:pt x="1" y="3423"/>
                  </a:cubicBezTo>
                  <a:cubicBezTo>
                    <a:pt x="1" y="5276"/>
                    <a:pt x="1571" y="6823"/>
                    <a:pt x="3424" y="6823"/>
                  </a:cubicBezTo>
                  <a:cubicBezTo>
                    <a:pt x="5276" y="6823"/>
                    <a:pt x="6847" y="5276"/>
                    <a:pt x="6847" y="3423"/>
                  </a:cubicBezTo>
                  <a:cubicBezTo>
                    <a:pt x="6847" y="1548"/>
                    <a:pt x="5276" y="1"/>
                    <a:pt x="34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1682;p68"/>
            <p:cNvSpPr/>
            <p:nvPr/>
          </p:nvSpPr>
          <p:spPr>
            <a:xfrm>
              <a:off x="1847935" y="624375"/>
              <a:ext cx="150257" cy="149753"/>
            </a:xfrm>
            <a:custGeom>
              <a:avLst/>
              <a:gdLst/>
              <a:ahLst/>
              <a:cxnLst/>
              <a:rect l="l" t="t" r="r" b="b"/>
              <a:pathLst>
                <a:path w="6847" h="6824" extrusionOk="0">
                  <a:moveTo>
                    <a:pt x="3424" y="1"/>
                  </a:moveTo>
                  <a:cubicBezTo>
                    <a:pt x="1571" y="1"/>
                    <a:pt x="1" y="1548"/>
                    <a:pt x="1" y="3400"/>
                  </a:cubicBezTo>
                  <a:cubicBezTo>
                    <a:pt x="1" y="5370"/>
                    <a:pt x="1571" y="6823"/>
                    <a:pt x="3424" y="6823"/>
                  </a:cubicBezTo>
                  <a:cubicBezTo>
                    <a:pt x="5276" y="6823"/>
                    <a:pt x="6847" y="5370"/>
                    <a:pt x="6847" y="3400"/>
                  </a:cubicBezTo>
                  <a:cubicBezTo>
                    <a:pt x="6847" y="1548"/>
                    <a:pt x="5276" y="1"/>
                    <a:pt x="3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1683;p68"/>
            <p:cNvSpPr/>
            <p:nvPr/>
          </p:nvSpPr>
          <p:spPr>
            <a:xfrm>
              <a:off x="1847935" y="2371109"/>
              <a:ext cx="150257" cy="150257"/>
            </a:xfrm>
            <a:custGeom>
              <a:avLst/>
              <a:gdLst/>
              <a:ahLst/>
              <a:cxnLst/>
              <a:rect l="l" t="t" r="r" b="b"/>
              <a:pathLst>
                <a:path w="6847" h="6847" extrusionOk="0">
                  <a:moveTo>
                    <a:pt x="3424" y="1"/>
                  </a:moveTo>
                  <a:cubicBezTo>
                    <a:pt x="1571" y="1"/>
                    <a:pt x="1" y="1572"/>
                    <a:pt x="1" y="3424"/>
                  </a:cubicBezTo>
                  <a:cubicBezTo>
                    <a:pt x="1" y="5276"/>
                    <a:pt x="1571" y="6847"/>
                    <a:pt x="3424" y="6847"/>
                  </a:cubicBezTo>
                  <a:cubicBezTo>
                    <a:pt x="5276" y="6847"/>
                    <a:pt x="6847" y="5276"/>
                    <a:pt x="6847" y="3424"/>
                  </a:cubicBezTo>
                  <a:cubicBezTo>
                    <a:pt x="6847" y="1572"/>
                    <a:pt x="5276" y="1"/>
                    <a:pt x="34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1684;p68"/>
            <p:cNvSpPr/>
            <p:nvPr/>
          </p:nvSpPr>
          <p:spPr>
            <a:xfrm>
              <a:off x="1847935" y="246745"/>
              <a:ext cx="150257" cy="150257"/>
            </a:xfrm>
            <a:custGeom>
              <a:avLst/>
              <a:gdLst/>
              <a:ahLst/>
              <a:cxnLst/>
              <a:rect l="l" t="t" r="r" b="b"/>
              <a:pathLst>
                <a:path w="6847" h="6847" extrusionOk="0">
                  <a:moveTo>
                    <a:pt x="3424" y="0"/>
                  </a:moveTo>
                  <a:cubicBezTo>
                    <a:pt x="1571" y="0"/>
                    <a:pt x="1" y="1571"/>
                    <a:pt x="1" y="3423"/>
                  </a:cubicBezTo>
                  <a:cubicBezTo>
                    <a:pt x="1" y="5369"/>
                    <a:pt x="1571" y="6846"/>
                    <a:pt x="3424" y="6846"/>
                  </a:cubicBezTo>
                  <a:cubicBezTo>
                    <a:pt x="5276" y="6846"/>
                    <a:pt x="6847" y="5369"/>
                    <a:pt x="6847" y="3423"/>
                  </a:cubicBezTo>
                  <a:cubicBezTo>
                    <a:pt x="6847" y="1571"/>
                    <a:pt x="5276" y="0"/>
                    <a:pt x="34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1685;p68"/>
            <p:cNvSpPr/>
            <p:nvPr/>
          </p:nvSpPr>
          <p:spPr>
            <a:xfrm>
              <a:off x="1824279" y="2178191"/>
              <a:ext cx="197593" cy="197571"/>
            </a:xfrm>
            <a:custGeom>
              <a:avLst/>
              <a:gdLst/>
              <a:ahLst/>
              <a:cxnLst/>
              <a:rect l="l" t="t" r="r" b="b"/>
              <a:pathLst>
                <a:path w="9004" h="9003" extrusionOk="0">
                  <a:moveTo>
                    <a:pt x="4502" y="0"/>
                  </a:moveTo>
                  <a:cubicBezTo>
                    <a:pt x="1969" y="0"/>
                    <a:pt x="0" y="1969"/>
                    <a:pt x="0" y="4501"/>
                  </a:cubicBezTo>
                  <a:cubicBezTo>
                    <a:pt x="0" y="6940"/>
                    <a:pt x="1969" y="9003"/>
                    <a:pt x="4502" y="9003"/>
                  </a:cubicBezTo>
                  <a:cubicBezTo>
                    <a:pt x="6940" y="9003"/>
                    <a:pt x="9003" y="6940"/>
                    <a:pt x="9003" y="4501"/>
                  </a:cubicBezTo>
                  <a:cubicBezTo>
                    <a:pt x="9003" y="1969"/>
                    <a:pt x="6940" y="0"/>
                    <a:pt x="45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11686;p68"/>
            <p:cNvSpPr/>
            <p:nvPr/>
          </p:nvSpPr>
          <p:spPr>
            <a:xfrm>
              <a:off x="1462054" y="2937071"/>
              <a:ext cx="1014122" cy="1112326"/>
            </a:xfrm>
            <a:custGeom>
              <a:avLst/>
              <a:gdLst/>
              <a:ahLst/>
              <a:cxnLst/>
              <a:rect l="l" t="t" r="r" b="b"/>
              <a:pathLst>
                <a:path w="46212" h="50687" extrusionOk="0">
                  <a:moveTo>
                    <a:pt x="15052" y="1"/>
                  </a:moveTo>
                  <a:cubicBezTo>
                    <a:pt x="15052" y="1"/>
                    <a:pt x="1" y="3048"/>
                    <a:pt x="1" y="19343"/>
                  </a:cubicBezTo>
                  <a:cubicBezTo>
                    <a:pt x="1" y="35660"/>
                    <a:pt x="18569" y="49728"/>
                    <a:pt x="18569" y="49728"/>
                  </a:cubicBezTo>
                  <a:cubicBezTo>
                    <a:pt x="18569" y="49728"/>
                    <a:pt x="19434" y="50686"/>
                    <a:pt x="20796" y="50686"/>
                  </a:cubicBezTo>
                  <a:cubicBezTo>
                    <a:pt x="21476" y="50686"/>
                    <a:pt x="22281" y="50447"/>
                    <a:pt x="23165" y="49728"/>
                  </a:cubicBezTo>
                  <a:cubicBezTo>
                    <a:pt x="23165" y="49728"/>
                    <a:pt x="40537" y="40350"/>
                    <a:pt x="43468" y="21593"/>
                  </a:cubicBezTo>
                  <a:cubicBezTo>
                    <a:pt x="46211" y="3728"/>
                    <a:pt x="29307" y="118"/>
                    <a:pt x="25697" y="118"/>
                  </a:cubicBezTo>
                  <a:cubicBezTo>
                    <a:pt x="22086" y="118"/>
                    <a:pt x="15052" y="1"/>
                    <a:pt x="150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11687;p68"/>
            <p:cNvSpPr/>
            <p:nvPr/>
          </p:nvSpPr>
          <p:spPr>
            <a:xfrm>
              <a:off x="1770755" y="2800222"/>
              <a:ext cx="304619" cy="143564"/>
            </a:xfrm>
            <a:custGeom>
              <a:avLst/>
              <a:gdLst/>
              <a:ahLst/>
              <a:cxnLst/>
              <a:rect l="l" t="t" r="r" b="b"/>
              <a:pathLst>
                <a:path w="13881" h="6542" extrusionOk="0">
                  <a:moveTo>
                    <a:pt x="6941" y="0"/>
                  </a:moveTo>
                  <a:cubicBezTo>
                    <a:pt x="1361" y="0"/>
                    <a:pt x="1" y="6541"/>
                    <a:pt x="1" y="6541"/>
                  </a:cubicBezTo>
                  <a:lnTo>
                    <a:pt x="13880" y="6541"/>
                  </a:lnTo>
                  <a:cubicBezTo>
                    <a:pt x="13880" y="6541"/>
                    <a:pt x="12497" y="0"/>
                    <a:pt x="6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11688;p68"/>
            <p:cNvSpPr/>
            <p:nvPr/>
          </p:nvSpPr>
          <p:spPr>
            <a:xfrm>
              <a:off x="1301132" y="2499158"/>
              <a:ext cx="1273073" cy="623019"/>
            </a:xfrm>
            <a:custGeom>
              <a:avLst/>
              <a:gdLst/>
              <a:ahLst/>
              <a:cxnLst/>
              <a:rect l="l" t="t" r="r" b="b"/>
              <a:pathLst>
                <a:path w="58012" h="28390" extrusionOk="0">
                  <a:moveTo>
                    <a:pt x="10542" y="6242"/>
                  </a:moveTo>
                  <a:cubicBezTo>
                    <a:pt x="11796" y="6242"/>
                    <a:pt x="13207" y="6437"/>
                    <a:pt x="14766" y="6873"/>
                  </a:cubicBezTo>
                  <a:cubicBezTo>
                    <a:pt x="22385" y="8936"/>
                    <a:pt x="25996" y="12148"/>
                    <a:pt x="25996" y="12148"/>
                  </a:cubicBezTo>
                  <a:cubicBezTo>
                    <a:pt x="19559" y="15367"/>
                    <a:pt x="14408" y="16629"/>
                    <a:pt x="10677" y="16629"/>
                  </a:cubicBezTo>
                  <a:cubicBezTo>
                    <a:pt x="6361" y="16629"/>
                    <a:pt x="3944" y="14941"/>
                    <a:pt x="3629" y="12641"/>
                  </a:cubicBezTo>
                  <a:cubicBezTo>
                    <a:pt x="3087" y="9292"/>
                    <a:pt x="5590" y="6242"/>
                    <a:pt x="10542" y="6242"/>
                  </a:cubicBezTo>
                  <a:close/>
                  <a:moveTo>
                    <a:pt x="47716" y="7915"/>
                  </a:moveTo>
                  <a:cubicBezTo>
                    <a:pt x="57639" y="7915"/>
                    <a:pt x="55390" y="14031"/>
                    <a:pt x="51012" y="16837"/>
                  </a:cubicBezTo>
                  <a:cubicBezTo>
                    <a:pt x="49831" y="17581"/>
                    <a:pt x="48334" y="17916"/>
                    <a:pt x="46658" y="17916"/>
                  </a:cubicBezTo>
                  <a:cubicBezTo>
                    <a:pt x="41942" y="17916"/>
                    <a:pt x="35803" y="15271"/>
                    <a:pt x="31271" y="11656"/>
                  </a:cubicBezTo>
                  <a:cubicBezTo>
                    <a:pt x="31271" y="11656"/>
                    <a:pt x="34788" y="8444"/>
                    <a:pt x="46323" y="7952"/>
                  </a:cubicBezTo>
                  <a:cubicBezTo>
                    <a:pt x="46812" y="7927"/>
                    <a:pt x="47276" y="7915"/>
                    <a:pt x="47716" y="7915"/>
                  </a:cubicBezTo>
                  <a:close/>
                  <a:moveTo>
                    <a:pt x="10294" y="0"/>
                  </a:moveTo>
                  <a:cubicBezTo>
                    <a:pt x="3872" y="0"/>
                    <a:pt x="1" y="7351"/>
                    <a:pt x="980" y="12055"/>
                  </a:cubicBezTo>
                  <a:cubicBezTo>
                    <a:pt x="1690" y="15788"/>
                    <a:pt x="4322" y="18852"/>
                    <a:pt x="11948" y="18852"/>
                  </a:cubicBezTo>
                  <a:cubicBezTo>
                    <a:pt x="14906" y="18852"/>
                    <a:pt x="18614" y="18391"/>
                    <a:pt x="23253" y="17330"/>
                  </a:cubicBezTo>
                  <a:lnTo>
                    <a:pt x="23253" y="17330"/>
                  </a:lnTo>
                  <a:cubicBezTo>
                    <a:pt x="23253" y="17330"/>
                    <a:pt x="23839" y="18690"/>
                    <a:pt x="22667" y="19956"/>
                  </a:cubicBezTo>
                  <a:cubicBezTo>
                    <a:pt x="22292" y="20448"/>
                    <a:pt x="21706" y="20940"/>
                    <a:pt x="20815" y="21339"/>
                  </a:cubicBezTo>
                  <a:cubicBezTo>
                    <a:pt x="19514" y="21927"/>
                    <a:pt x="18400" y="22152"/>
                    <a:pt x="17422" y="22152"/>
                  </a:cubicBezTo>
                  <a:cubicBezTo>
                    <a:pt x="15825" y="22152"/>
                    <a:pt x="14590" y="21551"/>
                    <a:pt x="13500" y="20940"/>
                  </a:cubicBezTo>
                  <a:cubicBezTo>
                    <a:pt x="12632" y="20378"/>
                    <a:pt x="11656" y="19924"/>
                    <a:pt x="10810" y="19924"/>
                  </a:cubicBezTo>
                  <a:cubicBezTo>
                    <a:pt x="10034" y="19924"/>
                    <a:pt x="9369" y="20306"/>
                    <a:pt x="8998" y="21339"/>
                  </a:cubicBezTo>
                  <a:cubicBezTo>
                    <a:pt x="8289" y="23209"/>
                    <a:pt x="12251" y="26006"/>
                    <a:pt x="16366" y="26006"/>
                  </a:cubicBezTo>
                  <a:cubicBezTo>
                    <a:pt x="16739" y="26006"/>
                    <a:pt x="17113" y="25983"/>
                    <a:pt x="17485" y="25934"/>
                  </a:cubicBezTo>
                  <a:cubicBezTo>
                    <a:pt x="21987" y="25442"/>
                    <a:pt x="26090" y="23003"/>
                    <a:pt x="27075" y="18408"/>
                  </a:cubicBezTo>
                  <a:cubicBezTo>
                    <a:pt x="27509" y="16059"/>
                    <a:pt x="27802" y="15252"/>
                    <a:pt x="28072" y="15252"/>
                  </a:cubicBezTo>
                  <a:cubicBezTo>
                    <a:pt x="28341" y="15252"/>
                    <a:pt x="28587" y="16054"/>
                    <a:pt x="28927" y="16931"/>
                  </a:cubicBezTo>
                  <a:cubicBezTo>
                    <a:pt x="29607" y="18689"/>
                    <a:pt x="35960" y="25137"/>
                    <a:pt x="45620" y="27692"/>
                  </a:cubicBezTo>
                  <a:cubicBezTo>
                    <a:pt x="47507" y="28186"/>
                    <a:pt x="49045" y="28390"/>
                    <a:pt x="50292" y="28390"/>
                  </a:cubicBezTo>
                  <a:cubicBezTo>
                    <a:pt x="55442" y="28390"/>
                    <a:pt x="55621" y="24908"/>
                    <a:pt x="54904" y="23965"/>
                  </a:cubicBezTo>
                  <a:cubicBezTo>
                    <a:pt x="54704" y="23721"/>
                    <a:pt x="54558" y="23633"/>
                    <a:pt x="54379" y="23633"/>
                  </a:cubicBezTo>
                  <a:cubicBezTo>
                    <a:pt x="53916" y="23633"/>
                    <a:pt x="53230" y="24216"/>
                    <a:pt x="50830" y="24216"/>
                  </a:cubicBezTo>
                  <a:cubicBezTo>
                    <a:pt x="49677" y="24216"/>
                    <a:pt x="48128" y="24081"/>
                    <a:pt x="46018" y="23683"/>
                  </a:cubicBezTo>
                  <a:cubicBezTo>
                    <a:pt x="37812" y="22112"/>
                    <a:pt x="33897" y="19674"/>
                    <a:pt x="30193" y="13907"/>
                  </a:cubicBezTo>
                  <a:lnTo>
                    <a:pt x="30193" y="13907"/>
                  </a:lnTo>
                  <a:cubicBezTo>
                    <a:pt x="30194" y="13908"/>
                    <a:pt x="34109" y="19487"/>
                    <a:pt x="44166" y="21128"/>
                  </a:cubicBezTo>
                  <a:cubicBezTo>
                    <a:pt x="45032" y="21279"/>
                    <a:pt x="45852" y="21350"/>
                    <a:pt x="46627" y="21350"/>
                  </a:cubicBezTo>
                  <a:cubicBezTo>
                    <a:pt x="54851" y="21350"/>
                    <a:pt x="58011" y="13416"/>
                    <a:pt x="57647" y="10202"/>
                  </a:cubicBezTo>
                  <a:cubicBezTo>
                    <a:pt x="57339" y="7415"/>
                    <a:pt x="54181" y="4614"/>
                    <a:pt x="48497" y="4614"/>
                  </a:cubicBezTo>
                  <a:cubicBezTo>
                    <a:pt x="46817" y="4614"/>
                    <a:pt x="44918" y="4858"/>
                    <a:pt x="42806" y="5420"/>
                  </a:cubicBezTo>
                  <a:cubicBezTo>
                    <a:pt x="33522" y="7764"/>
                    <a:pt x="30779" y="10577"/>
                    <a:pt x="30779" y="10577"/>
                  </a:cubicBezTo>
                  <a:cubicBezTo>
                    <a:pt x="30779" y="10577"/>
                    <a:pt x="30316" y="9190"/>
                    <a:pt x="28340" y="9190"/>
                  </a:cubicBezTo>
                  <a:cubicBezTo>
                    <a:pt x="27920" y="9190"/>
                    <a:pt x="27431" y="9253"/>
                    <a:pt x="26864" y="9405"/>
                  </a:cubicBezTo>
                  <a:cubicBezTo>
                    <a:pt x="26864" y="9405"/>
                    <a:pt x="20041" y="1997"/>
                    <a:pt x="12327" y="238"/>
                  </a:cubicBezTo>
                  <a:cubicBezTo>
                    <a:pt x="11625" y="76"/>
                    <a:pt x="10946" y="0"/>
                    <a:pt x="10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11689;p68"/>
            <p:cNvSpPr/>
            <p:nvPr/>
          </p:nvSpPr>
          <p:spPr>
            <a:xfrm>
              <a:off x="1790308" y="3280247"/>
              <a:ext cx="105007" cy="104612"/>
            </a:xfrm>
            <a:custGeom>
              <a:avLst/>
              <a:gdLst/>
              <a:ahLst/>
              <a:cxnLst/>
              <a:rect l="l" t="t" r="r" b="b"/>
              <a:pathLst>
                <a:path w="4785" h="4767" extrusionOk="0">
                  <a:moveTo>
                    <a:pt x="1" y="0"/>
                  </a:moveTo>
                  <a:lnTo>
                    <a:pt x="1" y="0"/>
                  </a:lnTo>
                  <a:cubicBezTo>
                    <a:pt x="1" y="0"/>
                    <a:pt x="282" y="2251"/>
                    <a:pt x="1947" y="4010"/>
                  </a:cubicBezTo>
                  <a:cubicBezTo>
                    <a:pt x="2405" y="4550"/>
                    <a:pt x="2861" y="4767"/>
                    <a:pt x="3253" y="4767"/>
                  </a:cubicBezTo>
                  <a:cubicBezTo>
                    <a:pt x="4207" y="4767"/>
                    <a:pt x="4785" y="3485"/>
                    <a:pt x="4104" y="2439"/>
                  </a:cubicBezTo>
                  <a:cubicBezTo>
                    <a:pt x="3119" y="891"/>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11690;p68"/>
            <p:cNvSpPr/>
            <p:nvPr/>
          </p:nvSpPr>
          <p:spPr>
            <a:xfrm>
              <a:off x="1715190" y="3402305"/>
              <a:ext cx="147690" cy="60195"/>
            </a:xfrm>
            <a:custGeom>
              <a:avLst/>
              <a:gdLst/>
              <a:ahLst/>
              <a:cxnLst/>
              <a:rect l="l" t="t" r="r" b="b"/>
              <a:pathLst>
                <a:path w="6730" h="2743" extrusionOk="0">
                  <a:moveTo>
                    <a:pt x="4157" y="1"/>
                  </a:moveTo>
                  <a:cubicBezTo>
                    <a:pt x="2338" y="1"/>
                    <a:pt x="1" y="1566"/>
                    <a:pt x="1" y="1566"/>
                  </a:cubicBezTo>
                  <a:cubicBezTo>
                    <a:pt x="1" y="1566"/>
                    <a:pt x="1723" y="2743"/>
                    <a:pt x="4032" y="2743"/>
                  </a:cubicBezTo>
                  <a:cubicBezTo>
                    <a:pt x="4118" y="2743"/>
                    <a:pt x="4204" y="2741"/>
                    <a:pt x="4291" y="2738"/>
                  </a:cubicBezTo>
                  <a:cubicBezTo>
                    <a:pt x="6729" y="2644"/>
                    <a:pt x="6354" y="300"/>
                    <a:pt x="4479" y="18"/>
                  </a:cubicBezTo>
                  <a:cubicBezTo>
                    <a:pt x="4374" y="6"/>
                    <a:pt x="4267" y="1"/>
                    <a:pt x="4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11691;p68"/>
            <p:cNvSpPr/>
            <p:nvPr/>
          </p:nvSpPr>
          <p:spPr>
            <a:xfrm>
              <a:off x="1759958" y="3490128"/>
              <a:ext cx="121926" cy="94715"/>
            </a:xfrm>
            <a:custGeom>
              <a:avLst/>
              <a:gdLst/>
              <a:ahLst/>
              <a:cxnLst/>
              <a:rect l="l" t="t" r="r" b="b"/>
              <a:pathLst>
                <a:path w="5556" h="4316" extrusionOk="0">
                  <a:moveTo>
                    <a:pt x="3561" y="1"/>
                  </a:moveTo>
                  <a:cubicBezTo>
                    <a:pt x="3239" y="1"/>
                    <a:pt x="2890" y="94"/>
                    <a:pt x="2556" y="307"/>
                  </a:cubicBezTo>
                  <a:cubicBezTo>
                    <a:pt x="985" y="1174"/>
                    <a:pt x="0" y="4316"/>
                    <a:pt x="0" y="4316"/>
                  </a:cubicBezTo>
                  <a:cubicBezTo>
                    <a:pt x="0" y="4316"/>
                    <a:pt x="2251" y="4105"/>
                    <a:pt x="4103" y="2464"/>
                  </a:cubicBezTo>
                  <a:cubicBezTo>
                    <a:pt x="5555" y="1232"/>
                    <a:pt x="4731" y="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11692;p68"/>
            <p:cNvSpPr/>
            <p:nvPr/>
          </p:nvSpPr>
          <p:spPr>
            <a:xfrm>
              <a:off x="1915328" y="3228785"/>
              <a:ext cx="67942" cy="131034"/>
            </a:xfrm>
            <a:custGeom>
              <a:avLst/>
              <a:gdLst/>
              <a:ahLst/>
              <a:cxnLst/>
              <a:rect l="l" t="t" r="r" b="b"/>
              <a:pathLst>
                <a:path w="3096" h="5971" extrusionOk="0">
                  <a:moveTo>
                    <a:pt x="1525" y="1"/>
                  </a:moveTo>
                  <a:cubicBezTo>
                    <a:pt x="1525" y="1"/>
                    <a:pt x="165" y="1853"/>
                    <a:pt x="48" y="4198"/>
                  </a:cubicBezTo>
                  <a:cubicBezTo>
                    <a:pt x="0" y="5434"/>
                    <a:pt x="604" y="5971"/>
                    <a:pt x="1250" y="5971"/>
                  </a:cubicBezTo>
                  <a:cubicBezTo>
                    <a:pt x="1878" y="5971"/>
                    <a:pt x="2547" y="5463"/>
                    <a:pt x="2697" y="4596"/>
                  </a:cubicBezTo>
                  <a:cubicBezTo>
                    <a:pt x="3096" y="2744"/>
                    <a:pt x="1525" y="1"/>
                    <a:pt x="1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11693;p68"/>
            <p:cNvSpPr/>
            <p:nvPr/>
          </p:nvSpPr>
          <p:spPr>
            <a:xfrm>
              <a:off x="1974382" y="3293106"/>
              <a:ext cx="120017" cy="99082"/>
            </a:xfrm>
            <a:custGeom>
              <a:avLst/>
              <a:gdLst/>
              <a:ahLst/>
              <a:cxnLst/>
              <a:rect l="l" t="t" r="r" b="b"/>
              <a:pathLst>
                <a:path w="5469" h="4515" extrusionOk="0">
                  <a:moveTo>
                    <a:pt x="5469" y="1"/>
                  </a:moveTo>
                  <a:cubicBezTo>
                    <a:pt x="5469" y="1"/>
                    <a:pt x="3218" y="399"/>
                    <a:pt x="1366" y="2064"/>
                  </a:cubicBezTo>
                  <a:cubicBezTo>
                    <a:pt x="0" y="3338"/>
                    <a:pt x="883" y="4514"/>
                    <a:pt x="2071" y="4514"/>
                  </a:cubicBezTo>
                  <a:cubicBezTo>
                    <a:pt x="2412" y="4514"/>
                    <a:pt x="2779" y="4417"/>
                    <a:pt x="3124" y="4197"/>
                  </a:cubicBezTo>
                  <a:cubicBezTo>
                    <a:pt x="4601" y="3119"/>
                    <a:pt x="5469" y="1"/>
                    <a:pt x="5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11694;p68"/>
            <p:cNvSpPr/>
            <p:nvPr/>
          </p:nvSpPr>
          <p:spPr>
            <a:xfrm>
              <a:off x="2000607" y="3429911"/>
              <a:ext cx="143191" cy="60568"/>
            </a:xfrm>
            <a:custGeom>
              <a:avLst/>
              <a:gdLst/>
              <a:ahLst/>
              <a:cxnLst/>
              <a:rect l="l" t="t" r="r" b="b"/>
              <a:pathLst>
                <a:path w="6525" h="2760" extrusionOk="0">
                  <a:moveTo>
                    <a:pt x="1941" y="0"/>
                  </a:moveTo>
                  <a:cubicBezTo>
                    <a:pt x="0" y="0"/>
                    <a:pt x="180" y="2189"/>
                    <a:pt x="1836" y="2652"/>
                  </a:cubicBezTo>
                  <a:cubicBezTo>
                    <a:pt x="2105" y="2728"/>
                    <a:pt x="2402" y="2760"/>
                    <a:pt x="2712" y="2760"/>
                  </a:cubicBezTo>
                  <a:cubicBezTo>
                    <a:pt x="4423" y="2760"/>
                    <a:pt x="6525" y="1785"/>
                    <a:pt x="6525" y="1785"/>
                  </a:cubicBezTo>
                  <a:cubicBezTo>
                    <a:pt x="6525" y="1785"/>
                    <a:pt x="4766" y="214"/>
                    <a:pt x="2328" y="26"/>
                  </a:cubicBezTo>
                  <a:cubicBezTo>
                    <a:pt x="2191" y="9"/>
                    <a:pt x="2062" y="0"/>
                    <a:pt x="1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11695;p68"/>
            <p:cNvSpPr/>
            <p:nvPr/>
          </p:nvSpPr>
          <p:spPr>
            <a:xfrm>
              <a:off x="1957287" y="3503515"/>
              <a:ext cx="100596" cy="109111"/>
            </a:xfrm>
            <a:custGeom>
              <a:avLst/>
              <a:gdLst/>
              <a:ahLst/>
              <a:cxnLst/>
              <a:rect l="l" t="t" r="r" b="b"/>
              <a:pathLst>
                <a:path w="4584" h="4972" extrusionOk="0">
                  <a:moveTo>
                    <a:pt x="1585" y="0"/>
                  </a:moveTo>
                  <a:cubicBezTo>
                    <a:pt x="614" y="0"/>
                    <a:pt x="0" y="1236"/>
                    <a:pt x="691" y="2323"/>
                  </a:cubicBezTo>
                  <a:cubicBezTo>
                    <a:pt x="1559" y="3893"/>
                    <a:pt x="4583" y="4972"/>
                    <a:pt x="4583" y="4972"/>
                  </a:cubicBezTo>
                  <a:cubicBezTo>
                    <a:pt x="4583" y="4972"/>
                    <a:pt x="4396" y="2627"/>
                    <a:pt x="2942" y="775"/>
                  </a:cubicBezTo>
                  <a:cubicBezTo>
                    <a:pt x="2474" y="223"/>
                    <a:pt x="1997" y="0"/>
                    <a:pt x="15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11696;p68"/>
            <p:cNvSpPr/>
            <p:nvPr/>
          </p:nvSpPr>
          <p:spPr>
            <a:xfrm>
              <a:off x="1875718" y="3527632"/>
              <a:ext cx="68776" cy="132328"/>
            </a:xfrm>
            <a:custGeom>
              <a:avLst/>
              <a:gdLst/>
              <a:ahLst/>
              <a:cxnLst/>
              <a:rect l="l" t="t" r="r" b="b"/>
              <a:pathLst>
                <a:path w="3134" h="6030" extrusionOk="0">
                  <a:moveTo>
                    <a:pt x="1882" y="0"/>
                  </a:moveTo>
                  <a:cubicBezTo>
                    <a:pt x="1264" y="0"/>
                    <a:pt x="592" y="489"/>
                    <a:pt x="399" y="1341"/>
                  </a:cubicBezTo>
                  <a:cubicBezTo>
                    <a:pt x="1" y="3193"/>
                    <a:pt x="1384" y="6030"/>
                    <a:pt x="1384" y="6030"/>
                  </a:cubicBezTo>
                  <a:cubicBezTo>
                    <a:pt x="1384" y="6030"/>
                    <a:pt x="2837" y="4271"/>
                    <a:pt x="3025" y="1810"/>
                  </a:cubicBezTo>
                  <a:cubicBezTo>
                    <a:pt x="3134" y="553"/>
                    <a:pt x="2539" y="0"/>
                    <a:pt x="1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1697;p68"/>
            <p:cNvSpPr/>
            <p:nvPr/>
          </p:nvSpPr>
          <p:spPr>
            <a:xfrm>
              <a:off x="1833013" y="3576087"/>
              <a:ext cx="21638" cy="21616"/>
            </a:xfrm>
            <a:custGeom>
              <a:avLst/>
              <a:gdLst/>
              <a:ahLst/>
              <a:cxnLst/>
              <a:rect l="l" t="t" r="r" b="b"/>
              <a:pathLst>
                <a:path w="986" h="985" extrusionOk="0">
                  <a:moveTo>
                    <a:pt x="493" y="0"/>
                  </a:moveTo>
                  <a:cubicBezTo>
                    <a:pt x="188" y="0"/>
                    <a:pt x="1" y="188"/>
                    <a:pt x="1" y="493"/>
                  </a:cubicBezTo>
                  <a:cubicBezTo>
                    <a:pt x="1" y="774"/>
                    <a:pt x="188" y="985"/>
                    <a:pt x="493" y="985"/>
                  </a:cubicBezTo>
                  <a:cubicBezTo>
                    <a:pt x="774" y="985"/>
                    <a:pt x="985" y="774"/>
                    <a:pt x="985" y="493"/>
                  </a:cubicBezTo>
                  <a:cubicBezTo>
                    <a:pt x="985" y="188"/>
                    <a:pt x="774" y="0"/>
                    <a:pt x="493" y="0"/>
                  </a:cubicBezTo>
                  <a:close/>
                </a:path>
              </a:pathLst>
            </a:custGeom>
            <a:solidFill>
              <a:srgbClr val="EDD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1698;p68"/>
            <p:cNvSpPr/>
            <p:nvPr/>
          </p:nvSpPr>
          <p:spPr>
            <a:xfrm>
              <a:off x="1755832" y="3486047"/>
              <a:ext cx="23701" cy="21638"/>
            </a:xfrm>
            <a:custGeom>
              <a:avLst/>
              <a:gdLst/>
              <a:ahLst/>
              <a:cxnLst/>
              <a:rect l="l" t="t" r="r" b="b"/>
              <a:pathLst>
                <a:path w="1080" h="986" extrusionOk="0">
                  <a:moveTo>
                    <a:pt x="587" y="0"/>
                  </a:moveTo>
                  <a:cubicBezTo>
                    <a:pt x="282" y="0"/>
                    <a:pt x="1" y="188"/>
                    <a:pt x="1" y="493"/>
                  </a:cubicBezTo>
                  <a:cubicBezTo>
                    <a:pt x="1" y="774"/>
                    <a:pt x="282" y="985"/>
                    <a:pt x="587" y="985"/>
                  </a:cubicBezTo>
                  <a:cubicBezTo>
                    <a:pt x="868" y="985"/>
                    <a:pt x="1079" y="774"/>
                    <a:pt x="1079" y="493"/>
                  </a:cubicBezTo>
                  <a:cubicBezTo>
                    <a:pt x="1079" y="188"/>
                    <a:pt x="868" y="0"/>
                    <a:pt x="587" y="0"/>
                  </a:cubicBezTo>
                  <a:close/>
                </a:path>
              </a:pathLst>
            </a:custGeom>
            <a:solidFill>
              <a:srgbClr val="EDD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11699;p68"/>
            <p:cNvSpPr/>
            <p:nvPr/>
          </p:nvSpPr>
          <p:spPr>
            <a:xfrm>
              <a:off x="2045001" y="3511766"/>
              <a:ext cx="21616" cy="23701"/>
            </a:xfrm>
            <a:custGeom>
              <a:avLst/>
              <a:gdLst/>
              <a:ahLst/>
              <a:cxnLst/>
              <a:rect l="l" t="t" r="r" b="b"/>
              <a:pathLst>
                <a:path w="985" h="1080" extrusionOk="0">
                  <a:moveTo>
                    <a:pt x="492" y="1"/>
                  </a:moveTo>
                  <a:cubicBezTo>
                    <a:pt x="211" y="1"/>
                    <a:pt x="0" y="305"/>
                    <a:pt x="0" y="587"/>
                  </a:cubicBezTo>
                  <a:cubicBezTo>
                    <a:pt x="0" y="774"/>
                    <a:pt x="211" y="1079"/>
                    <a:pt x="492" y="1079"/>
                  </a:cubicBezTo>
                  <a:cubicBezTo>
                    <a:pt x="797" y="1079"/>
                    <a:pt x="985" y="774"/>
                    <a:pt x="985" y="587"/>
                  </a:cubicBezTo>
                  <a:cubicBezTo>
                    <a:pt x="985" y="305"/>
                    <a:pt x="797" y="1"/>
                    <a:pt x="492" y="1"/>
                  </a:cubicBezTo>
                  <a:close/>
                </a:path>
              </a:pathLst>
            </a:custGeom>
            <a:solidFill>
              <a:srgbClr val="EDD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11700;p68"/>
            <p:cNvSpPr/>
            <p:nvPr/>
          </p:nvSpPr>
          <p:spPr>
            <a:xfrm>
              <a:off x="1957529" y="3580191"/>
              <a:ext cx="21111" cy="21638"/>
            </a:xfrm>
            <a:custGeom>
              <a:avLst/>
              <a:gdLst/>
              <a:ahLst/>
              <a:cxnLst/>
              <a:rect l="l" t="t" r="r" b="b"/>
              <a:pathLst>
                <a:path w="962" h="986" extrusionOk="0">
                  <a:moveTo>
                    <a:pt x="469" y="1"/>
                  </a:moveTo>
                  <a:cubicBezTo>
                    <a:pt x="282" y="1"/>
                    <a:pt x="0" y="306"/>
                    <a:pt x="0" y="493"/>
                  </a:cubicBezTo>
                  <a:cubicBezTo>
                    <a:pt x="0" y="798"/>
                    <a:pt x="282" y="986"/>
                    <a:pt x="469" y="986"/>
                  </a:cubicBezTo>
                  <a:cubicBezTo>
                    <a:pt x="774" y="986"/>
                    <a:pt x="962" y="798"/>
                    <a:pt x="962" y="493"/>
                  </a:cubicBezTo>
                  <a:cubicBezTo>
                    <a:pt x="962" y="306"/>
                    <a:pt x="774" y="1"/>
                    <a:pt x="469" y="1"/>
                  </a:cubicBezTo>
                  <a:close/>
                </a:path>
              </a:pathLst>
            </a:custGeom>
            <a:solidFill>
              <a:srgbClr val="EDD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11701;p68"/>
            <p:cNvSpPr/>
            <p:nvPr/>
          </p:nvSpPr>
          <p:spPr>
            <a:xfrm>
              <a:off x="1991477" y="3291043"/>
              <a:ext cx="21638" cy="21638"/>
            </a:xfrm>
            <a:custGeom>
              <a:avLst/>
              <a:gdLst/>
              <a:ahLst/>
              <a:cxnLst/>
              <a:rect l="l" t="t" r="r" b="b"/>
              <a:pathLst>
                <a:path w="986" h="986" extrusionOk="0">
                  <a:moveTo>
                    <a:pt x="493" y="1"/>
                  </a:moveTo>
                  <a:cubicBezTo>
                    <a:pt x="306" y="1"/>
                    <a:pt x="1" y="188"/>
                    <a:pt x="1" y="493"/>
                  </a:cubicBezTo>
                  <a:cubicBezTo>
                    <a:pt x="1" y="774"/>
                    <a:pt x="306" y="985"/>
                    <a:pt x="493" y="985"/>
                  </a:cubicBezTo>
                  <a:cubicBezTo>
                    <a:pt x="798" y="985"/>
                    <a:pt x="985" y="774"/>
                    <a:pt x="985" y="493"/>
                  </a:cubicBezTo>
                  <a:cubicBezTo>
                    <a:pt x="985" y="188"/>
                    <a:pt x="798" y="1"/>
                    <a:pt x="493" y="1"/>
                  </a:cubicBezTo>
                  <a:close/>
                </a:path>
              </a:pathLst>
            </a:custGeom>
            <a:solidFill>
              <a:srgbClr val="EDD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11702;p68"/>
            <p:cNvSpPr/>
            <p:nvPr/>
          </p:nvSpPr>
          <p:spPr>
            <a:xfrm>
              <a:off x="1783614" y="3359468"/>
              <a:ext cx="21638" cy="21638"/>
            </a:xfrm>
            <a:custGeom>
              <a:avLst/>
              <a:gdLst/>
              <a:ahLst/>
              <a:cxnLst/>
              <a:rect l="l" t="t" r="r" b="b"/>
              <a:pathLst>
                <a:path w="986" h="986" extrusionOk="0">
                  <a:moveTo>
                    <a:pt x="493" y="1"/>
                  </a:moveTo>
                  <a:cubicBezTo>
                    <a:pt x="188" y="1"/>
                    <a:pt x="1" y="212"/>
                    <a:pt x="1" y="493"/>
                  </a:cubicBezTo>
                  <a:cubicBezTo>
                    <a:pt x="1" y="798"/>
                    <a:pt x="188" y="986"/>
                    <a:pt x="493" y="986"/>
                  </a:cubicBezTo>
                  <a:cubicBezTo>
                    <a:pt x="681" y="986"/>
                    <a:pt x="986" y="798"/>
                    <a:pt x="986" y="493"/>
                  </a:cubicBezTo>
                  <a:cubicBezTo>
                    <a:pt x="986" y="212"/>
                    <a:pt x="681" y="1"/>
                    <a:pt x="493" y="1"/>
                  </a:cubicBezTo>
                  <a:close/>
                </a:path>
              </a:pathLst>
            </a:custGeom>
            <a:solidFill>
              <a:srgbClr val="EDD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11703;p68"/>
            <p:cNvSpPr/>
            <p:nvPr/>
          </p:nvSpPr>
          <p:spPr>
            <a:xfrm>
              <a:off x="2070721" y="3391881"/>
              <a:ext cx="21638" cy="21133"/>
            </a:xfrm>
            <a:custGeom>
              <a:avLst/>
              <a:gdLst/>
              <a:ahLst/>
              <a:cxnLst/>
              <a:rect l="l" t="t" r="r" b="b"/>
              <a:pathLst>
                <a:path w="986" h="963" extrusionOk="0">
                  <a:moveTo>
                    <a:pt x="493" y="1"/>
                  </a:moveTo>
                  <a:cubicBezTo>
                    <a:pt x="305" y="1"/>
                    <a:pt x="0" y="189"/>
                    <a:pt x="0" y="493"/>
                  </a:cubicBezTo>
                  <a:cubicBezTo>
                    <a:pt x="0" y="775"/>
                    <a:pt x="305" y="962"/>
                    <a:pt x="493" y="962"/>
                  </a:cubicBezTo>
                  <a:cubicBezTo>
                    <a:pt x="797" y="962"/>
                    <a:pt x="985" y="775"/>
                    <a:pt x="985" y="493"/>
                  </a:cubicBezTo>
                  <a:cubicBezTo>
                    <a:pt x="985" y="189"/>
                    <a:pt x="797" y="1"/>
                    <a:pt x="493" y="1"/>
                  </a:cubicBezTo>
                  <a:close/>
                </a:path>
              </a:pathLst>
            </a:custGeom>
            <a:solidFill>
              <a:srgbClr val="EDD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11704;p68"/>
            <p:cNvSpPr/>
            <p:nvPr/>
          </p:nvSpPr>
          <p:spPr>
            <a:xfrm>
              <a:off x="1873655" y="3276121"/>
              <a:ext cx="21638" cy="21133"/>
            </a:xfrm>
            <a:custGeom>
              <a:avLst/>
              <a:gdLst/>
              <a:ahLst/>
              <a:cxnLst/>
              <a:rect l="l" t="t" r="r" b="b"/>
              <a:pathLst>
                <a:path w="986" h="963" extrusionOk="0">
                  <a:moveTo>
                    <a:pt x="493" y="1"/>
                  </a:moveTo>
                  <a:cubicBezTo>
                    <a:pt x="188" y="1"/>
                    <a:pt x="1" y="188"/>
                    <a:pt x="1" y="493"/>
                  </a:cubicBezTo>
                  <a:cubicBezTo>
                    <a:pt x="1" y="775"/>
                    <a:pt x="188" y="962"/>
                    <a:pt x="493" y="962"/>
                  </a:cubicBezTo>
                  <a:cubicBezTo>
                    <a:pt x="681" y="962"/>
                    <a:pt x="986" y="775"/>
                    <a:pt x="986" y="493"/>
                  </a:cubicBezTo>
                  <a:cubicBezTo>
                    <a:pt x="986" y="188"/>
                    <a:pt x="681" y="1"/>
                    <a:pt x="493" y="1"/>
                  </a:cubicBezTo>
                  <a:close/>
                </a:path>
              </a:pathLst>
            </a:custGeom>
            <a:solidFill>
              <a:srgbClr val="EDD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11705;p68"/>
            <p:cNvSpPr/>
            <p:nvPr/>
          </p:nvSpPr>
          <p:spPr>
            <a:xfrm>
              <a:off x="1884474" y="3389840"/>
              <a:ext cx="104963" cy="104963"/>
            </a:xfrm>
            <a:custGeom>
              <a:avLst/>
              <a:gdLst/>
              <a:ahLst/>
              <a:cxnLst/>
              <a:rect l="l" t="t" r="r" b="b"/>
              <a:pathLst>
                <a:path w="4783" h="4783" extrusionOk="0">
                  <a:moveTo>
                    <a:pt x="2345" y="0"/>
                  </a:moveTo>
                  <a:cubicBezTo>
                    <a:pt x="1079" y="0"/>
                    <a:pt x="0" y="1055"/>
                    <a:pt x="0" y="2345"/>
                  </a:cubicBezTo>
                  <a:cubicBezTo>
                    <a:pt x="0" y="3705"/>
                    <a:pt x="1079" y="4783"/>
                    <a:pt x="2345" y="4783"/>
                  </a:cubicBezTo>
                  <a:cubicBezTo>
                    <a:pt x="3705" y="4783"/>
                    <a:pt x="4783" y="3705"/>
                    <a:pt x="4783" y="2345"/>
                  </a:cubicBezTo>
                  <a:cubicBezTo>
                    <a:pt x="4783" y="1055"/>
                    <a:pt x="3705" y="0"/>
                    <a:pt x="23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11706;p68"/>
            <p:cNvSpPr/>
            <p:nvPr/>
          </p:nvSpPr>
          <p:spPr>
            <a:xfrm>
              <a:off x="1899396" y="3404762"/>
              <a:ext cx="75140" cy="75140"/>
            </a:xfrm>
            <a:custGeom>
              <a:avLst/>
              <a:gdLst/>
              <a:ahLst/>
              <a:cxnLst/>
              <a:rect l="l" t="t" r="r" b="b"/>
              <a:pathLst>
                <a:path w="3424" h="3424" extrusionOk="0">
                  <a:moveTo>
                    <a:pt x="1665" y="0"/>
                  </a:moveTo>
                  <a:cubicBezTo>
                    <a:pt x="680" y="0"/>
                    <a:pt x="0" y="680"/>
                    <a:pt x="0" y="1665"/>
                  </a:cubicBezTo>
                  <a:cubicBezTo>
                    <a:pt x="0" y="2626"/>
                    <a:pt x="680" y="3423"/>
                    <a:pt x="1665" y="3423"/>
                  </a:cubicBezTo>
                  <a:cubicBezTo>
                    <a:pt x="2649" y="3423"/>
                    <a:pt x="3423" y="2626"/>
                    <a:pt x="3423" y="1665"/>
                  </a:cubicBezTo>
                  <a:cubicBezTo>
                    <a:pt x="3423" y="680"/>
                    <a:pt x="2649" y="0"/>
                    <a:pt x="1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11707;p68"/>
            <p:cNvSpPr/>
            <p:nvPr/>
          </p:nvSpPr>
          <p:spPr>
            <a:xfrm>
              <a:off x="1906068" y="3706770"/>
              <a:ext cx="74635" cy="77203"/>
            </a:xfrm>
            <a:custGeom>
              <a:avLst/>
              <a:gdLst/>
              <a:ahLst/>
              <a:cxnLst/>
              <a:rect l="l" t="t" r="r" b="b"/>
              <a:pathLst>
                <a:path w="3401" h="3518" extrusionOk="0">
                  <a:moveTo>
                    <a:pt x="1759" y="0"/>
                  </a:moveTo>
                  <a:cubicBezTo>
                    <a:pt x="775" y="0"/>
                    <a:pt x="1" y="798"/>
                    <a:pt x="1" y="1759"/>
                  </a:cubicBezTo>
                  <a:cubicBezTo>
                    <a:pt x="1" y="2743"/>
                    <a:pt x="775" y="3517"/>
                    <a:pt x="1759" y="3517"/>
                  </a:cubicBezTo>
                  <a:cubicBezTo>
                    <a:pt x="2627" y="3517"/>
                    <a:pt x="3400" y="2743"/>
                    <a:pt x="3400" y="1759"/>
                  </a:cubicBezTo>
                  <a:cubicBezTo>
                    <a:pt x="3400" y="798"/>
                    <a:pt x="2627" y="0"/>
                    <a:pt x="17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1708;p68"/>
            <p:cNvSpPr/>
            <p:nvPr/>
          </p:nvSpPr>
          <p:spPr>
            <a:xfrm>
              <a:off x="2011030" y="3687721"/>
              <a:ext cx="77203" cy="77203"/>
            </a:xfrm>
            <a:custGeom>
              <a:avLst/>
              <a:gdLst/>
              <a:ahLst/>
              <a:cxnLst/>
              <a:rect l="l" t="t" r="r" b="b"/>
              <a:pathLst>
                <a:path w="3518" h="3518" extrusionOk="0">
                  <a:moveTo>
                    <a:pt x="1759" y="1"/>
                  </a:moveTo>
                  <a:cubicBezTo>
                    <a:pt x="774" y="1"/>
                    <a:pt x="1" y="775"/>
                    <a:pt x="1" y="1759"/>
                  </a:cubicBezTo>
                  <a:cubicBezTo>
                    <a:pt x="1" y="2721"/>
                    <a:pt x="774" y="3518"/>
                    <a:pt x="1759" y="3518"/>
                  </a:cubicBezTo>
                  <a:cubicBezTo>
                    <a:pt x="2720" y="3518"/>
                    <a:pt x="3517" y="2721"/>
                    <a:pt x="3517" y="1759"/>
                  </a:cubicBezTo>
                  <a:cubicBezTo>
                    <a:pt x="3517" y="775"/>
                    <a:pt x="2720" y="1"/>
                    <a:pt x="1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11709;p68"/>
            <p:cNvSpPr/>
            <p:nvPr/>
          </p:nvSpPr>
          <p:spPr>
            <a:xfrm>
              <a:off x="2103134" y="3634219"/>
              <a:ext cx="77203" cy="74635"/>
            </a:xfrm>
            <a:custGeom>
              <a:avLst/>
              <a:gdLst/>
              <a:ahLst/>
              <a:cxnLst/>
              <a:rect l="l" t="t" r="r" b="b"/>
              <a:pathLst>
                <a:path w="3518" h="3401" extrusionOk="0">
                  <a:moveTo>
                    <a:pt x="1759" y="1"/>
                  </a:moveTo>
                  <a:cubicBezTo>
                    <a:pt x="774" y="1"/>
                    <a:pt x="0" y="774"/>
                    <a:pt x="0" y="1642"/>
                  </a:cubicBezTo>
                  <a:cubicBezTo>
                    <a:pt x="0" y="2626"/>
                    <a:pt x="774" y="3400"/>
                    <a:pt x="1759" y="3400"/>
                  </a:cubicBezTo>
                  <a:cubicBezTo>
                    <a:pt x="2743" y="3400"/>
                    <a:pt x="3517" y="2626"/>
                    <a:pt x="3517" y="1642"/>
                  </a:cubicBezTo>
                  <a:cubicBezTo>
                    <a:pt x="3517" y="774"/>
                    <a:pt x="2743" y="1"/>
                    <a:pt x="1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11710;p68"/>
            <p:cNvSpPr/>
            <p:nvPr/>
          </p:nvSpPr>
          <p:spPr>
            <a:xfrm>
              <a:off x="2156636" y="3550368"/>
              <a:ext cx="77203" cy="75140"/>
            </a:xfrm>
            <a:custGeom>
              <a:avLst/>
              <a:gdLst/>
              <a:ahLst/>
              <a:cxnLst/>
              <a:rect l="l" t="t" r="r" b="b"/>
              <a:pathLst>
                <a:path w="3518" h="3424" extrusionOk="0">
                  <a:moveTo>
                    <a:pt x="1759" y="0"/>
                  </a:moveTo>
                  <a:cubicBezTo>
                    <a:pt x="774" y="0"/>
                    <a:pt x="1" y="774"/>
                    <a:pt x="1" y="1665"/>
                  </a:cubicBezTo>
                  <a:cubicBezTo>
                    <a:pt x="1" y="2649"/>
                    <a:pt x="774" y="3423"/>
                    <a:pt x="1759" y="3423"/>
                  </a:cubicBezTo>
                  <a:cubicBezTo>
                    <a:pt x="2744" y="3423"/>
                    <a:pt x="3517" y="2649"/>
                    <a:pt x="3517" y="1665"/>
                  </a:cubicBezTo>
                  <a:cubicBezTo>
                    <a:pt x="3517" y="774"/>
                    <a:pt x="2744" y="0"/>
                    <a:pt x="17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11711;p68"/>
            <p:cNvSpPr/>
            <p:nvPr/>
          </p:nvSpPr>
          <p:spPr>
            <a:xfrm>
              <a:off x="2197278" y="3456202"/>
              <a:ext cx="75140" cy="77203"/>
            </a:xfrm>
            <a:custGeom>
              <a:avLst/>
              <a:gdLst/>
              <a:ahLst/>
              <a:cxnLst/>
              <a:rect l="l" t="t" r="r" b="b"/>
              <a:pathLst>
                <a:path w="3424" h="3518" extrusionOk="0">
                  <a:moveTo>
                    <a:pt x="1665" y="1"/>
                  </a:moveTo>
                  <a:cubicBezTo>
                    <a:pt x="798" y="1"/>
                    <a:pt x="1" y="774"/>
                    <a:pt x="1" y="1759"/>
                  </a:cubicBezTo>
                  <a:cubicBezTo>
                    <a:pt x="1" y="2720"/>
                    <a:pt x="798" y="3517"/>
                    <a:pt x="1665" y="3517"/>
                  </a:cubicBezTo>
                  <a:cubicBezTo>
                    <a:pt x="2650" y="3517"/>
                    <a:pt x="3424" y="2720"/>
                    <a:pt x="3424" y="1759"/>
                  </a:cubicBezTo>
                  <a:cubicBezTo>
                    <a:pt x="3424" y="774"/>
                    <a:pt x="2650" y="1"/>
                    <a:pt x="16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11712;p68"/>
            <p:cNvSpPr/>
            <p:nvPr/>
          </p:nvSpPr>
          <p:spPr>
            <a:xfrm>
              <a:off x="2197278" y="3351239"/>
              <a:ext cx="75140" cy="77203"/>
            </a:xfrm>
            <a:custGeom>
              <a:avLst/>
              <a:gdLst/>
              <a:ahLst/>
              <a:cxnLst/>
              <a:rect l="l" t="t" r="r" b="b"/>
              <a:pathLst>
                <a:path w="3424" h="3518" extrusionOk="0">
                  <a:moveTo>
                    <a:pt x="1665" y="1"/>
                  </a:moveTo>
                  <a:cubicBezTo>
                    <a:pt x="798" y="1"/>
                    <a:pt x="1" y="775"/>
                    <a:pt x="1" y="1759"/>
                  </a:cubicBezTo>
                  <a:cubicBezTo>
                    <a:pt x="1" y="2720"/>
                    <a:pt x="798" y="3518"/>
                    <a:pt x="1665" y="3518"/>
                  </a:cubicBezTo>
                  <a:cubicBezTo>
                    <a:pt x="2650" y="3518"/>
                    <a:pt x="3424" y="2720"/>
                    <a:pt x="3424" y="1759"/>
                  </a:cubicBezTo>
                  <a:cubicBezTo>
                    <a:pt x="3424" y="775"/>
                    <a:pt x="2650" y="1"/>
                    <a:pt x="16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11713;p68"/>
            <p:cNvSpPr/>
            <p:nvPr/>
          </p:nvSpPr>
          <p:spPr>
            <a:xfrm>
              <a:off x="2167454" y="3252464"/>
              <a:ext cx="77181" cy="75140"/>
            </a:xfrm>
            <a:custGeom>
              <a:avLst/>
              <a:gdLst/>
              <a:ahLst/>
              <a:cxnLst/>
              <a:rect l="l" t="t" r="r" b="b"/>
              <a:pathLst>
                <a:path w="3517" h="3424" extrusionOk="0">
                  <a:moveTo>
                    <a:pt x="1758" y="0"/>
                  </a:moveTo>
                  <a:cubicBezTo>
                    <a:pt x="774" y="0"/>
                    <a:pt x="0" y="774"/>
                    <a:pt x="0" y="1665"/>
                  </a:cubicBezTo>
                  <a:cubicBezTo>
                    <a:pt x="0" y="2626"/>
                    <a:pt x="774" y="3423"/>
                    <a:pt x="1758" y="3423"/>
                  </a:cubicBezTo>
                  <a:cubicBezTo>
                    <a:pt x="2743" y="3423"/>
                    <a:pt x="3517" y="2626"/>
                    <a:pt x="3517" y="1665"/>
                  </a:cubicBezTo>
                  <a:cubicBezTo>
                    <a:pt x="3517" y="774"/>
                    <a:pt x="2743" y="0"/>
                    <a:pt x="17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11714;p68"/>
            <p:cNvSpPr/>
            <p:nvPr/>
          </p:nvSpPr>
          <p:spPr>
            <a:xfrm>
              <a:off x="2099008" y="3168590"/>
              <a:ext cx="77203" cy="75140"/>
            </a:xfrm>
            <a:custGeom>
              <a:avLst/>
              <a:gdLst/>
              <a:ahLst/>
              <a:cxnLst/>
              <a:rect l="l" t="t" r="r" b="b"/>
              <a:pathLst>
                <a:path w="3518" h="3424" extrusionOk="0">
                  <a:moveTo>
                    <a:pt x="1759" y="1"/>
                  </a:moveTo>
                  <a:cubicBezTo>
                    <a:pt x="775" y="1"/>
                    <a:pt x="1" y="798"/>
                    <a:pt x="1" y="1759"/>
                  </a:cubicBezTo>
                  <a:cubicBezTo>
                    <a:pt x="1" y="2650"/>
                    <a:pt x="775" y="3424"/>
                    <a:pt x="1759" y="3424"/>
                  </a:cubicBezTo>
                  <a:cubicBezTo>
                    <a:pt x="2720" y="3424"/>
                    <a:pt x="3518" y="2650"/>
                    <a:pt x="3518" y="1759"/>
                  </a:cubicBezTo>
                  <a:cubicBezTo>
                    <a:pt x="3518" y="798"/>
                    <a:pt x="2720" y="1"/>
                    <a:pt x="1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11715;p68"/>
            <p:cNvSpPr/>
            <p:nvPr/>
          </p:nvSpPr>
          <p:spPr>
            <a:xfrm>
              <a:off x="2002296" y="3115088"/>
              <a:ext cx="77181" cy="77203"/>
            </a:xfrm>
            <a:custGeom>
              <a:avLst/>
              <a:gdLst/>
              <a:ahLst/>
              <a:cxnLst/>
              <a:rect l="l" t="t" r="r" b="b"/>
              <a:pathLst>
                <a:path w="3517" h="3518" extrusionOk="0">
                  <a:moveTo>
                    <a:pt x="1759" y="1"/>
                  </a:moveTo>
                  <a:cubicBezTo>
                    <a:pt x="774" y="1"/>
                    <a:pt x="0" y="798"/>
                    <a:pt x="0" y="1759"/>
                  </a:cubicBezTo>
                  <a:cubicBezTo>
                    <a:pt x="0" y="2744"/>
                    <a:pt x="774" y="3517"/>
                    <a:pt x="1759" y="3517"/>
                  </a:cubicBezTo>
                  <a:cubicBezTo>
                    <a:pt x="2743" y="3517"/>
                    <a:pt x="3517" y="2744"/>
                    <a:pt x="3517" y="1759"/>
                  </a:cubicBezTo>
                  <a:cubicBezTo>
                    <a:pt x="3517" y="798"/>
                    <a:pt x="2743" y="1"/>
                    <a:pt x="1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11716;p68"/>
            <p:cNvSpPr/>
            <p:nvPr/>
          </p:nvSpPr>
          <p:spPr>
            <a:xfrm>
              <a:off x="1888577" y="3102229"/>
              <a:ext cx="77203" cy="77203"/>
            </a:xfrm>
            <a:custGeom>
              <a:avLst/>
              <a:gdLst/>
              <a:ahLst/>
              <a:cxnLst/>
              <a:rect l="l" t="t" r="r" b="b"/>
              <a:pathLst>
                <a:path w="3518" h="3518" extrusionOk="0">
                  <a:moveTo>
                    <a:pt x="1759" y="0"/>
                  </a:moveTo>
                  <a:cubicBezTo>
                    <a:pt x="798" y="0"/>
                    <a:pt x="1" y="798"/>
                    <a:pt x="1" y="1759"/>
                  </a:cubicBezTo>
                  <a:cubicBezTo>
                    <a:pt x="1" y="2743"/>
                    <a:pt x="798" y="3517"/>
                    <a:pt x="1759" y="3517"/>
                  </a:cubicBezTo>
                  <a:cubicBezTo>
                    <a:pt x="2744" y="3517"/>
                    <a:pt x="3518" y="2743"/>
                    <a:pt x="3518" y="1759"/>
                  </a:cubicBezTo>
                  <a:cubicBezTo>
                    <a:pt x="3518" y="798"/>
                    <a:pt x="2744" y="0"/>
                    <a:pt x="17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11717;p68"/>
            <p:cNvSpPr/>
            <p:nvPr/>
          </p:nvSpPr>
          <p:spPr>
            <a:xfrm>
              <a:off x="1790308" y="3115088"/>
              <a:ext cx="77203" cy="77203"/>
            </a:xfrm>
            <a:custGeom>
              <a:avLst/>
              <a:gdLst/>
              <a:ahLst/>
              <a:cxnLst/>
              <a:rect l="l" t="t" r="r" b="b"/>
              <a:pathLst>
                <a:path w="3518" h="3518" extrusionOk="0">
                  <a:moveTo>
                    <a:pt x="1759" y="1"/>
                  </a:moveTo>
                  <a:cubicBezTo>
                    <a:pt x="868" y="1"/>
                    <a:pt x="1" y="798"/>
                    <a:pt x="1" y="1759"/>
                  </a:cubicBezTo>
                  <a:cubicBezTo>
                    <a:pt x="1" y="2744"/>
                    <a:pt x="868" y="3517"/>
                    <a:pt x="1759" y="3517"/>
                  </a:cubicBezTo>
                  <a:cubicBezTo>
                    <a:pt x="2720" y="3517"/>
                    <a:pt x="3517" y="2744"/>
                    <a:pt x="3517" y="1759"/>
                  </a:cubicBezTo>
                  <a:cubicBezTo>
                    <a:pt x="3517" y="798"/>
                    <a:pt x="2720" y="1"/>
                    <a:pt x="1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11718;p68"/>
            <p:cNvSpPr/>
            <p:nvPr/>
          </p:nvSpPr>
          <p:spPr>
            <a:xfrm>
              <a:off x="1710560" y="3168590"/>
              <a:ext cx="77203" cy="75140"/>
            </a:xfrm>
            <a:custGeom>
              <a:avLst/>
              <a:gdLst/>
              <a:ahLst/>
              <a:cxnLst/>
              <a:rect l="l" t="t" r="r" b="b"/>
              <a:pathLst>
                <a:path w="3518" h="3424" extrusionOk="0">
                  <a:moveTo>
                    <a:pt x="1759" y="1"/>
                  </a:moveTo>
                  <a:cubicBezTo>
                    <a:pt x="798" y="1"/>
                    <a:pt x="1" y="798"/>
                    <a:pt x="1" y="1759"/>
                  </a:cubicBezTo>
                  <a:cubicBezTo>
                    <a:pt x="1" y="2650"/>
                    <a:pt x="798" y="3424"/>
                    <a:pt x="1759" y="3424"/>
                  </a:cubicBezTo>
                  <a:cubicBezTo>
                    <a:pt x="2744" y="3424"/>
                    <a:pt x="3517" y="2650"/>
                    <a:pt x="3517" y="1759"/>
                  </a:cubicBezTo>
                  <a:cubicBezTo>
                    <a:pt x="3517" y="798"/>
                    <a:pt x="2744" y="1"/>
                    <a:pt x="1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11719;p68"/>
            <p:cNvSpPr/>
            <p:nvPr/>
          </p:nvSpPr>
          <p:spPr>
            <a:xfrm>
              <a:off x="1635968" y="3248338"/>
              <a:ext cx="74613" cy="77203"/>
            </a:xfrm>
            <a:custGeom>
              <a:avLst/>
              <a:gdLst/>
              <a:ahLst/>
              <a:cxnLst/>
              <a:rect l="l" t="t" r="r" b="b"/>
              <a:pathLst>
                <a:path w="3400" h="3518" extrusionOk="0">
                  <a:moveTo>
                    <a:pt x="1641" y="1"/>
                  </a:moveTo>
                  <a:cubicBezTo>
                    <a:pt x="774" y="1"/>
                    <a:pt x="0" y="774"/>
                    <a:pt x="0" y="1759"/>
                  </a:cubicBezTo>
                  <a:cubicBezTo>
                    <a:pt x="0" y="2720"/>
                    <a:pt x="774" y="3518"/>
                    <a:pt x="1641" y="3518"/>
                  </a:cubicBezTo>
                  <a:cubicBezTo>
                    <a:pt x="2626" y="3518"/>
                    <a:pt x="3400" y="2720"/>
                    <a:pt x="3400" y="1759"/>
                  </a:cubicBezTo>
                  <a:cubicBezTo>
                    <a:pt x="3400" y="774"/>
                    <a:pt x="2626" y="1"/>
                    <a:pt x="1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11720;p68"/>
            <p:cNvSpPr/>
            <p:nvPr/>
          </p:nvSpPr>
          <p:spPr>
            <a:xfrm>
              <a:off x="1607659" y="3353301"/>
              <a:ext cx="77203" cy="77203"/>
            </a:xfrm>
            <a:custGeom>
              <a:avLst/>
              <a:gdLst/>
              <a:ahLst/>
              <a:cxnLst/>
              <a:rect l="l" t="t" r="r" b="b"/>
              <a:pathLst>
                <a:path w="3518" h="3518" extrusionOk="0">
                  <a:moveTo>
                    <a:pt x="1759" y="1"/>
                  </a:moveTo>
                  <a:cubicBezTo>
                    <a:pt x="798" y="1"/>
                    <a:pt x="1" y="774"/>
                    <a:pt x="1" y="1759"/>
                  </a:cubicBezTo>
                  <a:cubicBezTo>
                    <a:pt x="1" y="2720"/>
                    <a:pt x="798" y="3517"/>
                    <a:pt x="1759" y="3517"/>
                  </a:cubicBezTo>
                  <a:cubicBezTo>
                    <a:pt x="2744" y="3517"/>
                    <a:pt x="3517" y="2720"/>
                    <a:pt x="3517" y="1759"/>
                  </a:cubicBezTo>
                  <a:cubicBezTo>
                    <a:pt x="3517" y="774"/>
                    <a:pt x="2744" y="1"/>
                    <a:pt x="1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11721;p68"/>
            <p:cNvSpPr/>
            <p:nvPr/>
          </p:nvSpPr>
          <p:spPr>
            <a:xfrm>
              <a:off x="1616415" y="3462368"/>
              <a:ext cx="77181" cy="77203"/>
            </a:xfrm>
            <a:custGeom>
              <a:avLst/>
              <a:gdLst/>
              <a:ahLst/>
              <a:cxnLst/>
              <a:rect l="l" t="t" r="r" b="b"/>
              <a:pathLst>
                <a:path w="3517" h="3518" extrusionOk="0">
                  <a:moveTo>
                    <a:pt x="1759" y="1"/>
                  </a:moveTo>
                  <a:cubicBezTo>
                    <a:pt x="774" y="1"/>
                    <a:pt x="0" y="798"/>
                    <a:pt x="0" y="1759"/>
                  </a:cubicBezTo>
                  <a:cubicBezTo>
                    <a:pt x="0" y="2744"/>
                    <a:pt x="774" y="3518"/>
                    <a:pt x="1759" y="3518"/>
                  </a:cubicBezTo>
                  <a:cubicBezTo>
                    <a:pt x="2743" y="3518"/>
                    <a:pt x="3517" y="2744"/>
                    <a:pt x="3517" y="1759"/>
                  </a:cubicBezTo>
                  <a:cubicBezTo>
                    <a:pt x="3517" y="798"/>
                    <a:pt x="2743" y="1"/>
                    <a:pt x="1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11722;p68"/>
            <p:cNvSpPr/>
            <p:nvPr/>
          </p:nvSpPr>
          <p:spPr>
            <a:xfrm>
              <a:off x="1642135" y="3567331"/>
              <a:ext cx="77203" cy="75140"/>
            </a:xfrm>
            <a:custGeom>
              <a:avLst/>
              <a:gdLst/>
              <a:ahLst/>
              <a:cxnLst/>
              <a:rect l="l" t="t" r="r" b="b"/>
              <a:pathLst>
                <a:path w="3518" h="3424" extrusionOk="0">
                  <a:moveTo>
                    <a:pt x="1759" y="1"/>
                  </a:moveTo>
                  <a:cubicBezTo>
                    <a:pt x="774" y="1"/>
                    <a:pt x="0" y="798"/>
                    <a:pt x="0" y="1759"/>
                  </a:cubicBezTo>
                  <a:cubicBezTo>
                    <a:pt x="0" y="2650"/>
                    <a:pt x="774" y="3424"/>
                    <a:pt x="1759" y="3424"/>
                  </a:cubicBezTo>
                  <a:cubicBezTo>
                    <a:pt x="2650" y="3424"/>
                    <a:pt x="3517" y="2650"/>
                    <a:pt x="3517" y="1759"/>
                  </a:cubicBezTo>
                  <a:cubicBezTo>
                    <a:pt x="3517" y="798"/>
                    <a:pt x="2650" y="1"/>
                    <a:pt x="1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11723;p68"/>
            <p:cNvSpPr/>
            <p:nvPr/>
          </p:nvSpPr>
          <p:spPr>
            <a:xfrm>
              <a:off x="1708497" y="3647079"/>
              <a:ext cx="75140" cy="77203"/>
            </a:xfrm>
            <a:custGeom>
              <a:avLst/>
              <a:gdLst/>
              <a:ahLst/>
              <a:cxnLst/>
              <a:rect l="l" t="t" r="r" b="b"/>
              <a:pathLst>
                <a:path w="3424" h="3518" extrusionOk="0">
                  <a:moveTo>
                    <a:pt x="1666" y="1"/>
                  </a:moveTo>
                  <a:cubicBezTo>
                    <a:pt x="798" y="1"/>
                    <a:pt x="1" y="774"/>
                    <a:pt x="1" y="1759"/>
                  </a:cubicBezTo>
                  <a:cubicBezTo>
                    <a:pt x="1" y="2720"/>
                    <a:pt x="798" y="3518"/>
                    <a:pt x="1666" y="3518"/>
                  </a:cubicBezTo>
                  <a:cubicBezTo>
                    <a:pt x="2650" y="3518"/>
                    <a:pt x="3424" y="2720"/>
                    <a:pt x="3424" y="1759"/>
                  </a:cubicBezTo>
                  <a:cubicBezTo>
                    <a:pt x="3424" y="774"/>
                    <a:pt x="2650" y="1"/>
                    <a:pt x="16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11724;p68"/>
            <p:cNvSpPr/>
            <p:nvPr/>
          </p:nvSpPr>
          <p:spPr>
            <a:xfrm>
              <a:off x="1809356" y="3687721"/>
              <a:ext cx="75140" cy="77203"/>
            </a:xfrm>
            <a:custGeom>
              <a:avLst/>
              <a:gdLst/>
              <a:ahLst/>
              <a:cxnLst/>
              <a:rect l="l" t="t" r="r" b="b"/>
              <a:pathLst>
                <a:path w="3424" h="3518" extrusionOk="0">
                  <a:moveTo>
                    <a:pt x="1665" y="1"/>
                  </a:moveTo>
                  <a:cubicBezTo>
                    <a:pt x="774" y="1"/>
                    <a:pt x="0" y="775"/>
                    <a:pt x="0" y="1759"/>
                  </a:cubicBezTo>
                  <a:cubicBezTo>
                    <a:pt x="0" y="2721"/>
                    <a:pt x="774" y="3518"/>
                    <a:pt x="1665" y="3518"/>
                  </a:cubicBezTo>
                  <a:cubicBezTo>
                    <a:pt x="2649" y="3518"/>
                    <a:pt x="3423" y="2721"/>
                    <a:pt x="3423" y="1759"/>
                  </a:cubicBezTo>
                  <a:cubicBezTo>
                    <a:pt x="3423" y="775"/>
                    <a:pt x="2649" y="1"/>
                    <a:pt x="16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11725;p68"/>
            <p:cNvSpPr/>
            <p:nvPr/>
          </p:nvSpPr>
          <p:spPr>
            <a:xfrm>
              <a:off x="911235" y="263775"/>
              <a:ext cx="649638" cy="395471"/>
            </a:xfrm>
            <a:custGeom>
              <a:avLst/>
              <a:gdLst/>
              <a:ahLst/>
              <a:cxnLst/>
              <a:rect l="l" t="t" r="r" b="b"/>
              <a:pathLst>
                <a:path w="29603" h="18021" extrusionOk="0">
                  <a:moveTo>
                    <a:pt x="24635" y="0"/>
                  </a:moveTo>
                  <a:cubicBezTo>
                    <a:pt x="23121" y="0"/>
                    <a:pt x="21338" y="549"/>
                    <a:pt x="19333" y="1873"/>
                  </a:cubicBezTo>
                  <a:cubicBezTo>
                    <a:pt x="14152" y="5390"/>
                    <a:pt x="16121" y="8813"/>
                    <a:pt x="12300" y="13291"/>
                  </a:cubicBezTo>
                  <a:cubicBezTo>
                    <a:pt x="10758" y="15118"/>
                    <a:pt x="9264" y="15864"/>
                    <a:pt x="7972" y="15864"/>
                  </a:cubicBezTo>
                  <a:cubicBezTo>
                    <a:pt x="6080" y="15864"/>
                    <a:pt x="4623" y="14264"/>
                    <a:pt x="4094" y="12119"/>
                  </a:cubicBezTo>
                  <a:cubicBezTo>
                    <a:pt x="3320" y="8508"/>
                    <a:pt x="5665" y="7242"/>
                    <a:pt x="5665" y="7242"/>
                  </a:cubicBezTo>
                  <a:lnTo>
                    <a:pt x="4305" y="5672"/>
                  </a:lnTo>
                  <a:lnTo>
                    <a:pt x="4305" y="5672"/>
                  </a:lnTo>
                  <a:cubicBezTo>
                    <a:pt x="0" y="9390"/>
                    <a:pt x="2750" y="18020"/>
                    <a:pt x="8036" y="18020"/>
                  </a:cubicBezTo>
                  <a:cubicBezTo>
                    <a:pt x="8882" y="18020"/>
                    <a:pt x="9794" y="17799"/>
                    <a:pt x="10752" y="17300"/>
                  </a:cubicBezTo>
                  <a:cubicBezTo>
                    <a:pt x="17669" y="13690"/>
                    <a:pt x="15043" y="5484"/>
                    <a:pt x="21092" y="2553"/>
                  </a:cubicBezTo>
                  <a:cubicBezTo>
                    <a:pt x="22613" y="1819"/>
                    <a:pt x="23863" y="1544"/>
                    <a:pt x="24883" y="1544"/>
                  </a:cubicBezTo>
                  <a:cubicBezTo>
                    <a:pt x="27934" y="1544"/>
                    <a:pt x="28922" y="4007"/>
                    <a:pt x="28922" y="4007"/>
                  </a:cubicBezTo>
                  <a:lnTo>
                    <a:pt x="29602" y="3233"/>
                  </a:lnTo>
                  <a:cubicBezTo>
                    <a:pt x="28754" y="1379"/>
                    <a:pt x="27033" y="0"/>
                    <a:pt x="24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11726;p68"/>
            <p:cNvSpPr/>
            <p:nvPr/>
          </p:nvSpPr>
          <p:spPr>
            <a:xfrm>
              <a:off x="1015978" y="28085"/>
              <a:ext cx="565983" cy="306659"/>
            </a:xfrm>
            <a:custGeom>
              <a:avLst/>
              <a:gdLst/>
              <a:ahLst/>
              <a:cxnLst/>
              <a:rect l="l" t="t" r="r" b="b"/>
              <a:pathLst>
                <a:path w="25791" h="13974" extrusionOk="0">
                  <a:moveTo>
                    <a:pt x="1970" y="0"/>
                  </a:moveTo>
                  <a:cubicBezTo>
                    <a:pt x="1" y="2743"/>
                    <a:pt x="1290" y="7245"/>
                    <a:pt x="10551" y="7245"/>
                  </a:cubicBezTo>
                  <a:cubicBezTo>
                    <a:pt x="19929" y="7245"/>
                    <a:pt x="24829" y="13973"/>
                    <a:pt x="24829" y="13973"/>
                  </a:cubicBezTo>
                  <a:lnTo>
                    <a:pt x="25790" y="13973"/>
                  </a:lnTo>
                  <a:cubicBezTo>
                    <a:pt x="24923" y="10550"/>
                    <a:pt x="20328" y="7432"/>
                    <a:pt x="16131" y="6260"/>
                  </a:cubicBezTo>
                  <a:cubicBezTo>
                    <a:pt x="12028" y="4994"/>
                    <a:pt x="8511" y="6072"/>
                    <a:pt x="5276" y="4689"/>
                  </a:cubicBezTo>
                  <a:cubicBezTo>
                    <a:pt x="1970" y="3329"/>
                    <a:pt x="3728" y="891"/>
                    <a:pt x="3728" y="891"/>
                  </a:cubicBezTo>
                  <a:lnTo>
                    <a:pt x="19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11727;p68"/>
            <p:cNvSpPr/>
            <p:nvPr/>
          </p:nvSpPr>
          <p:spPr>
            <a:xfrm>
              <a:off x="984092" y="557508"/>
              <a:ext cx="1123167" cy="1642298"/>
            </a:xfrm>
            <a:custGeom>
              <a:avLst/>
              <a:gdLst/>
              <a:ahLst/>
              <a:cxnLst/>
              <a:rect l="l" t="t" r="r" b="b"/>
              <a:pathLst>
                <a:path w="51181" h="74837" extrusionOk="0">
                  <a:moveTo>
                    <a:pt x="23140" y="0"/>
                  </a:moveTo>
                  <a:cubicBezTo>
                    <a:pt x="23140" y="0"/>
                    <a:pt x="23445" y="7831"/>
                    <a:pt x="14653" y="14067"/>
                  </a:cubicBezTo>
                  <a:cubicBezTo>
                    <a:pt x="5768" y="20421"/>
                    <a:pt x="0" y="25907"/>
                    <a:pt x="281" y="37817"/>
                  </a:cubicBezTo>
                  <a:cubicBezTo>
                    <a:pt x="586" y="49633"/>
                    <a:pt x="8792" y="54721"/>
                    <a:pt x="16013" y="58824"/>
                  </a:cubicBezTo>
                  <a:cubicBezTo>
                    <a:pt x="23351" y="62927"/>
                    <a:pt x="26282" y="74837"/>
                    <a:pt x="26282" y="74837"/>
                  </a:cubicBezTo>
                  <a:lnTo>
                    <a:pt x="26470" y="74837"/>
                  </a:lnTo>
                  <a:cubicBezTo>
                    <a:pt x="26470" y="74837"/>
                    <a:pt x="29307" y="62927"/>
                    <a:pt x="36153" y="58824"/>
                  </a:cubicBezTo>
                  <a:cubicBezTo>
                    <a:pt x="42881" y="54721"/>
                    <a:pt x="50595" y="49633"/>
                    <a:pt x="50900" y="37817"/>
                  </a:cubicBezTo>
                  <a:cubicBezTo>
                    <a:pt x="51181" y="25907"/>
                    <a:pt x="45718" y="20421"/>
                    <a:pt x="37419" y="14067"/>
                  </a:cubicBezTo>
                  <a:cubicBezTo>
                    <a:pt x="29213" y="7831"/>
                    <a:pt x="29494" y="0"/>
                    <a:pt x="29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11728;p68"/>
            <p:cNvSpPr/>
            <p:nvPr/>
          </p:nvSpPr>
          <p:spPr>
            <a:xfrm>
              <a:off x="1443028" y="323904"/>
              <a:ext cx="231542" cy="238257"/>
            </a:xfrm>
            <a:custGeom>
              <a:avLst/>
              <a:gdLst/>
              <a:ahLst/>
              <a:cxnLst/>
              <a:rect l="l" t="t" r="r" b="b"/>
              <a:pathLst>
                <a:path w="10551" h="10857" extrusionOk="0">
                  <a:moveTo>
                    <a:pt x="5650" y="1267"/>
                  </a:moveTo>
                  <a:cubicBezTo>
                    <a:pt x="6143" y="1267"/>
                    <a:pt x="6448" y="1572"/>
                    <a:pt x="6448" y="1970"/>
                  </a:cubicBezTo>
                  <a:lnTo>
                    <a:pt x="6448" y="6941"/>
                  </a:lnTo>
                  <a:lnTo>
                    <a:pt x="3892" y="6941"/>
                  </a:lnTo>
                  <a:lnTo>
                    <a:pt x="3892" y="1970"/>
                  </a:lnTo>
                  <a:cubicBezTo>
                    <a:pt x="3892" y="1572"/>
                    <a:pt x="4197" y="1267"/>
                    <a:pt x="4689" y="1267"/>
                  </a:cubicBezTo>
                  <a:close/>
                  <a:moveTo>
                    <a:pt x="4689" y="1"/>
                  </a:moveTo>
                  <a:cubicBezTo>
                    <a:pt x="3400" y="1"/>
                    <a:pt x="2345" y="892"/>
                    <a:pt x="2345" y="1970"/>
                  </a:cubicBezTo>
                  <a:lnTo>
                    <a:pt x="2345" y="6941"/>
                  </a:lnTo>
                  <a:lnTo>
                    <a:pt x="1852" y="6941"/>
                  </a:lnTo>
                  <a:cubicBezTo>
                    <a:pt x="868" y="6941"/>
                    <a:pt x="0" y="7832"/>
                    <a:pt x="0" y="8793"/>
                  </a:cubicBezTo>
                  <a:lnTo>
                    <a:pt x="0" y="9004"/>
                  </a:lnTo>
                  <a:cubicBezTo>
                    <a:pt x="0" y="9965"/>
                    <a:pt x="868" y="10856"/>
                    <a:pt x="1852" y="10856"/>
                  </a:cubicBezTo>
                  <a:lnTo>
                    <a:pt x="8675" y="10856"/>
                  </a:lnTo>
                  <a:cubicBezTo>
                    <a:pt x="9660" y="10856"/>
                    <a:pt x="10551" y="9965"/>
                    <a:pt x="10551" y="9004"/>
                  </a:cubicBezTo>
                  <a:lnTo>
                    <a:pt x="10551" y="8793"/>
                  </a:lnTo>
                  <a:cubicBezTo>
                    <a:pt x="10551" y="7832"/>
                    <a:pt x="9660" y="6941"/>
                    <a:pt x="8675" y="6941"/>
                  </a:cubicBezTo>
                  <a:lnTo>
                    <a:pt x="7995" y="6941"/>
                  </a:lnTo>
                  <a:lnTo>
                    <a:pt x="7995" y="1970"/>
                  </a:lnTo>
                  <a:cubicBezTo>
                    <a:pt x="7995" y="892"/>
                    <a:pt x="7034" y="1"/>
                    <a:pt x="56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11729;p68"/>
            <p:cNvSpPr/>
            <p:nvPr/>
          </p:nvSpPr>
          <p:spPr>
            <a:xfrm>
              <a:off x="1144598" y="950061"/>
              <a:ext cx="778477" cy="784643"/>
            </a:xfrm>
            <a:custGeom>
              <a:avLst/>
              <a:gdLst/>
              <a:ahLst/>
              <a:cxnLst/>
              <a:rect l="l" t="t" r="r" b="b"/>
              <a:pathLst>
                <a:path w="35474" h="35755" extrusionOk="0">
                  <a:moveTo>
                    <a:pt x="18757" y="1"/>
                  </a:moveTo>
                  <a:lnTo>
                    <a:pt x="18663" y="14748"/>
                  </a:lnTo>
                  <a:cubicBezTo>
                    <a:pt x="18570" y="14748"/>
                    <a:pt x="18382" y="14654"/>
                    <a:pt x="18288" y="14654"/>
                  </a:cubicBezTo>
                  <a:cubicBezTo>
                    <a:pt x="17890" y="14654"/>
                    <a:pt x="17585" y="14748"/>
                    <a:pt x="17210" y="14841"/>
                  </a:cubicBezTo>
                  <a:lnTo>
                    <a:pt x="15639" y="985"/>
                  </a:lnTo>
                  <a:lnTo>
                    <a:pt x="9684" y="3705"/>
                  </a:lnTo>
                  <a:lnTo>
                    <a:pt x="16037" y="15334"/>
                  </a:lnTo>
                  <a:cubicBezTo>
                    <a:pt x="15733" y="15521"/>
                    <a:pt x="15451" y="15732"/>
                    <a:pt x="15147" y="16014"/>
                  </a:cubicBezTo>
                  <a:lnTo>
                    <a:pt x="7621" y="6260"/>
                  </a:lnTo>
                  <a:lnTo>
                    <a:pt x="5089" y="10246"/>
                  </a:lnTo>
                  <a:lnTo>
                    <a:pt x="14865" y="16318"/>
                  </a:lnTo>
                  <a:cubicBezTo>
                    <a:pt x="14654" y="16600"/>
                    <a:pt x="14467" y="16905"/>
                    <a:pt x="14373" y="17186"/>
                  </a:cubicBezTo>
                  <a:lnTo>
                    <a:pt x="1572" y="11418"/>
                  </a:lnTo>
                  <a:lnTo>
                    <a:pt x="1" y="16998"/>
                  </a:lnTo>
                  <a:lnTo>
                    <a:pt x="14185" y="17678"/>
                  </a:lnTo>
                  <a:cubicBezTo>
                    <a:pt x="14068" y="17983"/>
                    <a:pt x="13974" y="18358"/>
                    <a:pt x="13974" y="18757"/>
                  </a:cubicBezTo>
                  <a:lnTo>
                    <a:pt x="2252" y="21781"/>
                  </a:lnTo>
                  <a:lnTo>
                    <a:pt x="3635" y="27150"/>
                  </a:lnTo>
                  <a:lnTo>
                    <a:pt x="13974" y="19530"/>
                  </a:lnTo>
                  <a:cubicBezTo>
                    <a:pt x="14068" y="20210"/>
                    <a:pt x="14279" y="20796"/>
                    <a:pt x="14654" y="21289"/>
                  </a:cubicBezTo>
                  <a:lnTo>
                    <a:pt x="6355" y="28627"/>
                  </a:lnTo>
                  <a:lnTo>
                    <a:pt x="9684" y="31839"/>
                  </a:lnTo>
                  <a:lnTo>
                    <a:pt x="15053" y="21969"/>
                  </a:lnTo>
                  <a:cubicBezTo>
                    <a:pt x="15358" y="22273"/>
                    <a:pt x="15639" y="22461"/>
                    <a:pt x="16037" y="22672"/>
                  </a:cubicBezTo>
                  <a:lnTo>
                    <a:pt x="10551" y="34488"/>
                  </a:lnTo>
                  <a:lnTo>
                    <a:pt x="15053" y="35754"/>
                  </a:lnTo>
                  <a:lnTo>
                    <a:pt x="17210" y="23141"/>
                  </a:lnTo>
                  <a:cubicBezTo>
                    <a:pt x="17491" y="23258"/>
                    <a:pt x="17890" y="23352"/>
                    <a:pt x="18288" y="23352"/>
                  </a:cubicBezTo>
                  <a:lnTo>
                    <a:pt x="18382" y="23352"/>
                  </a:lnTo>
                  <a:lnTo>
                    <a:pt x="17702" y="35661"/>
                  </a:lnTo>
                  <a:lnTo>
                    <a:pt x="23071" y="34395"/>
                  </a:lnTo>
                  <a:lnTo>
                    <a:pt x="19648" y="23047"/>
                  </a:lnTo>
                  <a:cubicBezTo>
                    <a:pt x="19929" y="23047"/>
                    <a:pt x="20234" y="22860"/>
                    <a:pt x="20422" y="22766"/>
                  </a:cubicBezTo>
                  <a:lnTo>
                    <a:pt x="25017" y="34184"/>
                  </a:lnTo>
                  <a:lnTo>
                    <a:pt x="29307" y="30761"/>
                  </a:lnTo>
                  <a:lnTo>
                    <a:pt x="21102" y="22273"/>
                  </a:lnTo>
                  <a:cubicBezTo>
                    <a:pt x="21406" y="22086"/>
                    <a:pt x="21594" y="21781"/>
                    <a:pt x="21805" y="21500"/>
                  </a:cubicBezTo>
                  <a:lnTo>
                    <a:pt x="30785" y="29987"/>
                  </a:lnTo>
                  <a:lnTo>
                    <a:pt x="33035" y="25790"/>
                  </a:lnTo>
                  <a:lnTo>
                    <a:pt x="22180" y="20914"/>
                  </a:lnTo>
                  <a:cubicBezTo>
                    <a:pt x="22391" y="20515"/>
                    <a:pt x="22485" y="20023"/>
                    <a:pt x="22579" y="19530"/>
                  </a:cubicBezTo>
                  <a:lnTo>
                    <a:pt x="34794" y="22273"/>
                  </a:lnTo>
                  <a:lnTo>
                    <a:pt x="35474" y="16694"/>
                  </a:lnTo>
                  <a:lnTo>
                    <a:pt x="22579" y="18663"/>
                  </a:lnTo>
                  <a:cubicBezTo>
                    <a:pt x="22485" y="17983"/>
                    <a:pt x="22274" y="17397"/>
                    <a:pt x="21993" y="16811"/>
                  </a:cubicBezTo>
                  <a:lnTo>
                    <a:pt x="32238" y="9379"/>
                  </a:lnTo>
                  <a:lnTo>
                    <a:pt x="28534" y="5463"/>
                  </a:lnTo>
                  <a:lnTo>
                    <a:pt x="21102" y="15826"/>
                  </a:lnTo>
                  <a:cubicBezTo>
                    <a:pt x="20727" y="15334"/>
                    <a:pt x="20140" y="15052"/>
                    <a:pt x="19554" y="14841"/>
                  </a:cubicBezTo>
                  <a:lnTo>
                    <a:pt x="23939" y="493"/>
                  </a:lnTo>
                  <a:lnTo>
                    <a:pt x="187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11730;p68"/>
            <p:cNvSpPr/>
            <p:nvPr/>
          </p:nvSpPr>
          <p:spPr>
            <a:xfrm>
              <a:off x="1504759" y="780799"/>
              <a:ext cx="51483" cy="51461"/>
            </a:xfrm>
            <a:custGeom>
              <a:avLst/>
              <a:gdLst/>
              <a:ahLst/>
              <a:cxnLst/>
              <a:rect l="l" t="t" r="r" b="b"/>
              <a:pathLst>
                <a:path w="2346" h="2345" extrusionOk="0">
                  <a:moveTo>
                    <a:pt x="1173" y="0"/>
                  </a:moveTo>
                  <a:cubicBezTo>
                    <a:pt x="493" y="0"/>
                    <a:pt x="1" y="493"/>
                    <a:pt x="1" y="1172"/>
                  </a:cubicBezTo>
                  <a:cubicBezTo>
                    <a:pt x="1" y="1759"/>
                    <a:pt x="493" y="2345"/>
                    <a:pt x="1173" y="2345"/>
                  </a:cubicBezTo>
                  <a:cubicBezTo>
                    <a:pt x="1876" y="2345"/>
                    <a:pt x="2345" y="1759"/>
                    <a:pt x="2345" y="1172"/>
                  </a:cubicBezTo>
                  <a:cubicBezTo>
                    <a:pt x="2345" y="493"/>
                    <a:pt x="1876" y="0"/>
                    <a:pt x="11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11731;p68"/>
            <p:cNvSpPr/>
            <p:nvPr/>
          </p:nvSpPr>
          <p:spPr>
            <a:xfrm>
              <a:off x="1871614" y="1205259"/>
              <a:ext cx="51461" cy="51461"/>
            </a:xfrm>
            <a:custGeom>
              <a:avLst/>
              <a:gdLst/>
              <a:ahLst/>
              <a:cxnLst/>
              <a:rect l="l" t="t" r="r" b="b"/>
              <a:pathLst>
                <a:path w="2345" h="2345" extrusionOk="0">
                  <a:moveTo>
                    <a:pt x="1172" y="0"/>
                  </a:moveTo>
                  <a:cubicBezTo>
                    <a:pt x="586" y="0"/>
                    <a:pt x="0" y="587"/>
                    <a:pt x="0" y="1173"/>
                  </a:cubicBezTo>
                  <a:cubicBezTo>
                    <a:pt x="0" y="1853"/>
                    <a:pt x="586" y="2345"/>
                    <a:pt x="1172" y="2345"/>
                  </a:cubicBezTo>
                  <a:cubicBezTo>
                    <a:pt x="1852" y="2345"/>
                    <a:pt x="2345" y="1853"/>
                    <a:pt x="2345" y="1173"/>
                  </a:cubicBezTo>
                  <a:cubicBezTo>
                    <a:pt x="2345" y="587"/>
                    <a:pt x="1852" y="0"/>
                    <a:pt x="11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11732;p68"/>
            <p:cNvSpPr/>
            <p:nvPr/>
          </p:nvSpPr>
          <p:spPr>
            <a:xfrm>
              <a:off x="1730113" y="887803"/>
              <a:ext cx="49420" cy="51483"/>
            </a:xfrm>
            <a:custGeom>
              <a:avLst/>
              <a:gdLst/>
              <a:ahLst/>
              <a:cxnLst/>
              <a:rect l="l" t="t" r="r" b="b"/>
              <a:pathLst>
                <a:path w="2252" h="2346" extrusionOk="0">
                  <a:moveTo>
                    <a:pt x="1079" y="1"/>
                  </a:moveTo>
                  <a:cubicBezTo>
                    <a:pt x="493" y="1"/>
                    <a:pt x="1" y="493"/>
                    <a:pt x="1" y="1173"/>
                  </a:cubicBezTo>
                  <a:cubicBezTo>
                    <a:pt x="1" y="1759"/>
                    <a:pt x="493" y="2345"/>
                    <a:pt x="1079" y="2345"/>
                  </a:cubicBezTo>
                  <a:cubicBezTo>
                    <a:pt x="1759" y="2345"/>
                    <a:pt x="2251" y="1759"/>
                    <a:pt x="2251" y="1173"/>
                  </a:cubicBezTo>
                  <a:cubicBezTo>
                    <a:pt x="2251" y="493"/>
                    <a:pt x="1759" y="1"/>
                    <a:pt x="10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11733;p68"/>
            <p:cNvSpPr/>
            <p:nvPr/>
          </p:nvSpPr>
          <p:spPr>
            <a:xfrm>
              <a:off x="1614353" y="722645"/>
              <a:ext cx="44790" cy="45316"/>
            </a:xfrm>
            <a:custGeom>
              <a:avLst/>
              <a:gdLst/>
              <a:ahLst/>
              <a:cxnLst/>
              <a:rect l="l" t="t" r="r" b="b"/>
              <a:pathLst>
                <a:path w="2041" h="2065" extrusionOk="0">
                  <a:moveTo>
                    <a:pt x="985" y="1"/>
                  </a:moveTo>
                  <a:cubicBezTo>
                    <a:pt x="399" y="1"/>
                    <a:pt x="0" y="493"/>
                    <a:pt x="0" y="1079"/>
                  </a:cubicBezTo>
                  <a:cubicBezTo>
                    <a:pt x="0" y="1665"/>
                    <a:pt x="399" y="2064"/>
                    <a:pt x="985" y="2064"/>
                  </a:cubicBezTo>
                  <a:cubicBezTo>
                    <a:pt x="1571" y="2064"/>
                    <a:pt x="2040" y="1665"/>
                    <a:pt x="2040" y="1079"/>
                  </a:cubicBezTo>
                  <a:cubicBezTo>
                    <a:pt x="2040" y="493"/>
                    <a:pt x="1571" y="1"/>
                    <a:pt x="9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11734;p68"/>
            <p:cNvSpPr/>
            <p:nvPr/>
          </p:nvSpPr>
          <p:spPr>
            <a:xfrm>
              <a:off x="1344232" y="928445"/>
              <a:ext cx="44790" cy="45316"/>
            </a:xfrm>
            <a:custGeom>
              <a:avLst/>
              <a:gdLst/>
              <a:ahLst/>
              <a:cxnLst/>
              <a:rect l="l" t="t" r="r" b="b"/>
              <a:pathLst>
                <a:path w="2041" h="2065" extrusionOk="0">
                  <a:moveTo>
                    <a:pt x="985" y="1"/>
                  </a:moveTo>
                  <a:cubicBezTo>
                    <a:pt x="493" y="1"/>
                    <a:pt x="1" y="399"/>
                    <a:pt x="1" y="986"/>
                  </a:cubicBezTo>
                  <a:cubicBezTo>
                    <a:pt x="1" y="1572"/>
                    <a:pt x="493" y="2064"/>
                    <a:pt x="985" y="2064"/>
                  </a:cubicBezTo>
                  <a:cubicBezTo>
                    <a:pt x="1572" y="2064"/>
                    <a:pt x="2040" y="1572"/>
                    <a:pt x="2040" y="986"/>
                  </a:cubicBezTo>
                  <a:cubicBezTo>
                    <a:pt x="2040" y="399"/>
                    <a:pt x="1572" y="1"/>
                    <a:pt x="9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11735;p68"/>
            <p:cNvSpPr/>
            <p:nvPr/>
          </p:nvSpPr>
          <p:spPr>
            <a:xfrm>
              <a:off x="1074111" y="1126016"/>
              <a:ext cx="44790" cy="44790"/>
            </a:xfrm>
            <a:custGeom>
              <a:avLst/>
              <a:gdLst/>
              <a:ahLst/>
              <a:cxnLst/>
              <a:rect l="l" t="t" r="r" b="b"/>
              <a:pathLst>
                <a:path w="2041" h="2041" extrusionOk="0">
                  <a:moveTo>
                    <a:pt x="1079" y="1"/>
                  </a:moveTo>
                  <a:cubicBezTo>
                    <a:pt x="493" y="1"/>
                    <a:pt x="1" y="470"/>
                    <a:pt x="1" y="962"/>
                  </a:cubicBezTo>
                  <a:cubicBezTo>
                    <a:pt x="1" y="1548"/>
                    <a:pt x="493" y="2041"/>
                    <a:pt x="1079" y="2041"/>
                  </a:cubicBezTo>
                  <a:cubicBezTo>
                    <a:pt x="1666" y="2041"/>
                    <a:pt x="2041" y="1548"/>
                    <a:pt x="2041" y="962"/>
                  </a:cubicBezTo>
                  <a:cubicBezTo>
                    <a:pt x="2041" y="470"/>
                    <a:pt x="1666" y="1"/>
                    <a:pt x="10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11736;p68"/>
            <p:cNvSpPr/>
            <p:nvPr/>
          </p:nvSpPr>
          <p:spPr>
            <a:xfrm>
              <a:off x="1177033" y="1106463"/>
              <a:ext cx="44768" cy="45316"/>
            </a:xfrm>
            <a:custGeom>
              <a:avLst/>
              <a:gdLst/>
              <a:ahLst/>
              <a:cxnLst/>
              <a:rect l="l" t="t" r="r" b="b"/>
              <a:pathLst>
                <a:path w="2040" h="2065" extrusionOk="0">
                  <a:moveTo>
                    <a:pt x="985" y="1"/>
                  </a:moveTo>
                  <a:cubicBezTo>
                    <a:pt x="492" y="1"/>
                    <a:pt x="0" y="493"/>
                    <a:pt x="0" y="1079"/>
                  </a:cubicBezTo>
                  <a:cubicBezTo>
                    <a:pt x="0" y="1572"/>
                    <a:pt x="492" y="2064"/>
                    <a:pt x="985" y="2064"/>
                  </a:cubicBezTo>
                  <a:cubicBezTo>
                    <a:pt x="1571" y="2064"/>
                    <a:pt x="2040" y="1572"/>
                    <a:pt x="2040" y="1079"/>
                  </a:cubicBezTo>
                  <a:cubicBezTo>
                    <a:pt x="2040" y="493"/>
                    <a:pt x="1571" y="1"/>
                    <a:pt x="9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11737;p68"/>
            <p:cNvSpPr/>
            <p:nvPr/>
          </p:nvSpPr>
          <p:spPr>
            <a:xfrm>
              <a:off x="1616415" y="827607"/>
              <a:ext cx="38601" cy="41191"/>
            </a:xfrm>
            <a:custGeom>
              <a:avLst/>
              <a:gdLst/>
              <a:ahLst/>
              <a:cxnLst/>
              <a:rect l="l" t="t" r="r" b="b"/>
              <a:pathLst>
                <a:path w="1759" h="1877" extrusionOk="0">
                  <a:moveTo>
                    <a:pt x="891" y="1"/>
                  </a:moveTo>
                  <a:cubicBezTo>
                    <a:pt x="399" y="1"/>
                    <a:pt x="0" y="399"/>
                    <a:pt x="0" y="892"/>
                  </a:cubicBezTo>
                  <a:cubicBezTo>
                    <a:pt x="0" y="1478"/>
                    <a:pt x="399" y="1876"/>
                    <a:pt x="891" y="1876"/>
                  </a:cubicBezTo>
                  <a:cubicBezTo>
                    <a:pt x="1360" y="1876"/>
                    <a:pt x="1759" y="1478"/>
                    <a:pt x="1759" y="892"/>
                  </a:cubicBezTo>
                  <a:cubicBezTo>
                    <a:pt x="1759" y="399"/>
                    <a:pt x="1360" y="1"/>
                    <a:pt x="8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11738;p68"/>
            <p:cNvSpPr/>
            <p:nvPr/>
          </p:nvSpPr>
          <p:spPr>
            <a:xfrm>
              <a:off x="1206856" y="990703"/>
              <a:ext cx="38623" cy="40664"/>
            </a:xfrm>
            <a:custGeom>
              <a:avLst/>
              <a:gdLst/>
              <a:ahLst/>
              <a:cxnLst/>
              <a:rect l="l" t="t" r="r" b="b"/>
              <a:pathLst>
                <a:path w="1760" h="1853" extrusionOk="0">
                  <a:moveTo>
                    <a:pt x="892" y="1"/>
                  </a:moveTo>
                  <a:cubicBezTo>
                    <a:pt x="399" y="1"/>
                    <a:pt x="1" y="493"/>
                    <a:pt x="1" y="985"/>
                  </a:cubicBezTo>
                  <a:cubicBezTo>
                    <a:pt x="1" y="1478"/>
                    <a:pt x="399" y="1853"/>
                    <a:pt x="892" y="1853"/>
                  </a:cubicBezTo>
                  <a:cubicBezTo>
                    <a:pt x="1384" y="1853"/>
                    <a:pt x="1759" y="1478"/>
                    <a:pt x="1759" y="985"/>
                  </a:cubicBezTo>
                  <a:cubicBezTo>
                    <a:pt x="1759" y="493"/>
                    <a:pt x="138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11739;p68"/>
            <p:cNvSpPr/>
            <p:nvPr/>
          </p:nvSpPr>
          <p:spPr>
            <a:xfrm>
              <a:off x="1798537" y="999459"/>
              <a:ext cx="38623" cy="40664"/>
            </a:xfrm>
            <a:custGeom>
              <a:avLst/>
              <a:gdLst/>
              <a:ahLst/>
              <a:cxnLst/>
              <a:rect l="l" t="t" r="r" b="b"/>
              <a:pathLst>
                <a:path w="1760" h="1853" extrusionOk="0">
                  <a:moveTo>
                    <a:pt x="892" y="0"/>
                  </a:moveTo>
                  <a:cubicBezTo>
                    <a:pt x="399" y="0"/>
                    <a:pt x="1" y="375"/>
                    <a:pt x="1" y="962"/>
                  </a:cubicBezTo>
                  <a:cubicBezTo>
                    <a:pt x="1" y="1454"/>
                    <a:pt x="399" y="1853"/>
                    <a:pt x="892" y="1853"/>
                  </a:cubicBezTo>
                  <a:cubicBezTo>
                    <a:pt x="1384" y="1853"/>
                    <a:pt x="1759" y="1454"/>
                    <a:pt x="1759" y="962"/>
                  </a:cubicBezTo>
                  <a:cubicBezTo>
                    <a:pt x="1759" y="375"/>
                    <a:pt x="1384"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11740;p68"/>
            <p:cNvSpPr/>
            <p:nvPr/>
          </p:nvSpPr>
          <p:spPr>
            <a:xfrm>
              <a:off x="1517619" y="628500"/>
              <a:ext cx="58176" cy="57650"/>
            </a:xfrm>
            <a:custGeom>
              <a:avLst/>
              <a:gdLst/>
              <a:ahLst/>
              <a:cxnLst/>
              <a:rect l="l" t="t" r="r" b="b"/>
              <a:pathLst>
                <a:path w="2651" h="2627" extrusionOk="0">
                  <a:moveTo>
                    <a:pt x="1384" y="0"/>
                  </a:moveTo>
                  <a:cubicBezTo>
                    <a:pt x="587" y="0"/>
                    <a:pt x="1" y="587"/>
                    <a:pt x="1" y="1266"/>
                  </a:cubicBezTo>
                  <a:cubicBezTo>
                    <a:pt x="1" y="2040"/>
                    <a:pt x="587" y="2626"/>
                    <a:pt x="1384" y="2626"/>
                  </a:cubicBezTo>
                  <a:cubicBezTo>
                    <a:pt x="2064" y="2626"/>
                    <a:pt x="2650" y="2040"/>
                    <a:pt x="2650" y="1266"/>
                  </a:cubicBezTo>
                  <a:cubicBezTo>
                    <a:pt x="2650" y="587"/>
                    <a:pt x="2064" y="0"/>
                    <a:pt x="1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11741;p68"/>
            <p:cNvSpPr/>
            <p:nvPr/>
          </p:nvSpPr>
          <p:spPr>
            <a:xfrm>
              <a:off x="1395693" y="812685"/>
              <a:ext cx="40664" cy="40664"/>
            </a:xfrm>
            <a:custGeom>
              <a:avLst/>
              <a:gdLst/>
              <a:ahLst/>
              <a:cxnLst/>
              <a:rect l="l" t="t" r="r" b="b"/>
              <a:pathLst>
                <a:path w="1853" h="1853" extrusionOk="0">
                  <a:moveTo>
                    <a:pt x="868" y="1"/>
                  </a:moveTo>
                  <a:cubicBezTo>
                    <a:pt x="399" y="1"/>
                    <a:pt x="0" y="399"/>
                    <a:pt x="0" y="892"/>
                  </a:cubicBezTo>
                  <a:cubicBezTo>
                    <a:pt x="0" y="1478"/>
                    <a:pt x="399" y="1853"/>
                    <a:pt x="868" y="1853"/>
                  </a:cubicBezTo>
                  <a:cubicBezTo>
                    <a:pt x="1454" y="1853"/>
                    <a:pt x="1852" y="1478"/>
                    <a:pt x="1852" y="892"/>
                  </a:cubicBezTo>
                  <a:cubicBezTo>
                    <a:pt x="1852" y="399"/>
                    <a:pt x="1454" y="1"/>
                    <a:pt x="8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11742;p68"/>
            <p:cNvSpPr/>
            <p:nvPr/>
          </p:nvSpPr>
          <p:spPr>
            <a:xfrm>
              <a:off x="1494467" y="889865"/>
              <a:ext cx="40664" cy="38601"/>
            </a:xfrm>
            <a:custGeom>
              <a:avLst/>
              <a:gdLst/>
              <a:ahLst/>
              <a:cxnLst/>
              <a:rect l="l" t="t" r="r" b="b"/>
              <a:pathLst>
                <a:path w="1853" h="1759" extrusionOk="0">
                  <a:moveTo>
                    <a:pt x="868" y="1"/>
                  </a:moveTo>
                  <a:cubicBezTo>
                    <a:pt x="376" y="1"/>
                    <a:pt x="1" y="399"/>
                    <a:pt x="1" y="891"/>
                  </a:cubicBezTo>
                  <a:cubicBezTo>
                    <a:pt x="1" y="1384"/>
                    <a:pt x="376" y="1759"/>
                    <a:pt x="868" y="1759"/>
                  </a:cubicBezTo>
                  <a:cubicBezTo>
                    <a:pt x="1454" y="1759"/>
                    <a:pt x="1853" y="1384"/>
                    <a:pt x="1853" y="891"/>
                  </a:cubicBezTo>
                  <a:cubicBezTo>
                    <a:pt x="1853" y="399"/>
                    <a:pt x="1454" y="1"/>
                    <a:pt x="8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11743;p68"/>
            <p:cNvSpPr/>
            <p:nvPr/>
          </p:nvSpPr>
          <p:spPr>
            <a:xfrm>
              <a:off x="1601493" y="1874099"/>
              <a:ext cx="34498" cy="33993"/>
            </a:xfrm>
            <a:custGeom>
              <a:avLst/>
              <a:gdLst/>
              <a:ahLst/>
              <a:cxnLst/>
              <a:rect l="l" t="t" r="r" b="b"/>
              <a:pathLst>
                <a:path w="1572" h="1549" extrusionOk="0">
                  <a:moveTo>
                    <a:pt x="774" y="1"/>
                  </a:moveTo>
                  <a:cubicBezTo>
                    <a:pt x="399" y="1"/>
                    <a:pt x="0" y="282"/>
                    <a:pt x="0" y="775"/>
                  </a:cubicBezTo>
                  <a:cubicBezTo>
                    <a:pt x="0" y="1173"/>
                    <a:pt x="399" y="1548"/>
                    <a:pt x="774" y="1548"/>
                  </a:cubicBezTo>
                  <a:cubicBezTo>
                    <a:pt x="1266" y="1548"/>
                    <a:pt x="1571" y="1173"/>
                    <a:pt x="1571" y="775"/>
                  </a:cubicBezTo>
                  <a:cubicBezTo>
                    <a:pt x="1571" y="282"/>
                    <a:pt x="1266" y="1"/>
                    <a:pt x="774" y="1"/>
                  </a:cubicBezTo>
                  <a:close/>
                </a:path>
              </a:pathLst>
            </a:custGeom>
            <a:solidFill>
              <a:srgbClr val="E7D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11744;p68"/>
            <p:cNvSpPr/>
            <p:nvPr/>
          </p:nvSpPr>
          <p:spPr>
            <a:xfrm>
              <a:off x="1166214" y="1620985"/>
              <a:ext cx="32435" cy="34476"/>
            </a:xfrm>
            <a:custGeom>
              <a:avLst/>
              <a:gdLst/>
              <a:ahLst/>
              <a:cxnLst/>
              <a:rect l="l" t="t" r="r" b="b"/>
              <a:pathLst>
                <a:path w="1478" h="1571" extrusionOk="0">
                  <a:moveTo>
                    <a:pt x="681" y="0"/>
                  </a:moveTo>
                  <a:cubicBezTo>
                    <a:pt x="305" y="0"/>
                    <a:pt x="1" y="305"/>
                    <a:pt x="1" y="774"/>
                  </a:cubicBezTo>
                  <a:cubicBezTo>
                    <a:pt x="1" y="1172"/>
                    <a:pt x="305" y="1571"/>
                    <a:pt x="681" y="1571"/>
                  </a:cubicBezTo>
                  <a:cubicBezTo>
                    <a:pt x="1173" y="1571"/>
                    <a:pt x="1478" y="1172"/>
                    <a:pt x="1478" y="774"/>
                  </a:cubicBezTo>
                  <a:cubicBezTo>
                    <a:pt x="1478" y="305"/>
                    <a:pt x="1173" y="0"/>
                    <a:pt x="6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11745;p68"/>
            <p:cNvSpPr/>
            <p:nvPr/>
          </p:nvSpPr>
          <p:spPr>
            <a:xfrm>
              <a:off x="1252150" y="1685284"/>
              <a:ext cx="62258" cy="60217"/>
            </a:xfrm>
            <a:custGeom>
              <a:avLst/>
              <a:gdLst/>
              <a:ahLst/>
              <a:cxnLst/>
              <a:rect l="l" t="t" r="r" b="b"/>
              <a:pathLst>
                <a:path w="2837" h="2744" extrusionOk="0">
                  <a:moveTo>
                    <a:pt x="1360" y="1"/>
                  </a:moveTo>
                  <a:cubicBezTo>
                    <a:pt x="680" y="1"/>
                    <a:pt x="0" y="587"/>
                    <a:pt x="0" y="1360"/>
                  </a:cubicBezTo>
                  <a:cubicBezTo>
                    <a:pt x="0" y="2158"/>
                    <a:pt x="680" y="2744"/>
                    <a:pt x="1360" y="2744"/>
                  </a:cubicBezTo>
                  <a:cubicBezTo>
                    <a:pt x="2134" y="2744"/>
                    <a:pt x="2837" y="2158"/>
                    <a:pt x="2837" y="1360"/>
                  </a:cubicBezTo>
                  <a:cubicBezTo>
                    <a:pt x="2837" y="587"/>
                    <a:pt x="2134" y="1"/>
                    <a:pt x="13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11746;p68"/>
            <p:cNvSpPr/>
            <p:nvPr/>
          </p:nvSpPr>
          <p:spPr>
            <a:xfrm>
              <a:off x="1914297" y="1532986"/>
              <a:ext cx="34498" cy="34498"/>
            </a:xfrm>
            <a:custGeom>
              <a:avLst/>
              <a:gdLst/>
              <a:ahLst/>
              <a:cxnLst/>
              <a:rect l="l" t="t" r="r" b="b"/>
              <a:pathLst>
                <a:path w="1572" h="1572" extrusionOk="0">
                  <a:moveTo>
                    <a:pt x="798" y="1"/>
                  </a:moveTo>
                  <a:cubicBezTo>
                    <a:pt x="400" y="1"/>
                    <a:pt x="1" y="399"/>
                    <a:pt x="1" y="798"/>
                  </a:cubicBezTo>
                  <a:cubicBezTo>
                    <a:pt x="1" y="1267"/>
                    <a:pt x="400" y="1572"/>
                    <a:pt x="798" y="1572"/>
                  </a:cubicBezTo>
                  <a:cubicBezTo>
                    <a:pt x="1267" y="1572"/>
                    <a:pt x="1572" y="1267"/>
                    <a:pt x="1572" y="798"/>
                  </a:cubicBezTo>
                  <a:cubicBezTo>
                    <a:pt x="1572" y="399"/>
                    <a:pt x="1267" y="1"/>
                    <a:pt x="7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11747;p68"/>
            <p:cNvSpPr/>
            <p:nvPr/>
          </p:nvSpPr>
          <p:spPr>
            <a:xfrm>
              <a:off x="1638009" y="1753708"/>
              <a:ext cx="33993" cy="34498"/>
            </a:xfrm>
            <a:custGeom>
              <a:avLst/>
              <a:gdLst/>
              <a:ahLst/>
              <a:cxnLst/>
              <a:rect l="l" t="t" r="r" b="b"/>
              <a:pathLst>
                <a:path w="1549" h="1572" extrusionOk="0">
                  <a:moveTo>
                    <a:pt x="775" y="1"/>
                  </a:moveTo>
                  <a:cubicBezTo>
                    <a:pt x="376" y="1"/>
                    <a:pt x="1" y="306"/>
                    <a:pt x="1" y="798"/>
                  </a:cubicBezTo>
                  <a:cubicBezTo>
                    <a:pt x="1" y="1173"/>
                    <a:pt x="376" y="1572"/>
                    <a:pt x="775" y="1572"/>
                  </a:cubicBezTo>
                  <a:cubicBezTo>
                    <a:pt x="1173" y="1572"/>
                    <a:pt x="1548" y="1173"/>
                    <a:pt x="1548" y="798"/>
                  </a:cubicBezTo>
                  <a:cubicBezTo>
                    <a:pt x="1548" y="306"/>
                    <a:pt x="1173" y="1"/>
                    <a:pt x="7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11748;p68"/>
            <p:cNvSpPr/>
            <p:nvPr/>
          </p:nvSpPr>
          <p:spPr>
            <a:xfrm>
              <a:off x="1037594" y="1258761"/>
              <a:ext cx="34498" cy="34498"/>
            </a:xfrm>
            <a:custGeom>
              <a:avLst/>
              <a:gdLst/>
              <a:ahLst/>
              <a:cxnLst/>
              <a:rect l="l" t="t" r="r" b="b"/>
              <a:pathLst>
                <a:path w="1572" h="1572" extrusionOk="0">
                  <a:moveTo>
                    <a:pt x="774" y="1"/>
                  </a:moveTo>
                  <a:cubicBezTo>
                    <a:pt x="399" y="1"/>
                    <a:pt x="0" y="282"/>
                    <a:pt x="0" y="774"/>
                  </a:cubicBezTo>
                  <a:cubicBezTo>
                    <a:pt x="0" y="1173"/>
                    <a:pt x="399" y="1571"/>
                    <a:pt x="774" y="1571"/>
                  </a:cubicBezTo>
                  <a:cubicBezTo>
                    <a:pt x="1266" y="1571"/>
                    <a:pt x="1571" y="1173"/>
                    <a:pt x="1571" y="774"/>
                  </a:cubicBezTo>
                  <a:cubicBezTo>
                    <a:pt x="1571" y="282"/>
                    <a:pt x="1266" y="1"/>
                    <a:pt x="7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11749;p68"/>
            <p:cNvSpPr/>
            <p:nvPr/>
          </p:nvSpPr>
          <p:spPr>
            <a:xfrm>
              <a:off x="1785677" y="1681180"/>
              <a:ext cx="34498" cy="33971"/>
            </a:xfrm>
            <a:custGeom>
              <a:avLst/>
              <a:gdLst/>
              <a:ahLst/>
              <a:cxnLst/>
              <a:rect l="l" t="t" r="r" b="b"/>
              <a:pathLst>
                <a:path w="1572" h="1548" extrusionOk="0">
                  <a:moveTo>
                    <a:pt x="798" y="0"/>
                  </a:moveTo>
                  <a:cubicBezTo>
                    <a:pt x="399" y="0"/>
                    <a:pt x="1" y="375"/>
                    <a:pt x="1" y="774"/>
                  </a:cubicBezTo>
                  <a:cubicBezTo>
                    <a:pt x="1" y="1266"/>
                    <a:pt x="399" y="1547"/>
                    <a:pt x="798" y="1547"/>
                  </a:cubicBezTo>
                  <a:cubicBezTo>
                    <a:pt x="1173" y="1547"/>
                    <a:pt x="1572" y="1266"/>
                    <a:pt x="1572" y="774"/>
                  </a:cubicBezTo>
                  <a:cubicBezTo>
                    <a:pt x="1572" y="375"/>
                    <a:pt x="1173" y="0"/>
                    <a:pt x="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11750;p68"/>
            <p:cNvSpPr/>
            <p:nvPr/>
          </p:nvSpPr>
          <p:spPr>
            <a:xfrm>
              <a:off x="1357091" y="1796940"/>
              <a:ext cx="34498" cy="33971"/>
            </a:xfrm>
            <a:custGeom>
              <a:avLst/>
              <a:gdLst/>
              <a:ahLst/>
              <a:cxnLst/>
              <a:rect l="l" t="t" r="r" b="b"/>
              <a:pathLst>
                <a:path w="1572" h="1548" extrusionOk="0">
                  <a:moveTo>
                    <a:pt x="775" y="0"/>
                  </a:moveTo>
                  <a:cubicBezTo>
                    <a:pt x="399" y="0"/>
                    <a:pt x="1" y="375"/>
                    <a:pt x="1" y="774"/>
                  </a:cubicBezTo>
                  <a:cubicBezTo>
                    <a:pt x="1" y="1266"/>
                    <a:pt x="399" y="1548"/>
                    <a:pt x="775" y="1548"/>
                  </a:cubicBezTo>
                  <a:cubicBezTo>
                    <a:pt x="1173" y="1548"/>
                    <a:pt x="1572" y="1266"/>
                    <a:pt x="1572" y="774"/>
                  </a:cubicBezTo>
                  <a:cubicBezTo>
                    <a:pt x="1572" y="375"/>
                    <a:pt x="1173" y="0"/>
                    <a:pt x="7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11751;p68"/>
            <p:cNvSpPr/>
            <p:nvPr/>
          </p:nvSpPr>
          <p:spPr>
            <a:xfrm>
              <a:off x="1496530" y="1807737"/>
              <a:ext cx="57650" cy="55587"/>
            </a:xfrm>
            <a:custGeom>
              <a:avLst/>
              <a:gdLst/>
              <a:ahLst/>
              <a:cxnLst/>
              <a:rect l="l" t="t" r="r" b="b"/>
              <a:pathLst>
                <a:path w="2627" h="2533" extrusionOk="0">
                  <a:moveTo>
                    <a:pt x="1360" y="1"/>
                  </a:moveTo>
                  <a:cubicBezTo>
                    <a:pt x="587" y="1"/>
                    <a:pt x="0" y="587"/>
                    <a:pt x="0" y="1267"/>
                  </a:cubicBezTo>
                  <a:cubicBezTo>
                    <a:pt x="0" y="1947"/>
                    <a:pt x="587" y="2533"/>
                    <a:pt x="1360" y="2533"/>
                  </a:cubicBezTo>
                  <a:cubicBezTo>
                    <a:pt x="2040" y="2533"/>
                    <a:pt x="2626" y="1947"/>
                    <a:pt x="2626" y="1267"/>
                  </a:cubicBezTo>
                  <a:cubicBezTo>
                    <a:pt x="2626" y="587"/>
                    <a:pt x="2040" y="1"/>
                    <a:pt x="13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11752;p68"/>
            <p:cNvSpPr/>
            <p:nvPr/>
          </p:nvSpPr>
          <p:spPr>
            <a:xfrm>
              <a:off x="1903500" y="1063758"/>
              <a:ext cx="58154" cy="55609"/>
            </a:xfrm>
            <a:custGeom>
              <a:avLst/>
              <a:gdLst/>
              <a:ahLst/>
              <a:cxnLst/>
              <a:rect l="l" t="t" r="r" b="b"/>
              <a:pathLst>
                <a:path w="2650" h="2534" extrusionOk="0">
                  <a:moveTo>
                    <a:pt x="1290" y="1"/>
                  </a:moveTo>
                  <a:cubicBezTo>
                    <a:pt x="587" y="1"/>
                    <a:pt x="1" y="493"/>
                    <a:pt x="1" y="1267"/>
                  </a:cubicBezTo>
                  <a:cubicBezTo>
                    <a:pt x="1" y="1947"/>
                    <a:pt x="587" y="2533"/>
                    <a:pt x="1290" y="2533"/>
                  </a:cubicBezTo>
                  <a:cubicBezTo>
                    <a:pt x="2064" y="2533"/>
                    <a:pt x="2650" y="1947"/>
                    <a:pt x="2650" y="1267"/>
                  </a:cubicBezTo>
                  <a:cubicBezTo>
                    <a:pt x="2650" y="493"/>
                    <a:pt x="2064" y="1"/>
                    <a:pt x="1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11753;p68"/>
            <p:cNvSpPr/>
            <p:nvPr/>
          </p:nvSpPr>
          <p:spPr>
            <a:xfrm>
              <a:off x="1983248" y="1344698"/>
              <a:ext cx="57650" cy="57628"/>
            </a:xfrm>
            <a:custGeom>
              <a:avLst/>
              <a:gdLst/>
              <a:ahLst/>
              <a:cxnLst/>
              <a:rect l="l" t="t" r="r" b="b"/>
              <a:pathLst>
                <a:path w="2627" h="2626" extrusionOk="0">
                  <a:moveTo>
                    <a:pt x="1267" y="0"/>
                  </a:moveTo>
                  <a:cubicBezTo>
                    <a:pt x="587" y="0"/>
                    <a:pt x="1" y="586"/>
                    <a:pt x="1" y="1360"/>
                  </a:cubicBezTo>
                  <a:cubicBezTo>
                    <a:pt x="1" y="2040"/>
                    <a:pt x="587" y="2626"/>
                    <a:pt x="1267" y="2626"/>
                  </a:cubicBezTo>
                  <a:cubicBezTo>
                    <a:pt x="2040" y="2626"/>
                    <a:pt x="2627" y="2040"/>
                    <a:pt x="2627" y="1360"/>
                  </a:cubicBezTo>
                  <a:cubicBezTo>
                    <a:pt x="2627" y="586"/>
                    <a:pt x="2040" y="0"/>
                    <a:pt x="12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11754;p68"/>
            <p:cNvSpPr/>
            <p:nvPr/>
          </p:nvSpPr>
          <p:spPr>
            <a:xfrm>
              <a:off x="1545928" y="1981124"/>
              <a:ext cx="51461" cy="51483"/>
            </a:xfrm>
            <a:custGeom>
              <a:avLst/>
              <a:gdLst/>
              <a:ahLst/>
              <a:cxnLst/>
              <a:rect l="l" t="t" r="r" b="b"/>
              <a:pathLst>
                <a:path w="2345" h="2346" extrusionOk="0">
                  <a:moveTo>
                    <a:pt x="1172" y="1"/>
                  </a:moveTo>
                  <a:cubicBezTo>
                    <a:pt x="469" y="1"/>
                    <a:pt x="0" y="493"/>
                    <a:pt x="0" y="1173"/>
                  </a:cubicBezTo>
                  <a:cubicBezTo>
                    <a:pt x="0" y="1853"/>
                    <a:pt x="469" y="2345"/>
                    <a:pt x="1172" y="2345"/>
                  </a:cubicBezTo>
                  <a:cubicBezTo>
                    <a:pt x="1759" y="2345"/>
                    <a:pt x="2345" y="1853"/>
                    <a:pt x="2345" y="1173"/>
                  </a:cubicBezTo>
                  <a:cubicBezTo>
                    <a:pt x="2345" y="493"/>
                    <a:pt x="1759" y="1"/>
                    <a:pt x="1172" y="1"/>
                  </a:cubicBezTo>
                  <a:close/>
                </a:path>
              </a:pathLst>
            </a:custGeom>
            <a:solidFill>
              <a:srgbClr val="E7D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11755;p68"/>
            <p:cNvSpPr/>
            <p:nvPr/>
          </p:nvSpPr>
          <p:spPr>
            <a:xfrm>
              <a:off x="1738869" y="1782017"/>
              <a:ext cx="44768" cy="44790"/>
            </a:xfrm>
            <a:custGeom>
              <a:avLst/>
              <a:gdLst/>
              <a:ahLst/>
              <a:cxnLst/>
              <a:rect l="l" t="t" r="r" b="b"/>
              <a:pathLst>
                <a:path w="2040" h="2041" extrusionOk="0">
                  <a:moveTo>
                    <a:pt x="1055" y="0"/>
                  </a:moveTo>
                  <a:cubicBezTo>
                    <a:pt x="469" y="0"/>
                    <a:pt x="0" y="469"/>
                    <a:pt x="0" y="1055"/>
                  </a:cubicBezTo>
                  <a:cubicBezTo>
                    <a:pt x="0" y="1641"/>
                    <a:pt x="469" y="2040"/>
                    <a:pt x="1055" y="2040"/>
                  </a:cubicBezTo>
                  <a:cubicBezTo>
                    <a:pt x="1548" y="2040"/>
                    <a:pt x="2040" y="1641"/>
                    <a:pt x="2040" y="1055"/>
                  </a:cubicBezTo>
                  <a:cubicBezTo>
                    <a:pt x="2040" y="469"/>
                    <a:pt x="1548" y="0"/>
                    <a:pt x="1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11756;p68"/>
            <p:cNvSpPr/>
            <p:nvPr/>
          </p:nvSpPr>
          <p:spPr>
            <a:xfrm>
              <a:off x="1884474" y="1637949"/>
              <a:ext cx="51461" cy="51483"/>
            </a:xfrm>
            <a:custGeom>
              <a:avLst/>
              <a:gdLst/>
              <a:ahLst/>
              <a:cxnLst/>
              <a:rect l="l" t="t" r="r" b="b"/>
              <a:pathLst>
                <a:path w="2345" h="2346" extrusionOk="0">
                  <a:moveTo>
                    <a:pt x="1172" y="1"/>
                  </a:moveTo>
                  <a:cubicBezTo>
                    <a:pt x="493" y="1"/>
                    <a:pt x="0" y="587"/>
                    <a:pt x="0" y="1173"/>
                  </a:cubicBezTo>
                  <a:cubicBezTo>
                    <a:pt x="0" y="1876"/>
                    <a:pt x="493" y="2345"/>
                    <a:pt x="1172" y="2345"/>
                  </a:cubicBezTo>
                  <a:cubicBezTo>
                    <a:pt x="1759" y="2345"/>
                    <a:pt x="2345" y="1876"/>
                    <a:pt x="2345" y="1173"/>
                  </a:cubicBezTo>
                  <a:cubicBezTo>
                    <a:pt x="2345" y="587"/>
                    <a:pt x="1759" y="1"/>
                    <a:pt x="11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11757;p68"/>
            <p:cNvSpPr/>
            <p:nvPr/>
          </p:nvSpPr>
          <p:spPr>
            <a:xfrm>
              <a:off x="2017219" y="1492343"/>
              <a:ext cx="40664" cy="38623"/>
            </a:xfrm>
            <a:custGeom>
              <a:avLst/>
              <a:gdLst/>
              <a:ahLst/>
              <a:cxnLst/>
              <a:rect l="l" t="t" r="r" b="b"/>
              <a:pathLst>
                <a:path w="1853" h="1760" extrusionOk="0">
                  <a:moveTo>
                    <a:pt x="891" y="1"/>
                  </a:moveTo>
                  <a:cubicBezTo>
                    <a:pt x="399" y="1"/>
                    <a:pt x="0" y="399"/>
                    <a:pt x="0" y="892"/>
                  </a:cubicBezTo>
                  <a:cubicBezTo>
                    <a:pt x="0" y="1361"/>
                    <a:pt x="399" y="1759"/>
                    <a:pt x="891" y="1759"/>
                  </a:cubicBezTo>
                  <a:cubicBezTo>
                    <a:pt x="1477" y="1759"/>
                    <a:pt x="1852" y="1361"/>
                    <a:pt x="1852" y="892"/>
                  </a:cubicBezTo>
                  <a:cubicBezTo>
                    <a:pt x="1852" y="399"/>
                    <a:pt x="1477" y="1"/>
                    <a:pt x="8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11758;p68"/>
            <p:cNvSpPr/>
            <p:nvPr/>
          </p:nvSpPr>
          <p:spPr>
            <a:xfrm>
              <a:off x="2011030" y="1207322"/>
              <a:ext cx="51483" cy="51461"/>
            </a:xfrm>
            <a:custGeom>
              <a:avLst/>
              <a:gdLst/>
              <a:ahLst/>
              <a:cxnLst/>
              <a:rect l="l" t="t" r="r" b="b"/>
              <a:pathLst>
                <a:path w="2346" h="2345" extrusionOk="0">
                  <a:moveTo>
                    <a:pt x="1173" y="0"/>
                  </a:moveTo>
                  <a:cubicBezTo>
                    <a:pt x="587" y="0"/>
                    <a:pt x="1" y="493"/>
                    <a:pt x="1" y="1172"/>
                  </a:cubicBezTo>
                  <a:cubicBezTo>
                    <a:pt x="1" y="1759"/>
                    <a:pt x="587" y="2345"/>
                    <a:pt x="1173" y="2345"/>
                  </a:cubicBezTo>
                  <a:cubicBezTo>
                    <a:pt x="1853" y="2345"/>
                    <a:pt x="2345" y="1759"/>
                    <a:pt x="2345" y="1172"/>
                  </a:cubicBezTo>
                  <a:cubicBezTo>
                    <a:pt x="2345" y="493"/>
                    <a:pt x="1853" y="0"/>
                    <a:pt x="11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11759;p68"/>
            <p:cNvSpPr/>
            <p:nvPr/>
          </p:nvSpPr>
          <p:spPr>
            <a:xfrm>
              <a:off x="1067439" y="1543804"/>
              <a:ext cx="51461" cy="51461"/>
            </a:xfrm>
            <a:custGeom>
              <a:avLst/>
              <a:gdLst/>
              <a:ahLst/>
              <a:cxnLst/>
              <a:rect l="l" t="t" r="r" b="b"/>
              <a:pathLst>
                <a:path w="2345" h="2345" extrusionOk="0">
                  <a:moveTo>
                    <a:pt x="1172" y="0"/>
                  </a:moveTo>
                  <a:cubicBezTo>
                    <a:pt x="493" y="0"/>
                    <a:pt x="0" y="493"/>
                    <a:pt x="0" y="1173"/>
                  </a:cubicBezTo>
                  <a:cubicBezTo>
                    <a:pt x="0" y="1852"/>
                    <a:pt x="493" y="2345"/>
                    <a:pt x="1172" y="2345"/>
                  </a:cubicBezTo>
                  <a:cubicBezTo>
                    <a:pt x="1759" y="2345"/>
                    <a:pt x="2345" y="1852"/>
                    <a:pt x="2345" y="1173"/>
                  </a:cubicBezTo>
                  <a:cubicBezTo>
                    <a:pt x="2345" y="493"/>
                    <a:pt x="1759" y="0"/>
                    <a:pt x="11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11760;p68"/>
            <p:cNvSpPr/>
            <p:nvPr/>
          </p:nvSpPr>
          <p:spPr>
            <a:xfrm>
              <a:off x="1063314" y="1391506"/>
              <a:ext cx="51483" cy="51483"/>
            </a:xfrm>
            <a:custGeom>
              <a:avLst/>
              <a:gdLst/>
              <a:ahLst/>
              <a:cxnLst/>
              <a:rect l="l" t="t" r="r" b="b"/>
              <a:pathLst>
                <a:path w="2346" h="2346" extrusionOk="0">
                  <a:moveTo>
                    <a:pt x="1173" y="1"/>
                  </a:moveTo>
                  <a:cubicBezTo>
                    <a:pt x="587" y="1"/>
                    <a:pt x="1" y="587"/>
                    <a:pt x="1" y="1173"/>
                  </a:cubicBezTo>
                  <a:cubicBezTo>
                    <a:pt x="1" y="1853"/>
                    <a:pt x="587" y="2345"/>
                    <a:pt x="1173" y="2345"/>
                  </a:cubicBezTo>
                  <a:cubicBezTo>
                    <a:pt x="1853" y="2345"/>
                    <a:pt x="2345" y="1853"/>
                    <a:pt x="2345" y="1173"/>
                  </a:cubicBezTo>
                  <a:cubicBezTo>
                    <a:pt x="2345" y="587"/>
                    <a:pt x="1853" y="1"/>
                    <a:pt x="1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0" name="Google Shape;11761;p68"/>
            <p:cNvGrpSpPr/>
            <p:nvPr/>
          </p:nvGrpSpPr>
          <p:grpSpPr>
            <a:xfrm>
              <a:off x="5710501" y="-313974"/>
              <a:ext cx="1013629" cy="1833511"/>
              <a:chOff x="5481901" y="-313974"/>
              <a:chExt cx="1013629" cy="1833511"/>
            </a:xfrm>
          </p:grpSpPr>
          <p:sp>
            <p:nvSpPr>
              <p:cNvPr id="595" name="Google Shape;11762;p68"/>
              <p:cNvSpPr/>
              <p:nvPr/>
            </p:nvSpPr>
            <p:spPr>
              <a:xfrm>
                <a:off x="6148168" y="827607"/>
                <a:ext cx="109615" cy="105490"/>
              </a:xfrm>
              <a:custGeom>
                <a:avLst/>
                <a:gdLst/>
                <a:ahLst/>
                <a:cxnLst/>
                <a:rect l="l" t="t" r="r" b="b"/>
                <a:pathLst>
                  <a:path w="4995" h="4807" extrusionOk="0">
                    <a:moveTo>
                      <a:pt x="2251" y="1"/>
                    </a:moveTo>
                    <a:lnTo>
                      <a:pt x="2157" y="1290"/>
                    </a:lnTo>
                    <a:lnTo>
                      <a:pt x="798" y="587"/>
                    </a:lnTo>
                    <a:lnTo>
                      <a:pt x="1571" y="1759"/>
                    </a:lnTo>
                    <a:lnTo>
                      <a:pt x="0" y="1665"/>
                    </a:lnTo>
                    <a:lnTo>
                      <a:pt x="0" y="1665"/>
                    </a:lnTo>
                    <a:lnTo>
                      <a:pt x="1173" y="2462"/>
                    </a:lnTo>
                    <a:lnTo>
                      <a:pt x="305" y="3330"/>
                    </a:lnTo>
                    <a:lnTo>
                      <a:pt x="1571" y="3142"/>
                    </a:lnTo>
                    <a:lnTo>
                      <a:pt x="1571" y="3142"/>
                    </a:lnTo>
                    <a:lnTo>
                      <a:pt x="1173" y="4408"/>
                    </a:lnTo>
                    <a:lnTo>
                      <a:pt x="2157" y="3635"/>
                    </a:lnTo>
                    <a:lnTo>
                      <a:pt x="2462" y="4807"/>
                    </a:lnTo>
                    <a:lnTo>
                      <a:pt x="2931" y="3424"/>
                    </a:lnTo>
                    <a:lnTo>
                      <a:pt x="4103" y="4221"/>
                    </a:lnTo>
                    <a:lnTo>
                      <a:pt x="3634" y="2838"/>
                    </a:lnTo>
                    <a:lnTo>
                      <a:pt x="4994" y="2462"/>
                    </a:lnTo>
                    <a:lnTo>
                      <a:pt x="3634" y="1970"/>
                    </a:lnTo>
                    <a:lnTo>
                      <a:pt x="4103" y="493"/>
                    </a:lnTo>
                    <a:lnTo>
                      <a:pt x="2837" y="1173"/>
                    </a:lnTo>
                    <a:lnTo>
                      <a:pt x="22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11763;p68"/>
              <p:cNvSpPr/>
              <p:nvPr/>
            </p:nvSpPr>
            <p:spPr>
              <a:xfrm>
                <a:off x="5995026" y="-313974"/>
                <a:ext cx="19" cy="737839"/>
              </a:xfrm>
              <a:custGeom>
                <a:avLst/>
                <a:gdLst/>
                <a:ahLst/>
                <a:cxnLst/>
                <a:rect l="l" t="t" r="r" b="b"/>
                <a:pathLst>
                  <a:path w="1" h="39483" fill="none" extrusionOk="0">
                    <a:moveTo>
                      <a:pt x="1" y="39482"/>
                    </a:moveTo>
                    <a:lnTo>
                      <a:pt x="1" y="37513"/>
                    </a:lnTo>
                    <a:moveTo>
                      <a:pt x="1" y="36739"/>
                    </a:moveTo>
                    <a:lnTo>
                      <a:pt x="1" y="34793"/>
                    </a:lnTo>
                    <a:moveTo>
                      <a:pt x="1" y="33996"/>
                    </a:moveTo>
                    <a:lnTo>
                      <a:pt x="1" y="32050"/>
                    </a:lnTo>
                    <a:moveTo>
                      <a:pt x="1" y="31277"/>
                    </a:moveTo>
                    <a:lnTo>
                      <a:pt x="1" y="29307"/>
                    </a:lnTo>
                    <a:moveTo>
                      <a:pt x="1" y="28534"/>
                    </a:moveTo>
                    <a:lnTo>
                      <a:pt x="1" y="26588"/>
                    </a:lnTo>
                    <a:moveTo>
                      <a:pt x="1" y="25790"/>
                    </a:moveTo>
                    <a:lnTo>
                      <a:pt x="1" y="23845"/>
                    </a:lnTo>
                    <a:moveTo>
                      <a:pt x="1" y="23071"/>
                    </a:moveTo>
                    <a:lnTo>
                      <a:pt x="1" y="21101"/>
                    </a:lnTo>
                    <a:moveTo>
                      <a:pt x="1" y="20328"/>
                    </a:moveTo>
                    <a:lnTo>
                      <a:pt x="1" y="18382"/>
                    </a:lnTo>
                    <a:moveTo>
                      <a:pt x="1" y="17585"/>
                    </a:moveTo>
                    <a:lnTo>
                      <a:pt x="1" y="15639"/>
                    </a:lnTo>
                    <a:moveTo>
                      <a:pt x="1" y="14865"/>
                    </a:moveTo>
                    <a:lnTo>
                      <a:pt x="1" y="12896"/>
                    </a:lnTo>
                    <a:moveTo>
                      <a:pt x="1" y="12122"/>
                    </a:moveTo>
                    <a:lnTo>
                      <a:pt x="1" y="10176"/>
                    </a:lnTo>
                    <a:moveTo>
                      <a:pt x="1" y="9379"/>
                    </a:moveTo>
                    <a:lnTo>
                      <a:pt x="1" y="7433"/>
                    </a:lnTo>
                    <a:moveTo>
                      <a:pt x="1" y="6659"/>
                    </a:moveTo>
                    <a:lnTo>
                      <a:pt x="1" y="4690"/>
                    </a:lnTo>
                    <a:moveTo>
                      <a:pt x="1" y="3916"/>
                    </a:moveTo>
                    <a:lnTo>
                      <a:pt x="1" y="1970"/>
                    </a:lnTo>
                    <a:moveTo>
                      <a:pt x="1" y="1173"/>
                    </a:moveTo>
                    <a:lnTo>
                      <a:pt x="1" y="1"/>
                    </a:lnTo>
                  </a:path>
                </a:pathLst>
              </a:custGeom>
              <a:solidFill>
                <a:schemeClr val="lt1"/>
              </a:solidFill>
              <a:ln w="19350" cap="rnd" cmpd="sng">
                <a:solidFill>
                  <a:schemeClr val="lt1"/>
                </a:solidFill>
                <a:prstDash val="solid"/>
                <a:miter lim="23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11764;p68"/>
              <p:cNvSpPr/>
              <p:nvPr/>
            </p:nvSpPr>
            <p:spPr>
              <a:xfrm>
                <a:off x="5481901" y="563615"/>
                <a:ext cx="1013629" cy="955922"/>
              </a:xfrm>
              <a:custGeom>
                <a:avLst/>
                <a:gdLst/>
                <a:ahLst/>
                <a:cxnLst/>
                <a:rect l="l" t="t" r="r" b="b"/>
                <a:pathLst>
                  <a:path w="54241" h="51153" extrusionOk="0">
                    <a:moveTo>
                      <a:pt x="25349" y="0"/>
                    </a:moveTo>
                    <a:cubicBezTo>
                      <a:pt x="25097" y="0"/>
                      <a:pt x="24927" y="38"/>
                      <a:pt x="24927" y="139"/>
                    </a:cubicBezTo>
                    <a:cubicBezTo>
                      <a:pt x="24927" y="139"/>
                      <a:pt x="8985" y="5789"/>
                      <a:pt x="4413" y="20536"/>
                    </a:cubicBezTo>
                    <a:cubicBezTo>
                      <a:pt x="1" y="34898"/>
                      <a:pt x="9193" y="51152"/>
                      <a:pt x="26491" y="51152"/>
                    </a:cubicBezTo>
                    <a:cubicBezTo>
                      <a:pt x="26842" y="51152"/>
                      <a:pt x="27196" y="51146"/>
                      <a:pt x="27553" y="51132"/>
                    </a:cubicBezTo>
                    <a:cubicBezTo>
                      <a:pt x="27899" y="51146"/>
                      <a:pt x="28241" y="51152"/>
                      <a:pt x="28581" y="51152"/>
                    </a:cubicBezTo>
                    <a:cubicBezTo>
                      <a:pt x="45317" y="51152"/>
                      <a:pt x="54240" y="34898"/>
                      <a:pt x="49920" y="20536"/>
                    </a:cubicBezTo>
                    <a:cubicBezTo>
                      <a:pt x="45536" y="5789"/>
                      <a:pt x="31070" y="139"/>
                      <a:pt x="31070" y="139"/>
                    </a:cubicBezTo>
                    <a:cubicBezTo>
                      <a:pt x="31070" y="38"/>
                      <a:pt x="30844" y="0"/>
                      <a:pt x="30506" y="0"/>
                    </a:cubicBezTo>
                    <a:cubicBezTo>
                      <a:pt x="29512" y="0"/>
                      <a:pt x="27553" y="327"/>
                      <a:pt x="27553" y="327"/>
                    </a:cubicBezTo>
                    <a:cubicBezTo>
                      <a:pt x="27553" y="327"/>
                      <a:pt x="26091" y="0"/>
                      <a:pt x="253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11765;p68"/>
              <p:cNvSpPr/>
              <p:nvPr/>
            </p:nvSpPr>
            <p:spPr>
              <a:xfrm>
                <a:off x="5560405" y="563858"/>
                <a:ext cx="679122" cy="401931"/>
              </a:xfrm>
              <a:custGeom>
                <a:avLst/>
                <a:gdLst/>
                <a:ahLst/>
                <a:cxnLst/>
                <a:rect l="l" t="t" r="r" b="b"/>
                <a:pathLst>
                  <a:path w="36341" h="21508" extrusionOk="0">
                    <a:moveTo>
                      <a:pt x="26398" y="1"/>
                    </a:moveTo>
                    <a:cubicBezTo>
                      <a:pt x="26022" y="1"/>
                      <a:pt x="25469" y="60"/>
                      <a:pt x="24923" y="126"/>
                    </a:cubicBezTo>
                    <a:lnTo>
                      <a:pt x="24923" y="220"/>
                    </a:lnTo>
                    <a:cubicBezTo>
                      <a:pt x="24923" y="220"/>
                      <a:pt x="26588" y="4815"/>
                      <a:pt x="20328" y="7160"/>
                    </a:cubicBezTo>
                    <a:cubicBezTo>
                      <a:pt x="14068" y="9504"/>
                      <a:pt x="9191" y="7933"/>
                      <a:pt x="4502" y="12224"/>
                    </a:cubicBezTo>
                    <a:lnTo>
                      <a:pt x="4409" y="12318"/>
                    </a:lnTo>
                    <a:cubicBezTo>
                      <a:pt x="2650" y="14662"/>
                      <a:pt x="1173" y="17405"/>
                      <a:pt x="212" y="20523"/>
                    </a:cubicBezTo>
                    <a:cubicBezTo>
                      <a:pt x="95" y="20828"/>
                      <a:pt x="95" y="21109"/>
                      <a:pt x="1" y="21508"/>
                    </a:cubicBezTo>
                    <a:cubicBezTo>
                      <a:pt x="986" y="20242"/>
                      <a:pt x="4901" y="16139"/>
                      <a:pt x="10551" y="15365"/>
                    </a:cubicBezTo>
                    <a:cubicBezTo>
                      <a:pt x="17303" y="14381"/>
                      <a:pt x="30105" y="15459"/>
                      <a:pt x="36341" y="6269"/>
                    </a:cubicBezTo>
                    <a:cubicBezTo>
                      <a:pt x="31558" y="1978"/>
                      <a:pt x="26869" y="126"/>
                      <a:pt x="26869" y="126"/>
                    </a:cubicBezTo>
                    <a:cubicBezTo>
                      <a:pt x="26869" y="35"/>
                      <a:pt x="26685" y="1"/>
                      <a:pt x="26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11766;p68"/>
              <p:cNvSpPr/>
              <p:nvPr/>
            </p:nvSpPr>
            <p:spPr>
              <a:xfrm>
                <a:off x="5545960" y="850981"/>
                <a:ext cx="888983" cy="377693"/>
              </a:xfrm>
              <a:custGeom>
                <a:avLst/>
                <a:gdLst/>
                <a:ahLst/>
                <a:cxnLst/>
                <a:rect l="l" t="t" r="r" b="b"/>
                <a:pathLst>
                  <a:path w="47571" h="20211" extrusionOk="0">
                    <a:moveTo>
                      <a:pt x="44452" y="0"/>
                    </a:moveTo>
                    <a:cubicBezTo>
                      <a:pt x="36062" y="7006"/>
                      <a:pt x="29086" y="7579"/>
                      <a:pt x="22081" y="7579"/>
                    </a:cubicBezTo>
                    <a:cubicBezTo>
                      <a:pt x="20710" y="7579"/>
                      <a:pt x="19337" y="7557"/>
                      <a:pt x="17952" y="7557"/>
                    </a:cubicBezTo>
                    <a:cubicBezTo>
                      <a:pt x="16351" y="7557"/>
                      <a:pt x="14733" y="7587"/>
                      <a:pt x="13083" y="7714"/>
                    </a:cubicBezTo>
                    <a:cubicBezTo>
                      <a:pt x="4103" y="8394"/>
                      <a:pt x="774" y="12895"/>
                      <a:pt x="0" y="14161"/>
                    </a:cubicBezTo>
                    <a:cubicBezTo>
                      <a:pt x="94" y="16201"/>
                      <a:pt x="493" y="18264"/>
                      <a:pt x="1172" y="20210"/>
                    </a:cubicBezTo>
                    <a:cubicBezTo>
                      <a:pt x="6222" y="16617"/>
                      <a:pt x="10597" y="15577"/>
                      <a:pt x="14714" y="15577"/>
                    </a:cubicBezTo>
                    <a:cubicBezTo>
                      <a:pt x="20371" y="15577"/>
                      <a:pt x="25539" y="17540"/>
                      <a:pt x="31300" y="17540"/>
                    </a:cubicBezTo>
                    <a:cubicBezTo>
                      <a:pt x="32617" y="17540"/>
                      <a:pt x="33964" y="17438"/>
                      <a:pt x="35356" y="17186"/>
                    </a:cubicBezTo>
                    <a:cubicBezTo>
                      <a:pt x="42600" y="15920"/>
                      <a:pt x="46000" y="13481"/>
                      <a:pt x="47571" y="11723"/>
                    </a:cubicBezTo>
                    <a:cubicBezTo>
                      <a:pt x="47477" y="9566"/>
                      <a:pt x="47172" y="7315"/>
                      <a:pt x="46492" y="5158"/>
                    </a:cubicBezTo>
                    <a:cubicBezTo>
                      <a:pt x="45906" y="3306"/>
                      <a:pt x="45226" y="1548"/>
                      <a:pt x="4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11767;p68"/>
              <p:cNvSpPr/>
              <p:nvPr/>
            </p:nvSpPr>
            <p:spPr>
              <a:xfrm>
                <a:off x="5626127" y="1296213"/>
                <a:ext cx="754041" cy="223297"/>
              </a:xfrm>
              <a:custGeom>
                <a:avLst/>
                <a:gdLst/>
                <a:ahLst/>
                <a:cxnLst/>
                <a:rect l="l" t="t" r="r" b="b"/>
                <a:pathLst>
                  <a:path w="40350" h="11949" extrusionOk="0">
                    <a:moveTo>
                      <a:pt x="8753" y="0"/>
                    </a:moveTo>
                    <a:cubicBezTo>
                      <a:pt x="5192" y="0"/>
                      <a:pt x="2181" y="1317"/>
                      <a:pt x="1" y="2644"/>
                    </a:cubicBezTo>
                    <a:cubicBezTo>
                      <a:pt x="3961" y="8211"/>
                      <a:pt x="10477" y="11943"/>
                      <a:pt x="18915" y="11943"/>
                    </a:cubicBezTo>
                    <a:cubicBezTo>
                      <a:pt x="19219" y="11943"/>
                      <a:pt x="19526" y="11938"/>
                      <a:pt x="19835" y="11928"/>
                    </a:cubicBezTo>
                    <a:cubicBezTo>
                      <a:pt x="20185" y="11942"/>
                      <a:pt x="20531" y="11948"/>
                      <a:pt x="20874" y="11948"/>
                    </a:cubicBezTo>
                    <a:cubicBezTo>
                      <a:pt x="30028" y="11948"/>
                      <a:pt x="36779" y="7173"/>
                      <a:pt x="40350" y="393"/>
                    </a:cubicBezTo>
                    <a:lnTo>
                      <a:pt x="40350" y="393"/>
                    </a:lnTo>
                    <a:cubicBezTo>
                      <a:pt x="34981" y="3397"/>
                      <a:pt x="31402" y="4760"/>
                      <a:pt x="27657" y="4760"/>
                    </a:cubicBezTo>
                    <a:cubicBezTo>
                      <a:pt x="23976" y="4760"/>
                      <a:pt x="20135" y="3444"/>
                      <a:pt x="14279" y="1073"/>
                    </a:cubicBezTo>
                    <a:cubicBezTo>
                      <a:pt x="12329" y="308"/>
                      <a:pt x="10477" y="0"/>
                      <a:pt x="87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11768;p68"/>
              <p:cNvSpPr/>
              <p:nvPr/>
            </p:nvSpPr>
            <p:spPr>
              <a:xfrm>
                <a:off x="5932817" y="423819"/>
                <a:ext cx="142417" cy="147669"/>
              </a:xfrm>
              <a:custGeom>
                <a:avLst/>
                <a:gdLst/>
                <a:ahLst/>
                <a:cxnLst/>
                <a:rect l="l" t="t" r="r" b="b"/>
                <a:pathLst>
                  <a:path w="7621" h="7902" extrusionOk="0">
                    <a:moveTo>
                      <a:pt x="4103" y="962"/>
                    </a:moveTo>
                    <a:cubicBezTo>
                      <a:pt x="4408" y="962"/>
                      <a:pt x="4689" y="1173"/>
                      <a:pt x="4689" y="1454"/>
                    </a:cubicBezTo>
                    <a:lnTo>
                      <a:pt x="4689" y="5065"/>
                    </a:lnTo>
                    <a:lnTo>
                      <a:pt x="2743" y="5065"/>
                    </a:lnTo>
                    <a:lnTo>
                      <a:pt x="2743" y="1454"/>
                    </a:lnTo>
                    <a:cubicBezTo>
                      <a:pt x="2743" y="1173"/>
                      <a:pt x="3025" y="962"/>
                      <a:pt x="3330" y="962"/>
                    </a:cubicBezTo>
                    <a:close/>
                    <a:moveTo>
                      <a:pt x="3330" y="0"/>
                    </a:moveTo>
                    <a:cubicBezTo>
                      <a:pt x="2439" y="0"/>
                      <a:pt x="1665" y="680"/>
                      <a:pt x="1665" y="1454"/>
                    </a:cubicBezTo>
                    <a:lnTo>
                      <a:pt x="1665" y="5065"/>
                    </a:lnTo>
                    <a:lnTo>
                      <a:pt x="1384" y="5065"/>
                    </a:lnTo>
                    <a:cubicBezTo>
                      <a:pt x="586" y="5065"/>
                      <a:pt x="0" y="5651"/>
                      <a:pt x="0" y="6448"/>
                    </a:cubicBezTo>
                    <a:lnTo>
                      <a:pt x="0" y="6542"/>
                    </a:lnTo>
                    <a:cubicBezTo>
                      <a:pt x="0" y="7222"/>
                      <a:pt x="586" y="7901"/>
                      <a:pt x="1384" y="7901"/>
                    </a:cubicBezTo>
                    <a:lnTo>
                      <a:pt x="6260" y="7901"/>
                    </a:lnTo>
                    <a:cubicBezTo>
                      <a:pt x="6940" y="7901"/>
                      <a:pt x="7620" y="7222"/>
                      <a:pt x="7620" y="6542"/>
                    </a:cubicBezTo>
                    <a:lnTo>
                      <a:pt x="7620" y="6448"/>
                    </a:lnTo>
                    <a:cubicBezTo>
                      <a:pt x="7620" y="5651"/>
                      <a:pt x="6940" y="5065"/>
                      <a:pt x="6260" y="5065"/>
                    </a:cubicBezTo>
                    <a:lnTo>
                      <a:pt x="5768" y="5065"/>
                    </a:lnTo>
                    <a:lnTo>
                      <a:pt x="5768" y="1454"/>
                    </a:lnTo>
                    <a:cubicBezTo>
                      <a:pt x="5768" y="680"/>
                      <a:pt x="4994" y="0"/>
                      <a:pt x="41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11769;p68"/>
              <p:cNvSpPr/>
              <p:nvPr/>
            </p:nvSpPr>
            <p:spPr>
              <a:xfrm>
                <a:off x="5737408" y="796210"/>
                <a:ext cx="502114" cy="501685"/>
              </a:xfrm>
              <a:custGeom>
                <a:avLst/>
                <a:gdLst/>
                <a:ahLst/>
                <a:cxnLst/>
                <a:rect l="l" t="t" r="r" b="b"/>
                <a:pathLst>
                  <a:path w="26869" h="26846" extrusionOk="0">
                    <a:moveTo>
                      <a:pt x="13388" y="1"/>
                    </a:moveTo>
                    <a:cubicBezTo>
                      <a:pt x="5979" y="1"/>
                      <a:pt x="1" y="6050"/>
                      <a:pt x="1" y="13482"/>
                    </a:cubicBezTo>
                    <a:cubicBezTo>
                      <a:pt x="1" y="20890"/>
                      <a:pt x="5979" y="26845"/>
                      <a:pt x="13388" y="26845"/>
                    </a:cubicBezTo>
                    <a:cubicBezTo>
                      <a:pt x="20820" y="26845"/>
                      <a:pt x="26869" y="20890"/>
                      <a:pt x="26869" y="13482"/>
                    </a:cubicBezTo>
                    <a:cubicBezTo>
                      <a:pt x="26869" y="6050"/>
                      <a:pt x="20820" y="1"/>
                      <a:pt x="13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11770;p68"/>
              <p:cNvSpPr/>
              <p:nvPr/>
            </p:nvSpPr>
            <p:spPr>
              <a:xfrm>
                <a:off x="5797879" y="836087"/>
                <a:ext cx="379879" cy="421926"/>
              </a:xfrm>
              <a:custGeom>
                <a:avLst/>
                <a:gdLst/>
                <a:ahLst/>
                <a:cxnLst/>
                <a:rect l="l" t="t" r="r" b="b"/>
                <a:pathLst>
                  <a:path w="20328" h="22578" extrusionOk="0">
                    <a:moveTo>
                      <a:pt x="5955" y="3822"/>
                    </a:moveTo>
                    <a:lnTo>
                      <a:pt x="9964" y="6073"/>
                    </a:lnTo>
                    <a:lnTo>
                      <a:pt x="9964" y="7432"/>
                    </a:lnTo>
                    <a:lnTo>
                      <a:pt x="7315" y="5674"/>
                    </a:lnTo>
                    <a:cubicBezTo>
                      <a:pt x="7268" y="5627"/>
                      <a:pt x="7221" y="5604"/>
                      <a:pt x="7174" y="5604"/>
                    </a:cubicBezTo>
                    <a:cubicBezTo>
                      <a:pt x="7128" y="5604"/>
                      <a:pt x="7081" y="5627"/>
                      <a:pt x="7034" y="5674"/>
                    </a:cubicBezTo>
                    <a:cubicBezTo>
                      <a:pt x="6940" y="5674"/>
                      <a:pt x="6846" y="5768"/>
                      <a:pt x="6846" y="5955"/>
                    </a:cubicBezTo>
                    <a:lnTo>
                      <a:pt x="6846" y="8886"/>
                    </a:lnTo>
                    <a:lnTo>
                      <a:pt x="5862" y="8300"/>
                    </a:lnTo>
                    <a:lnTo>
                      <a:pt x="5955" y="3822"/>
                    </a:lnTo>
                    <a:close/>
                    <a:moveTo>
                      <a:pt x="14560" y="3423"/>
                    </a:moveTo>
                    <a:lnTo>
                      <a:pt x="14466" y="8300"/>
                    </a:lnTo>
                    <a:lnTo>
                      <a:pt x="13481" y="8886"/>
                    </a:lnTo>
                    <a:lnTo>
                      <a:pt x="13481" y="5862"/>
                    </a:lnTo>
                    <a:cubicBezTo>
                      <a:pt x="13481" y="5674"/>
                      <a:pt x="13387" y="5580"/>
                      <a:pt x="13294" y="5580"/>
                    </a:cubicBezTo>
                    <a:cubicBezTo>
                      <a:pt x="13235" y="5533"/>
                      <a:pt x="13159" y="5510"/>
                      <a:pt x="13086" y="5510"/>
                    </a:cubicBezTo>
                    <a:cubicBezTo>
                      <a:pt x="13012" y="5510"/>
                      <a:pt x="12942" y="5533"/>
                      <a:pt x="12895" y="5580"/>
                    </a:cubicBezTo>
                    <a:lnTo>
                      <a:pt x="10551" y="7432"/>
                    </a:lnTo>
                    <a:lnTo>
                      <a:pt x="10551" y="6166"/>
                    </a:lnTo>
                    <a:lnTo>
                      <a:pt x="14560" y="3423"/>
                    </a:lnTo>
                    <a:close/>
                    <a:moveTo>
                      <a:pt x="12801" y="6541"/>
                    </a:moveTo>
                    <a:lnTo>
                      <a:pt x="12895" y="9285"/>
                    </a:lnTo>
                    <a:lnTo>
                      <a:pt x="10551" y="10762"/>
                    </a:lnTo>
                    <a:lnTo>
                      <a:pt x="10551" y="8300"/>
                    </a:lnTo>
                    <a:lnTo>
                      <a:pt x="12801" y="6541"/>
                    </a:lnTo>
                    <a:close/>
                    <a:moveTo>
                      <a:pt x="7526" y="6541"/>
                    </a:moveTo>
                    <a:lnTo>
                      <a:pt x="9964" y="8300"/>
                    </a:lnTo>
                    <a:lnTo>
                      <a:pt x="9964" y="10855"/>
                    </a:lnTo>
                    <a:lnTo>
                      <a:pt x="7526" y="9378"/>
                    </a:lnTo>
                    <a:lnTo>
                      <a:pt x="7526" y="6541"/>
                    </a:lnTo>
                    <a:close/>
                    <a:moveTo>
                      <a:pt x="7128" y="9964"/>
                    </a:moveTo>
                    <a:lnTo>
                      <a:pt x="9566" y="11348"/>
                    </a:lnTo>
                    <a:lnTo>
                      <a:pt x="7901" y="12403"/>
                    </a:lnTo>
                    <a:lnTo>
                      <a:pt x="5182" y="11348"/>
                    </a:lnTo>
                    <a:lnTo>
                      <a:pt x="7128" y="9964"/>
                    </a:lnTo>
                    <a:close/>
                    <a:moveTo>
                      <a:pt x="13294" y="9777"/>
                    </a:moveTo>
                    <a:lnTo>
                      <a:pt x="15146" y="10949"/>
                    </a:lnTo>
                    <a:lnTo>
                      <a:pt x="12801" y="12614"/>
                    </a:lnTo>
                    <a:lnTo>
                      <a:pt x="10832" y="11348"/>
                    </a:lnTo>
                    <a:lnTo>
                      <a:pt x="13294" y="9777"/>
                    </a:lnTo>
                    <a:close/>
                    <a:moveTo>
                      <a:pt x="5674" y="9003"/>
                    </a:moveTo>
                    <a:lnTo>
                      <a:pt x="6541" y="9589"/>
                    </a:lnTo>
                    <a:lnTo>
                      <a:pt x="4291" y="11230"/>
                    </a:lnTo>
                    <a:cubicBezTo>
                      <a:pt x="4197" y="11230"/>
                      <a:pt x="4103" y="11441"/>
                      <a:pt x="4103" y="11535"/>
                    </a:cubicBezTo>
                    <a:cubicBezTo>
                      <a:pt x="4197" y="11629"/>
                      <a:pt x="4197" y="11723"/>
                      <a:pt x="4384" y="11817"/>
                    </a:cubicBezTo>
                    <a:lnTo>
                      <a:pt x="7221" y="12895"/>
                    </a:lnTo>
                    <a:lnTo>
                      <a:pt x="6143" y="13575"/>
                    </a:lnTo>
                    <a:lnTo>
                      <a:pt x="1946" y="11934"/>
                    </a:lnTo>
                    <a:lnTo>
                      <a:pt x="5674" y="9003"/>
                    </a:lnTo>
                    <a:close/>
                    <a:moveTo>
                      <a:pt x="14653" y="8886"/>
                    </a:moveTo>
                    <a:lnTo>
                      <a:pt x="18358" y="11348"/>
                    </a:lnTo>
                    <a:lnTo>
                      <a:pt x="14560" y="13692"/>
                    </a:lnTo>
                    <a:lnTo>
                      <a:pt x="13481" y="12989"/>
                    </a:lnTo>
                    <a:lnTo>
                      <a:pt x="15920" y="11230"/>
                    </a:lnTo>
                    <a:cubicBezTo>
                      <a:pt x="16013" y="11137"/>
                      <a:pt x="16107" y="11043"/>
                      <a:pt x="16107" y="10949"/>
                    </a:cubicBezTo>
                    <a:cubicBezTo>
                      <a:pt x="16107" y="10855"/>
                      <a:pt x="16013" y="10762"/>
                      <a:pt x="15920" y="10644"/>
                    </a:cubicBezTo>
                    <a:lnTo>
                      <a:pt x="13880" y="9378"/>
                    </a:lnTo>
                    <a:lnTo>
                      <a:pt x="14653" y="8886"/>
                    </a:lnTo>
                    <a:close/>
                    <a:moveTo>
                      <a:pt x="10551" y="12028"/>
                    </a:moveTo>
                    <a:lnTo>
                      <a:pt x="12590" y="13200"/>
                    </a:lnTo>
                    <a:lnTo>
                      <a:pt x="12708" y="15544"/>
                    </a:lnTo>
                    <a:lnTo>
                      <a:pt x="10551" y="14372"/>
                    </a:lnTo>
                    <a:lnTo>
                      <a:pt x="10551" y="12028"/>
                    </a:lnTo>
                    <a:close/>
                    <a:moveTo>
                      <a:pt x="9964" y="11934"/>
                    </a:moveTo>
                    <a:lnTo>
                      <a:pt x="9964" y="14372"/>
                    </a:lnTo>
                    <a:lnTo>
                      <a:pt x="7807" y="15638"/>
                    </a:lnTo>
                    <a:lnTo>
                      <a:pt x="7807" y="15638"/>
                    </a:lnTo>
                    <a:lnTo>
                      <a:pt x="8206" y="13106"/>
                    </a:lnTo>
                    <a:lnTo>
                      <a:pt x="9964" y="11934"/>
                    </a:lnTo>
                    <a:close/>
                    <a:moveTo>
                      <a:pt x="7432" y="13575"/>
                    </a:moveTo>
                    <a:lnTo>
                      <a:pt x="7034" y="16224"/>
                    </a:lnTo>
                    <a:cubicBezTo>
                      <a:pt x="7034" y="16318"/>
                      <a:pt x="7034" y="16506"/>
                      <a:pt x="7128" y="16506"/>
                    </a:cubicBezTo>
                    <a:cubicBezTo>
                      <a:pt x="7221" y="16623"/>
                      <a:pt x="7315" y="16623"/>
                      <a:pt x="7315" y="16623"/>
                    </a:cubicBezTo>
                    <a:lnTo>
                      <a:pt x="7526" y="16623"/>
                    </a:lnTo>
                    <a:lnTo>
                      <a:pt x="9964" y="15146"/>
                    </a:lnTo>
                    <a:lnTo>
                      <a:pt x="9964" y="16224"/>
                    </a:lnTo>
                    <a:lnTo>
                      <a:pt x="6260" y="18381"/>
                    </a:lnTo>
                    <a:lnTo>
                      <a:pt x="6541" y="14067"/>
                    </a:lnTo>
                    <a:lnTo>
                      <a:pt x="7432" y="13575"/>
                    </a:lnTo>
                    <a:close/>
                    <a:moveTo>
                      <a:pt x="13294" y="13692"/>
                    </a:moveTo>
                    <a:lnTo>
                      <a:pt x="14161" y="14161"/>
                    </a:lnTo>
                    <a:lnTo>
                      <a:pt x="14161" y="18475"/>
                    </a:lnTo>
                    <a:lnTo>
                      <a:pt x="10551" y="16318"/>
                    </a:lnTo>
                    <a:lnTo>
                      <a:pt x="10551" y="15146"/>
                    </a:lnTo>
                    <a:lnTo>
                      <a:pt x="12895" y="16412"/>
                    </a:lnTo>
                    <a:cubicBezTo>
                      <a:pt x="12942" y="16459"/>
                      <a:pt x="12989" y="16482"/>
                      <a:pt x="13036" y="16482"/>
                    </a:cubicBezTo>
                    <a:cubicBezTo>
                      <a:pt x="13083" y="16482"/>
                      <a:pt x="13130" y="16459"/>
                      <a:pt x="13176" y="16412"/>
                    </a:cubicBezTo>
                    <a:cubicBezTo>
                      <a:pt x="13294" y="16318"/>
                      <a:pt x="13387" y="16224"/>
                      <a:pt x="13387" y="16130"/>
                    </a:cubicBezTo>
                    <a:lnTo>
                      <a:pt x="13294" y="13692"/>
                    </a:lnTo>
                    <a:close/>
                    <a:moveTo>
                      <a:pt x="10246" y="0"/>
                    </a:moveTo>
                    <a:cubicBezTo>
                      <a:pt x="10058" y="0"/>
                      <a:pt x="9964" y="211"/>
                      <a:pt x="9964" y="399"/>
                    </a:cubicBezTo>
                    <a:lnTo>
                      <a:pt x="9964" y="2556"/>
                    </a:lnTo>
                    <a:lnTo>
                      <a:pt x="8487" y="891"/>
                    </a:lnTo>
                    <a:cubicBezTo>
                      <a:pt x="8432" y="836"/>
                      <a:pt x="8313" y="773"/>
                      <a:pt x="8204" y="773"/>
                    </a:cubicBezTo>
                    <a:cubicBezTo>
                      <a:pt x="8128" y="773"/>
                      <a:pt x="8057" y="804"/>
                      <a:pt x="8018" y="891"/>
                    </a:cubicBezTo>
                    <a:cubicBezTo>
                      <a:pt x="7901" y="985"/>
                      <a:pt x="7807" y="1173"/>
                      <a:pt x="8018" y="1384"/>
                    </a:cubicBezTo>
                    <a:lnTo>
                      <a:pt x="9964" y="3611"/>
                    </a:lnTo>
                    <a:lnTo>
                      <a:pt x="9964" y="5275"/>
                    </a:lnTo>
                    <a:lnTo>
                      <a:pt x="5768" y="3025"/>
                    </a:lnTo>
                    <a:cubicBezTo>
                      <a:pt x="5721" y="2978"/>
                      <a:pt x="5668" y="2954"/>
                      <a:pt x="5615" y="2954"/>
                    </a:cubicBezTo>
                    <a:cubicBezTo>
                      <a:pt x="5563" y="2954"/>
                      <a:pt x="5510" y="2978"/>
                      <a:pt x="5463" y="3025"/>
                    </a:cubicBezTo>
                    <a:cubicBezTo>
                      <a:pt x="5369" y="3025"/>
                      <a:pt x="5275" y="3142"/>
                      <a:pt x="5275" y="3329"/>
                    </a:cubicBezTo>
                    <a:lnTo>
                      <a:pt x="5182" y="7925"/>
                    </a:lnTo>
                    <a:lnTo>
                      <a:pt x="3705" y="7034"/>
                    </a:lnTo>
                    <a:lnTo>
                      <a:pt x="2743" y="4197"/>
                    </a:lnTo>
                    <a:cubicBezTo>
                      <a:pt x="2743" y="4060"/>
                      <a:pt x="2630" y="3973"/>
                      <a:pt x="2496" y="3973"/>
                    </a:cubicBezTo>
                    <a:cubicBezTo>
                      <a:pt x="2447" y="3973"/>
                      <a:pt x="2395" y="3984"/>
                      <a:pt x="2345" y="4009"/>
                    </a:cubicBezTo>
                    <a:cubicBezTo>
                      <a:pt x="2157" y="4103"/>
                      <a:pt x="2040" y="4314"/>
                      <a:pt x="2157" y="4408"/>
                    </a:cubicBezTo>
                    <a:lnTo>
                      <a:pt x="2837" y="6541"/>
                    </a:lnTo>
                    <a:lnTo>
                      <a:pt x="985" y="5369"/>
                    </a:lnTo>
                    <a:cubicBezTo>
                      <a:pt x="929" y="5345"/>
                      <a:pt x="876" y="5333"/>
                      <a:pt x="825" y="5333"/>
                    </a:cubicBezTo>
                    <a:cubicBezTo>
                      <a:pt x="682" y="5333"/>
                      <a:pt x="562" y="5425"/>
                      <a:pt x="493" y="5580"/>
                    </a:cubicBezTo>
                    <a:cubicBezTo>
                      <a:pt x="399" y="5674"/>
                      <a:pt x="493" y="5862"/>
                      <a:pt x="586" y="5955"/>
                    </a:cubicBezTo>
                    <a:lnTo>
                      <a:pt x="2439" y="7034"/>
                    </a:lnTo>
                    <a:lnTo>
                      <a:pt x="399" y="7339"/>
                    </a:lnTo>
                    <a:cubicBezTo>
                      <a:pt x="188" y="7432"/>
                      <a:pt x="0" y="7526"/>
                      <a:pt x="94" y="7714"/>
                    </a:cubicBezTo>
                    <a:cubicBezTo>
                      <a:pt x="94" y="7925"/>
                      <a:pt x="188" y="8018"/>
                      <a:pt x="399" y="8018"/>
                    </a:cubicBezTo>
                    <a:lnTo>
                      <a:pt x="3329" y="7620"/>
                    </a:lnTo>
                    <a:lnTo>
                      <a:pt x="5088" y="8698"/>
                    </a:lnTo>
                    <a:lnTo>
                      <a:pt x="1172" y="11817"/>
                    </a:lnTo>
                    <a:cubicBezTo>
                      <a:pt x="1079" y="11817"/>
                      <a:pt x="985" y="12028"/>
                      <a:pt x="985" y="12121"/>
                    </a:cubicBezTo>
                    <a:cubicBezTo>
                      <a:pt x="985" y="12215"/>
                      <a:pt x="1079" y="12309"/>
                      <a:pt x="1172" y="12403"/>
                    </a:cubicBezTo>
                    <a:lnTo>
                      <a:pt x="5463" y="13974"/>
                    </a:lnTo>
                    <a:lnTo>
                      <a:pt x="3517" y="15240"/>
                    </a:lnTo>
                    <a:lnTo>
                      <a:pt x="586" y="14864"/>
                    </a:lnTo>
                    <a:cubicBezTo>
                      <a:pt x="399" y="14864"/>
                      <a:pt x="188" y="14958"/>
                      <a:pt x="188" y="15146"/>
                    </a:cubicBezTo>
                    <a:cubicBezTo>
                      <a:pt x="94" y="15333"/>
                      <a:pt x="282" y="15451"/>
                      <a:pt x="493" y="15544"/>
                    </a:cubicBezTo>
                    <a:lnTo>
                      <a:pt x="2626" y="15826"/>
                    </a:lnTo>
                    <a:lnTo>
                      <a:pt x="774" y="16998"/>
                    </a:lnTo>
                    <a:cubicBezTo>
                      <a:pt x="680" y="17092"/>
                      <a:pt x="586" y="17303"/>
                      <a:pt x="680" y="17396"/>
                    </a:cubicBezTo>
                    <a:cubicBezTo>
                      <a:pt x="774" y="17490"/>
                      <a:pt x="868" y="17584"/>
                      <a:pt x="985" y="17584"/>
                    </a:cubicBezTo>
                    <a:cubicBezTo>
                      <a:pt x="1079" y="17584"/>
                      <a:pt x="1079" y="17584"/>
                      <a:pt x="1172" y="17490"/>
                    </a:cubicBezTo>
                    <a:lnTo>
                      <a:pt x="2931" y="16412"/>
                    </a:lnTo>
                    <a:lnTo>
                      <a:pt x="2251" y="18381"/>
                    </a:lnTo>
                    <a:cubicBezTo>
                      <a:pt x="2251" y="18569"/>
                      <a:pt x="2345" y="18756"/>
                      <a:pt x="2532" y="18850"/>
                    </a:cubicBezTo>
                    <a:lnTo>
                      <a:pt x="2626" y="18850"/>
                    </a:lnTo>
                    <a:cubicBezTo>
                      <a:pt x="2743" y="18850"/>
                      <a:pt x="2837" y="18756"/>
                      <a:pt x="2931" y="18569"/>
                    </a:cubicBezTo>
                    <a:lnTo>
                      <a:pt x="3916" y="15826"/>
                    </a:lnTo>
                    <a:lnTo>
                      <a:pt x="5862" y="14560"/>
                    </a:lnTo>
                    <a:lnTo>
                      <a:pt x="5463" y="19061"/>
                    </a:lnTo>
                    <a:cubicBezTo>
                      <a:pt x="5463" y="19155"/>
                      <a:pt x="5557" y="19249"/>
                      <a:pt x="5674" y="19342"/>
                    </a:cubicBezTo>
                    <a:lnTo>
                      <a:pt x="6049" y="19342"/>
                    </a:lnTo>
                    <a:lnTo>
                      <a:pt x="9964" y="16998"/>
                    </a:lnTo>
                    <a:lnTo>
                      <a:pt x="9964" y="19061"/>
                    </a:lnTo>
                    <a:lnTo>
                      <a:pt x="8018" y="21312"/>
                    </a:lnTo>
                    <a:cubicBezTo>
                      <a:pt x="7807" y="21499"/>
                      <a:pt x="7901" y="21687"/>
                      <a:pt x="8018" y="21781"/>
                    </a:cubicBezTo>
                    <a:cubicBezTo>
                      <a:pt x="8065" y="21839"/>
                      <a:pt x="8159" y="21869"/>
                      <a:pt x="8253" y="21869"/>
                    </a:cubicBezTo>
                    <a:cubicBezTo>
                      <a:pt x="8347" y="21869"/>
                      <a:pt x="8440" y="21839"/>
                      <a:pt x="8487" y="21781"/>
                    </a:cubicBezTo>
                    <a:lnTo>
                      <a:pt x="9964" y="20140"/>
                    </a:lnTo>
                    <a:lnTo>
                      <a:pt x="9964" y="22273"/>
                    </a:lnTo>
                    <a:cubicBezTo>
                      <a:pt x="9964" y="22484"/>
                      <a:pt x="10058" y="22578"/>
                      <a:pt x="10246" y="22578"/>
                    </a:cubicBezTo>
                    <a:cubicBezTo>
                      <a:pt x="10457" y="22578"/>
                      <a:pt x="10551" y="22484"/>
                      <a:pt x="10551" y="22273"/>
                    </a:cubicBezTo>
                    <a:lnTo>
                      <a:pt x="10551" y="20140"/>
                    </a:lnTo>
                    <a:lnTo>
                      <a:pt x="11910" y="21781"/>
                    </a:lnTo>
                    <a:cubicBezTo>
                      <a:pt x="12004" y="21898"/>
                      <a:pt x="12121" y="21898"/>
                      <a:pt x="12215" y="21898"/>
                    </a:cubicBezTo>
                    <a:lnTo>
                      <a:pt x="12403" y="21898"/>
                    </a:lnTo>
                    <a:cubicBezTo>
                      <a:pt x="12497" y="21687"/>
                      <a:pt x="12497" y="21499"/>
                      <a:pt x="12403" y="21406"/>
                    </a:cubicBezTo>
                    <a:lnTo>
                      <a:pt x="10551" y="19061"/>
                    </a:lnTo>
                    <a:lnTo>
                      <a:pt x="10551" y="17092"/>
                    </a:lnTo>
                    <a:lnTo>
                      <a:pt x="14255" y="19342"/>
                    </a:lnTo>
                    <a:lnTo>
                      <a:pt x="14653" y="19342"/>
                    </a:lnTo>
                    <a:cubicBezTo>
                      <a:pt x="14747" y="19249"/>
                      <a:pt x="14747" y="19155"/>
                      <a:pt x="14747" y="19061"/>
                    </a:cubicBezTo>
                    <a:lnTo>
                      <a:pt x="14841" y="14560"/>
                    </a:lnTo>
                    <a:lnTo>
                      <a:pt x="16599" y="15638"/>
                    </a:lnTo>
                    <a:lnTo>
                      <a:pt x="17584" y="18381"/>
                    </a:lnTo>
                    <a:cubicBezTo>
                      <a:pt x="17678" y="18569"/>
                      <a:pt x="17772" y="18663"/>
                      <a:pt x="17983" y="18663"/>
                    </a:cubicBezTo>
                    <a:lnTo>
                      <a:pt x="18076" y="18569"/>
                    </a:lnTo>
                    <a:cubicBezTo>
                      <a:pt x="18264" y="18569"/>
                      <a:pt x="18358" y="18381"/>
                      <a:pt x="18264" y="18170"/>
                    </a:cubicBezTo>
                    <a:lnTo>
                      <a:pt x="17490" y="16224"/>
                    </a:lnTo>
                    <a:lnTo>
                      <a:pt x="19343" y="17303"/>
                    </a:lnTo>
                    <a:cubicBezTo>
                      <a:pt x="19436" y="17303"/>
                      <a:pt x="19530" y="17396"/>
                      <a:pt x="19530" y="17396"/>
                    </a:cubicBezTo>
                    <a:cubicBezTo>
                      <a:pt x="19624" y="17396"/>
                      <a:pt x="19741" y="17303"/>
                      <a:pt x="19835" y="17209"/>
                    </a:cubicBezTo>
                    <a:cubicBezTo>
                      <a:pt x="19929" y="16998"/>
                      <a:pt x="19929" y="16810"/>
                      <a:pt x="19741" y="16717"/>
                    </a:cubicBezTo>
                    <a:lnTo>
                      <a:pt x="17865" y="15638"/>
                    </a:lnTo>
                    <a:lnTo>
                      <a:pt x="20022" y="15240"/>
                    </a:lnTo>
                    <a:cubicBezTo>
                      <a:pt x="20210" y="15240"/>
                      <a:pt x="20327" y="15052"/>
                      <a:pt x="20327" y="14864"/>
                    </a:cubicBezTo>
                    <a:cubicBezTo>
                      <a:pt x="20210" y="14653"/>
                      <a:pt x="20116" y="14560"/>
                      <a:pt x="19929" y="14560"/>
                    </a:cubicBezTo>
                    <a:lnTo>
                      <a:pt x="16998" y="15052"/>
                    </a:lnTo>
                    <a:lnTo>
                      <a:pt x="15240" y="14067"/>
                    </a:lnTo>
                    <a:lnTo>
                      <a:pt x="19155" y="11629"/>
                    </a:lnTo>
                    <a:cubicBezTo>
                      <a:pt x="19249" y="11535"/>
                      <a:pt x="19249" y="11441"/>
                      <a:pt x="19249" y="11348"/>
                    </a:cubicBezTo>
                    <a:cubicBezTo>
                      <a:pt x="19249" y="11230"/>
                      <a:pt x="19249" y="11043"/>
                      <a:pt x="19155" y="11043"/>
                    </a:cubicBezTo>
                    <a:lnTo>
                      <a:pt x="15333" y="8511"/>
                    </a:lnTo>
                    <a:lnTo>
                      <a:pt x="16904" y="7526"/>
                    </a:lnTo>
                    <a:lnTo>
                      <a:pt x="19835" y="7831"/>
                    </a:lnTo>
                    <a:lnTo>
                      <a:pt x="19929" y="7831"/>
                    </a:lnTo>
                    <a:cubicBezTo>
                      <a:pt x="20022" y="7831"/>
                      <a:pt x="20210" y="7714"/>
                      <a:pt x="20210" y="7526"/>
                    </a:cubicBezTo>
                    <a:cubicBezTo>
                      <a:pt x="20210" y="7339"/>
                      <a:pt x="20116" y="7128"/>
                      <a:pt x="19929" y="7128"/>
                    </a:cubicBezTo>
                    <a:lnTo>
                      <a:pt x="17772" y="6940"/>
                    </a:lnTo>
                    <a:lnTo>
                      <a:pt x="19624" y="5768"/>
                    </a:lnTo>
                    <a:cubicBezTo>
                      <a:pt x="19835" y="5674"/>
                      <a:pt x="19835" y="5486"/>
                      <a:pt x="19741" y="5275"/>
                    </a:cubicBezTo>
                    <a:cubicBezTo>
                      <a:pt x="19658" y="5209"/>
                      <a:pt x="19540" y="5143"/>
                      <a:pt x="19412" y="5143"/>
                    </a:cubicBezTo>
                    <a:cubicBezTo>
                      <a:pt x="19359" y="5143"/>
                      <a:pt x="19304" y="5154"/>
                      <a:pt x="19249" y="5182"/>
                    </a:cubicBezTo>
                    <a:lnTo>
                      <a:pt x="17397" y="6354"/>
                    </a:lnTo>
                    <a:lnTo>
                      <a:pt x="18076" y="4314"/>
                    </a:lnTo>
                    <a:cubicBezTo>
                      <a:pt x="18076" y="4103"/>
                      <a:pt x="17983" y="3916"/>
                      <a:pt x="17865" y="3822"/>
                    </a:cubicBezTo>
                    <a:cubicBezTo>
                      <a:pt x="17678" y="3822"/>
                      <a:pt x="17490" y="3916"/>
                      <a:pt x="17397" y="4103"/>
                    </a:cubicBezTo>
                    <a:lnTo>
                      <a:pt x="16599" y="6940"/>
                    </a:lnTo>
                    <a:lnTo>
                      <a:pt x="15146" y="7831"/>
                    </a:lnTo>
                    <a:lnTo>
                      <a:pt x="15240" y="2743"/>
                    </a:lnTo>
                    <a:cubicBezTo>
                      <a:pt x="15240" y="2650"/>
                      <a:pt x="15240" y="2556"/>
                      <a:pt x="15052" y="2439"/>
                    </a:cubicBezTo>
                    <a:cubicBezTo>
                      <a:pt x="14935" y="2439"/>
                      <a:pt x="14841" y="2439"/>
                      <a:pt x="14747" y="2556"/>
                    </a:cubicBezTo>
                    <a:lnTo>
                      <a:pt x="10551" y="5369"/>
                    </a:lnTo>
                    <a:lnTo>
                      <a:pt x="10551" y="3611"/>
                    </a:lnTo>
                    <a:lnTo>
                      <a:pt x="12403" y="1266"/>
                    </a:lnTo>
                    <a:cubicBezTo>
                      <a:pt x="12497" y="1173"/>
                      <a:pt x="12497" y="985"/>
                      <a:pt x="12403" y="797"/>
                    </a:cubicBezTo>
                    <a:cubicBezTo>
                      <a:pt x="12323" y="747"/>
                      <a:pt x="12238" y="719"/>
                      <a:pt x="12161" y="719"/>
                    </a:cubicBezTo>
                    <a:cubicBezTo>
                      <a:pt x="12056" y="719"/>
                      <a:pt x="11964" y="770"/>
                      <a:pt x="11910" y="891"/>
                    </a:cubicBezTo>
                    <a:lnTo>
                      <a:pt x="10551" y="2556"/>
                    </a:lnTo>
                    <a:lnTo>
                      <a:pt x="10551" y="399"/>
                    </a:lnTo>
                    <a:cubicBezTo>
                      <a:pt x="10551" y="211"/>
                      <a:pt x="10457" y="0"/>
                      <a:pt x="10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11771;p68"/>
              <p:cNvSpPr/>
              <p:nvPr/>
            </p:nvSpPr>
            <p:spPr>
              <a:xfrm>
                <a:off x="5947711" y="-206189"/>
                <a:ext cx="103846" cy="104295"/>
              </a:xfrm>
              <a:custGeom>
                <a:avLst/>
                <a:gdLst/>
                <a:ahLst/>
                <a:cxnLst/>
                <a:rect l="l" t="t" r="r" b="b"/>
                <a:pathLst>
                  <a:path w="5557" h="5581" extrusionOk="0">
                    <a:moveTo>
                      <a:pt x="2720" y="0"/>
                    </a:moveTo>
                    <a:cubicBezTo>
                      <a:pt x="1173" y="0"/>
                      <a:pt x="0" y="1266"/>
                      <a:pt x="0" y="2743"/>
                    </a:cubicBezTo>
                    <a:cubicBezTo>
                      <a:pt x="0" y="4291"/>
                      <a:pt x="1173" y="5580"/>
                      <a:pt x="2720" y="5580"/>
                    </a:cubicBezTo>
                    <a:cubicBezTo>
                      <a:pt x="4291" y="5580"/>
                      <a:pt x="5557" y="4291"/>
                      <a:pt x="5557" y="2743"/>
                    </a:cubicBezTo>
                    <a:cubicBezTo>
                      <a:pt x="5557" y="1266"/>
                      <a:pt x="4291" y="0"/>
                      <a:pt x="2720" y="0"/>
                    </a:cubicBezTo>
                    <a:close/>
                  </a:path>
                </a:pathLst>
              </a:custGeom>
              <a:solidFill>
                <a:srgbClr val="6BA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11772;p68"/>
              <p:cNvSpPr/>
              <p:nvPr/>
            </p:nvSpPr>
            <p:spPr>
              <a:xfrm>
                <a:off x="5947711" y="56679"/>
                <a:ext cx="103846" cy="104295"/>
              </a:xfrm>
              <a:custGeom>
                <a:avLst/>
                <a:gdLst/>
                <a:ahLst/>
                <a:cxnLst/>
                <a:rect l="l" t="t" r="r" b="b"/>
                <a:pathLst>
                  <a:path w="5557" h="5581" extrusionOk="0">
                    <a:moveTo>
                      <a:pt x="2720" y="0"/>
                    </a:moveTo>
                    <a:cubicBezTo>
                      <a:pt x="1173" y="0"/>
                      <a:pt x="0" y="1266"/>
                      <a:pt x="0" y="2744"/>
                    </a:cubicBezTo>
                    <a:cubicBezTo>
                      <a:pt x="0" y="4291"/>
                      <a:pt x="1173" y="5580"/>
                      <a:pt x="2720" y="5580"/>
                    </a:cubicBezTo>
                    <a:cubicBezTo>
                      <a:pt x="4291" y="5580"/>
                      <a:pt x="5557" y="4291"/>
                      <a:pt x="5557" y="2744"/>
                    </a:cubicBezTo>
                    <a:cubicBezTo>
                      <a:pt x="5557" y="1266"/>
                      <a:pt x="4291" y="0"/>
                      <a:pt x="2720" y="0"/>
                    </a:cubicBezTo>
                    <a:close/>
                  </a:path>
                </a:pathLst>
              </a:custGeom>
              <a:solidFill>
                <a:srgbClr val="6BA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11773;p68"/>
              <p:cNvSpPr/>
              <p:nvPr/>
            </p:nvSpPr>
            <p:spPr>
              <a:xfrm>
                <a:off x="5918354" y="-104103"/>
                <a:ext cx="160825" cy="160806"/>
              </a:xfrm>
              <a:custGeom>
                <a:avLst/>
                <a:gdLst/>
                <a:ahLst/>
                <a:cxnLst/>
                <a:rect l="l" t="t" r="r" b="b"/>
                <a:pathLst>
                  <a:path w="8606" h="8605" extrusionOk="0">
                    <a:moveTo>
                      <a:pt x="4291" y="0"/>
                    </a:moveTo>
                    <a:cubicBezTo>
                      <a:pt x="1947" y="0"/>
                      <a:pt x="1" y="1876"/>
                      <a:pt x="1" y="4314"/>
                    </a:cubicBezTo>
                    <a:cubicBezTo>
                      <a:pt x="1" y="6659"/>
                      <a:pt x="1947" y="8604"/>
                      <a:pt x="4291" y="8604"/>
                    </a:cubicBezTo>
                    <a:cubicBezTo>
                      <a:pt x="6729" y="8604"/>
                      <a:pt x="8605" y="6659"/>
                      <a:pt x="8605" y="4314"/>
                    </a:cubicBezTo>
                    <a:cubicBezTo>
                      <a:pt x="8605" y="1876"/>
                      <a:pt x="6729" y="0"/>
                      <a:pt x="4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11774;p68"/>
              <p:cNvSpPr/>
              <p:nvPr/>
            </p:nvSpPr>
            <p:spPr>
              <a:xfrm>
                <a:off x="5525797" y="165193"/>
                <a:ext cx="934562" cy="506637"/>
              </a:xfrm>
              <a:custGeom>
                <a:avLst/>
                <a:gdLst/>
                <a:ahLst/>
                <a:cxnLst/>
                <a:rect l="l" t="t" r="r" b="b"/>
                <a:pathLst>
                  <a:path w="50010" h="27111" extrusionOk="0">
                    <a:moveTo>
                      <a:pt x="12542" y="2809"/>
                    </a:moveTo>
                    <a:cubicBezTo>
                      <a:pt x="17908" y="2809"/>
                      <a:pt x="23165" y="6502"/>
                      <a:pt x="23165" y="6502"/>
                    </a:cubicBezTo>
                    <a:lnTo>
                      <a:pt x="22766" y="6994"/>
                    </a:lnTo>
                    <a:cubicBezTo>
                      <a:pt x="18609" y="8432"/>
                      <a:pt x="15354" y="8984"/>
                      <a:pt x="12912" y="8984"/>
                    </a:cubicBezTo>
                    <a:cubicBezTo>
                      <a:pt x="5711" y="8984"/>
                      <a:pt x="5566" y="4182"/>
                      <a:pt x="10153" y="3079"/>
                    </a:cubicBezTo>
                    <a:cubicBezTo>
                      <a:pt x="10940" y="2891"/>
                      <a:pt x="11742" y="2809"/>
                      <a:pt x="12542" y="2809"/>
                    </a:cubicBezTo>
                    <a:close/>
                    <a:moveTo>
                      <a:pt x="38529" y="2809"/>
                    </a:moveTo>
                    <a:cubicBezTo>
                      <a:pt x="39305" y="2809"/>
                      <a:pt x="40082" y="2891"/>
                      <a:pt x="40842" y="3079"/>
                    </a:cubicBezTo>
                    <a:cubicBezTo>
                      <a:pt x="45219" y="4182"/>
                      <a:pt x="45125" y="8984"/>
                      <a:pt x="38130" y="8984"/>
                    </a:cubicBezTo>
                    <a:cubicBezTo>
                      <a:pt x="35757" y="8984"/>
                      <a:pt x="32590" y="8432"/>
                      <a:pt x="28534" y="6994"/>
                    </a:cubicBezTo>
                    <a:lnTo>
                      <a:pt x="28135" y="6502"/>
                    </a:lnTo>
                    <a:cubicBezTo>
                      <a:pt x="28135" y="6502"/>
                      <a:pt x="33320" y="2809"/>
                      <a:pt x="38529" y="2809"/>
                    </a:cubicBezTo>
                    <a:close/>
                    <a:moveTo>
                      <a:pt x="40295" y="0"/>
                    </a:moveTo>
                    <a:cubicBezTo>
                      <a:pt x="34734" y="0"/>
                      <a:pt x="29225" y="3969"/>
                      <a:pt x="26869" y="5916"/>
                    </a:cubicBezTo>
                    <a:cubicBezTo>
                      <a:pt x="26775" y="5822"/>
                      <a:pt x="26681" y="5822"/>
                      <a:pt x="26470" y="5822"/>
                    </a:cubicBezTo>
                    <a:lnTo>
                      <a:pt x="24806" y="5822"/>
                    </a:lnTo>
                    <a:cubicBezTo>
                      <a:pt x="24712" y="5822"/>
                      <a:pt x="24618" y="5822"/>
                      <a:pt x="24524" y="5916"/>
                    </a:cubicBezTo>
                    <a:cubicBezTo>
                      <a:pt x="22081" y="3961"/>
                      <a:pt x="16376" y="33"/>
                      <a:pt x="10578" y="33"/>
                    </a:cubicBezTo>
                    <a:cubicBezTo>
                      <a:pt x="9424" y="33"/>
                      <a:pt x="8265" y="189"/>
                      <a:pt x="7128" y="547"/>
                    </a:cubicBezTo>
                    <a:cubicBezTo>
                      <a:pt x="738" y="2592"/>
                      <a:pt x="931" y="11575"/>
                      <a:pt x="11194" y="11575"/>
                    </a:cubicBezTo>
                    <a:cubicBezTo>
                      <a:pt x="14110" y="11575"/>
                      <a:pt x="17839" y="10850"/>
                      <a:pt x="22461" y="9034"/>
                    </a:cubicBezTo>
                    <a:lnTo>
                      <a:pt x="22461" y="9034"/>
                    </a:lnTo>
                    <a:cubicBezTo>
                      <a:pt x="20328" y="11590"/>
                      <a:pt x="14162" y="16959"/>
                      <a:pt x="1" y="22140"/>
                    </a:cubicBezTo>
                    <a:lnTo>
                      <a:pt x="4010" y="23007"/>
                    </a:lnTo>
                    <a:lnTo>
                      <a:pt x="2838" y="27110"/>
                    </a:lnTo>
                    <a:cubicBezTo>
                      <a:pt x="2838" y="27110"/>
                      <a:pt x="13880" y="22632"/>
                      <a:pt x="24431" y="8847"/>
                    </a:cubicBezTo>
                    <a:lnTo>
                      <a:pt x="26963" y="8847"/>
                    </a:lnTo>
                    <a:cubicBezTo>
                      <a:pt x="36927" y="22632"/>
                      <a:pt x="47384" y="27110"/>
                      <a:pt x="47384" y="27110"/>
                    </a:cubicBezTo>
                    <a:lnTo>
                      <a:pt x="46211" y="23007"/>
                    </a:lnTo>
                    <a:lnTo>
                      <a:pt x="50009" y="22140"/>
                    </a:lnTo>
                    <a:cubicBezTo>
                      <a:pt x="36646" y="16959"/>
                      <a:pt x="30878" y="11496"/>
                      <a:pt x="28815" y="9034"/>
                    </a:cubicBezTo>
                    <a:lnTo>
                      <a:pt x="28815" y="9034"/>
                    </a:lnTo>
                    <a:cubicBezTo>
                      <a:pt x="33313" y="10850"/>
                      <a:pt x="36944" y="11575"/>
                      <a:pt x="39784" y="11575"/>
                    </a:cubicBezTo>
                    <a:cubicBezTo>
                      <a:pt x="49779" y="11575"/>
                      <a:pt x="49978" y="2592"/>
                      <a:pt x="43679" y="547"/>
                    </a:cubicBezTo>
                    <a:cubicBezTo>
                      <a:pt x="42567" y="166"/>
                      <a:pt x="41430" y="0"/>
                      <a:pt x="40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11775;p68"/>
            <p:cNvGrpSpPr/>
            <p:nvPr/>
          </p:nvGrpSpPr>
          <p:grpSpPr>
            <a:xfrm>
              <a:off x="4628934" y="-606613"/>
              <a:ext cx="1013615" cy="2586146"/>
              <a:chOff x="4460851" y="-907426"/>
              <a:chExt cx="1140174" cy="2909051"/>
            </a:xfrm>
          </p:grpSpPr>
          <p:sp>
            <p:nvSpPr>
              <p:cNvPr id="532" name="Google Shape;11776;p68"/>
              <p:cNvSpPr/>
              <p:nvPr/>
            </p:nvSpPr>
            <p:spPr>
              <a:xfrm>
                <a:off x="5028876" y="-907426"/>
                <a:ext cx="22" cy="1448875"/>
              </a:xfrm>
              <a:custGeom>
                <a:avLst/>
                <a:gdLst/>
                <a:ahLst/>
                <a:cxnLst/>
                <a:rect l="l" t="t" r="r" b="b"/>
                <a:pathLst>
                  <a:path w="1" h="66023" fill="none" extrusionOk="0">
                    <a:moveTo>
                      <a:pt x="0" y="66022"/>
                    </a:moveTo>
                    <a:lnTo>
                      <a:pt x="0" y="64076"/>
                    </a:lnTo>
                    <a:moveTo>
                      <a:pt x="0" y="63303"/>
                    </a:moveTo>
                    <a:lnTo>
                      <a:pt x="0" y="61333"/>
                    </a:lnTo>
                    <a:moveTo>
                      <a:pt x="0" y="60559"/>
                    </a:moveTo>
                    <a:lnTo>
                      <a:pt x="0" y="58613"/>
                    </a:lnTo>
                    <a:moveTo>
                      <a:pt x="0" y="57816"/>
                    </a:moveTo>
                    <a:lnTo>
                      <a:pt x="0" y="55870"/>
                    </a:lnTo>
                    <a:moveTo>
                      <a:pt x="0" y="55097"/>
                    </a:moveTo>
                    <a:lnTo>
                      <a:pt x="0" y="53127"/>
                    </a:lnTo>
                    <a:moveTo>
                      <a:pt x="0" y="52354"/>
                    </a:moveTo>
                    <a:lnTo>
                      <a:pt x="0" y="50408"/>
                    </a:lnTo>
                    <a:moveTo>
                      <a:pt x="0" y="49611"/>
                    </a:moveTo>
                    <a:lnTo>
                      <a:pt x="0" y="47665"/>
                    </a:lnTo>
                    <a:moveTo>
                      <a:pt x="0" y="46891"/>
                    </a:moveTo>
                    <a:lnTo>
                      <a:pt x="0" y="44922"/>
                    </a:lnTo>
                    <a:moveTo>
                      <a:pt x="0" y="44148"/>
                    </a:moveTo>
                    <a:lnTo>
                      <a:pt x="0" y="42202"/>
                    </a:lnTo>
                    <a:moveTo>
                      <a:pt x="0" y="41405"/>
                    </a:moveTo>
                    <a:lnTo>
                      <a:pt x="0" y="39459"/>
                    </a:lnTo>
                    <a:moveTo>
                      <a:pt x="0" y="38685"/>
                    </a:moveTo>
                    <a:lnTo>
                      <a:pt x="0" y="36716"/>
                    </a:lnTo>
                    <a:moveTo>
                      <a:pt x="0" y="35942"/>
                    </a:moveTo>
                    <a:lnTo>
                      <a:pt x="0" y="33996"/>
                    </a:lnTo>
                    <a:moveTo>
                      <a:pt x="0" y="33199"/>
                    </a:moveTo>
                    <a:lnTo>
                      <a:pt x="0" y="31253"/>
                    </a:lnTo>
                    <a:moveTo>
                      <a:pt x="0" y="30479"/>
                    </a:moveTo>
                    <a:lnTo>
                      <a:pt x="0" y="28510"/>
                    </a:lnTo>
                    <a:moveTo>
                      <a:pt x="0" y="27736"/>
                    </a:moveTo>
                    <a:lnTo>
                      <a:pt x="0" y="25790"/>
                    </a:lnTo>
                    <a:moveTo>
                      <a:pt x="0" y="24993"/>
                    </a:moveTo>
                    <a:lnTo>
                      <a:pt x="0" y="23047"/>
                    </a:lnTo>
                    <a:moveTo>
                      <a:pt x="0" y="22274"/>
                    </a:moveTo>
                    <a:lnTo>
                      <a:pt x="0" y="20304"/>
                    </a:lnTo>
                    <a:moveTo>
                      <a:pt x="0" y="19531"/>
                    </a:moveTo>
                    <a:lnTo>
                      <a:pt x="0" y="17585"/>
                    </a:lnTo>
                    <a:moveTo>
                      <a:pt x="0" y="16787"/>
                    </a:moveTo>
                    <a:lnTo>
                      <a:pt x="0" y="14842"/>
                    </a:lnTo>
                    <a:moveTo>
                      <a:pt x="0" y="14068"/>
                    </a:moveTo>
                    <a:lnTo>
                      <a:pt x="0" y="12098"/>
                    </a:lnTo>
                    <a:moveTo>
                      <a:pt x="0" y="11325"/>
                    </a:moveTo>
                    <a:lnTo>
                      <a:pt x="0" y="9379"/>
                    </a:lnTo>
                    <a:moveTo>
                      <a:pt x="0" y="8582"/>
                    </a:moveTo>
                    <a:lnTo>
                      <a:pt x="0" y="6636"/>
                    </a:lnTo>
                    <a:moveTo>
                      <a:pt x="0" y="5862"/>
                    </a:moveTo>
                    <a:lnTo>
                      <a:pt x="0" y="3893"/>
                    </a:lnTo>
                    <a:moveTo>
                      <a:pt x="0" y="3119"/>
                    </a:moveTo>
                    <a:lnTo>
                      <a:pt x="0" y="1173"/>
                    </a:lnTo>
                    <a:moveTo>
                      <a:pt x="0" y="376"/>
                    </a:moveTo>
                    <a:lnTo>
                      <a:pt x="0" y="1"/>
                    </a:lnTo>
                  </a:path>
                </a:pathLst>
              </a:custGeom>
              <a:solidFill>
                <a:schemeClr val="lt1"/>
              </a:solidFill>
              <a:ln w="19350" cap="rnd" cmpd="sng">
                <a:solidFill>
                  <a:schemeClr val="accent5"/>
                </a:solidFill>
                <a:prstDash val="solid"/>
                <a:miter lim="23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11777;p68"/>
              <p:cNvSpPr/>
              <p:nvPr/>
            </p:nvSpPr>
            <p:spPr>
              <a:xfrm>
                <a:off x="4460851" y="632499"/>
                <a:ext cx="1140174" cy="1369127"/>
              </a:xfrm>
              <a:custGeom>
                <a:avLst/>
                <a:gdLst/>
                <a:ahLst/>
                <a:cxnLst/>
                <a:rect l="l" t="t" r="r" b="b"/>
                <a:pathLst>
                  <a:path w="51956" h="62389" extrusionOk="0">
                    <a:moveTo>
                      <a:pt x="26098" y="0"/>
                    </a:moveTo>
                    <a:cubicBezTo>
                      <a:pt x="25471" y="0"/>
                      <a:pt x="24993" y="97"/>
                      <a:pt x="24806" y="164"/>
                    </a:cubicBezTo>
                    <a:cubicBezTo>
                      <a:pt x="23727" y="258"/>
                      <a:pt x="22368" y="750"/>
                      <a:pt x="21289" y="2509"/>
                    </a:cubicBezTo>
                    <a:cubicBezTo>
                      <a:pt x="19132" y="5814"/>
                      <a:pt x="21101" y="9237"/>
                      <a:pt x="21875" y="10316"/>
                    </a:cubicBezTo>
                    <a:cubicBezTo>
                      <a:pt x="21875" y="10316"/>
                      <a:pt x="21786" y="10310"/>
                      <a:pt x="21622" y="10310"/>
                    </a:cubicBezTo>
                    <a:cubicBezTo>
                      <a:pt x="20139" y="10310"/>
                      <a:pt x="12567" y="10786"/>
                      <a:pt x="10645" y="20374"/>
                    </a:cubicBezTo>
                    <a:cubicBezTo>
                      <a:pt x="8582" y="31112"/>
                      <a:pt x="9074" y="39622"/>
                      <a:pt x="5370" y="44217"/>
                    </a:cubicBezTo>
                    <a:cubicBezTo>
                      <a:pt x="1642" y="48813"/>
                      <a:pt x="1" y="49586"/>
                      <a:pt x="3307" y="52329"/>
                    </a:cubicBezTo>
                    <a:cubicBezTo>
                      <a:pt x="6636" y="55049"/>
                      <a:pt x="18054" y="55541"/>
                      <a:pt x="19343" y="55541"/>
                    </a:cubicBezTo>
                    <a:cubicBezTo>
                      <a:pt x="20703" y="55541"/>
                      <a:pt x="21383" y="56034"/>
                      <a:pt x="21289" y="57300"/>
                    </a:cubicBezTo>
                    <a:cubicBezTo>
                      <a:pt x="21289" y="58660"/>
                      <a:pt x="21570" y="62082"/>
                      <a:pt x="25580" y="62387"/>
                    </a:cubicBezTo>
                    <a:cubicBezTo>
                      <a:pt x="25630" y="62388"/>
                      <a:pt x="25681" y="62389"/>
                      <a:pt x="25730" y="62389"/>
                    </a:cubicBezTo>
                    <a:cubicBezTo>
                      <a:pt x="29800" y="62389"/>
                      <a:pt x="30760" y="58643"/>
                      <a:pt x="30667" y="57300"/>
                    </a:cubicBezTo>
                    <a:cubicBezTo>
                      <a:pt x="30573" y="56034"/>
                      <a:pt x="31253" y="55541"/>
                      <a:pt x="32613" y="55541"/>
                    </a:cubicBezTo>
                    <a:cubicBezTo>
                      <a:pt x="33879" y="55541"/>
                      <a:pt x="45320" y="55049"/>
                      <a:pt x="48650" y="52329"/>
                    </a:cubicBezTo>
                    <a:cubicBezTo>
                      <a:pt x="51955" y="49586"/>
                      <a:pt x="50408" y="48813"/>
                      <a:pt x="46586" y="44217"/>
                    </a:cubicBezTo>
                    <a:cubicBezTo>
                      <a:pt x="42882" y="39622"/>
                      <a:pt x="43374" y="31112"/>
                      <a:pt x="41311" y="20374"/>
                    </a:cubicBezTo>
                    <a:cubicBezTo>
                      <a:pt x="39368" y="10786"/>
                      <a:pt x="31813" y="10310"/>
                      <a:pt x="30333" y="10310"/>
                    </a:cubicBezTo>
                    <a:cubicBezTo>
                      <a:pt x="30170" y="10310"/>
                      <a:pt x="30081" y="10316"/>
                      <a:pt x="30081" y="10316"/>
                    </a:cubicBezTo>
                    <a:cubicBezTo>
                      <a:pt x="30855" y="9237"/>
                      <a:pt x="32824" y="5814"/>
                      <a:pt x="30761" y="2509"/>
                    </a:cubicBezTo>
                    <a:cubicBezTo>
                      <a:pt x="29437" y="436"/>
                      <a:pt x="27431" y="0"/>
                      <a:pt x="260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11778;p68"/>
              <p:cNvSpPr/>
              <p:nvPr/>
            </p:nvSpPr>
            <p:spPr>
              <a:xfrm>
                <a:off x="4713482" y="632499"/>
                <a:ext cx="626179" cy="421388"/>
              </a:xfrm>
              <a:custGeom>
                <a:avLst/>
                <a:gdLst/>
                <a:ahLst/>
                <a:cxnLst/>
                <a:rect l="l" t="t" r="r" b="b"/>
                <a:pathLst>
                  <a:path w="28534" h="19202" extrusionOk="0">
                    <a:moveTo>
                      <a:pt x="14586" y="0"/>
                    </a:moveTo>
                    <a:cubicBezTo>
                      <a:pt x="13959" y="0"/>
                      <a:pt x="13481" y="97"/>
                      <a:pt x="13294" y="164"/>
                    </a:cubicBezTo>
                    <a:cubicBezTo>
                      <a:pt x="12215" y="258"/>
                      <a:pt x="10856" y="750"/>
                      <a:pt x="9777" y="2509"/>
                    </a:cubicBezTo>
                    <a:cubicBezTo>
                      <a:pt x="7620" y="5814"/>
                      <a:pt x="9589" y="9237"/>
                      <a:pt x="10363" y="10316"/>
                    </a:cubicBezTo>
                    <a:cubicBezTo>
                      <a:pt x="10363" y="10316"/>
                      <a:pt x="10270" y="10310"/>
                      <a:pt x="10100" y="10310"/>
                    </a:cubicBezTo>
                    <a:cubicBezTo>
                      <a:pt x="8755" y="10310"/>
                      <a:pt x="2603" y="10698"/>
                      <a:pt x="0" y="17631"/>
                    </a:cubicBezTo>
                    <a:lnTo>
                      <a:pt x="891" y="19014"/>
                    </a:lnTo>
                    <a:lnTo>
                      <a:pt x="3025" y="14911"/>
                    </a:lnTo>
                    <a:lnTo>
                      <a:pt x="5182" y="18803"/>
                    </a:lnTo>
                    <a:lnTo>
                      <a:pt x="7925" y="14817"/>
                    </a:lnTo>
                    <a:lnTo>
                      <a:pt x="10269" y="19014"/>
                    </a:lnTo>
                    <a:lnTo>
                      <a:pt x="12520" y="14817"/>
                    </a:lnTo>
                    <a:lnTo>
                      <a:pt x="14654" y="19201"/>
                    </a:lnTo>
                    <a:lnTo>
                      <a:pt x="16811" y="14512"/>
                    </a:lnTo>
                    <a:lnTo>
                      <a:pt x="19155" y="18803"/>
                    </a:lnTo>
                    <a:lnTo>
                      <a:pt x="21101" y="14419"/>
                    </a:lnTo>
                    <a:lnTo>
                      <a:pt x="23446" y="18709"/>
                    </a:lnTo>
                    <a:lnTo>
                      <a:pt x="25298" y="14606"/>
                    </a:lnTo>
                    <a:lnTo>
                      <a:pt x="27549" y="18428"/>
                    </a:lnTo>
                    <a:lnTo>
                      <a:pt x="28533" y="16669"/>
                    </a:lnTo>
                    <a:cubicBezTo>
                      <a:pt x="25807" y="10684"/>
                      <a:pt x="20232" y="10308"/>
                      <a:pt x="18873" y="10308"/>
                    </a:cubicBezTo>
                    <a:cubicBezTo>
                      <a:pt x="18677" y="10308"/>
                      <a:pt x="18569" y="10316"/>
                      <a:pt x="18569" y="10316"/>
                    </a:cubicBezTo>
                    <a:cubicBezTo>
                      <a:pt x="19343" y="9237"/>
                      <a:pt x="21312" y="5814"/>
                      <a:pt x="19249" y="2509"/>
                    </a:cubicBezTo>
                    <a:cubicBezTo>
                      <a:pt x="17925" y="436"/>
                      <a:pt x="15919" y="0"/>
                      <a:pt x="14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11779;p68"/>
              <p:cNvSpPr/>
              <p:nvPr/>
            </p:nvSpPr>
            <p:spPr>
              <a:xfrm>
                <a:off x="4932142" y="517748"/>
                <a:ext cx="197593" cy="159013"/>
              </a:xfrm>
              <a:custGeom>
                <a:avLst/>
                <a:gdLst/>
                <a:ahLst/>
                <a:cxnLst/>
                <a:rect l="l" t="t" r="r" b="b"/>
                <a:pathLst>
                  <a:path w="9004" h="7246" extrusionOk="0">
                    <a:moveTo>
                      <a:pt x="4502" y="1384"/>
                    </a:moveTo>
                    <a:cubicBezTo>
                      <a:pt x="4994" y="1384"/>
                      <a:pt x="5487" y="1876"/>
                      <a:pt x="5487" y="2345"/>
                    </a:cubicBezTo>
                    <a:lnTo>
                      <a:pt x="5487" y="4315"/>
                    </a:lnTo>
                    <a:lnTo>
                      <a:pt x="3517" y="4315"/>
                    </a:lnTo>
                    <a:lnTo>
                      <a:pt x="3517" y="2345"/>
                    </a:lnTo>
                    <a:cubicBezTo>
                      <a:pt x="3517" y="1876"/>
                      <a:pt x="3916" y="1384"/>
                      <a:pt x="4502" y="1384"/>
                    </a:cubicBezTo>
                    <a:close/>
                    <a:moveTo>
                      <a:pt x="4502" y="1"/>
                    </a:moveTo>
                    <a:cubicBezTo>
                      <a:pt x="3142" y="1"/>
                      <a:pt x="2064" y="1079"/>
                      <a:pt x="2064" y="2345"/>
                    </a:cubicBezTo>
                    <a:lnTo>
                      <a:pt x="2064" y="4315"/>
                    </a:lnTo>
                    <a:lnTo>
                      <a:pt x="681" y="4315"/>
                    </a:lnTo>
                    <a:cubicBezTo>
                      <a:pt x="305" y="4315"/>
                      <a:pt x="1" y="4690"/>
                      <a:pt x="1" y="5088"/>
                    </a:cubicBezTo>
                    <a:lnTo>
                      <a:pt x="1" y="6448"/>
                    </a:lnTo>
                    <a:cubicBezTo>
                      <a:pt x="1" y="6940"/>
                      <a:pt x="305" y="7245"/>
                      <a:pt x="681" y="7245"/>
                    </a:cubicBezTo>
                    <a:lnTo>
                      <a:pt x="8206" y="7245"/>
                    </a:lnTo>
                    <a:cubicBezTo>
                      <a:pt x="8605" y="7245"/>
                      <a:pt x="9004" y="6940"/>
                      <a:pt x="9004" y="6448"/>
                    </a:cubicBezTo>
                    <a:lnTo>
                      <a:pt x="9004" y="5088"/>
                    </a:lnTo>
                    <a:cubicBezTo>
                      <a:pt x="9004" y="4690"/>
                      <a:pt x="8605" y="4315"/>
                      <a:pt x="8206" y="4315"/>
                    </a:cubicBezTo>
                    <a:lnTo>
                      <a:pt x="6847" y="4315"/>
                    </a:lnTo>
                    <a:lnTo>
                      <a:pt x="6847" y="2345"/>
                    </a:lnTo>
                    <a:cubicBezTo>
                      <a:pt x="6847" y="1079"/>
                      <a:pt x="5768" y="1"/>
                      <a:pt x="45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11780;p68"/>
              <p:cNvSpPr/>
              <p:nvPr/>
            </p:nvSpPr>
            <p:spPr>
              <a:xfrm>
                <a:off x="5035042" y="275936"/>
                <a:ext cx="321582" cy="293295"/>
              </a:xfrm>
              <a:custGeom>
                <a:avLst/>
                <a:gdLst/>
                <a:ahLst/>
                <a:cxnLst/>
                <a:rect l="l" t="t" r="r" b="b"/>
                <a:pathLst>
                  <a:path w="14654" h="13365" extrusionOk="0">
                    <a:moveTo>
                      <a:pt x="10059" y="0"/>
                    </a:moveTo>
                    <a:lnTo>
                      <a:pt x="1" y="12778"/>
                    </a:lnTo>
                    <a:lnTo>
                      <a:pt x="493" y="13364"/>
                    </a:lnTo>
                    <a:lnTo>
                      <a:pt x="14654" y="4197"/>
                    </a:lnTo>
                    <a:lnTo>
                      <a:pt x="100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11781;p68"/>
              <p:cNvSpPr/>
              <p:nvPr/>
            </p:nvSpPr>
            <p:spPr>
              <a:xfrm>
                <a:off x="5018057" y="292922"/>
                <a:ext cx="143586" cy="266017"/>
              </a:xfrm>
              <a:custGeom>
                <a:avLst/>
                <a:gdLst/>
                <a:ahLst/>
                <a:cxnLst/>
                <a:rect l="l" t="t" r="r" b="b"/>
                <a:pathLst>
                  <a:path w="6543" h="12122" extrusionOk="0">
                    <a:moveTo>
                      <a:pt x="775" y="0"/>
                    </a:moveTo>
                    <a:lnTo>
                      <a:pt x="1" y="12121"/>
                    </a:lnTo>
                    <a:lnTo>
                      <a:pt x="775" y="12004"/>
                    </a:lnTo>
                    <a:lnTo>
                      <a:pt x="6542" y="1172"/>
                    </a:lnTo>
                    <a:lnTo>
                      <a:pt x="7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11782;p68"/>
              <p:cNvSpPr/>
              <p:nvPr/>
            </p:nvSpPr>
            <p:spPr>
              <a:xfrm>
                <a:off x="4835935" y="1066724"/>
                <a:ext cx="94166" cy="141501"/>
              </a:xfrm>
              <a:custGeom>
                <a:avLst/>
                <a:gdLst/>
                <a:ahLst/>
                <a:cxnLst/>
                <a:rect l="l" t="t" r="r" b="b"/>
                <a:pathLst>
                  <a:path w="4291" h="6448" extrusionOk="0">
                    <a:moveTo>
                      <a:pt x="2251" y="1"/>
                    </a:moveTo>
                    <a:lnTo>
                      <a:pt x="2251" y="1"/>
                    </a:lnTo>
                    <a:cubicBezTo>
                      <a:pt x="2251" y="1"/>
                      <a:pt x="0" y="2838"/>
                      <a:pt x="1946" y="6448"/>
                    </a:cubicBezTo>
                    <a:cubicBezTo>
                      <a:pt x="1946" y="6448"/>
                      <a:pt x="4291" y="4502"/>
                      <a:pt x="22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11783;p68"/>
              <p:cNvSpPr/>
              <p:nvPr/>
            </p:nvSpPr>
            <p:spPr>
              <a:xfrm>
                <a:off x="4728405" y="1062621"/>
                <a:ext cx="90062" cy="141501"/>
              </a:xfrm>
              <a:custGeom>
                <a:avLst/>
                <a:gdLst/>
                <a:ahLst/>
                <a:cxnLst/>
                <a:rect l="l" t="t" r="r" b="b"/>
                <a:pathLst>
                  <a:path w="4104" h="6448" extrusionOk="0">
                    <a:moveTo>
                      <a:pt x="2556" y="0"/>
                    </a:moveTo>
                    <a:lnTo>
                      <a:pt x="2556" y="0"/>
                    </a:lnTo>
                    <a:cubicBezTo>
                      <a:pt x="2556" y="0"/>
                      <a:pt x="0" y="2626"/>
                      <a:pt x="1571" y="6447"/>
                    </a:cubicBezTo>
                    <a:cubicBezTo>
                      <a:pt x="1571" y="6447"/>
                      <a:pt x="4103" y="4595"/>
                      <a:pt x="25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11784;p68"/>
              <p:cNvSpPr/>
              <p:nvPr/>
            </p:nvSpPr>
            <p:spPr>
              <a:xfrm>
                <a:off x="4940898" y="1064662"/>
                <a:ext cx="94166" cy="141523"/>
              </a:xfrm>
              <a:custGeom>
                <a:avLst/>
                <a:gdLst/>
                <a:ahLst/>
                <a:cxnLst/>
                <a:rect l="l" t="t" r="r" b="b"/>
                <a:pathLst>
                  <a:path w="4291" h="6449" extrusionOk="0">
                    <a:moveTo>
                      <a:pt x="2251" y="1"/>
                    </a:moveTo>
                    <a:lnTo>
                      <a:pt x="2251" y="1"/>
                    </a:lnTo>
                    <a:cubicBezTo>
                      <a:pt x="2251" y="1"/>
                      <a:pt x="0" y="2838"/>
                      <a:pt x="1946" y="6448"/>
                    </a:cubicBezTo>
                    <a:cubicBezTo>
                      <a:pt x="1946" y="6448"/>
                      <a:pt x="4291" y="4502"/>
                      <a:pt x="22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11785;p68"/>
              <p:cNvSpPr/>
              <p:nvPr/>
            </p:nvSpPr>
            <p:spPr>
              <a:xfrm>
                <a:off x="5041736" y="1057968"/>
                <a:ext cx="94166" cy="144091"/>
              </a:xfrm>
              <a:custGeom>
                <a:avLst/>
                <a:gdLst/>
                <a:ahLst/>
                <a:cxnLst/>
                <a:rect l="l" t="t" r="r" b="b"/>
                <a:pathLst>
                  <a:path w="4291" h="6566" extrusionOk="0">
                    <a:moveTo>
                      <a:pt x="2251" y="1"/>
                    </a:moveTo>
                    <a:cubicBezTo>
                      <a:pt x="2251" y="1"/>
                      <a:pt x="1" y="2932"/>
                      <a:pt x="1946" y="6566"/>
                    </a:cubicBezTo>
                    <a:cubicBezTo>
                      <a:pt x="1946" y="6566"/>
                      <a:pt x="4291" y="4502"/>
                      <a:pt x="22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11786;p68"/>
              <p:cNvSpPr/>
              <p:nvPr/>
            </p:nvSpPr>
            <p:spPr>
              <a:xfrm>
                <a:off x="5140005" y="1060558"/>
                <a:ext cx="96756" cy="141501"/>
              </a:xfrm>
              <a:custGeom>
                <a:avLst/>
                <a:gdLst/>
                <a:ahLst/>
                <a:cxnLst/>
                <a:rect l="l" t="t" r="r" b="b"/>
                <a:pathLst>
                  <a:path w="4409" h="6448" extrusionOk="0">
                    <a:moveTo>
                      <a:pt x="2064" y="0"/>
                    </a:moveTo>
                    <a:cubicBezTo>
                      <a:pt x="2063" y="0"/>
                      <a:pt x="1" y="3025"/>
                      <a:pt x="2251" y="6448"/>
                    </a:cubicBezTo>
                    <a:cubicBezTo>
                      <a:pt x="2251" y="6448"/>
                      <a:pt x="4408" y="4291"/>
                      <a:pt x="2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11787;p68"/>
              <p:cNvSpPr/>
              <p:nvPr/>
            </p:nvSpPr>
            <p:spPr>
              <a:xfrm>
                <a:off x="5245473" y="1049739"/>
                <a:ext cx="96229" cy="141523"/>
              </a:xfrm>
              <a:custGeom>
                <a:avLst/>
                <a:gdLst/>
                <a:ahLst/>
                <a:cxnLst/>
                <a:rect l="l" t="t" r="r" b="b"/>
                <a:pathLst>
                  <a:path w="4385" h="6449" extrusionOk="0">
                    <a:moveTo>
                      <a:pt x="2040" y="1"/>
                    </a:moveTo>
                    <a:cubicBezTo>
                      <a:pt x="2040" y="1"/>
                      <a:pt x="1" y="3025"/>
                      <a:pt x="2228" y="6448"/>
                    </a:cubicBezTo>
                    <a:cubicBezTo>
                      <a:pt x="2228" y="6448"/>
                      <a:pt x="4385" y="429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11788;p68"/>
              <p:cNvSpPr/>
              <p:nvPr/>
            </p:nvSpPr>
            <p:spPr>
              <a:xfrm>
                <a:off x="4685700" y="1223126"/>
                <a:ext cx="12882" cy="79265"/>
              </a:xfrm>
              <a:custGeom>
                <a:avLst/>
                <a:gdLst/>
                <a:ahLst/>
                <a:cxnLst/>
                <a:rect l="l" t="t" r="r" b="b"/>
                <a:pathLst>
                  <a:path w="587" h="3612" extrusionOk="0">
                    <a:moveTo>
                      <a:pt x="305" y="1"/>
                    </a:moveTo>
                    <a:cubicBezTo>
                      <a:pt x="188" y="1"/>
                      <a:pt x="0" y="798"/>
                      <a:pt x="0" y="1759"/>
                    </a:cubicBezTo>
                    <a:cubicBezTo>
                      <a:pt x="0" y="2744"/>
                      <a:pt x="188" y="3611"/>
                      <a:pt x="305" y="3611"/>
                    </a:cubicBezTo>
                    <a:cubicBezTo>
                      <a:pt x="493" y="3611"/>
                      <a:pt x="586" y="2744"/>
                      <a:pt x="586" y="1759"/>
                    </a:cubicBezTo>
                    <a:cubicBezTo>
                      <a:pt x="586" y="798"/>
                      <a:pt x="493"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11789;p68"/>
              <p:cNvSpPr/>
              <p:nvPr/>
            </p:nvSpPr>
            <p:spPr>
              <a:xfrm>
                <a:off x="4728405" y="1225189"/>
                <a:ext cx="10819" cy="79770"/>
              </a:xfrm>
              <a:custGeom>
                <a:avLst/>
                <a:gdLst/>
                <a:ahLst/>
                <a:cxnLst/>
                <a:rect l="l" t="t" r="r" b="b"/>
                <a:pathLst>
                  <a:path w="493" h="3635" extrusionOk="0">
                    <a:moveTo>
                      <a:pt x="305" y="1"/>
                    </a:moveTo>
                    <a:cubicBezTo>
                      <a:pt x="118" y="1"/>
                      <a:pt x="0" y="798"/>
                      <a:pt x="0" y="1759"/>
                    </a:cubicBezTo>
                    <a:cubicBezTo>
                      <a:pt x="0" y="2744"/>
                      <a:pt x="118" y="3635"/>
                      <a:pt x="305" y="3635"/>
                    </a:cubicBezTo>
                    <a:cubicBezTo>
                      <a:pt x="399" y="3635"/>
                      <a:pt x="493" y="2744"/>
                      <a:pt x="493" y="1759"/>
                    </a:cubicBezTo>
                    <a:cubicBezTo>
                      <a:pt x="493" y="798"/>
                      <a:pt x="399"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11790;p68"/>
              <p:cNvSpPr/>
              <p:nvPr/>
            </p:nvSpPr>
            <p:spPr>
              <a:xfrm>
                <a:off x="4766984" y="1225189"/>
                <a:ext cx="12882" cy="79770"/>
              </a:xfrm>
              <a:custGeom>
                <a:avLst/>
                <a:gdLst/>
                <a:ahLst/>
                <a:cxnLst/>
                <a:rect l="l" t="t" r="r" b="b"/>
                <a:pathLst>
                  <a:path w="587" h="3635" extrusionOk="0">
                    <a:moveTo>
                      <a:pt x="305" y="1"/>
                    </a:moveTo>
                    <a:cubicBezTo>
                      <a:pt x="212" y="1"/>
                      <a:pt x="1" y="798"/>
                      <a:pt x="1" y="1759"/>
                    </a:cubicBezTo>
                    <a:cubicBezTo>
                      <a:pt x="1" y="2744"/>
                      <a:pt x="212" y="3635"/>
                      <a:pt x="305" y="3635"/>
                    </a:cubicBezTo>
                    <a:cubicBezTo>
                      <a:pt x="493" y="3635"/>
                      <a:pt x="587" y="2744"/>
                      <a:pt x="587" y="1759"/>
                    </a:cubicBezTo>
                    <a:cubicBezTo>
                      <a:pt x="587" y="798"/>
                      <a:pt x="493"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11791;p68"/>
              <p:cNvSpPr/>
              <p:nvPr/>
            </p:nvSpPr>
            <p:spPr>
              <a:xfrm>
                <a:off x="4808153" y="1225189"/>
                <a:ext cx="12882" cy="79770"/>
              </a:xfrm>
              <a:custGeom>
                <a:avLst/>
                <a:gdLst/>
                <a:ahLst/>
                <a:cxnLst/>
                <a:rect l="l" t="t" r="r" b="b"/>
                <a:pathLst>
                  <a:path w="587" h="3635" extrusionOk="0">
                    <a:moveTo>
                      <a:pt x="282" y="1"/>
                    </a:moveTo>
                    <a:cubicBezTo>
                      <a:pt x="94" y="1"/>
                      <a:pt x="0" y="798"/>
                      <a:pt x="0" y="1759"/>
                    </a:cubicBezTo>
                    <a:cubicBezTo>
                      <a:pt x="0" y="2744"/>
                      <a:pt x="94" y="3635"/>
                      <a:pt x="282" y="3635"/>
                    </a:cubicBezTo>
                    <a:cubicBezTo>
                      <a:pt x="375" y="3635"/>
                      <a:pt x="586" y="2744"/>
                      <a:pt x="586" y="1759"/>
                    </a:cubicBezTo>
                    <a:cubicBezTo>
                      <a:pt x="586" y="798"/>
                      <a:pt x="375" y="1"/>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11792;p68"/>
              <p:cNvSpPr/>
              <p:nvPr/>
            </p:nvSpPr>
            <p:spPr>
              <a:xfrm>
                <a:off x="4848795" y="1225189"/>
                <a:ext cx="10819" cy="79770"/>
              </a:xfrm>
              <a:custGeom>
                <a:avLst/>
                <a:gdLst/>
                <a:ahLst/>
                <a:cxnLst/>
                <a:rect l="l" t="t" r="r" b="b"/>
                <a:pathLst>
                  <a:path w="493" h="3635" extrusionOk="0">
                    <a:moveTo>
                      <a:pt x="282" y="1"/>
                    </a:moveTo>
                    <a:cubicBezTo>
                      <a:pt x="94" y="1"/>
                      <a:pt x="0" y="798"/>
                      <a:pt x="0" y="1759"/>
                    </a:cubicBezTo>
                    <a:cubicBezTo>
                      <a:pt x="0" y="2744"/>
                      <a:pt x="94" y="3635"/>
                      <a:pt x="282" y="3635"/>
                    </a:cubicBezTo>
                    <a:cubicBezTo>
                      <a:pt x="376" y="3635"/>
                      <a:pt x="493" y="2744"/>
                      <a:pt x="493" y="1759"/>
                    </a:cubicBezTo>
                    <a:cubicBezTo>
                      <a:pt x="493" y="798"/>
                      <a:pt x="376" y="1"/>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11793;p68"/>
              <p:cNvSpPr/>
              <p:nvPr/>
            </p:nvSpPr>
            <p:spPr>
              <a:xfrm>
                <a:off x="4889437" y="1225189"/>
                <a:ext cx="10819" cy="79770"/>
              </a:xfrm>
              <a:custGeom>
                <a:avLst/>
                <a:gdLst/>
                <a:ahLst/>
                <a:cxnLst/>
                <a:rect l="l" t="t" r="r" b="b"/>
                <a:pathLst>
                  <a:path w="493" h="3635" extrusionOk="0">
                    <a:moveTo>
                      <a:pt x="188" y="1"/>
                    </a:moveTo>
                    <a:cubicBezTo>
                      <a:pt x="94" y="1"/>
                      <a:pt x="1" y="798"/>
                      <a:pt x="1" y="1759"/>
                    </a:cubicBezTo>
                    <a:cubicBezTo>
                      <a:pt x="1" y="2744"/>
                      <a:pt x="94" y="3635"/>
                      <a:pt x="188" y="3635"/>
                    </a:cubicBezTo>
                    <a:cubicBezTo>
                      <a:pt x="399" y="3635"/>
                      <a:pt x="493" y="2744"/>
                      <a:pt x="493" y="1759"/>
                    </a:cubicBezTo>
                    <a:cubicBezTo>
                      <a:pt x="493" y="798"/>
                      <a:pt x="399" y="1"/>
                      <a:pt x="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11794;p68"/>
              <p:cNvSpPr/>
              <p:nvPr/>
            </p:nvSpPr>
            <p:spPr>
              <a:xfrm>
                <a:off x="4928039" y="1225189"/>
                <a:ext cx="12882" cy="79770"/>
              </a:xfrm>
              <a:custGeom>
                <a:avLst/>
                <a:gdLst/>
                <a:ahLst/>
                <a:cxnLst/>
                <a:rect l="l" t="t" r="r" b="b"/>
                <a:pathLst>
                  <a:path w="587" h="3635" extrusionOk="0">
                    <a:moveTo>
                      <a:pt x="281" y="1"/>
                    </a:moveTo>
                    <a:cubicBezTo>
                      <a:pt x="188" y="1"/>
                      <a:pt x="0" y="798"/>
                      <a:pt x="0" y="1759"/>
                    </a:cubicBezTo>
                    <a:cubicBezTo>
                      <a:pt x="0" y="2744"/>
                      <a:pt x="188" y="3635"/>
                      <a:pt x="281" y="3635"/>
                    </a:cubicBezTo>
                    <a:cubicBezTo>
                      <a:pt x="492" y="3635"/>
                      <a:pt x="586" y="2744"/>
                      <a:pt x="586" y="1759"/>
                    </a:cubicBezTo>
                    <a:cubicBezTo>
                      <a:pt x="586" y="798"/>
                      <a:pt x="492" y="1"/>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11795;p68"/>
              <p:cNvSpPr/>
              <p:nvPr/>
            </p:nvSpPr>
            <p:spPr>
              <a:xfrm>
                <a:off x="4968681" y="1225189"/>
                <a:ext cx="12882" cy="79770"/>
              </a:xfrm>
              <a:custGeom>
                <a:avLst/>
                <a:gdLst/>
                <a:ahLst/>
                <a:cxnLst/>
                <a:rect l="l" t="t" r="r" b="b"/>
                <a:pathLst>
                  <a:path w="587" h="3635" extrusionOk="0">
                    <a:moveTo>
                      <a:pt x="305" y="1"/>
                    </a:moveTo>
                    <a:cubicBezTo>
                      <a:pt x="94" y="1"/>
                      <a:pt x="0" y="798"/>
                      <a:pt x="0" y="1759"/>
                    </a:cubicBezTo>
                    <a:cubicBezTo>
                      <a:pt x="0" y="2744"/>
                      <a:pt x="94" y="3635"/>
                      <a:pt x="305" y="3635"/>
                    </a:cubicBezTo>
                    <a:cubicBezTo>
                      <a:pt x="399" y="3635"/>
                      <a:pt x="586" y="2744"/>
                      <a:pt x="586" y="1759"/>
                    </a:cubicBezTo>
                    <a:cubicBezTo>
                      <a:pt x="586" y="798"/>
                      <a:pt x="399"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11796;p68"/>
              <p:cNvSpPr/>
              <p:nvPr/>
            </p:nvSpPr>
            <p:spPr>
              <a:xfrm>
                <a:off x="5009323" y="1225189"/>
                <a:ext cx="10819" cy="79770"/>
              </a:xfrm>
              <a:custGeom>
                <a:avLst/>
                <a:gdLst/>
                <a:ahLst/>
                <a:cxnLst/>
                <a:rect l="l" t="t" r="r" b="b"/>
                <a:pathLst>
                  <a:path w="493" h="3635" extrusionOk="0">
                    <a:moveTo>
                      <a:pt x="305" y="1"/>
                    </a:moveTo>
                    <a:cubicBezTo>
                      <a:pt x="94" y="1"/>
                      <a:pt x="0" y="798"/>
                      <a:pt x="0" y="1759"/>
                    </a:cubicBezTo>
                    <a:cubicBezTo>
                      <a:pt x="0" y="2744"/>
                      <a:pt x="94" y="3635"/>
                      <a:pt x="305" y="3635"/>
                    </a:cubicBezTo>
                    <a:cubicBezTo>
                      <a:pt x="399" y="3635"/>
                      <a:pt x="493" y="2744"/>
                      <a:pt x="493" y="1759"/>
                    </a:cubicBezTo>
                    <a:cubicBezTo>
                      <a:pt x="493" y="798"/>
                      <a:pt x="399"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11797;p68"/>
              <p:cNvSpPr/>
              <p:nvPr/>
            </p:nvSpPr>
            <p:spPr>
              <a:xfrm>
                <a:off x="5049965" y="1225189"/>
                <a:ext cx="10819" cy="79770"/>
              </a:xfrm>
              <a:custGeom>
                <a:avLst/>
                <a:gdLst/>
                <a:ahLst/>
                <a:cxnLst/>
                <a:rect l="l" t="t" r="r" b="b"/>
                <a:pathLst>
                  <a:path w="493" h="3635" extrusionOk="0">
                    <a:moveTo>
                      <a:pt x="212" y="1"/>
                    </a:moveTo>
                    <a:cubicBezTo>
                      <a:pt x="118" y="1"/>
                      <a:pt x="1" y="798"/>
                      <a:pt x="1" y="1759"/>
                    </a:cubicBezTo>
                    <a:cubicBezTo>
                      <a:pt x="1" y="2744"/>
                      <a:pt x="118" y="3635"/>
                      <a:pt x="212" y="3635"/>
                    </a:cubicBezTo>
                    <a:cubicBezTo>
                      <a:pt x="399" y="3635"/>
                      <a:pt x="493" y="2744"/>
                      <a:pt x="493" y="1759"/>
                    </a:cubicBezTo>
                    <a:cubicBezTo>
                      <a:pt x="493" y="798"/>
                      <a:pt x="399" y="1"/>
                      <a:pt x="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11798;p68"/>
              <p:cNvSpPr/>
              <p:nvPr/>
            </p:nvSpPr>
            <p:spPr>
              <a:xfrm>
                <a:off x="5088544" y="1225189"/>
                <a:ext cx="12904" cy="79770"/>
              </a:xfrm>
              <a:custGeom>
                <a:avLst/>
                <a:gdLst/>
                <a:ahLst/>
                <a:cxnLst/>
                <a:rect l="l" t="t" r="r" b="b"/>
                <a:pathLst>
                  <a:path w="588" h="3635" extrusionOk="0">
                    <a:moveTo>
                      <a:pt x="306" y="1"/>
                    </a:moveTo>
                    <a:cubicBezTo>
                      <a:pt x="118" y="1"/>
                      <a:pt x="1" y="798"/>
                      <a:pt x="1" y="1759"/>
                    </a:cubicBezTo>
                    <a:cubicBezTo>
                      <a:pt x="1" y="2744"/>
                      <a:pt x="118" y="3635"/>
                      <a:pt x="306" y="3635"/>
                    </a:cubicBezTo>
                    <a:cubicBezTo>
                      <a:pt x="493" y="3635"/>
                      <a:pt x="587" y="2744"/>
                      <a:pt x="587" y="1759"/>
                    </a:cubicBezTo>
                    <a:cubicBezTo>
                      <a:pt x="587" y="798"/>
                      <a:pt x="493"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11799;p68"/>
              <p:cNvSpPr/>
              <p:nvPr/>
            </p:nvSpPr>
            <p:spPr>
              <a:xfrm>
                <a:off x="5129713" y="1225189"/>
                <a:ext cx="10314" cy="79770"/>
              </a:xfrm>
              <a:custGeom>
                <a:avLst/>
                <a:gdLst/>
                <a:ahLst/>
                <a:cxnLst/>
                <a:rect l="l" t="t" r="r" b="b"/>
                <a:pathLst>
                  <a:path w="470" h="3635" extrusionOk="0">
                    <a:moveTo>
                      <a:pt x="282" y="1"/>
                    </a:moveTo>
                    <a:cubicBezTo>
                      <a:pt x="94" y="1"/>
                      <a:pt x="1" y="798"/>
                      <a:pt x="1" y="1759"/>
                    </a:cubicBezTo>
                    <a:cubicBezTo>
                      <a:pt x="1" y="2744"/>
                      <a:pt x="94" y="3635"/>
                      <a:pt x="282" y="3635"/>
                    </a:cubicBezTo>
                    <a:cubicBezTo>
                      <a:pt x="376" y="3635"/>
                      <a:pt x="469" y="2744"/>
                      <a:pt x="469" y="1759"/>
                    </a:cubicBezTo>
                    <a:cubicBezTo>
                      <a:pt x="469" y="798"/>
                      <a:pt x="376" y="1"/>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11800;p68"/>
              <p:cNvSpPr/>
              <p:nvPr/>
            </p:nvSpPr>
            <p:spPr>
              <a:xfrm>
                <a:off x="5170355" y="1225189"/>
                <a:ext cx="10841" cy="79770"/>
              </a:xfrm>
              <a:custGeom>
                <a:avLst/>
                <a:gdLst/>
                <a:ahLst/>
                <a:cxnLst/>
                <a:rect l="l" t="t" r="r" b="b"/>
                <a:pathLst>
                  <a:path w="494" h="3635" extrusionOk="0">
                    <a:moveTo>
                      <a:pt x="188" y="1"/>
                    </a:moveTo>
                    <a:cubicBezTo>
                      <a:pt x="95" y="1"/>
                      <a:pt x="1" y="798"/>
                      <a:pt x="1" y="1759"/>
                    </a:cubicBezTo>
                    <a:cubicBezTo>
                      <a:pt x="1" y="2744"/>
                      <a:pt x="95" y="3635"/>
                      <a:pt x="188" y="3635"/>
                    </a:cubicBezTo>
                    <a:cubicBezTo>
                      <a:pt x="376" y="3635"/>
                      <a:pt x="493" y="2744"/>
                      <a:pt x="493" y="1759"/>
                    </a:cubicBezTo>
                    <a:cubicBezTo>
                      <a:pt x="493" y="798"/>
                      <a:pt x="376" y="1"/>
                      <a:pt x="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11801;p68"/>
              <p:cNvSpPr/>
              <p:nvPr/>
            </p:nvSpPr>
            <p:spPr>
              <a:xfrm>
                <a:off x="5208956" y="1225189"/>
                <a:ext cx="12882" cy="79770"/>
              </a:xfrm>
              <a:custGeom>
                <a:avLst/>
                <a:gdLst/>
                <a:ahLst/>
                <a:cxnLst/>
                <a:rect l="l" t="t" r="r" b="b"/>
                <a:pathLst>
                  <a:path w="587" h="3635" extrusionOk="0">
                    <a:moveTo>
                      <a:pt x="281" y="1"/>
                    </a:moveTo>
                    <a:cubicBezTo>
                      <a:pt x="188" y="1"/>
                      <a:pt x="0" y="798"/>
                      <a:pt x="0" y="1759"/>
                    </a:cubicBezTo>
                    <a:cubicBezTo>
                      <a:pt x="0" y="2744"/>
                      <a:pt x="188" y="3635"/>
                      <a:pt x="281" y="3635"/>
                    </a:cubicBezTo>
                    <a:cubicBezTo>
                      <a:pt x="492" y="3635"/>
                      <a:pt x="586" y="2744"/>
                      <a:pt x="586" y="1759"/>
                    </a:cubicBezTo>
                    <a:cubicBezTo>
                      <a:pt x="586" y="798"/>
                      <a:pt x="492" y="1"/>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11802;p68"/>
              <p:cNvSpPr/>
              <p:nvPr/>
            </p:nvSpPr>
            <p:spPr>
              <a:xfrm>
                <a:off x="5249599" y="1225189"/>
                <a:ext cx="12882" cy="79770"/>
              </a:xfrm>
              <a:custGeom>
                <a:avLst/>
                <a:gdLst/>
                <a:ahLst/>
                <a:cxnLst/>
                <a:rect l="l" t="t" r="r" b="b"/>
                <a:pathLst>
                  <a:path w="587" h="3635" extrusionOk="0">
                    <a:moveTo>
                      <a:pt x="282" y="1"/>
                    </a:moveTo>
                    <a:cubicBezTo>
                      <a:pt x="94" y="1"/>
                      <a:pt x="0" y="798"/>
                      <a:pt x="0" y="1759"/>
                    </a:cubicBezTo>
                    <a:cubicBezTo>
                      <a:pt x="0" y="2744"/>
                      <a:pt x="94" y="3635"/>
                      <a:pt x="282" y="3635"/>
                    </a:cubicBezTo>
                    <a:cubicBezTo>
                      <a:pt x="399" y="3635"/>
                      <a:pt x="586" y="2744"/>
                      <a:pt x="586" y="1759"/>
                    </a:cubicBezTo>
                    <a:cubicBezTo>
                      <a:pt x="586" y="798"/>
                      <a:pt x="399" y="1"/>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11803;p68"/>
              <p:cNvSpPr/>
              <p:nvPr/>
            </p:nvSpPr>
            <p:spPr>
              <a:xfrm>
                <a:off x="5290241" y="1225189"/>
                <a:ext cx="10819" cy="79770"/>
              </a:xfrm>
              <a:custGeom>
                <a:avLst/>
                <a:gdLst/>
                <a:ahLst/>
                <a:cxnLst/>
                <a:rect l="l" t="t" r="r" b="b"/>
                <a:pathLst>
                  <a:path w="493" h="3635" extrusionOk="0">
                    <a:moveTo>
                      <a:pt x="305" y="1"/>
                    </a:moveTo>
                    <a:cubicBezTo>
                      <a:pt x="94" y="1"/>
                      <a:pt x="0" y="798"/>
                      <a:pt x="0" y="1759"/>
                    </a:cubicBezTo>
                    <a:cubicBezTo>
                      <a:pt x="0" y="2744"/>
                      <a:pt x="94" y="3635"/>
                      <a:pt x="305" y="3635"/>
                    </a:cubicBezTo>
                    <a:cubicBezTo>
                      <a:pt x="399" y="3635"/>
                      <a:pt x="493" y="2744"/>
                      <a:pt x="493" y="1759"/>
                    </a:cubicBezTo>
                    <a:cubicBezTo>
                      <a:pt x="493" y="798"/>
                      <a:pt x="399"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11804;p68"/>
              <p:cNvSpPr/>
              <p:nvPr/>
            </p:nvSpPr>
            <p:spPr>
              <a:xfrm>
                <a:off x="5330883" y="1225189"/>
                <a:ext cx="10819" cy="79770"/>
              </a:xfrm>
              <a:custGeom>
                <a:avLst/>
                <a:gdLst/>
                <a:ahLst/>
                <a:cxnLst/>
                <a:rect l="l" t="t" r="r" b="b"/>
                <a:pathLst>
                  <a:path w="493" h="3635" extrusionOk="0">
                    <a:moveTo>
                      <a:pt x="212" y="1"/>
                    </a:moveTo>
                    <a:cubicBezTo>
                      <a:pt x="94" y="1"/>
                      <a:pt x="1" y="798"/>
                      <a:pt x="1" y="1759"/>
                    </a:cubicBezTo>
                    <a:cubicBezTo>
                      <a:pt x="1" y="2744"/>
                      <a:pt x="94" y="3635"/>
                      <a:pt x="212" y="3635"/>
                    </a:cubicBezTo>
                    <a:cubicBezTo>
                      <a:pt x="399" y="3635"/>
                      <a:pt x="493" y="2744"/>
                      <a:pt x="493" y="1759"/>
                    </a:cubicBezTo>
                    <a:cubicBezTo>
                      <a:pt x="493" y="798"/>
                      <a:pt x="399" y="1"/>
                      <a:pt x="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11805;p68"/>
              <p:cNvSpPr/>
              <p:nvPr/>
            </p:nvSpPr>
            <p:spPr>
              <a:xfrm>
                <a:off x="5369484" y="1225189"/>
                <a:ext cx="12882" cy="79770"/>
              </a:xfrm>
              <a:custGeom>
                <a:avLst/>
                <a:gdLst/>
                <a:ahLst/>
                <a:cxnLst/>
                <a:rect l="l" t="t" r="r" b="b"/>
                <a:pathLst>
                  <a:path w="587" h="3635" extrusionOk="0">
                    <a:moveTo>
                      <a:pt x="305" y="1"/>
                    </a:moveTo>
                    <a:cubicBezTo>
                      <a:pt x="211" y="1"/>
                      <a:pt x="0" y="798"/>
                      <a:pt x="0" y="1759"/>
                    </a:cubicBezTo>
                    <a:cubicBezTo>
                      <a:pt x="0" y="2744"/>
                      <a:pt x="211" y="3635"/>
                      <a:pt x="305" y="3635"/>
                    </a:cubicBezTo>
                    <a:cubicBezTo>
                      <a:pt x="492" y="3635"/>
                      <a:pt x="586" y="2744"/>
                      <a:pt x="586" y="1759"/>
                    </a:cubicBezTo>
                    <a:cubicBezTo>
                      <a:pt x="586" y="798"/>
                      <a:pt x="492"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11806;p68"/>
              <p:cNvSpPr/>
              <p:nvPr/>
            </p:nvSpPr>
            <p:spPr>
              <a:xfrm>
                <a:off x="4705253" y="1433557"/>
                <a:ext cx="10314" cy="79265"/>
              </a:xfrm>
              <a:custGeom>
                <a:avLst/>
                <a:gdLst/>
                <a:ahLst/>
                <a:cxnLst/>
                <a:rect l="l" t="t" r="r" b="b"/>
                <a:pathLst>
                  <a:path w="470" h="3612" extrusionOk="0">
                    <a:moveTo>
                      <a:pt x="282" y="1"/>
                    </a:moveTo>
                    <a:cubicBezTo>
                      <a:pt x="94" y="1"/>
                      <a:pt x="0" y="775"/>
                      <a:pt x="0" y="1759"/>
                    </a:cubicBezTo>
                    <a:cubicBezTo>
                      <a:pt x="0" y="2721"/>
                      <a:pt x="94" y="3611"/>
                      <a:pt x="282" y="3611"/>
                    </a:cubicBezTo>
                    <a:cubicBezTo>
                      <a:pt x="375" y="3611"/>
                      <a:pt x="469" y="2721"/>
                      <a:pt x="469" y="1759"/>
                    </a:cubicBezTo>
                    <a:cubicBezTo>
                      <a:pt x="469" y="775"/>
                      <a:pt x="375" y="1"/>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11807;p68"/>
              <p:cNvSpPr/>
              <p:nvPr/>
            </p:nvSpPr>
            <p:spPr>
              <a:xfrm>
                <a:off x="4745895" y="1435620"/>
                <a:ext cx="12882" cy="79265"/>
              </a:xfrm>
              <a:custGeom>
                <a:avLst/>
                <a:gdLst/>
                <a:ahLst/>
                <a:cxnLst/>
                <a:rect l="l" t="t" r="r" b="b"/>
                <a:pathLst>
                  <a:path w="587" h="3612" extrusionOk="0">
                    <a:moveTo>
                      <a:pt x="282" y="1"/>
                    </a:moveTo>
                    <a:cubicBezTo>
                      <a:pt x="188" y="1"/>
                      <a:pt x="0" y="774"/>
                      <a:pt x="0" y="1759"/>
                    </a:cubicBezTo>
                    <a:cubicBezTo>
                      <a:pt x="0" y="2720"/>
                      <a:pt x="188" y="3611"/>
                      <a:pt x="282" y="3611"/>
                    </a:cubicBezTo>
                    <a:cubicBezTo>
                      <a:pt x="493" y="3611"/>
                      <a:pt x="587" y="2720"/>
                      <a:pt x="587" y="1759"/>
                    </a:cubicBezTo>
                    <a:cubicBezTo>
                      <a:pt x="587" y="774"/>
                      <a:pt x="493" y="1"/>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11808;p68"/>
              <p:cNvSpPr/>
              <p:nvPr/>
            </p:nvSpPr>
            <p:spPr>
              <a:xfrm>
                <a:off x="4666652" y="1435620"/>
                <a:ext cx="12904" cy="79265"/>
              </a:xfrm>
              <a:custGeom>
                <a:avLst/>
                <a:gdLst/>
                <a:ahLst/>
                <a:cxnLst/>
                <a:rect l="l" t="t" r="r" b="b"/>
                <a:pathLst>
                  <a:path w="588" h="3612" extrusionOk="0">
                    <a:moveTo>
                      <a:pt x="282" y="1"/>
                    </a:moveTo>
                    <a:cubicBezTo>
                      <a:pt x="95" y="1"/>
                      <a:pt x="1" y="774"/>
                      <a:pt x="1" y="1759"/>
                    </a:cubicBezTo>
                    <a:cubicBezTo>
                      <a:pt x="1" y="2720"/>
                      <a:pt x="95" y="3611"/>
                      <a:pt x="282" y="3611"/>
                    </a:cubicBezTo>
                    <a:cubicBezTo>
                      <a:pt x="376" y="3611"/>
                      <a:pt x="587" y="2720"/>
                      <a:pt x="587" y="1759"/>
                    </a:cubicBezTo>
                    <a:cubicBezTo>
                      <a:pt x="587" y="774"/>
                      <a:pt x="376" y="1"/>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11809;p68"/>
              <p:cNvSpPr/>
              <p:nvPr/>
            </p:nvSpPr>
            <p:spPr>
              <a:xfrm>
                <a:off x="4786537" y="1435620"/>
                <a:ext cx="12882" cy="79265"/>
              </a:xfrm>
              <a:custGeom>
                <a:avLst/>
                <a:gdLst/>
                <a:ahLst/>
                <a:cxnLst/>
                <a:rect l="l" t="t" r="r" b="b"/>
                <a:pathLst>
                  <a:path w="587" h="3612" extrusionOk="0">
                    <a:moveTo>
                      <a:pt x="282" y="1"/>
                    </a:moveTo>
                    <a:cubicBezTo>
                      <a:pt x="94" y="1"/>
                      <a:pt x="1" y="774"/>
                      <a:pt x="1" y="1759"/>
                    </a:cubicBezTo>
                    <a:cubicBezTo>
                      <a:pt x="1" y="2720"/>
                      <a:pt x="94" y="3611"/>
                      <a:pt x="282" y="3611"/>
                    </a:cubicBezTo>
                    <a:cubicBezTo>
                      <a:pt x="399" y="3611"/>
                      <a:pt x="587" y="2720"/>
                      <a:pt x="587" y="1759"/>
                    </a:cubicBezTo>
                    <a:cubicBezTo>
                      <a:pt x="587" y="774"/>
                      <a:pt x="399" y="1"/>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11810;p68"/>
              <p:cNvSpPr/>
              <p:nvPr/>
            </p:nvSpPr>
            <p:spPr>
              <a:xfrm>
                <a:off x="4827179" y="1435620"/>
                <a:ext cx="10841" cy="79265"/>
              </a:xfrm>
              <a:custGeom>
                <a:avLst/>
                <a:gdLst/>
                <a:ahLst/>
                <a:cxnLst/>
                <a:rect l="l" t="t" r="r" b="b"/>
                <a:pathLst>
                  <a:path w="494" h="3612" extrusionOk="0">
                    <a:moveTo>
                      <a:pt x="306" y="1"/>
                    </a:moveTo>
                    <a:cubicBezTo>
                      <a:pt x="95" y="1"/>
                      <a:pt x="1" y="774"/>
                      <a:pt x="1" y="1759"/>
                    </a:cubicBezTo>
                    <a:cubicBezTo>
                      <a:pt x="1" y="2720"/>
                      <a:pt x="95" y="3611"/>
                      <a:pt x="306" y="3611"/>
                    </a:cubicBezTo>
                    <a:cubicBezTo>
                      <a:pt x="399" y="3611"/>
                      <a:pt x="493" y="2720"/>
                      <a:pt x="493" y="1759"/>
                    </a:cubicBezTo>
                    <a:cubicBezTo>
                      <a:pt x="493" y="774"/>
                      <a:pt x="399"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11811;p68"/>
              <p:cNvSpPr/>
              <p:nvPr/>
            </p:nvSpPr>
            <p:spPr>
              <a:xfrm>
                <a:off x="4867821" y="1435620"/>
                <a:ext cx="10841" cy="79265"/>
              </a:xfrm>
              <a:custGeom>
                <a:avLst/>
                <a:gdLst/>
                <a:ahLst/>
                <a:cxnLst/>
                <a:rect l="l" t="t" r="r" b="b"/>
                <a:pathLst>
                  <a:path w="494" h="3612" extrusionOk="0">
                    <a:moveTo>
                      <a:pt x="212" y="1"/>
                    </a:moveTo>
                    <a:cubicBezTo>
                      <a:pt x="95" y="1"/>
                      <a:pt x="1" y="774"/>
                      <a:pt x="1" y="1759"/>
                    </a:cubicBezTo>
                    <a:cubicBezTo>
                      <a:pt x="1" y="2720"/>
                      <a:pt x="95" y="3611"/>
                      <a:pt x="212" y="3611"/>
                    </a:cubicBezTo>
                    <a:cubicBezTo>
                      <a:pt x="400" y="3611"/>
                      <a:pt x="493" y="2720"/>
                      <a:pt x="493" y="1759"/>
                    </a:cubicBezTo>
                    <a:cubicBezTo>
                      <a:pt x="493" y="774"/>
                      <a:pt x="400" y="1"/>
                      <a:pt x="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11812;p68"/>
              <p:cNvSpPr/>
              <p:nvPr/>
            </p:nvSpPr>
            <p:spPr>
              <a:xfrm>
                <a:off x="4906423" y="1435620"/>
                <a:ext cx="12882" cy="79265"/>
              </a:xfrm>
              <a:custGeom>
                <a:avLst/>
                <a:gdLst/>
                <a:ahLst/>
                <a:cxnLst/>
                <a:rect l="l" t="t" r="r" b="b"/>
                <a:pathLst>
                  <a:path w="587" h="3612" extrusionOk="0">
                    <a:moveTo>
                      <a:pt x="305" y="1"/>
                    </a:moveTo>
                    <a:cubicBezTo>
                      <a:pt x="94" y="1"/>
                      <a:pt x="0" y="774"/>
                      <a:pt x="0" y="1759"/>
                    </a:cubicBezTo>
                    <a:cubicBezTo>
                      <a:pt x="0" y="2720"/>
                      <a:pt x="94" y="3611"/>
                      <a:pt x="305" y="3611"/>
                    </a:cubicBezTo>
                    <a:cubicBezTo>
                      <a:pt x="399" y="3611"/>
                      <a:pt x="586" y="2720"/>
                      <a:pt x="586" y="1759"/>
                    </a:cubicBezTo>
                    <a:cubicBezTo>
                      <a:pt x="586" y="774"/>
                      <a:pt x="399"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11813;p68"/>
              <p:cNvSpPr/>
              <p:nvPr/>
            </p:nvSpPr>
            <p:spPr>
              <a:xfrm>
                <a:off x="4947065" y="1435620"/>
                <a:ext cx="10819" cy="79265"/>
              </a:xfrm>
              <a:custGeom>
                <a:avLst/>
                <a:gdLst/>
                <a:ahLst/>
                <a:cxnLst/>
                <a:rect l="l" t="t" r="r" b="b"/>
                <a:pathLst>
                  <a:path w="493" h="3612" extrusionOk="0">
                    <a:moveTo>
                      <a:pt x="305" y="1"/>
                    </a:moveTo>
                    <a:cubicBezTo>
                      <a:pt x="118" y="1"/>
                      <a:pt x="1" y="774"/>
                      <a:pt x="1" y="1759"/>
                    </a:cubicBezTo>
                    <a:cubicBezTo>
                      <a:pt x="1" y="2720"/>
                      <a:pt x="118" y="3611"/>
                      <a:pt x="305" y="3611"/>
                    </a:cubicBezTo>
                    <a:cubicBezTo>
                      <a:pt x="399" y="3611"/>
                      <a:pt x="493" y="2720"/>
                      <a:pt x="493" y="1759"/>
                    </a:cubicBezTo>
                    <a:cubicBezTo>
                      <a:pt x="493" y="774"/>
                      <a:pt x="399"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11814;p68"/>
              <p:cNvSpPr/>
              <p:nvPr/>
            </p:nvSpPr>
            <p:spPr>
              <a:xfrm>
                <a:off x="4988234" y="1435620"/>
                <a:ext cx="10314" cy="79265"/>
              </a:xfrm>
              <a:custGeom>
                <a:avLst/>
                <a:gdLst/>
                <a:ahLst/>
                <a:cxnLst/>
                <a:rect l="l" t="t" r="r" b="b"/>
                <a:pathLst>
                  <a:path w="470" h="3612" extrusionOk="0">
                    <a:moveTo>
                      <a:pt x="188" y="1"/>
                    </a:moveTo>
                    <a:cubicBezTo>
                      <a:pt x="94" y="1"/>
                      <a:pt x="0" y="774"/>
                      <a:pt x="0" y="1759"/>
                    </a:cubicBezTo>
                    <a:cubicBezTo>
                      <a:pt x="0" y="2720"/>
                      <a:pt x="94" y="3611"/>
                      <a:pt x="188" y="3611"/>
                    </a:cubicBezTo>
                    <a:cubicBezTo>
                      <a:pt x="375" y="3611"/>
                      <a:pt x="469" y="2720"/>
                      <a:pt x="469" y="1759"/>
                    </a:cubicBezTo>
                    <a:cubicBezTo>
                      <a:pt x="469" y="774"/>
                      <a:pt x="375" y="1"/>
                      <a:pt x="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11815;p68"/>
              <p:cNvSpPr/>
              <p:nvPr/>
            </p:nvSpPr>
            <p:spPr>
              <a:xfrm>
                <a:off x="5026813" y="1435620"/>
                <a:ext cx="12882" cy="79265"/>
              </a:xfrm>
              <a:custGeom>
                <a:avLst/>
                <a:gdLst/>
                <a:ahLst/>
                <a:cxnLst/>
                <a:rect l="l" t="t" r="r" b="b"/>
                <a:pathLst>
                  <a:path w="587" h="3612" extrusionOk="0">
                    <a:moveTo>
                      <a:pt x="282" y="1"/>
                    </a:moveTo>
                    <a:cubicBezTo>
                      <a:pt x="188" y="1"/>
                      <a:pt x="1" y="774"/>
                      <a:pt x="1" y="1759"/>
                    </a:cubicBezTo>
                    <a:cubicBezTo>
                      <a:pt x="1" y="2720"/>
                      <a:pt x="188" y="3611"/>
                      <a:pt x="282" y="3611"/>
                    </a:cubicBezTo>
                    <a:cubicBezTo>
                      <a:pt x="469" y="3611"/>
                      <a:pt x="587" y="2720"/>
                      <a:pt x="587" y="1759"/>
                    </a:cubicBezTo>
                    <a:cubicBezTo>
                      <a:pt x="587" y="774"/>
                      <a:pt x="469" y="1"/>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11816;p68"/>
              <p:cNvSpPr/>
              <p:nvPr/>
            </p:nvSpPr>
            <p:spPr>
              <a:xfrm>
                <a:off x="5067455" y="1435620"/>
                <a:ext cx="12882" cy="79265"/>
              </a:xfrm>
              <a:custGeom>
                <a:avLst/>
                <a:gdLst/>
                <a:ahLst/>
                <a:cxnLst/>
                <a:rect l="l" t="t" r="r" b="b"/>
                <a:pathLst>
                  <a:path w="587" h="3612" extrusionOk="0">
                    <a:moveTo>
                      <a:pt x="282" y="1"/>
                    </a:moveTo>
                    <a:cubicBezTo>
                      <a:pt x="94" y="1"/>
                      <a:pt x="1" y="774"/>
                      <a:pt x="1" y="1759"/>
                    </a:cubicBezTo>
                    <a:cubicBezTo>
                      <a:pt x="1" y="2720"/>
                      <a:pt x="94" y="3611"/>
                      <a:pt x="282" y="3611"/>
                    </a:cubicBezTo>
                    <a:cubicBezTo>
                      <a:pt x="376" y="3611"/>
                      <a:pt x="587" y="2720"/>
                      <a:pt x="587" y="1759"/>
                    </a:cubicBezTo>
                    <a:cubicBezTo>
                      <a:pt x="587" y="774"/>
                      <a:pt x="376" y="1"/>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11817;p68"/>
              <p:cNvSpPr/>
              <p:nvPr/>
            </p:nvSpPr>
            <p:spPr>
              <a:xfrm>
                <a:off x="5108097" y="1435620"/>
                <a:ext cx="10841" cy="79265"/>
              </a:xfrm>
              <a:custGeom>
                <a:avLst/>
                <a:gdLst/>
                <a:ahLst/>
                <a:cxnLst/>
                <a:rect l="l" t="t" r="r" b="b"/>
                <a:pathLst>
                  <a:path w="494" h="3612" extrusionOk="0">
                    <a:moveTo>
                      <a:pt x="282" y="1"/>
                    </a:moveTo>
                    <a:cubicBezTo>
                      <a:pt x="95" y="1"/>
                      <a:pt x="1" y="774"/>
                      <a:pt x="1" y="1759"/>
                    </a:cubicBezTo>
                    <a:cubicBezTo>
                      <a:pt x="1" y="2720"/>
                      <a:pt x="95" y="3611"/>
                      <a:pt x="282" y="3611"/>
                    </a:cubicBezTo>
                    <a:cubicBezTo>
                      <a:pt x="399" y="3611"/>
                      <a:pt x="493" y="2720"/>
                      <a:pt x="493" y="1759"/>
                    </a:cubicBezTo>
                    <a:cubicBezTo>
                      <a:pt x="493" y="774"/>
                      <a:pt x="399" y="1"/>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11818;p68"/>
              <p:cNvSpPr/>
              <p:nvPr/>
            </p:nvSpPr>
            <p:spPr>
              <a:xfrm>
                <a:off x="5148761" y="1435620"/>
                <a:ext cx="10819" cy="79265"/>
              </a:xfrm>
              <a:custGeom>
                <a:avLst/>
                <a:gdLst/>
                <a:ahLst/>
                <a:cxnLst/>
                <a:rect l="l" t="t" r="r" b="b"/>
                <a:pathLst>
                  <a:path w="493" h="3612" extrusionOk="0">
                    <a:moveTo>
                      <a:pt x="188" y="1"/>
                    </a:moveTo>
                    <a:cubicBezTo>
                      <a:pt x="94" y="1"/>
                      <a:pt x="0" y="774"/>
                      <a:pt x="0" y="1759"/>
                    </a:cubicBezTo>
                    <a:cubicBezTo>
                      <a:pt x="0" y="2720"/>
                      <a:pt x="94" y="3611"/>
                      <a:pt x="188" y="3611"/>
                    </a:cubicBezTo>
                    <a:cubicBezTo>
                      <a:pt x="399" y="3611"/>
                      <a:pt x="492" y="2720"/>
                      <a:pt x="492" y="1759"/>
                    </a:cubicBezTo>
                    <a:cubicBezTo>
                      <a:pt x="492" y="774"/>
                      <a:pt x="399" y="1"/>
                      <a:pt x="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11819;p68"/>
              <p:cNvSpPr/>
              <p:nvPr/>
            </p:nvSpPr>
            <p:spPr>
              <a:xfrm>
                <a:off x="5187341" y="1435620"/>
                <a:ext cx="12882" cy="79265"/>
              </a:xfrm>
              <a:custGeom>
                <a:avLst/>
                <a:gdLst/>
                <a:ahLst/>
                <a:cxnLst/>
                <a:rect l="l" t="t" r="r" b="b"/>
                <a:pathLst>
                  <a:path w="587" h="3612" extrusionOk="0">
                    <a:moveTo>
                      <a:pt x="305" y="1"/>
                    </a:moveTo>
                    <a:cubicBezTo>
                      <a:pt x="94" y="1"/>
                      <a:pt x="0" y="774"/>
                      <a:pt x="0" y="1759"/>
                    </a:cubicBezTo>
                    <a:cubicBezTo>
                      <a:pt x="0" y="2720"/>
                      <a:pt x="94" y="3611"/>
                      <a:pt x="305" y="3611"/>
                    </a:cubicBezTo>
                    <a:cubicBezTo>
                      <a:pt x="493" y="3611"/>
                      <a:pt x="587" y="2720"/>
                      <a:pt x="587" y="1759"/>
                    </a:cubicBezTo>
                    <a:cubicBezTo>
                      <a:pt x="587" y="774"/>
                      <a:pt x="493"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11820;p68"/>
              <p:cNvSpPr/>
              <p:nvPr/>
            </p:nvSpPr>
            <p:spPr>
              <a:xfrm>
                <a:off x="5227983" y="1435620"/>
                <a:ext cx="10819" cy="79265"/>
              </a:xfrm>
              <a:custGeom>
                <a:avLst/>
                <a:gdLst/>
                <a:ahLst/>
                <a:cxnLst/>
                <a:rect l="l" t="t" r="r" b="b"/>
                <a:pathLst>
                  <a:path w="493" h="3612" extrusionOk="0">
                    <a:moveTo>
                      <a:pt x="305" y="1"/>
                    </a:moveTo>
                    <a:cubicBezTo>
                      <a:pt x="94" y="1"/>
                      <a:pt x="1" y="774"/>
                      <a:pt x="1" y="1759"/>
                    </a:cubicBezTo>
                    <a:cubicBezTo>
                      <a:pt x="1" y="2720"/>
                      <a:pt x="94" y="3611"/>
                      <a:pt x="305" y="3611"/>
                    </a:cubicBezTo>
                    <a:cubicBezTo>
                      <a:pt x="399" y="3611"/>
                      <a:pt x="493" y="2720"/>
                      <a:pt x="493" y="1759"/>
                    </a:cubicBezTo>
                    <a:cubicBezTo>
                      <a:pt x="493" y="774"/>
                      <a:pt x="399"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11821;p68"/>
              <p:cNvSpPr/>
              <p:nvPr/>
            </p:nvSpPr>
            <p:spPr>
              <a:xfrm>
                <a:off x="5268625" y="1435620"/>
                <a:ext cx="10841" cy="79265"/>
              </a:xfrm>
              <a:custGeom>
                <a:avLst/>
                <a:gdLst/>
                <a:ahLst/>
                <a:cxnLst/>
                <a:rect l="l" t="t" r="r" b="b"/>
                <a:pathLst>
                  <a:path w="494" h="3612" extrusionOk="0">
                    <a:moveTo>
                      <a:pt x="212" y="1"/>
                    </a:moveTo>
                    <a:cubicBezTo>
                      <a:pt x="118" y="1"/>
                      <a:pt x="1" y="774"/>
                      <a:pt x="1" y="1759"/>
                    </a:cubicBezTo>
                    <a:cubicBezTo>
                      <a:pt x="1" y="2720"/>
                      <a:pt x="118" y="3611"/>
                      <a:pt x="212" y="3611"/>
                    </a:cubicBezTo>
                    <a:cubicBezTo>
                      <a:pt x="399" y="3611"/>
                      <a:pt x="493" y="2720"/>
                      <a:pt x="493" y="1759"/>
                    </a:cubicBezTo>
                    <a:cubicBezTo>
                      <a:pt x="493" y="774"/>
                      <a:pt x="399" y="1"/>
                      <a:pt x="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11822;p68"/>
              <p:cNvSpPr/>
              <p:nvPr/>
            </p:nvSpPr>
            <p:spPr>
              <a:xfrm>
                <a:off x="5307226" y="1435620"/>
                <a:ext cx="12882" cy="79265"/>
              </a:xfrm>
              <a:custGeom>
                <a:avLst/>
                <a:gdLst/>
                <a:ahLst/>
                <a:cxnLst/>
                <a:rect l="l" t="t" r="r" b="b"/>
                <a:pathLst>
                  <a:path w="587" h="3612" extrusionOk="0">
                    <a:moveTo>
                      <a:pt x="305" y="1"/>
                    </a:moveTo>
                    <a:cubicBezTo>
                      <a:pt x="211" y="1"/>
                      <a:pt x="0" y="774"/>
                      <a:pt x="0" y="1759"/>
                    </a:cubicBezTo>
                    <a:cubicBezTo>
                      <a:pt x="0" y="2720"/>
                      <a:pt x="211" y="3611"/>
                      <a:pt x="305" y="3611"/>
                    </a:cubicBezTo>
                    <a:cubicBezTo>
                      <a:pt x="493" y="3611"/>
                      <a:pt x="586" y="2720"/>
                      <a:pt x="586" y="1759"/>
                    </a:cubicBezTo>
                    <a:cubicBezTo>
                      <a:pt x="586" y="774"/>
                      <a:pt x="493"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11823;p68"/>
              <p:cNvSpPr/>
              <p:nvPr/>
            </p:nvSpPr>
            <p:spPr>
              <a:xfrm>
                <a:off x="5348373" y="1435620"/>
                <a:ext cx="12882" cy="79265"/>
              </a:xfrm>
              <a:custGeom>
                <a:avLst/>
                <a:gdLst/>
                <a:ahLst/>
                <a:cxnLst/>
                <a:rect l="l" t="t" r="r" b="b"/>
                <a:pathLst>
                  <a:path w="587" h="3612" extrusionOk="0">
                    <a:moveTo>
                      <a:pt x="282" y="1"/>
                    </a:moveTo>
                    <a:cubicBezTo>
                      <a:pt x="95" y="1"/>
                      <a:pt x="1" y="774"/>
                      <a:pt x="1" y="1759"/>
                    </a:cubicBezTo>
                    <a:cubicBezTo>
                      <a:pt x="1" y="2720"/>
                      <a:pt x="95" y="3611"/>
                      <a:pt x="282" y="3611"/>
                    </a:cubicBezTo>
                    <a:cubicBezTo>
                      <a:pt x="376" y="3611"/>
                      <a:pt x="587" y="2720"/>
                      <a:pt x="587" y="1759"/>
                    </a:cubicBezTo>
                    <a:cubicBezTo>
                      <a:pt x="587" y="774"/>
                      <a:pt x="376" y="1"/>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11824;p68"/>
              <p:cNvSpPr/>
              <p:nvPr/>
            </p:nvSpPr>
            <p:spPr>
              <a:xfrm>
                <a:off x="4672840" y="1349705"/>
                <a:ext cx="51461" cy="55587"/>
              </a:xfrm>
              <a:custGeom>
                <a:avLst/>
                <a:gdLst/>
                <a:ahLst/>
                <a:cxnLst/>
                <a:rect l="l" t="t" r="r" b="b"/>
                <a:pathLst>
                  <a:path w="2345" h="2533" extrusionOk="0">
                    <a:moveTo>
                      <a:pt x="1172" y="0"/>
                    </a:moveTo>
                    <a:cubicBezTo>
                      <a:pt x="586" y="0"/>
                      <a:pt x="0" y="586"/>
                      <a:pt x="0" y="1266"/>
                    </a:cubicBezTo>
                    <a:cubicBezTo>
                      <a:pt x="0" y="1946"/>
                      <a:pt x="586" y="2532"/>
                      <a:pt x="1172" y="2532"/>
                    </a:cubicBezTo>
                    <a:cubicBezTo>
                      <a:pt x="1852" y="2532"/>
                      <a:pt x="2345" y="1946"/>
                      <a:pt x="2345" y="1266"/>
                    </a:cubicBezTo>
                    <a:cubicBezTo>
                      <a:pt x="2345" y="586"/>
                      <a:pt x="1852" y="0"/>
                      <a:pt x="1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11825;p68"/>
              <p:cNvSpPr/>
              <p:nvPr/>
            </p:nvSpPr>
            <p:spPr>
              <a:xfrm>
                <a:off x="4898193" y="1349705"/>
                <a:ext cx="53524" cy="55587"/>
              </a:xfrm>
              <a:custGeom>
                <a:avLst/>
                <a:gdLst/>
                <a:ahLst/>
                <a:cxnLst/>
                <a:rect l="l" t="t" r="r" b="b"/>
                <a:pathLst>
                  <a:path w="2439" h="2533" extrusionOk="0">
                    <a:moveTo>
                      <a:pt x="1266" y="0"/>
                    </a:moveTo>
                    <a:cubicBezTo>
                      <a:pt x="586" y="0"/>
                      <a:pt x="0" y="586"/>
                      <a:pt x="0" y="1266"/>
                    </a:cubicBezTo>
                    <a:cubicBezTo>
                      <a:pt x="0" y="1946"/>
                      <a:pt x="586" y="2532"/>
                      <a:pt x="1266" y="2532"/>
                    </a:cubicBezTo>
                    <a:cubicBezTo>
                      <a:pt x="1852" y="2532"/>
                      <a:pt x="2439" y="1946"/>
                      <a:pt x="2439" y="1266"/>
                    </a:cubicBezTo>
                    <a:cubicBezTo>
                      <a:pt x="2439" y="586"/>
                      <a:pt x="1852" y="0"/>
                      <a:pt x="1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11826;p68"/>
              <p:cNvSpPr/>
              <p:nvPr/>
            </p:nvSpPr>
            <p:spPr>
              <a:xfrm>
                <a:off x="4777803" y="1345580"/>
                <a:ext cx="73077" cy="79265"/>
              </a:xfrm>
              <a:custGeom>
                <a:avLst/>
                <a:gdLst/>
                <a:ahLst/>
                <a:cxnLst/>
                <a:rect l="l" t="t" r="r" b="b"/>
                <a:pathLst>
                  <a:path w="3330" h="3612" extrusionOk="0">
                    <a:moveTo>
                      <a:pt x="1665" y="1"/>
                    </a:moveTo>
                    <a:cubicBezTo>
                      <a:pt x="797" y="1"/>
                      <a:pt x="0" y="774"/>
                      <a:pt x="0" y="1759"/>
                    </a:cubicBezTo>
                    <a:cubicBezTo>
                      <a:pt x="0" y="2720"/>
                      <a:pt x="797" y="3611"/>
                      <a:pt x="1665" y="3611"/>
                    </a:cubicBezTo>
                    <a:cubicBezTo>
                      <a:pt x="2649" y="3611"/>
                      <a:pt x="3329" y="2720"/>
                      <a:pt x="3329" y="1759"/>
                    </a:cubicBezTo>
                    <a:cubicBezTo>
                      <a:pt x="3329" y="774"/>
                      <a:pt x="2649" y="1"/>
                      <a:pt x="16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11827;p68"/>
              <p:cNvSpPr/>
              <p:nvPr/>
            </p:nvSpPr>
            <p:spPr>
              <a:xfrm>
                <a:off x="5116853" y="1349705"/>
                <a:ext cx="51461" cy="55587"/>
              </a:xfrm>
              <a:custGeom>
                <a:avLst/>
                <a:gdLst/>
                <a:ahLst/>
                <a:cxnLst/>
                <a:rect l="l" t="t" r="r" b="b"/>
                <a:pathLst>
                  <a:path w="2345" h="2533" extrusionOk="0">
                    <a:moveTo>
                      <a:pt x="1173" y="0"/>
                    </a:moveTo>
                    <a:cubicBezTo>
                      <a:pt x="469" y="0"/>
                      <a:pt x="0" y="586"/>
                      <a:pt x="0" y="1266"/>
                    </a:cubicBezTo>
                    <a:cubicBezTo>
                      <a:pt x="0" y="1946"/>
                      <a:pt x="469" y="2532"/>
                      <a:pt x="1173" y="2532"/>
                    </a:cubicBezTo>
                    <a:cubicBezTo>
                      <a:pt x="1853" y="2532"/>
                      <a:pt x="2345" y="1946"/>
                      <a:pt x="2345" y="1266"/>
                    </a:cubicBezTo>
                    <a:cubicBezTo>
                      <a:pt x="2345" y="586"/>
                      <a:pt x="1853" y="0"/>
                      <a:pt x="1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11828;p68"/>
              <p:cNvSpPr/>
              <p:nvPr/>
            </p:nvSpPr>
            <p:spPr>
              <a:xfrm>
                <a:off x="4994400" y="1345580"/>
                <a:ext cx="75140" cy="79265"/>
              </a:xfrm>
              <a:custGeom>
                <a:avLst/>
                <a:gdLst/>
                <a:ahLst/>
                <a:cxnLst/>
                <a:rect l="l" t="t" r="r" b="b"/>
                <a:pathLst>
                  <a:path w="3424" h="3612" extrusionOk="0">
                    <a:moveTo>
                      <a:pt x="1665" y="1"/>
                    </a:moveTo>
                    <a:cubicBezTo>
                      <a:pt x="774" y="1"/>
                      <a:pt x="0" y="774"/>
                      <a:pt x="0" y="1759"/>
                    </a:cubicBezTo>
                    <a:cubicBezTo>
                      <a:pt x="0" y="2720"/>
                      <a:pt x="774" y="3611"/>
                      <a:pt x="1665" y="3611"/>
                    </a:cubicBezTo>
                    <a:cubicBezTo>
                      <a:pt x="2650" y="3611"/>
                      <a:pt x="3423" y="2720"/>
                      <a:pt x="3423" y="1759"/>
                    </a:cubicBezTo>
                    <a:cubicBezTo>
                      <a:pt x="3423" y="774"/>
                      <a:pt x="2650" y="1"/>
                      <a:pt x="16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11829;p68"/>
              <p:cNvSpPr/>
              <p:nvPr/>
            </p:nvSpPr>
            <p:spPr>
              <a:xfrm>
                <a:off x="5330883" y="1349705"/>
                <a:ext cx="51483" cy="55587"/>
              </a:xfrm>
              <a:custGeom>
                <a:avLst/>
                <a:gdLst/>
                <a:ahLst/>
                <a:cxnLst/>
                <a:rect l="l" t="t" r="r" b="b"/>
                <a:pathLst>
                  <a:path w="2346" h="2533" extrusionOk="0">
                    <a:moveTo>
                      <a:pt x="1173" y="0"/>
                    </a:moveTo>
                    <a:cubicBezTo>
                      <a:pt x="493" y="0"/>
                      <a:pt x="1" y="586"/>
                      <a:pt x="1" y="1266"/>
                    </a:cubicBezTo>
                    <a:cubicBezTo>
                      <a:pt x="1" y="1946"/>
                      <a:pt x="493" y="2532"/>
                      <a:pt x="1173" y="2532"/>
                    </a:cubicBezTo>
                    <a:cubicBezTo>
                      <a:pt x="1853" y="2532"/>
                      <a:pt x="2345" y="1946"/>
                      <a:pt x="2345" y="1266"/>
                    </a:cubicBezTo>
                    <a:cubicBezTo>
                      <a:pt x="2345" y="586"/>
                      <a:pt x="1853" y="0"/>
                      <a:pt x="1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11830;p68"/>
              <p:cNvSpPr/>
              <p:nvPr/>
            </p:nvSpPr>
            <p:spPr>
              <a:xfrm>
                <a:off x="5208956" y="1345580"/>
                <a:ext cx="75140" cy="79265"/>
              </a:xfrm>
              <a:custGeom>
                <a:avLst/>
                <a:gdLst/>
                <a:ahLst/>
                <a:cxnLst/>
                <a:rect l="l" t="t" r="r" b="b"/>
                <a:pathLst>
                  <a:path w="3424" h="3612" extrusionOk="0">
                    <a:moveTo>
                      <a:pt x="1665" y="1"/>
                    </a:moveTo>
                    <a:cubicBezTo>
                      <a:pt x="774" y="1"/>
                      <a:pt x="0" y="774"/>
                      <a:pt x="0" y="1759"/>
                    </a:cubicBezTo>
                    <a:cubicBezTo>
                      <a:pt x="0" y="2720"/>
                      <a:pt x="774" y="3611"/>
                      <a:pt x="1665" y="3611"/>
                    </a:cubicBezTo>
                    <a:cubicBezTo>
                      <a:pt x="2626" y="3611"/>
                      <a:pt x="3423" y="2720"/>
                      <a:pt x="3423" y="1759"/>
                    </a:cubicBezTo>
                    <a:cubicBezTo>
                      <a:pt x="3423" y="774"/>
                      <a:pt x="2626" y="1"/>
                      <a:pt x="16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11831;p68"/>
              <p:cNvSpPr/>
              <p:nvPr/>
            </p:nvSpPr>
            <p:spPr>
              <a:xfrm>
                <a:off x="4548324" y="1529786"/>
                <a:ext cx="909159" cy="171347"/>
              </a:xfrm>
              <a:custGeom>
                <a:avLst/>
                <a:gdLst/>
                <a:ahLst/>
                <a:cxnLst/>
                <a:rect l="l" t="t" r="r" b="b"/>
                <a:pathLst>
                  <a:path w="41429" h="7808" extrusionOk="0">
                    <a:moveTo>
                      <a:pt x="35754" y="0"/>
                    </a:moveTo>
                    <a:lnTo>
                      <a:pt x="31464" y="6166"/>
                    </a:lnTo>
                    <a:lnTo>
                      <a:pt x="28440" y="305"/>
                    </a:lnTo>
                    <a:lnTo>
                      <a:pt x="24243" y="6166"/>
                    </a:lnTo>
                    <a:lnTo>
                      <a:pt x="21007" y="305"/>
                    </a:lnTo>
                    <a:lnTo>
                      <a:pt x="16904" y="6166"/>
                    </a:lnTo>
                    <a:lnTo>
                      <a:pt x="13013" y="305"/>
                    </a:lnTo>
                    <a:lnTo>
                      <a:pt x="8605" y="5580"/>
                    </a:lnTo>
                    <a:lnTo>
                      <a:pt x="5979" y="492"/>
                    </a:lnTo>
                    <a:lnTo>
                      <a:pt x="1384" y="3329"/>
                    </a:lnTo>
                    <a:cubicBezTo>
                      <a:pt x="891" y="3915"/>
                      <a:pt x="399" y="4408"/>
                      <a:pt x="0" y="4877"/>
                    </a:cubicBezTo>
                    <a:lnTo>
                      <a:pt x="5393" y="1759"/>
                    </a:lnTo>
                    <a:lnTo>
                      <a:pt x="8417" y="7127"/>
                    </a:lnTo>
                    <a:lnTo>
                      <a:pt x="13013" y="2157"/>
                    </a:lnTo>
                    <a:lnTo>
                      <a:pt x="17209" y="7807"/>
                    </a:lnTo>
                    <a:lnTo>
                      <a:pt x="21007" y="2345"/>
                    </a:lnTo>
                    <a:lnTo>
                      <a:pt x="24243" y="7714"/>
                    </a:lnTo>
                    <a:lnTo>
                      <a:pt x="28346" y="2345"/>
                    </a:lnTo>
                    <a:lnTo>
                      <a:pt x="31464" y="7807"/>
                    </a:lnTo>
                    <a:lnTo>
                      <a:pt x="35872" y="1852"/>
                    </a:lnTo>
                    <a:lnTo>
                      <a:pt x="40162" y="7034"/>
                    </a:lnTo>
                    <a:lnTo>
                      <a:pt x="41428" y="1477"/>
                    </a:lnTo>
                    <a:cubicBezTo>
                      <a:pt x="41241" y="1079"/>
                      <a:pt x="41030" y="680"/>
                      <a:pt x="40842" y="305"/>
                    </a:cubicBezTo>
                    <a:lnTo>
                      <a:pt x="39576" y="5088"/>
                    </a:lnTo>
                    <a:lnTo>
                      <a:pt x="357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11832;p68"/>
              <p:cNvSpPr/>
              <p:nvPr/>
            </p:nvSpPr>
            <p:spPr>
              <a:xfrm>
                <a:off x="4494822" y="1621867"/>
                <a:ext cx="1020794" cy="210453"/>
              </a:xfrm>
              <a:custGeom>
                <a:avLst/>
                <a:gdLst/>
                <a:ahLst/>
                <a:cxnLst/>
                <a:rect l="l" t="t" r="r" b="b"/>
                <a:pathLst>
                  <a:path w="46516" h="9590" extrusionOk="0">
                    <a:moveTo>
                      <a:pt x="45812" y="1"/>
                    </a:moveTo>
                    <a:lnTo>
                      <a:pt x="43468" y="6659"/>
                    </a:lnTo>
                    <a:lnTo>
                      <a:pt x="38990" y="2252"/>
                    </a:lnTo>
                    <a:cubicBezTo>
                      <a:pt x="38923" y="2185"/>
                      <a:pt x="38845" y="2119"/>
                      <a:pt x="38739" y="2119"/>
                    </a:cubicBezTo>
                    <a:cubicBezTo>
                      <a:pt x="38695" y="2119"/>
                      <a:pt x="38646" y="2130"/>
                      <a:pt x="38591" y="2158"/>
                    </a:cubicBezTo>
                    <a:cubicBezTo>
                      <a:pt x="38497" y="2158"/>
                      <a:pt x="38403" y="2158"/>
                      <a:pt x="38310" y="2345"/>
                    </a:cubicBezTo>
                    <a:lnTo>
                      <a:pt x="34301" y="7714"/>
                    </a:lnTo>
                    <a:lnTo>
                      <a:pt x="31159" y="2744"/>
                    </a:lnTo>
                    <a:cubicBezTo>
                      <a:pt x="31065" y="2556"/>
                      <a:pt x="30878" y="2439"/>
                      <a:pt x="30690" y="2439"/>
                    </a:cubicBezTo>
                    <a:cubicBezTo>
                      <a:pt x="30573" y="2439"/>
                      <a:pt x="30385" y="2556"/>
                      <a:pt x="30291" y="2744"/>
                    </a:cubicBezTo>
                    <a:lnTo>
                      <a:pt x="27853" y="8207"/>
                    </a:lnTo>
                    <a:lnTo>
                      <a:pt x="23656" y="3330"/>
                    </a:lnTo>
                    <a:cubicBezTo>
                      <a:pt x="23574" y="3264"/>
                      <a:pt x="23502" y="3197"/>
                      <a:pt x="23401" y="3197"/>
                    </a:cubicBezTo>
                    <a:cubicBezTo>
                      <a:pt x="23360" y="3197"/>
                      <a:pt x="23313" y="3209"/>
                      <a:pt x="23258" y="3236"/>
                    </a:cubicBezTo>
                    <a:cubicBezTo>
                      <a:pt x="23164" y="3236"/>
                      <a:pt x="22953" y="3330"/>
                      <a:pt x="22953" y="3424"/>
                    </a:cubicBezTo>
                    <a:lnTo>
                      <a:pt x="19929" y="8207"/>
                    </a:lnTo>
                    <a:lnTo>
                      <a:pt x="15826" y="3025"/>
                    </a:lnTo>
                    <a:cubicBezTo>
                      <a:pt x="15732" y="2931"/>
                      <a:pt x="15638" y="2838"/>
                      <a:pt x="15451" y="2838"/>
                    </a:cubicBezTo>
                    <a:cubicBezTo>
                      <a:pt x="15333" y="2838"/>
                      <a:pt x="15240" y="2838"/>
                      <a:pt x="15146" y="2931"/>
                    </a:cubicBezTo>
                    <a:lnTo>
                      <a:pt x="10363" y="7245"/>
                    </a:lnTo>
                    <a:lnTo>
                      <a:pt x="6752" y="2158"/>
                    </a:lnTo>
                    <a:cubicBezTo>
                      <a:pt x="6629" y="2048"/>
                      <a:pt x="6513" y="2002"/>
                      <a:pt x="6401" y="2002"/>
                    </a:cubicBezTo>
                    <a:cubicBezTo>
                      <a:pt x="6322" y="2002"/>
                      <a:pt x="6244" y="2025"/>
                      <a:pt x="6166" y="2064"/>
                    </a:cubicBezTo>
                    <a:lnTo>
                      <a:pt x="0" y="4784"/>
                    </a:lnTo>
                    <a:cubicBezTo>
                      <a:pt x="0" y="5088"/>
                      <a:pt x="94" y="5487"/>
                      <a:pt x="305" y="5768"/>
                    </a:cubicBezTo>
                    <a:lnTo>
                      <a:pt x="6166" y="3025"/>
                    </a:lnTo>
                    <a:lnTo>
                      <a:pt x="9871" y="8207"/>
                    </a:lnTo>
                    <a:cubicBezTo>
                      <a:pt x="9964" y="8418"/>
                      <a:pt x="10058" y="8418"/>
                      <a:pt x="10269" y="8418"/>
                    </a:cubicBezTo>
                    <a:cubicBezTo>
                      <a:pt x="10296" y="8444"/>
                      <a:pt x="10330" y="8456"/>
                      <a:pt x="10368" y="8456"/>
                    </a:cubicBezTo>
                    <a:cubicBezTo>
                      <a:pt x="10462" y="8456"/>
                      <a:pt x="10577" y="8384"/>
                      <a:pt x="10644" y="8300"/>
                    </a:cubicBezTo>
                    <a:lnTo>
                      <a:pt x="15333" y="4010"/>
                    </a:lnTo>
                    <a:lnTo>
                      <a:pt x="19647" y="9379"/>
                    </a:lnTo>
                    <a:cubicBezTo>
                      <a:pt x="19713" y="9445"/>
                      <a:pt x="19779" y="9522"/>
                      <a:pt x="19877" y="9522"/>
                    </a:cubicBezTo>
                    <a:cubicBezTo>
                      <a:pt x="19919" y="9522"/>
                      <a:pt x="19966" y="9508"/>
                      <a:pt x="20022" y="9473"/>
                    </a:cubicBezTo>
                    <a:cubicBezTo>
                      <a:pt x="20140" y="9473"/>
                      <a:pt x="20327" y="9473"/>
                      <a:pt x="20421" y="9285"/>
                    </a:cubicBezTo>
                    <a:lnTo>
                      <a:pt x="23352" y="4502"/>
                    </a:lnTo>
                    <a:lnTo>
                      <a:pt x="27642" y="9379"/>
                    </a:lnTo>
                    <a:cubicBezTo>
                      <a:pt x="27759" y="9473"/>
                      <a:pt x="27853" y="9590"/>
                      <a:pt x="28041" y="9590"/>
                    </a:cubicBezTo>
                    <a:lnTo>
                      <a:pt x="28041" y="9473"/>
                    </a:lnTo>
                    <a:cubicBezTo>
                      <a:pt x="28228" y="9473"/>
                      <a:pt x="28345" y="9379"/>
                      <a:pt x="28439" y="9285"/>
                    </a:cubicBezTo>
                    <a:lnTo>
                      <a:pt x="30784" y="4010"/>
                    </a:lnTo>
                    <a:lnTo>
                      <a:pt x="33808" y="8793"/>
                    </a:lnTo>
                    <a:cubicBezTo>
                      <a:pt x="33902" y="9004"/>
                      <a:pt x="33996" y="9098"/>
                      <a:pt x="34207" y="9098"/>
                    </a:cubicBezTo>
                    <a:cubicBezTo>
                      <a:pt x="34394" y="9098"/>
                      <a:pt x="34488" y="9004"/>
                      <a:pt x="34582" y="8886"/>
                    </a:cubicBezTo>
                    <a:lnTo>
                      <a:pt x="38685" y="3330"/>
                    </a:lnTo>
                    <a:lnTo>
                      <a:pt x="43374" y="7831"/>
                    </a:lnTo>
                    <a:cubicBezTo>
                      <a:pt x="43440" y="7898"/>
                      <a:pt x="43565" y="7964"/>
                      <a:pt x="43666" y="7964"/>
                    </a:cubicBezTo>
                    <a:cubicBezTo>
                      <a:pt x="43707" y="7964"/>
                      <a:pt x="43745" y="7953"/>
                      <a:pt x="43772" y="7925"/>
                    </a:cubicBezTo>
                    <a:cubicBezTo>
                      <a:pt x="43960" y="7925"/>
                      <a:pt x="44054" y="7831"/>
                      <a:pt x="44171" y="7620"/>
                    </a:cubicBezTo>
                    <a:lnTo>
                      <a:pt x="46515" y="892"/>
                    </a:lnTo>
                    <a:cubicBezTo>
                      <a:pt x="46304" y="587"/>
                      <a:pt x="46117" y="399"/>
                      <a:pt x="458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11833;p68"/>
              <p:cNvSpPr/>
              <p:nvPr/>
            </p:nvSpPr>
            <p:spPr>
              <a:xfrm>
                <a:off x="4923913" y="1864206"/>
                <a:ext cx="214052" cy="47357"/>
              </a:xfrm>
              <a:custGeom>
                <a:avLst/>
                <a:gdLst/>
                <a:ahLst/>
                <a:cxnLst/>
                <a:rect l="l" t="t" r="r" b="b"/>
                <a:pathLst>
                  <a:path w="9754" h="2158" extrusionOk="0">
                    <a:moveTo>
                      <a:pt x="0" y="0"/>
                    </a:moveTo>
                    <a:cubicBezTo>
                      <a:pt x="188" y="305"/>
                      <a:pt x="282" y="680"/>
                      <a:pt x="188" y="1173"/>
                    </a:cubicBezTo>
                    <a:cubicBezTo>
                      <a:pt x="188" y="1477"/>
                      <a:pt x="188" y="1853"/>
                      <a:pt x="282" y="2157"/>
                    </a:cubicBezTo>
                    <a:lnTo>
                      <a:pt x="9472" y="2157"/>
                    </a:lnTo>
                    <a:cubicBezTo>
                      <a:pt x="9566" y="1853"/>
                      <a:pt x="9566" y="1477"/>
                      <a:pt x="9566" y="1173"/>
                    </a:cubicBezTo>
                    <a:cubicBezTo>
                      <a:pt x="9472" y="680"/>
                      <a:pt x="9566" y="305"/>
                      <a:pt x="9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11834;p68"/>
              <p:cNvSpPr/>
              <p:nvPr/>
            </p:nvSpPr>
            <p:spPr>
              <a:xfrm>
                <a:off x="4936773" y="-61073"/>
                <a:ext cx="188332" cy="188859"/>
              </a:xfrm>
              <a:custGeom>
                <a:avLst/>
                <a:gdLst/>
                <a:ahLst/>
                <a:cxnLst/>
                <a:rect l="l" t="t" r="r" b="b"/>
                <a:pathLst>
                  <a:path w="8582" h="8606" extrusionOk="0">
                    <a:moveTo>
                      <a:pt x="4291" y="1"/>
                    </a:moveTo>
                    <a:cubicBezTo>
                      <a:pt x="1947" y="1"/>
                      <a:pt x="1" y="1877"/>
                      <a:pt x="1" y="4315"/>
                    </a:cubicBezTo>
                    <a:cubicBezTo>
                      <a:pt x="1" y="6659"/>
                      <a:pt x="1947" y="8605"/>
                      <a:pt x="4291" y="8605"/>
                    </a:cubicBezTo>
                    <a:cubicBezTo>
                      <a:pt x="6729" y="8605"/>
                      <a:pt x="8582" y="6659"/>
                      <a:pt x="8582" y="4315"/>
                    </a:cubicBezTo>
                    <a:cubicBezTo>
                      <a:pt x="8582" y="1877"/>
                      <a:pt x="6729" y="1"/>
                      <a:pt x="42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11835;p68"/>
              <p:cNvSpPr/>
              <p:nvPr/>
            </p:nvSpPr>
            <p:spPr>
              <a:xfrm>
                <a:off x="4972784" y="-182999"/>
                <a:ext cx="115782" cy="117845"/>
              </a:xfrm>
              <a:custGeom>
                <a:avLst/>
                <a:gdLst/>
                <a:ahLst/>
                <a:cxnLst/>
                <a:rect l="l" t="t" r="r" b="b"/>
                <a:pathLst>
                  <a:path w="5276" h="5370" extrusionOk="0">
                    <a:moveTo>
                      <a:pt x="2650" y="0"/>
                    </a:moveTo>
                    <a:cubicBezTo>
                      <a:pt x="1173" y="0"/>
                      <a:pt x="1" y="1173"/>
                      <a:pt x="1" y="2626"/>
                    </a:cubicBezTo>
                    <a:cubicBezTo>
                      <a:pt x="1" y="4103"/>
                      <a:pt x="1173" y="5369"/>
                      <a:pt x="2650" y="5369"/>
                    </a:cubicBezTo>
                    <a:cubicBezTo>
                      <a:pt x="4104" y="5369"/>
                      <a:pt x="5276" y="4103"/>
                      <a:pt x="5276" y="2626"/>
                    </a:cubicBezTo>
                    <a:cubicBezTo>
                      <a:pt x="5276" y="1173"/>
                      <a:pt x="4104" y="0"/>
                      <a:pt x="26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11836;p68"/>
              <p:cNvSpPr/>
              <p:nvPr/>
            </p:nvSpPr>
            <p:spPr>
              <a:xfrm>
                <a:off x="4972784" y="-654795"/>
                <a:ext cx="115782" cy="117845"/>
              </a:xfrm>
              <a:custGeom>
                <a:avLst/>
                <a:gdLst/>
                <a:ahLst/>
                <a:cxnLst/>
                <a:rect l="l" t="t" r="r" b="b"/>
                <a:pathLst>
                  <a:path w="5276" h="5370" extrusionOk="0">
                    <a:moveTo>
                      <a:pt x="2650" y="0"/>
                    </a:moveTo>
                    <a:cubicBezTo>
                      <a:pt x="1173" y="0"/>
                      <a:pt x="1" y="1173"/>
                      <a:pt x="1" y="2650"/>
                    </a:cubicBezTo>
                    <a:cubicBezTo>
                      <a:pt x="1" y="4103"/>
                      <a:pt x="1173" y="5369"/>
                      <a:pt x="2650" y="5369"/>
                    </a:cubicBezTo>
                    <a:cubicBezTo>
                      <a:pt x="4104" y="5369"/>
                      <a:pt x="5276" y="4103"/>
                      <a:pt x="5276" y="2650"/>
                    </a:cubicBezTo>
                    <a:cubicBezTo>
                      <a:pt x="5276" y="1173"/>
                      <a:pt x="4104" y="0"/>
                      <a:pt x="26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11837;p68"/>
              <p:cNvSpPr/>
              <p:nvPr/>
            </p:nvSpPr>
            <p:spPr>
              <a:xfrm>
                <a:off x="4972784" y="-386737"/>
                <a:ext cx="115782" cy="117845"/>
              </a:xfrm>
              <a:custGeom>
                <a:avLst/>
                <a:gdLst/>
                <a:ahLst/>
                <a:cxnLst/>
                <a:rect l="l" t="t" r="r" b="b"/>
                <a:pathLst>
                  <a:path w="5276" h="5370" extrusionOk="0">
                    <a:moveTo>
                      <a:pt x="2650" y="0"/>
                    </a:moveTo>
                    <a:cubicBezTo>
                      <a:pt x="1173" y="0"/>
                      <a:pt x="1" y="1172"/>
                      <a:pt x="1" y="2650"/>
                    </a:cubicBezTo>
                    <a:cubicBezTo>
                      <a:pt x="1" y="4103"/>
                      <a:pt x="1173" y="5369"/>
                      <a:pt x="2650" y="5369"/>
                    </a:cubicBezTo>
                    <a:cubicBezTo>
                      <a:pt x="4104" y="5369"/>
                      <a:pt x="5276" y="4103"/>
                      <a:pt x="5276" y="2650"/>
                    </a:cubicBezTo>
                    <a:cubicBezTo>
                      <a:pt x="5276" y="1172"/>
                      <a:pt x="4104" y="0"/>
                      <a:pt x="26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11838;p68"/>
              <p:cNvSpPr/>
              <p:nvPr/>
            </p:nvSpPr>
            <p:spPr>
              <a:xfrm>
                <a:off x="4959925" y="-532342"/>
                <a:ext cx="141523" cy="143564"/>
              </a:xfrm>
              <a:custGeom>
                <a:avLst/>
                <a:gdLst/>
                <a:ahLst/>
                <a:cxnLst/>
                <a:rect l="l" t="t" r="r" b="b"/>
                <a:pathLst>
                  <a:path w="6449" h="6542" extrusionOk="0">
                    <a:moveTo>
                      <a:pt x="3236" y="0"/>
                    </a:moveTo>
                    <a:cubicBezTo>
                      <a:pt x="1478" y="0"/>
                      <a:pt x="1" y="1454"/>
                      <a:pt x="1" y="3212"/>
                    </a:cubicBezTo>
                    <a:cubicBezTo>
                      <a:pt x="1" y="5064"/>
                      <a:pt x="1478" y="6541"/>
                      <a:pt x="3236" y="6541"/>
                    </a:cubicBezTo>
                    <a:cubicBezTo>
                      <a:pt x="4994" y="6541"/>
                      <a:pt x="6448" y="5064"/>
                      <a:pt x="6448" y="3212"/>
                    </a:cubicBezTo>
                    <a:cubicBezTo>
                      <a:pt x="6448" y="1454"/>
                      <a:pt x="4994" y="0"/>
                      <a:pt x="3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2" name="Google Shape;11839;p68"/>
            <p:cNvSpPr/>
            <p:nvPr/>
          </p:nvSpPr>
          <p:spPr>
            <a:xfrm>
              <a:off x="851347" y="3025048"/>
              <a:ext cx="22" cy="23701"/>
            </a:xfrm>
            <a:custGeom>
              <a:avLst/>
              <a:gdLst/>
              <a:ahLst/>
              <a:cxnLst/>
              <a:rect l="l" t="t" r="r" b="b"/>
              <a:pathLst>
                <a:path w="1" h="1080" fill="none" extrusionOk="0">
                  <a:moveTo>
                    <a:pt x="0" y="1079"/>
                  </a:moveTo>
                  <a:lnTo>
                    <a:pt x="0" y="1"/>
                  </a:lnTo>
                </a:path>
              </a:pathLst>
            </a:custGeom>
            <a:noFill/>
            <a:ln w="19350" cap="rnd" cmpd="sng">
              <a:solidFill>
                <a:srgbClr val="E7D8B8"/>
              </a:solidFill>
              <a:prstDash val="solid"/>
              <a:miter lim="23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11840;p68"/>
            <p:cNvSpPr/>
            <p:nvPr/>
          </p:nvSpPr>
          <p:spPr>
            <a:xfrm>
              <a:off x="851347" y="47616"/>
              <a:ext cx="22" cy="2960468"/>
            </a:xfrm>
            <a:custGeom>
              <a:avLst/>
              <a:gdLst/>
              <a:ahLst/>
              <a:cxnLst/>
              <a:rect l="l" t="t" r="r" b="b"/>
              <a:pathLst>
                <a:path w="1" h="134904" fill="none" extrusionOk="0">
                  <a:moveTo>
                    <a:pt x="0" y="134904"/>
                  </a:moveTo>
                  <a:lnTo>
                    <a:pt x="0" y="132958"/>
                  </a:lnTo>
                  <a:moveTo>
                    <a:pt x="0" y="132161"/>
                  </a:moveTo>
                  <a:lnTo>
                    <a:pt x="0" y="130215"/>
                  </a:lnTo>
                  <a:moveTo>
                    <a:pt x="0" y="129441"/>
                  </a:moveTo>
                  <a:lnTo>
                    <a:pt x="0" y="127472"/>
                  </a:lnTo>
                  <a:moveTo>
                    <a:pt x="0" y="126698"/>
                  </a:moveTo>
                  <a:lnTo>
                    <a:pt x="0" y="124752"/>
                  </a:lnTo>
                  <a:moveTo>
                    <a:pt x="0" y="123955"/>
                  </a:moveTo>
                  <a:lnTo>
                    <a:pt x="0" y="122009"/>
                  </a:lnTo>
                  <a:moveTo>
                    <a:pt x="0" y="121235"/>
                  </a:moveTo>
                  <a:lnTo>
                    <a:pt x="0" y="119266"/>
                  </a:lnTo>
                  <a:moveTo>
                    <a:pt x="0" y="118492"/>
                  </a:moveTo>
                  <a:lnTo>
                    <a:pt x="0" y="116546"/>
                  </a:lnTo>
                  <a:moveTo>
                    <a:pt x="0" y="115749"/>
                  </a:moveTo>
                  <a:lnTo>
                    <a:pt x="0" y="113803"/>
                  </a:lnTo>
                  <a:moveTo>
                    <a:pt x="0" y="113030"/>
                  </a:moveTo>
                  <a:lnTo>
                    <a:pt x="0" y="111060"/>
                  </a:lnTo>
                  <a:moveTo>
                    <a:pt x="0" y="110287"/>
                  </a:moveTo>
                  <a:lnTo>
                    <a:pt x="0" y="108341"/>
                  </a:lnTo>
                  <a:moveTo>
                    <a:pt x="0" y="107544"/>
                  </a:moveTo>
                  <a:lnTo>
                    <a:pt x="0" y="105598"/>
                  </a:lnTo>
                  <a:moveTo>
                    <a:pt x="0" y="104824"/>
                  </a:moveTo>
                  <a:lnTo>
                    <a:pt x="0" y="102855"/>
                  </a:lnTo>
                  <a:moveTo>
                    <a:pt x="0" y="102081"/>
                  </a:moveTo>
                  <a:lnTo>
                    <a:pt x="0" y="100135"/>
                  </a:lnTo>
                  <a:moveTo>
                    <a:pt x="0" y="99338"/>
                  </a:moveTo>
                  <a:lnTo>
                    <a:pt x="0" y="97392"/>
                  </a:lnTo>
                  <a:moveTo>
                    <a:pt x="0" y="96618"/>
                  </a:moveTo>
                  <a:lnTo>
                    <a:pt x="0" y="94649"/>
                  </a:lnTo>
                  <a:moveTo>
                    <a:pt x="0" y="93875"/>
                  </a:moveTo>
                  <a:lnTo>
                    <a:pt x="0" y="91929"/>
                  </a:lnTo>
                  <a:moveTo>
                    <a:pt x="0" y="91132"/>
                  </a:moveTo>
                  <a:lnTo>
                    <a:pt x="0" y="89186"/>
                  </a:lnTo>
                  <a:moveTo>
                    <a:pt x="0" y="88412"/>
                  </a:moveTo>
                  <a:lnTo>
                    <a:pt x="0" y="86443"/>
                  </a:lnTo>
                  <a:moveTo>
                    <a:pt x="0" y="85669"/>
                  </a:moveTo>
                  <a:lnTo>
                    <a:pt x="0" y="83723"/>
                  </a:lnTo>
                  <a:moveTo>
                    <a:pt x="0" y="82926"/>
                  </a:moveTo>
                  <a:lnTo>
                    <a:pt x="0" y="80980"/>
                  </a:lnTo>
                  <a:moveTo>
                    <a:pt x="0" y="80207"/>
                  </a:moveTo>
                  <a:lnTo>
                    <a:pt x="0" y="78237"/>
                  </a:lnTo>
                  <a:moveTo>
                    <a:pt x="0" y="77463"/>
                  </a:moveTo>
                  <a:lnTo>
                    <a:pt x="0" y="75518"/>
                  </a:lnTo>
                  <a:moveTo>
                    <a:pt x="0" y="74720"/>
                  </a:moveTo>
                  <a:lnTo>
                    <a:pt x="0" y="72774"/>
                  </a:lnTo>
                  <a:moveTo>
                    <a:pt x="0" y="72001"/>
                  </a:moveTo>
                  <a:lnTo>
                    <a:pt x="0" y="70031"/>
                  </a:lnTo>
                  <a:moveTo>
                    <a:pt x="0" y="69258"/>
                  </a:moveTo>
                  <a:lnTo>
                    <a:pt x="0" y="67312"/>
                  </a:lnTo>
                  <a:moveTo>
                    <a:pt x="0" y="66515"/>
                  </a:moveTo>
                  <a:lnTo>
                    <a:pt x="0" y="64569"/>
                  </a:lnTo>
                  <a:moveTo>
                    <a:pt x="0" y="63795"/>
                  </a:moveTo>
                  <a:lnTo>
                    <a:pt x="0" y="61826"/>
                  </a:lnTo>
                  <a:moveTo>
                    <a:pt x="0" y="61052"/>
                  </a:moveTo>
                  <a:lnTo>
                    <a:pt x="0" y="59106"/>
                  </a:lnTo>
                  <a:moveTo>
                    <a:pt x="0" y="58309"/>
                  </a:moveTo>
                  <a:lnTo>
                    <a:pt x="0" y="56363"/>
                  </a:lnTo>
                  <a:moveTo>
                    <a:pt x="0" y="55589"/>
                  </a:moveTo>
                  <a:lnTo>
                    <a:pt x="0" y="53620"/>
                  </a:lnTo>
                  <a:moveTo>
                    <a:pt x="0" y="52846"/>
                  </a:moveTo>
                  <a:lnTo>
                    <a:pt x="0" y="50900"/>
                  </a:lnTo>
                  <a:moveTo>
                    <a:pt x="0" y="50103"/>
                  </a:moveTo>
                  <a:lnTo>
                    <a:pt x="0" y="48157"/>
                  </a:lnTo>
                  <a:moveTo>
                    <a:pt x="0" y="47383"/>
                  </a:moveTo>
                  <a:lnTo>
                    <a:pt x="0" y="45414"/>
                  </a:lnTo>
                  <a:moveTo>
                    <a:pt x="0" y="44640"/>
                  </a:moveTo>
                  <a:lnTo>
                    <a:pt x="0" y="42694"/>
                  </a:lnTo>
                  <a:moveTo>
                    <a:pt x="0" y="41897"/>
                  </a:moveTo>
                  <a:lnTo>
                    <a:pt x="0" y="39951"/>
                  </a:lnTo>
                  <a:moveTo>
                    <a:pt x="0" y="39178"/>
                  </a:moveTo>
                  <a:lnTo>
                    <a:pt x="0" y="37208"/>
                  </a:lnTo>
                  <a:moveTo>
                    <a:pt x="0" y="36435"/>
                  </a:moveTo>
                  <a:lnTo>
                    <a:pt x="0" y="34489"/>
                  </a:lnTo>
                  <a:moveTo>
                    <a:pt x="0" y="33692"/>
                  </a:moveTo>
                  <a:lnTo>
                    <a:pt x="0" y="31746"/>
                  </a:lnTo>
                  <a:moveTo>
                    <a:pt x="0" y="30972"/>
                  </a:moveTo>
                  <a:lnTo>
                    <a:pt x="0" y="29003"/>
                  </a:lnTo>
                  <a:moveTo>
                    <a:pt x="0" y="28229"/>
                  </a:moveTo>
                  <a:lnTo>
                    <a:pt x="0" y="26283"/>
                  </a:lnTo>
                  <a:moveTo>
                    <a:pt x="0" y="25486"/>
                  </a:moveTo>
                  <a:lnTo>
                    <a:pt x="0" y="23540"/>
                  </a:lnTo>
                  <a:moveTo>
                    <a:pt x="0" y="22766"/>
                  </a:moveTo>
                  <a:lnTo>
                    <a:pt x="0" y="20797"/>
                  </a:lnTo>
                  <a:moveTo>
                    <a:pt x="0" y="20023"/>
                  </a:moveTo>
                  <a:lnTo>
                    <a:pt x="0" y="18077"/>
                  </a:lnTo>
                  <a:moveTo>
                    <a:pt x="0" y="17280"/>
                  </a:moveTo>
                  <a:lnTo>
                    <a:pt x="0" y="15334"/>
                  </a:lnTo>
                  <a:moveTo>
                    <a:pt x="0" y="14560"/>
                  </a:moveTo>
                  <a:lnTo>
                    <a:pt x="0" y="12591"/>
                  </a:lnTo>
                  <a:moveTo>
                    <a:pt x="0" y="11817"/>
                  </a:moveTo>
                  <a:lnTo>
                    <a:pt x="0" y="9871"/>
                  </a:lnTo>
                  <a:moveTo>
                    <a:pt x="0" y="9074"/>
                  </a:moveTo>
                  <a:lnTo>
                    <a:pt x="0" y="7128"/>
                  </a:lnTo>
                  <a:moveTo>
                    <a:pt x="0" y="6355"/>
                  </a:moveTo>
                  <a:lnTo>
                    <a:pt x="0" y="4385"/>
                  </a:lnTo>
                  <a:moveTo>
                    <a:pt x="0" y="3611"/>
                  </a:moveTo>
                  <a:lnTo>
                    <a:pt x="0" y="1666"/>
                  </a:lnTo>
                  <a:moveTo>
                    <a:pt x="0" y="868"/>
                  </a:moveTo>
                  <a:lnTo>
                    <a:pt x="0" y="1"/>
                  </a:lnTo>
                </a:path>
              </a:pathLst>
            </a:custGeom>
            <a:noFill/>
            <a:ln w="19350" cap="rnd" cmpd="sng">
              <a:solidFill>
                <a:schemeClr val="lt1"/>
              </a:solidFill>
              <a:prstDash val="solid"/>
              <a:miter lim="23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11841;p68"/>
            <p:cNvSpPr/>
            <p:nvPr/>
          </p:nvSpPr>
          <p:spPr>
            <a:xfrm>
              <a:off x="851347" y="17266"/>
              <a:ext cx="22" cy="21638"/>
            </a:xfrm>
            <a:custGeom>
              <a:avLst/>
              <a:gdLst/>
              <a:ahLst/>
              <a:cxnLst/>
              <a:rect l="l" t="t" r="r" b="b"/>
              <a:pathLst>
                <a:path w="1" h="986" fill="none" extrusionOk="0">
                  <a:moveTo>
                    <a:pt x="0" y="985"/>
                  </a:moveTo>
                  <a:lnTo>
                    <a:pt x="0" y="1"/>
                  </a:lnTo>
                </a:path>
              </a:pathLst>
            </a:custGeom>
            <a:noFill/>
            <a:ln w="19350" cap="rnd" cmpd="sng">
              <a:solidFill>
                <a:srgbClr val="E7D8B8"/>
              </a:solidFill>
              <a:prstDash val="solid"/>
              <a:miter lim="23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11842;p68"/>
            <p:cNvSpPr/>
            <p:nvPr/>
          </p:nvSpPr>
          <p:spPr>
            <a:xfrm>
              <a:off x="531828" y="2476204"/>
              <a:ext cx="606626" cy="1103658"/>
            </a:xfrm>
            <a:custGeom>
              <a:avLst/>
              <a:gdLst/>
              <a:ahLst/>
              <a:cxnLst/>
              <a:rect l="l" t="t" r="r" b="b"/>
              <a:pathLst>
                <a:path w="27643" h="50292" extrusionOk="0">
                  <a:moveTo>
                    <a:pt x="14225" y="0"/>
                  </a:moveTo>
                  <a:cubicBezTo>
                    <a:pt x="11868" y="0"/>
                    <a:pt x="10153" y="393"/>
                    <a:pt x="10153" y="393"/>
                  </a:cubicBezTo>
                  <a:cubicBezTo>
                    <a:pt x="10153" y="393"/>
                    <a:pt x="1" y="3816"/>
                    <a:pt x="1267" y="16430"/>
                  </a:cubicBezTo>
                  <a:cubicBezTo>
                    <a:pt x="2627" y="29020"/>
                    <a:pt x="9965" y="46416"/>
                    <a:pt x="12216" y="48854"/>
                  </a:cubicBezTo>
                  <a:cubicBezTo>
                    <a:pt x="13122" y="49847"/>
                    <a:pt x="13854" y="50291"/>
                    <a:pt x="14529" y="50291"/>
                  </a:cubicBezTo>
                  <a:cubicBezTo>
                    <a:pt x="15514" y="50291"/>
                    <a:pt x="16379" y="49347"/>
                    <a:pt x="17491" y="47776"/>
                  </a:cubicBezTo>
                  <a:cubicBezTo>
                    <a:pt x="19343" y="45150"/>
                    <a:pt x="27643" y="31458"/>
                    <a:pt x="27643" y="13968"/>
                  </a:cubicBezTo>
                  <a:cubicBezTo>
                    <a:pt x="27643" y="1891"/>
                    <a:pt x="19392" y="0"/>
                    <a:pt x="14225" y="0"/>
                  </a:cubicBezTo>
                  <a:close/>
                </a:path>
              </a:pathLst>
            </a:custGeom>
            <a:solidFill>
              <a:srgbClr val="517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11843;p68"/>
            <p:cNvSpPr/>
            <p:nvPr/>
          </p:nvSpPr>
          <p:spPr>
            <a:xfrm>
              <a:off x="531828" y="2476204"/>
              <a:ext cx="606626" cy="1103658"/>
            </a:xfrm>
            <a:custGeom>
              <a:avLst/>
              <a:gdLst/>
              <a:ahLst/>
              <a:cxnLst/>
              <a:rect l="l" t="t" r="r" b="b"/>
              <a:pathLst>
                <a:path w="27643" h="50292" extrusionOk="0">
                  <a:moveTo>
                    <a:pt x="14225" y="0"/>
                  </a:moveTo>
                  <a:cubicBezTo>
                    <a:pt x="11868" y="0"/>
                    <a:pt x="10153" y="393"/>
                    <a:pt x="10153" y="393"/>
                  </a:cubicBezTo>
                  <a:cubicBezTo>
                    <a:pt x="10153" y="393"/>
                    <a:pt x="1" y="3816"/>
                    <a:pt x="1267" y="16430"/>
                  </a:cubicBezTo>
                  <a:cubicBezTo>
                    <a:pt x="2627" y="29020"/>
                    <a:pt x="9965" y="46416"/>
                    <a:pt x="12216" y="48854"/>
                  </a:cubicBezTo>
                  <a:cubicBezTo>
                    <a:pt x="13122" y="49847"/>
                    <a:pt x="13854" y="50291"/>
                    <a:pt x="14529" y="50291"/>
                  </a:cubicBezTo>
                  <a:cubicBezTo>
                    <a:pt x="15514" y="50291"/>
                    <a:pt x="16379" y="49347"/>
                    <a:pt x="17491" y="47776"/>
                  </a:cubicBezTo>
                  <a:cubicBezTo>
                    <a:pt x="19343" y="45150"/>
                    <a:pt x="27643" y="31458"/>
                    <a:pt x="27643" y="13968"/>
                  </a:cubicBezTo>
                  <a:cubicBezTo>
                    <a:pt x="27643" y="1891"/>
                    <a:pt x="19392" y="0"/>
                    <a:pt x="14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11844;p68"/>
            <p:cNvSpPr/>
            <p:nvPr/>
          </p:nvSpPr>
          <p:spPr>
            <a:xfrm>
              <a:off x="506108" y="2499751"/>
              <a:ext cx="672987" cy="411622"/>
            </a:xfrm>
            <a:custGeom>
              <a:avLst/>
              <a:gdLst/>
              <a:ahLst/>
              <a:cxnLst/>
              <a:rect l="l" t="t" r="r" b="b"/>
              <a:pathLst>
                <a:path w="30667" h="18757" extrusionOk="0">
                  <a:moveTo>
                    <a:pt x="29987" y="0"/>
                  </a:moveTo>
                  <a:cubicBezTo>
                    <a:pt x="19861" y="8765"/>
                    <a:pt x="9268" y="9929"/>
                    <a:pt x="4356" y="9929"/>
                  </a:cubicBezTo>
                  <a:cubicBezTo>
                    <a:pt x="2581" y="9929"/>
                    <a:pt x="1548" y="9777"/>
                    <a:pt x="1548" y="9777"/>
                  </a:cubicBezTo>
                  <a:lnTo>
                    <a:pt x="1" y="18756"/>
                  </a:lnTo>
                  <a:cubicBezTo>
                    <a:pt x="24618" y="17584"/>
                    <a:pt x="30667" y="6565"/>
                    <a:pt x="30667" y="6565"/>
                  </a:cubicBezTo>
                  <a:lnTo>
                    <a:pt x="299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11845;p68"/>
            <p:cNvSpPr/>
            <p:nvPr/>
          </p:nvSpPr>
          <p:spPr>
            <a:xfrm>
              <a:off x="510234" y="2283658"/>
              <a:ext cx="670924" cy="411622"/>
            </a:xfrm>
            <a:custGeom>
              <a:avLst/>
              <a:gdLst/>
              <a:ahLst/>
              <a:cxnLst/>
              <a:rect l="l" t="t" r="r" b="b"/>
              <a:pathLst>
                <a:path w="30573" h="18757" extrusionOk="0">
                  <a:moveTo>
                    <a:pt x="29893" y="0"/>
                  </a:moveTo>
                  <a:cubicBezTo>
                    <a:pt x="19859" y="8744"/>
                    <a:pt x="9294" y="9906"/>
                    <a:pt x="4385" y="9906"/>
                  </a:cubicBezTo>
                  <a:cubicBezTo>
                    <a:pt x="2607" y="9906"/>
                    <a:pt x="1571" y="9753"/>
                    <a:pt x="1571" y="9753"/>
                  </a:cubicBezTo>
                  <a:lnTo>
                    <a:pt x="0" y="18756"/>
                  </a:lnTo>
                  <a:cubicBezTo>
                    <a:pt x="24524" y="17584"/>
                    <a:pt x="30573" y="6448"/>
                    <a:pt x="30573" y="6448"/>
                  </a:cubicBezTo>
                  <a:lnTo>
                    <a:pt x="298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11846;p68"/>
            <p:cNvSpPr/>
            <p:nvPr/>
          </p:nvSpPr>
          <p:spPr>
            <a:xfrm>
              <a:off x="514338" y="2729208"/>
              <a:ext cx="673514" cy="411622"/>
            </a:xfrm>
            <a:custGeom>
              <a:avLst/>
              <a:gdLst/>
              <a:ahLst/>
              <a:cxnLst/>
              <a:rect l="l" t="t" r="r" b="b"/>
              <a:pathLst>
                <a:path w="30691" h="18757" extrusionOk="0">
                  <a:moveTo>
                    <a:pt x="30010" y="1"/>
                  </a:moveTo>
                  <a:cubicBezTo>
                    <a:pt x="19885" y="8766"/>
                    <a:pt x="9292" y="9929"/>
                    <a:pt x="4380" y="9929"/>
                  </a:cubicBezTo>
                  <a:cubicBezTo>
                    <a:pt x="2604" y="9929"/>
                    <a:pt x="1571" y="9777"/>
                    <a:pt x="1571" y="9777"/>
                  </a:cubicBezTo>
                  <a:lnTo>
                    <a:pt x="1" y="18757"/>
                  </a:lnTo>
                  <a:cubicBezTo>
                    <a:pt x="24618" y="17585"/>
                    <a:pt x="30690" y="6448"/>
                    <a:pt x="30690" y="6448"/>
                  </a:cubicBezTo>
                  <a:lnTo>
                    <a:pt x="300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11847;p68"/>
            <p:cNvSpPr/>
            <p:nvPr/>
          </p:nvSpPr>
          <p:spPr>
            <a:xfrm>
              <a:off x="529765" y="2945827"/>
              <a:ext cx="670946" cy="411622"/>
            </a:xfrm>
            <a:custGeom>
              <a:avLst/>
              <a:gdLst/>
              <a:ahLst/>
              <a:cxnLst/>
              <a:rect l="l" t="t" r="r" b="b"/>
              <a:pathLst>
                <a:path w="30574" h="18757" extrusionOk="0">
                  <a:moveTo>
                    <a:pt x="29987" y="0"/>
                  </a:moveTo>
                  <a:cubicBezTo>
                    <a:pt x="19838" y="8769"/>
                    <a:pt x="9218" y="9925"/>
                    <a:pt x="4322" y="9925"/>
                  </a:cubicBezTo>
                  <a:cubicBezTo>
                    <a:pt x="2568" y="9925"/>
                    <a:pt x="1548" y="9777"/>
                    <a:pt x="1548" y="9777"/>
                  </a:cubicBezTo>
                  <a:lnTo>
                    <a:pt x="1" y="18756"/>
                  </a:lnTo>
                  <a:cubicBezTo>
                    <a:pt x="24501" y="17584"/>
                    <a:pt x="30574" y="6541"/>
                    <a:pt x="30574" y="6541"/>
                  </a:cubicBezTo>
                  <a:lnTo>
                    <a:pt x="299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11848;p68"/>
            <p:cNvSpPr/>
            <p:nvPr/>
          </p:nvSpPr>
          <p:spPr>
            <a:xfrm>
              <a:off x="518968" y="3160361"/>
              <a:ext cx="670946" cy="411622"/>
            </a:xfrm>
            <a:custGeom>
              <a:avLst/>
              <a:gdLst/>
              <a:ahLst/>
              <a:cxnLst/>
              <a:rect l="l" t="t" r="r" b="b"/>
              <a:pathLst>
                <a:path w="30574" h="18757" extrusionOk="0">
                  <a:moveTo>
                    <a:pt x="29893" y="1"/>
                  </a:moveTo>
                  <a:cubicBezTo>
                    <a:pt x="19842" y="8744"/>
                    <a:pt x="9273" y="9906"/>
                    <a:pt x="4362" y="9906"/>
                  </a:cubicBezTo>
                  <a:cubicBezTo>
                    <a:pt x="2584" y="9906"/>
                    <a:pt x="1548" y="9754"/>
                    <a:pt x="1548" y="9754"/>
                  </a:cubicBezTo>
                  <a:lnTo>
                    <a:pt x="1" y="18757"/>
                  </a:lnTo>
                  <a:cubicBezTo>
                    <a:pt x="24524" y="17585"/>
                    <a:pt x="30573" y="6542"/>
                    <a:pt x="30573" y="6542"/>
                  </a:cubicBezTo>
                  <a:lnTo>
                    <a:pt x="298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11849;p68"/>
            <p:cNvSpPr/>
            <p:nvPr/>
          </p:nvSpPr>
          <p:spPr>
            <a:xfrm>
              <a:off x="774166" y="2298383"/>
              <a:ext cx="130617" cy="133908"/>
            </a:xfrm>
            <a:custGeom>
              <a:avLst/>
              <a:gdLst/>
              <a:ahLst/>
              <a:cxnLst/>
              <a:rect l="l" t="t" r="r" b="b"/>
              <a:pathLst>
                <a:path w="5952" h="6102" extrusionOk="0">
                  <a:moveTo>
                    <a:pt x="3041" y="0"/>
                  </a:moveTo>
                  <a:cubicBezTo>
                    <a:pt x="2610" y="0"/>
                    <a:pt x="2168" y="126"/>
                    <a:pt x="1759" y="384"/>
                  </a:cubicBezTo>
                  <a:cubicBezTo>
                    <a:pt x="0" y="1557"/>
                    <a:pt x="1266" y="4980"/>
                    <a:pt x="1266" y="4980"/>
                  </a:cubicBezTo>
                  <a:cubicBezTo>
                    <a:pt x="1266" y="4980"/>
                    <a:pt x="2425" y="6102"/>
                    <a:pt x="3541" y="6102"/>
                  </a:cubicBezTo>
                  <a:cubicBezTo>
                    <a:pt x="4229" y="6102"/>
                    <a:pt x="4900" y="5676"/>
                    <a:pt x="5276" y="4300"/>
                  </a:cubicBezTo>
                  <a:cubicBezTo>
                    <a:pt x="5952" y="1559"/>
                    <a:pt x="4563" y="0"/>
                    <a:pt x="3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11850;p68"/>
            <p:cNvSpPr/>
            <p:nvPr/>
          </p:nvSpPr>
          <p:spPr>
            <a:xfrm>
              <a:off x="430091" y="1978886"/>
              <a:ext cx="425557" cy="403788"/>
            </a:xfrm>
            <a:custGeom>
              <a:avLst/>
              <a:gdLst/>
              <a:ahLst/>
              <a:cxnLst/>
              <a:rect l="l" t="t" r="r" b="b"/>
              <a:pathLst>
                <a:path w="19392" h="18400" extrusionOk="0">
                  <a:moveTo>
                    <a:pt x="8312" y="4398"/>
                  </a:moveTo>
                  <a:cubicBezTo>
                    <a:pt x="8853" y="4398"/>
                    <a:pt x="9431" y="4551"/>
                    <a:pt x="10006" y="4885"/>
                  </a:cubicBezTo>
                  <a:cubicBezTo>
                    <a:pt x="12936" y="6644"/>
                    <a:pt x="15562" y="11825"/>
                    <a:pt x="16945" y="15061"/>
                  </a:cubicBezTo>
                  <a:cubicBezTo>
                    <a:pt x="17018" y="15241"/>
                    <a:pt x="16889" y="15296"/>
                    <a:pt x="16702" y="15296"/>
                  </a:cubicBezTo>
                  <a:cubicBezTo>
                    <a:pt x="16405" y="15296"/>
                    <a:pt x="15961" y="15154"/>
                    <a:pt x="15961" y="15154"/>
                  </a:cubicBezTo>
                  <a:cubicBezTo>
                    <a:pt x="15961" y="15154"/>
                    <a:pt x="9701" y="15154"/>
                    <a:pt x="6770" y="10747"/>
                  </a:cubicBezTo>
                  <a:cubicBezTo>
                    <a:pt x="4396" y="7195"/>
                    <a:pt x="6007" y="4398"/>
                    <a:pt x="8312" y="4398"/>
                  </a:cubicBezTo>
                  <a:close/>
                  <a:moveTo>
                    <a:pt x="6076" y="0"/>
                  </a:moveTo>
                  <a:cubicBezTo>
                    <a:pt x="2535" y="0"/>
                    <a:pt x="1" y="4549"/>
                    <a:pt x="3652" y="10254"/>
                  </a:cubicBezTo>
                  <a:cubicBezTo>
                    <a:pt x="8247" y="17194"/>
                    <a:pt x="17813" y="17194"/>
                    <a:pt x="17813" y="17194"/>
                  </a:cubicBezTo>
                  <a:cubicBezTo>
                    <a:pt x="17813" y="17194"/>
                    <a:pt x="18698" y="18400"/>
                    <a:pt x="19087" y="18400"/>
                  </a:cubicBezTo>
                  <a:cubicBezTo>
                    <a:pt x="19372" y="18400"/>
                    <a:pt x="19392" y="17756"/>
                    <a:pt x="18610" y="15529"/>
                  </a:cubicBezTo>
                  <a:cubicBezTo>
                    <a:pt x="16734" y="10254"/>
                    <a:pt x="13124" y="3619"/>
                    <a:pt x="8646" y="782"/>
                  </a:cubicBezTo>
                  <a:cubicBezTo>
                    <a:pt x="7778" y="247"/>
                    <a:pt x="6900" y="0"/>
                    <a:pt x="6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11851;p68"/>
            <p:cNvSpPr/>
            <p:nvPr/>
          </p:nvSpPr>
          <p:spPr>
            <a:xfrm>
              <a:off x="818824" y="1989859"/>
              <a:ext cx="532078" cy="403634"/>
            </a:xfrm>
            <a:custGeom>
              <a:avLst/>
              <a:gdLst/>
              <a:ahLst/>
              <a:cxnLst/>
              <a:rect l="l" t="t" r="r" b="b"/>
              <a:pathLst>
                <a:path w="24246" h="18393" extrusionOk="0">
                  <a:moveTo>
                    <a:pt x="13884" y="4399"/>
                  </a:moveTo>
                  <a:cubicBezTo>
                    <a:pt x="16769" y="4399"/>
                    <a:pt x="18844" y="7267"/>
                    <a:pt x="15831" y="10833"/>
                  </a:cubicBezTo>
                  <a:cubicBezTo>
                    <a:pt x="12126" y="15240"/>
                    <a:pt x="4202" y="15240"/>
                    <a:pt x="4202" y="15240"/>
                  </a:cubicBezTo>
                  <a:cubicBezTo>
                    <a:pt x="4202" y="15240"/>
                    <a:pt x="3616" y="15382"/>
                    <a:pt x="3231" y="15382"/>
                  </a:cubicBezTo>
                  <a:cubicBezTo>
                    <a:pt x="2990" y="15382"/>
                    <a:pt x="2828" y="15327"/>
                    <a:pt x="2936" y="15147"/>
                  </a:cubicBezTo>
                  <a:cubicBezTo>
                    <a:pt x="4600" y="11817"/>
                    <a:pt x="8117" y="6636"/>
                    <a:pt x="11822" y="4878"/>
                  </a:cubicBezTo>
                  <a:cubicBezTo>
                    <a:pt x="12517" y="4550"/>
                    <a:pt x="13222" y="4399"/>
                    <a:pt x="13884" y="4399"/>
                  </a:cubicBezTo>
                  <a:close/>
                  <a:moveTo>
                    <a:pt x="16638" y="1"/>
                  </a:moveTo>
                  <a:cubicBezTo>
                    <a:pt x="15624" y="1"/>
                    <a:pt x="14547" y="244"/>
                    <a:pt x="13486" y="775"/>
                  </a:cubicBezTo>
                  <a:cubicBezTo>
                    <a:pt x="7812" y="3612"/>
                    <a:pt x="3334" y="10247"/>
                    <a:pt x="990" y="15522"/>
                  </a:cubicBezTo>
                  <a:cubicBezTo>
                    <a:pt x="0" y="17749"/>
                    <a:pt x="17" y="18392"/>
                    <a:pt x="368" y="18392"/>
                  </a:cubicBezTo>
                  <a:cubicBezTo>
                    <a:pt x="847" y="18392"/>
                    <a:pt x="1951" y="17186"/>
                    <a:pt x="1951" y="17186"/>
                  </a:cubicBezTo>
                  <a:cubicBezTo>
                    <a:pt x="1951" y="17186"/>
                    <a:pt x="13979" y="17186"/>
                    <a:pt x="19652" y="10247"/>
                  </a:cubicBezTo>
                  <a:cubicBezTo>
                    <a:pt x="24246" y="4605"/>
                    <a:pt x="21045" y="1"/>
                    <a:pt x="166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11852;p68"/>
            <p:cNvSpPr/>
            <p:nvPr/>
          </p:nvSpPr>
          <p:spPr>
            <a:xfrm>
              <a:off x="726831" y="2373699"/>
              <a:ext cx="235667" cy="121948"/>
            </a:xfrm>
            <a:custGeom>
              <a:avLst/>
              <a:gdLst/>
              <a:ahLst/>
              <a:cxnLst/>
              <a:rect l="l" t="t" r="r" b="b"/>
              <a:pathLst>
                <a:path w="10739" h="5557" extrusionOk="0">
                  <a:moveTo>
                    <a:pt x="5463" y="0"/>
                  </a:moveTo>
                  <a:cubicBezTo>
                    <a:pt x="670" y="0"/>
                    <a:pt x="22" y="5368"/>
                    <a:pt x="1" y="5552"/>
                  </a:cubicBezTo>
                  <a:lnTo>
                    <a:pt x="1" y="5552"/>
                  </a:lnTo>
                  <a:cubicBezTo>
                    <a:pt x="56" y="5305"/>
                    <a:pt x="4278" y="5259"/>
                    <a:pt x="7411" y="5259"/>
                  </a:cubicBezTo>
                  <a:cubicBezTo>
                    <a:pt x="9265" y="5259"/>
                    <a:pt x="10738" y="5275"/>
                    <a:pt x="10738" y="5275"/>
                  </a:cubicBezTo>
                  <a:cubicBezTo>
                    <a:pt x="10738" y="5275"/>
                    <a:pt x="10457" y="0"/>
                    <a:pt x="5463" y="0"/>
                  </a:cubicBezTo>
                  <a:close/>
                  <a:moveTo>
                    <a:pt x="1" y="5552"/>
                  </a:moveTo>
                  <a:cubicBezTo>
                    <a:pt x="1" y="5553"/>
                    <a:pt x="0" y="5555"/>
                    <a:pt x="0" y="5557"/>
                  </a:cubicBezTo>
                  <a:cubicBezTo>
                    <a:pt x="0" y="5557"/>
                    <a:pt x="1" y="5555"/>
                    <a:pt x="1" y="555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11853;p68"/>
            <p:cNvSpPr/>
            <p:nvPr/>
          </p:nvSpPr>
          <p:spPr>
            <a:xfrm>
              <a:off x="883233" y="2431326"/>
              <a:ext cx="330338" cy="330316"/>
            </a:xfrm>
            <a:custGeom>
              <a:avLst/>
              <a:gdLst/>
              <a:ahLst/>
              <a:cxnLst/>
              <a:rect l="l" t="t" r="r" b="b"/>
              <a:pathLst>
                <a:path w="15053" h="15052" extrusionOk="0">
                  <a:moveTo>
                    <a:pt x="1173" y="0"/>
                  </a:moveTo>
                  <a:lnTo>
                    <a:pt x="1" y="94"/>
                  </a:lnTo>
                  <a:cubicBezTo>
                    <a:pt x="1" y="94"/>
                    <a:pt x="2064" y="9683"/>
                    <a:pt x="12896" y="15052"/>
                  </a:cubicBezTo>
                  <a:lnTo>
                    <a:pt x="15053" y="12402"/>
                  </a:lnTo>
                  <a:cubicBezTo>
                    <a:pt x="15053" y="12402"/>
                    <a:pt x="8207" y="10644"/>
                    <a:pt x="1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11854;p68"/>
            <p:cNvSpPr/>
            <p:nvPr/>
          </p:nvSpPr>
          <p:spPr>
            <a:xfrm>
              <a:off x="611071" y="2454983"/>
              <a:ext cx="231542" cy="490866"/>
            </a:xfrm>
            <a:custGeom>
              <a:avLst/>
              <a:gdLst/>
              <a:ahLst/>
              <a:cxnLst/>
              <a:rect l="l" t="t" r="r" b="b"/>
              <a:pathLst>
                <a:path w="10551" h="22368" extrusionOk="0">
                  <a:moveTo>
                    <a:pt x="7432" y="0"/>
                  </a:moveTo>
                  <a:lnTo>
                    <a:pt x="7432" y="0"/>
                  </a:lnTo>
                  <a:cubicBezTo>
                    <a:pt x="7808" y="12497"/>
                    <a:pt x="0" y="20796"/>
                    <a:pt x="0" y="20796"/>
                  </a:cubicBezTo>
                  <a:lnTo>
                    <a:pt x="2626" y="22367"/>
                  </a:lnTo>
                  <a:cubicBezTo>
                    <a:pt x="10551" y="12215"/>
                    <a:pt x="8605" y="94"/>
                    <a:pt x="8605" y="94"/>
                  </a:cubicBezTo>
                  <a:lnTo>
                    <a:pt x="74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11855;p68"/>
            <p:cNvSpPr/>
            <p:nvPr/>
          </p:nvSpPr>
          <p:spPr>
            <a:xfrm>
              <a:off x="791152" y="1878224"/>
              <a:ext cx="121948" cy="122475"/>
            </a:xfrm>
            <a:custGeom>
              <a:avLst/>
              <a:gdLst/>
              <a:ahLst/>
              <a:cxnLst/>
              <a:rect l="l" t="t" r="r" b="b"/>
              <a:pathLst>
                <a:path w="5557" h="5581" extrusionOk="0">
                  <a:moveTo>
                    <a:pt x="2743" y="1"/>
                  </a:moveTo>
                  <a:cubicBezTo>
                    <a:pt x="1266" y="1"/>
                    <a:pt x="0" y="1267"/>
                    <a:pt x="0" y="2837"/>
                  </a:cubicBezTo>
                  <a:cubicBezTo>
                    <a:pt x="0" y="4291"/>
                    <a:pt x="1266" y="5580"/>
                    <a:pt x="2743" y="5580"/>
                  </a:cubicBezTo>
                  <a:cubicBezTo>
                    <a:pt x="4291" y="5580"/>
                    <a:pt x="5557" y="4291"/>
                    <a:pt x="5557" y="2837"/>
                  </a:cubicBezTo>
                  <a:cubicBezTo>
                    <a:pt x="5557" y="1267"/>
                    <a:pt x="4291" y="1"/>
                    <a:pt x="2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11856;p68"/>
            <p:cNvSpPr/>
            <p:nvPr/>
          </p:nvSpPr>
          <p:spPr>
            <a:xfrm>
              <a:off x="791152" y="1760402"/>
              <a:ext cx="121948" cy="121970"/>
            </a:xfrm>
            <a:custGeom>
              <a:avLst/>
              <a:gdLst/>
              <a:ahLst/>
              <a:cxnLst/>
              <a:rect l="l" t="t" r="r" b="b"/>
              <a:pathLst>
                <a:path w="5557" h="5558" extrusionOk="0">
                  <a:moveTo>
                    <a:pt x="2743" y="1"/>
                  </a:moveTo>
                  <a:cubicBezTo>
                    <a:pt x="1266" y="1"/>
                    <a:pt x="0" y="1267"/>
                    <a:pt x="0" y="2837"/>
                  </a:cubicBezTo>
                  <a:cubicBezTo>
                    <a:pt x="0" y="4291"/>
                    <a:pt x="1266" y="5557"/>
                    <a:pt x="2743" y="5557"/>
                  </a:cubicBezTo>
                  <a:cubicBezTo>
                    <a:pt x="4291" y="5557"/>
                    <a:pt x="5557" y="4291"/>
                    <a:pt x="5557" y="2837"/>
                  </a:cubicBezTo>
                  <a:cubicBezTo>
                    <a:pt x="5557" y="1267"/>
                    <a:pt x="4291" y="1"/>
                    <a:pt x="2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11857;p68"/>
            <p:cNvSpPr/>
            <p:nvPr/>
          </p:nvSpPr>
          <p:spPr>
            <a:xfrm>
              <a:off x="771599" y="2000677"/>
              <a:ext cx="161054" cy="160550"/>
            </a:xfrm>
            <a:custGeom>
              <a:avLst/>
              <a:gdLst/>
              <a:ahLst/>
              <a:cxnLst/>
              <a:rect l="l" t="t" r="r" b="b"/>
              <a:pathLst>
                <a:path w="7339" h="7316" extrusionOk="0">
                  <a:moveTo>
                    <a:pt x="3634" y="0"/>
                  </a:moveTo>
                  <a:cubicBezTo>
                    <a:pt x="1665" y="0"/>
                    <a:pt x="0" y="1642"/>
                    <a:pt x="0" y="3705"/>
                  </a:cubicBezTo>
                  <a:cubicBezTo>
                    <a:pt x="0" y="5651"/>
                    <a:pt x="1665" y="7315"/>
                    <a:pt x="3634" y="7315"/>
                  </a:cubicBezTo>
                  <a:cubicBezTo>
                    <a:pt x="5674" y="7315"/>
                    <a:pt x="7339" y="5651"/>
                    <a:pt x="7339" y="3705"/>
                  </a:cubicBezTo>
                  <a:cubicBezTo>
                    <a:pt x="7339" y="1642"/>
                    <a:pt x="5674" y="0"/>
                    <a:pt x="3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11858;p68"/>
            <p:cNvSpPr/>
            <p:nvPr/>
          </p:nvSpPr>
          <p:spPr>
            <a:xfrm>
              <a:off x="791152" y="926404"/>
              <a:ext cx="121948" cy="122475"/>
            </a:xfrm>
            <a:custGeom>
              <a:avLst/>
              <a:gdLst/>
              <a:ahLst/>
              <a:cxnLst/>
              <a:rect l="l" t="t" r="r" b="b"/>
              <a:pathLst>
                <a:path w="5557" h="5581" extrusionOk="0">
                  <a:moveTo>
                    <a:pt x="2743" y="0"/>
                  </a:moveTo>
                  <a:cubicBezTo>
                    <a:pt x="1266" y="0"/>
                    <a:pt x="0" y="1266"/>
                    <a:pt x="0" y="2837"/>
                  </a:cubicBezTo>
                  <a:cubicBezTo>
                    <a:pt x="0" y="4291"/>
                    <a:pt x="1266" y="5580"/>
                    <a:pt x="2743" y="5580"/>
                  </a:cubicBezTo>
                  <a:cubicBezTo>
                    <a:pt x="4291" y="5580"/>
                    <a:pt x="5557" y="4291"/>
                    <a:pt x="5557" y="2837"/>
                  </a:cubicBezTo>
                  <a:cubicBezTo>
                    <a:pt x="5557" y="1266"/>
                    <a:pt x="4291" y="0"/>
                    <a:pt x="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11859;p68"/>
            <p:cNvSpPr/>
            <p:nvPr/>
          </p:nvSpPr>
          <p:spPr>
            <a:xfrm>
              <a:off x="795256" y="718541"/>
              <a:ext cx="120412" cy="119907"/>
            </a:xfrm>
            <a:custGeom>
              <a:avLst/>
              <a:gdLst/>
              <a:ahLst/>
              <a:cxnLst/>
              <a:rect l="l" t="t" r="r" b="b"/>
              <a:pathLst>
                <a:path w="5487" h="5464" extrusionOk="0">
                  <a:moveTo>
                    <a:pt x="2744" y="0"/>
                  </a:moveTo>
                  <a:cubicBezTo>
                    <a:pt x="1173" y="0"/>
                    <a:pt x="1" y="1173"/>
                    <a:pt x="1" y="2743"/>
                  </a:cubicBezTo>
                  <a:cubicBezTo>
                    <a:pt x="1" y="4291"/>
                    <a:pt x="1173" y="5463"/>
                    <a:pt x="2744" y="5463"/>
                  </a:cubicBezTo>
                  <a:cubicBezTo>
                    <a:pt x="4315" y="5463"/>
                    <a:pt x="5487" y="4291"/>
                    <a:pt x="5487" y="2743"/>
                  </a:cubicBezTo>
                  <a:cubicBezTo>
                    <a:pt x="5487" y="1173"/>
                    <a:pt x="4315" y="0"/>
                    <a:pt x="2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11860;p68"/>
            <p:cNvSpPr/>
            <p:nvPr/>
          </p:nvSpPr>
          <p:spPr>
            <a:xfrm>
              <a:off x="422234" y="30126"/>
              <a:ext cx="22" cy="964724"/>
            </a:xfrm>
            <a:custGeom>
              <a:avLst/>
              <a:gdLst/>
              <a:ahLst/>
              <a:cxnLst/>
              <a:rect l="l" t="t" r="r" b="b"/>
              <a:pathLst>
                <a:path w="1" h="43961" fill="none" extrusionOk="0">
                  <a:moveTo>
                    <a:pt x="1" y="1"/>
                  </a:moveTo>
                  <a:lnTo>
                    <a:pt x="1" y="1970"/>
                  </a:lnTo>
                  <a:moveTo>
                    <a:pt x="1" y="2744"/>
                  </a:moveTo>
                  <a:lnTo>
                    <a:pt x="1" y="4690"/>
                  </a:lnTo>
                  <a:moveTo>
                    <a:pt x="1" y="5487"/>
                  </a:moveTo>
                  <a:lnTo>
                    <a:pt x="1" y="7433"/>
                  </a:lnTo>
                  <a:moveTo>
                    <a:pt x="1" y="8207"/>
                  </a:moveTo>
                  <a:lnTo>
                    <a:pt x="1" y="10176"/>
                  </a:lnTo>
                  <a:moveTo>
                    <a:pt x="1" y="10950"/>
                  </a:moveTo>
                  <a:lnTo>
                    <a:pt x="1" y="12896"/>
                  </a:lnTo>
                  <a:moveTo>
                    <a:pt x="1" y="13693"/>
                  </a:moveTo>
                  <a:lnTo>
                    <a:pt x="1" y="15639"/>
                  </a:lnTo>
                  <a:moveTo>
                    <a:pt x="1" y="16412"/>
                  </a:moveTo>
                  <a:lnTo>
                    <a:pt x="1" y="18382"/>
                  </a:lnTo>
                  <a:moveTo>
                    <a:pt x="1" y="19155"/>
                  </a:moveTo>
                  <a:lnTo>
                    <a:pt x="1" y="21101"/>
                  </a:lnTo>
                  <a:moveTo>
                    <a:pt x="1" y="21899"/>
                  </a:moveTo>
                  <a:lnTo>
                    <a:pt x="1" y="23844"/>
                  </a:lnTo>
                  <a:moveTo>
                    <a:pt x="1" y="24618"/>
                  </a:moveTo>
                  <a:lnTo>
                    <a:pt x="1" y="26588"/>
                  </a:lnTo>
                  <a:moveTo>
                    <a:pt x="1" y="27361"/>
                  </a:moveTo>
                  <a:lnTo>
                    <a:pt x="1" y="29307"/>
                  </a:lnTo>
                  <a:moveTo>
                    <a:pt x="1" y="30104"/>
                  </a:moveTo>
                  <a:lnTo>
                    <a:pt x="1" y="32050"/>
                  </a:lnTo>
                  <a:moveTo>
                    <a:pt x="1" y="32824"/>
                  </a:moveTo>
                  <a:lnTo>
                    <a:pt x="1" y="34793"/>
                  </a:lnTo>
                  <a:moveTo>
                    <a:pt x="1" y="35567"/>
                  </a:moveTo>
                  <a:lnTo>
                    <a:pt x="1" y="37513"/>
                  </a:lnTo>
                  <a:moveTo>
                    <a:pt x="1" y="38310"/>
                  </a:moveTo>
                  <a:lnTo>
                    <a:pt x="1" y="40256"/>
                  </a:lnTo>
                  <a:moveTo>
                    <a:pt x="1" y="41030"/>
                  </a:moveTo>
                  <a:lnTo>
                    <a:pt x="1" y="42999"/>
                  </a:lnTo>
                  <a:moveTo>
                    <a:pt x="1" y="43773"/>
                  </a:moveTo>
                  <a:lnTo>
                    <a:pt x="1" y="43960"/>
                  </a:lnTo>
                </a:path>
              </a:pathLst>
            </a:custGeom>
            <a:noFill/>
            <a:ln w="17000" cap="rnd" cmpd="sng">
              <a:solidFill>
                <a:schemeClr val="lt1"/>
              </a:solidFill>
              <a:prstDash val="solid"/>
              <a:miter lim="23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11861;p68"/>
            <p:cNvSpPr/>
            <p:nvPr/>
          </p:nvSpPr>
          <p:spPr>
            <a:xfrm>
              <a:off x="351747" y="587858"/>
              <a:ext cx="141523" cy="141501"/>
            </a:xfrm>
            <a:custGeom>
              <a:avLst/>
              <a:gdLst/>
              <a:ahLst/>
              <a:cxnLst/>
              <a:rect l="l" t="t" r="r" b="b"/>
              <a:pathLst>
                <a:path w="6449" h="6448" extrusionOk="0">
                  <a:moveTo>
                    <a:pt x="3213" y="0"/>
                  </a:moveTo>
                  <a:cubicBezTo>
                    <a:pt x="1455" y="0"/>
                    <a:pt x="1" y="1454"/>
                    <a:pt x="1" y="3212"/>
                  </a:cubicBezTo>
                  <a:cubicBezTo>
                    <a:pt x="1" y="4971"/>
                    <a:pt x="1455" y="6448"/>
                    <a:pt x="3213" y="6448"/>
                  </a:cubicBezTo>
                  <a:cubicBezTo>
                    <a:pt x="4971" y="6448"/>
                    <a:pt x="6448" y="4971"/>
                    <a:pt x="6448" y="3212"/>
                  </a:cubicBezTo>
                  <a:cubicBezTo>
                    <a:pt x="6448" y="1454"/>
                    <a:pt x="4971" y="0"/>
                    <a:pt x="32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11862;p68"/>
            <p:cNvSpPr/>
            <p:nvPr/>
          </p:nvSpPr>
          <p:spPr>
            <a:xfrm>
              <a:off x="351747" y="158768"/>
              <a:ext cx="141523" cy="139439"/>
            </a:xfrm>
            <a:custGeom>
              <a:avLst/>
              <a:gdLst/>
              <a:ahLst/>
              <a:cxnLst/>
              <a:rect l="l" t="t" r="r" b="b"/>
              <a:pathLst>
                <a:path w="6449" h="6354" extrusionOk="0">
                  <a:moveTo>
                    <a:pt x="3213" y="0"/>
                  </a:moveTo>
                  <a:cubicBezTo>
                    <a:pt x="1455" y="0"/>
                    <a:pt x="1" y="1477"/>
                    <a:pt x="1" y="3236"/>
                  </a:cubicBezTo>
                  <a:cubicBezTo>
                    <a:pt x="1" y="4994"/>
                    <a:pt x="1455" y="6354"/>
                    <a:pt x="3213" y="6354"/>
                  </a:cubicBezTo>
                  <a:cubicBezTo>
                    <a:pt x="4971" y="6354"/>
                    <a:pt x="6448" y="4994"/>
                    <a:pt x="6448" y="3236"/>
                  </a:cubicBezTo>
                  <a:cubicBezTo>
                    <a:pt x="6448" y="1477"/>
                    <a:pt x="4971" y="0"/>
                    <a:pt x="3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11863;p68"/>
            <p:cNvSpPr/>
            <p:nvPr/>
          </p:nvSpPr>
          <p:spPr>
            <a:xfrm>
              <a:off x="351747" y="444316"/>
              <a:ext cx="141523" cy="141501"/>
            </a:xfrm>
            <a:custGeom>
              <a:avLst/>
              <a:gdLst/>
              <a:ahLst/>
              <a:cxnLst/>
              <a:rect l="l" t="t" r="r" b="b"/>
              <a:pathLst>
                <a:path w="6449" h="6448" extrusionOk="0">
                  <a:moveTo>
                    <a:pt x="3213" y="0"/>
                  </a:moveTo>
                  <a:cubicBezTo>
                    <a:pt x="1455" y="0"/>
                    <a:pt x="1" y="1454"/>
                    <a:pt x="1" y="3212"/>
                  </a:cubicBezTo>
                  <a:cubicBezTo>
                    <a:pt x="1" y="4970"/>
                    <a:pt x="1455" y="6448"/>
                    <a:pt x="3213" y="6448"/>
                  </a:cubicBezTo>
                  <a:cubicBezTo>
                    <a:pt x="4971" y="6448"/>
                    <a:pt x="6448" y="4970"/>
                    <a:pt x="6448" y="3212"/>
                  </a:cubicBezTo>
                  <a:cubicBezTo>
                    <a:pt x="6448" y="1454"/>
                    <a:pt x="4971" y="0"/>
                    <a:pt x="3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11864;p68"/>
            <p:cNvSpPr/>
            <p:nvPr/>
          </p:nvSpPr>
          <p:spPr>
            <a:xfrm>
              <a:off x="351747" y="302815"/>
              <a:ext cx="141523" cy="141523"/>
            </a:xfrm>
            <a:custGeom>
              <a:avLst/>
              <a:gdLst/>
              <a:ahLst/>
              <a:cxnLst/>
              <a:rect l="l" t="t" r="r" b="b"/>
              <a:pathLst>
                <a:path w="6449" h="6449" extrusionOk="0">
                  <a:moveTo>
                    <a:pt x="3213" y="1"/>
                  </a:moveTo>
                  <a:cubicBezTo>
                    <a:pt x="1455" y="1"/>
                    <a:pt x="1" y="1454"/>
                    <a:pt x="1" y="3213"/>
                  </a:cubicBezTo>
                  <a:cubicBezTo>
                    <a:pt x="1" y="4971"/>
                    <a:pt x="1455" y="6448"/>
                    <a:pt x="3213" y="6448"/>
                  </a:cubicBezTo>
                  <a:cubicBezTo>
                    <a:pt x="4971" y="6448"/>
                    <a:pt x="6448" y="4971"/>
                    <a:pt x="6448" y="3213"/>
                  </a:cubicBezTo>
                  <a:cubicBezTo>
                    <a:pt x="6448" y="1454"/>
                    <a:pt x="4971" y="1"/>
                    <a:pt x="32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11865;p68"/>
            <p:cNvSpPr/>
            <p:nvPr/>
          </p:nvSpPr>
          <p:spPr>
            <a:xfrm>
              <a:off x="1900" y="1076442"/>
              <a:ext cx="827853" cy="727521"/>
            </a:xfrm>
            <a:custGeom>
              <a:avLst/>
              <a:gdLst/>
              <a:ahLst/>
              <a:cxnLst/>
              <a:rect l="l" t="t" r="r" b="b"/>
              <a:pathLst>
                <a:path w="37724" h="33152" extrusionOk="0">
                  <a:moveTo>
                    <a:pt x="19326" y="0"/>
                  </a:moveTo>
                  <a:cubicBezTo>
                    <a:pt x="18129" y="0"/>
                    <a:pt x="17209" y="1275"/>
                    <a:pt x="17209" y="1275"/>
                  </a:cubicBezTo>
                  <a:lnTo>
                    <a:pt x="14466" y="5378"/>
                  </a:lnTo>
                  <a:cubicBezTo>
                    <a:pt x="14091" y="5777"/>
                    <a:pt x="13294" y="6246"/>
                    <a:pt x="12215" y="6246"/>
                  </a:cubicBezTo>
                  <a:cubicBezTo>
                    <a:pt x="11348" y="6058"/>
                    <a:pt x="9988" y="5870"/>
                    <a:pt x="7925" y="5659"/>
                  </a:cubicBezTo>
                  <a:cubicBezTo>
                    <a:pt x="7675" y="5631"/>
                    <a:pt x="7444" y="5617"/>
                    <a:pt x="7232" y="5617"/>
                  </a:cubicBezTo>
                  <a:cubicBezTo>
                    <a:pt x="3960" y="5617"/>
                    <a:pt x="4994" y="8801"/>
                    <a:pt x="4994" y="8801"/>
                  </a:cubicBezTo>
                  <a:lnTo>
                    <a:pt x="6354" y="12693"/>
                  </a:lnTo>
                  <a:cubicBezTo>
                    <a:pt x="6354" y="12693"/>
                    <a:pt x="7057" y="14264"/>
                    <a:pt x="5768" y="15928"/>
                  </a:cubicBezTo>
                  <a:lnTo>
                    <a:pt x="5768" y="16022"/>
                  </a:lnTo>
                  <a:cubicBezTo>
                    <a:pt x="5088" y="16514"/>
                    <a:pt x="4220" y="17382"/>
                    <a:pt x="2954" y="18671"/>
                  </a:cubicBezTo>
                  <a:cubicBezTo>
                    <a:pt x="0" y="21602"/>
                    <a:pt x="3634" y="22962"/>
                    <a:pt x="3634" y="22962"/>
                  </a:cubicBezTo>
                  <a:lnTo>
                    <a:pt x="7151" y="24134"/>
                  </a:lnTo>
                  <a:lnTo>
                    <a:pt x="7151" y="24228"/>
                  </a:lnTo>
                  <a:cubicBezTo>
                    <a:pt x="7151" y="24228"/>
                    <a:pt x="9496" y="25002"/>
                    <a:pt x="9988" y="27346"/>
                  </a:cubicBezTo>
                  <a:cubicBezTo>
                    <a:pt x="10082" y="28143"/>
                    <a:pt x="10269" y="29222"/>
                    <a:pt x="10457" y="30675"/>
                  </a:cubicBezTo>
                  <a:cubicBezTo>
                    <a:pt x="10746" y="32651"/>
                    <a:pt x="11678" y="33152"/>
                    <a:pt x="12549" y="33152"/>
                  </a:cubicBezTo>
                  <a:cubicBezTo>
                    <a:pt x="13446" y="33152"/>
                    <a:pt x="14278" y="32621"/>
                    <a:pt x="14278" y="32621"/>
                  </a:cubicBezTo>
                  <a:lnTo>
                    <a:pt x="17209" y="30675"/>
                  </a:lnTo>
                  <a:cubicBezTo>
                    <a:pt x="17209" y="30675"/>
                    <a:pt x="18012" y="29988"/>
                    <a:pt x="19339" y="29988"/>
                  </a:cubicBezTo>
                  <a:cubicBezTo>
                    <a:pt x="20077" y="29988"/>
                    <a:pt x="20978" y="30201"/>
                    <a:pt x="21992" y="30863"/>
                  </a:cubicBezTo>
                  <a:cubicBezTo>
                    <a:pt x="21992" y="30980"/>
                    <a:pt x="22086" y="30980"/>
                    <a:pt x="22086" y="30980"/>
                  </a:cubicBezTo>
                  <a:cubicBezTo>
                    <a:pt x="22578" y="31355"/>
                    <a:pt x="23258" y="31848"/>
                    <a:pt x="24055" y="32340"/>
                  </a:cubicBezTo>
                  <a:cubicBezTo>
                    <a:pt x="24843" y="32862"/>
                    <a:pt x="25480" y="33062"/>
                    <a:pt x="25994" y="33062"/>
                  </a:cubicBezTo>
                  <a:cubicBezTo>
                    <a:pt x="27695" y="33062"/>
                    <a:pt x="28041" y="30863"/>
                    <a:pt x="28041" y="30863"/>
                  </a:cubicBezTo>
                  <a:lnTo>
                    <a:pt x="28627" y="27252"/>
                  </a:lnTo>
                  <a:cubicBezTo>
                    <a:pt x="28744" y="26572"/>
                    <a:pt x="29424" y="24720"/>
                    <a:pt x="31182" y="24040"/>
                  </a:cubicBezTo>
                  <a:cubicBezTo>
                    <a:pt x="31956" y="23829"/>
                    <a:pt x="32730" y="23548"/>
                    <a:pt x="33808" y="23243"/>
                  </a:cubicBezTo>
                  <a:cubicBezTo>
                    <a:pt x="37724" y="22071"/>
                    <a:pt x="35191" y="19140"/>
                    <a:pt x="35191" y="19140"/>
                  </a:cubicBezTo>
                  <a:lnTo>
                    <a:pt x="31956" y="15624"/>
                  </a:lnTo>
                  <a:cubicBezTo>
                    <a:pt x="31956" y="15624"/>
                    <a:pt x="30878" y="14569"/>
                    <a:pt x="31370" y="13091"/>
                  </a:cubicBezTo>
                  <a:cubicBezTo>
                    <a:pt x="31675" y="12318"/>
                    <a:pt x="32261" y="11146"/>
                    <a:pt x="32941" y="9387"/>
                  </a:cubicBezTo>
                  <a:cubicBezTo>
                    <a:pt x="34117" y="5999"/>
                    <a:pt x="31432" y="5771"/>
                    <a:pt x="30687" y="5771"/>
                  </a:cubicBezTo>
                  <a:cubicBezTo>
                    <a:pt x="30571" y="5771"/>
                    <a:pt x="30502" y="5777"/>
                    <a:pt x="30502" y="5777"/>
                  </a:cubicBezTo>
                  <a:lnTo>
                    <a:pt x="25813" y="6152"/>
                  </a:lnTo>
                  <a:cubicBezTo>
                    <a:pt x="25415" y="6152"/>
                    <a:pt x="24149" y="6058"/>
                    <a:pt x="23164" y="4792"/>
                  </a:cubicBezTo>
                  <a:cubicBezTo>
                    <a:pt x="22765" y="4112"/>
                    <a:pt x="22297" y="3034"/>
                    <a:pt x="21499" y="1674"/>
                  </a:cubicBezTo>
                  <a:cubicBezTo>
                    <a:pt x="20764" y="406"/>
                    <a:pt x="20001" y="0"/>
                    <a:pt x="19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11866;p68"/>
            <p:cNvSpPr/>
            <p:nvPr/>
          </p:nvSpPr>
          <p:spPr>
            <a:xfrm>
              <a:off x="546750" y="1293236"/>
              <a:ext cx="68446" cy="66384"/>
            </a:xfrm>
            <a:custGeom>
              <a:avLst/>
              <a:gdLst/>
              <a:ahLst/>
              <a:cxnLst/>
              <a:rect l="l" t="t" r="r" b="b"/>
              <a:pathLst>
                <a:path w="3119" h="3025" extrusionOk="0">
                  <a:moveTo>
                    <a:pt x="1572" y="0"/>
                  </a:moveTo>
                  <a:cubicBezTo>
                    <a:pt x="681" y="0"/>
                    <a:pt x="1" y="680"/>
                    <a:pt x="1" y="1548"/>
                  </a:cubicBezTo>
                  <a:cubicBezTo>
                    <a:pt x="1" y="2345"/>
                    <a:pt x="681" y="3025"/>
                    <a:pt x="1572" y="3025"/>
                  </a:cubicBezTo>
                  <a:cubicBezTo>
                    <a:pt x="2439" y="3025"/>
                    <a:pt x="3119" y="2345"/>
                    <a:pt x="3119" y="1548"/>
                  </a:cubicBezTo>
                  <a:cubicBezTo>
                    <a:pt x="3119" y="680"/>
                    <a:pt x="2439" y="0"/>
                    <a:pt x="1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11867;p68"/>
            <p:cNvSpPr/>
            <p:nvPr/>
          </p:nvSpPr>
          <p:spPr>
            <a:xfrm>
              <a:off x="630097" y="1464561"/>
              <a:ext cx="43254" cy="42727"/>
            </a:xfrm>
            <a:custGeom>
              <a:avLst/>
              <a:gdLst/>
              <a:ahLst/>
              <a:cxnLst/>
              <a:rect l="l" t="t" r="r" b="b"/>
              <a:pathLst>
                <a:path w="1971" h="1947" extrusionOk="0">
                  <a:moveTo>
                    <a:pt x="985" y="1"/>
                  </a:moveTo>
                  <a:cubicBezTo>
                    <a:pt x="493" y="1"/>
                    <a:pt x="1" y="399"/>
                    <a:pt x="1" y="985"/>
                  </a:cubicBezTo>
                  <a:cubicBezTo>
                    <a:pt x="1" y="1572"/>
                    <a:pt x="493" y="1947"/>
                    <a:pt x="985" y="1947"/>
                  </a:cubicBezTo>
                  <a:cubicBezTo>
                    <a:pt x="1572" y="1947"/>
                    <a:pt x="1970" y="1572"/>
                    <a:pt x="1970" y="985"/>
                  </a:cubicBezTo>
                  <a:cubicBezTo>
                    <a:pt x="1970" y="399"/>
                    <a:pt x="1572" y="1"/>
                    <a:pt x="9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11868;p68"/>
            <p:cNvSpPr/>
            <p:nvPr/>
          </p:nvSpPr>
          <p:spPr>
            <a:xfrm>
              <a:off x="452606" y="1436779"/>
              <a:ext cx="42727" cy="42727"/>
            </a:xfrm>
            <a:custGeom>
              <a:avLst/>
              <a:gdLst/>
              <a:ahLst/>
              <a:cxnLst/>
              <a:rect l="l" t="t" r="r" b="b"/>
              <a:pathLst>
                <a:path w="1947" h="1947" extrusionOk="0">
                  <a:moveTo>
                    <a:pt x="961" y="1"/>
                  </a:moveTo>
                  <a:cubicBezTo>
                    <a:pt x="375" y="1"/>
                    <a:pt x="0" y="376"/>
                    <a:pt x="0" y="962"/>
                  </a:cubicBezTo>
                  <a:cubicBezTo>
                    <a:pt x="0" y="1548"/>
                    <a:pt x="375" y="1947"/>
                    <a:pt x="961" y="1947"/>
                  </a:cubicBezTo>
                  <a:cubicBezTo>
                    <a:pt x="1454" y="1947"/>
                    <a:pt x="1946" y="1548"/>
                    <a:pt x="1946" y="962"/>
                  </a:cubicBezTo>
                  <a:cubicBezTo>
                    <a:pt x="1946" y="376"/>
                    <a:pt x="1454" y="1"/>
                    <a:pt x="9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11869;p68"/>
            <p:cNvSpPr/>
            <p:nvPr/>
          </p:nvSpPr>
          <p:spPr>
            <a:xfrm>
              <a:off x="379529" y="1218119"/>
              <a:ext cx="73099" cy="70509"/>
            </a:xfrm>
            <a:custGeom>
              <a:avLst/>
              <a:gdLst/>
              <a:ahLst/>
              <a:cxnLst/>
              <a:rect l="l" t="t" r="r" b="b"/>
              <a:pathLst>
                <a:path w="3331" h="3213" extrusionOk="0">
                  <a:moveTo>
                    <a:pt x="1666" y="1"/>
                  </a:moveTo>
                  <a:cubicBezTo>
                    <a:pt x="775" y="1"/>
                    <a:pt x="1" y="680"/>
                    <a:pt x="1" y="1548"/>
                  </a:cubicBezTo>
                  <a:cubicBezTo>
                    <a:pt x="1" y="2533"/>
                    <a:pt x="775" y="3212"/>
                    <a:pt x="1666" y="3212"/>
                  </a:cubicBezTo>
                  <a:cubicBezTo>
                    <a:pt x="2533" y="3212"/>
                    <a:pt x="3330" y="2533"/>
                    <a:pt x="3330" y="1548"/>
                  </a:cubicBezTo>
                  <a:cubicBezTo>
                    <a:pt x="3330" y="680"/>
                    <a:pt x="2533" y="1"/>
                    <a:pt x="16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11870;p68"/>
            <p:cNvSpPr/>
            <p:nvPr/>
          </p:nvSpPr>
          <p:spPr>
            <a:xfrm>
              <a:off x="527197" y="1623026"/>
              <a:ext cx="51483" cy="51483"/>
            </a:xfrm>
            <a:custGeom>
              <a:avLst/>
              <a:gdLst/>
              <a:ahLst/>
              <a:cxnLst/>
              <a:rect l="l" t="t" r="r" b="b"/>
              <a:pathLst>
                <a:path w="2346" h="2346" extrusionOk="0">
                  <a:moveTo>
                    <a:pt x="1173" y="1"/>
                  </a:moveTo>
                  <a:cubicBezTo>
                    <a:pt x="493" y="1"/>
                    <a:pt x="1" y="493"/>
                    <a:pt x="1" y="1173"/>
                  </a:cubicBezTo>
                  <a:cubicBezTo>
                    <a:pt x="1" y="1853"/>
                    <a:pt x="493" y="2345"/>
                    <a:pt x="1173" y="2345"/>
                  </a:cubicBezTo>
                  <a:cubicBezTo>
                    <a:pt x="1876" y="2345"/>
                    <a:pt x="2345" y="1853"/>
                    <a:pt x="2345" y="1173"/>
                  </a:cubicBezTo>
                  <a:cubicBezTo>
                    <a:pt x="2345" y="493"/>
                    <a:pt x="1876" y="1"/>
                    <a:pt x="1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11871;p68"/>
            <p:cNvSpPr/>
            <p:nvPr/>
          </p:nvSpPr>
          <p:spPr>
            <a:xfrm>
              <a:off x="368732" y="1582384"/>
              <a:ext cx="71036" cy="73077"/>
            </a:xfrm>
            <a:custGeom>
              <a:avLst/>
              <a:gdLst/>
              <a:ahLst/>
              <a:cxnLst/>
              <a:rect l="l" t="t" r="r" b="b"/>
              <a:pathLst>
                <a:path w="3237" h="3330" extrusionOk="0">
                  <a:moveTo>
                    <a:pt x="1571" y="1"/>
                  </a:moveTo>
                  <a:cubicBezTo>
                    <a:pt x="681" y="1"/>
                    <a:pt x="1" y="774"/>
                    <a:pt x="1" y="1665"/>
                  </a:cubicBezTo>
                  <a:cubicBezTo>
                    <a:pt x="1" y="2533"/>
                    <a:pt x="681" y="3330"/>
                    <a:pt x="1571" y="3330"/>
                  </a:cubicBezTo>
                  <a:cubicBezTo>
                    <a:pt x="2533" y="3330"/>
                    <a:pt x="3236" y="2533"/>
                    <a:pt x="3236" y="1665"/>
                  </a:cubicBezTo>
                  <a:cubicBezTo>
                    <a:pt x="3236" y="774"/>
                    <a:pt x="2533" y="1"/>
                    <a:pt x="1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11872;p68"/>
            <p:cNvSpPr/>
            <p:nvPr/>
          </p:nvSpPr>
          <p:spPr>
            <a:xfrm>
              <a:off x="300308" y="1380709"/>
              <a:ext cx="59712" cy="60217"/>
            </a:xfrm>
            <a:custGeom>
              <a:avLst/>
              <a:gdLst/>
              <a:ahLst/>
              <a:cxnLst/>
              <a:rect l="l" t="t" r="r" b="b"/>
              <a:pathLst>
                <a:path w="2721" h="2744" extrusionOk="0">
                  <a:moveTo>
                    <a:pt x="1360" y="0"/>
                  </a:moveTo>
                  <a:cubicBezTo>
                    <a:pt x="587" y="0"/>
                    <a:pt x="0" y="586"/>
                    <a:pt x="0" y="1383"/>
                  </a:cubicBezTo>
                  <a:cubicBezTo>
                    <a:pt x="0" y="2063"/>
                    <a:pt x="587" y="2743"/>
                    <a:pt x="1360" y="2743"/>
                  </a:cubicBezTo>
                  <a:cubicBezTo>
                    <a:pt x="2134" y="2743"/>
                    <a:pt x="2720" y="2063"/>
                    <a:pt x="2720" y="1383"/>
                  </a:cubicBezTo>
                  <a:cubicBezTo>
                    <a:pt x="2720" y="586"/>
                    <a:pt x="2134" y="0"/>
                    <a:pt x="13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11873;p68"/>
            <p:cNvSpPr/>
            <p:nvPr/>
          </p:nvSpPr>
          <p:spPr>
            <a:xfrm>
              <a:off x="184548" y="1256698"/>
              <a:ext cx="77203" cy="77203"/>
            </a:xfrm>
            <a:custGeom>
              <a:avLst/>
              <a:gdLst/>
              <a:ahLst/>
              <a:cxnLst/>
              <a:rect l="l" t="t" r="r" b="b"/>
              <a:pathLst>
                <a:path w="3518" h="3518" extrusionOk="0">
                  <a:moveTo>
                    <a:pt x="1759" y="1"/>
                  </a:moveTo>
                  <a:cubicBezTo>
                    <a:pt x="774" y="1"/>
                    <a:pt x="0" y="775"/>
                    <a:pt x="0" y="1759"/>
                  </a:cubicBezTo>
                  <a:cubicBezTo>
                    <a:pt x="0" y="2721"/>
                    <a:pt x="774" y="3518"/>
                    <a:pt x="1759" y="3518"/>
                  </a:cubicBezTo>
                  <a:cubicBezTo>
                    <a:pt x="2720" y="3518"/>
                    <a:pt x="3517" y="2721"/>
                    <a:pt x="3517" y="1759"/>
                  </a:cubicBezTo>
                  <a:cubicBezTo>
                    <a:pt x="3517" y="775"/>
                    <a:pt x="2720" y="1"/>
                    <a:pt x="17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11874;p68"/>
            <p:cNvSpPr/>
            <p:nvPr/>
          </p:nvSpPr>
          <p:spPr>
            <a:xfrm>
              <a:off x="156766" y="1470750"/>
              <a:ext cx="83369" cy="83874"/>
            </a:xfrm>
            <a:custGeom>
              <a:avLst/>
              <a:gdLst/>
              <a:ahLst/>
              <a:cxnLst/>
              <a:rect l="l" t="t" r="r" b="b"/>
              <a:pathLst>
                <a:path w="3799" h="3822" extrusionOk="0">
                  <a:moveTo>
                    <a:pt x="1946" y="0"/>
                  </a:moveTo>
                  <a:cubicBezTo>
                    <a:pt x="868" y="0"/>
                    <a:pt x="0" y="891"/>
                    <a:pt x="0" y="1969"/>
                  </a:cubicBezTo>
                  <a:cubicBezTo>
                    <a:pt x="0" y="3048"/>
                    <a:pt x="868" y="3822"/>
                    <a:pt x="1946" y="3822"/>
                  </a:cubicBezTo>
                  <a:cubicBezTo>
                    <a:pt x="3025" y="3822"/>
                    <a:pt x="3798" y="3048"/>
                    <a:pt x="3798" y="1969"/>
                  </a:cubicBezTo>
                  <a:cubicBezTo>
                    <a:pt x="3798" y="891"/>
                    <a:pt x="3025" y="0"/>
                    <a:pt x="19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11875;p68"/>
            <p:cNvSpPr/>
            <p:nvPr/>
          </p:nvSpPr>
          <p:spPr>
            <a:xfrm>
              <a:off x="280755" y="1687347"/>
              <a:ext cx="43232" cy="43232"/>
            </a:xfrm>
            <a:custGeom>
              <a:avLst/>
              <a:gdLst/>
              <a:ahLst/>
              <a:cxnLst/>
              <a:rect l="l" t="t" r="r" b="b"/>
              <a:pathLst>
                <a:path w="1970" h="1970" extrusionOk="0">
                  <a:moveTo>
                    <a:pt x="985" y="0"/>
                  </a:moveTo>
                  <a:cubicBezTo>
                    <a:pt x="399" y="0"/>
                    <a:pt x="1" y="399"/>
                    <a:pt x="1" y="985"/>
                  </a:cubicBezTo>
                  <a:cubicBezTo>
                    <a:pt x="1" y="1477"/>
                    <a:pt x="399" y="1970"/>
                    <a:pt x="985" y="1970"/>
                  </a:cubicBezTo>
                  <a:cubicBezTo>
                    <a:pt x="1571" y="1970"/>
                    <a:pt x="1970" y="1477"/>
                    <a:pt x="1970" y="985"/>
                  </a:cubicBezTo>
                  <a:cubicBezTo>
                    <a:pt x="1970" y="399"/>
                    <a:pt x="1571" y="0"/>
                    <a:pt x="9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11876;p68"/>
            <p:cNvSpPr/>
            <p:nvPr/>
          </p:nvSpPr>
          <p:spPr>
            <a:xfrm>
              <a:off x="345076" y="979906"/>
              <a:ext cx="152298" cy="124538"/>
            </a:xfrm>
            <a:custGeom>
              <a:avLst/>
              <a:gdLst/>
              <a:ahLst/>
              <a:cxnLst/>
              <a:rect l="l" t="t" r="r" b="b"/>
              <a:pathLst>
                <a:path w="6940" h="5675" extrusionOk="0">
                  <a:moveTo>
                    <a:pt x="3423" y="1079"/>
                  </a:moveTo>
                  <a:cubicBezTo>
                    <a:pt x="3916" y="1079"/>
                    <a:pt x="4197" y="1477"/>
                    <a:pt x="4197" y="1853"/>
                  </a:cubicBezTo>
                  <a:lnTo>
                    <a:pt x="4197" y="3330"/>
                  </a:lnTo>
                  <a:lnTo>
                    <a:pt x="2743" y="3330"/>
                  </a:lnTo>
                  <a:lnTo>
                    <a:pt x="2743" y="1853"/>
                  </a:lnTo>
                  <a:cubicBezTo>
                    <a:pt x="2743" y="1477"/>
                    <a:pt x="3025" y="1079"/>
                    <a:pt x="3423" y="1079"/>
                  </a:cubicBezTo>
                  <a:close/>
                  <a:moveTo>
                    <a:pt x="3423" y="0"/>
                  </a:moveTo>
                  <a:cubicBezTo>
                    <a:pt x="2438" y="0"/>
                    <a:pt x="1571" y="798"/>
                    <a:pt x="1571" y="1853"/>
                  </a:cubicBezTo>
                  <a:lnTo>
                    <a:pt x="1571" y="3330"/>
                  </a:lnTo>
                  <a:lnTo>
                    <a:pt x="586" y="3330"/>
                  </a:lnTo>
                  <a:cubicBezTo>
                    <a:pt x="211" y="3330"/>
                    <a:pt x="0" y="3611"/>
                    <a:pt x="0" y="3916"/>
                  </a:cubicBezTo>
                  <a:lnTo>
                    <a:pt x="0" y="5088"/>
                  </a:lnTo>
                  <a:cubicBezTo>
                    <a:pt x="0" y="5369"/>
                    <a:pt x="211" y="5674"/>
                    <a:pt x="586" y="5674"/>
                  </a:cubicBezTo>
                  <a:lnTo>
                    <a:pt x="6354" y="5674"/>
                  </a:lnTo>
                  <a:cubicBezTo>
                    <a:pt x="6659" y="5674"/>
                    <a:pt x="6940" y="5369"/>
                    <a:pt x="6940" y="5088"/>
                  </a:cubicBezTo>
                  <a:lnTo>
                    <a:pt x="6940" y="3916"/>
                  </a:lnTo>
                  <a:cubicBezTo>
                    <a:pt x="6940" y="3611"/>
                    <a:pt x="6659" y="3330"/>
                    <a:pt x="6354" y="3330"/>
                  </a:cubicBezTo>
                  <a:lnTo>
                    <a:pt x="5275" y="3330"/>
                  </a:lnTo>
                  <a:lnTo>
                    <a:pt x="5275" y="1853"/>
                  </a:lnTo>
                  <a:cubicBezTo>
                    <a:pt x="5275" y="798"/>
                    <a:pt x="4502" y="0"/>
                    <a:pt x="3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11877;p68"/>
            <p:cNvSpPr/>
            <p:nvPr/>
          </p:nvSpPr>
          <p:spPr>
            <a:xfrm>
              <a:off x="167058" y="791596"/>
              <a:ext cx="249032" cy="226911"/>
            </a:xfrm>
            <a:custGeom>
              <a:avLst/>
              <a:gdLst/>
              <a:ahLst/>
              <a:cxnLst/>
              <a:rect l="l" t="t" r="r" b="b"/>
              <a:pathLst>
                <a:path w="11348" h="10340" extrusionOk="0">
                  <a:moveTo>
                    <a:pt x="3517" y="1"/>
                  </a:moveTo>
                  <a:lnTo>
                    <a:pt x="0" y="3306"/>
                  </a:lnTo>
                  <a:lnTo>
                    <a:pt x="11043" y="10340"/>
                  </a:lnTo>
                  <a:lnTo>
                    <a:pt x="11348" y="9965"/>
                  </a:lnTo>
                  <a:lnTo>
                    <a:pt x="35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11878;p68"/>
            <p:cNvSpPr/>
            <p:nvPr/>
          </p:nvSpPr>
          <p:spPr>
            <a:xfrm>
              <a:off x="317293" y="806518"/>
              <a:ext cx="113719" cy="203759"/>
            </a:xfrm>
            <a:custGeom>
              <a:avLst/>
              <a:gdLst/>
              <a:ahLst/>
              <a:cxnLst/>
              <a:rect l="l" t="t" r="r" b="b"/>
              <a:pathLst>
                <a:path w="5182" h="9285" extrusionOk="0">
                  <a:moveTo>
                    <a:pt x="4595" y="0"/>
                  </a:moveTo>
                  <a:lnTo>
                    <a:pt x="0" y="868"/>
                  </a:lnTo>
                  <a:lnTo>
                    <a:pt x="4502" y="9285"/>
                  </a:lnTo>
                  <a:lnTo>
                    <a:pt x="5182" y="9285"/>
                  </a:lnTo>
                  <a:lnTo>
                    <a:pt x="45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8" name="Google Shape;5129;p49"/>
          <p:cNvGrpSpPr/>
          <p:nvPr/>
        </p:nvGrpSpPr>
        <p:grpSpPr>
          <a:xfrm rot="-1757533">
            <a:off x="257583" y="3942164"/>
            <a:ext cx="911511" cy="1027913"/>
            <a:chOff x="4109831" y="4544065"/>
            <a:chExt cx="911444" cy="1027837"/>
          </a:xfrm>
        </p:grpSpPr>
        <p:sp>
          <p:nvSpPr>
            <p:cNvPr id="609" name="Google Shape;5130;p49"/>
            <p:cNvSpPr/>
            <p:nvPr/>
          </p:nvSpPr>
          <p:spPr>
            <a:xfrm>
              <a:off x="4109831" y="4544065"/>
              <a:ext cx="911444" cy="1027837"/>
            </a:xfrm>
            <a:custGeom>
              <a:avLst/>
              <a:gdLst/>
              <a:ahLst/>
              <a:cxnLst/>
              <a:rect l="l" t="t" r="r" b="b"/>
              <a:pathLst>
                <a:path w="31777" h="35835" extrusionOk="0">
                  <a:moveTo>
                    <a:pt x="24753" y="1"/>
                  </a:moveTo>
                  <a:cubicBezTo>
                    <a:pt x="24397" y="1"/>
                    <a:pt x="24031" y="105"/>
                    <a:pt x="23695" y="334"/>
                  </a:cubicBezTo>
                  <a:cubicBezTo>
                    <a:pt x="21111" y="2156"/>
                    <a:pt x="16444" y="5581"/>
                    <a:pt x="14682" y="6843"/>
                  </a:cubicBezTo>
                  <a:cubicBezTo>
                    <a:pt x="12354" y="8608"/>
                    <a:pt x="14159" y="10937"/>
                    <a:pt x="16913" y="10937"/>
                  </a:cubicBezTo>
                  <a:cubicBezTo>
                    <a:pt x="17003" y="10937"/>
                    <a:pt x="17094" y="10934"/>
                    <a:pt x="17185" y="10929"/>
                  </a:cubicBezTo>
                  <a:lnTo>
                    <a:pt x="17185" y="10929"/>
                  </a:lnTo>
                  <a:cubicBezTo>
                    <a:pt x="17185" y="10929"/>
                    <a:pt x="2765" y="18680"/>
                    <a:pt x="11858" y="19942"/>
                  </a:cubicBezTo>
                  <a:cubicBezTo>
                    <a:pt x="11858" y="19942"/>
                    <a:pt x="1" y="27453"/>
                    <a:pt x="4848" y="29456"/>
                  </a:cubicBezTo>
                  <a:cubicBezTo>
                    <a:pt x="8172" y="30778"/>
                    <a:pt x="12178" y="31779"/>
                    <a:pt x="14361" y="32280"/>
                  </a:cubicBezTo>
                  <a:cubicBezTo>
                    <a:pt x="15443" y="32540"/>
                    <a:pt x="16444" y="32780"/>
                    <a:pt x="17446" y="33121"/>
                  </a:cubicBezTo>
                  <a:cubicBezTo>
                    <a:pt x="19529" y="33882"/>
                    <a:pt x="23454" y="35204"/>
                    <a:pt x="27040" y="35785"/>
                  </a:cubicBezTo>
                  <a:cubicBezTo>
                    <a:pt x="27228" y="35818"/>
                    <a:pt x="27401" y="35834"/>
                    <a:pt x="27561" y="35834"/>
                  </a:cubicBezTo>
                  <a:cubicBezTo>
                    <a:pt x="31777" y="35834"/>
                    <a:pt x="26198" y="24529"/>
                    <a:pt x="26198" y="24529"/>
                  </a:cubicBezTo>
                  <a:lnTo>
                    <a:pt x="26198" y="24529"/>
                  </a:lnTo>
                  <a:cubicBezTo>
                    <a:pt x="26497" y="24598"/>
                    <a:pt x="26766" y="24631"/>
                    <a:pt x="27006" y="24631"/>
                  </a:cubicBezTo>
                  <a:cubicBezTo>
                    <a:pt x="31402" y="24631"/>
                    <a:pt x="26379" y="13593"/>
                    <a:pt x="26379" y="13593"/>
                  </a:cubicBezTo>
                  <a:lnTo>
                    <a:pt x="26379" y="13593"/>
                  </a:lnTo>
                  <a:cubicBezTo>
                    <a:pt x="26876" y="13949"/>
                    <a:pt x="27382" y="14106"/>
                    <a:pt x="27859" y="14106"/>
                  </a:cubicBezTo>
                  <a:cubicBezTo>
                    <a:pt x="29610" y="14106"/>
                    <a:pt x="30974" y="11983"/>
                    <a:pt x="30124" y="9747"/>
                  </a:cubicBezTo>
                  <a:cubicBezTo>
                    <a:pt x="29383" y="7744"/>
                    <a:pt x="27620" y="4079"/>
                    <a:pt x="26459" y="1075"/>
                  </a:cubicBezTo>
                  <a:cubicBezTo>
                    <a:pt x="26126" y="410"/>
                    <a:pt x="25458" y="1"/>
                    <a:pt x="24753" y="1"/>
                  </a:cubicBezTo>
                  <a:close/>
                </a:path>
              </a:pathLst>
            </a:custGeom>
            <a:solidFill>
              <a:srgbClr val="F8B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5131;p49"/>
            <p:cNvSpPr/>
            <p:nvPr/>
          </p:nvSpPr>
          <p:spPr>
            <a:xfrm>
              <a:off x="4217853" y="4552526"/>
              <a:ext cx="761205" cy="1012091"/>
            </a:xfrm>
            <a:custGeom>
              <a:avLst/>
              <a:gdLst/>
              <a:ahLst/>
              <a:cxnLst/>
              <a:rect l="l" t="t" r="r" b="b"/>
              <a:pathLst>
                <a:path w="26539" h="35286" extrusionOk="0">
                  <a:moveTo>
                    <a:pt x="20942" y="277"/>
                  </a:moveTo>
                  <a:cubicBezTo>
                    <a:pt x="21070" y="277"/>
                    <a:pt x="21204" y="303"/>
                    <a:pt x="21351" y="359"/>
                  </a:cubicBezTo>
                  <a:cubicBezTo>
                    <a:pt x="21691" y="439"/>
                    <a:pt x="21932" y="700"/>
                    <a:pt x="22112" y="1040"/>
                  </a:cubicBezTo>
                  <a:cubicBezTo>
                    <a:pt x="22693" y="2362"/>
                    <a:pt x="23274" y="3784"/>
                    <a:pt x="23935" y="5126"/>
                  </a:cubicBezTo>
                  <a:lnTo>
                    <a:pt x="23935" y="5206"/>
                  </a:lnTo>
                  <a:cubicBezTo>
                    <a:pt x="24696" y="6949"/>
                    <a:pt x="25357" y="8551"/>
                    <a:pt x="25777" y="9633"/>
                  </a:cubicBezTo>
                  <a:cubicBezTo>
                    <a:pt x="26198" y="10714"/>
                    <a:pt x="26038" y="11876"/>
                    <a:pt x="25357" y="12637"/>
                  </a:cubicBezTo>
                  <a:cubicBezTo>
                    <a:pt x="24980" y="13013"/>
                    <a:pt x="24558" y="13197"/>
                    <a:pt x="24091" y="13197"/>
                  </a:cubicBezTo>
                  <a:cubicBezTo>
                    <a:pt x="23937" y="13197"/>
                    <a:pt x="23778" y="13177"/>
                    <a:pt x="23614" y="13138"/>
                  </a:cubicBezTo>
                  <a:cubicBezTo>
                    <a:pt x="23354" y="13058"/>
                    <a:pt x="23113" y="12957"/>
                    <a:pt x="22933" y="12797"/>
                  </a:cubicBezTo>
                  <a:lnTo>
                    <a:pt x="21611" y="11796"/>
                  </a:lnTo>
                  <a:lnTo>
                    <a:pt x="21431" y="11796"/>
                  </a:lnTo>
                  <a:cubicBezTo>
                    <a:pt x="21351" y="11876"/>
                    <a:pt x="21351" y="11956"/>
                    <a:pt x="21351" y="11956"/>
                  </a:cubicBezTo>
                  <a:lnTo>
                    <a:pt x="22032" y="13458"/>
                  </a:lnTo>
                  <a:cubicBezTo>
                    <a:pt x="23434" y="16563"/>
                    <a:pt x="25276" y="21970"/>
                    <a:pt x="24115" y="23392"/>
                  </a:cubicBezTo>
                  <a:cubicBezTo>
                    <a:pt x="23980" y="23527"/>
                    <a:pt x="23813" y="23739"/>
                    <a:pt x="23255" y="23739"/>
                  </a:cubicBezTo>
                  <a:cubicBezTo>
                    <a:pt x="23065" y="23739"/>
                    <a:pt x="22829" y="23714"/>
                    <a:pt x="22533" y="23653"/>
                  </a:cubicBezTo>
                  <a:lnTo>
                    <a:pt x="21691" y="23472"/>
                  </a:lnTo>
                  <a:lnTo>
                    <a:pt x="21531" y="23472"/>
                  </a:lnTo>
                  <a:lnTo>
                    <a:pt x="21531" y="23653"/>
                  </a:lnTo>
                  <a:lnTo>
                    <a:pt x="21932" y="24474"/>
                  </a:lnTo>
                  <a:cubicBezTo>
                    <a:pt x="23614" y="27899"/>
                    <a:pt x="25537" y="33327"/>
                    <a:pt x="24535" y="34669"/>
                  </a:cubicBezTo>
                  <a:cubicBezTo>
                    <a:pt x="24456" y="34732"/>
                    <a:pt x="24287" y="34961"/>
                    <a:pt x="23798" y="34961"/>
                  </a:cubicBezTo>
                  <a:cubicBezTo>
                    <a:pt x="23672" y="34961"/>
                    <a:pt x="23526" y="34946"/>
                    <a:pt x="23354" y="34909"/>
                  </a:cubicBezTo>
                  <a:cubicBezTo>
                    <a:pt x="21852" y="34669"/>
                    <a:pt x="20109" y="34248"/>
                    <a:pt x="18266" y="33747"/>
                  </a:cubicBezTo>
                  <a:cubicBezTo>
                    <a:pt x="16424" y="33247"/>
                    <a:pt x="14841" y="32666"/>
                    <a:pt x="13840" y="32325"/>
                  </a:cubicBezTo>
                  <a:cubicBezTo>
                    <a:pt x="13339" y="32165"/>
                    <a:pt x="12839" y="31985"/>
                    <a:pt x="12338" y="31824"/>
                  </a:cubicBezTo>
                  <a:cubicBezTo>
                    <a:pt x="11757" y="31664"/>
                    <a:pt x="11256" y="31584"/>
                    <a:pt x="10756" y="31404"/>
                  </a:cubicBezTo>
                  <a:cubicBezTo>
                    <a:pt x="9674" y="31164"/>
                    <a:pt x="8012" y="30823"/>
                    <a:pt x="6249" y="30242"/>
                  </a:cubicBezTo>
                  <a:cubicBezTo>
                    <a:pt x="4326" y="29741"/>
                    <a:pt x="2664" y="29161"/>
                    <a:pt x="1242" y="28580"/>
                  </a:cubicBezTo>
                  <a:cubicBezTo>
                    <a:pt x="501" y="28319"/>
                    <a:pt x="501" y="27899"/>
                    <a:pt x="501" y="27819"/>
                  </a:cubicBezTo>
                  <a:cubicBezTo>
                    <a:pt x="321" y="26076"/>
                    <a:pt x="5007" y="22311"/>
                    <a:pt x="8332" y="20148"/>
                  </a:cubicBezTo>
                  <a:lnTo>
                    <a:pt x="9334" y="19567"/>
                  </a:lnTo>
                  <a:cubicBezTo>
                    <a:pt x="9414" y="19467"/>
                    <a:pt x="9414" y="19467"/>
                    <a:pt x="9414" y="19387"/>
                  </a:cubicBezTo>
                  <a:cubicBezTo>
                    <a:pt x="9414" y="19307"/>
                    <a:pt x="9334" y="19307"/>
                    <a:pt x="9334" y="19307"/>
                  </a:cubicBezTo>
                  <a:lnTo>
                    <a:pt x="8172" y="19146"/>
                  </a:lnTo>
                  <a:cubicBezTo>
                    <a:pt x="7671" y="19066"/>
                    <a:pt x="7331" y="18966"/>
                    <a:pt x="7010" y="18886"/>
                  </a:cubicBezTo>
                  <a:cubicBezTo>
                    <a:pt x="6409" y="18726"/>
                    <a:pt x="5668" y="18385"/>
                    <a:pt x="5668" y="17884"/>
                  </a:cubicBezTo>
                  <a:cubicBezTo>
                    <a:pt x="5508" y="16302"/>
                    <a:pt x="10255" y="12957"/>
                    <a:pt x="13680" y="11135"/>
                  </a:cubicBezTo>
                  <a:lnTo>
                    <a:pt x="13760" y="11135"/>
                  </a:lnTo>
                  <a:lnTo>
                    <a:pt x="14681" y="10454"/>
                  </a:lnTo>
                  <a:cubicBezTo>
                    <a:pt x="14681" y="10374"/>
                    <a:pt x="14761" y="10294"/>
                    <a:pt x="14681" y="10294"/>
                  </a:cubicBezTo>
                  <a:cubicBezTo>
                    <a:pt x="14681" y="10237"/>
                    <a:pt x="14641" y="10180"/>
                    <a:pt x="14618" y="10180"/>
                  </a:cubicBezTo>
                  <a:cubicBezTo>
                    <a:pt x="14608" y="10180"/>
                    <a:pt x="14601" y="10190"/>
                    <a:pt x="14601" y="10213"/>
                  </a:cubicBezTo>
                  <a:cubicBezTo>
                    <a:pt x="14100" y="10213"/>
                    <a:pt x="12518" y="10053"/>
                    <a:pt x="12098" y="9953"/>
                  </a:cubicBezTo>
                  <a:cubicBezTo>
                    <a:pt x="11176" y="9713"/>
                    <a:pt x="10595" y="9132"/>
                    <a:pt x="10515" y="8551"/>
                  </a:cubicBezTo>
                  <a:cubicBezTo>
                    <a:pt x="10335" y="7870"/>
                    <a:pt x="10836" y="7369"/>
                    <a:pt x="11336" y="7049"/>
                  </a:cubicBezTo>
                  <a:cubicBezTo>
                    <a:pt x="13019" y="5707"/>
                    <a:pt x="17686" y="2362"/>
                    <a:pt x="20269" y="540"/>
                  </a:cubicBezTo>
                  <a:cubicBezTo>
                    <a:pt x="20491" y="370"/>
                    <a:pt x="20704" y="277"/>
                    <a:pt x="20942" y="277"/>
                  </a:cubicBezTo>
                  <a:close/>
                  <a:moveTo>
                    <a:pt x="21058" y="0"/>
                  </a:moveTo>
                  <a:cubicBezTo>
                    <a:pt x="20720" y="0"/>
                    <a:pt x="20420" y="101"/>
                    <a:pt x="20109" y="279"/>
                  </a:cubicBezTo>
                  <a:cubicBezTo>
                    <a:pt x="17525" y="2122"/>
                    <a:pt x="12839" y="5447"/>
                    <a:pt x="11096" y="6789"/>
                  </a:cubicBezTo>
                  <a:cubicBezTo>
                    <a:pt x="10415" y="7289"/>
                    <a:pt x="10095" y="7950"/>
                    <a:pt x="10175" y="8551"/>
                  </a:cubicBezTo>
                  <a:cubicBezTo>
                    <a:pt x="10335" y="9292"/>
                    <a:pt x="11016" y="9953"/>
                    <a:pt x="12017" y="10213"/>
                  </a:cubicBezTo>
                  <a:cubicBezTo>
                    <a:pt x="12338" y="10294"/>
                    <a:pt x="13419" y="10454"/>
                    <a:pt x="14181" y="10454"/>
                  </a:cubicBezTo>
                  <a:lnTo>
                    <a:pt x="13600" y="10874"/>
                  </a:lnTo>
                  <a:cubicBezTo>
                    <a:pt x="11176" y="12136"/>
                    <a:pt x="5168" y="15882"/>
                    <a:pt x="5328" y="17965"/>
                  </a:cubicBezTo>
                  <a:cubicBezTo>
                    <a:pt x="5408" y="18465"/>
                    <a:pt x="5909" y="18886"/>
                    <a:pt x="6910" y="19146"/>
                  </a:cubicBezTo>
                  <a:cubicBezTo>
                    <a:pt x="7251" y="19226"/>
                    <a:pt x="7671" y="19307"/>
                    <a:pt x="8092" y="19387"/>
                  </a:cubicBezTo>
                  <a:lnTo>
                    <a:pt x="8833" y="19467"/>
                  </a:lnTo>
                  <a:lnTo>
                    <a:pt x="8172" y="19887"/>
                  </a:lnTo>
                  <a:cubicBezTo>
                    <a:pt x="5909" y="21389"/>
                    <a:pt x="0" y="25656"/>
                    <a:pt x="160" y="27819"/>
                  </a:cubicBezTo>
                  <a:cubicBezTo>
                    <a:pt x="160" y="27979"/>
                    <a:pt x="241" y="28480"/>
                    <a:pt x="1162" y="28900"/>
                  </a:cubicBezTo>
                  <a:cubicBezTo>
                    <a:pt x="2584" y="29401"/>
                    <a:pt x="4246" y="29982"/>
                    <a:pt x="6169" y="30583"/>
                  </a:cubicBezTo>
                  <a:cubicBezTo>
                    <a:pt x="8012" y="31083"/>
                    <a:pt x="9594" y="31484"/>
                    <a:pt x="10675" y="31744"/>
                  </a:cubicBezTo>
                  <a:cubicBezTo>
                    <a:pt x="11677" y="31905"/>
                    <a:pt x="12758" y="32245"/>
                    <a:pt x="13760" y="32586"/>
                  </a:cubicBezTo>
                  <a:cubicBezTo>
                    <a:pt x="14761" y="32906"/>
                    <a:pt x="16344" y="33487"/>
                    <a:pt x="18186" y="33988"/>
                  </a:cubicBezTo>
                  <a:cubicBezTo>
                    <a:pt x="20109" y="34588"/>
                    <a:pt x="21771" y="34909"/>
                    <a:pt x="23354" y="35249"/>
                  </a:cubicBezTo>
                  <a:cubicBezTo>
                    <a:pt x="23509" y="35274"/>
                    <a:pt x="23647" y="35285"/>
                    <a:pt x="23769" y="35285"/>
                  </a:cubicBezTo>
                  <a:cubicBezTo>
                    <a:pt x="24434" y="35285"/>
                    <a:pt x="24640" y="34964"/>
                    <a:pt x="24776" y="34829"/>
                  </a:cubicBezTo>
                  <a:cubicBezTo>
                    <a:pt x="26038" y="33166"/>
                    <a:pt x="23354" y="26737"/>
                    <a:pt x="22192" y="24394"/>
                  </a:cubicBezTo>
                  <a:lnTo>
                    <a:pt x="21932" y="23813"/>
                  </a:lnTo>
                  <a:lnTo>
                    <a:pt x="22533" y="23973"/>
                  </a:lnTo>
                  <a:cubicBezTo>
                    <a:pt x="22785" y="24026"/>
                    <a:pt x="23003" y="24048"/>
                    <a:pt x="23191" y="24048"/>
                  </a:cubicBezTo>
                  <a:cubicBezTo>
                    <a:pt x="23931" y="24048"/>
                    <a:pt x="24211" y="23717"/>
                    <a:pt x="24275" y="23653"/>
                  </a:cubicBezTo>
                  <a:cubicBezTo>
                    <a:pt x="26038" y="21570"/>
                    <a:pt x="22352" y="13458"/>
                    <a:pt x="22272" y="13378"/>
                  </a:cubicBezTo>
                  <a:lnTo>
                    <a:pt x="21852" y="12377"/>
                  </a:lnTo>
                  <a:lnTo>
                    <a:pt x="22773" y="13058"/>
                  </a:lnTo>
                  <a:cubicBezTo>
                    <a:pt x="23033" y="13218"/>
                    <a:pt x="23274" y="13298"/>
                    <a:pt x="23534" y="13378"/>
                  </a:cubicBezTo>
                  <a:cubicBezTo>
                    <a:pt x="23729" y="13447"/>
                    <a:pt x="23926" y="13479"/>
                    <a:pt x="24120" y="13479"/>
                  </a:cubicBezTo>
                  <a:cubicBezTo>
                    <a:pt x="24663" y="13479"/>
                    <a:pt x="25189" y="13225"/>
                    <a:pt x="25617" y="12797"/>
                  </a:cubicBezTo>
                  <a:cubicBezTo>
                    <a:pt x="26358" y="11956"/>
                    <a:pt x="26538" y="10714"/>
                    <a:pt x="26118" y="9553"/>
                  </a:cubicBezTo>
                  <a:cubicBezTo>
                    <a:pt x="25697" y="8451"/>
                    <a:pt x="24936" y="6789"/>
                    <a:pt x="24195" y="5046"/>
                  </a:cubicBezTo>
                  <a:cubicBezTo>
                    <a:pt x="23534" y="3624"/>
                    <a:pt x="22933" y="2202"/>
                    <a:pt x="22352" y="940"/>
                  </a:cubicBezTo>
                  <a:cubicBezTo>
                    <a:pt x="22192" y="540"/>
                    <a:pt x="21852" y="199"/>
                    <a:pt x="21431" y="39"/>
                  </a:cubicBezTo>
                  <a:cubicBezTo>
                    <a:pt x="21301" y="13"/>
                    <a:pt x="21177" y="0"/>
                    <a:pt x="210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5132;p49"/>
            <p:cNvSpPr/>
            <p:nvPr/>
          </p:nvSpPr>
          <p:spPr>
            <a:xfrm>
              <a:off x="4665370" y="4845469"/>
              <a:ext cx="143642" cy="55185"/>
            </a:xfrm>
            <a:custGeom>
              <a:avLst/>
              <a:gdLst/>
              <a:ahLst/>
              <a:cxnLst/>
              <a:rect l="l" t="t" r="r" b="b"/>
              <a:pathLst>
                <a:path w="5008" h="1924" extrusionOk="0">
                  <a:moveTo>
                    <a:pt x="321" y="0"/>
                  </a:moveTo>
                  <a:cubicBezTo>
                    <a:pt x="241" y="0"/>
                    <a:pt x="161" y="0"/>
                    <a:pt x="161" y="81"/>
                  </a:cubicBezTo>
                  <a:cubicBezTo>
                    <a:pt x="1" y="581"/>
                    <a:pt x="241" y="1002"/>
                    <a:pt x="662" y="1162"/>
                  </a:cubicBezTo>
                  <a:cubicBezTo>
                    <a:pt x="747" y="1182"/>
                    <a:pt x="831" y="1192"/>
                    <a:pt x="912" y="1192"/>
                  </a:cubicBezTo>
                  <a:cubicBezTo>
                    <a:pt x="1158" y="1192"/>
                    <a:pt x="1388" y="1102"/>
                    <a:pt x="1583" y="922"/>
                  </a:cubicBezTo>
                  <a:cubicBezTo>
                    <a:pt x="1663" y="1342"/>
                    <a:pt x="2003" y="1583"/>
                    <a:pt x="2324" y="1743"/>
                  </a:cubicBezTo>
                  <a:lnTo>
                    <a:pt x="2424" y="1743"/>
                  </a:lnTo>
                  <a:cubicBezTo>
                    <a:pt x="2571" y="1809"/>
                    <a:pt x="2721" y="1840"/>
                    <a:pt x="2868" y="1840"/>
                  </a:cubicBezTo>
                  <a:cubicBezTo>
                    <a:pt x="3122" y="1840"/>
                    <a:pt x="3370" y="1748"/>
                    <a:pt x="3586" y="1583"/>
                  </a:cubicBezTo>
                  <a:cubicBezTo>
                    <a:pt x="3666" y="1743"/>
                    <a:pt x="4006" y="1923"/>
                    <a:pt x="4247" y="1923"/>
                  </a:cubicBezTo>
                  <a:cubicBezTo>
                    <a:pt x="4587" y="1923"/>
                    <a:pt x="4928" y="1663"/>
                    <a:pt x="5008" y="1342"/>
                  </a:cubicBezTo>
                  <a:cubicBezTo>
                    <a:pt x="5008" y="1242"/>
                    <a:pt x="4928" y="1162"/>
                    <a:pt x="4827" y="1162"/>
                  </a:cubicBezTo>
                  <a:cubicBezTo>
                    <a:pt x="4747" y="1162"/>
                    <a:pt x="4667" y="1162"/>
                    <a:pt x="4667" y="1242"/>
                  </a:cubicBezTo>
                  <a:cubicBezTo>
                    <a:pt x="4667" y="1503"/>
                    <a:pt x="4427" y="1663"/>
                    <a:pt x="4247" y="1663"/>
                  </a:cubicBezTo>
                  <a:cubicBezTo>
                    <a:pt x="4006" y="1663"/>
                    <a:pt x="3826" y="1503"/>
                    <a:pt x="3746" y="1242"/>
                  </a:cubicBezTo>
                  <a:cubicBezTo>
                    <a:pt x="3746" y="1242"/>
                    <a:pt x="3746" y="1162"/>
                    <a:pt x="3666" y="1162"/>
                  </a:cubicBezTo>
                  <a:lnTo>
                    <a:pt x="3506" y="1162"/>
                  </a:lnTo>
                  <a:cubicBezTo>
                    <a:pt x="3306" y="1423"/>
                    <a:pt x="3012" y="1531"/>
                    <a:pt x="2705" y="1531"/>
                  </a:cubicBezTo>
                  <a:cubicBezTo>
                    <a:pt x="2612" y="1531"/>
                    <a:pt x="2517" y="1521"/>
                    <a:pt x="2424" y="1503"/>
                  </a:cubicBezTo>
                  <a:cubicBezTo>
                    <a:pt x="2084" y="1342"/>
                    <a:pt x="1823" y="1002"/>
                    <a:pt x="1823" y="581"/>
                  </a:cubicBezTo>
                  <a:cubicBezTo>
                    <a:pt x="1823" y="501"/>
                    <a:pt x="1743" y="501"/>
                    <a:pt x="1663" y="421"/>
                  </a:cubicBezTo>
                  <a:cubicBezTo>
                    <a:pt x="1583" y="421"/>
                    <a:pt x="1583" y="501"/>
                    <a:pt x="1503" y="581"/>
                  </a:cubicBezTo>
                  <a:cubicBezTo>
                    <a:pt x="1437" y="796"/>
                    <a:pt x="1194" y="943"/>
                    <a:pt x="965" y="943"/>
                  </a:cubicBezTo>
                  <a:cubicBezTo>
                    <a:pt x="916" y="943"/>
                    <a:pt x="867" y="936"/>
                    <a:pt x="822" y="922"/>
                  </a:cubicBezTo>
                  <a:cubicBezTo>
                    <a:pt x="501" y="842"/>
                    <a:pt x="321" y="501"/>
                    <a:pt x="421" y="161"/>
                  </a:cubicBezTo>
                  <a:cubicBezTo>
                    <a:pt x="421" y="81"/>
                    <a:pt x="421"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5133;p49"/>
            <p:cNvSpPr/>
            <p:nvPr/>
          </p:nvSpPr>
          <p:spPr>
            <a:xfrm>
              <a:off x="4507382" y="5113745"/>
              <a:ext cx="299331" cy="121815"/>
            </a:xfrm>
            <a:custGeom>
              <a:avLst/>
              <a:gdLst/>
              <a:ahLst/>
              <a:cxnLst/>
              <a:rect l="l" t="t" r="r" b="b"/>
              <a:pathLst>
                <a:path w="10436" h="4247" extrusionOk="0">
                  <a:moveTo>
                    <a:pt x="501" y="1"/>
                  </a:moveTo>
                  <a:cubicBezTo>
                    <a:pt x="421" y="1"/>
                    <a:pt x="321" y="1"/>
                    <a:pt x="241" y="81"/>
                  </a:cubicBezTo>
                  <a:cubicBezTo>
                    <a:pt x="1" y="742"/>
                    <a:pt x="321" y="1663"/>
                    <a:pt x="1002" y="2004"/>
                  </a:cubicBezTo>
                  <a:cubicBezTo>
                    <a:pt x="1197" y="2097"/>
                    <a:pt x="1428" y="2142"/>
                    <a:pt x="1663" y="2142"/>
                  </a:cubicBezTo>
                  <a:cubicBezTo>
                    <a:pt x="2031" y="2142"/>
                    <a:pt x="2408" y="2031"/>
                    <a:pt x="2664" y="1823"/>
                  </a:cubicBezTo>
                  <a:cubicBezTo>
                    <a:pt x="2745" y="2004"/>
                    <a:pt x="2745" y="2164"/>
                    <a:pt x="2925" y="2324"/>
                  </a:cubicBezTo>
                  <a:cubicBezTo>
                    <a:pt x="3085" y="2585"/>
                    <a:pt x="3426" y="2825"/>
                    <a:pt x="3666" y="2905"/>
                  </a:cubicBezTo>
                  <a:cubicBezTo>
                    <a:pt x="3926" y="3085"/>
                    <a:pt x="4167" y="3165"/>
                    <a:pt x="4427" y="3246"/>
                  </a:cubicBezTo>
                  <a:cubicBezTo>
                    <a:pt x="4587" y="3326"/>
                    <a:pt x="4828" y="3326"/>
                    <a:pt x="5088" y="3326"/>
                  </a:cubicBezTo>
                  <a:cubicBezTo>
                    <a:pt x="5428" y="3326"/>
                    <a:pt x="5829" y="3085"/>
                    <a:pt x="6089" y="2825"/>
                  </a:cubicBezTo>
                  <a:cubicBezTo>
                    <a:pt x="6089" y="2905"/>
                    <a:pt x="6170" y="3005"/>
                    <a:pt x="6330" y="3165"/>
                  </a:cubicBezTo>
                  <a:cubicBezTo>
                    <a:pt x="6510" y="3326"/>
                    <a:pt x="6750" y="3506"/>
                    <a:pt x="6931" y="3586"/>
                  </a:cubicBezTo>
                  <a:cubicBezTo>
                    <a:pt x="7251" y="3826"/>
                    <a:pt x="7672" y="4087"/>
                    <a:pt x="8172" y="4087"/>
                  </a:cubicBezTo>
                  <a:cubicBezTo>
                    <a:pt x="8433" y="4087"/>
                    <a:pt x="8753" y="3906"/>
                    <a:pt x="8933" y="3746"/>
                  </a:cubicBezTo>
                  <a:lnTo>
                    <a:pt x="8933" y="3826"/>
                  </a:lnTo>
                  <a:cubicBezTo>
                    <a:pt x="9094" y="4007"/>
                    <a:pt x="9254" y="4167"/>
                    <a:pt x="9434" y="4247"/>
                  </a:cubicBezTo>
                  <a:cubicBezTo>
                    <a:pt x="9675" y="4247"/>
                    <a:pt x="9935" y="4247"/>
                    <a:pt x="10095" y="4087"/>
                  </a:cubicBezTo>
                  <a:cubicBezTo>
                    <a:pt x="10255" y="4007"/>
                    <a:pt x="10436" y="3746"/>
                    <a:pt x="10436" y="3586"/>
                  </a:cubicBezTo>
                  <a:cubicBezTo>
                    <a:pt x="10436" y="3506"/>
                    <a:pt x="10436" y="3406"/>
                    <a:pt x="10335" y="3406"/>
                  </a:cubicBezTo>
                  <a:cubicBezTo>
                    <a:pt x="10255" y="3406"/>
                    <a:pt x="10175" y="3406"/>
                    <a:pt x="10175" y="3506"/>
                  </a:cubicBezTo>
                  <a:cubicBezTo>
                    <a:pt x="10175" y="3666"/>
                    <a:pt x="10095" y="3746"/>
                    <a:pt x="9935" y="3826"/>
                  </a:cubicBezTo>
                  <a:cubicBezTo>
                    <a:pt x="9865" y="3883"/>
                    <a:pt x="9765" y="3948"/>
                    <a:pt x="9657" y="3948"/>
                  </a:cubicBezTo>
                  <a:cubicBezTo>
                    <a:pt x="9610" y="3948"/>
                    <a:pt x="9562" y="3936"/>
                    <a:pt x="9514" y="3906"/>
                  </a:cubicBezTo>
                  <a:cubicBezTo>
                    <a:pt x="9434" y="3906"/>
                    <a:pt x="9254" y="3826"/>
                    <a:pt x="9174" y="3666"/>
                  </a:cubicBezTo>
                  <a:lnTo>
                    <a:pt x="9174" y="3406"/>
                  </a:lnTo>
                  <a:lnTo>
                    <a:pt x="9174" y="3246"/>
                  </a:lnTo>
                  <a:cubicBezTo>
                    <a:pt x="9174" y="3165"/>
                    <a:pt x="9174" y="3085"/>
                    <a:pt x="9094" y="3085"/>
                  </a:cubicBezTo>
                  <a:cubicBezTo>
                    <a:pt x="9014" y="3085"/>
                    <a:pt x="8933" y="3085"/>
                    <a:pt x="8933" y="3165"/>
                  </a:cubicBezTo>
                  <a:cubicBezTo>
                    <a:pt x="8933" y="3246"/>
                    <a:pt x="8833" y="3326"/>
                    <a:pt x="8833" y="3406"/>
                  </a:cubicBezTo>
                  <a:cubicBezTo>
                    <a:pt x="8833" y="3406"/>
                    <a:pt x="8753" y="3506"/>
                    <a:pt x="8753" y="3586"/>
                  </a:cubicBezTo>
                  <a:cubicBezTo>
                    <a:pt x="8593" y="3666"/>
                    <a:pt x="8433" y="3746"/>
                    <a:pt x="8172" y="3746"/>
                  </a:cubicBezTo>
                  <a:cubicBezTo>
                    <a:pt x="7752" y="3746"/>
                    <a:pt x="7431" y="3586"/>
                    <a:pt x="7091" y="3326"/>
                  </a:cubicBezTo>
                  <a:cubicBezTo>
                    <a:pt x="6931" y="3246"/>
                    <a:pt x="6670" y="3085"/>
                    <a:pt x="6510" y="2905"/>
                  </a:cubicBezTo>
                  <a:cubicBezTo>
                    <a:pt x="6330" y="2745"/>
                    <a:pt x="6250" y="2585"/>
                    <a:pt x="6250" y="2324"/>
                  </a:cubicBezTo>
                  <a:cubicBezTo>
                    <a:pt x="6250" y="2244"/>
                    <a:pt x="6170" y="2244"/>
                    <a:pt x="6089" y="2244"/>
                  </a:cubicBezTo>
                  <a:cubicBezTo>
                    <a:pt x="6009" y="2244"/>
                    <a:pt x="5929" y="2244"/>
                    <a:pt x="5929" y="2324"/>
                  </a:cubicBezTo>
                  <a:cubicBezTo>
                    <a:pt x="5829" y="2745"/>
                    <a:pt x="5428" y="3005"/>
                    <a:pt x="5088" y="3085"/>
                  </a:cubicBezTo>
                  <a:cubicBezTo>
                    <a:pt x="4667" y="3085"/>
                    <a:pt x="4247" y="3005"/>
                    <a:pt x="3746" y="2665"/>
                  </a:cubicBezTo>
                  <a:cubicBezTo>
                    <a:pt x="3586" y="2585"/>
                    <a:pt x="3325" y="2404"/>
                    <a:pt x="3165" y="2164"/>
                  </a:cubicBezTo>
                  <a:cubicBezTo>
                    <a:pt x="3005" y="1904"/>
                    <a:pt x="2925" y="1663"/>
                    <a:pt x="3005" y="1403"/>
                  </a:cubicBezTo>
                  <a:cubicBezTo>
                    <a:pt x="3005" y="1403"/>
                    <a:pt x="3005" y="1323"/>
                    <a:pt x="2925" y="1243"/>
                  </a:cubicBezTo>
                  <a:cubicBezTo>
                    <a:pt x="2825" y="1243"/>
                    <a:pt x="2745" y="1243"/>
                    <a:pt x="2745" y="1323"/>
                  </a:cubicBezTo>
                  <a:cubicBezTo>
                    <a:pt x="2523" y="1669"/>
                    <a:pt x="2091" y="1862"/>
                    <a:pt x="1679" y="1862"/>
                  </a:cubicBezTo>
                  <a:cubicBezTo>
                    <a:pt x="1496" y="1862"/>
                    <a:pt x="1317" y="1824"/>
                    <a:pt x="1162" y="1743"/>
                  </a:cubicBezTo>
                  <a:cubicBezTo>
                    <a:pt x="581" y="1503"/>
                    <a:pt x="321" y="742"/>
                    <a:pt x="581" y="161"/>
                  </a:cubicBezTo>
                  <a:cubicBezTo>
                    <a:pt x="581" y="81"/>
                    <a:pt x="581" y="1"/>
                    <a:pt x="5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5134;p49"/>
            <p:cNvSpPr/>
            <p:nvPr/>
          </p:nvSpPr>
          <p:spPr>
            <a:xfrm>
              <a:off x="4663075" y="4654725"/>
              <a:ext cx="107445" cy="88944"/>
            </a:xfrm>
            <a:custGeom>
              <a:avLst/>
              <a:gdLst/>
              <a:ahLst/>
              <a:cxnLst/>
              <a:rect l="l" t="t" r="r" b="b"/>
              <a:pathLst>
                <a:path w="3746" h="3101" extrusionOk="0">
                  <a:moveTo>
                    <a:pt x="3556" y="1"/>
                  </a:moveTo>
                  <a:cubicBezTo>
                    <a:pt x="3526" y="1"/>
                    <a:pt x="3505" y="21"/>
                    <a:pt x="3505" y="61"/>
                  </a:cubicBezTo>
                  <a:lnTo>
                    <a:pt x="81" y="2805"/>
                  </a:lnTo>
                  <a:cubicBezTo>
                    <a:pt x="0" y="2885"/>
                    <a:pt x="0" y="2985"/>
                    <a:pt x="81" y="3065"/>
                  </a:cubicBezTo>
                  <a:cubicBezTo>
                    <a:pt x="107" y="3092"/>
                    <a:pt x="134" y="3101"/>
                    <a:pt x="158" y="3101"/>
                  </a:cubicBezTo>
                  <a:cubicBezTo>
                    <a:pt x="205" y="3101"/>
                    <a:pt x="241" y="3065"/>
                    <a:pt x="241" y="3065"/>
                  </a:cubicBezTo>
                  <a:lnTo>
                    <a:pt x="3666" y="221"/>
                  </a:lnTo>
                  <a:cubicBezTo>
                    <a:pt x="3746" y="221"/>
                    <a:pt x="3746" y="141"/>
                    <a:pt x="3666" y="61"/>
                  </a:cubicBezTo>
                  <a:cubicBezTo>
                    <a:pt x="3626" y="21"/>
                    <a:pt x="3586" y="1"/>
                    <a:pt x="35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5135;p49"/>
            <p:cNvSpPr/>
            <p:nvPr/>
          </p:nvSpPr>
          <p:spPr>
            <a:xfrm>
              <a:off x="4765905" y="4694366"/>
              <a:ext cx="28769" cy="77013"/>
            </a:xfrm>
            <a:custGeom>
              <a:avLst/>
              <a:gdLst/>
              <a:ahLst/>
              <a:cxnLst/>
              <a:rect l="l" t="t" r="r" b="b"/>
              <a:pathLst>
                <a:path w="1003" h="2685" extrusionOk="0">
                  <a:moveTo>
                    <a:pt x="922" y="1"/>
                  </a:moveTo>
                  <a:cubicBezTo>
                    <a:pt x="822" y="1"/>
                    <a:pt x="742" y="1"/>
                    <a:pt x="742" y="101"/>
                  </a:cubicBezTo>
                  <a:lnTo>
                    <a:pt x="81" y="2504"/>
                  </a:lnTo>
                  <a:cubicBezTo>
                    <a:pt x="1" y="2605"/>
                    <a:pt x="81" y="2685"/>
                    <a:pt x="161" y="2685"/>
                  </a:cubicBezTo>
                  <a:cubicBezTo>
                    <a:pt x="241" y="2685"/>
                    <a:pt x="321" y="2685"/>
                    <a:pt x="321" y="2605"/>
                  </a:cubicBezTo>
                  <a:lnTo>
                    <a:pt x="1002" y="181"/>
                  </a:lnTo>
                  <a:cubicBezTo>
                    <a:pt x="1002" y="101"/>
                    <a:pt x="1002" y="1"/>
                    <a:pt x="9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5136;p49"/>
            <p:cNvSpPr/>
            <p:nvPr/>
          </p:nvSpPr>
          <p:spPr>
            <a:xfrm>
              <a:off x="4825652" y="4644399"/>
              <a:ext cx="47699" cy="136185"/>
            </a:xfrm>
            <a:custGeom>
              <a:avLst/>
              <a:gdLst/>
              <a:ahLst/>
              <a:cxnLst/>
              <a:rect l="l" t="t" r="r" b="b"/>
              <a:pathLst>
                <a:path w="1663" h="4748" extrusionOk="0">
                  <a:moveTo>
                    <a:pt x="161" y="0"/>
                  </a:moveTo>
                  <a:cubicBezTo>
                    <a:pt x="81" y="0"/>
                    <a:pt x="1" y="81"/>
                    <a:pt x="1" y="161"/>
                  </a:cubicBezTo>
                  <a:cubicBezTo>
                    <a:pt x="241" y="1743"/>
                    <a:pt x="742" y="3245"/>
                    <a:pt x="1343" y="4667"/>
                  </a:cubicBezTo>
                  <a:cubicBezTo>
                    <a:pt x="1423" y="4747"/>
                    <a:pt x="1423" y="4747"/>
                    <a:pt x="1503" y="4747"/>
                  </a:cubicBezTo>
                  <a:lnTo>
                    <a:pt x="1583" y="4747"/>
                  </a:lnTo>
                  <a:cubicBezTo>
                    <a:pt x="1663" y="4747"/>
                    <a:pt x="1663" y="4667"/>
                    <a:pt x="1663" y="4587"/>
                  </a:cubicBezTo>
                  <a:cubicBezTo>
                    <a:pt x="1002" y="3165"/>
                    <a:pt x="581" y="1663"/>
                    <a:pt x="341" y="81"/>
                  </a:cubicBezTo>
                  <a:cubicBezTo>
                    <a:pt x="341" y="0"/>
                    <a:pt x="241"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5137;p49"/>
            <p:cNvSpPr/>
            <p:nvPr/>
          </p:nvSpPr>
          <p:spPr>
            <a:xfrm>
              <a:off x="4519458" y="4936826"/>
              <a:ext cx="107445" cy="99987"/>
            </a:xfrm>
            <a:custGeom>
              <a:avLst/>
              <a:gdLst/>
              <a:ahLst/>
              <a:cxnLst/>
              <a:rect l="l" t="t" r="r" b="b"/>
              <a:pathLst>
                <a:path w="3746" h="3486" extrusionOk="0">
                  <a:moveTo>
                    <a:pt x="3625" y="0"/>
                  </a:moveTo>
                  <a:cubicBezTo>
                    <a:pt x="3585" y="0"/>
                    <a:pt x="3545" y="20"/>
                    <a:pt x="3505" y="60"/>
                  </a:cubicBezTo>
                  <a:lnTo>
                    <a:pt x="80" y="3245"/>
                  </a:lnTo>
                  <a:cubicBezTo>
                    <a:pt x="0" y="3325"/>
                    <a:pt x="0" y="3405"/>
                    <a:pt x="0" y="3485"/>
                  </a:cubicBezTo>
                  <a:lnTo>
                    <a:pt x="241" y="3485"/>
                  </a:lnTo>
                  <a:lnTo>
                    <a:pt x="3746" y="240"/>
                  </a:lnTo>
                  <a:lnTo>
                    <a:pt x="3746" y="60"/>
                  </a:lnTo>
                  <a:cubicBezTo>
                    <a:pt x="3706" y="20"/>
                    <a:pt x="3666" y="0"/>
                    <a:pt x="36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5138;p49"/>
            <p:cNvSpPr/>
            <p:nvPr/>
          </p:nvSpPr>
          <p:spPr>
            <a:xfrm>
              <a:off x="4645836" y="4978359"/>
              <a:ext cx="40815" cy="80282"/>
            </a:xfrm>
            <a:custGeom>
              <a:avLst/>
              <a:gdLst/>
              <a:ahLst/>
              <a:cxnLst/>
              <a:rect l="l" t="t" r="r" b="b"/>
              <a:pathLst>
                <a:path w="1423" h="2799" extrusionOk="0">
                  <a:moveTo>
                    <a:pt x="1194" y="1"/>
                  </a:moveTo>
                  <a:cubicBezTo>
                    <a:pt x="1142" y="1"/>
                    <a:pt x="1102" y="58"/>
                    <a:pt x="1102" y="114"/>
                  </a:cubicBezTo>
                  <a:lnTo>
                    <a:pt x="101" y="2618"/>
                  </a:lnTo>
                  <a:cubicBezTo>
                    <a:pt x="1" y="2618"/>
                    <a:pt x="101" y="2718"/>
                    <a:pt x="181" y="2798"/>
                  </a:cubicBezTo>
                  <a:cubicBezTo>
                    <a:pt x="261" y="2798"/>
                    <a:pt x="261" y="2798"/>
                    <a:pt x="341" y="2718"/>
                  </a:cubicBezTo>
                  <a:lnTo>
                    <a:pt x="1343" y="214"/>
                  </a:lnTo>
                  <a:cubicBezTo>
                    <a:pt x="1423" y="114"/>
                    <a:pt x="1343" y="34"/>
                    <a:pt x="1262" y="34"/>
                  </a:cubicBezTo>
                  <a:cubicBezTo>
                    <a:pt x="1239" y="11"/>
                    <a:pt x="1215" y="1"/>
                    <a:pt x="1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5139;p49"/>
            <p:cNvSpPr/>
            <p:nvPr/>
          </p:nvSpPr>
          <p:spPr>
            <a:xfrm>
              <a:off x="4770494" y="4974717"/>
              <a:ext cx="12104" cy="121815"/>
            </a:xfrm>
            <a:custGeom>
              <a:avLst/>
              <a:gdLst/>
              <a:ahLst/>
              <a:cxnLst/>
              <a:rect l="l" t="t" r="r" b="b"/>
              <a:pathLst>
                <a:path w="422" h="4247" extrusionOk="0">
                  <a:moveTo>
                    <a:pt x="261" y="1"/>
                  </a:moveTo>
                  <a:cubicBezTo>
                    <a:pt x="161" y="1"/>
                    <a:pt x="81" y="1"/>
                    <a:pt x="81" y="81"/>
                  </a:cubicBezTo>
                  <a:lnTo>
                    <a:pt x="1" y="4087"/>
                  </a:lnTo>
                  <a:cubicBezTo>
                    <a:pt x="1" y="4167"/>
                    <a:pt x="81" y="4247"/>
                    <a:pt x="161" y="4247"/>
                  </a:cubicBezTo>
                  <a:cubicBezTo>
                    <a:pt x="261" y="4247"/>
                    <a:pt x="341" y="4167"/>
                    <a:pt x="341" y="4087"/>
                  </a:cubicBezTo>
                  <a:lnTo>
                    <a:pt x="421" y="81"/>
                  </a:lnTo>
                  <a:cubicBezTo>
                    <a:pt x="421" y="1"/>
                    <a:pt x="341" y="1"/>
                    <a:pt x="2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5140;p49"/>
            <p:cNvSpPr/>
            <p:nvPr/>
          </p:nvSpPr>
          <p:spPr>
            <a:xfrm>
              <a:off x="4378135" y="5214854"/>
              <a:ext cx="88486" cy="82778"/>
            </a:xfrm>
            <a:custGeom>
              <a:avLst/>
              <a:gdLst/>
              <a:ahLst/>
              <a:cxnLst/>
              <a:rect l="l" t="t" r="r" b="b"/>
              <a:pathLst>
                <a:path w="3085" h="2886" extrusionOk="0">
                  <a:moveTo>
                    <a:pt x="2952" y="1"/>
                  </a:moveTo>
                  <a:cubicBezTo>
                    <a:pt x="2919" y="1"/>
                    <a:pt x="2874" y="21"/>
                    <a:pt x="2824" y="61"/>
                  </a:cubicBezTo>
                  <a:lnTo>
                    <a:pt x="80" y="2645"/>
                  </a:lnTo>
                  <a:cubicBezTo>
                    <a:pt x="0" y="2725"/>
                    <a:pt x="0" y="2805"/>
                    <a:pt x="80" y="2885"/>
                  </a:cubicBezTo>
                  <a:lnTo>
                    <a:pt x="241" y="2885"/>
                  </a:lnTo>
                  <a:lnTo>
                    <a:pt x="3005" y="221"/>
                  </a:lnTo>
                  <a:cubicBezTo>
                    <a:pt x="3085" y="221"/>
                    <a:pt x="3085" y="141"/>
                    <a:pt x="3005" y="61"/>
                  </a:cubicBezTo>
                  <a:cubicBezTo>
                    <a:pt x="3005" y="21"/>
                    <a:pt x="2984" y="1"/>
                    <a:pt x="29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5141;p49"/>
            <p:cNvSpPr/>
            <p:nvPr/>
          </p:nvSpPr>
          <p:spPr>
            <a:xfrm>
              <a:off x="4552759" y="5268864"/>
              <a:ext cx="31063" cy="83896"/>
            </a:xfrm>
            <a:custGeom>
              <a:avLst/>
              <a:gdLst/>
              <a:ahLst/>
              <a:cxnLst/>
              <a:rect l="l" t="t" r="r" b="b"/>
              <a:pathLst>
                <a:path w="1083" h="2925" extrusionOk="0">
                  <a:moveTo>
                    <a:pt x="1002" y="1"/>
                  </a:moveTo>
                  <a:cubicBezTo>
                    <a:pt x="922" y="1"/>
                    <a:pt x="842" y="101"/>
                    <a:pt x="842" y="181"/>
                  </a:cubicBezTo>
                  <a:lnTo>
                    <a:pt x="1" y="2765"/>
                  </a:lnTo>
                  <a:cubicBezTo>
                    <a:pt x="1" y="2845"/>
                    <a:pt x="1" y="2925"/>
                    <a:pt x="81" y="2925"/>
                  </a:cubicBezTo>
                  <a:cubicBezTo>
                    <a:pt x="161" y="2925"/>
                    <a:pt x="241" y="2925"/>
                    <a:pt x="241" y="2845"/>
                  </a:cubicBezTo>
                  <a:lnTo>
                    <a:pt x="1082" y="261"/>
                  </a:lnTo>
                  <a:cubicBezTo>
                    <a:pt x="1082" y="181"/>
                    <a:pt x="1082" y="101"/>
                    <a:pt x="10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5142;p49"/>
            <p:cNvSpPr/>
            <p:nvPr/>
          </p:nvSpPr>
          <p:spPr>
            <a:xfrm>
              <a:off x="4638952" y="5278645"/>
              <a:ext cx="31034" cy="96918"/>
            </a:xfrm>
            <a:custGeom>
              <a:avLst/>
              <a:gdLst/>
              <a:ahLst/>
              <a:cxnLst/>
              <a:rect l="l" t="t" r="r" b="b"/>
              <a:pathLst>
                <a:path w="1082" h="3379" extrusionOk="0">
                  <a:moveTo>
                    <a:pt x="922" y="0"/>
                  </a:moveTo>
                  <a:cubicBezTo>
                    <a:pt x="841" y="0"/>
                    <a:pt x="741" y="0"/>
                    <a:pt x="741" y="80"/>
                  </a:cubicBezTo>
                  <a:lnTo>
                    <a:pt x="0" y="3165"/>
                  </a:lnTo>
                  <a:cubicBezTo>
                    <a:pt x="0" y="3265"/>
                    <a:pt x="80" y="3345"/>
                    <a:pt x="160" y="3345"/>
                  </a:cubicBezTo>
                  <a:cubicBezTo>
                    <a:pt x="184" y="3368"/>
                    <a:pt x="209" y="3378"/>
                    <a:pt x="233" y="3378"/>
                  </a:cubicBezTo>
                  <a:cubicBezTo>
                    <a:pt x="291" y="3378"/>
                    <a:pt x="341" y="3321"/>
                    <a:pt x="341" y="3265"/>
                  </a:cubicBezTo>
                  <a:lnTo>
                    <a:pt x="1082" y="160"/>
                  </a:lnTo>
                  <a:cubicBezTo>
                    <a:pt x="1082" y="80"/>
                    <a:pt x="1002" y="0"/>
                    <a:pt x="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5143;p49"/>
            <p:cNvSpPr/>
            <p:nvPr/>
          </p:nvSpPr>
          <p:spPr>
            <a:xfrm>
              <a:off x="4775112" y="5299269"/>
              <a:ext cx="38492" cy="123019"/>
            </a:xfrm>
            <a:custGeom>
              <a:avLst/>
              <a:gdLst/>
              <a:ahLst/>
              <a:cxnLst/>
              <a:rect l="l" t="t" r="r" b="b"/>
              <a:pathLst>
                <a:path w="1342" h="4289" extrusionOk="0">
                  <a:moveTo>
                    <a:pt x="170" y="0"/>
                  </a:moveTo>
                  <a:cubicBezTo>
                    <a:pt x="148" y="0"/>
                    <a:pt x="124" y="12"/>
                    <a:pt x="100" y="42"/>
                  </a:cubicBezTo>
                  <a:cubicBezTo>
                    <a:pt x="0" y="42"/>
                    <a:pt x="0" y="122"/>
                    <a:pt x="0" y="202"/>
                  </a:cubicBezTo>
                  <a:cubicBezTo>
                    <a:pt x="260" y="1544"/>
                    <a:pt x="601" y="2866"/>
                    <a:pt x="1102" y="4128"/>
                  </a:cubicBezTo>
                  <a:cubicBezTo>
                    <a:pt x="1102" y="4208"/>
                    <a:pt x="1102" y="4208"/>
                    <a:pt x="1182" y="4288"/>
                  </a:cubicBezTo>
                  <a:lnTo>
                    <a:pt x="1262" y="4288"/>
                  </a:lnTo>
                  <a:cubicBezTo>
                    <a:pt x="1342" y="4208"/>
                    <a:pt x="1342" y="4128"/>
                    <a:pt x="1342" y="4048"/>
                  </a:cubicBezTo>
                  <a:cubicBezTo>
                    <a:pt x="921" y="2786"/>
                    <a:pt x="501" y="1444"/>
                    <a:pt x="260" y="122"/>
                  </a:cubicBezTo>
                  <a:cubicBezTo>
                    <a:pt x="260" y="66"/>
                    <a:pt x="221" y="0"/>
                    <a:pt x="1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5144;p49"/>
            <p:cNvSpPr/>
            <p:nvPr/>
          </p:nvSpPr>
          <p:spPr>
            <a:xfrm>
              <a:off x="4615231" y="4767508"/>
              <a:ext cx="37173" cy="26703"/>
            </a:xfrm>
            <a:custGeom>
              <a:avLst/>
              <a:gdLst/>
              <a:ahLst/>
              <a:cxnLst/>
              <a:rect l="l" t="t" r="r" b="b"/>
              <a:pathLst>
                <a:path w="1296" h="931" extrusionOk="0">
                  <a:moveTo>
                    <a:pt x="612" y="0"/>
                  </a:moveTo>
                  <a:cubicBezTo>
                    <a:pt x="276" y="0"/>
                    <a:pt x="1" y="470"/>
                    <a:pt x="327" y="796"/>
                  </a:cubicBezTo>
                  <a:cubicBezTo>
                    <a:pt x="421" y="891"/>
                    <a:pt x="528" y="930"/>
                    <a:pt x="632" y="930"/>
                  </a:cubicBezTo>
                  <a:cubicBezTo>
                    <a:pt x="986" y="930"/>
                    <a:pt x="1295" y="460"/>
                    <a:pt x="907" y="135"/>
                  </a:cubicBezTo>
                  <a:cubicBezTo>
                    <a:pt x="812" y="40"/>
                    <a:pt x="709" y="0"/>
                    <a:pt x="612"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5145;p49"/>
            <p:cNvSpPr/>
            <p:nvPr/>
          </p:nvSpPr>
          <p:spPr>
            <a:xfrm>
              <a:off x="4696405" y="4792405"/>
              <a:ext cx="42823" cy="29858"/>
            </a:xfrm>
            <a:custGeom>
              <a:avLst/>
              <a:gdLst/>
              <a:ahLst/>
              <a:cxnLst/>
              <a:rect l="l" t="t" r="r" b="b"/>
              <a:pathLst>
                <a:path w="1493" h="1041" extrusionOk="0">
                  <a:moveTo>
                    <a:pt x="916" y="0"/>
                  </a:moveTo>
                  <a:cubicBezTo>
                    <a:pt x="892" y="0"/>
                    <a:pt x="867" y="3"/>
                    <a:pt x="841" y="8"/>
                  </a:cubicBezTo>
                  <a:cubicBezTo>
                    <a:pt x="421" y="8"/>
                    <a:pt x="0" y="509"/>
                    <a:pt x="341" y="849"/>
                  </a:cubicBezTo>
                  <a:cubicBezTo>
                    <a:pt x="458" y="966"/>
                    <a:pt x="575" y="1041"/>
                    <a:pt x="700" y="1041"/>
                  </a:cubicBezTo>
                  <a:cubicBezTo>
                    <a:pt x="746" y="1041"/>
                    <a:pt x="793" y="1031"/>
                    <a:pt x="841" y="1009"/>
                  </a:cubicBezTo>
                  <a:cubicBezTo>
                    <a:pt x="1002" y="1009"/>
                    <a:pt x="1162" y="929"/>
                    <a:pt x="1342" y="849"/>
                  </a:cubicBezTo>
                  <a:cubicBezTo>
                    <a:pt x="1492" y="530"/>
                    <a:pt x="1273" y="0"/>
                    <a:pt x="916"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5146;p49"/>
            <p:cNvSpPr/>
            <p:nvPr/>
          </p:nvSpPr>
          <p:spPr>
            <a:xfrm>
              <a:off x="4783115" y="4815782"/>
              <a:ext cx="35107" cy="29715"/>
            </a:xfrm>
            <a:custGeom>
              <a:avLst/>
              <a:gdLst/>
              <a:ahLst/>
              <a:cxnLst/>
              <a:rect l="l" t="t" r="r" b="b"/>
              <a:pathLst>
                <a:path w="1224" h="1036" extrusionOk="0">
                  <a:moveTo>
                    <a:pt x="634" y="0"/>
                  </a:moveTo>
                  <a:cubicBezTo>
                    <a:pt x="325" y="0"/>
                    <a:pt x="0" y="354"/>
                    <a:pt x="62" y="615"/>
                  </a:cubicBezTo>
                  <a:cubicBezTo>
                    <a:pt x="142" y="875"/>
                    <a:pt x="322" y="1035"/>
                    <a:pt x="562" y="1035"/>
                  </a:cubicBezTo>
                  <a:cubicBezTo>
                    <a:pt x="1063" y="1035"/>
                    <a:pt x="1223" y="375"/>
                    <a:pt x="903" y="114"/>
                  </a:cubicBezTo>
                  <a:cubicBezTo>
                    <a:pt x="823" y="34"/>
                    <a:pt x="729" y="0"/>
                    <a:pt x="634"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5147;p49"/>
            <p:cNvSpPr/>
            <p:nvPr/>
          </p:nvSpPr>
          <p:spPr>
            <a:xfrm>
              <a:off x="4853303" y="4832964"/>
              <a:ext cx="41188" cy="31608"/>
            </a:xfrm>
            <a:custGeom>
              <a:avLst/>
              <a:gdLst/>
              <a:ahLst/>
              <a:cxnLst/>
              <a:rect l="l" t="t" r="r" b="b"/>
              <a:pathLst>
                <a:path w="1436" h="1102" extrusionOk="0">
                  <a:moveTo>
                    <a:pt x="658" y="1"/>
                  </a:moveTo>
                  <a:cubicBezTo>
                    <a:pt x="101" y="1"/>
                    <a:pt x="0" y="1022"/>
                    <a:pt x="619" y="1097"/>
                  </a:cubicBezTo>
                  <a:cubicBezTo>
                    <a:pt x="642" y="1100"/>
                    <a:pt x="665" y="1102"/>
                    <a:pt x="688" y="1102"/>
                  </a:cubicBezTo>
                  <a:cubicBezTo>
                    <a:pt x="1292" y="1102"/>
                    <a:pt x="1436" y="93"/>
                    <a:pt x="779" y="16"/>
                  </a:cubicBezTo>
                  <a:cubicBezTo>
                    <a:pt x="737" y="6"/>
                    <a:pt x="696" y="1"/>
                    <a:pt x="658"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5148;p49"/>
            <p:cNvSpPr/>
            <p:nvPr/>
          </p:nvSpPr>
          <p:spPr>
            <a:xfrm>
              <a:off x="4454920" y="5046253"/>
              <a:ext cx="32956" cy="24437"/>
            </a:xfrm>
            <a:custGeom>
              <a:avLst/>
              <a:gdLst/>
              <a:ahLst/>
              <a:cxnLst/>
              <a:rect l="l" t="t" r="r" b="b"/>
              <a:pathLst>
                <a:path w="1149" h="852" extrusionOk="0">
                  <a:moveTo>
                    <a:pt x="488" y="1"/>
                  </a:moveTo>
                  <a:cubicBezTo>
                    <a:pt x="206" y="1"/>
                    <a:pt x="1" y="371"/>
                    <a:pt x="147" y="591"/>
                  </a:cubicBezTo>
                  <a:cubicBezTo>
                    <a:pt x="247" y="752"/>
                    <a:pt x="408" y="752"/>
                    <a:pt x="488" y="852"/>
                  </a:cubicBezTo>
                  <a:cubicBezTo>
                    <a:pt x="648" y="852"/>
                    <a:pt x="828" y="752"/>
                    <a:pt x="908" y="671"/>
                  </a:cubicBezTo>
                  <a:cubicBezTo>
                    <a:pt x="1149" y="351"/>
                    <a:pt x="828" y="11"/>
                    <a:pt x="568" y="11"/>
                  </a:cubicBezTo>
                  <a:cubicBezTo>
                    <a:pt x="541" y="4"/>
                    <a:pt x="514" y="1"/>
                    <a:pt x="488"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5149;p49"/>
            <p:cNvSpPr/>
            <p:nvPr/>
          </p:nvSpPr>
          <p:spPr>
            <a:xfrm>
              <a:off x="4557377" y="5077346"/>
              <a:ext cx="28740" cy="23434"/>
            </a:xfrm>
            <a:custGeom>
              <a:avLst/>
              <a:gdLst/>
              <a:ahLst/>
              <a:cxnLst/>
              <a:rect l="l" t="t" r="r" b="b"/>
              <a:pathLst>
                <a:path w="1002" h="817" extrusionOk="0">
                  <a:moveTo>
                    <a:pt x="390" y="1"/>
                  </a:moveTo>
                  <a:cubicBezTo>
                    <a:pt x="265" y="1"/>
                    <a:pt x="149" y="27"/>
                    <a:pt x="80" y="88"/>
                  </a:cubicBezTo>
                  <a:cubicBezTo>
                    <a:pt x="0" y="268"/>
                    <a:pt x="0" y="349"/>
                    <a:pt x="0" y="509"/>
                  </a:cubicBezTo>
                  <a:cubicBezTo>
                    <a:pt x="80" y="589"/>
                    <a:pt x="180" y="769"/>
                    <a:pt x="261" y="769"/>
                  </a:cubicBezTo>
                  <a:cubicBezTo>
                    <a:pt x="346" y="798"/>
                    <a:pt x="445" y="816"/>
                    <a:pt x="540" y="816"/>
                  </a:cubicBezTo>
                  <a:cubicBezTo>
                    <a:pt x="711" y="816"/>
                    <a:pt x="870" y="756"/>
                    <a:pt x="921" y="589"/>
                  </a:cubicBezTo>
                  <a:cubicBezTo>
                    <a:pt x="1002" y="509"/>
                    <a:pt x="1002" y="268"/>
                    <a:pt x="921" y="168"/>
                  </a:cubicBezTo>
                  <a:cubicBezTo>
                    <a:pt x="822" y="69"/>
                    <a:pt x="593" y="1"/>
                    <a:pt x="390"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5150;p49"/>
            <p:cNvSpPr/>
            <p:nvPr/>
          </p:nvSpPr>
          <p:spPr>
            <a:xfrm>
              <a:off x="4660207" y="5102271"/>
              <a:ext cx="26445" cy="21655"/>
            </a:xfrm>
            <a:custGeom>
              <a:avLst/>
              <a:gdLst/>
              <a:ahLst/>
              <a:cxnLst/>
              <a:rect l="l" t="t" r="r" b="b"/>
              <a:pathLst>
                <a:path w="922" h="755" extrusionOk="0">
                  <a:moveTo>
                    <a:pt x="465" y="1"/>
                  </a:moveTo>
                  <a:cubicBezTo>
                    <a:pt x="331" y="1"/>
                    <a:pt x="195" y="46"/>
                    <a:pt x="100" y="141"/>
                  </a:cubicBezTo>
                  <a:cubicBezTo>
                    <a:pt x="0" y="221"/>
                    <a:pt x="0" y="481"/>
                    <a:pt x="100" y="561"/>
                  </a:cubicBezTo>
                  <a:cubicBezTo>
                    <a:pt x="181" y="641"/>
                    <a:pt x="261" y="721"/>
                    <a:pt x="341" y="721"/>
                  </a:cubicBezTo>
                  <a:cubicBezTo>
                    <a:pt x="388" y="745"/>
                    <a:pt x="436" y="755"/>
                    <a:pt x="484" y="755"/>
                  </a:cubicBezTo>
                  <a:cubicBezTo>
                    <a:pt x="598" y="755"/>
                    <a:pt x="705" y="698"/>
                    <a:pt x="761" y="641"/>
                  </a:cubicBezTo>
                  <a:cubicBezTo>
                    <a:pt x="842" y="561"/>
                    <a:pt x="922" y="481"/>
                    <a:pt x="922" y="301"/>
                  </a:cubicBezTo>
                  <a:cubicBezTo>
                    <a:pt x="873" y="107"/>
                    <a:pt x="670" y="1"/>
                    <a:pt x="465"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5151;p49"/>
            <p:cNvSpPr/>
            <p:nvPr/>
          </p:nvSpPr>
          <p:spPr>
            <a:xfrm>
              <a:off x="4756152" y="5127283"/>
              <a:ext cx="35968" cy="27851"/>
            </a:xfrm>
            <a:custGeom>
              <a:avLst/>
              <a:gdLst/>
              <a:ahLst/>
              <a:cxnLst/>
              <a:rect l="l" t="t" r="r" b="b"/>
              <a:pathLst>
                <a:path w="1254" h="971" extrusionOk="0">
                  <a:moveTo>
                    <a:pt x="428" y="1"/>
                  </a:moveTo>
                  <a:cubicBezTo>
                    <a:pt x="233" y="1"/>
                    <a:pt x="54" y="100"/>
                    <a:pt x="0" y="350"/>
                  </a:cubicBezTo>
                  <a:cubicBezTo>
                    <a:pt x="0" y="610"/>
                    <a:pt x="160" y="851"/>
                    <a:pt x="421" y="931"/>
                  </a:cubicBezTo>
                  <a:cubicBezTo>
                    <a:pt x="465" y="959"/>
                    <a:pt x="511" y="971"/>
                    <a:pt x="558" y="971"/>
                  </a:cubicBezTo>
                  <a:cubicBezTo>
                    <a:pt x="679" y="971"/>
                    <a:pt x="806" y="887"/>
                    <a:pt x="921" y="771"/>
                  </a:cubicBezTo>
                  <a:cubicBezTo>
                    <a:pt x="1253" y="386"/>
                    <a:pt x="811" y="1"/>
                    <a:pt x="428"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5152;p49"/>
            <p:cNvSpPr/>
            <p:nvPr/>
          </p:nvSpPr>
          <p:spPr>
            <a:xfrm>
              <a:off x="4854393" y="5153471"/>
              <a:ext cx="31034" cy="26158"/>
            </a:xfrm>
            <a:custGeom>
              <a:avLst/>
              <a:gdLst/>
              <a:ahLst/>
              <a:cxnLst/>
              <a:rect l="l" t="t" r="r" b="b"/>
              <a:pathLst>
                <a:path w="1082" h="912" extrusionOk="0">
                  <a:moveTo>
                    <a:pt x="514" y="0"/>
                  </a:moveTo>
                  <a:cubicBezTo>
                    <a:pt x="332" y="0"/>
                    <a:pt x="153" y="88"/>
                    <a:pt x="80" y="278"/>
                  </a:cubicBezTo>
                  <a:cubicBezTo>
                    <a:pt x="0" y="438"/>
                    <a:pt x="80" y="699"/>
                    <a:pt x="240" y="779"/>
                  </a:cubicBezTo>
                  <a:cubicBezTo>
                    <a:pt x="346" y="873"/>
                    <a:pt x="445" y="912"/>
                    <a:pt x="541" y="912"/>
                  </a:cubicBezTo>
                  <a:cubicBezTo>
                    <a:pt x="608" y="912"/>
                    <a:pt x="675" y="892"/>
                    <a:pt x="741" y="859"/>
                  </a:cubicBezTo>
                  <a:cubicBezTo>
                    <a:pt x="1001" y="779"/>
                    <a:pt x="1082" y="519"/>
                    <a:pt x="1001" y="358"/>
                  </a:cubicBezTo>
                  <a:cubicBezTo>
                    <a:pt x="958" y="128"/>
                    <a:pt x="734" y="0"/>
                    <a:pt x="514"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5153;p49"/>
            <p:cNvSpPr/>
            <p:nvPr/>
          </p:nvSpPr>
          <p:spPr>
            <a:xfrm>
              <a:off x="4284484" y="5321068"/>
              <a:ext cx="47355" cy="36800"/>
            </a:xfrm>
            <a:custGeom>
              <a:avLst/>
              <a:gdLst/>
              <a:ahLst/>
              <a:cxnLst/>
              <a:rect l="l" t="t" r="r" b="b"/>
              <a:pathLst>
                <a:path w="1651" h="1283" extrusionOk="0">
                  <a:moveTo>
                    <a:pt x="1076" y="1"/>
                  </a:moveTo>
                  <a:cubicBezTo>
                    <a:pt x="1029" y="1"/>
                    <a:pt x="977" y="8"/>
                    <a:pt x="922" y="23"/>
                  </a:cubicBezTo>
                  <a:cubicBezTo>
                    <a:pt x="421" y="103"/>
                    <a:pt x="1" y="784"/>
                    <a:pt x="421" y="1185"/>
                  </a:cubicBezTo>
                  <a:cubicBezTo>
                    <a:pt x="517" y="1251"/>
                    <a:pt x="631" y="1282"/>
                    <a:pt x="750" y="1282"/>
                  </a:cubicBezTo>
                  <a:cubicBezTo>
                    <a:pt x="957" y="1282"/>
                    <a:pt x="1178" y="1190"/>
                    <a:pt x="1342" y="1025"/>
                  </a:cubicBezTo>
                  <a:cubicBezTo>
                    <a:pt x="1651" y="644"/>
                    <a:pt x="1532" y="1"/>
                    <a:pt x="1076"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5154;p49"/>
            <p:cNvSpPr/>
            <p:nvPr/>
          </p:nvSpPr>
          <p:spPr>
            <a:xfrm>
              <a:off x="4360151" y="5340257"/>
              <a:ext cx="48215" cy="34448"/>
            </a:xfrm>
            <a:custGeom>
              <a:avLst/>
              <a:gdLst/>
              <a:ahLst/>
              <a:cxnLst/>
              <a:rect l="l" t="t" r="r" b="b"/>
              <a:pathLst>
                <a:path w="1681" h="1201" extrusionOk="0">
                  <a:moveTo>
                    <a:pt x="718" y="0"/>
                  </a:moveTo>
                  <a:cubicBezTo>
                    <a:pt x="37" y="0"/>
                    <a:pt x="0" y="1028"/>
                    <a:pt x="787" y="1197"/>
                  </a:cubicBezTo>
                  <a:cubicBezTo>
                    <a:pt x="815" y="1200"/>
                    <a:pt x="843" y="1201"/>
                    <a:pt x="869" y="1201"/>
                  </a:cubicBezTo>
                  <a:cubicBezTo>
                    <a:pt x="1633" y="1201"/>
                    <a:pt x="1681" y="112"/>
                    <a:pt x="868" y="15"/>
                  </a:cubicBezTo>
                  <a:cubicBezTo>
                    <a:pt x="815" y="5"/>
                    <a:pt x="765" y="0"/>
                    <a:pt x="718"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5155;p49"/>
            <p:cNvSpPr/>
            <p:nvPr/>
          </p:nvSpPr>
          <p:spPr>
            <a:xfrm>
              <a:off x="4452224" y="5360880"/>
              <a:ext cx="40815" cy="37631"/>
            </a:xfrm>
            <a:custGeom>
              <a:avLst/>
              <a:gdLst/>
              <a:ahLst/>
              <a:cxnLst/>
              <a:rect l="l" t="t" r="r" b="b"/>
              <a:pathLst>
                <a:path w="1423" h="1312" extrusionOk="0">
                  <a:moveTo>
                    <a:pt x="694" y="0"/>
                  </a:moveTo>
                  <a:cubicBezTo>
                    <a:pt x="396" y="0"/>
                    <a:pt x="95" y="184"/>
                    <a:pt x="1" y="478"/>
                  </a:cubicBezTo>
                  <a:cubicBezTo>
                    <a:pt x="1" y="798"/>
                    <a:pt x="81" y="1139"/>
                    <a:pt x="422" y="1219"/>
                  </a:cubicBezTo>
                  <a:cubicBezTo>
                    <a:pt x="506" y="1283"/>
                    <a:pt x="603" y="1311"/>
                    <a:pt x="701" y="1311"/>
                  </a:cubicBezTo>
                  <a:cubicBezTo>
                    <a:pt x="879" y="1311"/>
                    <a:pt x="1059" y="1214"/>
                    <a:pt x="1163" y="1059"/>
                  </a:cubicBezTo>
                  <a:cubicBezTo>
                    <a:pt x="1343" y="899"/>
                    <a:pt x="1423" y="558"/>
                    <a:pt x="1243" y="298"/>
                  </a:cubicBezTo>
                  <a:cubicBezTo>
                    <a:pt x="1110" y="91"/>
                    <a:pt x="903" y="0"/>
                    <a:pt x="694"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5156;p49"/>
            <p:cNvSpPr/>
            <p:nvPr/>
          </p:nvSpPr>
          <p:spPr>
            <a:xfrm>
              <a:off x="4559672" y="5387068"/>
              <a:ext cx="33186" cy="32928"/>
            </a:xfrm>
            <a:custGeom>
              <a:avLst/>
              <a:gdLst/>
              <a:ahLst/>
              <a:cxnLst/>
              <a:rect l="l" t="t" r="r" b="b"/>
              <a:pathLst>
                <a:path w="1157" h="1148" extrusionOk="0">
                  <a:moveTo>
                    <a:pt x="629" y="1"/>
                  </a:moveTo>
                  <a:cubicBezTo>
                    <a:pt x="501" y="1"/>
                    <a:pt x="369" y="67"/>
                    <a:pt x="261" y="226"/>
                  </a:cubicBezTo>
                  <a:cubicBezTo>
                    <a:pt x="100" y="386"/>
                    <a:pt x="0" y="646"/>
                    <a:pt x="100" y="807"/>
                  </a:cubicBezTo>
                  <a:cubicBezTo>
                    <a:pt x="261" y="1067"/>
                    <a:pt x="501" y="1147"/>
                    <a:pt x="681" y="1147"/>
                  </a:cubicBezTo>
                  <a:cubicBezTo>
                    <a:pt x="922" y="1147"/>
                    <a:pt x="1102" y="887"/>
                    <a:pt x="1102" y="646"/>
                  </a:cubicBezTo>
                  <a:cubicBezTo>
                    <a:pt x="1157" y="305"/>
                    <a:pt x="904" y="1"/>
                    <a:pt x="629"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5157;p49"/>
            <p:cNvSpPr/>
            <p:nvPr/>
          </p:nvSpPr>
          <p:spPr>
            <a:xfrm>
              <a:off x="4650999" y="5423009"/>
              <a:ext cx="40442" cy="30461"/>
            </a:xfrm>
            <a:custGeom>
              <a:avLst/>
              <a:gdLst/>
              <a:ahLst/>
              <a:cxnLst/>
              <a:rect l="l" t="t" r="r" b="b"/>
              <a:pathLst>
                <a:path w="1410" h="1062" extrusionOk="0">
                  <a:moveTo>
                    <a:pt x="677" y="0"/>
                  </a:moveTo>
                  <a:cubicBezTo>
                    <a:pt x="374" y="0"/>
                    <a:pt x="81" y="130"/>
                    <a:pt x="81" y="395"/>
                  </a:cubicBezTo>
                  <a:cubicBezTo>
                    <a:pt x="1" y="555"/>
                    <a:pt x="161" y="735"/>
                    <a:pt x="321" y="896"/>
                  </a:cubicBezTo>
                  <a:cubicBezTo>
                    <a:pt x="502" y="976"/>
                    <a:pt x="582" y="1056"/>
                    <a:pt x="742" y="1056"/>
                  </a:cubicBezTo>
                  <a:cubicBezTo>
                    <a:pt x="763" y="1060"/>
                    <a:pt x="784" y="1062"/>
                    <a:pt x="805" y="1062"/>
                  </a:cubicBezTo>
                  <a:cubicBezTo>
                    <a:pt x="1188" y="1062"/>
                    <a:pt x="1410" y="382"/>
                    <a:pt x="1163" y="135"/>
                  </a:cubicBezTo>
                  <a:cubicBezTo>
                    <a:pt x="1036" y="45"/>
                    <a:pt x="855" y="0"/>
                    <a:pt x="677"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5158;p49"/>
            <p:cNvSpPr/>
            <p:nvPr/>
          </p:nvSpPr>
          <p:spPr>
            <a:xfrm>
              <a:off x="4759365" y="5449196"/>
              <a:ext cx="39897" cy="34333"/>
            </a:xfrm>
            <a:custGeom>
              <a:avLst/>
              <a:gdLst/>
              <a:ahLst/>
              <a:cxnLst/>
              <a:rect l="l" t="t" r="r" b="b"/>
              <a:pathLst>
                <a:path w="1391" h="1197" extrusionOk="0">
                  <a:moveTo>
                    <a:pt x="658" y="0"/>
                  </a:moveTo>
                  <a:cubicBezTo>
                    <a:pt x="310" y="0"/>
                    <a:pt x="1" y="395"/>
                    <a:pt x="148" y="724"/>
                  </a:cubicBezTo>
                  <a:cubicBezTo>
                    <a:pt x="229" y="904"/>
                    <a:pt x="389" y="1064"/>
                    <a:pt x="549" y="1144"/>
                  </a:cubicBezTo>
                  <a:cubicBezTo>
                    <a:pt x="624" y="1177"/>
                    <a:pt x="709" y="1197"/>
                    <a:pt x="795" y="1197"/>
                  </a:cubicBezTo>
                  <a:cubicBezTo>
                    <a:pt x="918" y="1197"/>
                    <a:pt x="1044" y="1158"/>
                    <a:pt x="1150" y="1064"/>
                  </a:cubicBezTo>
                  <a:cubicBezTo>
                    <a:pt x="1390" y="824"/>
                    <a:pt x="1150" y="323"/>
                    <a:pt x="890" y="63"/>
                  </a:cubicBezTo>
                  <a:cubicBezTo>
                    <a:pt x="814" y="19"/>
                    <a:pt x="735" y="0"/>
                    <a:pt x="658"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5159;p49"/>
            <p:cNvSpPr/>
            <p:nvPr/>
          </p:nvSpPr>
          <p:spPr>
            <a:xfrm>
              <a:off x="4854393" y="5472344"/>
              <a:ext cx="38492" cy="35337"/>
            </a:xfrm>
            <a:custGeom>
              <a:avLst/>
              <a:gdLst/>
              <a:ahLst/>
              <a:cxnLst/>
              <a:rect l="l" t="t" r="r" b="b"/>
              <a:pathLst>
                <a:path w="1342" h="1232" extrusionOk="0">
                  <a:moveTo>
                    <a:pt x="432" y="1"/>
                  </a:moveTo>
                  <a:cubicBezTo>
                    <a:pt x="305" y="1"/>
                    <a:pt x="182" y="51"/>
                    <a:pt x="80" y="177"/>
                  </a:cubicBezTo>
                  <a:cubicBezTo>
                    <a:pt x="0" y="337"/>
                    <a:pt x="0" y="598"/>
                    <a:pt x="80" y="758"/>
                  </a:cubicBezTo>
                  <a:cubicBezTo>
                    <a:pt x="160" y="918"/>
                    <a:pt x="341" y="1098"/>
                    <a:pt x="581" y="1179"/>
                  </a:cubicBezTo>
                  <a:cubicBezTo>
                    <a:pt x="647" y="1212"/>
                    <a:pt x="745" y="1231"/>
                    <a:pt x="847" y="1231"/>
                  </a:cubicBezTo>
                  <a:cubicBezTo>
                    <a:pt x="992" y="1231"/>
                    <a:pt x="1148" y="1192"/>
                    <a:pt x="1242" y="1098"/>
                  </a:cubicBezTo>
                  <a:cubicBezTo>
                    <a:pt x="1342" y="918"/>
                    <a:pt x="1342" y="678"/>
                    <a:pt x="1162" y="518"/>
                  </a:cubicBezTo>
                  <a:cubicBezTo>
                    <a:pt x="1049" y="279"/>
                    <a:pt x="730" y="1"/>
                    <a:pt x="432"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5160;p49"/>
            <p:cNvSpPr/>
            <p:nvPr/>
          </p:nvSpPr>
          <p:spPr>
            <a:xfrm>
              <a:off x="4770494" y="4592654"/>
              <a:ext cx="37574" cy="25355"/>
            </a:xfrm>
            <a:custGeom>
              <a:avLst/>
              <a:gdLst/>
              <a:ahLst/>
              <a:cxnLst/>
              <a:rect l="l" t="t" r="r" b="b"/>
              <a:pathLst>
                <a:path w="1310" h="884" extrusionOk="0">
                  <a:moveTo>
                    <a:pt x="1126" y="0"/>
                  </a:moveTo>
                  <a:cubicBezTo>
                    <a:pt x="1091" y="0"/>
                    <a:pt x="1050" y="13"/>
                    <a:pt x="1002" y="42"/>
                  </a:cubicBezTo>
                  <a:cubicBezTo>
                    <a:pt x="762" y="222"/>
                    <a:pt x="421" y="302"/>
                    <a:pt x="161" y="462"/>
                  </a:cubicBezTo>
                  <a:cubicBezTo>
                    <a:pt x="161" y="543"/>
                    <a:pt x="81" y="543"/>
                    <a:pt x="1" y="643"/>
                  </a:cubicBezTo>
                  <a:lnTo>
                    <a:pt x="1" y="803"/>
                  </a:lnTo>
                  <a:cubicBezTo>
                    <a:pt x="81" y="883"/>
                    <a:pt x="161" y="883"/>
                    <a:pt x="341" y="883"/>
                  </a:cubicBezTo>
                  <a:cubicBezTo>
                    <a:pt x="662" y="803"/>
                    <a:pt x="922" y="643"/>
                    <a:pt x="1162" y="382"/>
                  </a:cubicBezTo>
                  <a:cubicBezTo>
                    <a:pt x="1310" y="251"/>
                    <a:pt x="1283" y="0"/>
                    <a:pt x="1126"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5161;p49"/>
            <p:cNvSpPr/>
            <p:nvPr/>
          </p:nvSpPr>
          <p:spPr>
            <a:xfrm>
              <a:off x="4806692" y="4603612"/>
              <a:ext cx="21282" cy="15345"/>
            </a:xfrm>
            <a:custGeom>
              <a:avLst/>
              <a:gdLst/>
              <a:ahLst/>
              <a:cxnLst/>
              <a:rect l="l" t="t" r="r" b="b"/>
              <a:pathLst>
                <a:path w="742" h="535" extrusionOk="0">
                  <a:moveTo>
                    <a:pt x="401" y="0"/>
                  </a:moveTo>
                  <a:cubicBezTo>
                    <a:pt x="241" y="0"/>
                    <a:pt x="1" y="161"/>
                    <a:pt x="81" y="421"/>
                  </a:cubicBezTo>
                  <a:cubicBezTo>
                    <a:pt x="81" y="478"/>
                    <a:pt x="161" y="534"/>
                    <a:pt x="236" y="534"/>
                  </a:cubicBezTo>
                  <a:cubicBezTo>
                    <a:pt x="267" y="534"/>
                    <a:pt x="298" y="525"/>
                    <a:pt x="321" y="501"/>
                  </a:cubicBezTo>
                  <a:cubicBezTo>
                    <a:pt x="581" y="421"/>
                    <a:pt x="742" y="80"/>
                    <a:pt x="401"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5162;p49"/>
            <p:cNvSpPr/>
            <p:nvPr/>
          </p:nvSpPr>
          <p:spPr>
            <a:xfrm>
              <a:off x="4746371" y="4620277"/>
              <a:ext cx="21856" cy="12075"/>
            </a:xfrm>
            <a:custGeom>
              <a:avLst/>
              <a:gdLst/>
              <a:ahLst/>
              <a:cxnLst/>
              <a:rect l="l" t="t" r="r" b="b"/>
              <a:pathLst>
                <a:path w="762" h="421" extrusionOk="0">
                  <a:moveTo>
                    <a:pt x="601" y="0"/>
                  </a:moveTo>
                  <a:cubicBezTo>
                    <a:pt x="501" y="0"/>
                    <a:pt x="261" y="80"/>
                    <a:pt x="181" y="180"/>
                  </a:cubicBezTo>
                  <a:lnTo>
                    <a:pt x="1" y="180"/>
                  </a:lnTo>
                  <a:lnTo>
                    <a:pt x="1" y="261"/>
                  </a:lnTo>
                  <a:cubicBezTo>
                    <a:pt x="1" y="341"/>
                    <a:pt x="1" y="341"/>
                    <a:pt x="101" y="421"/>
                  </a:cubicBezTo>
                  <a:lnTo>
                    <a:pt x="181" y="421"/>
                  </a:lnTo>
                  <a:cubicBezTo>
                    <a:pt x="341" y="421"/>
                    <a:pt x="421" y="341"/>
                    <a:pt x="501" y="341"/>
                  </a:cubicBezTo>
                  <a:cubicBezTo>
                    <a:pt x="682" y="261"/>
                    <a:pt x="762" y="80"/>
                    <a:pt x="601"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5163;p49"/>
            <p:cNvSpPr/>
            <p:nvPr/>
          </p:nvSpPr>
          <p:spPr>
            <a:xfrm>
              <a:off x="4895180" y="4807235"/>
              <a:ext cx="33329" cy="16435"/>
            </a:xfrm>
            <a:custGeom>
              <a:avLst/>
              <a:gdLst/>
              <a:ahLst/>
              <a:cxnLst/>
              <a:rect l="l" t="t" r="r" b="b"/>
              <a:pathLst>
                <a:path w="1162" h="573" extrusionOk="0">
                  <a:moveTo>
                    <a:pt x="151" y="0"/>
                  </a:moveTo>
                  <a:cubicBezTo>
                    <a:pt x="82" y="0"/>
                    <a:pt x="27" y="18"/>
                    <a:pt x="0" y="72"/>
                  </a:cubicBezTo>
                  <a:lnTo>
                    <a:pt x="0" y="252"/>
                  </a:lnTo>
                  <a:cubicBezTo>
                    <a:pt x="0" y="252"/>
                    <a:pt x="0" y="332"/>
                    <a:pt x="80" y="332"/>
                  </a:cubicBezTo>
                  <a:cubicBezTo>
                    <a:pt x="160" y="492"/>
                    <a:pt x="421" y="572"/>
                    <a:pt x="581" y="572"/>
                  </a:cubicBezTo>
                  <a:cubicBezTo>
                    <a:pt x="661" y="572"/>
                    <a:pt x="1001" y="572"/>
                    <a:pt x="1082" y="412"/>
                  </a:cubicBezTo>
                  <a:cubicBezTo>
                    <a:pt x="1162" y="252"/>
                    <a:pt x="661" y="172"/>
                    <a:pt x="581" y="72"/>
                  </a:cubicBezTo>
                  <a:cubicBezTo>
                    <a:pt x="474" y="72"/>
                    <a:pt x="287" y="0"/>
                    <a:pt x="151"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5164;p49"/>
            <p:cNvSpPr/>
            <p:nvPr/>
          </p:nvSpPr>
          <p:spPr>
            <a:xfrm>
              <a:off x="4928482" y="4830898"/>
              <a:ext cx="16693" cy="14599"/>
            </a:xfrm>
            <a:custGeom>
              <a:avLst/>
              <a:gdLst/>
              <a:ahLst/>
              <a:cxnLst/>
              <a:rect l="l" t="t" r="r" b="b"/>
              <a:pathLst>
                <a:path w="582" h="509" extrusionOk="0">
                  <a:moveTo>
                    <a:pt x="249" y="1"/>
                  </a:moveTo>
                  <a:cubicBezTo>
                    <a:pt x="131" y="1"/>
                    <a:pt x="1" y="69"/>
                    <a:pt x="1" y="168"/>
                  </a:cubicBezTo>
                  <a:cubicBezTo>
                    <a:pt x="1" y="248"/>
                    <a:pt x="81" y="348"/>
                    <a:pt x="81" y="428"/>
                  </a:cubicBezTo>
                  <a:cubicBezTo>
                    <a:pt x="161" y="428"/>
                    <a:pt x="261" y="508"/>
                    <a:pt x="341" y="508"/>
                  </a:cubicBezTo>
                  <a:cubicBezTo>
                    <a:pt x="582" y="508"/>
                    <a:pt x="582" y="168"/>
                    <a:pt x="421" y="88"/>
                  </a:cubicBezTo>
                  <a:cubicBezTo>
                    <a:pt x="391" y="27"/>
                    <a:pt x="322" y="1"/>
                    <a:pt x="249"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5165;p49"/>
            <p:cNvSpPr/>
            <p:nvPr/>
          </p:nvSpPr>
          <p:spPr>
            <a:xfrm>
              <a:off x="4861277" y="4809271"/>
              <a:ext cx="19561" cy="9809"/>
            </a:xfrm>
            <a:custGeom>
              <a:avLst/>
              <a:gdLst/>
              <a:ahLst/>
              <a:cxnLst/>
              <a:rect l="l" t="t" r="r" b="b"/>
              <a:pathLst>
                <a:path w="682" h="342" extrusionOk="0">
                  <a:moveTo>
                    <a:pt x="101" y="1"/>
                  </a:moveTo>
                  <a:cubicBezTo>
                    <a:pt x="101" y="1"/>
                    <a:pt x="0" y="1"/>
                    <a:pt x="0" y="101"/>
                  </a:cubicBezTo>
                  <a:cubicBezTo>
                    <a:pt x="0" y="181"/>
                    <a:pt x="0" y="181"/>
                    <a:pt x="101" y="261"/>
                  </a:cubicBezTo>
                  <a:cubicBezTo>
                    <a:pt x="181" y="261"/>
                    <a:pt x="261" y="341"/>
                    <a:pt x="341" y="341"/>
                  </a:cubicBezTo>
                  <a:lnTo>
                    <a:pt x="501" y="341"/>
                  </a:lnTo>
                  <a:cubicBezTo>
                    <a:pt x="601" y="341"/>
                    <a:pt x="681" y="261"/>
                    <a:pt x="681" y="181"/>
                  </a:cubicBezTo>
                  <a:cubicBezTo>
                    <a:pt x="681" y="1"/>
                    <a:pt x="261" y="101"/>
                    <a:pt x="101"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5166;p49"/>
            <p:cNvSpPr/>
            <p:nvPr/>
          </p:nvSpPr>
          <p:spPr>
            <a:xfrm>
              <a:off x="4614830" y="4890846"/>
              <a:ext cx="59774" cy="26474"/>
            </a:xfrm>
            <a:custGeom>
              <a:avLst/>
              <a:gdLst/>
              <a:ahLst/>
              <a:cxnLst/>
              <a:rect l="l" t="t" r="r" b="b"/>
              <a:pathLst>
                <a:path w="2084" h="923" extrusionOk="0">
                  <a:moveTo>
                    <a:pt x="180" y="1"/>
                  </a:moveTo>
                  <a:cubicBezTo>
                    <a:pt x="80" y="81"/>
                    <a:pt x="0" y="261"/>
                    <a:pt x="0" y="341"/>
                  </a:cubicBezTo>
                  <a:cubicBezTo>
                    <a:pt x="0" y="501"/>
                    <a:pt x="180" y="501"/>
                    <a:pt x="260" y="582"/>
                  </a:cubicBezTo>
                  <a:cubicBezTo>
                    <a:pt x="681" y="662"/>
                    <a:pt x="1082" y="762"/>
                    <a:pt x="1422" y="842"/>
                  </a:cubicBezTo>
                  <a:cubicBezTo>
                    <a:pt x="1582" y="922"/>
                    <a:pt x="1682" y="922"/>
                    <a:pt x="1843" y="922"/>
                  </a:cubicBezTo>
                  <a:cubicBezTo>
                    <a:pt x="1923" y="842"/>
                    <a:pt x="2083" y="762"/>
                    <a:pt x="2083" y="662"/>
                  </a:cubicBezTo>
                  <a:cubicBezTo>
                    <a:pt x="2083" y="582"/>
                    <a:pt x="2003" y="501"/>
                    <a:pt x="1923" y="421"/>
                  </a:cubicBezTo>
                  <a:cubicBezTo>
                    <a:pt x="1843" y="341"/>
                    <a:pt x="1763" y="341"/>
                    <a:pt x="1682" y="261"/>
                  </a:cubicBezTo>
                  <a:cubicBezTo>
                    <a:pt x="1342" y="161"/>
                    <a:pt x="921" y="81"/>
                    <a:pt x="581"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5167;p49"/>
            <p:cNvSpPr/>
            <p:nvPr/>
          </p:nvSpPr>
          <p:spPr>
            <a:xfrm>
              <a:off x="4571719" y="4905016"/>
              <a:ext cx="24179" cy="12305"/>
            </a:xfrm>
            <a:custGeom>
              <a:avLst/>
              <a:gdLst/>
              <a:ahLst/>
              <a:cxnLst/>
              <a:rect l="l" t="t" r="r" b="b"/>
              <a:pathLst>
                <a:path w="843" h="429" extrusionOk="0">
                  <a:moveTo>
                    <a:pt x="627" y="0"/>
                  </a:moveTo>
                  <a:cubicBezTo>
                    <a:pt x="447" y="0"/>
                    <a:pt x="155" y="194"/>
                    <a:pt x="81" y="268"/>
                  </a:cubicBezTo>
                  <a:cubicBezTo>
                    <a:pt x="1" y="268"/>
                    <a:pt x="1" y="348"/>
                    <a:pt x="1" y="348"/>
                  </a:cubicBezTo>
                  <a:cubicBezTo>
                    <a:pt x="1" y="428"/>
                    <a:pt x="81" y="428"/>
                    <a:pt x="181" y="428"/>
                  </a:cubicBezTo>
                  <a:cubicBezTo>
                    <a:pt x="341" y="428"/>
                    <a:pt x="582" y="428"/>
                    <a:pt x="682" y="268"/>
                  </a:cubicBezTo>
                  <a:cubicBezTo>
                    <a:pt x="762" y="268"/>
                    <a:pt x="842" y="168"/>
                    <a:pt x="762" y="88"/>
                  </a:cubicBezTo>
                  <a:cubicBezTo>
                    <a:pt x="741" y="25"/>
                    <a:pt x="691" y="0"/>
                    <a:pt x="627"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5168;p49"/>
            <p:cNvSpPr/>
            <p:nvPr/>
          </p:nvSpPr>
          <p:spPr>
            <a:xfrm>
              <a:off x="4651315" y="4928881"/>
              <a:ext cx="20967" cy="14858"/>
            </a:xfrm>
            <a:custGeom>
              <a:avLst/>
              <a:gdLst/>
              <a:ahLst/>
              <a:cxnLst/>
              <a:rect l="l" t="t" r="r" b="b"/>
              <a:pathLst>
                <a:path w="731" h="518" extrusionOk="0">
                  <a:moveTo>
                    <a:pt x="221" y="1"/>
                  </a:moveTo>
                  <a:cubicBezTo>
                    <a:pt x="51" y="1"/>
                    <a:pt x="1" y="199"/>
                    <a:pt x="70" y="337"/>
                  </a:cubicBezTo>
                  <a:cubicBezTo>
                    <a:pt x="150" y="437"/>
                    <a:pt x="230" y="437"/>
                    <a:pt x="310" y="437"/>
                  </a:cubicBezTo>
                  <a:cubicBezTo>
                    <a:pt x="410" y="517"/>
                    <a:pt x="491" y="517"/>
                    <a:pt x="491" y="517"/>
                  </a:cubicBezTo>
                  <a:cubicBezTo>
                    <a:pt x="571" y="437"/>
                    <a:pt x="651" y="437"/>
                    <a:pt x="651" y="337"/>
                  </a:cubicBezTo>
                  <a:cubicBezTo>
                    <a:pt x="731" y="177"/>
                    <a:pt x="410" y="17"/>
                    <a:pt x="310" y="17"/>
                  </a:cubicBezTo>
                  <a:cubicBezTo>
                    <a:pt x="277" y="6"/>
                    <a:pt x="248" y="1"/>
                    <a:pt x="221"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5169;p49"/>
            <p:cNvSpPr/>
            <p:nvPr/>
          </p:nvSpPr>
          <p:spPr>
            <a:xfrm>
              <a:off x="4824705" y="5012120"/>
              <a:ext cx="53837" cy="52833"/>
            </a:xfrm>
            <a:custGeom>
              <a:avLst/>
              <a:gdLst/>
              <a:ahLst/>
              <a:cxnLst/>
              <a:rect l="l" t="t" r="r" b="b"/>
              <a:pathLst>
                <a:path w="1877" h="1842" extrusionOk="0">
                  <a:moveTo>
                    <a:pt x="432" y="1"/>
                  </a:moveTo>
                  <a:cubicBezTo>
                    <a:pt x="1" y="1"/>
                    <a:pt x="550" y="958"/>
                    <a:pt x="695" y="1120"/>
                  </a:cubicBezTo>
                  <a:cubicBezTo>
                    <a:pt x="875" y="1441"/>
                    <a:pt x="1115" y="1621"/>
                    <a:pt x="1456" y="1781"/>
                  </a:cubicBezTo>
                  <a:cubicBezTo>
                    <a:pt x="1496" y="1821"/>
                    <a:pt x="1556" y="1841"/>
                    <a:pt x="1616" y="1841"/>
                  </a:cubicBezTo>
                  <a:cubicBezTo>
                    <a:pt x="1676" y="1841"/>
                    <a:pt x="1736" y="1821"/>
                    <a:pt x="1776" y="1781"/>
                  </a:cubicBezTo>
                  <a:cubicBezTo>
                    <a:pt x="1876" y="1781"/>
                    <a:pt x="1876" y="1701"/>
                    <a:pt x="1876" y="1621"/>
                  </a:cubicBezTo>
                  <a:cubicBezTo>
                    <a:pt x="1876" y="1541"/>
                    <a:pt x="1876" y="1441"/>
                    <a:pt x="1776" y="1361"/>
                  </a:cubicBezTo>
                  <a:cubicBezTo>
                    <a:pt x="1536" y="860"/>
                    <a:pt x="1115" y="279"/>
                    <a:pt x="614" y="39"/>
                  </a:cubicBezTo>
                  <a:cubicBezTo>
                    <a:pt x="540" y="13"/>
                    <a:pt x="480" y="1"/>
                    <a:pt x="432"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5170;p49"/>
            <p:cNvSpPr/>
            <p:nvPr/>
          </p:nvSpPr>
          <p:spPr>
            <a:xfrm>
              <a:off x="4852069" y="5072957"/>
              <a:ext cx="26474" cy="14399"/>
            </a:xfrm>
            <a:custGeom>
              <a:avLst/>
              <a:gdLst/>
              <a:ahLst/>
              <a:cxnLst/>
              <a:rect l="l" t="t" r="r" b="b"/>
              <a:pathLst>
                <a:path w="923" h="502" extrusionOk="0">
                  <a:moveTo>
                    <a:pt x="662" y="1"/>
                  </a:moveTo>
                  <a:cubicBezTo>
                    <a:pt x="582" y="1"/>
                    <a:pt x="241" y="81"/>
                    <a:pt x="161" y="161"/>
                  </a:cubicBezTo>
                  <a:cubicBezTo>
                    <a:pt x="81" y="161"/>
                    <a:pt x="1" y="161"/>
                    <a:pt x="1" y="241"/>
                  </a:cubicBezTo>
                  <a:cubicBezTo>
                    <a:pt x="1" y="241"/>
                    <a:pt x="1" y="321"/>
                    <a:pt x="81" y="321"/>
                  </a:cubicBezTo>
                  <a:cubicBezTo>
                    <a:pt x="81" y="321"/>
                    <a:pt x="81" y="421"/>
                    <a:pt x="161" y="421"/>
                  </a:cubicBezTo>
                  <a:cubicBezTo>
                    <a:pt x="241" y="421"/>
                    <a:pt x="422" y="502"/>
                    <a:pt x="502" y="502"/>
                  </a:cubicBezTo>
                  <a:cubicBezTo>
                    <a:pt x="582" y="502"/>
                    <a:pt x="662" y="421"/>
                    <a:pt x="742" y="421"/>
                  </a:cubicBezTo>
                  <a:cubicBezTo>
                    <a:pt x="922" y="321"/>
                    <a:pt x="922" y="81"/>
                    <a:pt x="662"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5171;p49"/>
            <p:cNvSpPr/>
            <p:nvPr/>
          </p:nvSpPr>
          <p:spPr>
            <a:xfrm>
              <a:off x="4821063" y="5036328"/>
              <a:ext cx="16693" cy="14829"/>
            </a:xfrm>
            <a:custGeom>
              <a:avLst/>
              <a:gdLst/>
              <a:ahLst/>
              <a:cxnLst/>
              <a:rect l="l" t="t" r="r" b="b"/>
              <a:pathLst>
                <a:path w="582" h="517" extrusionOk="0">
                  <a:moveTo>
                    <a:pt x="362" y="1"/>
                  </a:moveTo>
                  <a:cubicBezTo>
                    <a:pt x="262" y="1"/>
                    <a:pt x="80" y="207"/>
                    <a:pt x="80" y="276"/>
                  </a:cubicBezTo>
                  <a:cubicBezTo>
                    <a:pt x="0" y="357"/>
                    <a:pt x="80" y="437"/>
                    <a:pt x="80" y="517"/>
                  </a:cubicBezTo>
                  <a:lnTo>
                    <a:pt x="321" y="517"/>
                  </a:lnTo>
                  <a:cubicBezTo>
                    <a:pt x="501" y="437"/>
                    <a:pt x="581" y="196"/>
                    <a:pt x="401" y="16"/>
                  </a:cubicBezTo>
                  <a:cubicBezTo>
                    <a:pt x="390" y="6"/>
                    <a:pt x="377" y="1"/>
                    <a:pt x="362"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5172;p49"/>
            <p:cNvSpPr/>
            <p:nvPr/>
          </p:nvSpPr>
          <p:spPr>
            <a:xfrm>
              <a:off x="4490717" y="5197787"/>
              <a:ext cx="50022" cy="37201"/>
            </a:xfrm>
            <a:custGeom>
              <a:avLst/>
              <a:gdLst/>
              <a:ahLst/>
              <a:cxnLst/>
              <a:rect l="l" t="t" r="r" b="b"/>
              <a:pathLst>
                <a:path w="1744" h="1297" extrusionOk="0">
                  <a:moveTo>
                    <a:pt x="1267" y="0"/>
                  </a:moveTo>
                  <a:cubicBezTo>
                    <a:pt x="966" y="0"/>
                    <a:pt x="585" y="123"/>
                    <a:pt x="401" y="235"/>
                  </a:cubicBezTo>
                  <a:cubicBezTo>
                    <a:pt x="81" y="396"/>
                    <a:pt x="1" y="976"/>
                    <a:pt x="241" y="1237"/>
                  </a:cubicBezTo>
                  <a:cubicBezTo>
                    <a:pt x="281" y="1277"/>
                    <a:pt x="366" y="1297"/>
                    <a:pt x="461" y="1297"/>
                  </a:cubicBezTo>
                  <a:cubicBezTo>
                    <a:pt x="557" y="1297"/>
                    <a:pt x="662" y="1277"/>
                    <a:pt x="742" y="1237"/>
                  </a:cubicBezTo>
                  <a:cubicBezTo>
                    <a:pt x="1002" y="1237"/>
                    <a:pt x="1162" y="1077"/>
                    <a:pt x="1403" y="896"/>
                  </a:cubicBezTo>
                  <a:cubicBezTo>
                    <a:pt x="1503" y="816"/>
                    <a:pt x="1663" y="656"/>
                    <a:pt x="1663" y="576"/>
                  </a:cubicBezTo>
                  <a:cubicBezTo>
                    <a:pt x="1743" y="396"/>
                    <a:pt x="1743" y="155"/>
                    <a:pt x="1583" y="75"/>
                  </a:cubicBezTo>
                  <a:cubicBezTo>
                    <a:pt x="1506" y="22"/>
                    <a:pt x="1394" y="0"/>
                    <a:pt x="1267"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5173;p49"/>
            <p:cNvSpPr/>
            <p:nvPr/>
          </p:nvSpPr>
          <p:spPr>
            <a:xfrm>
              <a:off x="4513979" y="5241816"/>
              <a:ext cx="34218" cy="12706"/>
            </a:xfrm>
            <a:custGeom>
              <a:avLst/>
              <a:gdLst/>
              <a:ahLst/>
              <a:cxnLst/>
              <a:rect l="l" t="t" r="r" b="b"/>
              <a:pathLst>
                <a:path w="1193" h="443" extrusionOk="0">
                  <a:moveTo>
                    <a:pt x="597" y="0"/>
                  </a:moveTo>
                  <a:cubicBezTo>
                    <a:pt x="536" y="0"/>
                    <a:pt x="480" y="12"/>
                    <a:pt x="432" y="42"/>
                  </a:cubicBezTo>
                  <a:cubicBezTo>
                    <a:pt x="397" y="42"/>
                    <a:pt x="298" y="23"/>
                    <a:pt x="210" y="23"/>
                  </a:cubicBezTo>
                  <a:cubicBezTo>
                    <a:pt x="96" y="23"/>
                    <a:pt x="1" y="55"/>
                    <a:pt x="91" y="203"/>
                  </a:cubicBezTo>
                  <a:cubicBezTo>
                    <a:pt x="191" y="283"/>
                    <a:pt x="191" y="283"/>
                    <a:pt x="271" y="283"/>
                  </a:cubicBezTo>
                  <a:cubicBezTo>
                    <a:pt x="512" y="443"/>
                    <a:pt x="772" y="443"/>
                    <a:pt x="1012" y="443"/>
                  </a:cubicBezTo>
                  <a:cubicBezTo>
                    <a:pt x="1093" y="363"/>
                    <a:pt x="1193" y="363"/>
                    <a:pt x="1193" y="283"/>
                  </a:cubicBezTo>
                  <a:cubicBezTo>
                    <a:pt x="1193" y="203"/>
                    <a:pt x="1093" y="122"/>
                    <a:pt x="1012" y="122"/>
                  </a:cubicBezTo>
                  <a:cubicBezTo>
                    <a:pt x="900" y="66"/>
                    <a:pt x="739" y="0"/>
                    <a:pt x="597"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5174;p49"/>
            <p:cNvSpPr/>
            <p:nvPr/>
          </p:nvSpPr>
          <p:spPr>
            <a:xfrm>
              <a:off x="4471757" y="5244455"/>
              <a:ext cx="21282" cy="10068"/>
            </a:xfrm>
            <a:custGeom>
              <a:avLst/>
              <a:gdLst/>
              <a:ahLst/>
              <a:cxnLst/>
              <a:rect l="l" t="t" r="r" b="b"/>
              <a:pathLst>
                <a:path w="742" h="351" extrusionOk="0">
                  <a:moveTo>
                    <a:pt x="481" y="0"/>
                  </a:moveTo>
                  <a:cubicBezTo>
                    <a:pt x="268" y="0"/>
                    <a:pt x="1" y="91"/>
                    <a:pt x="61" y="271"/>
                  </a:cubicBezTo>
                  <a:cubicBezTo>
                    <a:pt x="161" y="351"/>
                    <a:pt x="241" y="351"/>
                    <a:pt x="241" y="351"/>
                  </a:cubicBezTo>
                  <a:lnTo>
                    <a:pt x="482" y="351"/>
                  </a:lnTo>
                  <a:cubicBezTo>
                    <a:pt x="562" y="351"/>
                    <a:pt x="662" y="271"/>
                    <a:pt x="662" y="191"/>
                  </a:cubicBezTo>
                  <a:cubicBezTo>
                    <a:pt x="742" y="111"/>
                    <a:pt x="662" y="30"/>
                    <a:pt x="662" y="30"/>
                  </a:cubicBezTo>
                  <a:cubicBezTo>
                    <a:pt x="617" y="10"/>
                    <a:pt x="552" y="0"/>
                    <a:pt x="481"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5175;p49"/>
            <p:cNvSpPr/>
            <p:nvPr/>
          </p:nvSpPr>
          <p:spPr>
            <a:xfrm>
              <a:off x="4700994" y="5366215"/>
              <a:ext cx="45404" cy="20451"/>
            </a:xfrm>
            <a:custGeom>
              <a:avLst/>
              <a:gdLst/>
              <a:ahLst/>
              <a:cxnLst/>
              <a:rect l="l" t="t" r="r" b="b"/>
              <a:pathLst>
                <a:path w="1583" h="713" extrusionOk="0">
                  <a:moveTo>
                    <a:pt x="672" y="0"/>
                  </a:moveTo>
                  <a:cubicBezTo>
                    <a:pt x="593" y="0"/>
                    <a:pt x="510" y="10"/>
                    <a:pt x="421" y="32"/>
                  </a:cubicBezTo>
                  <a:cubicBezTo>
                    <a:pt x="181" y="32"/>
                    <a:pt x="0" y="292"/>
                    <a:pt x="261" y="452"/>
                  </a:cubicBezTo>
                  <a:cubicBezTo>
                    <a:pt x="261" y="532"/>
                    <a:pt x="341" y="532"/>
                    <a:pt x="501" y="612"/>
                  </a:cubicBezTo>
                  <a:cubicBezTo>
                    <a:pt x="681" y="713"/>
                    <a:pt x="922" y="713"/>
                    <a:pt x="1182" y="713"/>
                  </a:cubicBezTo>
                  <a:cubicBezTo>
                    <a:pt x="1262" y="713"/>
                    <a:pt x="1342" y="713"/>
                    <a:pt x="1422" y="612"/>
                  </a:cubicBezTo>
                  <a:cubicBezTo>
                    <a:pt x="1502" y="612"/>
                    <a:pt x="1583" y="532"/>
                    <a:pt x="1583" y="452"/>
                  </a:cubicBezTo>
                  <a:cubicBezTo>
                    <a:pt x="1583" y="372"/>
                    <a:pt x="1583" y="292"/>
                    <a:pt x="1502" y="292"/>
                  </a:cubicBezTo>
                  <a:cubicBezTo>
                    <a:pt x="1422" y="212"/>
                    <a:pt x="1422" y="212"/>
                    <a:pt x="1342" y="212"/>
                  </a:cubicBezTo>
                  <a:cubicBezTo>
                    <a:pt x="1091" y="79"/>
                    <a:pt x="895" y="0"/>
                    <a:pt x="672"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5176;p49"/>
            <p:cNvSpPr/>
            <p:nvPr/>
          </p:nvSpPr>
          <p:spPr>
            <a:xfrm>
              <a:off x="4744077" y="5391801"/>
              <a:ext cx="21856" cy="9236"/>
            </a:xfrm>
            <a:custGeom>
              <a:avLst/>
              <a:gdLst/>
              <a:ahLst/>
              <a:cxnLst/>
              <a:rect l="l" t="t" r="r" b="b"/>
              <a:pathLst>
                <a:path w="762" h="322" extrusionOk="0">
                  <a:moveTo>
                    <a:pt x="679" y="1"/>
                  </a:moveTo>
                  <a:cubicBezTo>
                    <a:pt x="656" y="1"/>
                    <a:pt x="631" y="21"/>
                    <a:pt x="581" y="61"/>
                  </a:cubicBezTo>
                  <a:cubicBezTo>
                    <a:pt x="501" y="61"/>
                    <a:pt x="0" y="61"/>
                    <a:pt x="81" y="221"/>
                  </a:cubicBezTo>
                  <a:cubicBezTo>
                    <a:pt x="181" y="221"/>
                    <a:pt x="181" y="321"/>
                    <a:pt x="181" y="321"/>
                  </a:cubicBezTo>
                  <a:lnTo>
                    <a:pt x="421" y="321"/>
                  </a:lnTo>
                  <a:cubicBezTo>
                    <a:pt x="581" y="321"/>
                    <a:pt x="681" y="221"/>
                    <a:pt x="681" y="221"/>
                  </a:cubicBezTo>
                  <a:lnTo>
                    <a:pt x="762" y="141"/>
                  </a:lnTo>
                  <a:lnTo>
                    <a:pt x="762" y="61"/>
                  </a:lnTo>
                  <a:cubicBezTo>
                    <a:pt x="722" y="21"/>
                    <a:pt x="702" y="1"/>
                    <a:pt x="679"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5177;p49"/>
            <p:cNvSpPr/>
            <p:nvPr/>
          </p:nvSpPr>
          <p:spPr>
            <a:xfrm>
              <a:off x="4674577" y="5371120"/>
              <a:ext cx="20565" cy="8088"/>
            </a:xfrm>
            <a:custGeom>
              <a:avLst/>
              <a:gdLst/>
              <a:ahLst/>
              <a:cxnLst/>
              <a:rect l="l" t="t" r="r" b="b"/>
              <a:pathLst>
                <a:path w="717" h="282" extrusionOk="0">
                  <a:moveTo>
                    <a:pt x="321" y="1"/>
                  </a:moveTo>
                  <a:cubicBezTo>
                    <a:pt x="257" y="1"/>
                    <a:pt x="202" y="13"/>
                    <a:pt x="180" y="41"/>
                  </a:cubicBezTo>
                  <a:cubicBezTo>
                    <a:pt x="100" y="41"/>
                    <a:pt x="0" y="121"/>
                    <a:pt x="100" y="201"/>
                  </a:cubicBezTo>
                  <a:cubicBezTo>
                    <a:pt x="100" y="281"/>
                    <a:pt x="260" y="281"/>
                    <a:pt x="341" y="281"/>
                  </a:cubicBezTo>
                  <a:cubicBezTo>
                    <a:pt x="421" y="281"/>
                    <a:pt x="501" y="281"/>
                    <a:pt x="601" y="201"/>
                  </a:cubicBezTo>
                  <a:cubicBezTo>
                    <a:pt x="717" y="85"/>
                    <a:pt x="487" y="1"/>
                    <a:pt x="321"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5237;p49"/>
          <p:cNvGrpSpPr/>
          <p:nvPr/>
        </p:nvGrpSpPr>
        <p:grpSpPr>
          <a:xfrm rot="-3065322">
            <a:off x="8441383" y="649237"/>
            <a:ext cx="265231" cy="444794"/>
            <a:chOff x="4696405" y="3992484"/>
            <a:chExt cx="837586" cy="1404639"/>
          </a:xfrm>
        </p:grpSpPr>
        <p:sp>
          <p:nvSpPr>
            <p:cNvPr id="658" name="Google Shape;5238;p49"/>
            <p:cNvSpPr/>
            <p:nvPr/>
          </p:nvSpPr>
          <p:spPr>
            <a:xfrm>
              <a:off x="4696405" y="3993488"/>
              <a:ext cx="837586" cy="1403636"/>
            </a:xfrm>
            <a:custGeom>
              <a:avLst/>
              <a:gdLst/>
              <a:ahLst/>
              <a:cxnLst/>
              <a:rect l="l" t="t" r="r" b="b"/>
              <a:pathLst>
                <a:path w="29202" h="48937" extrusionOk="0">
                  <a:moveTo>
                    <a:pt x="19286" y="1"/>
                  </a:moveTo>
                  <a:cubicBezTo>
                    <a:pt x="17736" y="1"/>
                    <a:pt x="16188" y="350"/>
                    <a:pt x="14861" y="1002"/>
                  </a:cubicBezTo>
                  <a:cubicBezTo>
                    <a:pt x="11437" y="2665"/>
                    <a:pt x="9253" y="5749"/>
                    <a:pt x="7431" y="8173"/>
                  </a:cubicBezTo>
                  <a:cubicBezTo>
                    <a:pt x="6590" y="9334"/>
                    <a:pt x="6850" y="11017"/>
                    <a:pt x="8012" y="11918"/>
                  </a:cubicBezTo>
                  <a:cubicBezTo>
                    <a:pt x="8500" y="12249"/>
                    <a:pt x="9044" y="12412"/>
                    <a:pt x="9579" y="12412"/>
                  </a:cubicBezTo>
                  <a:cubicBezTo>
                    <a:pt x="10405" y="12412"/>
                    <a:pt x="11210" y="12023"/>
                    <a:pt x="11757" y="11257"/>
                  </a:cubicBezTo>
                  <a:cubicBezTo>
                    <a:pt x="13259" y="9174"/>
                    <a:pt x="14942" y="6831"/>
                    <a:pt x="17185" y="5749"/>
                  </a:cubicBezTo>
                  <a:cubicBezTo>
                    <a:pt x="17831" y="5446"/>
                    <a:pt x="18604" y="5281"/>
                    <a:pt x="19351" y="5281"/>
                  </a:cubicBezTo>
                  <a:cubicBezTo>
                    <a:pt x="20431" y="5281"/>
                    <a:pt x="21454" y="5628"/>
                    <a:pt x="21952" y="6410"/>
                  </a:cubicBezTo>
                  <a:cubicBezTo>
                    <a:pt x="22873" y="8092"/>
                    <a:pt x="21371" y="11017"/>
                    <a:pt x="20109" y="13020"/>
                  </a:cubicBezTo>
                  <a:lnTo>
                    <a:pt x="741" y="44885"/>
                  </a:lnTo>
                  <a:cubicBezTo>
                    <a:pt x="0" y="46147"/>
                    <a:pt x="341" y="47729"/>
                    <a:pt x="1502" y="48470"/>
                  </a:cubicBezTo>
                  <a:lnTo>
                    <a:pt x="1582" y="48571"/>
                  </a:lnTo>
                  <a:cubicBezTo>
                    <a:pt x="2006" y="48819"/>
                    <a:pt x="2474" y="48937"/>
                    <a:pt x="2938" y="48937"/>
                  </a:cubicBezTo>
                  <a:cubicBezTo>
                    <a:pt x="3856" y="48937"/>
                    <a:pt x="4755" y="48474"/>
                    <a:pt x="5248" y="47649"/>
                  </a:cubicBezTo>
                  <a:lnTo>
                    <a:pt x="24615" y="15763"/>
                  </a:lnTo>
                  <a:cubicBezTo>
                    <a:pt x="26037" y="13520"/>
                    <a:pt x="29202" y="8333"/>
                    <a:pt x="26458" y="3746"/>
                  </a:cubicBezTo>
                  <a:cubicBezTo>
                    <a:pt x="24945" y="1159"/>
                    <a:pt x="22112" y="1"/>
                    <a:pt x="19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5239;p49"/>
            <p:cNvSpPr/>
            <p:nvPr/>
          </p:nvSpPr>
          <p:spPr>
            <a:xfrm>
              <a:off x="5065215" y="4599022"/>
              <a:ext cx="246469" cy="109739"/>
            </a:xfrm>
            <a:custGeom>
              <a:avLst/>
              <a:gdLst/>
              <a:ahLst/>
              <a:cxnLst/>
              <a:rect l="l" t="t" r="r" b="b"/>
              <a:pathLst>
                <a:path w="8593" h="3826" extrusionOk="0">
                  <a:moveTo>
                    <a:pt x="8593" y="0"/>
                  </a:moveTo>
                  <a:lnTo>
                    <a:pt x="2164" y="321"/>
                  </a:lnTo>
                  <a:lnTo>
                    <a:pt x="1" y="3826"/>
                  </a:lnTo>
                  <a:lnTo>
                    <a:pt x="6410" y="3505"/>
                  </a:lnTo>
                  <a:lnTo>
                    <a:pt x="8593" y="0"/>
                  </a:ln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5240;p49"/>
            <p:cNvSpPr/>
            <p:nvPr/>
          </p:nvSpPr>
          <p:spPr>
            <a:xfrm>
              <a:off x="5311662" y="4131943"/>
              <a:ext cx="176971" cy="167793"/>
            </a:xfrm>
            <a:custGeom>
              <a:avLst/>
              <a:gdLst/>
              <a:ahLst/>
              <a:cxnLst/>
              <a:rect l="l" t="t" r="r" b="b"/>
              <a:pathLst>
                <a:path w="6170" h="5850" extrusionOk="0">
                  <a:moveTo>
                    <a:pt x="5589" y="1"/>
                  </a:moveTo>
                  <a:cubicBezTo>
                    <a:pt x="3826" y="501"/>
                    <a:pt x="2164" y="1082"/>
                    <a:pt x="582" y="1843"/>
                  </a:cubicBezTo>
                  <a:cubicBezTo>
                    <a:pt x="1082" y="2925"/>
                    <a:pt x="662" y="4427"/>
                    <a:pt x="1" y="5849"/>
                  </a:cubicBezTo>
                  <a:cubicBezTo>
                    <a:pt x="1924" y="4928"/>
                    <a:pt x="4007" y="4087"/>
                    <a:pt x="6090" y="3426"/>
                  </a:cubicBezTo>
                  <a:cubicBezTo>
                    <a:pt x="6170" y="2344"/>
                    <a:pt x="6010" y="1182"/>
                    <a:pt x="5589"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5241;p49"/>
            <p:cNvSpPr/>
            <p:nvPr/>
          </p:nvSpPr>
          <p:spPr>
            <a:xfrm>
              <a:off x="5189299" y="4376095"/>
              <a:ext cx="253955" cy="129301"/>
            </a:xfrm>
            <a:custGeom>
              <a:avLst/>
              <a:gdLst/>
              <a:ahLst/>
              <a:cxnLst/>
              <a:rect l="l" t="t" r="r" b="b"/>
              <a:pathLst>
                <a:path w="8854" h="4508" extrusionOk="0">
                  <a:moveTo>
                    <a:pt x="8853" y="1"/>
                  </a:moveTo>
                  <a:cubicBezTo>
                    <a:pt x="6690" y="181"/>
                    <a:pt x="4507" y="422"/>
                    <a:pt x="2344" y="762"/>
                  </a:cubicBezTo>
                  <a:lnTo>
                    <a:pt x="1" y="4507"/>
                  </a:lnTo>
                  <a:cubicBezTo>
                    <a:pt x="2264" y="4187"/>
                    <a:pt x="4507" y="3927"/>
                    <a:pt x="6770" y="3686"/>
                  </a:cubicBezTo>
                  <a:lnTo>
                    <a:pt x="7431" y="2424"/>
                  </a:lnTo>
                  <a:cubicBezTo>
                    <a:pt x="7852" y="1844"/>
                    <a:pt x="8353" y="1002"/>
                    <a:pt x="8853"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5242;p49"/>
            <p:cNvSpPr/>
            <p:nvPr/>
          </p:nvSpPr>
          <p:spPr>
            <a:xfrm>
              <a:off x="4835433" y="4991382"/>
              <a:ext cx="232099" cy="100561"/>
            </a:xfrm>
            <a:custGeom>
              <a:avLst/>
              <a:gdLst/>
              <a:ahLst/>
              <a:cxnLst/>
              <a:rect l="l" t="t" r="r" b="b"/>
              <a:pathLst>
                <a:path w="8092" h="3506" extrusionOk="0">
                  <a:moveTo>
                    <a:pt x="2083" y="1"/>
                  </a:moveTo>
                  <a:lnTo>
                    <a:pt x="0" y="3346"/>
                  </a:lnTo>
                  <a:cubicBezTo>
                    <a:pt x="2003" y="3346"/>
                    <a:pt x="4086" y="3426"/>
                    <a:pt x="6089" y="3506"/>
                  </a:cubicBezTo>
                  <a:lnTo>
                    <a:pt x="8092" y="261"/>
                  </a:lnTo>
                  <a:cubicBezTo>
                    <a:pt x="6089" y="81"/>
                    <a:pt x="4086" y="1"/>
                    <a:pt x="2083"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5243;p49"/>
            <p:cNvSpPr/>
            <p:nvPr/>
          </p:nvSpPr>
          <p:spPr>
            <a:xfrm>
              <a:off x="4708452" y="5202233"/>
              <a:ext cx="232127" cy="100561"/>
            </a:xfrm>
            <a:custGeom>
              <a:avLst/>
              <a:gdLst/>
              <a:ahLst/>
              <a:cxnLst/>
              <a:rect l="l" t="t" r="r" b="b"/>
              <a:pathLst>
                <a:path w="8093" h="3506" extrusionOk="0">
                  <a:moveTo>
                    <a:pt x="2004" y="0"/>
                  </a:moveTo>
                  <a:lnTo>
                    <a:pt x="321" y="2744"/>
                  </a:lnTo>
                  <a:cubicBezTo>
                    <a:pt x="161" y="3005"/>
                    <a:pt x="81" y="3165"/>
                    <a:pt x="1" y="3425"/>
                  </a:cubicBezTo>
                  <a:lnTo>
                    <a:pt x="6009" y="3505"/>
                  </a:lnTo>
                  <a:lnTo>
                    <a:pt x="8092" y="161"/>
                  </a:lnTo>
                  <a:lnTo>
                    <a:pt x="2004" y="0"/>
                  </a:ln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5244;p49"/>
            <p:cNvSpPr/>
            <p:nvPr/>
          </p:nvSpPr>
          <p:spPr>
            <a:xfrm>
              <a:off x="4952604" y="4797798"/>
              <a:ext cx="236717" cy="97664"/>
            </a:xfrm>
            <a:custGeom>
              <a:avLst/>
              <a:gdLst/>
              <a:ahLst/>
              <a:cxnLst/>
              <a:rect l="l" t="t" r="r" b="b"/>
              <a:pathLst>
                <a:path w="8253" h="3405" extrusionOk="0">
                  <a:moveTo>
                    <a:pt x="2084" y="0"/>
                  </a:moveTo>
                  <a:lnTo>
                    <a:pt x="1" y="3325"/>
                  </a:lnTo>
                  <a:lnTo>
                    <a:pt x="6170" y="3405"/>
                  </a:lnTo>
                  <a:lnTo>
                    <a:pt x="8253" y="0"/>
                  </a:ln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5245;p49"/>
            <p:cNvSpPr/>
            <p:nvPr/>
          </p:nvSpPr>
          <p:spPr>
            <a:xfrm>
              <a:off x="4973859" y="4072195"/>
              <a:ext cx="139053" cy="234422"/>
            </a:xfrm>
            <a:custGeom>
              <a:avLst/>
              <a:gdLst/>
              <a:ahLst/>
              <a:cxnLst/>
              <a:rect l="l" t="t" r="r" b="b"/>
              <a:pathLst>
                <a:path w="4848" h="8173" extrusionOk="0">
                  <a:moveTo>
                    <a:pt x="2505" y="1"/>
                  </a:moveTo>
                  <a:cubicBezTo>
                    <a:pt x="1583" y="762"/>
                    <a:pt x="762" y="1663"/>
                    <a:pt x="1" y="2504"/>
                  </a:cubicBezTo>
                  <a:cubicBezTo>
                    <a:pt x="842" y="4347"/>
                    <a:pt x="1683" y="6270"/>
                    <a:pt x="2344" y="8172"/>
                  </a:cubicBezTo>
                  <a:cubicBezTo>
                    <a:pt x="3085" y="7091"/>
                    <a:pt x="3927" y="6009"/>
                    <a:pt x="4848" y="5008"/>
                  </a:cubicBezTo>
                  <a:cubicBezTo>
                    <a:pt x="4187" y="3346"/>
                    <a:pt x="3346" y="1583"/>
                    <a:pt x="2505"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5246;p49"/>
            <p:cNvSpPr/>
            <p:nvPr/>
          </p:nvSpPr>
          <p:spPr>
            <a:xfrm>
              <a:off x="5151380" y="3992484"/>
              <a:ext cx="150554" cy="190050"/>
            </a:xfrm>
            <a:custGeom>
              <a:avLst/>
              <a:gdLst/>
              <a:ahLst/>
              <a:cxnLst/>
              <a:rect l="l" t="t" r="r" b="b"/>
              <a:pathLst>
                <a:path w="5249" h="6626" extrusionOk="0">
                  <a:moveTo>
                    <a:pt x="3456" y="1"/>
                  </a:moveTo>
                  <a:cubicBezTo>
                    <a:pt x="2850" y="1"/>
                    <a:pt x="2244" y="66"/>
                    <a:pt x="1663" y="196"/>
                  </a:cubicBezTo>
                  <a:lnTo>
                    <a:pt x="1" y="6625"/>
                  </a:lnTo>
                  <a:cubicBezTo>
                    <a:pt x="401" y="6285"/>
                    <a:pt x="822" y="5944"/>
                    <a:pt x="1323" y="5784"/>
                  </a:cubicBezTo>
                  <a:cubicBezTo>
                    <a:pt x="1958" y="5433"/>
                    <a:pt x="2705" y="5263"/>
                    <a:pt x="3412" y="5263"/>
                  </a:cubicBezTo>
                  <a:cubicBezTo>
                    <a:pt x="3552" y="5263"/>
                    <a:pt x="3690" y="5270"/>
                    <a:pt x="3826" y="5283"/>
                  </a:cubicBezTo>
                  <a:lnTo>
                    <a:pt x="5248" y="196"/>
                  </a:lnTo>
                  <a:cubicBezTo>
                    <a:pt x="4668" y="66"/>
                    <a:pt x="4062" y="1"/>
                    <a:pt x="3456"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925"/>
                                        </p:tgtEl>
                                        <p:attrNameLst>
                                          <p:attrName>style.visibility</p:attrName>
                                        </p:attrNameLst>
                                      </p:cBhvr>
                                      <p:to>
                                        <p:strVal val="visible"/>
                                      </p:to>
                                    </p:set>
                                    <p:anim calcmode="lin" valueType="num">
                                      <p:cBhvr>
                                        <p:cTn id="7" dur="500" fill="hold"/>
                                        <p:tgtEl>
                                          <p:spTgt spid="4925"/>
                                        </p:tgtEl>
                                        <p:attrNameLst>
                                          <p:attrName>ppt_w</p:attrName>
                                        </p:attrNameLst>
                                      </p:cBhvr>
                                      <p:tavLst>
                                        <p:tav tm="0">
                                          <p:val>
                                            <p:fltVal val="0"/>
                                          </p:val>
                                        </p:tav>
                                        <p:tav tm="100000">
                                          <p:val>
                                            <p:strVal val="#ppt_w"/>
                                          </p:val>
                                        </p:tav>
                                      </p:tavLst>
                                    </p:anim>
                                    <p:anim calcmode="lin" valueType="num">
                                      <p:cBhvr>
                                        <p:cTn id="8" dur="500" fill="hold"/>
                                        <p:tgtEl>
                                          <p:spTgt spid="4925"/>
                                        </p:tgtEl>
                                        <p:attrNameLst>
                                          <p:attrName>ppt_h</p:attrName>
                                        </p:attrNameLst>
                                      </p:cBhvr>
                                      <p:tavLst>
                                        <p:tav tm="0">
                                          <p:val>
                                            <p:fltVal val="0"/>
                                          </p:val>
                                        </p:tav>
                                        <p:tav tm="100000">
                                          <p:val>
                                            <p:strVal val="#ppt_h"/>
                                          </p:val>
                                        </p:tav>
                                      </p:tavLst>
                                    </p:anim>
                                    <p:animEffect transition="in" filter="fade">
                                      <p:cBhvr>
                                        <p:cTn id="9" dur="500"/>
                                        <p:tgtEl>
                                          <p:spTgt spid="4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250"/>
        <p:cNvGrpSpPr/>
        <p:nvPr/>
      </p:nvGrpSpPr>
      <p:grpSpPr>
        <a:xfrm>
          <a:off x="0" y="0"/>
          <a:ext cx="0" cy="0"/>
          <a:chOff x="0" y="0"/>
          <a:chExt cx="0" cy="0"/>
        </a:xfrm>
      </p:grpSpPr>
      <p:sp>
        <p:nvSpPr>
          <p:cNvPr id="26" name="Título 1"/>
          <p:cNvSpPr txBox="1">
            <a:spLocks/>
          </p:cNvSpPr>
          <p:nvPr/>
        </p:nvSpPr>
        <p:spPr>
          <a:xfrm>
            <a:off x="4544942" y="297720"/>
            <a:ext cx="3261340" cy="59340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4800"/>
              <a:buFont typeface="Henny Penny"/>
              <a:buNone/>
              <a:defRPr sz="4800" b="0" i="0" u="none" strike="noStrike" cap="none">
                <a:solidFill>
                  <a:schemeClr val="lt1"/>
                </a:solidFill>
                <a:latin typeface="Henny Penny"/>
                <a:ea typeface="Henny Penny"/>
                <a:cs typeface="Henny Penny"/>
                <a:sym typeface="Henny Penny"/>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r>
              <a:rPr lang="es-MX" sz="4000" dirty="0" smtClean="0">
                <a:latin typeface="Gill Sans Ultra Bold" panose="020B0A02020104020203" pitchFamily="34" charset="0"/>
              </a:rPr>
              <a:t>Propósito</a:t>
            </a:r>
            <a:endParaRPr lang="es-MX" sz="4000" dirty="0">
              <a:latin typeface="Gill Sans Ultra Bold" panose="020B0A02020104020203" pitchFamily="34" charset="0"/>
            </a:endParaRPr>
          </a:p>
        </p:txBody>
      </p:sp>
      <p:sp>
        <p:nvSpPr>
          <p:cNvPr id="27" name="Marcador de contenido 2"/>
          <p:cNvSpPr txBox="1">
            <a:spLocks/>
          </p:cNvSpPr>
          <p:nvPr/>
        </p:nvSpPr>
        <p:spPr>
          <a:xfrm>
            <a:off x="2950497" y="1696186"/>
            <a:ext cx="5229942" cy="26753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rgbClr val="F8BD59"/>
              </a:buClr>
              <a:buSzPts val="1800"/>
              <a:buFont typeface="Ubuntu"/>
              <a:buNone/>
              <a:defRPr sz="2600" b="0" i="0" u="none" strike="noStrike" cap="none">
                <a:solidFill>
                  <a:schemeClr val="accent4"/>
                </a:solidFill>
                <a:latin typeface="Satisfy"/>
                <a:ea typeface="Satisfy"/>
                <a:cs typeface="Satisfy"/>
                <a:sym typeface="Satisfy"/>
              </a:defRPr>
            </a:lvl1pPr>
            <a:lvl2pPr marL="914400" marR="0" lvl="1" indent="-317500" algn="l" rtl="0">
              <a:lnSpc>
                <a:spcPct val="115000"/>
              </a:lnSpc>
              <a:spcBef>
                <a:spcPts val="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2pPr>
            <a:lvl3pPr marL="1371600" marR="0" lvl="2"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3pPr>
            <a:lvl4pPr marL="1828800" marR="0" lvl="3"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4pPr>
            <a:lvl5pPr marL="2286000" marR="0" lvl="4"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5pPr>
            <a:lvl6pPr marL="2743200" marR="0" lvl="5"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6pPr>
            <a:lvl7pPr marL="3200400" marR="0" lvl="6"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7pPr>
            <a:lvl8pPr marL="3657600" marR="0" lvl="7"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8pPr>
            <a:lvl9pPr marL="4114800" marR="0" lvl="8" indent="-317500" algn="l" rtl="0">
              <a:lnSpc>
                <a:spcPct val="115000"/>
              </a:lnSpc>
              <a:spcBef>
                <a:spcPts val="1600"/>
              </a:spcBef>
              <a:spcAft>
                <a:spcPts val="1600"/>
              </a:spcAft>
              <a:buClr>
                <a:srgbClr val="F8BD59"/>
              </a:buClr>
              <a:buSzPts val="1400"/>
              <a:buFont typeface="Satisfy"/>
              <a:buNone/>
              <a:defRPr sz="1400" b="0" i="0" u="none" strike="noStrike" cap="none">
                <a:solidFill>
                  <a:srgbClr val="F8BD59"/>
                </a:solidFill>
                <a:latin typeface="Satisfy"/>
                <a:ea typeface="Satisfy"/>
                <a:cs typeface="Satisfy"/>
                <a:sym typeface="Satisfy"/>
              </a:defRPr>
            </a:lvl9pPr>
          </a:lstStyle>
          <a:p>
            <a:r>
              <a:rPr lang="es-MX" sz="2800" dirty="0" smtClean="0">
                <a:ln>
                  <a:solidFill>
                    <a:srgbClr val="002060"/>
                  </a:solidFill>
                </a:ln>
                <a:solidFill>
                  <a:srgbClr val="002060"/>
                </a:solidFill>
                <a:latin typeface="Pristina" panose="03060402040406080204" pitchFamily="66" charset="0"/>
              </a:rPr>
              <a:t>Aumentar el interés de textos escritos para fomentar el hábito de la lectura en los alumnos, con la participación de padres de familia en distintas actividades de promoción de libros. Así como la enseñanza y uso de herramientas tecnológicas</a:t>
            </a:r>
            <a:endParaRPr lang="es-MX" sz="2800" dirty="0">
              <a:ln>
                <a:solidFill>
                  <a:srgbClr val="002060"/>
                </a:solidFill>
              </a:ln>
              <a:solidFill>
                <a:srgbClr val="002060"/>
              </a:solidFill>
              <a:latin typeface="Pristina" panose="03060402040406080204" pitchFamily="66" charset="0"/>
            </a:endParaRPr>
          </a:p>
        </p:txBody>
      </p:sp>
      <p:grpSp>
        <p:nvGrpSpPr>
          <p:cNvPr id="30" name="Google Shape;8591;p57"/>
          <p:cNvGrpSpPr/>
          <p:nvPr/>
        </p:nvGrpSpPr>
        <p:grpSpPr>
          <a:xfrm flipH="1">
            <a:off x="-261696" y="11"/>
            <a:ext cx="3652755" cy="5350142"/>
            <a:chOff x="494800" y="1800775"/>
            <a:chExt cx="1184575" cy="1734975"/>
          </a:xfrm>
        </p:grpSpPr>
        <p:sp>
          <p:nvSpPr>
            <p:cNvPr id="31" name="Google Shape;8592;p57"/>
            <p:cNvSpPr/>
            <p:nvPr/>
          </p:nvSpPr>
          <p:spPr>
            <a:xfrm>
              <a:off x="494800" y="2485000"/>
              <a:ext cx="1184575" cy="1050750"/>
            </a:xfrm>
            <a:custGeom>
              <a:avLst/>
              <a:gdLst/>
              <a:ahLst/>
              <a:cxnLst/>
              <a:rect l="l" t="t" r="r" b="b"/>
              <a:pathLst>
                <a:path w="47383" h="42030" extrusionOk="0">
                  <a:moveTo>
                    <a:pt x="23741" y="0"/>
                  </a:moveTo>
                  <a:cubicBezTo>
                    <a:pt x="10632" y="0"/>
                    <a:pt x="0" y="9392"/>
                    <a:pt x="0" y="20965"/>
                  </a:cubicBezTo>
                  <a:cubicBezTo>
                    <a:pt x="0" y="32637"/>
                    <a:pt x="10632" y="42029"/>
                    <a:pt x="23741" y="42029"/>
                  </a:cubicBezTo>
                  <a:cubicBezTo>
                    <a:pt x="36751" y="42029"/>
                    <a:pt x="47382" y="32637"/>
                    <a:pt x="47382" y="20965"/>
                  </a:cubicBezTo>
                  <a:cubicBezTo>
                    <a:pt x="47382" y="9392"/>
                    <a:pt x="36751" y="0"/>
                    <a:pt x="237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593;p57"/>
            <p:cNvSpPr/>
            <p:nvPr/>
          </p:nvSpPr>
          <p:spPr>
            <a:xfrm>
              <a:off x="685625" y="2017075"/>
              <a:ext cx="820900" cy="703550"/>
            </a:xfrm>
            <a:custGeom>
              <a:avLst/>
              <a:gdLst/>
              <a:ahLst/>
              <a:cxnLst/>
              <a:rect l="l" t="t" r="r" b="b"/>
              <a:pathLst>
                <a:path w="32836" h="28142" extrusionOk="0">
                  <a:moveTo>
                    <a:pt x="16168" y="0"/>
                  </a:moveTo>
                  <a:cubicBezTo>
                    <a:pt x="7865" y="0"/>
                    <a:pt x="924" y="5705"/>
                    <a:pt x="520" y="13141"/>
                  </a:cubicBezTo>
                  <a:cubicBezTo>
                    <a:pt x="0" y="20873"/>
                    <a:pt x="6815" y="27589"/>
                    <a:pt x="15587" y="28109"/>
                  </a:cubicBezTo>
                  <a:cubicBezTo>
                    <a:pt x="15953" y="28131"/>
                    <a:pt x="16317" y="28141"/>
                    <a:pt x="16678" y="28141"/>
                  </a:cubicBezTo>
                  <a:cubicBezTo>
                    <a:pt x="25084" y="28141"/>
                    <a:pt x="31939" y="22414"/>
                    <a:pt x="32414" y="15000"/>
                  </a:cubicBezTo>
                  <a:cubicBezTo>
                    <a:pt x="32835" y="7244"/>
                    <a:pt x="26119" y="553"/>
                    <a:pt x="17248" y="32"/>
                  </a:cubicBezTo>
                  <a:cubicBezTo>
                    <a:pt x="16885" y="11"/>
                    <a:pt x="16525" y="0"/>
                    <a:pt x="16168"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594;p57"/>
            <p:cNvSpPr/>
            <p:nvPr/>
          </p:nvSpPr>
          <p:spPr>
            <a:xfrm>
              <a:off x="763050" y="2476950"/>
              <a:ext cx="565650" cy="61975"/>
            </a:xfrm>
            <a:custGeom>
              <a:avLst/>
              <a:gdLst/>
              <a:ahLst/>
              <a:cxnLst/>
              <a:rect l="l" t="t" r="r" b="b"/>
              <a:pathLst>
                <a:path w="22626" h="2479" extrusionOk="0">
                  <a:moveTo>
                    <a:pt x="1" y="2082"/>
                  </a:moveTo>
                  <a:cubicBezTo>
                    <a:pt x="100" y="2280"/>
                    <a:pt x="323" y="2379"/>
                    <a:pt x="521" y="2478"/>
                  </a:cubicBezTo>
                  <a:cubicBezTo>
                    <a:pt x="422" y="2379"/>
                    <a:pt x="199" y="2280"/>
                    <a:pt x="1" y="2082"/>
                  </a:cubicBezTo>
                  <a:close/>
                  <a:moveTo>
                    <a:pt x="22626" y="0"/>
                  </a:moveTo>
                  <a:cubicBezTo>
                    <a:pt x="21783" y="942"/>
                    <a:pt x="20866" y="1760"/>
                    <a:pt x="19826" y="2478"/>
                  </a:cubicBezTo>
                  <a:lnTo>
                    <a:pt x="20346" y="2478"/>
                  </a:lnTo>
                  <a:cubicBezTo>
                    <a:pt x="21585" y="2478"/>
                    <a:pt x="22626" y="1462"/>
                    <a:pt x="22626" y="223"/>
                  </a:cubicBezTo>
                  <a:lnTo>
                    <a:pt x="22626" y="0"/>
                  </a:lnTo>
                  <a:close/>
                </a:path>
              </a:pathLst>
            </a:custGeom>
            <a:solidFill>
              <a:srgbClr val="EE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595;p57"/>
            <p:cNvSpPr/>
            <p:nvPr/>
          </p:nvSpPr>
          <p:spPr>
            <a:xfrm>
              <a:off x="1116800" y="2327250"/>
              <a:ext cx="53925" cy="57325"/>
            </a:xfrm>
            <a:custGeom>
              <a:avLst/>
              <a:gdLst/>
              <a:ahLst/>
              <a:cxnLst/>
              <a:rect l="l" t="t" r="r" b="b"/>
              <a:pathLst>
                <a:path w="2157" h="2293" extrusionOk="0">
                  <a:moveTo>
                    <a:pt x="1179" y="1"/>
                  </a:moveTo>
                  <a:cubicBezTo>
                    <a:pt x="716" y="1"/>
                    <a:pt x="288" y="377"/>
                    <a:pt x="199" y="933"/>
                  </a:cubicBezTo>
                  <a:cubicBezTo>
                    <a:pt x="1" y="1552"/>
                    <a:pt x="298" y="2172"/>
                    <a:pt x="819" y="2271"/>
                  </a:cubicBezTo>
                  <a:cubicBezTo>
                    <a:pt x="880" y="2286"/>
                    <a:pt x="941" y="2293"/>
                    <a:pt x="1002" y="2293"/>
                  </a:cubicBezTo>
                  <a:cubicBezTo>
                    <a:pt x="1456" y="2293"/>
                    <a:pt x="1871" y="1900"/>
                    <a:pt x="1958" y="1354"/>
                  </a:cubicBezTo>
                  <a:cubicBezTo>
                    <a:pt x="2157" y="734"/>
                    <a:pt x="1859" y="214"/>
                    <a:pt x="1339" y="16"/>
                  </a:cubicBezTo>
                  <a:cubicBezTo>
                    <a:pt x="1285" y="6"/>
                    <a:pt x="1232" y="1"/>
                    <a:pt x="1179" y="1"/>
                  </a:cubicBezTo>
                  <a:close/>
                </a:path>
              </a:pathLst>
            </a:custGeom>
            <a:solidFill>
              <a:srgbClr val="460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596;p57"/>
            <p:cNvSpPr/>
            <p:nvPr/>
          </p:nvSpPr>
          <p:spPr>
            <a:xfrm>
              <a:off x="902450" y="2257275"/>
              <a:ext cx="54550" cy="56125"/>
            </a:xfrm>
            <a:custGeom>
              <a:avLst/>
              <a:gdLst/>
              <a:ahLst/>
              <a:cxnLst/>
              <a:rect l="l" t="t" r="r" b="b"/>
              <a:pathLst>
                <a:path w="2182" h="2245" extrusionOk="0">
                  <a:moveTo>
                    <a:pt x="1215" y="0"/>
                  </a:moveTo>
                  <a:cubicBezTo>
                    <a:pt x="824" y="0"/>
                    <a:pt x="310" y="388"/>
                    <a:pt x="199" y="857"/>
                  </a:cubicBezTo>
                  <a:cubicBezTo>
                    <a:pt x="0" y="1477"/>
                    <a:pt x="323" y="2096"/>
                    <a:pt x="818" y="2195"/>
                  </a:cubicBezTo>
                  <a:cubicBezTo>
                    <a:pt x="907" y="2229"/>
                    <a:pt x="995" y="2245"/>
                    <a:pt x="1081" y="2245"/>
                  </a:cubicBezTo>
                  <a:cubicBezTo>
                    <a:pt x="1503" y="2245"/>
                    <a:pt x="1876" y="1867"/>
                    <a:pt x="1958" y="1353"/>
                  </a:cubicBezTo>
                  <a:cubicBezTo>
                    <a:pt x="2181" y="733"/>
                    <a:pt x="1859" y="114"/>
                    <a:pt x="1339" y="15"/>
                  </a:cubicBezTo>
                  <a:cubicBezTo>
                    <a:pt x="1299" y="5"/>
                    <a:pt x="1258" y="0"/>
                    <a:pt x="1215" y="0"/>
                  </a:cubicBezTo>
                  <a:close/>
                </a:path>
              </a:pathLst>
            </a:custGeom>
            <a:solidFill>
              <a:srgbClr val="460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597;p57"/>
            <p:cNvSpPr/>
            <p:nvPr/>
          </p:nvSpPr>
          <p:spPr>
            <a:xfrm>
              <a:off x="974925" y="2373075"/>
              <a:ext cx="105975" cy="50000"/>
            </a:xfrm>
            <a:custGeom>
              <a:avLst/>
              <a:gdLst/>
              <a:ahLst/>
              <a:cxnLst/>
              <a:rect l="l" t="t" r="r" b="b"/>
              <a:pathLst>
                <a:path w="4239" h="2000" extrusionOk="0">
                  <a:moveTo>
                    <a:pt x="287" y="0"/>
                  </a:moveTo>
                  <a:cubicBezTo>
                    <a:pt x="257" y="0"/>
                    <a:pt x="228" y="12"/>
                    <a:pt x="199" y="41"/>
                  </a:cubicBezTo>
                  <a:cubicBezTo>
                    <a:pt x="1" y="141"/>
                    <a:pt x="1" y="240"/>
                    <a:pt x="1" y="438"/>
                  </a:cubicBezTo>
                  <a:cubicBezTo>
                    <a:pt x="1" y="438"/>
                    <a:pt x="199" y="760"/>
                    <a:pt x="620" y="1181"/>
                  </a:cubicBezTo>
                  <a:cubicBezTo>
                    <a:pt x="918" y="1578"/>
                    <a:pt x="1537" y="1999"/>
                    <a:pt x="2256" y="1999"/>
                  </a:cubicBezTo>
                  <a:cubicBezTo>
                    <a:pt x="2776" y="1999"/>
                    <a:pt x="3396" y="1801"/>
                    <a:pt x="4015" y="1380"/>
                  </a:cubicBezTo>
                  <a:cubicBezTo>
                    <a:pt x="4115" y="1280"/>
                    <a:pt x="4238" y="1181"/>
                    <a:pt x="4115" y="958"/>
                  </a:cubicBezTo>
                  <a:cubicBezTo>
                    <a:pt x="4065" y="909"/>
                    <a:pt x="3991" y="884"/>
                    <a:pt x="3916" y="884"/>
                  </a:cubicBezTo>
                  <a:cubicBezTo>
                    <a:pt x="3842" y="884"/>
                    <a:pt x="3768" y="909"/>
                    <a:pt x="3718" y="958"/>
                  </a:cubicBezTo>
                  <a:cubicBezTo>
                    <a:pt x="3198" y="1280"/>
                    <a:pt x="2677" y="1479"/>
                    <a:pt x="2256" y="1479"/>
                  </a:cubicBezTo>
                  <a:cubicBezTo>
                    <a:pt x="1760" y="1479"/>
                    <a:pt x="1240" y="1181"/>
                    <a:pt x="918" y="859"/>
                  </a:cubicBezTo>
                  <a:cubicBezTo>
                    <a:pt x="819" y="661"/>
                    <a:pt x="720" y="438"/>
                    <a:pt x="620" y="339"/>
                  </a:cubicBezTo>
                  <a:lnTo>
                    <a:pt x="521" y="240"/>
                  </a:lnTo>
                  <a:lnTo>
                    <a:pt x="521" y="141"/>
                  </a:lnTo>
                  <a:cubicBezTo>
                    <a:pt x="434" y="70"/>
                    <a:pt x="358" y="0"/>
                    <a:pt x="287" y="0"/>
                  </a:cubicBezTo>
                  <a:close/>
                </a:path>
              </a:pathLst>
            </a:custGeom>
            <a:solidFill>
              <a:srgbClr val="460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598;p57"/>
            <p:cNvSpPr/>
            <p:nvPr/>
          </p:nvSpPr>
          <p:spPr>
            <a:xfrm>
              <a:off x="884475" y="2307950"/>
              <a:ext cx="193325" cy="71800"/>
            </a:xfrm>
            <a:custGeom>
              <a:avLst/>
              <a:gdLst/>
              <a:ahLst/>
              <a:cxnLst/>
              <a:rect l="l" t="t" r="r" b="b"/>
              <a:pathLst>
                <a:path w="7733" h="2872" extrusionOk="0">
                  <a:moveTo>
                    <a:pt x="5858" y="0"/>
                  </a:moveTo>
                  <a:cubicBezTo>
                    <a:pt x="5413" y="0"/>
                    <a:pt x="5056" y="69"/>
                    <a:pt x="5056" y="69"/>
                  </a:cubicBezTo>
                  <a:cubicBezTo>
                    <a:pt x="5056" y="69"/>
                    <a:pt x="1240" y="887"/>
                    <a:pt x="719" y="1184"/>
                  </a:cubicBezTo>
                  <a:cubicBezTo>
                    <a:pt x="199" y="1506"/>
                    <a:pt x="1" y="2324"/>
                    <a:pt x="719" y="2547"/>
                  </a:cubicBezTo>
                  <a:cubicBezTo>
                    <a:pt x="1289" y="2685"/>
                    <a:pt x="2771" y="2871"/>
                    <a:pt x="4070" y="2871"/>
                  </a:cubicBezTo>
                  <a:cubicBezTo>
                    <a:pt x="4637" y="2871"/>
                    <a:pt x="5170" y="2836"/>
                    <a:pt x="5577" y="2746"/>
                  </a:cubicBezTo>
                  <a:cubicBezTo>
                    <a:pt x="7113" y="2423"/>
                    <a:pt x="7733" y="2126"/>
                    <a:pt x="7534" y="887"/>
                  </a:cubicBezTo>
                  <a:cubicBezTo>
                    <a:pt x="7357" y="149"/>
                    <a:pt x="6513" y="0"/>
                    <a:pt x="5858" y="0"/>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599;p57"/>
            <p:cNvSpPr/>
            <p:nvPr/>
          </p:nvSpPr>
          <p:spPr>
            <a:xfrm>
              <a:off x="866525" y="1836100"/>
              <a:ext cx="719900" cy="398625"/>
            </a:xfrm>
            <a:custGeom>
              <a:avLst/>
              <a:gdLst/>
              <a:ahLst/>
              <a:cxnLst/>
              <a:rect l="l" t="t" r="r" b="b"/>
              <a:pathLst>
                <a:path w="28796" h="15945" extrusionOk="0">
                  <a:moveTo>
                    <a:pt x="18061" y="1"/>
                  </a:moveTo>
                  <a:cubicBezTo>
                    <a:pt x="17494" y="1"/>
                    <a:pt x="16909" y="12"/>
                    <a:pt x="16306" y="35"/>
                  </a:cubicBezTo>
                  <a:cubicBezTo>
                    <a:pt x="3618" y="655"/>
                    <a:pt x="0" y="9130"/>
                    <a:pt x="0" y="9130"/>
                  </a:cubicBezTo>
                  <a:lnTo>
                    <a:pt x="521" y="12227"/>
                  </a:lnTo>
                  <a:lnTo>
                    <a:pt x="24162" y="15945"/>
                  </a:lnTo>
                  <a:cubicBezTo>
                    <a:pt x="24162" y="15945"/>
                    <a:pt x="22501" y="10047"/>
                    <a:pt x="23840" y="7271"/>
                  </a:cubicBezTo>
                  <a:cubicBezTo>
                    <a:pt x="25079" y="4471"/>
                    <a:pt x="28077" y="2835"/>
                    <a:pt x="28077" y="2835"/>
                  </a:cubicBezTo>
                  <a:lnTo>
                    <a:pt x="28796" y="1472"/>
                  </a:lnTo>
                  <a:cubicBezTo>
                    <a:pt x="28796" y="1472"/>
                    <a:pt x="24675" y="1"/>
                    <a:pt x="18061" y="1"/>
                  </a:cubicBezTo>
                  <a:close/>
                </a:path>
              </a:pathLst>
            </a:custGeom>
            <a:solidFill>
              <a:srgbClr val="FE3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600;p57"/>
            <p:cNvSpPr/>
            <p:nvPr/>
          </p:nvSpPr>
          <p:spPr>
            <a:xfrm>
              <a:off x="886950" y="1963350"/>
              <a:ext cx="48975" cy="48975"/>
            </a:xfrm>
            <a:custGeom>
              <a:avLst/>
              <a:gdLst/>
              <a:ahLst/>
              <a:cxnLst/>
              <a:rect l="l" t="t" r="r" b="b"/>
              <a:pathLst>
                <a:path w="1959" h="1959" extrusionOk="0">
                  <a:moveTo>
                    <a:pt x="1240" y="0"/>
                  </a:moveTo>
                  <a:cubicBezTo>
                    <a:pt x="1240" y="0"/>
                    <a:pt x="620" y="843"/>
                    <a:pt x="1" y="1958"/>
                  </a:cubicBezTo>
                  <a:cubicBezTo>
                    <a:pt x="100" y="1859"/>
                    <a:pt x="323" y="1859"/>
                    <a:pt x="620" y="1859"/>
                  </a:cubicBezTo>
                  <a:cubicBezTo>
                    <a:pt x="943" y="1339"/>
                    <a:pt x="1339" y="843"/>
                    <a:pt x="1959" y="323"/>
                  </a:cubicBezTo>
                  <a:cubicBezTo>
                    <a:pt x="1562" y="100"/>
                    <a:pt x="1240" y="0"/>
                    <a:pt x="1240" y="0"/>
                  </a:cubicBezTo>
                  <a:close/>
                </a:path>
              </a:pathLst>
            </a:custGeom>
            <a:solidFill>
              <a:srgbClr val="EBB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601;p57"/>
            <p:cNvSpPr/>
            <p:nvPr/>
          </p:nvSpPr>
          <p:spPr>
            <a:xfrm>
              <a:off x="902450" y="1971400"/>
              <a:ext cx="426250" cy="136950"/>
            </a:xfrm>
            <a:custGeom>
              <a:avLst/>
              <a:gdLst/>
              <a:ahLst/>
              <a:cxnLst/>
              <a:rect l="l" t="t" r="r" b="b"/>
              <a:pathLst>
                <a:path w="17050" h="5478" extrusionOk="0">
                  <a:moveTo>
                    <a:pt x="53" y="1454"/>
                  </a:moveTo>
                  <a:cubicBezTo>
                    <a:pt x="21" y="1467"/>
                    <a:pt x="0" y="1492"/>
                    <a:pt x="0" y="1537"/>
                  </a:cubicBezTo>
                  <a:cubicBezTo>
                    <a:pt x="18" y="1509"/>
                    <a:pt x="35" y="1482"/>
                    <a:pt x="53" y="1454"/>
                  </a:cubicBezTo>
                  <a:close/>
                  <a:moveTo>
                    <a:pt x="1339" y="1"/>
                  </a:moveTo>
                  <a:cubicBezTo>
                    <a:pt x="752" y="493"/>
                    <a:pt x="366" y="964"/>
                    <a:pt x="53" y="1454"/>
                  </a:cubicBezTo>
                  <a:lnTo>
                    <a:pt x="53" y="1454"/>
                  </a:lnTo>
                  <a:cubicBezTo>
                    <a:pt x="91" y="1438"/>
                    <a:pt x="145" y="1438"/>
                    <a:pt x="199" y="1438"/>
                  </a:cubicBezTo>
                  <a:cubicBezTo>
                    <a:pt x="323" y="1438"/>
                    <a:pt x="422" y="1537"/>
                    <a:pt x="620" y="1537"/>
                  </a:cubicBezTo>
                  <a:cubicBezTo>
                    <a:pt x="1859" y="1760"/>
                    <a:pt x="2181" y="3098"/>
                    <a:pt x="2181" y="3098"/>
                  </a:cubicBezTo>
                  <a:cubicBezTo>
                    <a:pt x="2181" y="3098"/>
                    <a:pt x="2677" y="1958"/>
                    <a:pt x="3817" y="1958"/>
                  </a:cubicBezTo>
                  <a:lnTo>
                    <a:pt x="4040" y="1958"/>
                  </a:lnTo>
                  <a:cubicBezTo>
                    <a:pt x="4436" y="2057"/>
                    <a:pt x="4858" y="2256"/>
                    <a:pt x="5155" y="2479"/>
                  </a:cubicBezTo>
                  <a:cubicBezTo>
                    <a:pt x="5774" y="2677"/>
                    <a:pt x="6196" y="3197"/>
                    <a:pt x="6394" y="3619"/>
                  </a:cubicBezTo>
                  <a:cubicBezTo>
                    <a:pt x="6617" y="3297"/>
                    <a:pt x="7014" y="2875"/>
                    <a:pt x="7757" y="2875"/>
                  </a:cubicBezTo>
                  <a:lnTo>
                    <a:pt x="8376" y="2875"/>
                  </a:lnTo>
                  <a:cubicBezTo>
                    <a:pt x="9095" y="2999"/>
                    <a:pt x="9616" y="3495"/>
                    <a:pt x="9913" y="3916"/>
                  </a:cubicBezTo>
                  <a:cubicBezTo>
                    <a:pt x="10111" y="4114"/>
                    <a:pt x="10235" y="4436"/>
                    <a:pt x="10334" y="4536"/>
                  </a:cubicBezTo>
                  <a:lnTo>
                    <a:pt x="10433" y="4536"/>
                  </a:lnTo>
                  <a:cubicBezTo>
                    <a:pt x="10632" y="4238"/>
                    <a:pt x="11053" y="3916"/>
                    <a:pt x="11573" y="3916"/>
                  </a:cubicBezTo>
                  <a:cubicBezTo>
                    <a:pt x="11772" y="3817"/>
                    <a:pt x="11871" y="3817"/>
                    <a:pt x="12094" y="3817"/>
                  </a:cubicBezTo>
                  <a:lnTo>
                    <a:pt x="12292" y="3817"/>
                  </a:lnTo>
                  <a:cubicBezTo>
                    <a:pt x="13333" y="4015"/>
                    <a:pt x="13952" y="4858"/>
                    <a:pt x="14250" y="5477"/>
                  </a:cubicBezTo>
                  <a:cubicBezTo>
                    <a:pt x="14448" y="5254"/>
                    <a:pt x="14770" y="5056"/>
                    <a:pt x="15067" y="5056"/>
                  </a:cubicBezTo>
                  <a:cubicBezTo>
                    <a:pt x="15390" y="4858"/>
                    <a:pt x="15588" y="4734"/>
                    <a:pt x="16009" y="4734"/>
                  </a:cubicBezTo>
                  <a:cubicBezTo>
                    <a:pt x="16108" y="4734"/>
                    <a:pt x="16207" y="4734"/>
                    <a:pt x="16306" y="4858"/>
                  </a:cubicBezTo>
                  <a:cubicBezTo>
                    <a:pt x="16629" y="4858"/>
                    <a:pt x="16827" y="4957"/>
                    <a:pt x="17050" y="5155"/>
                  </a:cubicBezTo>
                  <a:lnTo>
                    <a:pt x="17050" y="3098"/>
                  </a:lnTo>
                  <a:cubicBezTo>
                    <a:pt x="16629" y="3197"/>
                    <a:pt x="16108" y="3297"/>
                    <a:pt x="15687" y="3297"/>
                  </a:cubicBezTo>
                  <a:lnTo>
                    <a:pt x="14671" y="3297"/>
                  </a:lnTo>
                  <a:cubicBezTo>
                    <a:pt x="9095" y="3297"/>
                    <a:pt x="3197" y="818"/>
                    <a:pt x="1339" y="1"/>
                  </a:cubicBezTo>
                  <a:close/>
                </a:path>
              </a:pathLst>
            </a:custGeom>
            <a:solidFill>
              <a:srgbClr val="F131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602;p57"/>
            <p:cNvSpPr/>
            <p:nvPr/>
          </p:nvSpPr>
          <p:spPr>
            <a:xfrm>
              <a:off x="771100" y="2008750"/>
              <a:ext cx="763925" cy="306350"/>
            </a:xfrm>
            <a:custGeom>
              <a:avLst/>
              <a:gdLst/>
              <a:ahLst/>
              <a:cxnLst/>
              <a:rect l="l" t="t" r="r" b="b"/>
              <a:pathLst>
                <a:path w="30557" h="12254" extrusionOk="0">
                  <a:moveTo>
                    <a:pt x="5372" y="0"/>
                  </a:moveTo>
                  <a:cubicBezTo>
                    <a:pt x="3978" y="0"/>
                    <a:pt x="3817" y="1125"/>
                    <a:pt x="3817" y="1505"/>
                  </a:cubicBezTo>
                  <a:lnTo>
                    <a:pt x="3718" y="1505"/>
                  </a:lnTo>
                  <a:cubicBezTo>
                    <a:pt x="3519" y="1306"/>
                    <a:pt x="3182" y="969"/>
                    <a:pt x="2513" y="969"/>
                  </a:cubicBezTo>
                  <a:cubicBezTo>
                    <a:pt x="2432" y="969"/>
                    <a:pt x="2347" y="974"/>
                    <a:pt x="2256" y="985"/>
                  </a:cubicBezTo>
                  <a:cubicBezTo>
                    <a:pt x="2058" y="985"/>
                    <a:pt x="1959" y="1084"/>
                    <a:pt x="1736" y="1183"/>
                  </a:cubicBezTo>
                  <a:cubicBezTo>
                    <a:pt x="1" y="1604"/>
                    <a:pt x="298" y="3859"/>
                    <a:pt x="1116" y="4479"/>
                  </a:cubicBezTo>
                  <a:cubicBezTo>
                    <a:pt x="1538" y="4774"/>
                    <a:pt x="2016" y="4838"/>
                    <a:pt x="2350" y="4838"/>
                  </a:cubicBezTo>
                  <a:cubicBezTo>
                    <a:pt x="2605" y="4838"/>
                    <a:pt x="2776" y="4801"/>
                    <a:pt x="2776" y="4801"/>
                  </a:cubicBezTo>
                  <a:lnTo>
                    <a:pt x="2776" y="4801"/>
                  </a:lnTo>
                  <a:cubicBezTo>
                    <a:pt x="2776" y="4801"/>
                    <a:pt x="2578" y="5520"/>
                    <a:pt x="3396" y="6461"/>
                  </a:cubicBezTo>
                  <a:cubicBezTo>
                    <a:pt x="3780" y="6899"/>
                    <a:pt x="4228" y="7102"/>
                    <a:pt x="4687" y="7102"/>
                  </a:cubicBezTo>
                  <a:cubicBezTo>
                    <a:pt x="5086" y="7102"/>
                    <a:pt x="5493" y="6948"/>
                    <a:pt x="5874" y="6660"/>
                  </a:cubicBezTo>
                  <a:lnTo>
                    <a:pt x="5874" y="6660"/>
                  </a:lnTo>
                  <a:cubicBezTo>
                    <a:pt x="5874" y="6660"/>
                    <a:pt x="5453" y="8518"/>
                    <a:pt x="7633" y="8940"/>
                  </a:cubicBezTo>
                  <a:cubicBezTo>
                    <a:pt x="7733" y="8957"/>
                    <a:pt x="7828" y="8965"/>
                    <a:pt x="7919" y="8965"/>
                  </a:cubicBezTo>
                  <a:cubicBezTo>
                    <a:pt x="8876" y="8965"/>
                    <a:pt x="9393" y="8097"/>
                    <a:pt x="9393" y="8097"/>
                  </a:cubicBezTo>
                  <a:cubicBezTo>
                    <a:pt x="9393" y="8097"/>
                    <a:pt x="9789" y="9435"/>
                    <a:pt x="11772" y="9757"/>
                  </a:cubicBezTo>
                  <a:cubicBezTo>
                    <a:pt x="11871" y="9856"/>
                    <a:pt x="11871" y="9856"/>
                    <a:pt x="11970" y="9856"/>
                  </a:cubicBezTo>
                  <a:cubicBezTo>
                    <a:pt x="12079" y="9880"/>
                    <a:pt x="12183" y="9891"/>
                    <a:pt x="12281" y="9891"/>
                  </a:cubicBezTo>
                  <a:cubicBezTo>
                    <a:pt x="13007" y="9891"/>
                    <a:pt x="13434" y="9312"/>
                    <a:pt x="13630" y="9138"/>
                  </a:cubicBezTo>
                  <a:cubicBezTo>
                    <a:pt x="13730" y="9435"/>
                    <a:pt x="13928" y="9757"/>
                    <a:pt x="14349" y="9956"/>
                  </a:cubicBezTo>
                  <a:cubicBezTo>
                    <a:pt x="14746" y="10278"/>
                    <a:pt x="15266" y="10575"/>
                    <a:pt x="16208" y="10674"/>
                  </a:cubicBezTo>
                  <a:cubicBezTo>
                    <a:pt x="16308" y="10698"/>
                    <a:pt x="16404" y="10709"/>
                    <a:pt x="16495" y="10709"/>
                  </a:cubicBezTo>
                  <a:cubicBezTo>
                    <a:pt x="16875" y="10709"/>
                    <a:pt x="17168" y="10518"/>
                    <a:pt x="17348" y="10278"/>
                  </a:cubicBezTo>
                  <a:cubicBezTo>
                    <a:pt x="17546" y="10575"/>
                    <a:pt x="17744" y="10897"/>
                    <a:pt x="18265" y="11096"/>
                  </a:cubicBezTo>
                  <a:cubicBezTo>
                    <a:pt x="18647" y="11292"/>
                    <a:pt x="18985" y="11376"/>
                    <a:pt x="19291" y="11376"/>
                  </a:cubicBezTo>
                  <a:cubicBezTo>
                    <a:pt x="19639" y="11376"/>
                    <a:pt x="19945" y="11267"/>
                    <a:pt x="20222" y="11096"/>
                  </a:cubicBezTo>
                  <a:cubicBezTo>
                    <a:pt x="20743" y="10798"/>
                    <a:pt x="20743" y="10476"/>
                    <a:pt x="20941" y="10278"/>
                  </a:cubicBezTo>
                  <a:cubicBezTo>
                    <a:pt x="21065" y="10278"/>
                    <a:pt x="21461" y="10798"/>
                    <a:pt x="21560" y="10897"/>
                  </a:cubicBezTo>
                  <a:cubicBezTo>
                    <a:pt x="21684" y="11294"/>
                    <a:pt x="21883" y="11715"/>
                    <a:pt x="22502" y="12037"/>
                  </a:cubicBezTo>
                  <a:cubicBezTo>
                    <a:pt x="22909" y="12191"/>
                    <a:pt x="23261" y="12254"/>
                    <a:pt x="23564" y="12254"/>
                  </a:cubicBezTo>
                  <a:cubicBezTo>
                    <a:pt x="24870" y="12254"/>
                    <a:pt x="25278" y="11096"/>
                    <a:pt x="25278" y="11096"/>
                  </a:cubicBezTo>
                  <a:cubicBezTo>
                    <a:pt x="25278" y="11096"/>
                    <a:pt x="26021" y="12235"/>
                    <a:pt x="27260" y="12235"/>
                  </a:cubicBezTo>
                  <a:cubicBezTo>
                    <a:pt x="27316" y="12238"/>
                    <a:pt x="27369" y="12239"/>
                    <a:pt x="27421" y="12239"/>
                  </a:cubicBezTo>
                  <a:cubicBezTo>
                    <a:pt x="29581" y="12239"/>
                    <a:pt x="28896" y="10278"/>
                    <a:pt x="28896" y="10278"/>
                  </a:cubicBezTo>
                  <a:cubicBezTo>
                    <a:pt x="28896" y="10278"/>
                    <a:pt x="30358" y="10055"/>
                    <a:pt x="30457" y="9039"/>
                  </a:cubicBezTo>
                  <a:cubicBezTo>
                    <a:pt x="30556" y="6957"/>
                    <a:pt x="28697" y="6660"/>
                    <a:pt x="28697" y="6660"/>
                  </a:cubicBezTo>
                  <a:lnTo>
                    <a:pt x="28499" y="6660"/>
                  </a:lnTo>
                  <a:cubicBezTo>
                    <a:pt x="27979" y="6189"/>
                    <a:pt x="27483" y="6059"/>
                    <a:pt x="27105" y="6059"/>
                  </a:cubicBezTo>
                  <a:cubicBezTo>
                    <a:pt x="26727" y="6059"/>
                    <a:pt x="26467" y="6189"/>
                    <a:pt x="26418" y="6238"/>
                  </a:cubicBezTo>
                  <a:cubicBezTo>
                    <a:pt x="26418" y="6139"/>
                    <a:pt x="26318" y="4999"/>
                    <a:pt x="25179" y="4603"/>
                  </a:cubicBezTo>
                  <a:cubicBezTo>
                    <a:pt x="25004" y="4513"/>
                    <a:pt x="24838" y="4475"/>
                    <a:pt x="24683" y="4475"/>
                  </a:cubicBezTo>
                  <a:cubicBezTo>
                    <a:pt x="24110" y="4475"/>
                    <a:pt x="23672" y="4990"/>
                    <a:pt x="23419" y="5321"/>
                  </a:cubicBezTo>
                  <a:cubicBezTo>
                    <a:pt x="23320" y="5222"/>
                    <a:pt x="23221" y="5222"/>
                    <a:pt x="23122" y="5222"/>
                  </a:cubicBezTo>
                  <a:cubicBezTo>
                    <a:pt x="22923" y="4603"/>
                    <a:pt x="22502" y="3463"/>
                    <a:pt x="21560" y="3364"/>
                  </a:cubicBezTo>
                  <a:cubicBezTo>
                    <a:pt x="21423" y="3329"/>
                    <a:pt x="21292" y="3314"/>
                    <a:pt x="21166" y="3314"/>
                  </a:cubicBezTo>
                  <a:cubicBezTo>
                    <a:pt x="20839" y="3314"/>
                    <a:pt x="20554" y="3419"/>
                    <a:pt x="20321" y="3562"/>
                  </a:cubicBezTo>
                  <a:cubicBezTo>
                    <a:pt x="20024" y="3562"/>
                    <a:pt x="19702" y="3760"/>
                    <a:pt x="19504" y="3983"/>
                  </a:cubicBezTo>
                  <a:cubicBezTo>
                    <a:pt x="19206" y="3364"/>
                    <a:pt x="18587" y="2521"/>
                    <a:pt x="17546" y="2323"/>
                  </a:cubicBezTo>
                  <a:cubicBezTo>
                    <a:pt x="17348" y="2323"/>
                    <a:pt x="17026" y="2323"/>
                    <a:pt x="16827" y="2422"/>
                  </a:cubicBezTo>
                  <a:cubicBezTo>
                    <a:pt x="16307" y="2422"/>
                    <a:pt x="15886" y="2744"/>
                    <a:pt x="15687" y="3042"/>
                  </a:cubicBezTo>
                  <a:lnTo>
                    <a:pt x="15588" y="3042"/>
                  </a:lnTo>
                  <a:cubicBezTo>
                    <a:pt x="15489" y="2942"/>
                    <a:pt x="15365" y="2620"/>
                    <a:pt x="15167" y="2422"/>
                  </a:cubicBezTo>
                  <a:cubicBezTo>
                    <a:pt x="14870" y="2001"/>
                    <a:pt x="14349" y="1505"/>
                    <a:pt x="13630" y="1381"/>
                  </a:cubicBezTo>
                  <a:lnTo>
                    <a:pt x="13110" y="1381"/>
                  </a:lnTo>
                  <a:cubicBezTo>
                    <a:pt x="12391" y="1381"/>
                    <a:pt x="11871" y="1803"/>
                    <a:pt x="11648" y="2125"/>
                  </a:cubicBezTo>
                  <a:cubicBezTo>
                    <a:pt x="11450" y="1703"/>
                    <a:pt x="11028" y="1183"/>
                    <a:pt x="10409" y="985"/>
                  </a:cubicBezTo>
                  <a:cubicBezTo>
                    <a:pt x="10112" y="762"/>
                    <a:pt x="9690" y="563"/>
                    <a:pt x="9294" y="464"/>
                  </a:cubicBezTo>
                  <a:cubicBezTo>
                    <a:pt x="9208" y="451"/>
                    <a:pt x="9126" y="444"/>
                    <a:pt x="9046" y="444"/>
                  </a:cubicBezTo>
                  <a:cubicBezTo>
                    <a:pt x="7972" y="444"/>
                    <a:pt x="7435" y="1604"/>
                    <a:pt x="7435" y="1604"/>
                  </a:cubicBezTo>
                  <a:cubicBezTo>
                    <a:pt x="7435" y="1604"/>
                    <a:pt x="7113" y="266"/>
                    <a:pt x="5874" y="43"/>
                  </a:cubicBezTo>
                  <a:cubicBezTo>
                    <a:pt x="5691" y="14"/>
                    <a:pt x="5524" y="0"/>
                    <a:pt x="5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603;p57"/>
            <p:cNvSpPr/>
            <p:nvPr/>
          </p:nvSpPr>
          <p:spPr>
            <a:xfrm>
              <a:off x="791550" y="2110800"/>
              <a:ext cx="7450" cy="9925"/>
            </a:xfrm>
            <a:custGeom>
              <a:avLst/>
              <a:gdLst/>
              <a:ahLst/>
              <a:cxnLst/>
              <a:rect l="l" t="t" r="r" b="b"/>
              <a:pathLst>
                <a:path w="298" h="397" extrusionOk="0">
                  <a:moveTo>
                    <a:pt x="298" y="397"/>
                  </a:moveTo>
                  <a:lnTo>
                    <a:pt x="298" y="397"/>
                  </a:lnTo>
                  <a:lnTo>
                    <a:pt x="298" y="397"/>
                  </a:lnTo>
                  <a:close/>
                  <a:moveTo>
                    <a:pt x="298" y="397"/>
                  </a:moveTo>
                  <a:lnTo>
                    <a:pt x="298" y="397"/>
                  </a:lnTo>
                  <a:lnTo>
                    <a:pt x="298" y="397"/>
                  </a:lnTo>
                  <a:close/>
                  <a:moveTo>
                    <a:pt x="298" y="397"/>
                  </a:moveTo>
                  <a:lnTo>
                    <a:pt x="298" y="397"/>
                  </a:lnTo>
                  <a:lnTo>
                    <a:pt x="298" y="397"/>
                  </a:lnTo>
                  <a:close/>
                  <a:moveTo>
                    <a:pt x="298" y="397"/>
                  </a:moveTo>
                  <a:lnTo>
                    <a:pt x="298" y="397"/>
                  </a:lnTo>
                  <a:lnTo>
                    <a:pt x="298" y="397"/>
                  </a:lnTo>
                  <a:close/>
                  <a:moveTo>
                    <a:pt x="1" y="0"/>
                  </a:moveTo>
                  <a:cubicBezTo>
                    <a:pt x="100" y="199"/>
                    <a:pt x="199" y="298"/>
                    <a:pt x="298" y="397"/>
                  </a:cubicBezTo>
                  <a:cubicBezTo>
                    <a:pt x="199" y="298"/>
                    <a:pt x="100" y="199"/>
                    <a:pt x="1" y="0"/>
                  </a:cubicBez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close/>
                </a:path>
              </a:pathLst>
            </a:custGeom>
            <a:solidFill>
              <a:srgbClr val="E9B2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604;p57"/>
            <p:cNvSpPr/>
            <p:nvPr/>
          </p:nvSpPr>
          <p:spPr>
            <a:xfrm>
              <a:off x="1052375" y="2237175"/>
              <a:ext cx="59500" cy="18000"/>
            </a:xfrm>
            <a:custGeom>
              <a:avLst/>
              <a:gdLst/>
              <a:ahLst/>
              <a:cxnLst/>
              <a:rect l="l" t="t" r="r" b="b"/>
              <a:pathLst>
                <a:path w="2380" h="720" extrusionOk="0">
                  <a:moveTo>
                    <a:pt x="2379" y="1"/>
                  </a:moveTo>
                  <a:cubicBezTo>
                    <a:pt x="2256" y="199"/>
                    <a:pt x="2057" y="298"/>
                    <a:pt x="1859" y="521"/>
                  </a:cubicBezTo>
                  <a:cubicBezTo>
                    <a:pt x="2156" y="298"/>
                    <a:pt x="2379" y="100"/>
                    <a:pt x="2379" y="1"/>
                  </a:cubicBezTo>
                  <a:close/>
                  <a:moveTo>
                    <a:pt x="1" y="521"/>
                  </a:moveTo>
                  <a:cubicBezTo>
                    <a:pt x="99" y="570"/>
                    <a:pt x="172" y="595"/>
                    <a:pt x="249" y="608"/>
                  </a:cubicBezTo>
                  <a:lnTo>
                    <a:pt x="249" y="608"/>
                  </a:lnTo>
                  <a:cubicBezTo>
                    <a:pt x="165" y="586"/>
                    <a:pt x="83" y="562"/>
                    <a:pt x="1" y="521"/>
                  </a:cubicBezTo>
                  <a:close/>
                  <a:moveTo>
                    <a:pt x="249" y="608"/>
                  </a:moveTo>
                  <a:cubicBezTo>
                    <a:pt x="368" y="637"/>
                    <a:pt x="490" y="661"/>
                    <a:pt x="620" y="719"/>
                  </a:cubicBezTo>
                  <a:lnTo>
                    <a:pt x="521" y="620"/>
                  </a:lnTo>
                  <a:cubicBezTo>
                    <a:pt x="408" y="620"/>
                    <a:pt x="327" y="620"/>
                    <a:pt x="249" y="608"/>
                  </a:cubicBezTo>
                  <a:close/>
                </a:path>
              </a:pathLst>
            </a:custGeom>
            <a:solidFill>
              <a:srgbClr val="EE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605;p57"/>
            <p:cNvSpPr/>
            <p:nvPr/>
          </p:nvSpPr>
          <p:spPr>
            <a:xfrm>
              <a:off x="778550" y="2038325"/>
              <a:ext cx="335800" cy="216850"/>
            </a:xfrm>
            <a:custGeom>
              <a:avLst/>
              <a:gdLst/>
              <a:ahLst/>
              <a:cxnLst/>
              <a:rect l="l" t="t" r="r" b="b"/>
              <a:pathLst>
                <a:path w="13432" h="8674" extrusionOk="0">
                  <a:moveTo>
                    <a:pt x="1338" y="0"/>
                  </a:moveTo>
                  <a:lnTo>
                    <a:pt x="1338" y="0"/>
                  </a:lnTo>
                  <a:cubicBezTo>
                    <a:pt x="0" y="421"/>
                    <a:pt x="0" y="1958"/>
                    <a:pt x="521" y="2899"/>
                  </a:cubicBezTo>
                  <a:cubicBezTo>
                    <a:pt x="620" y="3098"/>
                    <a:pt x="719" y="3197"/>
                    <a:pt x="818" y="3296"/>
                  </a:cubicBezTo>
                  <a:cubicBezTo>
                    <a:pt x="1239" y="3618"/>
                    <a:pt x="1661" y="3717"/>
                    <a:pt x="1958" y="3717"/>
                  </a:cubicBezTo>
                  <a:cubicBezTo>
                    <a:pt x="2280" y="3717"/>
                    <a:pt x="2478" y="3618"/>
                    <a:pt x="2478" y="3618"/>
                  </a:cubicBezTo>
                  <a:lnTo>
                    <a:pt x="2478" y="3618"/>
                  </a:lnTo>
                  <a:cubicBezTo>
                    <a:pt x="2478" y="3618"/>
                    <a:pt x="2379" y="3717"/>
                    <a:pt x="2379" y="3816"/>
                  </a:cubicBezTo>
                  <a:cubicBezTo>
                    <a:pt x="2379" y="4138"/>
                    <a:pt x="2478" y="4659"/>
                    <a:pt x="3098" y="5278"/>
                  </a:cubicBezTo>
                  <a:cubicBezTo>
                    <a:pt x="3519" y="5675"/>
                    <a:pt x="3916" y="5997"/>
                    <a:pt x="4436" y="5997"/>
                  </a:cubicBezTo>
                  <a:cubicBezTo>
                    <a:pt x="4857" y="5997"/>
                    <a:pt x="5155" y="5774"/>
                    <a:pt x="5576" y="5477"/>
                  </a:cubicBezTo>
                  <a:lnTo>
                    <a:pt x="5576" y="5477"/>
                  </a:lnTo>
                  <a:cubicBezTo>
                    <a:pt x="5576" y="5477"/>
                    <a:pt x="5477" y="5675"/>
                    <a:pt x="5477" y="5774"/>
                  </a:cubicBezTo>
                  <a:cubicBezTo>
                    <a:pt x="5477" y="6294"/>
                    <a:pt x="5675" y="7434"/>
                    <a:pt x="7335" y="7757"/>
                  </a:cubicBezTo>
                  <a:lnTo>
                    <a:pt x="7633" y="7757"/>
                  </a:lnTo>
                  <a:cubicBezTo>
                    <a:pt x="8575" y="7757"/>
                    <a:pt x="9095" y="6914"/>
                    <a:pt x="9095" y="6914"/>
                  </a:cubicBezTo>
                  <a:cubicBezTo>
                    <a:pt x="9095" y="6914"/>
                    <a:pt x="9293" y="7633"/>
                    <a:pt x="10111" y="8153"/>
                  </a:cubicBezTo>
                  <a:cubicBezTo>
                    <a:pt x="10334" y="8252"/>
                    <a:pt x="10631" y="8376"/>
                    <a:pt x="10953" y="8475"/>
                  </a:cubicBezTo>
                  <a:cubicBezTo>
                    <a:pt x="11152" y="8574"/>
                    <a:pt x="11251" y="8574"/>
                    <a:pt x="11474" y="8574"/>
                  </a:cubicBezTo>
                  <a:lnTo>
                    <a:pt x="11573" y="8673"/>
                  </a:lnTo>
                  <a:lnTo>
                    <a:pt x="11870" y="8673"/>
                  </a:lnTo>
                  <a:cubicBezTo>
                    <a:pt x="12292" y="8673"/>
                    <a:pt x="12589" y="8574"/>
                    <a:pt x="12812" y="8475"/>
                  </a:cubicBezTo>
                  <a:cubicBezTo>
                    <a:pt x="13109" y="8252"/>
                    <a:pt x="13332" y="8054"/>
                    <a:pt x="13332" y="7955"/>
                  </a:cubicBezTo>
                  <a:lnTo>
                    <a:pt x="13432" y="7955"/>
                  </a:lnTo>
                  <a:lnTo>
                    <a:pt x="13432" y="7856"/>
                  </a:lnTo>
                  <a:cubicBezTo>
                    <a:pt x="13209" y="7856"/>
                    <a:pt x="12812" y="7633"/>
                    <a:pt x="12713" y="7633"/>
                  </a:cubicBezTo>
                  <a:cubicBezTo>
                    <a:pt x="10532" y="7434"/>
                    <a:pt x="10111" y="5997"/>
                    <a:pt x="10111" y="5997"/>
                  </a:cubicBezTo>
                  <a:cubicBezTo>
                    <a:pt x="10111" y="5997"/>
                    <a:pt x="9615" y="6815"/>
                    <a:pt x="8674" y="6815"/>
                  </a:cubicBezTo>
                  <a:cubicBezTo>
                    <a:pt x="8575" y="6815"/>
                    <a:pt x="8475" y="6815"/>
                    <a:pt x="8376" y="6716"/>
                  </a:cubicBezTo>
                  <a:cubicBezTo>
                    <a:pt x="6196" y="6294"/>
                    <a:pt x="6617" y="4535"/>
                    <a:pt x="6617" y="4535"/>
                  </a:cubicBezTo>
                  <a:lnTo>
                    <a:pt x="6617" y="4535"/>
                  </a:lnTo>
                  <a:cubicBezTo>
                    <a:pt x="6196" y="4857"/>
                    <a:pt x="5774" y="4956"/>
                    <a:pt x="5477" y="4956"/>
                  </a:cubicBezTo>
                  <a:cubicBezTo>
                    <a:pt x="4956" y="4956"/>
                    <a:pt x="4535" y="4758"/>
                    <a:pt x="4139" y="4337"/>
                  </a:cubicBezTo>
                  <a:cubicBezTo>
                    <a:pt x="3197" y="3420"/>
                    <a:pt x="3519" y="2577"/>
                    <a:pt x="3519" y="2577"/>
                  </a:cubicBezTo>
                  <a:lnTo>
                    <a:pt x="3519" y="2577"/>
                  </a:lnTo>
                  <a:cubicBezTo>
                    <a:pt x="3519" y="2577"/>
                    <a:pt x="3296" y="2676"/>
                    <a:pt x="2999" y="2676"/>
                  </a:cubicBezTo>
                  <a:cubicBezTo>
                    <a:pt x="2677" y="2676"/>
                    <a:pt x="2280" y="2577"/>
                    <a:pt x="1859" y="2280"/>
                  </a:cubicBezTo>
                  <a:cubicBezTo>
                    <a:pt x="1338" y="1859"/>
                    <a:pt x="1041" y="818"/>
                    <a:pt x="1338" y="0"/>
                  </a:cubicBez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606;p57"/>
            <p:cNvSpPr/>
            <p:nvPr/>
          </p:nvSpPr>
          <p:spPr>
            <a:xfrm>
              <a:off x="1127350" y="2255150"/>
              <a:ext cx="167275" cy="26050"/>
            </a:xfrm>
            <a:custGeom>
              <a:avLst/>
              <a:gdLst/>
              <a:ahLst/>
              <a:cxnLst/>
              <a:rect l="l" t="t" r="r" b="b"/>
              <a:pathLst>
                <a:path w="6691" h="1042" extrusionOk="0">
                  <a:moveTo>
                    <a:pt x="0" y="1"/>
                  </a:moveTo>
                  <a:lnTo>
                    <a:pt x="99" y="100"/>
                  </a:lnTo>
                  <a:lnTo>
                    <a:pt x="198" y="199"/>
                  </a:lnTo>
                  <a:cubicBezTo>
                    <a:pt x="198" y="100"/>
                    <a:pt x="99" y="100"/>
                    <a:pt x="0" y="1"/>
                  </a:cubicBezTo>
                  <a:close/>
                  <a:moveTo>
                    <a:pt x="3098" y="422"/>
                  </a:moveTo>
                  <a:cubicBezTo>
                    <a:pt x="2974" y="620"/>
                    <a:pt x="2676" y="818"/>
                    <a:pt x="2478" y="818"/>
                  </a:cubicBezTo>
                  <a:cubicBezTo>
                    <a:pt x="2775" y="818"/>
                    <a:pt x="2974" y="620"/>
                    <a:pt x="3098" y="422"/>
                  </a:cubicBezTo>
                  <a:close/>
                  <a:moveTo>
                    <a:pt x="6592" y="521"/>
                  </a:moveTo>
                  <a:cubicBezTo>
                    <a:pt x="6493" y="719"/>
                    <a:pt x="6394" y="818"/>
                    <a:pt x="6195" y="1041"/>
                  </a:cubicBezTo>
                  <a:cubicBezTo>
                    <a:pt x="6493" y="818"/>
                    <a:pt x="6691" y="620"/>
                    <a:pt x="6691" y="521"/>
                  </a:cubicBezTo>
                  <a:close/>
                </a:path>
              </a:pathLst>
            </a:custGeom>
            <a:solidFill>
              <a:srgbClr val="EE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607;p57"/>
            <p:cNvSpPr/>
            <p:nvPr/>
          </p:nvSpPr>
          <p:spPr>
            <a:xfrm>
              <a:off x="1111850" y="2201250"/>
              <a:ext cx="180300" cy="89850"/>
            </a:xfrm>
            <a:custGeom>
              <a:avLst/>
              <a:gdLst/>
              <a:ahLst/>
              <a:cxnLst/>
              <a:rect l="l" t="t" r="r" b="b"/>
              <a:pathLst>
                <a:path w="7212" h="3594" extrusionOk="0">
                  <a:moveTo>
                    <a:pt x="1017" y="0"/>
                  </a:moveTo>
                  <a:cubicBezTo>
                    <a:pt x="1017" y="0"/>
                    <a:pt x="719" y="1116"/>
                    <a:pt x="100" y="1438"/>
                  </a:cubicBezTo>
                  <a:lnTo>
                    <a:pt x="0" y="1438"/>
                  </a:lnTo>
                  <a:cubicBezTo>
                    <a:pt x="100" y="1537"/>
                    <a:pt x="100" y="1636"/>
                    <a:pt x="199" y="1735"/>
                  </a:cubicBezTo>
                  <a:cubicBezTo>
                    <a:pt x="298" y="1859"/>
                    <a:pt x="397" y="2057"/>
                    <a:pt x="620" y="2156"/>
                  </a:cubicBezTo>
                  <a:lnTo>
                    <a:pt x="719" y="2256"/>
                  </a:lnTo>
                  <a:lnTo>
                    <a:pt x="818" y="2355"/>
                  </a:lnTo>
                  <a:cubicBezTo>
                    <a:pt x="1240" y="2578"/>
                    <a:pt x="1636" y="2875"/>
                    <a:pt x="2156" y="2974"/>
                  </a:cubicBezTo>
                  <a:lnTo>
                    <a:pt x="3098" y="2974"/>
                  </a:lnTo>
                  <a:cubicBezTo>
                    <a:pt x="3296" y="2974"/>
                    <a:pt x="3594" y="2776"/>
                    <a:pt x="3718" y="2578"/>
                  </a:cubicBezTo>
                  <a:cubicBezTo>
                    <a:pt x="3817" y="2776"/>
                    <a:pt x="3817" y="2776"/>
                    <a:pt x="3916" y="2875"/>
                  </a:cubicBezTo>
                  <a:cubicBezTo>
                    <a:pt x="4015" y="2974"/>
                    <a:pt x="4015" y="3098"/>
                    <a:pt x="4114" y="3098"/>
                  </a:cubicBezTo>
                  <a:cubicBezTo>
                    <a:pt x="4213" y="3197"/>
                    <a:pt x="4535" y="3296"/>
                    <a:pt x="4833" y="3495"/>
                  </a:cubicBezTo>
                  <a:cubicBezTo>
                    <a:pt x="4957" y="3495"/>
                    <a:pt x="5056" y="3594"/>
                    <a:pt x="5155" y="3594"/>
                  </a:cubicBezTo>
                  <a:lnTo>
                    <a:pt x="5675" y="3594"/>
                  </a:lnTo>
                  <a:cubicBezTo>
                    <a:pt x="6072" y="3594"/>
                    <a:pt x="6493" y="3396"/>
                    <a:pt x="6815" y="3197"/>
                  </a:cubicBezTo>
                  <a:cubicBezTo>
                    <a:pt x="7014" y="2974"/>
                    <a:pt x="7113" y="2875"/>
                    <a:pt x="7212" y="2677"/>
                  </a:cubicBezTo>
                  <a:cubicBezTo>
                    <a:pt x="7113" y="2677"/>
                    <a:pt x="6914" y="2776"/>
                    <a:pt x="6815" y="2776"/>
                  </a:cubicBezTo>
                  <a:cubicBezTo>
                    <a:pt x="6493" y="2776"/>
                    <a:pt x="6072" y="2677"/>
                    <a:pt x="5675" y="2479"/>
                  </a:cubicBezTo>
                  <a:cubicBezTo>
                    <a:pt x="4833" y="2156"/>
                    <a:pt x="4734" y="1636"/>
                    <a:pt x="4635" y="1017"/>
                  </a:cubicBezTo>
                  <a:cubicBezTo>
                    <a:pt x="4337" y="1339"/>
                    <a:pt x="3817" y="1636"/>
                    <a:pt x="2974" y="1636"/>
                  </a:cubicBezTo>
                  <a:cubicBezTo>
                    <a:pt x="2875" y="1636"/>
                    <a:pt x="2677" y="1636"/>
                    <a:pt x="2578" y="1537"/>
                  </a:cubicBezTo>
                  <a:cubicBezTo>
                    <a:pt x="1017" y="1339"/>
                    <a:pt x="1017" y="0"/>
                    <a:pt x="1017" y="0"/>
                  </a:cubicBez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608;p57"/>
            <p:cNvSpPr/>
            <p:nvPr/>
          </p:nvSpPr>
          <p:spPr>
            <a:xfrm>
              <a:off x="1294600" y="2265675"/>
              <a:ext cx="25" cy="25"/>
            </a:xfrm>
            <a:custGeom>
              <a:avLst/>
              <a:gdLst/>
              <a:ahLst/>
              <a:cxnLst/>
              <a:rect l="l" t="t" r="r" b="b"/>
              <a:pathLst>
                <a:path w="1" h="1" extrusionOk="0">
                  <a:moveTo>
                    <a:pt x="1" y="1"/>
                  </a:moveTo>
                  <a:lnTo>
                    <a:pt x="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609;p57"/>
            <p:cNvSpPr/>
            <p:nvPr/>
          </p:nvSpPr>
          <p:spPr>
            <a:xfrm>
              <a:off x="1256200" y="2170275"/>
              <a:ext cx="72500" cy="56400"/>
            </a:xfrm>
            <a:custGeom>
              <a:avLst/>
              <a:gdLst/>
              <a:ahLst/>
              <a:cxnLst/>
              <a:rect l="l" t="t" r="r" b="b"/>
              <a:pathLst>
                <a:path w="2900" h="2256" extrusionOk="0">
                  <a:moveTo>
                    <a:pt x="620" y="0"/>
                  </a:moveTo>
                  <a:cubicBezTo>
                    <a:pt x="620" y="1"/>
                    <a:pt x="1" y="1017"/>
                    <a:pt x="521" y="1537"/>
                  </a:cubicBezTo>
                  <a:cubicBezTo>
                    <a:pt x="719" y="1636"/>
                    <a:pt x="818" y="1735"/>
                    <a:pt x="1041" y="1735"/>
                  </a:cubicBezTo>
                  <a:cubicBezTo>
                    <a:pt x="1339" y="1735"/>
                    <a:pt x="1537" y="1537"/>
                    <a:pt x="1537" y="1537"/>
                  </a:cubicBezTo>
                  <a:cubicBezTo>
                    <a:pt x="1537" y="1537"/>
                    <a:pt x="1859" y="2256"/>
                    <a:pt x="2479" y="2256"/>
                  </a:cubicBezTo>
                  <a:cubicBezTo>
                    <a:pt x="2578" y="2256"/>
                    <a:pt x="2677" y="2256"/>
                    <a:pt x="2776" y="2156"/>
                  </a:cubicBezTo>
                  <a:lnTo>
                    <a:pt x="2900" y="2156"/>
                  </a:lnTo>
                  <a:lnTo>
                    <a:pt x="2900" y="1735"/>
                  </a:lnTo>
                  <a:cubicBezTo>
                    <a:pt x="2776" y="1859"/>
                    <a:pt x="2677" y="1859"/>
                    <a:pt x="2479" y="1859"/>
                  </a:cubicBezTo>
                  <a:cubicBezTo>
                    <a:pt x="2057" y="1859"/>
                    <a:pt x="1859" y="1116"/>
                    <a:pt x="1859" y="1116"/>
                  </a:cubicBezTo>
                  <a:cubicBezTo>
                    <a:pt x="1859" y="1116"/>
                    <a:pt x="1661" y="1239"/>
                    <a:pt x="1438" y="1239"/>
                  </a:cubicBezTo>
                  <a:cubicBezTo>
                    <a:pt x="1339" y="1239"/>
                    <a:pt x="1140" y="1239"/>
                    <a:pt x="917" y="1016"/>
                  </a:cubicBezTo>
                  <a:cubicBezTo>
                    <a:pt x="422" y="719"/>
                    <a:pt x="620" y="1"/>
                    <a:pt x="620" y="0"/>
                  </a:cubicBez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610;p57"/>
            <p:cNvSpPr/>
            <p:nvPr/>
          </p:nvSpPr>
          <p:spPr>
            <a:xfrm>
              <a:off x="899975" y="2095300"/>
              <a:ext cx="82425" cy="48975"/>
            </a:xfrm>
            <a:custGeom>
              <a:avLst/>
              <a:gdLst/>
              <a:ahLst/>
              <a:cxnLst/>
              <a:rect l="l" t="t" r="r" b="b"/>
              <a:pathLst>
                <a:path w="3297" h="1959" extrusionOk="0">
                  <a:moveTo>
                    <a:pt x="2776" y="1"/>
                  </a:moveTo>
                  <a:lnTo>
                    <a:pt x="2776" y="1"/>
                  </a:lnTo>
                  <a:cubicBezTo>
                    <a:pt x="2776" y="1"/>
                    <a:pt x="2999" y="620"/>
                    <a:pt x="2677" y="918"/>
                  </a:cubicBezTo>
                  <a:cubicBezTo>
                    <a:pt x="2578" y="918"/>
                    <a:pt x="2478" y="1017"/>
                    <a:pt x="2280" y="1017"/>
                  </a:cubicBezTo>
                  <a:cubicBezTo>
                    <a:pt x="1958" y="1017"/>
                    <a:pt x="1661" y="819"/>
                    <a:pt x="1661" y="819"/>
                  </a:cubicBezTo>
                  <a:cubicBezTo>
                    <a:pt x="1661" y="819"/>
                    <a:pt x="1537" y="1240"/>
                    <a:pt x="917" y="1339"/>
                  </a:cubicBezTo>
                  <a:lnTo>
                    <a:pt x="818" y="1339"/>
                  </a:lnTo>
                  <a:cubicBezTo>
                    <a:pt x="298" y="1339"/>
                    <a:pt x="0" y="819"/>
                    <a:pt x="0" y="819"/>
                  </a:cubicBezTo>
                  <a:lnTo>
                    <a:pt x="0" y="819"/>
                  </a:lnTo>
                  <a:cubicBezTo>
                    <a:pt x="0" y="819"/>
                    <a:pt x="199" y="1959"/>
                    <a:pt x="917" y="1959"/>
                  </a:cubicBezTo>
                  <a:lnTo>
                    <a:pt x="1041" y="1959"/>
                  </a:lnTo>
                  <a:cubicBezTo>
                    <a:pt x="1537" y="1959"/>
                    <a:pt x="1760" y="1339"/>
                    <a:pt x="1760" y="1339"/>
                  </a:cubicBezTo>
                  <a:cubicBezTo>
                    <a:pt x="1760" y="1339"/>
                    <a:pt x="2057" y="1438"/>
                    <a:pt x="2280" y="1438"/>
                  </a:cubicBezTo>
                  <a:cubicBezTo>
                    <a:pt x="2578" y="1438"/>
                    <a:pt x="2900" y="1339"/>
                    <a:pt x="3098" y="918"/>
                  </a:cubicBezTo>
                  <a:cubicBezTo>
                    <a:pt x="3296" y="397"/>
                    <a:pt x="2776" y="1"/>
                    <a:pt x="2776" y="1"/>
                  </a:cubicBez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611;p57"/>
            <p:cNvSpPr/>
            <p:nvPr/>
          </p:nvSpPr>
          <p:spPr>
            <a:xfrm>
              <a:off x="1008400" y="2136200"/>
              <a:ext cx="51425" cy="36575"/>
            </a:xfrm>
            <a:custGeom>
              <a:avLst/>
              <a:gdLst/>
              <a:ahLst/>
              <a:cxnLst/>
              <a:rect l="l" t="t" r="r" b="b"/>
              <a:pathLst>
                <a:path w="2057" h="1463" extrusionOk="0">
                  <a:moveTo>
                    <a:pt x="99" y="0"/>
                  </a:moveTo>
                  <a:cubicBezTo>
                    <a:pt x="99" y="1"/>
                    <a:pt x="0" y="1363"/>
                    <a:pt x="818" y="1463"/>
                  </a:cubicBezTo>
                  <a:lnTo>
                    <a:pt x="1041" y="1463"/>
                  </a:lnTo>
                  <a:cubicBezTo>
                    <a:pt x="1859" y="1463"/>
                    <a:pt x="2057" y="521"/>
                    <a:pt x="2057" y="521"/>
                  </a:cubicBezTo>
                  <a:lnTo>
                    <a:pt x="2057" y="521"/>
                  </a:lnTo>
                  <a:cubicBezTo>
                    <a:pt x="2057" y="521"/>
                    <a:pt x="1660" y="942"/>
                    <a:pt x="1140" y="942"/>
                  </a:cubicBezTo>
                  <a:lnTo>
                    <a:pt x="917" y="942"/>
                  </a:lnTo>
                  <a:cubicBezTo>
                    <a:pt x="421" y="620"/>
                    <a:pt x="99" y="1"/>
                    <a:pt x="99" y="0"/>
                  </a:cubicBez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612;p57"/>
            <p:cNvSpPr/>
            <p:nvPr/>
          </p:nvSpPr>
          <p:spPr>
            <a:xfrm>
              <a:off x="860950" y="2051325"/>
              <a:ext cx="57000" cy="38425"/>
            </a:xfrm>
            <a:custGeom>
              <a:avLst/>
              <a:gdLst/>
              <a:ahLst/>
              <a:cxnLst/>
              <a:rect l="l" t="t" r="r" b="b"/>
              <a:pathLst>
                <a:path w="2280" h="1537" extrusionOk="0">
                  <a:moveTo>
                    <a:pt x="1239" y="0"/>
                  </a:moveTo>
                  <a:cubicBezTo>
                    <a:pt x="1041" y="0"/>
                    <a:pt x="942" y="0"/>
                    <a:pt x="744" y="100"/>
                  </a:cubicBezTo>
                  <a:cubicBezTo>
                    <a:pt x="0" y="719"/>
                    <a:pt x="521" y="1537"/>
                    <a:pt x="521" y="1537"/>
                  </a:cubicBezTo>
                  <a:cubicBezTo>
                    <a:pt x="521" y="1537"/>
                    <a:pt x="620" y="719"/>
                    <a:pt x="1140" y="521"/>
                  </a:cubicBezTo>
                  <a:cubicBezTo>
                    <a:pt x="1239" y="422"/>
                    <a:pt x="1462" y="422"/>
                    <a:pt x="1561" y="422"/>
                  </a:cubicBezTo>
                  <a:cubicBezTo>
                    <a:pt x="1983" y="422"/>
                    <a:pt x="2280" y="620"/>
                    <a:pt x="2280" y="620"/>
                  </a:cubicBezTo>
                  <a:cubicBezTo>
                    <a:pt x="2280" y="620"/>
                    <a:pt x="1760" y="0"/>
                    <a:pt x="1239" y="0"/>
                  </a:cubicBez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613;p57"/>
            <p:cNvSpPr/>
            <p:nvPr/>
          </p:nvSpPr>
          <p:spPr>
            <a:xfrm>
              <a:off x="1142825" y="2115750"/>
              <a:ext cx="56400" cy="44025"/>
            </a:xfrm>
            <a:custGeom>
              <a:avLst/>
              <a:gdLst/>
              <a:ahLst/>
              <a:cxnLst/>
              <a:rect l="l" t="t" r="r" b="b"/>
              <a:pathLst>
                <a:path w="2256" h="1761" extrusionOk="0">
                  <a:moveTo>
                    <a:pt x="1240" y="1"/>
                  </a:moveTo>
                  <a:cubicBezTo>
                    <a:pt x="1017" y="1"/>
                    <a:pt x="818" y="100"/>
                    <a:pt x="719" y="323"/>
                  </a:cubicBezTo>
                  <a:cubicBezTo>
                    <a:pt x="1" y="1041"/>
                    <a:pt x="719" y="1760"/>
                    <a:pt x="719" y="1760"/>
                  </a:cubicBezTo>
                  <a:cubicBezTo>
                    <a:pt x="719" y="1760"/>
                    <a:pt x="620" y="942"/>
                    <a:pt x="1116" y="620"/>
                  </a:cubicBezTo>
                  <a:cubicBezTo>
                    <a:pt x="1339" y="422"/>
                    <a:pt x="1636" y="422"/>
                    <a:pt x="1859" y="422"/>
                  </a:cubicBezTo>
                  <a:cubicBezTo>
                    <a:pt x="2057" y="422"/>
                    <a:pt x="2256" y="521"/>
                    <a:pt x="2256" y="521"/>
                  </a:cubicBezTo>
                  <a:cubicBezTo>
                    <a:pt x="2256" y="521"/>
                    <a:pt x="1735" y="1"/>
                    <a:pt x="1240" y="1"/>
                  </a:cubicBez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614;p57"/>
            <p:cNvSpPr/>
            <p:nvPr/>
          </p:nvSpPr>
          <p:spPr>
            <a:xfrm>
              <a:off x="1155225" y="2190725"/>
              <a:ext cx="36575" cy="22950"/>
            </a:xfrm>
            <a:custGeom>
              <a:avLst/>
              <a:gdLst/>
              <a:ahLst/>
              <a:cxnLst/>
              <a:rect l="l" t="t" r="r" b="b"/>
              <a:pathLst>
                <a:path w="1463" h="918" extrusionOk="0">
                  <a:moveTo>
                    <a:pt x="124" y="0"/>
                  </a:moveTo>
                  <a:cubicBezTo>
                    <a:pt x="124" y="0"/>
                    <a:pt x="0" y="917"/>
                    <a:pt x="620" y="917"/>
                  </a:cubicBezTo>
                  <a:lnTo>
                    <a:pt x="744" y="917"/>
                  </a:lnTo>
                  <a:cubicBezTo>
                    <a:pt x="1363" y="917"/>
                    <a:pt x="1462" y="199"/>
                    <a:pt x="1462" y="198"/>
                  </a:cubicBezTo>
                  <a:lnTo>
                    <a:pt x="1462" y="198"/>
                  </a:lnTo>
                  <a:cubicBezTo>
                    <a:pt x="1462" y="199"/>
                    <a:pt x="1140" y="620"/>
                    <a:pt x="843" y="620"/>
                  </a:cubicBezTo>
                  <a:lnTo>
                    <a:pt x="620" y="620"/>
                  </a:lnTo>
                  <a:cubicBezTo>
                    <a:pt x="322" y="422"/>
                    <a:pt x="124" y="0"/>
                    <a:pt x="124" y="0"/>
                  </a:cubicBez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615;p57"/>
            <p:cNvSpPr/>
            <p:nvPr/>
          </p:nvSpPr>
          <p:spPr>
            <a:xfrm>
              <a:off x="1065375" y="2105225"/>
              <a:ext cx="33500" cy="36575"/>
            </a:xfrm>
            <a:custGeom>
              <a:avLst/>
              <a:gdLst/>
              <a:ahLst/>
              <a:cxnLst/>
              <a:rect l="l" t="t" r="r" b="b"/>
              <a:pathLst>
                <a:path w="1340" h="1463" extrusionOk="0">
                  <a:moveTo>
                    <a:pt x="298" y="0"/>
                  </a:moveTo>
                  <a:cubicBezTo>
                    <a:pt x="199" y="0"/>
                    <a:pt x="1" y="124"/>
                    <a:pt x="1" y="124"/>
                  </a:cubicBezTo>
                  <a:cubicBezTo>
                    <a:pt x="1" y="124"/>
                    <a:pt x="620" y="223"/>
                    <a:pt x="720" y="620"/>
                  </a:cubicBezTo>
                  <a:cubicBezTo>
                    <a:pt x="819" y="1041"/>
                    <a:pt x="497" y="1462"/>
                    <a:pt x="497" y="1462"/>
                  </a:cubicBezTo>
                  <a:cubicBezTo>
                    <a:pt x="497" y="1462"/>
                    <a:pt x="1339" y="942"/>
                    <a:pt x="1017" y="422"/>
                  </a:cubicBezTo>
                  <a:cubicBezTo>
                    <a:pt x="819" y="124"/>
                    <a:pt x="497" y="0"/>
                    <a:pt x="298" y="0"/>
                  </a:cubicBez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616;p57"/>
            <p:cNvSpPr/>
            <p:nvPr/>
          </p:nvSpPr>
          <p:spPr>
            <a:xfrm>
              <a:off x="1462500" y="1800775"/>
              <a:ext cx="180925" cy="162725"/>
            </a:xfrm>
            <a:custGeom>
              <a:avLst/>
              <a:gdLst/>
              <a:ahLst/>
              <a:cxnLst/>
              <a:rect l="l" t="t" r="r" b="b"/>
              <a:pathLst>
                <a:path w="7237" h="6509" extrusionOk="0">
                  <a:moveTo>
                    <a:pt x="3433" y="0"/>
                  </a:moveTo>
                  <a:cubicBezTo>
                    <a:pt x="3393" y="0"/>
                    <a:pt x="3356" y="4"/>
                    <a:pt x="3321" y="11"/>
                  </a:cubicBezTo>
                  <a:cubicBezTo>
                    <a:pt x="1661" y="11"/>
                    <a:pt x="1958" y="1250"/>
                    <a:pt x="1958" y="1250"/>
                  </a:cubicBezTo>
                  <a:cubicBezTo>
                    <a:pt x="1958" y="1250"/>
                    <a:pt x="942" y="1250"/>
                    <a:pt x="422" y="2266"/>
                  </a:cubicBezTo>
                  <a:cubicBezTo>
                    <a:pt x="1" y="3208"/>
                    <a:pt x="1041" y="3926"/>
                    <a:pt x="1041" y="3926"/>
                  </a:cubicBezTo>
                  <a:cubicBezTo>
                    <a:pt x="1041" y="3926"/>
                    <a:pt x="843" y="5165"/>
                    <a:pt x="1760" y="5587"/>
                  </a:cubicBezTo>
                  <a:cubicBezTo>
                    <a:pt x="1964" y="5672"/>
                    <a:pt x="2137" y="5706"/>
                    <a:pt x="2284" y="5706"/>
                  </a:cubicBezTo>
                  <a:cubicBezTo>
                    <a:pt x="2816" y="5706"/>
                    <a:pt x="2999" y="5264"/>
                    <a:pt x="2999" y="5264"/>
                  </a:cubicBezTo>
                  <a:cubicBezTo>
                    <a:pt x="2999" y="5264"/>
                    <a:pt x="3098" y="6305"/>
                    <a:pt x="4139" y="6503"/>
                  </a:cubicBezTo>
                  <a:cubicBezTo>
                    <a:pt x="4177" y="6507"/>
                    <a:pt x="4214" y="6508"/>
                    <a:pt x="4249" y="6508"/>
                  </a:cubicBezTo>
                  <a:cubicBezTo>
                    <a:pt x="5279" y="6508"/>
                    <a:pt x="5279" y="5165"/>
                    <a:pt x="5279" y="5165"/>
                  </a:cubicBezTo>
                  <a:cubicBezTo>
                    <a:pt x="5403" y="5297"/>
                    <a:pt x="5580" y="5356"/>
                    <a:pt x="5771" y="5356"/>
                  </a:cubicBezTo>
                  <a:cubicBezTo>
                    <a:pt x="6192" y="5356"/>
                    <a:pt x="6679" y="5071"/>
                    <a:pt x="6815" y="4645"/>
                  </a:cubicBezTo>
                  <a:cubicBezTo>
                    <a:pt x="7237" y="3827"/>
                    <a:pt x="6097" y="3307"/>
                    <a:pt x="6097" y="3307"/>
                  </a:cubicBezTo>
                  <a:cubicBezTo>
                    <a:pt x="6097" y="3307"/>
                    <a:pt x="7237" y="2390"/>
                    <a:pt x="6617" y="1448"/>
                  </a:cubicBezTo>
                  <a:cubicBezTo>
                    <a:pt x="6426" y="1196"/>
                    <a:pt x="6195" y="1109"/>
                    <a:pt x="5967" y="1109"/>
                  </a:cubicBezTo>
                  <a:cubicBezTo>
                    <a:pt x="5455" y="1109"/>
                    <a:pt x="4957" y="1547"/>
                    <a:pt x="4957" y="1547"/>
                  </a:cubicBezTo>
                  <a:cubicBezTo>
                    <a:pt x="4865" y="602"/>
                    <a:pt x="3958" y="0"/>
                    <a:pt x="34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17;p57"/>
            <p:cNvSpPr/>
            <p:nvPr/>
          </p:nvSpPr>
          <p:spPr>
            <a:xfrm>
              <a:off x="1191775" y="2628300"/>
              <a:ext cx="260850" cy="521900"/>
            </a:xfrm>
            <a:custGeom>
              <a:avLst/>
              <a:gdLst/>
              <a:ahLst/>
              <a:cxnLst/>
              <a:rect l="l" t="t" r="r" b="b"/>
              <a:pathLst>
                <a:path w="10434" h="20876" extrusionOk="0">
                  <a:moveTo>
                    <a:pt x="4251" y="1"/>
                  </a:moveTo>
                  <a:cubicBezTo>
                    <a:pt x="4071" y="1"/>
                    <a:pt x="3892" y="14"/>
                    <a:pt x="3717" y="42"/>
                  </a:cubicBezTo>
                  <a:cubicBezTo>
                    <a:pt x="2478" y="265"/>
                    <a:pt x="1438" y="1083"/>
                    <a:pt x="620" y="2124"/>
                  </a:cubicBezTo>
                  <a:cubicBezTo>
                    <a:pt x="397" y="2322"/>
                    <a:pt x="199" y="2620"/>
                    <a:pt x="99" y="2942"/>
                  </a:cubicBezTo>
                  <a:cubicBezTo>
                    <a:pt x="0" y="3363"/>
                    <a:pt x="99" y="3859"/>
                    <a:pt x="199" y="4280"/>
                  </a:cubicBezTo>
                  <a:cubicBezTo>
                    <a:pt x="1636" y="10376"/>
                    <a:pt x="1537" y="13152"/>
                    <a:pt x="1338" y="19471"/>
                  </a:cubicBezTo>
                  <a:cubicBezTo>
                    <a:pt x="1338" y="19768"/>
                    <a:pt x="1338" y="20090"/>
                    <a:pt x="1537" y="20289"/>
                  </a:cubicBezTo>
                  <a:cubicBezTo>
                    <a:pt x="1760" y="20487"/>
                    <a:pt x="2057" y="20586"/>
                    <a:pt x="2255" y="20710"/>
                  </a:cubicBezTo>
                  <a:cubicBezTo>
                    <a:pt x="3064" y="20820"/>
                    <a:pt x="3869" y="20876"/>
                    <a:pt x="4668" y="20876"/>
                  </a:cubicBezTo>
                  <a:cubicBezTo>
                    <a:pt x="6024" y="20876"/>
                    <a:pt x="7364" y="20715"/>
                    <a:pt x="8674" y="20388"/>
                  </a:cubicBezTo>
                  <a:cubicBezTo>
                    <a:pt x="9194" y="20189"/>
                    <a:pt x="9690" y="20090"/>
                    <a:pt x="9913" y="19669"/>
                  </a:cubicBezTo>
                  <a:cubicBezTo>
                    <a:pt x="10210" y="19149"/>
                    <a:pt x="10210" y="18529"/>
                    <a:pt x="10111" y="18009"/>
                  </a:cubicBezTo>
                  <a:cubicBezTo>
                    <a:pt x="9690" y="14911"/>
                    <a:pt x="10433" y="7477"/>
                    <a:pt x="7013" y="1380"/>
                  </a:cubicBezTo>
                  <a:cubicBezTo>
                    <a:pt x="6481" y="508"/>
                    <a:pt x="5346" y="1"/>
                    <a:pt x="4251" y="1"/>
                  </a:cubicBezTo>
                  <a:close/>
                </a:path>
              </a:pathLst>
            </a:custGeom>
            <a:solidFill>
              <a:srgbClr val="4BBD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8;p57"/>
            <p:cNvSpPr/>
            <p:nvPr/>
          </p:nvSpPr>
          <p:spPr>
            <a:xfrm>
              <a:off x="644100" y="2461450"/>
              <a:ext cx="888425" cy="372425"/>
            </a:xfrm>
            <a:custGeom>
              <a:avLst/>
              <a:gdLst/>
              <a:ahLst/>
              <a:cxnLst/>
              <a:rect l="l" t="t" r="r" b="b"/>
              <a:pathLst>
                <a:path w="35537" h="14897" extrusionOk="0">
                  <a:moveTo>
                    <a:pt x="2801" y="1"/>
                  </a:moveTo>
                  <a:cubicBezTo>
                    <a:pt x="2479" y="224"/>
                    <a:pt x="2801" y="1"/>
                    <a:pt x="2181" y="521"/>
                  </a:cubicBezTo>
                  <a:cubicBezTo>
                    <a:pt x="1364" y="1240"/>
                    <a:pt x="1760" y="2603"/>
                    <a:pt x="1463" y="3098"/>
                  </a:cubicBezTo>
                  <a:cubicBezTo>
                    <a:pt x="1240" y="3619"/>
                    <a:pt x="224" y="4659"/>
                    <a:pt x="125" y="5899"/>
                  </a:cubicBezTo>
                  <a:cubicBezTo>
                    <a:pt x="1" y="7038"/>
                    <a:pt x="224" y="9417"/>
                    <a:pt x="9814" y="13432"/>
                  </a:cubicBezTo>
                  <a:cubicBezTo>
                    <a:pt x="12291" y="14487"/>
                    <a:pt x="15036" y="14897"/>
                    <a:pt x="17768" y="14897"/>
                  </a:cubicBezTo>
                  <a:cubicBezTo>
                    <a:pt x="25749" y="14897"/>
                    <a:pt x="33622" y="11405"/>
                    <a:pt x="34397" y="10334"/>
                  </a:cubicBezTo>
                  <a:cubicBezTo>
                    <a:pt x="35537" y="8798"/>
                    <a:pt x="35314" y="7757"/>
                    <a:pt x="34694" y="6518"/>
                  </a:cubicBezTo>
                  <a:cubicBezTo>
                    <a:pt x="34160" y="5450"/>
                    <a:pt x="34179" y="5376"/>
                    <a:pt x="34194" y="5376"/>
                  </a:cubicBezTo>
                  <a:cubicBezTo>
                    <a:pt x="34196" y="5376"/>
                    <a:pt x="34199" y="5378"/>
                    <a:pt x="34199" y="5378"/>
                  </a:cubicBezTo>
                  <a:cubicBezTo>
                    <a:pt x="34199" y="5378"/>
                    <a:pt x="35215" y="4461"/>
                    <a:pt x="34397" y="2380"/>
                  </a:cubicBezTo>
                  <a:cubicBezTo>
                    <a:pt x="34075" y="1364"/>
                    <a:pt x="33158" y="1240"/>
                    <a:pt x="33158" y="1240"/>
                  </a:cubicBezTo>
                  <a:cubicBezTo>
                    <a:pt x="33158" y="1240"/>
                    <a:pt x="29639" y="6097"/>
                    <a:pt x="18289" y="7138"/>
                  </a:cubicBezTo>
                  <a:cubicBezTo>
                    <a:pt x="17837" y="7173"/>
                    <a:pt x="17392" y="7190"/>
                    <a:pt x="16953" y="7190"/>
                  </a:cubicBezTo>
                  <a:cubicBezTo>
                    <a:pt x="9765" y="7190"/>
                    <a:pt x="4443" y="2666"/>
                    <a:pt x="4139" y="2082"/>
                  </a:cubicBezTo>
                  <a:cubicBezTo>
                    <a:pt x="3718" y="1562"/>
                    <a:pt x="2801" y="1"/>
                    <a:pt x="2801" y="1"/>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19;p57"/>
            <p:cNvSpPr/>
            <p:nvPr/>
          </p:nvSpPr>
          <p:spPr>
            <a:xfrm>
              <a:off x="719075" y="2471975"/>
              <a:ext cx="31000" cy="46500"/>
            </a:xfrm>
            <a:custGeom>
              <a:avLst/>
              <a:gdLst/>
              <a:ahLst/>
              <a:cxnLst/>
              <a:rect l="l" t="t" r="r" b="b"/>
              <a:pathLst>
                <a:path w="1240" h="1860" extrusionOk="0">
                  <a:moveTo>
                    <a:pt x="0" y="1"/>
                  </a:moveTo>
                  <a:lnTo>
                    <a:pt x="0" y="100"/>
                  </a:lnTo>
                  <a:cubicBezTo>
                    <a:pt x="19" y="108"/>
                    <a:pt x="37" y="118"/>
                    <a:pt x="54" y="129"/>
                  </a:cubicBezTo>
                  <a:lnTo>
                    <a:pt x="54" y="129"/>
                  </a:lnTo>
                  <a:cubicBezTo>
                    <a:pt x="0" y="26"/>
                    <a:pt x="0" y="1"/>
                    <a:pt x="0" y="1"/>
                  </a:cubicBezTo>
                  <a:close/>
                  <a:moveTo>
                    <a:pt x="54" y="129"/>
                  </a:moveTo>
                  <a:cubicBezTo>
                    <a:pt x="107" y="232"/>
                    <a:pt x="212" y="411"/>
                    <a:pt x="422" y="720"/>
                  </a:cubicBezTo>
                  <a:cubicBezTo>
                    <a:pt x="331" y="538"/>
                    <a:pt x="240" y="252"/>
                    <a:pt x="54" y="129"/>
                  </a:cubicBezTo>
                  <a:close/>
                  <a:moveTo>
                    <a:pt x="620" y="1042"/>
                  </a:moveTo>
                  <a:lnTo>
                    <a:pt x="620" y="1042"/>
                  </a:lnTo>
                  <a:cubicBezTo>
                    <a:pt x="857" y="1334"/>
                    <a:pt x="1028" y="1532"/>
                    <a:pt x="1140" y="1696"/>
                  </a:cubicBezTo>
                  <a:lnTo>
                    <a:pt x="1140" y="1696"/>
                  </a:lnTo>
                  <a:cubicBezTo>
                    <a:pt x="1140" y="1686"/>
                    <a:pt x="1140" y="1674"/>
                    <a:pt x="1140" y="1661"/>
                  </a:cubicBezTo>
                  <a:cubicBezTo>
                    <a:pt x="1041" y="1562"/>
                    <a:pt x="843" y="1240"/>
                    <a:pt x="620" y="1042"/>
                  </a:cubicBezTo>
                  <a:close/>
                  <a:moveTo>
                    <a:pt x="1140" y="1696"/>
                  </a:moveTo>
                  <a:cubicBezTo>
                    <a:pt x="1142" y="1762"/>
                    <a:pt x="1153" y="1773"/>
                    <a:pt x="1239" y="1859"/>
                  </a:cubicBezTo>
                  <a:cubicBezTo>
                    <a:pt x="1213" y="1807"/>
                    <a:pt x="1180" y="1754"/>
                    <a:pt x="1140" y="1696"/>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20;p57"/>
            <p:cNvSpPr/>
            <p:nvPr/>
          </p:nvSpPr>
          <p:spPr>
            <a:xfrm>
              <a:off x="714100" y="2474450"/>
              <a:ext cx="38450" cy="48975"/>
            </a:xfrm>
            <a:custGeom>
              <a:avLst/>
              <a:gdLst/>
              <a:ahLst/>
              <a:cxnLst/>
              <a:rect l="l" t="t" r="r" b="b"/>
              <a:pathLst>
                <a:path w="1538" h="1959" extrusionOk="0">
                  <a:moveTo>
                    <a:pt x="199" y="1"/>
                  </a:moveTo>
                  <a:cubicBezTo>
                    <a:pt x="199" y="1"/>
                    <a:pt x="1" y="521"/>
                    <a:pt x="100" y="720"/>
                  </a:cubicBezTo>
                  <a:cubicBezTo>
                    <a:pt x="199" y="943"/>
                    <a:pt x="819" y="1463"/>
                    <a:pt x="1537" y="1959"/>
                  </a:cubicBezTo>
                  <a:cubicBezTo>
                    <a:pt x="1537" y="1860"/>
                    <a:pt x="1537" y="1860"/>
                    <a:pt x="1438" y="1760"/>
                  </a:cubicBezTo>
                  <a:cubicBezTo>
                    <a:pt x="1339" y="1661"/>
                    <a:pt x="1339" y="1661"/>
                    <a:pt x="1339" y="1562"/>
                  </a:cubicBezTo>
                  <a:cubicBezTo>
                    <a:pt x="1240" y="1463"/>
                    <a:pt x="1042" y="1141"/>
                    <a:pt x="819" y="943"/>
                  </a:cubicBezTo>
                  <a:cubicBezTo>
                    <a:pt x="819" y="844"/>
                    <a:pt x="720" y="720"/>
                    <a:pt x="621" y="621"/>
                  </a:cubicBezTo>
                  <a:cubicBezTo>
                    <a:pt x="521" y="422"/>
                    <a:pt x="422" y="100"/>
                    <a:pt x="199" y="1"/>
                  </a:cubicBezTo>
                  <a:close/>
                </a:path>
              </a:pathLst>
            </a:custGeom>
            <a:solidFill>
              <a:srgbClr val="218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21;p57"/>
            <p:cNvSpPr/>
            <p:nvPr/>
          </p:nvSpPr>
          <p:spPr>
            <a:xfrm>
              <a:off x="494800" y="2485000"/>
              <a:ext cx="1184575" cy="1050750"/>
            </a:xfrm>
            <a:custGeom>
              <a:avLst/>
              <a:gdLst/>
              <a:ahLst/>
              <a:cxnLst/>
              <a:rect l="l" t="t" r="r" b="b"/>
              <a:pathLst>
                <a:path w="47383" h="42030" extrusionOk="0">
                  <a:moveTo>
                    <a:pt x="23741" y="0"/>
                  </a:moveTo>
                  <a:cubicBezTo>
                    <a:pt x="10632" y="0"/>
                    <a:pt x="0" y="9392"/>
                    <a:pt x="0" y="20965"/>
                  </a:cubicBezTo>
                  <a:cubicBezTo>
                    <a:pt x="0" y="32637"/>
                    <a:pt x="10632" y="42029"/>
                    <a:pt x="23741" y="42029"/>
                  </a:cubicBezTo>
                  <a:cubicBezTo>
                    <a:pt x="36751" y="42029"/>
                    <a:pt x="47382" y="32637"/>
                    <a:pt x="47382" y="20965"/>
                  </a:cubicBezTo>
                  <a:cubicBezTo>
                    <a:pt x="47382" y="9392"/>
                    <a:pt x="36751" y="0"/>
                    <a:pt x="237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22;p57"/>
            <p:cNvSpPr/>
            <p:nvPr/>
          </p:nvSpPr>
          <p:spPr>
            <a:xfrm>
              <a:off x="1080875" y="3003550"/>
              <a:ext cx="598500" cy="532200"/>
            </a:xfrm>
            <a:custGeom>
              <a:avLst/>
              <a:gdLst/>
              <a:ahLst/>
              <a:cxnLst/>
              <a:rect l="l" t="t" r="r" b="b"/>
              <a:pathLst>
                <a:path w="23940" h="21288" extrusionOk="0">
                  <a:moveTo>
                    <a:pt x="199" y="21287"/>
                  </a:moveTo>
                  <a:lnTo>
                    <a:pt x="298" y="21287"/>
                  </a:lnTo>
                  <a:lnTo>
                    <a:pt x="199" y="21287"/>
                  </a:lnTo>
                  <a:close/>
                  <a:moveTo>
                    <a:pt x="199" y="21287"/>
                  </a:moveTo>
                  <a:lnTo>
                    <a:pt x="199" y="21287"/>
                  </a:lnTo>
                  <a:lnTo>
                    <a:pt x="199" y="21287"/>
                  </a:lnTo>
                  <a:close/>
                  <a:moveTo>
                    <a:pt x="199" y="21287"/>
                  </a:moveTo>
                  <a:lnTo>
                    <a:pt x="199" y="21287"/>
                  </a:lnTo>
                  <a:lnTo>
                    <a:pt x="199" y="21287"/>
                  </a:lnTo>
                  <a:close/>
                  <a:moveTo>
                    <a:pt x="100" y="21287"/>
                  </a:moveTo>
                  <a:lnTo>
                    <a:pt x="199" y="21287"/>
                  </a:lnTo>
                  <a:lnTo>
                    <a:pt x="100" y="21287"/>
                  </a:lnTo>
                  <a:close/>
                  <a:moveTo>
                    <a:pt x="100" y="21287"/>
                  </a:moveTo>
                  <a:lnTo>
                    <a:pt x="100" y="21287"/>
                  </a:lnTo>
                  <a:lnTo>
                    <a:pt x="100" y="21287"/>
                  </a:lnTo>
                  <a:close/>
                  <a:moveTo>
                    <a:pt x="100" y="21287"/>
                  </a:moveTo>
                  <a:lnTo>
                    <a:pt x="100" y="21287"/>
                  </a:lnTo>
                  <a:lnTo>
                    <a:pt x="100" y="21287"/>
                  </a:lnTo>
                  <a:close/>
                  <a:moveTo>
                    <a:pt x="0" y="21287"/>
                  </a:moveTo>
                  <a:lnTo>
                    <a:pt x="0" y="21287"/>
                  </a:lnTo>
                  <a:lnTo>
                    <a:pt x="0" y="21287"/>
                  </a:lnTo>
                  <a:close/>
                  <a:moveTo>
                    <a:pt x="23939" y="223"/>
                  </a:moveTo>
                  <a:lnTo>
                    <a:pt x="23939" y="223"/>
                  </a:lnTo>
                  <a:lnTo>
                    <a:pt x="23939" y="223"/>
                  </a:lnTo>
                  <a:lnTo>
                    <a:pt x="23939" y="223"/>
                  </a:lnTo>
                  <a:close/>
                  <a:moveTo>
                    <a:pt x="23939" y="223"/>
                  </a:moveTo>
                  <a:lnTo>
                    <a:pt x="23939" y="223"/>
                  </a:lnTo>
                  <a:lnTo>
                    <a:pt x="23939" y="223"/>
                  </a:lnTo>
                  <a:close/>
                  <a:moveTo>
                    <a:pt x="23939" y="124"/>
                  </a:moveTo>
                  <a:lnTo>
                    <a:pt x="23939" y="223"/>
                  </a:lnTo>
                  <a:lnTo>
                    <a:pt x="23939" y="124"/>
                  </a:lnTo>
                  <a:close/>
                  <a:moveTo>
                    <a:pt x="23939" y="124"/>
                  </a:moveTo>
                  <a:lnTo>
                    <a:pt x="23939" y="124"/>
                  </a:lnTo>
                  <a:lnTo>
                    <a:pt x="23939" y="124"/>
                  </a:lnTo>
                  <a:close/>
                  <a:moveTo>
                    <a:pt x="23939" y="124"/>
                  </a:moveTo>
                  <a:lnTo>
                    <a:pt x="23939" y="124"/>
                  </a:lnTo>
                  <a:lnTo>
                    <a:pt x="23939" y="124"/>
                  </a:lnTo>
                  <a:close/>
                  <a:moveTo>
                    <a:pt x="23939" y="0"/>
                  </a:moveTo>
                  <a:lnTo>
                    <a:pt x="23939" y="124"/>
                  </a:lnTo>
                  <a:lnTo>
                    <a:pt x="23939" y="0"/>
                  </a:lnTo>
                  <a:close/>
                  <a:moveTo>
                    <a:pt x="23939" y="0"/>
                  </a:moveTo>
                  <a:lnTo>
                    <a:pt x="23939" y="0"/>
                  </a:lnTo>
                  <a:lnTo>
                    <a:pt x="23939" y="0"/>
                  </a:lnTo>
                  <a:close/>
                  <a:moveTo>
                    <a:pt x="23939" y="0"/>
                  </a:moveTo>
                  <a:lnTo>
                    <a:pt x="23939" y="0"/>
                  </a:lnTo>
                  <a:close/>
                </a:path>
              </a:pathLst>
            </a:custGeom>
            <a:solidFill>
              <a:srgbClr val="93DA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23;p57"/>
            <p:cNvSpPr/>
            <p:nvPr/>
          </p:nvSpPr>
          <p:spPr>
            <a:xfrm>
              <a:off x="582150" y="2655375"/>
              <a:ext cx="1097225" cy="880375"/>
            </a:xfrm>
            <a:custGeom>
              <a:avLst/>
              <a:gdLst/>
              <a:ahLst/>
              <a:cxnLst/>
              <a:rect l="l" t="t" r="r" b="b"/>
              <a:pathLst>
                <a:path w="43889" h="35215" extrusionOk="0">
                  <a:moveTo>
                    <a:pt x="37594" y="0"/>
                  </a:moveTo>
                  <a:lnTo>
                    <a:pt x="37594" y="0"/>
                  </a:lnTo>
                  <a:cubicBezTo>
                    <a:pt x="37792" y="719"/>
                    <a:pt x="37594" y="1537"/>
                    <a:pt x="36875" y="2577"/>
                  </a:cubicBezTo>
                  <a:cubicBezTo>
                    <a:pt x="36677" y="2776"/>
                    <a:pt x="36355" y="3098"/>
                    <a:pt x="35735" y="3395"/>
                  </a:cubicBezTo>
                  <a:cubicBezTo>
                    <a:pt x="36057" y="4634"/>
                    <a:pt x="36156" y="5997"/>
                    <a:pt x="36156" y="7335"/>
                  </a:cubicBezTo>
                  <a:cubicBezTo>
                    <a:pt x="36156" y="10111"/>
                    <a:pt x="35537" y="12812"/>
                    <a:pt x="34397" y="15290"/>
                  </a:cubicBezTo>
                  <a:cubicBezTo>
                    <a:pt x="34397" y="15910"/>
                    <a:pt x="34397" y="16405"/>
                    <a:pt x="34496" y="16926"/>
                  </a:cubicBezTo>
                  <a:cubicBezTo>
                    <a:pt x="34595" y="17446"/>
                    <a:pt x="34595" y="18066"/>
                    <a:pt x="34298" y="18586"/>
                  </a:cubicBezTo>
                  <a:cubicBezTo>
                    <a:pt x="34075" y="19007"/>
                    <a:pt x="33579" y="19106"/>
                    <a:pt x="33059" y="19305"/>
                  </a:cubicBezTo>
                  <a:cubicBezTo>
                    <a:pt x="32637" y="19404"/>
                    <a:pt x="32117" y="19503"/>
                    <a:pt x="31720" y="19627"/>
                  </a:cubicBezTo>
                  <a:cubicBezTo>
                    <a:pt x="27384" y="24880"/>
                    <a:pt x="20346" y="28300"/>
                    <a:pt x="12515" y="28300"/>
                  </a:cubicBezTo>
                  <a:cubicBezTo>
                    <a:pt x="7856" y="28300"/>
                    <a:pt x="3619" y="27160"/>
                    <a:pt x="1" y="25079"/>
                  </a:cubicBezTo>
                  <a:lnTo>
                    <a:pt x="1" y="25079"/>
                  </a:lnTo>
                  <a:cubicBezTo>
                    <a:pt x="4139" y="31076"/>
                    <a:pt x="11474" y="35115"/>
                    <a:pt x="19949" y="35214"/>
                  </a:cubicBezTo>
                  <a:lnTo>
                    <a:pt x="20247" y="35214"/>
                  </a:lnTo>
                  <a:cubicBezTo>
                    <a:pt x="33257" y="35214"/>
                    <a:pt x="43888" y="25822"/>
                    <a:pt x="43888" y="14150"/>
                  </a:cubicBezTo>
                  <a:lnTo>
                    <a:pt x="43888" y="14051"/>
                  </a:lnTo>
                  <a:lnTo>
                    <a:pt x="43888" y="13927"/>
                  </a:lnTo>
                  <a:cubicBezTo>
                    <a:pt x="43789" y="8574"/>
                    <a:pt x="41410" y="3618"/>
                    <a:pt x="37594"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24;p57"/>
            <p:cNvSpPr/>
            <p:nvPr/>
          </p:nvSpPr>
          <p:spPr>
            <a:xfrm>
              <a:off x="685625" y="2017075"/>
              <a:ext cx="820900" cy="703550"/>
            </a:xfrm>
            <a:custGeom>
              <a:avLst/>
              <a:gdLst/>
              <a:ahLst/>
              <a:cxnLst/>
              <a:rect l="l" t="t" r="r" b="b"/>
              <a:pathLst>
                <a:path w="32836" h="28142" extrusionOk="0">
                  <a:moveTo>
                    <a:pt x="16168" y="0"/>
                  </a:moveTo>
                  <a:cubicBezTo>
                    <a:pt x="7865" y="0"/>
                    <a:pt x="924" y="5705"/>
                    <a:pt x="520" y="13141"/>
                  </a:cubicBezTo>
                  <a:cubicBezTo>
                    <a:pt x="0" y="20873"/>
                    <a:pt x="6815" y="27589"/>
                    <a:pt x="15587" y="28109"/>
                  </a:cubicBezTo>
                  <a:cubicBezTo>
                    <a:pt x="15953" y="28131"/>
                    <a:pt x="16317" y="28141"/>
                    <a:pt x="16678" y="28141"/>
                  </a:cubicBezTo>
                  <a:cubicBezTo>
                    <a:pt x="25084" y="28141"/>
                    <a:pt x="31939" y="22414"/>
                    <a:pt x="32414" y="15000"/>
                  </a:cubicBezTo>
                  <a:cubicBezTo>
                    <a:pt x="32835" y="7244"/>
                    <a:pt x="26119" y="553"/>
                    <a:pt x="17248" y="32"/>
                  </a:cubicBezTo>
                  <a:cubicBezTo>
                    <a:pt x="16885" y="11"/>
                    <a:pt x="16525" y="0"/>
                    <a:pt x="16168"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25;p57"/>
            <p:cNvSpPr/>
            <p:nvPr/>
          </p:nvSpPr>
          <p:spPr>
            <a:xfrm>
              <a:off x="1000325" y="2402600"/>
              <a:ext cx="83050" cy="53925"/>
            </a:xfrm>
            <a:custGeom>
              <a:avLst/>
              <a:gdLst/>
              <a:ahLst/>
              <a:cxnLst/>
              <a:rect l="l" t="t" r="r" b="b"/>
              <a:pathLst>
                <a:path w="3322" h="2157" extrusionOk="0">
                  <a:moveTo>
                    <a:pt x="422" y="0"/>
                  </a:moveTo>
                  <a:cubicBezTo>
                    <a:pt x="125" y="0"/>
                    <a:pt x="1" y="298"/>
                    <a:pt x="1" y="496"/>
                  </a:cubicBezTo>
                  <a:cubicBezTo>
                    <a:pt x="1" y="496"/>
                    <a:pt x="125" y="818"/>
                    <a:pt x="224" y="1239"/>
                  </a:cubicBezTo>
                  <a:cubicBezTo>
                    <a:pt x="323" y="1438"/>
                    <a:pt x="422" y="1636"/>
                    <a:pt x="620" y="1735"/>
                  </a:cubicBezTo>
                  <a:cubicBezTo>
                    <a:pt x="843" y="1958"/>
                    <a:pt x="1141" y="2057"/>
                    <a:pt x="1463" y="2057"/>
                  </a:cubicBezTo>
                  <a:lnTo>
                    <a:pt x="1562" y="2156"/>
                  </a:lnTo>
                  <a:cubicBezTo>
                    <a:pt x="1859" y="2156"/>
                    <a:pt x="2182" y="2057"/>
                    <a:pt x="2380" y="1859"/>
                  </a:cubicBezTo>
                  <a:cubicBezTo>
                    <a:pt x="2702" y="1636"/>
                    <a:pt x="2900" y="1339"/>
                    <a:pt x="2999" y="1116"/>
                  </a:cubicBezTo>
                  <a:cubicBezTo>
                    <a:pt x="3222" y="917"/>
                    <a:pt x="3222" y="719"/>
                    <a:pt x="3222" y="719"/>
                  </a:cubicBezTo>
                  <a:cubicBezTo>
                    <a:pt x="3322" y="397"/>
                    <a:pt x="3099" y="199"/>
                    <a:pt x="2900" y="99"/>
                  </a:cubicBezTo>
                  <a:cubicBezTo>
                    <a:pt x="2702" y="99"/>
                    <a:pt x="2380" y="199"/>
                    <a:pt x="2380" y="496"/>
                  </a:cubicBezTo>
                  <a:cubicBezTo>
                    <a:pt x="2380" y="496"/>
                    <a:pt x="2281" y="719"/>
                    <a:pt x="2182" y="917"/>
                  </a:cubicBezTo>
                  <a:cubicBezTo>
                    <a:pt x="2082" y="1016"/>
                    <a:pt x="1983" y="1116"/>
                    <a:pt x="1859" y="1116"/>
                  </a:cubicBezTo>
                  <a:cubicBezTo>
                    <a:pt x="1760" y="1239"/>
                    <a:pt x="1661" y="1239"/>
                    <a:pt x="1562" y="1239"/>
                  </a:cubicBezTo>
                  <a:lnTo>
                    <a:pt x="1463" y="1239"/>
                  </a:lnTo>
                  <a:cubicBezTo>
                    <a:pt x="1364" y="1239"/>
                    <a:pt x="1364" y="1239"/>
                    <a:pt x="1240" y="1116"/>
                  </a:cubicBezTo>
                  <a:cubicBezTo>
                    <a:pt x="1141" y="1016"/>
                    <a:pt x="1042" y="818"/>
                    <a:pt x="943" y="719"/>
                  </a:cubicBezTo>
                  <a:lnTo>
                    <a:pt x="943" y="397"/>
                  </a:lnTo>
                  <a:cubicBezTo>
                    <a:pt x="843" y="99"/>
                    <a:pt x="620" y="0"/>
                    <a:pt x="422" y="0"/>
                  </a:cubicBezTo>
                  <a:close/>
                </a:path>
              </a:pathLst>
            </a:custGeom>
            <a:solidFill>
              <a:srgbClr val="0031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26;p57"/>
            <p:cNvSpPr/>
            <p:nvPr/>
          </p:nvSpPr>
          <p:spPr>
            <a:xfrm>
              <a:off x="884475" y="2307950"/>
              <a:ext cx="193325" cy="71800"/>
            </a:xfrm>
            <a:custGeom>
              <a:avLst/>
              <a:gdLst/>
              <a:ahLst/>
              <a:cxnLst/>
              <a:rect l="l" t="t" r="r" b="b"/>
              <a:pathLst>
                <a:path w="7733" h="2872" extrusionOk="0">
                  <a:moveTo>
                    <a:pt x="5858" y="0"/>
                  </a:moveTo>
                  <a:cubicBezTo>
                    <a:pt x="5413" y="0"/>
                    <a:pt x="5056" y="69"/>
                    <a:pt x="5056" y="69"/>
                  </a:cubicBezTo>
                  <a:cubicBezTo>
                    <a:pt x="5056" y="69"/>
                    <a:pt x="1240" y="887"/>
                    <a:pt x="719" y="1184"/>
                  </a:cubicBezTo>
                  <a:cubicBezTo>
                    <a:pt x="199" y="1506"/>
                    <a:pt x="1" y="2324"/>
                    <a:pt x="719" y="2547"/>
                  </a:cubicBezTo>
                  <a:cubicBezTo>
                    <a:pt x="1289" y="2685"/>
                    <a:pt x="2771" y="2871"/>
                    <a:pt x="4070" y="2871"/>
                  </a:cubicBezTo>
                  <a:cubicBezTo>
                    <a:pt x="4637" y="2871"/>
                    <a:pt x="5170" y="2836"/>
                    <a:pt x="5577" y="2746"/>
                  </a:cubicBezTo>
                  <a:cubicBezTo>
                    <a:pt x="7113" y="2423"/>
                    <a:pt x="7733" y="2126"/>
                    <a:pt x="7534" y="887"/>
                  </a:cubicBezTo>
                  <a:cubicBezTo>
                    <a:pt x="7357" y="149"/>
                    <a:pt x="6513" y="0"/>
                    <a:pt x="5858" y="0"/>
                  </a:cubicBezTo>
                  <a:close/>
                </a:path>
              </a:pathLst>
            </a:custGeom>
            <a:solidFill>
              <a:srgbClr val="F63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627;p57"/>
            <p:cNvSpPr/>
            <p:nvPr/>
          </p:nvSpPr>
          <p:spPr>
            <a:xfrm>
              <a:off x="1132300" y="2334875"/>
              <a:ext cx="53925" cy="52525"/>
            </a:xfrm>
            <a:custGeom>
              <a:avLst/>
              <a:gdLst/>
              <a:ahLst/>
              <a:cxnLst/>
              <a:rect l="l" t="t" r="r" b="b"/>
              <a:pathLst>
                <a:path w="2157" h="2101" extrusionOk="0">
                  <a:moveTo>
                    <a:pt x="1135" y="1"/>
                  </a:moveTo>
                  <a:cubicBezTo>
                    <a:pt x="471" y="1"/>
                    <a:pt x="0" y="881"/>
                    <a:pt x="0" y="1470"/>
                  </a:cubicBezTo>
                  <a:cubicBezTo>
                    <a:pt x="0" y="1732"/>
                    <a:pt x="201" y="1855"/>
                    <a:pt x="390" y="1855"/>
                  </a:cubicBezTo>
                  <a:cubicBezTo>
                    <a:pt x="559" y="1855"/>
                    <a:pt x="719" y="1757"/>
                    <a:pt x="719" y="1569"/>
                  </a:cubicBezTo>
                  <a:cubicBezTo>
                    <a:pt x="719" y="1346"/>
                    <a:pt x="818" y="727"/>
                    <a:pt x="1140" y="727"/>
                  </a:cubicBezTo>
                  <a:cubicBezTo>
                    <a:pt x="1537" y="727"/>
                    <a:pt x="1239" y="1470"/>
                    <a:pt x="1239" y="1669"/>
                  </a:cubicBezTo>
                  <a:cubicBezTo>
                    <a:pt x="1118" y="1926"/>
                    <a:pt x="1340" y="2101"/>
                    <a:pt x="1553" y="2101"/>
                  </a:cubicBezTo>
                  <a:cubicBezTo>
                    <a:pt x="1689" y="2101"/>
                    <a:pt x="1820" y="2030"/>
                    <a:pt x="1859" y="1867"/>
                  </a:cubicBezTo>
                  <a:cubicBezTo>
                    <a:pt x="2057" y="1247"/>
                    <a:pt x="2156" y="231"/>
                    <a:pt x="1239" y="8"/>
                  </a:cubicBezTo>
                  <a:cubicBezTo>
                    <a:pt x="1204" y="3"/>
                    <a:pt x="1169" y="1"/>
                    <a:pt x="1135" y="1"/>
                  </a:cubicBezTo>
                  <a:close/>
                </a:path>
              </a:pathLst>
            </a:custGeom>
            <a:solidFill>
              <a:srgbClr val="0031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628;p57"/>
            <p:cNvSpPr/>
            <p:nvPr/>
          </p:nvSpPr>
          <p:spPr>
            <a:xfrm>
              <a:off x="866525" y="2262925"/>
              <a:ext cx="53925" cy="52000"/>
            </a:xfrm>
            <a:custGeom>
              <a:avLst/>
              <a:gdLst/>
              <a:ahLst/>
              <a:cxnLst/>
              <a:rect l="l" t="t" r="r" b="b"/>
              <a:pathLst>
                <a:path w="2157" h="2080" extrusionOk="0">
                  <a:moveTo>
                    <a:pt x="1111" y="1"/>
                  </a:moveTo>
                  <a:cubicBezTo>
                    <a:pt x="459" y="1"/>
                    <a:pt x="0" y="867"/>
                    <a:pt x="0" y="1449"/>
                  </a:cubicBezTo>
                  <a:cubicBezTo>
                    <a:pt x="0" y="1684"/>
                    <a:pt x="224" y="1819"/>
                    <a:pt x="422" y="1819"/>
                  </a:cubicBezTo>
                  <a:cubicBezTo>
                    <a:pt x="578" y="1819"/>
                    <a:pt x="719" y="1734"/>
                    <a:pt x="719" y="1548"/>
                  </a:cubicBezTo>
                  <a:cubicBezTo>
                    <a:pt x="719" y="1350"/>
                    <a:pt x="818" y="730"/>
                    <a:pt x="1140" y="730"/>
                  </a:cubicBezTo>
                  <a:cubicBezTo>
                    <a:pt x="1537" y="730"/>
                    <a:pt x="1239" y="1449"/>
                    <a:pt x="1239" y="1548"/>
                  </a:cubicBezTo>
                  <a:cubicBezTo>
                    <a:pt x="1097" y="1879"/>
                    <a:pt x="1347" y="2080"/>
                    <a:pt x="1572" y="2080"/>
                  </a:cubicBezTo>
                  <a:cubicBezTo>
                    <a:pt x="1701" y="2080"/>
                    <a:pt x="1823" y="2014"/>
                    <a:pt x="1859" y="1870"/>
                  </a:cubicBezTo>
                  <a:cubicBezTo>
                    <a:pt x="2057" y="1251"/>
                    <a:pt x="2156" y="210"/>
                    <a:pt x="1239" y="12"/>
                  </a:cubicBezTo>
                  <a:cubicBezTo>
                    <a:pt x="1196" y="4"/>
                    <a:pt x="1153" y="1"/>
                    <a:pt x="1111" y="1"/>
                  </a:cubicBezTo>
                  <a:close/>
                </a:path>
              </a:pathLst>
            </a:custGeom>
            <a:solidFill>
              <a:srgbClr val="0031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629;p57"/>
            <p:cNvSpPr/>
            <p:nvPr/>
          </p:nvSpPr>
          <p:spPr>
            <a:xfrm>
              <a:off x="866525" y="1807925"/>
              <a:ext cx="719900" cy="426800"/>
            </a:xfrm>
            <a:custGeom>
              <a:avLst/>
              <a:gdLst/>
              <a:ahLst/>
              <a:cxnLst/>
              <a:rect l="l" t="t" r="r" b="b"/>
              <a:pathLst>
                <a:path w="28796" h="17072" extrusionOk="0">
                  <a:moveTo>
                    <a:pt x="16198" y="1"/>
                  </a:moveTo>
                  <a:cubicBezTo>
                    <a:pt x="15826" y="1"/>
                    <a:pt x="15449" y="8"/>
                    <a:pt x="15067" y="22"/>
                  </a:cubicBezTo>
                  <a:cubicBezTo>
                    <a:pt x="2379" y="543"/>
                    <a:pt x="0" y="10257"/>
                    <a:pt x="0" y="10257"/>
                  </a:cubicBezTo>
                  <a:lnTo>
                    <a:pt x="521" y="13354"/>
                  </a:lnTo>
                  <a:lnTo>
                    <a:pt x="24162" y="17072"/>
                  </a:lnTo>
                  <a:cubicBezTo>
                    <a:pt x="24162" y="17072"/>
                    <a:pt x="22501" y="11174"/>
                    <a:pt x="23840" y="8398"/>
                  </a:cubicBezTo>
                  <a:cubicBezTo>
                    <a:pt x="25079" y="5598"/>
                    <a:pt x="28077" y="3962"/>
                    <a:pt x="28077" y="3962"/>
                  </a:cubicBezTo>
                  <a:lnTo>
                    <a:pt x="28796" y="2599"/>
                  </a:lnTo>
                  <a:cubicBezTo>
                    <a:pt x="28796" y="2599"/>
                    <a:pt x="23397" y="1"/>
                    <a:pt x="16198" y="1"/>
                  </a:cubicBezTo>
                  <a:close/>
                </a:path>
              </a:pathLst>
            </a:custGeom>
            <a:solidFill>
              <a:srgbClr val="61C6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630;p57"/>
            <p:cNvSpPr/>
            <p:nvPr/>
          </p:nvSpPr>
          <p:spPr>
            <a:xfrm>
              <a:off x="771100" y="2008750"/>
              <a:ext cx="763925" cy="306350"/>
            </a:xfrm>
            <a:custGeom>
              <a:avLst/>
              <a:gdLst/>
              <a:ahLst/>
              <a:cxnLst/>
              <a:rect l="l" t="t" r="r" b="b"/>
              <a:pathLst>
                <a:path w="30557" h="12254" extrusionOk="0">
                  <a:moveTo>
                    <a:pt x="5372" y="0"/>
                  </a:moveTo>
                  <a:cubicBezTo>
                    <a:pt x="3978" y="0"/>
                    <a:pt x="3817" y="1125"/>
                    <a:pt x="3817" y="1505"/>
                  </a:cubicBezTo>
                  <a:lnTo>
                    <a:pt x="3718" y="1505"/>
                  </a:lnTo>
                  <a:cubicBezTo>
                    <a:pt x="3519" y="1306"/>
                    <a:pt x="3182" y="969"/>
                    <a:pt x="2513" y="969"/>
                  </a:cubicBezTo>
                  <a:cubicBezTo>
                    <a:pt x="2432" y="969"/>
                    <a:pt x="2347" y="974"/>
                    <a:pt x="2256" y="985"/>
                  </a:cubicBezTo>
                  <a:cubicBezTo>
                    <a:pt x="2058" y="985"/>
                    <a:pt x="1959" y="1084"/>
                    <a:pt x="1736" y="1183"/>
                  </a:cubicBezTo>
                  <a:cubicBezTo>
                    <a:pt x="1" y="1604"/>
                    <a:pt x="298" y="3859"/>
                    <a:pt x="1116" y="4479"/>
                  </a:cubicBezTo>
                  <a:cubicBezTo>
                    <a:pt x="1538" y="4774"/>
                    <a:pt x="2016" y="4838"/>
                    <a:pt x="2350" y="4838"/>
                  </a:cubicBezTo>
                  <a:cubicBezTo>
                    <a:pt x="2605" y="4838"/>
                    <a:pt x="2776" y="4801"/>
                    <a:pt x="2776" y="4801"/>
                  </a:cubicBezTo>
                  <a:lnTo>
                    <a:pt x="2776" y="4801"/>
                  </a:lnTo>
                  <a:cubicBezTo>
                    <a:pt x="2776" y="4801"/>
                    <a:pt x="2578" y="5520"/>
                    <a:pt x="3396" y="6461"/>
                  </a:cubicBezTo>
                  <a:cubicBezTo>
                    <a:pt x="3780" y="6899"/>
                    <a:pt x="4228" y="7102"/>
                    <a:pt x="4687" y="7102"/>
                  </a:cubicBezTo>
                  <a:cubicBezTo>
                    <a:pt x="5086" y="7102"/>
                    <a:pt x="5493" y="6948"/>
                    <a:pt x="5874" y="6660"/>
                  </a:cubicBezTo>
                  <a:lnTo>
                    <a:pt x="5874" y="6660"/>
                  </a:lnTo>
                  <a:cubicBezTo>
                    <a:pt x="5874" y="6660"/>
                    <a:pt x="5453" y="8518"/>
                    <a:pt x="7633" y="8940"/>
                  </a:cubicBezTo>
                  <a:cubicBezTo>
                    <a:pt x="7733" y="8957"/>
                    <a:pt x="7828" y="8965"/>
                    <a:pt x="7919" y="8965"/>
                  </a:cubicBezTo>
                  <a:cubicBezTo>
                    <a:pt x="8876" y="8965"/>
                    <a:pt x="9393" y="8097"/>
                    <a:pt x="9393" y="8097"/>
                  </a:cubicBezTo>
                  <a:cubicBezTo>
                    <a:pt x="9393" y="8097"/>
                    <a:pt x="9789" y="9435"/>
                    <a:pt x="11772" y="9757"/>
                  </a:cubicBezTo>
                  <a:cubicBezTo>
                    <a:pt x="11871" y="9856"/>
                    <a:pt x="11871" y="9856"/>
                    <a:pt x="11970" y="9856"/>
                  </a:cubicBezTo>
                  <a:cubicBezTo>
                    <a:pt x="12079" y="9880"/>
                    <a:pt x="12183" y="9891"/>
                    <a:pt x="12281" y="9891"/>
                  </a:cubicBezTo>
                  <a:cubicBezTo>
                    <a:pt x="13007" y="9891"/>
                    <a:pt x="13434" y="9312"/>
                    <a:pt x="13630" y="9138"/>
                  </a:cubicBezTo>
                  <a:cubicBezTo>
                    <a:pt x="13730" y="9435"/>
                    <a:pt x="13928" y="9757"/>
                    <a:pt x="14349" y="9956"/>
                  </a:cubicBezTo>
                  <a:cubicBezTo>
                    <a:pt x="14746" y="10278"/>
                    <a:pt x="15266" y="10575"/>
                    <a:pt x="16208" y="10674"/>
                  </a:cubicBezTo>
                  <a:cubicBezTo>
                    <a:pt x="16308" y="10698"/>
                    <a:pt x="16404" y="10709"/>
                    <a:pt x="16495" y="10709"/>
                  </a:cubicBezTo>
                  <a:cubicBezTo>
                    <a:pt x="16875" y="10709"/>
                    <a:pt x="17168" y="10518"/>
                    <a:pt x="17348" y="10278"/>
                  </a:cubicBezTo>
                  <a:cubicBezTo>
                    <a:pt x="17546" y="10575"/>
                    <a:pt x="17744" y="10897"/>
                    <a:pt x="18265" y="11096"/>
                  </a:cubicBezTo>
                  <a:cubicBezTo>
                    <a:pt x="18647" y="11292"/>
                    <a:pt x="18985" y="11376"/>
                    <a:pt x="19291" y="11376"/>
                  </a:cubicBezTo>
                  <a:cubicBezTo>
                    <a:pt x="19639" y="11376"/>
                    <a:pt x="19945" y="11267"/>
                    <a:pt x="20222" y="11096"/>
                  </a:cubicBezTo>
                  <a:cubicBezTo>
                    <a:pt x="20743" y="10798"/>
                    <a:pt x="20743" y="10476"/>
                    <a:pt x="20941" y="10278"/>
                  </a:cubicBezTo>
                  <a:cubicBezTo>
                    <a:pt x="21065" y="10278"/>
                    <a:pt x="21461" y="10798"/>
                    <a:pt x="21560" y="10897"/>
                  </a:cubicBezTo>
                  <a:cubicBezTo>
                    <a:pt x="21684" y="11294"/>
                    <a:pt x="21883" y="11715"/>
                    <a:pt x="22502" y="12037"/>
                  </a:cubicBezTo>
                  <a:cubicBezTo>
                    <a:pt x="22909" y="12191"/>
                    <a:pt x="23261" y="12254"/>
                    <a:pt x="23564" y="12254"/>
                  </a:cubicBezTo>
                  <a:cubicBezTo>
                    <a:pt x="24870" y="12254"/>
                    <a:pt x="25278" y="11096"/>
                    <a:pt x="25278" y="11096"/>
                  </a:cubicBezTo>
                  <a:cubicBezTo>
                    <a:pt x="25278" y="11096"/>
                    <a:pt x="26021" y="12235"/>
                    <a:pt x="27260" y="12235"/>
                  </a:cubicBezTo>
                  <a:cubicBezTo>
                    <a:pt x="27316" y="12238"/>
                    <a:pt x="27369" y="12239"/>
                    <a:pt x="27421" y="12239"/>
                  </a:cubicBezTo>
                  <a:cubicBezTo>
                    <a:pt x="29581" y="12239"/>
                    <a:pt x="28896" y="10278"/>
                    <a:pt x="28896" y="10278"/>
                  </a:cubicBezTo>
                  <a:cubicBezTo>
                    <a:pt x="28896" y="10278"/>
                    <a:pt x="30358" y="10055"/>
                    <a:pt x="30457" y="9039"/>
                  </a:cubicBezTo>
                  <a:cubicBezTo>
                    <a:pt x="30556" y="6957"/>
                    <a:pt x="28697" y="6660"/>
                    <a:pt x="28697" y="6660"/>
                  </a:cubicBezTo>
                  <a:lnTo>
                    <a:pt x="28499" y="6660"/>
                  </a:lnTo>
                  <a:cubicBezTo>
                    <a:pt x="27979" y="6189"/>
                    <a:pt x="27483" y="6059"/>
                    <a:pt x="27105" y="6059"/>
                  </a:cubicBezTo>
                  <a:cubicBezTo>
                    <a:pt x="26727" y="6059"/>
                    <a:pt x="26467" y="6189"/>
                    <a:pt x="26418" y="6238"/>
                  </a:cubicBezTo>
                  <a:cubicBezTo>
                    <a:pt x="26418" y="6139"/>
                    <a:pt x="26318" y="4999"/>
                    <a:pt x="25179" y="4603"/>
                  </a:cubicBezTo>
                  <a:cubicBezTo>
                    <a:pt x="25004" y="4513"/>
                    <a:pt x="24838" y="4475"/>
                    <a:pt x="24683" y="4475"/>
                  </a:cubicBezTo>
                  <a:cubicBezTo>
                    <a:pt x="24110" y="4475"/>
                    <a:pt x="23672" y="4990"/>
                    <a:pt x="23419" y="5321"/>
                  </a:cubicBezTo>
                  <a:cubicBezTo>
                    <a:pt x="23320" y="5222"/>
                    <a:pt x="23221" y="5222"/>
                    <a:pt x="23122" y="5222"/>
                  </a:cubicBezTo>
                  <a:cubicBezTo>
                    <a:pt x="22923" y="4603"/>
                    <a:pt x="22502" y="3463"/>
                    <a:pt x="21560" y="3364"/>
                  </a:cubicBezTo>
                  <a:cubicBezTo>
                    <a:pt x="21423" y="3329"/>
                    <a:pt x="21292" y="3314"/>
                    <a:pt x="21166" y="3314"/>
                  </a:cubicBezTo>
                  <a:cubicBezTo>
                    <a:pt x="20839" y="3314"/>
                    <a:pt x="20554" y="3419"/>
                    <a:pt x="20321" y="3562"/>
                  </a:cubicBezTo>
                  <a:cubicBezTo>
                    <a:pt x="20024" y="3562"/>
                    <a:pt x="19702" y="3760"/>
                    <a:pt x="19504" y="3983"/>
                  </a:cubicBezTo>
                  <a:cubicBezTo>
                    <a:pt x="19206" y="3364"/>
                    <a:pt x="18587" y="2521"/>
                    <a:pt x="17546" y="2323"/>
                  </a:cubicBezTo>
                  <a:cubicBezTo>
                    <a:pt x="17348" y="2323"/>
                    <a:pt x="17026" y="2323"/>
                    <a:pt x="16827" y="2422"/>
                  </a:cubicBezTo>
                  <a:cubicBezTo>
                    <a:pt x="16307" y="2422"/>
                    <a:pt x="15886" y="2744"/>
                    <a:pt x="15687" y="3042"/>
                  </a:cubicBezTo>
                  <a:lnTo>
                    <a:pt x="15588" y="3042"/>
                  </a:lnTo>
                  <a:cubicBezTo>
                    <a:pt x="15489" y="2942"/>
                    <a:pt x="15365" y="2620"/>
                    <a:pt x="15167" y="2422"/>
                  </a:cubicBezTo>
                  <a:cubicBezTo>
                    <a:pt x="14870" y="2001"/>
                    <a:pt x="14349" y="1505"/>
                    <a:pt x="13630" y="1381"/>
                  </a:cubicBezTo>
                  <a:lnTo>
                    <a:pt x="13110" y="1381"/>
                  </a:lnTo>
                  <a:cubicBezTo>
                    <a:pt x="12391" y="1381"/>
                    <a:pt x="11871" y="1803"/>
                    <a:pt x="11648" y="2125"/>
                  </a:cubicBezTo>
                  <a:cubicBezTo>
                    <a:pt x="11450" y="1703"/>
                    <a:pt x="11028" y="1183"/>
                    <a:pt x="10409" y="985"/>
                  </a:cubicBezTo>
                  <a:cubicBezTo>
                    <a:pt x="10112" y="762"/>
                    <a:pt x="9690" y="563"/>
                    <a:pt x="9294" y="464"/>
                  </a:cubicBezTo>
                  <a:cubicBezTo>
                    <a:pt x="9208" y="451"/>
                    <a:pt x="9126" y="444"/>
                    <a:pt x="9046" y="444"/>
                  </a:cubicBezTo>
                  <a:cubicBezTo>
                    <a:pt x="7972" y="444"/>
                    <a:pt x="7435" y="1604"/>
                    <a:pt x="7435" y="1604"/>
                  </a:cubicBezTo>
                  <a:cubicBezTo>
                    <a:pt x="7435" y="1604"/>
                    <a:pt x="7113" y="266"/>
                    <a:pt x="5874" y="43"/>
                  </a:cubicBezTo>
                  <a:cubicBezTo>
                    <a:pt x="5691" y="14"/>
                    <a:pt x="5524" y="0"/>
                    <a:pt x="5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631;p57"/>
            <p:cNvSpPr/>
            <p:nvPr/>
          </p:nvSpPr>
          <p:spPr>
            <a:xfrm>
              <a:off x="1462500" y="1800775"/>
              <a:ext cx="180925" cy="162725"/>
            </a:xfrm>
            <a:custGeom>
              <a:avLst/>
              <a:gdLst/>
              <a:ahLst/>
              <a:cxnLst/>
              <a:rect l="l" t="t" r="r" b="b"/>
              <a:pathLst>
                <a:path w="7237" h="6509" extrusionOk="0">
                  <a:moveTo>
                    <a:pt x="3433" y="0"/>
                  </a:moveTo>
                  <a:cubicBezTo>
                    <a:pt x="3393" y="0"/>
                    <a:pt x="3356" y="4"/>
                    <a:pt x="3321" y="11"/>
                  </a:cubicBezTo>
                  <a:cubicBezTo>
                    <a:pt x="1661" y="11"/>
                    <a:pt x="1958" y="1250"/>
                    <a:pt x="1958" y="1250"/>
                  </a:cubicBezTo>
                  <a:cubicBezTo>
                    <a:pt x="1958" y="1250"/>
                    <a:pt x="942" y="1250"/>
                    <a:pt x="422" y="2266"/>
                  </a:cubicBezTo>
                  <a:cubicBezTo>
                    <a:pt x="1" y="3208"/>
                    <a:pt x="1041" y="3926"/>
                    <a:pt x="1041" y="3926"/>
                  </a:cubicBezTo>
                  <a:cubicBezTo>
                    <a:pt x="1041" y="3926"/>
                    <a:pt x="843" y="5165"/>
                    <a:pt x="1760" y="5587"/>
                  </a:cubicBezTo>
                  <a:cubicBezTo>
                    <a:pt x="1964" y="5672"/>
                    <a:pt x="2137" y="5706"/>
                    <a:pt x="2284" y="5706"/>
                  </a:cubicBezTo>
                  <a:cubicBezTo>
                    <a:pt x="2816" y="5706"/>
                    <a:pt x="2999" y="5264"/>
                    <a:pt x="2999" y="5264"/>
                  </a:cubicBezTo>
                  <a:cubicBezTo>
                    <a:pt x="2999" y="5264"/>
                    <a:pt x="3098" y="6305"/>
                    <a:pt x="4139" y="6503"/>
                  </a:cubicBezTo>
                  <a:cubicBezTo>
                    <a:pt x="4177" y="6507"/>
                    <a:pt x="4214" y="6508"/>
                    <a:pt x="4249" y="6508"/>
                  </a:cubicBezTo>
                  <a:cubicBezTo>
                    <a:pt x="5279" y="6508"/>
                    <a:pt x="5279" y="5165"/>
                    <a:pt x="5279" y="5165"/>
                  </a:cubicBezTo>
                  <a:cubicBezTo>
                    <a:pt x="5403" y="5297"/>
                    <a:pt x="5580" y="5356"/>
                    <a:pt x="5771" y="5356"/>
                  </a:cubicBezTo>
                  <a:cubicBezTo>
                    <a:pt x="6192" y="5356"/>
                    <a:pt x="6679" y="5071"/>
                    <a:pt x="6815" y="4645"/>
                  </a:cubicBezTo>
                  <a:cubicBezTo>
                    <a:pt x="7237" y="3827"/>
                    <a:pt x="6097" y="3307"/>
                    <a:pt x="6097" y="3307"/>
                  </a:cubicBezTo>
                  <a:cubicBezTo>
                    <a:pt x="6097" y="3307"/>
                    <a:pt x="7237" y="2390"/>
                    <a:pt x="6617" y="1448"/>
                  </a:cubicBezTo>
                  <a:cubicBezTo>
                    <a:pt x="6426" y="1196"/>
                    <a:pt x="6195" y="1109"/>
                    <a:pt x="5967" y="1109"/>
                  </a:cubicBezTo>
                  <a:cubicBezTo>
                    <a:pt x="5455" y="1109"/>
                    <a:pt x="4957" y="1547"/>
                    <a:pt x="4957" y="1547"/>
                  </a:cubicBezTo>
                  <a:cubicBezTo>
                    <a:pt x="4865" y="602"/>
                    <a:pt x="3958" y="0"/>
                    <a:pt x="34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632;p57"/>
            <p:cNvSpPr/>
            <p:nvPr/>
          </p:nvSpPr>
          <p:spPr>
            <a:xfrm>
              <a:off x="1191775" y="2628300"/>
              <a:ext cx="260850" cy="521900"/>
            </a:xfrm>
            <a:custGeom>
              <a:avLst/>
              <a:gdLst/>
              <a:ahLst/>
              <a:cxnLst/>
              <a:rect l="l" t="t" r="r" b="b"/>
              <a:pathLst>
                <a:path w="10434" h="20876" extrusionOk="0">
                  <a:moveTo>
                    <a:pt x="4251" y="1"/>
                  </a:moveTo>
                  <a:cubicBezTo>
                    <a:pt x="4071" y="1"/>
                    <a:pt x="3892" y="14"/>
                    <a:pt x="3717" y="42"/>
                  </a:cubicBezTo>
                  <a:cubicBezTo>
                    <a:pt x="2478" y="265"/>
                    <a:pt x="1438" y="1083"/>
                    <a:pt x="620" y="2124"/>
                  </a:cubicBezTo>
                  <a:cubicBezTo>
                    <a:pt x="397" y="2322"/>
                    <a:pt x="199" y="2620"/>
                    <a:pt x="99" y="2942"/>
                  </a:cubicBezTo>
                  <a:cubicBezTo>
                    <a:pt x="0" y="3363"/>
                    <a:pt x="99" y="3859"/>
                    <a:pt x="199" y="4280"/>
                  </a:cubicBezTo>
                  <a:cubicBezTo>
                    <a:pt x="1636" y="10376"/>
                    <a:pt x="1537" y="13152"/>
                    <a:pt x="1338" y="19471"/>
                  </a:cubicBezTo>
                  <a:cubicBezTo>
                    <a:pt x="1338" y="19768"/>
                    <a:pt x="1338" y="20090"/>
                    <a:pt x="1537" y="20289"/>
                  </a:cubicBezTo>
                  <a:cubicBezTo>
                    <a:pt x="1760" y="20487"/>
                    <a:pt x="2057" y="20586"/>
                    <a:pt x="2255" y="20710"/>
                  </a:cubicBezTo>
                  <a:cubicBezTo>
                    <a:pt x="3064" y="20820"/>
                    <a:pt x="3869" y="20876"/>
                    <a:pt x="4668" y="20876"/>
                  </a:cubicBezTo>
                  <a:cubicBezTo>
                    <a:pt x="6024" y="20876"/>
                    <a:pt x="7364" y="20715"/>
                    <a:pt x="8674" y="20388"/>
                  </a:cubicBezTo>
                  <a:cubicBezTo>
                    <a:pt x="9194" y="20189"/>
                    <a:pt x="9690" y="20090"/>
                    <a:pt x="9913" y="19669"/>
                  </a:cubicBezTo>
                  <a:cubicBezTo>
                    <a:pt x="10210" y="19149"/>
                    <a:pt x="10210" y="18529"/>
                    <a:pt x="10111" y="18009"/>
                  </a:cubicBezTo>
                  <a:cubicBezTo>
                    <a:pt x="9690" y="14911"/>
                    <a:pt x="10433" y="7477"/>
                    <a:pt x="7013" y="1380"/>
                  </a:cubicBezTo>
                  <a:cubicBezTo>
                    <a:pt x="6481" y="508"/>
                    <a:pt x="5346" y="1"/>
                    <a:pt x="4251" y="1"/>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633;p57"/>
            <p:cNvSpPr/>
            <p:nvPr/>
          </p:nvSpPr>
          <p:spPr>
            <a:xfrm>
              <a:off x="1411075" y="2768750"/>
              <a:ext cx="2500" cy="15500"/>
            </a:xfrm>
            <a:custGeom>
              <a:avLst/>
              <a:gdLst/>
              <a:ahLst/>
              <a:cxnLst/>
              <a:rect l="l" t="t" r="r" b="b"/>
              <a:pathLst>
                <a:path w="100" h="620" extrusionOk="0">
                  <a:moveTo>
                    <a:pt x="1" y="0"/>
                  </a:moveTo>
                  <a:cubicBezTo>
                    <a:pt x="1" y="223"/>
                    <a:pt x="100" y="421"/>
                    <a:pt x="100" y="620"/>
                  </a:cubicBezTo>
                  <a:cubicBezTo>
                    <a:pt x="100" y="520"/>
                    <a:pt x="100" y="322"/>
                    <a:pt x="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634;p57"/>
            <p:cNvSpPr/>
            <p:nvPr/>
          </p:nvSpPr>
          <p:spPr>
            <a:xfrm>
              <a:off x="1214700" y="2768750"/>
              <a:ext cx="198875" cy="70025"/>
            </a:xfrm>
            <a:custGeom>
              <a:avLst/>
              <a:gdLst/>
              <a:ahLst/>
              <a:cxnLst/>
              <a:rect l="l" t="t" r="r" b="b"/>
              <a:pathLst>
                <a:path w="7955" h="2801" extrusionOk="0">
                  <a:moveTo>
                    <a:pt x="7856" y="0"/>
                  </a:moveTo>
                  <a:cubicBezTo>
                    <a:pt x="5799" y="843"/>
                    <a:pt x="2999" y="1660"/>
                    <a:pt x="0" y="2181"/>
                  </a:cubicBezTo>
                  <a:lnTo>
                    <a:pt x="0" y="2280"/>
                  </a:lnTo>
                  <a:cubicBezTo>
                    <a:pt x="0" y="2379"/>
                    <a:pt x="99" y="2478"/>
                    <a:pt x="99" y="2577"/>
                  </a:cubicBezTo>
                  <a:lnTo>
                    <a:pt x="99" y="2701"/>
                  </a:lnTo>
                  <a:cubicBezTo>
                    <a:pt x="99" y="2701"/>
                    <a:pt x="223" y="2800"/>
                    <a:pt x="322" y="2800"/>
                  </a:cubicBezTo>
                  <a:lnTo>
                    <a:pt x="322" y="2701"/>
                  </a:lnTo>
                  <a:cubicBezTo>
                    <a:pt x="4659" y="2280"/>
                    <a:pt x="7335" y="1041"/>
                    <a:pt x="7955" y="620"/>
                  </a:cubicBezTo>
                  <a:cubicBezTo>
                    <a:pt x="7955" y="421"/>
                    <a:pt x="7856" y="223"/>
                    <a:pt x="7856" y="0"/>
                  </a:cubicBezTo>
                  <a:close/>
                </a:path>
              </a:pathLst>
            </a:custGeom>
            <a:solidFill>
              <a:srgbClr val="208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635;p57"/>
            <p:cNvSpPr/>
            <p:nvPr/>
          </p:nvSpPr>
          <p:spPr>
            <a:xfrm>
              <a:off x="1307625" y="2851750"/>
              <a:ext cx="61975" cy="226775"/>
            </a:xfrm>
            <a:custGeom>
              <a:avLst/>
              <a:gdLst/>
              <a:ahLst/>
              <a:cxnLst/>
              <a:rect l="l" t="t" r="r" b="b"/>
              <a:pathLst>
                <a:path w="2479" h="9071" extrusionOk="0">
                  <a:moveTo>
                    <a:pt x="620" y="1"/>
                  </a:moveTo>
                  <a:lnTo>
                    <a:pt x="620" y="1"/>
                  </a:lnTo>
                  <a:cubicBezTo>
                    <a:pt x="620" y="1"/>
                    <a:pt x="1041" y="2355"/>
                    <a:pt x="620" y="3718"/>
                  </a:cubicBezTo>
                  <a:cubicBezTo>
                    <a:pt x="0" y="5775"/>
                    <a:pt x="1562" y="9071"/>
                    <a:pt x="1562" y="9071"/>
                  </a:cubicBezTo>
                  <a:cubicBezTo>
                    <a:pt x="1562" y="9071"/>
                    <a:pt x="1239" y="5453"/>
                    <a:pt x="1661" y="4114"/>
                  </a:cubicBezTo>
                  <a:cubicBezTo>
                    <a:pt x="2478" y="2058"/>
                    <a:pt x="620" y="1"/>
                    <a:pt x="620" y="1"/>
                  </a:cubicBezTo>
                  <a:close/>
                </a:path>
              </a:pathLst>
            </a:custGeom>
            <a:solidFill>
              <a:srgbClr val="208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636;p57"/>
            <p:cNvSpPr/>
            <p:nvPr/>
          </p:nvSpPr>
          <p:spPr>
            <a:xfrm>
              <a:off x="644100" y="2461450"/>
              <a:ext cx="888425" cy="372425"/>
            </a:xfrm>
            <a:custGeom>
              <a:avLst/>
              <a:gdLst/>
              <a:ahLst/>
              <a:cxnLst/>
              <a:rect l="l" t="t" r="r" b="b"/>
              <a:pathLst>
                <a:path w="35537" h="14897" extrusionOk="0">
                  <a:moveTo>
                    <a:pt x="2801" y="1"/>
                  </a:moveTo>
                  <a:cubicBezTo>
                    <a:pt x="2479" y="224"/>
                    <a:pt x="2801" y="1"/>
                    <a:pt x="2181" y="521"/>
                  </a:cubicBezTo>
                  <a:cubicBezTo>
                    <a:pt x="1364" y="1240"/>
                    <a:pt x="1760" y="2603"/>
                    <a:pt x="1463" y="3098"/>
                  </a:cubicBezTo>
                  <a:cubicBezTo>
                    <a:pt x="1240" y="3619"/>
                    <a:pt x="224" y="4659"/>
                    <a:pt x="125" y="5899"/>
                  </a:cubicBezTo>
                  <a:cubicBezTo>
                    <a:pt x="1" y="7038"/>
                    <a:pt x="224" y="9417"/>
                    <a:pt x="9814" y="13432"/>
                  </a:cubicBezTo>
                  <a:cubicBezTo>
                    <a:pt x="12291" y="14487"/>
                    <a:pt x="15036" y="14897"/>
                    <a:pt x="17768" y="14897"/>
                  </a:cubicBezTo>
                  <a:cubicBezTo>
                    <a:pt x="25749" y="14897"/>
                    <a:pt x="33622" y="11405"/>
                    <a:pt x="34397" y="10334"/>
                  </a:cubicBezTo>
                  <a:cubicBezTo>
                    <a:pt x="35537" y="8798"/>
                    <a:pt x="35314" y="7757"/>
                    <a:pt x="34694" y="6518"/>
                  </a:cubicBezTo>
                  <a:cubicBezTo>
                    <a:pt x="34160" y="5450"/>
                    <a:pt x="34179" y="5376"/>
                    <a:pt x="34194" y="5376"/>
                  </a:cubicBezTo>
                  <a:cubicBezTo>
                    <a:pt x="34196" y="5376"/>
                    <a:pt x="34199" y="5378"/>
                    <a:pt x="34199" y="5378"/>
                  </a:cubicBezTo>
                  <a:cubicBezTo>
                    <a:pt x="34199" y="5378"/>
                    <a:pt x="35215" y="4461"/>
                    <a:pt x="34397" y="2380"/>
                  </a:cubicBezTo>
                  <a:cubicBezTo>
                    <a:pt x="34075" y="1364"/>
                    <a:pt x="33158" y="1240"/>
                    <a:pt x="33158" y="1240"/>
                  </a:cubicBezTo>
                  <a:cubicBezTo>
                    <a:pt x="33158" y="1240"/>
                    <a:pt x="29639" y="6097"/>
                    <a:pt x="18289" y="7138"/>
                  </a:cubicBezTo>
                  <a:cubicBezTo>
                    <a:pt x="17837" y="7173"/>
                    <a:pt x="17392" y="7190"/>
                    <a:pt x="16953" y="7190"/>
                  </a:cubicBezTo>
                  <a:cubicBezTo>
                    <a:pt x="9765" y="7190"/>
                    <a:pt x="4443" y="2666"/>
                    <a:pt x="4139" y="2082"/>
                  </a:cubicBezTo>
                  <a:cubicBezTo>
                    <a:pt x="3718" y="1562"/>
                    <a:pt x="2801" y="1"/>
                    <a:pt x="2801" y="1"/>
                  </a:cubicBezTo>
                  <a:close/>
                </a:path>
              </a:pathLst>
            </a:custGeom>
            <a:solidFill>
              <a:srgbClr val="1F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637;p57"/>
            <p:cNvSpPr/>
            <p:nvPr/>
          </p:nvSpPr>
          <p:spPr>
            <a:xfrm>
              <a:off x="1049900" y="2644825"/>
              <a:ext cx="384125" cy="83050"/>
            </a:xfrm>
            <a:custGeom>
              <a:avLst/>
              <a:gdLst/>
              <a:ahLst/>
              <a:cxnLst/>
              <a:rect l="l" t="t" r="r" b="b"/>
              <a:pathLst>
                <a:path w="15365" h="3322" extrusionOk="0">
                  <a:moveTo>
                    <a:pt x="14869" y="1"/>
                  </a:moveTo>
                  <a:cubicBezTo>
                    <a:pt x="14448" y="100"/>
                    <a:pt x="13927" y="422"/>
                    <a:pt x="13927" y="422"/>
                  </a:cubicBezTo>
                  <a:cubicBezTo>
                    <a:pt x="13927" y="422"/>
                    <a:pt x="12168" y="1141"/>
                    <a:pt x="10309" y="1760"/>
                  </a:cubicBezTo>
                  <a:cubicBezTo>
                    <a:pt x="8451" y="2281"/>
                    <a:pt x="7435" y="2380"/>
                    <a:pt x="4535" y="2380"/>
                  </a:cubicBezTo>
                  <a:lnTo>
                    <a:pt x="3916" y="2380"/>
                  </a:lnTo>
                  <a:cubicBezTo>
                    <a:pt x="1438" y="2380"/>
                    <a:pt x="199" y="2281"/>
                    <a:pt x="199" y="2281"/>
                  </a:cubicBezTo>
                  <a:cubicBezTo>
                    <a:pt x="199" y="2281"/>
                    <a:pt x="0" y="2479"/>
                    <a:pt x="199" y="2578"/>
                  </a:cubicBezTo>
                  <a:cubicBezTo>
                    <a:pt x="298" y="2702"/>
                    <a:pt x="1239" y="2999"/>
                    <a:pt x="2677" y="3098"/>
                  </a:cubicBezTo>
                  <a:cubicBezTo>
                    <a:pt x="3296" y="3198"/>
                    <a:pt x="3916" y="3322"/>
                    <a:pt x="4535" y="3322"/>
                  </a:cubicBezTo>
                  <a:cubicBezTo>
                    <a:pt x="5254" y="3322"/>
                    <a:pt x="6072" y="3198"/>
                    <a:pt x="6914" y="3098"/>
                  </a:cubicBezTo>
                  <a:cubicBezTo>
                    <a:pt x="8451" y="2900"/>
                    <a:pt x="13209" y="1859"/>
                    <a:pt x="14250" y="1141"/>
                  </a:cubicBezTo>
                  <a:cubicBezTo>
                    <a:pt x="15166" y="521"/>
                    <a:pt x="15365" y="100"/>
                    <a:pt x="15266" y="1"/>
                  </a:cubicBezTo>
                  <a:close/>
                </a:path>
              </a:pathLst>
            </a:custGeom>
            <a:solidFill>
              <a:srgbClr val="208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638;p57"/>
            <p:cNvSpPr/>
            <p:nvPr/>
          </p:nvSpPr>
          <p:spPr>
            <a:xfrm>
              <a:off x="822525" y="2644825"/>
              <a:ext cx="108450" cy="33500"/>
            </a:xfrm>
            <a:custGeom>
              <a:avLst/>
              <a:gdLst/>
              <a:ahLst/>
              <a:cxnLst/>
              <a:rect l="l" t="t" r="r" b="b"/>
              <a:pathLst>
                <a:path w="4338" h="1340" extrusionOk="0">
                  <a:moveTo>
                    <a:pt x="1" y="1"/>
                  </a:moveTo>
                  <a:cubicBezTo>
                    <a:pt x="422" y="224"/>
                    <a:pt x="818" y="323"/>
                    <a:pt x="1141" y="422"/>
                  </a:cubicBezTo>
                  <a:cubicBezTo>
                    <a:pt x="1958" y="843"/>
                    <a:pt x="3718" y="1339"/>
                    <a:pt x="4015" y="1339"/>
                  </a:cubicBezTo>
                  <a:cubicBezTo>
                    <a:pt x="4337" y="1339"/>
                    <a:pt x="4337" y="943"/>
                    <a:pt x="4015" y="719"/>
                  </a:cubicBezTo>
                  <a:cubicBezTo>
                    <a:pt x="3817" y="620"/>
                    <a:pt x="2999" y="224"/>
                    <a:pt x="2157" y="1"/>
                  </a:cubicBezTo>
                  <a:close/>
                </a:path>
              </a:pathLst>
            </a:custGeom>
            <a:solidFill>
              <a:srgbClr val="208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33"/>
        <p:cNvGrpSpPr/>
        <p:nvPr/>
      </p:nvGrpSpPr>
      <p:grpSpPr>
        <a:xfrm>
          <a:off x="0" y="0"/>
          <a:ext cx="0" cy="0"/>
          <a:chOff x="0" y="0"/>
          <a:chExt cx="0" cy="0"/>
        </a:xfrm>
      </p:grpSpPr>
      <p:sp>
        <p:nvSpPr>
          <p:cNvPr id="8934" name="Google Shape;8934;p59"/>
          <p:cNvSpPr/>
          <p:nvPr/>
        </p:nvSpPr>
        <p:spPr>
          <a:xfrm>
            <a:off x="2287000" y="-44200"/>
            <a:ext cx="1159112" cy="5221225"/>
          </a:xfrm>
          <a:custGeom>
            <a:avLst/>
            <a:gdLst/>
            <a:ahLst/>
            <a:cxnLst/>
            <a:rect l="l" t="t" r="r" b="b"/>
            <a:pathLst>
              <a:path w="208849" h="208849" extrusionOk="0">
                <a:moveTo>
                  <a:pt x="1" y="0"/>
                </a:moveTo>
                <a:lnTo>
                  <a:pt x="1" y="208848"/>
                </a:lnTo>
                <a:lnTo>
                  <a:pt x="208849" y="208848"/>
                </a:lnTo>
                <a:lnTo>
                  <a:pt x="208849" y="0"/>
                </a:lnTo>
                <a:close/>
              </a:path>
            </a:pathLst>
          </a:custGeom>
          <a:solidFill>
            <a:srgbClr val="EE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59"/>
          <p:cNvSpPr/>
          <p:nvPr/>
        </p:nvSpPr>
        <p:spPr>
          <a:xfrm rot="5400000" flipH="1">
            <a:off x="4368963" y="5143350"/>
            <a:ext cx="31350" cy="27450"/>
          </a:xfrm>
          <a:custGeom>
            <a:avLst/>
            <a:gdLst/>
            <a:ahLst/>
            <a:cxnLst/>
            <a:rect l="l" t="t" r="r" b="b"/>
            <a:pathLst>
              <a:path w="1254" h="1098" extrusionOk="0">
                <a:moveTo>
                  <a:pt x="527" y="1"/>
                </a:moveTo>
                <a:cubicBezTo>
                  <a:pt x="527" y="1"/>
                  <a:pt x="201" y="427"/>
                  <a:pt x="0" y="1053"/>
                </a:cubicBezTo>
                <a:lnTo>
                  <a:pt x="101" y="1053"/>
                </a:lnTo>
                <a:cubicBezTo>
                  <a:pt x="209" y="1087"/>
                  <a:pt x="315" y="1098"/>
                  <a:pt x="416" y="1098"/>
                </a:cubicBezTo>
                <a:cubicBezTo>
                  <a:pt x="619" y="1098"/>
                  <a:pt x="802" y="1053"/>
                  <a:pt x="953" y="1053"/>
                </a:cubicBezTo>
                <a:cubicBezTo>
                  <a:pt x="1153" y="1053"/>
                  <a:pt x="1254" y="1053"/>
                  <a:pt x="1254" y="928"/>
                </a:cubicBezTo>
                <a:lnTo>
                  <a:pt x="164" y="928"/>
                </a:lnTo>
                <a:cubicBezTo>
                  <a:pt x="440" y="371"/>
                  <a:pt x="527" y="1"/>
                  <a:pt x="5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59"/>
          <p:cNvSpPr/>
          <p:nvPr/>
        </p:nvSpPr>
        <p:spPr>
          <a:xfrm>
            <a:off x="2117175" y="1023450"/>
            <a:ext cx="36375" cy="167325"/>
          </a:xfrm>
          <a:custGeom>
            <a:avLst/>
            <a:gdLst/>
            <a:ahLst/>
            <a:cxnLst/>
            <a:rect l="l" t="t" r="r" b="b"/>
            <a:pathLst>
              <a:path w="1455" h="6693" extrusionOk="0">
                <a:moveTo>
                  <a:pt x="1354" y="1"/>
                </a:moveTo>
                <a:cubicBezTo>
                  <a:pt x="1354" y="1"/>
                  <a:pt x="1054" y="1480"/>
                  <a:pt x="627" y="3359"/>
                </a:cubicBezTo>
                <a:cubicBezTo>
                  <a:pt x="327" y="5114"/>
                  <a:pt x="1" y="6693"/>
                  <a:pt x="1" y="6693"/>
                </a:cubicBezTo>
                <a:cubicBezTo>
                  <a:pt x="101" y="6693"/>
                  <a:pt x="427" y="5239"/>
                  <a:pt x="728" y="3359"/>
                </a:cubicBezTo>
                <a:cubicBezTo>
                  <a:pt x="1154" y="1580"/>
                  <a:pt x="1455" y="101"/>
                  <a:pt x="1354"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59"/>
          <p:cNvSpPr/>
          <p:nvPr/>
        </p:nvSpPr>
        <p:spPr>
          <a:xfrm>
            <a:off x="2169200" y="1151275"/>
            <a:ext cx="28850" cy="31350"/>
          </a:xfrm>
          <a:custGeom>
            <a:avLst/>
            <a:gdLst/>
            <a:ahLst/>
            <a:cxnLst/>
            <a:rect l="l" t="t" r="r" b="b"/>
            <a:pathLst>
              <a:path w="1154" h="1254" extrusionOk="0">
                <a:moveTo>
                  <a:pt x="125" y="1"/>
                </a:moveTo>
                <a:lnTo>
                  <a:pt x="125" y="126"/>
                </a:lnTo>
                <a:cubicBezTo>
                  <a:pt x="0" y="427"/>
                  <a:pt x="125" y="753"/>
                  <a:pt x="125" y="953"/>
                </a:cubicBezTo>
                <a:cubicBezTo>
                  <a:pt x="125" y="1154"/>
                  <a:pt x="125" y="1254"/>
                  <a:pt x="226" y="1254"/>
                </a:cubicBezTo>
                <a:lnTo>
                  <a:pt x="226" y="953"/>
                </a:lnTo>
                <a:lnTo>
                  <a:pt x="226" y="173"/>
                </a:lnTo>
                <a:lnTo>
                  <a:pt x="226" y="173"/>
                </a:lnTo>
                <a:cubicBezTo>
                  <a:pt x="794" y="437"/>
                  <a:pt x="1153" y="527"/>
                  <a:pt x="1153" y="527"/>
                </a:cubicBezTo>
                <a:cubicBezTo>
                  <a:pt x="1153" y="527"/>
                  <a:pt x="752" y="327"/>
                  <a:pt x="125"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59"/>
          <p:cNvSpPr/>
          <p:nvPr/>
        </p:nvSpPr>
        <p:spPr>
          <a:xfrm>
            <a:off x="2159175" y="1135625"/>
            <a:ext cx="20700" cy="21325"/>
          </a:xfrm>
          <a:custGeom>
            <a:avLst/>
            <a:gdLst/>
            <a:ahLst/>
            <a:cxnLst/>
            <a:rect l="l" t="t" r="r" b="b"/>
            <a:pathLst>
              <a:path w="828" h="853" extrusionOk="0">
                <a:moveTo>
                  <a:pt x="100" y="0"/>
                </a:moveTo>
                <a:lnTo>
                  <a:pt x="100" y="126"/>
                </a:lnTo>
                <a:cubicBezTo>
                  <a:pt x="0" y="326"/>
                  <a:pt x="100" y="527"/>
                  <a:pt x="100" y="627"/>
                </a:cubicBezTo>
                <a:lnTo>
                  <a:pt x="100" y="852"/>
                </a:lnTo>
                <a:cubicBezTo>
                  <a:pt x="201" y="852"/>
                  <a:pt x="201" y="852"/>
                  <a:pt x="201" y="627"/>
                </a:cubicBezTo>
                <a:lnTo>
                  <a:pt x="201" y="172"/>
                </a:lnTo>
                <a:lnTo>
                  <a:pt x="201" y="172"/>
                </a:lnTo>
                <a:cubicBezTo>
                  <a:pt x="464" y="292"/>
                  <a:pt x="669" y="365"/>
                  <a:pt x="766" y="365"/>
                </a:cubicBezTo>
                <a:cubicBezTo>
                  <a:pt x="806" y="365"/>
                  <a:pt x="827" y="353"/>
                  <a:pt x="827" y="326"/>
                </a:cubicBezTo>
                <a:cubicBezTo>
                  <a:pt x="827" y="326"/>
                  <a:pt x="526" y="226"/>
                  <a:pt x="100"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59"/>
          <p:cNvSpPr/>
          <p:nvPr/>
        </p:nvSpPr>
        <p:spPr>
          <a:xfrm>
            <a:off x="2184850" y="1041625"/>
            <a:ext cx="34500" cy="28850"/>
          </a:xfrm>
          <a:custGeom>
            <a:avLst/>
            <a:gdLst/>
            <a:ahLst/>
            <a:cxnLst/>
            <a:rect l="l" t="t" r="r" b="b"/>
            <a:pathLst>
              <a:path w="1380" h="1154" extrusionOk="0">
                <a:moveTo>
                  <a:pt x="527" y="1"/>
                </a:moveTo>
                <a:cubicBezTo>
                  <a:pt x="527" y="1"/>
                  <a:pt x="348" y="382"/>
                  <a:pt x="159" y="953"/>
                </a:cubicBezTo>
                <a:lnTo>
                  <a:pt x="126" y="953"/>
                </a:lnTo>
                <a:lnTo>
                  <a:pt x="151" y="978"/>
                </a:lnTo>
                <a:lnTo>
                  <a:pt x="151" y="978"/>
                </a:lnTo>
                <a:cubicBezTo>
                  <a:pt x="142" y="1003"/>
                  <a:pt x="134" y="1028"/>
                  <a:pt x="126" y="1053"/>
                </a:cubicBezTo>
                <a:lnTo>
                  <a:pt x="1" y="1154"/>
                </a:lnTo>
                <a:lnTo>
                  <a:pt x="126" y="1154"/>
                </a:lnTo>
                <a:cubicBezTo>
                  <a:pt x="527" y="1154"/>
                  <a:pt x="753" y="1053"/>
                  <a:pt x="953" y="1053"/>
                </a:cubicBezTo>
                <a:lnTo>
                  <a:pt x="1379" y="1053"/>
                </a:lnTo>
                <a:cubicBezTo>
                  <a:pt x="1379" y="953"/>
                  <a:pt x="1154" y="953"/>
                  <a:pt x="953" y="953"/>
                </a:cubicBezTo>
                <a:cubicBezTo>
                  <a:pt x="819" y="953"/>
                  <a:pt x="675" y="998"/>
                  <a:pt x="504" y="998"/>
                </a:cubicBezTo>
                <a:cubicBezTo>
                  <a:pt x="428" y="998"/>
                  <a:pt x="347" y="989"/>
                  <a:pt x="260" y="964"/>
                </a:cubicBezTo>
                <a:lnTo>
                  <a:pt x="260" y="964"/>
                </a:lnTo>
                <a:cubicBezTo>
                  <a:pt x="449" y="469"/>
                  <a:pt x="622" y="1"/>
                  <a:pt x="527"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59"/>
          <p:cNvSpPr/>
          <p:nvPr/>
        </p:nvSpPr>
        <p:spPr>
          <a:xfrm>
            <a:off x="2169200" y="1060425"/>
            <a:ext cx="23825" cy="20700"/>
          </a:xfrm>
          <a:custGeom>
            <a:avLst/>
            <a:gdLst/>
            <a:ahLst/>
            <a:cxnLst/>
            <a:rect l="l" t="t" r="r" b="b"/>
            <a:pathLst>
              <a:path w="953" h="828" extrusionOk="0">
                <a:moveTo>
                  <a:pt x="426" y="1"/>
                </a:moveTo>
                <a:cubicBezTo>
                  <a:pt x="326" y="1"/>
                  <a:pt x="226" y="301"/>
                  <a:pt x="0" y="728"/>
                </a:cubicBezTo>
                <a:lnTo>
                  <a:pt x="0" y="828"/>
                </a:lnTo>
                <a:lnTo>
                  <a:pt x="125" y="828"/>
                </a:lnTo>
                <a:cubicBezTo>
                  <a:pt x="326" y="828"/>
                  <a:pt x="526" y="728"/>
                  <a:pt x="752" y="728"/>
                </a:cubicBezTo>
                <a:lnTo>
                  <a:pt x="953" y="728"/>
                </a:lnTo>
                <a:cubicBezTo>
                  <a:pt x="953" y="728"/>
                  <a:pt x="852" y="627"/>
                  <a:pt x="627" y="627"/>
                </a:cubicBezTo>
                <a:cubicBezTo>
                  <a:pt x="560" y="627"/>
                  <a:pt x="448" y="672"/>
                  <a:pt x="322" y="672"/>
                </a:cubicBezTo>
                <a:cubicBezTo>
                  <a:pt x="296" y="672"/>
                  <a:pt x="268" y="670"/>
                  <a:pt x="241" y="665"/>
                </a:cubicBezTo>
                <a:lnTo>
                  <a:pt x="241" y="665"/>
                </a:lnTo>
                <a:cubicBezTo>
                  <a:pt x="336" y="272"/>
                  <a:pt x="426" y="1"/>
                  <a:pt x="426"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59"/>
          <p:cNvSpPr/>
          <p:nvPr/>
        </p:nvSpPr>
        <p:spPr>
          <a:xfrm>
            <a:off x="2137875" y="1031600"/>
            <a:ext cx="23825" cy="20700"/>
          </a:xfrm>
          <a:custGeom>
            <a:avLst/>
            <a:gdLst/>
            <a:ahLst/>
            <a:cxnLst/>
            <a:rect l="l" t="t" r="r" b="b"/>
            <a:pathLst>
              <a:path w="953" h="828" extrusionOk="0">
                <a:moveTo>
                  <a:pt x="0" y="1"/>
                </a:moveTo>
                <a:cubicBezTo>
                  <a:pt x="0" y="1"/>
                  <a:pt x="125" y="402"/>
                  <a:pt x="226" y="828"/>
                </a:cubicBezTo>
                <a:lnTo>
                  <a:pt x="326" y="828"/>
                </a:lnTo>
                <a:cubicBezTo>
                  <a:pt x="526" y="627"/>
                  <a:pt x="627" y="527"/>
                  <a:pt x="752" y="402"/>
                </a:cubicBezTo>
                <a:cubicBezTo>
                  <a:pt x="852" y="302"/>
                  <a:pt x="952" y="201"/>
                  <a:pt x="852" y="201"/>
                </a:cubicBezTo>
                <a:lnTo>
                  <a:pt x="752" y="302"/>
                </a:lnTo>
                <a:cubicBezTo>
                  <a:pt x="526" y="402"/>
                  <a:pt x="426" y="627"/>
                  <a:pt x="326" y="728"/>
                </a:cubicBezTo>
                <a:cubicBezTo>
                  <a:pt x="226" y="302"/>
                  <a:pt x="125" y="1"/>
                  <a:pt x="0"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59"/>
          <p:cNvSpPr/>
          <p:nvPr/>
        </p:nvSpPr>
        <p:spPr>
          <a:xfrm>
            <a:off x="2109675" y="1151275"/>
            <a:ext cx="23200" cy="21325"/>
          </a:xfrm>
          <a:custGeom>
            <a:avLst/>
            <a:gdLst/>
            <a:ahLst/>
            <a:cxnLst/>
            <a:rect l="l" t="t" r="r" b="b"/>
            <a:pathLst>
              <a:path w="928" h="853" extrusionOk="0">
                <a:moveTo>
                  <a:pt x="627" y="1"/>
                </a:moveTo>
                <a:cubicBezTo>
                  <a:pt x="401" y="226"/>
                  <a:pt x="301" y="327"/>
                  <a:pt x="201" y="427"/>
                </a:cubicBezTo>
                <a:cubicBezTo>
                  <a:pt x="100" y="527"/>
                  <a:pt x="0" y="627"/>
                  <a:pt x="100" y="627"/>
                </a:cubicBezTo>
                <a:lnTo>
                  <a:pt x="201" y="527"/>
                </a:lnTo>
                <a:cubicBezTo>
                  <a:pt x="301" y="427"/>
                  <a:pt x="501" y="327"/>
                  <a:pt x="627" y="126"/>
                </a:cubicBezTo>
                <a:cubicBezTo>
                  <a:pt x="727" y="527"/>
                  <a:pt x="827" y="853"/>
                  <a:pt x="927" y="853"/>
                </a:cubicBezTo>
                <a:cubicBezTo>
                  <a:pt x="927" y="853"/>
                  <a:pt x="827" y="427"/>
                  <a:pt x="727"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59"/>
          <p:cNvSpPr/>
          <p:nvPr/>
        </p:nvSpPr>
        <p:spPr>
          <a:xfrm>
            <a:off x="2184850" y="1099275"/>
            <a:ext cx="21325" cy="20700"/>
          </a:xfrm>
          <a:custGeom>
            <a:avLst/>
            <a:gdLst/>
            <a:ahLst/>
            <a:cxnLst/>
            <a:rect l="l" t="t" r="r" b="b"/>
            <a:pathLst>
              <a:path w="853" h="828" extrusionOk="0">
                <a:moveTo>
                  <a:pt x="753" y="1"/>
                </a:moveTo>
                <a:cubicBezTo>
                  <a:pt x="752" y="1"/>
                  <a:pt x="427" y="101"/>
                  <a:pt x="126" y="326"/>
                </a:cubicBezTo>
                <a:lnTo>
                  <a:pt x="1" y="427"/>
                </a:lnTo>
                <a:lnTo>
                  <a:pt x="126" y="427"/>
                </a:lnTo>
                <a:cubicBezTo>
                  <a:pt x="327" y="627"/>
                  <a:pt x="427" y="727"/>
                  <a:pt x="627" y="727"/>
                </a:cubicBezTo>
                <a:cubicBezTo>
                  <a:pt x="753" y="828"/>
                  <a:pt x="853" y="828"/>
                  <a:pt x="853" y="828"/>
                </a:cubicBezTo>
                <a:cubicBezTo>
                  <a:pt x="853" y="828"/>
                  <a:pt x="753" y="727"/>
                  <a:pt x="627" y="627"/>
                </a:cubicBezTo>
                <a:cubicBezTo>
                  <a:pt x="533" y="627"/>
                  <a:pt x="348" y="538"/>
                  <a:pt x="244" y="358"/>
                </a:cubicBezTo>
                <a:lnTo>
                  <a:pt x="244" y="358"/>
                </a:lnTo>
                <a:cubicBezTo>
                  <a:pt x="571" y="162"/>
                  <a:pt x="753" y="1"/>
                  <a:pt x="753"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59"/>
          <p:cNvSpPr/>
          <p:nvPr/>
        </p:nvSpPr>
        <p:spPr>
          <a:xfrm>
            <a:off x="2130350" y="1052275"/>
            <a:ext cx="31350" cy="28850"/>
          </a:xfrm>
          <a:custGeom>
            <a:avLst/>
            <a:gdLst/>
            <a:ahLst/>
            <a:cxnLst/>
            <a:rect l="l" t="t" r="r" b="b"/>
            <a:pathLst>
              <a:path w="1254" h="1154" extrusionOk="0">
                <a:moveTo>
                  <a:pt x="100" y="1"/>
                </a:moveTo>
                <a:cubicBezTo>
                  <a:pt x="0" y="1"/>
                  <a:pt x="100" y="527"/>
                  <a:pt x="301" y="1154"/>
                </a:cubicBezTo>
                <a:lnTo>
                  <a:pt x="426" y="1154"/>
                </a:lnTo>
                <a:cubicBezTo>
                  <a:pt x="727" y="953"/>
                  <a:pt x="928" y="728"/>
                  <a:pt x="1053" y="627"/>
                </a:cubicBezTo>
                <a:cubicBezTo>
                  <a:pt x="1253" y="427"/>
                  <a:pt x="1253" y="327"/>
                  <a:pt x="1253" y="327"/>
                </a:cubicBezTo>
                <a:lnTo>
                  <a:pt x="1253" y="327"/>
                </a:lnTo>
                <a:cubicBezTo>
                  <a:pt x="1253" y="327"/>
                  <a:pt x="1153" y="427"/>
                  <a:pt x="1053" y="527"/>
                </a:cubicBezTo>
                <a:cubicBezTo>
                  <a:pt x="827" y="627"/>
                  <a:pt x="627" y="828"/>
                  <a:pt x="426" y="1054"/>
                </a:cubicBezTo>
                <a:cubicBezTo>
                  <a:pt x="301" y="527"/>
                  <a:pt x="100" y="1"/>
                  <a:pt x="100"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59"/>
          <p:cNvSpPr/>
          <p:nvPr/>
        </p:nvSpPr>
        <p:spPr>
          <a:xfrm>
            <a:off x="2112175" y="1117450"/>
            <a:ext cx="31350" cy="26650"/>
          </a:xfrm>
          <a:custGeom>
            <a:avLst/>
            <a:gdLst/>
            <a:ahLst/>
            <a:cxnLst/>
            <a:rect l="l" t="t" r="r" b="b"/>
            <a:pathLst>
              <a:path w="1254" h="1066" extrusionOk="0">
                <a:moveTo>
                  <a:pt x="827" y="0"/>
                </a:moveTo>
                <a:cubicBezTo>
                  <a:pt x="627" y="226"/>
                  <a:pt x="401" y="426"/>
                  <a:pt x="201" y="527"/>
                </a:cubicBezTo>
                <a:lnTo>
                  <a:pt x="0" y="727"/>
                </a:lnTo>
                <a:cubicBezTo>
                  <a:pt x="0" y="765"/>
                  <a:pt x="9" y="780"/>
                  <a:pt x="27" y="780"/>
                </a:cubicBezTo>
                <a:cubicBezTo>
                  <a:pt x="69" y="780"/>
                  <a:pt x="161" y="697"/>
                  <a:pt x="301" y="627"/>
                </a:cubicBezTo>
                <a:cubicBezTo>
                  <a:pt x="506" y="445"/>
                  <a:pt x="690" y="263"/>
                  <a:pt x="872" y="137"/>
                </a:cubicBezTo>
                <a:lnTo>
                  <a:pt x="872" y="137"/>
                </a:lnTo>
                <a:cubicBezTo>
                  <a:pt x="1043" y="651"/>
                  <a:pt x="1219" y="1065"/>
                  <a:pt x="1249" y="1065"/>
                </a:cubicBezTo>
                <a:cubicBezTo>
                  <a:pt x="1252" y="1065"/>
                  <a:pt x="1254" y="1061"/>
                  <a:pt x="1254" y="1053"/>
                </a:cubicBezTo>
                <a:cubicBezTo>
                  <a:pt x="1254" y="1053"/>
                  <a:pt x="1153" y="627"/>
                  <a:pt x="928"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59"/>
          <p:cNvSpPr/>
          <p:nvPr/>
        </p:nvSpPr>
        <p:spPr>
          <a:xfrm>
            <a:off x="2153525" y="1094275"/>
            <a:ext cx="28850" cy="31350"/>
          </a:xfrm>
          <a:custGeom>
            <a:avLst/>
            <a:gdLst/>
            <a:ahLst/>
            <a:cxnLst/>
            <a:rect l="l" t="t" r="r" b="b"/>
            <a:pathLst>
              <a:path w="1154" h="1254" extrusionOk="0">
                <a:moveTo>
                  <a:pt x="1153" y="0"/>
                </a:moveTo>
                <a:cubicBezTo>
                  <a:pt x="1153" y="0"/>
                  <a:pt x="627" y="100"/>
                  <a:pt x="126" y="301"/>
                </a:cubicBezTo>
                <a:lnTo>
                  <a:pt x="1" y="301"/>
                </a:lnTo>
                <a:lnTo>
                  <a:pt x="1" y="401"/>
                </a:lnTo>
                <a:lnTo>
                  <a:pt x="627" y="1028"/>
                </a:lnTo>
                <a:lnTo>
                  <a:pt x="853" y="1253"/>
                </a:lnTo>
                <a:cubicBezTo>
                  <a:pt x="853" y="1253"/>
                  <a:pt x="853" y="1153"/>
                  <a:pt x="627" y="927"/>
                </a:cubicBezTo>
                <a:cubicBezTo>
                  <a:pt x="539" y="750"/>
                  <a:pt x="372" y="573"/>
                  <a:pt x="196" y="378"/>
                </a:cubicBezTo>
                <a:lnTo>
                  <a:pt x="196" y="378"/>
                </a:lnTo>
                <a:cubicBezTo>
                  <a:pt x="782" y="186"/>
                  <a:pt x="1153" y="0"/>
                  <a:pt x="1153"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59"/>
          <p:cNvSpPr/>
          <p:nvPr/>
        </p:nvSpPr>
        <p:spPr>
          <a:xfrm>
            <a:off x="2221825" y="778475"/>
            <a:ext cx="107175" cy="164175"/>
          </a:xfrm>
          <a:custGeom>
            <a:avLst/>
            <a:gdLst/>
            <a:ahLst/>
            <a:cxnLst/>
            <a:rect l="l" t="t" r="r" b="b"/>
            <a:pathLst>
              <a:path w="4287" h="6567" extrusionOk="0">
                <a:moveTo>
                  <a:pt x="0" y="0"/>
                </a:moveTo>
                <a:cubicBezTo>
                  <a:pt x="1" y="1"/>
                  <a:pt x="928" y="1555"/>
                  <a:pt x="2081" y="3334"/>
                </a:cubicBezTo>
                <a:cubicBezTo>
                  <a:pt x="3234" y="5113"/>
                  <a:pt x="4286" y="6567"/>
                  <a:pt x="4286" y="6567"/>
                </a:cubicBezTo>
                <a:cubicBezTo>
                  <a:pt x="4286" y="6567"/>
                  <a:pt x="3334" y="5013"/>
                  <a:pt x="2181" y="3234"/>
                </a:cubicBezTo>
                <a:cubicBezTo>
                  <a:pt x="1028" y="1454"/>
                  <a:pt x="1" y="1"/>
                  <a:pt x="0"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59"/>
          <p:cNvSpPr/>
          <p:nvPr/>
        </p:nvSpPr>
        <p:spPr>
          <a:xfrm>
            <a:off x="2195500" y="803950"/>
            <a:ext cx="149150" cy="96725"/>
          </a:xfrm>
          <a:custGeom>
            <a:avLst/>
            <a:gdLst/>
            <a:ahLst/>
            <a:cxnLst/>
            <a:rect l="l" t="t" r="r" b="b"/>
            <a:pathLst>
              <a:path w="5966" h="3869" extrusionOk="0">
                <a:moveTo>
                  <a:pt x="5953" y="1"/>
                </a:moveTo>
                <a:cubicBezTo>
                  <a:pt x="5813" y="1"/>
                  <a:pt x="4496" y="799"/>
                  <a:pt x="2933" y="1889"/>
                </a:cubicBezTo>
                <a:cubicBezTo>
                  <a:pt x="1254" y="2941"/>
                  <a:pt x="1" y="3869"/>
                  <a:pt x="1" y="3869"/>
                </a:cubicBezTo>
                <a:cubicBezTo>
                  <a:pt x="1" y="3869"/>
                  <a:pt x="1354" y="3042"/>
                  <a:pt x="3033" y="1989"/>
                </a:cubicBezTo>
                <a:cubicBezTo>
                  <a:pt x="4713" y="861"/>
                  <a:pt x="5966" y="9"/>
                  <a:pt x="5966" y="9"/>
                </a:cubicBezTo>
                <a:cubicBezTo>
                  <a:pt x="5966" y="4"/>
                  <a:pt x="5962" y="1"/>
                  <a:pt x="5953"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59"/>
          <p:cNvSpPr/>
          <p:nvPr/>
        </p:nvSpPr>
        <p:spPr>
          <a:xfrm>
            <a:off x="2247500" y="775350"/>
            <a:ext cx="37000" cy="164800"/>
          </a:xfrm>
          <a:custGeom>
            <a:avLst/>
            <a:gdLst/>
            <a:ahLst/>
            <a:cxnLst/>
            <a:rect l="l" t="t" r="r" b="b"/>
            <a:pathLst>
              <a:path w="1480" h="6592" extrusionOk="0">
                <a:moveTo>
                  <a:pt x="1480" y="0"/>
                </a:moveTo>
                <a:lnTo>
                  <a:pt x="1480" y="0"/>
                </a:lnTo>
                <a:cubicBezTo>
                  <a:pt x="1379" y="0"/>
                  <a:pt x="1054" y="1479"/>
                  <a:pt x="628" y="3258"/>
                </a:cubicBezTo>
                <a:cubicBezTo>
                  <a:pt x="327" y="5138"/>
                  <a:pt x="1" y="6592"/>
                  <a:pt x="126" y="6592"/>
                </a:cubicBezTo>
                <a:cubicBezTo>
                  <a:pt x="126" y="6592"/>
                  <a:pt x="427" y="5138"/>
                  <a:pt x="853" y="3359"/>
                </a:cubicBezTo>
                <a:cubicBezTo>
                  <a:pt x="1154" y="1479"/>
                  <a:pt x="1480" y="0"/>
                  <a:pt x="1480"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59"/>
          <p:cNvSpPr/>
          <p:nvPr/>
        </p:nvSpPr>
        <p:spPr>
          <a:xfrm>
            <a:off x="2182350" y="830475"/>
            <a:ext cx="180475" cy="36850"/>
          </a:xfrm>
          <a:custGeom>
            <a:avLst/>
            <a:gdLst/>
            <a:ahLst/>
            <a:cxnLst/>
            <a:rect l="l" t="t" r="r" b="b"/>
            <a:pathLst>
              <a:path w="7219" h="1474" extrusionOk="0">
                <a:moveTo>
                  <a:pt x="0" y="1"/>
                </a:moveTo>
                <a:cubicBezTo>
                  <a:pt x="0" y="101"/>
                  <a:pt x="1579" y="427"/>
                  <a:pt x="3660" y="828"/>
                </a:cubicBezTo>
                <a:cubicBezTo>
                  <a:pt x="5380" y="1198"/>
                  <a:pt x="6798" y="1474"/>
                  <a:pt x="7140" y="1474"/>
                </a:cubicBezTo>
                <a:cubicBezTo>
                  <a:pt x="7191" y="1474"/>
                  <a:pt x="7219" y="1467"/>
                  <a:pt x="7219" y="1454"/>
                </a:cubicBezTo>
                <a:cubicBezTo>
                  <a:pt x="7219" y="1454"/>
                  <a:pt x="5640" y="1154"/>
                  <a:pt x="3660" y="727"/>
                </a:cubicBezTo>
                <a:cubicBezTo>
                  <a:pt x="1680" y="301"/>
                  <a:pt x="1" y="1"/>
                  <a:pt x="0"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59"/>
          <p:cNvSpPr/>
          <p:nvPr/>
        </p:nvSpPr>
        <p:spPr>
          <a:xfrm>
            <a:off x="2213675" y="775350"/>
            <a:ext cx="26350" cy="31350"/>
          </a:xfrm>
          <a:custGeom>
            <a:avLst/>
            <a:gdLst/>
            <a:ahLst/>
            <a:cxnLst/>
            <a:rect l="l" t="t" r="r" b="b"/>
            <a:pathLst>
              <a:path w="1054" h="1254" extrusionOk="0">
                <a:moveTo>
                  <a:pt x="953" y="0"/>
                </a:moveTo>
                <a:lnTo>
                  <a:pt x="953" y="326"/>
                </a:lnTo>
                <a:lnTo>
                  <a:pt x="953" y="1106"/>
                </a:lnTo>
                <a:lnTo>
                  <a:pt x="953" y="1106"/>
                </a:lnTo>
                <a:cubicBezTo>
                  <a:pt x="382" y="842"/>
                  <a:pt x="1" y="752"/>
                  <a:pt x="1" y="752"/>
                </a:cubicBezTo>
                <a:lnTo>
                  <a:pt x="1" y="752"/>
                </a:lnTo>
                <a:cubicBezTo>
                  <a:pt x="1" y="752"/>
                  <a:pt x="427" y="1053"/>
                  <a:pt x="1053" y="1253"/>
                </a:cubicBezTo>
                <a:lnTo>
                  <a:pt x="1053" y="1153"/>
                </a:lnTo>
                <a:lnTo>
                  <a:pt x="1053" y="326"/>
                </a:lnTo>
                <a:cubicBezTo>
                  <a:pt x="1053" y="125"/>
                  <a:pt x="953" y="0"/>
                  <a:pt x="953"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59"/>
          <p:cNvSpPr/>
          <p:nvPr/>
        </p:nvSpPr>
        <p:spPr>
          <a:xfrm>
            <a:off x="2302650" y="900650"/>
            <a:ext cx="28850" cy="34500"/>
          </a:xfrm>
          <a:custGeom>
            <a:avLst/>
            <a:gdLst/>
            <a:ahLst/>
            <a:cxnLst/>
            <a:rect l="l" t="t" r="r" b="b"/>
            <a:pathLst>
              <a:path w="1154" h="1380" extrusionOk="0">
                <a:moveTo>
                  <a:pt x="1" y="1"/>
                </a:moveTo>
                <a:lnTo>
                  <a:pt x="1" y="126"/>
                </a:lnTo>
                <a:lnTo>
                  <a:pt x="1" y="226"/>
                </a:lnTo>
                <a:lnTo>
                  <a:pt x="1" y="953"/>
                </a:lnTo>
                <a:cubicBezTo>
                  <a:pt x="101" y="1154"/>
                  <a:pt x="101" y="1379"/>
                  <a:pt x="101" y="1379"/>
                </a:cubicBezTo>
                <a:lnTo>
                  <a:pt x="101" y="953"/>
                </a:lnTo>
                <a:lnTo>
                  <a:pt x="101" y="259"/>
                </a:lnTo>
                <a:lnTo>
                  <a:pt x="101" y="259"/>
                </a:lnTo>
                <a:cubicBezTo>
                  <a:pt x="561" y="411"/>
                  <a:pt x="898" y="554"/>
                  <a:pt x="1012" y="554"/>
                </a:cubicBezTo>
                <a:cubicBezTo>
                  <a:pt x="1039" y="554"/>
                  <a:pt x="1053" y="545"/>
                  <a:pt x="1053" y="527"/>
                </a:cubicBezTo>
                <a:cubicBezTo>
                  <a:pt x="1153" y="527"/>
                  <a:pt x="627" y="327"/>
                  <a:pt x="101" y="126"/>
                </a:cubicBez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59"/>
          <p:cNvSpPr/>
          <p:nvPr/>
        </p:nvSpPr>
        <p:spPr>
          <a:xfrm>
            <a:off x="2292000" y="885000"/>
            <a:ext cx="18200" cy="23825"/>
          </a:xfrm>
          <a:custGeom>
            <a:avLst/>
            <a:gdLst/>
            <a:ahLst/>
            <a:cxnLst/>
            <a:rect l="l" t="t" r="r" b="b"/>
            <a:pathLst>
              <a:path w="728" h="953" extrusionOk="0">
                <a:moveTo>
                  <a:pt x="0" y="0"/>
                </a:moveTo>
                <a:lnTo>
                  <a:pt x="0" y="125"/>
                </a:lnTo>
                <a:lnTo>
                  <a:pt x="0" y="752"/>
                </a:lnTo>
                <a:cubicBezTo>
                  <a:pt x="0" y="852"/>
                  <a:pt x="0" y="953"/>
                  <a:pt x="101" y="953"/>
                </a:cubicBezTo>
                <a:lnTo>
                  <a:pt x="101" y="752"/>
                </a:lnTo>
                <a:lnTo>
                  <a:pt x="101" y="250"/>
                </a:lnTo>
                <a:lnTo>
                  <a:pt x="101" y="250"/>
                </a:lnTo>
                <a:cubicBezTo>
                  <a:pt x="473" y="341"/>
                  <a:pt x="727" y="426"/>
                  <a:pt x="727" y="426"/>
                </a:cubicBezTo>
                <a:cubicBezTo>
                  <a:pt x="727" y="426"/>
                  <a:pt x="427" y="226"/>
                  <a:pt x="101" y="125"/>
                </a:cubicBezTo>
                <a:lnTo>
                  <a:pt x="0"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59"/>
          <p:cNvSpPr/>
          <p:nvPr/>
        </p:nvSpPr>
        <p:spPr>
          <a:xfrm>
            <a:off x="2318325" y="791000"/>
            <a:ext cx="31350" cy="28850"/>
          </a:xfrm>
          <a:custGeom>
            <a:avLst/>
            <a:gdLst/>
            <a:ahLst/>
            <a:cxnLst/>
            <a:rect l="l" t="t" r="r" b="b"/>
            <a:pathLst>
              <a:path w="1254" h="1154" extrusionOk="0">
                <a:moveTo>
                  <a:pt x="426" y="1"/>
                </a:moveTo>
                <a:cubicBezTo>
                  <a:pt x="426" y="1"/>
                  <a:pt x="201" y="527"/>
                  <a:pt x="0" y="1053"/>
                </a:cubicBezTo>
                <a:lnTo>
                  <a:pt x="0" y="1154"/>
                </a:lnTo>
                <a:lnTo>
                  <a:pt x="927" y="1154"/>
                </a:lnTo>
                <a:cubicBezTo>
                  <a:pt x="1153" y="1053"/>
                  <a:pt x="1253" y="1053"/>
                  <a:pt x="1253" y="1053"/>
                </a:cubicBezTo>
                <a:lnTo>
                  <a:pt x="133" y="1053"/>
                </a:lnTo>
                <a:cubicBezTo>
                  <a:pt x="324" y="472"/>
                  <a:pt x="521" y="1"/>
                  <a:pt x="426"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59"/>
          <p:cNvSpPr/>
          <p:nvPr/>
        </p:nvSpPr>
        <p:spPr>
          <a:xfrm>
            <a:off x="2300150" y="811825"/>
            <a:ext cx="23200" cy="18675"/>
          </a:xfrm>
          <a:custGeom>
            <a:avLst/>
            <a:gdLst/>
            <a:ahLst/>
            <a:cxnLst/>
            <a:rect l="l" t="t" r="r" b="b"/>
            <a:pathLst>
              <a:path w="928" h="747" extrusionOk="0">
                <a:moveTo>
                  <a:pt x="392" y="0"/>
                </a:moveTo>
                <a:cubicBezTo>
                  <a:pt x="350" y="0"/>
                  <a:pt x="188" y="276"/>
                  <a:pt x="101" y="646"/>
                </a:cubicBezTo>
                <a:lnTo>
                  <a:pt x="0" y="747"/>
                </a:lnTo>
                <a:lnTo>
                  <a:pt x="727" y="747"/>
                </a:lnTo>
                <a:cubicBezTo>
                  <a:pt x="827" y="646"/>
                  <a:pt x="928" y="646"/>
                  <a:pt x="928" y="646"/>
                </a:cubicBezTo>
                <a:lnTo>
                  <a:pt x="225" y="646"/>
                </a:lnTo>
                <a:cubicBezTo>
                  <a:pt x="316" y="274"/>
                  <a:pt x="401" y="20"/>
                  <a:pt x="401" y="20"/>
                </a:cubicBezTo>
                <a:cubicBezTo>
                  <a:pt x="401" y="7"/>
                  <a:pt x="398" y="0"/>
                  <a:pt x="392"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59"/>
          <p:cNvSpPr/>
          <p:nvPr/>
        </p:nvSpPr>
        <p:spPr>
          <a:xfrm>
            <a:off x="2188000" y="885000"/>
            <a:ext cx="31350" cy="28850"/>
          </a:xfrm>
          <a:custGeom>
            <a:avLst/>
            <a:gdLst/>
            <a:ahLst/>
            <a:cxnLst/>
            <a:rect l="l" t="t" r="r" b="b"/>
            <a:pathLst>
              <a:path w="1254" h="1154" extrusionOk="0">
                <a:moveTo>
                  <a:pt x="301" y="0"/>
                </a:moveTo>
                <a:cubicBezTo>
                  <a:pt x="100" y="125"/>
                  <a:pt x="0" y="125"/>
                  <a:pt x="0" y="125"/>
                </a:cubicBezTo>
                <a:lnTo>
                  <a:pt x="1087" y="125"/>
                </a:lnTo>
                <a:cubicBezTo>
                  <a:pt x="901" y="683"/>
                  <a:pt x="727" y="1060"/>
                  <a:pt x="727" y="1153"/>
                </a:cubicBezTo>
                <a:cubicBezTo>
                  <a:pt x="827" y="1153"/>
                  <a:pt x="1028" y="627"/>
                  <a:pt x="1253" y="125"/>
                </a:cubicBezTo>
                <a:lnTo>
                  <a:pt x="125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59"/>
          <p:cNvSpPr/>
          <p:nvPr/>
        </p:nvSpPr>
        <p:spPr>
          <a:xfrm>
            <a:off x="2213675" y="874975"/>
            <a:ext cx="23825" cy="18175"/>
          </a:xfrm>
          <a:custGeom>
            <a:avLst/>
            <a:gdLst/>
            <a:ahLst/>
            <a:cxnLst/>
            <a:rect l="l" t="t" r="r" b="b"/>
            <a:pathLst>
              <a:path w="953" h="727" extrusionOk="0">
                <a:moveTo>
                  <a:pt x="226" y="0"/>
                </a:moveTo>
                <a:cubicBezTo>
                  <a:pt x="101" y="0"/>
                  <a:pt x="1" y="100"/>
                  <a:pt x="1" y="100"/>
                </a:cubicBezTo>
                <a:lnTo>
                  <a:pt x="702" y="100"/>
                </a:lnTo>
                <a:cubicBezTo>
                  <a:pt x="611" y="454"/>
                  <a:pt x="527" y="727"/>
                  <a:pt x="527" y="727"/>
                </a:cubicBezTo>
                <a:cubicBezTo>
                  <a:pt x="527" y="727"/>
                  <a:pt x="727" y="401"/>
                  <a:pt x="853" y="100"/>
                </a:cubicBezTo>
                <a:lnTo>
                  <a:pt x="95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59"/>
          <p:cNvSpPr/>
          <p:nvPr/>
        </p:nvSpPr>
        <p:spPr>
          <a:xfrm>
            <a:off x="2198025" y="825475"/>
            <a:ext cx="21325" cy="20700"/>
          </a:xfrm>
          <a:custGeom>
            <a:avLst/>
            <a:gdLst/>
            <a:ahLst/>
            <a:cxnLst/>
            <a:rect l="l" t="t" r="r" b="b"/>
            <a:pathLst>
              <a:path w="853" h="828" extrusionOk="0">
                <a:moveTo>
                  <a:pt x="100" y="0"/>
                </a:moveTo>
                <a:cubicBezTo>
                  <a:pt x="100" y="0"/>
                  <a:pt x="100" y="100"/>
                  <a:pt x="226" y="201"/>
                </a:cubicBezTo>
                <a:cubicBezTo>
                  <a:pt x="317" y="201"/>
                  <a:pt x="493" y="368"/>
                  <a:pt x="599" y="474"/>
                </a:cubicBezTo>
                <a:lnTo>
                  <a:pt x="599" y="474"/>
                </a:lnTo>
                <a:cubicBezTo>
                  <a:pt x="259" y="668"/>
                  <a:pt x="0" y="827"/>
                  <a:pt x="0" y="827"/>
                </a:cubicBezTo>
                <a:cubicBezTo>
                  <a:pt x="100" y="827"/>
                  <a:pt x="426" y="727"/>
                  <a:pt x="727" y="501"/>
                </a:cubicBezTo>
                <a:lnTo>
                  <a:pt x="852" y="501"/>
                </a:lnTo>
                <a:lnTo>
                  <a:pt x="727" y="401"/>
                </a:lnTo>
                <a:cubicBezTo>
                  <a:pt x="627" y="301"/>
                  <a:pt x="426" y="201"/>
                  <a:pt x="326" y="100"/>
                </a:cubicBezTo>
                <a:cubicBezTo>
                  <a:pt x="226" y="0"/>
                  <a:pt x="100" y="0"/>
                  <a:pt x="100"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59"/>
          <p:cNvSpPr/>
          <p:nvPr/>
        </p:nvSpPr>
        <p:spPr>
          <a:xfrm>
            <a:off x="2268825" y="783475"/>
            <a:ext cx="23200" cy="20725"/>
          </a:xfrm>
          <a:custGeom>
            <a:avLst/>
            <a:gdLst/>
            <a:ahLst/>
            <a:cxnLst/>
            <a:rect l="l" t="t" r="r" b="b"/>
            <a:pathLst>
              <a:path w="928" h="829" extrusionOk="0">
                <a:moveTo>
                  <a:pt x="927" y="101"/>
                </a:moveTo>
                <a:lnTo>
                  <a:pt x="927" y="101"/>
                </a:lnTo>
                <a:cubicBezTo>
                  <a:pt x="927" y="101"/>
                  <a:pt x="827" y="201"/>
                  <a:pt x="727" y="302"/>
                </a:cubicBezTo>
                <a:cubicBezTo>
                  <a:pt x="827" y="201"/>
                  <a:pt x="927" y="201"/>
                  <a:pt x="927" y="101"/>
                </a:cubicBezTo>
                <a:close/>
                <a:moveTo>
                  <a:pt x="100" y="1"/>
                </a:moveTo>
                <a:cubicBezTo>
                  <a:pt x="0" y="1"/>
                  <a:pt x="100" y="302"/>
                  <a:pt x="201" y="728"/>
                </a:cubicBezTo>
                <a:lnTo>
                  <a:pt x="301" y="828"/>
                </a:lnTo>
                <a:lnTo>
                  <a:pt x="301" y="728"/>
                </a:lnTo>
                <a:cubicBezTo>
                  <a:pt x="324" y="717"/>
                  <a:pt x="346" y="706"/>
                  <a:pt x="367" y="694"/>
                </a:cubicBezTo>
                <a:lnTo>
                  <a:pt x="367" y="694"/>
                </a:lnTo>
                <a:lnTo>
                  <a:pt x="401" y="728"/>
                </a:lnTo>
                <a:cubicBezTo>
                  <a:pt x="394" y="713"/>
                  <a:pt x="388" y="699"/>
                  <a:pt x="381" y="685"/>
                </a:cubicBezTo>
                <a:lnTo>
                  <a:pt x="381" y="685"/>
                </a:lnTo>
                <a:cubicBezTo>
                  <a:pt x="552" y="578"/>
                  <a:pt x="639" y="411"/>
                  <a:pt x="727" y="302"/>
                </a:cubicBezTo>
                <a:lnTo>
                  <a:pt x="727" y="302"/>
                </a:lnTo>
                <a:cubicBezTo>
                  <a:pt x="638" y="413"/>
                  <a:pt x="450" y="504"/>
                  <a:pt x="339" y="593"/>
                </a:cubicBezTo>
                <a:lnTo>
                  <a:pt x="339" y="593"/>
                </a:lnTo>
                <a:cubicBezTo>
                  <a:pt x="180" y="240"/>
                  <a:pt x="100" y="1"/>
                  <a:pt x="100"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59"/>
          <p:cNvSpPr/>
          <p:nvPr/>
        </p:nvSpPr>
        <p:spPr>
          <a:xfrm>
            <a:off x="2242500" y="900650"/>
            <a:ext cx="20700" cy="21325"/>
          </a:xfrm>
          <a:custGeom>
            <a:avLst/>
            <a:gdLst/>
            <a:ahLst/>
            <a:cxnLst/>
            <a:rect l="l" t="t" r="r" b="b"/>
            <a:pathLst>
              <a:path w="828" h="853" extrusionOk="0">
                <a:moveTo>
                  <a:pt x="627" y="1"/>
                </a:moveTo>
                <a:lnTo>
                  <a:pt x="527" y="126"/>
                </a:lnTo>
                <a:cubicBezTo>
                  <a:pt x="326" y="226"/>
                  <a:pt x="201" y="427"/>
                  <a:pt x="101" y="527"/>
                </a:cubicBezTo>
                <a:cubicBezTo>
                  <a:pt x="0" y="627"/>
                  <a:pt x="0" y="627"/>
                  <a:pt x="0" y="753"/>
                </a:cubicBezTo>
                <a:lnTo>
                  <a:pt x="201" y="527"/>
                </a:lnTo>
                <a:cubicBezTo>
                  <a:pt x="312" y="438"/>
                  <a:pt x="403" y="350"/>
                  <a:pt x="561" y="261"/>
                </a:cubicBezTo>
                <a:lnTo>
                  <a:pt x="561" y="261"/>
                </a:lnTo>
                <a:cubicBezTo>
                  <a:pt x="650" y="598"/>
                  <a:pt x="739" y="853"/>
                  <a:pt x="828" y="853"/>
                </a:cubicBezTo>
                <a:cubicBezTo>
                  <a:pt x="828" y="853"/>
                  <a:pt x="727" y="527"/>
                  <a:pt x="627" y="126"/>
                </a:cubicBezTo>
                <a:lnTo>
                  <a:pt x="62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59"/>
          <p:cNvSpPr/>
          <p:nvPr/>
        </p:nvSpPr>
        <p:spPr>
          <a:xfrm>
            <a:off x="2315800" y="848650"/>
            <a:ext cx="20700" cy="22100"/>
          </a:xfrm>
          <a:custGeom>
            <a:avLst/>
            <a:gdLst/>
            <a:ahLst/>
            <a:cxnLst/>
            <a:rect l="l" t="t" r="r" b="b"/>
            <a:pathLst>
              <a:path w="828" h="884" extrusionOk="0">
                <a:moveTo>
                  <a:pt x="728" y="0"/>
                </a:moveTo>
                <a:cubicBezTo>
                  <a:pt x="728" y="0"/>
                  <a:pt x="402" y="201"/>
                  <a:pt x="101" y="427"/>
                </a:cubicBezTo>
                <a:lnTo>
                  <a:pt x="1" y="427"/>
                </a:lnTo>
                <a:lnTo>
                  <a:pt x="101" y="527"/>
                </a:lnTo>
                <a:cubicBezTo>
                  <a:pt x="302" y="627"/>
                  <a:pt x="527" y="727"/>
                  <a:pt x="627" y="828"/>
                </a:cubicBezTo>
                <a:cubicBezTo>
                  <a:pt x="694" y="828"/>
                  <a:pt x="761" y="883"/>
                  <a:pt x="798" y="883"/>
                </a:cubicBezTo>
                <a:cubicBezTo>
                  <a:pt x="817" y="883"/>
                  <a:pt x="828" y="869"/>
                  <a:pt x="828" y="828"/>
                </a:cubicBezTo>
                <a:cubicBezTo>
                  <a:pt x="828" y="828"/>
                  <a:pt x="728" y="828"/>
                  <a:pt x="627" y="727"/>
                </a:cubicBezTo>
                <a:cubicBezTo>
                  <a:pt x="546" y="646"/>
                  <a:pt x="382" y="564"/>
                  <a:pt x="269" y="483"/>
                </a:cubicBezTo>
                <a:lnTo>
                  <a:pt x="269" y="483"/>
                </a:lnTo>
                <a:cubicBezTo>
                  <a:pt x="567" y="282"/>
                  <a:pt x="821" y="0"/>
                  <a:pt x="728"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59"/>
          <p:cNvSpPr/>
          <p:nvPr/>
        </p:nvSpPr>
        <p:spPr>
          <a:xfrm>
            <a:off x="2263175" y="801650"/>
            <a:ext cx="31350" cy="31350"/>
          </a:xfrm>
          <a:custGeom>
            <a:avLst/>
            <a:gdLst/>
            <a:ahLst/>
            <a:cxnLst/>
            <a:rect l="l" t="t" r="r" b="b"/>
            <a:pathLst>
              <a:path w="1254" h="1254" extrusionOk="0">
                <a:moveTo>
                  <a:pt x="1166" y="385"/>
                </a:moveTo>
                <a:cubicBezTo>
                  <a:pt x="1095" y="385"/>
                  <a:pt x="1024" y="456"/>
                  <a:pt x="953" y="527"/>
                </a:cubicBezTo>
                <a:cubicBezTo>
                  <a:pt x="752" y="728"/>
                  <a:pt x="527" y="953"/>
                  <a:pt x="326" y="1053"/>
                </a:cubicBezTo>
                <a:lnTo>
                  <a:pt x="326" y="1154"/>
                </a:lnTo>
                <a:cubicBezTo>
                  <a:pt x="627" y="953"/>
                  <a:pt x="853" y="728"/>
                  <a:pt x="953" y="627"/>
                </a:cubicBezTo>
                <a:cubicBezTo>
                  <a:pt x="1153" y="527"/>
                  <a:pt x="1254" y="427"/>
                  <a:pt x="1254" y="427"/>
                </a:cubicBezTo>
                <a:cubicBezTo>
                  <a:pt x="1224" y="397"/>
                  <a:pt x="1195" y="385"/>
                  <a:pt x="1166" y="385"/>
                </a:cubicBezTo>
                <a:close/>
                <a:moveTo>
                  <a:pt x="1" y="1"/>
                </a:moveTo>
                <a:cubicBezTo>
                  <a:pt x="1" y="101"/>
                  <a:pt x="126" y="527"/>
                  <a:pt x="226" y="1154"/>
                </a:cubicBezTo>
                <a:lnTo>
                  <a:pt x="326" y="1254"/>
                </a:lnTo>
                <a:lnTo>
                  <a:pt x="326" y="1154"/>
                </a:lnTo>
                <a:cubicBezTo>
                  <a:pt x="226" y="527"/>
                  <a:pt x="1" y="1"/>
                  <a:pt x="1"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59"/>
          <p:cNvSpPr/>
          <p:nvPr/>
        </p:nvSpPr>
        <p:spPr>
          <a:xfrm>
            <a:off x="2224325" y="822325"/>
            <a:ext cx="28850" cy="31350"/>
          </a:xfrm>
          <a:custGeom>
            <a:avLst/>
            <a:gdLst/>
            <a:ahLst/>
            <a:cxnLst/>
            <a:rect l="l" t="t" r="r" b="b"/>
            <a:pathLst>
              <a:path w="1154" h="1254" extrusionOk="0">
                <a:moveTo>
                  <a:pt x="301" y="1"/>
                </a:moveTo>
                <a:cubicBezTo>
                  <a:pt x="301" y="1"/>
                  <a:pt x="301" y="126"/>
                  <a:pt x="427" y="327"/>
                </a:cubicBezTo>
                <a:cubicBezTo>
                  <a:pt x="616" y="421"/>
                  <a:pt x="805" y="605"/>
                  <a:pt x="910" y="900"/>
                </a:cubicBezTo>
                <a:lnTo>
                  <a:pt x="910" y="900"/>
                </a:lnTo>
                <a:cubicBezTo>
                  <a:pt x="363" y="1084"/>
                  <a:pt x="1" y="1254"/>
                  <a:pt x="1" y="1254"/>
                </a:cubicBezTo>
                <a:cubicBezTo>
                  <a:pt x="1" y="1254"/>
                  <a:pt x="427" y="1154"/>
                  <a:pt x="1053" y="953"/>
                </a:cubicBezTo>
                <a:lnTo>
                  <a:pt x="1154" y="953"/>
                </a:lnTo>
                <a:lnTo>
                  <a:pt x="1154" y="853"/>
                </a:lnTo>
                <a:lnTo>
                  <a:pt x="1053" y="853"/>
                </a:lnTo>
                <a:cubicBezTo>
                  <a:pt x="928" y="627"/>
                  <a:pt x="727" y="427"/>
                  <a:pt x="527" y="226"/>
                </a:cubicBezTo>
                <a:lnTo>
                  <a:pt x="30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59"/>
          <p:cNvSpPr/>
          <p:nvPr/>
        </p:nvSpPr>
        <p:spPr>
          <a:xfrm>
            <a:off x="2242500" y="864325"/>
            <a:ext cx="31350" cy="31350"/>
          </a:xfrm>
          <a:custGeom>
            <a:avLst/>
            <a:gdLst/>
            <a:ahLst/>
            <a:cxnLst/>
            <a:rect l="l" t="t" r="r" b="b"/>
            <a:pathLst>
              <a:path w="1254" h="1254" extrusionOk="0">
                <a:moveTo>
                  <a:pt x="953" y="0"/>
                </a:moveTo>
                <a:lnTo>
                  <a:pt x="953" y="100"/>
                </a:lnTo>
                <a:cubicBezTo>
                  <a:pt x="627" y="326"/>
                  <a:pt x="427" y="526"/>
                  <a:pt x="326" y="627"/>
                </a:cubicBezTo>
                <a:lnTo>
                  <a:pt x="0" y="952"/>
                </a:lnTo>
                <a:cubicBezTo>
                  <a:pt x="101" y="952"/>
                  <a:pt x="201" y="827"/>
                  <a:pt x="326" y="727"/>
                </a:cubicBezTo>
                <a:cubicBezTo>
                  <a:pt x="527" y="627"/>
                  <a:pt x="727" y="426"/>
                  <a:pt x="953" y="201"/>
                </a:cubicBezTo>
                <a:cubicBezTo>
                  <a:pt x="1053" y="727"/>
                  <a:pt x="1254" y="1253"/>
                  <a:pt x="1254" y="1253"/>
                </a:cubicBezTo>
                <a:cubicBezTo>
                  <a:pt x="1254" y="1253"/>
                  <a:pt x="1153" y="727"/>
                  <a:pt x="1053" y="100"/>
                </a:cubicBezTo>
                <a:lnTo>
                  <a:pt x="95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59"/>
          <p:cNvSpPr/>
          <p:nvPr/>
        </p:nvSpPr>
        <p:spPr>
          <a:xfrm>
            <a:off x="2284475" y="845150"/>
            <a:ext cx="28850" cy="29850"/>
          </a:xfrm>
          <a:custGeom>
            <a:avLst/>
            <a:gdLst/>
            <a:ahLst/>
            <a:cxnLst/>
            <a:rect l="l" t="t" r="r" b="b"/>
            <a:pathLst>
              <a:path w="1154" h="1194" extrusionOk="0">
                <a:moveTo>
                  <a:pt x="1066" y="1"/>
                </a:moveTo>
                <a:cubicBezTo>
                  <a:pt x="911" y="1"/>
                  <a:pt x="560" y="94"/>
                  <a:pt x="101" y="241"/>
                </a:cubicBezTo>
                <a:lnTo>
                  <a:pt x="1" y="241"/>
                </a:lnTo>
                <a:lnTo>
                  <a:pt x="1" y="341"/>
                </a:lnTo>
                <a:lnTo>
                  <a:pt x="101" y="341"/>
                </a:lnTo>
                <a:cubicBezTo>
                  <a:pt x="201" y="667"/>
                  <a:pt x="402" y="867"/>
                  <a:pt x="627" y="968"/>
                </a:cubicBezTo>
                <a:cubicBezTo>
                  <a:pt x="728" y="1093"/>
                  <a:pt x="828" y="1193"/>
                  <a:pt x="828" y="1193"/>
                </a:cubicBezTo>
                <a:cubicBezTo>
                  <a:pt x="828" y="1193"/>
                  <a:pt x="828" y="1093"/>
                  <a:pt x="728" y="968"/>
                </a:cubicBezTo>
                <a:cubicBezTo>
                  <a:pt x="540" y="780"/>
                  <a:pt x="331" y="593"/>
                  <a:pt x="222" y="303"/>
                </a:cubicBezTo>
                <a:lnTo>
                  <a:pt x="222" y="303"/>
                </a:lnTo>
                <a:cubicBezTo>
                  <a:pt x="782" y="128"/>
                  <a:pt x="1154" y="40"/>
                  <a:pt x="1154" y="40"/>
                </a:cubicBezTo>
                <a:cubicBezTo>
                  <a:pt x="1154" y="13"/>
                  <a:pt x="1123" y="1"/>
                  <a:pt x="1066"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59"/>
          <p:cNvSpPr/>
          <p:nvPr/>
        </p:nvSpPr>
        <p:spPr>
          <a:xfrm>
            <a:off x="2101525" y="1487750"/>
            <a:ext cx="39500" cy="68325"/>
          </a:xfrm>
          <a:custGeom>
            <a:avLst/>
            <a:gdLst/>
            <a:ahLst/>
            <a:cxnLst/>
            <a:rect l="l" t="t" r="r" b="b"/>
            <a:pathLst>
              <a:path w="1580" h="2733" extrusionOk="0">
                <a:moveTo>
                  <a:pt x="201" y="1"/>
                </a:moveTo>
                <a:cubicBezTo>
                  <a:pt x="82" y="1"/>
                  <a:pt x="0" y="26"/>
                  <a:pt x="0" y="26"/>
                </a:cubicBezTo>
                <a:cubicBezTo>
                  <a:pt x="0" y="26"/>
                  <a:pt x="201" y="26"/>
                  <a:pt x="527" y="226"/>
                </a:cubicBezTo>
                <a:cubicBezTo>
                  <a:pt x="827" y="326"/>
                  <a:pt x="1253" y="752"/>
                  <a:pt x="1253" y="1178"/>
                </a:cubicBezTo>
                <a:cubicBezTo>
                  <a:pt x="1354" y="1705"/>
                  <a:pt x="1053" y="2106"/>
                  <a:pt x="827" y="2432"/>
                </a:cubicBezTo>
                <a:cubicBezTo>
                  <a:pt x="627" y="2632"/>
                  <a:pt x="426" y="2632"/>
                  <a:pt x="426" y="2732"/>
                </a:cubicBezTo>
                <a:cubicBezTo>
                  <a:pt x="426" y="2732"/>
                  <a:pt x="627" y="2732"/>
                  <a:pt x="953" y="2532"/>
                </a:cubicBezTo>
                <a:cubicBezTo>
                  <a:pt x="1053" y="2432"/>
                  <a:pt x="1253" y="2206"/>
                  <a:pt x="1354" y="2006"/>
                </a:cubicBezTo>
                <a:cubicBezTo>
                  <a:pt x="1454" y="1805"/>
                  <a:pt x="1579" y="1479"/>
                  <a:pt x="1454" y="1178"/>
                </a:cubicBezTo>
                <a:cubicBezTo>
                  <a:pt x="1454" y="853"/>
                  <a:pt x="1354" y="652"/>
                  <a:pt x="1153" y="452"/>
                </a:cubicBezTo>
                <a:cubicBezTo>
                  <a:pt x="953" y="226"/>
                  <a:pt x="827" y="126"/>
                  <a:pt x="627" y="126"/>
                </a:cubicBezTo>
                <a:cubicBezTo>
                  <a:pt x="477" y="26"/>
                  <a:pt x="320" y="1"/>
                  <a:pt x="2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59"/>
          <p:cNvSpPr/>
          <p:nvPr/>
        </p:nvSpPr>
        <p:spPr>
          <a:xfrm>
            <a:off x="2177325" y="1661400"/>
            <a:ext cx="107175" cy="94975"/>
          </a:xfrm>
          <a:custGeom>
            <a:avLst/>
            <a:gdLst/>
            <a:ahLst/>
            <a:cxnLst/>
            <a:rect l="l" t="t" r="r" b="b"/>
            <a:pathLst>
              <a:path w="4287" h="3799" extrusionOk="0">
                <a:moveTo>
                  <a:pt x="2116" y="1"/>
                </a:moveTo>
                <a:cubicBezTo>
                  <a:pt x="1759" y="1"/>
                  <a:pt x="1391" y="90"/>
                  <a:pt x="1054" y="273"/>
                </a:cubicBezTo>
                <a:cubicBezTo>
                  <a:pt x="201" y="899"/>
                  <a:pt x="1" y="2052"/>
                  <a:pt x="527" y="2904"/>
                </a:cubicBezTo>
                <a:cubicBezTo>
                  <a:pt x="931" y="3502"/>
                  <a:pt x="1555" y="3798"/>
                  <a:pt x="2168" y="3798"/>
                </a:cubicBezTo>
                <a:cubicBezTo>
                  <a:pt x="2506" y="3798"/>
                  <a:pt x="2840" y="3709"/>
                  <a:pt x="3134" y="3531"/>
                </a:cubicBezTo>
                <a:cubicBezTo>
                  <a:pt x="4061" y="2904"/>
                  <a:pt x="4287" y="1751"/>
                  <a:pt x="3660" y="799"/>
                </a:cubicBezTo>
                <a:cubicBezTo>
                  <a:pt x="3326" y="273"/>
                  <a:pt x="2738" y="1"/>
                  <a:pt x="21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59"/>
          <p:cNvSpPr/>
          <p:nvPr/>
        </p:nvSpPr>
        <p:spPr>
          <a:xfrm>
            <a:off x="2188000" y="1678850"/>
            <a:ext cx="33850" cy="63325"/>
          </a:xfrm>
          <a:custGeom>
            <a:avLst/>
            <a:gdLst/>
            <a:ahLst/>
            <a:cxnLst/>
            <a:rect l="l" t="t" r="r" b="b"/>
            <a:pathLst>
              <a:path w="1354" h="2533" extrusionOk="0">
                <a:moveTo>
                  <a:pt x="927" y="1"/>
                </a:moveTo>
                <a:cubicBezTo>
                  <a:pt x="927" y="1"/>
                  <a:pt x="727" y="1"/>
                  <a:pt x="501" y="326"/>
                </a:cubicBezTo>
                <a:cubicBezTo>
                  <a:pt x="201" y="527"/>
                  <a:pt x="0" y="953"/>
                  <a:pt x="100" y="1454"/>
                </a:cubicBezTo>
                <a:cubicBezTo>
                  <a:pt x="201" y="1981"/>
                  <a:pt x="627" y="2306"/>
                  <a:pt x="827" y="2407"/>
                </a:cubicBezTo>
                <a:cubicBezTo>
                  <a:pt x="977" y="2507"/>
                  <a:pt x="1109" y="2532"/>
                  <a:pt x="1203" y="2532"/>
                </a:cubicBezTo>
                <a:cubicBezTo>
                  <a:pt x="1297" y="2532"/>
                  <a:pt x="1353" y="2507"/>
                  <a:pt x="1353" y="2507"/>
                </a:cubicBezTo>
                <a:cubicBezTo>
                  <a:pt x="1353" y="2507"/>
                  <a:pt x="1128" y="2507"/>
                  <a:pt x="927" y="2306"/>
                </a:cubicBezTo>
                <a:cubicBezTo>
                  <a:pt x="727" y="2206"/>
                  <a:pt x="401" y="1880"/>
                  <a:pt x="301" y="1454"/>
                </a:cubicBezTo>
                <a:cubicBezTo>
                  <a:pt x="201" y="953"/>
                  <a:pt x="401" y="627"/>
                  <a:pt x="627" y="326"/>
                </a:cubicBezTo>
                <a:cubicBezTo>
                  <a:pt x="727" y="101"/>
                  <a:pt x="927" y="1"/>
                  <a:pt x="9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59"/>
          <p:cNvSpPr/>
          <p:nvPr/>
        </p:nvSpPr>
        <p:spPr>
          <a:xfrm>
            <a:off x="2229350" y="1673850"/>
            <a:ext cx="36975" cy="67675"/>
          </a:xfrm>
          <a:custGeom>
            <a:avLst/>
            <a:gdLst/>
            <a:ahLst/>
            <a:cxnLst/>
            <a:rect l="l" t="t" r="r" b="b"/>
            <a:pathLst>
              <a:path w="1479" h="2707" extrusionOk="0">
                <a:moveTo>
                  <a:pt x="0" y="0"/>
                </a:moveTo>
                <a:cubicBezTo>
                  <a:pt x="0" y="100"/>
                  <a:pt x="226" y="100"/>
                  <a:pt x="526" y="201"/>
                </a:cubicBezTo>
                <a:cubicBezTo>
                  <a:pt x="727" y="401"/>
                  <a:pt x="1153" y="727"/>
                  <a:pt x="1253" y="1253"/>
                </a:cubicBezTo>
                <a:cubicBezTo>
                  <a:pt x="1253" y="1780"/>
                  <a:pt x="1053" y="2181"/>
                  <a:pt x="727" y="2406"/>
                </a:cubicBezTo>
                <a:cubicBezTo>
                  <a:pt x="526" y="2607"/>
                  <a:pt x="326" y="2707"/>
                  <a:pt x="326" y="2707"/>
                </a:cubicBezTo>
                <a:cubicBezTo>
                  <a:pt x="326" y="2707"/>
                  <a:pt x="526" y="2707"/>
                  <a:pt x="852" y="2506"/>
                </a:cubicBezTo>
                <a:cubicBezTo>
                  <a:pt x="1053" y="2406"/>
                  <a:pt x="1153" y="2181"/>
                  <a:pt x="1253" y="1980"/>
                </a:cubicBezTo>
                <a:cubicBezTo>
                  <a:pt x="1354" y="1780"/>
                  <a:pt x="1479" y="1454"/>
                  <a:pt x="1479" y="1253"/>
                </a:cubicBezTo>
                <a:cubicBezTo>
                  <a:pt x="1354" y="928"/>
                  <a:pt x="1253" y="627"/>
                  <a:pt x="1053" y="401"/>
                </a:cubicBezTo>
                <a:cubicBezTo>
                  <a:pt x="953" y="301"/>
                  <a:pt x="727" y="201"/>
                  <a:pt x="526" y="100"/>
                </a:cubicBezTo>
                <a:cubicBezTo>
                  <a:pt x="226" y="0"/>
                  <a:pt x="0"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59"/>
          <p:cNvSpPr/>
          <p:nvPr/>
        </p:nvSpPr>
        <p:spPr>
          <a:xfrm>
            <a:off x="2224325" y="1712700"/>
            <a:ext cx="7550" cy="18175"/>
          </a:xfrm>
          <a:custGeom>
            <a:avLst/>
            <a:gdLst/>
            <a:ahLst/>
            <a:cxnLst/>
            <a:rect l="l" t="t" r="r" b="b"/>
            <a:pathLst>
              <a:path w="302" h="727" extrusionOk="0">
                <a:moveTo>
                  <a:pt x="201" y="0"/>
                </a:moveTo>
                <a:cubicBezTo>
                  <a:pt x="201" y="0"/>
                  <a:pt x="101" y="226"/>
                  <a:pt x="101" y="326"/>
                </a:cubicBezTo>
                <a:cubicBezTo>
                  <a:pt x="101" y="526"/>
                  <a:pt x="1" y="727"/>
                  <a:pt x="101" y="727"/>
                </a:cubicBezTo>
                <a:cubicBezTo>
                  <a:pt x="201" y="727"/>
                  <a:pt x="301" y="627"/>
                  <a:pt x="301" y="426"/>
                </a:cubicBezTo>
                <a:cubicBezTo>
                  <a:pt x="301" y="226"/>
                  <a:pt x="301" y="0"/>
                  <a:pt x="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59"/>
          <p:cNvSpPr/>
          <p:nvPr/>
        </p:nvSpPr>
        <p:spPr>
          <a:xfrm>
            <a:off x="2216175" y="1718325"/>
            <a:ext cx="23850" cy="6925"/>
          </a:xfrm>
          <a:custGeom>
            <a:avLst/>
            <a:gdLst/>
            <a:ahLst/>
            <a:cxnLst/>
            <a:rect l="l" t="t" r="r" b="b"/>
            <a:pathLst>
              <a:path w="954" h="277" extrusionOk="0">
                <a:moveTo>
                  <a:pt x="527" y="1"/>
                </a:moveTo>
                <a:cubicBezTo>
                  <a:pt x="226" y="1"/>
                  <a:pt x="1" y="101"/>
                  <a:pt x="1" y="101"/>
                </a:cubicBezTo>
                <a:cubicBezTo>
                  <a:pt x="1" y="201"/>
                  <a:pt x="226" y="201"/>
                  <a:pt x="427" y="201"/>
                </a:cubicBezTo>
                <a:cubicBezTo>
                  <a:pt x="590" y="251"/>
                  <a:pt x="721" y="276"/>
                  <a:pt x="812" y="276"/>
                </a:cubicBezTo>
                <a:cubicBezTo>
                  <a:pt x="903" y="276"/>
                  <a:pt x="953" y="251"/>
                  <a:pt x="953" y="201"/>
                </a:cubicBezTo>
                <a:cubicBezTo>
                  <a:pt x="953" y="201"/>
                  <a:pt x="753" y="101"/>
                  <a:pt x="5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59"/>
          <p:cNvSpPr/>
          <p:nvPr/>
        </p:nvSpPr>
        <p:spPr>
          <a:xfrm>
            <a:off x="2221825" y="1683875"/>
            <a:ext cx="10050" cy="19425"/>
          </a:xfrm>
          <a:custGeom>
            <a:avLst/>
            <a:gdLst/>
            <a:ahLst/>
            <a:cxnLst/>
            <a:rect l="l" t="t" r="r" b="b"/>
            <a:pathLst>
              <a:path w="402" h="777" extrusionOk="0">
                <a:moveTo>
                  <a:pt x="301" y="0"/>
                </a:moveTo>
                <a:cubicBezTo>
                  <a:pt x="301" y="0"/>
                  <a:pt x="201" y="226"/>
                  <a:pt x="101" y="326"/>
                </a:cubicBezTo>
                <a:cubicBezTo>
                  <a:pt x="101" y="527"/>
                  <a:pt x="0" y="752"/>
                  <a:pt x="101" y="752"/>
                </a:cubicBezTo>
                <a:cubicBezTo>
                  <a:pt x="101" y="769"/>
                  <a:pt x="106" y="777"/>
                  <a:pt x="116" y="777"/>
                </a:cubicBezTo>
                <a:cubicBezTo>
                  <a:pt x="163" y="777"/>
                  <a:pt x="301" y="593"/>
                  <a:pt x="301" y="426"/>
                </a:cubicBezTo>
                <a:cubicBezTo>
                  <a:pt x="401" y="226"/>
                  <a:pt x="401"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59"/>
          <p:cNvSpPr/>
          <p:nvPr/>
        </p:nvSpPr>
        <p:spPr>
          <a:xfrm>
            <a:off x="2213675" y="1689500"/>
            <a:ext cx="26350" cy="7550"/>
          </a:xfrm>
          <a:custGeom>
            <a:avLst/>
            <a:gdLst/>
            <a:ahLst/>
            <a:cxnLst/>
            <a:rect l="l" t="t" r="r" b="b"/>
            <a:pathLst>
              <a:path w="1054" h="302" extrusionOk="0">
                <a:moveTo>
                  <a:pt x="1" y="1"/>
                </a:moveTo>
                <a:cubicBezTo>
                  <a:pt x="1" y="101"/>
                  <a:pt x="226" y="201"/>
                  <a:pt x="527" y="302"/>
                </a:cubicBezTo>
                <a:lnTo>
                  <a:pt x="953" y="302"/>
                </a:lnTo>
                <a:cubicBezTo>
                  <a:pt x="1053" y="201"/>
                  <a:pt x="853" y="101"/>
                  <a:pt x="527" y="101"/>
                </a:cubicBezTo>
                <a:cubicBezTo>
                  <a:pt x="326" y="1"/>
                  <a:pt x="1"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59"/>
          <p:cNvSpPr/>
          <p:nvPr/>
        </p:nvSpPr>
        <p:spPr>
          <a:xfrm>
            <a:off x="2479975" y="3227100"/>
            <a:ext cx="8175" cy="107175"/>
          </a:xfrm>
          <a:custGeom>
            <a:avLst/>
            <a:gdLst/>
            <a:ahLst/>
            <a:cxnLst/>
            <a:rect l="l" t="t" r="r" b="b"/>
            <a:pathLst>
              <a:path w="327" h="4287" extrusionOk="0">
                <a:moveTo>
                  <a:pt x="0" y="1"/>
                </a:moveTo>
                <a:lnTo>
                  <a:pt x="0" y="101"/>
                </a:lnTo>
                <a:cubicBezTo>
                  <a:pt x="2" y="103"/>
                  <a:pt x="4" y="105"/>
                  <a:pt x="6" y="107"/>
                </a:cubicBezTo>
                <a:lnTo>
                  <a:pt x="6" y="107"/>
                </a:lnTo>
                <a:lnTo>
                  <a:pt x="226" y="4287"/>
                </a:lnTo>
                <a:cubicBezTo>
                  <a:pt x="266" y="4287"/>
                  <a:pt x="290" y="4132"/>
                  <a:pt x="298" y="3866"/>
                </a:cubicBezTo>
                <a:lnTo>
                  <a:pt x="298" y="3866"/>
                </a:lnTo>
                <a:cubicBezTo>
                  <a:pt x="314" y="3799"/>
                  <a:pt x="326" y="3730"/>
                  <a:pt x="326" y="3660"/>
                </a:cubicBezTo>
                <a:cubicBezTo>
                  <a:pt x="326" y="3234"/>
                  <a:pt x="326" y="2708"/>
                  <a:pt x="226" y="2081"/>
                </a:cubicBezTo>
                <a:lnTo>
                  <a:pt x="226" y="2081"/>
                </a:lnTo>
                <a:cubicBezTo>
                  <a:pt x="226" y="2081"/>
                  <a:pt x="226" y="2081"/>
                  <a:pt x="226" y="2081"/>
                </a:cubicBezTo>
                <a:cubicBezTo>
                  <a:pt x="226" y="1769"/>
                  <a:pt x="226" y="1465"/>
                  <a:pt x="200" y="1181"/>
                </a:cubicBezTo>
                <a:lnTo>
                  <a:pt x="200" y="1181"/>
                </a:lnTo>
                <a:cubicBezTo>
                  <a:pt x="158" y="482"/>
                  <a:pt x="72" y="1"/>
                  <a:pt x="0"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59"/>
          <p:cNvSpPr/>
          <p:nvPr/>
        </p:nvSpPr>
        <p:spPr>
          <a:xfrm>
            <a:off x="2177325" y="3062325"/>
            <a:ext cx="543275" cy="514425"/>
          </a:xfrm>
          <a:custGeom>
            <a:avLst/>
            <a:gdLst/>
            <a:ahLst/>
            <a:cxnLst/>
            <a:rect l="l" t="t" r="r" b="b"/>
            <a:pathLst>
              <a:path w="21731" h="20577" extrusionOk="0">
                <a:moveTo>
                  <a:pt x="12006" y="4086"/>
                </a:moveTo>
                <a:lnTo>
                  <a:pt x="17745" y="8672"/>
                </a:lnTo>
                <a:lnTo>
                  <a:pt x="9400" y="17244"/>
                </a:lnTo>
                <a:lnTo>
                  <a:pt x="4287" y="11905"/>
                </a:lnTo>
                <a:lnTo>
                  <a:pt x="12006" y="4086"/>
                </a:lnTo>
                <a:close/>
                <a:moveTo>
                  <a:pt x="12532" y="0"/>
                </a:moveTo>
                <a:lnTo>
                  <a:pt x="1" y="12532"/>
                </a:lnTo>
                <a:lnTo>
                  <a:pt x="8247" y="20577"/>
                </a:lnTo>
                <a:cubicBezTo>
                  <a:pt x="13785" y="17143"/>
                  <a:pt x="18372" y="12858"/>
                  <a:pt x="21730" y="7419"/>
                </a:cubicBezTo>
                <a:lnTo>
                  <a:pt x="125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59"/>
          <p:cNvSpPr/>
          <p:nvPr/>
        </p:nvSpPr>
        <p:spPr>
          <a:xfrm>
            <a:off x="2513800" y="2388750"/>
            <a:ext cx="109675" cy="167325"/>
          </a:xfrm>
          <a:custGeom>
            <a:avLst/>
            <a:gdLst/>
            <a:ahLst/>
            <a:cxnLst/>
            <a:rect l="l" t="t" r="r" b="b"/>
            <a:pathLst>
              <a:path w="4387" h="6693" extrusionOk="0">
                <a:moveTo>
                  <a:pt x="1" y="1"/>
                </a:moveTo>
                <a:cubicBezTo>
                  <a:pt x="1" y="126"/>
                  <a:pt x="953" y="1580"/>
                  <a:pt x="2206" y="3359"/>
                </a:cubicBezTo>
                <a:cubicBezTo>
                  <a:pt x="3359" y="5239"/>
                  <a:pt x="4387" y="6693"/>
                  <a:pt x="4387" y="6693"/>
                </a:cubicBezTo>
                <a:cubicBezTo>
                  <a:pt x="4387" y="6592"/>
                  <a:pt x="3459" y="5139"/>
                  <a:pt x="2306" y="3359"/>
                </a:cubicBezTo>
                <a:cubicBezTo>
                  <a:pt x="1053" y="1480"/>
                  <a:pt x="126" y="1"/>
                  <a:pt x="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59"/>
          <p:cNvSpPr/>
          <p:nvPr/>
        </p:nvSpPr>
        <p:spPr>
          <a:xfrm>
            <a:off x="2474950" y="2443400"/>
            <a:ext cx="183000" cy="36850"/>
          </a:xfrm>
          <a:custGeom>
            <a:avLst/>
            <a:gdLst/>
            <a:ahLst/>
            <a:cxnLst/>
            <a:rect l="l" t="t" r="r" b="b"/>
            <a:pathLst>
              <a:path w="7320" h="1474" extrusionOk="0">
                <a:moveTo>
                  <a:pt x="84" y="1"/>
                </a:moveTo>
                <a:cubicBezTo>
                  <a:pt x="30" y="1"/>
                  <a:pt x="1" y="7"/>
                  <a:pt x="1" y="20"/>
                </a:cubicBezTo>
                <a:cubicBezTo>
                  <a:pt x="1" y="20"/>
                  <a:pt x="1680" y="321"/>
                  <a:pt x="3660" y="747"/>
                </a:cubicBezTo>
                <a:cubicBezTo>
                  <a:pt x="5640" y="1173"/>
                  <a:pt x="7319" y="1474"/>
                  <a:pt x="7319" y="1474"/>
                </a:cubicBezTo>
                <a:cubicBezTo>
                  <a:pt x="7319" y="1474"/>
                  <a:pt x="5740" y="1073"/>
                  <a:pt x="3660" y="647"/>
                </a:cubicBezTo>
                <a:cubicBezTo>
                  <a:pt x="1939" y="277"/>
                  <a:pt x="446" y="1"/>
                  <a:pt x="84"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59"/>
          <p:cNvSpPr/>
          <p:nvPr/>
        </p:nvSpPr>
        <p:spPr>
          <a:xfrm>
            <a:off x="2177325" y="4080125"/>
            <a:ext cx="169825" cy="251150"/>
          </a:xfrm>
          <a:custGeom>
            <a:avLst/>
            <a:gdLst/>
            <a:ahLst/>
            <a:cxnLst/>
            <a:rect l="l" t="t" r="r" b="b"/>
            <a:pathLst>
              <a:path w="6793" h="10046" extrusionOk="0">
                <a:moveTo>
                  <a:pt x="260" y="1"/>
                </a:moveTo>
                <a:cubicBezTo>
                  <a:pt x="237" y="1"/>
                  <a:pt x="217" y="6"/>
                  <a:pt x="201" y="15"/>
                </a:cubicBezTo>
                <a:cubicBezTo>
                  <a:pt x="1" y="241"/>
                  <a:pt x="1455" y="2321"/>
                  <a:pt x="3234" y="5153"/>
                </a:cubicBezTo>
                <a:cubicBezTo>
                  <a:pt x="4870" y="7789"/>
                  <a:pt x="6101" y="10045"/>
                  <a:pt x="6442" y="10045"/>
                </a:cubicBezTo>
                <a:cubicBezTo>
                  <a:pt x="6451" y="10045"/>
                  <a:pt x="6459" y="10044"/>
                  <a:pt x="6467" y="10040"/>
                </a:cubicBezTo>
                <a:cubicBezTo>
                  <a:pt x="6793" y="9940"/>
                  <a:pt x="5841" y="7334"/>
                  <a:pt x="4061" y="4527"/>
                </a:cubicBezTo>
                <a:cubicBezTo>
                  <a:pt x="2488" y="1833"/>
                  <a:pt x="71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79" name="Google Shape;8979;p59"/>
          <p:cNvGrpSpPr/>
          <p:nvPr/>
        </p:nvGrpSpPr>
        <p:grpSpPr>
          <a:xfrm>
            <a:off x="0" y="-44200"/>
            <a:ext cx="3049550" cy="5231875"/>
            <a:chOff x="0" y="-44200"/>
            <a:chExt cx="3049550" cy="5231875"/>
          </a:xfrm>
        </p:grpSpPr>
        <p:sp>
          <p:nvSpPr>
            <p:cNvPr id="8980" name="Google Shape;8980;p59"/>
            <p:cNvSpPr/>
            <p:nvPr/>
          </p:nvSpPr>
          <p:spPr>
            <a:xfrm>
              <a:off x="0" y="-44200"/>
              <a:ext cx="2297650" cy="5221225"/>
            </a:xfrm>
            <a:custGeom>
              <a:avLst/>
              <a:gdLst/>
              <a:ahLst/>
              <a:cxnLst/>
              <a:rect l="l" t="t" r="r" b="b"/>
              <a:pathLst>
                <a:path w="91906" h="208849" extrusionOk="0">
                  <a:moveTo>
                    <a:pt x="1" y="0"/>
                  </a:moveTo>
                  <a:lnTo>
                    <a:pt x="1" y="208848"/>
                  </a:lnTo>
                  <a:lnTo>
                    <a:pt x="91906" y="208848"/>
                  </a:lnTo>
                  <a:lnTo>
                    <a:pt x="919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59"/>
            <p:cNvSpPr/>
            <p:nvPr/>
          </p:nvSpPr>
          <p:spPr>
            <a:xfrm>
              <a:off x="1342125" y="887675"/>
              <a:ext cx="1618450" cy="1421500"/>
            </a:xfrm>
            <a:custGeom>
              <a:avLst/>
              <a:gdLst/>
              <a:ahLst/>
              <a:cxnLst/>
              <a:rect l="l" t="t" r="r" b="b"/>
              <a:pathLst>
                <a:path w="64738" h="56860" extrusionOk="0">
                  <a:moveTo>
                    <a:pt x="32326" y="0"/>
                  </a:moveTo>
                  <a:cubicBezTo>
                    <a:pt x="26957" y="0"/>
                    <a:pt x="21522" y="1522"/>
                    <a:pt x="16692" y="4705"/>
                  </a:cubicBezTo>
                  <a:cubicBezTo>
                    <a:pt x="3534" y="13277"/>
                    <a:pt x="0" y="30921"/>
                    <a:pt x="8547" y="44079"/>
                  </a:cubicBezTo>
                  <a:cubicBezTo>
                    <a:pt x="14045" y="52359"/>
                    <a:pt x="23151" y="56859"/>
                    <a:pt x="32408" y="56859"/>
                  </a:cubicBezTo>
                  <a:cubicBezTo>
                    <a:pt x="37750" y="56859"/>
                    <a:pt x="43142" y="55361"/>
                    <a:pt x="47920" y="52224"/>
                  </a:cubicBezTo>
                  <a:cubicBezTo>
                    <a:pt x="61078" y="43553"/>
                    <a:pt x="64737" y="25908"/>
                    <a:pt x="56066" y="12851"/>
                  </a:cubicBezTo>
                  <a:cubicBezTo>
                    <a:pt x="50641" y="4523"/>
                    <a:pt x="41582" y="0"/>
                    <a:pt x="32326"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59"/>
            <p:cNvSpPr/>
            <p:nvPr/>
          </p:nvSpPr>
          <p:spPr>
            <a:xfrm>
              <a:off x="1835225" y="5043725"/>
              <a:ext cx="216825" cy="63550"/>
            </a:xfrm>
            <a:custGeom>
              <a:avLst/>
              <a:gdLst/>
              <a:ahLst/>
              <a:cxnLst/>
              <a:rect l="l" t="t" r="r" b="b"/>
              <a:pathLst>
                <a:path w="8673" h="2542" extrusionOk="0">
                  <a:moveTo>
                    <a:pt x="8118" y="1"/>
                  </a:moveTo>
                  <a:cubicBezTo>
                    <a:pt x="7385" y="1"/>
                    <a:pt x="5860" y="285"/>
                    <a:pt x="4186" y="745"/>
                  </a:cubicBezTo>
                  <a:cubicBezTo>
                    <a:pt x="1880" y="1371"/>
                    <a:pt x="1" y="2198"/>
                    <a:pt x="101" y="2424"/>
                  </a:cubicBezTo>
                  <a:cubicBezTo>
                    <a:pt x="128" y="2504"/>
                    <a:pt x="280" y="2541"/>
                    <a:pt x="536" y="2541"/>
                  </a:cubicBezTo>
                  <a:cubicBezTo>
                    <a:pt x="1239" y="2541"/>
                    <a:pt x="2721" y="2257"/>
                    <a:pt x="4487" y="1797"/>
                  </a:cubicBezTo>
                  <a:cubicBezTo>
                    <a:pt x="6793" y="1171"/>
                    <a:pt x="8672" y="444"/>
                    <a:pt x="8572" y="118"/>
                  </a:cubicBezTo>
                  <a:cubicBezTo>
                    <a:pt x="8545" y="38"/>
                    <a:pt x="8384" y="1"/>
                    <a:pt x="81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59"/>
            <p:cNvSpPr/>
            <p:nvPr/>
          </p:nvSpPr>
          <p:spPr>
            <a:xfrm>
              <a:off x="1125325" y="444250"/>
              <a:ext cx="1161675" cy="1070075"/>
            </a:xfrm>
            <a:custGeom>
              <a:avLst/>
              <a:gdLst/>
              <a:ahLst/>
              <a:cxnLst/>
              <a:rect l="l" t="t" r="r" b="b"/>
              <a:pathLst>
                <a:path w="46467" h="42803" extrusionOk="0">
                  <a:moveTo>
                    <a:pt x="23264" y="0"/>
                  </a:moveTo>
                  <a:cubicBezTo>
                    <a:pt x="21890" y="0"/>
                    <a:pt x="20497" y="134"/>
                    <a:pt x="19098" y="412"/>
                  </a:cubicBezTo>
                  <a:cubicBezTo>
                    <a:pt x="7519" y="2592"/>
                    <a:pt x="1" y="13871"/>
                    <a:pt x="2181" y="25475"/>
                  </a:cubicBezTo>
                  <a:cubicBezTo>
                    <a:pt x="4210" y="35662"/>
                    <a:pt x="13105" y="42803"/>
                    <a:pt x="23099" y="42803"/>
                  </a:cubicBezTo>
                  <a:cubicBezTo>
                    <a:pt x="24465" y="42803"/>
                    <a:pt x="25852" y="42669"/>
                    <a:pt x="27244" y="42392"/>
                  </a:cubicBezTo>
                  <a:cubicBezTo>
                    <a:pt x="38848" y="40086"/>
                    <a:pt x="46467" y="28908"/>
                    <a:pt x="44161" y="17329"/>
                  </a:cubicBezTo>
                  <a:cubicBezTo>
                    <a:pt x="42243" y="7124"/>
                    <a:pt x="33289" y="0"/>
                    <a:pt x="23264"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59"/>
            <p:cNvSpPr/>
            <p:nvPr/>
          </p:nvSpPr>
          <p:spPr>
            <a:xfrm>
              <a:off x="1540125" y="889225"/>
              <a:ext cx="216800" cy="242000"/>
            </a:xfrm>
            <a:custGeom>
              <a:avLst/>
              <a:gdLst/>
              <a:ahLst/>
              <a:cxnLst/>
              <a:rect l="l" t="t" r="r" b="b"/>
              <a:pathLst>
                <a:path w="8672" h="9680" extrusionOk="0">
                  <a:moveTo>
                    <a:pt x="7227" y="1"/>
                  </a:moveTo>
                  <a:cubicBezTo>
                    <a:pt x="6700" y="1"/>
                    <a:pt x="6366" y="458"/>
                    <a:pt x="6366" y="458"/>
                  </a:cubicBezTo>
                  <a:cubicBezTo>
                    <a:pt x="6366" y="458"/>
                    <a:pt x="0" y="8728"/>
                    <a:pt x="852" y="9656"/>
                  </a:cubicBezTo>
                  <a:cubicBezTo>
                    <a:pt x="860" y="9671"/>
                    <a:pt x="874" y="9679"/>
                    <a:pt x="896" y="9679"/>
                  </a:cubicBezTo>
                  <a:cubicBezTo>
                    <a:pt x="1455" y="9679"/>
                    <a:pt x="6642" y="4493"/>
                    <a:pt x="7945" y="3190"/>
                  </a:cubicBezTo>
                  <a:cubicBezTo>
                    <a:pt x="8146" y="2964"/>
                    <a:pt x="8371" y="2563"/>
                    <a:pt x="8471" y="2237"/>
                  </a:cubicBezTo>
                  <a:cubicBezTo>
                    <a:pt x="8572" y="1711"/>
                    <a:pt x="8672" y="984"/>
                    <a:pt x="8146" y="458"/>
                  </a:cubicBezTo>
                  <a:cubicBezTo>
                    <a:pt x="7803" y="115"/>
                    <a:pt x="7491" y="1"/>
                    <a:pt x="7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59"/>
            <p:cNvSpPr/>
            <p:nvPr/>
          </p:nvSpPr>
          <p:spPr>
            <a:xfrm>
              <a:off x="1662925" y="879975"/>
              <a:ext cx="203650" cy="227475"/>
            </a:xfrm>
            <a:custGeom>
              <a:avLst/>
              <a:gdLst/>
              <a:ahLst/>
              <a:cxnLst/>
              <a:rect l="l" t="t" r="r" b="b"/>
              <a:pathLst>
                <a:path w="8146" h="9099" extrusionOk="0">
                  <a:moveTo>
                    <a:pt x="7519" y="1"/>
                  </a:moveTo>
                  <a:lnTo>
                    <a:pt x="7519" y="101"/>
                  </a:lnTo>
                  <a:cubicBezTo>
                    <a:pt x="7519" y="201"/>
                    <a:pt x="7619" y="427"/>
                    <a:pt x="7619" y="527"/>
                  </a:cubicBezTo>
                  <a:cubicBezTo>
                    <a:pt x="7619" y="953"/>
                    <a:pt x="7720" y="1354"/>
                    <a:pt x="7619" y="1981"/>
                  </a:cubicBezTo>
                  <a:cubicBezTo>
                    <a:pt x="7619" y="2607"/>
                    <a:pt x="7519" y="3334"/>
                    <a:pt x="7319" y="4086"/>
                  </a:cubicBezTo>
                  <a:cubicBezTo>
                    <a:pt x="7218" y="4487"/>
                    <a:pt x="6993" y="4913"/>
                    <a:pt x="6792" y="5214"/>
                  </a:cubicBezTo>
                  <a:cubicBezTo>
                    <a:pt x="6592" y="5640"/>
                    <a:pt x="6366" y="5966"/>
                    <a:pt x="6066" y="6367"/>
                  </a:cubicBezTo>
                  <a:lnTo>
                    <a:pt x="5113" y="7319"/>
                  </a:lnTo>
                  <a:cubicBezTo>
                    <a:pt x="4712" y="7519"/>
                    <a:pt x="4386" y="7720"/>
                    <a:pt x="3960" y="7946"/>
                  </a:cubicBezTo>
                  <a:cubicBezTo>
                    <a:pt x="3334" y="8246"/>
                    <a:pt x="2607" y="8472"/>
                    <a:pt x="1980" y="8572"/>
                  </a:cubicBezTo>
                  <a:cubicBezTo>
                    <a:pt x="1354" y="8773"/>
                    <a:pt x="827" y="8773"/>
                    <a:pt x="527" y="8773"/>
                  </a:cubicBezTo>
                  <a:lnTo>
                    <a:pt x="0" y="8773"/>
                  </a:lnTo>
                  <a:cubicBezTo>
                    <a:pt x="0" y="8873"/>
                    <a:pt x="0" y="8873"/>
                    <a:pt x="101" y="8873"/>
                  </a:cubicBezTo>
                  <a:cubicBezTo>
                    <a:pt x="201" y="8873"/>
                    <a:pt x="326" y="8973"/>
                    <a:pt x="527" y="8973"/>
                  </a:cubicBezTo>
                  <a:cubicBezTo>
                    <a:pt x="827" y="9098"/>
                    <a:pt x="1354" y="9098"/>
                    <a:pt x="2081" y="9098"/>
                  </a:cubicBezTo>
                  <a:cubicBezTo>
                    <a:pt x="2707" y="8973"/>
                    <a:pt x="3459" y="8873"/>
                    <a:pt x="4286" y="8472"/>
                  </a:cubicBezTo>
                  <a:cubicBezTo>
                    <a:pt x="4712" y="8246"/>
                    <a:pt x="5113" y="8046"/>
                    <a:pt x="5439" y="7845"/>
                  </a:cubicBezTo>
                  <a:cubicBezTo>
                    <a:pt x="5840" y="7519"/>
                    <a:pt x="6166" y="7219"/>
                    <a:pt x="6592" y="6793"/>
                  </a:cubicBezTo>
                  <a:cubicBezTo>
                    <a:pt x="6893" y="6367"/>
                    <a:pt x="7093" y="5966"/>
                    <a:pt x="7419" y="5539"/>
                  </a:cubicBezTo>
                  <a:cubicBezTo>
                    <a:pt x="7619" y="5113"/>
                    <a:pt x="7720" y="4712"/>
                    <a:pt x="7845" y="4286"/>
                  </a:cubicBezTo>
                  <a:cubicBezTo>
                    <a:pt x="8146" y="3459"/>
                    <a:pt x="8146" y="2607"/>
                    <a:pt x="8146" y="1981"/>
                  </a:cubicBezTo>
                  <a:cubicBezTo>
                    <a:pt x="8046" y="1354"/>
                    <a:pt x="7945" y="828"/>
                    <a:pt x="7845" y="527"/>
                  </a:cubicBezTo>
                  <a:cubicBezTo>
                    <a:pt x="7845" y="326"/>
                    <a:pt x="7720" y="201"/>
                    <a:pt x="7619" y="101"/>
                  </a:cubicBezTo>
                  <a:cubicBezTo>
                    <a:pt x="7619" y="1"/>
                    <a:pt x="7619" y="1"/>
                    <a:pt x="7519"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59"/>
            <p:cNvSpPr/>
            <p:nvPr/>
          </p:nvSpPr>
          <p:spPr>
            <a:xfrm>
              <a:off x="1808925" y="762150"/>
              <a:ext cx="50150" cy="52050"/>
            </a:xfrm>
            <a:custGeom>
              <a:avLst/>
              <a:gdLst/>
              <a:ahLst/>
              <a:cxnLst/>
              <a:rect l="l" t="t" r="r" b="b"/>
              <a:pathLst>
                <a:path w="2006" h="2082" extrusionOk="0">
                  <a:moveTo>
                    <a:pt x="332" y="0"/>
                  </a:moveTo>
                  <a:cubicBezTo>
                    <a:pt x="290" y="0"/>
                    <a:pt x="255" y="9"/>
                    <a:pt x="226" y="27"/>
                  </a:cubicBezTo>
                  <a:cubicBezTo>
                    <a:pt x="0" y="227"/>
                    <a:pt x="125" y="854"/>
                    <a:pt x="526" y="1380"/>
                  </a:cubicBezTo>
                  <a:cubicBezTo>
                    <a:pt x="847" y="1851"/>
                    <a:pt x="1224" y="2082"/>
                    <a:pt x="1519" y="2082"/>
                  </a:cubicBezTo>
                  <a:cubicBezTo>
                    <a:pt x="1616" y="2082"/>
                    <a:pt x="1705" y="2057"/>
                    <a:pt x="1779" y="2007"/>
                  </a:cubicBezTo>
                  <a:cubicBezTo>
                    <a:pt x="2005" y="1781"/>
                    <a:pt x="1779" y="1280"/>
                    <a:pt x="1378" y="754"/>
                  </a:cubicBezTo>
                  <a:cubicBezTo>
                    <a:pt x="1014" y="304"/>
                    <a:pt x="576" y="0"/>
                    <a:pt x="332" y="0"/>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59"/>
            <p:cNvSpPr/>
            <p:nvPr/>
          </p:nvSpPr>
          <p:spPr>
            <a:xfrm>
              <a:off x="1485600" y="1011900"/>
              <a:ext cx="49525" cy="52625"/>
            </a:xfrm>
            <a:custGeom>
              <a:avLst/>
              <a:gdLst/>
              <a:ahLst/>
              <a:cxnLst/>
              <a:rect l="l" t="t" r="r" b="b"/>
              <a:pathLst>
                <a:path w="1981" h="2105" extrusionOk="0">
                  <a:moveTo>
                    <a:pt x="346" y="0"/>
                  </a:moveTo>
                  <a:cubicBezTo>
                    <a:pt x="288" y="0"/>
                    <a:pt x="239" y="20"/>
                    <a:pt x="201" y="62"/>
                  </a:cubicBezTo>
                  <a:cubicBezTo>
                    <a:pt x="1" y="262"/>
                    <a:pt x="101" y="889"/>
                    <a:pt x="527" y="1415"/>
                  </a:cubicBezTo>
                  <a:cubicBezTo>
                    <a:pt x="843" y="1830"/>
                    <a:pt x="1236" y="2105"/>
                    <a:pt x="1548" y="2105"/>
                  </a:cubicBezTo>
                  <a:cubicBezTo>
                    <a:pt x="1633" y="2105"/>
                    <a:pt x="1711" y="2085"/>
                    <a:pt x="1780" y="2042"/>
                  </a:cubicBezTo>
                  <a:cubicBezTo>
                    <a:pt x="1981" y="1816"/>
                    <a:pt x="1780" y="1315"/>
                    <a:pt x="1354" y="789"/>
                  </a:cubicBezTo>
                  <a:cubicBezTo>
                    <a:pt x="1008" y="361"/>
                    <a:pt x="596" y="0"/>
                    <a:pt x="346" y="0"/>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59"/>
            <p:cNvSpPr/>
            <p:nvPr/>
          </p:nvSpPr>
          <p:spPr>
            <a:xfrm>
              <a:off x="1819575" y="865775"/>
              <a:ext cx="62675" cy="30275"/>
            </a:xfrm>
            <a:custGeom>
              <a:avLst/>
              <a:gdLst/>
              <a:ahLst/>
              <a:cxnLst/>
              <a:rect l="l" t="t" r="r" b="b"/>
              <a:pathLst>
                <a:path w="2507" h="1211" extrusionOk="0">
                  <a:moveTo>
                    <a:pt x="1405" y="1"/>
                  </a:moveTo>
                  <a:cubicBezTo>
                    <a:pt x="1290" y="1"/>
                    <a:pt x="1170" y="13"/>
                    <a:pt x="1053" y="42"/>
                  </a:cubicBezTo>
                  <a:cubicBezTo>
                    <a:pt x="627" y="143"/>
                    <a:pt x="326" y="468"/>
                    <a:pt x="100" y="669"/>
                  </a:cubicBezTo>
                  <a:cubicBezTo>
                    <a:pt x="0" y="894"/>
                    <a:pt x="0" y="1095"/>
                    <a:pt x="100" y="1195"/>
                  </a:cubicBezTo>
                  <a:cubicBezTo>
                    <a:pt x="111" y="1206"/>
                    <a:pt x="126" y="1211"/>
                    <a:pt x="144" y="1211"/>
                  </a:cubicBezTo>
                  <a:cubicBezTo>
                    <a:pt x="295" y="1211"/>
                    <a:pt x="694" y="870"/>
                    <a:pt x="1253" y="669"/>
                  </a:cubicBezTo>
                  <a:cubicBezTo>
                    <a:pt x="1516" y="619"/>
                    <a:pt x="1780" y="619"/>
                    <a:pt x="1989" y="619"/>
                  </a:cubicBezTo>
                  <a:cubicBezTo>
                    <a:pt x="2199" y="619"/>
                    <a:pt x="2356" y="619"/>
                    <a:pt x="2406" y="569"/>
                  </a:cubicBezTo>
                  <a:cubicBezTo>
                    <a:pt x="2506" y="468"/>
                    <a:pt x="2406" y="368"/>
                    <a:pt x="2080" y="143"/>
                  </a:cubicBezTo>
                  <a:cubicBezTo>
                    <a:pt x="1939" y="72"/>
                    <a:pt x="1684" y="1"/>
                    <a:pt x="1405"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59"/>
            <p:cNvSpPr/>
            <p:nvPr/>
          </p:nvSpPr>
          <p:spPr>
            <a:xfrm>
              <a:off x="1892875" y="718325"/>
              <a:ext cx="141000" cy="119700"/>
            </a:xfrm>
            <a:custGeom>
              <a:avLst/>
              <a:gdLst/>
              <a:ahLst/>
              <a:cxnLst/>
              <a:rect l="l" t="t" r="r" b="b"/>
              <a:pathLst>
                <a:path w="5640" h="4788" extrusionOk="0">
                  <a:moveTo>
                    <a:pt x="3234" y="0"/>
                  </a:moveTo>
                  <a:cubicBezTo>
                    <a:pt x="2607" y="0"/>
                    <a:pt x="1980" y="201"/>
                    <a:pt x="1454" y="727"/>
                  </a:cubicBezTo>
                  <a:cubicBezTo>
                    <a:pt x="301" y="1554"/>
                    <a:pt x="0" y="3133"/>
                    <a:pt x="727" y="4061"/>
                  </a:cubicBezTo>
                  <a:cubicBezTo>
                    <a:pt x="1153" y="4487"/>
                    <a:pt x="1655" y="4787"/>
                    <a:pt x="2281" y="4787"/>
                  </a:cubicBezTo>
                  <a:cubicBezTo>
                    <a:pt x="2908" y="4787"/>
                    <a:pt x="3534" y="4587"/>
                    <a:pt x="4161" y="4061"/>
                  </a:cubicBezTo>
                  <a:cubicBezTo>
                    <a:pt x="5314" y="3133"/>
                    <a:pt x="5640" y="1655"/>
                    <a:pt x="4913" y="727"/>
                  </a:cubicBezTo>
                  <a:cubicBezTo>
                    <a:pt x="4487" y="201"/>
                    <a:pt x="3860" y="0"/>
                    <a:pt x="3234" y="0"/>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59"/>
            <p:cNvSpPr/>
            <p:nvPr/>
          </p:nvSpPr>
          <p:spPr>
            <a:xfrm>
              <a:off x="1383475" y="1104300"/>
              <a:ext cx="141000" cy="117800"/>
            </a:xfrm>
            <a:custGeom>
              <a:avLst/>
              <a:gdLst/>
              <a:ahLst/>
              <a:cxnLst/>
              <a:rect l="l" t="t" r="r" b="b"/>
              <a:pathLst>
                <a:path w="5640" h="4712" extrusionOk="0">
                  <a:moveTo>
                    <a:pt x="3233" y="0"/>
                  </a:moveTo>
                  <a:cubicBezTo>
                    <a:pt x="2607" y="0"/>
                    <a:pt x="1880" y="226"/>
                    <a:pt x="1354" y="627"/>
                  </a:cubicBezTo>
                  <a:cubicBezTo>
                    <a:pt x="326" y="1579"/>
                    <a:pt x="0" y="3033"/>
                    <a:pt x="727" y="3985"/>
                  </a:cubicBezTo>
                  <a:cubicBezTo>
                    <a:pt x="1053" y="4511"/>
                    <a:pt x="1680" y="4712"/>
                    <a:pt x="2306" y="4712"/>
                  </a:cubicBezTo>
                  <a:cubicBezTo>
                    <a:pt x="2832" y="4712"/>
                    <a:pt x="3559" y="4511"/>
                    <a:pt x="4086" y="3985"/>
                  </a:cubicBezTo>
                  <a:cubicBezTo>
                    <a:pt x="5339" y="3033"/>
                    <a:pt x="5640" y="1579"/>
                    <a:pt x="4812" y="627"/>
                  </a:cubicBezTo>
                  <a:cubicBezTo>
                    <a:pt x="4386" y="226"/>
                    <a:pt x="3860" y="0"/>
                    <a:pt x="3233" y="0"/>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59"/>
            <p:cNvSpPr/>
            <p:nvPr/>
          </p:nvSpPr>
          <p:spPr>
            <a:xfrm>
              <a:off x="1305150" y="720825"/>
              <a:ext cx="1018200" cy="852700"/>
            </a:xfrm>
            <a:custGeom>
              <a:avLst/>
              <a:gdLst/>
              <a:ahLst/>
              <a:cxnLst/>
              <a:rect l="l" t="t" r="r" b="b"/>
              <a:pathLst>
                <a:path w="40728" h="34108" extrusionOk="0">
                  <a:moveTo>
                    <a:pt x="35314" y="1"/>
                  </a:moveTo>
                  <a:cubicBezTo>
                    <a:pt x="35314" y="1"/>
                    <a:pt x="34362" y="10327"/>
                    <a:pt x="22783" y="19725"/>
                  </a:cubicBezTo>
                  <a:cubicBezTo>
                    <a:pt x="16628" y="24710"/>
                    <a:pt x="10593" y="25881"/>
                    <a:pt x="6282" y="25881"/>
                  </a:cubicBezTo>
                  <a:cubicBezTo>
                    <a:pt x="2466" y="25881"/>
                    <a:pt x="1" y="24963"/>
                    <a:pt x="1" y="24963"/>
                  </a:cubicBezTo>
                  <a:lnTo>
                    <a:pt x="1" y="24963"/>
                  </a:lnTo>
                  <a:cubicBezTo>
                    <a:pt x="627" y="28823"/>
                    <a:pt x="2833" y="31229"/>
                    <a:pt x="5539" y="33309"/>
                  </a:cubicBezTo>
                  <a:cubicBezTo>
                    <a:pt x="5539" y="33309"/>
                    <a:pt x="7799" y="34108"/>
                    <a:pt x="11441" y="34108"/>
                  </a:cubicBezTo>
                  <a:cubicBezTo>
                    <a:pt x="15594" y="34108"/>
                    <a:pt x="21546" y="33069"/>
                    <a:pt x="27996" y="28622"/>
                  </a:cubicBezTo>
                  <a:cubicBezTo>
                    <a:pt x="40201" y="20251"/>
                    <a:pt x="40728" y="8973"/>
                    <a:pt x="40728" y="8973"/>
                  </a:cubicBezTo>
                  <a:cubicBezTo>
                    <a:pt x="40001" y="5113"/>
                    <a:pt x="38447" y="1981"/>
                    <a:pt x="35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59"/>
            <p:cNvSpPr/>
            <p:nvPr/>
          </p:nvSpPr>
          <p:spPr>
            <a:xfrm>
              <a:off x="1882225" y="1260800"/>
              <a:ext cx="107175" cy="162450"/>
            </a:xfrm>
            <a:custGeom>
              <a:avLst/>
              <a:gdLst/>
              <a:ahLst/>
              <a:cxnLst/>
              <a:rect l="l" t="t" r="r" b="b"/>
              <a:pathLst>
                <a:path w="4287" h="6498" extrusionOk="0">
                  <a:moveTo>
                    <a:pt x="4" y="1"/>
                  </a:moveTo>
                  <a:cubicBezTo>
                    <a:pt x="1" y="1"/>
                    <a:pt x="0" y="3"/>
                    <a:pt x="0" y="6"/>
                  </a:cubicBezTo>
                  <a:cubicBezTo>
                    <a:pt x="0" y="6"/>
                    <a:pt x="953" y="1485"/>
                    <a:pt x="2081" y="3264"/>
                  </a:cubicBezTo>
                  <a:cubicBezTo>
                    <a:pt x="3334" y="5144"/>
                    <a:pt x="4286" y="6497"/>
                    <a:pt x="4286" y="6497"/>
                  </a:cubicBezTo>
                  <a:cubicBezTo>
                    <a:pt x="4286" y="6497"/>
                    <a:pt x="3459" y="5018"/>
                    <a:pt x="2206" y="3264"/>
                  </a:cubicBezTo>
                  <a:cubicBezTo>
                    <a:pt x="1090" y="1445"/>
                    <a:pt x="68" y="1"/>
                    <a:pt x="4"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59"/>
            <p:cNvSpPr/>
            <p:nvPr/>
          </p:nvSpPr>
          <p:spPr>
            <a:xfrm>
              <a:off x="1855900" y="1284750"/>
              <a:ext cx="151650" cy="99025"/>
            </a:xfrm>
            <a:custGeom>
              <a:avLst/>
              <a:gdLst/>
              <a:ahLst/>
              <a:cxnLst/>
              <a:rect l="l" t="t" r="r" b="b"/>
              <a:pathLst>
                <a:path w="6066" h="3961" extrusionOk="0">
                  <a:moveTo>
                    <a:pt x="5966" y="0"/>
                  </a:moveTo>
                  <a:cubicBezTo>
                    <a:pt x="5966" y="0"/>
                    <a:pt x="4612" y="827"/>
                    <a:pt x="2933" y="1880"/>
                  </a:cubicBezTo>
                  <a:cubicBezTo>
                    <a:pt x="1379" y="3033"/>
                    <a:pt x="1" y="3860"/>
                    <a:pt x="1" y="3960"/>
                  </a:cubicBezTo>
                  <a:cubicBezTo>
                    <a:pt x="1" y="3960"/>
                    <a:pt x="1379" y="3133"/>
                    <a:pt x="3033" y="1980"/>
                  </a:cubicBezTo>
                  <a:cubicBezTo>
                    <a:pt x="4713" y="928"/>
                    <a:pt x="6066" y="0"/>
                    <a:pt x="5966"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59"/>
            <p:cNvSpPr/>
            <p:nvPr/>
          </p:nvSpPr>
          <p:spPr>
            <a:xfrm>
              <a:off x="1908550" y="1255925"/>
              <a:ext cx="36350" cy="164800"/>
            </a:xfrm>
            <a:custGeom>
              <a:avLst/>
              <a:gdLst/>
              <a:ahLst/>
              <a:cxnLst/>
              <a:rect l="l" t="t" r="r" b="b"/>
              <a:pathLst>
                <a:path w="1454" h="6592" extrusionOk="0">
                  <a:moveTo>
                    <a:pt x="1454" y="0"/>
                  </a:moveTo>
                  <a:lnTo>
                    <a:pt x="1454" y="0"/>
                  </a:lnTo>
                  <a:cubicBezTo>
                    <a:pt x="1353" y="0"/>
                    <a:pt x="1028" y="1454"/>
                    <a:pt x="727" y="3334"/>
                  </a:cubicBezTo>
                  <a:cubicBezTo>
                    <a:pt x="301" y="5113"/>
                    <a:pt x="0" y="6592"/>
                    <a:pt x="100" y="6592"/>
                  </a:cubicBezTo>
                  <a:cubicBezTo>
                    <a:pt x="100" y="6592"/>
                    <a:pt x="401" y="5113"/>
                    <a:pt x="827" y="3334"/>
                  </a:cubicBezTo>
                  <a:cubicBezTo>
                    <a:pt x="1153" y="1579"/>
                    <a:pt x="1454" y="0"/>
                    <a:pt x="1454"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59"/>
            <p:cNvSpPr/>
            <p:nvPr/>
          </p:nvSpPr>
          <p:spPr>
            <a:xfrm>
              <a:off x="1843375" y="1313075"/>
              <a:ext cx="179850" cy="36850"/>
            </a:xfrm>
            <a:custGeom>
              <a:avLst/>
              <a:gdLst/>
              <a:ahLst/>
              <a:cxnLst/>
              <a:rect l="l" t="t" r="r" b="b"/>
              <a:pathLst>
                <a:path w="7194" h="1474" extrusionOk="0">
                  <a:moveTo>
                    <a:pt x="83" y="1"/>
                  </a:moveTo>
                  <a:cubicBezTo>
                    <a:pt x="29" y="1"/>
                    <a:pt x="0" y="7"/>
                    <a:pt x="0" y="20"/>
                  </a:cubicBezTo>
                  <a:cubicBezTo>
                    <a:pt x="0" y="20"/>
                    <a:pt x="1655" y="321"/>
                    <a:pt x="3635" y="747"/>
                  </a:cubicBezTo>
                  <a:cubicBezTo>
                    <a:pt x="5640" y="1173"/>
                    <a:pt x="7194" y="1474"/>
                    <a:pt x="7194" y="1474"/>
                  </a:cubicBezTo>
                  <a:cubicBezTo>
                    <a:pt x="7194" y="1474"/>
                    <a:pt x="5640" y="1048"/>
                    <a:pt x="3635" y="647"/>
                  </a:cubicBezTo>
                  <a:cubicBezTo>
                    <a:pt x="1914" y="276"/>
                    <a:pt x="439" y="1"/>
                    <a:pt x="83"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59"/>
            <p:cNvSpPr/>
            <p:nvPr/>
          </p:nvSpPr>
          <p:spPr>
            <a:xfrm>
              <a:off x="1874700" y="1255925"/>
              <a:ext cx="28225" cy="31350"/>
            </a:xfrm>
            <a:custGeom>
              <a:avLst/>
              <a:gdLst/>
              <a:ahLst/>
              <a:cxnLst/>
              <a:rect l="l" t="t" r="r" b="b"/>
              <a:pathLst>
                <a:path w="1129" h="1254" extrusionOk="0">
                  <a:moveTo>
                    <a:pt x="928" y="0"/>
                  </a:moveTo>
                  <a:lnTo>
                    <a:pt x="928" y="426"/>
                  </a:lnTo>
                  <a:lnTo>
                    <a:pt x="928" y="1115"/>
                  </a:lnTo>
                  <a:lnTo>
                    <a:pt x="928" y="1115"/>
                  </a:lnTo>
                  <a:cubicBezTo>
                    <a:pt x="528" y="959"/>
                    <a:pt x="161" y="803"/>
                    <a:pt x="41" y="803"/>
                  </a:cubicBezTo>
                  <a:cubicBezTo>
                    <a:pt x="15" y="803"/>
                    <a:pt x="1" y="810"/>
                    <a:pt x="1" y="827"/>
                  </a:cubicBezTo>
                  <a:cubicBezTo>
                    <a:pt x="1" y="827"/>
                    <a:pt x="359" y="1029"/>
                    <a:pt x="928" y="1221"/>
                  </a:cubicBezTo>
                  <a:lnTo>
                    <a:pt x="928" y="1221"/>
                  </a:lnTo>
                  <a:lnTo>
                    <a:pt x="928" y="1253"/>
                  </a:lnTo>
                  <a:lnTo>
                    <a:pt x="953" y="1229"/>
                  </a:lnTo>
                  <a:lnTo>
                    <a:pt x="953" y="1229"/>
                  </a:lnTo>
                  <a:cubicBezTo>
                    <a:pt x="977" y="1237"/>
                    <a:pt x="1003" y="1245"/>
                    <a:pt x="1028" y="1253"/>
                  </a:cubicBezTo>
                  <a:lnTo>
                    <a:pt x="1028" y="1153"/>
                  </a:lnTo>
                  <a:cubicBezTo>
                    <a:pt x="1128" y="827"/>
                    <a:pt x="1028" y="527"/>
                    <a:pt x="1028" y="326"/>
                  </a:cubicBezTo>
                  <a:cubicBezTo>
                    <a:pt x="1028" y="101"/>
                    <a:pt x="1028" y="0"/>
                    <a:pt x="928"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59"/>
            <p:cNvSpPr/>
            <p:nvPr/>
          </p:nvSpPr>
          <p:spPr>
            <a:xfrm>
              <a:off x="1963050" y="1383750"/>
              <a:ext cx="28850" cy="31350"/>
            </a:xfrm>
            <a:custGeom>
              <a:avLst/>
              <a:gdLst/>
              <a:ahLst/>
              <a:cxnLst/>
              <a:rect l="l" t="t" r="r" b="b"/>
              <a:pathLst>
                <a:path w="1154" h="1254" extrusionOk="0">
                  <a:moveTo>
                    <a:pt x="0" y="0"/>
                  </a:moveTo>
                  <a:lnTo>
                    <a:pt x="0" y="100"/>
                  </a:lnTo>
                  <a:lnTo>
                    <a:pt x="0" y="952"/>
                  </a:lnTo>
                  <a:cubicBezTo>
                    <a:pt x="101" y="1153"/>
                    <a:pt x="101" y="1253"/>
                    <a:pt x="101" y="1253"/>
                  </a:cubicBezTo>
                  <a:lnTo>
                    <a:pt x="101" y="952"/>
                  </a:lnTo>
                  <a:lnTo>
                    <a:pt x="101" y="151"/>
                  </a:lnTo>
                  <a:lnTo>
                    <a:pt x="101" y="151"/>
                  </a:lnTo>
                  <a:cubicBezTo>
                    <a:pt x="672" y="437"/>
                    <a:pt x="1059" y="526"/>
                    <a:pt x="1153" y="526"/>
                  </a:cubicBezTo>
                  <a:cubicBezTo>
                    <a:pt x="1153" y="426"/>
                    <a:pt x="627" y="226"/>
                    <a:pt x="101"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59"/>
            <p:cNvSpPr/>
            <p:nvPr/>
          </p:nvSpPr>
          <p:spPr>
            <a:xfrm>
              <a:off x="1953025" y="1368075"/>
              <a:ext cx="18200" cy="21325"/>
            </a:xfrm>
            <a:custGeom>
              <a:avLst/>
              <a:gdLst/>
              <a:ahLst/>
              <a:cxnLst/>
              <a:rect l="l" t="t" r="r" b="b"/>
              <a:pathLst>
                <a:path w="728" h="853" extrusionOk="0">
                  <a:moveTo>
                    <a:pt x="0" y="1"/>
                  </a:moveTo>
                  <a:lnTo>
                    <a:pt x="0" y="101"/>
                  </a:lnTo>
                  <a:lnTo>
                    <a:pt x="0" y="627"/>
                  </a:lnTo>
                  <a:cubicBezTo>
                    <a:pt x="0" y="727"/>
                    <a:pt x="101" y="853"/>
                    <a:pt x="101" y="853"/>
                  </a:cubicBezTo>
                  <a:lnTo>
                    <a:pt x="101" y="627"/>
                  </a:lnTo>
                  <a:lnTo>
                    <a:pt x="101" y="155"/>
                  </a:lnTo>
                  <a:lnTo>
                    <a:pt x="101" y="155"/>
                  </a:lnTo>
                  <a:cubicBezTo>
                    <a:pt x="353" y="288"/>
                    <a:pt x="564" y="365"/>
                    <a:pt x="664" y="365"/>
                  </a:cubicBezTo>
                  <a:cubicBezTo>
                    <a:pt x="705" y="365"/>
                    <a:pt x="727" y="353"/>
                    <a:pt x="727" y="326"/>
                  </a:cubicBezTo>
                  <a:cubicBezTo>
                    <a:pt x="727" y="326"/>
                    <a:pt x="401" y="101"/>
                    <a:pt x="101"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59"/>
            <p:cNvSpPr/>
            <p:nvPr/>
          </p:nvSpPr>
          <p:spPr>
            <a:xfrm>
              <a:off x="1978725" y="1274100"/>
              <a:ext cx="31350" cy="27450"/>
            </a:xfrm>
            <a:custGeom>
              <a:avLst/>
              <a:gdLst/>
              <a:ahLst/>
              <a:cxnLst/>
              <a:rect l="l" t="t" r="r" b="b"/>
              <a:pathLst>
                <a:path w="1254" h="1098" extrusionOk="0">
                  <a:moveTo>
                    <a:pt x="526" y="0"/>
                  </a:moveTo>
                  <a:cubicBezTo>
                    <a:pt x="426" y="0"/>
                    <a:pt x="226" y="426"/>
                    <a:pt x="0" y="1053"/>
                  </a:cubicBezTo>
                  <a:lnTo>
                    <a:pt x="100" y="1053"/>
                  </a:lnTo>
                  <a:cubicBezTo>
                    <a:pt x="209" y="1086"/>
                    <a:pt x="315" y="1097"/>
                    <a:pt x="416" y="1097"/>
                  </a:cubicBezTo>
                  <a:cubicBezTo>
                    <a:pt x="618" y="1097"/>
                    <a:pt x="802" y="1053"/>
                    <a:pt x="952" y="1053"/>
                  </a:cubicBezTo>
                  <a:cubicBezTo>
                    <a:pt x="1153" y="1053"/>
                    <a:pt x="1253" y="953"/>
                    <a:pt x="1253" y="953"/>
                  </a:cubicBezTo>
                  <a:lnTo>
                    <a:pt x="137" y="953"/>
                  </a:lnTo>
                  <a:cubicBezTo>
                    <a:pt x="347" y="381"/>
                    <a:pt x="526" y="0"/>
                    <a:pt x="526"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59"/>
            <p:cNvSpPr/>
            <p:nvPr/>
          </p:nvSpPr>
          <p:spPr>
            <a:xfrm>
              <a:off x="1963050" y="1292250"/>
              <a:ext cx="21325" cy="19950"/>
            </a:xfrm>
            <a:custGeom>
              <a:avLst/>
              <a:gdLst/>
              <a:ahLst/>
              <a:cxnLst/>
              <a:rect l="l" t="t" r="r" b="b"/>
              <a:pathLst>
                <a:path w="853" h="798" extrusionOk="0">
                  <a:moveTo>
                    <a:pt x="326" y="1"/>
                  </a:moveTo>
                  <a:cubicBezTo>
                    <a:pt x="326" y="1"/>
                    <a:pt x="144" y="265"/>
                    <a:pt x="34" y="628"/>
                  </a:cubicBezTo>
                  <a:lnTo>
                    <a:pt x="0" y="628"/>
                  </a:lnTo>
                  <a:lnTo>
                    <a:pt x="25" y="658"/>
                  </a:lnTo>
                  <a:lnTo>
                    <a:pt x="25" y="658"/>
                  </a:lnTo>
                  <a:cubicBezTo>
                    <a:pt x="16" y="689"/>
                    <a:pt x="8" y="721"/>
                    <a:pt x="0" y="753"/>
                  </a:cubicBezTo>
                  <a:cubicBezTo>
                    <a:pt x="109" y="786"/>
                    <a:pt x="204" y="797"/>
                    <a:pt x="285" y="797"/>
                  </a:cubicBezTo>
                  <a:cubicBezTo>
                    <a:pt x="449" y="797"/>
                    <a:pt x="560" y="753"/>
                    <a:pt x="627" y="753"/>
                  </a:cubicBezTo>
                  <a:lnTo>
                    <a:pt x="853" y="753"/>
                  </a:lnTo>
                  <a:cubicBezTo>
                    <a:pt x="853" y="628"/>
                    <a:pt x="727" y="628"/>
                    <a:pt x="627" y="628"/>
                  </a:cubicBezTo>
                  <a:lnTo>
                    <a:pt x="138" y="628"/>
                  </a:lnTo>
                  <a:cubicBezTo>
                    <a:pt x="245" y="265"/>
                    <a:pt x="326" y="1"/>
                    <a:pt x="326"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59"/>
            <p:cNvSpPr/>
            <p:nvPr/>
          </p:nvSpPr>
          <p:spPr>
            <a:xfrm>
              <a:off x="1848375" y="1365575"/>
              <a:ext cx="31375" cy="28850"/>
            </a:xfrm>
            <a:custGeom>
              <a:avLst/>
              <a:gdLst/>
              <a:ahLst/>
              <a:cxnLst/>
              <a:rect l="l" t="t" r="r" b="b"/>
              <a:pathLst>
                <a:path w="1255" h="1154" extrusionOk="0">
                  <a:moveTo>
                    <a:pt x="1154" y="0"/>
                  </a:moveTo>
                  <a:cubicBezTo>
                    <a:pt x="828" y="0"/>
                    <a:pt x="527" y="0"/>
                    <a:pt x="302" y="101"/>
                  </a:cubicBezTo>
                  <a:lnTo>
                    <a:pt x="1" y="101"/>
                  </a:lnTo>
                  <a:cubicBezTo>
                    <a:pt x="1" y="101"/>
                    <a:pt x="101" y="201"/>
                    <a:pt x="302" y="201"/>
                  </a:cubicBezTo>
                  <a:cubicBezTo>
                    <a:pt x="628" y="201"/>
                    <a:pt x="828" y="101"/>
                    <a:pt x="1154" y="101"/>
                  </a:cubicBezTo>
                  <a:cubicBezTo>
                    <a:pt x="928" y="627"/>
                    <a:pt x="728" y="1153"/>
                    <a:pt x="828" y="1153"/>
                  </a:cubicBezTo>
                  <a:cubicBezTo>
                    <a:pt x="828" y="1153"/>
                    <a:pt x="1054" y="727"/>
                    <a:pt x="1254" y="101"/>
                  </a:cubicBezTo>
                  <a:lnTo>
                    <a:pt x="125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59"/>
            <p:cNvSpPr/>
            <p:nvPr/>
          </p:nvSpPr>
          <p:spPr>
            <a:xfrm>
              <a:off x="1879725" y="1354925"/>
              <a:ext cx="18175" cy="21325"/>
            </a:xfrm>
            <a:custGeom>
              <a:avLst/>
              <a:gdLst/>
              <a:ahLst/>
              <a:cxnLst/>
              <a:rect l="l" t="t" r="r" b="b"/>
              <a:pathLst>
                <a:path w="727" h="853" extrusionOk="0">
                  <a:moveTo>
                    <a:pt x="627" y="0"/>
                  </a:moveTo>
                  <a:cubicBezTo>
                    <a:pt x="426" y="0"/>
                    <a:pt x="201" y="0"/>
                    <a:pt x="0" y="126"/>
                  </a:cubicBezTo>
                  <a:lnTo>
                    <a:pt x="526" y="126"/>
                  </a:lnTo>
                  <a:cubicBezTo>
                    <a:pt x="426" y="426"/>
                    <a:pt x="301" y="852"/>
                    <a:pt x="301" y="852"/>
                  </a:cubicBezTo>
                  <a:cubicBezTo>
                    <a:pt x="301" y="852"/>
                    <a:pt x="526" y="527"/>
                    <a:pt x="627" y="126"/>
                  </a:cubicBezTo>
                  <a:lnTo>
                    <a:pt x="727"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59"/>
            <p:cNvSpPr/>
            <p:nvPr/>
          </p:nvSpPr>
          <p:spPr>
            <a:xfrm>
              <a:off x="1859250" y="1305425"/>
              <a:ext cx="20500" cy="21950"/>
            </a:xfrm>
            <a:custGeom>
              <a:avLst/>
              <a:gdLst/>
              <a:ahLst/>
              <a:cxnLst/>
              <a:rect l="l" t="t" r="r" b="b"/>
              <a:pathLst>
                <a:path w="820" h="878" extrusionOk="0">
                  <a:moveTo>
                    <a:pt x="92" y="0"/>
                  </a:moveTo>
                  <a:cubicBezTo>
                    <a:pt x="92" y="0"/>
                    <a:pt x="92" y="101"/>
                    <a:pt x="193" y="226"/>
                  </a:cubicBezTo>
                  <a:cubicBezTo>
                    <a:pt x="277" y="310"/>
                    <a:pt x="431" y="394"/>
                    <a:pt x="612" y="478"/>
                  </a:cubicBezTo>
                  <a:lnTo>
                    <a:pt x="612" y="478"/>
                  </a:lnTo>
                  <a:cubicBezTo>
                    <a:pt x="244" y="664"/>
                    <a:pt x="1" y="852"/>
                    <a:pt x="92" y="852"/>
                  </a:cubicBezTo>
                  <a:cubicBezTo>
                    <a:pt x="92" y="870"/>
                    <a:pt x="102" y="878"/>
                    <a:pt x="118" y="878"/>
                  </a:cubicBezTo>
                  <a:cubicBezTo>
                    <a:pt x="198" y="878"/>
                    <a:pt x="450" y="710"/>
                    <a:pt x="719" y="627"/>
                  </a:cubicBezTo>
                  <a:lnTo>
                    <a:pt x="819" y="527"/>
                  </a:lnTo>
                  <a:lnTo>
                    <a:pt x="719" y="527"/>
                  </a:lnTo>
                  <a:lnTo>
                    <a:pt x="719" y="426"/>
                  </a:lnTo>
                  <a:cubicBezTo>
                    <a:pt x="619" y="326"/>
                    <a:pt x="393" y="226"/>
                    <a:pt x="293" y="101"/>
                  </a:cubicBezTo>
                  <a:cubicBezTo>
                    <a:pt x="193" y="101"/>
                    <a:pt x="92" y="0"/>
                    <a:pt x="92"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59"/>
            <p:cNvSpPr/>
            <p:nvPr/>
          </p:nvSpPr>
          <p:spPr>
            <a:xfrm>
              <a:off x="1929225" y="1264075"/>
              <a:ext cx="23825" cy="20700"/>
            </a:xfrm>
            <a:custGeom>
              <a:avLst/>
              <a:gdLst/>
              <a:ahLst/>
              <a:cxnLst/>
              <a:rect l="l" t="t" r="r" b="b"/>
              <a:pathLst>
                <a:path w="953" h="828" extrusionOk="0">
                  <a:moveTo>
                    <a:pt x="100" y="0"/>
                  </a:moveTo>
                  <a:cubicBezTo>
                    <a:pt x="0" y="0"/>
                    <a:pt x="100" y="301"/>
                    <a:pt x="326" y="727"/>
                  </a:cubicBezTo>
                  <a:lnTo>
                    <a:pt x="326" y="827"/>
                  </a:lnTo>
                  <a:lnTo>
                    <a:pt x="426" y="827"/>
                  </a:lnTo>
                  <a:cubicBezTo>
                    <a:pt x="526" y="627"/>
                    <a:pt x="727" y="501"/>
                    <a:pt x="727" y="401"/>
                  </a:cubicBezTo>
                  <a:cubicBezTo>
                    <a:pt x="827" y="301"/>
                    <a:pt x="952" y="201"/>
                    <a:pt x="952" y="201"/>
                  </a:cubicBezTo>
                  <a:lnTo>
                    <a:pt x="952" y="201"/>
                  </a:lnTo>
                  <a:cubicBezTo>
                    <a:pt x="952" y="201"/>
                    <a:pt x="827" y="201"/>
                    <a:pt x="727" y="301"/>
                  </a:cubicBezTo>
                  <a:cubicBezTo>
                    <a:pt x="642" y="386"/>
                    <a:pt x="484" y="471"/>
                    <a:pt x="377" y="633"/>
                  </a:cubicBezTo>
                  <a:lnTo>
                    <a:pt x="377" y="633"/>
                  </a:lnTo>
                  <a:cubicBezTo>
                    <a:pt x="186" y="257"/>
                    <a:pt x="100" y="0"/>
                    <a:pt x="100"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59"/>
            <p:cNvSpPr/>
            <p:nvPr/>
          </p:nvSpPr>
          <p:spPr>
            <a:xfrm>
              <a:off x="1902900" y="1383750"/>
              <a:ext cx="21325" cy="18875"/>
            </a:xfrm>
            <a:custGeom>
              <a:avLst/>
              <a:gdLst/>
              <a:ahLst/>
              <a:cxnLst/>
              <a:rect l="l" t="t" r="r" b="b"/>
              <a:pathLst>
                <a:path w="853" h="755" extrusionOk="0">
                  <a:moveTo>
                    <a:pt x="527" y="0"/>
                  </a:moveTo>
                  <a:cubicBezTo>
                    <a:pt x="326" y="226"/>
                    <a:pt x="226" y="326"/>
                    <a:pt x="126" y="426"/>
                  </a:cubicBezTo>
                  <a:cubicBezTo>
                    <a:pt x="0" y="526"/>
                    <a:pt x="0" y="627"/>
                    <a:pt x="0" y="627"/>
                  </a:cubicBezTo>
                  <a:cubicBezTo>
                    <a:pt x="0" y="627"/>
                    <a:pt x="126" y="627"/>
                    <a:pt x="226" y="526"/>
                  </a:cubicBezTo>
                  <a:cubicBezTo>
                    <a:pt x="311" y="441"/>
                    <a:pt x="396" y="284"/>
                    <a:pt x="542" y="162"/>
                  </a:cubicBezTo>
                  <a:lnTo>
                    <a:pt x="542" y="162"/>
                  </a:lnTo>
                  <a:cubicBezTo>
                    <a:pt x="632" y="496"/>
                    <a:pt x="792" y="754"/>
                    <a:pt x="839" y="754"/>
                  </a:cubicBezTo>
                  <a:cubicBezTo>
                    <a:pt x="848" y="754"/>
                    <a:pt x="853" y="745"/>
                    <a:pt x="853" y="727"/>
                  </a:cubicBezTo>
                  <a:cubicBezTo>
                    <a:pt x="853" y="727"/>
                    <a:pt x="752" y="426"/>
                    <a:pt x="627"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59"/>
            <p:cNvSpPr/>
            <p:nvPr/>
          </p:nvSpPr>
          <p:spPr>
            <a:xfrm>
              <a:off x="1976200" y="1331075"/>
              <a:ext cx="20700" cy="21350"/>
            </a:xfrm>
            <a:custGeom>
              <a:avLst/>
              <a:gdLst/>
              <a:ahLst/>
              <a:cxnLst/>
              <a:rect l="l" t="t" r="r" b="b"/>
              <a:pathLst>
                <a:path w="828" h="854" extrusionOk="0">
                  <a:moveTo>
                    <a:pt x="762" y="0"/>
                  </a:moveTo>
                  <a:cubicBezTo>
                    <a:pt x="646" y="0"/>
                    <a:pt x="449" y="164"/>
                    <a:pt x="101" y="328"/>
                  </a:cubicBezTo>
                  <a:lnTo>
                    <a:pt x="1" y="453"/>
                  </a:lnTo>
                  <a:lnTo>
                    <a:pt x="101" y="453"/>
                  </a:lnTo>
                  <a:cubicBezTo>
                    <a:pt x="327" y="653"/>
                    <a:pt x="527" y="653"/>
                    <a:pt x="627" y="754"/>
                  </a:cubicBezTo>
                  <a:cubicBezTo>
                    <a:pt x="728" y="854"/>
                    <a:pt x="828" y="854"/>
                    <a:pt x="828" y="854"/>
                  </a:cubicBezTo>
                  <a:cubicBezTo>
                    <a:pt x="828" y="854"/>
                    <a:pt x="728" y="754"/>
                    <a:pt x="627" y="653"/>
                  </a:cubicBezTo>
                  <a:cubicBezTo>
                    <a:pt x="539" y="565"/>
                    <a:pt x="451" y="555"/>
                    <a:pt x="278" y="400"/>
                  </a:cubicBezTo>
                  <a:lnTo>
                    <a:pt x="278" y="400"/>
                  </a:lnTo>
                  <a:cubicBezTo>
                    <a:pt x="573" y="197"/>
                    <a:pt x="828" y="27"/>
                    <a:pt x="828" y="27"/>
                  </a:cubicBezTo>
                  <a:cubicBezTo>
                    <a:pt x="809" y="8"/>
                    <a:pt x="788" y="0"/>
                    <a:pt x="762"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59"/>
            <p:cNvSpPr/>
            <p:nvPr/>
          </p:nvSpPr>
          <p:spPr>
            <a:xfrm>
              <a:off x="1924200" y="1284750"/>
              <a:ext cx="31350" cy="28850"/>
            </a:xfrm>
            <a:custGeom>
              <a:avLst/>
              <a:gdLst/>
              <a:ahLst/>
              <a:cxnLst/>
              <a:rect l="l" t="t" r="r" b="b"/>
              <a:pathLst>
                <a:path w="1254" h="1154" extrusionOk="0">
                  <a:moveTo>
                    <a:pt x="1" y="0"/>
                  </a:moveTo>
                  <a:cubicBezTo>
                    <a:pt x="1" y="0"/>
                    <a:pt x="101" y="527"/>
                    <a:pt x="201" y="1053"/>
                  </a:cubicBezTo>
                  <a:lnTo>
                    <a:pt x="301" y="1153"/>
                  </a:lnTo>
                  <a:lnTo>
                    <a:pt x="402" y="1153"/>
                  </a:lnTo>
                  <a:lnTo>
                    <a:pt x="1028" y="527"/>
                  </a:lnTo>
                  <a:lnTo>
                    <a:pt x="1254" y="301"/>
                  </a:lnTo>
                  <a:lnTo>
                    <a:pt x="1254" y="301"/>
                  </a:lnTo>
                  <a:cubicBezTo>
                    <a:pt x="1254" y="301"/>
                    <a:pt x="1153" y="301"/>
                    <a:pt x="928" y="527"/>
                  </a:cubicBezTo>
                  <a:cubicBezTo>
                    <a:pt x="750" y="615"/>
                    <a:pt x="572" y="783"/>
                    <a:pt x="377" y="977"/>
                  </a:cubicBezTo>
                  <a:lnTo>
                    <a:pt x="377" y="977"/>
                  </a:lnTo>
                  <a:cubicBezTo>
                    <a:pt x="185" y="392"/>
                    <a:pt x="1" y="0"/>
                    <a:pt x="1"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59"/>
            <p:cNvSpPr/>
            <p:nvPr/>
          </p:nvSpPr>
          <p:spPr>
            <a:xfrm>
              <a:off x="1884725" y="1304450"/>
              <a:ext cx="28850" cy="30500"/>
            </a:xfrm>
            <a:custGeom>
              <a:avLst/>
              <a:gdLst/>
              <a:ahLst/>
              <a:cxnLst/>
              <a:rect l="l" t="t" r="r" b="b"/>
              <a:pathLst>
                <a:path w="1154" h="1220" extrusionOk="0">
                  <a:moveTo>
                    <a:pt x="345" y="0"/>
                  </a:moveTo>
                  <a:cubicBezTo>
                    <a:pt x="333" y="0"/>
                    <a:pt x="326" y="13"/>
                    <a:pt x="326" y="39"/>
                  </a:cubicBezTo>
                  <a:cubicBezTo>
                    <a:pt x="326" y="39"/>
                    <a:pt x="326" y="140"/>
                    <a:pt x="527" y="265"/>
                  </a:cubicBezTo>
                  <a:cubicBezTo>
                    <a:pt x="453" y="99"/>
                    <a:pt x="379" y="0"/>
                    <a:pt x="345" y="0"/>
                  </a:cubicBezTo>
                  <a:close/>
                  <a:moveTo>
                    <a:pt x="527" y="265"/>
                  </a:moveTo>
                  <a:cubicBezTo>
                    <a:pt x="627" y="465"/>
                    <a:pt x="853" y="666"/>
                    <a:pt x="1053" y="891"/>
                  </a:cubicBezTo>
                  <a:cubicBezTo>
                    <a:pt x="427" y="992"/>
                    <a:pt x="1" y="1192"/>
                    <a:pt x="1" y="1192"/>
                  </a:cubicBezTo>
                  <a:cubicBezTo>
                    <a:pt x="1" y="1211"/>
                    <a:pt x="20" y="1219"/>
                    <a:pt x="55" y="1219"/>
                  </a:cubicBezTo>
                  <a:cubicBezTo>
                    <a:pt x="202" y="1219"/>
                    <a:pt x="627" y="1073"/>
                    <a:pt x="1053" y="992"/>
                  </a:cubicBezTo>
                  <a:lnTo>
                    <a:pt x="1154" y="992"/>
                  </a:lnTo>
                  <a:lnTo>
                    <a:pt x="1154" y="891"/>
                  </a:lnTo>
                  <a:cubicBezTo>
                    <a:pt x="953" y="566"/>
                    <a:pt x="727" y="365"/>
                    <a:pt x="527" y="265"/>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59"/>
            <p:cNvSpPr/>
            <p:nvPr/>
          </p:nvSpPr>
          <p:spPr>
            <a:xfrm>
              <a:off x="1906025" y="1347400"/>
              <a:ext cx="31350" cy="28850"/>
            </a:xfrm>
            <a:custGeom>
              <a:avLst/>
              <a:gdLst/>
              <a:ahLst/>
              <a:cxnLst/>
              <a:rect l="l" t="t" r="r" b="b"/>
              <a:pathLst>
                <a:path w="1254" h="1154" extrusionOk="0">
                  <a:moveTo>
                    <a:pt x="201" y="627"/>
                  </a:moveTo>
                  <a:lnTo>
                    <a:pt x="201" y="627"/>
                  </a:lnTo>
                  <a:cubicBezTo>
                    <a:pt x="1" y="727"/>
                    <a:pt x="1" y="828"/>
                    <a:pt x="1" y="828"/>
                  </a:cubicBezTo>
                  <a:cubicBezTo>
                    <a:pt x="1" y="828"/>
                    <a:pt x="101" y="828"/>
                    <a:pt x="201" y="627"/>
                  </a:cubicBezTo>
                  <a:close/>
                  <a:moveTo>
                    <a:pt x="828" y="0"/>
                  </a:moveTo>
                  <a:cubicBezTo>
                    <a:pt x="502" y="201"/>
                    <a:pt x="302" y="427"/>
                    <a:pt x="201" y="627"/>
                  </a:cubicBezTo>
                  <a:cubicBezTo>
                    <a:pt x="402" y="527"/>
                    <a:pt x="627" y="301"/>
                    <a:pt x="828" y="101"/>
                  </a:cubicBezTo>
                  <a:cubicBezTo>
                    <a:pt x="928" y="727"/>
                    <a:pt x="1129" y="1153"/>
                    <a:pt x="1129" y="1153"/>
                  </a:cubicBezTo>
                  <a:cubicBezTo>
                    <a:pt x="1254" y="1153"/>
                    <a:pt x="1129" y="627"/>
                    <a:pt x="928" y="101"/>
                  </a:cubicBezTo>
                  <a:lnTo>
                    <a:pt x="928"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59"/>
            <p:cNvSpPr/>
            <p:nvPr/>
          </p:nvSpPr>
          <p:spPr>
            <a:xfrm>
              <a:off x="1944875" y="1326725"/>
              <a:ext cx="31350" cy="31350"/>
            </a:xfrm>
            <a:custGeom>
              <a:avLst/>
              <a:gdLst/>
              <a:ahLst/>
              <a:cxnLst/>
              <a:rect l="l" t="t" r="r" b="b"/>
              <a:pathLst>
                <a:path w="1254" h="1254" extrusionOk="0">
                  <a:moveTo>
                    <a:pt x="1254" y="0"/>
                  </a:moveTo>
                  <a:cubicBezTo>
                    <a:pt x="1154" y="0"/>
                    <a:pt x="727" y="101"/>
                    <a:pt x="101" y="201"/>
                  </a:cubicBezTo>
                  <a:lnTo>
                    <a:pt x="1" y="301"/>
                  </a:lnTo>
                  <a:lnTo>
                    <a:pt x="101" y="301"/>
                  </a:lnTo>
                  <a:lnTo>
                    <a:pt x="101" y="401"/>
                  </a:lnTo>
                  <a:lnTo>
                    <a:pt x="627" y="928"/>
                  </a:lnTo>
                  <a:cubicBezTo>
                    <a:pt x="828" y="1128"/>
                    <a:pt x="828" y="1254"/>
                    <a:pt x="953" y="1254"/>
                  </a:cubicBezTo>
                  <a:cubicBezTo>
                    <a:pt x="953" y="1254"/>
                    <a:pt x="828" y="1028"/>
                    <a:pt x="727" y="928"/>
                  </a:cubicBezTo>
                  <a:cubicBezTo>
                    <a:pt x="544" y="744"/>
                    <a:pt x="444" y="539"/>
                    <a:pt x="255" y="352"/>
                  </a:cubicBezTo>
                  <a:lnTo>
                    <a:pt x="255" y="352"/>
                  </a:lnTo>
                  <a:cubicBezTo>
                    <a:pt x="811" y="169"/>
                    <a:pt x="1254" y="0"/>
                    <a:pt x="1254"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59"/>
            <p:cNvSpPr/>
            <p:nvPr/>
          </p:nvSpPr>
          <p:spPr>
            <a:xfrm>
              <a:off x="2088375" y="1029100"/>
              <a:ext cx="109675" cy="161800"/>
            </a:xfrm>
            <a:custGeom>
              <a:avLst/>
              <a:gdLst/>
              <a:ahLst/>
              <a:cxnLst/>
              <a:rect l="l" t="t" r="r" b="b"/>
              <a:pathLst>
                <a:path w="4387" h="6472" extrusionOk="0">
                  <a:moveTo>
                    <a:pt x="100" y="1"/>
                  </a:moveTo>
                  <a:lnTo>
                    <a:pt x="100" y="1"/>
                  </a:lnTo>
                  <a:cubicBezTo>
                    <a:pt x="0" y="1"/>
                    <a:pt x="952" y="1454"/>
                    <a:pt x="2206" y="3234"/>
                  </a:cubicBezTo>
                  <a:cubicBezTo>
                    <a:pt x="3321" y="5052"/>
                    <a:pt x="4319" y="6472"/>
                    <a:pt x="4383" y="6472"/>
                  </a:cubicBezTo>
                  <a:cubicBezTo>
                    <a:pt x="4385" y="6472"/>
                    <a:pt x="4386" y="6470"/>
                    <a:pt x="4386" y="6467"/>
                  </a:cubicBezTo>
                  <a:cubicBezTo>
                    <a:pt x="4386" y="6467"/>
                    <a:pt x="3459" y="5013"/>
                    <a:pt x="2306" y="3234"/>
                  </a:cubicBezTo>
                  <a:cubicBezTo>
                    <a:pt x="1053" y="1354"/>
                    <a:pt x="100" y="1"/>
                    <a:pt x="100"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59"/>
            <p:cNvSpPr/>
            <p:nvPr/>
          </p:nvSpPr>
          <p:spPr>
            <a:xfrm>
              <a:off x="2065175" y="1052275"/>
              <a:ext cx="148525" cy="99025"/>
            </a:xfrm>
            <a:custGeom>
              <a:avLst/>
              <a:gdLst/>
              <a:ahLst/>
              <a:cxnLst/>
              <a:rect l="l" t="t" r="r" b="b"/>
              <a:pathLst>
                <a:path w="5941" h="3961" extrusionOk="0">
                  <a:moveTo>
                    <a:pt x="5941" y="1"/>
                  </a:moveTo>
                  <a:cubicBezTo>
                    <a:pt x="5940" y="1"/>
                    <a:pt x="4587" y="828"/>
                    <a:pt x="2908" y="1881"/>
                  </a:cubicBezTo>
                  <a:cubicBezTo>
                    <a:pt x="1254" y="3033"/>
                    <a:pt x="1" y="3861"/>
                    <a:pt x="1" y="3961"/>
                  </a:cubicBezTo>
                  <a:cubicBezTo>
                    <a:pt x="1" y="3961"/>
                    <a:pt x="1354" y="3134"/>
                    <a:pt x="3033" y="1981"/>
                  </a:cubicBezTo>
                  <a:cubicBezTo>
                    <a:pt x="4687" y="953"/>
                    <a:pt x="5940" y="1"/>
                    <a:pt x="5941"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59"/>
            <p:cNvSpPr/>
            <p:nvPr/>
          </p:nvSpPr>
          <p:spPr>
            <a:xfrm>
              <a:off x="2052025" y="1080625"/>
              <a:ext cx="179850" cy="36850"/>
            </a:xfrm>
            <a:custGeom>
              <a:avLst/>
              <a:gdLst/>
              <a:ahLst/>
              <a:cxnLst/>
              <a:rect l="l" t="t" r="r" b="b"/>
              <a:pathLst>
                <a:path w="7194" h="1474" extrusionOk="0">
                  <a:moveTo>
                    <a:pt x="84" y="0"/>
                  </a:moveTo>
                  <a:cubicBezTo>
                    <a:pt x="29" y="0"/>
                    <a:pt x="0" y="7"/>
                    <a:pt x="0" y="20"/>
                  </a:cubicBezTo>
                  <a:cubicBezTo>
                    <a:pt x="0" y="20"/>
                    <a:pt x="1554" y="446"/>
                    <a:pt x="3559" y="847"/>
                  </a:cubicBezTo>
                  <a:cubicBezTo>
                    <a:pt x="5539" y="1173"/>
                    <a:pt x="7193" y="1473"/>
                    <a:pt x="7193" y="1473"/>
                  </a:cubicBezTo>
                  <a:cubicBezTo>
                    <a:pt x="7193" y="1473"/>
                    <a:pt x="5640" y="1072"/>
                    <a:pt x="3660" y="646"/>
                  </a:cubicBezTo>
                  <a:cubicBezTo>
                    <a:pt x="1939" y="276"/>
                    <a:pt x="445" y="0"/>
                    <a:pt x="84"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59"/>
            <p:cNvSpPr/>
            <p:nvPr/>
          </p:nvSpPr>
          <p:spPr>
            <a:xfrm>
              <a:off x="2080850" y="1023450"/>
              <a:ext cx="28850" cy="33875"/>
            </a:xfrm>
            <a:custGeom>
              <a:avLst/>
              <a:gdLst/>
              <a:ahLst/>
              <a:cxnLst/>
              <a:rect l="l" t="t" r="r" b="b"/>
              <a:pathLst>
                <a:path w="1154" h="1355" extrusionOk="0">
                  <a:moveTo>
                    <a:pt x="1028" y="1"/>
                  </a:moveTo>
                  <a:lnTo>
                    <a:pt x="1028" y="427"/>
                  </a:lnTo>
                  <a:lnTo>
                    <a:pt x="1028" y="1113"/>
                  </a:lnTo>
                  <a:lnTo>
                    <a:pt x="1028" y="1113"/>
                  </a:lnTo>
                  <a:cubicBezTo>
                    <a:pt x="590" y="965"/>
                    <a:pt x="264" y="817"/>
                    <a:pt x="99" y="817"/>
                  </a:cubicBezTo>
                  <a:cubicBezTo>
                    <a:pt x="53" y="817"/>
                    <a:pt x="20" y="828"/>
                    <a:pt x="0" y="853"/>
                  </a:cubicBezTo>
                  <a:cubicBezTo>
                    <a:pt x="0" y="853"/>
                    <a:pt x="527" y="1054"/>
                    <a:pt x="1028" y="1254"/>
                  </a:cubicBezTo>
                  <a:lnTo>
                    <a:pt x="1153" y="1354"/>
                  </a:lnTo>
                  <a:lnTo>
                    <a:pt x="1153" y="1254"/>
                  </a:lnTo>
                  <a:lnTo>
                    <a:pt x="1153" y="427"/>
                  </a:lnTo>
                  <a:cubicBezTo>
                    <a:pt x="1028" y="227"/>
                    <a:pt x="1028" y="1"/>
                    <a:pt x="1028"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59"/>
            <p:cNvSpPr/>
            <p:nvPr/>
          </p:nvSpPr>
          <p:spPr>
            <a:xfrm>
              <a:off x="2057025" y="1133100"/>
              <a:ext cx="31375" cy="28850"/>
            </a:xfrm>
            <a:custGeom>
              <a:avLst/>
              <a:gdLst/>
              <a:ahLst/>
              <a:cxnLst/>
              <a:rect l="l" t="t" r="r" b="b"/>
              <a:pathLst>
                <a:path w="1255" h="1154" extrusionOk="0">
                  <a:moveTo>
                    <a:pt x="1154" y="1"/>
                  </a:moveTo>
                  <a:cubicBezTo>
                    <a:pt x="853" y="1"/>
                    <a:pt x="527" y="101"/>
                    <a:pt x="327" y="101"/>
                  </a:cubicBezTo>
                  <a:lnTo>
                    <a:pt x="1" y="101"/>
                  </a:lnTo>
                  <a:cubicBezTo>
                    <a:pt x="1" y="227"/>
                    <a:pt x="101" y="227"/>
                    <a:pt x="327" y="227"/>
                  </a:cubicBezTo>
                  <a:cubicBezTo>
                    <a:pt x="460" y="227"/>
                    <a:pt x="650" y="171"/>
                    <a:pt x="850" y="171"/>
                  </a:cubicBezTo>
                  <a:cubicBezTo>
                    <a:pt x="931" y="171"/>
                    <a:pt x="1014" y="180"/>
                    <a:pt x="1096" y="206"/>
                  </a:cubicBezTo>
                  <a:lnTo>
                    <a:pt x="1096" y="206"/>
                  </a:lnTo>
                  <a:cubicBezTo>
                    <a:pt x="837" y="695"/>
                    <a:pt x="728" y="1154"/>
                    <a:pt x="728" y="1154"/>
                  </a:cubicBezTo>
                  <a:cubicBezTo>
                    <a:pt x="728" y="1154"/>
                    <a:pt x="1054" y="728"/>
                    <a:pt x="1254" y="101"/>
                  </a:cubicBezTo>
                  <a:lnTo>
                    <a:pt x="1254"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59"/>
            <p:cNvSpPr/>
            <p:nvPr/>
          </p:nvSpPr>
          <p:spPr>
            <a:xfrm>
              <a:off x="2083350" y="1123075"/>
              <a:ext cx="20700" cy="20725"/>
            </a:xfrm>
            <a:custGeom>
              <a:avLst/>
              <a:gdLst/>
              <a:ahLst/>
              <a:cxnLst/>
              <a:rect l="l" t="t" r="r" b="b"/>
              <a:pathLst>
                <a:path w="828" h="829" extrusionOk="0">
                  <a:moveTo>
                    <a:pt x="727" y="1"/>
                  </a:moveTo>
                  <a:cubicBezTo>
                    <a:pt x="527" y="1"/>
                    <a:pt x="301" y="101"/>
                    <a:pt x="201" y="101"/>
                  </a:cubicBezTo>
                  <a:lnTo>
                    <a:pt x="1" y="101"/>
                  </a:lnTo>
                  <a:cubicBezTo>
                    <a:pt x="1" y="101"/>
                    <a:pt x="101" y="201"/>
                    <a:pt x="201" y="201"/>
                  </a:cubicBezTo>
                  <a:cubicBezTo>
                    <a:pt x="268" y="201"/>
                    <a:pt x="390" y="157"/>
                    <a:pt x="524" y="157"/>
                  </a:cubicBezTo>
                  <a:cubicBezTo>
                    <a:pt x="578" y="157"/>
                    <a:pt x="633" y="164"/>
                    <a:pt x="687" y="184"/>
                  </a:cubicBezTo>
                  <a:lnTo>
                    <a:pt x="687" y="184"/>
                  </a:lnTo>
                  <a:cubicBezTo>
                    <a:pt x="514" y="546"/>
                    <a:pt x="434" y="828"/>
                    <a:pt x="527" y="828"/>
                  </a:cubicBezTo>
                  <a:cubicBezTo>
                    <a:pt x="527" y="828"/>
                    <a:pt x="627" y="502"/>
                    <a:pt x="828" y="101"/>
                  </a:cubicBezTo>
                  <a:lnTo>
                    <a:pt x="82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59"/>
            <p:cNvSpPr/>
            <p:nvPr/>
          </p:nvSpPr>
          <p:spPr>
            <a:xfrm>
              <a:off x="2067675" y="1072950"/>
              <a:ext cx="20725" cy="23850"/>
            </a:xfrm>
            <a:custGeom>
              <a:avLst/>
              <a:gdLst/>
              <a:ahLst/>
              <a:cxnLst/>
              <a:rect l="l" t="t" r="r" b="b"/>
              <a:pathLst>
                <a:path w="829" h="954" extrusionOk="0">
                  <a:moveTo>
                    <a:pt x="101" y="1"/>
                  </a:moveTo>
                  <a:cubicBezTo>
                    <a:pt x="1" y="126"/>
                    <a:pt x="101" y="126"/>
                    <a:pt x="201" y="227"/>
                  </a:cubicBezTo>
                  <a:cubicBezTo>
                    <a:pt x="289" y="314"/>
                    <a:pt x="473" y="402"/>
                    <a:pt x="584" y="557"/>
                  </a:cubicBezTo>
                  <a:lnTo>
                    <a:pt x="584" y="557"/>
                  </a:lnTo>
                  <a:cubicBezTo>
                    <a:pt x="276" y="762"/>
                    <a:pt x="1" y="858"/>
                    <a:pt x="1" y="953"/>
                  </a:cubicBezTo>
                  <a:cubicBezTo>
                    <a:pt x="1" y="953"/>
                    <a:pt x="302" y="853"/>
                    <a:pt x="728" y="628"/>
                  </a:cubicBezTo>
                  <a:lnTo>
                    <a:pt x="828" y="527"/>
                  </a:lnTo>
                  <a:lnTo>
                    <a:pt x="728" y="527"/>
                  </a:lnTo>
                  <a:cubicBezTo>
                    <a:pt x="527" y="327"/>
                    <a:pt x="427" y="227"/>
                    <a:pt x="302" y="126"/>
                  </a:cubicBezTo>
                  <a:cubicBezTo>
                    <a:pt x="101" y="126"/>
                    <a:pt x="101" y="1"/>
                    <a:pt x="101"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59"/>
            <p:cNvSpPr/>
            <p:nvPr/>
          </p:nvSpPr>
          <p:spPr>
            <a:xfrm>
              <a:off x="2090875" y="1072950"/>
              <a:ext cx="31350" cy="29850"/>
            </a:xfrm>
            <a:custGeom>
              <a:avLst/>
              <a:gdLst/>
              <a:ahLst/>
              <a:cxnLst/>
              <a:rect l="l" t="t" r="r" b="b"/>
              <a:pathLst>
                <a:path w="1254" h="1194" extrusionOk="0">
                  <a:moveTo>
                    <a:pt x="326" y="1"/>
                  </a:moveTo>
                  <a:lnTo>
                    <a:pt x="527" y="227"/>
                  </a:lnTo>
                  <a:cubicBezTo>
                    <a:pt x="752" y="427"/>
                    <a:pt x="852" y="628"/>
                    <a:pt x="1053" y="853"/>
                  </a:cubicBezTo>
                  <a:lnTo>
                    <a:pt x="1053" y="870"/>
                  </a:lnTo>
                  <a:lnTo>
                    <a:pt x="1053" y="870"/>
                  </a:lnTo>
                  <a:cubicBezTo>
                    <a:pt x="471" y="974"/>
                    <a:pt x="0" y="1154"/>
                    <a:pt x="0" y="1154"/>
                  </a:cubicBezTo>
                  <a:cubicBezTo>
                    <a:pt x="34" y="1181"/>
                    <a:pt x="87" y="1193"/>
                    <a:pt x="159" y="1193"/>
                  </a:cubicBezTo>
                  <a:cubicBezTo>
                    <a:pt x="357" y="1193"/>
                    <a:pt x="694" y="1100"/>
                    <a:pt x="1153" y="953"/>
                  </a:cubicBezTo>
                  <a:lnTo>
                    <a:pt x="1253" y="953"/>
                  </a:lnTo>
                  <a:lnTo>
                    <a:pt x="1153" y="853"/>
                  </a:lnTo>
                  <a:cubicBezTo>
                    <a:pt x="953" y="527"/>
                    <a:pt x="752" y="327"/>
                    <a:pt x="627" y="227"/>
                  </a:cubicBezTo>
                  <a:cubicBezTo>
                    <a:pt x="426" y="1"/>
                    <a:pt x="426" y="1"/>
                    <a:pt x="326"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59"/>
            <p:cNvSpPr/>
            <p:nvPr/>
          </p:nvSpPr>
          <p:spPr>
            <a:xfrm>
              <a:off x="1589625" y="1376225"/>
              <a:ext cx="107150" cy="164175"/>
            </a:xfrm>
            <a:custGeom>
              <a:avLst/>
              <a:gdLst/>
              <a:ahLst/>
              <a:cxnLst/>
              <a:rect l="l" t="t" r="r" b="b"/>
              <a:pathLst>
                <a:path w="4286" h="6567" extrusionOk="0">
                  <a:moveTo>
                    <a:pt x="0" y="0"/>
                  </a:moveTo>
                  <a:cubicBezTo>
                    <a:pt x="0" y="1"/>
                    <a:pt x="953" y="1454"/>
                    <a:pt x="2105" y="3334"/>
                  </a:cubicBezTo>
                  <a:cubicBezTo>
                    <a:pt x="3258" y="5113"/>
                    <a:pt x="4286" y="6567"/>
                    <a:pt x="4286" y="6567"/>
                  </a:cubicBezTo>
                  <a:cubicBezTo>
                    <a:pt x="4286" y="6467"/>
                    <a:pt x="3358" y="5013"/>
                    <a:pt x="2206" y="3233"/>
                  </a:cubicBezTo>
                  <a:cubicBezTo>
                    <a:pt x="1053" y="1454"/>
                    <a:pt x="0" y="1"/>
                    <a:pt x="0"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59"/>
            <p:cNvSpPr/>
            <p:nvPr/>
          </p:nvSpPr>
          <p:spPr>
            <a:xfrm>
              <a:off x="1563925" y="1399400"/>
              <a:ext cx="148525" cy="99650"/>
            </a:xfrm>
            <a:custGeom>
              <a:avLst/>
              <a:gdLst/>
              <a:ahLst/>
              <a:cxnLst/>
              <a:rect l="l" t="t" r="r" b="b"/>
              <a:pathLst>
                <a:path w="5941" h="3986" extrusionOk="0">
                  <a:moveTo>
                    <a:pt x="5940" y="1"/>
                  </a:moveTo>
                  <a:cubicBezTo>
                    <a:pt x="5940" y="1"/>
                    <a:pt x="4587" y="853"/>
                    <a:pt x="2908" y="1981"/>
                  </a:cubicBezTo>
                  <a:cubicBezTo>
                    <a:pt x="1254" y="3033"/>
                    <a:pt x="0" y="3986"/>
                    <a:pt x="0" y="3986"/>
                  </a:cubicBezTo>
                  <a:cubicBezTo>
                    <a:pt x="0" y="3986"/>
                    <a:pt x="1354" y="3134"/>
                    <a:pt x="3033" y="2106"/>
                  </a:cubicBezTo>
                  <a:cubicBezTo>
                    <a:pt x="4687" y="953"/>
                    <a:pt x="5940" y="101"/>
                    <a:pt x="5940"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59"/>
            <p:cNvSpPr/>
            <p:nvPr/>
          </p:nvSpPr>
          <p:spPr>
            <a:xfrm>
              <a:off x="1615925" y="1373725"/>
              <a:ext cx="36375" cy="164175"/>
            </a:xfrm>
            <a:custGeom>
              <a:avLst/>
              <a:gdLst/>
              <a:ahLst/>
              <a:cxnLst/>
              <a:rect l="l" t="t" r="r" b="b"/>
              <a:pathLst>
                <a:path w="1455" h="6567" extrusionOk="0">
                  <a:moveTo>
                    <a:pt x="1354" y="0"/>
                  </a:moveTo>
                  <a:cubicBezTo>
                    <a:pt x="1354" y="0"/>
                    <a:pt x="1053" y="1454"/>
                    <a:pt x="627" y="3233"/>
                  </a:cubicBezTo>
                  <a:cubicBezTo>
                    <a:pt x="327" y="5113"/>
                    <a:pt x="1" y="6567"/>
                    <a:pt x="1" y="6567"/>
                  </a:cubicBezTo>
                  <a:cubicBezTo>
                    <a:pt x="101" y="6567"/>
                    <a:pt x="427" y="5113"/>
                    <a:pt x="828" y="3233"/>
                  </a:cubicBezTo>
                  <a:cubicBezTo>
                    <a:pt x="1154" y="1454"/>
                    <a:pt x="1454" y="0"/>
                    <a:pt x="1354"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59"/>
            <p:cNvSpPr/>
            <p:nvPr/>
          </p:nvSpPr>
          <p:spPr>
            <a:xfrm>
              <a:off x="1550775" y="1428225"/>
              <a:ext cx="179850" cy="37050"/>
            </a:xfrm>
            <a:custGeom>
              <a:avLst/>
              <a:gdLst/>
              <a:ahLst/>
              <a:cxnLst/>
              <a:rect l="l" t="t" r="r" b="b"/>
              <a:pathLst>
                <a:path w="7194" h="1482" extrusionOk="0">
                  <a:moveTo>
                    <a:pt x="0" y="1"/>
                  </a:moveTo>
                  <a:cubicBezTo>
                    <a:pt x="0" y="1"/>
                    <a:pt x="1554" y="427"/>
                    <a:pt x="3559" y="828"/>
                  </a:cubicBezTo>
                  <a:cubicBezTo>
                    <a:pt x="5247" y="1191"/>
                    <a:pt x="6699" y="1481"/>
                    <a:pt x="7090" y="1481"/>
                  </a:cubicBezTo>
                  <a:cubicBezTo>
                    <a:pt x="7157" y="1481"/>
                    <a:pt x="7193" y="1473"/>
                    <a:pt x="7193" y="1454"/>
                  </a:cubicBezTo>
                  <a:cubicBezTo>
                    <a:pt x="7193" y="1454"/>
                    <a:pt x="5639" y="1153"/>
                    <a:pt x="3659" y="727"/>
                  </a:cubicBezTo>
                  <a:cubicBezTo>
                    <a:pt x="1680" y="326"/>
                    <a:pt x="0" y="1"/>
                    <a:pt x="0"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59"/>
            <p:cNvSpPr/>
            <p:nvPr/>
          </p:nvSpPr>
          <p:spPr>
            <a:xfrm>
              <a:off x="1579600" y="1373725"/>
              <a:ext cx="28825" cy="31350"/>
            </a:xfrm>
            <a:custGeom>
              <a:avLst/>
              <a:gdLst/>
              <a:ahLst/>
              <a:cxnLst/>
              <a:rect l="l" t="t" r="r" b="b"/>
              <a:pathLst>
                <a:path w="1153" h="1254" extrusionOk="0">
                  <a:moveTo>
                    <a:pt x="1028" y="0"/>
                  </a:moveTo>
                  <a:lnTo>
                    <a:pt x="1028" y="301"/>
                  </a:lnTo>
                  <a:lnTo>
                    <a:pt x="1028" y="1069"/>
                  </a:lnTo>
                  <a:lnTo>
                    <a:pt x="1028" y="1069"/>
                  </a:lnTo>
                  <a:cubicBezTo>
                    <a:pt x="470" y="814"/>
                    <a:pt x="93" y="727"/>
                    <a:pt x="0" y="727"/>
                  </a:cubicBezTo>
                  <a:cubicBezTo>
                    <a:pt x="0" y="727"/>
                    <a:pt x="526" y="927"/>
                    <a:pt x="1028" y="1253"/>
                  </a:cubicBezTo>
                  <a:lnTo>
                    <a:pt x="1153" y="1253"/>
                  </a:lnTo>
                  <a:lnTo>
                    <a:pt x="1153" y="1128"/>
                  </a:lnTo>
                  <a:lnTo>
                    <a:pt x="1153" y="301"/>
                  </a:lnTo>
                  <a:cubicBezTo>
                    <a:pt x="1028" y="100"/>
                    <a:pt x="1028" y="0"/>
                    <a:pt x="1028"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59"/>
            <p:cNvSpPr/>
            <p:nvPr/>
          </p:nvSpPr>
          <p:spPr>
            <a:xfrm>
              <a:off x="1667925" y="1501525"/>
              <a:ext cx="28850" cy="31375"/>
            </a:xfrm>
            <a:custGeom>
              <a:avLst/>
              <a:gdLst/>
              <a:ahLst/>
              <a:cxnLst/>
              <a:rect l="l" t="t" r="r" b="b"/>
              <a:pathLst>
                <a:path w="1154" h="1255" extrusionOk="0">
                  <a:moveTo>
                    <a:pt x="126" y="1"/>
                  </a:moveTo>
                  <a:cubicBezTo>
                    <a:pt x="1" y="402"/>
                    <a:pt x="126" y="627"/>
                    <a:pt x="126" y="828"/>
                  </a:cubicBezTo>
                  <a:cubicBezTo>
                    <a:pt x="126" y="1028"/>
                    <a:pt x="226" y="1254"/>
                    <a:pt x="226" y="1254"/>
                  </a:cubicBezTo>
                  <a:lnTo>
                    <a:pt x="226" y="828"/>
                  </a:lnTo>
                  <a:lnTo>
                    <a:pt x="226" y="134"/>
                  </a:lnTo>
                  <a:lnTo>
                    <a:pt x="226" y="134"/>
                  </a:lnTo>
                  <a:cubicBezTo>
                    <a:pt x="675" y="285"/>
                    <a:pt x="993" y="438"/>
                    <a:pt x="1107" y="438"/>
                  </a:cubicBezTo>
                  <a:cubicBezTo>
                    <a:pt x="1138" y="438"/>
                    <a:pt x="1154" y="427"/>
                    <a:pt x="1154" y="402"/>
                  </a:cubicBezTo>
                  <a:cubicBezTo>
                    <a:pt x="1154" y="402"/>
                    <a:pt x="795" y="223"/>
                    <a:pt x="226" y="34"/>
                  </a:cubicBezTo>
                  <a:lnTo>
                    <a:pt x="226" y="34"/>
                  </a:lnTo>
                  <a:lnTo>
                    <a:pt x="226" y="1"/>
                  </a:lnTo>
                  <a:lnTo>
                    <a:pt x="202" y="25"/>
                  </a:lnTo>
                  <a:lnTo>
                    <a:pt x="202" y="25"/>
                  </a:lnTo>
                  <a:cubicBezTo>
                    <a:pt x="177" y="17"/>
                    <a:pt x="152" y="9"/>
                    <a:pt x="126"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59"/>
            <p:cNvSpPr/>
            <p:nvPr/>
          </p:nvSpPr>
          <p:spPr>
            <a:xfrm>
              <a:off x="1657900" y="1483375"/>
              <a:ext cx="20700" cy="23200"/>
            </a:xfrm>
            <a:custGeom>
              <a:avLst/>
              <a:gdLst/>
              <a:ahLst/>
              <a:cxnLst/>
              <a:rect l="l" t="t" r="r" b="b"/>
              <a:pathLst>
                <a:path w="828" h="928" extrusionOk="0">
                  <a:moveTo>
                    <a:pt x="101" y="0"/>
                  </a:moveTo>
                  <a:lnTo>
                    <a:pt x="101" y="100"/>
                  </a:lnTo>
                  <a:cubicBezTo>
                    <a:pt x="1" y="301"/>
                    <a:pt x="101" y="501"/>
                    <a:pt x="101" y="727"/>
                  </a:cubicBezTo>
                  <a:lnTo>
                    <a:pt x="101" y="927"/>
                  </a:lnTo>
                  <a:cubicBezTo>
                    <a:pt x="201" y="927"/>
                    <a:pt x="201" y="827"/>
                    <a:pt x="201" y="627"/>
                  </a:cubicBezTo>
                  <a:lnTo>
                    <a:pt x="201" y="147"/>
                  </a:lnTo>
                  <a:lnTo>
                    <a:pt x="201" y="147"/>
                  </a:lnTo>
                  <a:cubicBezTo>
                    <a:pt x="574" y="316"/>
                    <a:pt x="828" y="401"/>
                    <a:pt x="828" y="401"/>
                  </a:cubicBezTo>
                  <a:cubicBezTo>
                    <a:pt x="828" y="301"/>
                    <a:pt x="527" y="201"/>
                    <a:pt x="101"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59"/>
            <p:cNvSpPr/>
            <p:nvPr/>
          </p:nvSpPr>
          <p:spPr>
            <a:xfrm>
              <a:off x="1683600" y="1389375"/>
              <a:ext cx="34475" cy="28225"/>
            </a:xfrm>
            <a:custGeom>
              <a:avLst/>
              <a:gdLst/>
              <a:ahLst/>
              <a:cxnLst/>
              <a:rect l="l" t="t" r="r" b="b"/>
              <a:pathLst>
                <a:path w="1379" h="1129" extrusionOk="0">
                  <a:moveTo>
                    <a:pt x="1152" y="984"/>
                  </a:moveTo>
                  <a:cubicBezTo>
                    <a:pt x="1089" y="984"/>
                    <a:pt x="1020" y="995"/>
                    <a:pt x="953" y="1028"/>
                  </a:cubicBezTo>
                  <a:lnTo>
                    <a:pt x="1379" y="1028"/>
                  </a:lnTo>
                  <a:cubicBezTo>
                    <a:pt x="1379" y="1028"/>
                    <a:pt x="1279" y="984"/>
                    <a:pt x="1152" y="984"/>
                  </a:cubicBezTo>
                  <a:close/>
                  <a:moveTo>
                    <a:pt x="527" y="1"/>
                  </a:moveTo>
                  <a:cubicBezTo>
                    <a:pt x="527" y="1"/>
                    <a:pt x="326" y="402"/>
                    <a:pt x="126" y="1028"/>
                  </a:cubicBezTo>
                  <a:lnTo>
                    <a:pt x="0" y="1128"/>
                  </a:lnTo>
                  <a:lnTo>
                    <a:pt x="226" y="1128"/>
                  </a:lnTo>
                  <a:cubicBezTo>
                    <a:pt x="527" y="1128"/>
                    <a:pt x="752" y="1128"/>
                    <a:pt x="953" y="1028"/>
                  </a:cubicBezTo>
                  <a:lnTo>
                    <a:pt x="226" y="1028"/>
                  </a:lnTo>
                  <a:cubicBezTo>
                    <a:pt x="427" y="502"/>
                    <a:pt x="627" y="1"/>
                    <a:pt x="527"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59"/>
            <p:cNvSpPr/>
            <p:nvPr/>
          </p:nvSpPr>
          <p:spPr>
            <a:xfrm>
              <a:off x="1667925" y="1407550"/>
              <a:ext cx="23850" cy="20700"/>
            </a:xfrm>
            <a:custGeom>
              <a:avLst/>
              <a:gdLst/>
              <a:ahLst/>
              <a:cxnLst/>
              <a:rect l="l" t="t" r="r" b="b"/>
              <a:pathLst>
                <a:path w="954" h="828" extrusionOk="0">
                  <a:moveTo>
                    <a:pt x="427" y="0"/>
                  </a:moveTo>
                  <a:cubicBezTo>
                    <a:pt x="427" y="1"/>
                    <a:pt x="226" y="301"/>
                    <a:pt x="1" y="727"/>
                  </a:cubicBezTo>
                  <a:lnTo>
                    <a:pt x="1" y="828"/>
                  </a:lnTo>
                  <a:lnTo>
                    <a:pt x="753" y="828"/>
                  </a:lnTo>
                  <a:cubicBezTo>
                    <a:pt x="853" y="727"/>
                    <a:pt x="953" y="727"/>
                    <a:pt x="953" y="727"/>
                  </a:cubicBezTo>
                  <a:lnTo>
                    <a:pt x="251" y="727"/>
                  </a:lnTo>
                  <a:cubicBezTo>
                    <a:pt x="342" y="354"/>
                    <a:pt x="427" y="93"/>
                    <a:pt x="427"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59"/>
            <p:cNvSpPr/>
            <p:nvPr/>
          </p:nvSpPr>
          <p:spPr>
            <a:xfrm>
              <a:off x="1555775" y="1483375"/>
              <a:ext cx="31350" cy="26025"/>
            </a:xfrm>
            <a:custGeom>
              <a:avLst/>
              <a:gdLst/>
              <a:ahLst/>
              <a:cxnLst/>
              <a:rect l="l" t="t" r="r" b="b"/>
              <a:pathLst>
                <a:path w="1254" h="1041" extrusionOk="0">
                  <a:moveTo>
                    <a:pt x="326" y="0"/>
                  </a:moveTo>
                  <a:cubicBezTo>
                    <a:pt x="101" y="0"/>
                    <a:pt x="1" y="100"/>
                    <a:pt x="1" y="100"/>
                  </a:cubicBezTo>
                  <a:lnTo>
                    <a:pt x="1106" y="100"/>
                  </a:lnTo>
                  <a:cubicBezTo>
                    <a:pt x="840" y="669"/>
                    <a:pt x="727" y="1028"/>
                    <a:pt x="727" y="1028"/>
                  </a:cubicBezTo>
                  <a:cubicBezTo>
                    <a:pt x="738" y="1036"/>
                    <a:pt x="750" y="1041"/>
                    <a:pt x="762" y="1041"/>
                  </a:cubicBezTo>
                  <a:cubicBezTo>
                    <a:pt x="888" y="1041"/>
                    <a:pt x="1071" y="581"/>
                    <a:pt x="1254" y="100"/>
                  </a:cubicBezTo>
                  <a:lnTo>
                    <a:pt x="125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59"/>
            <p:cNvSpPr/>
            <p:nvPr/>
          </p:nvSpPr>
          <p:spPr>
            <a:xfrm>
              <a:off x="1582100" y="1472725"/>
              <a:ext cx="20700" cy="18175"/>
            </a:xfrm>
            <a:custGeom>
              <a:avLst/>
              <a:gdLst/>
              <a:ahLst/>
              <a:cxnLst/>
              <a:rect l="l" t="t" r="r" b="b"/>
              <a:pathLst>
                <a:path w="828" h="727" extrusionOk="0">
                  <a:moveTo>
                    <a:pt x="201" y="0"/>
                  </a:moveTo>
                  <a:cubicBezTo>
                    <a:pt x="101" y="0"/>
                    <a:pt x="0" y="0"/>
                    <a:pt x="0" y="100"/>
                  </a:cubicBezTo>
                  <a:lnTo>
                    <a:pt x="681" y="100"/>
                  </a:lnTo>
                  <a:cubicBezTo>
                    <a:pt x="512" y="473"/>
                    <a:pt x="434" y="727"/>
                    <a:pt x="527" y="727"/>
                  </a:cubicBezTo>
                  <a:cubicBezTo>
                    <a:pt x="527" y="727"/>
                    <a:pt x="696" y="473"/>
                    <a:pt x="801" y="100"/>
                  </a:cubicBezTo>
                  <a:lnTo>
                    <a:pt x="827" y="100"/>
                  </a:lnTo>
                  <a:lnTo>
                    <a:pt x="807" y="80"/>
                  </a:lnTo>
                  <a:lnTo>
                    <a:pt x="807" y="80"/>
                  </a:lnTo>
                  <a:cubicBezTo>
                    <a:pt x="814" y="54"/>
                    <a:pt x="821" y="27"/>
                    <a:pt x="827"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59"/>
            <p:cNvSpPr/>
            <p:nvPr/>
          </p:nvSpPr>
          <p:spPr>
            <a:xfrm>
              <a:off x="1566425" y="1423225"/>
              <a:ext cx="20700" cy="20700"/>
            </a:xfrm>
            <a:custGeom>
              <a:avLst/>
              <a:gdLst/>
              <a:ahLst/>
              <a:cxnLst/>
              <a:rect l="l" t="t" r="r" b="b"/>
              <a:pathLst>
                <a:path w="828" h="828" extrusionOk="0">
                  <a:moveTo>
                    <a:pt x="101" y="0"/>
                  </a:moveTo>
                  <a:cubicBezTo>
                    <a:pt x="1" y="0"/>
                    <a:pt x="101" y="100"/>
                    <a:pt x="201" y="100"/>
                  </a:cubicBezTo>
                  <a:cubicBezTo>
                    <a:pt x="287" y="186"/>
                    <a:pt x="464" y="272"/>
                    <a:pt x="577" y="436"/>
                  </a:cubicBezTo>
                  <a:lnTo>
                    <a:pt x="577" y="436"/>
                  </a:lnTo>
                  <a:cubicBezTo>
                    <a:pt x="271" y="647"/>
                    <a:pt x="1" y="827"/>
                    <a:pt x="1" y="827"/>
                  </a:cubicBezTo>
                  <a:cubicBezTo>
                    <a:pt x="1" y="827"/>
                    <a:pt x="301" y="727"/>
                    <a:pt x="728" y="526"/>
                  </a:cubicBezTo>
                  <a:lnTo>
                    <a:pt x="828" y="526"/>
                  </a:lnTo>
                  <a:lnTo>
                    <a:pt x="728" y="401"/>
                  </a:lnTo>
                  <a:cubicBezTo>
                    <a:pt x="527" y="201"/>
                    <a:pt x="427" y="100"/>
                    <a:pt x="301" y="100"/>
                  </a:cubicBezTo>
                  <a:lnTo>
                    <a:pt x="10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59"/>
            <p:cNvSpPr/>
            <p:nvPr/>
          </p:nvSpPr>
          <p:spPr>
            <a:xfrm>
              <a:off x="1636600" y="1381225"/>
              <a:ext cx="23850" cy="20700"/>
            </a:xfrm>
            <a:custGeom>
              <a:avLst/>
              <a:gdLst/>
              <a:ahLst/>
              <a:cxnLst/>
              <a:rect l="l" t="t" r="r" b="b"/>
              <a:pathLst>
                <a:path w="954" h="828" extrusionOk="0">
                  <a:moveTo>
                    <a:pt x="853" y="101"/>
                  </a:moveTo>
                  <a:cubicBezTo>
                    <a:pt x="853" y="101"/>
                    <a:pt x="853" y="201"/>
                    <a:pt x="753" y="327"/>
                  </a:cubicBezTo>
                  <a:cubicBezTo>
                    <a:pt x="853" y="201"/>
                    <a:pt x="953" y="101"/>
                    <a:pt x="853" y="101"/>
                  </a:cubicBezTo>
                  <a:close/>
                  <a:moveTo>
                    <a:pt x="1" y="1"/>
                  </a:moveTo>
                  <a:cubicBezTo>
                    <a:pt x="1" y="1"/>
                    <a:pt x="126" y="327"/>
                    <a:pt x="226" y="728"/>
                  </a:cubicBezTo>
                  <a:lnTo>
                    <a:pt x="327" y="828"/>
                  </a:lnTo>
                  <a:lnTo>
                    <a:pt x="327" y="728"/>
                  </a:lnTo>
                  <a:cubicBezTo>
                    <a:pt x="527" y="627"/>
                    <a:pt x="627" y="427"/>
                    <a:pt x="753" y="327"/>
                  </a:cubicBezTo>
                  <a:cubicBezTo>
                    <a:pt x="627" y="327"/>
                    <a:pt x="427" y="527"/>
                    <a:pt x="327" y="627"/>
                  </a:cubicBezTo>
                  <a:cubicBezTo>
                    <a:pt x="226" y="327"/>
                    <a:pt x="126" y="1"/>
                    <a:pt x="1"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59"/>
            <p:cNvSpPr/>
            <p:nvPr/>
          </p:nvSpPr>
          <p:spPr>
            <a:xfrm>
              <a:off x="1608400" y="1499025"/>
              <a:ext cx="23225" cy="20700"/>
            </a:xfrm>
            <a:custGeom>
              <a:avLst/>
              <a:gdLst/>
              <a:ahLst/>
              <a:cxnLst/>
              <a:rect l="l" t="t" r="r" b="b"/>
              <a:pathLst>
                <a:path w="929" h="828" extrusionOk="0">
                  <a:moveTo>
                    <a:pt x="201" y="502"/>
                  </a:moveTo>
                  <a:lnTo>
                    <a:pt x="201" y="502"/>
                  </a:lnTo>
                  <a:cubicBezTo>
                    <a:pt x="101" y="627"/>
                    <a:pt x="1" y="627"/>
                    <a:pt x="101" y="627"/>
                  </a:cubicBezTo>
                  <a:lnTo>
                    <a:pt x="201" y="502"/>
                  </a:lnTo>
                  <a:close/>
                  <a:moveTo>
                    <a:pt x="628" y="1"/>
                  </a:moveTo>
                  <a:lnTo>
                    <a:pt x="628" y="101"/>
                  </a:lnTo>
                  <a:cubicBezTo>
                    <a:pt x="402" y="201"/>
                    <a:pt x="302" y="301"/>
                    <a:pt x="201" y="502"/>
                  </a:cubicBezTo>
                  <a:cubicBezTo>
                    <a:pt x="302" y="402"/>
                    <a:pt x="502" y="301"/>
                    <a:pt x="628" y="201"/>
                  </a:cubicBezTo>
                  <a:lnTo>
                    <a:pt x="648" y="181"/>
                  </a:lnTo>
                  <a:lnTo>
                    <a:pt x="648" y="181"/>
                  </a:lnTo>
                  <a:cubicBezTo>
                    <a:pt x="741" y="544"/>
                    <a:pt x="835" y="828"/>
                    <a:pt x="928" y="828"/>
                  </a:cubicBezTo>
                  <a:cubicBezTo>
                    <a:pt x="928" y="828"/>
                    <a:pt x="828" y="502"/>
                    <a:pt x="728" y="101"/>
                  </a:cubicBezTo>
                  <a:lnTo>
                    <a:pt x="62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59"/>
            <p:cNvSpPr/>
            <p:nvPr/>
          </p:nvSpPr>
          <p:spPr>
            <a:xfrm>
              <a:off x="1683600" y="1446400"/>
              <a:ext cx="21075" cy="18200"/>
            </a:xfrm>
            <a:custGeom>
              <a:avLst/>
              <a:gdLst/>
              <a:ahLst/>
              <a:cxnLst/>
              <a:rect l="l" t="t" r="r" b="b"/>
              <a:pathLst>
                <a:path w="843" h="728" extrusionOk="0">
                  <a:moveTo>
                    <a:pt x="752" y="0"/>
                  </a:moveTo>
                  <a:cubicBezTo>
                    <a:pt x="752" y="0"/>
                    <a:pt x="427" y="101"/>
                    <a:pt x="126" y="426"/>
                  </a:cubicBezTo>
                  <a:lnTo>
                    <a:pt x="0" y="426"/>
                  </a:lnTo>
                  <a:lnTo>
                    <a:pt x="126" y="527"/>
                  </a:lnTo>
                  <a:cubicBezTo>
                    <a:pt x="326" y="627"/>
                    <a:pt x="427" y="727"/>
                    <a:pt x="627" y="727"/>
                  </a:cubicBezTo>
                  <a:cubicBezTo>
                    <a:pt x="532" y="632"/>
                    <a:pt x="345" y="536"/>
                    <a:pt x="241" y="441"/>
                  </a:cubicBezTo>
                  <a:lnTo>
                    <a:pt x="241" y="441"/>
                  </a:lnTo>
                  <a:cubicBezTo>
                    <a:pt x="586" y="184"/>
                    <a:pt x="843" y="0"/>
                    <a:pt x="752"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59"/>
            <p:cNvSpPr/>
            <p:nvPr/>
          </p:nvSpPr>
          <p:spPr>
            <a:xfrm>
              <a:off x="1629100" y="1399400"/>
              <a:ext cx="33850" cy="31350"/>
            </a:xfrm>
            <a:custGeom>
              <a:avLst/>
              <a:gdLst/>
              <a:ahLst/>
              <a:cxnLst/>
              <a:rect l="l" t="t" r="r" b="b"/>
              <a:pathLst>
                <a:path w="1354" h="1254" extrusionOk="0">
                  <a:moveTo>
                    <a:pt x="100" y="1"/>
                  </a:moveTo>
                  <a:cubicBezTo>
                    <a:pt x="0" y="1"/>
                    <a:pt x="201" y="527"/>
                    <a:pt x="301" y="1154"/>
                  </a:cubicBezTo>
                  <a:lnTo>
                    <a:pt x="301" y="1254"/>
                  </a:lnTo>
                  <a:lnTo>
                    <a:pt x="426" y="1154"/>
                  </a:lnTo>
                  <a:cubicBezTo>
                    <a:pt x="727" y="953"/>
                    <a:pt x="927" y="727"/>
                    <a:pt x="1053" y="627"/>
                  </a:cubicBezTo>
                  <a:cubicBezTo>
                    <a:pt x="1253" y="427"/>
                    <a:pt x="1353" y="427"/>
                    <a:pt x="1253" y="326"/>
                  </a:cubicBezTo>
                  <a:lnTo>
                    <a:pt x="1253" y="326"/>
                  </a:lnTo>
                  <a:lnTo>
                    <a:pt x="1053" y="527"/>
                  </a:lnTo>
                  <a:cubicBezTo>
                    <a:pt x="827" y="627"/>
                    <a:pt x="627" y="853"/>
                    <a:pt x="426" y="1053"/>
                  </a:cubicBezTo>
                  <a:lnTo>
                    <a:pt x="405" y="1053"/>
                  </a:lnTo>
                  <a:cubicBezTo>
                    <a:pt x="280" y="472"/>
                    <a:pt x="100" y="1"/>
                    <a:pt x="100"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59"/>
            <p:cNvSpPr/>
            <p:nvPr/>
          </p:nvSpPr>
          <p:spPr>
            <a:xfrm>
              <a:off x="1589625" y="1420700"/>
              <a:ext cx="31350" cy="31350"/>
            </a:xfrm>
            <a:custGeom>
              <a:avLst/>
              <a:gdLst/>
              <a:ahLst/>
              <a:cxnLst/>
              <a:rect l="l" t="t" r="r" b="b"/>
              <a:pathLst>
                <a:path w="1254" h="1254" extrusionOk="0">
                  <a:moveTo>
                    <a:pt x="426" y="1"/>
                  </a:moveTo>
                  <a:cubicBezTo>
                    <a:pt x="326" y="1"/>
                    <a:pt x="426" y="101"/>
                    <a:pt x="526" y="302"/>
                  </a:cubicBezTo>
                  <a:cubicBezTo>
                    <a:pt x="736" y="395"/>
                    <a:pt x="924" y="597"/>
                    <a:pt x="1030" y="866"/>
                  </a:cubicBezTo>
                  <a:lnTo>
                    <a:pt x="1030" y="866"/>
                  </a:lnTo>
                  <a:cubicBezTo>
                    <a:pt x="459" y="1042"/>
                    <a:pt x="0" y="1137"/>
                    <a:pt x="0" y="1254"/>
                  </a:cubicBezTo>
                  <a:cubicBezTo>
                    <a:pt x="125" y="1254"/>
                    <a:pt x="526" y="1129"/>
                    <a:pt x="1153" y="928"/>
                  </a:cubicBezTo>
                  <a:lnTo>
                    <a:pt x="1253" y="928"/>
                  </a:lnTo>
                  <a:lnTo>
                    <a:pt x="1153" y="828"/>
                  </a:lnTo>
                  <a:cubicBezTo>
                    <a:pt x="952" y="627"/>
                    <a:pt x="752" y="402"/>
                    <a:pt x="627" y="201"/>
                  </a:cubicBezTo>
                  <a:lnTo>
                    <a:pt x="426"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59"/>
            <p:cNvSpPr/>
            <p:nvPr/>
          </p:nvSpPr>
          <p:spPr>
            <a:xfrm>
              <a:off x="1610925" y="1462050"/>
              <a:ext cx="31350" cy="31375"/>
            </a:xfrm>
            <a:custGeom>
              <a:avLst/>
              <a:gdLst/>
              <a:ahLst/>
              <a:cxnLst/>
              <a:rect l="l" t="t" r="r" b="b"/>
              <a:pathLst>
                <a:path w="1254" h="1255" extrusionOk="0">
                  <a:moveTo>
                    <a:pt x="928" y="1"/>
                  </a:moveTo>
                  <a:lnTo>
                    <a:pt x="928" y="101"/>
                  </a:lnTo>
                  <a:lnTo>
                    <a:pt x="827" y="101"/>
                  </a:lnTo>
                  <a:cubicBezTo>
                    <a:pt x="627" y="327"/>
                    <a:pt x="401" y="527"/>
                    <a:pt x="201" y="628"/>
                  </a:cubicBezTo>
                  <a:cubicBezTo>
                    <a:pt x="100" y="853"/>
                    <a:pt x="0" y="953"/>
                    <a:pt x="0" y="953"/>
                  </a:cubicBezTo>
                  <a:cubicBezTo>
                    <a:pt x="0" y="953"/>
                    <a:pt x="201" y="853"/>
                    <a:pt x="301" y="728"/>
                  </a:cubicBezTo>
                  <a:cubicBezTo>
                    <a:pt x="510" y="635"/>
                    <a:pt x="697" y="456"/>
                    <a:pt x="883" y="271"/>
                  </a:cubicBezTo>
                  <a:lnTo>
                    <a:pt x="883" y="271"/>
                  </a:lnTo>
                  <a:cubicBezTo>
                    <a:pt x="1067" y="820"/>
                    <a:pt x="1253" y="1254"/>
                    <a:pt x="1253" y="1254"/>
                  </a:cubicBezTo>
                  <a:cubicBezTo>
                    <a:pt x="1253" y="1254"/>
                    <a:pt x="1153" y="728"/>
                    <a:pt x="1028" y="101"/>
                  </a:cubicBezTo>
                  <a:lnTo>
                    <a:pt x="92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59"/>
            <p:cNvSpPr/>
            <p:nvPr/>
          </p:nvSpPr>
          <p:spPr>
            <a:xfrm>
              <a:off x="1652275" y="1441375"/>
              <a:ext cx="28850" cy="31375"/>
            </a:xfrm>
            <a:custGeom>
              <a:avLst/>
              <a:gdLst/>
              <a:ahLst/>
              <a:cxnLst/>
              <a:rect l="l" t="t" r="r" b="b"/>
              <a:pathLst>
                <a:path w="1154" h="1255" extrusionOk="0">
                  <a:moveTo>
                    <a:pt x="1153" y="1"/>
                  </a:moveTo>
                  <a:cubicBezTo>
                    <a:pt x="1153" y="1"/>
                    <a:pt x="627" y="101"/>
                    <a:pt x="126" y="302"/>
                  </a:cubicBezTo>
                  <a:lnTo>
                    <a:pt x="0" y="302"/>
                  </a:lnTo>
                  <a:lnTo>
                    <a:pt x="0" y="427"/>
                  </a:lnTo>
                  <a:cubicBezTo>
                    <a:pt x="226" y="728"/>
                    <a:pt x="426" y="928"/>
                    <a:pt x="627" y="1054"/>
                  </a:cubicBezTo>
                  <a:cubicBezTo>
                    <a:pt x="752" y="1154"/>
                    <a:pt x="852" y="1254"/>
                    <a:pt x="852" y="1254"/>
                  </a:cubicBezTo>
                  <a:cubicBezTo>
                    <a:pt x="852" y="1254"/>
                    <a:pt x="852" y="1154"/>
                    <a:pt x="627" y="928"/>
                  </a:cubicBezTo>
                  <a:cubicBezTo>
                    <a:pt x="538" y="839"/>
                    <a:pt x="369" y="670"/>
                    <a:pt x="191" y="404"/>
                  </a:cubicBezTo>
                  <a:lnTo>
                    <a:pt x="191" y="404"/>
                  </a:lnTo>
                  <a:cubicBezTo>
                    <a:pt x="780" y="194"/>
                    <a:pt x="1153" y="98"/>
                    <a:pt x="1153"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59"/>
            <p:cNvSpPr/>
            <p:nvPr/>
          </p:nvSpPr>
          <p:spPr>
            <a:xfrm>
              <a:off x="1338975" y="1365575"/>
              <a:ext cx="109675" cy="164800"/>
            </a:xfrm>
            <a:custGeom>
              <a:avLst/>
              <a:gdLst/>
              <a:ahLst/>
              <a:cxnLst/>
              <a:rect l="l" t="t" r="r" b="b"/>
              <a:pathLst>
                <a:path w="4387" h="6592" extrusionOk="0">
                  <a:moveTo>
                    <a:pt x="1" y="0"/>
                  </a:moveTo>
                  <a:lnTo>
                    <a:pt x="1" y="0"/>
                  </a:lnTo>
                  <a:cubicBezTo>
                    <a:pt x="1" y="1"/>
                    <a:pt x="953" y="1579"/>
                    <a:pt x="2106" y="3334"/>
                  </a:cubicBezTo>
                  <a:cubicBezTo>
                    <a:pt x="3359" y="5113"/>
                    <a:pt x="4287" y="6592"/>
                    <a:pt x="4287" y="6592"/>
                  </a:cubicBezTo>
                  <a:cubicBezTo>
                    <a:pt x="4387" y="6592"/>
                    <a:pt x="3460" y="5013"/>
                    <a:pt x="2206" y="3233"/>
                  </a:cubicBezTo>
                  <a:cubicBezTo>
                    <a:pt x="1054" y="1454"/>
                    <a:pt x="1" y="1"/>
                    <a:pt x="1"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59"/>
            <p:cNvSpPr/>
            <p:nvPr/>
          </p:nvSpPr>
          <p:spPr>
            <a:xfrm>
              <a:off x="1313300" y="1389375"/>
              <a:ext cx="151025" cy="99025"/>
            </a:xfrm>
            <a:custGeom>
              <a:avLst/>
              <a:gdLst/>
              <a:ahLst/>
              <a:cxnLst/>
              <a:rect l="l" t="t" r="r" b="b"/>
              <a:pathLst>
                <a:path w="6041" h="3961" extrusionOk="0">
                  <a:moveTo>
                    <a:pt x="5940" y="1"/>
                  </a:moveTo>
                  <a:cubicBezTo>
                    <a:pt x="5940" y="1"/>
                    <a:pt x="4587" y="828"/>
                    <a:pt x="2908" y="1981"/>
                  </a:cubicBezTo>
                  <a:cubicBezTo>
                    <a:pt x="1354" y="3008"/>
                    <a:pt x="0" y="3961"/>
                    <a:pt x="0" y="3961"/>
                  </a:cubicBezTo>
                  <a:cubicBezTo>
                    <a:pt x="0" y="3961"/>
                    <a:pt x="1354" y="3134"/>
                    <a:pt x="3033" y="2081"/>
                  </a:cubicBezTo>
                  <a:cubicBezTo>
                    <a:pt x="4687" y="928"/>
                    <a:pt x="6040" y="101"/>
                    <a:pt x="5940"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59"/>
            <p:cNvSpPr/>
            <p:nvPr/>
          </p:nvSpPr>
          <p:spPr>
            <a:xfrm>
              <a:off x="1365300" y="1363075"/>
              <a:ext cx="36375" cy="164175"/>
            </a:xfrm>
            <a:custGeom>
              <a:avLst/>
              <a:gdLst/>
              <a:ahLst/>
              <a:cxnLst/>
              <a:rect l="l" t="t" r="r" b="b"/>
              <a:pathLst>
                <a:path w="1455" h="6567" extrusionOk="0">
                  <a:moveTo>
                    <a:pt x="1454" y="0"/>
                  </a:moveTo>
                  <a:cubicBezTo>
                    <a:pt x="1354" y="0"/>
                    <a:pt x="1053" y="1454"/>
                    <a:pt x="727" y="3233"/>
                  </a:cubicBezTo>
                  <a:cubicBezTo>
                    <a:pt x="326" y="5113"/>
                    <a:pt x="1" y="6566"/>
                    <a:pt x="101" y="6566"/>
                  </a:cubicBezTo>
                  <a:cubicBezTo>
                    <a:pt x="101" y="6566"/>
                    <a:pt x="427" y="5113"/>
                    <a:pt x="828" y="3233"/>
                  </a:cubicBezTo>
                  <a:cubicBezTo>
                    <a:pt x="1153" y="1454"/>
                    <a:pt x="1454" y="0"/>
                    <a:pt x="1454"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59"/>
            <p:cNvSpPr/>
            <p:nvPr/>
          </p:nvSpPr>
          <p:spPr>
            <a:xfrm>
              <a:off x="1300150" y="1417575"/>
              <a:ext cx="179850" cy="37450"/>
            </a:xfrm>
            <a:custGeom>
              <a:avLst/>
              <a:gdLst/>
              <a:ahLst/>
              <a:cxnLst/>
              <a:rect l="l" t="t" r="r" b="b"/>
              <a:pathLst>
                <a:path w="7194" h="1498" extrusionOk="0">
                  <a:moveTo>
                    <a:pt x="0" y="0"/>
                  </a:moveTo>
                  <a:lnTo>
                    <a:pt x="0" y="0"/>
                  </a:lnTo>
                  <a:cubicBezTo>
                    <a:pt x="0" y="1"/>
                    <a:pt x="1679" y="427"/>
                    <a:pt x="3659" y="853"/>
                  </a:cubicBezTo>
                  <a:cubicBezTo>
                    <a:pt x="5394" y="1204"/>
                    <a:pt x="6801" y="1498"/>
                    <a:pt x="7124" y="1498"/>
                  </a:cubicBezTo>
                  <a:cubicBezTo>
                    <a:pt x="7169" y="1498"/>
                    <a:pt x="7193" y="1492"/>
                    <a:pt x="7193" y="1479"/>
                  </a:cubicBezTo>
                  <a:cubicBezTo>
                    <a:pt x="7193" y="1479"/>
                    <a:pt x="5639" y="1153"/>
                    <a:pt x="3659" y="752"/>
                  </a:cubicBezTo>
                  <a:cubicBezTo>
                    <a:pt x="1679" y="326"/>
                    <a:pt x="0" y="1"/>
                    <a:pt x="0"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59"/>
            <p:cNvSpPr/>
            <p:nvPr/>
          </p:nvSpPr>
          <p:spPr>
            <a:xfrm>
              <a:off x="1331475" y="1363075"/>
              <a:ext cx="28850" cy="31350"/>
            </a:xfrm>
            <a:custGeom>
              <a:avLst/>
              <a:gdLst/>
              <a:ahLst/>
              <a:cxnLst/>
              <a:rect l="l" t="t" r="r" b="b"/>
              <a:pathLst>
                <a:path w="1154" h="1254" extrusionOk="0">
                  <a:moveTo>
                    <a:pt x="928" y="0"/>
                  </a:moveTo>
                  <a:lnTo>
                    <a:pt x="928" y="301"/>
                  </a:lnTo>
                  <a:lnTo>
                    <a:pt x="928" y="1079"/>
                  </a:lnTo>
                  <a:lnTo>
                    <a:pt x="928" y="1079"/>
                  </a:lnTo>
                  <a:cubicBezTo>
                    <a:pt x="446" y="812"/>
                    <a:pt x="0" y="727"/>
                    <a:pt x="0" y="727"/>
                  </a:cubicBezTo>
                  <a:lnTo>
                    <a:pt x="0" y="727"/>
                  </a:lnTo>
                  <a:cubicBezTo>
                    <a:pt x="0" y="727"/>
                    <a:pt x="426" y="927"/>
                    <a:pt x="1053" y="1253"/>
                  </a:cubicBezTo>
                  <a:lnTo>
                    <a:pt x="1153" y="1153"/>
                  </a:lnTo>
                  <a:cubicBezTo>
                    <a:pt x="1153" y="827"/>
                    <a:pt x="1053" y="526"/>
                    <a:pt x="1053" y="301"/>
                  </a:cubicBezTo>
                  <a:cubicBezTo>
                    <a:pt x="1053" y="100"/>
                    <a:pt x="1053" y="0"/>
                    <a:pt x="928"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59"/>
            <p:cNvSpPr/>
            <p:nvPr/>
          </p:nvSpPr>
          <p:spPr>
            <a:xfrm>
              <a:off x="1420450" y="1488375"/>
              <a:ext cx="28200" cy="33850"/>
            </a:xfrm>
            <a:custGeom>
              <a:avLst/>
              <a:gdLst/>
              <a:ahLst/>
              <a:cxnLst/>
              <a:rect l="l" t="t" r="r" b="b"/>
              <a:pathLst>
                <a:path w="1128" h="1354" extrusionOk="0">
                  <a:moveTo>
                    <a:pt x="0" y="1"/>
                  </a:moveTo>
                  <a:lnTo>
                    <a:pt x="0" y="101"/>
                  </a:lnTo>
                  <a:lnTo>
                    <a:pt x="0" y="928"/>
                  </a:lnTo>
                  <a:cubicBezTo>
                    <a:pt x="100" y="1153"/>
                    <a:pt x="100" y="1354"/>
                    <a:pt x="100" y="1354"/>
                  </a:cubicBezTo>
                  <a:lnTo>
                    <a:pt x="100" y="928"/>
                  </a:lnTo>
                  <a:lnTo>
                    <a:pt x="100" y="237"/>
                  </a:lnTo>
                  <a:lnTo>
                    <a:pt x="100" y="237"/>
                  </a:lnTo>
                  <a:cubicBezTo>
                    <a:pt x="568" y="407"/>
                    <a:pt x="951" y="553"/>
                    <a:pt x="1080" y="553"/>
                  </a:cubicBezTo>
                  <a:cubicBezTo>
                    <a:pt x="1111" y="553"/>
                    <a:pt x="1128" y="545"/>
                    <a:pt x="1128" y="527"/>
                  </a:cubicBezTo>
                  <a:cubicBezTo>
                    <a:pt x="1128" y="527"/>
                    <a:pt x="627" y="301"/>
                    <a:pt x="100" y="101"/>
                  </a:cubicBezTo>
                  <a:lnTo>
                    <a:pt x="0"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59"/>
            <p:cNvSpPr/>
            <p:nvPr/>
          </p:nvSpPr>
          <p:spPr>
            <a:xfrm>
              <a:off x="1409800" y="1472725"/>
              <a:ext cx="18175" cy="23200"/>
            </a:xfrm>
            <a:custGeom>
              <a:avLst/>
              <a:gdLst/>
              <a:ahLst/>
              <a:cxnLst/>
              <a:rect l="l" t="t" r="r" b="b"/>
              <a:pathLst>
                <a:path w="727" h="928" extrusionOk="0">
                  <a:moveTo>
                    <a:pt x="0" y="0"/>
                  </a:moveTo>
                  <a:lnTo>
                    <a:pt x="0" y="100"/>
                  </a:lnTo>
                  <a:lnTo>
                    <a:pt x="0" y="727"/>
                  </a:lnTo>
                  <a:cubicBezTo>
                    <a:pt x="0" y="827"/>
                    <a:pt x="100" y="927"/>
                    <a:pt x="100" y="927"/>
                  </a:cubicBezTo>
                  <a:lnTo>
                    <a:pt x="100" y="727"/>
                  </a:lnTo>
                  <a:lnTo>
                    <a:pt x="100" y="225"/>
                  </a:lnTo>
                  <a:lnTo>
                    <a:pt x="100" y="225"/>
                  </a:lnTo>
                  <a:cubicBezTo>
                    <a:pt x="473" y="320"/>
                    <a:pt x="727" y="426"/>
                    <a:pt x="727" y="426"/>
                  </a:cubicBezTo>
                  <a:cubicBezTo>
                    <a:pt x="727" y="301"/>
                    <a:pt x="526" y="201"/>
                    <a:pt x="100"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59"/>
            <p:cNvSpPr/>
            <p:nvPr/>
          </p:nvSpPr>
          <p:spPr>
            <a:xfrm>
              <a:off x="1436100" y="1378725"/>
              <a:ext cx="23200" cy="28850"/>
            </a:xfrm>
            <a:custGeom>
              <a:avLst/>
              <a:gdLst/>
              <a:ahLst/>
              <a:cxnLst/>
              <a:rect l="l" t="t" r="r" b="b"/>
              <a:pathLst>
                <a:path w="928" h="1154" extrusionOk="0">
                  <a:moveTo>
                    <a:pt x="502" y="1"/>
                  </a:moveTo>
                  <a:cubicBezTo>
                    <a:pt x="402" y="1"/>
                    <a:pt x="201" y="527"/>
                    <a:pt x="1" y="1053"/>
                  </a:cubicBezTo>
                  <a:lnTo>
                    <a:pt x="1" y="1153"/>
                  </a:lnTo>
                  <a:lnTo>
                    <a:pt x="101" y="1153"/>
                  </a:lnTo>
                  <a:cubicBezTo>
                    <a:pt x="402" y="1153"/>
                    <a:pt x="727" y="1153"/>
                    <a:pt x="928" y="1053"/>
                  </a:cubicBezTo>
                  <a:lnTo>
                    <a:pt x="133" y="1053"/>
                  </a:lnTo>
                  <a:cubicBezTo>
                    <a:pt x="322" y="472"/>
                    <a:pt x="502" y="1"/>
                    <a:pt x="502"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59"/>
            <p:cNvSpPr/>
            <p:nvPr/>
          </p:nvSpPr>
          <p:spPr>
            <a:xfrm>
              <a:off x="1417300" y="1398950"/>
              <a:ext cx="23850" cy="18650"/>
            </a:xfrm>
            <a:custGeom>
              <a:avLst/>
              <a:gdLst/>
              <a:ahLst/>
              <a:cxnLst/>
              <a:rect l="l" t="t" r="r" b="b"/>
              <a:pathLst>
                <a:path w="954" h="746" extrusionOk="0">
                  <a:moveTo>
                    <a:pt x="418" y="0"/>
                  </a:moveTo>
                  <a:cubicBezTo>
                    <a:pt x="379" y="0"/>
                    <a:pt x="214" y="294"/>
                    <a:pt x="126" y="645"/>
                  </a:cubicBezTo>
                  <a:lnTo>
                    <a:pt x="1" y="745"/>
                  </a:lnTo>
                  <a:lnTo>
                    <a:pt x="753" y="745"/>
                  </a:lnTo>
                  <a:cubicBezTo>
                    <a:pt x="853" y="645"/>
                    <a:pt x="953" y="645"/>
                    <a:pt x="953" y="645"/>
                  </a:cubicBezTo>
                  <a:lnTo>
                    <a:pt x="252" y="645"/>
                  </a:lnTo>
                  <a:cubicBezTo>
                    <a:pt x="343" y="292"/>
                    <a:pt x="427" y="19"/>
                    <a:pt x="427" y="19"/>
                  </a:cubicBezTo>
                  <a:cubicBezTo>
                    <a:pt x="427" y="6"/>
                    <a:pt x="424" y="0"/>
                    <a:pt x="418"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59"/>
            <p:cNvSpPr/>
            <p:nvPr/>
          </p:nvSpPr>
          <p:spPr>
            <a:xfrm>
              <a:off x="1305150" y="1472725"/>
              <a:ext cx="31350" cy="26650"/>
            </a:xfrm>
            <a:custGeom>
              <a:avLst/>
              <a:gdLst/>
              <a:ahLst/>
              <a:cxnLst/>
              <a:rect l="l" t="t" r="r" b="b"/>
              <a:pathLst>
                <a:path w="1254" h="1066" extrusionOk="0">
                  <a:moveTo>
                    <a:pt x="326" y="0"/>
                  </a:moveTo>
                  <a:cubicBezTo>
                    <a:pt x="101" y="100"/>
                    <a:pt x="1" y="100"/>
                    <a:pt x="1" y="100"/>
                  </a:cubicBezTo>
                  <a:lnTo>
                    <a:pt x="1121" y="100"/>
                  </a:lnTo>
                  <a:cubicBezTo>
                    <a:pt x="929" y="672"/>
                    <a:pt x="734" y="1053"/>
                    <a:pt x="853" y="1053"/>
                  </a:cubicBezTo>
                  <a:cubicBezTo>
                    <a:pt x="853" y="1061"/>
                    <a:pt x="854" y="1065"/>
                    <a:pt x="857" y="1065"/>
                  </a:cubicBezTo>
                  <a:cubicBezTo>
                    <a:pt x="886" y="1065"/>
                    <a:pt x="1070" y="583"/>
                    <a:pt x="1254" y="100"/>
                  </a:cubicBezTo>
                  <a:lnTo>
                    <a:pt x="1254"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59"/>
            <p:cNvSpPr/>
            <p:nvPr/>
          </p:nvSpPr>
          <p:spPr>
            <a:xfrm>
              <a:off x="1331475" y="1462050"/>
              <a:ext cx="23200" cy="18200"/>
            </a:xfrm>
            <a:custGeom>
              <a:avLst/>
              <a:gdLst/>
              <a:ahLst/>
              <a:cxnLst/>
              <a:rect l="l" t="t" r="r" b="b"/>
              <a:pathLst>
                <a:path w="928" h="728" extrusionOk="0">
                  <a:moveTo>
                    <a:pt x="201" y="1"/>
                  </a:moveTo>
                  <a:cubicBezTo>
                    <a:pt x="100" y="1"/>
                    <a:pt x="0" y="1"/>
                    <a:pt x="0" y="101"/>
                  </a:cubicBezTo>
                  <a:lnTo>
                    <a:pt x="703" y="101"/>
                  </a:lnTo>
                  <a:cubicBezTo>
                    <a:pt x="611" y="473"/>
                    <a:pt x="527" y="728"/>
                    <a:pt x="527" y="728"/>
                  </a:cubicBezTo>
                  <a:cubicBezTo>
                    <a:pt x="527" y="728"/>
                    <a:pt x="727" y="427"/>
                    <a:pt x="827" y="101"/>
                  </a:cubicBezTo>
                  <a:lnTo>
                    <a:pt x="92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59"/>
            <p:cNvSpPr/>
            <p:nvPr/>
          </p:nvSpPr>
          <p:spPr>
            <a:xfrm>
              <a:off x="1315925" y="1412550"/>
              <a:ext cx="20575" cy="20725"/>
            </a:xfrm>
            <a:custGeom>
              <a:avLst/>
              <a:gdLst/>
              <a:ahLst/>
              <a:cxnLst/>
              <a:rect l="l" t="t" r="r" b="b"/>
              <a:pathLst>
                <a:path w="823" h="829" extrusionOk="0">
                  <a:moveTo>
                    <a:pt x="96" y="1"/>
                  </a:moveTo>
                  <a:cubicBezTo>
                    <a:pt x="96" y="1"/>
                    <a:pt x="96" y="101"/>
                    <a:pt x="196" y="101"/>
                  </a:cubicBezTo>
                  <a:cubicBezTo>
                    <a:pt x="395" y="190"/>
                    <a:pt x="496" y="298"/>
                    <a:pt x="655" y="459"/>
                  </a:cubicBezTo>
                  <a:lnTo>
                    <a:pt x="655" y="459"/>
                  </a:lnTo>
                  <a:cubicBezTo>
                    <a:pt x="265" y="648"/>
                    <a:pt x="1" y="828"/>
                    <a:pt x="96" y="828"/>
                  </a:cubicBezTo>
                  <a:cubicBezTo>
                    <a:pt x="96" y="828"/>
                    <a:pt x="422" y="728"/>
                    <a:pt x="722" y="527"/>
                  </a:cubicBezTo>
                  <a:lnTo>
                    <a:pt x="823" y="527"/>
                  </a:lnTo>
                  <a:lnTo>
                    <a:pt x="722" y="427"/>
                  </a:lnTo>
                  <a:cubicBezTo>
                    <a:pt x="622" y="327"/>
                    <a:pt x="422" y="201"/>
                    <a:pt x="296" y="101"/>
                  </a:cubicBezTo>
                  <a:cubicBezTo>
                    <a:pt x="196" y="1"/>
                    <a:pt x="96" y="1"/>
                    <a:pt x="96"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59"/>
            <p:cNvSpPr/>
            <p:nvPr/>
          </p:nvSpPr>
          <p:spPr>
            <a:xfrm>
              <a:off x="1385975" y="1370575"/>
              <a:ext cx="23850" cy="21325"/>
            </a:xfrm>
            <a:custGeom>
              <a:avLst/>
              <a:gdLst/>
              <a:ahLst/>
              <a:cxnLst/>
              <a:rect l="l" t="t" r="r" b="b"/>
              <a:pathLst>
                <a:path w="954" h="853" extrusionOk="0">
                  <a:moveTo>
                    <a:pt x="126" y="1"/>
                  </a:moveTo>
                  <a:cubicBezTo>
                    <a:pt x="1" y="1"/>
                    <a:pt x="126" y="327"/>
                    <a:pt x="326" y="753"/>
                  </a:cubicBezTo>
                  <a:lnTo>
                    <a:pt x="326" y="853"/>
                  </a:lnTo>
                  <a:lnTo>
                    <a:pt x="427" y="753"/>
                  </a:lnTo>
                  <a:lnTo>
                    <a:pt x="853" y="327"/>
                  </a:lnTo>
                  <a:cubicBezTo>
                    <a:pt x="853" y="226"/>
                    <a:pt x="953" y="226"/>
                    <a:pt x="953" y="126"/>
                  </a:cubicBezTo>
                  <a:lnTo>
                    <a:pt x="953" y="126"/>
                  </a:lnTo>
                  <a:cubicBezTo>
                    <a:pt x="953" y="126"/>
                    <a:pt x="853" y="226"/>
                    <a:pt x="753" y="327"/>
                  </a:cubicBezTo>
                  <a:cubicBezTo>
                    <a:pt x="635" y="421"/>
                    <a:pt x="539" y="515"/>
                    <a:pt x="361" y="609"/>
                  </a:cubicBezTo>
                  <a:lnTo>
                    <a:pt x="361" y="609"/>
                  </a:lnTo>
                  <a:cubicBezTo>
                    <a:pt x="204" y="256"/>
                    <a:pt x="126" y="1"/>
                    <a:pt x="126"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59"/>
            <p:cNvSpPr/>
            <p:nvPr/>
          </p:nvSpPr>
          <p:spPr>
            <a:xfrm>
              <a:off x="1360300" y="1488375"/>
              <a:ext cx="20700" cy="20700"/>
            </a:xfrm>
            <a:custGeom>
              <a:avLst/>
              <a:gdLst/>
              <a:ahLst/>
              <a:cxnLst/>
              <a:rect l="l" t="t" r="r" b="b"/>
              <a:pathLst>
                <a:path w="828" h="828" extrusionOk="0">
                  <a:moveTo>
                    <a:pt x="627" y="1"/>
                  </a:moveTo>
                  <a:lnTo>
                    <a:pt x="526" y="101"/>
                  </a:lnTo>
                  <a:cubicBezTo>
                    <a:pt x="301" y="201"/>
                    <a:pt x="201" y="427"/>
                    <a:pt x="100" y="527"/>
                  </a:cubicBezTo>
                  <a:lnTo>
                    <a:pt x="0" y="627"/>
                  </a:lnTo>
                  <a:cubicBezTo>
                    <a:pt x="0" y="657"/>
                    <a:pt x="9" y="669"/>
                    <a:pt x="23" y="669"/>
                  </a:cubicBezTo>
                  <a:cubicBezTo>
                    <a:pt x="59" y="669"/>
                    <a:pt x="130" y="598"/>
                    <a:pt x="201" y="527"/>
                  </a:cubicBezTo>
                  <a:cubicBezTo>
                    <a:pt x="291" y="437"/>
                    <a:pt x="381" y="327"/>
                    <a:pt x="561" y="232"/>
                  </a:cubicBezTo>
                  <a:lnTo>
                    <a:pt x="561" y="232"/>
                  </a:lnTo>
                  <a:cubicBezTo>
                    <a:pt x="667" y="588"/>
                    <a:pt x="827" y="828"/>
                    <a:pt x="827" y="828"/>
                  </a:cubicBezTo>
                  <a:cubicBezTo>
                    <a:pt x="827" y="828"/>
                    <a:pt x="727" y="527"/>
                    <a:pt x="627" y="101"/>
                  </a:cubicBezTo>
                  <a:lnTo>
                    <a:pt x="62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59"/>
            <p:cNvSpPr/>
            <p:nvPr/>
          </p:nvSpPr>
          <p:spPr>
            <a:xfrm>
              <a:off x="1432975" y="1436375"/>
              <a:ext cx="21325" cy="21825"/>
            </a:xfrm>
            <a:custGeom>
              <a:avLst/>
              <a:gdLst/>
              <a:ahLst/>
              <a:cxnLst/>
              <a:rect l="l" t="t" r="r" b="b"/>
              <a:pathLst>
                <a:path w="853" h="873" extrusionOk="0">
                  <a:moveTo>
                    <a:pt x="852" y="0"/>
                  </a:moveTo>
                  <a:cubicBezTo>
                    <a:pt x="752" y="0"/>
                    <a:pt x="527" y="101"/>
                    <a:pt x="126" y="401"/>
                  </a:cubicBezTo>
                  <a:lnTo>
                    <a:pt x="0" y="401"/>
                  </a:lnTo>
                  <a:lnTo>
                    <a:pt x="126" y="502"/>
                  </a:lnTo>
                  <a:cubicBezTo>
                    <a:pt x="326" y="627"/>
                    <a:pt x="527" y="727"/>
                    <a:pt x="627" y="827"/>
                  </a:cubicBezTo>
                  <a:cubicBezTo>
                    <a:pt x="710" y="827"/>
                    <a:pt x="783" y="872"/>
                    <a:pt x="822" y="872"/>
                  </a:cubicBezTo>
                  <a:cubicBezTo>
                    <a:pt x="841" y="872"/>
                    <a:pt x="852" y="861"/>
                    <a:pt x="852" y="827"/>
                  </a:cubicBezTo>
                  <a:lnTo>
                    <a:pt x="627" y="727"/>
                  </a:lnTo>
                  <a:cubicBezTo>
                    <a:pt x="538" y="639"/>
                    <a:pt x="450" y="531"/>
                    <a:pt x="292" y="437"/>
                  </a:cubicBezTo>
                  <a:lnTo>
                    <a:pt x="292" y="437"/>
                  </a:lnTo>
                  <a:cubicBezTo>
                    <a:pt x="573" y="173"/>
                    <a:pt x="852" y="0"/>
                    <a:pt x="852"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59"/>
            <p:cNvSpPr/>
            <p:nvPr/>
          </p:nvSpPr>
          <p:spPr>
            <a:xfrm>
              <a:off x="1380975" y="1389375"/>
              <a:ext cx="31350" cy="28225"/>
            </a:xfrm>
            <a:custGeom>
              <a:avLst/>
              <a:gdLst/>
              <a:ahLst/>
              <a:cxnLst/>
              <a:rect l="l" t="t" r="r" b="b"/>
              <a:pathLst>
                <a:path w="1254" h="1129" extrusionOk="0">
                  <a:moveTo>
                    <a:pt x="0" y="1"/>
                  </a:moveTo>
                  <a:cubicBezTo>
                    <a:pt x="0" y="101"/>
                    <a:pt x="100" y="502"/>
                    <a:pt x="326" y="1128"/>
                  </a:cubicBezTo>
                  <a:lnTo>
                    <a:pt x="426" y="1128"/>
                  </a:lnTo>
                  <a:cubicBezTo>
                    <a:pt x="627" y="928"/>
                    <a:pt x="827" y="727"/>
                    <a:pt x="1053" y="627"/>
                  </a:cubicBezTo>
                  <a:cubicBezTo>
                    <a:pt x="1153" y="402"/>
                    <a:pt x="1253" y="402"/>
                    <a:pt x="1253" y="301"/>
                  </a:cubicBezTo>
                  <a:lnTo>
                    <a:pt x="1253" y="301"/>
                  </a:lnTo>
                  <a:cubicBezTo>
                    <a:pt x="1253" y="301"/>
                    <a:pt x="1153" y="402"/>
                    <a:pt x="953" y="502"/>
                  </a:cubicBezTo>
                  <a:cubicBezTo>
                    <a:pt x="745" y="710"/>
                    <a:pt x="558" y="811"/>
                    <a:pt x="373" y="983"/>
                  </a:cubicBezTo>
                  <a:lnTo>
                    <a:pt x="373" y="983"/>
                  </a:lnTo>
                  <a:cubicBezTo>
                    <a:pt x="170" y="426"/>
                    <a:pt x="0" y="1"/>
                    <a:pt x="0"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59"/>
            <p:cNvSpPr/>
            <p:nvPr/>
          </p:nvSpPr>
          <p:spPr>
            <a:xfrm>
              <a:off x="1342125" y="1410050"/>
              <a:ext cx="28225" cy="31350"/>
            </a:xfrm>
            <a:custGeom>
              <a:avLst/>
              <a:gdLst/>
              <a:ahLst/>
              <a:cxnLst/>
              <a:rect l="l" t="t" r="r" b="b"/>
              <a:pathLst>
                <a:path w="1129" h="1254" extrusionOk="0">
                  <a:moveTo>
                    <a:pt x="301" y="1"/>
                  </a:moveTo>
                  <a:cubicBezTo>
                    <a:pt x="301" y="1"/>
                    <a:pt x="301" y="101"/>
                    <a:pt x="502" y="301"/>
                  </a:cubicBezTo>
                  <a:cubicBezTo>
                    <a:pt x="615" y="415"/>
                    <a:pt x="791" y="591"/>
                    <a:pt x="973" y="848"/>
                  </a:cubicBezTo>
                  <a:lnTo>
                    <a:pt x="973" y="848"/>
                  </a:lnTo>
                  <a:cubicBezTo>
                    <a:pt x="378" y="1059"/>
                    <a:pt x="0" y="1157"/>
                    <a:pt x="0" y="1254"/>
                  </a:cubicBezTo>
                  <a:cubicBezTo>
                    <a:pt x="0" y="1254"/>
                    <a:pt x="502" y="1154"/>
                    <a:pt x="1028" y="928"/>
                  </a:cubicBezTo>
                  <a:lnTo>
                    <a:pt x="1128" y="928"/>
                  </a:lnTo>
                  <a:lnTo>
                    <a:pt x="1128" y="828"/>
                  </a:lnTo>
                  <a:cubicBezTo>
                    <a:pt x="928" y="627"/>
                    <a:pt x="727" y="427"/>
                    <a:pt x="502" y="201"/>
                  </a:cubicBezTo>
                  <a:cubicBezTo>
                    <a:pt x="401" y="101"/>
                    <a:pt x="301" y="1"/>
                    <a:pt x="301"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59"/>
            <p:cNvSpPr/>
            <p:nvPr/>
          </p:nvSpPr>
          <p:spPr>
            <a:xfrm>
              <a:off x="1362800" y="1452025"/>
              <a:ext cx="31350" cy="31375"/>
            </a:xfrm>
            <a:custGeom>
              <a:avLst/>
              <a:gdLst/>
              <a:ahLst/>
              <a:cxnLst/>
              <a:rect l="l" t="t" r="r" b="b"/>
              <a:pathLst>
                <a:path w="1254" h="1255" extrusionOk="0">
                  <a:moveTo>
                    <a:pt x="928" y="1"/>
                  </a:moveTo>
                  <a:lnTo>
                    <a:pt x="827" y="101"/>
                  </a:lnTo>
                  <a:cubicBezTo>
                    <a:pt x="527" y="302"/>
                    <a:pt x="301" y="502"/>
                    <a:pt x="201" y="628"/>
                  </a:cubicBezTo>
                  <a:cubicBezTo>
                    <a:pt x="0" y="828"/>
                    <a:pt x="0" y="928"/>
                    <a:pt x="0" y="928"/>
                  </a:cubicBezTo>
                  <a:cubicBezTo>
                    <a:pt x="0" y="928"/>
                    <a:pt x="101" y="828"/>
                    <a:pt x="201" y="728"/>
                  </a:cubicBezTo>
                  <a:cubicBezTo>
                    <a:pt x="426" y="628"/>
                    <a:pt x="627" y="402"/>
                    <a:pt x="827" y="201"/>
                  </a:cubicBezTo>
                  <a:cubicBezTo>
                    <a:pt x="928" y="728"/>
                    <a:pt x="1153" y="1254"/>
                    <a:pt x="1153" y="1254"/>
                  </a:cubicBezTo>
                  <a:cubicBezTo>
                    <a:pt x="1253" y="1254"/>
                    <a:pt x="1153" y="728"/>
                    <a:pt x="928" y="101"/>
                  </a:cubicBezTo>
                  <a:lnTo>
                    <a:pt x="92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59"/>
            <p:cNvSpPr/>
            <p:nvPr/>
          </p:nvSpPr>
          <p:spPr>
            <a:xfrm>
              <a:off x="1401650" y="1430725"/>
              <a:ext cx="31350" cy="31350"/>
            </a:xfrm>
            <a:custGeom>
              <a:avLst/>
              <a:gdLst/>
              <a:ahLst/>
              <a:cxnLst/>
              <a:rect l="l" t="t" r="r" b="b"/>
              <a:pathLst>
                <a:path w="1254" h="1254" extrusionOk="0">
                  <a:moveTo>
                    <a:pt x="1253" y="1"/>
                  </a:moveTo>
                  <a:cubicBezTo>
                    <a:pt x="1153" y="1"/>
                    <a:pt x="752" y="101"/>
                    <a:pt x="126" y="327"/>
                  </a:cubicBezTo>
                  <a:lnTo>
                    <a:pt x="0" y="327"/>
                  </a:lnTo>
                  <a:lnTo>
                    <a:pt x="126" y="427"/>
                  </a:lnTo>
                  <a:cubicBezTo>
                    <a:pt x="326" y="728"/>
                    <a:pt x="527" y="953"/>
                    <a:pt x="627" y="1053"/>
                  </a:cubicBezTo>
                  <a:cubicBezTo>
                    <a:pt x="852" y="1154"/>
                    <a:pt x="852" y="1254"/>
                    <a:pt x="953" y="1254"/>
                  </a:cubicBezTo>
                  <a:cubicBezTo>
                    <a:pt x="953" y="1254"/>
                    <a:pt x="852" y="1154"/>
                    <a:pt x="752" y="953"/>
                  </a:cubicBezTo>
                  <a:cubicBezTo>
                    <a:pt x="541" y="859"/>
                    <a:pt x="440" y="656"/>
                    <a:pt x="263" y="383"/>
                  </a:cubicBezTo>
                  <a:lnTo>
                    <a:pt x="263" y="383"/>
                  </a:lnTo>
                  <a:cubicBezTo>
                    <a:pt x="824" y="208"/>
                    <a:pt x="1253" y="94"/>
                    <a:pt x="1253"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59"/>
            <p:cNvSpPr/>
            <p:nvPr/>
          </p:nvSpPr>
          <p:spPr>
            <a:xfrm>
              <a:off x="1276325" y="540375"/>
              <a:ext cx="318950" cy="355525"/>
            </a:xfrm>
            <a:custGeom>
              <a:avLst/>
              <a:gdLst/>
              <a:ahLst/>
              <a:cxnLst/>
              <a:rect l="l" t="t" r="r" b="b"/>
              <a:pathLst>
                <a:path w="12758" h="14221" extrusionOk="0">
                  <a:moveTo>
                    <a:pt x="7269" y="6016"/>
                  </a:moveTo>
                  <a:cubicBezTo>
                    <a:pt x="7501" y="6016"/>
                    <a:pt x="7733" y="6066"/>
                    <a:pt x="7946" y="6166"/>
                  </a:cubicBezTo>
                  <a:cubicBezTo>
                    <a:pt x="8372" y="6492"/>
                    <a:pt x="8672" y="6893"/>
                    <a:pt x="8898" y="7419"/>
                  </a:cubicBezTo>
                  <a:cubicBezTo>
                    <a:pt x="9005" y="7757"/>
                    <a:pt x="9036" y="8121"/>
                    <a:pt x="9012" y="8486"/>
                  </a:cubicBezTo>
                  <a:lnTo>
                    <a:pt x="9012" y="8486"/>
                  </a:lnTo>
                  <a:cubicBezTo>
                    <a:pt x="8735" y="8560"/>
                    <a:pt x="8441" y="8616"/>
                    <a:pt x="8146" y="8672"/>
                  </a:cubicBezTo>
                  <a:cubicBezTo>
                    <a:pt x="7645" y="8672"/>
                    <a:pt x="7118" y="8572"/>
                    <a:pt x="6692" y="8372"/>
                  </a:cubicBezTo>
                  <a:cubicBezTo>
                    <a:pt x="6266" y="8146"/>
                    <a:pt x="5966" y="7745"/>
                    <a:pt x="5865" y="7219"/>
                  </a:cubicBezTo>
                  <a:cubicBezTo>
                    <a:pt x="5865" y="6793"/>
                    <a:pt x="6066" y="6392"/>
                    <a:pt x="6592" y="6166"/>
                  </a:cubicBezTo>
                  <a:cubicBezTo>
                    <a:pt x="6805" y="6066"/>
                    <a:pt x="7037" y="6016"/>
                    <a:pt x="7269" y="6016"/>
                  </a:cubicBezTo>
                  <a:close/>
                  <a:moveTo>
                    <a:pt x="9525" y="1"/>
                  </a:moveTo>
                  <a:cubicBezTo>
                    <a:pt x="9399" y="1"/>
                    <a:pt x="9525" y="126"/>
                    <a:pt x="9725" y="226"/>
                  </a:cubicBezTo>
                  <a:cubicBezTo>
                    <a:pt x="9926" y="326"/>
                    <a:pt x="10251" y="527"/>
                    <a:pt x="10552" y="853"/>
                  </a:cubicBezTo>
                  <a:cubicBezTo>
                    <a:pt x="10878" y="1053"/>
                    <a:pt x="11279" y="1479"/>
                    <a:pt x="11605" y="2006"/>
                  </a:cubicBezTo>
                  <a:cubicBezTo>
                    <a:pt x="11805" y="2507"/>
                    <a:pt x="12131" y="3259"/>
                    <a:pt x="12131" y="3986"/>
                  </a:cubicBezTo>
                  <a:cubicBezTo>
                    <a:pt x="12231" y="4712"/>
                    <a:pt x="12031" y="5539"/>
                    <a:pt x="11605" y="6392"/>
                  </a:cubicBezTo>
                  <a:cubicBezTo>
                    <a:pt x="11189" y="7101"/>
                    <a:pt x="10582" y="7811"/>
                    <a:pt x="9690" y="8241"/>
                  </a:cubicBezTo>
                  <a:lnTo>
                    <a:pt x="9690" y="8241"/>
                  </a:lnTo>
                  <a:cubicBezTo>
                    <a:pt x="9685" y="7911"/>
                    <a:pt x="9635" y="7565"/>
                    <a:pt x="9525" y="7219"/>
                  </a:cubicBezTo>
                  <a:cubicBezTo>
                    <a:pt x="9299" y="6592"/>
                    <a:pt x="8898" y="6066"/>
                    <a:pt x="8372" y="5640"/>
                  </a:cubicBezTo>
                  <a:cubicBezTo>
                    <a:pt x="8046" y="5439"/>
                    <a:pt x="7745" y="5339"/>
                    <a:pt x="7319" y="5339"/>
                  </a:cubicBezTo>
                  <a:cubicBezTo>
                    <a:pt x="7018" y="5339"/>
                    <a:pt x="6592" y="5439"/>
                    <a:pt x="6266" y="5539"/>
                  </a:cubicBezTo>
                  <a:cubicBezTo>
                    <a:pt x="5966" y="5765"/>
                    <a:pt x="5640" y="5966"/>
                    <a:pt x="5439" y="6266"/>
                  </a:cubicBezTo>
                  <a:cubicBezTo>
                    <a:pt x="5239" y="6592"/>
                    <a:pt x="5239" y="7018"/>
                    <a:pt x="5239" y="7319"/>
                  </a:cubicBezTo>
                  <a:cubicBezTo>
                    <a:pt x="5339" y="8046"/>
                    <a:pt x="5865" y="8672"/>
                    <a:pt x="6392" y="8998"/>
                  </a:cubicBezTo>
                  <a:cubicBezTo>
                    <a:pt x="6850" y="9145"/>
                    <a:pt x="7309" y="9238"/>
                    <a:pt x="7768" y="9238"/>
                  </a:cubicBezTo>
                  <a:cubicBezTo>
                    <a:pt x="7936" y="9238"/>
                    <a:pt x="8103" y="9225"/>
                    <a:pt x="8271" y="9199"/>
                  </a:cubicBezTo>
                  <a:cubicBezTo>
                    <a:pt x="8473" y="9199"/>
                    <a:pt x="8694" y="9166"/>
                    <a:pt x="8921" y="9113"/>
                  </a:cubicBezTo>
                  <a:lnTo>
                    <a:pt x="8921" y="9113"/>
                  </a:lnTo>
                  <a:cubicBezTo>
                    <a:pt x="8823" y="9559"/>
                    <a:pt x="8660" y="9987"/>
                    <a:pt x="8472" y="10352"/>
                  </a:cubicBezTo>
                  <a:cubicBezTo>
                    <a:pt x="8046" y="11279"/>
                    <a:pt x="7419" y="12031"/>
                    <a:pt x="6692" y="12657"/>
                  </a:cubicBezTo>
                  <a:cubicBezTo>
                    <a:pt x="6066" y="13159"/>
                    <a:pt x="5239" y="13585"/>
                    <a:pt x="4512" y="13685"/>
                  </a:cubicBezTo>
                  <a:cubicBezTo>
                    <a:pt x="4136" y="13735"/>
                    <a:pt x="3766" y="13760"/>
                    <a:pt x="3412" y="13760"/>
                  </a:cubicBezTo>
                  <a:cubicBezTo>
                    <a:pt x="3058" y="13760"/>
                    <a:pt x="2720" y="13735"/>
                    <a:pt x="2407" y="13685"/>
                  </a:cubicBezTo>
                  <a:cubicBezTo>
                    <a:pt x="1880" y="13484"/>
                    <a:pt x="1379" y="13284"/>
                    <a:pt x="1053" y="13058"/>
                  </a:cubicBezTo>
                  <a:cubicBezTo>
                    <a:pt x="627" y="12858"/>
                    <a:pt x="427" y="12532"/>
                    <a:pt x="226" y="12432"/>
                  </a:cubicBezTo>
                  <a:cubicBezTo>
                    <a:pt x="126" y="12231"/>
                    <a:pt x="1" y="12131"/>
                    <a:pt x="1" y="12131"/>
                  </a:cubicBezTo>
                  <a:lnTo>
                    <a:pt x="1" y="12131"/>
                  </a:lnTo>
                  <a:cubicBezTo>
                    <a:pt x="1" y="12131"/>
                    <a:pt x="1" y="12331"/>
                    <a:pt x="126" y="12432"/>
                  </a:cubicBezTo>
                  <a:cubicBezTo>
                    <a:pt x="326" y="12657"/>
                    <a:pt x="527" y="12958"/>
                    <a:pt x="853" y="13284"/>
                  </a:cubicBezTo>
                  <a:cubicBezTo>
                    <a:pt x="1254" y="13484"/>
                    <a:pt x="1680" y="13785"/>
                    <a:pt x="2407" y="14011"/>
                  </a:cubicBezTo>
                  <a:cubicBezTo>
                    <a:pt x="2794" y="14135"/>
                    <a:pt x="3219" y="14220"/>
                    <a:pt x="3689" y="14220"/>
                  </a:cubicBezTo>
                  <a:cubicBezTo>
                    <a:pt x="3980" y="14220"/>
                    <a:pt x="4287" y="14188"/>
                    <a:pt x="4612" y="14111"/>
                  </a:cubicBezTo>
                  <a:cubicBezTo>
                    <a:pt x="5439" y="14011"/>
                    <a:pt x="6266" y="13585"/>
                    <a:pt x="7018" y="13058"/>
                  </a:cubicBezTo>
                  <a:cubicBezTo>
                    <a:pt x="7845" y="12432"/>
                    <a:pt x="8472" y="11605"/>
                    <a:pt x="8998" y="10652"/>
                  </a:cubicBezTo>
                  <a:cubicBezTo>
                    <a:pt x="9299" y="10151"/>
                    <a:pt x="9399" y="9625"/>
                    <a:pt x="9625" y="8998"/>
                  </a:cubicBezTo>
                  <a:cubicBezTo>
                    <a:pt x="9632" y="8961"/>
                    <a:pt x="9638" y="8924"/>
                    <a:pt x="9644" y="8887"/>
                  </a:cubicBezTo>
                  <a:lnTo>
                    <a:pt x="9644" y="8887"/>
                  </a:lnTo>
                  <a:cubicBezTo>
                    <a:pt x="9740" y="8850"/>
                    <a:pt x="9834" y="8812"/>
                    <a:pt x="9926" y="8773"/>
                  </a:cubicBezTo>
                  <a:cubicBezTo>
                    <a:pt x="10878" y="8271"/>
                    <a:pt x="11605" y="7419"/>
                    <a:pt x="12131" y="6592"/>
                  </a:cubicBezTo>
                  <a:cubicBezTo>
                    <a:pt x="12532" y="5765"/>
                    <a:pt x="12758" y="4712"/>
                    <a:pt x="12657" y="3885"/>
                  </a:cubicBezTo>
                  <a:cubicBezTo>
                    <a:pt x="12532" y="3033"/>
                    <a:pt x="12231" y="2407"/>
                    <a:pt x="11905" y="1780"/>
                  </a:cubicBezTo>
                  <a:cubicBezTo>
                    <a:pt x="11504" y="1254"/>
                    <a:pt x="11078" y="853"/>
                    <a:pt x="10778" y="627"/>
                  </a:cubicBezTo>
                  <a:cubicBezTo>
                    <a:pt x="10352" y="326"/>
                    <a:pt x="10026" y="226"/>
                    <a:pt x="9825" y="126"/>
                  </a:cubicBezTo>
                  <a:cubicBezTo>
                    <a:pt x="9625" y="1"/>
                    <a:pt x="9525" y="1"/>
                    <a:pt x="9525"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59"/>
            <p:cNvSpPr/>
            <p:nvPr/>
          </p:nvSpPr>
          <p:spPr>
            <a:xfrm>
              <a:off x="984350" y="389375"/>
              <a:ext cx="438625" cy="412300"/>
            </a:xfrm>
            <a:custGeom>
              <a:avLst/>
              <a:gdLst/>
              <a:ahLst/>
              <a:cxnLst/>
              <a:rect l="l" t="t" r="r" b="b"/>
              <a:pathLst>
                <a:path w="17545" h="16492" extrusionOk="0">
                  <a:moveTo>
                    <a:pt x="5640" y="0"/>
                  </a:moveTo>
                  <a:lnTo>
                    <a:pt x="0" y="7720"/>
                  </a:lnTo>
                  <a:lnTo>
                    <a:pt x="9399" y="13058"/>
                  </a:lnTo>
                  <a:lnTo>
                    <a:pt x="7720" y="16066"/>
                  </a:lnTo>
                  <a:lnTo>
                    <a:pt x="8672" y="16492"/>
                  </a:lnTo>
                  <a:lnTo>
                    <a:pt x="17544" y="4487"/>
                  </a:lnTo>
                  <a:lnTo>
                    <a:pt x="16391" y="4061"/>
                  </a:lnTo>
                  <a:lnTo>
                    <a:pt x="14086" y="6667"/>
                  </a:lnTo>
                  <a:lnTo>
                    <a:pt x="56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59"/>
            <p:cNvSpPr/>
            <p:nvPr/>
          </p:nvSpPr>
          <p:spPr>
            <a:xfrm>
              <a:off x="1185475" y="697025"/>
              <a:ext cx="33850" cy="18825"/>
            </a:xfrm>
            <a:custGeom>
              <a:avLst/>
              <a:gdLst/>
              <a:ahLst/>
              <a:cxnLst/>
              <a:rect l="l" t="t" r="r" b="b"/>
              <a:pathLst>
                <a:path w="1354" h="753" extrusionOk="0">
                  <a:moveTo>
                    <a:pt x="1" y="0"/>
                  </a:moveTo>
                  <a:lnTo>
                    <a:pt x="1" y="0"/>
                  </a:lnTo>
                  <a:lnTo>
                    <a:pt x="1354" y="752"/>
                  </a:lnTo>
                  <a:close/>
                </a:path>
              </a:pathLst>
            </a:custGeom>
            <a:solidFill>
              <a:srgbClr val="4A4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59"/>
            <p:cNvSpPr/>
            <p:nvPr/>
          </p:nvSpPr>
          <p:spPr>
            <a:xfrm>
              <a:off x="1185475" y="527850"/>
              <a:ext cx="151025" cy="188000"/>
            </a:xfrm>
            <a:custGeom>
              <a:avLst/>
              <a:gdLst/>
              <a:ahLst/>
              <a:cxnLst/>
              <a:rect l="l" t="t" r="r" b="b"/>
              <a:pathLst>
                <a:path w="6041" h="7520" extrusionOk="0">
                  <a:moveTo>
                    <a:pt x="4487" y="0"/>
                  </a:moveTo>
                  <a:lnTo>
                    <a:pt x="1" y="6767"/>
                  </a:lnTo>
                  <a:lnTo>
                    <a:pt x="1354" y="7519"/>
                  </a:lnTo>
                  <a:lnTo>
                    <a:pt x="6041" y="1128"/>
                  </a:lnTo>
                  <a:lnTo>
                    <a:pt x="44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59"/>
            <p:cNvSpPr/>
            <p:nvPr/>
          </p:nvSpPr>
          <p:spPr>
            <a:xfrm>
              <a:off x="1125325" y="499025"/>
              <a:ext cx="78350" cy="117200"/>
            </a:xfrm>
            <a:custGeom>
              <a:avLst/>
              <a:gdLst/>
              <a:ahLst/>
              <a:cxnLst/>
              <a:rect l="l" t="t" r="r" b="b"/>
              <a:pathLst>
                <a:path w="3134" h="4688" extrusionOk="0">
                  <a:moveTo>
                    <a:pt x="1" y="0"/>
                  </a:moveTo>
                  <a:cubicBezTo>
                    <a:pt x="1" y="0"/>
                    <a:pt x="727" y="1028"/>
                    <a:pt x="1554" y="2281"/>
                  </a:cubicBezTo>
                  <a:cubicBezTo>
                    <a:pt x="2407" y="3660"/>
                    <a:pt x="3133" y="4687"/>
                    <a:pt x="3133" y="4687"/>
                  </a:cubicBezTo>
                  <a:cubicBezTo>
                    <a:pt x="3133" y="4587"/>
                    <a:pt x="2507" y="3534"/>
                    <a:pt x="1655" y="2281"/>
                  </a:cubicBezTo>
                  <a:cubicBezTo>
                    <a:pt x="727" y="1028"/>
                    <a:pt x="101" y="0"/>
                    <a:pt x="1" y="0"/>
                  </a:cubicBezTo>
                  <a:close/>
                </a:path>
              </a:pathLst>
            </a:custGeom>
            <a:solidFill>
              <a:srgbClr val="4A4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59"/>
            <p:cNvSpPr/>
            <p:nvPr/>
          </p:nvSpPr>
          <p:spPr>
            <a:xfrm>
              <a:off x="1107150" y="516925"/>
              <a:ext cx="106550" cy="68225"/>
            </a:xfrm>
            <a:custGeom>
              <a:avLst/>
              <a:gdLst/>
              <a:ahLst/>
              <a:cxnLst/>
              <a:rect l="l" t="t" r="r" b="b"/>
              <a:pathLst>
                <a:path w="4262" h="2729" extrusionOk="0">
                  <a:moveTo>
                    <a:pt x="4248" y="1"/>
                  </a:moveTo>
                  <a:cubicBezTo>
                    <a:pt x="4129" y="1"/>
                    <a:pt x="3252" y="596"/>
                    <a:pt x="2181" y="1365"/>
                  </a:cubicBezTo>
                  <a:cubicBezTo>
                    <a:pt x="3334" y="638"/>
                    <a:pt x="4261" y="11"/>
                    <a:pt x="4261" y="11"/>
                  </a:cubicBezTo>
                  <a:cubicBezTo>
                    <a:pt x="4261" y="4"/>
                    <a:pt x="4257" y="1"/>
                    <a:pt x="4248" y="1"/>
                  </a:cubicBezTo>
                  <a:close/>
                  <a:moveTo>
                    <a:pt x="2181" y="1365"/>
                  </a:moveTo>
                  <a:lnTo>
                    <a:pt x="2181" y="1365"/>
                  </a:lnTo>
                  <a:cubicBezTo>
                    <a:pt x="928" y="2091"/>
                    <a:pt x="1" y="2718"/>
                    <a:pt x="1" y="2718"/>
                  </a:cubicBezTo>
                  <a:cubicBezTo>
                    <a:pt x="1" y="2725"/>
                    <a:pt x="6" y="2729"/>
                    <a:pt x="16" y="2729"/>
                  </a:cubicBezTo>
                  <a:cubicBezTo>
                    <a:pt x="147" y="2729"/>
                    <a:pt x="1110" y="2133"/>
                    <a:pt x="2181" y="1365"/>
                  </a:cubicBezTo>
                  <a:close/>
                </a:path>
              </a:pathLst>
            </a:custGeom>
            <a:solidFill>
              <a:srgbClr val="4A4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59"/>
            <p:cNvSpPr/>
            <p:nvPr/>
          </p:nvSpPr>
          <p:spPr>
            <a:xfrm>
              <a:off x="1146000" y="496525"/>
              <a:ext cx="26350" cy="117175"/>
            </a:xfrm>
            <a:custGeom>
              <a:avLst/>
              <a:gdLst/>
              <a:ahLst/>
              <a:cxnLst/>
              <a:rect l="l" t="t" r="r" b="b"/>
              <a:pathLst>
                <a:path w="1054" h="4687" extrusionOk="0">
                  <a:moveTo>
                    <a:pt x="953" y="0"/>
                  </a:moveTo>
                  <a:cubicBezTo>
                    <a:pt x="953" y="0"/>
                    <a:pt x="727" y="1028"/>
                    <a:pt x="427" y="2281"/>
                  </a:cubicBezTo>
                  <a:cubicBezTo>
                    <a:pt x="201" y="3634"/>
                    <a:pt x="1" y="4687"/>
                    <a:pt x="1" y="4687"/>
                  </a:cubicBezTo>
                  <a:cubicBezTo>
                    <a:pt x="1" y="4687"/>
                    <a:pt x="326" y="3634"/>
                    <a:pt x="527" y="2381"/>
                  </a:cubicBezTo>
                  <a:cubicBezTo>
                    <a:pt x="828" y="1028"/>
                    <a:pt x="1053" y="0"/>
                    <a:pt x="953" y="0"/>
                  </a:cubicBezTo>
                  <a:close/>
                </a:path>
              </a:pathLst>
            </a:custGeom>
            <a:solidFill>
              <a:srgbClr val="4A4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59"/>
            <p:cNvSpPr/>
            <p:nvPr/>
          </p:nvSpPr>
          <p:spPr>
            <a:xfrm>
              <a:off x="1099000" y="535375"/>
              <a:ext cx="127850" cy="26800"/>
            </a:xfrm>
            <a:custGeom>
              <a:avLst/>
              <a:gdLst/>
              <a:ahLst/>
              <a:cxnLst/>
              <a:rect l="l" t="t" r="r" b="b"/>
              <a:pathLst>
                <a:path w="5114" h="1072" extrusionOk="0">
                  <a:moveTo>
                    <a:pt x="1" y="0"/>
                  </a:moveTo>
                  <a:lnTo>
                    <a:pt x="1" y="0"/>
                  </a:lnTo>
                  <a:cubicBezTo>
                    <a:pt x="1" y="0"/>
                    <a:pt x="1154" y="326"/>
                    <a:pt x="2507" y="627"/>
                  </a:cubicBezTo>
                  <a:cubicBezTo>
                    <a:pt x="3774" y="801"/>
                    <a:pt x="4813" y="1071"/>
                    <a:pt x="5059" y="1071"/>
                  </a:cubicBezTo>
                  <a:cubicBezTo>
                    <a:pt x="5095" y="1071"/>
                    <a:pt x="5114" y="1066"/>
                    <a:pt x="5114" y="1053"/>
                  </a:cubicBezTo>
                  <a:cubicBezTo>
                    <a:pt x="5114" y="1053"/>
                    <a:pt x="3961" y="827"/>
                    <a:pt x="2607" y="526"/>
                  </a:cubicBezTo>
                  <a:cubicBezTo>
                    <a:pt x="1154" y="201"/>
                    <a:pt x="1" y="0"/>
                    <a:pt x="1" y="0"/>
                  </a:cubicBezTo>
                  <a:close/>
                </a:path>
              </a:pathLst>
            </a:custGeom>
            <a:solidFill>
              <a:srgbClr val="4A4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59"/>
            <p:cNvSpPr/>
            <p:nvPr/>
          </p:nvSpPr>
          <p:spPr>
            <a:xfrm>
              <a:off x="1119675" y="501525"/>
              <a:ext cx="21350" cy="18200"/>
            </a:xfrm>
            <a:custGeom>
              <a:avLst/>
              <a:gdLst/>
              <a:ahLst/>
              <a:cxnLst/>
              <a:rect l="l" t="t" r="r" b="b"/>
              <a:pathLst>
                <a:path w="854" h="728" extrusionOk="0">
                  <a:moveTo>
                    <a:pt x="1" y="301"/>
                  </a:moveTo>
                  <a:lnTo>
                    <a:pt x="1" y="301"/>
                  </a:lnTo>
                  <a:cubicBezTo>
                    <a:pt x="1" y="301"/>
                    <a:pt x="327" y="527"/>
                    <a:pt x="753" y="627"/>
                  </a:cubicBezTo>
                  <a:cubicBezTo>
                    <a:pt x="327" y="427"/>
                    <a:pt x="1" y="301"/>
                    <a:pt x="1" y="301"/>
                  </a:cubicBezTo>
                  <a:close/>
                  <a:moveTo>
                    <a:pt x="753" y="1"/>
                  </a:moveTo>
                  <a:lnTo>
                    <a:pt x="753" y="627"/>
                  </a:lnTo>
                  <a:lnTo>
                    <a:pt x="853" y="728"/>
                  </a:lnTo>
                  <a:lnTo>
                    <a:pt x="853" y="627"/>
                  </a:lnTo>
                  <a:cubicBezTo>
                    <a:pt x="853" y="427"/>
                    <a:pt x="853" y="201"/>
                    <a:pt x="753" y="1"/>
                  </a:cubicBezTo>
                  <a:close/>
                </a:path>
              </a:pathLst>
            </a:custGeom>
            <a:solidFill>
              <a:srgbClr val="4A4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59"/>
            <p:cNvSpPr/>
            <p:nvPr/>
          </p:nvSpPr>
          <p:spPr>
            <a:xfrm>
              <a:off x="1182350" y="587375"/>
              <a:ext cx="21325" cy="21325"/>
            </a:xfrm>
            <a:custGeom>
              <a:avLst/>
              <a:gdLst/>
              <a:ahLst/>
              <a:cxnLst/>
              <a:rect l="l" t="t" r="r" b="b"/>
              <a:pathLst>
                <a:path w="853" h="853" extrusionOk="0">
                  <a:moveTo>
                    <a:pt x="126" y="0"/>
                  </a:moveTo>
                  <a:cubicBezTo>
                    <a:pt x="0" y="326"/>
                    <a:pt x="126" y="527"/>
                    <a:pt x="126" y="627"/>
                  </a:cubicBezTo>
                  <a:lnTo>
                    <a:pt x="126" y="126"/>
                  </a:lnTo>
                  <a:cubicBezTo>
                    <a:pt x="527" y="226"/>
                    <a:pt x="852" y="326"/>
                    <a:pt x="852" y="326"/>
                  </a:cubicBezTo>
                  <a:cubicBezTo>
                    <a:pt x="852" y="326"/>
                    <a:pt x="527" y="126"/>
                    <a:pt x="126" y="0"/>
                  </a:cubicBezTo>
                  <a:close/>
                  <a:moveTo>
                    <a:pt x="126" y="627"/>
                  </a:moveTo>
                  <a:lnTo>
                    <a:pt x="126" y="852"/>
                  </a:lnTo>
                  <a:cubicBezTo>
                    <a:pt x="126" y="852"/>
                    <a:pt x="226" y="852"/>
                    <a:pt x="126" y="627"/>
                  </a:cubicBezTo>
                  <a:close/>
                </a:path>
              </a:pathLst>
            </a:custGeom>
            <a:solidFill>
              <a:srgbClr val="4A4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59"/>
            <p:cNvSpPr/>
            <p:nvPr/>
          </p:nvSpPr>
          <p:spPr>
            <a:xfrm>
              <a:off x="1177325" y="574850"/>
              <a:ext cx="13200" cy="7525"/>
            </a:xfrm>
            <a:custGeom>
              <a:avLst/>
              <a:gdLst/>
              <a:ahLst/>
              <a:cxnLst/>
              <a:rect l="l" t="t" r="r" b="b"/>
              <a:pathLst>
                <a:path w="528" h="301" extrusionOk="0">
                  <a:moveTo>
                    <a:pt x="1" y="0"/>
                  </a:moveTo>
                  <a:lnTo>
                    <a:pt x="1" y="100"/>
                  </a:lnTo>
                  <a:cubicBezTo>
                    <a:pt x="327" y="201"/>
                    <a:pt x="527" y="301"/>
                    <a:pt x="527" y="301"/>
                  </a:cubicBezTo>
                  <a:cubicBezTo>
                    <a:pt x="527" y="301"/>
                    <a:pt x="327" y="201"/>
                    <a:pt x="1" y="0"/>
                  </a:cubicBezTo>
                  <a:close/>
                </a:path>
              </a:pathLst>
            </a:custGeom>
            <a:solidFill>
              <a:srgbClr val="4A4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59"/>
            <p:cNvSpPr/>
            <p:nvPr/>
          </p:nvSpPr>
          <p:spPr>
            <a:xfrm>
              <a:off x="1195500" y="506550"/>
              <a:ext cx="21325" cy="21325"/>
            </a:xfrm>
            <a:custGeom>
              <a:avLst/>
              <a:gdLst/>
              <a:ahLst/>
              <a:cxnLst/>
              <a:rect l="l" t="t" r="r" b="b"/>
              <a:pathLst>
                <a:path w="853" h="853" extrusionOk="0">
                  <a:moveTo>
                    <a:pt x="326" y="0"/>
                  </a:moveTo>
                  <a:lnTo>
                    <a:pt x="326" y="0"/>
                  </a:lnTo>
                  <a:cubicBezTo>
                    <a:pt x="326" y="0"/>
                    <a:pt x="143" y="347"/>
                    <a:pt x="33" y="727"/>
                  </a:cubicBezTo>
                  <a:lnTo>
                    <a:pt x="1" y="727"/>
                  </a:lnTo>
                  <a:lnTo>
                    <a:pt x="25" y="757"/>
                  </a:lnTo>
                  <a:lnTo>
                    <a:pt x="25" y="757"/>
                  </a:lnTo>
                  <a:cubicBezTo>
                    <a:pt x="16" y="789"/>
                    <a:pt x="8" y="821"/>
                    <a:pt x="1" y="852"/>
                  </a:cubicBezTo>
                  <a:lnTo>
                    <a:pt x="627" y="852"/>
                  </a:lnTo>
                  <a:cubicBezTo>
                    <a:pt x="853" y="852"/>
                    <a:pt x="853" y="852"/>
                    <a:pt x="853" y="727"/>
                  </a:cubicBezTo>
                  <a:lnTo>
                    <a:pt x="138" y="727"/>
                  </a:lnTo>
                  <a:cubicBezTo>
                    <a:pt x="245" y="363"/>
                    <a:pt x="326" y="90"/>
                    <a:pt x="326" y="0"/>
                  </a:cubicBezTo>
                  <a:close/>
                </a:path>
              </a:pathLst>
            </a:custGeom>
            <a:solidFill>
              <a:srgbClr val="4A4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59"/>
            <p:cNvSpPr/>
            <p:nvPr/>
          </p:nvSpPr>
          <p:spPr>
            <a:xfrm>
              <a:off x="1182350" y="522200"/>
              <a:ext cx="15675" cy="13200"/>
            </a:xfrm>
            <a:custGeom>
              <a:avLst/>
              <a:gdLst/>
              <a:ahLst/>
              <a:cxnLst/>
              <a:rect l="l" t="t" r="r" b="b"/>
              <a:pathLst>
                <a:path w="627" h="528" extrusionOk="0">
                  <a:moveTo>
                    <a:pt x="326" y="1"/>
                  </a:moveTo>
                  <a:cubicBezTo>
                    <a:pt x="325" y="2"/>
                    <a:pt x="225" y="227"/>
                    <a:pt x="0" y="427"/>
                  </a:cubicBezTo>
                  <a:lnTo>
                    <a:pt x="0" y="527"/>
                  </a:lnTo>
                  <a:lnTo>
                    <a:pt x="527" y="527"/>
                  </a:lnTo>
                  <a:cubicBezTo>
                    <a:pt x="627" y="527"/>
                    <a:pt x="627" y="527"/>
                    <a:pt x="627" y="427"/>
                  </a:cubicBezTo>
                  <a:lnTo>
                    <a:pt x="160" y="427"/>
                  </a:lnTo>
                  <a:cubicBezTo>
                    <a:pt x="247" y="179"/>
                    <a:pt x="325" y="2"/>
                    <a:pt x="326" y="1"/>
                  </a:cubicBezTo>
                  <a:close/>
                </a:path>
              </a:pathLst>
            </a:custGeom>
            <a:solidFill>
              <a:srgbClr val="4A4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59"/>
            <p:cNvSpPr/>
            <p:nvPr/>
          </p:nvSpPr>
          <p:spPr>
            <a:xfrm>
              <a:off x="1101525" y="574850"/>
              <a:ext cx="23825" cy="20700"/>
            </a:xfrm>
            <a:custGeom>
              <a:avLst/>
              <a:gdLst/>
              <a:ahLst/>
              <a:cxnLst/>
              <a:rect l="l" t="t" r="r" b="b"/>
              <a:pathLst>
                <a:path w="953" h="828" extrusionOk="0">
                  <a:moveTo>
                    <a:pt x="326" y="0"/>
                  </a:moveTo>
                  <a:cubicBezTo>
                    <a:pt x="100" y="0"/>
                    <a:pt x="0" y="100"/>
                    <a:pt x="0" y="100"/>
                  </a:cubicBezTo>
                  <a:lnTo>
                    <a:pt x="798" y="100"/>
                  </a:lnTo>
                  <a:cubicBezTo>
                    <a:pt x="610" y="455"/>
                    <a:pt x="526" y="735"/>
                    <a:pt x="526" y="827"/>
                  </a:cubicBezTo>
                  <a:cubicBezTo>
                    <a:pt x="627" y="827"/>
                    <a:pt x="727" y="501"/>
                    <a:pt x="953" y="100"/>
                  </a:cubicBezTo>
                  <a:lnTo>
                    <a:pt x="953" y="0"/>
                  </a:lnTo>
                  <a:close/>
                </a:path>
              </a:pathLst>
            </a:custGeom>
            <a:solidFill>
              <a:srgbClr val="4A4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59"/>
            <p:cNvSpPr/>
            <p:nvPr/>
          </p:nvSpPr>
          <p:spPr>
            <a:xfrm>
              <a:off x="1119675" y="566700"/>
              <a:ext cx="15700" cy="13175"/>
            </a:xfrm>
            <a:custGeom>
              <a:avLst/>
              <a:gdLst/>
              <a:ahLst/>
              <a:cxnLst/>
              <a:rect l="l" t="t" r="r" b="b"/>
              <a:pathLst>
                <a:path w="628" h="527" extrusionOk="0">
                  <a:moveTo>
                    <a:pt x="227" y="0"/>
                  </a:moveTo>
                  <a:cubicBezTo>
                    <a:pt x="126" y="0"/>
                    <a:pt x="1" y="100"/>
                    <a:pt x="1" y="100"/>
                  </a:cubicBezTo>
                  <a:lnTo>
                    <a:pt x="498" y="100"/>
                  </a:lnTo>
                  <a:cubicBezTo>
                    <a:pt x="427" y="367"/>
                    <a:pt x="427" y="527"/>
                    <a:pt x="427" y="527"/>
                  </a:cubicBezTo>
                  <a:cubicBezTo>
                    <a:pt x="427" y="527"/>
                    <a:pt x="527" y="326"/>
                    <a:pt x="628" y="100"/>
                  </a:cubicBezTo>
                  <a:lnTo>
                    <a:pt x="628" y="0"/>
                  </a:lnTo>
                  <a:close/>
                </a:path>
              </a:pathLst>
            </a:custGeom>
            <a:solidFill>
              <a:srgbClr val="4A4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59"/>
            <p:cNvSpPr/>
            <p:nvPr/>
          </p:nvSpPr>
          <p:spPr>
            <a:xfrm>
              <a:off x="1109650" y="530350"/>
              <a:ext cx="13200" cy="16675"/>
            </a:xfrm>
            <a:custGeom>
              <a:avLst/>
              <a:gdLst/>
              <a:ahLst/>
              <a:cxnLst/>
              <a:rect l="l" t="t" r="r" b="b"/>
              <a:pathLst>
                <a:path w="528" h="667" extrusionOk="0">
                  <a:moveTo>
                    <a:pt x="101" y="1"/>
                  </a:moveTo>
                  <a:cubicBezTo>
                    <a:pt x="101" y="101"/>
                    <a:pt x="101" y="101"/>
                    <a:pt x="201" y="201"/>
                  </a:cubicBezTo>
                  <a:cubicBezTo>
                    <a:pt x="201" y="201"/>
                    <a:pt x="338" y="269"/>
                    <a:pt x="456" y="350"/>
                  </a:cubicBezTo>
                  <a:lnTo>
                    <a:pt x="456" y="350"/>
                  </a:lnTo>
                  <a:cubicBezTo>
                    <a:pt x="173" y="541"/>
                    <a:pt x="1" y="627"/>
                    <a:pt x="1" y="627"/>
                  </a:cubicBezTo>
                  <a:cubicBezTo>
                    <a:pt x="1" y="654"/>
                    <a:pt x="22" y="666"/>
                    <a:pt x="57" y="666"/>
                  </a:cubicBezTo>
                  <a:cubicBezTo>
                    <a:pt x="154" y="666"/>
                    <a:pt x="361" y="568"/>
                    <a:pt x="527" y="402"/>
                  </a:cubicBezTo>
                  <a:lnTo>
                    <a:pt x="527" y="301"/>
                  </a:lnTo>
                  <a:cubicBezTo>
                    <a:pt x="402" y="201"/>
                    <a:pt x="302" y="201"/>
                    <a:pt x="201" y="101"/>
                  </a:cubicBezTo>
                  <a:cubicBezTo>
                    <a:pt x="102" y="101"/>
                    <a:pt x="101" y="1"/>
                    <a:pt x="101" y="1"/>
                  </a:cubicBezTo>
                  <a:close/>
                </a:path>
              </a:pathLst>
            </a:custGeom>
            <a:solidFill>
              <a:srgbClr val="4A4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59"/>
            <p:cNvSpPr/>
            <p:nvPr/>
          </p:nvSpPr>
          <p:spPr>
            <a:xfrm>
              <a:off x="1161675" y="501525"/>
              <a:ext cx="15675" cy="15700"/>
            </a:xfrm>
            <a:custGeom>
              <a:avLst/>
              <a:gdLst/>
              <a:ahLst/>
              <a:cxnLst/>
              <a:rect l="l" t="t" r="r" b="b"/>
              <a:pathLst>
                <a:path w="627" h="628" extrusionOk="0">
                  <a:moveTo>
                    <a:pt x="0" y="1"/>
                  </a:moveTo>
                  <a:cubicBezTo>
                    <a:pt x="0" y="1"/>
                    <a:pt x="0" y="201"/>
                    <a:pt x="100" y="527"/>
                  </a:cubicBezTo>
                  <a:lnTo>
                    <a:pt x="100" y="627"/>
                  </a:lnTo>
                  <a:lnTo>
                    <a:pt x="201" y="527"/>
                  </a:lnTo>
                  <a:cubicBezTo>
                    <a:pt x="326" y="427"/>
                    <a:pt x="426" y="301"/>
                    <a:pt x="526" y="301"/>
                  </a:cubicBezTo>
                  <a:cubicBezTo>
                    <a:pt x="526" y="201"/>
                    <a:pt x="627" y="101"/>
                    <a:pt x="627" y="101"/>
                  </a:cubicBezTo>
                  <a:cubicBezTo>
                    <a:pt x="526" y="101"/>
                    <a:pt x="526" y="101"/>
                    <a:pt x="426" y="201"/>
                  </a:cubicBezTo>
                  <a:cubicBezTo>
                    <a:pt x="350" y="277"/>
                    <a:pt x="260" y="368"/>
                    <a:pt x="177" y="451"/>
                  </a:cubicBezTo>
                  <a:lnTo>
                    <a:pt x="177" y="451"/>
                  </a:lnTo>
                  <a:cubicBezTo>
                    <a:pt x="85" y="170"/>
                    <a:pt x="0" y="1"/>
                    <a:pt x="0" y="1"/>
                  </a:cubicBezTo>
                  <a:close/>
                </a:path>
              </a:pathLst>
            </a:custGeom>
            <a:solidFill>
              <a:srgbClr val="4A4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59"/>
            <p:cNvSpPr/>
            <p:nvPr/>
          </p:nvSpPr>
          <p:spPr>
            <a:xfrm>
              <a:off x="1141000" y="587375"/>
              <a:ext cx="10050" cy="10675"/>
            </a:xfrm>
            <a:custGeom>
              <a:avLst/>
              <a:gdLst/>
              <a:ahLst/>
              <a:cxnLst/>
              <a:rect l="l" t="t" r="r" b="b"/>
              <a:pathLst>
                <a:path w="402" h="427" extrusionOk="0">
                  <a:moveTo>
                    <a:pt x="401" y="0"/>
                  </a:moveTo>
                  <a:cubicBezTo>
                    <a:pt x="201" y="126"/>
                    <a:pt x="201" y="226"/>
                    <a:pt x="100" y="326"/>
                  </a:cubicBezTo>
                  <a:cubicBezTo>
                    <a:pt x="201" y="226"/>
                    <a:pt x="301" y="126"/>
                    <a:pt x="401" y="126"/>
                  </a:cubicBezTo>
                  <a:lnTo>
                    <a:pt x="401" y="0"/>
                  </a:lnTo>
                  <a:close/>
                  <a:moveTo>
                    <a:pt x="100" y="326"/>
                  </a:moveTo>
                  <a:cubicBezTo>
                    <a:pt x="0" y="326"/>
                    <a:pt x="0" y="426"/>
                    <a:pt x="0" y="426"/>
                  </a:cubicBezTo>
                  <a:cubicBezTo>
                    <a:pt x="0" y="426"/>
                    <a:pt x="100" y="426"/>
                    <a:pt x="100" y="326"/>
                  </a:cubicBezTo>
                  <a:close/>
                </a:path>
              </a:pathLst>
            </a:custGeom>
            <a:solidFill>
              <a:srgbClr val="4A4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59"/>
            <p:cNvSpPr/>
            <p:nvPr/>
          </p:nvSpPr>
          <p:spPr>
            <a:xfrm>
              <a:off x="1195500" y="548525"/>
              <a:ext cx="13175" cy="15675"/>
            </a:xfrm>
            <a:custGeom>
              <a:avLst/>
              <a:gdLst/>
              <a:ahLst/>
              <a:cxnLst/>
              <a:rect l="l" t="t" r="r" b="b"/>
              <a:pathLst>
                <a:path w="527" h="627" extrusionOk="0">
                  <a:moveTo>
                    <a:pt x="527" y="0"/>
                  </a:moveTo>
                  <a:cubicBezTo>
                    <a:pt x="427" y="0"/>
                    <a:pt x="226" y="101"/>
                    <a:pt x="1" y="301"/>
                  </a:cubicBezTo>
                  <a:cubicBezTo>
                    <a:pt x="326" y="201"/>
                    <a:pt x="527" y="0"/>
                    <a:pt x="527" y="0"/>
                  </a:cubicBezTo>
                  <a:close/>
                  <a:moveTo>
                    <a:pt x="1" y="301"/>
                  </a:moveTo>
                  <a:lnTo>
                    <a:pt x="1" y="426"/>
                  </a:lnTo>
                  <a:cubicBezTo>
                    <a:pt x="101" y="426"/>
                    <a:pt x="226" y="527"/>
                    <a:pt x="326" y="527"/>
                  </a:cubicBezTo>
                  <a:cubicBezTo>
                    <a:pt x="427" y="627"/>
                    <a:pt x="527" y="627"/>
                    <a:pt x="527" y="627"/>
                  </a:cubicBezTo>
                  <a:cubicBezTo>
                    <a:pt x="527" y="627"/>
                    <a:pt x="427" y="627"/>
                    <a:pt x="427" y="527"/>
                  </a:cubicBezTo>
                  <a:cubicBezTo>
                    <a:pt x="326" y="426"/>
                    <a:pt x="226" y="426"/>
                    <a:pt x="101" y="301"/>
                  </a:cubicBezTo>
                  <a:close/>
                </a:path>
              </a:pathLst>
            </a:custGeom>
            <a:solidFill>
              <a:srgbClr val="4A4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59"/>
            <p:cNvSpPr/>
            <p:nvPr/>
          </p:nvSpPr>
          <p:spPr>
            <a:xfrm>
              <a:off x="1156650" y="514700"/>
              <a:ext cx="20700" cy="20700"/>
            </a:xfrm>
            <a:custGeom>
              <a:avLst/>
              <a:gdLst/>
              <a:ahLst/>
              <a:cxnLst/>
              <a:rect l="l" t="t" r="r" b="b"/>
              <a:pathLst>
                <a:path w="828" h="828" extrusionOk="0">
                  <a:moveTo>
                    <a:pt x="1" y="0"/>
                  </a:moveTo>
                  <a:cubicBezTo>
                    <a:pt x="1" y="100"/>
                    <a:pt x="1" y="401"/>
                    <a:pt x="201" y="827"/>
                  </a:cubicBezTo>
                  <a:cubicBezTo>
                    <a:pt x="101" y="401"/>
                    <a:pt x="1" y="0"/>
                    <a:pt x="1" y="0"/>
                  </a:cubicBezTo>
                  <a:close/>
                  <a:moveTo>
                    <a:pt x="828" y="301"/>
                  </a:moveTo>
                  <a:cubicBezTo>
                    <a:pt x="828" y="301"/>
                    <a:pt x="727" y="301"/>
                    <a:pt x="627" y="401"/>
                  </a:cubicBezTo>
                  <a:cubicBezTo>
                    <a:pt x="527" y="526"/>
                    <a:pt x="402" y="627"/>
                    <a:pt x="201" y="827"/>
                  </a:cubicBezTo>
                  <a:cubicBezTo>
                    <a:pt x="402" y="727"/>
                    <a:pt x="627" y="526"/>
                    <a:pt x="727" y="401"/>
                  </a:cubicBezTo>
                  <a:lnTo>
                    <a:pt x="828" y="301"/>
                  </a:lnTo>
                  <a:close/>
                </a:path>
              </a:pathLst>
            </a:custGeom>
            <a:solidFill>
              <a:srgbClr val="4A4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59"/>
            <p:cNvSpPr/>
            <p:nvPr/>
          </p:nvSpPr>
          <p:spPr>
            <a:xfrm>
              <a:off x="1127825" y="530350"/>
              <a:ext cx="20700" cy="21750"/>
            </a:xfrm>
            <a:custGeom>
              <a:avLst/>
              <a:gdLst/>
              <a:ahLst/>
              <a:cxnLst/>
              <a:rect l="l" t="t" r="r" b="b"/>
              <a:pathLst>
                <a:path w="828" h="870" extrusionOk="0">
                  <a:moveTo>
                    <a:pt x="201" y="1"/>
                  </a:moveTo>
                  <a:cubicBezTo>
                    <a:pt x="201" y="1"/>
                    <a:pt x="201" y="101"/>
                    <a:pt x="302" y="201"/>
                  </a:cubicBezTo>
                  <a:cubicBezTo>
                    <a:pt x="427" y="301"/>
                    <a:pt x="627" y="402"/>
                    <a:pt x="728" y="627"/>
                  </a:cubicBezTo>
                  <a:cubicBezTo>
                    <a:pt x="302" y="727"/>
                    <a:pt x="1" y="828"/>
                    <a:pt x="1" y="828"/>
                  </a:cubicBezTo>
                  <a:cubicBezTo>
                    <a:pt x="1" y="857"/>
                    <a:pt x="27" y="869"/>
                    <a:pt x="76" y="869"/>
                  </a:cubicBezTo>
                  <a:cubicBezTo>
                    <a:pt x="196" y="869"/>
                    <a:pt x="456" y="798"/>
                    <a:pt x="828" y="727"/>
                  </a:cubicBezTo>
                  <a:lnTo>
                    <a:pt x="828" y="627"/>
                  </a:lnTo>
                  <a:cubicBezTo>
                    <a:pt x="627" y="402"/>
                    <a:pt x="527" y="301"/>
                    <a:pt x="427" y="201"/>
                  </a:cubicBezTo>
                  <a:cubicBezTo>
                    <a:pt x="302" y="101"/>
                    <a:pt x="201" y="1"/>
                    <a:pt x="201" y="1"/>
                  </a:cubicBezTo>
                  <a:close/>
                </a:path>
              </a:pathLst>
            </a:custGeom>
            <a:solidFill>
              <a:srgbClr val="4A4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59"/>
            <p:cNvSpPr/>
            <p:nvPr/>
          </p:nvSpPr>
          <p:spPr>
            <a:xfrm>
              <a:off x="1141000" y="561675"/>
              <a:ext cx="23200" cy="20700"/>
            </a:xfrm>
            <a:custGeom>
              <a:avLst/>
              <a:gdLst/>
              <a:ahLst/>
              <a:cxnLst/>
              <a:rect l="l" t="t" r="r" b="b"/>
              <a:pathLst>
                <a:path w="928" h="828" extrusionOk="0">
                  <a:moveTo>
                    <a:pt x="627" y="1"/>
                  </a:moveTo>
                  <a:cubicBezTo>
                    <a:pt x="526" y="101"/>
                    <a:pt x="301" y="301"/>
                    <a:pt x="201" y="402"/>
                  </a:cubicBezTo>
                  <a:cubicBezTo>
                    <a:pt x="100" y="527"/>
                    <a:pt x="0" y="627"/>
                    <a:pt x="100" y="627"/>
                  </a:cubicBezTo>
                  <a:cubicBezTo>
                    <a:pt x="100" y="627"/>
                    <a:pt x="100" y="527"/>
                    <a:pt x="301" y="402"/>
                  </a:cubicBezTo>
                  <a:cubicBezTo>
                    <a:pt x="392" y="310"/>
                    <a:pt x="504" y="219"/>
                    <a:pt x="675" y="128"/>
                  </a:cubicBezTo>
                  <a:lnTo>
                    <a:pt x="675" y="128"/>
                  </a:lnTo>
                  <a:cubicBezTo>
                    <a:pt x="843" y="575"/>
                    <a:pt x="927" y="828"/>
                    <a:pt x="927" y="828"/>
                  </a:cubicBezTo>
                  <a:lnTo>
                    <a:pt x="727" y="1"/>
                  </a:lnTo>
                  <a:close/>
                </a:path>
              </a:pathLst>
            </a:custGeom>
            <a:solidFill>
              <a:srgbClr val="4A4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59"/>
            <p:cNvSpPr/>
            <p:nvPr/>
          </p:nvSpPr>
          <p:spPr>
            <a:xfrm>
              <a:off x="1172325" y="546025"/>
              <a:ext cx="20700" cy="20700"/>
            </a:xfrm>
            <a:custGeom>
              <a:avLst/>
              <a:gdLst/>
              <a:ahLst/>
              <a:cxnLst/>
              <a:rect l="l" t="t" r="r" b="b"/>
              <a:pathLst>
                <a:path w="828" h="828" extrusionOk="0">
                  <a:moveTo>
                    <a:pt x="827" y="0"/>
                  </a:moveTo>
                  <a:cubicBezTo>
                    <a:pt x="827" y="0"/>
                    <a:pt x="401" y="100"/>
                    <a:pt x="0" y="201"/>
                  </a:cubicBezTo>
                  <a:lnTo>
                    <a:pt x="0" y="301"/>
                  </a:lnTo>
                  <a:cubicBezTo>
                    <a:pt x="100" y="401"/>
                    <a:pt x="301" y="627"/>
                    <a:pt x="401" y="727"/>
                  </a:cubicBezTo>
                  <a:cubicBezTo>
                    <a:pt x="527" y="827"/>
                    <a:pt x="627" y="827"/>
                    <a:pt x="627" y="827"/>
                  </a:cubicBezTo>
                  <a:lnTo>
                    <a:pt x="401" y="627"/>
                  </a:lnTo>
                  <a:cubicBezTo>
                    <a:pt x="310" y="535"/>
                    <a:pt x="219" y="423"/>
                    <a:pt x="127" y="253"/>
                  </a:cubicBezTo>
                  <a:lnTo>
                    <a:pt x="127" y="253"/>
                  </a:lnTo>
                  <a:cubicBezTo>
                    <a:pt x="575" y="84"/>
                    <a:pt x="827" y="0"/>
                    <a:pt x="827" y="0"/>
                  </a:cubicBezTo>
                  <a:close/>
                </a:path>
              </a:pathLst>
            </a:custGeom>
            <a:solidFill>
              <a:srgbClr val="4A4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59"/>
            <p:cNvSpPr/>
            <p:nvPr/>
          </p:nvSpPr>
          <p:spPr>
            <a:xfrm>
              <a:off x="1555775" y="1540375"/>
              <a:ext cx="444275" cy="472475"/>
            </a:xfrm>
            <a:custGeom>
              <a:avLst/>
              <a:gdLst/>
              <a:ahLst/>
              <a:cxnLst/>
              <a:rect l="l" t="t" r="r" b="b"/>
              <a:pathLst>
                <a:path w="17771" h="18899" extrusionOk="0">
                  <a:moveTo>
                    <a:pt x="9725" y="1"/>
                  </a:moveTo>
                  <a:cubicBezTo>
                    <a:pt x="9725" y="1"/>
                    <a:pt x="2693" y="1277"/>
                    <a:pt x="430" y="1277"/>
                  </a:cubicBezTo>
                  <a:cubicBezTo>
                    <a:pt x="257" y="1277"/>
                    <a:pt x="113" y="1270"/>
                    <a:pt x="1" y="1254"/>
                  </a:cubicBezTo>
                  <a:lnTo>
                    <a:pt x="1" y="1254"/>
                  </a:lnTo>
                  <a:lnTo>
                    <a:pt x="7946" y="18898"/>
                  </a:lnTo>
                  <a:cubicBezTo>
                    <a:pt x="7946" y="18898"/>
                    <a:pt x="16818" y="18898"/>
                    <a:pt x="17770" y="18171"/>
                  </a:cubicBezTo>
                  <a:lnTo>
                    <a:pt x="97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59"/>
            <p:cNvSpPr/>
            <p:nvPr/>
          </p:nvSpPr>
          <p:spPr>
            <a:xfrm>
              <a:off x="1798900" y="1540375"/>
              <a:ext cx="23200" cy="49525"/>
            </a:xfrm>
            <a:custGeom>
              <a:avLst/>
              <a:gdLst/>
              <a:ahLst/>
              <a:cxnLst/>
              <a:rect l="l" t="t" r="r" b="b"/>
              <a:pathLst>
                <a:path w="928" h="1981" extrusionOk="0">
                  <a:moveTo>
                    <a:pt x="0" y="1"/>
                  </a:moveTo>
                  <a:lnTo>
                    <a:pt x="0" y="1981"/>
                  </a:lnTo>
                  <a:lnTo>
                    <a:pt x="927" y="1981"/>
                  </a:lnTo>
                  <a:lnTo>
                    <a:pt x="927" y="1"/>
                  </a:ln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59"/>
            <p:cNvSpPr/>
            <p:nvPr/>
          </p:nvSpPr>
          <p:spPr>
            <a:xfrm>
              <a:off x="1555775" y="1540375"/>
              <a:ext cx="266325" cy="86500"/>
            </a:xfrm>
            <a:custGeom>
              <a:avLst/>
              <a:gdLst/>
              <a:ahLst/>
              <a:cxnLst/>
              <a:rect l="l" t="t" r="r" b="b"/>
              <a:pathLst>
                <a:path w="10653" h="3460" extrusionOk="0">
                  <a:moveTo>
                    <a:pt x="9725" y="1"/>
                  </a:moveTo>
                  <a:cubicBezTo>
                    <a:pt x="6993" y="1154"/>
                    <a:pt x="4286" y="1480"/>
                    <a:pt x="2407" y="1480"/>
                  </a:cubicBezTo>
                  <a:cubicBezTo>
                    <a:pt x="953" y="1480"/>
                    <a:pt x="1" y="1254"/>
                    <a:pt x="1" y="1254"/>
                  </a:cubicBezTo>
                  <a:lnTo>
                    <a:pt x="1" y="1254"/>
                  </a:lnTo>
                  <a:lnTo>
                    <a:pt x="853" y="3033"/>
                  </a:lnTo>
                  <a:cubicBezTo>
                    <a:pt x="1981" y="3359"/>
                    <a:pt x="3134" y="3459"/>
                    <a:pt x="4086" y="3459"/>
                  </a:cubicBezTo>
                  <a:cubicBezTo>
                    <a:pt x="7946" y="3459"/>
                    <a:pt x="10552" y="1981"/>
                    <a:pt x="10652" y="1981"/>
                  </a:cubicBezTo>
                  <a:lnTo>
                    <a:pt x="9725"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59"/>
            <p:cNvSpPr/>
            <p:nvPr/>
          </p:nvSpPr>
          <p:spPr>
            <a:xfrm>
              <a:off x="1730600" y="1697025"/>
              <a:ext cx="109675" cy="162425"/>
            </a:xfrm>
            <a:custGeom>
              <a:avLst/>
              <a:gdLst/>
              <a:ahLst/>
              <a:cxnLst/>
              <a:rect l="l" t="t" r="r" b="b"/>
              <a:pathLst>
                <a:path w="4387" h="6497" extrusionOk="0">
                  <a:moveTo>
                    <a:pt x="125" y="1"/>
                  </a:moveTo>
                  <a:cubicBezTo>
                    <a:pt x="0" y="1"/>
                    <a:pt x="953" y="1479"/>
                    <a:pt x="2206" y="3234"/>
                  </a:cubicBezTo>
                  <a:cubicBezTo>
                    <a:pt x="3322" y="5053"/>
                    <a:pt x="4320" y="6497"/>
                    <a:pt x="4383" y="6497"/>
                  </a:cubicBezTo>
                  <a:cubicBezTo>
                    <a:pt x="4385" y="6497"/>
                    <a:pt x="4386" y="6495"/>
                    <a:pt x="4386" y="6492"/>
                  </a:cubicBezTo>
                  <a:cubicBezTo>
                    <a:pt x="4386" y="6492"/>
                    <a:pt x="3459" y="5013"/>
                    <a:pt x="2306" y="3234"/>
                  </a:cubicBezTo>
                  <a:cubicBezTo>
                    <a:pt x="1053" y="1479"/>
                    <a:pt x="125" y="1"/>
                    <a:pt x="125"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59"/>
            <p:cNvSpPr/>
            <p:nvPr/>
          </p:nvSpPr>
          <p:spPr>
            <a:xfrm>
              <a:off x="1707400" y="1720825"/>
              <a:ext cx="148525" cy="99025"/>
            </a:xfrm>
            <a:custGeom>
              <a:avLst/>
              <a:gdLst/>
              <a:ahLst/>
              <a:cxnLst/>
              <a:rect l="l" t="t" r="r" b="b"/>
              <a:pathLst>
                <a:path w="5941" h="3961" extrusionOk="0">
                  <a:moveTo>
                    <a:pt x="5941" y="1"/>
                  </a:moveTo>
                  <a:cubicBezTo>
                    <a:pt x="5940" y="1"/>
                    <a:pt x="4587" y="828"/>
                    <a:pt x="2933" y="1981"/>
                  </a:cubicBezTo>
                  <a:cubicBezTo>
                    <a:pt x="1254" y="3033"/>
                    <a:pt x="1" y="3961"/>
                    <a:pt x="1" y="3961"/>
                  </a:cubicBezTo>
                  <a:cubicBezTo>
                    <a:pt x="1" y="3961"/>
                    <a:pt x="1354" y="3134"/>
                    <a:pt x="3033" y="2081"/>
                  </a:cubicBezTo>
                  <a:cubicBezTo>
                    <a:pt x="4687" y="928"/>
                    <a:pt x="5940" y="1"/>
                    <a:pt x="5941"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59"/>
            <p:cNvSpPr/>
            <p:nvPr/>
          </p:nvSpPr>
          <p:spPr>
            <a:xfrm>
              <a:off x="1759425" y="1694400"/>
              <a:ext cx="36975" cy="164925"/>
            </a:xfrm>
            <a:custGeom>
              <a:avLst/>
              <a:gdLst/>
              <a:ahLst/>
              <a:cxnLst/>
              <a:rect l="l" t="t" r="r" b="b"/>
              <a:pathLst>
                <a:path w="1479" h="6597" extrusionOk="0">
                  <a:moveTo>
                    <a:pt x="1353" y="1"/>
                  </a:moveTo>
                  <a:cubicBezTo>
                    <a:pt x="1335" y="1"/>
                    <a:pt x="1040" y="1514"/>
                    <a:pt x="627" y="3238"/>
                  </a:cubicBezTo>
                  <a:cubicBezTo>
                    <a:pt x="326" y="5018"/>
                    <a:pt x="0" y="6597"/>
                    <a:pt x="0" y="6597"/>
                  </a:cubicBezTo>
                  <a:cubicBezTo>
                    <a:pt x="100" y="6597"/>
                    <a:pt x="426" y="5118"/>
                    <a:pt x="727" y="3238"/>
                  </a:cubicBezTo>
                  <a:cubicBezTo>
                    <a:pt x="1153" y="1459"/>
                    <a:pt x="1479" y="5"/>
                    <a:pt x="1353" y="5"/>
                  </a:cubicBezTo>
                  <a:cubicBezTo>
                    <a:pt x="1353" y="2"/>
                    <a:pt x="1353" y="1"/>
                    <a:pt x="1353"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59"/>
            <p:cNvSpPr/>
            <p:nvPr/>
          </p:nvSpPr>
          <p:spPr>
            <a:xfrm>
              <a:off x="1694250" y="1749650"/>
              <a:ext cx="180475" cy="36375"/>
            </a:xfrm>
            <a:custGeom>
              <a:avLst/>
              <a:gdLst/>
              <a:ahLst/>
              <a:cxnLst/>
              <a:rect l="l" t="t" r="r" b="b"/>
              <a:pathLst>
                <a:path w="7219" h="1455" extrusionOk="0">
                  <a:moveTo>
                    <a:pt x="1" y="1"/>
                  </a:moveTo>
                  <a:cubicBezTo>
                    <a:pt x="1" y="1"/>
                    <a:pt x="1580" y="402"/>
                    <a:pt x="3559" y="828"/>
                  </a:cubicBezTo>
                  <a:cubicBezTo>
                    <a:pt x="5539" y="1254"/>
                    <a:pt x="7219" y="1454"/>
                    <a:pt x="7219" y="1454"/>
                  </a:cubicBezTo>
                  <a:cubicBezTo>
                    <a:pt x="7219" y="1454"/>
                    <a:pt x="5640" y="1028"/>
                    <a:pt x="3660" y="627"/>
                  </a:cubicBezTo>
                  <a:cubicBezTo>
                    <a:pt x="1580" y="201"/>
                    <a:pt x="1" y="1"/>
                    <a:pt x="1"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59"/>
            <p:cNvSpPr/>
            <p:nvPr/>
          </p:nvSpPr>
          <p:spPr>
            <a:xfrm>
              <a:off x="1723075" y="1694525"/>
              <a:ext cx="28850" cy="31350"/>
            </a:xfrm>
            <a:custGeom>
              <a:avLst/>
              <a:gdLst/>
              <a:ahLst/>
              <a:cxnLst/>
              <a:rect l="l" t="t" r="r" b="b"/>
              <a:pathLst>
                <a:path w="1154" h="1254" extrusionOk="0">
                  <a:moveTo>
                    <a:pt x="1053" y="0"/>
                  </a:moveTo>
                  <a:lnTo>
                    <a:pt x="1053" y="326"/>
                  </a:lnTo>
                  <a:lnTo>
                    <a:pt x="1053" y="1017"/>
                  </a:lnTo>
                  <a:lnTo>
                    <a:pt x="1053" y="1017"/>
                  </a:lnTo>
                  <a:cubicBezTo>
                    <a:pt x="481" y="817"/>
                    <a:pt x="95" y="727"/>
                    <a:pt x="0" y="727"/>
                  </a:cubicBezTo>
                  <a:cubicBezTo>
                    <a:pt x="0" y="727"/>
                    <a:pt x="527" y="953"/>
                    <a:pt x="1053" y="1153"/>
                  </a:cubicBezTo>
                  <a:lnTo>
                    <a:pt x="1153" y="1253"/>
                  </a:lnTo>
                  <a:lnTo>
                    <a:pt x="1153" y="1153"/>
                  </a:lnTo>
                  <a:lnTo>
                    <a:pt x="1153" y="326"/>
                  </a:lnTo>
                  <a:cubicBezTo>
                    <a:pt x="1053" y="101"/>
                    <a:pt x="1053" y="0"/>
                    <a:pt x="1053"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59"/>
            <p:cNvSpPr/>
            <p:nvPr/>
          </p:nvSpPr>
          <p:spPr>
            <a:xfrm>
              <a:off x="1812050" y="1819825"/>
              <a:ext cx="28225" cy="31350"/>
            </a:xfrm>
            <a:custGeom>
              <a:avLst/>
              <a:gdLst/>
              <a:ahLst/>
              <a:cxnLst/>
              <a:rect l="l" t="t" r="r" b="b"/>
              <a:pathLst>
                <a:path w="1129" h="1254" extrusionOk="0">
                  <a:moveTo>
                    <a:pt x="101" y="1"/>
                  </a:moveTo>
                  <a:lnTo>
                    <a:pt x="101" y="101"/>
                  </a:lnTo>
                  <a:cubicBezTo>
                    <a:pt x="0" y="427"/>
                    <a:pt x="101" y="728"/>
                    <a:pt x="101" y="953"/>
                  </a:cubicBezTo>
                  <a:cubicBezTo>
                    <a:pt x="101" y="1154"/>
                    <a:pt x="101" y="1254"/>
                    <a:pt x="201" y="1254"/>
                  </a:cubicBezTo>
                  <a:lnTo>
                    <a:pt x="201" y="953"/>
                  </a:lnTo>
                  <a:lnTo>
                    <a:pt x="201" y="237"/>
                  </a:lnTo>
                  <a:lnTo>
                    <a:pt x="201" y="237"/>
                  </a:lnTo>
                  <a:cubicBezTo>
                    <a:pt x="770" y="437"/>
                    <a:pt x="1128" y="527"/>
                    <a:pt x="1128" y="527"/>
                  </a:cubicBezTo>
                  <a:lnTo>
                    <a:pt x="10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59"/>
            <p:cNvSpPr/>
            <p:nvPr/>
          </p:nvSpPr>
          <p:spPr>
            <a:xfrm>
              <a:off x="1801400" y="1804175"/>
              <a:ext cx="20700" cy="20700"/>
            </a:xfrm>
            <a:custGeom>
              <a:avLst/>
              <a:gdLst/>
              <a:ahLst/>
              <a:cxnLst/>
              <a:rect l="l" t="t" r="r" b="b"/>
              <a:pathLst>
                <a:path w="828" h="828" extrusionOk="0">
                  <a:moveTo>
                    <a:pt x="101" y="0"/>
                  </a:moveTo>
                  <a:lnTo>
                    <a:pt x="0" y="100"/>
                  </a:lnTo>
                  <a:cubicBezTo>
                    <a:pt x="0" y="326"/>
                    <a:pt x="101" y="527"/>
                    <a:pt x="101" y="627"/>
                  </a:cubicBezTo>
                  <a:lnTo>
                    <a:pt x="101" y="827"/>
                  </a:lnTo>
                  <a:cubicBezTo>
                    <a:pt x="201" y="827"/>
                    <a:pt x="201" y="827"/>
                    <a:pt x="201" y="627"/>
                  </a:cubicBezTo>
                  <a:lnTo>
                    <a:pt x="201" y="152"/>
                  </a:lnTo>
                  <a:lnTo>
                    <a:pt x="201" y="152"/>
                  </a:lnTo>
                  <a:cubicBezTo>
                    <a:pt x="467" y="287"/>
                    <a:pt x="672" y="365"/>
                    <a:pt x="768" y="365"/>
                  </a:cubicBezTo>
                  <a:cubicBezTo>
                    <a:pt x="807" y="365"/>
                    <a:pt x="827" y="352"/>
                    <a:pt x="827" y="326"/>
                  </a:cubicBezTo>
                  <a:cubicBezTo>
                    <a:pt x="827" y="326"/>
                    <a:pt x="527" y="201"/>
                    <a:pt x="101"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59"/>
            <p:cNvSpPr/>
            <p:nvPr/>
          </p:nvSpPr>
          <p:spPr>
            <a:xfrm>
              <a:off x="1827700" y="1710175"/>
              <a:ext cx="33875" cy="28850"/>
            </a:xfrm>
            <a:custGeom>
              <a:avLst/>
              <a:gdLst/>
              <a:ahLst/>
              <a:cxnLst/>
              <a:rect l="l" t="t" r="r" b="b"/>
              <a:pathLst>
                <a:path w="1355" h="1154" extrusionOk="0">
                  <a:moveTo>
                    <a:pt x="502" y="1"/>
                  </a:moveTo>
                  <a:cubicBezTo>
                    <a:pt x="502" y="1"/>
                    <a:pt x="321" y="386"/>
                    <a:pt x="131" y="962"/>
                  </a:cubicBezTo>
                  <a:lnTo>
                    <a:pt x="131" y="962"/>
                  </a:lnTo>
                  <a:cubicBezTo>
                    <a:pt x="121" y="960"/>
                    <a:pt x="111" y="956"/>
                    <a:pt x="101" y="953"/>
                  </a:cubicBezTo>
                  <a:lnTo>
                    <a:pt x="101" y="953"/>
                  </a:lnTo>
                  <a:lnTo>
                    <a:pt x="126" y="978"/>
                  </a:lnTo>
                  <a:lnTo>
                    <a:pt x="126" y="978"/>
                  </a:lnTo>
                  <a:cubicBezTo>
                    <a:pt x="118" y="1003"/>
                    <a:pt x="109" y="1028"/>
                    <a:pt x="101" y="1053"/>
                  </a:cubicBezTo>
                  <a:lnTo>
                    <a:pt x="1" y="1154"/>
                  </a:lnTo>
                  <a:lnTo>
                    <a:pt x="101" y="1154"/>
                  </a:lnTo>
                  <a:cubicBezTo>
                    <a:pt x="502" y="1154"/>
                    <a:pt x="728" y="1053"/>
                    <a:pt x="928" y="1053"/>
                  </a:cubicBezTo>
                  <a:lnTo>
                    <a:pt x="1354" y="1053"/>
                  </a:lnTo>
                  <a:cubicBezTo>
                    <a:pt x="1354" y="953"/>
                    <a:pt x="1129" y="953"/>
                    <a:pt x="928" y="953"/>
                  </a:cubicBezTo>
                  <a:cubicBezTo>
                    <a:pt x="795" y="953"/>
                    <a:pt x="605" y="998"/>
                    <a:pt x="405" y="998"/>
                  </a:cubicBezTo>
                  <a:cubicBezTo>
                    <a:pt x="346" y="998"/>
                    <a:pt x="287" y="994"/>
                    <a:pt x="228" y="984"/>
                  </a:cubicBezTo>
                  <a:lnTo>
                    <a:pt x="228" y="984"/>
                  </a:lnTo>
                  <a:cubicBezTo>
                    <a:pt x="421" y="482"/>
                    <a:pt x="622" y="1"/>
                    <a:pt x="502"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59"/>
            <p:cNvSpPr/>
            <p:nvPr/>
          </p:nvSpPr>
          <p:spPr>
            <a:xfrm>
              <a:off x="1812050" y="1728350"/>
              <a:ext cx="23200" cy="21325"/>
            </a:xfrm>
            <a:custGeom>
              <a:avLst/>
              <a:gdLst/>
              <a:ahLst/>
              <a:cxnLst/>
              <a:rect l="l" t="t" r="r" b="b"/>
              <a:pathLst>
                <a:path w="928" h="853" extrusionOk="0">
                  <a:moveTo>
                    <a:pt x="401" y="1"/>
                  </a:moveTo>
                  <a:cubicBezTo>
                    <a:pt x="301" y="1"/>
                    <a:pt x="201" y="326"/>
                    <a:pt x="0" y="727"/>
                  </a:cubicBezTo>
                  <a:lnTo>
                    <a:pt x="0" y="853"/>
                  </a:lnTo>
                  <a:lnTo>
                    <a:pt x="101" y="853"/>
                  </a:lnTo>
                  <a:cubicBezTo>
                    <a:pt x="301" y="853"/>
                    <a:pt x="502" y="853"/>
                    <a:pt x="727" y="727"/>
                  </a:cubicBezTo>
                  <a:lnTo>
                    <a:pt x="928" y="727"/>
                  </a:lnTo>
                  <a:cubicBezTo>
                    <a:pt x="928" y="727"/>
                    <a:pt x="827" y="627"/>
                    <a:pt x="627" y="627"/>
                  </a:cubicBezTo>
                  <a:cubicBezTo>
                    <a:pt x="502" y="627"/>
                    <a:pt x="301" y="727"/>
                    <a:pt x="101" y="727"/>
                  </a:cubicBezTo>
                  <a:cubicBezTo>
                    <a:pt x="301" y="427"/>
                    <a:pt x="401" y="1"/>
                    <a:pt x="401"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59"/>
            <p:cNvSpPr/>
            <p:nvPr/>
          </p:nvSpPr>
          <p:spPr>
            <a:xfrm>
              <a:off x="1699275" y="1801650"/>
              <a:ext cx="31350" cy="28850"/>
            </a:xfrm>
            <a:custGeom>
              <a:avLst/>
              <a:gdLst/>
              <a:ahLst/>
              <a:cxnLst/>
              <a:rect l="l" t="t" r="r" b="b"/>
              <a:pathLst>
                <a:path w="1254" h="1154" extrusionOk="0">
                  <a:moveTo>
                    <a:pt x="1153" y="1"/>
                  </a:moveTo>
                  <a:cubicBezTo>
                    <a:pt x="852" y="1"/>
                    <a:pt x="526" y="101"/>
                    <a:pt x="326" y="101"/>
                  </a:cubicBezTo>
                  <a:cubicBezTo>
                    <a:pt x="125" y="101"/>
                    <a:pt x="0" y="101"/>
                    <a:pt x="0" y="201"/>
                  </a:cubicBezTo>
                  <a:lnTo>
                    <a:pt x="1098" y="201"/>
                  </a:lnTo>
                  <a:cubicBezTo>
                    <a:pt x="840" y="692"/>
                    <a:pt x="752" y="1154"/>
                    <a:pt x="752" y="1154"/>
                  </a:cubicBezTo>
                  <a:cubicBezTo>
                    <a:pt x="752" y="1154"/>
                    <a:pt x="952" y="728"/>
                    <a:pt x="1253" y="101"/>
                  </a:cubicBezTo>
                  <a:lnTo>
                    <a:pt x="1153" y="101"/>
                  </a:lnTo>
                  <a:lnTo>
                    <a:pt x="1153"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59"/>
            <p:cNvSpPr/>
            <p:nvPr/>
          </p:nvSpPr>
          <p:spPr>
            <a:xfrm>
              <a:off x="1725575" y="1791000"/>
              <a:ext cx="20700" cy="21350"/>
            </a:xfrm>
            <a:custGeom>
              <a:avLst/>
              <a:gdLst/>
              <a:ahLst/>
              <a:cxnLst/>
              <a:rect l="l" t="t" r="r" b="b"/>
              <a:pathLst>
                <a:path w="828" h="854" extrusionOk="0">
                  <a:moveTo>
                    <a:pt x="728" y="1"/>
                  </a:moveTo>
                  <a:cubicBezTo>
                    <a:pt x="527" y="1"/>
                    <a:pt x="326" y="101"/>
                    <a:pt x="201" y="101"/>
                  </a:cubicBezTo>
                  <a:lnTo>
                    <a:pt x="1" y="101"/>
                  </a:lnTo>
                  <a:cubicBezTo>
                    <a:pt x="1" y="226"/>
                    <a:pt x="101" y="226"/>
                    <a:pt x="201" y="226"/>
                  </a:cubicBezTo>
                  <a:lnTo>
                    <a:pt x="670" y="226"/>
                  </a:lnTo>
                  <a:cubicBezTo>
                    <a:pt x="509" y="589"/>
                    <a:pt x="437" y="853"/>
                    <a:pt x="527" y="853"/>
                  </a:cubicBezTo>
                  <a:cubicBezTo>
                    <a:pt x="527" y="853"/>
                    <a:pt x="627" y="527"/>
                    <a:pt x="828" y="101"/>
                  </a:cubicBezTo>
                  <a:lnTo>
                    <a:pt x="828"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59"/>
            <p:cNvSpPr/>
            <p:nvPr/>
          </p:nvSpPr>
          <p:spPr>
            <a:xfrm>
              <a:off x="1709925" y="1742975"/>
              <a:ext cx="20700" cy="22375"/>
            </a:xfrm>
            <a:custGeom>
              <a:avLst/>
              <a:gdLst/>
              <a:ahLst/>
              <a:cxnLst/>
              <a:rect l="l" t="t" r="r" b="b"/>
              <a:pathLst>
                <a:path w="828" h="895" extrusionOk="0">
                  <a:moveTo>
                    <a:pt x="106" y="1"/>
                  </a:moveTo>
                  <a:cubicBezTo>
                    <a:pt x="100" y="1"/>
                    <a:pt x="100" y="13"/>
                    <a:pt x="100" y="42"/>
                  </a:cubicBezTo>
                  <a:cubicBezTo>
                    <a:pt x="0" y="42"/>
                    <a:pt x="100" y="42"/>
                    <a:pt x="201" y="142"/>
                  </a:cubicBezTo>
                  <a:cubicBezTo>
                    <a:pt x="310" y="252"/>
                    <a:pt x="476" y="342"/>
                    <a:pt x="584" y="496"/>
                  </a:cubicBezTo>
                  <a:lnTo>
                    <a:pt x="584" y="496"/>
                  </a:lnTo>
                  <a:cubicBezTo>
                    <a:pt x="296" y="678"/>
                    <a:pt x="0" y="775"/>
                    <a:pt x="0" y="894"/>
                  </a:cubicBezTo>
                  <a:cubicBezTo>
                    <a:pt x="0" y="894"/>
                    <a:pt x="326" y="769"/>
                    <a:pt x="727" y="569"/>
                  </a:cubicBezTo>
                  <a:lnTo>
                    <a:pt x="827" y="468"/>
                  </a:lnTo>
                  <a:lnTo>
                    <a:pt x="727" y="468"/>
                  </a:lnTo>
                  <a:cubicBezTo>
                    <a:pt x="526" y="268"/>
                    <a:pt x="426" y="142"/>
                    <a:pt x="326" y="142"/>
                  </a:cubicBezTo>
                  <a:cubicBezTo>
                    <a:pt x="166" y="72"/>
                    <a:pt x="120" y="1"/>
                    <a:pt x="106"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59"/>
            <p:cNvSpPr/>
            <p:nvPr/>
          </p:nvSpPr>
          <p:spPr>
            <a:xfrm>
              <a:off x="1780725" y="1699525"/>
              <a:ext cx="23200" cy="21325"/>
            </a:xfrm>
            <a:custGeom>
              <a:avLst/>
              <a:gdLst/>
              <a:ahLst/>
              <a:cxnLst/>
              <a:rect l="l" t="t" r="r" b="b"/>
              <a:pathLst>
                <a:path w="928" h="853" extrusionOk="0">
                  <a:moveTo>
                    <a:pt x="0" y="1"/>
                  </a:moveTo>
                  <a:cubicBezTo>
                    <a:pt x="0" y="126"/>
                    <a:pt x="100" y="427"/>
                    <a:pt x="201" y="853"/>
                  </a:cubicBezTo>
                  <a:lnTo>
                    <a:pt x="301" y="853"/>
                  </a:lnTo>
                  <a:cubicBezTo>
                    <a:pt x="501" y="627"/>
                    <a:pt x="627" y="527"/>
                    <a:pt x="727" y="427"/>
                  </a:cubicBezTo>
                  <a:cubicBezTo>
                    <a:pt x="827" y="327"/>
                    <a:pt x="928" y="226"/>
                    <a:pt x="827" y="226"/>
                  </a:cubicBezTo>
                  <a:lnTo>
                    <a:pt x="627" y="327"/>
                  </a:lnTo>
                  <a:cubicBezTo>
                    <a:pt x="501" y="427"/>
                    <a:pt x="401" y="627"/>
                    <a:pt x="301" y="753"/>
                  </a:cubicBezTo>
                  <a:cubicBezTo>
                    <a:pt x="201" y="327"/>
                    <a:pt x="100" y="1"/>
                    <a:pt x="0"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59"/>
            <p:cNvSpPr/>
            <p:nvPr/>
          </p:nvSpPr>
          <p:spPr>
            <a:xfrm>
              <a:off x="1751900" y="1819825"/>
              <a:ext cx="23200" cy="20700"/>
            </a:xfrm>
            <a:custGeom>
              <a:avLst/>
              <a:gdLst/>
              <a:ahLst/>
              <a:cxnLst/>
              <a:rect l="l" t="t" r="r" b="b"/>
              <a:pathLst>
                <a:path w="928" h="828" extrusionOk="0">
                  <a:moveTo>
                    <a:pt x="627" y="1"/>
                  </a:moveTo>
                  <a:cubicBezTo>
                    <a:pt x="401" y="201"/>
                    <a:pt x="301" y="327"/>
                    <a:pt x="201" y="427"/>
                  </a:cubicBezTo>
                  <a:cubicBezTo>
                    <a:pt x="101" y="527"/>
                    <a:pt x="0" y="627"/>
                    <a:pt x="0" y="627"/>
                  </a:cubicBezTo>
                  <a:cubicBezTo>
                    <a:pt x="101" y="627"/>
                    <a:pt x="101" y="627"/>
                    <a:pt x="201" y="527"/>
                  </a:cubicBezTo>
                  <a:cubicBezTo>
                    <a:pt x="285" y="443"/>
                    <a:pt x="459" y="358"/>
                    <a:pt x="572" y="198"/>
                  </a:cubicBezTo>
                  <a:lnTo>
                    <a:pt x="572" y="198"/>
                  </a:lnTo>
                  <a:cubicBezTo>
                    <a:pt x="743" y="572"/>
                    <a:pt x="835" y="828"/>
                    <a:pt x="928" y="828"/>
                  </a:cubicBezTo>
                  <a:cubicBezTo>
                    <a:pt x="928" y="828"/>
                    <a:pt x="827" y="427"/>
                    <a:pt x="727" y="101"/>
                  </a:cubicBezTo>
                  <a:lnTo>
                    <a:pt x="627"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59"/>
            <p:cNvSpPr/>
            <p:nvPr/>
          </p:nvSpPr>
          <p:spPr>
            <a:xfrm>
              <a:off x="1827700" y="1767825"/>
              <a:ext cx="20700" cy="20700"/>
            </a:xfrm>
            <a:custGeom>
              <a:avLst/>
              <a:gdLst/>
              <a:ahLst/>
              <a:cxnLst/>
              <a:rect l="l" t="t" r="r" b="b"/>
              <a:pathLst>
                <a:path w="828" h="828" extrusionOk="0">
                  <a:moveTo>
                    <a:pt x="728" y="1"/>
                  </a:moveTo>
                  <a:lnTo>
                    <a:pt x="728" y="1"/>
                  </a:lnTo>
                  <a:cubicBezTo>
                    <a:pt x="728" y="1"/>
                    <a:pt x="402" y="101"/>
                    <a:pt x="101" y="301"/>
                  </a:cubicBezTo>
                  <a:lnTo>
                    <a:pt x="1" y="402"/>
                  </a:lnTo>
                  <a:lnTo>
                    <a:pt x="101" y="402"/>
                  </a:lnTo>
                  <a:lnTo>
                    <a:pt x="101" y="527"/>
                  </a:lnTo>
                  <a:cubicBezTo>
                    <a:pt x="302" y="627"/>
                    <a:pt x="402" y="727"/>
                    <a:pt x="627" y="727"/>
                  </a:cubicBezTo>
                  <a:cubicBezTo>
                    <a:pt x="502" y="627"/>
                    <a:pt x="302" y="527"/>
                    <a:pt x="201" y="402"/>
                  </a:cubicBezTo>
                  <a:lnTo>
                    <a:pt x="167" y="368"/>
                  </a:lnTo>
                  <a:lnTo>
                    <a:pt x="167" y="368"/>
                  </a:lnTo>
                  <a:cubicBezTo>
                    <a:pt x="527" y="179"/>
                    <a:pt x="728" y="1"/>
                    <a:pt x="728" y="1"/>
                  </a:cubicBezTo>
                  <a:close/>
                  <a:moveTo>
                    <a:pt x="627" y="727"/>
                  </a:moveTo>
                  <a:cubicBezTo>
                    <a:pt x="728" y="828"/>
                    <a:pt x="828" y="828"/>
                    <a:pt x="828" y="828"/>
                  </a:cubicBezTo>
                  <a:cubicBezTo>
                    <a:pt x="828" y="828"/>
                    <a:pt x="728" y="727"/>
                    <a:pt x="627" y="727"/>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59"/>
            <p:cNvSpPr/>
            <p:nvPr/>
          </p:nvSpPr>
          <p:spPr>
            <a:xfrm>
              <a:off x="1772575" y="1720825"/>
              <a:ext cx="31350" cy="31375"/>
            </a:xfrm>
            <a:custGeom>
              <a:avLst/>
              <a:gdLst/>
              <a:ahLst/>
              <a:cxnLst/>
              <a:rect l="l" t="t" r="r" b="b"/>
              <a:pathLst>
                <a:path w="1254" h="1255" extrusionOk="0">
                  <a:moveTo>
                    <a:pt x="101" y="1"/>
                  </a:moveTo>
                  <a:cubicBezTo>
                    <a:pt x="0" y="1"/>
                    <a:pt x="101" y="527"/>
                    <a:pt x="326" y="1154"/>
                  </a:cubicBezTo>
                  <a:lnTo>
                    <a:pt x="326" y="1254"/>
                  </a:lnTo>
                  <a:lnTo>
                    <a:pt x="426" y="1154"/>
                  </a:lnTo>
                  <a:cubicBezTo>
                    <a:pt x="727" y="928"/>
                    <a:pt x="953" y="728"/>
                    <a:pt x="1053" y="627"/>
                  </a:cubicBezTo>
                  <a:cubicBezTo>
                    <a:pt x="1253" y="402"/>
                    <a:pt x="1254" y="302"/>
                    <a:pt x="1254" y="302"/>
                  </a:cubicBezTo>
                  <a:lnTo>
                    <a:pt x="1254" y="302"/>
                  </a:lnTo>
                  <a:cubicBezTo>
                    <a:pt x="1253" y="302"/>
                    <a:pt x="1153" y="402"/>
                    <a:pt x="1053" y="527"/>
                  </a:cubicBezTo>
                  <a:cubicBezTo>
                    <a:pt x="827" y="627"/>
                    <a:pt x="627" y="828"/>
                    <a:pt x="426" y="1028"/>
                  </a:cubicBezTo>
                  <a:cubicBezTo>
                    <a:pt x="326" y="527"/>
                    <a:pt x="101" y="1"/>
                    <a:pt x="101"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59"/>
            <p:cNvSpPr/>
            <p:nvPr/>
          </p:nvSpPr>
          <p:spPr>
            <a:xfrm>
              <a:off x="1733725" y="1741500"/>
              <a:ext cx="31350" cy="29850"/>
            </a:xfrm>
            <a:custGeom>
              <a:avLst/>
              <a:gdLst/>
              <a:ahLst/>
              <a:cxnLst/>
              <a:rect l="l" t="t" r="r" b="b"/>
              <a:pathLst>
                <a:path w="1254" h="1194" extrusionOk="0">
                  <a:moveTo>
                    <a:pt x="301" y="1"/>
                  </a:moveTo>
                  <a:cubicBezTo>
                    <a:pt x="301" y="1"/>
                    <a:pt x="402" y="101"/>
                    <a:pt x="502" y="327"/>
                  </a:cubicBezTo>
                  <a:cubicBezTo>
                    <a:pt x="710" y="419"/>
                    <a:pt x="811" y="597"/>
                    <a:pt x="983" y="879"/>
                  </a:cubicBezTo>
                  <a:lnTo>
                    <a:pt x="983" y="879"/>
                  </a:lnTo>
                  <a:cubicBezTo>
                    <a:pt x="426" y="1069"/>
                    <a:pt x="0" y="1154"/>
                    <a:pt x="0" y="1154"/>
                  </a:cubicBezTo>
                  <a:cubicBezTo>
                    <a:pt x="0" y="1181"/>
                    <a:pt x="36" y="1193"/>
                    <a:pt x="101" y="1193"/>
                  </a:cubicBezTo>
                  <a:cubicBezTo>
                    <a:pt x="278" y="1193"/>
                    <a:pt x="670" y="1100"/>
                    <a:pt x="1128" y="953"/>
                  </a:cubicBezTo>
                  <a:lnTo>
                    <a:pt x="1254" y="953"/>
                  </a:lnTo>
                  <a:lnTo>
                    <a:pt x="1128" y="828"/>
                  </a:lnTo>
                  <a:cubicBezTo>
                    <a:pt x="928" y="527"/>
                    <a:pt x="727" y="327"/>
                    <a:pt x="627" y="201"/>
                  </a:cubicBezTo>
                  <a:cubicBezTo>
                    <a:pt x="402" y="101"/>
                    <a:pt x="402" y="1"/>
                    <a:pt x="301"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59"/>
            <p:cNvSpPr/>
            <p:nvPr/>
          </p:nvSpPr>
          <p:spPr>
            <a:xfrm>
              <a:off x="1754400" y="1786000"/>
              <a:ext cx="31350" cy="28850"/>
            </a:xfrm>
            <a:custGeom>
              <a:avLst/>
              <a:gdLst/>
              <a:ahLst/>
              <a:cxnLst/>
              <a:rect l="l" t="t" r="r" b="b"/>
              <a:pathLst>
                <a:path w="1254" h="1154" extrusionOk="0">
                  <a:moveTo>
                    <a:pt x="828" y="0"/>
                  </a:moveTo>
                  <a:cubicBezTo>
                    <a:pt x="627" y="201"/>
                    <a:pt x="427" y="426"/>
                    <a:pt x="201" y="527"/>
                  </a:cubicBezTo>
                  <a:cubicBezTo>
                    <a:pt x="101" y="627"/>
                    <a:pt x="1" y="727"/>
                    <a:pt x="1" y="727"/>
                  </a:cubicBezTo>
                  <a:cubicBezTo>
                    <a:pt x="1" y="757"/>
                    <a:pt x="9" y="769"/>
                    <a:pt x="26" y="769"/>
                  </a:cubicBezTo>
                  <a:cubicBezTo>
                    <a:pt x="68" y="769"/>
                    <a:pt x="160" y="698"/>
                    <a:pt x="301" y="627"/>
                  </a:cubicBezTo>
                  <a:cubicBezTo>
                    <a:pt x="509" y="442"/>
                    <a:pt x="696" y="321"/>
                    <a:pt x="881" y="147"/>
                  </a:cubicBezTo>
                  <a:lnTo>
                    <a:pt x="881" y="147"/>
                  </a:lnTo>
                  <a:cubicBezTo>
                    <a:pt x="1084" y="707"/>
                    <a:pt x="1254" y="1153"/>
                    <a:pt x="1254" y="1153"/>
                  </a:cubicBezTo>
                  <a:cubicBezTo>
                    <a:pt x="1254" y="1053"/>
                    <a:pt x="1153" y="627"/>
                    <a:pt x="928"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59"/>
            <p:cNvSpPr/>
            <p:nvPr/>
          </p:nvSpPr>
          <p:spPr>
            <a:xfrm>
              <a:off x="1796375" y="1762200"/>
              <a:ext cx="28225" cy="31350"/>
            </a:xfrm>
            <a:custGeom>
              <a:avLst/>
              <a:gdLst/>
              <a:ahLst/>
              <a:cxnLst/>
              <a:rect l="l" t="t" r="r" b="b"/>
              <a:pathLst>
                <a:path w="1129" h="1254" extrusionOk="0">
                  <a:moveTo>
                    <a:pt x="1129" y="0"/>
                  </a:moveTo>
                  <a:cubicBezTo>
                    <a:pt x="1129" y="0"/>
                    <a:pt x="627" y="125"/>
                    <a:pt x="101" y="326"/>
                  </a:cubicBezTo>
                  <a:lnTo>
                    <a:pt x="1" y="326"/>
                  </a:lnTo>
                  <a:lnTo>
                    <a:pt x="1" y="426"/>
                  </a:lnTo>
                  <a:lnTo>
                    <a:pt x="627" y="1053"/>
                  </a:lnTo>
                  <a:lnTo>
                    <a:pt x="828" y="1253"/>
                  </a:lnTo>
                  <a:cubicBezTo>
                    <a:pt x="828" y="1253"/>
                    <a:pt x="828" y="1153"/>
                    <a:pt x="627" y="952"/>
                  </a:cubicBezTo>
                  <a:cubicBezTo>
                    <a:pt x="514" y="862"/>
                    <a:pt x="338" y="668"/>
                    <a:pt x="157" y="408"/>
                  </a:cubicBezTo>
                  <a:lnTo>
                    <a:pt x="157" y="408"/>
                  </a:lnTo>
                  <a:cubicBezTo>
                    <a:pt x="751" y="220"/>
                    <a:pt x="1129" y="122"/>
                    <a:pt x="1129"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59"/>
            <p:cNvSpPr/>
            <p:nvPr/>
          </p:nvSpPr>
          <p:spPr>
            <a:xfrm>
              <a:off x="2049525" y="1475000"/>
              <a:ext cx="109675" cy="94900"/>
            </a:xfrm>
            <a:custGeom>
              <a:avLst/>
              <a:gdLst/>
              <a:ahLst/>
              <a:cxnLst/>
              <a:rect l="l" t="t" r="r" b="b"/>
              <a:pathLst>
                <a:path w="4387" h="3796" extrusionOk="0">
                  <a:moveTo>
                    <a:pt x="2179" y="0"/>
                  </a:moveTo>
                  <a:cubicBezTo>
                    <a:pt x="1817" y="0"/>
                    <a:pt x="1457" y="105"/>
                    <a:pt x="1153" y="335"/>
                  </a:cubicBezTo>
                  <a:cubicBezTo>
                    <a:pt x="301" y="836"/>
                    <a:pt x="0" y="2089"/>
                    <a:pt x="627" y="2942"/>
                  </a:cubicBezTo>
                  <a:cubicBezTo>
                    <a:pt x="964" y="3471"/>
                    <a:pt x="1599" y="3795"/>
                    <a:pt x="2229" y="3795"/>
                  </a:cubicBezTo>
                  <a:cubicBezTo>
                    <a:pt x="2583" y="3795"/>
                    <a:pt x="2936" y="3693"/>
                    <a:pt x="3233" y="3468"/>
                  </a:cubicBezTo>
                  <a:cubicBezTo>
                    <a:pt x="4060" y="2942"/>
                    <a:pt x="4386" y="1688"/>
                    <a:pt x="3760" y="836"/>
                  </a:cubicBezTo>
                  <a:cubicBezTo>
                    <a:pt x="3426" y="313"/>
                    <a:pt x="2802" y="0"/>
                    <a:pt x="2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59"/>
            <p:cNvSpPr/>
            <p:nvPr/>
          </p:nvSpPr>
          <p:spPr>
            <a:xfrm>
              <a:off x="2062675" y="1492425"/>
              <a:ext cx="33850" cy="63650"/>
            </a:xfrm>
            <a:custGeom>
              <a:avLst/>
              <a:gdLst/>
              <a:ahLst/>
              <a:cxnLst/>
              <a:rect l="l" t="t" r="r" b="b"/>
              <a:pathLst>
                <a:path w="1354" h="2546" extrusionOk="0">
                  <a:moveTo>
                    <a:pt x="789" y="0"/>
                  </a:moveTo>
                  <a:cubicBezTo>
                    <a:pt x="720" y="0"/>
                    <a:pt x="568" y="98"/>
                    <a:pt x="401" y="265"/>
                  </a:cubicBezTo>
                  <a:cubicBezTo>
                    <a:pt x="201" y="465"/>
                    <a:pt x="0" y="991"/>
                    <a:pt x="101" y="1518"/>
                  </a:cubicBezTo>
                  <a:cubicBezTo>
                    <a:pt x="201" y="2019"/>
                    <a:pt x="502" y="2345"/>
                    <a:pt x="828" y="2445"/>
                  </a:cubicBezTo>
                  <a:cubicBezTo>
                    <a:pt x="1128" y="2545"/>
                    <a:pt x="1354" y="2545"/>
                    <a:pt x="1354" y="2545"/>
                  </a:cubicBezTo>
                  <a:cubicBezTo>
                    <a:pt x="1354" y="2545"/>
                    <a:pt x="1128" y="2445"/>
                    <a:pt x="928" y="2345"/>
                  </a:cubicBezTo>
                  <a:cubicBezTo>
                    <a:pt x="627" y="2144"/>
                    <a:pt x="301" y="1819"/>
                    <a:pt x="301" y="1392"/>
                  </a:cubicBezTo>
                  <a:cubicBezTo>
                    <a:pt x="201" y="991"/>
                    <a:pt x="401" y="565"/>
                    <a:pt x="502" y="365"/>
                  </a:cubicBezTo>
                  <a:cubicBezTo>
                    <a:pt x="727" y="139"/>
                    <a:pt x="928" y="39"/>
                    <a:pt x="828" y="39"/>
                  </a:cubicBezTo>
                  <a:cubicBezTo>
                    <a:pt x="828" y="13"/>
                    <a:pt x="814" y="0"/>
                    <a:pt x="7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59"/>
            <p:cNvSpPr/>
            <p:nvPr/>
          </p:nvSpPr>
          <p:spPr>
            <a:xfrm>
              <a:off x="2099025" y="1527225"/>
              <a:ext cx="7525" cy="18825"/>
            </a:xfrm>
            <a:custGeom>
              <a:avLst/>
              <a:gdLst/>
              <a:ahLst/>
              <a:cxnLst/>
              <a:rect l="l" t="t" r="r" b="b"/>
              <a:pathLst>
                <a:path w="301" h="753" extrusionOk="0">
                  <a:moveTo>
                    <a:pt x="201" y="0"/>
                  </a:moveTo>
                  <a:cubicBezTo>
                    <a:pt x="100" y="0"/>
                    <a:pt x="100" y="126"/>
                    <a:pt x="100" y="326"/>
                  </a:cubicBezTo>
                  <a:cubicBezTo>
                    <a:pt x="0" y="527"/>
                    <a:pt x="0" y="752"/>
                    <a:pt x="100" y="752"/>
                  </a:cubicBezTo>
                  <a:cubicBezTo>
                    <a:pt x="100" y="752"/>
                    <a:pt x="201" y="627"/>
                    <a:pt x="301" y="427"/>
                  </a:cubicBezTo>
                  <a:cubicBezTo>
                    <a:pt x="301" y="126"/>
                    <a:pt x="301" y="0"/>
                    <a:pt x="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59"/>
            <p:cNvSpPr/>
            <p:nvPr/>
          </p:nvSpPr>
          <p:spPr>
            <a:xfrm>
              <a:off x="2090875" y="1532875"/>
              <a:ext cx="23825" cy="6150"/>
            </a:xfrm>
            <a:custGeom>
              <a:avLst/>
              <a:gdLst/>
              <a:ahLst/>
              <a:cxnLst/>
              <a:rect l="l" t="t" r="r" b="b"/>
              <a:pathLst>
                <a:path w="953" h="246" extrusionOk="0">
                  <a:moveTo>
                    <a:pt x="426" y="0"/>
                  </a:moveTo>
                  <a:cubicBezTo>
                    <a:pt x="226" y="0"/>
                    <a:pt x="0" y="0"/>
                    <a:pt x="0" y="100"/>
                  </a:cubicBezTo>
                  <a:cubicBezTo>
                    <a:pt x="0" y="100"/>
                    <a:pt x="226" y="201"/>
                    <a:pt x="426" y="201"/>
                  </a:cubicBezTo>
                  <a:cubicBezTo>
                    <a:pt x="560" y="201"/>
                    <a:pt x="705" y="245"/>
                    <a:pt x="787" y="245"/>
                  </a:cubicBezTo>
                  <a:cubicBezTo>
                    <a:pt x="827" y="245"/>
                    <a:pt x="852" y="234"/>
                    <a:pt x="852" y="201"/>
                  </a:cubicBezTo>
                  <a:cubicBezTo>
                    <a:pt x="953" y="100"/>
                    <a:pt x="752" y="0"/>
                    <a:pt x="4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59"/>
            <p:cNvSpPr/>
            <p:nvPr/>
          </p:nvSpPr>
          <p:spPr>
            <a:xfrm>
              <a:off x="2096500" y="1499025"/>
              <a:ext cx="7550" cy="18200"/>
            </a:xfrm>
            <a:custGeom>
              <a:avLst/>
              <a:gdLst/>
              <a:ahLst/>
              <a:cxnLst/>
              <a:rect l="l" t="t" r="r" b="b"/>
              <a:pathLst>
                <a:path w="302" h="728" extrusionOk="0">
                  <a:moveTo>
                    <a:pt x="302" y="1"/>
                  </a:moveTo>
                  <a:cubicBezTo>
                    <a:pt x="201" y="1"/>
                    <a:pt x="101" y="101"/>
                    <a:pt x="101" y="301"/>
                  </a:cubicBezTo>
                  <a:cubicBezTo>
                    <a:pt x="1" y="502"/>
                    <a:pt x="1" y="727"/>
                    <a:pt x="101" y="727"/>
                  </a:cubicBezTo>
                  <a:cubicBezTo>
                    <a:pt x="101" y="727"/>
                    <a:pt x="201" y="627"/>
                    <a:pt x="302" y="402"/>
                  </a:cubicBezTo>
                  <a:lnTo>
                    <a:pt x="3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59"/>
            <p:cNvSpPr/>
            <p:nvPr/>
          </p:nvSpPr>
          <p:spPr>
            <a:xfrm>
              <a:off x="2088375" y="1504050"/>
              <a:ext cx="23825" cy="6900"/>
            </a:xfrm>
            <a:custGeom>
              <a:avLst/>
              <a:gdLst/>
              <a:ahLst/>
              <a:cxnLst/>
              <a:rect l="l" t="t" r="r" b="b"/>
              <a:pathLst>
                <a:path w="953" h="276" extrusionOk="0">
                  <a:moveTo>
                    <a:pt x="0" y="0"/>
                  </a:moveTo>
                  <a:cubicBezTo>
                    <a:pt x="0" y="100"/>
                    <a:pt x="226" y="201"/>
                    <a:pt x="426" y="201"/>
                  </a:cubicBezTo>
                  <a:cubicBezTo>
                    <a:pt x="576" y="251"/>
                    <a:pt x="708" y="276"/>
                    <a:pt x="802" y="276"/>
                  </a:cubicBezTo>
                  <a:cubicBezTo>
                    <a:pt x="896" y="276"/>
                    <a:pt x="952" y="251"/>
                    <a:pt x="952" y="201"/>
                  </a:cubicBezTo>
                  <a:cubicBezTo>
                    <a:pt x="952" y="201"/>
                    <a:pt x="727" y="100"/>
                    <a:pt x="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59"/>
            <p:cNvSpPr/>
            <p:nvPr/>
          </p:nvSpPr>
          <p:spPr>
            <a:xfrm>
              <a:off x="1203650" y="843625"/>
              <a:ext cx="135350" cy="426400"/>
            </a:xfrm>
            <a:custGeom>
              <a:avLst/>
              <a:gdLst/>
              <a:ahLst/>
              <a:cxnLst/>
              <a:rect l="l" t="t" r="r" b="b"/>
              <a:pathLst>
                <a:path w="5414" h="17056" extrusionOk="0">
                  <a:moveTo>
                    <a:pt x="1655" y="1"/>
                  </a:moveTo>
                  <a:cubicBezTo>
                    <a:pt x="1554" y="1"/>
                    <a:pt x="1354" y="201"/>
                    <a:pt x="1153" y="628"/>
                  </a:cubicBezTo>
                  <a:cubicBezTo>
                    <a:pt x="928" y="828"/>
                    <a:pt x="827" y="1154"/>
                    <a:pt x="727" y="1455"/>
                  </a:cubicBezTo>
                  <a:cubicBezTo>
                    <a:pt x="627" y="1780"/>
                    <a:pt x="527" y="2081"/>
                    <a:pt x="401" y="2507"/>
                  </a:cubicBezTo>
                  <a:cubicBezTo>
                    <a:pt x="301" y="2908"/>
                    <a:pt x="201" y="3435"/>
                    <a:pt x="201" y="3961"/>
                  </a:cubicBezTo>
                  <a:cubicBezTo>
                    <a:pt x="101" y="4387"/>
                    <a:pt x="101" y="5014"/>
                    <a:pt x="101" y="5540"/>
                  </a:cubicBezTo>
                  <a:cubicBezTo>
                    <a:pt x="0" y="5841"/>
                    <a:pt x="101" y="6166"/>
                    <a:pt x="101" y="6367"/>
                  </a:cubicBezTo>
                  <a:lnTo>
                    <a:pt x="101" y="7294"/>
                  </a:lnTo>
                  <a:cubicBezTo>
                    <a:pt x="201" y="7921"/>
                    <a:pt x="301" y="8547"/>
                    <a:pt x="401" y="9174"/>
                  </a:cubicBezTo>
                  <a:cubicBezTo>
                    <a:pt x="627" y="9801"/>
                    <a:pt x="727" y="10427"/>
                    <a:pt x="928" y="11054"/>
                  </a:cubicBezTo>
                  <a:cubicBezTo>
                    <a:pt x="1028" y="11379"/>
                    <a:pt x="1153" y="11680"/>
                    <a:pt x="1254" y="11906"/>
                  </a:cubicBezTo>
                  <a:cubicBezTo>
                    <a:pt x="1354" y="12207"/>
                    <a:pt x="1454" y="12432"/>
                    <a:pt x="1554" y="12733"/>
                  </a:cubicBezTo>
                  <a:cubicBezTo>
                    <a:pt x="1880" y="13259"/>
                    <a:pt x="2081" y="13685"/>
                    <a:pt x="2406" y="14086"/>
                  </a:cubicBezTo>
                  <a:cubicBezTo>
                    <a:pt x="2607" y="14613"/>
                    <a:pt x="2908" y="14938"/>
                    <a:pt x="3133" y="15239"/>
                  </a:cubicBezTo>
                  <a:cubicBezTo>
                    <a:pt x="3434" y="15665"/>
                    <a:pt x="3660" y="15866"/>
                    <a:pt x="3960" y="16192"/>
                  </a:cubicBezTo>
                  <a:cubicBezTo>
                    <a:pt x="4161" y="16392"/>
                    <a:pt x="4386" y="16593"/>
                    <a:pt x="4587" y="16693"/>
                  </a:cubicBezTo>
                  <a:cubicBezTo>
                    <a:pt x="4908" y="16938"/>
                    <a:pt x="5101" y="17056"/>
                    <a:pt x="5220" y="17056"/>
                  </a:cubicBezTo>
                  <a:cubicBezTo>
                    <a:pt x="5258" y="17056"/>
                    <a:pt x="5289" y="17043"/>
                    <a:pt x="5314" y="17019"/>
                  </a:cubicBezTo>
                  <a:cubicBezTo>
                    <a:pt x="5414" y="16918"/>
                    <a:pt x="5414" y="16693"/>
                    <a:pt x="5213" y="16192"/>
                  </a:cubicBezTo>
                  <a:cubicBezTo>
                    <a:pt x="5113" y="15966"/>
                    <a:pt x="5013" y="15765"/>
                    <a:pt x="4913" y="15440"/>
                  </a:cubicBezTo>
                  <a:cubicBezTo>
                    <a:pt x="4787" y="15139"/>
                    <a:pt x="4587" y="14813"/>
                    <a:pt x="4487" y="14512"/>
                  </a:cubicBezTo>
                  <a:cubicBezTo>
                    <a:pt x="4286" y="14086"/>
                    <a:pt x="4161" y="13786"/>
                    <a:pt x="3960" y="13359"/>
                  </a:cubicBezTo>
                  <a:cubicBezTo>
                    <a:pt x="3760" y="12933"/>
                    <a:pt x="3660" y="12432"/>
                    <a:pt x="3434" y="11906"/>
                  </a:cubicBezTo>
                  <a:cubicBezTo>
                    <a:pt x="3334" y="11680"/>
                    <a:pt x="3334" y="11480"/>
                    <a:pt x="3233" y="11179"/>
                  </a:cubicBezTo>
                  <a:cubicBezTo>
                    <a:pt x="3133" y="10953"/>
                    <a:pt x="3033" y="10653"/>
                    <a:pt x="2908" y="10427"/>
                  </a:cubicBezTo>
                  <a:cubicBezTo>
                    <a:pt x="2807" y="9926"/>
                    <a:pt x="2707" y="9299"/>
                    <a:pt x="2507" y="8773"/>
                  </a:cubicBezTo>
                  <a:cubicBezTo>
                    <a:pt x="2406" y="8146"/>
                    <a:pt x="2281" y="7620"/>
                    <a:pt x="2281" y="7094"/>
                  </a:cubicBezTo>
                  <a:cubicBezTo>
                    <a:pt x="2181" y="6793"/>
                    <a:pt x="2181" y="6467"/>
                    <a:pt x="2181" y="6267"/>
                  </a:cubicBezTo>
                  <a:cubicBezTo>
                    <a:pt x="2081" y="5941"/>
                    <a:pt x="2081" y="5740"/>
                    <a:pt x="2081" y="5415"/>
                  </a:cubicBezTo>
                  <a:cubicBezTo>
                    <a:pt x="1980" y="5014"/>
                    <a:pt x="1980" y="4487"/>
                    <a:pt x="1980" y="3961"/>
                  </a:cubicBezTo>
                  <a:lnTo>
                    <a:pt x="1980" y="2708"/>
                  </a:lnTo>
                  <a:lnTo>
                    <a:pt x="1980" y="1655"/>
                  </a:lnTo>
                  <a:lnTo>
                    <a:pt x="1980" y="828"/>
                  </a:lnTo>
                  <a:cubicBezTo>
                    <a:pt x="1880" y="402"/>
                    <a:pt x="1880" y="101"/>
                    <a:pt x="16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59"/>
            <p:cNvSpPr/>
            <p:nvPr/>
          </p:nvSpPr>
          <p:spPr>
            <a:xfrm>
              <a:off x="978700" y="1433250"/>
              <a:ext cx="556425" cy="295125"/>
            </a:xfrm>
            <a:custGeom>
              <a:avLst/>
              <a:gdLst/>
              <a:ahLst/>
              <a:cxnLst/>
              <a:rect l="l" t="t" r="r" b="b"/>
              <a:pathLst>
                <a:path w="22257" h="11805" extrusionOk="0">
                  <a:moveTo>
                    <a:pt x="10452" y="0"/>
                  </a:moveTo>
                  <a:lnTo>
                    <a:pt x="9099" y="627"/>
                  </a:lnTo>
                  <a:lnTo>
                    <a:pt x="10552" y="6592"/>
                  </a:lnTo>
                  <a:lnTo>
                    <a:pt x="126" y="3258"/>
                  </a:lnTo>
                  <a:lnTo>
                    <a:pt x="1" y="4912"/>
                  </a:lnTo>
                  <a:lnTo>
                    <a:pt x="5139" y="6391"/>
                  </a:lnTo>
                  <a:lnTo>
                    <a:pt x="2507" y="8772"/>
                  </a:lnTo>
                  <a:lnTo>
                    <a:pt x="3560" y="9524"/>
                  </a:lnTo>
                  <a:lnTo>
                    <a:pt x="6267" y="7218"/>
                  </a:lnTo>
                  <a:lnTo>
                    <a:pt x="21931" y="11805"/>
                  </a:lnTo>
                  <a:lnTo>
                    <a:pt x="22257" y="9925"/>
                  </a:lnTo>
                  <a:lnTo>
                    <a:pt x="12658" y="7419"/>
                  </a:lnTo>
                  <a:lnTo>
                    <a:pt x="104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59"/>
            <p:cNvSpPr/>
            <p:nvPr/>
          </p:nvSpPr>
          <p:spPr>
            <a:xfrm>
              <a:off x="684225" y="2971475"/>
              <a:ext cx="822075" cy="541200"/>
            </a:xfrm>
            <a:custGeom>
              <a:avLst/>
              <a:gdLst/>
              <a:ahLst/>
              <a:cxnLst/>
              <a:rect l="l" t="t" r="r" b="b"/>
              <a:pathLst>
                <a:path w="32883" h="21648" extrusionOk="0">
                  <a:moveTo>
                    <a:pt x="26617" y="0"/>
                  </a:moveTo>
                  <a:cubicBezTo>
                    <a:pt x="26617" y="0"/>
                    <a:pt x="24601" y="11142"/>
                    <a:pt x="14104" y="11142"/>
                  </a:cubicBezTo>
                  <a:cubicBezTo>
                    <a:pt x="11514" y="11142"/>
                    <a:pt x="8407" y="10464"/>
                    <a:pt x="4687" y="8772"/>
                  </a:cubicBezTo>
                  <a:lnTo>
                    <a:pt x="0" y="17644"/>
                  </a:lnTo>
                  <a:cubicBezTo>
                    <a:pt x="0" y="17644"/>
                    <a:pt x="7785" y="21648"/>
                    <a:pt x="16278" y="21648"/>
                  </a:cubicBezTo>
                  <a:cubicBezTo>
                    <a:pt x="21158" y="21648"/>
                    <a:pt x="26271" y="20327"/>
                    <a:pt x="30276" y="16166"/>
                  </a:cubicBezTo>
                  <a:lnTo>
                    <a:pt x="32883" y="11153"/>
                  </a:lnTo>
                  <a:lnTo>
                    <a:pt x="266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59"/>
            <p:cNvSpPr/>
            <p:nvPr/>
          </p:nvSpPr>
          <p:spPr>
            <a:xfrm>
              <a:off x="1385975" y="2333075"/>
              <a:ext cx="1663575" cy="1618275"/>
            </a:xfrm>
            <a:custGeom>
              <a:avLst/>
              <a:gdLst/>
              <a:ahLst/>
              <a:cxnLst/>
              <a:rect l="l" t="t" r="r" b="b"/>
              <a:pathLst>
                <a:path w="66543" h="64731" extrusionOk="0">
                  <a:moveTo>
                    <a:pt x="33397" y="1"/>
                  </a:moveTo>
                  <a:cubicBezTo>
                    <a:pt x="32819" y="1"/>
                    <a:pt x="32238" y="16"/>
                    <a:pt x="31655" y="47"/>
                  </a:cubicBezTo>
                  <a:cubicBezTo>
                    <a:pt x="13785" y="874"/>
                    <a:pt x="1" y="16138"/>
                    <a:pt x="953" y="33982"/>
                  </a:cubicBezTo>
                  <a:cubicBezTo>
                    <a:pt x="1753" y="51268"/>
                    <a:pt x="16061" y="64731"/>
                    <a:pt x="33146" y="64731"/>
                  </a:cubicBezTo>
                  <a:cubicBezTo>
                    <a:pt x="33724" y="64731"/>
                    <a:pt x="34305" y="64715"/>
                    <a:pt x="34888" y="64684"/>
                  </a:cubicBezTo>
                  <a:cubicBezTo>
                    <a:pt x="52758" y="63857"/>
                    <a:pt x="66542" y="48594"/>
                    <a:pt x="65590" y="30749"/>
                  </a:cubicBezTo>
                  <a:cubicBezTo>
                    <a:pt x="64790" y="13464"/>
                    <a:pt x="50482" y="1"/>
                    <a:pt x="333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59"/>
            <p:cNvSpPr/>
            <p:nvPr/>
          </p:nvSpPr>
          <p:spPr>
            <a:xfrm>
              <a:off x="1219300" y="2097575"/>
              <a:ext cx="1159200" cy="1068175"/>
            </a:xfrm>
            <a:custGeom>
              <a:avLst/>
              <a:gdLst/>
              <a:ahLst/>
              <a:cxnLst/>
              <a:rect l="l" t="t" r="r" b="b"/>
              <a:pathLst>
                <a:path w="46368" h="42727" extrusionOk="0">
                  <a:moveTo>
                    <a:pt x="23286" y="1"/>
                  </a:moveTo>
                  <a:cubicBezTo>
                    <a:pt x="21981" y="1"/>
                    <a:pt x="20657" y="121"/>
                    <a:pt x="19324" y="370"/>
                  </a:cubicBezTo>
                  <a:cubicBezTo>
                    <a:pt x="7720" y="2475"/>
                    <a:pt x="1" y="13653"/>
                    <a:pt x="2181" y="25232"/>
                  </a:cubicBezTo>
                  <a:cubicBezTo>
                    <a:pt x="4044" y="35500"/>
                    <a:pt x="12991" y="42726"/>
                    <a:pt x="23066" y="42726"/>
                  </a:cubicBezTo>
                  <a:cubicBezTo>
                    <a:pt x="24377" y="42726"/>
                    <a:pt x="25708" y="42604"/>
                    <a:pt x="27044" y="42350"/>
                  </a:cubicBezTo>
                  <a:cubicBezTo>
                    <a:pt x="38623" y="40270"/>
                    <a:pt x="46367" y="29092"/>
                    <a:pt x="44262" y="17513"/>
                  </a:cubicBezTo>
                  <a:cubicBezTo>
                    <a:pt x="42330" y="7232"/>
                    <a:pt x="33415" y="1"/>
                    <a:pt x="23286" y="1"/>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59"/>
            <p:cNvSpPr/>
            <p:nvPr/>
          </p:nvSpPr>
          <p:spPr>
            <a:xfrm>
              <a:off x="1313300" y="2213950"/>
              <a:ext cx="1221825" cy="1176150"/>
            </a:xfrm>
            <a:custGeom>
              <a:avLst/>
              <a:gdLst/>
              <a:ahLst/>
              <a:cxnLst/>
              <a:rect l="l" t="t" r="r" b="b"/>
              <a:pathLst>
                <a:path w="48873" h="47046" extrusionOk="0">
                  <a:moveTo>
                    <a:pt x="32782" y="0"/>
                  </a:moveTo>
                  <a:cubicBezTo>
                    <a:pt x="32782" y="0"/>
                    <a:pt x="32256" y="8572"/>
                    <a:pt x="23284" y="17444"/>
                  </a:cubicBezTo>
                  <a:cubicBezTo>
                    <a:pt x="14311" y="26216"/>
                    <a:pt x="0" y="25289"/>
                    <a:pt x="101" y="25915"/>
                  </a:cubicBezTo>
                  <a:cubicBezTo>
                    <a:pt x="5086" y="43551"/>
                    <a:pt x="10501" y="47045"/>
                    <a:pt x="14667" y="47045"/>
                  </a:cubicBezTo>
                  <a:cubicBezTo>
                    <a:pt x="16617" y="47045"/>
                    <a:pt x="18294" y="46280"/>
                    <a:pt x="19524" y="45840"/>
                  </a:cubicBezTo>
                  <a:cubicBezTo>
                    <a:pt x="23384" y="44587"/>
                    <a:pt x="23183" y="39073"/>
                    <a:pt x="23183" y="39073"/>
                  </a:cubicBezTo>
                  <a:lnTo>
                    <a:pt x="23183" y="39073"/>
                  </a:lnTo>
                  <a:cubicBezTo>
                    <a:pt x="23184" y="39073"/>
                    <a:pt x="27196" y="42359"/>
                    <a:pt x="32298" y="42359"/>
                  </a:cubicBezTo>
                  <a:cubicBezTo>
                    <a:pt x="33623" y="42359"/>
                    <a:pt x="35021" y="42137"/>
                    <a:pt x="36442" y="41579"/>
                  </a:cubicBezTo>
                  <a:cubicBezTo>
                    <a:pt x="43334" y="38848"/>
                    <a:pt x="38622" y="29549"/>
                    <a:pt x="38622" y="29549"/>
                  </a:cubicBezTo>
                  <a:cubicBezTo>
                    <a:pt x="38622" y="29549"/>
                    <a:pt x="46367" y="29249"/>
                    <a:pt x="47620" y="22256"/>
                  </a:cubicBezTo>
                  <a:cubicBezTo>
                    <a:pt x="48873" y="15364"/>
                    <a:pt x="32782" y="0"/>
                    <a:pt x="327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59"/>
            <p:cNvSpPr/>
            <p:nvPr/>
          </p:nvSpPr>
          <p:spPr>
            <a:xfrm>
              <a:off x="1874700" y="2396425"/>
              <a:ext cx="49525" cy="53125"/>
            </a:xfrm>
            <a:custGeom>
              <a:avLst/>
              <a:gdLst/>
              <a:ahLst/>
              <a:cxnLst/>
              <a:rect l="l" t="t" r="r" b="b"/>
              <a:pathLst>
                <a:path w="1981" h="2125" extrusionOk="0">
                  <a:moveTo>
                    <a:pt x="294" y="0"/>
                  </a:moveTo>
                  <a:cubicBezTo>
                    <a:pt x="258" y="0"/>
                    <a:pt x="227" y="7"/>
                    <a:pt x="201" y="20"/>
                  </a:cubicBezTo>
                  <a:cubicBezTo>
                    <a:pt x="1" y="220"/>
                    <a:pt x="101" y="847"/>
                    <a:pt x="502" y="1373"/>
                  </a:cubicBezTo>
                  <a:cubicBezTo>
                    <a:pt x="859" y="1899"/>
                    <a:pt x="1287" y="2124"/>
                    <a:pt x="1534" y="2124"/>
                  </a:cubicBezTo>
                  <a:cubicBezTo>
                    <a:pt x="1582" y="2124"/>
                    <a:pt x="1622" y="2116"/>
                    <a:pt x="1655" y="2100"/>
                  </a:cubicBezTo>
                  <a:cubicBezTo>
                    <a:pt x="1981" y="1899"/>
                    <a:pt x="1755" y="1273"/>
                    <a:pt x="1354" y="746"/>
                  </a:cubicBezTo>
                  <a:cubicBezTo>
                    <a:pt x="983" y="288"/>
                    <a:pt x="535" y="0"/>
                    <a:pt x="294" y="0"/>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59"/>
            <p:cNvSpPr/>
            <p:nvPr/>
          </p:nvSpPr>
          <p:spPr>
            <a:xfrm>
              <a:off x="1600275" y="2618225"/>
              <a:ext cx="49525" cy="52150"/>
            </a:xfrm>
            <a:custGeom>
              <a:avLst/>
              <a:gdLst/>
              <a:ahLst/>
              <a:cxnLst/>
              <a:rect l="l" t="t" r="r" b="b"/>
              <a:pathLst>
                <a:path w="1981" h="2086" extrusionOk="0">
                  <a:moveTo>
                    <a:pt x="331" y="1"/>
                  </a:moveTo>
                  <a:cubicBezTo>
                    <a:pt x="286" y="1"/>
                    <a:pt x="243" y="7"/>
                    <a:pt x="201" y="20"/>
                  </a:cubicBezTo>
                  <a:cubicBezTo>
                    <a:pt x="0" y="220"/>
                    <a:pt x="100" y="847"/>
                    <a:pt x="526" y="1373"/>
                  </a:cubicBezTo>
                  <a:cubicBezTo>
                    <a:pt x="844" y="1841"/>
                    <a:pt x="1274" y="2085"/>
                    <a:pt x="1555" y="2085"/>
                  </a:cubicBezTo>
                  <a:cubicBezTo>
                    <a:pt x="1651" y="2085"/>
                    <a:pt x="1729" y="2057"/>
                    <a:pt x="1780" y="2000"/>
                  </a:cubicBezTo>
                  <a:cubicBezTo>
                    <a:pt x="1980" y="1799"/>
                    <a:pt x="1780" y="1273"/>
                    <a:pt x="1354" y="747"/>
                  </a:cubicBezTo>
                  <a:cubicBezTo>
                    <a:pt x="1004" y="288"/>
                    <a:pt x="636" y="1"/>
                    <a:pt x="331"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59"/>
            <p:cNvSpPr/>
            <p:nvPr/>
          </p:nvSpPr>
          <p:spPr>
            <a:xfrm>
              <a:off x="1409800" y="2678850"/>
              <a:ext cx="141000" cy="117200"/>
            </a:xfrm>
            <a:custGeom>
              <a:avLst/>
              <a:gdLst/>
              <a:ahLst/>
              <a:cxnLst/>
              <a:rect l="l" t="t" r="r" b="b"/>
              <a:pathLst>
                <a:path w="5640" h="4688" extrusionOk="0">
                  <a:moveTo>
                    <a:pt x="3233" y="1"/>
                  </a:moveTo>
                  <a:cubicBezTo>
                    <a:pt x="2707" y="1"/>
                    <a:pt x="1980" y="201"/>
                    <a:pt x="1454" y="627"/>
                  </a:cubicBezTo>
                  <a:cubicBezTo>
                    <a:pt x="301" y="1455"/>
                    <a:pt x="0" y="3033"/>
                    <a:pt x="727" y="3961"/>
                  </a:cubicBezTo>
                  <a:cubicBezTo>
                    <a:pt x="1153" y="4487"/>
                    <a:pt x="1679" y="4688"/>
                    <a:pt x="2306" y="4688"/>
                  </a:cubicBezTo>
                  <a:cubicBezTo>
                    <a:pt x="2932" y="4688"/>
                    <a:pt x="3559" y="4487"/>
                    <a:pt x="4186" y="3961"/>
                  </a:cubicBezTo>
                  <a:cubicBezTo>
                    <a:pt x="5313" y="3033"/>
                    <a:pt x="5639" y="1555"/>
                    <a:pt x="4912" y="627"/>
                  </a:cubicBezTo>
                  <a:cubicBezTo>
                    <a:pt x="4486" y="201"/>
                    <a:pt x="3860" y="1"/>
                    <a:pt x="3233" y="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59"/>
            <p:cNvSpPr/>
            <p:nvPr/>
          </p:nvSpPr>
          <p:spPr>
            <a:xfrm>
              <a:off x="1691750" y="2503950"/>
              <a:ext cx="193000" cy="148000"/>
            </a:xfrm>
            <a:custGeom>
              <a:avLst/>
              <a:gdLst/>
              <a:ahLst/>
              <a:cxnLst/>
              <a:rect l="l" t="t" r="r" b="b"/>
              <a:pathLst>
                <a:path w="7720" h="5920" extrusionOk="0">
                  <a:moveTo>
                    <a:pt x="114" y="0"/>
                  </a:moveTo>
                  <a:cubicBezTo>
                    <a:pt x="108" y="0"/>
                    <a:pt x="103" y="1"/>
                    <a:pt x="101" y="4"/>
                  </a:cubicBezTo>
                  <a:cubicBezTo>
                    <a:pt x="0" y="105"/>
                    <a:pt x="1679" y="1984"/>
                    <a:pt x="3860" y="4290"/>
                  </a:cubicBezTo>
                  <a:lnTo>
                    <a:pt x="4186" y="4591"/>
                  </a:lnTo>
                  <a:lnTo>
                    <a:pt x="4386" y="4165"/>
                  </a:lnTo>
                  <a:cubicBezTo>
                    <a:pt x="4587" y="3764"/>
                    <a:pt x="4812" y="3338"/>
                    <a:pt x="5213" y="2912"/>
                  </a:cubicBezTo>
                  <a:cubicBezTo>
                    <a:pt x="5439" y="2711"/>
                    <a:pt x="5840" y="2511"/>
                    <a:pt x="6266" y="2511"/>
                  </a:cubicBezTo>
                  <a:cubicBezTo>
                    <a:pt x="6567" y="2511"/>
                    <a:pt x="6792" y="2811"/>
                    <a:pt x="6993" y="3137"/>
                  </a:cubicBezTo>
                  <a:cubicBezTo>
                    <a:pt x="7093" y="3438"/>
                    <a:pt x="7093" y="3764"/>
                    <a:pt x="6893" y="4065"/>
                  </a:cubicBezTo>
                  <a:cubicBezTo>
                    <a:pt x="6792" y="4390"/>
                    <a:pt x="6567" y="4691"/>
                    <a:pt x="6366" y="4917"/>
                  </a:cubicBezTo>
                  <a:cubicBezTo>
                    <a:pt x="5940" y="5217"/>
                    <a:pt x="5439" y="5418"/>
                    <a:pt x="5113" y="5644"/>
                  </a:cubicBezTo>
                  <a:cubicBezTo>
                    <a:pt x="4687" y="5744"/>
                    <a:pt x="4587" y="5844"/>
                    <a:pt x="4587" y="5844"/>
                  </a:cubicBezTo>
                  <a:cubicBezTo>
                    <a:pt x="4587" y="5894"/>
                    <a:pt x="4643" y="5919"/>
                    <a:pt x="4737" y="5919"/>
                  </a:cubicBezTo>
                  <a:cubicBezTo>
                    <a:pt x="4831" y="5919"/>
                    <a:pt x="4963" y="5894"/>
                    <a:pt x="5113" y="5844"/>
                  </a:cubicBezTo>
                  <a:cubicBezTo>
                    <a:pt x="5539" y="5744"/>
                    <a:pt x="6065" y="5644"/>
                    <a:pt x="6692" y="5217"/>
                  </a:cubicBezTo>
                  <a:cubicBezTo>
                    <a:pt x="6893" y="5017"/>
                    <a:pt x="7193" y="4691"/>
                    <a:pt x="7419" y="4290"/>
                  </a:cubicBezTo>
                  <a:cubicBezTo>
                    <a:pt x="7619" y="3964"/>
                    <a:pt x="7720" y="3438"/>
                    <a:pt x="7519" y="2912"/>
                  </a:cubicBezTo>
                  <a:cubicBezTo>
                    <a:pt x="7419" y="2711"/>
                    <a:pt x="7319" y="2410"/>
                    <a:pt x="7093" y="2185"/>
                  </a:cubicBezTo>
                  <a:cubicBezTo>
                    <a:pt x="6893" y="1984"/>
                    <a:pt x="6567" y="1884"/>
                    <a:pt x="6266" y="1884"/>
                  </a:cubicBezTo>
                  <a:cubicBezTo>
                    <a:pt x="6184" y="1871"/>
                    <a:pt x="6104" y="1865"/>
                    <a:pt x="6025" y="1865"/>
                  </a:cubicBezTo>
                  <a:cubicBezTo>
                    <a:pt x="5503" y="1865"/>
                    <a:pt x="5057" y="2140"/>
                    <a:pt x="4687" y="2511"/>
                  </a:cubicBezTo>
                  <a:cubicBezTo>
                    <a:pt x="4400" y="2798"/>
                    <a:pt x="4202" y="3150"/>
                    <a:pt x="4040" y="3519"/>
                  </a:cubicBezTo>
                  <a:lnTo>
                    <a:pt x="4040" y="3519"/>
                  </a:lnTo>
                  <a:cubicBezTo>
                    <a:pt x="1960" y="1460"/>
                    <a:pt x="299" y="0"/>
                    <a:pt x="114" y="0"/>
                  </a:cubicBezTo>
                  <a:close/>
                </a:path>
              </a:pathLst>
            </a:custGeom>
            <a:solidFill>
              <a:srgbClr val="E89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59"/>
            <p:cNvSpPr/>
            <p:nvPr/>
          </p:nvSpPr>
          <p:spPr>
            <a:xfrm>
              <a:off x="1866550" y="2647525"/>
              <a:ext cx="67700" cy="65200"/>
            </a:xfrm>
            <a:custGeom>
              <a:avLst/>
              <a:gdLst/>
              <a:ahLst/>
              <a:cxnLst/>
              <a:rect l="l" t="t" r="r" b="b"/>
              <a:pathLst>
                <a:path w="2708" h="2608" extrusionOk="0">
                  <a:moveTo>
                    <a:pt x="2206" y="1"/>
                  </a:moveTo>
                  <a:cubicBezTo>
                    <a:pt x="2081" y="101"/>
                    <a:pt x="2206" y="302"/>
                    <a:pt x="2081" y="627"/>
                  </a:cubicBezTo>
                  <a:cubicBezTo>
                    <a:pt x="2081" y="928"/>
                    <a:pt x="1981" y="1354"/>
                    <a:pt x="1680" y="1680"/>
                  </a:cubicBezTo>
                  <a:cubicBezTo>
                    <a:pt x="1354" y="1981"/>
                    <a:pt x="953" y="2081"/>
                    <a:pt x="627" y="2081"/>
                  </a:cubicBezTo>
                  <a:cubicBezTo>
                    <a:pt x="427" y="2081"/>
                    <a:pt x="260" y="2036"/>
                    <a:pt x="141" y="2036"/>
                  </a:cubicBezTo>
                  <a:cubicBezTo>
                    <a:pt x="82" y="2036"/>
                    <a:pt x="34" y="2048"/>
                    <a:pt x="1" y="2081"/>
                  </a:cubicBezTo>
                  <a:cubicBezTo>
                    <a:pt x="1" y="2081"/>
                    <a:pt x="101" y="2407"/>
                    <a:pt x="527" y="2507"/>
                  </a:cubicBezTo>
                  <a:cubicBezTo>
                    <a:pt x="728" y="2607"/>
                    <a:pt x="1053" y="2607"/>
                    <a:pt x="1254" y="2607"/>
                  </a:cubicBezTo>
                  <a:cubicBezTo>
                    <a:pt x="1580" y="2507"/>
                    <a:pt x="1881" y="2407"/>
                    <a:pt x="2206" y="2081"/>
                  </a:cubicBezTo>
                  <a:cubicBezTo>
                    <a:pt x="2407" y="1880"/>
                    <a:pt x="2507" y="1555"/>
                    <a:pt x="2607" y="1254"/>
                  </a:cubicBezTo>
                  <a:cubicBezTo>
                    <a:pt x="2708" y="1053"/>
                    <a:pt x="2607" y="728"/>
                    <a:pt x="2607" y="527"/>
                  </a:cubicBezTo>
                  <a:cubicBezTo>
                    <a:pt x="2507" y="302"/>
                    <a:pt x="2407" y="201"/>
                    <a:pt x="2407" y="101"/>
                  </a:cubicBezTo>
                  <a:cubicBezTo>
                    <a:pt x="2307" y="1"/>
                    <a:pt x="2206" y="1"/>
                    <a:pt x="2206"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59"/>
            <p:cNvSpPr/>
            <p:nvPr/>
          </p:nvSpPr>
          <p:spPr>
            <a:xfrm>
              <a:off x="1506275" y="2514075"/>
              <a:ext cx="136000" cy="130350"/>
            </a:xfrm>
            <a:custGeom>
              <a:avLst/>
              <a:gdLst/>
              <a:ahLst/>
              <a:cxnLst/>
              <a:rect l="l" t="t" r="r" b="b"/>
              <a:pathLst>
                <a:path w="5440" h="5214" extrusionOk="0">
                  <a:moveTo>
                    <a:pt x="3961" y="0"/>
                  </a:moveTo>
                  <a:cubicBezTo>
                    <a:pt x="3560" y="0"/>
                    <a:pt x="3134" y="126"/>
                    <a:pt x="2707" y="326"/>
                  </a:cubicBezTo>
                  <a:cubicBezTo>
                    <a:pt x="2507" y="426"/>
                    <a:pt x="2306" y="527"/>
                    <a:pt x="2081" y="752"/>
                  </a:cubicBezTo>
                  <a:cubicBezTo>
                    <a:pt x="1780" y="853"/>
                    <a:pt x="1580" y="1053"/>
                    <a:pt x="1354" y="1153"/>
                  </a:cubicBezTo>
                  <a:cubicBezTo>
                    <a:pt x="1254" y="1379"/>
                    <a:pt x="1053" y="1579"/>
                    <a:pt x="828" y="1780"/>
                  </a:cubicBezTo>
                  <a:cubicBezTo>
                    <a:pt x="728" y="2005"/>
                    <a:pt x="527" y="2206"/>
                    <a:pt x="427" y="2406"/>
                  </a:cubicBezTo>
                  <a:cubicBezTo>
                    <a:pt x="201" y="2832"/>
                    <a:pt x="101" y="3259"/>
                    <a:pt x="1" y="3660"/>
                  </a:cubicBezTo>
                  <a:cubicBezTo>
                    <a:pt x="1" y="3985"/>
                    <a:pt x="1" y="4286"/>
                    <a:pt x="101" y="4612"/>
                  </a:cubicBezTo>
                  <a:cubicBezTo>
                    <a:pt x="201" y="4812"/>
                    <a:pt x="327" y="5013"/>
                    <a:pt x="527" y="5138"/>
                  </a:cubicBezTo>
                  <a:cubicBezTo>
                    <a:pt x="627" y="5188"/>
                    <a:pt x="734" y="5213"/>
                    <a:pt x="853" y="5213"/>
                  </a:cubicBezTo>
                  <a:cubicBezTo>
                    <a:pt x="972" y="5213"/>
                    <a:pt x="1103" y="5188"/>
                    <a:pt x="1254" y="5138"/>
                  </a:cubicBezTo>
                  <a:cubicBezTo>
                    <a:pt x="1454" y="5138"/>
                    <a:pt x="1680" y="5013"/>
                    <a:pt x="1981" y="4812"/>
                  </a:cubicBezTo>
                  <a:cubicBezTo>
                    <a:pt x="2507" y="4512"/>
                    <a:pt x="3033" y="4086"/>
                    <a:pt x="3660" y="3559"/>
                  </a:cubicBezTo>
                  <a:cubicBezTo>
                    <a:pt x="4186" y="3133"/>
                    <a:pt x="4587" y="2632"/>
                    <a:pt x="5013" y="2106"/>
                  </a:cubicBezTo>
                  <a:cubicBezTo>
                    <a:pt x="5114" y="1880"/>
                    <a:pt x="5339" y="1579"/>
                    <a:pt x="5339" y="1379"/>
                  </a:cubicBezTo>
                  <a:cubicBezTo>
                    <a:pt x="5439" y="1153"/>
                    <a:pt x="5439" y="853"/>
                    <a:pt x="5339" y="627"/>
                  </a:cubicBezTo>
                  <a:cubicBezTo>
                    <a:pt x="5339" y="426"/>
                    <a:pt x="5114" y="326"/>
                    <a:pt x="4913" y="226"/>
                  </a:cubicBezTo>
                  <a:cubicBezTo>
                    <a:pt x="4587" y="0"/>
                    <a:pt x="4286" y="0"/>
                    <a:pt x="3961" y="0"/>
                  </a:cubicBezTo>
                  <a:close/>
                </a:path>
              </a:pathLst>
            </a:custGeom>
            <a:solidFill>
              <a:srgbClr val="F4E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59"/>
            <p:cNvSpPr/>
            <p:nvPr/>
          </p:nvSpPr>
          <p:spPr>
            <a:xfrm>
              <a:off x="1770075" y="2305425"/>
              <a:ext cx="138500" cy="129725"/>
            </a:xfrm>
            <a:custGeom>
              <a:avLst/>
              <a:gdLst/>
              <a:ahLst/>
              <a:cxnLst/>
              <a:rect l="l" t="t" r="r" b="b"/>
              <a:pathLst>
                <a:path w="5540" h="5189" extrusionOk="0">
                  <a:moveTo>
                    <a:pt x="3960" y="0"/>
                  </a:moveTo>
                  <a:cubicBezTo>
                    <a:pt x="3659" y="0"/>
                    <a:pt x="3233" y="101"/>
                    <a:pt x="2807" y="326"/>
                  </a:cubicBezTo>
                  <a:cubicBezTo>
                    <a:pt x="2506" y="427"/>
                    <a:pt x="2306" y="527"/>
                    <a:pt x="2080" y="727"/>
                  </a:cubicBezTo>
                  <a:cubicBezTo>
                    <a:pt x="1880" y="828"/>
                    <a:pt x="1679" y="1053"/>
                    <a:pt x="1454" y="1254"/>
                  </a:cubicBezTo>
                  <a:cubicBezTo>
                    <a:pt x="1253" y="1354"/>
                    <a:pt x="1053" y="1579"/>
                    <a:pt x="927" y="1780"/>
                  </a:cubicBezTo>
                  <a:cubicBezTo>
                    <a:pt x="727" y="1980"/>
                    <a:pt x="627" y="2206"/>
                    <a:pt x="526" y="2407"/>
                  </a:cubicBezTo>
                  <a:cubicBezTo>
                    <a:pt x="301" y="2833"/>
                    <a:pt x="100" y="3234"/>
                    <a:pt x="100" y="3660"/>
                  </a:cubicBezTo>
                  <a:cubicBezTo>
                    <a:pt x="0" y="3960"/>
                    <a:pt x="100" y="4286"/>
                    <a:pt x="100" y="4587"/>
                  </a:cubicBezTo>
                  <a:cubicBezTo>
                    <a:pt x="201" y="4813"/>
                    <a:pt x="426" y="5013"/>
                    <a:pt x="627" y="5113"/>
                  </a:cubicBezTo>
                  <a:cubicBezTo>
                    <a:pt x="727" y="5163"/>
                    <a:pt x="833" y="5188"/>
                    <a:pt x="940" y="5188"/>
                  </a:cubicBezTo>
                  <a:cubicBezTo>
                    <a:pt x="1047" y="5188"/>
                    <a:pt x="1153" y="5163"/>
                    <a:pt x="1253" y="5113"/>
                  </a:cubicBezTo>
                  <a:cubicBezTo>
                    <a:pt x="1554" y="5113"/>
                    <a:pt x="1780" y="5013"/>
                    <a:pt x="2080" y="4813"/>
                  </a:cubicBezTo>
                  <a:cubicBezTo>
                    <a:pt x="2607" y="4587"/>
                    <a:pt x="3133" y="4086"/>
                    <a:pt x="3659" y="3660"/>
                  </a:cubicBezTo>
                  <a:cubicBezTo>
                    <a:pt x="4286" y="3133"/>
                    <a:pt x="4687" y="2607"/>
                    <a:pt x="5013" y="2081"/>
                  </a:cubicBezTo>
                  <a:cubicBezTo>
                    <a:pt x="5213" y="1880"/>
                    <a:pt x="5313" y="1579"/>
                    <a:pt x="5439" y="1354"/>
                  </a:cubicBezTo>
                  <a:cubicBezTo>
                    <a:pt x="5539" y="1153"/>
                    <a:pt x="5539" y="828"/>
                    <a:pt x="5439" y="627"/>
                  </a:cubicBezTo>
                  <a:cubicBezTo>
                    <a:pt x="5313" y="427"/>
                    <a:pt x="5213" y="326"/>
                    <a:pt x="4912" y="201"/>
                  </a:cubicBezTo>
                  <a:cubicBezTo>
                    <a:pt x="4687" y="101"/>
                    <a:pt x="4386" y="0"/>
                    <a:pt x="3960" y="0"/>
                  </a:cubicBezTo>
                  <a:close/>
                </a:path>
              </a:pathLst>
            </a:custGeom>
            <a:solidFill>
              <a:srgbClr val="F4E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59"/>
            <p:cNvSpPr/>
            <p:nvPr/>
          </p:nvSpPr>
          <p:spPr>
            <a:xfrm>
              <a:off x="1002525" y="1906900"/>
              <a:ext cx="853400" cy="678000"/>
            </a:xfrm>
            <a:custGeom>
              <a:avLst/>
              <a:gdLst/>
              <a:ahLst/>
              <a:cxnLst/>
              <a:rect l="l" t="t" r="r" b="b"/>
              <a:pathLst>
                <a:path w="34136" h="27120" extrusionOk="0">
                  <a:moveTo>
                    <a:pt x="21502" y="0"/>
                  </a:moveTo>
                  <a:cubicBezTo>
                    <a:pt x="17612" y="0"/>
                    <a:pt x="13710" y="890"/>
                    <a:pt x="10652" y="2583"/>
                  </a:cubicBezTo>
                  <a:cubicBezTo>
                    <a:pt x="3960" y="6342"/>
                    <a:pt x="0" y="14488"/>
                    <a:pt x="1354" y="22007"/>
                  </a:cubicBezTo>
                  <a:cubicBezTo>
                    <a:pt x="3860" y="20327"/>
                    <a:pt x="5840" y="18022"/>
                    <a:pt x="7193" y="15415"/>
                  </a:cubicBezTo>
                  <a:lnTo>
                    <a:pt x="7193" y="15415"/>
                  </a:lnTo>
                  <a:cubicBezTo>
                    <a:pt x="5940" y="18648"/>
                    <a:pt x="6065" y="25440"/>
                    <a:pt x="9198" y="27119"/>
                  </a:cubicBezTo>
                  <a:lnTo>
                    <a:pt x="34136" y="4137"/>
                  </a:lnTo>
                  <a:cubicBezTo>
                    <a:pt x="30981" y="1326"/>
                    <a:pt x="26251" y="0"/>
                    <a:pt x="21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59"/>
            <p:cNvSpPr/>
            <p:nvPr/>
          </p:nvSpPr>
          <p:spPr>
            <a:xfrm>
              <a:off x="1114675" y="1973400"/>
              <a:ext cx="906050" cy="752875"/>
            </a:xfrm>
            <a:custGeom>
              <a:avLst/>
              <a:gdLst/>
              <a:ahLst/>
              <a:cxnLst/>
              <a:rect l="l" t="t" r="r" b="b"/>
              <a:pathLst>
                <a:path w="36242" h="30115" extrusionOk="0">
                  <a:moveTo>
                    <a:pt x="31913" y="0"/>
                  </a:moveTo>
                  <a:cubicBezTo>
                    <a:pt x="31069" y="0"/>
                    <a:pt x="30225" y="272"/>
                    <a:pt x="29549" y="850"/>
                  </a:cubicBezTo>
                  <a:lnTo>
                    <a:pt x="1880" y="23307"/>
                  </a:lnTo>
                  <a:cubicBezTo>
                    <a:pt x="201" y="24560"/>
                    <a:pt x="0" y="27066"/>
                    <a:pt x="1354" y="28645"/>
                  </a:cubicBezTo>
                  <a:cubicBezTo>
                    <a:pt x="2137" y="29602"/>
                    <a:pt x="3272" y="30114"/>
                    <a:pt x="4415" y="30114"/>
                  </a:cubicBezTo>
                  <a:cubicBezTo>
                    <a:pt x="5248" y="30114"/>
                    <a:pt x="6085" y="29842"/>
                    <a:pt x="6792" y="29272"/>
                  </a:cubicBezTo>
                  <a:lnTo>
                    <a:pt x="34362" y="6815"/>
                  </a:lnTo>
                  <a:cubicBezTo>
                    <a:pt x="36041" y="5462"/>
                    <a:pt x="36241" y="3056"/>
                    <a:pt x="34888" y="1377"/>
                  </a:cubicBezTo>
                  <a:cubicBezTo>
                    <a:pt x="34170" y="487"/>
                    <a:pt x="33042" y="0"/>
                    <a:pt x="319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59"/>
            <p:cNvSpPr/>
            <p:nvPr/>
          </p:nvSpPr>
          <p:spPr>
            <a:xfrm>
              <a:off x="929200" y="2414950"/>
              <a:ext cx="174850" cy="170075"/>
            </a:xfrm>
            <a:custGeom>
              <a:avLst/>
              <a:gdLst/>
              <a:ahLst/>
              <a:cxnLst/>
              <a:rect l="l" t="t" r="r" b="b"/>
              <a:pathLst>
                <a:path w="6994" h="6803" extrusionOk="0">
                  <a:moveTo>
                    <a:pt x="3543" y="1"/>
                  </a:moveTo>
                  <a:cubicBezTo>
                    <a:pt x="3482" y="1"/>
                    <a:pt x="3421" y="2"/>
                    <a:pt x="3359" y="5"/>
                  </a:cubicBezTo>
                  <a:cubicBezTo>
                    <a:pt x="1480" y="106"/>
                    <a:pt x="1" y="1685"/>
                    <a:pt x="101" y="3564"/>
                  </a:cubicBezTo>
                  <a:cubicBezTo>
                    <a:pt x="222" y="5383"/>
                    <a:pt x="1680" y="6802"/>
                    <a:pt x="3477" y="6802"/>
                  </a:cubicBezTo>
                  <a:cubicBezTo>
                    <a:pt x="3538" y="6802"/>
                    <a:pt x="3599" y="6801"/>
                    <a:pt x="3660" y="6797"/>
                  </a:cubicBezTo>
                  <a:cubicBezTo>
                    <a:pt x="5540" y="6797"/>
                    <a:pt x="6993" y="5118"/>
                    <a:pt x="6893" y="3239"/>
                  </a:cubicBezTo>
                  <a:cubicBezTo>
                    <a:pt x="6893" y="1420"/>
                    <a:pt x="5345" y="1"/>
                    <a:pt x="3543" y="1"/>
                  </a:cubicBezTo>
                  <a:close/>
                </a:path>
              </a:pathLst>
            </a:custGeom>
            <a:solidFill>
              <a:srgbClr val="F4E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59"/>
            <p:cNvSpPr/>
            <p:nvPr/>
          </p:nvSpPr>
          <p:spPr>
            <a:xfrm>
              <a:off x="2028225" y="2079675"/>
              <a:ext cx="162300" cy="134300"/>
            </a:xfrm>
            <a:custGeom>
              <a:avLst/>
              <a:gdLst/>
              <a:ahLst/>
              <a:cxnLst/>
              <a:rect l="l" t="t" r="r" b="b"/>
              <a:pathLst>
                <a:path w="6492" h="5372" extrusionOk="0">
                  <a:moveTo>
                    <a:pt x="2840" y="0"/>
                  </a:moveTo>
                  <a:cubicBezTo>
                    <a:pt x="814" y="0"/>
                    <a:pt x="0" y="2765"/>
                    <a:pt x="0" y="2765"/>
                  </a:cubicBezTo>
                  <a:lnTo>
                    <a:pt x="4185" y="5371"/>
                  </a:lnTo>
                  <a:cubicBezTo>
                    <a:pt x="6491" y="3091"/>
                    <a:pt x="5764" y="584"/>
                    <a:pt x="3358" y="58"/>
                  </a:cubicBezTo>
                  <a:cubicBezTo>
                    <a:pt x="3177" y="18"/>
                    <a:pt x="3004" y="0"/>
                    <a:pt x="2840" y="0"/>
                  </a:cubicBezTo>
                  <a:close/>
                </a:path>
              </a:pathLst>
            </a:custGeom>
            <a:solidFill>
              <a:srgbClr val="F8C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59"/>
            <p:cNvSpPr/>
            <p:nvPr/>
          </p:nvSpPr>
          <p:spPr>
            <a:xfrm>
              <a:off x="1200025" y="2735650"/>
              <a:ext cx="131475" cy="132675"/>
            </a:xfrm>
            <a:custGeom>
              <a:avLst/>
              <a:gdLst/>
              <a:ahLst/>
              <a:cxnLst/>
              <a:rect l="l" t="t" r="r" b="b"/>
              <a:pathLst>
                <a:path w="5259" h="5307" extrusionOk="0">
                  <a:moveTo>
                    <a:pt x="3979" y="1"/>
                  </a:moveTo>
                  <a:cubicBezTo>
                    <a:pt x="1205" y="1"/>
                    <a:pt x="0" y="1950"/>
                    <a:pt x="1073" y="4095"/>
                  </a:cubicBezTo>
                  <a:cubicBezTo>
                    <a:pt x="1522" y="5037"/>
                    <a:pt x="2352" y="5307"/>
                    <a:pt x="3154" y="5307"/>
                  </a:cubicBezTo>
                  <a:cubicBezTo>
                    <a:pt x="4230" y="5307"/>
                    <a:pt x="5258" y="4822"/>
                    <a:pt x="5258" y="4822"/>
                  </a:cubicBezTo>
                  <a:lnTo>
                    <a:pt x="4632" y="35"/>
                  </a:lnTo>
                  <a:cubicBezTo>
                    <a:pt x="4406" y="12"/>
                    <a:pt x="4188" y="1"/>
                    <a:pt x="3979" y="1"/>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59"/>
            <p:cNvSpPr/>
            <p:nvPr/>
          </p:nvSpPr>
          <p:spPr>
            <a:xfrm>
              <a:off x="1263800" y="2104300"/>
              <a:ext cx="764450" cy="632225"/>
            </a:xfrm>
            <a:custGeom>
              <a:avLst/>
              <a:gdLst/>
              <a:ahLst/>
              <a:cxnLst/>
              <a:rect l="l" t="t" r="r" b="b"/>
              <a:pathLst>
                <a:path w="30578" h="25289" extrusionOk="0">
                  <a:moveTo>
                    <a:pt x="24737" y="0"/>
                  </a:moveTo>
                  <a:lnTo>
                    <a:pt x="2181" y="18697"/>
                  </a:lnTo>
                  <a:lnTo>
                    <a:pt x="0" y="20477"/>
                  </a:lnTo>
                  <a:lnTo>
                    <a:pt x="401" y="25289"/>
                  </a:lnTo>
                  <a:lnTo>
                    <a:pt x="2507" y="19324"/>
                  </a:lnTo>
                  <a:lnTo>
                    <a:pt x="24111" y="1253"/>
                  </a:lnTo>
                  <a:lnTo>
                    <a:pt x="30577" y="1780"/>
                  </a:lnTo>
                  <a:cubicBezTo>
                    <a:pt x="29449" y="426"/>
                    <a:pt x="24737" y="0"/>
                    <a:pt x="24737" y="0"/>
                  </a:cubicBezTo>
                  <a:close/>
                </a:path>
              </a:pathLst>
            </a:custGeom>
            <a:solidFill>
              <a:srgbClr val="F4E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59"/>
            <p:cNvSpPr/>
            <p:nvPr/>
          </p:nvSpPr>
          <p:spPr>
            <a:xfrm>
              <a:off x="1516925" y="2457050"/>
              <a:ext cx="1461825" cy="1257525"/>
            </a:xfrm>
            <a:custGeom>
              <a:avLst/>
              <a:gdLst/>
              <a:ahLst/>
              <a:cxnLst/>
              <a:rect l="l" t="t" r="r" b="b"/>
              <a:pathLst>
                <a:path w="58473" h="50301" extrusionOk="0">
                  <a:moveTo>
                    <a:pt x="45314" y="1"/>
                  </a:moveTo>
                  <a:cubicBezTo>
                    <a:pt x="45314" y="1"/>
                    <a:pt x="46993" y="19951"/>
                    <a:pt x="34036" y="33209"/>
                  </a:cubicBezTo>
                  <a:cubicBezTo>
                    <a:pt x="21605" y="45740"/>
                    <a:pt x="1" y="43535"/>
                    <a:pt x="201" y="43961"/>
                  </a:cubicBezTo>
                  <a:cubicBezTo>
                    <a:pt x="1254" y="45941"/>
                    <a:pt x="3033" y="48648"/>
                    <a:pt x="3033" y="48648"/>
                  </a:cubicBezTo>
                  <a:cubicBezTo>
                    <a:pt x="3033" y="48648"/>
                    <a:pt x="6385" y="50301"/>
                    <a:pt x="12086" y="50301"/>
                  </a:cubicBezTo>
                  <a:cubicBezTo>
                    <a:pt x="18460" y="50301"/>
                    <a:pt x="27773" y="48233"/>
                    <a:pt x="38623" y="39475"/>
                  </a:cubicBezTo>
                  <a:cubicBezTo>
                    <a:pt x="58472" y="23485"/>
                    <a:pt x="49901" y="3535"/>
                    <a:pt x="49901" y="3535"/>
                  </a:cubicBezTo>
                  <a:lnTo>
                    <a:pt x="45314" y="1"/>
                  </a:lnTo>
                  <a:close/>
                </a:path>
              </a:pathLst>
            </a:custGeom>
            <a:solidFill>
              <a:srgbClr val="1D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59"/>
            <p:cNvSpPr/>
            <p:nvPr/>
          </p:nvSpPr>
          <p:spPr>
            <a:xfrm>
              <a:off x="514425" y="3111325"/>
              <a:ext cx="273825" cy="259300"/>
            </a:xfrm>
            <a:custGeom>
              <a:avLst/>
              <a:gdLst/>
              <a:ahLst/>
              <a:cxnLst/>
              <a:rect l="l" t="t" r="r" b="b"/>
              <a:pathLst>
                <a:path w="10953" h="10372" extrusionOk="0">
                  <a:moveTo>
                    <a:pt x="7144" y="1"/>
                  </a:moveTo>
                  <a:cubicBezTo>
                    <a:pt x="6477" y="1"/>
                    <a:pt x="8146" y="3805"/>
                    <a:pt x="8146" y="3805"/>
                  </a:cubicBezTo>
                  <a:cubicBezTo>
                    <a:pt x="8146" y="3805"/>
                    <a:pt x="5323" y="2819"/>
                    <a:pt x="3126" y="2819"/>
                  </a:cubicBezTo>
                  <a:cubicBezTo>
                    <a:pt x="1890" y="2819"/>
                    <a:pt x="852" y="3131"/>
                    <a:pt x="627" y="4106"/>
                  </a:cubicBezTo>
                  <a:cubicBezTo>
                    <a:pt x="0" y="6938"/>
                    <a:pt x="7720" y="10371"/>
                    <a:pt x="7720" y="10371"/>
                  </a:cubicBezTo>
                  <a:lnTo>
                    <a:pt x="10953" y="4106"/>
                  </a:lnTo>
                  <a:cubicBezTo>
                    <a:pt x="10953" y="4106"/>
                    <a:pt x="8346" y="547"/>
                    <a:pt x="7294" y="45"/>
                  </a:cubicBezTo>
                  <a:cubicBezTo>
                    <a:pt x="7234" y="15"/>
                    <a:pt x="7184" y="1"/>
                    <a:pt x="7144" y="1"/>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59"/>
            <p:cNvSpPr/>
            <p:nvPr/>
          </p:nvSpPr>
          <p:spPr>
            <a:xfrm>
              <a:off x="684225" y="3190775"/>
              <a:ext cx="200525" cy="258175"/>
            </a:xfrm>
            <a:custGeom>
              <a:avLst/>
              <a:gdLst/>
              <a:ahLst/>
              <a:cxnLst/>
              <a:rect l="l" t="t" r="r" b="b"/>
              <a:pathLst>
                <a:path w="8021" h="10327" extrusionOk="0">
                  <a:moveTo>
                    <a:pt x="4687" y="0"/>
                  </a:moveTo>
                  <a:lnTo>
                    <a:pt x="0" y="8872"/>
                  </a:lnTo>
                  <a:lnTo>
                    <a:pt x="3434" y="10326"/>
                  </a:lnTo>
                  <a:lnTo>
                    <a:pt x="8020" y="1354"/>
                  </a:lnTo>
                  <a:lnTo>
                    <a:pt x="4687" y="0"/>
                  </a:lnTo>
                  <a:close/>
                </a:path>
              </a:pathLst>
            </a:custGeom>
            <a:solidFill>
              <a:srgbClr val="F4E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59"/>
            <p:cNvSpPr/>
            <p:nvPr/>
          </p:nvSpPr>
          <p:spPr>
            <a:xfrm>
              <a:off x="1263800" y="2665700"/>
              <a:ext cx="99025" cy="201150"/>
            </a:xfrm>
            <a:custGeom>
              <a:avLst/>
              <a:gdLst/>
              <a:ahLst/>
              <a:cxnLst/>
              <a:rect l="l" t="t" r="r" b="b"/>
              <a:pathLst>
                <a:path w="3961" h="8046" extrusionOk="0">
                  <a:moveTo>
                    <a:pt x="2707" y="1"/>
                  </a:moveTo>
                  <a:lnTo>
                    <a:pt x="0" y="1880"/>
                  </a:lnTo>
                  <a:lnTo>
                    <a:pt x="2181" y="8046"/>
                  </a:lnTo>
                  <a:lnTo>
                    <a:pt x="3960" y="7519"/>
                  </a:lnTo>
                  <a:lnTo>
                    <a:pt x="2707" y="1"/>
                  </a:lnTo>
                  <a:close/>
                </a:path>
              </a:pathLst>
            </a:custGeom>
            <a:solidFill>
              <a:srgbClr val="F4E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59"/>
            <p:cNvSpPr/>
            <p:nvPr/>
          </p:nvSpPr>
          <p:spPr>
            <a:xfrm>
              <a:off x="1913550" y="2125600"/>
              <a:ext cx="323950" cy="224325"/>
            </a:xfrm>
            <a:custGeom>
              <a:avLst/>
              <a:gdLst/>
              <a:ahLst/>
              <a:cxnLst/>
              <a:rect l="l" t="t" r="r" b="b"/>
              <a:pathLst>
                <a:path w="12958" h="8973" extrusionOk="0">
                  <a:moveTo>
                    <a:pt x="2933" y="0"/>
                  </a:moveTo>
                  <a:lnTo>
                    <a:pt x="1" y="1980"/>
                  </a:lnTo>
                  <a:lnTo>
                    <a:pt x="8346" y="5514"/>
                  </a:lnTo>
                  <a:lnTo>
                    <a:pt x="10126" y="8973"/>
                  </a:lnTo>
                  <a:lnTo>
                    <a:pt x="12958" y="7820"/>
                  </a:lnTo>
                  <a:cubicBezTo>
                    <a:pt x="12006" y="5840"/>
                    <a:pt x="9600" y="4386"/>
                    <a:pt x="9600" y="4386"/>
                  </a:cubicBezTo>
                  <a:lnTo>
                    <a:pt x="2933" y="0"/>
                  </a:lnTo>
                  <a:close/>
                </a:path>
              </a:pathLst>
            </a:custGeom>
            <a:solidFill>
              <a:srgbClr val="F4E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59"/>
            <p:cNvSpPr/>
            <p:nvPr/>
          </p:nvSpPr>
          <p:spPr>
            <a:xfrm>
              <a:off x="1660425" y="4359950"/>
              <a:ext cx="657925" cy="814550"/>
            </a:xfrm>
            <a:custGeom>
              <a:avLst/>
              <a:gdLst/>
              <a:ahLst/>
              <a:cxnLst/>
              <a:rect l="l" t="t" r="r" b="b"/>
              <a:pathLst>
                <a:path w="26317" h="32582" extrusionOk="0">
                  <a:moveTo>
                    <a:pt x="26316" y="0"/>
                  </a:moveTo>
                  <a:lnTo>
                    <a:pt x="0" y="15665"/>
                  </a:lnTo>
                  <a:lnTo>
                    <a:pt x="2306" y="27795"/>
                  </a:lnTo>
                  <a:lnTo>
                    <a:pt x="5113" y="32582"/>
                  </a:lnTo>
                  <a:lnTo>
                    <a:pt x="25790" y="32582"/>
                  </a:lnTo>
                  <a:lnTo>
                    <a:pt x="26316"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59"/>
            <p:cNvSpPr/>
            <p:nvPr/>
          </p:nvSpPr>
          <p:spPr>
            <a:xfrm>
              <a:off x="234975" y="681850"/>
              <a:ext cx="913550" cy="736300"/>
            </a:xfrm>
            <a:custGeom>
              <a:avLst/>
              <a:gdLst/>
              <a:ahLst/>
              <a:cxnLst/>
              <a:rect l="l" t="t" r="r" b="b"/>
              <a:pathLst>
                <a:path w="36542" h="29452" extrusionOk="0">
                  <a:moveTo>
                    <a:pt x="16555" y="1"/>
                  </a:moveTo>
                  <a:cubicBezTo>
                    <a:pt x="12910" y="1"/>
                    <a:pt x="9228" y="1260"/>
                    <a:pt x="6366" y="3540"/>
                  </a:cubicBezTo>
                  <a:cubicBezTo>
                    <a:pt x="2306" y="6998"/>
                    <a:pt x="0" y="12412"/>
                    <a:pt x="201" y="17850"/>
                  </a:cubicBezTo>
                  <a:cubicBezTo>
                    <a:pt x="301" y="21084"/>
                    <a:pt x="1454" y="24417"/>
                    <a:pt x="3860" y="26622"/>
                  </a:cubicBezTo>
                  <a:cubicBezTo>
                    <a:pt x="5940" y="28502"/>
                    <a:pt x="8672" y="29329"/>
                    <a:pt x="11479" y="29429"/>
                  </a:cubicBezTo>
                  <a:cubicBezTo>
                    <a:pt x="11805" y="29444"/>
                    <a:pt x="12131" y="29452"/>
                    <a:pt x="12457" y="29452"/>
                  </a:cubicBezTo>
                  <a:cubicBezTo>
                    <a:pt x="14858" y="29452"/>
                    <a:pt x="17241" y="29066"/>
                    <a:pt x="19624" y="28602"/>
                  </a:cubicBezTo>
                  <a:cubicBezTo>
                    <a:pt x="22757" y="27976"/>
                    <a:pt x="25990" y="27349"/>
                    <a:pt x="28923" y="26096"/>
                  </a:cubicBezTo>
                  <a:cubicBezTo>
                    <a:pt x="31955" y="24843"/>
                    <a:pt x="34662" y="22963"/>
                    <a:pt x="36542" y="20257"/>
                  </a:cubicBezTo>
                  <a:lnTo>
                    <a:pt x="36016" y="19630"/>
                  </a:lnTo>
                  <a:cubicBezTo>
                    <a:pt x="35572" y="20333"/>
                    <a:pt x="34783" y="20682"/>
                    <a:pt x="33974" y="20682"/>
                  </a:cubicBezTo>
                  <a:cubicBezTo>
                    <a:pt x="33457" y="20682"/>
                    <a:pt x="32931" y="20540"/>
                    <a:pt x="32482" y="20257"/>
                  </a:cubicBezTo>
                  <a:cubicBezTo>
                    <a:pt x="31429" y="19530"/>
                    <a:pt x="30903" y="18151"/>
                    <a:pt x="30702" y="16898"/>
                  </a:cubicBezTo>
                  <a:cubicBezTo>
                    <a:pt x="30502" y="15645"/>
                    <a:pt x="30702" y="14292"/>
                    <a:pt x="30602" y="12938"/>
                  </a:cubicBezTo>
                  <a:cubicBezTo>
                    <a:pt x="30276" y="7625"/>
                    <a:pt x="26517" y="2713"/>
                    <a:pt x="21504" y="833"/>
                  </a:cubicBezTo>
                  <a:cubicBezTo>
                    <a:pt x="19919" y="270"/>
                    <a:pt x="18241" y="1"/>
                    <a:pt x="165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59"/>
            <p:cNvSpPr/>
            <p:nvPr/>
          </p:nvSpPr>
          <p:spPr>
            <a:xfrm>
              <a:off x="219300" y="1737575"/>
              <a:ext cx="704925" cy="1160000"/>
            </a:xfrm>
            <a:custGeom>
              <a:avLst/>
              <a:gdLst/>
              <a:ahLst/>
              <a:cxnLst/>
              <a:rect l="l" t="t" r="r" b="b"/>
              <a:pathLst>
                <a:path w="28197" h="46400" extrusionOk="0">
                  <a:moveTo>
                    <a:pt x="11461" y="1"/>
                  </a:moveTo>
                  <a:cubicBezTo>
                    <a:pt x="8742" y="1"/>
                    <a:pt x="6062" y="1052"/>
                    <a:pt x="4186" y="3090"/>
                  </a:cubicBezTo>
                  <a:cubicBezTo>
                    <a:pt x="1981" y="5371"/>
                    <a:pt x="1154" y="8504"/>
                    <a:pt x="728" y="11536"/>
                  </a:cubicBezTo>
                  <a:cubicBezTo>
                    <a:pt x="1" y="16975"/>
                    <a:pt x="427" y="22414"/>
                    <a:pt x="928" y="27727"/>
                  </a:cubicBezTo>
                  <a:cubicBezTo>
                    <a:pt x="1154" y="30960"/>
                    <a:pt x="1454" y="34193"/>
                    <a:pt x="2407" y="37326"/>
                  </a:cubicBezTo>
                  <a:cubicBezTo>
                    <a:pt x="3434" y="40359"/>
                    <a:pt x="5314" y="43291"/>
                    <a:pt x="8146" y="44970"/>
                  </a:cubicBezTo>
                  <a:cubicBezTo>
                    <a:pt x="9807" y="45967"/>
                    <a:pt x="11729" y="46400"/>
                    <a:pt x="13684" y="46400"/>
                  </a:cubicBezTo>
                  <a:cubicBezTo>
                    <a:pt x="15416" y="46400"/>
                    <a:pt x="17173" y="46060"/>
                    <a:pt x="18798" y="45471"/>
                  </a:cubicBezTo>
                  <a:cubicBezTo>
                    <a:pt x="22231" y="44218"/>
                    <a:pt x="22457" y="41411"/>
                    <a:pt x="28196" y="40158"/>
                  </a:cubicBezTo>
                  <a:cubicBezTo>
                    <a:pt x="25590" y="39832"/>
                    <a:pt x="22457" y="37226"/>
                    <a:pt x="21605" y="34619"/>
                  </a:cubicBezTo>
                  <a:cubicBezTo>
                    <a:pt x="20778" y="32013"/>
                    <a:pt x="21204" y="29306"/>
                    <a:pt x="21830" y="26674"/>
                  </a:cubicBezTo>
                  <a:cubicBezTo>
                    <a:pt x="22457" y="24068"/>
                    <a:pt x="23384" y="21562"/>
                    <a:pt x="23911" y="18855"/>
                  </a:cubicBezTo>
                  <a:cubicBezTo>
                    <a:pt x="24637" y="15196"/>
                    <a:pt x="24437" y="11236"/>
                    <a:pt x="22758" y="7777"/>
                  </a:cubicBezTo>
                  <a:cubicBezTo>
                    <a:pt x="21204" y="4343"/>
                    <a:pt x="18272" y="1511"/>
                    <a:pt x="14612" y="484"/>
                  </a:cubicBezTo>
                  <a:cubicBezTo>
                    <a:pt x="13586" y="160"/>
                    <a:pt x="12521" y="1"/>
                    <a:pt x="11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59"/>
            <p:cNvSpPr/>
            <p:nvPr/>
          </p:nvSpPr>
          <p:spPr>
            <a:xfrm>
              <a:off x="378450" y="3941900"/>
              <a:ext cx="676100" cy="546450"/>
            </a:xfrm>
            <a:custGeom>
              <a:avLst/>
              <a:gdLst/>
              <a:ahLst/>
              <a:cxnLst/>
              <a:rect l="l" t="t" r="r" b="b"/>
              <a:pathLst>
                <a:path w="27044" h="21858" extrusionOk="0">
                  <a:moveTo>
                    <a:pt x="12157" y="0"/>
                  </a:moveTo>
                  <a:cubicBezTo>
                    <a:pt x="9479" y="0"/>
                    <a:pt x="6750" y="939"/>
                    <a:pt x="4712" y="2637"/>
                  </a:cubicBezTo>
                  <a:cubicBezTo>
                    <a:pt x="1680" y="5244"/>
                    <a:pt x="1" y="9204"/>
                    <a:pt x="101" y="13189"/>
                  </a:cubicBezTo>
                  <a:cubicBezTo>
                    <a:pt x="201" y="15569"/>
                    <a:pt x="1053" y="18076"/>
                    <a:pt x="2833" y="19755"/>
                  </a:cubicBezTo>
                  <a:cubicBezTo>
                    <a:pt x="4387" y="21108"/>
                    <a:pt x="6467" y="21735"/>
                    <a:pt x="8472" y="21835"/>
                  </a:cubicBezTo>
                  <a:cubicBezTo>
                    <a:pt x="8727" y="21851"/>
                    <a:pt x="8980" y="21858"/>
                    <a:pt x="9232" y="21858"/>
                  </a:cubicBezTo>
                  <a:cubicBezTo>
                    <a:pt x="11037" y="21858"/>
                    <a:pt x="12775" y="21495"/>
                    <a:pt x="14512" y="21209"/>
                  </a:cubicBezTo>
                  <a:cubicBezTo>
                    <a:pt x="16918" y="20707"/>
                    <a:pt x="19224" y="20281"/>
                    <a:pt x="21404" y="19329"/>
                  </a:cubicBezTo>
                  <a:cubicBezTo>
                    <a:pt x="23610" y="18402"/>
                    <a:pt x="25690" y="16948"/>
                    <a:pt x="27043" y="15068"/>
                  </a:cubicBezTo>
                  <a:lnTo>
                    <a:pt x="26642" y="14542"/>
                  </a:lnTo>
                  <a:cubicBezTo>
                    <a:pt x="26372" y="15068"/>
                    <a:pt x="25726" y="15340"/>
                    <a:pt x="25105" y="15340"/>
                  </a:cubicBezTo>
                  <a:cubicBezTo>
                    <a:pt x="24749" y="15340"/>
                    <a:pt x="24401" y="15251"/>
                    <a:pt x="24136" y="15068"/>
                  </a:cubicBezTo>
                  <a:cubicBezTo>
                    <a:pt x="23284" y="14442"/>
                    <a:pt x="22883" y="13489"/>
                    <a:pt x="22758" y="12562"/>
                  </a:cubicBezTo>
                  <a:cubicBezTo>
                    <a:pt x="22557" y="11610"/>
                    <a:pt x="22657" y="10557"/>
                    <a:pt x="22657" y="9630"/>
                  </a:cubicBezTo>
                  <a:cubicBezTo>
                    <a:pt x="22457" y="5670"/>
                    <a:pt x="19625" y="2011"/>
                    <a:pt x="15865" y="657"/>
                  </a:cubicBezTo>
                  <a:cubicBezTo>
                    <a:pt x="14694" y="213"/>
                    <a:pt x="13431" y="0"/>
                    <a:pt x="121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59"/>
            <p:cNvSpPr/>
            <p:nvPr/>
          </p:nvSpPr>
          <p:spPr>
            <a:xfrm>
              <a:off x="498750" y="4099975"/>
              <a:ext cx="305175" cy="281300"/>
            </a:xfrm>
            <a:custGeom>
              <a:avLst/>
              <a:gdLst/>
              <a:ahLst/>
              <a:cxnLst/>
              <a:rect l="l" t="t" r="r" b="b"/>
              <a:pathLst>
                <a:path w="12207" h="11252" extrusionOk="0">
                  <a:moveTo>
                    <a:pt x="10108" y="1"/>
                  </a:moveTo>
                  <a:cubicBezTo>
                    <a:pt x="9485" y="1"/>
                    <a:pt x="8936" y="290"/>
                    <a:pt x="8447" y="700"/>
                  </a:cubicBezTo>
                  <a:cubicBezTo>
                    <a:pt x="7094" y="1728"/>
                    <a:pt x="6266" y="3307"/>
                    <a:pt x="6266" y="4986"/>
                  </a:cubicBezTo>
                  <a:cubicBezTo>
                    <a:pt x="5640" y="3507"/>
                    <a:pt x="4587" y="2254"/>
                    <a:pt x="3234" y="1427"/>
                  </a:cubicBezTo>
                  <a:cubicBezTo>
                    <a:pt x="2759" y="1104"/>
                    <a:pt x="2227" y="796"/>
                    <a:pt x="1681" y="796"/>
                  </a:cubicBezTo>
                  <a:cubicBezTo>
                    <a:pt x="1506" y="796"/>
                    <a:pt x="1330" y="828"/>
                    <a:pt x="1154" y="901"/>
                  </a:cubicBezTo>
                  <a:cubicBezTo>
                    <a:pt x="402" y="1101"/>
                    <a:pt x="1" y="1953"/>
                    <a:pt x="1" y="2780"/>
                  </a:cubicBezTo>
                  <a:cubicBezTo>
                    <a:pt x="101" y="3607"/>
                    <a:pt x="402" y="4359"/>
                    <a:pt x="828" y="4986"/>
                  </a:cubicBezTo>
                  <a:cubicBezTo>
                    <a:pt x="2349" y="7400"/>
                    <a:pt x="4335" y="9512"/>
                    <a:pt x="6719" y="11075"/>
                  </a:cubicBezTo>
                  <a:lnTo>
                    <a:pt x="6719" y="11075"/>
                  </a:lnTo>
                  <a:cubicBezTo>
                    <a:pt x="8909" y="8910"/>
                    <a:pt x="11184" y="6616"/>
                    <a:pt x="11906" y="3607"/>
                  </a:cubicBezTo>
                  <a:cubicBezTo>
                    <a:pt x="12106" y="2981"/>
                    <a:pt x="12206" y="2254"/>
                    <a:pt x="12006" y="1527"/>
                  </a:cubicBezTo>
                  <a:cubicBezTo>
                    <a:pt x="11805" y="901"/>
                    <a:pt x="11279" y="274"/>
                    <a:pt x="10652" y="73"/>
                  </a:cubicBezTo>
                  <a:cubicBezTo>
                    <a:pt x="10465" y="24"/>
                    <a:pt x="10284" y="1"/>
                    <a:pt x="10108" y="1"/>
                  </a:cubicBezTo>
                  <a:close/>
                  <a:moveTo>
                    <a:pt x="6367" y="10926"/>
                  </a:moveTo>
                  <a:lnTo>
                    <a:pt x="6667" y="11126"/>
                  </a:lnTo>
                  <a:cubicBezTo>
                    <a:pt x="6679" y="11114"/>
                    <a:pt x="6691" y="11103"/>
                    <a:pt x="6703" y="11091"/>
                  </a:cubicBezTo>
                  <a:lnTo>
                    <a:pt x="6703" y="11091"/>
                  </a:lnTo>
                  <a:cubicBezTo>
                    <a:pt x="6589" y="11033"/>
                    <a:pt x="6474" y="10979"/>
                    <a:pt x="6367" y="10926"/>
                  </a:cubicBezTo>
                  <a:close/>
                  <a:moveTo>
                    <a:pt x="6719" y="11075"/>
                  </a:moveTo>
                  <a:cubicBezTo>
                    <a:pt x="6714" y="11080"/>
                    <a:pt x="6708" y="11086"/>
                    <a:pt x="6703" y="11091"/>
                  </a:cubicBezTo>
                  <a:lnTo>
                    <a:pt x="6703" y="11091"/>
                  </a:lnTo>
                  <a:cubicBezTo>
                    <a:pt x="6802" y="11141"/>
                    <a:pt x="6900" y="11193"/>
                    <a:pt x="6993" y="11252"/>
                  </a:cubicBezTo>
                  <a:cubicBezTo>
                    <a:pt x="6901" y="11194"/>
                    <a:pt x="6810" y="11135"/>
                    <a:pt x="6719" y="1107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59"/>
            <p:cNvSpPr/>
            <p:nvPr/>
          </p:nvSpPr>
          <p:spPr>
            <a:xfrm>
              <a:off x="344625" y="219575"/>
              <a:ext cx="114675" cy="114675"/>
            </a:xfrm>
            <a:custGeom>
              <a:avLst/>
              <a:gdLst/>
              <a:ahLst/>
              <a:cxnLst/>
              <a:rect l="l" t="t" r="r" b="b"/>
              <a:pathLst>
                <a:path w="4587" h="4587" extrusionOk="0">
                  <a:moveTo>
                    <a:pt x="2306" y="0"/>
                  </a:moveTo>
                  <a:cubicBezTo>
                    <a:pt x="1053" y="0"/>
                    <a:pt x="0" y="1053"/>
                    <a:pt x="0" y="2306"/>
                  </a:cubicBezTo>
                  <a:cubicBezTo>
                    <a:pt x="0" y="3559"/>
                    <a:pt x="1053" y="4587"/>
                    <a:pt x="2306" y="4587"/>
                  </a:cubicBezTo>
                  <a:cubicBezTo>
                    <a:pt x="3559" y="4587"/>
                    <a:pt x="4587" y="3559"/>
                    <a:pt x="4587" y="2306"/>
                  </a:cubicBezTo>
                  <a:cubicBezTo>
                    <a:pt x="4587" y="1053"/>
                    <a:pt x="3559" y="0"/>
                    <a:pt x="2306"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59"/>
            <p:cNvSpPr/>
            <p:nvPr/>
          </p:nvSpPr>
          <p:spPr>
            <a:xfrm>
              <a:off x="2083350" y="242750"/>
              <a:ext cx="132850" cy="133500"/>
            </a:xfrm>
            <a:custGeom>
              <a:avLst/>
              <a:gdLst/>
              <a:ahLst/>
              <a:cxnLst/>
              <a:rect l="l" t="t" r="r" b="b"/>
              <a:pathLst>
                <a:path w="5314" h="5340" extrusionOk="0">
                  <a:moveTo>
                    <a:pt x="2707" y="1"/>
                  </a:moveTo>
                  <a:cubicBezTo>
                    <a:pt x="1254" y="1"/>
                    <a:pt x="1" y="1254"/>
                    <a:pt x="1" y="2733"/>
                  </a:cubicBezTo>
                  <a:cubicBezTo>
                    <a:pt x="1" y="4186"/>
                    <a:pt x="1254" y="5339"/>
                    <a:pt x="2707" y="5339"/>
                  </a:cubicBezTo>
                  <a:cubicBezTo>
                    <a:pt x="4186" y="5339"/>
                    <a:pt x="5314" y="4186"/>
                    <a:pt x="5314" y="2733"/>
                  </a:cubicBezTo>
                  <a:cubicBezTo>
                    <a:pt x="5314" y="1254"/>
                    <a:pt x="4186" y="1"/>
                    <a:pt x="2707"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59"/>
            <p:cNvSpPr/>
            <p:nvPr/>
          </p:nvSpPr>
          <p:spPr>
            <a:xfrm>
              <a:off x="913550" y="1715200"/>
              <a:ext cx="133475" cy="133475"/>
            </a:xfrm>
            <a:custGeom>
              <a:avLst/>
              <a:gdLst/>
              <a:ahLst/>
              <a:cxnLst/>
              <a:rect l="l" t="t" r="r" b="b"/>
              <a:pathLst>
                <a:path w="5339" h="5339" extrusionOk="0">
                  <a:moveTo>
                    <a:pt x="2607" y="0"/>
                  </a:moveTo>
                  <a:cubicBezTo>
                    <a:pt x="1153" y="0"/>
                    <a:pt x="0" y="1253"/>
                    <a:pt x="0" y="2732"/>
                  </a:cubicBezTo>
                  <a:cubicBezTo>
                    <a:pt x="0" y="4186"/>
                    <a:pt x="1153" y="5339"/>
                    <a:pt x="2607" y="5339"/>
                  </a:cubicBezTo>
                  <a:cubicBezTo>
                    <a:pt x="4186" y="5339"/>
                    <a:pt x="5339" y="4186"/>
                    <a:pt x="5339" y="2732"/>
                  </a:cubicBezTo>
                  <a:cubicBezTo>
                    <a:pt x="5339" y="1253"/>
                    <a:pt x="4186" y="0"/>
                    <a:pt x="2607"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59"/>
            <p:cNvSpPr/>
            <p:nvPr/>
          </p:nvSpPr>
          <p:spPr>
            <a:xfrm>
              <a:off x="229950" y="3600550"/>
              <a:ext cx="132875" cy="132850"/>
            </a:xfrm>
            <a:custGeom>
              <a:avLst/>
              <a:gdLst/>
              <a:ahLst/>
              <a:cxnLst/>
              <a:rect l="l" t="t" r="r" b="b"/>
              <a:pathLst>
                <a:path w="5315" h="5314" extrusionOk="0">
                  <a:moveTo>
                    <a:pt x="2607" y="0"/>
                  </a:moveTo>
                  <a:cubicBezTo>
                    <a:pt x="1129" y="0"/>
                    <a:pt x="1" y="1153"/>
                    <a:pt x="1" y="2607"/>
                  </a:cubicBezTo>
                  <a:cubicBezTo>
                    <a:pt x="1" y="4060"/>
                    <a:pt x="1129" y="5314"/>
                    <a:pt x="2607" y="5314"/>
                  </a:cubicBezTo>
                  <a:cubicBezTo>
                    <a:pt x="4161" y="5314"/>
                    <a:pt x="5314" y="4060"/>
                    <a:pt x="5314" y="2607"/>
                  </a:cubicBezTo>
                  <a:cubicBezTo>
                    <a:pt x="5314" y="1153"/>
                    <a:pt x="4161" y="0"/>
                    <a:pt x="2607"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59"/>
            <p:cNvSpPr/>
            <p:nvPr/>
          </p:nvSpPr>
          <p:spPr>
            <a:xfrm>
              <a:off x="521950" y="4856200"/>
              <a:ext cx="133475" cy="132850"/>
            </a:xfrm>
            <a:custGeom>
              <a:avLst/>
              <a:gdLst/>
              <a:ahLst/>
              <a:cxnLst/>
              <a:rect l="l" t="t" r="r" b="b"/>
              <a:pathLst>
                <a:path w="5339" h="5314" extrusionOk="0">
                  <a:moveTo>
                    <a:pt x="2607" y="0"/>
                  </a:moveTo>
                  <a:cubicBezTo>
                    <a:pt x="1153" y="0"/>
                    <a:pt x="0" y="1253"/>
                    <a:pt x="0" y="2707"/>
                  </a:cubicBezTo>
                  <a:cubicBezTo>
                    <a:pt x="0" y="4186"/>
                    <a:pt x="1153" y="5313"/>
                    <a:pt x="2607" y="5313"/>
                  </a:cubicBezTo>
                  <a:cubicBezTo>
                    <a:pt x="4085" y="5313"/>
                    <a:pt x="5338" y="4186"/>
                    <a:pt x="5338" y="2707"/>
                  </a:cubicBezTo>
                  <a:cubicBezTo>
                    <a:pt x="5338" y="1253"/>
                    <a:pt x="4085" y="0"/>
                    <a:pt x="2607"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59"/>
            <p:cNvSpPr/>
            <p:nvPr/>
          </p:nvSpPr>
          <p:spPr>
            <a:xfrm>
              <a:off x="232475" y="4678875"/>
              <a:ext cx="52025" cy="49525"/>
            </a:xfrm>
            <a:custGeom>
              <a:avLst/>
              <a:gdLst/>
              <a:ahLst/>
              <a:cxnLst/>
              <a:rect l="l" t="t" r="r" b="b"/>
              <a:pathLst>
                <a:path w="2081" h="1981" extrusionOk="0">
                  <a:moveTo>
                    <a:pt x="1028" y="0"/>
                  </a:moveTo>
                  <a:cubicBezTo>
                    <a:pt x="526" y="0"/>
                    <a:pt x="0" y="401"/>
                    <a:pt x="0" y="928"/>
                  </a:cubicBezTo>
                  <a:cubicBezTo>
                    <a:pt x="0" y="1554"/>
                    <a:pt x="526" y="1980"/>
                    <a:pt x="1028" y="1980"/>
                  </a:cubicBezTo>
                  <a:cubicBezTo>
                    <a:pt x="1554" y="1980"/>
                    <a:pt x="2080" y="1554"/>
                    <a:pt x="2080" y="928"/>
                  </a:cubicBezTo>
                  <a:cubicBezTo>
                    <a:pt x="2080" y="401"/>
                    <a:pt x="1554" y="0"/>
                    <a:pt x="1028"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59"/>
            <p:cNvSpPr/>
            <p:nvPr/>
          </p:nvSpPr>
          <p:spPr>
            <a:xfrm>
              <a:off x="177325" y="3018450"/>
              <a:ext cx="49525" cy="49525"/>
            </a:xfrm>
            <a:custGeom>
              <a:avLst/>
              <a:gdLst/>
              <a:ahLst/>
              <a:cxnLst/>
              <a:rect l="l" t="t" r="r" b="b"/>
              <a:pathLst>
                <a:path w="1981" h="1981" extrusionOk="0">
                  <a:moveTo>
                    <a:pt x="953" y="1"/>
                  </a:moveTo>
                  <a:cubicBezTo>
                    <a:pt x="427" y="1"/>
                    <a:pt x="1" y="402"/>
                    <a:pt x="1" y="928"/>
                  </a:cubicBezTo>
                  <a:cubicBezTo>
                    <a:pt x="1" y="1455"/>
                    <a:pt x="427" y="1981"/>
                    <a:pt x="953" y="1981"/>
                  </a:cubicBezTo>
                  <a:cubicBezTo>
                    <a:pt x="1579" y="1981"/>
                    <a:pt x="1980" y="1455"/>
                    <a:pt x="1980" y="928"/>
                  </a:cubicBezTo>
                  <a:cubicBezTo>
                    <a:pt x="1980" y="402"/>
                    <a:pt x="1579" y="1"/>
                    <a:pt x="953"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59"/>
            <p:cNvSpPr/>
            <p:nvPr/>
          </p:nvSpPr>
          <p:spPr>
            <a:xfrm>
              <a:off x="668550" y="1530350"/>
              <a:ext cx="49525" cy="49525"/>
            </a:xfrm>
            <a:custGeom>
              <a:avLst/>
              <a:gdLst/>
              <a:ahLst/>
              <a:cxnLst/>
              <a:rect l="l" t="t" r="r" b="b"/>
              <a:pathLst>
                <a:path w="1981" h="1981" extrusionOk="0">
                  <a:moveTo>
                    <a:pt x="1028" y="1"/>
                  </a:moveTo>
                  <a:cubicBezTo>
                    <a:pt x="402" y="1"/>
                    <a:pt x="1" y="402"/>
                    <a:pt x="1" y="1028"/>
                  </a:cubicBezTo>
                  <a:cubicBezTo>
                    <a:pt x="1" y="1555"/>
                    <a:pt x="402" y="1981"/>
                    <a:pt x="1028" y="1981"/>
                  </a:cubicBezTo>
                  <a:cubicBezTo>
                    <a:pt x="1555" y="1981"/>
                    <a:pt x="1981" y="1555"/>
                    <a:pt x="1981" y="1028"/>
                  </a:cubicBezTo>
                  <a:cubicBezTo>
                    <a:pt x="1981" y="402"/>
                    <a:pt x="1555" y="1"/>
                    <a:pt x="1028"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59"/>
            <p:cNvSpPr/>
            <p:nvPr/>
          </p:nvSpPr>
          <p:spPr>
            <a:xfrm>
              <a:off x="148500" y="1415075"/>
              <a:ext cx="50150" cy="49525"/>
            </a:xfrm>
            <a:custGeom>
              <a:avLst/>
              <a:gdLst/>
              <a:ahLst/>
              <a:cxnLst/>
              <a:rect l="l" t="t" r="r" b="b"/>
              <a:pathLst>
                <a:path w="2006" h="1981" extrusionOk="0">
                  <a:moveTo>
                    <a:pt x="953" y="0"/>
                  </a:moveTo>
                  <a:cubicBezTo>
                    <a:pt x="427" y="0"/>
                    <a:pt x="1" y="426"/>
                    <a:pt x="1" y="953"/>
                  </a:cubicBezTo>
                  <a:cubicBezTo>
                    <a:pt x="1" y="1579"/>
                    <a:pt x="427" y="1980"/>
                    <a:pt x="953" y="1980"/>
                  </a:cubicBezTo>
                  <a:cubicBezTo>
                    <a:pt x="1580" y="1980"/>
                    <a:pt x="2006" y="1579"/>
                    <a:pt x="2006" y="953"/>
                  </a:cubicBezTo>
                  <a:cubicBezTo>
                    <a:pt x="2006" y="426"/>
                    <a:pt x="1580" y="0"/>
                    <a:pt x="953"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59"/>
            <p:cNvSpPr/>
            <p:nvPr/>
          </p:nvSpPr>
          <p:spPr>
            <a:xfrm>
              <a:off x="221800" y="527850"/>
              <a:ext cx="49525" cy="49525"/>
            </a:xfrm>
            <a:custGeom>
              <a:avLst/>
              <a:gdLst/>
              <a:ahLst/>
              <a:cxnLst/>
              <a:rect l="l" t="t" r="r" b="b"/>
              <a:pathLst>
                <a:path w="1981" h="1981" extrusionOk="0">
                  <a:moveTo>
                    <a:pt x="953" y="0"/>
                  </a:moveTo>
                  <a:cubicBezTo>
                    <a:pt x="427" y="0"/>
                    <a:pt x="1" y="401"/>
                    <a:pt x="1" y="928"/>
                  </a:cubicBezTo>
                  <a:cubicBezTo>
                    <a:pt x="1" y="1454"/>
                    <a:pt x="427" y="1980"/>
                    <a:pt x="953" y="1980"/>
                  </a:cubicBezTo>
                  <a:cubicBezTo>
                    <a:pt x="1580" y="1980"/>
                    <a:pt x="1981" y="1454"/>
                    <a:pt x="1981" y="928"/>
                  </a:cubicBezTo>
                  <a:cubicBezTo>
                    <a:pt x="1981" y="401"/>
                    <a:pt x="1580" y="0"/>
                    <a:pt x="953"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59"/>
            <p:cNvSpPr/>
            <p:nvPr/>
          </p:nvSpPr>
          <p:spPr>
            <a:xfrm>
              <a:off x="892875" y="266575"/>
              <a:ext cx="49525" cy="49525"/>
            </a:xfrm>
            <a:custGeom>
              <a:avLst/>
              <a:gdLst/>
              <a:ahLst/>
              <a:cxnLst/>
              <a:rect l="l" t="t" r="r" b="b"/>
              <a:pathLst>
                <a:path w="1981" h="1981" extrusionOk="0">
                  <a:moveTo>
                    <a:pt x="928" y="0"/>
                  </a:moveTo>
                  <a:cubicBezTo>
                    <a:pt x="426" y="0"/>
                    <a:pt x="0" y="426"/>
                    <a:pt x="0" y="1053"/>
                  </a:cubicBezTo>
                  <a:cubicBezTo>
                    <a:pt x="0" y="1554"/>
                    <a:pt x="426" y="1980"/>
                    <a:pt x="928" y="1980"/>
                  </a:cubicBezTo>
                  <a:cubicBezTo>
                    <a:pt x="1554" y="1980"/>
                    <a:pt x="1980" y="1554"/>
                    <a:pt x="1980" y="1053"/>
                  </a:cubicBezTo>
                  <a:cubicBezTo>
                    <a:pt x="1980" y="426"/>
                    <a:pt x="1554" y="0"/>
                    <a:pt x="928"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59"/>
            <p:cNvSpPr/>
            <p:nvPr/>
          </p:nvSpPr>
          <p:spPr>
            <a:xfrm>
              <a:off x="1514425" y="120575"/>
              <a:ext cx="49525" cy="49525"/>
            </a:xfrm>
            <a:custGeom>
              <a:avLst/>
              <a:gdLst/>
              <a:ahLst/>
              <a:cxnLst/>
              <a:rect l="l" t="t" r="r" b="b"/>
              <a:pathLst>
                <a:path w="1981" h="1981" extrusionOk="0">
                  <a:moveTo>
                    <a:pt x="928" y="1"/>
                  </a:moveTo>
                  <a:cubicBezTo>
                    <a:pt x="402" y="1"/>
                    <a:pt x="1" y="402"/>
                    <a:pt x="1" y="1028"/>
                  </a:cubicBezTo>
                  <a:cubicBezTo>
                    <a:pt x="1" y="1554"/>
                    <a:pt x="402" y="1980"/>
                    <a:pt x="928" y="1980"/>
                  </a:cubicBezTo>
                  <a:cubicBezTo>
                    <a:pt x="1454" y="1980"/>
                    <a:pt x="1980" y="1554"/>
                    <a:pt x="1980" y="1028"/>
                  </a:cubicBezTo>
                  <a:cubicBezTo>
                    <a:pt x="1980" y="402"/>
                    <a:pt x="1454" y="1"/>
                    <a:pt x="928"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59"/>
            <p:cNvSpPr/>
            <p:nvPr/>
          </p:nvSpPr>
          <p:spPr>
            <a:xfrm>
              <a:off x="1062675" y="725850"/>
              <a:ext cx="49525" cy="49525"/>
            </a:xfrm>
            <a:custGeom>
              <a:avLst/>
              <a:gdLst/>
              <a:ahLst/>
              <a:cxnLst/>
              <a:rect l="l" t="t" r="r" b="b"/>
              <a:pathLst>
                <a:path w="1981" h="1981" extrusionOk="0">
                  <a:moveTo>
                    <a:pt x="1028" y="0"/>
                  </a:moveTo>
                  <a:cubicBezTo>
                    <a:pt x="401" y="0"/>
                    <a:pt x="0" y="426"/>
                    <a:pt x="0" y="953"/>
                  </a:cubicBezTo>
                  <a:cubicBezTo>
                    <a:pt x="0" y="1479"/>
                    <a:pt x="401" y="1980"/>
                    <a:pt x="1028" y="1980"/>
                  </a:cubicBezTo>
                  <a:cubicBezTo>
                    <a:pt x="1554" y="1980"/>
                    <a:pt x="1980" y="1479"/>
                    <a:pt x="1980" y="953"/>
                  </a:cubicBezTo>
                  <a:cubicBezTo>
                    <a:pt x="1980" y="426"/>
                    <a:pt x="1554" y="0"/>
                    <a:pt x="1028"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59"/>
            <p:cNvSpPr/>
            <p:nvPr/>
          </p:nvSpPr>
          <p:spPr>
            <a:xfrm>
              <a:off x="976200" y="2903175"/>
              <a:ext cx="49525" cy="52650"/>
            </a:xfrm>
            <a:custGeom>
              <a:avLst/>
              <a:gdLst/>
              <a:ahLst/>
              <a:cxnLst/>
              <a:rect l="l" t="t" r="r" b="b"/>
              <a:pathLst>
                <a:path w="1981" h="2106" extrusionOk="0">
                  <a:moveTo>
                    <a:pt x="953" y="0"/>
                  </a:moveTo>
                  <a:cubicBezTo>
                    <a:pt x="427" y="0"/>
                    <a:pt x="1" y="527"/>
                    <a:pt x="1" y="1053"/>
                  </a:cubicBezTo>
                  <a:cubicBezTo>
                    <a:pt x="1" y="1579"/>
                    <a:pt x="427" y="2106"/>
                    <a:pt x="953" y="2106"/>
                  </a:cubicBezTo>
                  <a:cubicBezTo>
                    <a:pt x="1479" y="2106"/>
                    <a:pt x="1981" y="1579"/>
                    <a:pt x="1981" y="1053"/>
                  </a:cubicBezTo>
                  <a:cubicBezTo>
                    <a:pt x="1981" y="527"/>
                    <a:pt x="1479" y="0"/>
                    <a:pt x="953"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59"/>
            <p:cNvSpPr/>
            <p:nvPr/>
          </p:nvSpPr>
          <p:spPr>
            <a:xfrm>
              <a:off x="177325" y="4028500"/>
              <a:ext cx="49525" cy="49525"/>
            </a:xfrm>
            <a:custGeom>
              <a:avLst/>
              <a:gdLst/>
              <a:ahLst/>
              <a:cxnLst/>
              <a:rect l="l" t="t" r="r" b="b"/>
              <a:pathLst>
                <a:path w="1981" h="1981" extrusionOk="0">
                  <a:moveTo>
                    <a:pt x="953" y="0"/>
                  </a:moveTo>
                  <a:cubicBezTo>
                    <a:pt x="427" y="0"/>
                    <a:pt x="1" y="426"/>
                    <a:pt x="1" y="953"/>
                  </a:cubicBezTo>
                  <a:cubicBezTo>
                    <a:pt x="1" y="1579"/>
                    <a:pt x="427" y="1980"/>
                    <a:pt x="953" y="1980"/>
                  </a:cubicBezTo>
                  <a:cubicBezTo>
                    <a:pt x="1579" y="1980"/>
                    <a:pt x="1980" y="1579"/>
                    <a:pt x="1980" y="953"/>
                  </a:cubicBezTo>
                  <a:cubicBezTo>
                    <a:pt x="1980" y="426"/>
                    <a:pt x="1579" y="0"/>
                    <a:pt x="953"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59"/>
            <p:cNvSpPr/>
            <p:nvPr/>
          </p:nvSpPr>
          <p:spPr>
            <a:xfrm>
              <a:off x="814550" y="4576775"/>
              <a:ext cx="1456800" cy="512775"/>
            </a:xfrm>
            <a:custGeom>
              <a:avLst/>
              <a:gdLst/>
              <a:ahLst/>
              <a:cxnLst/>
              <a:rect l="l" t="t" r="r" b="b"/>
              <a:pathLst>
                <a:path w="58272" h="20511" extrusionOk="0">
                  <a:moveTo>
                    <a:pt x="7080" y="0"/>
                  </a:moveTo>
                  <a:cubicBezTo>
                    <a:pt x="4976" y="0"/>
                    <a:pt x="3416" y="927"/>
                    <a:pt x="2306" y="2305"/>
                  </a:cubicBezTo>
                  <a:cubicBezTo>
                    <a:pt x="0" y="5212"/>
                    <a:pt x="2081" y="15037"/>
                    <a:pt x="20677" y="19749"/>
                  </a:cubicBezTo>
                  <a:cubicBezTo>
                    <a:pt x="22771" y="20276"/>
                    <a:pt x="24870" y="20510"/>
                    <a:pt x="26946" y="20510"/>
                  </a:cubicBezTo>
                  <a:cubicBezTo>
                    <a:pt x="43311" y="20510"/>
                    <a:pt x="58271" y="5964"/>
                    <a:pt x="58271" y="5964"/>
                  </a:cubicBezTo>
                  <a:lnTo>
                    <a:pt x="53058" y="626"/>
                  </a:lnTo>
                  <a:lnTo>
                    <a:pt x="27469" y="7418"/>
                  </a:lnTo>
                  <a:cubicBezTo>
                    <a:pt x="27469" y="7418"/>
                    <a:pt x="26912" y="7557"/>
                    <a:pt x="25918" y="7557"/>
                  </a:cubicBezTo>
                  <a:cubicBezTo>
                    <a:pt x="23930" y="7557"/>
                    <a:pt x="20193" y="7000"/>
                    <a:pt x="15665" y="3658"/>
                  </a:cubicBezTo>
                  <a:cubicBezTo>
                    <a:pt x="12125" y="1033"/>
                    <a:pt x="9300" y="0"/>
                    <a:pt x="7080"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59"/>
            <p:cNvSpPr/>
            <p:nvPr/>
          </p:nvSpPr>
          <p:spPr>
            <a:xfrm>
              <a:off x="1660425" y="4707075"/>
              <a:ext cx="427975" cy="480600"/>
            </a:xfrm>
            <a:custGeom>
              <a:avLst/>
              <a:gdLst/>
              <a:ahLst/>
              <a:cxnLst/>
              <a:rect l="l" t="t" r="r" b="b"/>
              <a:pathLst>
                <a:path w="17119" h="19224" extrusionOk="0">
                  <a:moveTo>
                    <a:pt x="9073" y="0"/>
                  </a:moveTo>
                  <a:lnTo>
                    <a:pt x="0" y="1780"/>
                  </a:lnTo>
                  <a:lnTo>
                    <a:pt x="8672" y="19223"/>
                  </a:lnTo>
                  <a:lnTo>
                    <a:pt x="17118" y="16291"/>
                  </a:lnTo>
                  <a:lnTo>
                    <a:pt x="90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59"/>
            <p:cNvSpPr/>
            <p:nvPr/>
          </p:nvSpPr>
          <p:spPr>
            <a:xfrm>
              <a:off x="1179825" y="3635250"/>
              <a:ext cx="1138525" cy="1070975"/>
            </a:xfrm>
            <a:custGeom>
              <a:avLst/>
              <a:gdLst/>
              <a:ahLst/>
              <a:cxnLst/>
              <a:rect l="l" t="t" r="r" b="b"/>
              <a:pathLst>
                <a:path w="45541" h="42839" extrusionOk="0">
                  <a:moveTo>
                    <a:pt x="22628" y="0"/>
                  </a:moveTo>
                  <a:cubicBezTo>
                    <a:pt x="21744" y="0"/>
                    <a:pt x="20850" y="54"/>
                    <a:pt x="19951" y="166"/>
                  </a:cubicBezTo>
                  <a:cubicBezTo>
                    <a:pt x="8247" y="1745"/>
                    <a:pt x="1" y="12497"/>
                    <a:pt x="1580" y="24201"/>
                  </a:cubicBezTo>
                  <a:cubicBezTo>
                    <a:pt x="2922" y="34983"/>
                    <a:pt x="12188" y="42839"/>
                    <a:pt x="22812" y="42839"/>
                  </a:cubicBezTo>
                  <a:cubicBezTo>
                    <a:pt x="23697" y="42839"/>
                    <a:pt x="24590" y="42784"/>
                    <a:pt x="25490" y="42673"/>
                  </a:cubicBezTo>
                  <a:cubicBezTo>
                    <a:pt x="37294" y="41119"/>
                    <a:pt x="45540" y="30342"/>
                    <a:pt x="43961" y="18662"/>
                  </a:cubicBezTo>
                  <a:cubicBezTo>
                    <a:pt x="42527" y="7857"/>
                    <a:pt x="33253" y="0"/>
                    <a:pt x="22628"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59"/>
            <p:cNvSpPr/>
            <p:nvPr/>
          </p:nvSpPr>
          <p:spPr>
            <a:xfrm>
              <a:off x="1696750" y="4080500"/>
              <a:ext cx="214325" cy="219325"/>
            </a:xfrm>
            <a:custGeom>
              <a:avLst/>
              <a:gdLst/>
              <a:ahLst/>
              <a:cxnLst/>
              <a:rect l="l" t="t" r="r" b="b"/>
              <a:pathLst>
                <a:path w="8573" h="8773" extrusionOk="0">
                  <a:moveTo>
                    <a:pt x="8146" y="0"/>
                  </a:moveTo>
                  <a:lnTo>
                    <a:pt x="8146" y="126"/>
                  </a:lnTo>
                  <a:lnTo>
                    <a:pt x="8146" y="527"/>
                  </a:lnTo>
                  <a:lnTo>
                    <a:pt x="8146" y="2005"/>
                  </a:lnTo>
                  <a:cubicBezTo>
                    <a:pt x="8046" y="2632"/>
                    <a:pt x="7946" y="3359"/>
                    <a:pt x="7620" y="4086"/>
                  </a:cubicBezTo>
                  <a:cubicBezTo>
                    <a:pt x="7520" y="4512"/>
                    <a:pt x="7319" y="4812"/>
                    <a:pt x="7119" y="5238"/>
                  </a:cubicBezTo>
                  <a:cubicBezTo>
                    <a:pt x="6793" y="5539"/>
                    <a:pt x="6592" y="5965"/>
                    <a:pt x="6266" y="6266"/>
                  </a:cubicBezTo>
                  <a:cubicBezTo>
                    <a:pt x="5966" y="6592"/>
                    <a:pt x="5540" y="6893"/>
                    <a:pt x="5239" y="7118"/>
                  </a:cubicBezTo>
                  <a:cubicBezTo>
                    <a:pt x="4813" y="7319"/>
                    <a:pt x="4487" y="7519"/>
                    <a:pt x="4086" y="7745"/>
                  </a:cubicBezTo>
                  <a:cubicBezTo>
                    <a:pt x="3359" y="8046"/>
                    <a:pt x="2607" y="8271"/>
                    <a:pt x="2106" y="8271"/>
                  </a:cubicBezTo>
                  <a:cubicBezTo>
                    <a:pt x="1479" y="8371"/>
                    <a:pt x="953" y="8371"/>
                    <a:pt x="627" y="8371"/>
                  </a:cubicBezTo>
                  <a:cubicBezTo>
                    <a:pt x="427" y="8371"/>
                    <a:pt x="327" y="8271"/>
                    <a:pt x="226" y="8271"/>
                  </a:cubicBezTo>
                  <a:cubicBezTo>
                    <a:pt x="101" y="8271"/>
                    <a:pt x="1" y="8371"/>
                    <a:pt x="1" y="8371"/>
                  </a:cubicBezTo>
                  <a:cubicBezTo>
                    <a:pt x="1" y="8371"/>
                    <a:pt x="101" y="8371"/>
                    <a:pt x="226" y="8472"/>
                  </a:cubicBezTo>
                  <a:cubicBezTo>
                    <a:pt x="226" y="8472"/>
                    <a:pt x="427" y="8572"/>
                    <a:pt x="527" y="8572"/>
                  </a:cubicBezTo>
                  <a:cubicBezTo>
                    <a:pt x="953" y="8672"/>
                    <a:pt x="1479" y="8772"/>
                    <a:pt x="2106" y="8772"/>
                  </a:cubicBezTo>
                  <a:cubicBezTo>
                    <a:pt x="2733" y="8672"/>
                    <a:pt x="3560" y="8572"/>
                    <a:pt x="4387" y="8271"/>
                  </a:cubicBezTo>
                  <a:cubicBezTo>
                    <a:pt x="4713" y="8146"/>
                    <a:pt x="5114" y="7945"/>
                    <a:pt x="5540" y="7645"/>
                  </a:cubicBezTo>
                  <a:cubicBezTo>
                    <a:pt x="5966" y="7419"/>
                    <a:pt x="6367" y="7118"/>
                    <a:pt x="6693" y="6692"/>
                  </a:cubicBezTo>
                  <a:cubicBezTo>
                    <a:pt x="7119" y="6391"/>
                    <a:pt x="7319" y="5965"/>
                    <a:pt x="7620" y="5539"/>
                  </a:cubicBezTo>
                  <a:cubicBezTo>
                    <a:pt x="7845" y="5138"/>
                    <a:pt x="8046" y="4712"/>
                    <a:pt x="8146" y="4286"/>
                  </a:cubicBezTo>
                  <a:cubicBezTo>
                    <a:pt x="8472" y="3459"/>
                    <a:pt x="8572" y="2732"/>
                    <a:pt x="8572" y="2106"/>
                  </a:cubicBezTo>
                  <a:cubicBezTo>
                    <a:pt x="8572" y="1379"/>
                    <a:pt x="8472" y="852"/>
                    <a:pt x="8372" y="527"/>
                  </a:cubicBezTo>
                  <a:cubicBezTo>
                    <a:pt x="8372" y="326"/>
                    <a:pt x="8246" y="226"/>
                    <a:pt x="8246" y="126"/>
                  </a:cubicBezTo>
                  <a:lnTo>
                    <a:pt x="8146" y="0"/>
                  </a:ln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59"/>
            <p:cNvSpPr/>
            <p:nvPr/>
          </p:nvSpPr>
          <p:spPr>
            <a:xfrm>
              <a:off x="1855900" y="3977450"/>
              <a:ext cx="47025" cy="52625"/>
            </a:xfrm>
            <a:custGeom>
              <a:avLst/>
              <a:gdLst/>
              <a:ahLst/>
              <a:cxnLst/>
              <a:rect l="l" t="t" r="r" b="b"/>
              <a:pathLst>
                <a:path w="1881" h="2105" extrusionOk="0">
                  <a:moveTo>
                    <a:pt x="439" y="1"/>
                  </a:moveTo>
                  <a:cubicBezTo>
                    <a:pt x="361" y="1"/>
                    <a:pt x="289" y="21"/>
                    <a:pt x="226" y="62"/>
                  </a:cubicBezTo>
                  <a:cubicBezTo>
                    <a:pt x="1" y="162"/>
                    <a:pt x="126" y="789"/>
                    <a:pt x="527" y="1416"/>
                  </a:cubicBezTo>
                  <a:cubicBezTo>
                    <a:pt x="784" y="1830"/>
                    <a:pt x="1227" y="2105"/>
                    <a:pt x="1501" y="2105"/>
                  </a:cubicBezTo>
                  <a:cubicBezTo>
                    <a:pt x="1576" y="2105"/>
                    <a:pt x="1637" y="2085"/>
                    <a:pt x="1680" y="2042"/>
                  </a:cubicBezTo>
                  <a:cubicBezTo>
                    <a:pt x="1880" y="1842"/>
                    <a:pt x="1780" y="1315"/>
                    <a:pt x="1379" y="789"/>
                  </a:cubicBezTo>
                  <a:cubicBezTo>
                    <a:pt x="1121" y="292"/>
                    <a:pt x="737" y="1"/>
                    <a:pt x="439"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59"/>
            <p:cNvSpPr/>
            <p:nvPr/>
          </p:nvSpPr>
          <p:spPr>
            <a:xfrm>
              <a:off x="1545750" y="4189700"/>
              <a:ext cx="47025" cy="54650"/>
            </a:xfrm>
            <a:custGeom>
              <a:avLst/>
              <a:gdLst/>
              <a:ahLst/>
              <a:cxnLst/>
              <a:rect l="l" t="t" r="r" b="b"/>
              <a:pathLst>
                <a:path w="1881" h="2186" extrusionOk="0">
                  <a:moveTo>
                    <a:pt x="387" y="0"/>
                  </a:moveTo>
                  <a:cubicBezTo>
                    <a:pt x="354" y="0"/>
                    <a:pt x="325" y="6"/>
                    <a:pt x="301" y="18"/>
                  </a:cubicBezTo>
                  <a:cubicBezTo>
                    <a:pt x="1" y="244"/>
                    <a:pt x="101" y="870"/>
                    <a:pt x="502" y="1397"/>
                  </a:cubicBezTo>
                  <a:cubicBezTo>
                    <a:pt x="840" y="1893"/>
                    <a:pt x="1240" y="2185"/>
                    <a:pt x="1492" y="2185"/>
                  </a:cubicBezTo>
                  <a:cubicBezTo>
                    <a:pt x="1558" y="2185"/>
                    <a:pt x="1613" y="2165"/>
                    <a:pt x="1655" y="2124"/>
                  </a:cubicBezTo>
                  <a:cubicBezTo>
                    <a:pt x="1880" y="1898"/>
                    <a:pt x="1755" y="1397"/>
                    <a:pt x="1354" y="870"/>
                  </a:cubicBezTo>
                  <a:cubicBezTo>
                    <a:pt x="1067" y="319"/>
                    <a:pt x="625" y="0"/>
                    <a:pt x="387" y="0"/>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59"/>
            <p:cNvSpPr/>
            <p:nvPr/>
          </p:nvSpPr>
          <p:spPr>
            <a:xfrm>
              <a:off x="1866550" y="4067975"/>
              <a:ext cx="62700" cy="26100"/>
            </a:xfrm>
            <a:custGeom>
              <a:avLst/>
              <a:gdLst/>
              <a:ahLst/>
              <a:cxnLst/>
              <a:rect l="l" t="t" r="r" b="b"/>
              <a:pathLst>
                <a:path w="2508" h="1044" extrusionOk="0">
                  <a:moveTo>
                    <a:pt x="1154" y="0"/>
                  </a:moveTo>
                  <a:cubicBezTo>
                    <a:pt x="728" y="100"/>
                    <a:pt x="427" y="301"/>
                    <a:pt x="201" y="627"/>
                  </a:cubicBezTo>
                  <a:cubicBezTo>
                    <a:pt x="1" y="827"/>
                    <a:pt x="1" y="1028"/>
                    <a:pt x="101" y="1028"/>
                  </a:cubicBezTo>
                  <a:cubicBezTo>
                    <a:pt x="112" y="1039"/>
                    <a:pt x="127" y="1044"/>
                    <a:pt x="146" y="1044"/>
                  </a:cubicBezTo>
                  <a:cubicBezTo>
                    <a:pt x="297" y="1044"/>
                    <a:pt x="696" y="716"/>
                    <a:pt x="1254" y="627"/>
                  </a:cubicBezTo>
                  <a:cubicBezTo>
                    <a:pt x="1398" y="598"/>
                    <a:pt x="1536" y="588"/>
                    <a:pt x="1665" y="588"/>
                  </a:cubicBezTo>
                  <a:cubicBezTo>
                    <a:pt x="1991" y="588"/>
                    <a:pt x="2259" y="653"/>
                    <a:pt x="2404" y="653"/>
                  </a:cubicBezTo>
                  <a:cubicBezTo>
                    <a:pt x="2453" y="653"/>
                    <a:pt x="2488" y="646"/>
                    <a:pt x="2507" y="627"/>
                  </a:cubicBezTo>
                  <a:cubicBezTo>
                    <a:pt x="2507" y="501"/>
                    <a:pt x="2407" y="301"/>
                    <a:pt x="2206" y="201"/>
                  </a:cubicBezTo>
                  <a:cubicBezTo>
                    <a:pt x="1981" y="100"/>
                    <a:pt x="1580" y="0"/>
                    <a:pt x="1154" y="0"/>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59"/>
            <p:cNvSpPr/>
            <p:nvPr/>
          </p:nvSpPr>
          <p:spPr>
            <a:xfrm>
              <a:off x="1924200" y="3942650"/>
              <a:ext cx="141000" cy="117200"/>
            </a:xfrm>
            <a:custGeom>
              <a:avLst/>
              <a:gdLst/>
              <a:ahLst/>
              <a:cxnLst/>
              <a:rect l="l" t="t" r="r" b="b"/>
              <a:pathLst>
                <a:path w="5640" h="4688" extrusionOk="0">
                  <a:moveTo>
                    <a:pt x="3234" y="1"/>
                  </a:moveTo>
                  <a:cubicBezTo>
                    <a:pt x="2607" y="1"/>
                    <a:pt x="1981" y="101"/>
                    <a:pt x="1454" y="502"/>
                  </a:cubicBezTo>
                  <a:cubicBezTo>
                    <a:pt x="301" y="1354"/>
                    <a:pt x="1" y="2808"/>
                    <a:pt x="627" y="3860"/>
                  </a:cubicBezTo>
                  <a:cubicBezTo>
                    <a:pt x="928" y="4387"/>
                    <a:pt x="1554" y="4687"/>
                    <a:pt x="2281" y="4687"/>
                  </a:cubicBezTo>
                  <a:cubicBezTo>
                    <a:pt x="2808" y="4687"/>
                    <a:pt x="3434" y="4487"/>
                    <a:pt x="4061" y="4061"/>
                  </a:cubicBezTo>
                  <a:cubicBezTo>
                    <a:pt x="5214" y="3234"/>
                    <a:pt x="5640" y="1655"/>
                    <a:pt x="4913" y="727"/>
                  </a:cubicBezTo>
                  <a:cubicBezTo>
                    <a:pt x="4487" y="201"/>
                    <a:pt x="3860" y="1"/>
                    <a:pt x="3234" y="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59"/>
            <p:cNvSpPr/>
            <p:nvPr/>
          </p:nvSpPr>
          <p:spPr>
            <a:xfrm>
              <a:off x="1464300" y="4265950"/>
              <a:ext cx="144125" cy="117825"/>
            </a:xfrm>
            <a:custGeom>
              <a:avLst/>
              <a:gdLst/>
              <a:ahLst/>
              <a:cxnLst/>
              <a:rect l="l" t="t" r="r" b="b"/>
              <a:pathLst>
                <a:path w="5765" h="4713" extrusionOk="0">
                  <a:moveTo>
                    <a:pt x="3259" y="1"/>
                  </a:moveTo>
                  <a:cubicBezTo>
                    <a:pt x="2732" y="1"/>
                    <a:pt x="2106" y="227"/>
                    <a:pt x="1579" y="527"/>
                  </a:cubicBezTo>
                  <a:cubicBezTo>
                    <a:pt x="427" y="1354"/>
                    <a:pt x="0" y="2833"/>
                    <a:pt x="752" y="3861"/>
                  </a:cubicBezTo>
                  <a:cubicBezTo>
                    <a:pt x="1053" y="4387"/>
                    <a:pt x="1680" y="4713"/>
                    <a:pt x="2407" y="4713"/>
                  </a:cubicBezTo>
                  <a:cubicBezTo>
                    <a:pt x="2933" y="4713"/>
                    <a:pt x="3559" y="4487"/>
                    <a:pt x="4086" y="4086"/>
                  </a:cubicBezTo>
                  <a:cubicBezTo>
                    <a:pt x="5339" y="3234"/>
                    <a:pt x="5765" y="1780"/>
                    <a:pt x="5013" y="728"/>
                  </a:cubicBezTo>
                  <a:cubicBezTo>
                    <a:pt x="4612" y="327"/>
                    <a:pt x="3985" y="1"/>
                    <a:pt x="3259" y="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59"/>
            <p:cNvSpPr/>
            <p:nvPr/>
          </p:nvSpPr>
          <p:spPr>
            <a:xfrm>
              <a:off x="1686725" y="4119200"/>
              <a:ext cx="166700" cy="119425"/>
            </a:xfrm>
            <a:custGeom>
              <a:avLst/>
              <a:gdLst/>
              <a:ahLst/>
              <a:cxnLst/>
              <a:rect l="l" t="t" r="r" b="b"/>
              <a:pathLst>
                <a:path w="6668" h="4777" extrusionOk="0">
                  <a:moveTo>
                    <a:pt x="4444" y="1"/>
                  </a:moveTo>
                  <a:cubicBezTo>
                    <a:pt x="3783" y="1"/>
                    <a:pt x="3024" y="210"/>
                    <a:pt x="2282" y="658"/>
                  </a:cubicBezTo>
                  <a:cubicBezTo>
                    <a:pt x="728" y="1485"/>
                    <a:pt x="1" y="3064"/>
                    <a:pt x="502" y="3991"/>
                  </a:cubicBezTo>
                  <a:cubicBezTo>
                    <a:pt x="844" y="4511"/>
                    <a:pt x="1499" y="4777"/>
                    <a:pt x="2281" y="4777"/>
                  </a:cubicBezTo>
                  <a:cubicBezTo>
                    <a:pt x="2931" y="4777"/>
                    <a:pt x="3669" y="4593"/>
                    <a:pt x="4387" y="4217"/>
                  </a:cubicBezTo>
                  <a:cubicBezTo>
                    <a:pt x="5941" y="3264"/>
                    <a:pt x="6667" y="1811"/>
                    <a:pt x="6141" y="758"/>
                  </a:cubicBezTo>
                  <a:cubicBezTo>
                    <a:pt x="5809" y="267"/>
                    <a:pt x="5189" y="1"/>
                    <a:pt x="4444"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59"/>
            <p:cNvSpPr/>
            <p:nvPr/>
          </p:nvSpPr>
          <p:spPr>
            <a:xfrm>
              <a:off x="1011625" y="3942200"/>
              <a:ext cx="257200" cy="224950"/>
            </a:xfrm>
            <a:custGeom>
              <a:avLst/>
              <a:gdLst/>
              <a:ahLst/>
              <a:cxnLst/>
              <a:rect l="l" t="t" r="r" b="b"/>
              <a:pathLst>
                <a:path w="10288" h="8998" extrusionOk="0">
                  <a:moveTo>
                    <a:pt x="5649" y="0"/>
                  </a:moveTo>
                  <a:cubicBezTo>
                    <a:pt x="4209" y="0"/>
                    <a:pt x="2781" y="742"/>
                    <a:pt x="1942" y="3151"/>
                  </a:cubicBezTo>
                  <a:cubicBezTo>
                    <a:pt x="1" y="8667"/>
                    <a:pt x="6235" y="8997"/>
                    <a:pt x="7756" y="8997"/>
                  </a:cubicBezTo>
                  <a:cubicBezTo>
                    <a:pt x="7963" y="8997"/>
                    <a:pt x="8082" y="8991"/>
                    <a:pt x="8082" y="8991"/>
                  </a:cubicBezTo>
                  <a:lnTo>
                    <a:pt x="10288" y="1898"/>
                  </a:lnTo>
                  <a:cubicBezTo>
                    <a:pt x="10288" y="1898"/>
                    <a:pt x="7953" y="0"/>
                    <a:pt x="5649" y="0"/>
                  </a:cubicBezTo>
                  <a:close/>
                </a:path>
              </a:pathLst>
            </a:custGeom>
            <a:solidFill>
              <a:srgbClr val="F4E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59"/>
            <p:cNvSpPr/>
            <p:nvPr/>
          </p:nvSpPr>
          <p:spPr>
            <a:xfrm>
              <a:off x="1826375" y="3494775"/>
              <a:ext cx="309000" cy="215450"/>
            </a:xfrm>
            <a:custGeom>
              <a:avLst/>
              <a:gdLst/>
              <a:ahLst/>
              <a:cxnLst/>
              <a:rect l="l" t="t" r="r" b="b"/>
              <a:pathLst>
                <a:path w="12360" h="8618" extrusionOk="0">
                  <a:moveTo>
                    <a:pt x="4190" y="1"/>
                  </a:moveTo>
                  <a:cubicBezTo>
                    <a:pt x="0" y="1"/>
                    <a:pt x="254" y="6512"/>
                    <a:pt x="254" y="6512"/>
                  </a:cubicBezTo>
                  <a:lnTo>
                    <a:pt x="7347" y="8617"/>
                  </a:lnTo>
                  <a:cubicBezTo>
                    <a:pt x="7347" y="8617"/>
                    <a:pt x="12360" y="2552"/>
                    <a:pt x="6094" y="372"/>
                  </a:cubicBezTo>
                  <a:cubicBezTo>
                    <a:pt x="5374" y="114"/>
                    <a:pt x="4743" y="1"/>
                    <a:pt x="4190" y="1"/>
                  </a:cubicBezTo>
                  <a:close/>
                </a:path>
              </a:pathLst>
            </a:custGeom>
            <a:solidFill>
              <a:srgbClr val="F4E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59"/>
            <p:cNvSpPr/>
            <p:nvPr/>
          </p:nvSpPr>
          <p:spPr>
            <a:xfrm>
              <a:off x="1882225" y="3558575"/>
              <a:ext cx="114675" cy="114675"/>
            </a:xfrm>
            <a:custGeom>
              <a:avLst/>
              <a:gdLst/>
              <a:ahLst/>
              <a:cxnLst/>
              <a:rect l="l" t="t" r="r" b="b"/>
              <a:pathLst>
                <a:path w="4587" h="4587" extrusionOk="0">
                  <a:moveTo>
                    <a:pt x="2081" y="0"/>
                  </a:moveTo>
                  <a:cubicBezTo>
                    <a:pt x="0" y="0"/>
                    <a:pt x="201" y="3960"/>
                    <a:pt x="201" y="3960"/>
                  </a:cubicBezTo>
                  <a:lnTo>
                    <a:pt x="2206" y="3333"/>
                  </a:lnTo>
                  <a:lnTo>
                    <a:pt x="1354" y="4286"/>
                  </a:lnTo>
                  <a:lnTo>
                    <a:pt x="3233" y="4587"/>
                  </a:lnTo>
                  <a:cubicBezTo>
                    <a:pt x="4587" y="1679"/>
                    <a:pt x="4487" y="100"/>
                    <a:pt x="2206" y="0"/>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59"/>
            <p:cNvSpPr/>
            <p:nvPr/>
          </p:nvSpPr>
          <p:spPr>
            <a:xfrm>
              <a:off x="1088350" y="3992150"/>
              <a:ext cx="138500" cy="119700"/>
            </a:xfrm>
            <a:custGeom>
              <a:avLst/>
              <a:gdLst/>
              <a:ahLst/>
              <a:cxnLst/>
              <a:rect l="l" t="t" r="r" b="b"/>
              <a:pathLst>
                <a:path w="5540" h="4788" extrusionOk="0">
                  <a:moveTo>
                    <a:pt x="3033" y="1"/>
                  </a:moveTo>
                  <a:cubicBezTo>
                    <a:pt x="2307" y="1"/>
                    <a:pt x="1580" y="402"/>
                    <a:pt x="1053" y="1780"/>
                  </a:cubicBezTo>
                  <a:cubicBezTo>
                    <a:pt x="1" y="4487"/>
                    <a:pt x="2933" y="4788"/>
                    <a:pt x="4086" y="4788"/>
                  </a:cubicBezTo>
                  <a:lnTo>
                    <a:pt x="4512" y="4788"/>
                  </a:lnTo>
                  <a:lnTo>
                    <a:pt x="2733" y="3334"/>
                  </a:lnTo>
                  <a:lnTo>
                    <a:pt x="4287" y="3334"/>
                  </a:lnTo>
                  <a:lnTo>
                    <a:pt x="3760" y="1880"/>
                  </a:lnTo>
                  <a:lnTo>
                    <a:pt x="3760" y="1880"/>
                  </a:lnTo>
                  <a:lnTo>
                    <a:pt x="5339" y="3033"/>
                  </a:lnTo>
                  <a:lnTo>
                    <a:pt x="5540" y="1153"/>
                  </a:lnTo>
                  <a:cubicBezTo>
                    <a:pt x="5540" y="1153"/>
                    <a:pt x="4287" y="1"/>
                    <a:pt x="3033" y="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59"/>
            <p:cNvSpPr/>
            <p:nvPr/>
          </p:nvSpPr>
          <p:spPr>
            <a:xfrm>
              <a:off x="1404775" y="3536250"/>
              <a:ext cx="242500" cy="213475"/>
            </a:xfrm>
            <a:custGeom>
              <a:avLst/>
              <a:gdLst/>
              <a:ahLst/>
              <a:cxnLst/>
              <a:rect l="l" t="t" r="r" b="b"/>
              <a:pathLst>
                <a:path w="9700" h="8539" extrusionOk="0">
                  <a:moveTo>
                    <a:pt x="4398" y="2496"/>
                  </a:moveTo>
                  <a:cubicBezTo>
                    <a:pt x="4678" y="2684"/>
                    <a:pt x="4925" y="2922"/>
                    <a:pt x="5113" y="3199"/>
                  </a:cubicBezTo>
                  <a:cubicBezTo>
                    <a:pt x="5414" y="3500"/>
                    <a:pt x="5514" y="3926"/>
                    <a:pt x="5514" y="4226"/>
                  </a:cubicBezTo>
                  <a:cubicBezTo>
                    <a:pt x="5640" y="4552"/>
                    <a:pt x="5414" y="4753"/>
                    <a:pt x="5113" y="4753"/>
                  </a:cubicBezTo>
                  <a:cubicBezTo>
                    <a:pt x="4788" y="4753"/>
                    <a:pt x="4587" y="4552"/>
                    <a:pt x="4487" y="4226"/>
                  </a:cubicBezTo>
                  <a:cubicBezTo>
                    <a:pt x="4261" y="4026"/>
                    <a:pt x="4261" y="3600"/>
                    <a:pt x="4261" y="3299"/>
                  </a:cubicBezTo>
                  <a:cubicBezTo>
                    <a:pt x="4261" y="3014"/>
                    <a:pt x="4311" y="2744"/>
                    <a:pt x="4398" y="2496"/>
                  </a:cubicBezTo>
                  <a:close/>
                  <a:moveTo>
                    <a:pt x="7211" y="0"/>
                  </a:moveTo>
                  <a:cubicBezTo>
                    <a:pt x="6896" y="0"/>
                    <a:pt x="6560" y="49"/>
                    <a:pt x="6266" y="166"/>
                  </a:cubicBezTo>
                  <a:cubicBezTo>
                    <a:pt x="5640" y="266"/>
                    <a:pt x="5113" y="693"/>
                    <a:pt x="4587" y="1219"/>
                  </a:cubicBezTo>
                  <a:cubicBezTo>
                    <a:pt x="4456" y="1373"/>
                    <a:pt x="4327" y="1551"/>
                    <a:pt x="4212" y="1747"/>
                  </a:cubicBezTo>
                  <a:lnTo>
                    <a:pt x="4212" y="1747"/>
                  </a:lnTo>
                  <a:cubicBezTo>
                    <a:pt x="3933" y="1631"/>
                    <a:pt x="3638" y="1552"/>
                    <a:pt x="3334" y="1520"/>
                  </a:cubicBezTo>
                  <a:cubicBezTo>
                    <a:pt x="3209" y="1490"/>
                    <a:pt x="3086" y="1478"/>
                    <a:pt x="2965" y="1478"/>
                  </a:cubicBezTo>
                  <a:cubicBezTo>
                    <a:pt x="2671" y="1478"/>
                    <a:pt x="2382" y="1549"/>
                    <a:pt x="2081" y="1620"/>
                  </a:cubicBezTo>
                  <a:cubicBezTo>
                    <a:pt x="1655" y="1720"/>
                    <a:pt x="1254" y="1946"/>
                    <a:pt x="928" y="2246"/>
                  </a:cubicBezTo>
                  <a:cubicBezTo>
                    <a:pt x="301" y="2773"/>
                    <a:pt x="1" y="3600"/>
                    <a:pt x="1" y="4352"/>
                  </a:cubicBezTo>
                  <a:cubicBezTo>
                    <a:pt x="1" y="5079"/>
                    <a:pt x="301" y="5705"/>
                    <a:pt x="627" y="6106"/>
                  </a:cubicBezTo>
                  <a:cubicBezTo>
                    <a:pt x="928" y="6632"/>
                    <a:pt x="1254" y="7059"/>
                    <a:pt x="1554" y="7359"/>
                  </a:cubicBezTo>
                  <a:cubicBezTo>
                    <a:pt x="1980" y="7685"/>
                    <a:pt x="2281" y="7886"/>
                    <a:pt x="2507" y="8111"/>
                  </a:cubicBezTo>
                  <a:cubicBezTo>
                    <a:pt x="2919" y="8359"/>
                    <a:pt x="3213" y="8538"/>
                    <a:pt x="3360" y="8538"/>
                  </a:cubicBezTo>
                  <a:cubicBezTo>
                    <a:pt x="3392" y="8538"/>
                    <a:pt x="3416" y="8530"/>
                    <a:pt x="3434" y="8512"/>
                  </a:cubicBezTo>
                  <a:cubicBezTo>
                    <a:pt x="3434" y="8512"/>
                    <a:pt x="3133" y="8312"/>
                    <a:pt x="2607" y="7886"/>
                  </a:cubicBezTo>
                  <a:cubicBezTo>
                    <a:pt x="2381" y="7685"/>
                    <a:pt x="2081" y="7485"/>
                    <a:pt x="1880" y="7159"/>
                  </a:cubicBezTo>
                  <a:cubicBezTo>
                    <a:pt x="1554" y="6858"/>
                    <a:pt x="1254" y="6432"/>
                    <a:pt x="928" y="5906"/>
                  </a:cubicBezTo>
                  <a:cubicBezTo>
                    <a:pt x="727" y="5480"/>
                    <a:pt x="502" y="4853"/>
                    <a:pt x="502" y="4352"/>
                  </a:cubicBezTo>
                  <a:cubicBezTo>
                    <a:pt x="502" y="3725"/>
                    <a:pt x="828" y="3099"/>
                    <a:pt x="1354" y="2673"/>
                  </a:cubicBezTo>
                  <a:cubicBezTo>
                    <a:pt x="1554" y="2472"/>
                    <a:pt x="1880" y="2246"/>
                    <a:pt x="2181" y="2146"/>
                  </a:cubicBezTo>
                  <a:cubicBezTo>
                    <a:pt x="2507" y="2046"/>
                    <a:pt x="2908" y="2046"/>
                    <a:pt x="3234" y="2046"/>
                  </a:cubicBezTo>
                  <a:cubicBezTo>
                    <a:pt x="3481" y="2080"/>
                    <a:pt x="3729" y="2152"/>
                    <a:pt x="3964" y="2257"/>
                  </a:cubicBezTo>
                  <a:lnTo>
                    <a:pt x="3964" y="2257"/>
                  </a:lnTo>
                  <a:cubicBezTo>
                    <a:pt x="3839" y="2579"/>
                    <a:pt x="3760" y="2932"/>
                    <a:pt x="3760" y="3299"/>
                  </a:cubicBezTo>
                  <a:cubicBezTo>
                    <a:pt x="3760" y="3600"/>
                    <a:pt x="3760" y="4126"/>
                    <a:pt x="3960" y="4552"/>
                  </a:cubicBezTo>
                  <a:cubicBezTo>
                    <a:pt x="4061" y="4753"/>
                    <a:pt x="4161" y="4978"/>
                    <a:pt x="4387" y="5079"/>
                  </a:cubicBezTo>
                  <a:cubicBezTo>
                    <a:pt x="4587" y="5179"/>
                    <a:pt x="4888" y="5279"/>
                    <a:pt x="5113" y="5279"/>
                  </a:cubicBezTo>
                  <a:cubicBezTo>
                    <a:pt x="5414" y="5279"/>
                    <a:pt x="5740" y="5179"/>
                    <a:pt x="5940" y="4978"/>
                  </a:cubicBezTo>
                  <a:cubicBezTo>
                    <a:pt x="6041" y="4753"/>
                    <a:pt x="6141" y="4452"/>
                    <a:pt x="6141" y="4226"/>
                  </a:cubicBezTo>
                  <a:cubicBezTo>
                    <a:pt x="6141" y="3725"/>
                    <a:pt x="5940" y="3299"/>
                    <a:pt x="5640" y="2873"/>
                  </a:cubicBezTo>
                  <a:cubicBezTo>
                    <a:pt x="5380" y="2514"/>
                    <a:pt x="5041" y="2204"/>
                    <a:pt x="4653" y="1971"/>
                  </a:cubicBezTo>
                  <a:lnTo>
                    <a:pt x="4653" y="1971"/>
                  </a:lnTo>
                  <a:cubicBezTo>
                    <a:pt x="4759" y="1803"/>
                    <a:pt x="4881" y="1652"/>
                    <a:pt x="5013" y="1520"/>
                  </a:cubicBezTo>
                  <a:cubicBezTo>
                    <a:pt x="5314" y="993"/>
                    <a:pt x="5840" y="693"/>
                    <a:pt x="6366" y="467"/>
                  </a:cubicBezTo>
                  <a:cubicBezTo>
                    <a:pt x="6893" y="367"/>
                    <a:pt x="7394" y="367"/>
                    <a:pt x="7820" y="367"/>
                  </a:cubicBezTo>
                  <a:cubicBezTo>
                    <a:pt x="8246" y="467"/>
                    <a:pt x="8547" y="592"/>
                    <a:pt x="8873" y="693"/>
                  </a:cubicBezTo>
                  <a:cubicBezTo>
                    <a:pt x="9333" y="955"/>
                    <a:pt x="9544" y="1237"/>
                    <a:pt x="9657" y="1237"/>
                  </a:cubicBezTo>
                  <a:cubicBezTo>
                    <a:pt x="9673" y="1237"/>
                    <a:pt x="9687" y="1232"/>
                    <a:pt x="9700" y="1219"/>
                  </a:cubicBezTo>
                  <a:cubicBezTo>
                    <a:pt x="9700" y="1219"/>
                    <a:pt x="9499" y="893"/>
                    <a:pt x="8973" y="592"/>
                  </a:cubicBezTo>
                  <a:cubicBezTo>
                    <a:pt x="8647" y="367"/>
                    <a:pt x="8346" y="166"/>
                    <a:pt x="7820" y="66"/>
                  </a:cubicBezTo>
                  <a:cubicBezTo>
                    <a:pt x="7644" y="24"/>
                    <a:pt x="7433" y="0"/>
                    <a:pt x="7211" y="0"/>
                  </a:cubicBezTo>
                  <a:close/>
                </a:path>
              </a:pathLst>
            </a:custGeom>
            <a:solidFill>
              <a:srgbClr val="F4E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59"/>
            <p:cNvSpPr/>
            <p:nvPr/>
          </p:nvSpPr>
          <p:spPr>
            <a:xfrm>
              <a:off x="1383475" y="4017850"/>
              <a:ext cx="986875" cy="749925"/>
            </a:xfrm>
            <a:custGeom>
              <a:avLst/>
              <a:gdLst/>
              <a:ahLst/>
              <a:cxnLst/>
              <a:rect l="l" t="t" r="r" b="b"/>
              <a:pathLst>
                <a:path w="39475" h="29997" extrusionOk="0">
                  <a:moveTo>
                    <a:pt x="35088" y="0"/>
                  </a:moveTo>
                  <a:cubicBezTo>
                    <a:pt x="23058" y="19885"/>
                    <a:pt x="8154" y="21979"/>
                    <a:pt x="2411" y="21979"/>
                  </a:cubicBezTo>
                  <a:cubicBezTo>
                    <a:pt x="880" y="21979"/>
                    <a:pt x="1" y="21830"/>
                    <a:pt x="0" y="21830"/>
                  </a:cubicBezTo>
                  <a:lnTo>
                    <a:pt x="0" y="21830"/>
                  </a:lnTo>
                  <a:cubicBezTo>
                    <a:pt x="101" y="21930"/>
                    <a:pt x="101" y="22156"/>
                    <a:pt x="101" y="22256"/>
                  </a:cubicBezTo>
                  <a:cubicBezTo>
                    <a:pt x="699" y="26732"/>
                    <a:pt x="4453" y="29997"/>
                    <a:pt x="8872" y="29997"/>
                  </a:cubicBezTo>
                  <a:cubicBezTo>
                    <a:pt x="9080" y="29997"/>
                    <a:pt x="9289" y="29990"/>
                    <a:pt x="9499" y="29975"/>
                  </a:cubicBezTo>
                  <a:cubicBezTo>
                    <a:pt x="25790" y="29248"/>
                    <a:pt x="33935" y="19424"/>
                    <a:pt x="37394" y="13684"/>
                  </a:cubicBezTo>
                  <a:cubicBezTo>
                    <a:pt x="39374" y="10251"/>
                    <a:pt x="39474" y="5965"/>
                    <a:pt x="37394" y="2632"/>
                  </a:cubicBezTo>
                  <a:cubicBezTo>
                    <a:pt x="36341" y="752"/>
                    <a:pt x="35088" y="0"/>
                    <a:pt x="350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59"/>
            <p:cNvSpPr/>
            <p:nvPr/>
          </p:nvSpPr>
          <p:spPr>
            <a:xfrm>
              <a:off x="1474950" y="4545325"/>
              <a:ext cx="169825" cy="240750"/>
            </a:xfrm>
            <a:custGeom>
              <a:avLst/>
              <a:gdLst/>
              <a:ahLst/>
              <a:cxnLst/>
              <a:rect l="l" t="t" r="r" b="b"/>
              <a:pathLst>
                <a:path w="6793" h="9630" extrusionOk="0">
                  <a:moveTo>
                    <a:pt x="121" y="1"/>
                  </a:moveTo>
                  <a:cubicBezTo>
                    <a:pt x="114" y="1"/>
                    <a:pt x="107" y="2"/>
                    <a:pt x="101" y="4"/>
                  </a:cubicBezTo>
                  <a:cubicBezTo>
                    <a:pt x="1" y="104"/>
                    <a:pt x="1" y="731"/>
                    <a:pt x="427" y="1783"/>
                  </a:cubicBezTo>
                  <a:cubicBezTo>
                    <a:pt x="727" y="2836"/>
                    <a:pt x="1354" y="4189"/>
                    <a:pt x="2306" y="5543"/>
                  </a:cubicBezTo>
                  <a:cubicBezTo>
                    <a:pt x="3234" y="6896"/>
                    <a:pt x="4286" y="8049"/>
                    <a:pt x="5113" y="8676"/>
                  </a:cubicBezTo>
                  <a:cubicBezTo>
                    <a:pt x="5738" y="9301"/>
                    <a:pt x="6289" y="9629"/>
                    <a:pt x="6511" y="9629"/>
                  </a:cubicBezTo>
                  <a:cubicBezTo>
                    <a:pt x="6547" y="9629"/>
                    <a:pt x="6575" y="9621"/>
                    <a:pt x="6592" y="9603"/>
                  </a:cubicBezTo>
                  <a:cubicBezTo>
                    <a:pt x="6793" y="9403"/>
                    <a:pt x="5013" y="7523"/>
                    <a:pt x="3234" y="4916"/>
                  </a:cubicBezTo>
                  <a:cubicBezTo>
                    <a:pt x="1490" y="2362"/>
                    <a:pt x="468" y="1"/>
                    <a:pt x="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59"/>
            <p:cNvSpPr/>
            <p:nvPr/>
          </p:nvSpPr>
          <p:spPr>
            <a:xfrm>
              <a:off x="1595250" y="4529675"/>
              <a:ext cx="169825" cy="240725"/>
            </a:xfrm>
            <a:custGeom>
              <a:avLst/>
              <a:gdLst/>
              <a:ahLst/>
              <a:cxnLst/>
              <a:rect l="l" t="t" r="r" b="b"/>
              <a:pathLst>
                <a:path w="6793" h="9629" extrusionOk="0">
                  <a:moveTo>
                    <a:pt x="120" y="0"/>
                  </a:moveTo>
                  <a:cubicBezTo>
                    <a:pt x="113" y="0"/>
                    <a:pt x="107" y="1"/>
                    <a:pt x="101" y="3"/>
                  </a:cubicBezTo>
                  <a:cubicBezTo>
                    <a:pt x="1" y="3"/>
                    <a:pt x="101" y="730"/>
                    <a:pt x="402" y="1783"/>
                  </a:cubicBezTo>
                  <a:cubicBezTo>
                    <a:pt x="727" y="2710"/>
                    <a:pt x="1454" y="4089"/>
                    <a:pt x="2281" y="5442"/>
                  </a:cubicBezTo>
                  <a:cubicBezTo>
                    <a:pt x="3234" y="6896"/>
                    <a:pt x="4286" y="7948"/>
                    <a:pt x="5113" y="8675"/>
                  </a:cubicBezTo>
                  <a:cubicBezTo>
                    <a:pt x="5825" y="9300"/>
                    <a:pt x="6314" y="9629"/>
                    <a:pt x="6500" y="9629"/>
                  </a:cubicBezTo>
                  <a:cubicBezTo>
                    <a:pt x="6531" y="9629"/>
                    <a:pt x="6553" y="9620"/>
                    <a:pt x="6567" y="9602"/>
                  </a:cubicBezTo>
                  <a:cubicBezTo>
                    <a:pt x="6793" y="9402"/>
                    <a:pt x="5013" y="7522"/>
                    <a:pt x="3234" y="4916"/>
                  </a:cubicBezTo>
                  <a:cubicBezTo>
                    <a:pt x="1490" y="2362"/>
                    <a:pt x="444" y="0"/>
                    <a:pt x="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59"/>
            <p:cNvSpPr/>
            <p:nvPr/>
          </p:nvSpPr>
          <p:spPr>
            <a:xfrm>
              <a:off x="1723075" y="4498075"/>
              <a:ext cx="159175" cy="243575"/>
            </a:xfrm>
            <a:custGeom>
              <a:avLst/>
              <a:gdLst/>
              <a:ahLst/>
              <a:cxnLst/>
              <a:rect l="l" t="t" r="r" b="b"/>
              <a:pathLst>
                <a:path w="6367" h="9743" extrusionOk="0">
                  <a:moveTo>
                    <a:pt x="339" y="1"/>
                  </a:moveTo>
                  <a:cubicBezTo>
                    <a:pt x="324" y="1"/>
                    <a:pt x="311" y="5"/>
                    <a:pt x="301" y="14"/>
                  </a:cubicBezTo>
                  <a:cubicBezTo>
                    <a:pt x="0" y="114"/>
                    <a:pt x="1153" y="2420"/>
                    <a:pt x="2707" y="5127"/>
                  </a:cubicBezTo>
                  <a:cubicBezTo>
                    <a:pt x="4248" y="7793"/>
                    <a:pt x="5765" y="9742"/>
                    <a:pt x="6047" y="9742"/>
                  </a:cubicBezTo>
                  <a:cubicBezTo>
                    <a:pt x="6054" y="9742"/>
                    <a:pt x="6060" y="9741"/>
                    <a:pt x="6066" y="9739"/>
                  </a:cubicBezTo>
                  <a:cubicBezTo>
                    <a:pt x="6366" y="9513"/>
                    <a:pt x="5213" y="7232"/>
                    <a:pt x="3660" y="4601"/>
                  </a:cubicBezTo>
                  <a:cubicBezTo>
                    <a:pt x="2055" y="2015"/>
                    <a:pt x="657"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59"/>
            <p:cNvSpPr/>
            <p:nvPr/>
          </p:nvSpPr>
          <p:spPr>
            <a:xfrm>
              <a:off x="1861550" y="4417525"/>
              <a:ext cx="179850" cy="292775"/>
            </a:xfrm>
            <a:custGeom>
              <a:avLst/>
              <a:gdLst/>
              <a:ahLst/>
              <a:cxnLst/>
              <a:rect l="l" t="t" r="r" b="b"/>
              <a:pathLst>
                <a:path w="7194" h="11711" extrusionOk="0">
                  <a:moveTo>
                    <a:pt x="320" y="0"/>
                  </a:moveTo>
                  <a:cubicBezTo>
                    <a:pt x="314" y="0"/>
                    <a:pt x="307" y="1"/>
                    <a:pt x="301" y="3"/>
                  </a:cubicBezTo>
                  <a:cubicBezTo>
                    <a:pt x="0" y="103"/>
                    <a:pt x="1028" y="3036"/>
                    <a:pt x="2908" y="6269"/>
                  </a:cubicBezTo>
                  <a:cubicBezTo>
                    <a:pt x="4748" y="9434"/>
                    <a:pt x="6708" y="11711"/>
                    <a:pt x="6978" y="11711"/>
                  </a:cubicBezTo>
                  <a:cubicBezTo>
                    <a:pt x="6984" y="11711"/>
                    <a:pt x="6989" y="11710"/>
                    <a:pt x="6993" y="11707"/>
                  </a:cubicBezTo>
                  <a:cubicBezTo>
                    <a:pt x="7193" y="11482"/>
                    <a:pt x="5740" y="8875"/>
                    <a:pt x="3860" y="5743"/>
                  </a:cubicBezTo>
                  <a:cubicBezTo>
                    <a:pt x="2114" y="2570"/>
                    <a:pt x="681" y="0"/>
                    <a:pt x="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59"/>
            <p:cNvSpPr/>
            <p:nvPr/>
          </p:nvSpPr>
          <p:spPr>
            <a:xfrm>
              <a:off x="1971200" y="4321000"/>
              <a:ext cx="177350" cy="271500"/>
            </a:xfrm>
            <a:custGeom>
              <a:avLst/>
              <a:gdLst/>
              <a:ahLst/>
              <a:cxnLst/>
              <a:rect l="l" t="t" r="r" b="b"/>
              <a:pathLst>
                <a:path w="7094" h="10860" extrusionOk="0">
                  <a:moveTo>
                    <a:pt x="321" y="1"/>
                  </a:moveTo>
                  <a:cubicBezTo>
                    <a:pt x="313" y="1"/>
                    <a:pt x="307" y="2"/>
                    <a:pt x="301" y="4"/>
                  </a:cubicBezTo>
                  <a:cubicBezTo>
                    <a:pt x="0" y="205"/>
                    <a:pt x="1780" y="2511"/>
                    <a:pt x="3534" y="5418"/>
                  </a:cubicBezTo>
                  <a:cubicBezTo>
                    <a:pt x="5280" y="8296"/>
                    <a:pt x="6423" y="10859"/>
                    <a:pt x="6773" y="10859"/>
                  </a:cubicBezTo>
                  <a:cubicBezTo>
                    <a:pt x="6780" y="10859"/>
                    <a:pt x="6786" y="10859"/>
                    <a:pt x="6792" y="10857"/>
                  </a:cubicBezTo>
                  <a:cubicBezTo>
                    <a:pt x="7093" y="10756"/>
                    <a:pt x="6266" y="7924"/>
                    <a:pt x="4386" y="4917"/>
                  </a:cubicBezTo>
                  <a:cubicBezTo>
                    <a:pt x="2650" y="1958"/>
                    <a:pt x="627" y="1"/>
                    <a:pt x="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59"/>
            <p:cNvSpPr/>
            <p:nvPr/>
          </p:nvSpPr>
          <p:spPr>
            <a:xfrm>
              <a:off x="2080850" y="4205500"/>
              <a:ext cx="216800" cy="316800"/>
            </a:xfrm>
            <a:custGeom>
              <a:avLst/>
              <a:gdLst/>
              <a:ahLst/>
              <a:cxnLst/>
              <a:rect l="l" t="t" r="r" b="b"/>
              <a:pathLst>
                <a:path w="8672" h="12672" extrusionOk="0">
                  <a:moveTo>
                    <a:pt x="237" y="1"/>
                  </a:moveTo>
                  <a:cubicBezTo>
                    <a:pt x="221" y="1"/>
                    <a:pt x="209" y="5"/>
                    <a:pt x="201" y="13"/>
                  </a:cubicBezTo>
                  <a:cubicBezTo>
                    <a:pt x="0" y="238"/>
                    <a:pt x="2281" y="2745"/>
                    <a:pt x="4587" y="6178"/>
                  </a:cubicBezTo>
                  <a:cubicBezTo>
                    <a:pt x="6857" y="9583"/>
                    <a:pt x="8203" y="12672"/>
                    <a:pt x="8532" y="12672"/>
                  </a:cubicBezTo>
                  <a:cubicBezTo>
                    <a:pt x="8537" y="12672"/>
                    <a:pt x="8542" y="12671"/>
                    <a:pt x="8547" y="12670"/>
                  </a:cubicBezTo>
                  <a:cubicBezTo>
                    <a:pt x="8672" y="12544"/>
                    <a:pt x="8547" y="11717"/>
                    <a:pt x="8045" y="10464"/>
                  </a:cubicBezTo>
                  <a:cubicBezTo>
                    <a:pt x="7519" y="9111"/>
                    <a:pt x="6667" y="7331"/>
                    <a:pt x="5539" y="5552"/>
                  </a:cubicBezTo>
                  <a:cubicBezTo>
                    <a:pt x="4386" y="3772"/>
                    <a:pt x="3033" y="2319"/>
                    <a:pt x="2080" y="1391"/>
                  </a:cubicBezTo>
                  <a:cubicBezTo>
                    <a:pt x="1113" y="516"/>
                    <a:pt x="421" y="1"/>
                    <a:pt x="2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59"/>
            <p:cNvSpPr/>
            <p:nvPr/>
          </p:nvSpPr>
          <p:spPr>
            <a:xfrm>
              <a:off x="1761925" y="4898225"/>
              <a:ext cx="238125" cy="82025"/>
            </a:xfrm>
            <a:custGeom>
              <a:avLst/>
              <a:gdLst/>
              <a:ahLst/>
              <a:cxnLst/>
              <a:rect l="l" t="t" r="r" b="b"/>
              <a:pathLst>
                <a:path w="9525" h="3281" extrusionOk="0">
                  <a:moveTo>
                    <a:pt x="9101" y="1"/>
                  </a:moveTo>
                  <a:cubicBezTo>
                    <a:pt x="8425" y="1"/>
                    <a:pt x="6685" y="468"/>
                    <a:pt x="4612" y="1126"/>
                  </a:cubicBezTo>
                  <a:cubicBezTo>
                    <a:pt x="2005" y="1978"/>
                    <a:pt x="0" y="2906"/>
                    <a:pt x="126" y="3231"/>
                  </a:cubicBezTo>
                  <a:cubicBezTo>
                    <a:pt x="126" y="3264"/>
                    <a:pt x="185" y="3280"/>
                    <a:pt x="296" y="3280"/>
                  </a:cubicBezTo>
                  <a:cubicBezTo>
                    <a:pt x="856" y="3280"/>
                    <a:pt x="2736" y="2869"/>
                    <a:pt x="4913" y="2179"/>
                  </a:cubicBezTo>
                  <a:cubicBezTo>
                    <a:pt x="7519" y="1352"/>
                    <a:pt x="9524" y="399"/>
                    <a:pt x="9399" y="99"/>
                  </a:cubicBezTo>
                  <a:cubicBezTo>
                    <a:pt x="9378" y="32"/>
                    <a:pt x="9275" y="1"/>
                    <a:pt x="9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59"/>
            <p:cNvSpPr/>
            <p:nvPr/>
          </p:nvSpPr>
          <p:spPr>
            <a:xfrm>
              <a:off x="1714925" y="4784175"/>
              <a:ext cx="214325" cy="82275"/>
            </a:xfrm>
            <a:custGeom>
              <a:avLst/>
              <a:gdLst/>
              <a:ahLst/>
              <a:cxnLst/>
              <a:rect l="l" t="t" r="r" b="b"/>
              <a:pathLst>
                <a:path w="8573" h="3291" extrusionOk="0">
                  <a:moveTo>
                    <a:pt x="8280" y="0"/>
                  </a:moveTo>
                  <a:cubicBezTo>
                    <a:pt x="7719" y="0"/>
                    <a:pt x="6017" y="425"/>
                    <a:pt x="4086" y="1202"/>
                  </a:cubicBezTo>
                  <a:cubicBezTo>
                    <a:pt x="1780" y="2054"/>
                    <a:pt x="1" y="2981"/>
                    <a:pt x="126" y="3182"/>
                  </a:cubicBezTo>
                  <a:cubicBezTo>
                    <a:pt x="148" y="3255"/>
                    <a:pt x="261" y="3290"/>
                    <a:pt x="448" y="3290"/>
                  </a:cubicBezTo>
                  <a:cubicBezTo>
                    <a:pt x="1093" y="3290"/>
                    <a:pt x="2619" y="2873"/>
                    <a:pt x="4387" y="2154"/>
                  </a:cubicBezTo>
                  <a:cubicBezTo>
                    <a:pt x="6692" y="1302"/>
                    <a:pt x="8572" y="375"/>
                    <a:pt x="8472" y="49"/>
                  </a:cubicBezTo>
                  <a:cubicBezTo>
                    <a:pt x="8456" y="16"/>
                    <a:pt x="8390" y="0"/>
                    <a:pt x="8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59"/>
            <p:cNvSpPr/>
            <p:nvPr/>
          </p:nvSpPr>
          <p:spPr>
            <a:xfrm>
              <a:off x="1890375" y="4715200"/>
              <a:ext cx="12550" cy="26350"/>
            </a:xfrm>
            <a:custGeom>
              <a:avLst/>
              <a:gdLst/>
              <a:ahLst/>
              <a:cxnLst/>
              <a:rect l="l" t="t" r="r" b="b"/>
              <a:pathLst>
                <a:path w="502" h="1054" extrusionOk="0">
                  <a:moveTo>
                    <a:pt x="0" y="1"/>
                  </a:moveTo>
                  <a:lnTo>
                    <a:pt x="501" y="1054"/>
                  </a:lnTo>
                  <a:lnTo>
                    <a:pt x="501" y="1054"/>
                  </a:lnTo>
                  <a:lnTo>
                    <a:pt x="100" y="1"/>
                  </a:lnTo>
                  <a:close/>
                </a:path>
              </a:pathLst>
            </a:custGeom>
            <a:solidFill>
              <a:srgbClr val="BFBA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59"/>
            <p:cNvSpPr/>
            <p:nvPr/>
          </p:nvSpPr>
          <p:spPr>
            <a:xfrm>
              <a:off x="1667925" y="4715200"/>
              <a:ext cx="240650" cy="96525"/>
            </a:xfrm>
            <a:custGeom>
              <a:avLst/>
              <a:gdLst/>
              <a:ahLst/>
              <a:cxnLst/>
              <a:rect l="l" t="t" r="r" b="b"/>
              <a:pathLst>
                <a:path w="9626" h="3861" extrusionOk="0">
                  <a:moveTo>
                    <a:pt x="8898" y="1"/>
                  </a:moveTo>
                  <a:cubicBezTo>
                    <a:pt x="4387" y="1881"/>
                    <a:pt x="226" y="1981"/>
                    <a:pt x="1" y="1981"/>
                  </a:cubicBezTo>
                  <a:lnTo>
                    <a:pt x="953" y="3861"/>
                  </a:lnTo>
                  <a:lnTo>
                    <a:pt x="1154" y="3861"/>
                  </a:lnTo>
                  <a:cubicBezTo>
                    <a:pt x="4186" y="3861"/>
                    <a:pt x="7119" y="3134"/>
                    <a:pt x="9625" y="1555"/>
                  </a:cubicBezTo>
                  <a:lnTo>
                    <a:pt x="9399" y="1054"/>
                  </a:lnTo>
                  <a:lnTo>
                    <a:pt x="8898" y="1"/>
                  </a:lnTo>
                  <a:close/>
                </a:path>
              </a:pathLst>
            </a:custGeom>
            <a:solidFill>
              <a:srgbClr val="166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59"/>
            <p:cNvSpPr/>
            <p:nvPr/>
          </p:nvSpPr>
          <p:spPr>
            <a:xfrm>
              <a:off x="1667925" y="4715200"/>
              <a:ext cx="224975" cy="49525"/>
            </a:xfrm>
            <a:custGeom>
              <a:avLst/>
              <a:gdLst/>
              <a:ahLst/>
              <a:cxnLst/>
              <a:rect l="l" t="t" r="r" b="b"/>
              <a:pathLst>
                <a:path w="8999" h="1981" extrusionOk="0">
                  <a:moveTo>
                    <a:pt x="1" y="1981"/>
                  </a:moveTo>
                  <a:lnTo>
                    <a:pt x="1" y="1981"/>
                  </a:lnTo>
                  <a:lnTo>
                    <a:pt x="1" y="1981"/>
                  </a:lnTo>
                  <a:lnTo>
                    <a:pt x="1" y="1981"/>
                  </a:lnTo>
                  <a:close/>
                  <a:moveTo>
                    <a:pt x="8998" y="1"/>
                  </a:moveTo>
                  <a:lnTo>
                    <a:pt x="8998" y="1"/>
                  </a:lnTo>
                  <a:lnTo>
                    <a:pt x="8998" y="1"/>
                  </a:lnTo>
                  <a:close/>
                </a:path>
              </a:pathLst>
            </a:custGeom>
            <a:solidFill>
              <a:srgbClr val="4880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59"/>
            <p:cNvSpPr/>
            <p:nvPr/>
          </p:nvSpPr>
          <p:spPr>
            <a:xfrm>
              <a:off x="1947950" y="2288325"/>
              <a:ext cx="141000" cy="117200"/>
            </a:xfrm>
            <a:custGeom>
              <a:avLst/>
              <a:gdLst/>
              <a:ahLst/>
              <a:cxnLst/>
              <a:rect l="l" t="t" r="r" b="b"/>
              <a:pathLst>
                <a:path w="5640" h="4688" extrusionOk="0">
                  <a:moveTo>
                    <a:pt x="3233" y="1"/>
                  </a:moveTo>
                  <a:cubicBezTo>
                    <a:pt x="2707" y="1"/>
                    <a:pt x="1980" y="201"/>
                    <a:pt x="1454" y="627"/>
                  </a:cubicBezTo>
                  <a:cubicBezTo>
                    <a:pt x="301" y="1455"/>
                    <a:pt x="0" y="3033"/>
                    <a:pt x="727" y="3961"/>
                  </a:cubicBezTo>
                  <a:cubicBezTo>
                    <a:pt x="1153" y="4487"/>
                    <a:pt x="1679" y="4688"/>
                    <a:pt x="2306" y="4688"/>
                  </a:cubicBezTo>
                  <a:cubicBezTo>
                    <a:pt x="2932" y="4688"/>
                    <a:pt x="3559" y="4487"/>
                    <a:pt x="4186" y="3961"/>
                  </a:cubicBezTo>
                  <a:cubicBezTo>
                    <a:pt x="5313" y="3033"/>
                    <a:pt x="5639" y="1555"/>
                    <a:pt x="4912" y="627"/>
                  </a:cubicBezTo>
                  <a:cubicBezTo>
                    <a:pt x="4486" y="201"/>
                    <a:pt x="3860" y="1"/>
                    <a:pt x="3233" y="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59"/>
            <p:cNvSpPr/>
            <p:nvPr/>
          </p:nvSpPr>
          <p:spPr>
            <a:xfrm rot="-1808828">
              <a:off x="342097" y="2047896"/>
              <a:ext cx="305161" cy="281287"/>
            </a:xfrm>
            <a:custGeom>
              <a:avLst/>
              <a:gdLst/>
              <a:ahLst/>
              <a:cxnLst/>
              <a:rect l="l" t="t" r="r" b="b"/>
              <a:pathLst>
                <a:path w="12207" h="11252" extrusionOk="0">
                  <a:moveTo>
                    <a:pt x="10108" y="1"/>
                  </a:moveTo>
                  <a:cubicBezTo>
                    <a:pt x="9485" y="1"/>
                    <a:pt x="8936" y="290"/>
                    <a:pt x="8447" y="700"/>
                  </a:cubicBezTo>
                  <a:cubicBezTo>
                    <a:pt x="7094" y="1728"/>
                    <a:pt x="6266" y="3307"/>
                    <a:pt x="6266" y="4986"/>
                  </a:cubicBezTo>
                  <a:cubicBezTo>
                    <a:pt x="5640" y="3507"/>
                    <a:pt x="4587" y="2254"/>
                    <a:pt x="3234" y="1427"/>
                  </a:cubicBezTo>
                  <a:cubicBezTo>
                    <a:pt x="2759" y="1104"/>
                    <a:pt x="2227" y="796"/>
                    <a:pt x="1681" y="796"/>
                  </a:cubicBezTo>
                  <a:cubicBezTo>
                    <a:pt x="1506" y="796"/>
                    <a:pt x="1330" y="828"/>
                    <a:pt x="1154" y="901"/>
                  </a:cubicBezTo>
                  <a:cubicBezTo>
                    <a:pt x="402" y="1101"/>
                    <a:pt x="1" y="1953"/>
                    <a:pt x="1" y="2780"/>
                  </a:cubicBezTo>
                  <a:cubicBezTo>
                    <a:pt x="101" y="3607"/>
                    <a:pt x="402" y="4359"/>
                    <a:pt x="828" y="4986"/>
                  </a:cubicBezTo>
                  <a:cubicBezTo>
                    <a:pt x="2349" y="7400"/>
                    <a:pt x="4335" y="9512"/>
                    <a:pt x="6719" y="11075"/>
                  </a:cubicBezTo>
                  <a:lnTo>
                    <a:pt x="6719" y="11075"/>
                  </a:lnTo>
                  <a:cubicBezTo>
                    <a:pt x="8909" y="8910"/>
                    <a:pt x="11184" y="6616"/>
                    <a:pt x="11906" y="3607"/>
                  </a:cubicBezTo>
                  <a:cubicBezTo>
                    <a:pt x="12106" y="2981"/>
                    <a:pt x="12206" y="2254"/>
                    <a:pt x="12006" y="1527"/>
                  </a:cubicBezTo>
                  <a:cubicBezTo>
                    <a:pt x="11805" y="901"/>
                    <a:pt x="11279" y="274"/>
                    <a:pt x="10652" y="73"/>
                  </a:cubicBezTo>
                  <a:cubicBezTo>
                    <a:pt x="10465" y="24"/>
                    <a:pt x="10284" y="1"/>
                    <a:pt x="10108" y="1"/>
                  </a:cubicBezTo>
                  <a:close/>
                  <a:moveTo>
                    <a:pt x="6367" y="10926"/>
                  </a:moveTo>
                  <a:lnTo>
                    <a:pt x="6667" y="11126"/>
                  </a:lnTo>
                  <a:cubicBezTo>
                    <a:pt x="6679" y="11114"/>
                    <a:pt x="6691" y="11103"/>
                    <a:pt x="6703" y="11091"/>
                  </a:cubicBezTo>
                  <a:lnTo>
                    <a:pt x="6703" y="11091"/>
                  </a:lnTo>
                  <a:cubicBezTo>
                    <a:pt x="6589" y="11033"/>
                    <a:pt x="6474" y="10979"/>
                    <a:pt x="6367" y="10926"/>
                  </a:cubicBezTo>
                  <a:close/>
                  <a:moveTo>
                    <a:pt x="6719" y="11075"/>
                  </a:moveTo>
                  <a:cubicBezTo>
                    <a:pt x="6714" y="11080"/>
                    <a:pt x="6708" y="11086"/>
                    <a:pt x="6703" y="11091"/>
                  </a:cubicBezTo>
                  <a:lnTo>
                    <a:pt x="6703" y="11091"/>
                  </a:lnTo>
                  <a:cubicBezTo>
                    <a:pt x="6802" y="11141"/>
                    <a:pt x="6900" y="11193"/>
                    <a:pt x="6993" y="11252"/>
                  </a:cubicBezTo>
                  <a:cubicBezTo>
                    <a:pt x="6901" y="11194"/>
                    <a:pt x="6810" y="11135"/>
                    <a:pt x="6719" y="1107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59"/>
            <p:cNvSpPr/>
            <p:nvPr/>
          </p:nvSpPr>
          <p:spPr>
            <a:xfrm rot="-1808828">
              <a:off x="342097" y="2428896"/>
              <a:ext cx="305161" cy="281287"/>
            </a:xfrm>
            <a:custGeom>
              <a:avLst/>
              <a:gdLst/>
              <a:ahLst/>
              <a:cxnLst/>
              <a:rect l="l" t="t" r="r" b="b"/>
              <a:pathLst>
                <a:path w="12207" h="11252" extrusionOk="0">
                  <a:moveTo>
                    <a:pt x="10108" y="1"/>
                  </a:moveTo>
                  <a:cubicBezTo>
                    <a:pt x="9485" y="1"/>
                    <a:pt x="8936" y="290"/>
                    <a:pt x="8447" y="700"/>
                  </a:cubicBezTo>
                  <a:cubicBezTo>
                    <a:pt x="7094" y="1728"/>
                    <a:pt x="6266" y="3307"/>
                    <a:pt x="6266" y="4986"/>
                  </a:cubicBezTo>
                  <a:cubicBezTo>
                    <a:pt x="5640" y="3507"/>
                    <a:pt x="4587" y="2254"/>
                    <a:pt x="3234" y="1427"/>
                  </a:cubicBezTo>
                  <a:cubicBezTo>
                    <a:pt x="2759" y="1104"/>
                    <a:pt x="2227" y="796"/>
                    <a:pt x="1681" y="796"/>
                  </a:cubicBezTo>
                  <a:cubicBezTo>
                    <a:pt x="1506" y="796"/>
                    <a:pt x="1330" y="828"/>
                    <a:pt x="1154" y="901"/>
                  </a:cubicBezTo>
                  <a:cubicBezTo>
                    <a:pt x="402" y="1101"/>
                    <a:pt x="1" y="1953"/>
                    <a:pt x="1" y="2780"/>
                  </a:cubicBezTo>
                  <a:cubicBezTo>
                    <a:pt x="101" y="3607"/>
                    <a:pt x="402" y="4359"/>
                    <a:pt x="828" y="4986"/>
                  </a:cubicBezTo>
                  <a:cubicBezTo>
                    <a:pt x="2349" y="7400"/>
                    <a:pt x="4335" y="9512"/>
                    <a:pt x="6719" y="11075"/>
                  </a:cubicBezTo>
                  <a:lnTo>
                    <a:pt x="6719" y="11075"/>
                  </a:lnTo>
                  <a:cubicBezTo>
                    <a:pt x="8909" y="8910"/>
                    <a:pt x="11184" y="6616"/>
                    <a:pt x="11906" y="3607"/>
                  </a:cubicBezTo>
                  <a:cubicBezTo>
                    <a:pt x="12106" y="2981"/>
                    <a:pt x="12206" y="2254"/>
                    <a:pt x="12006" y="1527"/>
                  </a:cubicBezTo>
                  <a:cubicBezTo>
                    <a:pt x="11805" y="901"/>
                    <a:pt x="11279" y="274"/>
                    <a:pt x="10652" y="73"/>
                  </a:cubicBezTo>
                  <a:cubicBezTo>
                    <a:pt x="10465" y="24"/>
                    <a:pt x="10284" y="1"/>
                    <a:pt x="10108" y="1"/>
                  </a:cubicBezTo>
                  <a:close/>
                  <a:moveTo>
                    <a:pt x="6367" y="10926"/>
                  </a:moveTo>
                  <a:lnTo>
                    <a:pt x="6667" y="11126"/>
                  </a:lnTo>
                  <a:cubicBezTo>
                    <a:pt x="6679" y="11114"/>
                    <a:pt x="6691" y="11103"/>
                    <a:pt x="6703" y="11091"/>
                  </a:cubicBezTo>
                  <a:lnTo>
                    <a:pt x="6703" y="11091"/>
                  </a:lnTo>
                  <a:cubicBezTo>
                    <a:pt x="6589" y="11033"/>
                    <a:pt x="6474" y="10979"/>
                    <a:pt x="6367" y="10926"/>
                  </a:cubicBezTo>
                  <a:close/>
                  <a:moveTo>
                    <a:pt x="6719" y="11075"/>
                  </a:moveTo>
                  <a:cubicBezTo>
                    <a:pt x="6714" y="11080"/>
                    <a:pt x="6708" y="11086"/>
                    <a:pt x="6703" y="11091"/>
                  </a:cubicBezTo>
                  <a:lnTo>
                    <a:pt x="6703" y="11091"/>
                  </a:lnTo>
                  <a:cubicBezTo>
                    <a:pt x="6802" y="11141"/>
                    <a:pt x="6900" y="11193"/>
                    <a:pt x="6993" y="11252"/>
                  </a:cubicBezTo>
                  <a:cubicBezTo>
                    <a:pt x="6901" y="11194"/>
                    <a:pt x="6810" y="11135"/>
                    <a:pt x="6719" y="1107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59"/>
            <p:cNvSpPr/>
            <p:nvPr/>
          </p:nvSpPr>
          <p:spPr>
            <a:xfrm rot="1362031">
              <a:off x="469456" y="926867"/>
              <a:ext cx="305164" cy="281289"/>
            </a:xfrm>
            <a:custGeom>
              <a:avLst/>
              <a:gdLst/>
              <a:ahLst/>
              <a:cxnLst/>
              <a:rect l="l" t="t" r="r" b="b"/>
              <a:pathLst>
                <a:path w="12207" h="11252" extrusionOk="0">
                  <a:moveTo>
                    <a:pt x="10108" y="1"/>
                  </a:moveTo>
                  <a:cubicBezTo>
                    <a:pt x="9485" y="1"/>
                    <a:pt x="8936" y="290"/>
                    <a:pt x="8447" y="700"/>
                  </a:cubicBezTo>
                  <a:cubicBezTo>
                    <a:pt x="7094" y="1728"/>
                    <a:pt x="6266" y="3307"/>
                    <a:pt x="6266" y="4986"/>
                  </a:cubicBezTo>
                  <a:cubicBezTo>
                    <a:pt x="5640" y="3507"/>
                    <a:pt x="4587" y="2254"/>
                    <a:pt x="3234" y="1427"/>
                  </a:cubicBezTo>
                  <a:cubicBezTo>
                    <a:pt x="2759" y="1104"/>
                    <a:pt x="2227" y="796"/>
                    <a:pt x="1681" y="796"/>
                  </a:cubicBezTo>
                  <a:cubicBezTo>
                    <a:pt x="1506" y="796"/>
                    <a:pt x="1330" y="828"/>
                    <a:pt x="1154" y="901"/>
                  </a:cubicBezTo>
                  <a:cubicBezTo>
                    <a:pt x="402" y="1101"/>
                    <a:pt x="1" y="1953"/>
                    <a:pt x="1" y="2780"/>
                  </a:cubicBezTo>
                  <a:cubicBezTo>
                    <a:pt x="101" y="3607"/>
                    <a:pt x="402" y="4359"/>
                    <a:pt x="828" y="4986"/>
                  </a:cubicBezTo>
                  <a:cubicBezTo>
                    <a:pt x="2349" y="7400"/>
                    <a:pt x="4335" y="9512"/>
                    <a:pt x="6719" y="11075"/>
                  </a:cubicBezTo>
                  <a:lnTo>
                    <a:pt x="6719" y="11075"/>
                  </a:lnTo>
                  <a:cubicBezTo>
                    <a:pt x="8909" y="8910"/>
                    <a:pt x="11184" y="6616"/>
                    <a:pt x="11906" y="3607"/>
                  </a:cubicBezTo>
                  <a:cubicBezTo>
                    <a:pt x="12106" y="2981"/>
                    <a:pt x="12206" y="2254"/>
                    <a:pt x="12006" y="1527"/>
                  </a:cubicBezTo>
                  <a:cubicBezTo>
                    <a:pt x="11805" y="901"/>
                    <a:pt x="11279" y="274"/>
                    <a:pt x="10652" y="73"/>
                  </a:cubicBezTo>
                  <a:cubicBezTo>
                    <a:pt x="10465" y="24"/>
                    <a:pt x="10284" y="1"/>
                    <a:pt x="10108" y="1"/>
                  </a:cubicBezTo>
                  <a:close/>
                  <a:moveTo>
                    <a:pt x="6367" y="10926"/>
                  </a:moveTo>
                  <a:lnTo>
                    <a:pt x="6667" y="11126"/>
                  </a:lnTo>
                  <a:cubicBezTo>
                    <a:pt x="6679" y="11114"/>
                    <a:pt x="6691" y="11103"/>
                    <a:pt x="6703" y="11091"/>
                  </a:cubicBezTo>
                  <a:lnTo>
                    <a:pt x="6703" y="11091"/>
                  </a:lnTo>
                  <a:cubicBezTo>
                    <a:pt x="6589" y="11033"/>
                    <a:pt x="6474" y="10979"/>
                    <a:pt x="6367" y="10926"/>
                  </a:cubicBezTo>
                  <a:close/>
                  <a:moveTo>
                    <a:pt x="6719" y="11075"/>
                  </a:moveTo>
                  <a:cubicBezTo>
                    <a:pt x="6714" y="11080"/>
                    <a:pt x="6708" y="11086"/>
                    <a:pt x="6703" y="11091"/>
                  </a:cubicBezTo>
                  <a:lnTo>
                    <a:pt x="6703" y="11091"/>
                  </a:lnTo>
                  <a:cubicBezTo>
                    <a:pt x="6802" y="11141"/>
                    <a:pt x="6900" y="11193"/>
                    <a:pt x="6993" y="11252"/>
                  </a:cubicBezTo>
                  <a:cubicBezTo>
                    <a:pt x="6901" y="11194"/>
                    <a:pt x="6810" y="11135"/>
                    <a:pt x="6719" y="1107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3" name="Google Shape;9183;p59"/>
          <p:cNvGrpSpPr/>
          <p:nvPr/>
        </p:nvGrpSpPr>
        <p:grpSpPr>
          <a:xfrm>
            <a:off x="2169162" y="-44200"/>
            <a:ext cx="6974680" cy="5221225"/>
            <a:chOff x="2169200" y="-44200"/>
            <a:chExt cx="6946892" cy="5221225"/>
          </a:xfrm>
        </p:grpSpPr>
        <p:sp>
          <p:nvSpPr>
            <p:cNvPr id="9184" name="Google Shape;9184;p59"/>
            <p:cNvSpPr/>
            <p:nvPr/>
          </p:nvSpPr>
          <p:spPr>
            <a:xfrm>
              <a:off x="2287225" y="-44200"/>
              <a:ext cx="6828867" cy="5221225"/>
            </a:xfrm>
            <a:custGeom>
              <a:avLst/>
              <a:gdLst/>
              <a:ahLst/>
              <a:cxnLst/>
              <a:rect l="l" t="t" r="r" b="b"/>
              <a:pathLst>
                <a:path w="117269" h="208849" extrusionOk="0">
                  <a:moveTo>
                    <a:pt x="0" y="0"/>
                  </a:moveTo>
                  <a:lnTo>
                    <a:pt x="0" y="208848"/>
                  </a:lnTo>
                  <a:lnTo>
                    <a:pt x="117269" y="208848"/>
                  </a:lnTo>
                  <a:lnTo>
                    <a:pt x="117269"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59"/>
            <p:cNvSpPr/>
            <p:nvPr/>
          </p:nvSpPr>
          <p:spPr>
            <a:xfrm>
              <a:off x="2307675" y="574850"/>
              <a:ext cx="253150" cy="200525"/>
            </a:xfrm>
            <a:custGeom>
              <a:avLst/>
              <a:gdLst/>
              <a:ahLst/>
              <a:cxnLst/>
              <a:rect l="l" t="t" r="r" b="b"/>
              <a:pathLst>
                <a:path w="10126" h="8021" extrusionOk="0">
                  <a:moveTo>
                    <a:pt x="9499" y="0"/>
                  </a:moveTo>
                  <a:lnTo>
                    <a:pt x="0" y="5113"/>
                  </a:lnTo>
                  <a:lnTo>
                    <a:pt x="0" y="7093"/>
                  </a:lnTo>
                  <a:lnTo>
                    <a:pt x="3358" y="5313"/>
                  </a:lnTo>
                  <a:lnTo>
                    <a:pt x="5865" y="8020"/>
                  </a:lnTo>
                  <a:lnTo>
                    <a:pt x="7218" y="7519"/>
                  </a:lnTo>
                  <a:lnTo>
                    <a:pt x="4186" y="4386"/>
                  </a:lnTo>
                  <a:lnTo>
                    <a:pt x="10125" y="927"/>
                  </a:lnTo>
                  <a:lnTo>
                    <a:pt x="94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59"/>
            <p:cNvSpPr/>
            <p:nvPr/>
          </p:nvSpPr>
          <p:spPr>
            <a:xfrm>
              <a:off x="2226825" y="3649075"/>
              <a:ext cx="460050" cy="334950"/>
            </a:xfrm>
            <a:custGeom>
              <a:avLst/>
              <a:gdLst/>
              <a:ahLst/>
              <a:cxnLst/>
              <a:rect l="l" t="t" r="r" b="b"/>
              <a:pathLst>
                <a:path w="18402" h="13398" extrusionOk="0">
                  <a:moveTo>
                    <a:pt x="7278" y="1"/>
                  </a:moveTo>
                  <a:cubicBezTo>
                    <a:pt x="6067" y="1"/>
                    <a:pt x="4691" y="145"/>
                    <a:pt x="3134" y="465"/>
                  </a:cubicBezTo>
                  <a:cubicBezTo>
                    <a:pt x="3134" y="465"/>
                    <a:pt x="427" y="2345"/>
                    <a:pt x="201" y="6104"/>
                  </a:cubicBezTo>
                  <a:cubicBezTo>
                    <a:pt x="1" y="9739"/>
                    <a:pt x="3134" y="13398"/>
                    <a:pt x="3134" y="13398"/>
                  </a:cubicBezTo>
                  <a:cubicBezTo>
                    <a:pt x="3134" y="13398"/>
                    <a:pt x="8146" y="13297"/>
                    <a:pt x="12332" y="12671"/>
                  </a:cubicBezTo>
                  <a:cubicBezTo>
                    <a:pt x="15632" y="12196"/>
                    <a:pt x="18402" y="1"/>
                    <a:pt x="7278"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7" name="Google Shape;9187;p59"/>
            <p:cNvGrpSpPr/>
            <p:nvPr/>
          </p:nvGrpSpPr>
          <p:grpSpPr>
            <a:xfrm>
              <a:off x="2169200" y="1896675"/>
              <a:ext cx="385275" cy="376200"/>
              <a:chOff x="2169200" y="1896675"/>
              <a:chExt cx="385275" cy="376200"/>
            </a:xfrm>
          </p:grpSpPr>
          <p:sp>
            <p:nvSpPr>
              <p:cNvPr id="9188" name="Google Shape;9188;p59"/>
              <p:cNvSpPr/>
              <p:nvPr/>
            </p:nvSpPr>
            <p:spPr>
              <a:xfrm>
                <a:off x="2169200" y="1896675"/>
                <a:ext cx="385275" cy="294100"/>
              </a:xfrm>
              <a:custGeom>
                <a:avLst/>
                <a:gdLst/>
                <a:ahLst/>
                <a:cxnLst/>
                <a:rect l="l" t="t" r="r" b="b"/>
                <a:pathLst>
                  <a:path w="15411" h="11764" extrusionOk="0">
                    <a:moveTo>
                      <a:pt x="6471" y="0"/>
                    </a:moveTo>
                    <a:cubicBezTo>
                      <a:pt x="5281" y="0"/>
                      <a:pt x="3901" y="180"/>
                      <a:pt x="2306" y="586"/>
                    </a:cubicBezTo>
                    <a:cubicBezTo>
                      <a:pt x="2306" y="586"/>
                      <a:pt x="125" y="2365"/>
                      <a:pt x="0" y="5599"/>
                    </a:cubicBezTo>
                    <a:cubicBezTo>
                      <a:pt x="0" y="8731"/>
                      <a:pt x="2932" y="11764"/>
                      <a:pt x="2932" y="11764"/>
                    </a:cubicBezTo>
                    <a:cubicBezTo>
                      <a:pt x="2932" y="11764"/>
                      <a:pt x="7218" y="11438"/>
                      <a:pt x="10877" y="10711"/>
                    </a:cubicBezTo>
                    <a:cubicBezTo>
                      <a:pt x="13554" y="10158"/>
                      <a:pt x="15410" y="0"/>
                      <a:pt x="6471" y="0"/>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59"/>
              <p:cNvSpPr/>
              <p:nvPr/>
            </p:nvSpPr>
            <p:spPr>
              <a:xfrm>
                <a:off x="2242500" y="2182625"/>
                <a:ext cx="99025" cy="90250"/>
              </a:xfrm>
              <a:custGeom>
                <a:avLst/>
                <a:gdLst/>
                <a:ahLst/>
                <a:cxnLst/>
                <a:rect l="l" t="t" r="r" b="b"/>
                <a:pathLst>
                  <a:path w="3961" h="3610" extrusionOk="0">
                    <a:moveTo>
                      <a:pt x="2833" y="0"/>
                    </a:moveTo>
                    <a:lnTo>
                      <a:pt x="0" y="326"/>
                    </a:lnTo>
                    <a:cubicBezTo>
                      <a:pt x="0" y="326"/>
                      <a:pt x="1730" y="3610"/>
                      <a:pt x="2815" y="3610"/>
                    </a:cubicBezTo>
                    <a:cubicBezTo>
                      <a:pt x="2891" y="3610"/>
                      <a:pt x="2964" y="3594"/>
                      <a:pt x="3033" y="3559"/>
                    </a:cubicBezTo>
                    <a:cubicBezTo>
                      <a:pt x="3960" y="3033"/>
                      <a:pt x="2833" y="0"/>
                      <a:pt x="2833" y="0"/>
                    </a:cubicBezTo>
                    <a:close/>
                  </a:path>
                </a:pathLst>
              </a:custGeom>
              <a:solidFill>
                <a:srgbClr val="F8C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192" name="Google Shape;9192;p59"/>
          <p:cNvGrpSpPr/>
          <p:nvPr/>
        </p:nvGrpSpPr>
        <p:grpSpPr>
          <a:xfrm>
            <a:off x="2701775" y="197650"/>
            <a:ext cx="6648225" cy="4841650"/>
            <a:chOff x="2701775" y="197650"/>
            <a:chExt cx="6648225" cy="4841650"/>
          </a:xfrm>
        </p:grpSpPr>
        <p:grpSp>
          <p:nvGrpSpPr>
            <p:cNvPr id="9193" name="Google Shape;9193;p59"/>
            <p:cNvGrpSpPr/>
            <p:nvPr/>
          </p:nvGrpSpPr>
          <p:grpSpPr>
            <a:xfrm>
              <a:off x="2701775" y="197650"/>
              <a:ext cx="1903550" cy="3177350"/>
              <a:chOff x="2701775" y="1188250"/>
              <a:chExt cx="1903550" cy="3177350"/>
            </a:xfrm>
          </p:grpSpPr>
          <p:sp>
            <p:nvSpPr>
              <p:cNvPr id="9194" name="Google Shape;9194;p59"/>
              <p:cNvSpPr/>
              <p:nvPr/>
            </p:nvSpPr>
            <p:spPr>
              <a:xfrm>
                <a:off x="3365325" y="1770325"/>
                <a:ext cx="237475" cy="355300"/>
              </a:xfrm>
              <a:custGeom>
                <a:avLst/>
                <a:gdLst/>
                <a:ahLst/>
                <a:cxnLst/>
                <a:rect l="l" t="t" r="r" b="b"/>
                <a:pathLst>
                  <a:path w="9499" h="14212" extrusionOk="0">
                    <a:moveTo>
                      <a:pt x="100" y="1"/>
                    </a:moveTo>
                    <a:cubicBezTo>
                      <a:pt x="0" y="101"/>
                      <a:pt x="2080" y="3234"/>
                      <a:pt x="4587" y="7194"/>
                    </a:cubicBezTo>
                    <a:cubicBezTo>
                      <a:pt x="7193" y="11079"/>
                      <a:pt x="9298" y="14211"/>
                      <a:pt x="9399" y="14211"/>
                    </a:cubicBezTo>
                    <a:cubicBezTo>
                      <a:pt x="9499" y="14086"/>
                      <a:pt x="7419" y="10953"/>
                      <a:pt x="4787" y="6993"/>
                    </a:cubicBezTo>
                    <a:cubicBezTo>
                      <a:pt x="2281" y="3134"/>
                      <a:pt x="100" y="1"/>
                      <a:pt x="100"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59"/>
              <p:cNvSpPr/>
              <p:nvPr/>
            </p:nvSpPr>
            <p:spPr>
              <a:xfrm>
                <a:off x="3310175" y="1822350"/>
                <a:ext cx="326475" cy="214400"/>
              </a:xfrm>
              <a:custGeom>
                <a:avLst/>
                <a:gdLst/>
                <a:ahLst/>
                <a:cxnLst/>
                <a:rect l="l" t="t" r="r" b="b"/>
                <a:pathLst>
                  <a:path w="13059" h="8576" extrusionOk="0">
                    <a:moveTo>
                      <a:pt x="12958" y="0"/>
                    </a:moveTo>
                    <a:cubicBezTo>
                      <a:pt x="12958" y="0"/>
                      <a:pt x="10025" y="1880"/>
                      <a:pt x="6492" y="4186"/>
                    </a:cubicBezTo>
                    <a:cubicBezTo>
                      <a:pt x="2833" y="6592"/>
                      <a:pt x="0" y="8471"/>
                      <a:pt x="0" y="8572"/>
                    </a:cubicBezTo>
                    <a:cubicBezTo>
                      <a:pt x="0" y="8574"/>
                      <a:pt x="2" y="8575"/>
                      <a:pt x="6" y="8575"/>
                    </a:cubicBezTo>
                    <a:cubicBezTo>
                      <a:pt x="156" y="8575"/>
                      <a:pt x="3124" y="6731"/>
                      <a:pt x="6592" y="4386"/>
                    </a:cubicBezTo>
                    <a:cubicBezTo>
                      <a:pt x="10126" y="2105"/>
                      <a:pt x="13058" y="100"/>
                      <a:pt x="12958"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59"/>
              <p:cNvSpPr/>
              <p:nvPr/>
            </p:nvSpPr>
            <p:spPr>
              <a:xfrm>
                <a:off x="3425475" y="1762200"/>
                <a:ext cx="78325" cy="357775"/>
              </a:xfrm>
              <a:custGeom>
                <a:avLst/>
                <a:gdLst/>
                <a:ahLst/>
                <a:cxnLst/>
                <a:rect l="l" t="t" r="r" b="b"/>
                <a:pathLst>
                  <a:path w="3133" h="14311" extrusionOk="0">
                    <a:moveTo>
                      <a:pt x="3008" y="0"/>
                    </a:moveTo>
                    <a:cubicBezTo>
                      <a:pt x="2907" y="0"/>
                      <a:pt x="2181" y="3258"/>
                      <a:pt x="1454" y="7118"/>
                    </a:cubicBezTo>
                    <a:cubicBezTo>
                      <a:pt x="627" y="11078"/>
                      <a:pt x="0" y="14311"/>
                      <a:pt x="100" y="14311"/>
                    </a:cubicBezTo>
                    <a:cubicBezTo>
                      <a:pt x="100" y="14311"/>
                      <a:pt x="827" y="11178"/>
                      <a:pt x="1654" y="7218"/>
                    </a:cubicBezTo>
                    <a:cubicBezTo>
                      <a:pt x="2506" y="3258"/>
                      <a:pt x="3133" y="0"/>
                      <a:pt x="3008"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59"/>
              <p:cNvSpPr/>
              <p:nvPr/>
            </p:nvSpPr>
            <p:spPr>
              <a:xfrm>
                <a:off x="3281350" y="1882500"/>
                <a:ext cx="391625" cy="81100"/>
              </a:xfrm>
              <a:custGeom>
                <a:avLst/>
                <a:gdLst/>
                <a:ahLst/>
                <a:cxnLst/>
                <a:rect l="l" t="t" r="r" b="b"/>
                <a:pathLst>
                  <a:path w="15665" h="3244" extrusionOk="0">
                    <a:moveTo>
                      <a:pt x="126" y="0"/>
                    </a:moveTo>
                    <a:lnTo>
                      <a:pt x="126" y="0"/>
                    </a:lnTo>
                    <a:cubicBezTo>
                      <a:pt x="1" y="100"/>
                      <a:pt x="3560" y="952"/>
                      <a:pt x="7845" y="1780"/>
                    </a:cubicBezTo>
                    <a:cubicBezTo>
                      <a:pt x="11829" y="2642"/>
                      <a:pt x="15163" y="3244"/>
                      <a:pt x="15613" y="3244"/>
                    </a:cubicBezTo>
                    <a:cubicBezTo>
                      <a:pt x="15647" y="3244"/>
                      <a:pt x="15665" y="3240"/>
                      <a:pt x="15665" y="3233"/>
                    </a:cubicBezTo>
                    <a:cubicBezTo>
                      <a:pt x="15665" y="3233"/>
                      <a:pt x="12231" y="2406"/>
                      <a:pt x="7946" y="1579"/>
                    </a:cubicBezTo>
                    <a:cubicBezTo>
                      <a:pt x="3560" y="627"/>
                      <a:pt x="126" y="0"/>
                      <a:pt x="126"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59"/>
              <p:cNvSpPr/>
              <p:nvPr/>
            </p:nvSpPr>
            <p:spPr>
              <a:xfrm>
                <a:off x="3347150" y="1762200"/>
                <a:ext cx="62675" cy="70825"/>
              </a:xfrm>
              <a:custGeom>
                <a:avLst/>
                <a:gdLst/>
                <a:ahLst/>
                <a:cxnLst/>
                <a:rect l="l" t="t" r="r" b="b"/>
                <a:pathLst>
                  <a:path w="2507" h="2833" extrusionOk="0">
                    <a:moveTo>
                      <a:pt x="2181" y="0"/>
                    </a:moveTo>
                    <a:lnTo>
                      <a:pt x="2181" y="752"/>
                    </a:lnTo>
                    <a:lnTo>
                      <a:pt x="2181" y="2426"/>
                    </a:lnTo>
                    <a:lnTo>
                      <a:pt x="2181" y="2426"/>
                    </a:lnTo>
                    <a:cubicBezTo>
                      <a:pt x="1142" y="2010"/>
                      <a:pt x="292" y="1665"/>
                      <a:pt x="57" y="1665"/>
                    </a:cubicBezTo>
                    <a:cubicBezTo>
                      <a:pt x="29" y="1665"/>
                      <a:pt x="10" y="1669"/>
                      <a:pt x="0" y="1679"/>
                    </a:cubicBezTo>
                    <a:cubicBezTo>
                      <a:pt x="0" y="1779"/>
                      <a:pt x="1028" y="2206"/>
                      <a:pt x="2281" y="2732"/>
                    </a:cubicBezTo>
                    <a:lnTo>
                      <a:pt x="2506" y="2832"/>
                    </a:lnTo>
                    <a:lnTo>
                      <a:pt x="2506" y="2632"/>
                    </a:lnTo>
                    <a:lnTo>
                      <a:pt x="2506" y="2506"/>
                    </a:lnTo>
                    <a:cubicBezTo>
                      <a:pt x="2506" y="1779"/>
                      <a:pt x="2381" y="1153"/>
                      <a:pt x="2381" y="752"/>
                    </a:cubicBezTo>
                    <a:cubicBezTo>
                      <a:pt x="2281" y="326"/>
                      <a:pt x="2281" y="0"/>
                      <a:pt x="218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59"/>
              <p:cNvSpPr/>
              <p:nvPr/>
            </p:nvSpPr>
            <p:spPr>
              <a:xfrm>
                <a:off x="3540125" y="2039125"/>
                <a:ext cx="62675" cy="67700"/>
              </a:xfrm>
              <a:custGeom>
                <a:avLst/>
                <a:gdLst/>
                <a:ahLst/>
                <a:cxnLst/>
                <a:rect l="l" t="t" r="r" b="b"/>
                <a:pathLst>
                  <a:path w="2507" h="2708" extrusionOk="0">
                    <a:moveTo>
                      <a:pt x="101" y="1"/>
                    </a:moveTo>
                    <a:lnTo>
                      <a:pt x="101" y="101"/>
                    </a:lnTo>
                    <a:lnTo>
                      <a:pt x="101" y="201"/>
                    </a:lnTo>
                    <a:cubicBezTo>
                      <a:pt x="1" y="953"/>
                      <a:pt x="101" y="1580"/>
                      <a:pt x="201" y="1981"/>
                    </a:cubicBezTo>
                    <a:cubicBezTo>
                      <a:pt x="201" y="2507"/>
                      <a:pt x="301" y="2708"/>
                      <a:pt x="301" y="2708"/>
                    </a:cubicBezTo>
                    <a:cubicBezTo>
                      <a:pt x="301" y="2708"/>
                      <a:pt x="427" y="2407"/>
                      <a:pt x="301" y="1981"/>
                    </a:cubicBezTo>
                    <a:lnTo>
                      <a:pt x="301" y="400"/>
                    </a:lnTo>
                    <a:lnTo>
                      <a:pt x="301" y="400"/>
                    </a:lnTo>
                    <a:cubicBezTo>
                      <a:pt x="1395" y="800"/>
                      <a:pt x="2258" y="1072"/>
                      <a:pt x="2461" y="1072"/>
                    </a:cubicBezTo>
                    <a:cubicBezTo>
                      <a:pt x="2491" y="1072"/>
                      <a:pt x="2507" y="1066"/>
                      <a:pt x="2507" y="1053"/>
                    </a:cubicBezTo>
                    <a:cubicBezTo>
                      <a:pt x="2507" y="1053"/>
                      <a:pt x="1554" y="527"/>
                      <a:pt x="20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59"/>
              <p:cNvSpPr/>
              <p:nvPr/>
            </p:nvSpPr>
            <p:spPr>
              <a:xfrm>
                <a:off x="3519450" y="2002800"/>
                <a:ext cx="41375" cy="49525"/>
              </a:xfrm>
              <a:custGeom>
                <a:avLst/>
                <a:gdLst/>
                <a:ahLst/>
                <a:cxnLst/>
                <a:rect l="l" t="t" r="r" b="b"/>
                <a:pathLst>
                  <a:path w="1655" h="1981" extrusionOk="0">
                    <a:moveTo>
                      <a:pt x="0" y="0"/>
                    </a:moveTo>
                    <a:lnTo>
                      <a:pt x="0" y="201"/>
                    </a:lnTo>
                    <a:cubicBezTo>
                      <a:pt x="0" y="727"/>
                      <a:pt x="0" y="1153"/>
                      <a:pt x="101" y="1454"/>
                    </a:cubicBezTo>
                    <a:cubicBezTo>
                      <a:pt x="101" y="1780"/>
                      <a:pt x="101" y="1980"/>
                      <a:pt x="201" y="1980"/>
                    </a:cubicBezTo>
                    <a:lnTo>
                      <a:pt x="201" y="1454"/>
                    </a:lnTo>
                    <a:lnTo>
                      <a:pt x="201" y="340"/>
                    </a:lnTo>
                    <a:lnTo>
                      <a:pt x="201" y="340"/>
                    </a:lnTo>
                    <a:cubicBezTo>
                      <a:pt x="877" y="607"/>
                      <a:pt x="1466" y="847"/>
                      <a:pt x="1617" y="847"/>
                    </a:cubicBezTo>
                    <a:cubicBezTo>
                      <a:pt x="1642" y="847"/>
                      <a:pt x="1655" y="841"/>
                      <a:pt x="1655" y="827"/>
                    </a:cubicBezTo>
                    <a:cubicBezTo>
                      <a:pt x="1655" y="727"/>
                      <a:pt x="1028" y="401"/>
                      <a:pt x="201" y="100"/>
                    </a:cubicBezTo>
                    <a:lnTo>
                      <a:pt x="0"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59"/>
              <p:cNvSpPr/>
              <p:nvPr/>
            </p:nvSpPr>
            <p:spPr>
              <a:xfrm>
                <a:off x="3573950" y="1799150"/>
                <a:ext cx="70825" cy="61200"/>
              </a:xfrm>
              <a:custGeom>
                <a:avLst/>
                <a:gdLst/>
                <a:ahLst/>
                <a:cxnLst/>
                <a:rect l="l" t="t" r="r" b="b"/>
                <a:pathLst>
                  <a:path w="2833" h="2448" extrusionOk="0">
                    <a:moveTo>
                      <a:pt x="1154" y="1"/>
                    </a:moveTo>
                    <a:cubicBezTo>
                      <a:pt x="1054" y="1"/>
                      <a:pt x="627" y="928"/>
                      <a:pt x="101" y="2281"/>
                    </a:cubicBezTo>
                    <a:lnTo>
                      <a:pt x="1" y="2407"/>
                    </a:lnTo>
                    <a:lnTo>
                      <a:pt x="327" y="2407"/>
                    </a:lnTo>
                    <a:cubicBezTo>
                      <a:pt x="506" y="2435"/>
                      <a:pt x="685" y="2448"/>
                      <a:pt x="861" y="2448"/>
                    </a:cubicBezTo>
                    <a:cubicBezTo>
                      <a:pt x="1301" y="2448"/>
                      <a:pt x="1723" y="2371"/>
                      <a:pt x="2081" y="2281"/>
                    </a:cubicBezTo>
                    <a:cubicBezTo>
                      <a:pt x="2507" y="2281"/>
                      <a:pt x="2833" y="2181"/>
                      <a:pt x="2833" y="2181"/>
                    </a:cubicBezTo>
                    <a:cubicBezTo>
                      <a:pt x="2833" y="2181"/>
                      <a:pt x="2507" y="2081"/>
                      <a:pt x="2081" y="2081"/>
                    </a:cubicBezTo>
                    <a:cubicBezTo>
                      <a:pt x="1591" y="2081"/>
                      <a:pt x="980" y="2177"/>
                      <a:pt x="367" y="2181"/>
                    </a:cubicBezTo>
                    <a:lnTo>
                      <a:pt x="367" y="2181"/>
                    </a:lnTo>
                    <a:cubicBezTo>
                      <a:pt x="850" y="974"/>
                      <a:pt x="1251" y="1"/>
                      <a:pt x="1154"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59"/>
              <p:cNvSpPr/>
              <p:nvPr/>
            </p:nvSpPr>
            <p:spPr>
              <a:xfrm>
                <a:off x="3540125" y="1840500"/>
                <a:ext cx="47025" cy="42025"/>
              </a:xfrm>
              <a:custGeom>
                <a:avLst/>
                <a:gdLst/>
                <a:ahLst/>
                <a:cxnLst/>
                <a:rect l="l" t="t" r="r" b="b"/>
                <a:pathLst>
                  <a:path w="1881" h="1681" extrusionOk="0">
                    <a:moveTo>
                      <a:pt x="828" y="1"/>
                    </a:moveTo>
                    <a:cubicBezTo>
                      <a:pt x="727" y="1"/>
                      <a:pt x="427" y="627"/>
                      <a:pt x="1" y="1480"/>
                    </a:cubicBezTo>
                    <a:lnTo>
                      <a:pt x="1" y="1680"/>
                    </a:lnTo>
                    <a:lnTo>
                      <a:pt x="201" y="1680"/>
                    </a:lnTo>
                    <a:cubicBezTo>
                      <a:pt x="627" y="1680"/>
                      <a:pt x="1153" y="1680"/>
                      <a:pt x="1454" y="1580"/>
                    </a:cubicBezTo>
                    <a:cubicBezTo>
                      <a:pt x="1780" y="1580"/>
                      <a:pt x="1880" y="1580"/>
                      <a:pt x="1880" y="1480"/>
                    </a:cubicBezTo>
                    <a:cubicBezTo>
                      <a:pt x="1880" y="1480"/>
                      <a:pt x="1680" y="1379"/>
                      <a:pt x="1354" y="1379"/>
                    </a:cubicBezTo>
                    <a:cubicBezTo>
                      <a:pt x="1086" y="1379"/>
                      <a:pt x="719" y="1459"/>
                      <a:pt x="342" y="1476"/>
                    </a:cubicBezTo>
                    <a:lnTo>
                      <a:pt x="342" y="1476"/>
                    </a:lnTo>
                    <a:cubicBezTo>
                      <a:pt x="644" y="691"/>
                      <a:pt x="828" y="1"/>
                      <a:pt x="828"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59"/>
              <p:cNvSpPr/>
              <p:nvPr/>
            </p:nvSpPr>
            <p:spPr>
              <a:xfrm>
                <a:off x="3294500" y="2000275"/>
                <a:ext cx="68325" cy="59825"/>
              </a:xfrm>
              <a:custGeom>
                <a:avLst/>
                <a:gdLst/>
                <a:ahLst/>
                <a:cxnLst/>
                <a:rect l="l" t="t" r="r" b="b"/>
                <a:pathLst>
                  <a:path w="2733" h="2393" extrusionOk="0">
                    <a:moveTo>
                      <a:pt x="2507" y="1"/>
                    </a:moveTo>
                    <a:cubicBezTo>
                      <a:pt x="1780" y="1"/>
                      <a:pt x="1154" y="101"/>
                      <a:pt x="728" y="101"/>
                    </a:cubicBezTo>
                    <a:cubicBezTo>
                      <a:pt x="226" y="201"/>
                      <a:pt x="1" y="201"/>
                      <a:pt x="1" y="302"/>
                    </a:cubicBezTo>
                    <a:lnTo>
                      <a:pt x="2324" y="302"/>
                    </a:lnTo>
                    <a:cubicBezTo>
                      <a:pt x="1849" y="1462"/>
                      <a:pt x="1585" y="2382"/>
                      <a:pt x="1680" y="2382"/>
                    </a:cubicBezTo>
                    <a:cubicBezTo>
                      <a:pt x="1680" y="2389"/>
                      <a:pt x="1682" y="2392"/>
                      <a:pt x="1685" y="2392"/>
                    </a:cubicBezTo>
                    <a:cubicBezTo>
                      <a:pt x="1737" y="2392"/>
                      <a:pt x="2235" y="1386"/>
                      <a:pt x="2733" y="201"/>
                    </a:cubicBezTo>
                    <a:lnTo>
                      <a:pt x="2733"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59"/>
              <p:cNvSpPr/>
              <p:nvPr/>
            </p:nvSpPr>
            <p:spPr>
              <a:xfrm>
                <a:off x="3349650" y="1976475"/>
                <a:ext cx="49525" cy="44500"/>
              </a:xfrm>
              <a:custGeom>
                <a:avLst/>
                <a:gdLst/>
                <a:ahLst/>
                <a:cxnLst/>
                <a:rect l="l" t="t" r="r" b="b"/>
                <a:pathLst>
                  <a:path w="1981" h="1780" extrusionOk="0">
                    <a:moveTo>
                      <a:pt x="1780" y="1"/>
                    </a:moveTo>
                    <a:cubicBezTo>
                      <a:pt x="1254" y="1"/>
                      <a:pt x="828" y="101"/>
                      <a:pt x="527" y="101"/>
                    </a:cubicBezTo>
                    <a:cubicBezTo>
                      <a:pt x="201" y="201"/>
                      <a:pt x="0" y="201"/>
                      <a:pt x="0" y="201"/>
                    </a:cubicBezTo>
                    <a:cubicBezTo>
                      <a:pt x="0" y="326"/>
                      <a:pt x="201" y="326"/>
                      <a:pt x="527" y="326"/>
                    </a:cubicBezTo>
                    <a:lnTo>
                      <a:pt x="1560" y="326"/>
                    </a:lnTo>
                    <a:cubicBezTo>
                      <a:pt x="1219" y="1151"/>
                      <a:pt x="1038" y="1688"/>
                      <a:pt x="1153" y="1780"/>
                    </a:cubicBezTo>
                    <a:cubicBezTo>
                      <a:pt x="1254" y="1780"/>
                      <a:pt x="1554" y="1153"/>
                      <a:pt x="1880" y="201"/>
                    </a:cubicBezTo>
                    <a:lnTo>
                      <a:pt x="1980" y="101"/>
                    </a:lnTo>
                    <a:lnTo>
                      <a:pt x="1780"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59"/>
              <p:cNvSpPr/>
              <p:nvPr/>
            </p:nvSpPr>
            <p:spPr>
              <a:xfrm>
                <a:off x="3318325" y="1869325"/>
                <a:ext cx="41375" cy="47500"/>
              </a:xfrm>
              <a:custGeom>
                <a:avLst/>
                <a:gdLst/>
                <a:ahLst/>
                <a:cxnLst/>
                <a:rect l="l" t="t" r="r" b="b"/>
                <a:pathLst>
                  <a:path w="1655" h="1900" extrusionOk="0">
                    <a:moveTo>
                      <a:pt x="101" y="1"/>
                    </a:moveTo>
                    <a:cubicBezTo>
                      <a:pt x="101" y="101"/>
                      <a:pt x="201" y="226"/>
                      <a:pt x="401" y="427"/>
                    </a:cubicBezTo>
                    <a:cubicBezTo>
                      <a:pt x="607" y="609"/>
                      <a:pt x="957" y="812"/>
                      <a:pt x="1264" y="1074"/>
                    </a:cubicBezTo>
                    <a:lnTo>
                      <a:pt x="1264" y="1074"/>
                    </a:lnTo>
                    <a:cubicBezTo>
                      <a:pt x="533" y="1540"/>
                      <a:pt x="0" y="1880"/>
                      <a:pt x="0" y="1880"/>
                    </a:cubicBezTo>
                    <a:cubicBezTo>
                      <a:pt x="0" y="1894"/>
                      <a:pt x="13" y="1900"/>
                      <a:pt x="36" y="1900"/>
                    </a:cubicBezTo>
                    <a:cubicBezTo>
                      <a:pt x="192" y="1900"/>
                      <a:pt x="835" y="1624"/>
                      <a:pt x="1554" y="1254"/>
                    </a:cubicBezTo>
                    <a:lnTo>
                      <a:pt x="1654" y="1154"/>
                    </a:lnTo>
                    <a:lnTo>
                      <a:pt x="1554" y="1053"/>
                    </a:lnTo>
                    <a:lnTo>
                      <a:pt x="1554" y="953"/>
                    </a:lnTo>
                    <a:cubicBezTo>
                      <a:pt x="1153" y="627"/>
                      <a:pt x="827" y="427"/>
                      <a:pt x="527" y="327"/>
                    </a:cubicBezTo>
                    <a:cubicBezTo>
                      <a:pt x="301" y="101"/>
                      <a:pt x="101" y="1"/>
                      <a:pt x="10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59"/>
              <p:cNvSpPr/>
              <p:nvPr/>
            </p:nvSpPr>
            <p:spPr>
              <a:xfrm>
                <a:off x="3469325" y="1777850"/>
                <a:ext cx="50150" cy="47025"/>
              </a:xfrm>
              <a:custGeom>
                <a:avLst/>
                <a:gdLst/>
                <a:ahLst/>
                <a:cxnLst/>
                <a:rect l="l" t="t" r="r" b="b"/>
                <a:pathLst>
                  <a:path w="2006" h="1881" extrusionOk="0">
                    <a:moveTo>
                      <a:pt x="126" y="1"/>
                    </a:moveTo>
                    <a:cubicBezTo>
                      <a:pt x="0" y="126"/>
                      <a:pt x="226" y="853"/>
                      <a:pt x="527" y="1680"/>
                    </a:cubicBezTo>
                    <a:lnTo>
                      <a:pt x="627" y="1880"/>
                    </a:lnTo>
                    <a:lnTo>
                      <a:pt x="752" y="1780"/>
                    </a:lnTo>
                    <a:lnTo>
                      <a:pt x="752" y="1680"/>
                    </a:lnTo>
                    <a:cubicBezTo>
                      <a:pt x="1153" y="1479"/>
                      <a:pt x="1479" y="1053"/>
                      <a:pt x="1680" y="853"/>
                    </a:cubicBezTo>
                    <a:cubicBezTo>
                      <a:pt x="1880" y="627"/>
                      <a:pt x="2005" y="427"/>
                      <a:pt x="2005" y="427"/>
                    </a:cubicBezTo>
                    <a:cubicBezTo>
                      <a:pt x="1880" y="427"/>
                      <a:pt x="1780" y="527"/>
                      <a:pt x="1479" y="752"/>
                    </a:cubicBezTo>
                    <a:cubicBezTo>
                      <a:pt x="1287" y="923"/>
                      <a:pt x="1041" y="1166"/>
                      <a:pt x="771" y="1374"/>
                    </a:cubicBezTo>
                    <a:lnTo>
                      <a:pt x="771" y="1374"/>
                    </a:lnTo>
                    <a:cubicBezTo>
                      <a:pt x="478" y="632"/>
                      <a:pt x="218" y="1"/>
                      <a:pt x="126"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59"/>
              <p:cNvSpPr/>
              <p:nvPr/>
            </p:nvSpPr>
            <p:spPr>
              <a:xfrm>
                <a:off x="3409800" y="2036625"/>
                <a:ext cx="49525" cy="44500"/>
              </a:xfrm>
              <a:custGeom>
                <a:avLst/>
                <a:gdLst/>
                <a:ahLst/>
                <a:cxnLst/>
                <a:rect l="l" t="t" r="r" b="b"/>
                <a:pathLst>
                  <a:path w="1981" h="1780" extrusionOk="0">
                    <a:moveTo>
                      <a:pt x="1354" y="1"/>
                    </a:moveTo>
                    <a:lnTo>
                      <a:pt x="1254" y="101"/>
                    </a:lnTo>
                    <a:cubicBezTo>
                      <a:pt x="828" y="427"/>
                      <a:pt x="502" y="727"/>
                      <a:pt x="301" y="1053"/>
                    </a:cubicBezTo>
                    <a:cubicBezTo>
                      <a:pt x="101" y="1254"/>
                      <a:pt x="0" y="1354"/>
                      <a:pt x="101" y="1454"/>
                    </a:cubicBezTo>
                    <a:cubicBezTo>
                      <a:pt x="101" y="1454"/>
                      <a:pt x="201" y="1354"/>
                      <a:pt x="502" y="1153"/>
                    </a:cubicBezTo>
                    <a:lnTo>
                      <a:pt x="1213" y="442"/>
                    </a:lnTo>
                    <a:lnTo>
                      <a:pt x="1213" y="442"/>
                    </a:lnTo>
                    <a:cubicBezTo>
                      <a:pt x="1505" y="1258"/>
                      <a:pt x="1766" y="1780"/>
                      <a:pt x="1880" y="1780"/>
                    </a:cubicBezTo>
                    <a:cubicBezTo>
                      <a:pt x="1980" y="1780"/>
                      <a:pt x="1755" y="1053"/>
                      <a:pt x="1454" y="201"/>
                    </a:cubicBezTo>
                    <a:lnTo>
                      <a:pt x="1354"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59"/>
              <p:cNvSpPr/>
              <p:nvPr/>
            </p:nvSpPr>
            <p:spPr>
              <a:xfrm>
                <a:off x="3573950" y="1924075"/>
                <a:ext cx="42025" cy="47400"/>
              </a:xfrm>
              <a:custGeom>
                <a:avLst/>
                <a:gdLst/>
                <a:ahLst/>
                <a:cxnLst/>
                <a:rect l="l" t="t" r="r" b="b"/>
                <a:pathLst>
                  <a:path w="1681" h="1896" extrusionOk="0">
                    <a:moveTo>
                      <a:pt x="1560" y="1"/>
                    </a:moveTo>
                    <a:cubicBezTo>
                      <a:pt x="1445" y="1"/>
                      <a:pt x="864" y="362"/>
                      <a:pt x="101" y="743"/>
                    </a:cubicBezTo>
                    <a:lnTo>
                      <a:pt x="1" y="843"/>
                    </a:lnTo>
                    <a:lnTo>
                      <a:pt x="101" y="1044"/>
                    </a:lnTo>
                    <a:cubicBezTo>
                      <a:pt x="527" y="1370"/>
                      <a:pt x="953" y="1470"/>
                      <a:pt x="1154" y="1670"/>
                    </a:cubicBezTo>
                    <a:cubicBezTo>
                      <a:pt x="1455" y="1796"/>
                      <a:pt x="1680" y="1896"/>
                      <a:pt x="1680" y="1896"/>
                    </a:cubicBezTo>
                    <a:cubicBezTo>
                      <a:pt x="1680" y="1796"/>
                      <a:pt x="1580" y="1670"/>
                      <a:pt x="1254" y="1470"/>
                    </a:cubicBezTo>
                    <a:cubicBezTo>
                      <a:pt x="1075" y="1291"/>
                      <a:pt x="715" y="1091"/>
                      <a:pt x="426" y="908"/>
                    </a:cubicBezTo>
                    <a:lnTo>
                      <a:pt x="426" y="908"/>
                    </a:lnTo>
                    <a:cubicBezTo>
                      <a:pt x="1161" y="452"/>
                      <a:pt x="1671" y="16"/>
                      <a:pt x="1580" y="16"/>
                    </a:cubicBezTo>
                    <a:cubicBezTo>
                      <a:pt x="1580" y="6"/>
                      <a:pt x="1573" y="1"/>
                      <a:pt x="1560"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59"/>
              <p:cNvSpPr/>
              <p:nvPr/>
            </p:nvSpPr>
            <p:spPr>
              <a:xfrm>
                <a:off x="3456800" y="1822350"/>
                <a:ext cx="67675" cy="65175"/>
              </a:xfrm>
              <a:custGeom>
                <a:avLst/>
                <a:gdLst/>
                <a:ahLst/>
                <a:cxnLst/>
                <a:rect l="l" t="t" r="r" b="b"/>
                <a:pathLst>
                  <a:path w="2707" h="2607" extrusionOk="0">
                    <a:moveTo>
                      <a:pt x="0" y="0"/>
                    </a:moveTo>
                    <a:cubicBezTo>
                      <a:pt x="0" y="0"/>
                      <a:pt x="201" y="1153"/>
                      <a:pt x="627" y="2406"/>
                    </a:cubicBezTo>
                    <a:lnTo>
                      <a:pt x="627" y="2607"/>
                    </a:lnTo>
                    <a:lnTo>
                      <a:pt x="827" y="2506"/>
                    </a:lnTo>
                    <a:cubicBezTo>
                      <a:pt x="1454" y="2105"/>
                      <a:pt x="1880" y="1579"/>
                      <a:pt x="2181" y="1253"/>
                    </a:cubicBezTo>
                    <a:cubicBezTo>
                      <a:pt x="2506" y="952"/>
                      <a:pt x="2707" y="727"/>
                      <a:pt x="2707" y="727"/>
                    </a:cubicBezTo>
                    <a:cubicBezTo>
                      <a:pt x="2690" y="710"/>
                      <a:pt x="2671" y="703"/>
                      <a:pt x="2648" y="703"/>
                    </a:cubicBezTo>
                    <a:cubicBezTo>
                      <a:pt x="2531" y="703"/>
                      <a:pt x="2332" y="902"/>
                      <a:pt x="2080" y="1153"/>
                    </a:cubicBezTo>
                    <a:cubicBezTo>
                      <a:pt x="1669" y="1346"/>
                      <a:pt x="1281" y="1843"/>
                      <a:pt x="782" y="2171"/>
                    </a:cubicBezTo>
                    <a:lnTo>
                      <a:pt x="782" y="2171"/>
                    </a:lnTo>
                    <a:cubicBezTo>
                      <a:pt x="380" y="978"/>
                      <a:pt x="97" y="0"/>
                      <a:pt x="0"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59"/>
              <p:cNvSpPr/>
              <p:nvPr/>
            </p:nvSpPr>
            <p:spPr>
              <a:xfrm>
                <a:off x="3370325" y="1866825"/>
                <a:ext cx="65200" cy="65675"/>
              </a:xfrm>
              <a:custGeom>
                <a:avLst/>
                <a:gdLst/>
                <a:ahLst/>
                <a:cxnLst/>
                <a:rect l="l" t="t" r="r" b="b"/>
                <a:pathLst>
                  <a:path w="2608" h="2627" extrusionOk="0">
                    <a:moveTo>
                      <a:pt x="727" y="1"/>
                    </a:moveTo>
                    <a:cubicBezTo>
                      <a:pt x="627" y="1"/>
                      <a:pt x="828" y="201"/>
                      <a:pt x="1153" y="627"/>
                    </a:cubicBezTo>
                    <a:cubicBezTo>
                      <a:pt x="1336" y="925"/>
                      <a:pt x="1791" y="1368"/>
                      <a:pt x="2117" y="1844"/>
                    </a:cubicBezTo>
                    <a:lnTo>
                      <a:pt x="2117" y="1844"/>
                    </a:lnTo>
                    <a:cubicBezTo>
                      <a:pt x="949" y="2236"/>
                      <a:pt x="1" y="2512"/>
                      <a:pt x="1" y="2607"/>
                    </a:cubicBezTo>
                    <a:cubicBezTo>
                      <a:pt x="1" y="2620"/>
                      <a:pt x="21" y="2627"/>
                      <a:pt x="60" y="2627"/>
                    </a:cubicBezTo>
                    <a:cubicBezTo>
                      <a:pt x="310" y="2627"/>
                      <a:pt x="1320" y="2363"/>
                      <a:pt x="2407" y="2081"/>
                    </a:cubicBezTo>
                    <a:lnTo>
                      <a:pt x="2607" y="1980"/>
                    </a:lnTo>
                    <a:lnTo>
                      <a:pt x="2507" y="1880"/>
                    </a:lnTo>
                    <a:lnTo>
                      <a:pt x="2507" y="1780"/>
                    </a:lnTo>
                    <a:cubicBezTo>
                      <a:pt x="2081" y="1254"/>
                      <a:pt x="1579" y="828"/>
                      <a:pt x="1254" y="427"/>
                    </a:cubicBezTo>
                    <a:cubicBezTo>
                      <a:pt x="953" y="101"/>
                      <a:pt x="727" y="1"/>
                      <a:pt x="7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59"/>
              <p:cNvSpPr/>
              <p:nvPr/>
            </p:nvSpPr>
            <p:spPr>
              <a:xfrm>
                <a:off x="3414800" y="1958300"/>
                <a:ext cx="67700" cy="65200"/>
              </a:xfrm>
              <a:custGeom>
                <a:avLst/>
                <a:gdLst/>
                <a:ahLst/>
                <a:cxnLst/>
                <a:rect l="l" t="t" r="r" b="b"/>
                <a:pathLst>
                  <a:path w="2708" h="2608" extrusionOk="0">
                    <a:moveTo>
                      <a:pt x="2081" y="1"/>
                    </a:moveTo>
                    <a:lnTo>
                      <a:pt x="1881" y="101"/>
                    </a:lnTo>
                    <a:lnTo>
                      <a:pt x="1881" y="201"/>
                    </a:lnTo>
                    <a:cubicBezTo>
                      <a:pt x="1254" y="627"/>
                      <a:pt x="828" y="1053"/>
                      <a:pt x="527" y="1354"/>
                    </a:cubicBezTo>
                    <a:cubicBezTo>
                      <a:pt x="201" y="1680"/>
                      <a:pt x="1" y="1880"/>
                      <a:pt x="1" y="1880"/>
                    </a:cubicBezTo>
                    <a:cubicBezTo>
                      <a:pt x="1" y="1898"/>
                      <a:pt x="10" y="1906"/>
                      <a:pt x="27" y="1906"/>
                    </a:cubicBezTo>
                    <a:cubicBezTo>
                      <a:pt x="107" y="1906"/>
                      <a:pt x="359" y="1723"/>
                      <a:pt x="628" y="1454"/>
                    </a:cubicBezTo>
                    <a:cubicBezTo>
                      <a:pt x="1038" y="1261"/>
                      <a:pt x="1425" y="859"/>
                      <a:pt x="1923" y="472"/>
                    </a:cubicBezTo>
                    <a:lnTo>
                      <a:pt x="1923" y="472"/>
                    </a:lnTo>
                    <a:cubicBezTo>
                      <a:pt x="2220" y="1648"/>
                      <a:pt x="2612" y="2607"/>
                      <a:pt x="2708" y="2607"/>
                    </a:cubicBezTo>
                    <a:cubicBezTo>
                      <a:pt x="2708" y="2607"/>
                      <a:pt x="2507" y="1555"/>
                      <a:pt x="2081" y="201"/>
                    </a:cubicBezTo>
                    <a:lnTo>
                      <a:pt x="2081"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59"/>
              <p:cNvSpPr/>
              <p:nvPr/>
            </p:nvSpPr>
            <p:spPr>
              <a:xfrm>
                <a:off x="3503775" y="1913325"/>
                <a:ext cx="65200" cy="66325"/>
              </a:xfrm>
              <a:custGeom>
                <a:avLst/>
                <a:gdLst/>
                <a:ahLst/>
                <a:cxnLst/>
                <a:rect l="l" t="t" r="r" b="b"/>
                <a:pathLst>
                  <a:path w="2608" h="2653" extrusionOk="0">
                    <a:moveTo>
                      <a:pt x="2518" y="1"/>
                    </a:moveTo>
                    <a:cubicBezTo>
                      <a:pt x="2223" y="1"/>
                      <a:pt x="1287" y="264"/>
                      <a:pt x="201" y="547"/>
                    </a:cubicBezTo>
                    <a:lnTo>
                      <a:pt x="1" y="647"/>
                    </a:lnTo>
                    <a:lnTo>
                      <a:pt x="101" y="747"/>
                    </a:lnTo>
                    <a:lnTo>
                      <a:pt x="101" y="847"/>
                    </a:lnTo>
                    <a:cubicBezTo>
                      <a:pt x="502" y="1374"/>
                      <a:pt x="1028" y="1900"/>
                      <a:pt x="1354" y="2226"/>
                    </a:cubicBezTo>
                    <a:cubicBezTo>
                      <a:pt x="1602" y="2473"/>
                      <a:pt x="1798" y="2653"/>
                      <a:pt x="1860" y="2653"/>
                    </a:cubicBezTo>
                    <a:cubicBezTo>
                      <a:pt x="1874" y="2653"/>
                      <a:pt x="1881" y="2645"/>
                      <a:pt x="1881" y="2627"/>
                    </a:cubicBezTo>
                    <a:cubicBezTo>
                      <a:pt x="1881" y="2627"/>
                      <a:pt x="1755" y="2426"/>
                      <a:pt x="1455" y="2000"/>
                    </a:cubicBezTo>
                    <a:cubicBezTo>
                      <a:pt x="1154" y="1723"/>
                      <a:pt x="789" y="1338"/>
                      <a:pt x="400" y="788"/>
                    </a:cubicBezTo>
                    <a:lnTo>
                      <a:pt x="400" y="788"/>
                    </a:lnTo>
                    <a:cubicBezTo>
                      <a:pt x="1656" y="415"/>
                      <a:pt x="2607" y="116"/>
                      <a:pt x="2607" y="20"/>
                    </a:cubicBezTo>
                    <a:cubicBezTo>
                      <a:pt x="2594" y="7"/>
                      <a:pt x="2564" y="1"/>
                      <a:pt x="2518"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59"/>
              <p:cNvSpPr/>
              <p:nvPr/>
            </p:nvSpPr>
            <p:spPr>
              <a:xfrm>
                <a:off x="2783225" y="3428175"/>
                <a:ext cx="237500" cy="352275"/>
              </a:xfrm>
              <a:custGeom>
                <a:avLst/>
                <a:gdLst/>
                <a:ahLst/>
                <a:cxnLst/>
                <a:rect l="l" t="t" r="r" b="b"/>
                <a:pathLst>
                  <a:path w="9500" h="14091" extrusionOk="0">
                    <a:moveTo>
                      <a:pt x="107" y="1"/>
                    </a:moveTo>
                    <a:cubicBezTo>
                      <a:pt x="105" y="1"/>
                      <a:pt x="102" y="1"/>
                      <a:pt x="101" y="3"/>
                    </a:cubicBezTo>
                    <a:cubicBezTo>
                      <a:pt x="1" y="3"/>
                      <a:pt x="2081" y="3236"/>
                      <a:pt x="4587" y="7096"/>
                    </a:cubicBezTo>
                    <a:cubicBezTo>
                      <a:pt x="7153" y="10994"/>
                      <a:pt x="9330" y="14091"/>
                      <a:pt x="9398" y="14091"/>
                    </a:cubicBezTo>
                    <a:cubicBezTo>
                      <a:pt x="9399" y="14091"/>
                      <a:pt x="9399" y="14090"/>
                      <a:pt x="9399" y="14088"/>
                    </a:cubicBezTo>
                    <a:cubicBezTo>
                      <a:pt x="9499" y="14088"/>
                      <a:pt x="7394" y="10855"/>
                      <a:pt x="4888" y="6996"/>
                    </a:cubicBezTo>
                    <a:cubicBezTo>
                      <a:pt x="2322" y="3097"/>
                      <a:pt x="266" y="1"/>
                      <a:pt x="10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59"/>
              <p:cNvSpPr/>
              <p:nvPr/>
            </p:nvSpPr>
            <p:spPr>
              <a:xfrm>
                <a:off x="2728100" y="3480150"/>
                <a:ext cx="326450" cy="212000"/>
              </a:xfrm>
              <a:custGeom>
                <a:avLst/>
                <a:gdLst/>
                <a:ahLst/>
                <a:cxnLst/>
                <a:rect l="l" t="t" r="r" b="b"/>
                <a:pathLst>
                  <a:path w="13058" h="8480" extrusionOk="0">
                    <a:moveTo>
                      <a:pt x="13045" y="0"/>
                    </a:moveTo>
                    <a:cubicBezTo>
                      <a:pt x="12807" y="0"/>
                      <a:pt x="9934" y="1845"/>
                      <a:pt x="6466" y="4190"/>
                    </a:cubicBezTo>
                    <a:cubicBezTo>
                      <a:pt x="2832" y="6470"/>
                      <a:pt x="0" y="8475"/>
                      <a:pt x="0" y="8475"/>
                    </a:cubicBezTo>
                    <a:cubicBezTo>
                      <a:pt x="3" y="8478"/>
                      <a:pt x="7" y="8479"/>
                      <a:pt x="13" y="8479"/>
                    </a:cubicBezTo>
                    <a:cubicBezTo>
                      <a:pt x="251" y="8479"/>
                      <a:pt x="3124" y="6637"/>
                      <a:pt x="6592" y="4390"/>
                    </a:cubicBezTo>
                    <a:cubicBezTo>
                      <a:pt x="10226" y="1984"/>
                      <a:pt x="13058" y="4"/>
                      <a:pt x="13058" y="4"/>
                    </a:cubicBezTo>
                    <a:cubicBezTo>
                      <a:pt x="13055" y="2"/>
                      <a:pt x="13051" y="0"/>
                      <a:pt x="13045"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59"/>
              <p:cNvSpPr/>
              <p:nvPr/>
            </p:nvSpPr>
            <p:spPr>
              <a:xfrm>
                <a:off x="2842750" y="3420025"/>
                <a:ext cx="78350" cy="357875"/>
              </a:xfrm>
              <a:custGeom>
                <a:avLst/>
                <a:gdLst/>
                <a:ahLst/>
                <a:cxnLst/>
                <a:rect l="l" t="t" r="r" b="b"/>
                <a:pathLst>
                  <a:path w="3134" h="14315" extrusionOk="0">
                    <a:moveTo>
                      <a:pt x="3033" y="1"/>
                    </a:moveTo>
                    <a:cubicBezTo>
                      <a:pt x="3011" y="1"/>
                      <a:pt x="2294" y="3196"/>
                      <a:pt x="1479" y="7121"/>
                    </a:cubicBezTo>
                    <a:cubicBezTo>
                      <a:pt x="627" y="11081"/>
                      <a:pt x="1" y="14214"/>
                      <a:pt x="126" y="14314"/>
                    </a:cubicBezTo>
                    <a:cubicBezTo>
                      <a:pt x="226" y="14314"/>
                      <a:pt x="953" y="11081"/>
                      <a:pt x="1680" y="7121"/>
                    </a:cubicBezTo>
                    <a:cubicBezTo>
                      <a:pt x="2507" y="3136"/>
                      <a:pt x="3133" y="3"/>
                      <a:pt x="3033" y="3"/>
                    </a:cubicBezTo>
                    <a:cubicBezTo>
                      <a:pt x="3033" y="2"/>
                      <a:pt x="3033" y="1"/>
                      <a:pt x="3033"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59"/>
              <p:cNvSpPr/>
              <p:nvPr/>
            </p:nvSpPr>
            <p:spPr>
              <a:xfrm>
                <a:off x="2701775" y="3540150"/>
                <a:ext cx="391625" cy="81325"/>
              </a:xfrm>
              <a:custGeom>
                <a:avLst/>
                <a:gdLst/>
                <a:ahLst/>
                <a:cxnLst/>
                <a:rect l="l" t="t" r="r" b="b"/>
                <a:pathLst>
                  <a:path w="15665" h="3253" extrusionOk="0">
                    <a:moveTo>
                      <a:pt x="41" y="1"/>
                    </a:moveTo>
                    <a:cubicBezTo>
                      <a:pt x="14" y="1"/>
                      <a:pt x="1" y="4"/>
                      <a:pt x="1" y="10"/>
                    </a:cubicBezTo>
                    <a:cubicBezTo>
                      <a:pt x="1" y="110"/>
                      <a:pt x="3459" y="837"/>
                      <a:pt x="7745" y="1790"/>
                    </a:cubicBezTo>
                    <a:cubicBezTo>
                      <a:pt x="11858" y="2565"/>
                      <a:pt x="15133" y="3253"/>
                      <a:pt x="15525" y="3253"/>
                    </a:cubicBezTo>
                    <a:cubicBezTo>
                      <a:pt x="15551" y="3253"/>
                      <a:pt x="15565" y="3250"/>
                      <a:pt x="15565" y="3243"/>
                    </a:cubicBezTo>
                    <a:cubicBezTo>
                      <a:pt x="15665" y="3143"/>
                      <a:pt x="12131" y="2416"/>
                      <a:pt x="7845" y="1464"/>
                    </a:cubicBezTo>
                    <a:cubicBezTo>
                      <a:pt x="3826" y="688"/>
                      <a:pt x="447" y="1"/>
                      <a:pt x="4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59"/>
              <p:cNvSpPr/>
              <p:nvPr/>
            </p:nvSpPr>
            <p:spPr>
              <a:xfrm>
                <a:off x="2960550" y="3694525"/>
                <a:ext cx="60175" cy="70200"/>
              </a:xfrm>
              <a:custGeom>
                <a:avLst/>
                <a:gdLst/>
                <a:ahLst/>
                <a:cxnLst/>
                <a:rect l="l" t="t" r="r" b="b"/>
                <a:pathLst>
                  <a:path w="2407" h="2808" extrusionOk="0">
                    <a:moveTo>
                      <a:pt x="0" y="1"/>
                    </a:moveTo>
                    <a:lnTo>
                      <a:pt x="0" y="201"/>
                    </a:lnTo>
                    <a:cubicBezTo>
                      <a:pt x="0" y="928"/>
                      <a:pt x="0" y="1555"/>
                      <a:pt x="101" y="2081"/>
                    </a:cubicBezTo>
                    <a:cubicBezTo>
                      <a:pt x="101" y="2507"/>
                      <a:pt x="201" y="2808"/>
                      <a:pt x="201" y="2808"/>
                    </a:cubicBezTo>
                    <a:cubicBezTo>
                      <a:pt x="201" y="2808"/>
                      <a:pt x="301" y="2507"/>
                      <a:pt x="301" y="1981"/>
                    </a:cubicBezTo>
                    <a:cubicBezTo>
                      <a:pt x="301" y="1564"/>
                      <a:pt x="205" y="956"/>
                      <a:pt x="201" y="343"/>
                    </a:cubicBezTo>
                    <a:lnTo>
                      <a:pt x="201" y="343"/>
                    </a:lnTo>
                    <a:cubicBezTo>
                      <a:pt x="1410" y="845"/>
                      <a:pt x="2406" y="1154"/>
                      <a:pt x="2406" y="1154"/>
                    </a:cubicBezTo>
                    <a:cubicBezTo>
                      <a:pt x="2406" y="1028"/>
                      <a:pt x="1454" y="627"/>
                      <a:pt x="201" y="101"/>
                    </a:cubicBezTo>
                    <a:lnTo>
                      <a:pt x="0"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59"/>
              <p:cNvSpPr/>
              <p:nvPr/>
            </p:nvSpPr>
            <p:spPr>
              <a:xfrm>
                <a:off x="2936750" y="3657550"/>
                <a:ext cx="42000" cy="50150"/>
              </a:xfrm>
              <a:custGeom>
                <a:avLst/>
                <a:gdLst/>
                <a:ahLst/>
                <a:cxnLst/>
                <a:rect l="l" t="t" r="r" b="b"/>
                <a:pathLst>
                  <a:path w="1680" h="2006" extrusionOk="0">
                    <a:moveTo>
                      <a:pt x="0" y="1"/>
                    </a:moveTo>
                    <a:lnTo>
                      <a:pt x="0" y="227"/>
                    </a:lnTo>
                    <a:lnTo>
                      <a:pt x="0" y="327"/>
                    </a:lnTo>
                    <a:cubicBezTo>
                      <a:pt x="0" y="753"/>
                      <a:pt x="0" y="1154"/>
                      <a:pt x="125" y="1480"/>
                    </a:cubicBezTo>
                    <a:cubicBezTo>
                      <a:pt x="125" y="1780"/>
                      <a:pt x="226" y="2006"/>
                      <a:pt x="226" y="2006"/>
                    </a:cubicBezTo>
                    <a:cubicBezTo>
                      <a:pt x="226" y="2006"/>
                      <a:pt x="326" y="1780"/>
                      <a:pt x="326" y="1480"/>
                    </a:cubicBezTo>
                    <a:cubicBezTo>
                      <a:pt x="326" y="1197"/>
                      <a:pt x="250" y="857"/>
                      <a:pt x="296" y="493"/>
                    </a:cubicBezTo>
                    <a:lnTo>
                      <a:pt x="296" y="493"/>
                    </a:lnTo>
                    <a:cubicBezTo>
                      <a:pt x="908" y="725"/>
                      <a:pt x="1437" y="879"/>
                      <a:pt x="1615" y="879"/>
                    </a:cubicBezTo>
                    <a:cubicBezTo>
                      <a:pt x="1657" y="879"/>
                      <a:pt x="1679" y="871"/>
                      <a:pt x="1679" y="853"/>
                    </a:cubicBezTo>
                    <a:cubicBezTo>
                      <a:pt x="1679" y="853"/>
                      <a:pt x="1053" y="427"/>
                      <a:pt x="226" y="126"/>
                    </a:cubicBezTo>
                    <a:lnTo>
                      <a:pt x="0"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59"/>
              <p:cNvSpPr/>
              <p:nvPr/>
            </p:nvSpPr>
            <p:spPr>
              <a:xfrm>
                <a:off x="2991875" y="3456800"/>
                <a:ext cx="70200" cy="59800"/>
              </a:xfrm>
              <a:custGeom>
                <a:avLst/>
                <a:gdLst/>
                <a:ahLst/>
                <a:cxnLst/>
                <a:rect l="l" t="t" r="r" b="b"/>
                <a:pathLst>
                  <a:path w="2808" h="2392" extrusionOk="0">
                    <a:moveTo>
                      <a:pt x="1134" y="1"/>
                    </a:moveTo>
                    <a:cubicBezTo>
                      <a:pt x="1007" y="1"/>
                      <a:pt x="599" y="1006"/>
                      <a:pt x="101" y="2191"/>
                    </a:cubicBezTo>
                    <a:lnTo>
                      <a:pt x="1" y="2392"/>
                    </a:lnTo>
                    <a:lnTo>
                      <a:pt x="301" y="2392"/>
                    </a:lnTo>
                    <a:cubicBezTo>
                      <a:pt x="1053" y="2392"/>
                      <a:pt x="1680" y="2292"/>
                      <a:pt x="2081" y="2292"/>
                    </a:cubicBezTo>
                    <a:cubicBezTo>
                      <a:pt x="2507" y="2191"/>
                      <a:pt x="2808" y="2191"/>
                      <a:pt x="2808" y="2091"/>
                    </a:cubicBezTo>
                    <a:lnTo>
                      <a:pt x="385" y="2091"/>
                    </a:lnTo>
                    <a:cubicBezTo>
                      <a:pt x="872" y="931"/>
                      <a:pt x="1248" y="11"/>
                      <a:pt x="1153" y="11"/>
                    </a:cubicBezTo>
                    <a:cubicBezTo>
                      <a:pt x="1148" y="4"/>
                      <a:pt x="1142" y="1"/>
                      <a:pt x="1134"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59"/>
              <p:cNvSpPr/>
              <p:nvPr/>
            </p:nvSpPr>
            <p:spPr>
              <a:xfrm>
                <a:off x="2958050" y="3495900"/>
                <a:ext cx="49525" cy="44525"/>
              </a:xfrm>
              <a:custGeom>
                <a:avLst/>
                <a:gdLst/>
                <a:ahLst/>
                <a:cxnLst/>
                <a:rect l="l" t="t" r="r" b="b"/>
                <a:pathLst>
                  <a:path w="1981" h="1781" extrusionOk="0">
                    <a:moveTo>
                      <a:pt x="827" y="1"/>
                    </a:moveTo>
                    <a:cubicBezTo>
                      <a:pt x="727" y="1"/>
                      <a:pt x="401" y="627"/>
                      <a:pt x="0" y="1580"/>
                    </a:cubicBezTo>
                    <a:lnTo>
                      <a:pt x="0" y="1680"/>
                    </a:lnTo>
                    <a:lnTo>
                      <a:pt x="201" y="1780"/>
                    </a:lnTo>
                    <a:cubicBezTo>
                      <a:pt x="727" y="1780"/>
                      <a:pt x="1153" y="1680"/>
                      <a:pt x="1454" y="1680"/>
                    </a:cubicBezTo>
                    <a:cubicBezTo>
                      <a:pt x="1780" y="1580"/>
                      <a:pt x="1980" y="1580"/>
                      <a:pt x="1980" y="1580"/>
                    </a:cubicBezTo>
                    <a:cubicBezTo>
                      <a:pt x="1980" y="1454"/>
                      <a:pt x="1780" y="1454"/>
                      <a:pt x="1454" y="1454"/>
                    </a:cubicBezTo>
                    <a:lnTo>
                      <a:pt x="378" y="1454"/>
                    </a:lnTo>
                    <a:cubicBezTo>
                      <a:pt x="658" y="629"/>
                      <a:pt x="827" y="93"/>
                      <a:pt x="8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59"/>
              <p:cNvSpPr/>
              <p:nvPr/>
            </p:nvSpPr>
            <p:spPr>
              <a:xfrm>
                <a:off x="2889750" y="3435750"/>
                <a:ext cx="47025" cy="44525"/>
              </a:xfrm>
              <a:custGeom>
                <a:avLst/>
                <a:gdLst/>
                <a:ahLst/>
                <a:cxnLst/>
                <a:rect l="l" t="t" r="r" b="b"/>
                <a:pathLst>
                  <a:path w="1881" h="1781" extrusionOk="0">
                    <a:moveTo>
                      <a:pt x="0" y="1"/>
                    </a:moveTo>
                    <a:cubicBezTo>
                      <a:pt x="0" y="1"/>
                      <a:pt x="126" y="728"/>
                      <a:pt x="426" y="1680"/>
                    </a:cubicBezTo>
                    <a:lnTo>
                      <a:pt x="527" y="1780"/>
                    </a:lnTo>
                    <a:lnTo>
                      <a:pt x="627" y="1680"/>
                    </a:lnTo>
                    <a:lnTo>
                      <a:pt x="752" y="1680"/>
                    </a:lnTo>
                    <a:lnTo>
                      <a:pt x="1579" y="853"/>
                    </a:lnTo>
                    <a:cubicBezTo>
                      <a:pt x="1780" y="527"/>
                      <a:pt x="1880" y="427"/>
                      <a:pt x="1880" y="427"/>
                    </a:cubicBezTo>
                    <a:cubicBezTo>
                      <a:pt x="1880" y="400"/>
                      <a:pt x="1866" y="387"/>
                      <a:pt x="1841" y="387"/>
                    </a:cubicBezTo>
                    <a:cubicBezTo>
                      <a:pt x="1773" y="387"/>
                      <a:pt x="1626" y="481"/>
                      <a:pt x="1479" y="627"/>
                    </a:cubicBezTo>
                    <a:cubicBezTo>
                      <a:pt x="1201" y="820"/>
                      <a:pt x="941" y="1067"/>
                      <a:pt x="668" y="1339"/>
                    </a:cubicBezTo>
                    <a:lnTo>
                      <a:pt x="668" y="1339"/>
                    </a:lnTo>
                    <a:cubicBezTo>
                      <a:pt x="375" y="523"/>
                      <a:pt x="115" y="1"/>
                      <a:pt x="0"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59"/>
              <p:cNvSpPr/>
              <p:nvPr/>
            </p:nvSpPr>
            <p:spPr>
              <a:xfrm>
                <a:off x="2991875" y="3578875"/>
                <a:ext cx="42000" cy="47375"/>
              </a:xfrm>
              <a:custGeom>
                <a:avLst/>
                <a:gdLst/>
                <a:ahLst/>
                <a:cxnLst/>
                <a:rect l="l" t="t" r="r" b="b"/>
                <a:pathLst>
                  <a:path w="1680" h="1895" extrusionOk="0">
                    <a:moveTo>
                      <a:pt x="1536" y="0"/>
                    </a:moveTo>
                    <a:cubicBezTo>
                      <a:pt x="1428" y="0"/>
                      <a:pt x="846" y="393"/>
                      <a:pt x="101" y="867"/>
                    </a:cubicBezTo>
                    <a:lnTo>
                      <a:pt x="1" y="968"/>
                    </a:lnTo>
                    <a:lnTo>
                      <a:pt x="101" y="1068"/>
                    </a:lnTo>
                    <a:cubicBezTo>
                      <a:pt x="527" y="1394"/>
                      <a:pt x="928" y="1594"/>
                      <a:pt x="1254" y="1694"/>
                    </a:cubicBezTo>
                    <a:cubicBezTo>
                      <a:pt x="1454" y="1795"/>
                      <a:pt x="1680" y="1895"/>
                      <a:pt x="1680" y="1895"/>
                    </a:cubicBezTo>
                    <a:cubicBezTo>
                      <a:pt x="1680" y="1895"/>
                      <a:pt x="1554" y="1694"/>
                      <a:pt x="1354" y="1594"/>
                    </a:cubicBezTo>
                    <a:cubicBezTo>
                      <a:pt x="1088" y="1417"/>
                      <a:pt x="802" y="1220"/>
                      <a:pt x="444" y="968"/>
                    </a:cubicBezTo>
                    <a:lnTo>
                      <a:pt x="444" y="968"/>
                    </a:lnTo>
                    <a:cubicBezTo>
                      <a:pt x="1131" y="491"/>
                      <a:pt x="1672" y="132"/>
                      <a:pt x="1554" y="15"/>
                    </a:cubicBezTo>
                    <a:cubicBezTo>
                      <a:pt x="1554" y="5"/>
                      <a:pt x="1548" y="0"/>
                      <a:pt x="1536"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59"/>
              <p:cNvSpPr/>
              <p:nvPr/>
            </p:nvSpPr>
            <p:spPr>
              <a:xfrm>
                <a:off x="2874075" y="3480075"/>
                <a:ext cx="68325" cy="62850"/>
              </a:xfrm>
              <a:custGeom>
                <a:avLst/>
                <a:gdLst/>
                <a:ahLst/>
                <a:cxnLst/>
                <a:rect l="l" t="t" r="r" b="b"/>
                <a:pathLst>
                  <a:path w="2733" h="2514" extrusionOk="0">
                    <a:moveTo>
                      <a:pt x="19" y="1"/>
                    </a:moveTo>
                    <a:cubicBezTo>
                      <a:pt x="12" y="1"/>
                      <a:pt x="6" y="3"/>
                      <a:pt x="1" y="7"/>
                    </a:cubicBezTo>
                    <a:cubicBezTo>
                      <a:pt x="1" y="7"/>
                      <a:pt x="226" y="1060"/>
                      <a:pt x="627" y="2413"/>
                    </a:cubicBezTo>
                    <a:lnTo>
                      <a:pt x="627" y="2513"/>
                    </a:lnTo>
                    <a:lnTo>
                      <a:pt x="853" y="2413"/>
                    </a:lnTo>
                    <a:cubicBezTo>
                      <a:pt x="1479" y="1987"/>
                      <a:pt x="1880" y="1586"/>
                      <a:pt x="2206" y="1260"/>
                    </a:cubicBezTo>
                    <a:cubicBezTo>
                      <a:pt x="2507" y="834"/>
                      <a:pt x="2733" y="634"/>
                      <a:pt x="2733" y="634"/>
                    </a:cubicBezTo>
                    <a:lnTo>
                      <a:pt x="2733" y="634"/>
                    </a:lnTo>
                    <a:cubicBezTo>
                      <a:pt x="2733" y="634"/>
                      <a:pt x="2407" y="734"/>
                      <a:pt x="2106" y="1060"/>
                    </a:cubicBezTo>
                    <a:cubicBezTo>
                      <a:pt x="1698" y="1348"/>
                      <a:pt x="1290" y="1751"/>
                      <a:pt x="815" y="2159"/>
                    </a:cubicBezTo>
                    <a:lnTo>
                      <a:pt x="815" y="2159"/>
                    </a:lnTo>
                    <a:cubicBezTo>
                      <a:pt x="511" y="940"/>
                      <a:pt x="156" y="1"/>
                      <a:pt x="19"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59"/>
              <p:cNvSpPr/>
              <p:nvPr/>
            </p:nvSpPr>
            <p:spPr>
              <a:xfrm>
                <a:off x="2832725" y="3616200"/>
                <a:ext cx="67700" cy="62850"/>
              </a:xfrm>
              <a:custGeom>
                <a:avLst/>
                <a:gdLst/>
                <a:ahLst/>
                <a:cxnLst/>
                <a:rect l="l" t="t" r="r" b="b"/>
                <a:pathLst>
                  <a:path w="2708" h="2514" extrusionOk="0">
                    <a:moveTo>
                      <a:pt x="2081" y="1"/>
                    </a:moveTo>
                    <a:lnTo>
                      <a:pt x="1880" y="101"/>
                    </a:lnTo>
                    <a:cubicBezTo>
                      <a:pt x="1254" y="527"/>
                      <a:pt x="828" y="928"/>
                      <a:pt x="527" y="1354"/>
                    </a:cubicBezTo>
                    <a:cubicBezTo>
                      <a:pt x="201" y="1655"/>
                      <a:pt x="1" y="1881"/>
                      <a:pt x="1" y="1881"/>
                    </a:cubicBezTo>
                    <a:cubicBezTo>
                      <a:pt x="101" y="1881"/>
                      <a:pt x="301" y="1780"/>
                      <a:pt x="627" y="1454"/>
                    </a:cubicBezTo>
                    <a:cubicBezTo>
                      <a:pt x="1014" y="1165"/>
                      <a:pt x="1423" y="758"/>
                      <a:pt x="1924" y="348"/>
                    </a:cubicBezTo>
                    <a:lnTo>
                      <a:pt x="1924" y="348"/>
                    </a:lnTo>
                    <a:cubicBezTo>
                      <a:pt x="2287" y="1571"/>
                      <a:pt x="2583" y="2514"/>
                      <a:pt x="2693" y="2514"/>
                    </a:cubicBezTo>
                    <a:cubicBezTo>
                      <a:pt x="2698" y="2514"/>
                      <a:pt x="2703" y="2512"/>
                      <a:pt x="2707" y="2507"/>
                    </a:cubicBezTo>
                    <a:cubicBezTo>
                      <a:pt x="2707" y="2507"/>
                      <a:pt x="2507" y="1454"/>
                      <a:pt x="2081" y="101"/>
                    </a:cubicBezTo>
                    <a:lnTo>
                      <a:pt x="2081"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59"/>
              <p:cNvSpPr/>
              <p:nvPr/>
            </p:nvSpPr>
            <p:spPr>
              <a:xfrm>
                <a:off x="2921075" y="3569225"/>
                <a:ext cx="65825" cy="67675"/>
              </a:xfrm>
              <a:custGeom>
                <a:avLst/>
                <a:gdLst/>
                <a:ahLst/>
                <a:cxnLst/>
                <a:rect l="l" t="t" r="r" b="b"/>
                <a:pathLst>
                  <a:path w="2633" h="2707" extrusionOk="0">
                    <a:moveTo>
                      <a:pt x="2632" y="0"/>
                    </a:moveTo>
                    <a:lnTo>
                      <a:pt x="2632" y="0"/>
                    </a:lnTo>
                    <a:cubicBezTo>
                      <a:pt x="2632" y="0"/>
                      <a:pt x="1479" y="201"/>
                      <a:pt x="226" y="627"/>
                    </a:cubicBezTo>
                    <a:lnTo>
                      <a:pt x="0" y="627"/>
                    </a:lnTo>
                    <a:lnTo>
                      <a:pt x="126" y="827"/>
                    </a:lnTo>
                    <a:cubicBezTo>
                      <a:pt x="527" y="1454"/>
                      <a:pt x="1053" y="1880"/>
                      <a:pt x="1379" y="2181"/>
                    </a:cubicBezTo>
                    <a:lnTo>
                      <a:pt x="1880" y="2707"/>
                    </a:lnTo>
                    <a:cubicBezTo>
                      <a:pt x="2006" y="2707"/>
                      <a:pt x="1780" y="2406"/>
                      <a:pt x="1479" y="2080"/>
                    </a:cubicBezTo>
                    <a:cubicBezTo>
                      <a:pt x="1263" y="1672"/>
                      <a:pt x="794" y="1287"/>
                      <a:pt x="468" y="792"/>
                    </a:cubicBezTo>
                    <a:lnTo>
                      <a:pt x="468" y="792"/>
                    </a:lnTo>
                    <a:cubicBezTo>
                      <a:pt x="1658" y="495"/>
                      <a:pt x="2632" y="97"/>
                      <a:pt x="2632"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59"/>
              <p:cNvSpPr/>
              <p:nvPr/>
            </p:nvSpPr>
            <p:spPr>
              <a:xfrm>
                <a:off x="3620950" y="3255925"/>
                <a:ext cx="109675" cy="164200"/>
              </a:xfrm>
              <a:custGeom>
                <a:avLst/>
                <a:gdLst/>
                <a:ahLst/>
                <a:cxnLst/>
                <a:rect l="l" t="t" r="r" b="b"/>
                <a:pathLst>
                  <a:path w="4387" h="6568" extrusionOk="0">
                    <a:moveTo>
                      <a:pt x="1" y="1"/>
                    </a:moveTo>
                    <a:cubicBezTo>
                      <a:pt x="1" y="1"/>
                      <a:pt x="953" y="1555"/>
                      <a:pt x="2206" y="3334"/>
                    </a:cubicBezTo>
                    <a:cubicBezTo>
                      <a:pt x="3334" y="5114"/>
                      <a:pt x="4387" y="6567"/>
                      <a:pt x="4387" y="6567"/>
                    </a:cubicBezTo>
                    <a:cubicBezTo>
                      <a:pt x="4387" y="6567"/>
                      <a:pt x="3459" y="5114"/>
                      <a:pt x="2306" y="3234"/>
                    </a:cubicBezTo>
                    <a:cubicBezTo>
                      <a:pt x="1053" y="1454"/>
                      <a:pt x="101" y="1"/>
                      <a:pt x="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59"/>
              <p:cNvSpPr/>
              <p:nvPr/>
            </p:nvSpPr>
            <p:spPr>
              <a:xfrm>
                <a:off x="3594625" y="3279125"/>
                <a:ext cx="151675" cy="99825"/>
              </a:xfrm>
              <a:custGeom>
                <a:avLst/>
                <a:gdLst/>
                <a:ahLst/>
                <a:cxnLst/>
                <a:rect l="l" t="t" r="r" b="b"/>
                <a:pathLst>
                  <a:path w="6067" h="3993" extrusionOk="0">
                    <a:moveTo>
                      <a:pt x="6066" y="0"/>
                    </a:moveTo>
                    <a:cubicBezTo>
                      <a:pt x="6066" y="0"/>
                      <a:pt x="4713" y="852"/>
                      <a:pt x="3034" y="1980"/>
                    </a:cubicBezTo>
                    <a:cubicBezTo>
                      <a:pt x="1379" y="3033"/>
                      <a:pt x="1" y="3985"/>
                      <a:pt x="1" y="3985"/>
                    </a:cubicBezTo>
                    <a:cubicBezTo>
                      <a:pt x="7" y="3990"/>
                      <a:pt x="16" y="3992"/>
                      <a:pt x="28" y="3992"/>
                    </a:cubicBezTo>
                    <a:cubicBezTo>
                      <a:pt x="259" y="3992"/>
                      <a:pt x="1560" y="3083"/>
                      <a:pt x="3134" y="2105"/>
                    </a:cubicBezTo>
                    <a:cubicBezTo>
                      <a:pt x="4813" y="952"/>
                      <a:pt x="6066" y="100"/>
                      <a:pt x="6066"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59"/>
              <p:cNvSpPr/>
              <p:nvPr/>
            </p:nvSpPr>
            <p:spPr>
              <a:xfrm>
                <a:off x="3649775" y="3253425"/>
                <a:ext cx="36375" cy="164175"/>
              </a:xfrm>
              <a:custGeom>
                <a:avLst/>
                <a:gdLst/>
                <a:ahLst/>
                <a:cxnLst/>
                <a:rect l="l" t="t" r="r" b="b"/>
                <a:pathLst>
                  <a:path w="1455" h="6567" extrusionOk="0">
                    <a:moveTo>
                      <a:pt x="1354" y="0"/>
                    </a:moveTo>
                    <a:cubicBezTo>
                      <a:pt x="1354" y="0"/>
                      <a:pt x="1053" y="1454"/>
                      <a:pt x="627" y="3234"/>
                    </a:cubicBezTo>
                    <a:cubicBezTo>
                      <a:pt x="201" y="5113"/>
                      <a:pt x="1" y="6567"/>
                      <a:pt x="1" y="6567"/>
                    </a:cubicBezTo>
                    <a:cubicBezTo>
                      <a:pt x="1" y="6567"/>
                      <a:pt x="427" y="5113"/>
                      <a:pt x="727" y="3334"/>
                    </a:cubicBezTo>
                    <a:cubicBezTo>
                      <a:pt x="1153" y="1454"/>
                      <a:pt x="1454" y="0"/>
                      <a:pt x="1354"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59"/>
              <p:cNvSpPr/>
              <p:nvPr/>
            </p:nvSpPr>
            <p:spPr>
              <a:xfrm>
                <a:off x="3582100" y="3307925"/>
                <a:ext cx="182350" cy="39500"/>
              </a:xfrm>
              <a:custGeom>
                <a:avLst/>
                <a:gdLst/>
                <a:ahLst/>
                <a:cxnLst/>
                <a:rect l="l" t="t" r="r" b="b"/>
                <a:pathLst>
                  <a:path w="7294" h="1580" extrusionOk="0">
                    <a:moveTo>
                      <a:pt x="1" y="1"/>
                    </a:moveTo>
                    <a:cubicBezTo>
                      <a:pt x="1" y="101"/>
                      <a:pt x="1655" y="427"/>
                      <a:pt x="3635" y="828"/>
                    </a:cubicBezTo>
                    <a:cubicBezTo>
                      <a:pt x="5640" y="1254"/>
                      <a:pt x="7294" y="1580"/>
                      <a:pt x="7294" y="1580"/>
                    </a:cubicBezTo>
                    <a:cubicBezTo>
                      <a:pt x="7294" y="1455"/>
                      <a:pt x="5740" y="1154"/>
                      <a:pt x="3635" y="728"/>
                    </a:cubicBezTo>
                    <a:cubicBezTo>
                      <a:pt x="1655" y="327"/>
                      <a:pt x="101" y="1"/>
                      <a:pt x="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59"/>
              <p:cNvSpPr/>
              <p:nvPr/>
            </p:nvSpPr>
            <p:spPr>
              <a:xfrm>
                <a:off x="3613425" y="3253425"/>
                <a:ext cx="28225" cy="31350"/>
              </a:xfrm>
              <a:custGeom>
                <a:avLst/>
                <a:gdLst/>
                <a:ahLst/>
                <a:cxnLst/>
                <a:rect l="l" t="t" r="r" b="b"/>
                <a:pathLst>
                  <a:path w="1129" h="1254" extrusionOk="0">
                    <a:moveTo>
                      <a:pt x="1028" y="0"/>
                    </a:moveTo>
                    <a:cubicBezTo>
                      <a:pt x="1028" y="0"/>
                      <a:pt x="928" y="101"/>
                      <a:pt x="928" y="301"/>
                    </a:cubicBezTo>
                    <a:cubicBezTo>
                      <a:pt x="1028" y="502"/>
                      <a:pt x="1028" y="828"/>
                      <a:pt x="1028" y="1128"/>
                    </a:cubicBezTo>
                    <a:cubicBezTo>
                      <a:pt x="502" y="828"/>
                      <a:pt x="1" y="727"/>
                      <a:pt x="1" y="727"/>
                    </a:cubicBezTo>
                    <a:lnTo>
                      <a:pt x="1" y="727"/>
                    </a:lnTo>
                    <a:cubicBezTo>
                      <a:pt x="1" y="727"/>
                      <a:pt x="402" y="928"/>
                      <a:pt x="1028" y="1254"/>
                    </a:cubicBezTo>
                    <a:lnTo>
                      <a:pt x="1129" y="1254"/>
                    </a:lnTo>
                    <a:lnTo>
                      <a:pt x="1129" y="1128"/>
                    </a:lnTo>
                    <a:cubicBezTo>
                      <a:pt x="1129" y="828"/>
                      <a:pt x="1129" y="502"/>
                      <a:pt x="1028" y="301"/>
                    </a:cubicBezTo>
                    <a:lnTo>
                      <a:pt x="1028"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59"/>
              <p:cNvSpPr/>
              <p:nvPr/>
            </p:nvSpPr>
            <p:spPr>
              <a:xfrm>
                <a:off x="3701775" y="3381250"/>
                <a:ext cx="28850" cy="31350"/>
              </a:xfrm>
              <a:custGeom>
                <a:avLst/>
                <a:gdLst/>
                <a:ahLst/>
                <a:cxnLst/>
                <a:rect l="l" t="t" r="r" b="b"/>
                <a:pathLst>
                  <a:path w="1154" h="1254" extrusionOk="0">
                    <a:moveTo>
                      <a:pt x="1" y="0"/>
                    </a:moveTo>
                    <a:lnTo>
                      <a:pt x="1" y="101"/>
                    </a:lnTo>
                    <a:cubicBezTo>
                      <a:pt x="1" y="401"/>
                      <a:pt x="101" y="727"/>
                      <a:pt x="101" y="928"/>
                    </a:cubicBezTo>
                    <a:cubicBezTo>
                      <a:pt x="101" y="1153"/>
                      <a:pt x="101" y="1253"/>
                      <a:pt x="226" y="1253"/>
                    </a:cubicBezTo>
                    <a:lnTo>
                      <a:pt x="226" y="928"/>
                    </a:lnTo>
                    <a:lnTo>
                      <a:pt x="226" y="149"/>
                    </a:lnTo>
                    <a:lnTo>
                      <a:pt x="226" y="149"/>
                    </a:lnTo>
                    <a:cubicBezTo>
                      <a:pt x="708" y="335"/>
                      <a:pt x="1154" y="527"/>
                      <a:pt x="1154" y="527"/>
                    </a:cubicBezTo>
                    <a:cubicBezTo>
                      <a:pt x="1154" y="401"/>
                      <a:pt x="728" y="201"/>
                      <a:pt x="10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59"/>
              <p:cNvSpPr/>
              <p:nvPr/>
            </p:nvSpPr>
            <p:spPr>
              <a:xfrm>
                <a:off x="3691750" y="3363075"/>
                <a:ext cx="20700" cy="23200"/>
              </a:xfrm>
              <a:custGeom>
                <a:avLst/>
                <a:gdLst/>
                <a:ahLst/>
                <a:cxnLst/>
                <a:rect l="l" t="t" r="r" b="b"/>
                <a:pathLst>
                  <a:path w="828" h="928" extrusionOk="0">
                    <a:moveTo>
                      <a:pt x="1" y="0"/>
                    </a:moveTo>
                    <a:lnTo>
                      <a:pt x="1" y="101"/>
                    </a:lnTo>
                    <a:cubicBezTo>
                      <a:pt x="1" y="401"/>
                      <a:pt x="101" y="627"/>
                      <a:pt x="101" y="727"/>
                    </a:cubicBezTo>
                    <a:lnTo>
                      <a:pt x="101" y="928"/>
                    </a:lnTo>
                    <a:cubicBezTo>
                      <a:pt x="101" y="928"/>
                      <a:pt x="201" y="828"/>
                      <a:pt x="201" y="727"/>
                    </a:cubicBezTo>
                    <a:cubicBezTo>
                      <a:pt x="201" y="534"/>
                      <a:pt x="128" y="433"/>
                      <a:pt x="170" y="218"/>
                    </a:cubicBezTo>
                    <a:lnTo>
                      <a:pt x="170" y="218"/>
                    </a:lnTo>
                    <a:cubicBezTo>
                      <a:pt x="539" y="312"/>
                      <a:pt x="828" y="401"/>
                      <a:pt x="828" y="401"/>
                    </a:cubicBezTo>
                    <a:cubicBezTo>
                      <a:pt x="828" y="401"/>
                      <a:pt x="551" y="231"/>
                      <a:pt x="193" y="126"/>
                    </a:cubicBezTo>
                    <a:lnTo>
                      <a:pt x="193" y="126"/>
                    </a:lnTo>
                    <a:cubicBezTo>
                      <a:pt x="196" y="118"/>
                      <a:pt x="198" y="109"/>
                      <a:pt x="201" y="101"/>
                    </a:cubicBezTo>
                    <a:lnTo>
                      <a:pt x="201" y="101"/>
                    </a:lnTo>
                    <a:lnTo>
                      <a:pt x="180" y="122"/>
                    </a:lnTo>
                    <a:lnTo>
                      <a:pt x="180" y="122"/>
                    </a:lnTo>
                    <a:cubicBezTo>
                      <a:pt x="154" y="115"/>
                      <a:pt x="128" y="107"/>
                      <a:pt x="101" y="101"/>
                    </a:cubicBezTo>
                    <a:lnTo>
                      <a:pt x="1"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59"/>
              <p:cNvSpPr/>
              <p:nvPr/>
            </p:nvSpPr>
            <p:spPr>
              <a:xfrm>
                <a:off x="3717450" y="3269100"/>
                <a:ext cx="23825" cy="28200"/>
              </a:xfrm>
              <a:custGeom>
                <a:avLst/>
                <a:gdLst/>
                <a:ahLst/>
                <a:cxnLst/>
                <a:rect l="l" t="t" r="r" b="b"/>
                <a:pathLst>
                  <a:path w="953" h="1128" extrusionOk="0">
                    <a:moveTo>
                      <a:pt x="527" y="0"/>
                    </a:moveTo>
                    <a:cubicBezTo>
                      <a:pt x="527" y="0"/>
                      <a:pt x="326" y="401"/>
                      <a:pt x="101" y="1028"/>
                    </a:cubicBezTo>
                    <a:lnTo>
                      <a:pt x="0" y="1128"/>
                    </a:lnTo>
                    <a:lnTo>
                      <a:pt x="101" y="1128"/>
                    </a:lnTo>
                    <a:cubicBezTo>
                      <a:pt x="145" y="1128"/>
                      <a:pt x="186" y="1128"/>
                      <a:pt x="226" y="1128"/>
                    </a:cubicBezTo>
                    <a:lnTo>
                      <a:pt x="226" y="1128"/>
                    </a:lnTo>
                    <a:lnTo>
                      <a:pt x="226" y="1128"/>
                    </a:lnTo>
                    <a:cubicBezTo>
                      <a:pt x="226" y="1128"/>
                      <a:pt x="226" y="1128"/>
                      <a:pt x="226" y="1128"/>
                    </a:cubicBezTo>
                    <a:lnTo>
                      <a:pt x="226" y="1128"/>
                    </a:lnTo>
                    <a:cubicBezTo>
                      <a:pt x="568" y="1127"/>
                      <a:pt x="750" y="1117"/>
                      <a:pt x="953" y="1028"/>
                    </a:cubicBezTo>
                    <a:lnTo>
                      <a:pt x="258" y="1028"/>
                    </a:lnTo>
                    <a:cubicBezTo>
                      <a:pt x="447" y="449"/>
                      <a:pt x="621" y="0"/>
                      <a:pt x="527"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59"/>
              <p:cNvSpPr/>
              <p:nvPr/>
            </p:nvSpPr>
            <p:spPr>
              <a:xfrm>
                <a:off x="3701775" y="3287250"/>
                <a:ext cx="23850" cy="20700"/>
              </a:xfrm>
              <a:custGeom>
                <a:avLst/>
                <a:gdLst/>
                <a:ahLst/>
                <a:cxnLst/>
                <a:rect l="l" t="t" r="r" b="b"/>
                <a:pathLst>
                  <a:path w="954" h="828" extrusionOk="0">
                    <a:moveTo>
                      <a:pt x="427" y="1"/>
                    </a:moveTo>
                    <a:cubicBezTo>
                      <a:pt x="327" y="1"/>
                      <a:pt x="226" y="302"/>
                      <a:pt x="1" y="728"/>
                    </a:cubicBezTo>
                    <a:lnTo>
                      <a:pt x="1" y="828"/>
                    </a:lnTo>
                    <a:lnTo>
                      <a:pt x="627" y="828"/>
                    </a:lnTo>
                    <a:cubicBezTo>
                      <a:pt x="853" y="728"/>
                      <a:pt x="953" y="728"/>
                      <a:pt x="953" y="728"/>
                    </a:cubicBezTo>
                    <a:lnTo>
                      <a:pt x="153" y="728"/>
                    </a:lnTo>
                    <a:cubicBezTo>
                      <a:pt x="342" y="355"/>
                      <a:pt x="427" y="93"/>
                      <a:pt x="4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59"/>
              <p:cNvSpPr/>
              <p:nvPr/>
            </p:nvSpPr>
            <p:spPr>
              <a:xfrm>
                <a:off x="3597775" y="3363075"/>
                <a:ext cx="23200" cy="28225"/>
              </a:xfrm>
              <a:custGeom>
                <a:avLst/>
                <a:gdLst/>
                <a:ahLst/>
                <a:cxnLst/>
                <a:rect l="l" t="t" r="r" b="b"/>
                <a:pathLst>
                  <a:path w="928" h="1129" extrusionOk="0">
                    <a:moveTo>
                      <a:pt x="727" y="0"/>
                    </a:moveTo>
                    <a:cubicBezTo>
                      <a:pt x="727" y="0"/>
                      <a:pt x="727" y="1"/>
                      <a:pt x="727" y="1"/>
                    </a:cubicBezTo>
                    <a:lnTo>
                      <a:pt x="727" y="1"/>
                    </a:lnTo>
                    <a:cubicBezTo>
                      <a:pt x="368" y="1"/>
                      <a:pt x="184" y="9"/>
                      <a:pt x="0" y="101"/>
                    </a:cubicBezTo>
                    <a:lnTo>
                      <a:pt x="691" y="101"/>
                    </a:lnTo>
                    <a:cubicBezTo>
                      <a:pt x="481" y="680"/>
                      <a:pt x="306" y="1128"/>
                      <a:pt x="401" y="1128"/>
                    </a:cubicBezTo>
                    <a:cubicBezTo>
                      <a:pt x="401" y="1128"/>
                      <a:pt x="627" y="727"/>
                      <a:pt x="827" y="101"/>
                    </a:cubicBezTo>
                    <a:lnTo>
                      <a:pt x="928" y="0"/>
                    </a:lnTo>
                    <a:lnTo>
                      <a:pt x="827" y="0"/>
                    </a:lnTo>
                    <a:cubicBezTo>
                      <a:pt x="793" y="0"/>
                      <a:pt x="759" y="0"/>
                      <a:pt x="727" y="1"/>
                    </a:cubicBezTo>
                    <a:lnTo>
                      <a:pt x="727" y="1"/>
                    </a:lnTo>
                    <a:lnTo>
                      <a:pt x="727"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59"/>
              <p:cNvSpPr/>
              <p:nvPr/>
            </p:nvSpPr>
            <p:spPr>
              <a:xfrm>
                <a:off x="3613425" y="3352425"/>
                <a:ext cx="23225" cy="18675"/>
              </a:xfrm>
              <a:custGeom>
                <a:avLst/>
                <a:gdLst/>
                <a:ahLst/>
                <a:cxnLst/>
                <a:rect l="l" t="t" r="r" b="b"/>
                <a:pathLst>
                  <a:path w="929" h="747" extrusionOk="0">
                    <a:moveTo>
                      <a:pt x="302" y="0"/>
                    </a:moveTo>
                    <a:cubicBezTo>
                      <a:pt x="101" y="101"/>
                      <a:pt x="1" y="101"/>
                      <a:pt x="1" y="101"/>
                    </a:cubicBezTo>
                    <a:lnTo>
                      <a:pt x="781" y="101"/>
                    </a:lnTo>
                    <a:cubicBezTo>
                      <a:pt x="608" y="473"/>
                      <a:pt x="502" y="727"/>
                      <a:pt x="502" y="727"/>
                    </a:cubicBezTo>
                    <a:cubicBezTo>
                      <a:pt x="519" y="740"/>
                      <a:pt x="535" y="747"/>
                      <a:pt x="550" y="747"/>
                    </a:cubicBezTo>
                    <a:cubicBezTo>
                      <a:pt x="655" y="747"/>
                      <a:pt x="754" y="471"/>
                      <a:pt x="928" y="101"/>
                    </a:cubicBezTo>
                    <a:lnTo>
                      <a:pt x="928"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59"/>
              <p:cNvSpPr/>
              <p:nvPr/>
            </p:nvSpPr>
            <p:spPr>
              <a:xfrm>
                <a:off x="3600275" y="3302925"/>
                <a:ext cx="18200" cy="20700"/>
              </a:xfrm>
              <a:custGeom>
                <a:avLst/>
                <a:gdLst/>
                <a:ahLst/>
                <a:cxnLst/>
                <a:rect l="l" t="t" r="r" b="b"/>
                <a:pathLst>
                  <a:path w="728" h="828" extrusionOk="0">
                    <a:moveTo>
                      <a:pt x="1" y="0"/>
                    </a:moveTo>
                    <a:lnTo>
                      <a:pt x="201" y="201"/>
                    </a:lnTo>
                    <a:cubicBezTo>
                      <a:pt x="284" y="201"/>
                      <a:pt x="368" y="340"/>
                      <a:pt x="523" y="458"/>
                    </a:cubicBezTo>
                    <a:lnTo>
                      <a:pt x="523" y="458"/>
                    </a:lnTo>
                    <a:cubicBezTo>
                      <a:pt x="168" y="660"/>
                      <a:pt x="1" y="828"/>
                      <a:pt x="1" y="828"/>
                    </a:cubicBezTo>
                    <a:cubicBezTo>
                      <a:pt x="1" y="828"/>
                      <a:pt x="301" y="727"/>
                      <a:pt x="727" y="527"/>
                    </a:cubicBezTo>
                    <a:lnTo>
                      <a:pt x="727" y="401"/>
                    </a:lnTo>
                    <a:cubicBezTo>
                      <a:pt x="527" y="301"/>
                      <a:pt x="301" y="201"/>
                      <a:pt x="201" y="101"/>
                    </a:cubicBezTo>
                    <a:cubicBezTo>
                      <a:pt x="101" y="0"/>
                      <a:pt x="1" y="0"/>
                      <a:pt x="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59"/>
              <p:cNvSpPr/>
              <p:nvPr/>
            </p:nvSpPr>
            <p:spPr>
              <a:xfrm>
                <a:off x="3670450" y="3260575"/>
                <a:ext cx="21325" cy="21075"/>
              </a:xfrm>
              <a:custGeom>
                <a:avLst/>
                <a:gdLst/>
                <a:ahLst/>
                <a:cxnLst/>
                <a:rect l="l" t="t" r="r" b="b"/>
                <a:pathLst>
                  <a:path w="853" h="843" extrusionOk="0">
                    <a:moveTo>
                      <a:pt x="7" y="0"/>
                    </a:moveTo>
                    <a:cubicBezTo>
                      <a:pt x="3" y="0"/>
                      <a:pt x="1" y="5"/>
                      <a:pt x="1" y="15"/>
                    </a:cubicBezTo>
                    <a:cubicBezTo>
                      <a:pt x="1" y="15"/>
                      <a:pt x="101" y="341"/>
                      <a:pt x="226" y="742"/>
                    </a:cubicBezTo>
                    <a:lnTo>
                      <a:pt x="226" y="842"/>
                    </a:lnTo>
                    <a:lnTo>
                      <a:pt x="326" y="742"/>
                    </a:lnTo>
                    <a:cubicBezTo>
                      <a:pt x="527" y="642"/>
                      <a:pt x="627" y="441"/>
                      <a:pt x="727" y="341"/>
                    </a:cubicBezTo>
                    <a:cubicBezTo>
                      <a:pt x="853" y="216"/>
                      <a:pt x="853" y="116"/>
                      <a:pt x="853" y="115"/>
                    </a:cubicBezTo>
                    <a:lnTo>
                      <a:pt x="853" y="115"/>
                    </a:lnTo>
                    <a:cubicBezTo>
                      <a:pt x="853" y="116"/>
                      <a:pt x="727" y="216"/>
                      <a:pt x="627" y="341"/>
                    </a:cubicBezTo>
                    <a:cubicBezTo>
                      <a:pt x="542" y="341"/>
                      <a:pt x="456" y="487"/>
                      <a:pt x="309" y="592"/>
                    </a:cubicBezTo>
                    <a:lnTo>
                      <a:pt x="309" y="592"/>
                    </a:lnTo>
                    <a:cubicBezTo>
                      <a:pt x="214" y="328"/>
                      <a:pt x="43" y="0"/>
                      <a:pt x="7"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59"/>
              <p:cNvSpPr/>
              <p:nvPr/>
            </p:nvSpPr>
            <p:spPr>
              <a:xfrm>
                <a:off x="3641625" y="3378750"/>
                <a:ext cx="23850" cy="21075"/>
              </a:xfrm>
              <a:custGeom>
                <a:avLst/>
                <a:gdLst/>
                <a:ahLst/>
                <a:cxnLst/>
                <a:rect l="l" t="t" r="r" b="b"/>
                <a:pathLst>
                  <a:path w="954" h="843" extrusionOk="0">
                    <a:moveTo>
                      <a:pt x="627" y="0"/>
                    </a:moveTo>
                    <a:lnTo>
                      <a:pt x="527" y="100"/>
                    </a:lnTo>
                    <a:cubicBezTo>
                      <a:pt x="427" y="201"/>
                      <a:pt x="226" y="401"/>
                      <a:pt x="126" y="501"/>
                    </a:cubicBezTo>
                    <a:cubicBezTo>
                      <a:pt x="126" y="627"/>
                      <a:pt x="1" y="727"/>
                      <a:pt x="1" y="727"/>
                    </a:cubicBezTo>
                    <a:cubicBezTo>
                      <a:pt x="1" y="727"/>
                      <a:pt x="126" y="627"/>
                      <a:pt x="226" y="627"/>
                    </a:cubicBezTo>
                    <a:cubicBezTo>
                      <a:pt x="314" y="517"/>
                      <a:pt x="402" y="349"/>
                      <a:pt x="557" y="242"/>
                    </a:cubicBezTo>
                    <a:lnTo>
                      <a:pt x="557" y="242"/>
                    </a:lnTo>
                    <a:cubicBezTo>
                      <a:pt x="740" y="507"/>
                      <a:pt x="832" y="842"/>
                      <a:pt x="850" y="842"/>
                    </a:cubicBezTo>
                    <a:cubicBezTo>
                      <a:pt x="852" y="842"/>
                      <a:pt x="853" y="837"/>
                      <a:pt x="853" y="827"/>
                    </a:cubicBezTo>
                    <a:cubicBezTo>
                      <a:pt x="953" y="827"/>
                      <a:pt x="853" y="501"/>
                      <a:pt x="627" y="100"/>
                    </a:cubicBezTo>
                    <a:lnTo>
                      <a:pt x="627"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59"/>
              <p:cNvSpPr/>
              <p:nvPr/>
            </p:nvSpPr>
            <p:spPr>
              <a:xfrm>
                <a:off x="3717450" y="3326100"/>
                <a:ext cx="21325" cy="23850"/>
              </a:xfrm>
              <a:custGeom>
                <a:avLst/>
                <a:gdLst/>
                <a:ahLst/>
                <a:cxnLst/>
                <a:rect l="l" t="t" r="r" b="b"/>
                <a:pathLst>
                  <a:path w="853" h="954" extrusionOk="0">
                    <a:moveTo>
                      <a:pt x="727" y="1"/>
                    </a:moveTo>
                    <a:lnTo>
                      <a:pt x="101" y="427"/>
                    </a:lnTo>
                    <a:lnTo>
                      <a:pt x="0" y="427"/>
                    </a:lnTo>
                    <a:lnTo>
                      <a:pt x="101" y="527"/>
                    </a:lnTo>
                    <a:cubicBezTo>
                      <a:pt x="326" y="627"/>
                      <a:pt x="426" y="728"/>
                      <a:pt x="627" y="853"/>
                    </a:cubicBezTo>
                    <a:cubicBezTo>
                      <a:pt x="727" y="853"/>
                      <a:pt x="852" y="953"/>
                      <a:pt x="852" y="953"/>
                    </a:cubicBezTo>
                    <a:cubicBezTo>
                      <a:pt x="852" y="853"/>
                      <a:pt x="727" y="853"/>
                      <a:pt x="627" y="728"/>
                    </a:cubicBezTo>
                    <a:cubicBezTo>
                      <a:pt x="534" y="635"/>
                      <a:pt x="357" y="543"/>
                      <a:pt x="251" y="450"/>
                    </a:cubicBezTo>
                    <a:lnTo>
                      <a:pt x="251" y="450"/>
                    </a:lnTo>
                    <a:cubicBezTo>
                      <a:pt x="574" y="272"/>
                      <a:pt x="727" y="88"/>
                      <a:pt x="7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59"/>
              <p:cNvSpPr/>
              <p:nvPr/>
            </p:nvSpPr>
            <p:spPr>
              <a:xfrm>
                <a:off x="3662925" y="3279125"/>
                <a:ext cx="31350" cy="31350"/>
              </a:xfrm>
              <a:custGeom>
                <a:avLst/>
                <a:gdLst/>
                <a:ahLst/>
                <a:cxnLst/>
                <a:rect l="l" t="t" r="r" b="b"/>
                <a:pathLst>
                  <a:path w="1254" h="1254" extrusionOk="0">
                    <a:moveTo>
                      <a:pt x="1" y="0"/>
                    </a:moveTo>
                    <a:cubicBezTo>
                      <a:pt x="1" y="0"/>
                      <a:pt x="101" y="526"/>
                      <a:pt x="302" y="1153"/>
                    </a:cubicBezTo>
                    <a:lnTo>
                      <a:pt x="302" y="1253"/>
                    </a:lnTo>
                    <a:lnTo>
                      <a:pt x="402" y="1153"/>
                    </a:lnTo>
                    <a:cubicBezTo>
                      <a:pt x="728" y="952"/>
                      <a:pt x="928" y="727"/>
                      <a:pt x="1028" y="627"/>
                    </a:cubicBezTo>
                    <a:cubicBezTo>
                      <a:pt x="1154" y="426"/>
                      <a:pt x="1254" y="426"/>
                      <a:pt x="1254" y="326"/>
                    </a:cubicBezTo>
                    <a:lnTo>
                      <a:pt x="1254" y="326"/>
                    </a:lnTo>
                    <a:cubicBezTo>
                      <a:pt x="1254" y="326"/>
                      <a:pt x="1154" y="426"/>
                      <a:pt x="928" y="526"/>
                    </a:cubicBezTo>
                    <a:cubicBezTo>
                      <a:pt x="834" y="715"/>
                      <a:pt x="651" y="837"/>
                      <a:pt x="359" y="1017"/>
                    </a:cubicBezTo>
                    <a:lnTo>
                      <a:pt x="359" y="1017"/>
                    </a:lnTo>
                    <a:cubicBezTo>
                      <a:pt x="187" y="452"/>
                      <a:pt x="94" y="0"/>
                      <a:pt x="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59"/>
              <p:cNvSpPr/>
              <p:nvPr/>
            </p:nvSpPr>
            <p:spPr>
              <a:xfrm>
                <a:off x="3623450" y="3300425"/>
                <a:ext cx="31375" cy="31350"/>
              </a:xfrm>
              <a:custGeom>
                <a:avLst/>
                <a:gdLst/>
                <a:ahLst/>
                <a:cxnLst/>
                <a:rect l="l" t="t" r="r" b="b"/>
                <a:pathLst>
                  <a:path w="1255" h="1254" extrusionOk="0">
                    <a:moveTo>
                      <a:pt x="327" y="0"/>
                    </a:moveTo>
                    <a:cubicBezTo>
                      <a:pt x="328" y="1"/>
                      <a:pt x="427" y="101"/>
                      <a:pt x="527" y="301"/>
                    </a:cubicBezTo>
                    <a:cubicBezTo>
                      <a:pt x="618" y="392"/>
                      <a:pt x="813" y="587"/>
                      <a:pt x="999" y="848"/>
                    </a:cubicBezTo>
                    <a:lnTo>
                      <a:pt x="999" y="848"/>
                    </a:lnTo>
                    <a:cubicBezTo>
                      <a:pt x="491" y="1043"/>
                      <a:pt x="1" y="1253"/>
                      <a:pt x="1" y="1253"/>
                    </a:cubicBezTo>
                    <a:cubicBezTo>
                      <a:pt x="1" y="1253"/>
                      <a:pt x="527" y="1128"/>
                      <a:pt x="1154" y="928"/>
                    </a:cubicBezTo>
                    <a:lnTo>
                      <a:pt x="1254" y="928"/>
                    </a:lnTo>
                    <a:lnTo>
                      <a:pt x="1154" y="827"/>
                    </a:lnTo>
                    <a:cubicBezTo>
                      <a:pt x="953" y="627"/>
                      <a:pt x="728" y="401"/>
                      <a:pt x="627" y="201"/>
                    </a:cubicBezTo>
                    <a:cubicBezTo>
                      <a:pt x="428" y="101"/>
                      <a:pt x="328" y="1"/>
                      <a:pt x="327"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59"/>
              <p:cNvSpPr/>
              <p:nvPr/>
            </p:nvSpPr>
            <p:spPr>
              <a:xfrm>
                <a:off x="3644775" y="3344275"/>
                <a:ext cx="31350" cy="28850"/>
              </a:xfrm>
              <a:custGeom>
                <a:avLst/>
                <a:gdLst/>
                <a:ahLst/>
                <a:cxnLst/>
                <a:rect l="l" t="t" r="r" b="b"/>
                <a:pathLst>
                  <a:path w="1254" h="1154" extrusionOk="0">
                    <a:moveTo>
                      <a:pt x="827" y="1"/>
                    </a:moveTo>
                    <a:cubicBezTo>
                      <a:pt x="627" y="226"/>
                      <a:pt x="401" y="427"/>
                      <a:pt x="201" y="627"/>
                    </a:cubicBezTo>
                    <a:cubicBezTo>
                      <a:pt x="100" y="752"/>
                      <a:pt x="0" y="853"/>
                      <a:pt x="0" y="853"/>
                    </a:cubicBezTo>
                    <a:cubicBezTo>
                      <a:pt x="0" y="853"/>
                      <a:pt x="100" y="752"/>
                      <a:pt x="301" y="627"/>
                    </a:cubicBezTo>
                    <a:cubicBezTo>
                      <a:pt x="392" y="536"/>
                      <a:pt x="585" y="363"/>
                      <a:pt x="845" y="182"/>
                    </a:cubicBezTo>
                    <a:lnTo>
                      <a:pt x="845" y="182"/>
                    </a:lnTo>
                    <a:cubicBezTo>
                      <a:pt x="1034" y="776"/>
                      <a:pt x="1132" y="1153"/>
                      <a:pt x="1253" y="1153"/>
                    </a:cubicBezTo>
                    <a:cubicBezTo>
                      <a:pt x="1253" y="1153"/>
                      <a:pt x="1128" y="627"/>
                      <a:pt x="9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59"/>
              <p:cNvSpPr/>
              <p:nvPr/>
            </p:nvSpPr>
            <p:spPr>
              <a:xfrm>
                <a:off x="3686125" y="3322625"/>
                <a:ext cx="28850" cy="29825"/>
              </a:xfrm>
              <a:custGeom>
                <a:avLst/>
                <a:gdLst/>
                <a:ahLst/>
                <a:cxnLst/>
                <a:rect l="l" t="t" r="r" b="b"/>
                <a:pathLst>
                  <a:path w="1154" h="1193" extrusionOk="0">
                    <a:moveTo>
                      <a:pt x="1048" y="0"/>
                    </a:moveTo>
                    <a:cubicBezTo>
                      <a:pt x="864" y="0"/>
                      <a:pt x="459" y="93"/>
                      <a:pt x="0" y="240"/>
                    </a:cubicBezTo>
                    <a:lnTo>
                      <a:pt x="0" y="365"/>
                    </a:lnTo>
                    <a:cubicBezTo>
                      <a:pt x="226" y="666"/>
                      <a:pt x="426" y="867"/>
                      <a:pt x="627" y="992"/>
                    </a:cubicBezTo>
                    <a:cubicBezTo>
                      <a:pt x="526" y="766"/>
                      <a:pt x="326" y="566"/>
                      <a:pt x="100" y="365"/>
                    </a:cubicBezTo>
                    <a:cubicBezTo>
                      <a:pt x="727" y="240"/>
                      <a:pt x="1153" y="40"/>
                      <a:pt x="1153" y="40"/>
                    </a:cubicBezTo>
                    <a:cubicBezTo>
                      <a:pt x="1153" y="13"/>
                      <a:pt x="1115" y="0"/>
                      <a:pt x="1048" y="0"/>
                    </a:cubicBezTo>
                    <a:close/>
                    <a:moveTo>
                      <a:pt x="627" y="992"/>
                    </a:moveTo>
                    <a:cubicBezTo>
                      <a:pt x="727" y="1192"/>
                      <a:pt x="852" y="1192"/>
                      <a:pt x="852" y="1192"/>
                    </a:cubicBezTo>
                    <a:cubicBezTo>
                      <a:pt x="852" y="1192"/>
                      <a:pt x="852" y="1092"/>
                      <a:pt x="627" y="992"/>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59"/>
              <p:cNvSpPr/>
              <p:nvPr/>
            </p:nvSpPr>
            <p:spPr>
              <a:xfrm>
                <a:off x="4033225" y="1190750"/>
                <a:ext cx="109675" cy="164200"/>
              </a:xfrm>
              <a:custGeom>
                <a:avLst/>
                <a:gdLst/>
                <a:ahLst/>
                <a:cxnLst/>
                <a:rect l="l" t="t" r="r" b="b"/>
                <a:pathLst>
                  <a:path w="4387" h="6568" extrusionOk="0">
                    <a:moveTo>
                      <a:pt x="1" y="1"/>
                    </a:moveTo>
                    <a:cubicBezTo>
                      <a:pt x="1" y="1"/>
                      <a:pt x="954" y="1555"/>
                      <a:pt x="2106" y="3334"/>
                    </a:cubicBezTo>
                    <a:cubicBezTo>
                      <a:pt x="3359" y="5214"/>
                      <a:pt x="4287" y="6567"/>
                      <a:pt x="4287" y="6567"/>
                    </a:cubicBezTo>
                    <a:cubicBezTo>
                      <a:pt x="4387" y="6567"/>
                      <a:pt x="3460" y="5114"/>
                      <a:pt x="2206" y="3234"/>
                    </a:cubicBezTo>
                    <a:cubicBezTo>
                      <a:pt x="1054" y="1455"/>
                      <a:pt x="1" y="1"/>
                      <a:pt x="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59"/>
              <p:cNvSpPr/>
              <p:nvPr/>
            </p:nvSpPr>
            <p:spPr>
              <a:xfrm>
                <a:off x="4007550" y="1216800"/>
                <a:ext cx="151025" cy="99300"/>
              </a:xfrm>
              <a:custGeom>
                <a:avLst/>
                <a:gdLst/>
                <a:ahLst/>
                <a:cxnLst/>
                <a:rect l="l" t="t" r="r" b="b"/>
                <a:pathLst>
                  <a:path w="6041" h="3972" extrusionOk="0">
                    <a:moveTo>
                      <a:pt x="6026" y="0"/>
                    </a:moveTo>
                    <a:cubicBezTo>
                      <a:pt x="5878" y="0"/>
                      <a:pt x="4588" y="901"/>
                      <a:pt x="3033" y="1891"/>
                    </a:cubicBezTo>
                    <a:cubicBezTo>
                      <a:pt x="1354" y="3019"/>
                      <a:pt x="0" y="3871"/>
                      <a:pt x="0" y="3971"/>
                    </a:cubicBezTo>
                    <a:cubicBezTo>
                      <a:pt x="0" y="3971"/>
                      <a:pt x="1354" y="3144"/>
                      <a:pt x="3033" y="1991"/>
                    </a:cubicBezTo>
                    <a:cubicBezTo>
                      <a:pt x="4687" y="939"/>
                      <a:pt x="6041" y="11"/>
                      <a:pt x="6041" y="11"/>
                    </a:cubicBezTo>
                    <a:cubicBezTo>
                      <a:pt x="6041" y="4"/>
                      <a:pt x="6036" y="0"/>
                      <a:pt x="6026"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59"/>
              <p:cNvSpPr/>
              <p:nvPr/>
            </p:nvSpPr>
            <p:spPr>
              <a:xfrm>
                <a:off x="4059550" y="1188250"/>
                <a:ext cx="36375" cy="166700"/>
              </a:xfrm>
              <a:custGeom>
                <a:avLst/>
                <a:gdLst/>
                <a:ahLst/>
                <a:cxnLst/>
                <a:rect l="l" t="t" r="r" b="b"/>
                <a:pathLst>
                  <a:path w="1455" h="6668" extrusionOk="0">
                    <a:moveTo>
                      <a:pt x="1454" y="1"/>
                    </a:moveTo>
                    <a:cubicBezTo>
                      <a:pt x="1454" y="1"/>
                      <a:pt x="1053" y="1455"/>
                      <a:pt x="727" y="3334"/>
                    </a:cubicBezTo>
                    <a:cubicBezTo>
                      <a:pt x="326" y="5113"/>
                      <a:pt x="1" y="6567"/>
                      <a:pt x="101" y="6667"/>
                    </a:cubicBezTo>
                    <a:cubicBezTo>
                      <a:pt x="101" y="6667"/>
                      <a:pt x="427" y="5113"/>
                      <a:pt x="828" y="3334"/>
                    </a:cubicBezTo>
                    <a:cubicBezTo>
                      <a:pt x="1254" y="1455"/>
                      <a:pt x="1454" y="1"/>
                      <a:pt x="1454"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59"/>
              <p:cNvSpPr/>
              <p:nvPr/>
            </p:nvSpPr>
            <p:spPr>
              <a:xfrm>
                <a:off x="3994400" y="1242750"/>
                <a:ext cx="182975" cy="39500"/>
              </a:xfrm>
              <a:custGeom>
                <a:avLst/>
                <a:gdLst/>
                <a:ahLst/>
                <a:cxnLst/>
                <a:rect l="l" t="t" r="r" b="b"/>
                <a:pathLst>
                  <a:path w="7319" h="1580" extrusionOk="0">
                    <a:moveTo>
                      <a:pt x="0" y="1"/>
                    </a:moveTo>
                    <a:cubicBezTo>
                      <a:pt x="0" y="101"/>
                      <a:pt x="1679" y="427"/>
                      <a:pt x="3659" y="853"/>
                    </a:cubicBezTo>
                    <a:cubicBezTo>
                      <a:pt x="5639" y="1254"/>
                      <a:pt x="7318" y="1580"/>
                      <a:pt x="7318" y="1580"/>
                    </a:cubicBezTo>
                    <a:cubicBezTo>
                      <a:pt x="7318" y="1480"/>
                      <a:pt x="5639" y="1154"/>
                      <a:pt x="3659" y="728"/>
                    </a:cubicBezTo>
                    <a:cubicBezTo>
                      <a:pt x="1679" y="327"/>
                      <a:pt x="0" y="1"/>
                      <a:pt x="0"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59"/>
              <p:cNvSpPr/>
              <p:nvPr/>
            </p:nvSpPr>
            <p:spPr>
              <a:xfrm>
                <a:off x="4025725" y="1188250"/>
                <a:ext cx="28850" cy="31350"/>
              </a:xfrm>
              <a:custGeom>
                <a:avLst/>
                <a:gdLst/>
                <a:ahLst/>
                <a:cxnLst/>
                <a:rect l="l" t="t" r="r" b="b"/>
                <a:pathLst>
                  <a:path w="1154" h="1254" extrusionOk="0">
                    <a:moveTo>
                      <a:pt x="928" y="1"/>
                    </a:moveTo>
                    <a:lnTo>
                      <a:pt x="928" y="301"/>
                    </a:lnTo>
                    <a:lnTo>
                      <a:pt x="928" y="1090"/>
                    </a:lnTo>
                    <a:lnTo>
                      <a:pt x="928" y="1090"/>
                    </a:lnTo>
                    <a:cubicBezTo>
                      <a:pt x="370" y="814"/>
                      <a:pt x="0" y="727"/>
                      <a:pt x="0" y="727"/>
                    </a:cubicBezTo>
                    <a:lnTo>
                      <a:pt x="0" y="727"/>
                    </a:lnTo>
                    <a:cubicBezTo>
                      <a:pt x="0" y="727"/>
                      <a:pt x="426" y="1028"/>
                      <a:pt x="1053" y="1254"/>
                    </a:cubicBezTo>
                    <a:lnTo>
                      <a:pt x="1053" y="1153"/>
                    </a:lnTo>
                    <a:cubicBezTo>
                      <a:pt x="1153" y="828"/>
                      <a:pt x="1053" y="527"/>
                      <a:pt x="1053" y="301"/>
                    </a:cubicBezTo>
                    <a:cubicBezTo>
                      <a:pt x="1053" y="101"/>
                      <a:pt x="1053" y="1"/>
                      <a:pt x="928"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59"/>
              <p:cNvSpPr/>
              <p:nvPr/>
            </p:nvSpPr>
            <p:spPr>
              <a:xfrm>
                <a:off x="4114700" y="1316075"/>
                <a:ext cx="28200" cy="31350"/>
              </a:xfrm>
              <a:custGeom>
                <a:avLst/>
                <a:gdLst/>
                <a:ahLst/>
                <a:cxnLst/>
                <a:rect l="l" t="t" r="r" b="b"/>
                <a:pathLst>
                  <a:path w="1128" h="1254" extrusionOk="0">
                    <a:moveTo>
                      <a:pt x="0" y="0"/>
                    </a:moveTo>
                    <a:lnTo>
                      <a:pt x="0" y="101"/>
                    </a:lnTo>
                    <a:cubicBezTo>
                      <a:pt x="0" y="426"/>
                      <a:pt x="0" y="727"/>
                      <a:pt x="100" y="928"/>
                    </a:cubicBezTo>
                    <a:lnTo>
                      <a:pt x="100" y="101"/>
                    </a:lnTo>
                    <a:cubicBezTo>
                      <a:pt x="627" y="426"/>
                      <a:pt x="1128" y="527"/>
                      <a:pt x="1128" y="527"/>
                    </a:cubicBezTo>
                    <a:cubicBezTo>
                      <a:pt x="1128" y="527"/>
                      <a:pt x="727" y="201"/>
                      <a:pt x="100" y="0"/>
                    </a:cubicBezTo>
                    <a:close/>
                    <a:moveTo>
                      <a:pt x="100" y="928"/>
                    </a:moveTo>
                    <a:lnTo>
                      <a:pt x="100" y="1253"/>
                    </a:lnTo>
                    <a:cubicBezTo>
                      <a:pt x="100" y="1253"/>
                      <a:pt x="201" y="1153"/>
                      <a:pt x="100" y="928"/>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59"/>
              <p:cNvSpPr/>
              <p:nvPr/>
            </p:nvSpPr>
            <p:spPr>
              <a:xfrm>
                <a:off x="4104050" y="1300400"/>
                <a:ext cx="20700" cy="20700"/>
              </a:xfrm>
              <a:custGeom>
                <a:avLst/>
                <a:gdLst/>
                <a:ahLst/>
                <a:cxnLst/>
                <a:rect l="l" t="t" r="r" b="b"/>
                <a:pathLst>
                  <a:path w="828" h="828" extrusionOk="0">
                    <a:moveTo>
                      <a:pt x="0" y="1"/>
                    </a:moveTo>
                    <a:lnTo>
                      <a:pt x="0" y="101"/>
                    </a:lnTo>
                    <a:lnTo>
                      <a:pt x="0" y="627"/>
                    </a:lnTo>
                    <a:cubicBezTo>
                      <a:pt x="100" y="728"/>
                      <a:pt x="100" y="828"/>
                      <a:pt x="100" y="828"/>
                    </a:cubicBezTo>
                    <a:lnTo>
                      <a:pt x="100" y="627"/>
                    </a:lnTo>
                    <a:lnTo>
                      <a:pt x="100" y="148"/>
                    </a:lnTo>
                    <a:lnTo>
                      <a:pt x="100" y="148"/>
                    </a:lnTo>
                    <a:cubicBezTo>
                      <a:pt x="361" y="268"/>
                      <a:pt x="567" y="352"/>
                      <a:pt x="699" y="352"/>
                    </a:cubicBezTo>
                    <a:cubicBezTo>
                      <a:pt x="756" y="352"/>
                      <a:pt x="799" y="336"/>
                      <a:pt x="827" y="302"/>
                    </a:cubicBezTo>
                    <a:cubicBezTo>
                      <a:pt x="827" y="302"/>
                      <a:pt x="526" y="101"/>
                      <a:pt x="100"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59"/>
              <p:cNvSpPr/>
              <p:nvPr/>
            </p:nvSpPr>
            <p:spPr>
              <a:xfrm>
                <a:off x="4130350" y="1203925"/>
                <a:ext cx="31350" cy="28825"/>
              </a:xfrm>
              <a:custGeom>
                <a:avLst/>
                <a:gdLst/>
                <a:ahLst/>
                <a:cxnLst/>
                <a:rect l="l" t="t" r="r" b="b"/>
                <a:pathLst>
                  <a:path w="1254" h="1153" extrusionOk="0">
                    <a:moveTo>
                      <a:pt x="502" y="0"/>
                    </a:moveTo>
                    <a:cubicBezTo>
                      <a:pt x="502" y="0"/>
                      <a:pt x="301" y="527"/>
                      <a:pt x="1" y="1028"/>
                    </a:cubicBezTo>
                    <a:lnTo>
                      <a:pt x="1" y="1153"/>
                    </a:lnTo>
                    <a:lnTo>
                      <a:pt x="928" y="1153"/>
                    </a:lnTo>
                    <a:cubicBezTo>
                      <a:pt x="1129" y="1028"/>
                      <a:pt x="1254" y="1028"/>
                      <a:pt x="1254" y="1028"/>
                    </a:cubicBezTo>
                    <a:lnTo>
                      <a:pt x="159" y="1028"/>
                    </a:lnTo>
                    <a:cubicBezTo>
                      <a:pt x="415" y="458"/>
                      <a:pt x="502" y="0"/>
                      <a:pt x="502"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59"/>
              <p:cNvSpPr/>
              <p:nvPr/>
            </p:nvSpPr>
            <p:spPr>
              <a:xfrm>
                <a:off x="4114700" y="1224600"/>
                <a:ext cx="20700" cy="18175"/>
              </a:xfrm>
              <a:custGeom>
                <a:avLst/>
                <a:gdLst/>
                <a:ahLst/>
                <a:cxnLst/>
                <a:rect l="l" t="t" r="r" b="b"/>
                <a:pathLst>
                  <a:path w="828" h="727" extrusionOk="0">
                    <a:moveTo>
                      <a:pt x="301" y="0"/>
                    </a:moveTo>
                    <a:cubicBezTo>
                      <a:pt x="301" y="0"/>
                      <a:pt x="201" y="326"/>
                      <a:pt x="0" y="627"/>
                    </a:cubicBezTo>
                    <a:lnTo>
                      <a:pt x="0" y="727"/>
                    </a:lnTo>
                    <a:lnTo>
                      <a:pt x="627" y="727"/>
                    </a:lnTo>
                    <a:cubicBezTo>
                      <a:pt x="827" y="727"/>
                      <a:pt x="827" y="627"/>
                      <a:pt x="827" y="627"/>
                    </a:cubicBezTo>
                    <a:lnTo>
                      <a:pt x="149" y="627"/>
                    </a:lnTo>
                    <a:cubicBezTo>
                      <a:pt x="316" y="273"/>
                      <a:pt x="393" y="0"/>
                      <a:pt x="30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59"/>
              <p:cNvSpPr/>
              <p:nvPr/>
            </p:nvSpPr>
            <p:spPr>
              <a:xfrm>
                <a:off x="3999400" y="1297900"/>
                <a:ext cx="31350" cy="28850"/>
              </a:xfrm>
              <a:custGeom>
                <a:avLst/>
                <a:gdLst/>
                <a:ahLst/>
                <a:cxnLst/>
                <a:rect l="l" t="t" r="r" b="b"/>
                <a:pathLst>
                  <a:path w="1254" h="1154" extrusionOk="0">
                    <a:moveTo>
                      <a:pt x="1153" y="1"/>
                    </a:moveTo>
                    <a:cubicBezTo>
                      <a:pt x="853" y="1"/>
                      <a:pt x="527" y="1"/>
                      <a:pt x="326" y="101"/>
                    </a:cubicBezTo>
                    <a:lnTo>
                      <a:pt x="1" y="101"/>
                    </a:lnTo>
                    <a:cubicBezTo>
                      <a:pt x="1" y="101"/>
                      <a:pt x="101" y="201"/>
                      <a:pt x="326" y="201"/>
                    </a:cubicBezTo>
                    <a:cubicBezTo>
                      <a:pt x="527" y="101"/>
                      <a:pt x="853" y="101"/>
                      <a:pt x="1153" y="101"/>
                    </a:cubicBezTo>
                    <a:cubicBezTo>
                      <a:pt x="953" y="627"/>
                      <a:pt x="727" y="1153"/>
                      <a:pt x="727" y="1153"/>
                    </a:cubicBezTo>
                    <a:cubicBezTo>
                      <a:pt x="853" y="1153"/>
                      <a:pt x="1053" y="727"/>
                      <a:pt x="1254" y="101"/>
                    </a:cubicBezTo>
                    <a:lnTo>
                      <a:pt x="1254"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59"/>
              <p:cNvSpPr/>
              <p:nvPr/>
            </p:nvSpPr>
            <p:spPr>
              <a:xfrm>
                <a:off x="4025725" y="1287250"/>
                <a:ext cx="23200" cy="20700"/>
              </a:xfrm>
              <a:custGeom>
                <a:avLst/>
                <a:gdLst/>
                <a:ahLst/>
                <a:cxnLst/>
                <a:rect l="l" t="t" r="r" b="b"/>
                <a:pathLst>
                  <a:path w="928" h="828" extrusionOk="0">
                    <a:moveTo>
                      <a:pt x="201" y="0"/>
                    </a:moveTo>
                    <a:cubicBezTo>
                      <a:pt x="100" y="101"/>
                      <a:pt x="0" y="101"/>
                      <a:pt x="0" y="101"/>
                    </a:cubicBezTo>
                    <a:lnTo>
                      <a:pt x="703" y="101"/>
                    </a:lnTo>
                    <a:cubicBezTo>
                      <a:pt x="612" y="487"/>
                      <a:pt x="527" y="828"/>
                      <a:pt x="527" y="828"/>
                    </a:cubicBezTo>
                    <a:cubicBezTo>
                      <a:pt x="527" y="828"/>
                      <a:pt x="727" y="527"/>
                      <a:pt x="827" y="101"/>
                    </a:cubicBezTo>
                    <a:lnTo>
                      <a:pt x="928"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59"/>
              <p:cNvSpPr/>
              <p:nvPr/>
            </p:nvSpPr>
            <p:spPr>
              <a:xfrm>
                <a:off x="4010050" y="1237750"/>
                <a:ext cx="20700" cy="21375"/>
              </a:xfrm>
              <a:custGeom>
                <a:avLst/>
                <a:gdLst/>
                <a:ahLst/>
                <a:cxnLst/>
                <a:rect l="l" t="t" r="r" b="b"/>
                <a:pathLst>
                  <a:path w="828" h="855" extrusionOk="0">
                    <a:moveTo>
                      <a:pt x="101" y="0"/>
                    </a:moveTo>
                    <a:cubicBezTo>
                      <a:pt x="101" y="0"/>
                      <a:pt x="101" y="101"/>
                      <a:pt x="201" y="201"/>
                    </a:cubicBezTo>
                    <a:cubicBezTo>
                      <a:pt x="290" y="290"/>
                      <a:pt x="479" y="399"/>
                      <a:pt x="590" y="493"/>
                    </a:cubicBezTo>
                    <a:lnTo>
                      <a:pt x="590" y="493"/>
                    </a:lnTo>
                    <a:cubicBezTo>
                      <a:pt x="238" y="669"/>
                      <a:pt x="1" y="828"/>
                      <a:pt x="1" y="828"/>
                    </a:cubicBezTo>
                    <a:cubicBezTo>
                      <a:pt x="19" y="846"/>
                      <a:pt x="45" y="854"/>
                      <a:pt x="77" y="854"/>
                    </a:cubicBezTo>
                    <a:cubicBezTo>
                      <a:pt x="220" y="854"/>
                      <a:pt x="482" y="691"/>
                      <a:pt x="727" y="527"/>
                    </a:cubicBezTo>
                    <a:lnTo>
                      <a:pt x="828" y="527"/>
                    </a:lnTo>
                    <a:lnTo>
                      <a:pt x="727" y="427"/>
                    </a:lnTo>
                    <a:cubicBezTo>
                      <a:pt x="627" y="301"/>
                      <a:pt x="427" y="201"/>
                      <a:pt x="301" y="101"/>
                    </a:cubicBezTo>
                    <a:cubicBezTo>
                      <a:pt x="201" y="0"/>
                      <a:pt x="101" y="0"/>
                      <a:pt x="10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59"/>
              <p:cNvSpPr/>
              <p:nvPr/>
            </p:nvSpPr>
            <p:spPr>
              <a:xfrm>
                <a:off x="4083350" y="1195775"/>
                <a:ext cx="20725" cy="21325"/>
              </a:xfrm>
              <a:custGeom>
                <a:avLst/>
                <a:gdLst/>
                <a:ahLst/>
                <a:cxnLst/>
                <a:rect l="l" t="t" r="r" b="b"/>
                <a:pathLst>
                  <a:path w="829" h="853" extrusionOk="0">
                    <a:moveTo>
                      <a:pt x="1" y="0"/>
                    </a:moveTo>
                    <a:cubicBezTo>
                      <a:pt x="1" y="0"/>
                      <a:pt x="1" y="326"/>
                      <a:pt x="201" y="727"/>
                    </a:cubicBezTo>
                    <a:lnTo>
                      <a:pt x="201" y="852"/>
                    </a:lnTo>
                    <a:lnTo>
                      <a:pt x="302" y="727"/>
                    </a:lnTo>
                    <a:cubicBezTo>
                      <a:pt x="402" y="627"/>
                      <a:pt x="628" y="426"/>
                      <a:pt x="728" y="326"/>
                    </a:cubicBezTo>
                    <a:cubicBezTo>
                      <a:pt x="828" y="226"/>
                      <a:pt x="828" y="226"/>
                      <a:pt x="828" y="101"/>
                    </a:cubicBezTo>
                    <a:lnTo>
                      <a:pt x="828" y="101"/>
                    </a:lnTo>
                    <a:cubicBezTo>
                      <a:pt x="828" y="101"/>
                      <a:pt x="728" y="226"/>
                      <a:pt x="628" y="326"/>
                    </a:cubicBezTo>
                    <a:cubicBezTo>
                      <a:pt x="511" y="419"/>
                      <a:pt x="416" y="512"/>
                      <a:pt x="243" y="605"/>
                    </a:cubicBezTo>
                    <a:lnTo>
                      <a:pt x="243" y="605"/>
                    </a:lnTo>
                    <a:cubicBezTo>
                      <a:pt x="82" y="262"/>
                      <a:pt x="1" y="0"/>
                      <a:pt x="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59"/>
              <p:cNvSpPr/>
              <p:nvPr/>
            </p:nvSpPr>
            <p:spPr>
              <a:xfrm>
                <a:off x="4054550" y="1313575"/>
                <a:ext cx="20700" cy="23200"/>
              </a:xfrm>
              <a:custGeom>
                <a:avLst/>
                <a:gdLst/>
                <a:ahLst/>
                <a:cxnLst/>
                <a:rect l="l" t="t" r="r" b="b"/>
                <a:pathLst>
                  <a:path w="828" h="928" extrusionOk="0">
                    <a:moveTo>
                      <a:pt x="627" y="0"/>
                    </a:moveTo>
                    <a:lnTo>
                      <a:pt x="526" y="100"/>
                    </a:lnTo>
                    <a:cubicBezTo>
                      <a:pt x="301" y="301"/>
                      <a:pt x="201" y="401"/>
                      <a:pt x="100" y="526"/>
                    </a:cubicBezTo>
                    <a:cubicBezTo>
                      <a:pt x="0" y="627"/>
                      <a:pt x="0" y="727"/>
                      <a:pt x="0" y="727"/>
                    </a:cubicBezTo>
                    <a:cubicBezTo>
                      <a:pt x="0" y="727"/>
                      <a:pt x="100" y="727"/>
                      <a:pt x="201" y="627"/>
                    </a:cubicBezTo>
                    <a:cubicBezTo>
                      <a:pt x="287" y="540"/>
                      <a:pt x="373" y="362"/>
                      <a:pt x="539" y="250"/>
                    </a:cubicBezTo>
                    <a:lnTo>
                      <a:pt x="539" y="250"/>
                    </a:lnTo>
                    <a:cubicBezTo>
                      <a:pt x="642" y="650"/>
                      <a:pt x="827" y="927"/>
                      <a:pt x="827" y="927"/>
                    </a:cubicBezTo>
                    <a:cubicBezTo>
                      <a:pt x="827" y="827"/>
                      <a:pt x="727" y="526"/>
                      <a:pt x="627" y="100"/>
                    </a:cubicBezTo>
                    <a:lnTo>
                      <a:pt x="627"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59"/>
              <p:cNvSpPr/>
              <p:nvPr/>
            </p:nvSpPr>
            <p:spPr>
              <a:xfrm>
                <a:off x="4130350" y="1260925"/>
                <a:ext cx="18200" cy="23850"/>
              </a:xfrm>
              <a:custGeom>
                <a:avLst/>
                <a:gdLst/>
                <a:ahLst/>
                <a:cxnLst/>
                <a:rect l="l" t="t" r="r" b="b"/>
                <a:pathLst>
                  <a:path w="728" h="954" extrusionOk="0">
                    <a:moveTo>
                      <a:pt x="727" y="1"/>
                    </a:moveTo>
                    <a:cubicBezTo>
                      <a:pt x="727" y="1"/>
                      <a:pt x="402" y="226"/>
                      <a:pt x="1" y="427"/>
                    </a:cubicBezTo>
                    <a:lnTo>
                      <a:pt x="1" y="527"/>
                    </a:lnTo>
                    <a:cubicBezTo>
                      <a:pt x="201" y="627"/>
                      <a:pt x="402" y="753"/>
                      <a:pt x="502" y="853"/>
                    </a:cubicBezTo>
                    <a:cubicBezTo>
                      <a:pt x="627" y="853"/>
                      <a:pt x="727" y="953"/>
                      <a:pt x="727" y="953"/>
                    </a:cubicBezTo>
                    <a:cubicBezTo>
                      <a:pt x="727" y="953"/>
                      <a:pt x="727" y="853"/>
                      <a:pt x="627" y="753"/>
                    </a:cubicBezTo>
                    <a:cubicBezTo>
                      <a:pt x="435" y="646"/>
                      <a:pt x="334" y="558"/>
                      <a:pt x="185" y="472"/>
                    </a:cubicBezTo>
                    <a:lnTo>
                      <a:pt x="185" y="472"/>
                    </a:lnTo>
                    <a:cubicBezTo>
                      <a:pt x="459" y="290"/>
                      <a:pt x="727" y="115"/>
                      <a:pt x="7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59"/>
              <p:cNvSpPr/>
              <p:nvPr/>
            </p:nvSpPr>
            <p:spPr>
              <a:xfrm>
                <a:off x="4075225" y="1216600"/>
                <a:ext cx="31350" cy="28700"/>
              </a:xfrm>
              <a:custGeom>
                <a:avLst/>
                <a:gdLst/>
                <a:ahLst/>
                <a:cxnLst/>
                <a:rect l="l" t="t" r="r" b="b"/>
                <a:pathLst>
                  <a:path w="1254" h="1148" extrusionOk="0">
                    <a:moveTo>
                      <a:pt x="6" y="1"/>
                    </a:moveTo>
                    <a:cubicBezTo>
                      <a:pt x="2" y="1"/>
                      <a:pt x="0" y="7"/>
                      <a:pt x="0" y="19"/>
                    </a:cubicBezTo>
                    <a:cubicBezTo>
                      <a:pt x="0" y="19"/>
                      <a:pt x="100" y="420"/>
                      <a:pt x="326" y="1047"/>
                    </a:cubicBezTo>
                    <a:lnTo>
                      <a:pt x="326" y="1147"/>
                    </a:lnTo>
                    <a:lnTo>
                      <a:pt x="426" y="1147"/>
                    </a:lnTo>
                    <a:lnTo>
                      <a:pt x="426" y="1047"/>
                    </a:lnTo>
                    <a:cubicBezTo>
                      <a:pt x="627" y="947"/>
                      <a:pt x="827" y="646"/>
                      <a:pt x="1053" y="521"/>
                    </a:cubicBezTo>
                    <a:lnTo>
                      <a:pt x="1253" y="320"/>
                    </a:lnTo>
                    <a:cubicBezTo>
                      <a:pt x="1253" y="291"/>
                      <a:pt x="1245" y="279"/>
                      <a:pt x="1227" y="279"/>
                    </a:cubicBezTo>
                    <a:cubicBezTo>
                      <a:pt x="1186" y="279"/>
                      <a:pt x="1094" y="350"/>
                      <a:pt x="953" y="420"/>
                    </a:cubicBezTo>
                    <a:cubicBezTo>
                      <a:pt x="838" y="627"/>
                      <a:pt x="577" y="812"/>
                      <a:pt x="380" y="919"/>
                    </a:cubicBezTo>
                    <a:lnTo>
                      <a:pt x="380" y="919"/>
                    </a:lnTo>
                    <a:cubicBezTo>
                      <a:pt x="196" y="412"/>
                      <a:pt x="38" y="1"/>
                      <a:pt x="6"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59"/>
              <p:cNvSpPr/>
              <p:nvPr/>
            </p:nvSpPr>
            <p:spPr>
              <a:xfrm>
                <a:off x="4036375" y="1235250"/>
                <a:ext cx="28225" cy="31350"/>
              </a:xfrm>
              <a:custGeom>
                <a:avLst/>
                <a:gdLst/>
                <a:ahLst/>
                <a:cxnLst/>
                <a:rect l="l" t="t" r="r" b="b"/>
                <a:pathLst>
                  <a:path w="1129" h="1254" extrusionOk="0">
                    <a:moveTo>
                      <a:pt x="301" y="0"/>
                    </a:moveTo>
                    <a:cubicBezTo>
                      <a:pt x="301" y="0"/>
                      <a:pt x="301" y="101"/>
                      <a:pt x="502" y="301"/>
                    </a:cubicBezTo>
                    <a:cubicBezTo>
                      <a:pt x="611" y="498"/>
                      <a:pt x="778" y="676"/>
                      <a:pt x="952" y="852"/>
                    </a:cubicBezTo>
                    <a:lnTo>
                      <a:pt x="952" y="852"/>
                    </a:lnTo>
                    <a:cubicBezTo>
                      <a:pt x="369" y="1046"/>
                      <a:pt x="0" y="1253"/>
                      <a:pt x="0" y="1253"/>
                    </a:cubicBezTo>
                    <a:lnTo>
                      <a:pt x="1028" y="1028"/>
                    </a:lnTo>
                    <a:lnTo>
                      <a:pt x="1128" y="928"/>
                    </a:lnTo>
                    <a:lnTo>
                      <a:pt x="1128" y="827"/>
                    </a:lnTo>
                    <a:cubicBezTo>
                      <a:pt x="928" y="627"/>
                      <a:pt x="727" y="401"/>
                      <a:pt x="502" y="201"/>
                    </a:cubicBezTo>
                    <a:cubicBezTo>
                      <a:pt x="401" y="100"/>
                      <a:pt x="301" y="0"/>
                      <a:pt x="30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59"/>
              <p:cNvSpPr/>
              <p:nvPr/>
            </p:nvSpPr>
            <p:spPr>
              <a:xfrm>
                <a:off x="4057050" y="1279725"/>
                <a:ext cx="31350" cy="28225"/>
              </a:xfrm>
              <a:custGeom>
                <a:avLst/>
                <a:gdLst/>
                <a:ahLst/>
                <a:cxnLst/>
                <a:rect l="l" t="t" r="r" b="b"/>
                <a:pathLst>
                  <a:path w="1254" h="1129" extrusionOk="0">
                    <a:moveTo>
                      <a:pt x="201" y="627"/>
                    </a:moveTo>
                    <a:cubicBezTo>
                      <a:pt x="0" y="728"/>
                      <a:pt x="0" y="828"/>
                      <a:pt x="0" y="828"/>
                    </a:cubicBezTo>
                    <a:cubicBezTo>
                      <a:pt x="0" y="828"/>
                      <a:pt x="101" y="828"/>
                      <a:pt x="201" y="627"/>
                    </a:cubicBezTo>
                    <a:close/>
                    <a:moveTo>
                      <a:pt x="827" y="1"/>
                    </a:moveTo>
                    <a:cubicBezTo>
                      <a:pt x="527" y="201"/>
                      <a:pt x="301" y="402"/>
                      <a:pt x="201" y="627"/>
                    </a:cubicBezTo>
                    <a:cubicBezTo>
                      <a:pt x="426" y="502"/>
                      <a:pt x="627" y="301"/>
                      <a:pt x="827" y="101"/>
                    </a:cubicBezTo>
                    <a:cubicBezTo>
                      <a:pt x="928" y="728"/>
                      <a:pt x="1153" y="1129"/>
                      <a:pt x="1153" y="1129"/>
                    </a:cubicBezTo>
                    <a:cubicBezTo>
                      <a:pt x="1253" y="1129"/>
                      <a:pt x="1153" y="627"/>
                      <a:pt x="928" y="101"/>
                    </a:cubicBezTo>
                    <a:lnTo>
                      <a:pt x="928"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59"/>
              <p:cNvSpPr/>
              <p:nvPr/>
            </p:nvSpPr>
            <p:spPr>
              <a:xfrm>
                <a:off x="4095900" y="1257750"/>
                <a:ext cx="31350" cy="32025"/>
              </a:xfrm>
              <a:custGeom>
                <a:avLst/>
                <a:gdLst/>
                <a:ahLst/>
                <a:cxnLst/>
                <a:rect l="l" t="t" r="r" b="b"/>
                <a:pathLst>
                  <a:path w="1254" h="1281" extrusionOk="0">
                    <a:moveTo>
                      <a:pt x="1202" y="0"/>
                    </a:moveTo>
                    <a:cubicBezTo>
                      <a:pt x="1059" y="0"/>
                      <a:pt x="634" y="151"/>
                      <a:pt x="126" y="253"/>
                    </a:cubicBezTo>
                    <a:lnTo>
                      <a:pt x="0" y="253"/>
                    </a:lnTo>
                    <a:lnTo>
                      <a:pt x="126" y="353"/>
                    </a:lnTo>
                    <a:cubicBezTo>
                      <a:pt x="326" y="654"/>
                      <a:pt x="527" y="880"/>
                      <a:pt x="627" y="980"/>
                    </a:cubicBezTo>
                    <a:cubicBezTo>
                      <a:pt x="852" y="1180"/>
                      <a:pt x="953" y="1281"/>
                      <a:pt x="953" y="1281"/>
                    </a:cubicBezTo>
                    <a:cubicBezTo>
                      <a:pt x="953" y="1180"/>
                      <a:pt x="852" y="1080"/>
                      <a:pt x="752" y="980"/>
                    </a:cubicBezTo>
                    <a:cubicBezTo>
                      <a:pt x="627" y="754"/>
                      <a:pt x="426" y="554"/>
                      <a:pt x="226" y="353"/>
                    </a:cubicBezTo>
                    <a:lnTo>
                      <a:pt x="226" y="336"/>
                    </a:lnTo>
                    <a:lnTo>
                      <a:pt x="226" y="336"/>
                    </a:lnTo>
                    <a:cubicBezTo>
                      <a:pt x="805" y="229"/>
                      <a:pt x="1253" y="28"/>
                      <a:pt x="1253" y="28"/>
                    </a:cubicBezTo>
                    <a:cubicBezTo>
                      <a:pt x="1253" y="9"/>
                      <a:pt x="1235" y="0"/>
                      <a:pt x="1202"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59"/>
              <p:cNvSpPr/>
              <p:nvPr/>
            </p:nvSpPr>
            <p:spPr>
              <a:xfrm>
                <a:off x="3352150" y="4200675"/>
                <a:ext cx="109675" cy="164925"/>
              </a:xfrm>
              <a:custGeom>
                <a:avLst/>
                <a:gdLst/>
                <a:ahLst/>
                <a:cxnLst/>
                <a:rect l="l" t="t" r="r" b="b"/>
                <a:pathLst>
                  <a:path w="4387" h="6597" extrusionOk="0">
                    <a:moveTo>
                      <a:pt x="4" y="1"/>
                    </a:moveTo>
                    <a:cubicBezTo>
                      <a:pt x="2" y="1"/>
                      <a:pt x="1" y="2"/>
                      <a:pt x="1" y="5"/>
                    </a:cubicBezTo>
                    <a:cubicBezTo>
                      <a:pt x="1" y="5"/>
                      <a:pt x="928" y="1459"/>
                      <a:pt x="2081" y="3239"/>
                    </a:cubicBezTo>
                    <a:cubicBezTo>
                      <a:pt x="3334" y="5118"/>
                      <a:pt x="4286" y="6597"/>
                      <a:pt x="4286" y="6597"/>
                    </a:cubicBezTo>
                    <a:cubicBezTo>
                      <a:pt x="4387" y="6472"/>
                      <a:pt x="3434" y="5018"/>
                      <a:pt x="2181" y="3239"/>
                    </a:cubicBezTo>
                    <a:cubicBezTo>
                      <a:pt x="1090" y="1420"/>
                      <a:pt x="69" y="1"/>
                      <a:pt x="4"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59"/>
              <p:cNvSpPr/>
              <p:nvPr/>
            </p:nvSpPr>
            <p:spPr>
              <a:xfrm>
                <a:off x="3325850" y="4224600"/>
                <a:ext cx="151650" cy="99025"/>
              </a:xfrm>
              <a:custGeom>
                <a:avLst/>
                <a:gdLst/>
                <a:ahLst/>
                <a:cxnLst/>
                <a:rect l="l" t="t" r="r" b="b"/>
                <a:pathLst>
                  <a:path w="6066" h="3961" extrusionOk="0">
                    <a:moveTo>
                      <a:pt x="6065" y="1"/>
                    </a:moveTo>
                    <a:cubicBezTo>
                      <a:pt x="5965" y="1"/>
                      <a:pt x="4612" y="828"/>
                      <a:pt x="2932" y="1881"/>
                    </a:cubicBezTo>
                    <a:cubicBezTo>
                      <a:pt x="1253" y="3008"/>
                      <a:pt x="0" y="3961"/>
                      <a:pt x="0" y="3961"/>
                    </a:cubicBezTo>
                    <a:cubicBezTo>
                      <a:pt x="0" y="3961"/>
                      <a:pt x="1353" y="3134"/>
                      <a:pt x="3033" y="1981"/>
                    </a:cubicBezTo>
                    <a:cubicBezTo>
                      <a:pt x="4712" y="928"/>
                      <a:pt x="6065" y="1"/>
                      <a:pt x="6065"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59"/>
              <p:cNvSpPr/>
              <p:nvPr/>
            </p:nvSpPr>
            <p:spPr>
              <a:xfrm>
                <a:off x="3378475" y="4195775"/>
                <a:ext cx="36350" cy="166700"/>
              </a:xfrm>
              <a:custGeom>
                <a:avLst/>
                <a:gdLst/>
                <a:ahLst/>
                <a:cxnLst/>
                <a:rect l="l" t="t" r="r" b="b"/>
                <a:pathLst>
                  <a:path w="1454" h="6668" extrusionOk="0">
                    <a:moveTo>
                      <a:pt x="1454" y="1"/>
                    </a:moveTo>
                    <a:cubicBezTo>
                      <a:pt x="1354" y="1"/>
                      <a:pt x="1028" y="1455"/>
                      <a:pt x="727" y="3334"/>
                    </a:cubicBezTo>
                    <a:cubicBezTo>
                      <a:pt x="301" y="5114"/>
                      <a:pt x="0" y="6668"/>
                      <a:pt x="101" y="6668"/>
                    </a:cubicBezTo>
                    <a:cubicBezTo>
                      <a:pt x="101" y="6668"/>
                      <a:pt x="401" y="5214"/>
                      <a:pt x="827" y="3334"/>
                    </a:cubicBezTo>
                    <a:cubicBezTo>
                      <a:pt x="1128" y="1555"/>
                      <a:pt x="1454" y="1"/>
                      <a:pt x="1454"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59"/>
              <p:cNvSpPr/>
              <p:nvPr/>
            </p:nvSpPr>
            <p:spPr>
              <a:xfrm>
                <a:off x="3312675" y="4252350"/>
                <a:ext cx="183000" cy="37450"/>
              </a:xfrm>
              <a:custGeom>
                <a:avLst/>
                <a:gdLst/>
                <a:ahLst/>
                <a:cxnLst/>
                <a:rect l="l" t="t" r="r" b="b"/>
                <a:pathLst>
                  <a:path w="7320" h="1498" extrusionOk="0">
                    <a:moveTo>
                      <a:pt x="76" y="0"/>
                    </a:moveTo>
                    <a:cubicBezTo>
                      <a:pt x="27" y="0"/>
                      <a:pt x="1" y="6"/>
                      <a:pt x="1" y="19"/>
                    </a:cubicBezTo>
                    <a:lnTo>
                      <a:pt x="3660" y="771"/>
                    </a:lnTo>
                    <a:cubicBezTo>
                      <a:pt x="5640" y="1172"/>
                      <a:pt x="7219" y="1497"/>
                      <a:pt x="7319" y="1497"/>
                    </a:cubicBezTo>
                    <a:cubicBezTo>
                      <a:pt x="7319" y="1497"/>
                      <a:pt x="5640" y="1071"/>
                      <a:pt x="3660" y="645"/>
                    </a:cubicBezTo>
                    <a:cubicBezTo>
                      <a:pt x="1925" y="294"/>
                      <a:pt x="422" y="0"/>
                      <a:pt x="76"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59"/>
              <p:cNvSpPr/>
              <p:nvPr/>
            </p:nvSpPr>
            <p:spPr>
              <a:xfrm>
                <a:off x="3341650" y="4195775"/>
                <a:ext cx="28700" cy="31375"/>
              </a:xfrm>
              <a:custGeom>
                <a:avLst/>
                <a:gdLst/>
                <a:ahLst/>
                <a:cxnLst/>
                <a:rect l="l" t="t" r="r" b="b"/>
                <a:pathLst>
                  <a:path w="1148" h="1255" extrusionOk="0">
                    <a:moveTo>
                      <a:pt x="1047" y="1"/>
                    </a:moveTo>
                    <a:lnTo>
                      <a:pt x="1047" y="302"/>
                    </a:lnTo>
                    <a:lnTo>
                      <a:pt x="1047" y="1117"/>
                    </a:lnTo>
                    <a:lnTo>
                      <a:pt x="1047" y="1117"/>
                    </a:lnTo>
                    <a:cubicBezTo>
                      <a:pt x="586" y="948"/>
                      <a:pt x="248" y="801"/>
                      <a:pt x="136" y="801"/>
                    </a:cubicBezTo>
                    <a:cubicBezTo>
                      <a:pt x="109" y="801"/>
                      <a:pt x="95" y="810"/>
                      <a:pt x="95" y="828"/>
                    </a:cubicBezTo>
                    <a:cubicBezTo>
                      <a:pt x="0" y="828"/>
                      <a:pt x="466" y="1007"/>
                      <a:pt x="1047" y="1218"/>
                    </a:cubicBezTo>
                    <a:lnTo>
                      <a:pt x="1047" y="1218"/>
                    </a:lnTo>
                    <a:lnTo>
                      <a:pt x="1047" y="1254"/>
                    </a:lnTo>
                    <a:lnTo>
                      <a:pt x="1074" y="1227"/>
                    </a:lnTo>
                    <a:lnTo>
                      <a:pt x="1074" y="1227"/>
                    </a:lnTo>
                    <a:cubicBezTo>
                      <a:pt x="1098" y="1236"/>
                      <a:pt x="1123" y="1245"/>
                      <a:pt x="1148" y="1254"/>
                    </a:cubicBezTo>
                    <a:lnTo>
                      <a:pt x="1148" y="1154"/>
                    </a:lnTo>
                    <a:lnTo>
                      <a:pt x="1148" y="302"/>
                    </a:lnTo>
                    <a:cubicBezTo>
                      <a:pt x="1148" y="101"/>
                      <a:pt x="1047" y="1"/>
                      <a:pt x="104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59"/>
              <p:cNvSpPr/>
              <p:nvPr/>
            </p:nvSpPr>
            <p:spPr>
              <a:xfrm>
                <a:off x="3432975" y="4323600"/>
                <a:ext cx="28850" cy="33875"/>
              </a:xfrm>
              <a:custGeom>
                <a:avLst/>
                <a:gdLst/>
                <a:ahLst/>
                <a:cxnLst/>
                <a:rect l="l" t="t" r="r" b="b"/>
                <a:pathLst>
                  <a:path w="1154" h="1355" extrusionOk="0">
                    <a:moveTo>
                      <a:pt x="1" y="1"/>
                    </a:moveTo>
                    <a:lnTo>
                      <a:pt x="1" y="101"/>
                    </a:lnTo>
                    <a:lnTo>
                      <a:pt x="1" y="928"/>
                    </a:lnTo>
                    <a:cubicBezTo>
                      <a:pt x="101" y="1154"/>
                      <a:pt x="101" y="1354"/>
                      <a:pt x="101" y="1354"/>
                    </a:cubicBezTo>
                    <a:lnTo>
                      <a:pt x="101" y="928"/>
                    </a:lnTo>
                    <a:lnTo>
                      <a:pt x="101" y="237"/>
                    </a:lnTo>
                    <a:lnTo>
                      <a:pt x="101" y="237"/>
                    </a:lnTo>
                    <a:cubicBezTo>
                      <a:pt x="683" y="437"/>
                      <a:pt x="1154" y="527"/>
                      <a:pt x="1154" y="527"/>
                    </a:cubicBezTo>
                    <a:cubicBezTo>
                      <a:pt x="1154" y="527"/>
                      <a:pt x="627" y="301"/>
                      <a:pt x="10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59"/>
              <p:cNvSpPr/>
              <p:nvPr/>
            </p:nvSpPr>
            <p:spPr>
              <a:xfrm>
                <a:off x="3422325" y="4307950"/>
                <a:ext cx="21325" cy="23200"/>
              </a:xfrm>
              <a:custGeom>
                <a:avLst/>
                <a:gdLst/>
                <a:ahLst/>
                <a:cxnLst/>
                <a:rect l="l" t="t" r="r" b="b"/>
                <a:pathLst>
                  <a:path w="853" h="928" extrusionOk="0">
                    <a:moveTo>
                      <a:pt x="1" y="0"/>
                    </a:moveTo>
                    <a:lnTo>
                      <a:pt x="1" y="100"/>
                    </a:lnTo>
                    <a:lnTo>
                      <a:pt x="1" y="627"/>
                    </a:lnTo>
                    <a:cubicBezTo>
                      <a:pt x="126" y="827"/>
                      <a:pt x="126" y="927"/>
                      <a:pt x="126" y="927"/>
                    </a:cubicBezTo>
                    <a:lnTo>
                      <a:pt x="126" y="627"/>
                    </a:lnTo>
                    <a:lnTo>
                      <a:pt x="126" y="159"/>
                    </a:lnTo>
                    <a:lnTo>
                      <a:pt x="126" y="159"/>
                    </a:lnTo>
                    <a:cubicBezTo>
                      <a:pt x="489" y="325"/>
                      <a:pt x="753" y="426"/>
                      <a:pt x="753" y="426"/>
                    </a:cubicBezTo>
                    <a:cubicBezTo>
                      <a:pt x="853" y="301"/>
                      <a:pt x="527" y="201"/>
                      <a:pt x="126"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59"/>
              <p:cNvSpPr/>
              <p:nvPr/>
            </p:nvSpPr>
            <p:spPr>
              <a:xfrm>
                <a:off x="3448650" y="4213950"/>
                <a:ext cx="31350" cy="27450"/>
              </a:xfrm>
              <a:custGeom>
                <a:avLst/>
                <a:gdLst/>
                <a:ahLst/>
                <a:cxnLst/>
                <a:rect l="l" t="t" r="r" b="b"/>
                <a:pathLst>
                  <a:path w="1254" h="1098" extrusionOk="0">
                    <a:moveTo>
                      <a:pt x="527" y="1"/>
                    </a:moveTo>
                    <a:cubicBezTo>
                      <a:pt x="527" y="1"/>
                      <a:pt x="201" y="427"/>
                      <a:pt x="0" y="1053"/>
                    </a:cubicBezTo>
                    <a:lnTo>
                      <a:pt x="101" y="1053"/>
                    </a:lnTo>
                    <a:cubicBezTo>
                      <a:pt x="209" y="1087"/>
                      <a:pt x="315" y="1098"/>
                      <a:pt x="416" y="1098"/>
                    </a:cubicBezTo>
                    <a:cubicBezTo>
                      <a:pt x="619" y="1098"/>
                      <a:pt x="802" y="1053"/>
                      <a:pt x="953" y="1053"/>
                    </a:cubicBezTo>
                    <a:cubicBezTo>
                      <a:pt x="1153" y="1053"/>
                      <a:pt x="1254" y="1053"/>
                      <a:pt x="1254" y="928"/>
                    </a:cubicBezTo>
                    <a:lnTo>
                      <a:pt x="164" y="928"/>
                    </a:lnTo>
                    <a:cubicBezTo>
                      <a:pt x="440" y="371"/>
                      <a:pt x="527" y="1"/>
                      <a:pt x="5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59"/>
              <p:cNvSpPr/>
              <p:nvPr/>
            </p:nvSpPr>
            <p:spPr>
              <a:xfrm>
                <a:off x="3432975" y="4232125"/>
                <a:ext cx="20700" cy="20700"/>
              </a:xfrm>
              <a:custGeom>
                <a:avLst/>
                <a:gdLst/>
                <a:ahLst/>
                <a:cxnLst/>
                <a:rect l="l" t="t" r="r" b="b"/>
                <a:pathLst>
                  <a:path w="828" h="828" extrusionOk="0">
                    <a:moveTo>
                      <a:pt x="327" y="1"/>
                    </a:moveTo>
                    <a:cubicBezTo>
                      <a:pt x="327" y="1"/>
                      <a:pt x="138" y="273"/>
                      <a:pt x="29" y="627"/>
                    </a:cubicBezTo>
                    <a:lnTo>
                      <a:pt x="1" y="627"/>
                    </a:lnTo>
                    <a:lnTo>
                      <a:pt x="22" y="649"/>
                    </a:lnTo>
                    <a:lnTo>
                      <a:pt x="22" y="649"/>
                    </a:lnTo>
                    <a:cubicBezTo>
                      <a:pt x="15" y="675"/>
                      <a:pt x="7" y="701"/>
                      <a:pt x="1" y="727"/>
                    </a:cubicBezTo>
                    <a:lnTo>
                      <a:pt x="1" y="828"/>
                    </a:lnTo>
                    <a:lnTo>
                      <a:pt x="101" y="828"/>
                    </a:lnTo>
                    <a:cubicBezTo>
                      <a:pt x="327" y="828"/>
                      <a:pt x="527" y="727"/>
                      <a:pt x="627" y="727"/>
                    </a:cubicBezTo>
                    <a:lnTo>
                      <a:pt x="828" y="727"/>
                    </a:lnTo>
                    <a:cubicBezTo>
                      <a:pt x="828" y="627"/>
                      <a:pt x="728" y="627"/>
                      <a:pt x="627" y="627"/>
                    </a:cubicBezTo>
                    <a:lnTo>
                      <a:pt x="156" y="627"/>
                    </a:lnTo>
                    <a:cubicBezTo>
                      <a:pt x="342" y="273"/>
                      <a:pt x="418" y="1"/>
                      <a:pt x="3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59"/>
              <p:cNvSpPr/>
              <p:nvPr/>
            </p:nvSpPr>
            <p:spPr>
              <a:xfrm>
                <a:off x="3318325" y="4305425"/>
                <a:ext cx="31350" cy="28850"/>
              </a:xfrm>
              <a:custGeom>
                <a:avLst/>
                <a:gdLst/>
                <a:ahLst/>
                <a:cxnLst/>
                <a:rect l="l" t="t" r="r" b="b"/>
                <a:pathLst>
                  <a:path w="1254" h="1154" extrusionOk="0">
                    <a:moveTo>
                      <a:pt x="1153" y="1"/>
                    </a:moveTo>
                    <a:cubicBezTo>
                      <a:pt x="827" y="1"/>
                      <a:pt x="527" y="101"/>
                      <a:pt x="301" y="101"/>
                    </a:cubicBezTo>
                    <a:cubicBezTo>
                      <a:pt x="101" y="101"/>
                      <a:pt x="0" y="101"/>
                      <a:pt x="0" y="201"/>
                    </a:cubicBezTo>
                    <a:lnTo>
                      <a:pt x="1117" y="201"/>
                    </a:lnTo>
                    <a:cubicBezTo>
                      <a:pt x="906" y="773"/>
                      <a:pt x="727" y="1154"/>
                      <a:pt x="727" y="1154"/>
                    </a:cubicBezTo>
                    <a:cubicBezTo>
                      <a:pt x="827" y="1154"/>
                      <a:pt x="1028" y="728"/>
                      <a:pt x="1253" y="101"/>
                    </a:cubicBezTo>
                    <a:lnTo>
                      <a:pt x="1153"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59"/>
              <p:cNvSpPr/>
              <p:nvPr/>
            </p:nvSpPr>
            <p:spPr>
              <a:xfrm>
                <a:off x="3344000" y="4294775"/>
                <a:ext cx="23850" cy="20700"/>
              </a:xfrm>
              <a:custGeom>
                <a:avLst/>
                <a:gdLst/>
                <a:ahLst/>
                <a:cxnLst/>
                <a:rect l="l" t="t" r="r" b="b"/>
                <a:pathLst>
                  <a:path w="954" h="828" extrusionOk="0">
                    <a:moveTo>
                      <a:pt x="853" y="1"/>
                    </a:moveTo>
                    <a:cubicBezTo>
                      <a:pt x="527" y="1"/>
                      <a:pt x="327" y="101"/>
                      <a:pt x="226" y="101"/>
                    </a:cubicBezTo>
                    <a:lnTo>
                      <a:pt x="1" y="101"/>
                    </a:lnTo>
                    <a:cubicBezTo>
                      <a:pt x="1" y="101"/>
                      <a:pt x="126" y="201"/>
                      <a:pt x="226" y="201"/>
                    </a:cubicBezTo>
                    <a:lnTo>
                      <a:pt x="723" y="201"/>
                    </a:lnTo>
                    <a:cubicBezTo>
                      <a:pt x="612" y="574"/>
                      <a:pt x="527" y="828"/>
                      <a:pt x="527" y="828"/>
                    </a:cubicBezTo>
                    <a:cubicBezTo>
                      <a:pt x="527" y="828"/>
                      <a:pt x="718" y="574"/>
                      <a:pt x="827" y="201"/>
                    </a:cubicBezTo>
                    <a:lnTo>
                      <a:pt x="853" y="201"/>
                    </a:lnTo>
                    <a:lnTo>
                      <a:pt x="832" y="181"/>
                    </a:lnTo>
                    <a:lnTo>
                      <a:pt x="832" y="181"/>
                    </a:lnTo>
                    <a:cubicBezTo>
                      <a:pt x="840" y="155"/>
                      <a:pt x="847" y="128"/>
                      <a:pt x="853" y="101"/>
                    </a:cubicBezTo>
                    <a:lnTo>
                      <a:pt x="953"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59"/>
              <p:cNvSpPr/>
              <p:nvPr/>
            </p:nvSpPr>
            <p:spPr>
              <a:xfrm>
                <a:off x="3328350" y="4245275"/>
                <a:ext cx="21325" cy="23225"/>
              </a:xfrm>
              <a:custGeom>
                <a:avLst/>
                <a:gdLst/>
                <a:ahLst/>
                <a:cxnLst/>
                <a:rect l="l" t="t" r="r" b="b"/>
                <a:pathLst>
                  <a:path w="853" h="929" extrusionOk="0">
                    <a:moveTo>
                      <a:pt x="126" y="1"/>
                    </a:moveTo>
                    <a:cubicBezTo>
                      <a:pt x="126" y="2"/>
                      <a:pt x="126" y="102"/>
                      <a:pt x="226" y="201"/>
                    </a:cubicBezTo>
                    <a:cubicBezTo>
                      <a:pt x="326" y="302"/>
                      <a:pt x="527" y="427"/>
                      <a:pt x="627" y="527"/>
                    </a:cubicBezTo>
                    <a:lnTo>
                      <a:pt x="627" y="585"/>
                    </a:lnTo>
                    <a:lnTo>
                      <a:pt x="627" y="585"/>
                    </a:lnTo>
                    <a:cubicBezTo>
                      <a:pt x="264" y="748"/>
                      <a:pt x="0" y="838"/>
                      <a:pt x="0" y="928"/>
                    </a:cubicBezTo>
                    <a:cubicBezTo>
                      <a:pt x="0" y="928"/>
                      <a:pt x="326" y="828"/>
                      <a:pt x="752" y="627"/>
                    </a:cubicBezTo>
                    <a:lnTo>
                      <a:pt x="852" y="527"/>
                    </a:lnTo>
                    <a:lnTo>
                      <a:pt x="752" y="527"/>
                    </a:lnTo>
                    <a:cubicBezTo>
                      <a:pt x="527" y="302"/>
                      <a:pt x="426" y="201"/>
                      <a:pt x="326" y="101"/>
                    </a:cubicBezTo>
                    <a:cubicBezTo>
                      <a:pt x="127" y="101"/>
                      <a:pt x="126" y="2"/>
                      <a:pt x="126"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59"/>
              <p:cNvSpPr/>
              <p:nvPr/>
            </p:nvSpPr>
            <p:spPr>
              <a:xfrm>
                <a:off x="3399150" y="4203300"/>
                <a:ext cx="23200" cy="21325"/>
              </a:xfrm>
              <a:custGeom>
                <a:avLst/>
                <a:gdLst/>
                <a:ahLst/>
                <a:cxnLst/>
                <a:rect l="l" t="t" r="r" b="b"/>
                <a:pathLst>
                  <a:path w="928" h="853" extrusionOk="0">
                    <a:moveTo>
                      <a:pt x="101" y="1"/>
                    </a:moveTo>
                    <a:cubicBezTo>
                      <a:pt x="0" y="1"/>
                      <a:pt x="101" y="326"/>
                      <a:pt x="301" y="727"/>
                    </a:cubicBezTo>
                    <a:lnTo>
                      <a:pt x="301" y="853"/>
                    </a:lnTo>
                    <a:lnTo>
                      <a:pt x="426" y="853"/>
                    </a:lnTo>
                    <a:cubicBezTo>
                      <a:pt x="527" y="627"/>
                      <a:pt x="727" y="527"/>
                      <a:pt x="827" y="427"/>
                    </a:cubicBezTo>
                    <a:cubicBezTo>
                      <a:pt x="827" y="326"/>
                      <a:pt x="928" y="226"/>
                      <a:pt x="928" y="226"/>
                    </a:cubicBezTo>
                    <a:lnTo>
                      <a:pt x="928" y="226"/>
                    </a:lnTo>
                    <a:cubicBezTo>
                      <a:pt x="928" y="226"/>
                      <a:pt x="827" y="226"/>
                      <a:pt x="727" y="326"/>
                    </a:cubicBezTo>
                    <a:cubicBezTo>
                      <a:pt x="645" y="409"/>
                      <a:pt x="494" y="492"/>
                      <a:pt x="373" y="630"/>
                    </a:cubicBezTo>
                    <a:lnTo>
                      <a:pt x="373" y="630"/>
                    </a:lnTo>
                    <a:cubicBezTo>
                      <a:pt x="185" y="275"/>
                      <a:pt x="101" y="1"/>
                      <a:pt x="10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59"/>
              <p:cNvSpPr/>
              <p:nvPr/>
            </p:nvSpPr>
            <p:spPr>
              <a:xfrm>
                <a:off x="3372825" y="4323600"/>
                <a:ext cx="21325" cy="20700"/>
              </a:xfrm>
              <a:custGeom>
                <a:avLst/>
                <a:gdLst/>
                <a:ahLst/>
                <a:cxnLst/>
                <a:rect l="l" t="t" r="r" b="b"/>
                <a:pathLst>
                  <a:path w="853" h="828" extrusionOk="0">
                    <a:moveTo>
                      <a:pt x="527" y="1"/>
                    </a:moveTo>
                    <a:cubicBezTo>
                      <a:pt x="327" y="201"/>
                      <a:pt x="226" y="301"/>
                      <a:pt x="101" y="427"/>
                    </a:cubicBezTo>
                    <a:cubicBezTo>
                      <a:pt x="1" y="527"/>
                      <a:pt x="1" y="627"/>
                      <a:pt x="1" y="627"/>
                    </a:cubicBezTo>
                    <a:cubicBezTo>
                      <a:pt x="1" y="627"/>
                      <a:pt x="101" y="627"/>
                      <a:pt x="226" y="527"/>
                    </a:cubicBezTo>
                    <a:cubicBezTo>
                      <a:pt x="312" y="441"/>
                      <a:pt x="398" y="336"/>
                      <a:pt x="548" y="182"/>
                    </a:cubicBezTo>
                    <a:lnTo>
                      <a:pt x="548" y="182"/>
                    </a:lnTo>
                    <a:cubicBezTo>
                      <a:pt x="655" y="565"/>
                      <a:pt x="853" y="828"/>
                      <a:pt x="853" y="828"/>
                    </a:cubicBezTo>
                    <a:cubicBezTo>
                      <a:pt x="853" y="828"/>
                      <a:pt x="728" y="527"/>
                      <a:pt x="627" y="101"/>
                    </a:cubicBezTo>
                    <a:lnTo>
                      <a:pt x="627"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59"/>
              <p:cNvSpPr/>
              <p:nvPr/>
            </p:nvSpPr>
            <p:spPr>
              <a:xfrm>
                <a:off x="3448650" y="4270700"/>
                <a:ext cx="18200" cy="21600"/>
              </a:xfrm>
              <a:custGeom>
                <a:avLst/>
                <a:gdLst/>
                <a:ahLst/>
                <a:cxnLst/>
                <a:rect l="l" t="t" r="r" b="b"/>
                <a:pathLst>
                  <a:path w="728" h="864" extrusionOk="0">
                    <a:moveTo>
                      <a:pt x="692" y="0"/>
                    </a:moveTo>
                    <a:cubicBezTo>
                      <a:pt x="602" y="0"/>
                      <a:pt x="341" y="177"/>
                      <a:pt x="0" y="337"/>
                    </a:cubicBezTo>
                    <a:lnTo>
                      <a:pt x="0" y="438"/>
                    </a:lnTo>
                    <a:cubicBezTo>
                      <a:pt x="201" y="663"/>
                      <a:pt x="426" y="763"/>
                      <a:pt x="527" y="763"/>
                    </a:cubicBezTo>
                    <a:cubicBezTo>
                      <a:pt x="627" y="864"/>
                      <a:pt x="727" y="864"/>
                      <a:pt x="727" y="864"/>
                    </a:cubicBezTo>
                    <a:cubicBezTo>
                      <a:pt x="727" y="864"/>
                      <a:pt x="727" y="763"/>
                      <a:pt x="627" y="663"/>
                    </a:cubicBezTo>
                    <a:cubicBezTo>
                      <a:pt x="447" y="663"/>
                      <a:pt x="348" y="562"/>
                      <a:pt x="167" y="397"/>
                    </a:cubicBezTo>
                    <a:lnTo>
                      <a:pt x="167" y="397"/>
                    </a:lnTo>
                    <a:cubicBezTo>
                      <a:pt x="466" y="211"/>
                      <a:pt x="727" y="37"/>
                      <a:pt x="727" y="37"/>
                    </a:cubicBezTo>
                    <a:cubicBezTo>
                      <a:pt x="727" y="11"/>
                      <a:pt x="715" y="0"/>
                      <a:pt x="692"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59"/>
              <p:cNvSpPr/>
              <p:nvPr/>
            </p:nvSpPr>
            <p:spPr>
              <a:xfrm>
                <a:off x="3394125" y="4224600"/>
                <a:ext cx="31375" cy="28225"/>
              </a:xfrm>
              <a:custGeom>
                <a:avLst/>
                <a:gdLst/>
                <a:ahLst/>
                <a:cxnLst/>
                <a:rect l="l" t="t" r="r" b="b"/>
                <a:pathLst>
                  <a:path w="1255" h="1129" extrusionOk="0">
                    <a:moveTo>
                      <a:pt x="1" y="1"/>
                    </a:moveTo>
                    <a:lnTo>
                      <a:pt x="1" y="1"/>
                    </a:lnTo>
                    <a:cubicBezTo>
                      <a:pt x="1" y="1"/>
                      <a:pt x="101" y="502"/>
                      <a:pt x="201" y="1129"/>
                    </a:cubicBezTo>
                    <a:lnTo>
                      <a:pt x="402" y="1129"/>
                    </a:lnTo>
                    <a:lnTo>
                      <a:pt x="1028" y="502"/>
                    </a:lnTo>
                    <a:lnTo>
                      <a:pt x="1254" y="302"/>
                    </a:lnTo>
                    <a:lnTo>
                      <a:pt x="1254" y="302"/>
                    </a:lnTo>
                    <a:cubicBezTo>
                      <a:pt x="1254" y="302"/>
                      <a:pt x="1129" y="302"/>
                      <a:pt x="928" y="502"/>
                    </a:cubicBezTo>
                    <a:cubicBezTo>
                      <a:pt x="753" y="612"/>
                      <a:pt x="558" y="779"/>
                      <a:pt x="378" y="954"/>
                    </a:cubicBezTo>
                    <a:lnTo>
                      <a:pt x="378" y="954"/>
                    </a:lnTo>
                    <a:cubicBezTo>
                      <a:pt x="186" y="370"/>
                      <a:pt x="1" y="1"/>
                      <a:pt x="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59"/>
              <p:cNvSpPr/>
              <p:nvPr/>
            </p:nvSpPr>
            <p:spPr>
              <a:xfrm>
                <a:off x="3352275" y="4244300"/>
                <a:ext cx="31225" cy="30800"/>
              </a:xfrm>
              <a:custGeom>
                <a:avLst/>
                <a:gdLst/>
                <a:ahLst/>
                <a:cxnLst/>
                <a:rect l="l" t="t" r="r" b="b"/>
                <a:pathLst>
                  <a:path w="1249" h="1232" extrusionOk="0">
                    <a:moveTo>
                      <a:pt x="441" y="1"/>
                    </a:moveTo>
                    <a:cubicBezTo>
                      <a:pt x="429" y="1"/>
                      <a:pt x="422" y="13"/>
                      <a:pt x="422" y="40"/>
                    </a:cubicBezTo>
                    <a:cubicBezTo>
                      <a:pt x="422" y="40"/>
                      <a:pt x="422" y="140"/>
                      <a:pt x="522" y="240"/>
                    </a:cubicBezTo>
                    <a:cubicBezTo>
                      <a:pt x="723" y="466"/>
                      <a:pt x="923" y="666"/>
                      <a:pt x="1048" y="867"/>
                    </a:cubicBezTo>
                    <a:lnTo>
                      <a:pt x="1063" y="882"/>
                    </a:lnTo>
                    <a:lnTo>
                      <a:pt x="1063" y="882"/>
                    </a:lnTo>
                    <a:cubicBezTo>
                      <a:pt x="475" y="987"/>
                      <a:pt x="0" y="1193"/>
                      <a:pt x="96" y="1193"/>
                    </a:cubicBezTo>
                    <a:cubicBezTo>
                      <a:pt x="96" y="1219"/>
                      <a:pt x="125" y="1232"/>
                      <a:pt x="180" y="1232"/>
                    </a:cubicBezTo>
                    <a:cubicBezTo>
                      <a:pt x="334" y="1232"/>
                      <a:pt x="687" y="1133"/>
                      <a:pt x="1149" y="967"/>
                    </a:cubicBezTo>
                    <a:lnTo>
                      <a:pt x="1249" y="967"/>
                    </a:lnTo>
                    <a:lnTo>
                      <a:pt x="1249" y="867"/>
                    </a:lnTo>
                    <a:lnTo>
                      <a:pt x="1149" y="867"/>
                    </a:lnTo>
                    <a:cubicBezTo>
                      <a:pt x="1048" y="566"/>
                      <a:pt x="823" y="341"/>
                      <a:pt x="622" y="240"/>
                    </a:cubicBezTo>
                    <a:cubicBezTo>
                      <a:pt x="549" y="94"/>
                      <a:pt x="475" y="1"/>
                      <a:pt x="44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59"/>
              <p:cNvSpPr/>
              <p:nvPr/>
            </p:nvSpPr>
            <p:spPr>
              <a:xfrm>
                <a:off x="3372825" y="4287275"/>
                <a:ext cx="33875" cy="31350"/>
              </a:xfrm>
              <a:custGeom>
                <a:avLst/>
                <a:gdLst/>
                <a:ahLst/>
                <a:cxnLst/>
                <a:rect l="l" t="t" r="r" b="b"/>
                <a:pathLst>
                  <a:path w="1355" h="1254" extrusionOk="0">
                    <a:moveTo>
                      <a:pt x="1053" y="0"/>
                    </a:moveTo>
                    <a:lnTo>
                      <a:pt x="953" y="100"/>
                    </a:lnTo>
                    <a:cubicBezTo>
                      <a:pt x="627" y="301"/>
                      <a:pt x="427" y="501"/>
                      <a:pt x="327" y="627"/>
                    </a:cubicBezTo>
                    <a:cubicBezTo>
                      <a:pt x="101" y="727"/>
                      <a:pt x="1" y="827"/>
                      <a:pt x="1" y="827"/>
                    </a:cubicBezTo>
                    <a:cubicBezTo>
                      <a:pt x="30" y="857"/>
                      <a:pt x="62" y="869"/>
                      <a:pt x="94" y="869"/>
                    </a:cubicBezTo>
                    <a:cubicBezTo>
                      <a:pt x="172" y="869"/>
                      <a:pt x="256" y="798"/>
                      <a:pt x="327" y="727"/>
                    </a:cubicBezTo>
                    <a:cubicBezTo>
                      <a:pt x="527" y="501"/>
                      <a:pt x="728" y="301"/>
                      <a:pt x="953" y="201"/>
                    </a:cubicBezTo>
                    <a:lnTo>
                      <a:pt x="970" y="201"/>
                    </a:lnTo>
                    <a:cubicBezTo>
                      <a:pt x="1074" y="782"/>
                      <a:pt x="1254" y="1253"/>
                      <a:pt x="1254" y="1253"/>
                    </a:cubicBezTo>
                    <a:cubicBezTo>
                      <a:pt x="1354" y="1128"/>
                      <a:pt x="1154" y="727"/>
                      <a:pt x="1053" y="100"/>
                    </a:cubicBezTo>
                    <a:lnTo>
                      <a:pt x="1053"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59"/>
              <p:cNvSpPr/>
              <p:nvPr/>
            </p:nvSpPr>
            <p:spPr>
              <a:xfrm>
                <a:off x="3417325" y="4265950"/>
                <a:ext cx="28850" cy="31375"/>
              </a:xfrm>
              <a:custGeom>
                <a:avLst/>
                <a:gdLst/>
                <a:ahLst/>
                <a:cxnLst/>
                <a:rect l="l" t="t" r="r" b="b"/>
                <a:pathLst>
                  <a:path w="1154" h="1255" extrusionOk="0">
                    <a:moveTo>
                      <a:pt x="1153" y="1"/>
                    </a:moveTo>
                    <a:cubicBezTo>
                      <a:pt x="1153" y="1"/>
                      <a:pt x="627" y="101"/>
                      <a:pt x="0" y="327"/>
                    </a:cubicBezTo>
                    <a:lnTo>
                      <a:pt x="0" y="427"/>
                    </a:lnTo>
                    <a:cubicBezTo>
                      <a:pt x="201" y="628"/>
                      <a:pt x="426" y="853"/>
                      <a:pt x="527" y="1054"/>
                    </a:cubicBezTo>
                    <a:cubicBezTo>
                      <a:pt x="727" y="1154"/>
                      <a:pt x="727" y="1254"/>
                      <a:pt x="827" y="1254"/>
                    </a:cubicBezTo>
                    <a:cubicBezTo>
                      <a:pt x="827" y="1254"/>
                      <a:pt x="727" y="1154"/>
                      <a:pt x="627" y="953"/>
                    </a:cubicBezTo>
                    <a:cubicBezTo>
                      <a:pt x="443" y="746"/>
                      <a:pt x="343" y="561"/>
                      <a:pt x="154" y="377"/>
                    </a:cubicBezTo>
                    <a:lnTo>
                      <a:pt x="154" y="377"/>
                    </a:lnTo>
                    <a:cubicBezTo>
                      <a:pt x="711" y="191"/>
                      <a:pt x="1153" y="1"/>
                      <a:pt x="1153"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59"/>
              <p:cNvSpPr/>
              <p:nvPr/>
            </p:nvSpPr>
            <p:spPr>
              <a:xfrm>
                <a:off x="4461800" y="2169450"/>
                <a:ext cx="109675" cy="164825"/>
              </a:xfrm>
              <a:custGeom>
                <a:avLst/>
                <a:gdLst/>
                <a:ahLst/>
                <a:cxnLst/>
                <a:rect l="l" t="t" r="r" b="b"/>
                <a:pathLst>
                  <a:path w="4387" h="6593" extrusionOk="0">
                    <a:moveTo>
                      <a:pt x="1" y="1"/>
                    </a:moveTo>
                    <a:cubicBezTo>
                      <a:pt x="1" y="2"/>
                      <a:pt x="929" y="1480"/>
                      <a:pt x="2081" y="3359"/>
                    </a:cubicBezTo>
                    <a:cubicBezTo>
                      <a:pt x="3334" y="5139"/>
                      <a:pt x="4287" y="6592"/>
                      <a:pt x="4387" y="6592"/>
                    </a:cubicBezTo>
                    <a:cubicBezTo>
                      <a:pt x="4387" y="6592"/>
                      <a:pt x="3434" y="5139"/>
                      <a:pt x="2181" y="3259"/>
                    </a:cubicBezTo>
                    <a:cubicBezTo>
                      <a:pt x="1029" y="1480"/>
                      <a:pt x="1" y="2"/>
                      <a:pt x="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59"/>
              <p:cNvSpPr/>
              <p:nvPr/>
            </p:nvSpPr>
            <p:spPr>
              <a:xfrm>
                <a:off x="4435500" y="2193275"/>
                <a:ext cx="151650" cy="99200"/>
              </a:xfrm>
              <a:custGeom>
                <a:avLst/>
                <a:gdLst/>
                <a:ahLst/>
                <a:cxnLst/>
                <a:rect l="l" t="t" r="r" b="b"/>
                <a:pathLst>
                  <a:path w="6066" h="3968" extrusionOk="0">
                    <a:moveTo>
                      <a:pt x="6065" y="0"/>
                    </a:moveTo>
                    <a:cubicBezTo>
                      <a:pt x="6065" y="0"/>
                      <a:pt x="4712" y="827"/>
                      <a:pt x="3033" y="1980"/>
                    </a:cubicBezTo>
                    <a:cubicBezTo>
                      <a:pt x="1354" y="3033"/>
                      <a:pt x="0" y="3960"/>
                      <a:pt x="0" y="3960"/>
                    </a:cubicBezTo>
                    <a:cubicBezTo>
                      <a:pt x="0" y="3965"/>
                      <a:pt x="4" y="3968"/>
                      <a:pt x="10" y="3968"/>
                    </a:cubicBezTo>
                    <a:cubicBezTo>
                      <a:pt x="136" y="3968"/>
                      <a:pt x="1437" y="3081"/>
                      <a:pt x="3033" y="2080"/>
                    </a:cubicBezTo>
                    <a:cubicBezTo>
                      <a:pt x="4712" y="928"/>
                      <a:pt x="6065" y="100"/>
                      <a:pt x="6065"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59"/>
              <p:cNvSpPr/>
              <p:nvPr/>
            </p:nvSpPr>
            <p:spPr>
              <a:xfrm>
                <a:off x="4487500" y="2166950"/>
                <a:ext cx="37000" cy="164825"/>
              </a:xfrm>
              <a:custGeom>
                <a:avLst/>
                <a:gdLst/>
                <a:ahLst/>
                <a:cxnLst/>
                <a:rect l="l" t="t" r="r" b="b"/>
                <a:pathLst>
                  <a:path w="1480" h="6593" extrusionOk="0">
                    <a:moveTo>
                      <a:pt x="1479" y="1"/>
                    </a:moveTo>
                    <a:cubicBezTo>
                      <a:pt x="1479" y="1"/>
                      <a:pt x="1053" y="1480"/>
                      <a:pt x="752" y="3234"/>
                    </a:cubicBezTo>
                    <a:cubicBezTo>
                      <a:pt x="326" y="5113"/>
                      <a:pt x="0" y="6592"/>
                      <a:pt x="126" y="6592"/>
                    </a:cubicBezTo>
                    <a:cubicBezTo>
                      <a:pt x="126" y="6592"/>
                      <a:pt x="427" y="5113"/>
                      <a:pt x="853" y="3359"/>
                    </a:cubicBezTo>
                    <a:cubicBezTo>
                      <a:pt x="1254" y="1480"/>
                      <a:pt x="1479" y="1"/>
                      <a:pt x="1479"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59"/>
              <p:cNvSpPr/>
              <p:nvPr/>
            </p:nvSpPr>
            <p:spPr>
              <a:xfrm>
                <a:off x="4422325" y="2222100"/>
                <a:ext cx="183000" cy="38875"/>
              </a:xfrm>
              <a:custGeom>
                <a:avLst/>
                <a:gdLst/>
                <a:ahLst/>
                <a:cxnLst/>
                <a:rect l="l" t="t" r="r" b="b"/>
                <a:pathLst>
                  <a:path w="7320" h="1555" extrusionOk="0">
                    <a:moveTo>
                      <a:pt x="1" y="0"/>
                    </a:moveTo>
                    <a:cubicBezTo>
                      <a:pt x="1" y="100"/>
                      <a:pt x="1680" y="401"/>
                      <a:pt x="3660" y="827"/>
                    </a:cubicBezTo>
                    <a:cubicBezTo>
                      <a:pt x="5640" y="1253"/>
                      <a:pt x="7319" y="1554"/>
                      <a:pt x="7319" y="1554"/>
                    </a:cubicBezTo>
                    <a:cubicBezTo>
                      <a:pt x="7319" y="1454"/>
                      <a:pt x="5640" y="1153"/>
                      <a:pt x="3660" y="727"/>
                    </a:cubicBezTo>
                    <a:cubicBezTo>
                      <a:pt x="1680" y="301"/>
                      <a:pt x="1" y="0"/>
                      <a:pt x="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59"/>
              <p:cNvSpPr/>
              <p:nvPr/>
            </p:nvSpPr>
            <p:spPr>
              <a:xfrm>
                <a:off x="4453675" y="2166950"/>
                <a:ext cx="28825" cy="31350"/>
              </a:xfrm>
              <a:custGeom>
                <a:avLst/>
                <a:gdLst/>
                <a:ahLst/>
                <a:cxnLst/>
                <a:rect l="l" t="t" r="r" b="b"/>
                <a:pathLst>
                  <a:path w="1153" h="1254" extrusionOk="0">
                    <a:moveTo>
                      <a:pt x="952" y="1"/>
                    </a:moveTo>
                    <a:lnTo>
                      <a:pt x="952" y="326"/>
                    </a:lnTo>
                    <a:lnTo>
                      <a:pt x="952" y="1098"/>
                    </a:lnTo>
                    <a:lnTo>
                      <a:pt x="952" y="1098"/>
                    </a:lnTo>
                    <a:cubicBezTo>
                      <a:pt x="462" y="837"/>
                      <a:pt x="0" y="727"/>
                      <a:pt x="0" y="727"/>
                    </a:cubicBezTo>
                    <a:lnTo>
                      <a:pt x="0" y="727"/>
                    </a:lnTo>
                    <a:cubicBezTo>
                      <a:pt x="0" y="727"/>
                      <a:pt x="426" y="953"/>
                      <a:pt x="1053" y="1254"/>
                    </a:cubicBezTo>
                    <a:lnTo>
                      <a:pt x="1153" y="1254"/>
                    </a:lnTo>
                    <a:lnTo>
                      <a:pt x="1153" y="1153"/>
                    </a:lnTo>
                    <a:cubicBezTo>
                      <a:pt x="1153" y="853"/>
                      <a:pt x="1053" y="527"/>
                      <a:pt x="1053" y="326"/>
                    </a:cubicBezTo>
                    <a:cubicBezTo>
                      <a:pt x="1053" y="101"/>
                      <a:pt x="1053" y="1"/>
                      <a:pt x="952"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59"/>
              <p:cNvSpPr/>
              <p:nvPr/>
            </p:nvSpPr>
            <p:spPr>
              <a:xfrm>
                <a:off x="4542625" y="2294775"/>
                <a:ext cx="28850" cy="31350"/>
              </a:xfrm>
              <a:custGeom>
                <a:avLst/>
                <a:gdLst/>
                <a:ahLst/>
                <a:cxnLst/>
                <a:rect l="l" t="t" r="r" b="b"/>
                <a:pathLst>
                  <a:path w="1154" h="1254" extrusionOk="0">
                    <a:moveTo>
                      <a:pt x="1" y="0"/>
                    </a:moveTo>
                    <a:lnTo>
                      <a:pt x="1" y="126"/>
                    </a:lnTo>
                    <a:cubicBezTo>
                      <a:pt x="1" y="426"/>
                      <a:pt x="1" y="752"/>
                      <a:pt x="101" y="953"/>
                    </a:cubicBezTo>
                    <a:lnTo>
                      <a:pt x="101" y="1254"/>
                    </a:lnTo>
                    <a:cubicBezTo>
                      <a:pt x="101" y="1254"/>
                      <a:pt x="201" y="1153"/>
                      <a:pt x="201" y="953"/>
                    </a:cubicBezTo>
                    <a:cubicBezTo>
                      <a:pt x="101" y="752"/>
                      <a:pt x="101" y="426"/>
                      <a:pt x="101" y="126"/>
                    </a:cubicBezTo>
                    <a:lnTo>
                      <a:pt x="101" y="126"/>
                    </a:lnTo>
                    <a:cubicBezTo>
                      <a:pt x="628" y="326"/>
                      <a:pt x="1154" y="527"/>
                      <a:pt x="1154" y="527"/>
                    </a:cubicBezTo>
                    <a:cubicBezTo>
                      <a:pt x="1154" y="426"/>
                      <a:pt x="728" y="226"/>
                      <a:pt x="10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59"/>
              <p:cNvSpPr/>
              <p:nvPr/>
            </p:nvSpPr>
            <p:spPr>
              <a:xfrm>
                <a:off x="4531975" y="2276600"/>
                <a:ext cx="21350" cy="23825"/>
              </a:xfrm>
              <a:custGeom>
                <a:avLst/>
                <a:gdLst/>
                <a:ahLst/>
                <a:cxnLst/>
                <a:rect l="l" t="t" r="r" b="b"/>
                <a:pathLst>
                  <a:path w="854" h="953" extrusionOk="0">
                    <a:moveTo>
                      <a:pt x="1" y="1"/>
                    </a:moveTo>
                    <a:lnTo>
                      <a:pt x="1" y="101"/>
                    </a:lnTo>
                    <a:lnTo>
                      <a:pt x="1" y="727"/>
                    </a:lnTo>
                    <a:cubicBezTo>
                      <a:pt x="101" y="853"/>
                      <a:pt x="101" y="953"/>
                      <a:pt x="101" y="953"/>
                    </a:cubicBezTo>
                    <a:lnTo>
                      <a:pt x="101" y="727"/>
                    </a:lnTo>
                    <a:lnTo>
                      <a:pt x="101" y="250"/>
                    </a:lnTo>
                    <a:lnTo>
                      <a:pt x="101" y="250"/>
                    </a:lnTo>
                    <a:cubicBezTo>
                      <a:pt x="491" y="342"/>
                      <a:pt x="853" y="427"/>
                      <a:pt x="853" y="427"/>
                    </a:cubicBezTo>
                    <a:cubicBezTo>
                      <a:pt x="853" y="427"/>
                      <a:pt x="527" y="226"/>
                      <a:pt x="101" y="101"/>
                    </a:cubicBezTo>
                    <a:lnTo>
                      <a:pt x="1"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59"/>
              <p:cNvSpPr/>
              <p:nvPr/>
            </p:nvSpPr>
            <p:spPr>
              <a:xfrm>
                <a:off x="4558300" y="2182625"/>
                <a:ext cx="23200" cy="28850"/>
              </a:xfrm>
              <a:custGeom>
                <a:avLst/>
                <a:gdLst/>
                <a:ahLst/>
                <a:cxnLst/>
                <a:rect l="l" t="t" r="r" b="b"/>
                <a:pathLst>
                  <a:path w="928" h="1154" extrusionOk="0">
                    <a:moveTo>
                      <a:pt x="527" y="0"/>
                    </a:moveTo>
                    <a:lnTo>
                      <a:pt x="527" y="0"/>
                    </a:lnTo>
                    <a:cubicBezTo>
                      <a:pt x="527" y="0"/>
                      <a:pt x="301" y="426"/>
                      <a:pt x="1" y="1053"/>
                    </a:cubicBezTo>
                    <a:lnTo>
                      <a:pt x="1" y="1153"/>
                    </a:lnTo>
                    <a:lnTo>
                      <a:pt x="101" y="1153"/>
                    </a:lnTo>
                    <a:cubicBezTo>
                      <a:pt x="427" y="1153"/>
                      <a:pt x="727" y="1153"/>
                      <a:pt x="928" y="1053"/>
                    </a:cubicBezTo>
                    <a:lnTo>
                      <a:pt x="151" y="1053"/>
                    </a:lnTo>
                    <a:cubicBezTo>
                      <a:pt x="437" y="471"/>
                      <a:pt x="527" y="0"/>
                      <a:pt x="527"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59"/>
              <p:cNvSpPr/>
              <p:nvPr/>
            </p:nvSpPr>
            <p:spPr>
              <a:xfrm>
                <a:off x="4542625" y="2200775"/>
                <a:ext cx="20725" cy="21350"/>
              </a:xfrm>
              <a:custGeom>
                <a:avLst/>
                <a:gdLst/>
                <a:ahLst/>
                <a:cxnLst/>
                <a:rect l="l" t="t" r="r" b="b"/>
                <a:pathLst>
                  <a:path w="829" h="854" extrusionOk="0">
                    <a:moveTo>
                      <a:pt x="302" y="1"/>
                    </a:moveTo>
                    <a:lnTo>
                      <a:pt x="302" y="1"/>
                    </a:lnTo>
                    <a:cubicBezTo>
                      <a:pt x="302" y="1"/>
                      <a:pt x="201" y="327"/>
                      <a:pt x="1" y="753"/>
                    </a:cubicBezTo>
                    <a:lnTo>
                      <a:pt x="1" y="853"/>
                    </a:lnTo>
                    <a:lnTo>
                      <a:pt x="628" y="853"/>
                    </a:lnTo>
                    <a:lnTo>
                      <a:pt x="828" y="753"/>
                    </a:lnTo>
                    <a:lnTo>
                      <a:pt x="148" y="753"/>
                    </a:lnTo>
                    <a:cubicBezTo>
                      <a:pt x="320" y="380"/>
                      <a:pt x="417" y="116"/>
                      <a:pt x="302"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59"/>
              <p:cNvSpPr/>
              <p:nvPr/>
            </p:nvSpPr>
            <p:spPr>
              <a:xfrm>
                <a:off x="4427975" y="2276600"/>
                <a:ext cx="31350" cy="28850"/>
              </a:xfrm>
              <a:custGeom>
                <a:avLst/>
                <a:gdLst/>
                <a:ahLst/>
                <a:cxnLst/>
                <a:rect l="l" t="t" r="r" b="b"/>
                <a:pathLst>
                  <a:path w="1254" h="1154" extrusionOk="0">
                    <a:moveTo>
                      <a:pt x="301" y="1"/>
                    </a:moveTo>
                    <a:cubicBezTo>
                      <a:pt x="101" y="101"/>
                      <a:pt x="1" y="101"/>
                      <a:pt x="1" y="101"/>
                    </a:cubicBezTo>
                    <a:lnTo>
                      <a:pt x="1096" y="101"/>
                    </a:lnTo>
                    <a:cubicBezTo>
                      <a:pt x="907" y="682"/>
                      <a:pt x="727" y="1153"/>
                      <a:pt x="727" y="1153"/>
                    </a:cubicBezTo>
                    <a:cubicBezTo>
                      <a:pt x="828" y="1153"/>
                      <a:pt x="1028" y="627"/>
                      <a:pt x="1254" y="101"/>
                    </a:cubicBezTo>
                    <a:lnTo>
                      <a:pt x="1254"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59"/>
              <p:cNvSpPr/>
              <p:nvPr/>
            </p:nvSpPr>
            <p:spPr>
              <a:xfrm>
                <a:off x="4453675" y="2266575"/>
                <a:ext cx="23825" cy="18650"/>
              </a:xfrm>
              <a:custGeom>
                <a:avLst/>
                <a:gdLst/>
                <a:ahLst/>
                <a:cxnLst/>
                <a:rect l="l" t="t" r="r" b="b"/>
                <a:pathLst>
                  <a:path w="953" h="746" extrusionOk="0">
                    <a:moveTo>
                      <a:pt x="226" y="1"/>
                    </a:moveTo>
                    <a:cubicBezTo>
                      <a:pt x="100" y="101"/>
                      <a:pt x="0" y="101"/>
                      <a:pt x="0" y="101"/>
                    </a:cubicBezTo>
                    <a:lnTo>
                      <a:pt x="701" y="101"/>
                    </a:lnTo>
                    <a:cubicBezTo>
                      <a:pt x="610" y="455"/>
                      <a:pt x="526" y="727"/>
                      <a:pt x="526" y="727"/>
                    </a:cubicBezTo>
                    <a:cubicBezTo>
                      <a:pt x="526" y="740"/>
                      <a:pt x="529" y="746"/>
                      <a:pt x="535" y="746"/>
                    </a:cubicBezTo>
                    <a:cubicBezTo>
                      <a:pt x="575" y="746"/>
                      <a:pt x="742" y="452"/>
                      <a:pt x="852" y="101"/>
                    </a:cubicBezTo>
                    <a:lnTo>
                      <a:pt x="952"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59"/>
              <p:cNvSpPr/>
              <p:nvPr/>
            </p:nvSpPr>
            <p:spPr>
              <a:xfrm>
                <a:off x="4438000" y="2216450"/>
                <a:ext cx="21325" cy="21325"/>
              </a:xfrm>
              <a:custGeom>
                <a:avLst/>
                <a:gdLst/>
                <a:ahLst/>
                <a:cxnLst/>
                <a:rect l="l" t="t" r="r" b="b"/>
                <a:pathLst>
                  <a:path w="853" h="853" extrusionOk="0">
                    <a:moveTo>
                      <a:pt x="101" y="1"/>
                    </a:moveTo>
                    <a:cubicBezTo>
                      <a:pt x="101" y="1"/>
                      <a:pt x="101" y="126"/>
                      <a:pt x="226" y="226"/>
                    </a:cubicBezTo>
                    <a:cubicBezTo>
                      <a:pt x="317" y="226"/>
                      <a:pt x="489" y="389"/>
                      <a:pt x="595" y="495"/>
                    </a:cubicBezTo>
                    <a:lnTo>
                      <a:pt x="595" y="495"/>
                    </a:lnTo>
                    <a:cubicBezTo>
                      <a:pt x="257" y="675"/>
                      <a:pt x="1" y="853"/>
                      <a:pt x="1" y="853"/>
                    </a:cubicBezTo>
                    <a:cubicBezTo>
                      <a:pt x="101" y="853"/>
                      <a:pt x="427" y="752"/>
                      <a:pt x="727" y="527"/>
                    </a:cubicBezTo>
                    <a:lnTo>
                      <a:pt x="853" y="527"/>
                    </a:lnTo>
                    <a:lnTo>
                      <a:pt x="727" y="427"/>
                    </a:lnTo>
                    <a:cubicBezTo>
                      <a:pt x="627" y="326"/>
                      <a:pt x="427" y="226"/>
                      <a:pt x="326" y="126"/>
                    </a:cubicBezTo>
                    <a:cubicBezTo>
                      <a:pt x="226" y="1"/>
                      <a:pt x="101" y="1"/>
                      <a:pt x="10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59"/>
              <p:cNvSpPr/>
              <p:nvPr/>
            </p:nvSpPr>
            <p:spPr>
              <a:xfrm>
                <a:off x="4511300" y="2174700"/>
                <a:ext cx="20700" cy="21100"/>
              </a:xfrm>
              <a:custGeom>
                <a:avLst/>
                <a:gdLst/>
                <a:ahLst/>
                <a:cxnLst/>
                <a:rect l="l" t="t" r="r" b="b"/>
                <a:pathLst>
                  <a:path w="828" h="844" extrusionOk="0">
                    <a:moveTo>
                      <a:pt x="7" y="1"/>
                    </a:moveTo>
                    <a:cubicBezTo>
                      <a:pt x="3" y="1"/>
                      <a:pt x="1" y="6"/>
                      <a:pt x="1" y="16"/>
                    </a:cubicBezTo>
                    <a:cubicBezTo>
                      <a:pt x="1" y="16"/>
                      <a:pt x="1" y="317"/>
                      <a:pt x="201" y="743"/>
                    </a:cubicBezTo>
                    <a:lnTo>
                      <a:pt x="201" y="843"/>
                    </a:lnTo>
                    <a:lnTo>
                      <a:pt x="302" y="743"/>
                    </a:lnTo>
                    <a:cubicBezTo>
                      <a:pt x="527" y="643"/>
                      <a:pt x="627" y="417"/>
                      <a:pt x="728" y="317"/>
                    </a:cubicBezTo>
                    <a:cubicBezTo>
                      <a:pt x="828" y="217"/>
                      <a:pt x="828" y="117"/>
                      <a:pt x="828" y="117"/>
                    </a:cubicBezTo>
                    <a:lnTo>
                      <a:pt x="828" y="117"/>
                    </a:lnTo>
                    <a:lnTo>
                      <a:pt x="627" y="317"/>
                    </a:lnTo>
                    <a:cubicBezTo>
                      <a:pt x="541" y="317"/>
                      <a:pt x="454" y="486"/>
                      <a:pt x="287" y="596"/>
                    </a:cubicBezTo>
                    <a:lnTo>
                      <a:pt x="287" y="596"/>
                    </a:lnTo>
                    <a:cubicBezTo>
                      <a:pt x="194" y="316"/>
                      <a:pt x="41" y="1"/>
                      <a:pt x="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59"/>
              <p:cNvSpPr/>
              <p:nvPr/>
            </p:nvSpPr>
            <p:spPr>
              <a:xfrm>
                <a:off x="4482475" y="2292275"/>
                <a:ext cx="20725" cy="21325"/>
              </a:xfrm>
              <a:custGeom>
                <a:avLst/>
                <a:gdLst/>
                <a:ahLst/>
                <a:cxnLst/>
                <a:rect l="l" t="t" r="r" b="b"/>
                <a:pathLst>
                  <a:path w="829" h="853" extrusionOk="0">
                    <a:moveTo>
                      <a:pt x="628" y="0"/>
                    </a:moveTo>
                    <a:lnTo>
                      <a:pt x="527" y="100"/>
                    </a:lnTo>
                    <a:cubicBezTo>
                      <a:pt x="327" y="226"/>
                      <a:pt x="201" y="426"/>
                      <a:pt x="101" y="526"/>
                    </a:cubicBezTo>
                    <a:cubicBezTo>
                      <a:pt x="1" y="627"/>
                      <a:pt x="1" y="727"/>
                      <a:pt x="1" y="727"/>
                    </a:cubicBezTo>
                    <a:cubicBezTo>
                      <a:pt x="1" y="727"/>
                      <a:pt x="101" y="627"/>
                      <a:pt x="201" y="526"/>
                    </a:cubicBezTo>
                    <a:cubicBezTo>
                      <a:pt x="308" y="526"/>
                      <a:pt x="397" y="381"/>
                      <a:pt x="545" y="276"/>
                    </a:cubicBezTo>
                    <a:lnTo>
                      <a:pt x="545" y="276"/>
                    </a:lnTo>
                    <a:cubicBezTo>
                      <a:pt x="649" y="562"/>
                      <a:pt x="828" y="852"/>
                      <a:pt x="828" y="852"/>
                    </a:cubicBezTo>
                    <a:cubicBezTo>
                      <a:pt x="828" y="852"/>
                      <a:pt x="828" y="526"/>
                      <a:pt x="628" y="100"/>
                    </a:cubicBezTo>
                    <a:lnTo>
                      <a:pt x="628"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59"/>
              <p:cNvSpPr/>
              <p:nvPr/>
            </p:nvSpPr>
            <p:spPr>
              <a:xfrm>
                <a:off x="4558300" y="2240250"/>
                <a:ext cx="18200" cy="23225"/>
              </a:xfrm>
              <a:custGeom>
                <a:avLst/>
                <a:gdLst/>
                <a:ahLst/>
                <a:cxnLst/>
                <a:rect l="l" t="t" r="r" b="b"/>
                <a:pathLst>
                  <a:path w="728" h="929" extrusionOk="0">
                    <a:moveTo>
                      <a:pt x="727" y="1"/>
                    </a:moveTo>
                    <a:cubicBezTo>
                      <a:pt x="727" y="1"/>
                      <a:pt x="427" y="201"/>
                      <a:pt x="1" y="427"/>
                    </a:cubicBezTo>
                    <a:lnTo>
                      <a:pt x="1" y="527"/>
                    </a:lnTo>
                    <a:lnTo>
                      <a:pt x="101" y="527"/>
                    </a:lnTo>
                    <a:cubicBezTo>
                      <a:pt x="201" y="628"/>
                      <a:pt x="427" y="728"/>
                      <a:pt x="527" y="828"/>
                    </a:cubicBezTo>
                    <a:cubicBezTo>
                      <a:pt x="727" y="828"/>
                      <a:pt x="727" y="928"/>
                      <a:pt x="727" y="928"/>
                    </a:cubicBezTo>
                    <a:cubicBezTo>
                      <a:pt x="727" y="828"/>
                      <a:pt x="727" y="828"/>
                      <a:pt x="627" y="728"/>
                    </a:cubicBezTo>
                    <a:cubicBezTo>
                      <a:pt x="542" y="643"/>
                      <a:pt x="368" y="558"/>
                      <a:pt x="196" y="474"/>
                    </a:cubicBezTo>
                    <a:lnTo>
                      <a:pt x="196" y="474"/>
                    </a:lnTo>
                    <a:cubicBezTo>
                      <a:pt x="557" y="257"/>
                      <a:pt x="727" y="1"/>
                      <a:pt x="7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59"/>
              <p:cNvSpPr/>
              <p:nvPr/>
            </p:nvSpPr>
            <p:spPr>
              <a:xfrm>
                <a:off x="4503175" y="2193275"/>
                <a:ext cx="31350" cy="31350"/>
              </a:xfrm>
              <a:custGeom>
                <a:avLst/>
                <a:gdLst/>
                <a:ahLst/>
                <a:cxnLst/>
                <a:rect l="l" t="t" r="r" b="b"/>
                <a:pathLst>
                  <a:path w="1254" h="1254" extrusionOk="0">
                    <a:moveTo>
                      <a:pt x="0" y="0"/>
                    </a:moveTo>
                    <a:cubicBezTo>
                      <a:pt x="0" y="1"/>
                      <a:pt x="125" y="527"/>
                      <a:pt x="326" y="1153"/>
                    </a:cubicBezTo>
                    <a:lnTo>
                      <a:pt x="326" y="1253"/>
                    </a:lnTo>
                    <a:lnTo>
                      <a:pt x="426" y="1153"/>
                    </a:lnTo>
                    <a:cubicBezTo>
                      <a:pt x="627" y="928"/>
                      <a:pt x="852" y="727"/>
                      <a:pt x="1053" y="627"/>
                    </a:cubicBezTo>
                    <a:cubicBezTo>
                      <a:pt x="1153" y="426"/>
                      <a:pt x="1253" y="426"/>
                      <a:pt x="1253" y="301"/>
                    </a:cubicBezTo>
                    <a:lnTo>
                      <a:pt x="1253" y="301"/>
                    </a:lnTo>
                    <a:cubicBezTo>
                      <a:pt x="1253" y="301"/>
                      <a:pt x="1153" y="426"/>
                      <a:pt x="952" y="527"/>
                    </a:cubicBezTo>
                    <a:cubicBezTo>
                      <a:pt x="858" y="715"/>
                      <a:pt x="654" y="815"/>
                      <a:pt x="380" y="1013"/>
                    </a:cubicBezTo>
                    <a:lnTo>
                      <a:pt x="380" y="1013"/>
                    </a:lnTo>
                    <a:cubicBezTo>
                      <a:pt x="193" y="450"/>
                      <a:pt x="0" y="1"/>
                      <a:pt x="0"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59"/>
              <p:cNvSpPr/>
              <p:nvPr/>
            </p:nvSpPr>
            <p:spPr>
              <a:xfrm>
                <a:off x="4464325" y="2213950"/>
                <a:ext cx="28850" cy="31350"/>
              </a:xfrm>
              <a:custGeom>
                <a:avLst/>
                <a:gdLst/>
                <a:ahLst/>
                <a:cxnLst/>
                <a:rect l="l" t="t" r="r" b="b"/>
                <a:pathLst>
                  <a:path w="1154" h="1254" extrusionOk="0">
                    <a:moveTo>
                      <a:pt x="301" y="0"/>
                    </a:moveTo>
                    <a:cubicBezTo>
                      <a:pt x="301" y="0"/>
                      <a:pt x="301" y="101"/>
                      <a:pt x="526" y="326"/>
                    </a:cubicBezTo>
                    <a:cubicBezTo>
                      <a:pt x="618" y="418"/>
                      <a:pt x="793" y="593"/>
                      <a:pt x="995" y="871"/>
                    </a:cubicBezTo>
                    <a:lnTo>
                      <a:pt x="995" y="871"/>
                    </a:lnTo>
                    <a:cubicBezTo>
                      <a:pt x="400" y="1065"/>
                      <a:pt x="0" y="1253"/>
                      <a:pt x="0" y="1253"/>
                    </a:cubicBezTo>
                    <a:cubicBezTo>
                      <a:pt x="0" y="1253"/>
                      <a:pt x="526" y="1153"/>
                      <a:pt x="1053" y="953"/>
                    </a:cubicBezTo>
                    <a:lnTo>
                      <a:pt x="1153" y="953"/>
                    </a:lnTo>
                    <a:lnTo>
                      <a:pt x="1153" y="852"/>
                    </a:lnTo>
                    <a:cubicBezTo>
                      <a:pt x="927" y="627"/>
                      <a:pt x="727" y="426"/>
                      <a:pt x="526" y="226"/>
                    </a:cubicBezTo>
                    <a:cubicBezTo>
                      <a:pt x="426" y="101"/>
                      <a:pt x="301" y="0"/>
                      <a:pt x="30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59"/>
              <p:cNvSpPr/>
              <p:nvPr/>
            </p:nvSpPr>
            <p:spPr>
              <a:xfrm>
                <a:off x="4485000" y="2258425"/>
                <a:ext cx="31350" cy="28850"/>
              </a:xfrm>
              <a:custGeom>
                <a:avLst/>
                <a:gdLst/>
                <a:ahLst/>
                <a:cxnLst/>
                <a:rect l="l" t="t" r="r" b="b"/>
                <a:pathLst>
                  <a:path w="1254" h="1154" extrusionOk="0">
                    <a:moveTo>
                      <a:pt x="226" y="627"/>
                    </a:moveTo>
                    <a:lnTo>
                      <a:pt x="226" y="627"/>
                    </a:lnTo>
                    <a:cubicBezTo>
                      <a:pt x="0" y="728"/>
                      <a:pt x="0" y="828"/>
                      <a:pt x="0" y="828"/>
                    </a:cubicBezTo>
                    <a:lnTo>
                      <a:pt x="226" y="627"/>
                    </a:lnTo>
                    <a:close/>
                    <a:moveTo>
                      <a:pt x="852" y="1"/>
                    </a:moveTo>
                    <a:cubicBezTo>
                      <a:pt x="527" y="201"/>
                      <a:pt x="326" y="427"/>
                      <a:pt x="226" y="627"/>
                    </a:cubicBezTo>
                    <a:cubicBezTo>
                      <a:pt x="409" y="536"/>
                      <a:pt x="592" y="361"/>
                      <a:pt x="871" y="159"/>
                    </a:cubicBezTo>
                    <a:lnTo>
                      <a:pt x="871" y="159"/>
                    </a:lnTo>
                    <a:cubicBezTo>
                      <a:pt x="1059" y="754"/>
                      <a:pt x="1153" y="1154"/>
                      <a:pt x="1153" y="1154"/>
                    </a:cubicBezTo>
                    <a:cubicBezTo>
                      <a:pt x="1253" y="1154"/>
                      <a:pt x="1153" y="627"/>
                      <a:pt x="953"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59"/>
              <p:cNvSpPr/>
              <p:nvPr/>
            </p:nvSpPr>
            <p:spPr>
              <a:xfrm>
                <a:off x="4524475" y="2236775"/>
                <a:ext cx="31350" cy="29825"/>
              </a:xfrm>
              <a:custGeom>
                <a:avLst/>
                <a:gdLst/>
                <a:ahLst/>
                <a:cxnLst/>
                <a:rect l="l" t="t" r="r" b="b"/>
                <a:pathLst>
                  <a:path w="1254" h="1193" extrusionOk="0">
                    <a:moveTo>
                      <a:pt x="1148" y="0"/>
                    </a:moveTo>
                    <a:cubicBezTo>
                      <a:pt x="964" y="0"/>
                      <a:pt x="559" y="93"/>
                      <a:pt x="100" y="240"/>
                    </a:cubicBezTo>
                    <a:lnTo>
                      <a:pt x="0" y="240"/>
                    </a:lnTo>
                    <a:lnTo>
                      <a:pt x="100" y="340"/>
                    </a:lnTo>
                    <a:cubicBezTo>
                      <a:pt x="301" y="666"/>
                      <a:pt x="526" y="867"/>
                      <a:pt x="627" y="967"/>
                    </a:cubicBezTo>
                    <a:cubicBezTo>
                      <a:pt x="827" y="1193"/>
                      <a:pt x="927" y="1193"/>
                      <a:pt x="927" y="1193"/>
                    </a:cubicBezTo>
                    <a:cubicBezTo>
                      <a:pt x="927" y="1193"/>
                      <a:pt x="827" y="1067"/>
                      <a:pt x="727" y="967"/>
                    </a:cubicBezTo>
                    <a:cubicBezTo>
                      <a:pt x="633" y="779"/>
                      <a:pt x="428" y="590"/>
                      <a:pt x="237" y="298"/>
                    </a:cubicBezTo>
                    <a:lnTo>
                      <a:pt x="237" y="298"/>
                    </a:lnTo>
                    <a:cubicBezTo>
                      <a:pt x="802" y="126"/>
                      <a:pt x="1253" y="40"/>
                      <a:pt x="1253" y="40"/>
                    </a:cubicBezTo>
                    <a:cubicBezTo>
                      <a:pt x="1253" y="13"/>
                      <a:pt x="1216" y="0"/>
                      <a:pt x="1148"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02" name="Google Shape;9302;p59"/>
            <p:cNvGrpSpPr/>
            <p:nvPr/>
          </p:nvGrpSpPr>
          <p:grpSpPr>
            <a:xfrm flipH="1">
              <a:off x="7349975" y="197650"/>
              <a:ext cx="2000025" cy="3177350"/>
              <a:chOff x="2701775" y="1188250"/>
              <a:chExt cx="2000025" cy="3177350"/>
            </a:xfrm>
          </p:grpSpPr>
          <p:sp>
            <p:nvSpPr>
              <p:cNvPr id="9303" name="Google Shape;9303;p59"/>
              <p:cNvSpPr/>
              <p:nvPr/>
            </p:nvSpPr>
            <p:spPr>
              <a:xfrm>
                <a:off x="3365325" y="1770325"/>
                <a:ext cx="237475" cy="355300"/>
              </a:xfrm>
              <a:custGeom>
                <a:avLst/>
                <a:gdLst/>
                <a:ahLst/>
                <a:cxnLst/>
                <a:rect l="l" t="t" r="r" b="b"/>
                <a:pathLst>
                  <a:path w="9499" h="14212" extrusionOk="0">
                    <a:moveTo>
                      <a:pt x="100" y="1"/>
                    </a:moveTo>
                    <a:cubicBezTo>
                      <a:pt x="0" y="101"/>
                      <a:pt x="2080" y="3234"/>
                      <a:pt x="4587" y="7194"/>
                    </a:cubicBezTo>
                    <a:cubicBezTo>
                      <a:pt x="7193" y="11079"/>
                      <a:pt x="9298" y="14211"/>
                      <a:pt x="9399" y="14211"/>
                    </a:cubicBezTo>
                    <a:cubicBezTo>
                      <a:pt x="9499" y="14086"/>
                      <a:pt x="7419" y="10953"/>
                      <a:pt x="4787" y="6993"/>
                    </a:cubicBezTo>
                    <a:cubicBezTo>
                      <a:pt x="2281" y="3134"/>
                      <a:pt x="100" y="1"/>
                      <a:pt x="100"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59"/>
              <p:cNvSpPr/>
              <p:nvPr/>
            </p:nvSpPr>
            <p:spPr>
              <a:xfrm>
                <a:off x="3310175" y="1822350"/>
                <a:ext cx="326475" cy="214400"/>
              </a:xfrm>
              <a:custGeom>
                <a:avLst/>
                <a:gdLst/>
                <a:ahLst/>
                <a:cxnLst/>
                <a:rect l="l" t="t" r="r" b="b"/>
                <a:pathLst>
                  <a:path w="13059" h="8576" extrusionOk="0">
                    <a:moveTo>
                      <a:pt x="12958" y="0"/>
                    </a:moveTo>
                    <a:cubicBezTo>
                      <a:pt x="12958" y="0"/>
                      <a:pt x="10025" y="1880"/>
                      <a:pt x="6492" y="4186"/>
                    </a:cubicBezTo>
                    <a:cubicBezTo>
                      <a:pt x="2833" y="6592"/>
                      <a:pt x="0" y="8471"/>
                      <a:pt x="0" y="8572"/>
                    </a:cubicBezTo>
                    <a:cubicBezTo>
                      <a:pt x="0" y="8574"/>
                      <a:pt x="2" y="8575"/>
                      <a:pt x="6" y="8575"/>
                    </a:cubicBezTo>
                    <a:cubicBezTo>
                      <a:pt x="156" y="8575"/>
                      <a:pt x="3124" y="6731"/>
                      <a:pt x="6592" y="4386"/>
                    </a:cubicBezTo>
                    <a:cubicBezTo>
                      <a:pt x="10126" y="2105"/>
                      <a:pt x="13058" y="100"/>
                      <a:pt x="12958"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59"/>
              <p:cNvSpPr/>
              <p:nvPr/>
            </p:nvSpPr>
            <p:spPr>
              <a:xfrm>
                <a:off x="3425475" y="1762200"/>
                <a:ext cx="78325" cy="357775"/>
              </a:xfrm>
              <a:custGeom>
                <a:avLst/>
                <a:gdLst/>
                <a:ahLst/>
                <a:cxnLst/>
                <a:rect l="l" t="t" r="r" b="b"/>
                <a:pathLst>
                  <a:path w="3133" h="14311" extrusionOk="0">
                    <a:moveTo>
                      <a:pt x="3008" y="0"/>
                    </a:moveTo>
                    <a:cubicBezTo>
                      <a:pt x="2907" y="0"/>
                      <a:pt x="2181" y="3258"/>
                      <a:pt x="1454" y="7118"/>
                    </a:cubicBezTo>
                    <a:cubicBezTo>
                      <a:pt x="627" y="11078"/>
                      <a:pt x="0" y="14311"/>
                      <a:pt x="100" y="14311"/>
                    </a:cubicBezTo>
                    <a:cubicBezTo>
                      <a:pt x="100" y="14311"/>
                      <a:pt x="827" y="11178"/>
                      <a:pt x="1654" y="7218"/>
                    </a:cubicBezTo>
                    <a:cubicBezTo>
                      <a:pt x="2506" y="3258"/>
                      <a:pt x="3133" y="0"/>
                      <a:pt x="3008"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59"/>
              <p:cNvSpPr/>
              <p:nvPr/>
            </p:nvSpPr>
            <p:spPr>
              <a:xfrm>
                <a:off x="3281350" y="1882500"/>
                <a:ext cx="391625" cy="81100"/>
              </a:xfrm>
              <a:custGeom>
                <a:avLst/>
                <a:gdLst/>
                <a:ahLst/>
                <a:cxnLst/>
                <a:rect l="l" t="t" r="r" b="b"/>
                <a:pathLst>
                  <a:path w="15665" h="3244" extrusionOk="0">
                    <a:moveTo>
                      <a:pt x="126" y="0"/>
                    </a:moveTo>
                    <a:lnTo>
                      <a:pt x="126" y="0"/>
                    </a:lnTo>
                    <a:cubicBezTo>
                      <a:pt x="1" y="100"/>
                      <a:pt x="3560" y="952"/>
                      <a:pt x="7845" y="1780"/>
                    </a:cubicBezTo>
                    <a:cubicBezTo>
                      <a:pt x="11829" y="2642"/>
                      <a:pt x="15163" y="3244"/>
                      <a:pt x="15613" y="3244"/>
                    </a:cubicBezTo>
                    <a:cubicBezTo>
                      <a:pt x="15647" y="3244"/>
                      <a:pt x="15665" y="3240"/>
                      <a:pt x="15665" y="3233"/>
                    </a:cubicBezTo>
                    <a:cubicBezTo>
                      <a:pt x="15665" y="3233"/>
                      <a:pt x="12231" y="2406"/>
                      <a:pt x="7946" y="1579"/>
                    </a:cubicBezTo>
                    <a:cubicBezTo>
                      <a:pt x="3560" y="627"/>
                      <a:pt x="126" y="0"/>
                      <a:pt x="126"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59"/>
              <p:cNvSpPr/>
              <p:nvPr/>
            </p:nvSpPr>
            <p:spPr>
              <a:xfrm>
                <a:off x="3347150" y="1762200"/>
                <a:ext cx="62675" cy="70825"/>
              </a:xfrm>
              <a:custGeom>
                <a:avLst/>
                <a:gdLst/>
                <a:ahLst/>
                <a:cxnLst/>
                <a:rect l="l" t="t" r="r" b="b"/>
                <a:pathLst>
                  <a:path w="2507" h="2833" extrusionOk="0">
                    <a:moveTo>
                      <a:pt x="2181" y="0"/>
                    </a:moveTo>
                    <a:lnTo>
                      <a:pt x="2181" y="752"/>
                    </a:lnTo>
                    <a:lnTo>
                      <a:pt x="2181" y="2426"/>
                    </a:lnTo>
                    <a:lnTo>
                      <a:pt x="2181" y="2426"/>
                    </a:lnTo>
                    <a:cubicBezTo>
                      <a:pt x="1142" y="2010"/>
                      <a:pt x="292" y="1665"/>
                      <a:pt x="57" y="1665"/>
                    </a:cubicBezTo>
                    <a:cubicBezTo>
                      <a:pt x="29" y="1665"/>
                      <a:pt x="10" y="1669"/>
                      <a:pt x="0" y="1679"/>
                    </a:cubicBezTo>
                    <a:cubicBezTo>
                      <a:pt x="0" y="1779"/>
                      <a:pt x="1028" y="2206"/>
                      <a:pt x="2281" y="2732"/>
                    </a:cubicBezTo>
                    <a:lnTo>
                      <a:pt x="2506" y="2832"/>
                    </a:lnTo>
                    <a:lnTo>
                      <a:pt x="2506" y="2632"/>
                    </a:lnTo>
                    <a:lnTo>
                      <a:pt x="2506" y="2506"/>
                    </a:lnTo>
                    <a:cubicBezTo>
                      <a:pt x="2506" y="1779"/>
                      <a:pt x="2381" y="1153"/>
                      <a:pt x="2381" y="752"/>
                    </a:cubicBezTo>
                    <a:cubicBezTo>
                      <a:pt x="2281" y="326"/>
                      <a:pt x="2281" y="0"/>
                      <a:pt x="218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59"/>
              <p:cNvSpPr/>
              <p:nvPr/>
            </p:nvSpPr>
            <p:spPr>
              <a:xfrm>
                <a:off x="3540125" y="2039125"/>
                <a:ext cx="62675" cy="67700"/>
              </a:xfrm>
              <a:custGeom>
                <a:avLst/>
                <a:gdLst/>
                <a:ahLst/>
                <a:cxnLst/>
                <a:rect l="l" t="t" r="r" b="b"/>
                <a:pathLst>
                  <a:path w="2507" h="2708" extrusionOk="0">
                    <a:moveTo>
                      <a:pt x="101" y="1"/>
                    </a:moveTo>
                    <a:lnTo>
                      <a:pt x="101" y="101"/>
                    </a:lnTo>
                    <a:lnTo>
                      <a:pt x="101" y="201"/>
                    </a:lnTo>
                    <a:cubicBezTo>
                      <a:pt x="1" y="953"/>
                      <a:pt x="101" y="1580"/>
                      <a:pt x="201" y="1981"/>
                    </a:cubicBezTo>
                    <a:cubicBezTo>
                      <a:pt x="201" y="2507"/>
                      <a:pt x="301" y="2708"/>
                      <a:pt x="301" y="2708"/>
                    </a:cubicBezTo>
                    <a:cubicBezTo>
                      <a:pt x="301" y="2708"/>
                      <a:pt x="427" y="2407"/>
                      <a:pt x="301" y="1981"/>
                    </a:cubicBezTo>
                    <a:lnTo>
                      <a:pt x="301" y="400"/>
                    </a:lnTo>
                    <a:lnTo>
                      <a:pt x="301" y="400"/>
                    </a:lnTo>
                    <a:cubicBezTo>
                      <a:pt x="1395" y="800"/>
                      <a:pt x="2258" y="1072"/>
                      <a:pt x="2461" y="1072"/>
                    </a:cubicBezTo>
                    <a:cubicBezTo>
                      <a:pt x="2491" y="1072"/>
                      <a:pt x="2507" y="1066"/>
                      <a:pt x="2507" y="1053"/>
                    </a:cubicBezTo>
                    <a:cubicBezTo>
                      <a:pt x="2507" y="1053"/>
                      <a:pt x="1554" y="527"/>
                      <a:pt x="20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59"/>
              <p:cNvSpPr/>
              <p:nvPr/>
            </p:nvSpPr>
            <p:spPr>
              <a:xfrm>
                <a:off x="3519450" y="2002800"/>
                <a:ext cx="41375" cy="49525"/>
              </a:xfrm>
              <a:custGeom>
                <a:avLst/>
                <a:gdLst/>
                <a:ahLst/>
                <a:cxnLst/>
                <a:rect l="l" t="t" r="r" b="b"/>
                <a:pathLst>
                  <a:path w="1655" h="1981" extrusionOk="0">
                    <a:moveTo>
                      <a:pt x="0" y="0"/>
                    </a:moveTo>
                    <a:lnTo>
                      <a:pt x="0" y="201"/>
                    </a:lnTo>
                    <a:cubicBezTo>
                      <a:pt x="0" y="727"/>
                      <a:pt x="0" y="1153"/>
                      <a:pt x="101" y="1454"/>
                    </a:cubicBezTo>
                    <a:cubicBezTo>
                      <a:pt x="101" y="1780"/>
                      <a:pt x="101" y="1980"/>
                      <a:pt x="201" y="1980"/>
                    </a:cubicBezTo>
                    <a:lnTo>
                      <a:pt x="201" y="1454"/>
                    </a:lnTo>
                    <a:lnTo>
                      <a:pt x="201" y="340"/>
                    </a:lnTo>
                    <a:lnTo>
                      <a:pt x="201" y="340"/>
                    </a:lnTo>
                    <a:cubicBezTo>
                      <a:pt x="877" y="607"/>
                      <a:pt x="1466" y="847"/>
                      <a:pt x="1617" y="847"/>
                    </a:cubicBezTo>
                    <a:cubicBezTo>
                      <a:pt x="1642" y="847"/>
                      <a:pt x="1655" y="841"/>
                      <a:pt x="1655" y="827"/>
                    </a:cubicBezTo>
                    <a:cubicBezTo>
                      <a:pt x="1655" y="727"/>
                      <a:pt x="1028" y="401"/>
                      <a:pt x="201" y="100"/>
                    </a:cubicBezTo>
                    <a:lnTo>
                      <a:pt x="0"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59"/>
              <p:cNvSpPr/>
              <p:nvPr/>
            </p:nvSpPr>
            <p:spPr>
              <a:xfrm>
                <a:off x="3573950" y="1799150"/>
                <a:ext cx="70825" cy="61200"/>
              </a:xfrm>
              <a:custGeom>
                <a:avLst/>
                <a:gdLst/>
                <a:ahLst/>
                <a:cxnLst/>
                <a:rect l="l" t="t" r="r" b="b"/>
                <a:pathLst>
                  <a:path w="2833" h="2448" extrusionOk="0">
                    <a:moveTo>
                      <a:pt x="1154" y="1"/>
                    </a:moveTo>
                    <a:cubicBezTo>
                      <a:pt x="1054" y="1"/>
                      <a:pt x="627" y="928"/>
                      <a:pt x="101" y="2281"/>
                    </a:cubicBezTo>
                    <a:lnTo>
                      <a:pt x="1" y="2407"/>
                    </a:lnTo>
                    <a:lnTo>
                      <a:pt x="327" y="2407"/>
                    </a:lnTo>
                    <a:cubicBezTo>
                      <a:pt x="506" y="2435"/>
                      <a:pt x="685" y="2448"/>
                      <a:pt x="861" y="2448"/>
                    </a:cubicBezTo>
                    <a:cubicBezTo>
                      <a:pt x="1301" y="2448"/>
                      <a:pt x="1723" y="2371"/>
                      <a:pt x="2081" y="2281"/>
                    </a:cubicBezTo>
                    <a:cubicBezTo>
                      <a:pt x="2507" y="2281"/>
                      <a:pt x="2833" y="2181"/>
                      <a:pt x="2833" y="2181"/>
                    </a:cubicBezTo>
                    <a:cubicBezTo>
                      <a:pt x="2833" y="2181"/>
                      <a:pt x="2507" y="2081"/>
                      <a:pt x="2081" y="2081"/>
                    </a:cubicBezTo>
                    <a:cubicBezTo>
                      <a:pt x="1591" y="2081"/>
                      <a:pt x="980" y="2177"/>
                      <a:pt x="367" y="2181"/>
                    </a:cubicBezTo>
                    <a:lnTo>
                      <a:pt x="367" y="2181"/>
                    </a:lnTo>
                    <a:cubicBezTo>
                      <a:pt x="850" y="974"/>
                      <a:pt x="1251" y="1"/>
                      <a:pt x="1154"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59"/>
              <p:cNvSpPr/>
              <p:nvPr/>
            </p:nvSpPr>
            <p:spPr>
              <a:xfrm>
                <a:off x="3540125" y="1840500"/>
                <a:ext cx="47025" cy="42025"/>
              </a:xfrm>
              <a:custGeom>
                <a:avLst/>
                <a:gdLst/>
                <a:ahLst/>
                <a:cxnLst/>
                <a:rect l="l" t="t" r="r" b="b"/>
                <a:pathLst>
                  <a:path w="1881" h="1681" extrusionOk="0">
                    <a:moveTo>
                      <a:pt x="828" y="1"/>
                    </a:moveTo>
                    <a:cubicBezTo>
                      <a:pt x="727" y="1"/>
                      <a:pt x="427" y="627"/>
                      <a:pt x="1" y="1480"/>
                    </a:cubicBezTo>
                    <a:lnTo>
                      <a:pt x="1" y="1680"/>
                    </a:lnTo>
                    <a:lnTo>
                      <a:pt x="201" y="1680"/>
                    </a:lnTo>
                    <a:cubicBezTo>
                      <a:pt x="627" y="1680"/>
                      <a:pt x="1153" y="1680"/>
                      <a:pt x="1454" y="1580"/>
                    </a:cubicBezTo>
                    <a:cubicBezTo>
                      <a:pt x="1780" y="1580"/>
                      <a:pt x="1880" y="1580"/>
                      <a:pt x="1880" y="1480"/>
                    </a:cubicBezTo>
                    <a:cubicBezTo>
                      <a:pt x="1880" y="1480"/>
                      <a:pt x="1680" y="1379"/>
                      <a:pt x="1354" y="1379"/>
                    </a:cubicBezTo>
                    <a:cubicBezTo>
                      <a:pt x="1086" y="1379"/>
                      <a:pt x="719" y="1459"/>
                      <a:pt x="342" y="1476"/>
                    </a:cubicBezTo>
                    <a:lnTo>
                      <a:pt x="342" y="1476"/>
                    </a:lnTo>
                    <a:cubicBezTo>
                      <a:pt x="644" y="691"/>
                      <a:pt x="828" y="1"/>
                      <a:pt x="828"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59"/>
              <p:cNvSpPr/>
              <p:nvPr/>
            </p:nvSpPr>
            <p:spPr>
              <a:xfrm>
                <a:off x="3294500" y="2000275"/>
                <a:ext cx="68325" cy="59825"/>
              </a:xfrm>
              <a:custGeom>
                <a:avLst/>
                <a:gdLst/>
                <a:ahLst/>
                <a:cxnLst/>
                <a:rect l="l" t="t" r="r" b="b"/>
                <a:pathLst>
                  <a:path w="2733" h="2393" extrusionOk="0">
                    <a:moveTo>
                      <a:pt x="2507" y="1"/>
                    </a:moveTo>
                    <a:cubicBezTo>
                      <a:pt x="1780" y="1"/>
                      <a:pt x="1154" y="101"/>
                      <a:pt x="728" y="101"/>
                    </a:cubicBezTo>
                    <a:cubicBezTo>
                      <a:pt x="226" y="201"/>
                      <a:pt x="1" y="201"/>
                      <a:pt x="1" y="302"/>
                    </a:cubicBezTo>
                    <a:lnTo>
                      <a:pt x="2324" y="302"/>
                    </a:lnTo>
                    <a:cubicBezTo>
                      <a:pt x="1849" y="1462"/>
                      <a:pt x="1585" y="2382"/>
                      <a:pt x="1680" y="2382"/>
                    </a:cubicBezTo>
                    <a:cubicBezTo>
                      <a:pt x="1680" y="2389"/>
                      <a:pt x="1682" y="2392"/>
                      <a:pt x="1685" y="2392"/>
                    </a:cubicBezTo>
                    <a:cubicBezTo>
                      <a:pt x="1737" y="2392"/>
                      <a:pt x="2235" y="1386"/>
                      <a:pt x="2733" y="201"/>
                    </a:cubicBezTo>
                    <a:lnTo>
                      <a:pt x="2733"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59"/>
              <p:cNvSpPr/>
              <p:nvPr/>
            </p:nvSpPr>
            <p:spPr>
              <a:xfrm>
                <a:off x="3349650" y="1976475"/>
                <a:ext cx="49525" cy="44500"/>
              </a:xfrm>
              <a:custGeom>
                <a:avLst/>
                <a:gdLst/>
                <a:ahLst/>
                <a:cxnLst/>
                <a:rect l="l" t="t" r="r" b="b"/>
                <a:pathLst>
                  <a:path w="1981" h="1780" extrusionOk="0">
                    <a:moveTo>
                      <a:pt x="1780" y="1"/>
                    </a:moveTo>
                    <a:cubicBezTo>
                      <a:pt x="1254" y="1"/>
                      <a:pt x="828" y="101"/>
                      <a:pt x="527" y="101"/>
                    </a:cubicBezTo>
                    <a:cubicBezTo>
                      <a:pt x="201" y="201"/>
                      <a:pt x="0" y="201"/>
                      <a:pt x="0" y="201"/>
                    </a:cubicBezTo>
                    <a:cubicBezTo>
                      <a:pt x="0" y="326"/>
                      <a:pt x="201" y="326"/>
                      <a:pt x="527" y="326"/>
                    </a:cubicBezTo>
                    <a:lnTo>
                      <a:pt x="1560" y="326"/>
                    </a:lnTo>
                    <a:cubicBezTo>
                      <a:pt x="1219" y="1151"/>
                      <a:pt x="1038" y="1688"/>
                      <a:pt x="1153" y="1780"/>
                    </a:cubicBezTo>
                    <a:cubicBezTo>
                      <a:pt x="1254" y="1780"/>
                      <a:pt x="1554" y="1153"/>
                      <a:pt x="1880" y="201"/>
                    </a:cubicBezTo>
                    <a:lnTo>
                      <a:pt x="1980" y="101"/>
                    </a:lnTo>
                    <a:lnTo>
                      <a:pt x="1780"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59"/>
              <p:cNvSpPr/>
              <p:nvPr/>
            </p:nvSpPr>
            <p:spPr>
              <a:xfrm>
                <a:off x="3318325" y="1869325"/>
                <a:ext cx="41375" cy="47500"/>
              </a:xfrm>
              <a:custGeom>
                <a:avLst/>
                <a:gdLst/>
                <a:ahLst/>
                <a:cxnLst/>
                <a:rect l="l" t="t" r="r" b="b"/>
                <a:pathLst>
                  <a:path w="1655" h="1900" extrusionOk="0">
                    <a:moveTo>
                      <a:pt x="101" y="1"/>
                    </a:moveTo>
                    <a:cubicBezTo>
                      <a:pt x="101" y="101"/>
                      <a:pt x="201" y="226"/>
                      <a:pt x="401" y="427"/>
                    </a:cubicBezTo>
                    <a:cubicBezTo>
                      <a:pt x="607" y="609"/>
                      <a:pt x="957" y="812"/>
                      <a:pt x="1264" y="1074"/>
                    </a:cubicBezTo>
                    <a:lnTo>
                      <a:pt x="1264" y="1074"/>
                    </a:lnTo>
                    <a:cubicBezTo>
                      <a:pt x="533" y="1540"/>
                      <a:pt x="0" y="1880"/>
                      <a:pt x="0" y="1880"/>
                    </a:cubicBezTo>
                    <a:cubicBezTo>
                      <a:pt x="0" y="1894"/>
                      <a:pt x="13" y="1900"/>
                      <a:pt x="36" y="1900"/>
                    </a:cubicBezTo>
                    <a:cubicBezTo>
                      <a:pt x="192" y="1900"/>
                      <a:pt x="835" y="1624"/>
                      <a:pt x="1554" y="1254"/>
                    </a:cubicBezTo>
                    <a:lnTo>
                      <a:pt x="1654" y="1154"/>
                    </a:lnTo>
                    <a:lnTo>
                      <a:pt x="1554" y="1053"/>
                    </a:lnTo>
                    <a:lnTo>
                      <a:pt x="1554" y="953"/>
                    </a:lnTo>
                    <a:cubicBezTo>
                      <a:pt x="1153" y="627"/>
                      <a:pt x="827" y="427"/>
                      <a:pt x="527" y="327"/>
                    </a:cubicBezTo>
                    <a:cubicBezTo>
                      <a:pt x="301" y="101"/>
                      <a:pt x="101" y="1"/>
                      <a:pt x="10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59"/>
              <p:cNvSpPr/>
              <p:nvPr/>
            </p:nvSpPr>
            <p:spPr>
              <a:xfrm>
                <a:off x="3469325" y="1777850"/>
                <a:ext cx="50150" cy="47025"/>
              </a:xfrm>
              <a:custGeom>
                <a:avLst/>
                <a:gdLst/>
                <a:ahLst/>
                <a:cxnLst/>
                <a:rect l="l" t="t" r="r" b="b"/>
                <a:pathLst>
                  <a:path w="2006" h="1881" extrusionOk="0">
                    <a:moveTo>
                      <a:pt x="126" y="1"/>
                    </a:moveTo>
                    <a:cubicBezTo>
                      <a:pt x="0" y="126"/>
                      <a:pt x="226" y="853"/>
                      <a:pt x="527" y="1680"/>
                    </a:cubicBezTo>
                    <a:lnTo>
                      <a:pt x="627" y="1880"/>
                    </a:lnTo>
                    <a:lnTo>
                      <a:pt x="752" y="1780"/>
                    </a:lnTo>
                    <a:lnTo>
                      <a:pt x="752" y="1680"/>
                    </a:lnTo>
                    <a:cubicBezTo>
                      <a:pt x="1153" y="1479"/>
                      <a:pt x="1479" y="1053"/>
                      <a:pt x="1680" y="853"/>
                    </a:cubicBezTo>
                    <a:cubicBezTo>
                      <a:pt x="1880" y="627"/>
                      <a:pt x="2005" y="427"/>
                      <a:pt x="2005" y="427"/>
                    </a:cubicBezTo>
                    <a:cubicBezTo>
                      <a:pt x="1880" y="427"/>
                      <a:pt x="1780" y="527"/>
                      <a:pt x="1479" y="752"/>
                    </a:cubicBezTo>
                    <a:cubicBezTo>
                      <a:pt x="1287" y="923"/>
                      <a:pt x="1041" y="1166"/>
                      <a:pt x="771" y="1374"/>
                    </a:cubicBezTo>
                    <a:lnTo>
                      <a:pt x="771" y="1374"/>
                    </a:lnTo>
                    <a:cubicBezTo>
                      <a:pt x="478" y="632"/>
                      <a:pt x="218" y="1"/>
                      <a:pt x="126"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59"/>
              <p:cNvSpPr/>
              <p:nvPr/>
            </p:nvSpPr>
            <p:spPr>
              <a:xfrm>
                <a:off x="3409800" y="2036625"/>
                <a:ext cx="49525" cy="44500"/>
              </a:xfrm>
              <a:custGeom>
                <a:avLst/>
                <a:gdLst/>
                <a:ahLst/>
                <a:cxnLst/>
                <a:rect l="l" t="t" r="r" b="b"/>
                <a:pathLst>
                  <a:path w="1981" h="1780" extrusionOk="0">
                    <a:moveTo>
                      <a:pt x="1354" y="1"/>
                    </a:moveTo>
                    <a:lnTo>
                      <a:pt x="1254" y="101"/>
                    </a:lnTo>
                    <a:cubicBezTo>
                      <a:pt x="828" y="427"/>
                      <a:pt x="502" y="727"/>
                      <a:pt x="301" y="1053"/>
                    </a:cubicBezTo>
                    <a:cubicBezTo>
                      <a:pt x="101" y="1254"/>
                      <a:pt x="0" y="1354"/>
                      <a:pt x="101" y="1454"/>
                    </a:cubicBezTo>
                    <a:cubicBezTo>
                      <a:pt x="101" y="1454"/>
                      <a:pt x="201" y="1354"/>
                      <a:pt x="502" y="1153"/>
                    </a:cubicBezTo>
                    <a:lnTo>
                      <a:pt x="1213" y="442"/>
                    </a:lnTo>
                    <a:lnTo>
                      <a:pt x="1213" y="442"/>
                    </a:lnTo>
                    <a:cubicBezTo>
                      <a:pt x="1505" y="1258"/>
                      <a:pt x="1766" y="1780"/>
                      <a:pt x="1880" y="1780"/>
                    </a:cubicBezTo>
                    <a:cubicBezTo>
                      <a:pt x="1980" y="1780"/>
                      <a:pt x="1755" y="1053"/>
                      <a:pt x="1454" y="201"/>
                    </a:cubicBezTo>
                    <a:lnTo>
                      <a:pt x="1354"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59"/>
              <p:cNvSpPr/>
              <p:nvPr/>
            </p:nvSpPr>
            <p:spPr>
              <a:xfrm>
                <a:off x="3573950" y="1924075"/>
                <a:ext cx="42025" cy="47400"/>
              </a:xfrm>
              <a:custGeom>
                <a:avLst/>
                <a:gdLst/>
                <a:ahLst/>
                <a:cxnLst/>
                <a:rect l="l" t="t" r="r" b="b"/>
                <a:pathLst>
                  <a:path w="1681" h="1896" extrusionOk="0">
                    <a:moveTo>
                      <a:pt x="1560" y="1"/>
                    </a:moveTo>
                    <a:cubicBezTo>
                      <a:pt x="1445" y="1"/>
                      <a:pt x="864" y="362"/>
                      <a:pt x="101" y="743"/>
                    </a:cubicBezTo>
                    <a:lnTo>
                      <a:pt x="1" y="843"/>
                    </a:lnTo>
                    <a:lnTo>
                      <a:pt x="101" y="1044"/>
                    </a:lnTo>
                    <a:cubicBezTo>
                      <a:pt x="527" y="1370"/>
                      <a:pt x="953" y="1470"/>
                      <a:pt x="1154" y="1670"/>
                    </a:cubicBezTo>
                    <a:cubicBezTo>
                      <a:pt x="1455" y="1796"/>
                      <a:pt x="1680" y="1896"/>
                      <a:pt x="1680" y="1896"/>
                    </a:cubicBezTo>
                    <a:cubicBezTo>
                      <a:pt x="1680" y="1796"/>
                      <a:pt x="1580" y="1670"/>
                      <a:pt x="1254" y="1470"/>
                    </a:cubicBezTo>
                    <a:cubicBezTo>
                      <a:pt x="1075" y="1291"/>
                      <a:pt x="715" y="1091"/>
                      <a:pt x="426" y="908"/>
                    </a:cubicBezTo>
                    <a:lnTo>
                      <a:pt x="426" y="908"/>
                    </a:lnTo>
                    <a:cubicBezTo>
                      <a:pt x="1161" y="452"/>
                      <a:pt x="1671" y="16"/>
                      <a:pt x="1580" y="16"/>
                    </a:cubicBezTo>
                    <a:cubicBezTo>
                      <a:pt x="1580" y="6"/>
                      <a:pt x="1573" y="1"/>
                      <a:pt x="1560"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59"/>
              <p:cNvSpPr/>
              <p:nvPr/>
            </p:nvSpPr>
            <p:spPr>
              <a:xfrm>
                <a:off x="3456800" y="1822350"/>
                <a:ext cx="67675" cy="65175"/>
              </a:xfrm>
              <a:custGeom>
                <a:avLst/>
                <a:gdLst/>
                <a:ahLst/>
                <a:cxnLst/>
                <a:rect l="l" t="t" r="r" b="b"/>
                <a:pathLst>
                  <a:path w="2707" h="2607" extrusionOk="0">
                    <a:moveTo>
                      <a:pt x="0" y="0"/>
                    </a:moveTo>
                    <a:cubicBezTo>
                      <a:pt x="0" y="0"/>
                      <a:pt x="201" y="1153"/>
                      <a:pt x="627" y="2406"/>
                    </a:cubicBezTo>
                    <a:lnTo>
                      <a:pt x="627" y="2607"/>
                    </a:lnTo>
                    <a:lnTo>
                      <a:pt x="827" y="2506"/>
                    </a:lnTo>
                    <a:cubicBezTo>
                      <a:pt x="1454" y="2105"/>
                      <a:pt x="1880" y="1579"/>
                      <a:pt x="2181" y="1253"/>
                    </a:cubicBezTo>
                    <a:cubicBezTo>
                      <a:pt x="2506" y="952"/>
                      <a:pt x="2707" y="727"/>
                      <a:pt x="2707" y="727"/>
                    </a:cubicBezTo>
                    <a:cubicBezTo>
                      <a:pt x="2690" y="710"/>
                      <a:pt x="2671" y="703"/>
                      <a:pt x="2648" y="703"/>
                    </a:cubicBezTo>
                    <a:cubicBezTo>
                      <a:pt x="2531" y="703"/>
                      <a:pt x="2332" y="902"/>
                      <a:pt x="2080" y="1153"/>
                    </a:cubicBezTo>
                    <a:cubicBezTo>
                      <a:pt x="1669" y="1346"/>
                      <a:pt x="1281" y="1843"/>
                      <a:pt x="782" y="2171"/>
                    </a:cubicBezTo>
                    <a:lnTo>
                      <a:pt x="782" y="2171"/>
                    </a:lnTo>
                    <a:cubicBezTo>
                      <a:pt x="380" y="978"/>
                      <a:pt x="97" y="0"/>
                      <a:pt x="0"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59"/>
              <p:cNvSpPr/>
              <p:nvPr/>
            </p:nvSpPr>
            <p:spPr>
              <a:xfrm>
                <a:off x="3370325" y="1866825"/>
                <a:ext cx="65200" cy="65675"/>
              </a:xfrm>
              <a:custGeom>
                <a:avLst/>
                <a:gdLst/>
                <a:ahLst/>
                <a:cxnLst/>
                <a:rect l="l" t="t" r="r" b="b"/>
                <a:pathLst>
                  <a:path w="2608" h="2627" extrusionOk="0">
                    <a:moveTo>
                      <a:pt x="727" y="1"/>
                    </a:moveTo>
                    <a:cubicBezTo>
                      <a:pt x="627" y="1"/>
                      <a:pt x="828" y="201"/>
                      <a:pt x="1153" y="627"/>
                    </a:cubicBezTo>
                    <a:cubicBezTo>
                      <a:pt x="1336" y="925"/>
                      <a:pt x="1791" y="1368"/>
                      <a:pt x="2117" y="1844"/>
                    </a:cubicBezTo>
                    <a:lnTo>
                      <a:pt x="2117" y="1844"/>
                    </a:lnTo>
                    <a:cubicBezTo>
                      <a:pt x="949" y="2236"/>
                      <a:pt x="1" y="2512"/>
                      <a:pt x="1" y="2607"/>
                    </a:cubicBezTo>
                    <a:cubicBezTo>
                      <a:pt x="1" y="2620"/>
                      <a:pt x="21" y="2627"/>
                      <a:pt x="60" y="2627"/>
                    </a:cubicBezTo>
                    <a:cubicBezTo>
                      <a:pt x="310" y="2627"/>
                      <a:pt x="1320" y="2363"/>
                      <a:pt x="2407" y="2081"/>
                    </a:cubicBezTo>
                    <a:lnTo>
                      <a:pt x="2607" y="1980"/>
                    </a:lnTo>
                    <a:lnTo>
                      <a:pt x="2507" y="1880"/>
                    </a:lnTo>
                    <a:lnTo>
                      <a:pt x="2507" y="1780"/>
                    </a:lnTo>
                    <a:cubicBezTo>
                      <a:pt x="2081" y="1254"/>
                      <a:pt x="1579" y="828"/>
                      <a:pt x="1254" y="427"/>
                    </a:cubicBezTo>
                    <a:cubicBezTo>
                      <a:pt x="953" y="101"/>
                      <a:pt x="727" y="1"/>
                      <a:pt x="7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59"/>
              <p:cNvSpPr/>
              <p:nvPr/>
            </p:nvSpPr>
            <p:spPr>
              <a:xfrm>
                <a:off x="3414800" y="1958300"/>
                <a:ext cx="67700" cy="65200"/>
              </a:xfrm>
              <a:custGeom>
                <a:avLst/>
                <a:gdLst/>
                <a:ahLst/>
                <a:cxnLst/>
                <a:rect l="l" t="t" r="r" b="b"/>
                <a:pathLst>
                  <a:path w="2708" h="2608" extrusionOk="0">
                    <a:moveTo>
                      <a:pt x="2081" y="1"/>
                    </a:moveTo>
                    <a:lnTo>
                      <a:pt x="1881" y="101"/>
                    </a:lnTo>
                    <a:lnTo>
                      <a:pt x="1881" y="201"/>
                    </a:lnTo>
                    <a:cubicBezTo>
                      <a:pt x="1254" y="627"/>
                      <a:pt x="828" y="1053"/>
                      <a:pt x="527" y="1354"/>
                    </a:cubicBezTo>
                    <a:cubicBezTo>
                      <a:pt x="201" y="1680"/>
                      <a:pt x="1" y="1880"/>
                      <a:pt x="1" y="1880"/>
                    </a:cubicBezTo>
                    <a:cubicBezTo>
                      <a:pt x="1" y="1898"/>
                      <a:pt x="10" y="1906"/>
                      <a:pt x="27" y="1906"/>
                    </a:cubicBezTo>
                    <a:cubicBezTo>
                      <a:pt x="107" y="1906"/>
                      <a:pt x="359" y="1723"/>
                      <a:pt x="628" y="1454"/>
                    </a:cubicBezTo>
                    <a:cubicBezTo>
                      <a:pt x="1038" y="1261"/>
                      <a:pt x="1425" y="859"/>
                      <a:pt x="1923" y="472"/>
                    </a:cubicBezTo>
                    <a:lnTo>
                      <a:pt x="1923" y="472"/>
                    </a:lnTo>
                    <a:cubicBezTo>
                      <a:pt x="2220" y="1648"/>
                      <a:pt x="2612" y="2607"/>
                      <a:pt x="2708" y="2607"/>
                    </a:cubicBezTo>
                    <a:cubicBezTo>
                      <a:pt x="2708" y="2607"/>
                      <a:pt x="2507" y="1555"/>
                      <a:pt x="2081" y="201"/>
                    </a:cubicBezTo>
                    <a:lnTo>
                      <a:pt x="2081"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59"/>
              <p:cNvSpPr/>
              <p:nvPr/>
            </p:nvSpPr>
            <p:spPr>
              <a:xfrm>
                <a:off x="3503775" y="1913325"/>
                <a:ext cx="65200" cy="66325"/>
              </a:xfrm>
              <a:custGeom>
                <a:avLst/>
                <a:gdLst/>
                <a:ahLst/>
                <a:cxnLst/>
                <a:rect l="l" t="t" r="r" b="b"/>
                <a:pathLst>
                  <a:path w="2608" h="2653" extrusionOk="0">
                    <a:moveTo>
                      <a:pt x="2518" y="1"/>
                    </a:moveTo>
                    <a:cubicBezTo>
                      <a:pt x="2223" y="1"/>
                      <a:pt x="1287" y="264"/>
                      <a:pt x="201" y="547"/>
                    </a:cubicBezTo>
                    <a:lnTo>
                      <a:pt x="1" y="647"/>
                    </a:lnTo>
                    <a:lnTo>
                      <a:pt x="101" y="747"/>
                    </a:lnTo>
                    <a:lnTo>
                      <a:pt x="101" y="847"/>
                    </a:lnTo>
                    <a:cubicBezTo>
                      <a:pt x="502" y="1374"/>
                      <a:pt x="1028" y="1900"/>
                      <a:pt x="1354" y="2226"/>
                    </a:cubicBezTo>
                    <a:cubicBezTo>
                      <a:pt x="1602" y="2473"/>
                      <a:pt x="1798" y="2653"/>
                      <a:pt x="1860" y="2653"/>
                    </a:cubicBezTo>
                    <a:cubicBezTo>
                      <a:pt x="1874" y="2653"/>
                      <a:pt x="1881" y="2645"/>
                      <a:pt x="1881" y="2627"/>
                    </a:cubicBezTo>
                    <a:cubicBezTo>
                      <a:pt x="1881" y="2627"/>
                      <a:pt x="1755" y="2426"/>
                      <a:pt x="1455" y="2000"/>
                    </a:cubicBezTo>
                    <a:cubicBezTo>
                      <a:pt x="1154" y="1723"/>
                      <a:pt x="789" y="1338"/>
                      <a:pt x="400" y="788"/>
                    </a:cubicBezTo>
                    <a:lnTo>
                      <a:pt x="400" y="788"/>
                    </a:lnTo>
                    <a:cubicBezTo>
                      <a:pt x="1656" y="415"/>
                      <a:pt x="2607" y="116"/>
                      <a:pt x="2607" y="20"/>
                    </a:cubicBezTo>
                    <a:cubicBezTo>
                      <a:pt x="2594" y="7"/>
                      <a:pt x="2564" y="1"/>
                      <a:pt x="2518"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59"/>
              <p:cNvSpPr/>
              <p:nvPr/>
            </p:nvSpPr>
            <p:spPr>
              <a:xfrm>
                <a:off x="4393525" y="3106800"/>
                <a:ext cx="234975" cy="355350"/>
              </a:xfrm>
              <a:custGeom>
                <a:avLst/>
                <a:gdLst/>
                <a:ahLst/>
                <a:cxnLst/>
                <a:rect l="l" t="t" r="r" b="b"/>
                <a:pathLst>
                  <a:path w="9399" h="14214" extrusionOk="0">
                    <a:moveTo>
                      <a:pt x="125" y="1"/>
                    </a:moveTo>
                    <a:lnTo>
                      <a:pt x="125" y="1"/>
                    </a:lnTo>
                    <a:cubicBezTo>
                      <a:pt x="0" y="101"/>
                      <a:pt x="2105" y="3359"/>
                      <a:pt x="4612" y="7219"/>
                    </a:cubicBezTo>
                    <a:cubicBezTo>
                      <a:pt x="7177" y="11117"/>
                      <a:pt x="9233" y="14214"/>
                      <a:pt x="9392" y="14214"/>
                    </a:cubicBezTo>
                    <a:cubicBezTo>
                      <a:pt x="9395" y="14214"/>
                      <a:pt x="9397" y="14213"/>
                      <a:pt x="9399" y="14211"/>
                    </a:cubicBezTo>
                    <a:cubicBezTo>
                      <a:pt x="9399" y="14211"/>
                      <a:pt x="7419" y="10978"/>
                      <a:pt x="4812" y="7119"/>
                    </a:cubicBezTo>
                    <a:cubicBezTo>
                      <a:pt x="2306" y="3134"/>
                      <a:pt x="126" y="1"/>
                      <a:pt x="125"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59"/>
              <p:cNvSpPr/>
              <p:nvPr/>
            </p:nvSpPr>
            <p:spPr>
              <a:xfrm>
                <a:off x="4339000" y="3161850"/>
                <a:ext cx="326475" cy="211375"/>
              </a:xfrm>
              <a:custGeom>
                <a:avLst/>
                <a:gdLst/>
                <a:ahLst/>
                <a:cxnLst/>
                <a:rect l="l" t="t" r="r" b="b"/>
                <a:pathLst>
                  <a:path w="13059" h="8455" extrusionOk="0">
                    <a:moveTo>
                      <a:pt x="12952" y="0"/>
                    </a:moveTo>
                    <a:cubicBezTo>
                      <a:pt x="12808" y="0"/>
                      <a:pt x="9935" y="1842"/>
                      <a:pt x="6467" y="4064"/>
                    </a:cubicBezTo>
                    <a:cubicBezTo>
                      <a:pt x="2808" y="6471"/>
                      <a:pt x="1" y="8450"/>
                      <a:pt x="1" y="8450"/>
                    </a:cubicBezTo>
                    <a:cubicBezTo>
                      <a:pt x="1" y="8453"/>
                      <a:pt x="3" y="8454"/>
                      <a:pt x="6" y="8454"/>
                    </a:cubicBezTo>
                    <a:cubicBezTo>
                      <a:pt x="156" y="8454"/>
                      <a:pt x="3124" y="6613"/>
                      <a:pt x="6567" y="4390"/>
                    </a:cubicBezTo>
                    <a:cubicBezTo>
                      <a:pt x="10126" y="1984"/>
                      <a:pt x="13058" y="4"/>
                      <a:pt x="12958" y="4"/>
                    </a:cubicBezTo>
                    <a:cubicBezTo>
                      <a:pt x="12958" y="2"/>
                      <a:pt x="12956" y="0"/>
                      <a:pt x="12952"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59"/>
              <p:cNvSpPr/>
              <p:nvPr/>
            </p:nvSpPr>
            <p:spPr>
              <a:xfrm>
                <a:off x="4453675" y="3099300"/>
                <a:ext cx="78325" cy="360300"/>
              </a:xfrm>
              <a:custGeom>
                <a:avLst/>
                <a:gdLst/>
                <a:ahLst/>
                <a:cxnLst/>
                <a:rect l="l" t="t" r="r" b="b"/>
                <a:pathLst>
                  <a:path w="3133" h="14412" extrusionOk="0">
                    <a:moveTo>
                      <a:pt x="3033" y="0"/>
                    </a:moveTo>
                    <a:lnTo>
                      <a:pt x="3033" y="0"/>
                    </a:lnTo>
                    <a:cubicBezTo>
                      <a:pt x="2932" y="0"/>
                      <a:pt x="2206" y="3233"/>
                      <a:pt x="1479" y="7193"/>
                    </a:cubicBezTo>
                    <a:cubicBezTo>
                      <a:pt x="627" y="11178"/>
                      <a:pt x="0" y="14311"/>
                      <a:pt x="100" y="14411"/>
                    </a:cubicBezTo>
                    <a:cubicBezTo>
                      <a:pt x="100" y="14411"/>
                      <a:pt x="852" y="11178"/>
                      <a:pt x="1679" y="7193"/>
                    </a:cubicBezTo>
                    <a:cubicBezTo>
                      <a:pt x="2506" y="3233"/>
                      <a:pt x="3133" y="100"/>
                      <a:pt x="3033"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59"/>
              <p:cNvSpPr/>
              <p:nvPr/>
            </p:nvSpPr>
            <p:spPr>
              <a:xfrm>
                <a:off x="4310175" y="3221700"/>
                <a:ext cx="391625" cy="81250"/>
              </a:xfrm>
              <a:custGeom>
                <a:avLst/>
                <a:gdLst/>
                <a:ahLst/>
                <a:cxnLst/>
                <a:rect l="l" t="t" r="r" b="b"/>
                <a:pathLst>
                  <a:path w="15665" h="3250" extrusionOk="0">
                    <a:moveTo>
                      <a:pt x="175" y="0"/>
                    </a:moveTo>
                    <a:cubicBezTo>
                      <a:pt x="126" y="0"/>
                      <a:pt x="101" y="6"/>
                      <a:pt x="101" y="16"/>
                    </a:cubicBezTo>
                    <a:cubicBezTo>
                      <a:pt x="1" y="117"/>
                      <a:pt x="3560" y="843"/>
                      <a:pt x="7845" y="1771"/>
                    </a:cubicBezTo>
                    <a:cubicBezTo>
                      <a:pt x="12106" y="2623"/>
                      <a:pt x="15665" y="3249"/>
                      <a:pt x="15665" y="3249"/>
                    </a:cubicBezTo>
                    <a:cubicBezTo>
                      <a:pt x="15665" y="3149"/>
                      <a:pt x="12231" y="2397"/>
                      <a:pt x="7946" y="1470"/>
                    </a:cubicBezTo>
                    <a:cubicBezTo>
                      <a:pt x="3934" y="599"/>
                      <a:pt x="698" y="0"/>
                      <a:pt x="175"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59"/>
              <p:cNvSpPr/>
              <p:nvPr/>
            </p:nvSpPr>
            <p:spPr>
              <a:xfrm>
                <a:off x="4375350" y="3099300"/>
                <a:ext cx="62675" cy="70200"/>
              </a:xfrm>
              <a:custGeom>
                <a:avLst/>
                <a:gdLst/>
                <a:ahLst/>
                <a:cxnLst/>
                <a:rect l="l" t="t" r="r" b="b"/>
                <a:pathLst>
                  <a:path w="2507" h="2808" extrusionOk="0">
                    <a:moveTo>
                      <a:pt x="2206" y="0"/>
                    </a:moveTo>
                    <a:lnTo>
                      <a:pt x="2206" y="827"/>
                    </a:lnTo>
                    <a:lnTo>
                      <a:pt x="2206" y="2423"/>
                    </a:lnTo>
                    <a:lnTo>
                      <a:pt x="2206" y="2423"/>
                    </a:lnTo>
                    <a:cubicBezTo>
                      <a:pt x="1043" y="1946"/>
                      <a:pt x="95" y="1654"/>
                      <a:pt x="0" y="1654"/>
                    </a:cubicBezTo>
                    <a:cubicBezTo>
                      <a:pt x="0" y="1779"/>
                      <a:pt x="1053" y="2180"/>
                      <a:pt x="2306" y="2707"/>
                    </a:cubicBezTo>
                    <a:lnTo>
                      <a:pt x="2507" y="2807"/>
                    </a:lnTo>
                    <a:lnTo>
                      <a:pt x="2507" y="2607"/>
                    </a:lnTo>
                    <a:cubicBezTo>
                      <a:pt x="2507" y="1880"/>
                      <a:pt x="2406" y="1253"/>
                      <a:pt x="2406" y="727"/>
                    </a:cubicBezTo>
                    <a:cubicBezTo>
                      <a:pt x="2306" y="301"/>
                      <a:pt x="2306" y="0"/>
                      <a:pt x="2206"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59"/>
              <p:cNvSpPr/>
              <p:nvPr/>
            </p:nvSpPr>
            <p:spPr>
              <a:xfrm>
                <a:off x="4568950" y="3375600"/>
                <a:ext cx="62675" cy="70825"/>
              </a:xfrm>
              <a:custGeom>
                <a:avLst/>
                <a:gdLst/>
                <a:ahLst/>
                <a:cxnLst/>
                <a:rect l="l" t="t" r="r" b="b"/>
                <a:pathLst>
                  <a:path w="2507" h="2833" extrusionOk="0">
                    <a:moveTo>
                      <a:pt x="101" y="1"/>
                    </a:moveTo>
                    <a:lnTo>
                      <a:pt x="101" y="226"/>
                    </a:lnTo>
                    <a:cubicBezTo>
                      <a:pt x="1" y="953"/>
                      <a:pt x="101" y="1580"/>
                      <a:pt x="201" y="2106"/>
                    </a:cubicBezTo>
                    <a:cubicBezTo>
                      <a:pt x="201" y="2507"/>
                      <a:pt x="201" y="2833"/>
                      <a:pt x="301" y="2833"/>
                    </a:cubicBezTo>
                    <a:cubicBezTo>
                      <a:pt x="301" y="2833"/>
                      <a:pt x="402" y="2507"/>
                      <a:pt x="301" y="2006"/>
                    </a:cubicBezTo>
                    <a:lnTo>
                      <a:pt x="301" y="404"/>
                    </a:lnTo>
                    <a:lnTo>
                      <a:pt x="301" y="404"/>
                    </a:lnTo>
                    <a:cubicBezTo>
                      <a:pt x="1557" y="882"/>
                      <a:pt x="2507" y="1154"/>
                      <a:pt x="2507" y="1154"/>
                    </a:cubicBezTo>
                    <a:cubicBezTo>
                      <a:pt x="2507" y="1053"/>
                      <a:pt x="1454" y="627"/>
                      <a:pt x="201" y="126"/>
                    </a:cubicBezTo>
                    <a:lnTo>
                      <a:pt x="101"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59"/>
              <p:cNvSpPr/>
              <p:nvPr/>
            </p:nvSpPr>
            <p:spPr>
              <a:xfrm>
                <a:off x="4547650" y="3339275"/>
                <a:ext cx="42000" cy="49525"/>
              </a:xfrm>
              <a:custGeom>
                <a:avLst/>
                <a:gdLst/>
                <a:ahLst/>
                <a:cxnLst/>
                <a:rect l="l" t="t" r="r" b="b"/>
                <a:pathLst>
                  <a:path w="1680" h="1981" extrusionOk="0">
                    <a:moveTo>
                      <a:pt x="0" y="0"/>
                    </a:moveTo>
                    <a:lnTo>
                      <a:pt x="0" y="201"/>
                    </a:lnTo>
                    <a:lnTo>
                      <a:pt x="0" y="326"/>
                    </a:lnTo>
                    <a:cubicBezTo>
                      <a:pt x="0" y="727"/>
                      <a:pt x="0" y="1153"/>
                      <a:pt x="101" y="1454"/>
                    </a:cubicBezTo>
                    <a:cubicBezTo>
                      <a:pt x="101" y="1780"/>
                      <a:pt x="101" y="1980"/>
                      <a:pt x="226" y="1980"/>
                    </a:cubicBezTo>
                    <a:lnTo>
                      <a:pt x="226" y="1454"/>
                    </a:lnTo>
                    <a:lnTo>
                      <a:pt x="226" y="384"/>
                    </a:lnTo>
                    <a:lnTo>
                      <a:pt x="226" y="384"/>
                    </a:lnTo>
                    <a:cubicBezTo>
                      <a:pt x="866" y="677"/>
                      <a:pt x="1415" y="862"/>
                      <a:pt x="1607" y="862"/>
                    </a:cubicBezTo>
                    <a:cubicBezTo>
                      <a:pt x="1654" y="862"/>
                      <a:pt x="1680" y="851"/>
                      <a:pt x="1680" y="827"/>
                    </a:cubicBezTo>
                    <a:cubicBezTo>
                      <a:pt x="1680" y="827"/>
                      <a:pt x="1053" y="426"/>
                      <a:pt x="226" y="100"/>
                    </a:cubicBezTo>
                    <a:lnTo>
                      <a:pt x="0"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59"/>
              <p:cNvSpPr/>
              <p:nvPr/>
            </p:nvSpPr>
            <p:spPr>
              <a:xfrm>
                <a:off x="4602800" y="3135625"/>
                <a:ext cx="70200" cy="62675"/>
              </a:xfrm>
              <a:custGeom>
                <a:avLst/>
                <a:gdLst/>
                <a:ahLst/>
                <a:cxnLst/>
                <a:rect l="l" t="t" r="r" b="b"/>
                <a:pathLst>
                  <a:path w="2808" h="2507" extrusionOk="0">
                    <a:moveTo>
                      <a:pt x="1153" y="1"/>
                    </a:moveTo>
                    <a:cubicBezTo>
                      <a:pt x="1028" y="1"/>
                      <a:pt x="627" y="1053"/>
                      <a:pt x="100" y="2306"/>
                    </a:cubicBezTo>
                    <a:lnTo>
                      <a:pt x="0" y="2507"/>
                    </a:lnTo>
                    <a:lnTo>
                      <a:pt x="301" y="2507"/>
                    </a:lnTo>
                    <a:cubicBezTo>
                      <a:pt x="927" y="2507"/>
                      <a:pt x="1554" y="2407"/>
                      <a:pt x="2080" y="2407"/>
                    </a:cubicBezTo>
                    <a:cubicBezTo>
                      <a:pt x="2506" y="2306"/>
                      <a:pt x="2807" y="2306"/>
                      <a:pt x="2807" y="2206"/>
                    </a:cubicBezTo>
                    <a:lnTo>
                      <a:pt x="384" y="2206"/>
                    </a:lnTo>
                    <a:cubicBezTo>
                      <a:pt x="861" y="1043"/>
                      <a:pt x="1153" y="96"/>
                      <a:pt x="1153"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59"/>
              <p:cNvSpPr/>
              <p:nvPr/>
            </p:nvSpPr>
            <p:spPr>
              <a:xfrm>
                <a:off x="4568950" y="3177600"/>
                <a:ext cx="47025" cy="42775"/>
              </a:xfrm>
              <a:custGeom>
                <a:avLst/>
                <a:gdLst/>
                <a:ahLst/>
                <a:cxnLst/>
                <a:rect l="l" t="t" r="r" b="b"/>
                <a:pathLst>
                  <a:path w="1881" h="1711" extrusionOk="0">
                    <a:moveTo>
                      <a:pt x="727" y="1"/>
                    </a:moveTo>
                    <a:cubicBezTo>
                      <a:pt x="727" y="1"/>
                      <a:pt x="402" y="627"/>
                      <a:pt x="1" y="1555"/>
                    </a:cubicBezTo>
                    <a:lnTo>
                      <a:pt x="1" y="1655"/>
                    </a:lnTo>
                    <a:lnTo>
                      <a:pt x="201" y="1655"/>
                    </a:lnTo>
                    <a:cubicBezTo>
                      <a:pt x="343" y="1697"/>
                      <a:pt x="494" y="1711"/>
                      <a:pt x="643" y="1711"/>
                    </a:cubicBezTo>
                    <a:cubicBezTo>
                      <a:pt x="942" y="1711"/>
                      <a:pt x="1237" y="1655"/>
                      <a:pt x="1454" y="1655"/>
                    </a:cubicBezTo>
                    <a:cubicBezTo>
                      <a:pt x="1655" y="1555"/>
                      <a:pt x="1880" y="1555"/>
                      <a:pt x="1880" y="1455"/>
                    </a:cubicBezTo>
                    <a:lnTo>
                      <a:pt x="371" y="1455"/>
                    </a:lnTo>
                    <a:cubicBezTo>
                      <a:pt x="655" y="625"/>
                      <a:pt x="820" y="1"/>
                      <a:pt x="7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59"/>
              <p:cNvSpPr/>
              <p:nvPr/>
            </p:nvSpPr>
            <p:spPr>
              <a:xfrm>
                <a:off x="4323350" y="3338225"/>
                <a:ext cx="67675" cy="61225"/>
              </a:xfrm>
              <a:custGeom>
                <a:avLst/>
                <a:gdLst/>
                <a:ahLst/>
                <a:cxnLst/>
                <a:rect l="l" t="t" r="r" b="b"/>
                <a:pathLst>
                  <a:path w="2707" h="2449" extrusionOk="0">
                    <a:moveTo>
                      <a:pt x="1896" y="1"/>
                    </a:moveTo>
                    <a:cubicBezTo>
                      <a:pt x="1430" y="1"/>
                      <a:pt x="1028" y="71"/>
                      <a:pt x="727" y="142"/>
                    </a:cubicBezTo>
                    <a:cubicBezTo>
                      <a:pt x="201" y="142"/>
                      <a:pt x="0" y="243"/>
                      <a:pt x="0" y="243"/>
                    </a:cubicBezTo>
                    <a:cubicBezTo>
                      <a:pt x="0" y="243"/>
                      <a:pt x="89" y="298"/>
                      <a:pt x="304" y="298"/>
                    </a:cubicBezTo>
                    <a:cubicBezTo>
                      <a:pt x="412" y="298"/>
                      <a:pt x="551" y="284"/>
                      <a:pt x="727" y="243"/>
                    </a:cubicBezTo>
                    <a:lnTo>
                      <a:pt x="2329" y="243"/>
                    </a:lnTo>
                    <a:cubicBezTo>
                      <a:pt x="1848" y="1498"/>
                      <a:pt x="1560" y="2448"/>
                      <a:pt x="1679" y="2448"/>
                    </a:cubicBezTo>
                    <a:cubicBezTo>
                      <a:pt x="1679" y="2448"/>
                      <a:pt x="2180" y="1496"/>
                      <a:pt x="2707" y="142"/>
                    </a:cubicBezTo>
                    <a:lnTo>
                      <a:pt x="2707" y="42"/>
                    </a:lnTo>
                    <a:lnTo>
                      <a:pt x="2506" y="42"/>
                    </a:lnTo>
                    <a:cubicBezTo>
                      <a:pt x="2293" y="13"/>
                      <a:pt x="2089" y="1"/>
                      <a:pt x="1896"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59"/>
              <p:cNvSpPr/>
              <p:nvPr/>
            </p:nvSpPr>
            <p:spPr>
              <a:xfrm>
                <a:off x="4377850" y="3316075"/>
                <a:ext cx="50150" cy="41375"/>
              </a:xfrm>
              <a:custGeom>
                <a:avLst/>
                <a:gdLst/>
                <a:ahLst/>
                <a:cxnLst/>
                <a:rect l="l" t="t" r="r" b="b"/>
                <a:pathLst>
                  <a:path w="2006" h="1655" extrusionOk="0">
                    <a:moveTo>
                      <a:pt x="1780" y="1"/>
                    </a:moveTo>
                    <a:cubicBezTo>
                      <a:pt x="1254" y="1"/>
                      <a:pt x="853" y="1"/>
                      <a:pt x="527" y="101"/>
                    </a:cubicBezTo>
                    <a:cubicBezTo>
                      <a:pt x="226" y="101"/>
                      <a:pt x="0" y="101"/>
                      <a:pt x="0" y="201"/>
                    </a:cubicBezTo>
                    <a:lnTo>
                      <a:pt x="1629" y="201"/>
                    </a:lnTo>
                    <a:cubicBezTo>
                      <a:pt x="1238" y="986"/>
                      <a:pt x="1057" y="1655"/>
                      <a:pt x="1153" y="1655"/>
                    </a:cubicBezTo>
                    <a:cubicBezTo>
                      <a:pt x="1254" y="1655"/>
                      <a:pt x="1579" y="1028"/>
                      <a:pt x="1880" y="201"/>
                    </a:cubicBezTo>
                    <a:lnTo>
                      <a:pt x="2006"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59"/>
              <p:cNvSpPr/>
              <p:nvPr/>
            </p:nvSpPr>
            <p:spPr>
              <a:xfrm>
                <a:off x="4346525" y="3207950"/>
                <a:ext cx="42000" cy="48000"/>
              </a:xfrm>
              <a:custGeom>
                <a:avLst/>
                <a:gdLst/>
                <a:ahLst/>
                <a:cxnLst/>
                <a:rect l="l" t="t" r="r" b="b"/>
                <a:pathLst>
                  <a:path w="1680" h="1920" extrusionOk="0">
                    <a:moveTo>
                      <a:pt x="165" y="1"/>
                    </a:moveTo>
                    <a:cubicBezTo>
                      <a:pt x="140" y="1"/>
                      <a:pt x="126" y="13"/>
                      <a:pt x="126" y="40"/>
                    </a:cubicBezTo>
                    <a:cubicBezTo>
                      <a:pt x="126" y="40"/>
                      <a:pt x="226" y="140"/>
                      <a:pt x="426" y="341"/>
                    </a:cubicBezTo>
                    <a:cubicBezTo>
                      <a:pt x="603" y="540"/>
                      <a:pt x="956" y="797"/>
                      <a:pt x="1260" y="1079"/>
                    </a:cubicBezTo>
                    <a:lnTo>
                      <a:pt x="1260" y="1079"/>
                    </a:lnTo>
                    <a:cubicBezTo>
                      <a:pt x="522" y="1466"/>
                      <a:pt x="0" y="1828"/>
                      <a:pt x="0" y="1920"/>
                    </a:cubicBezTo>
                    <a:cubicBezTo>
                      <a:pt x="0" y="1920"/>
                      <a:pt x="752" y="1594"/>
                      <a:pt x="1579" y="1193"/>
                    </a:cubicBezTo>
                    <a:lnTo>
                      <a:pt x="1680" y="1068"/>
                    </a:lnTo>
                    <a:lnTo>
                      <a:pt x="1579" y="967"/>
                    </a:lnTo>
                    <a:cubicBezTo>
                      <a:pt x="1153" y="667"/>
                      <a:pt x="852" y="341"/>
                      <a:pt x="527" y="241"/>
                    </a:cubicBezTo>
                    <a:cubicBezTo>
                      <a:pt x="380" y="94"/>
                      <a:pt x="233" y="1"/>
                      <a:pt x="165"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59"/>
              <p:cNvSpPr/>
              <p:nvPr/>
            </p:nvSpPr>
            <p:spPr>
              <a:xfrm>
                <a:off x="4498150" y="3117450"/>
                <a:ext cx="49525" cy="44525"/>
              </a:xfrm>
              <a:custGeom>
                <a:avLst/>
                <a:gdLst/>
                <a:ahLst/>
                <a:cxnLst/>
                <a:rect l="l" t="t" r="r" b="b"/>
                <a:pathLst>
                  <a:path w="1981" h="1781" extrusionOk="0">
                    <a:moveTo>
                      <a:pt x="101" y="1"/>
                    </a:moveTo>
                    <a:cubicBezTo>
                      <a:pt x="1" y="1"/>
                      <a:pt x="201" y="728"/>
                      <a:pt x="527" y="1555"/>
                    </a:cubicBezTo>
                    <a:lnTo>
                      <a:pt x="627" y="1780"/>
                    </a:lnTo>
                    <a:lnTo>
                      <a:pt x="727" y="1680"/>
                    </a:lnTo>
                    <a:cubicBezTo>
                      <a:pt x="1153" y="1354"/>
                      <a:pt x="1454" y="1053"/>
                      <a:pt x="1680" y="728"/>
                    </a:cubicBezTo>
                    <a:cubicBezTo>
                      <a:pt x="1880" y="527"/>
                      <a:pt x="1980" y="427"/>
                      <a:pt x="1980" y="302"/>
                    </a:cubicBezTo>
                    <a:cubicBezTo>
                      <a:pt x="1880" y="302"/>
                      <a:pt x="1780" y="427"/>
                      <a:pt x="1454" y="627"/>
                    </a:cubicBezTo>
                    <a:cubicBezTo>
                      <a:pt x="1280" y="802"/>
                      <a:pt x="1030" y="1070"/>
                      <a:pt x="754" y="1335"/>
                    </a:cubicBezTo>
                    <a:lnTo>
                      <a:pt x="754" y="1335"/>
                    </a:lnTo>
                    <a:cubicBezTo>
                      <a:pt x="475" y="530"/>
                      <a:pt x="193" y="1"/>
                      <a:pt x="10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59"/>
              <p:cNvSpPr/>
              <p:nvPr/>
            </p:nvSpPr>
            <p:spPr>
              <a:xfrm>
                <a:off x="4438000" y="3373100"/>
                <a:ext cx="49525" cy="47025"/>
              </a:xfrm>
              <a:custGeom>
                <a:avLst/>
                <a:gdLst/>
                <a:ahLst/>
                <a:cxnLst/>
                <a:rect l="l" t="t" r="r" b="b"/>
                <a:pathLst>
                  <a:path w="1981" h="1881" extrusionOk="0">
                    <a:moveTo>
                      <a:pt x="1354" y="0"/>
                    </a:moveTo>
                    <a:lnTo>
                      <a:pt x="1254" y="101"/>
                    </a:lnTo>
                    <a:lnTo>
                      <a:pt x="1153" y="226"/>
                    </a:lnTo>
                    <a:lnTo>
                      <a:pt x="326" y="1053"/>
                    </a:lnTo>
                    <a:cubicBezTo>
                      <a:pt x="101" y="1254"/>
                      <a:pt x="1" y="1479"/>
                      <a:pt x="1" y="1479"/>
                    </a:cubicBezTo>
                    <a:cubicBezTo>
                      <a:pt x="101" y="1479"/>
                      <a:pt x="226" y="1354"/>
                      <a:pt x="527" y="1153"/>
                    </a:cubicBezTo>
                    <a:cubicBezTo>
                      <a:pt x="700" y="981"/>
                      <a:pt x="966" y="715"/>
                      <a:pt x="1228" y="516"/>
                    </a:cubicBezTo>
                    <a:lnTo>
                      <a:pt x="1228" y="516"/>
                    </a:lnTo>
                    <a:cubicBezTo>
                      <a:pt x="1525" y="1261"/>
                      <a:pt x="1788" y="1880"/>
                      <a:pt x="1880" y="1880"/>
                    </a:cubicBezTo>
                    <a:cubicBezTo>
                      <a:pt x="1980" y="1780"/>
                      <a:pt x="1780" y="1053"/>
                      <a:pt x="1479" y="226"/>
                    </a:cubicBezTo>
                    <a:lnTo>
                      <a:pt x="1354"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59"/>
              <p:cNvSpPr/>
              <p:nvPr/>
            </p:nvSpPr>
            <p:spPr>
              <a:xfrm>
                <a:off x="4600275" y="3260575"/>
                <a:ext cx="43900" cy="47375"/>
              </a:xfrm>
              <a:custGeom>
                <a:avLst/>
                <a:gdLst/>
                <a:ahLst/>
                <a:cxnLst/>
                <a:rect l="l" t="t" r="r" b="b"/>
                <a:pathLst>
                  <a:path w="1756" h="1895" extrusionOk="0">
                    <a:moveTo>
                      <a:pt x="1634" y="0"/>
                    </a:moveTo>
                    <a:cubicBezTo>
                      <a:pt x="1510" y="0"/>
                      <a:pt x="856" y="391"/>
                      <a:pt x="201" y="842"/>
                    </a:cubicBezTo>
                    <a:lnTo>
                      <a:pt x="1" y="968"/>
                    </a:lnTo>
                    <a:lnTo>
                      <a:pt x="201" y="1068"/>
                    </a:lnTo>
                    <a:cubicBezTo>
                      <a:pt x="627" y="1369"/>
                      <a:pt x="1028" y="1594"/>
                      <a:pt x="1254" y="1694"/>
                    </a:cubicBezTo>
                    <a:cubicBezTo>
                      <a:pt x="1555" y="1795"/>
                      <a:pt x="1755" y="1895"/>
                      <a:pt x="1755" y="1895"/>
                    </a:cubicBezTo>
                    <a:cubicBezTo>
                      <a:pt x="1755" y="1895"/>
                      <a:pt x="1655" y="1694"/>
                      <a:pt x="1354" y="1594"/>
                    </a:cubicBezTo>
                    <a:cubicBezTo>
                      <a:pt x="1152" y="1392"/>
                      <a:pt x="808" y="1209"/>
                      <a:pt x="504" y="938"/>
                    </a:cubicBezTo>
                    <a:lnTo>
                      <a:pt x="504" y="938"/>
                    </a:lnTo>
                    <a:cubicBezTo>
                      <a:pt x="1228" y="473"/>
                      <a:pt x="1747" y="107"/>
                      <a:pt x="1655" y="15"/>
                    </a:cubicBezTo>
                    <a:cubicBezTo>
                      <a:pt x="1655" y="5"/>
                      <a:pt x="1648" y="0"/>
                      <a:pt x="1634"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59"/>
              <p:cNvSpPr/>
              <p:nvPr/>
            </p:nvSpPr>
            <p:spPr>
              <a:xfrm>
                <a:off x="4482475" y="3159450"/>
                <a:ext cx="70850" cy="65175"/>
              </a:xfrm>
              <a:custGeom>
                <a:avLst/>
                <a:gdLst/>
                <a:ahLst/>
                <a:cxnLst/>
                <a:rect l="l" t="t" r="r" b="b"/>
                <a:pathLst>
                  <a:path w="2834" h="2607" extrusionOk="0">
                    <a:moveTo>
                      <a:pt x="101" y="0"/>
                    </a:moveTo>
                    <a:cubicBezTo>
                      <a:pt x="1" y="100"/>
                      <a:pt x="327" y="1128"/>
                      <a:pt x="728" y="2506"/>
                    </a:cubicBezTo>
                    <a:lnTo>
                      <a:pt x="728" y="2607"/>
                    </a:lnTo>
                    <a:lnTo>
                      <a:pt x="953" y="2506"/>
                    </a:lnTo>
                    <a:cubicBezTo>
                      <a:pt x="1580" y="2080"/>
                      <a:pt x="1981" y="1654"/>
                      <a:pt x="2307" y="1253"/>
                    </a:cubicBezTo>
                    <a:lnTo>
                      <a:pt x="2833" y="727"/>
                    </a:lnTo>
                    <a:cubicBezTo>
                      <a:pt x="2708" y="727"/>
                      <a:pt x="2507" y="827"/>
                      <a:pt x="2206" y="1128"/>
                    </a:cubicBezTo>
                    <a:cubicBezTo>
                      <a:pt x="1818" y="1425"/>
                      <a:pt x="1429" y="1806"/>
                      <a:pt x="888" y="2175"/>
                    </a:cubicBezTo>
                    <a:lnTo>
                      <a:pt x="888" y="2175"/>
                    </a:lnTo>
                    <a:cubicBezTo>
                      <a:pt x="494" y="925"/>
                      <a:pt x="196" y="0"/>
                      <a:pt x="10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59"/>
              <p:cNvSpPr/>
              <p:nvPr/>
            </p:nvSpPr>
            <p:spPr>
              <a:xfrm>
                <a:off x="4399150" y="3203300"/>
                <a:ext cx="65200" cy="68325"/>
              </a:xfrm>
              <a:custGeom>
                <a:avLst/>
                <a:gdLst/>
                <a:ahLst/>
                <a:cxnLst/>
                <a:rect l="l" t="t" r="r" b="b"/>
                <a:pathLst>
                  <a:path w="2608" h="2733" extrusionOk="0">
                    <a:moveTo>
                      <a:pt x="727" y="0"/>
                    </a:moveTo>
                    <a:cubicBezTo>
                      <a:pt x="627" y="0"/>
                      <a:pt x="828" y="326"/>
                      <a:pt x="1154" y="627"/>
                    </a:cubicBezTo>
                    <a:cubicBezTo>
                      <a:pt x="1343" y="935"/>
                      <a:pt x="1824" y="1423"/>
                      <a:pt x="2130" y="1920"/>
                    </a:cubicBezTo>
                    <a:lnTo>
                      <a:pt x="2130" y="1920"/>
                    </a:lnTo>
                    <a:cubicBezTo>
                      <a:pt x="947" y="2240"/>
                      <a:pt x="1" y="2636"/>
                      <a:pt x="1" y="2732"/>
                    </a:cubicBezTo>
                    <a:cubicBezTo>
                      <a:pt x="1" y="2732"/>
                      <a:pt x="1154" y="2507"/>
                      <a:pt x="2407" y="2106"/>
                    </a:cubicBezTo>
                    <a:lnTo>
                      <a:pt x="2607" y="2106"/>
                    </a:lnTo>
                    <a:lnTo>
                      <a:pt x="2507" y="1880"/>
                    </a:lnTo>
                    <a:lnTo>
                      <a:pt x="2407" y="1880"/>
                    </a:lnTo>
                    <a:cubicBezTo>
                      <a:pt x="1981" y="1254"/>
                      <a:pt x="1555" y="853"/>
                      <a:pt x="1254" y="527"/>
                    </a:cubicBezTo>
                    <a:lnTo>
                      <a:pt x="727"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59"/>
              <p:cNvSpPr/>
              <p:nvPr/>
            </p:nvSpPr>
            <p:spPr>
              <a:xfrm>
                <a:off x="4443650" y="3297275"/>
                <a:ext cx="67675" cy="62950"/>
              </a:xfrm>
              <a:custGeom>
                <a:avLst/>
                <a:gdLst/>
                <a:ahLst/>
                <a:cxnLst/>
                <a:rect l="l" t="t" r="r" b="b"/>
                <a:pathLst>
                  <a:path w="2707" h="2518" extrusionOk="0">
                    <a:moveTo>
                      <a:pt x="2080" y="1"/>
                    </a:moveTo>
                    <a:lnTo>
                      <a:pt x="1880" y="126"/>
                    </a:lnTo>
                    <a:cubicBezTo>
                      <a:pt x="1253" y="527"/>
                      <a:pt x="827" y="953"/>
                      <a:pt x="501" y="1254"/>
                    </a:cubicBezTo>
                    <a:cubicBezTo>
                      <a:pt x="201" y="1680"/>
                      <a:pt x="0" y="1780"/>
                      <a:pt x="0" y="1881"/>
                    </a:cubicBezTo>
                    <a:cubicBezTo>
                      <a:pt x="0" y="1881"/>
                      <a:pt x="301" y="1780"/>
                      <a:pt x="627" y="1480"/>
                    </a:cubicBezTo>
                    <a:cubicBezTo>
                      <a:pt x="915" y="1167"/>
                      <a:pt x="1410" y="786"/>
                      <a:pt x="1915" y="380"/>
                    </a:cubicBezTo>
                    <a:lnTo>
                      <a:pt x="1915" y="380"/>
                    </a:lnTo>
                    <a:cubicBezTo>
                      <a:pt x="2196" y="1586"/>
                      <a:pt x="2566" y="2517"/>
                      <a:pt x="2688" y="2517"/>
                    </a:cubicBezTo>
                    <a:cubicBezTo>
                      <a:pt x="2695" y="2517"/>
                      <a:pt x="2701" y="2514"/>
                      <a:pt x="2707" y="2507"/>
                    </a:cubicBezTo>
                    <a:cubicBezTo>
                      <a:pt x="2707" y="2507"/>
                      <a:pt x="2506" y="1480"/>
                      <a:pt x="2080" y="126"/>
                    </a:cubicBezTo>
                    <a:lnTo>
                      <a:pt x="2080"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59"/>
              <p:cNvSpPr/>
              <p:nvPr/>
            </p:nvSpPr>
            <p:spPr>
              <a:xfrm>
                <a:off x="4531975" y="3250300"/>
                <a:ext cx="65200" cy="68300"/>
              </a:xfrm>
              <a:custGeom>
                <a:avLst/>
                <a:gdLst/>
                <a:ahLst/>
                <a:cxnLst/>
                <a:rect l="l" t="t" r="r" b="b"/>
                <a:pathLst>
                  <a:path w="2608" h="2732" extrusionOk="0">
                    <a:moveTo>
                      <a:pt x="2607" y="0"/>
                    </a:moveTo>
                    <a:cubicBezTo>
                      <a:pt x="2507" y="0"/>
                      <a:pt x="1480" y="226"/>
                      <a:pt x="226" y="627"/>
                    </a:cubicBezTo>
                    <a:lnTo>
                      <a:pt x="1" y="627"/>
                    </a:lnTo>
                    <a:lnTo>
                      <a:pt x="101" y="852"/>
                    </a:lnTo>
                    <a:cubicBezTo>
                      <a:pt x="527" y="1479"/>
                      <a:pt x="1054" y="1880"/>
                      <a:pt x="1354" y="2206"/>
                    </a:cubicBezTo>
                    <a:lnTo>
                      <a:pt x="1881" y="2732"/>
                    </a:lnTo>
                    <a:cubicBezTo>
                      <a:pt x="1881" y="2732"/>
                      <a:pt x="1780" y="2406"/>
                      <a:pt x="1480" y="2105"/>
                    </a:cubicBezTo>
                    <a:cubicBezTo>
                      <a:pt x="1168" y="1697"/>
                      <a:pt x="764" y="1289"/>
                      <a:pt x="378" y="815"/>
                    </a:cubicBezTo>
                    <a:lnTo>
                      <a:pt x="378" y="815"/>
                    </a:lnTo>
                    <a:cubicBezTo>
                      <a:pt x="1656" y="497"/>
                      <a:pt x="2607" y="121"/>
                      <a:pt x="2607"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59"/>
              <p:cNvSpPr/>
              <p:nvPr/>
            </p:nvSpPr>
            <p:spPr>
              <a:xfrm>
                <a:off x="2783225" y="3428175"/>
                <a:ext cx="237500" cy="352275"/>
              </a:xfrm>
              <a:custGeom>
                <a:avLst/>
                <a:gdLst/>
                <a:ahLst/>
                <a:cxnLst/>
                <a:rect l="l" t="t" r="r" b="b"/>
                <a:pathLst>
                  <a:path w="9500" h="14091" extrusionOk="0">
                    <a:moveTo>
                      <a:pt x="107" y="1"/>
                    </a:moveTo>
                    <a:cubicBezTo>
                      <a:pt x="105" y="1"/>
                      <a:pt x="102" y="1"/>
                      <a:pt x="101" y="3"/>
                    </a:cubicBezTo>
                    <a:cubicBezTo>
                      <a:pt x="1" y="3"/>
                      <a:pt x="2081" y="3236"/>
                      <a:pt x="4587" y="7096"/>
                    </a:cubicBezTo>
                    <a:cubicBezTo>
                      <a:pt x="7153" y="10994"/>
                      <a:pt x="9330" y="14091"/>
                      <a:pt x="9398" y="14091"/>
                    </a:cubicBezTo>
                    <a:cubicBezTo>
                      <a:pt x="9399" y="14091"/>
                      <a:pt x="9399" y="14090"/>
                      <a:pt x="9399" y="14088"/>
                    </a:cubicBezTo>
                    <a:cubicBezTo>
                      <a:pt x="9499" y="14088"/>
                      <a:pt x="7394" y="10855"/>
                      <a:pt x="4888" y="6996"/>
                    </a:cubicBezTo>
                    <a:cubicBezTo>
                      <a:pt x="2322" y="3097"/>
                      <a:pt x="266" y="1"/>
                      <a:pt x="10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59"/>
              <p:cNvSpPr/>
              <p:nvPr/>
            </p:nvSpPr>
            <p:spPr>
              <a:xfrm>
                <a:off x="2728100" y="3480150"/>
                <a:ext cx="326450" cy="212000"/>
              </a:xfrm>
              <a:custGeom>
                <a:avLst/>
                <a:gdLst/>
                <a:ahLst/>
                <a:cxnLst/>
                <a:rect l="l" t="t" r="r" b="b"/>
                <a:pathLst>
                  <a:path w="13058" h="8480" extrusionOk="0">
                    <a:moveTo>
                      <a:pt x="13045" y="0"/>
                    </a:moveTo>
                    <a:cubicBezTo>
                      <a:pt x="12807" y="0"/>
                      <a:pt x="9934" y="1845"/>
                      <a:pt x="6466" y="4190"/>
                    </a:cubicBezTo>
                    <a:cubicBezTo>
                      <a:pt x="2832" y="6470"/>
                      <a:pt x="0" y="8475"/>
                      <a:pt x="0" y="8475"/>
                    </a:cubicBezTo>
                    <a:cubicBezTo>
                      <a:pt x="3" y="8478"/>
                      <a:pt x="7" y="8479"/>
                      <a:pt x="13" y="8479"/>
                    </a:cubicBezTo>
                    <a:cubicBezTo>
                      <a:pt x="251" y="8479"/>
                      <a:pt x="3124" y="6637"/>
                      <a:pt x="6592" y="4390"/>
                    </a:cubicBezTo>
                    <a:cubicBezTo>
                      <a:pt x="10226" y="1984"/>
                      <a:pt x="13058" y="4"/>
                      <a:pt x="13058" y="4"/>
                    </a:cubicBezTo>
                    <a:cubicBezTo>
                      <a:pt x="13055" y="2"/>
                      <a:pt x="13051" y="0"/>
                      <a:pt x="13045"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59"/>
              <p:cNvSpPr/>
              <p:nvPr/>
            </p:nvSpPr>
            <p:spPr>
              <a:xfrm>
                <a:off x="2842750" y="3420025"/>
                <a:ext cx="78350" cy="357875"/>
              </a:xfrm>
              <a:custGeom>
                <a:avLst/>
                <a:gdLst/>
                <a:ahLst/>
                <a:cxnLst/>
                <a:rect l="l" t="t" r="r" b="b"/>
                <a:pathLst>
                  <a:path w="3134" h="14315" extrusionOk="0">
                    <a:moveTo>
                      <a:pt x="3033" y="1"/>
                    </a:moveTo>
                    <a:cubicBezTo>
                      <a:pt x="3011" y="1"/>
                      <a:pt x="2294" y="3196"/>
                      <a:pt x="1479" y="7121"/>
                    </a:cubicBezTo>
                    <a:cubicBezTo>
                      <a:pt x="627" y="11081"/>
                      <a:pt x="1" y="14214"/>
                      <a:pt x="126" y="14314"/>
                    </a:cubicBezTo>
                    <a:cubicBezTo>
                      <a:pt x="226" y="14314"/>
                      <a:pt x="953" y="11081"/>
                      <a:pt x="1680" y="7121"/>
                    </a:cubicBezTo>
                    <a:cubicBezTo>
                      <a:pt x="2507" y="3136"/>
                      <a:pt x="3133" y="3"/>
                      <a:pt x="3033" y="3"/>
                    </a:cubicBezTo>
                    <a:cubicBezTo>
                      <a:pt x="3033" y="2"/>
                      <a:pt x="3033" y="1"/>
                      <a:pt x="3033"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59"/>
              <p:cNvSpPr/>
              <p:nvPr/>
            </p:nvSpPr>
            <p:spPr>
              <a:xfrm>
                <a:off x="2701775" y="3540150"/>
                <a:ext cx="391625" cy="81325"/>
              </a:xfrm>
              <a:custGeom>
                <a:avLst/>
                <a:gdLst/>
                <a:ahLst/>
                <a:cxnLst/>
                <a:rect l="l" t="t" r="r" b="b"/>
                <a:pathLst>
                  <a:path w="15665" h="3253" extrusionOk="0">
                    <a:moveTo>
                      <a:pt x="41" y="1"/>
                    </a:moveTo>
                    <a:cubicBezTo>
                      <a:pt x="14" y="1"/>
                      <a:pt x="1" y="4"/>
                      <a:pt x="1" y="10"/>
                    </a:cubicBezTo>
                    <a:cubicBezTo>
                      <a:pt x="1" y="110"/>
                      <a:pt x="3459" y="837"/>
                      <a:pt x="7745" y="1790"/>
                    </a:cubicBezTo>
                    <a:cubicBezTo>
                      <a:pt x="11858" y="2565"/>
                      <a:pt x="15133" y="3253"/>
                      <a:pt x="15525" y="3253"/>
                    </a:cubicBezTo>
                    <a:cubicBezTo>
                      <a:pt x="15551" y="3253"/>
                      <a:pt x="15565" y="3250"/>
                      <a:pt x="15565" y="3243"/>
                    </a:cubicBezTo>
                    <a:cubicBezTo>
                      <a:pt x="15665" y="3143"/>
                      <a:pt x="12131" y="2416"/>
                      <a:pt x="7845" y="1464"/>
                    </a:cubicBezTo>
                    <a:cubicBezTo>
                      <a:pt x="3826" y="688"/>
                      <a:pt x="447" y="1"/>
                      <a:pt x="4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59"/>
              <p:cNvSpPr/>
              <p:nvPr/>
            </p:nvSpPr>
            <p:spPr>
              <a:xfrm>
                <a:off x="2960550" y="3694525"/>
                <a:ext cx="60175" cy="70200"/>
              </a:xfrm>
              <a:custGeom>
                <a:avLst/>
                <a:gdLst/>
                <a:ahLst/>
                <a:cxnLst/>
                <a:rect l="l" t="t" r="r" b="b"/>
                <a:pathLst>
                  <a:path w="2407" h="2808" extrusionOk="0">
                    <a:moveTo>
                      <a:pt x="0" y="1"/>
                    </a:moveTo>
                    <a:lnTo>
                      <a:pt x="0" y="201"/>
                    </a:lnTo>
                    <a:cubicBezTo>
                      <a:pt x="0" y="928"/>
                      <a:pt x="0" y="1555"/>
                      <a:pt x="101" y="2081"/>
                    </a:cubicBezTo>
                    <a:cubicBezTo>
                      <a:pt x="101" y="2507"/>
                      <a:pt x="201" y="2808"/>
                      <a:pt x="201" y="2808"/>
                    </a:cubicBezTo>
                    <a:cubicBezTo>
                      <a:pt x="201" y="2808"/>
                      <a:pt x="301" y="2507"/>
                      <a:pt x="301" y="1981"/>
                    </a:cubicBezTo>
                    <a:cubicBezTo>
                      <a:pt x="301" y="1564"/>
                      <a:pt x="205" y="956"/>
                      <a:pt x="201" y="343"/>
                    </a:cubicBezTo>
                    <a:lnTo>
                      <a:pt x="201" y="343"/>
                    </a:lnTo>
                    <a:cubicBezTo>
                      <a:pt x="1410" y="845"/>
                      <a:pt x="2406" y="1154"/>
                      <a:pt x="2406" y="1154"/>
                    </a:cubicBezTo>
                    <a:cubicBezTo>
                      <a:pt x="2406" y="1028"/>
                      <a:pt x="1454" y="627"/>
                      <a:pt x="201" y="101"/>
                    </a:cubicBezTo>
                    <a:lnTo>
                      <a:pt x="0"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59"/>
              <p:cNvSpPr/>
              <p:nvPr/>
            </p:nvSpPr>
            <p:spPr>
              <a:xfrm>
                <a:off x="2936750" y="3657550"/>
                <a:ext cx="42000" cy="50150"/>
              </a:xfrm>
              <a:custGeom>
                <a:avLst/>
                <a:gdLst/>
                <a:ahLst/>
                <a:cxnLst/>
                <a:rect l="l" t="t" r="r" b="b"/>
                <a:pathLst>
                  <a:path w="1680" h="2006" extrusionOk="0">
                    <a:moveTo>
                      <a:pt x="0" y="1"/>
                    </a:moveTo>
                    <a:lnTo>
                      <a:pt x="0" y="227"/>
                    </a:lnTo>
                    <a:lnTo>
                      <a:pt x="0" y="327"/>
                    </a:lnTo>
                    <a:cubicBezTo>
                      <a:pt x="0" y="753"/>
                      <a:pt x="0" y="1154"/>
                      <a:pt x="125" y="1480"/>
                    </a:cubicBezTo>
                    <a:cubicBezTo>
                      <a:pt x="125" y="1780"/>
                      <a:pt x="226" y="2006"/>
                      <a:pt x="226" y="2006"/>
                    </a:cubicBezTo>
                    <a:cubicBezTo>
                      <a:pt x="226" y="2006"/>
                      <a:pt x="326" y="1780"/>
                      <a:pt x="326" y="1480"/>
                    </a:cubicBezTo>
                    <a:cubicBezTo>
                      <a:pt x="326" y="1197"/>
                      <a:pt x="250" y="857"/>
                      <a:pt x="296" y="493"/>
                    </a:cubicBezTo>
                    <a:lnTo>
                      <a:pt x="296" y="493"/>
                    </a:lnTo>
                    <a:cubicBezTo>
                      <a:pt x="908" y="725"/>
                      <a:pt x="1437" y="879"/>
                      <a:pt x="1615" y="879"/>
                    </a:cubicBezTo>
                    <a:cubicBezTo>
                      <a:pt x="1657" y="879"/>
                      <a:pt x="1679" y="871"/>
                      <a:pt x="1679" y="853"/>
                    </a:cubicBezTo>
                    <a:cubicBezTo>
                      <a:pt x="1679" y="853"/>
                      <a:pt x="1053" y="427"/>
                      <a:pt x="226" y="126"/>
                    </a:cubicBezTo>
                    <a:lnTo>
                      <a:pt x="0"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59"/>
              <p:cNvSpPr/>
              <p:nvPr/>
            </p:nvSpPr>
            <p:spPr>
              <a:xfrm>
                <a:off x="2991875" y="3456800"/>
                <a:ext cx="70200" cy="59800"/>
              </a:xfrm>
              <a:custGeom>
                <a:avLst/>
                <a:gdLst/>
                <a:ahLst/>
                <a:cxnLst/>
                <a:rect l="l" t="t" r="r" b="b"/>
                <a:pathLst>
                  <a:path w="2808" h="2392" extrusionOk="0">
                    <a:moveTo>
                      <a:pt x="1134" y="1"/>
                    </a:moveTo>
                    <a:cubicBezTo>
                      <a:pt x="1007" y="1"/>
                      <a:pt x="599" y="1006"/>
                      <a:pt x="101" y="2191"/>
                    </a:cubicBezTo>
                    <a:lnTo>
                      <a:pt x="1" y="2392"/>
                    </a:lnTo>
                    <a:lnTo>
                      <a:pt x="301" y="2392"/>
                    </a:lnTo>
                    <a:cubicBezTo>
                      <a:pt x="1053" y="2392"/>
                      <a:pt x="1680" y="2292"/>
                      <a:pt x="2081" y="2292"/>
                    </a:cubicBezTo>
                    <a:cubicBezTo>
                      <a:pt x="2507" y="2191"/>
                      <a:pt x="2808" y="2191"/>
                      <a:pt x="2808" y="2091"/>
                    </a:cubicBezTo>
                    <a:lnTo>
                      <a:pt x="385" y="2091"/>
                    </a:lnTo>
                    <a:cubicBezTo>
                      <a:pt x="872" y="931"/>
                      <a:pt x="1248" y="11"/>
                      <a:pt x="1153" y="11"/>
                    </a:cubicBezTo>
                    <a:cubicBezTo>
                      <a:pt x="1148" y="4"/>
                      <a:pt x="1142" y="1"/>
                      <a:pt x="1134"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59"/>
              <p:cNvSpPr/>
              <p:nvPr/>
            </p:nvSpPr>
            <p:spPr>
              <a:xfrm>
                <a:off x="2958050" y="3495900"/>
                <a:ext cx="49525" cy="44525"/>
              </a:xfrm>
              <a:custGeom>
                <a:avLst/>
                <a:gdLst/>
                <a:ahLst/>
                <a:cxnLst/>
                <a:rect l="l" t="t" r="r" b="b"/>
                <a:pathLst>
                  <a:path w="1981" h="1781" extrusionOk="0">
                    <a:moveTo>
                      <a:pt x="827" y="1"/>
                    </a:moveTo>
                    <a:cubicBezTo>
                      <a:pt x="727" y="1"/>
                      <a:pt x="401" y="627"/>
                      <a:pt x="0" y="1580"/>
                    </a:cubicBezTo>
                    <a:lnTo>
                      <a:pt x="0" y="1680"/>
                    </a:lnTo>
                    <a:lnTo>
                      <a:pt x="201" y="1780"/>
                    </a:lnTo>
                    <a:cubicBezTo>
                      <a:pt x="727" y="1780"/>
                      <a:pt x="1153" y="1680"/>
                      <a:pt x="1454" y="1680"/>
                    </a:cubicBezTo>
                    <a:cubicBezTo>
                      <a:pt x="1780" y="1580"/>
                      <a:pt x="1980" y="1580"/>
                      <a:pt x="1980" y="1580"/>
                    </a:cubicBezTo>
                    <a:cubicBezTo>
                      <a:pt x="1980" y="1454"/>
                      <a:pt x="1780" y="1454"/>
                      <a:pt x="1454" y="1454"/>
                    </a:cubicBezTo>
                    <a:lnTo>
                      <a:pt x="378" y="1454"/>
                    </a:lnTo>
                    <a:cubicBezTo>
                      <a:pt x="658" y="629"/>
                      <a:pt x="827" y="93"/>
                      <a:pt x="8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59"/>
              <p:cNvSpPr/>
              <p:nvPr/>
            </p:nvSpPr>
            <p:spPr>
              <a:xfrm>
                <a:off x="2889750" y="3435750"/>
                <a:ext cx="47025" cy="44525"/>
              </a:xfrm>
              <a:custGeom>
                <a:avLst/>
                <a:gdLst/>
                <a:ahLst/>
                <a:cxnLst/>
                <a:rect l="l" t="t" r="r" b="b"/>
                <a:pathLst>
                  <a:path w="1881" h="1781" extrusionOk="0">
                    <a:moveTo>
                      <a:pt x="0" y="1"/>
                    </a:moveTo>
                    <a:cubicBezTo>
                      <a:pt x="0" y="1"/>
                      <a:pt x="126" y="728"/>
                      <a:pt x="426" y="1680"/>
                    </a:cubicBezTo>
                    <a:lnTo>
                      <a:pt x="527" y="1780"/>
                    </a:lnTo>
                    <a:lnTo>
                      <a:pt x="627" y="1680"/>
                    </a:lnTo>
                    <a:lnTo>
                      <a:pt x="752" y="1680"/>
                    </a:lnTo>
                    <a:lnTo>
                      <a:pt x="1579" y="853"/>
                    </a:lnTo>
                    <a:cubicBezTo>
                      <a:pt x="1780" y="527"/>
                      <a:pt x="1880" y="427"/>
                      <a:pt x="1880" y="427"/>
                    </a:cubicBezTo>
                    <a:cubicBezTo>
                      <a:pt x="1880" y="400"/>
                      <a:pt x="1866" y="387"/>
                      <a:pt x="1841" y="387"/>
                    </a:cubicBezTo>
                    <a:cubicBezTo>
                      <a:pt x="1773" y="387"/>
                      <a:pt x="1626" y="481"/>
                      <a:pt x="1479" y="627"/>
                    </a:cubicBezTo>
                    <a:cubicBezTo>
                      <a:pt x="1201" y="820"/>
                      <a:pt x="941" y="1067"/>
                      <a:pt x="668" y="1339"/>
                    </a:cubicBezTo>
                    <a:lnTo>
                      <a:pt x="668" y="1339"/>
                    </a:lnTo>
                    <a:cubicBezTo>
                      <a:pt x="375" y="523"/>
                      <a:pt x="115" y="1"/>
                      <a:pt x="0"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59"/>
              <p:cNvSpPr/>
              <p:nvPr/>
            </p:nvSpPr>
            <p:spPr>
              <a:xfrm>
                <a:off x="2991875" y="3578875"/>
                <a:ext cx="42000" cy="47375"/>
              </a:xfrm>
              <a:custGeom>
                <a:avLst/>
                <a:gdLst/>
                <a:ahLst/>
                <a:cxnLst/>
                <a:rect l="l" t="t" r="r" b="b"/>
                <a:pathLst>
                  <a:path w="1680" h="1895" extrusionOk="0">
                    <a:moveTo>
                      <a:pt x="1536" y="0"/>
                    </a:moveTo>
                    <a:cubicBezTo>
                      <a:pt x="1428" y="0"/>
                      <a:pt x="846" y="393"/>
                      <a:pt x="101" y="867"/>
                    </a:cubicBezTo>
                    <a:lnTo>
                      <a:pt x="1" y="968"/>
                    </a:lnTo>
                    <a:lnTo>
                      <a:pt x="101" y="1068"/>
                    </a:lnTo>
                    <a:cubicBezTo>
                      <a:pt x="527" y="1394"/>
                      <a:pt x="928" y="1594"/>
                      <a:pt x="1254" y="1694"/>
                    </a:cubicBezTo>
                    <a:cubicBezTo>
                      <a:pt x="1454" y="1795"/>
                      <a:pt x="1680" y="1895"/>
                      <a:pt x="1680" y="1895"/>
                    </a:cubicBezTo>
                    <a:cubicBezTo>
                      <a:pt x="1680" y="1895"/>
                      <a:pt x="1554" y="1694"/>
                      <a:pt x="1354" y="1594"/>
                    </a:cubicBezTo>
                    <a:cubicBezTo>
                      <a:pt x="1088" y="1417"/>
                      <a:pt x="802" y="1220"/>
                      <a:pt x="444" y="968"/>
                    </a:cubicBezTo>
                    <a:lnTo>
                      <a:pt x="444" y="968"/>
                    </a:lnTo>
                    <a:cubicBezTo>
                      <a:pt x="1131" y="491"/>
                      <a:pt x="1672" y="132"/>
                      <a:pt x="1554" y="15"/>
                    </a:cubicBezTo>
                    <a:cubicBezTo>
                      <a:pt x="1554" y="5"/>
                      <a:pt x="1548" y="0"/>
                      <a:pt x="1536"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59"/>
              <p:cNvSpPr/>
              <p:nvPr/>
            </p:nvSpPr>
            <p:spPr>
              <a:xfrm>
                <a:off x="2874075" y="3480075"/>
                <a:ext cx="68325" cy="62850"/>
              </a:xfrm>
              <a:custGeom>
                <a:avLst/>
                <a:gdLst/>
                <a:ahLst/>
                <a:cxnLst/>
                <a:rect l="l" t="t" r="r" b="b"/>
                <a:pathLst>
                  <a:path w="2733" h="2514" extrusionOk="0">
                    <a:moveTo>
                      <a:pt x="19" y="1"/>
                    </a:moveTo>
                    <a:cubicBezTo>
                      <a:pt x="12" y="1"/>
                      <a:pt x="6" y="3"/>
                      <a:pt x="1" y="7"/>
                    </a:cubicBezTo>
                    <a:cubicBezTo>
                      <a:pt x="1" y="7"/>
                      <a:pt x="226" y="1060"/>
                      <a:pt x="627" y="2413"/>
                    </a:cubicBezTo>
                    <a:lnTo>
                      <a:pt x="627" y="2513"/>
                    </a:lnTo>
                    <a:lnTo>
                      <a:pt x="853" y="2413"/>
                    </a:lnTo>
                    <a:cubicBezTo>
                      <a:pt x="1479" y="1987"/>
                      <a:pt x="1880" y="1586"/>
                      <a:pt x="2206" y="1260"/>
                    </a:cubicBezTo>
                    <a:cubicBezTo>
                      <a:pt x="2507" y="834"/>
                      <a:pt x="2733" y="634"/>
                      <a:pt x="2733" y="634"/>
                    </a:cubicBezTo>
                    <a:lnTo>
                      <a:pt x="2733" y="634"/>
                    </a:lnTo>
                    <a:cubicBezTo>
                      <a:pt x="2733" y="634"/>
                      <a:pt x="2407" y="734"/>
                      <a:pt x="2106" y="1060"/>
                    </a:cubicBezTo>
                    <a:cubicBezTo>
                      <a:pt x="1698" y="1348"/>
                      <a:pt x="1290" y="1751"/>
                      <a:pt x="815" y="2159"/>
                    </a:cubicBezTo>
                    <a:lnTo>
                      <a:pt x="815" y="2159"/>
                    </a:lnTo>
                    <a:cubicBezTo>
                      <a:pt x="511" y="940"/>
                      <a:pt x="156" y="1"/>
                      <a:pt x="19"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59"/>
              <p:cNvSpPr/>
              <p:nvPr/>
            </p:nvSpPr>
            <p:spPr>
              <a:xfrm>
                <a:off x="2832725" y="3616200"/>
                <a:ext cx="67700" cy="62850"/>
              </a:xfrm>
              <a:custGeom>
                <a:avLst/>
                <a:gdLst/>
                <a:ahLst/>
                <a:cxnLst/>
                <a:rect l="l" t="t" r="r" b="b"/>
                <a:pathLst>
                  <a:path w="2708" h="2514" extrusionOk="0">
                    <a:moveTo>
                      <a:pt x="2081" y="1"/>
                    </a:moveTo>
                    <a:lnTo>
                      <a:pt x="1880" y="101"/>
                    </a:lnTo>
                    <a:cubicBezTo>
                      <a:pt x="1254" y="527"/>
                      <a:pt x="828" y="928"/>
                      <a:pt x="527" y="1354"/>
                    </a:cubicBezTo>
                    <a:cubicBezTo>
                      <a:pt x="201" y="1655"/>
                      <a:pt x="1" y="1881"/>
                      <a:pt x="1" y="1881"/>
                    </a:cubicBezTo>
                    <a:cubicBezTo>
                      <a:pt x="101" y="1881"/>
                      <a:pt x="301" y="1780"/>
                      <a:pt x="627" y="1454"/>
                    </a:cubicBezTo>
                    <a:cubicBezTo>
                      <a:pt x="1014" y="1165"/>
                      <a:pt x="1423" y="758"/>
                      <a:pt x="1924" y="348"/>
                    </a:cubicBezTo>
                    <a:lnTo>
                      <a:pt x="1924" y="348"/>
                    </a:lnTo>
                    <a:cubicBezTo>
                      <a:pt x="2287" y="1571"/>
                      <a:pt x="2583" y="2514"/>
                      <a:pt x="2693" y="2514"/>
                    </a:cubicBezTo>
                    <a:cubicBezTo>
                      <a:pt x="2698" y="2514"/>
                      <a:pt x="2703" y="2512"/>
                      <a:pt x="2707" y="2507"/>
                    </a:cubicBezTo>
                    <a:cubicBezTo>
                      <a:pt x="2707" y="2507"/>
                      <a:pt x="2507" y="1454"/>
                      <a:pt x="2081" y="101"/>
                    </a:cubicBezTo>
                    <a:lnTo>
                      <a:pt x="2081"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59"/>
              <p:cNvSpPr/>
              <p:nvPr/>
            </p:nvSpPr>
            <p:spPr>
              <a:xfrm>
                <a:off x="2921075" y="3569225"/>
                <a:ext cx="65825" cy="67675"/>
              </a:xfrm>
              <a:custGeom>
                <a:avLst/>
                <a:gdLst/>
                <a:ahLst/>
                <a:cxnLst/>
                <a:rect l="l" t="t" r="r" b="b"/>
                <a:pathLst>
                  <a:path w="2633" h="2707" extrusionOk="0">
                    <a:moveTo>
                      <a:pt x="2632" y="0"/>
                    </a:moveTo>
                    <a:lnTo>
                      <a:pt x="2632" y="0"/>
                    </a:lnTo>
                    <a:cubicBezTo>
                      <a:pt x="2632" y="0"/>
                      <a:pt x="1479" y="201"/>
                      <a:pt x="226" y="627"/>
                    </a:cubicBezTo>
                    <a:lnTo>
                      <a:pt x="0" y="627"/>
                    </a:lnTo>
                    <a:lnTo>
                      <a:pt x="126" y="827"/>
                    </a:lnTo>
                    <a:cubicBezTo>
                      <a:pt x="527" y="1454"/>
                      <a:pt x="1053" y="1880"/>
                      <a:pt x="1379" y="2181"/>
                    </a:cubicBezTo>
                    <a:lnTo>
                      <a:pt x="1880" y="2707"/>
                    </a:lnTo>
                    <a:cubicBezTo>
                      <a:pt x="2006" y="2707"/>
                      <a:pt x="1780" y="2406"/>
                      <a:pt x="1479" y="2080"/>
                    </a:cubicBezTo>
                    <a:cubicBezTo>
                      <a:pt x="1263" y="1672"/>
                      <a:pt x="794" y="1287"/>
                      <a:pt x="468" y="792"/>
                    </a:cubicBezTo>
                    <a:lnTo>
                      <a:pt x="468" y="792"/>
                    </a:lnTo>
                    <a:cubicBezTo>
                      <a:pt x="1658" y="495"/>
                      <a:pt x="2632" y="97"/>
                      <a:pt x="2632"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59"/>
              <p:cNvSpPr/>
              <p:nvPr/>
            </p:nvSpPr>
            <p:spPr>
              <a:xfrm>
                <a:off x="3620950" y="3255925"/>
                <a:ext cx="109675" cy="164200"/>
              </a:xfrm>
              <a:custGeom>
                <a:avLst/>
                <a:gdLst/>
                <a:ahLst/>
                <a:cxnLst/>
                <a:rect l="l" t="t" r="r" b="b"/>
                <a:pathLst>
                  <a:path w="4387" h="6568" extrusionOk="0">
                    <a:moveTo>
                      <a:pt x="1" y="1"/>
                    </a:moveTo>
                    <a:cubicBezTo>
                      <a:pt x="1" y="1"/>
                      <a:pt x="953" y="1555"/>
                      <a:pt x="2206" y="3334"/>
                    </a:cubicBezTo>
                    <a:cubicBezTo>
                      <a:pt x="3334" y="5114"/>
                      <a:pt x="4387" y="6567"/>
                      <a:pt x="4387" y="6567"/>
                    </a:cubicBezTo>
                    <a:cubicBezTo>
                      <a:pt x="4387" y="6567"/>
                      <a:pt x="3459" y="5114"/>
                      <a:pt x="2306" y="3234"/>
                    </a:cubicBezTo>
                    <a:cubicBezTo>
                      <a:pt x="1053" y="1454"/>
                      <a:pt x="101" y="1"/>
                      <a:pt x="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59"/>
              <p:cNvSpPr/>
              <p:nvPr/>
            </p:nvSpPr>
            <p:spPr>
              <a:xfrm>
                <a:off x="3594625" y="3279125"/>
                <a:ext cx="151675" cy="99825"/>
              </a:xfrm>
              <a:custGeom>
                <a:avLst/>
                <a:gdLst/>
                <a:ahLst/>
                <a:cxnLst/>
                <a:rect l="l" t="t" r="r" b="b"/>
                <a:pathLst>
                  <a:path w="6067" h="3993" extrusionOk="0">
                    <a:moveTo>
                      <a:pt x="6066" y="0"/>
                    </a:moveTo>
                    <a:cubicBezTo>
                      <a:pt x="6066" y="0"/>
                      <a:pt x="4713" y="852"/>
                      <a:pt x="3034" y="1980"/>
                    </a:cubicBezTo>
                    <a:cubicBezTo>
                      <a:pt x="1379" y="3033"/>
                      <a:pt x="1" y="3985"/>
                      <a:pt x="1" y="3985"/>
                    </a:cubicBezTo>
                    <a:cubicBezTo>
                      <a:pt x="7" y="3990"/>
                      <a:pt x="16" y="3992"/>
                      <a:pt x="28" y="3992"/>
                    </a:cubicBezTo>
                    <a:cubicBezTo>
                      <a:pt x="259" y="3992"/>
                      <a:pt x="1560" y="3083"/>
                      <a:pt x="3134" y="2105"/>
                    </a:cubicBezTo>
                    <a:cubicBezTo>
                      <a:pt x="4813" y="952"/>
                      <a:pt x="6066" y="100"/>
                      <a:pt x="6066"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59"/>
              <p:cNvSpPr/>
              <p:nvPr/>
            </p:nvSpPr>
            <p:spPr>
              <a:xfrm>
                <a:off x="3649775" y="3253425"/>
                <a:ext cx="36375" cy="164175"/>
              </a:xfrm>
              <a:custGeom>
                <a:avLst/>
                <a:gdLst/>
                <a:ahLst/>
                <a:cxnLst/>
                <a:rect l="l" t="t" r="r" b="b"/>
                <a:pathLst>
                  <a:path w="1455" h="6567" extrusionOk="0">
                    <a:moveTo>
                      <a:pt x="1354" y="0"/>
                    </a:moveTo>
                    <a:cubicBezTo>
                      <a:pt x="1354" y="0"/>
                      <a:pt x="1053" y="1454"/>
                      <a:pt x="627" y="3234"/>
                    </a:cubicBezTo>
                    <a:cubicBezTo>
                      <a:pt x="201" y="5113"/>
                      <a:pt x="1" y="6567"/>
                      <a:pt x="1" y="6567"/>
                    </a:cubicBezTo>
                    <a:cubicBezTo>
                      <a:pt x="1" y="6567"/>
                      <a:pt x="427" y="5113"/>
                      <a:pt x="727" y="3334"/>
                    </a:cubicBezTo>
                    <a:cubicBezTo>
                      <a:pt x="1153" y="1454"/>
                      <a:pt x="1454" y="0"/>
                      <a:pt x="1354"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59"/>
              <p:cNvSpPr/>
              <p:nvPr/>
            </p:nvSpPr>
            <p:spPr>
              <a:xfrm>
                <a:off x="3582100" y="3307925"/>
                <a:ext cx="182350" cy="39500"/>
              </a:xfrm>
              <a:custGeom>
                <a:avLst/>
                <a:gdLst/>
                <a:ahLst/>
                <a:cxnLst/>
                <a:rect l="l" t="t" r="r" b="b"/>
                <a:pathLst>
                  <a:path w="7294" h="1580" extrusionOk="0">
                    <a:moveTo>
                      <a:pt x="1" y="1"/>
                    </a:moveTo>
                    <a:cubicBezTo>
                      <a:pt x="1" y="101"/>
                      <a:pt x="1655" y="427"/>
                      <a:pt x="3635" y="828"/>
                    </a:cubicBezTo>
                    <a:cubicBezTo>
                      <a:pt x="5640" y="1254"/>
                      <a:pt x="7294" y="1580"/>
                      <a:pt x="7294" y="1580"/>
                    </a:cubicBezTo>
                    <a:cubicBezTo>
                      <a:pt x="7294" y="1455"/>
                      <a:pt x="5740" y="1154"/>
                      <a:pt x="3635" y="728"/>
                    </a:cubicBezTo>
                    <a:cubicBezTo>
                      <a:pt x="1655" y="327"/>
                      <a:pt x="101" y="1"/>
                      <a:pt x="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59"/>
              <p:cNvSpPr/>
              <p:nvPr/>
            </p:nvSpPr>
            <p:spPr>
              <a:xfrm>
                <a:off x="3613425" y="3253425"/>
                <a:ext cx="28225" cy="31350"/>
              </a:xfrm>
              <a:custGeom>
                <a:avLst/>
                <a:gdLst/>
                <a:ahLst/>
                <a:cxnLst/>
                <a:rect l="l" t="t" r="r" b="b"/>
                <a:pathLst>
                  <a:path w="1129" h="1254" extrusionOk="0">
                    <a:moveTo>
                      <a:pt x="1028" y="0"/>
                    </a:moveTo>
                    <a:cubicBezTo>
                      <a:pt x="1028" y="0"/>
                      <a:pt x="928" y="101"/>
                      <a:pt x="928" y="301"/>
                    </a:cubicBezTo>
                    <a:cubicBezTo>
                      <a:pt x="1028" y="502"/>
                      <a:pt x="1028" y="828"/>
                      <a:pt x="1028" y="1128"/>
                    </a:cubicBezTo>
                    <a:cubicBezTo>
                      <a:pt x="502" y="828"/>
                      <a:pt x="1" y="727"/>
                      <a:pt x="1" y="727"/>
                    </a:cubicBezTo>
                    <a:lnTo>
                      <a:pt x="1" y="727"/>
                    </a:lnTo>
                    <a:cubicBezTo>
                      <a:pt x="1" y="727"/>
                      <a:pt x="402" y="928"/>
                      <a:pt x="1028" y="1254"/>
                    </a:cubicBezTo>
                    <a:lnTo>
                      <a:pt x="1129" y="1254"/>
                    </a:lnTo>
                    <a:lnTo>
                      <a:pt x="1129" y="1128"/>
                    </a:lnTo>
                    <a:cubicBezTo>
                      <a:pt x="1129" y="828"/>
                      <a:pt x="1129" y="502"/>
                      <a:pt x="1028" y="301"/>
                    </a:cubicBezTo>
                    <a:lnTo>
                      <a:pt x="1028"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59"/>
              <p:cNvSpPr/>
              <p:nvPr/>
            </p:nvSpPr>
            <p:spPr>
              <a:xfrm>
                <a:off x="3701775" y="3381250"/>
                <a:ext cx="28850" cy="31350"/>
              </a:xfrm>
              <a:custGeom>
                <a:avLst/>
                <a:gdLst/>
                <a:ahLst/>
                <a:cxnLst/>
                <a:rect l="l" t="t" r="r" b="b"/>
                <a:pathLst>
                  <a:path w="1154" h="1254" extrusionOk="0">
                    <a:moveTo>
                      <a:pt x="1" y="0"/>
                    </a:moveTo>
                    <a:lnTo>
                      <a:pt x="1" y="101"/>
                    </a:lnTo>
                    <a:cubicBezTo>
                      <a:pt x="1" y="401"/>
                      <a:pt x="101" y="727"/>
                      <a:pt x="101" y="928"/>
                    </a:cubicBezTo>
                    <a:cubicBezTo>
                      <a:pt x="101" y="1153"/>
                      <a:pt x="101" y="1253"/>
                      <a:pt x="226" y="1253"/>
                    </a:cubicBezTo>
                    <a:lnTo>
                      <a:pt x="226" y="928"/>
                    </a:lnTo>
                    <a:lnTo>
                      <a:pt x="226" y="149"/>
                    </a:lnTo>
                    <a:lnTo>
                      <a:pt x="226" y="149"/>
                    </a:lnTo>
                    <a:cubicBezTo>
                      <a:pt x="708" y="335"/>
                      <a:pt x="1154" y="527"/>
                      <a:pt x="1154" y="527"/>
                    </a:cubicBezTo>
                    <a:cubicBezTo>
                      <a:pt x="1154" y="401"/>
                      <a:pt x="728" y="201"/>
                      <a:pt x="10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59"/>
              <p:cNvSpPr/>
              <p:nvPr/>
            </p:nvSpPr>
            <p:spPr>
              <a:xfrm>
                <a:off x="3691750" y="3363075"/>
                <a:ext cx="20700" cy="23200"/>
              </a:xfrm>
              <a:custGeom>
                <a:avLst/>
                <a:gdLst/>
                <a:ahLst/>
                <a:cxnLst/>
                <a:rect l="l" t="t" r="r" b="b"/>
                <a:pathLst>
                  <a:path w="828" h="928" extrusionOk="0">
                    <a:moveTo>
                      <a:pt x="1" y="0"/>
                    </a:moveTo>
                    <a:lnTo>
                      <a:pt x="1" y="101"/>
                    </a:lnTo>
                    <a:cubicBezTo>
                      <a:pt x="1" y="401"/>
                      <a:pt x="101" y="627"/>
                      <a:pt x="101" y="727"/>
                    </a:cubicBezTo>
                    <a:lnTo>
                      <a:pt x="101" y="928"/>
                    </a:lnTo>
                    <a:cubicBezTo>
                      <a:pt x="101" y="928"/>
                      <a:pt x="201" y="828"/>
                      <a:pt x="201" y="727"/>
                    </a:cubicBezTo>
                    <a:cubicBezTo>
                      <a:pt x="201" y="534"/>
                      <a:pt x="128" y="433"/>
                      <a:pt x="170" y="218"/>
                    </a:cubicBezTo>
                    <a:lnTo>
                      <a:pt x="170" y="218"/>
                    </a:lnTo>
                    <a:cubicBezTo>
                      <a:pt x="539" y="312"/>
                      <a:pt x="828" y="401"/>
                      <a:pt x="828" y="401"/>
                    </a:cubicBezTo>
                    <a:cubicBezTo>
                      <a:pt x="828" y="401"/>
                      <a:pt x="551" y="231"/>
                      <a:pt x="193" y="126"/>
                    </a:cubicBezTo>
                    <a:lnTo>
                      <a:pt x="193" y="126"/>
                    </a:lnTo>
                    <a:cubicBezTo>
                      <a:pt x="196" y="118"/>
                      <a:pt x="198" y="109"/>
                      <a:pt x="201" y="101"/>
                    </a:cubicBezTo>
                    <a:lnTo>
                      <a:pt x="201" y="101"/>
                    </a:lnTo>
                    <a:lnTo>
                      <a:pt x="180" y="122"/>
                    </a:lnTo>
                    <a:lnTo>
                      <a:pt x="180" y="122"/>
                    </a:lnTo>
                    <a:cubicBezTo>
                      <a:pt x="154" y="115"/>
                      <a:pt x="128" y="107"/>
                      <a:pt x="101" y="101"/>
                    </a:cubicBezTo>
                    <a:lnTo>
                      <a:pt x="1"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59"/>
              <p:cNvSpPr/>
              <p:nvPr/>
            </p:nvSpPr>
            <p:spPr>
              <a:xfrm>
                <a:off x="3717450" y="3269100"/>
                <a:ext cx="23825" cy="28200"/>
              </a:xfrm>
              <a:custGeom>
                <a:avLst/>
                <a:gdLst/>
                <a:ahLst/>
                <a:cxnLst/>
                <a:rect l="l" t="t" r="r" b="b"/>
                <a:pathLst>
                  <a:path w="953" h="1128" extrusionOk="0">
                    <a:moveTo>
                      <a:pt x="527" y="0"/>
                    </a:moveTo>
                    <a:cubicBezTo>
                      <a:pt x="527" y="0"/>
                      <a:pt x="326" y="401"/>
                      <a:pt x="101" y="1028"/>
                    </a:cubicBezTo>
                    <a:lnTo>
                      <a:pt x="0" y="1128"/>
                    </a:lnTo>
                    <a:lnTo>
                      <a:pt x="101" y="1128"/>
                    </a:lnTo>
                    <a:cubicBezTo>
                      <a:pt x="145" y="1128"/>
                      <a:pt x="186" y="1128"/>
                      <a:pt x="226" y="1128"/>
                    </a:cubicBezTo>
                    <a:lnTo>
                      <a:pt x="226" y="1128"/>
                    </a:lnTo>
                    <a:lnTo>
                      <a:pt x="226" y="1128"/>
                    </a:lnTo>
                    <a:cubicBezTo>
                      <a:pt x="226" y="1128"/>
                      <a:pt x="226" y="1128"/>
                      <a:pt x="226" y="1128"/>
                    </a:cubicBezTo>
                    <a:lnTo>
                      <a:pt x="226" y="1128"/>
                    </a:lnTo>
                    <a:cubicBezTo>
                      <a:pt x="568" y="1127"/>
                      <a:pt x="750" y="1117"/>
                      <a:pt x="953" y="1028"/>
                    </a:cubicBezTo>
                    <a:lnTo>
                      <a:pt x="258" y="1028"/>
                    </a:lnTo>
                    <a:cubicBezTo>
                      <a:pt x="447" y="449"/>
                      <a:pt x="621" y="0"/>
                      <a:pt x="527"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59"/>
              <p:cNvSpPr/>
              <p:nvPr/>
            </p:nvSpPr>
            <p:spPr>
              <a:xfrm>
                <a:off x="3701775" y="3287250"/>
                <a:ext cx="23850" cy="20700"/>
              </a:xfrm>
              <a:custGeom>
                <a:avLst/>
                <a:gdLst/>
                <a:ahLst/>
                <a:cxnLst/>
                <a:rect l="l" t="t" r="r" b="b"/>
                <a:pathLst>
                  <a:path w="954" h="828" extrusionOk="0">
                    <a:moveTo>
                      <a:pt x="427" y="1"/>
                    </a:moveTo>
                    <a:cubicBezTo>
                      <a:pt x="327" y="1"/>
                      <a:pt x="226" y="302"/>
                      <a:pt x="1" y="728"/>
                    </a:cubicBezTo>
                    <a:lnTo>
                      <a:pt x="1" y="828"/>
                    </a:lnTo>
                    <a:lnTo>
                      <a:pt x="627" y="828"/>
                    </a:lnTo>
                    <a:cubicBezTo>
                      <a:pt x="853" y="728"/>
                      <a:pt x="953" y="728"/>
                      <a:pt x="953" y="728"/>
                    </a:cubicBezTo>
                    <a:lnTo>
                      <a:pt x="153" y="728"/>
                    </a:lnTo>
                    <a:cubicBezTo>
                      <a:pt x="342" y="355"/>
                      <a:pt x="427" y="93"/>
                      <a:pt x="4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59"/>
              <p:cNvSpPr/>
              <p:nvPr/>
            </p:nvSpPr>
            <p:spPr>
              <a:xfrm>
                <a:off x="3597775" y="3363075"/>
                <a:ext cx="23200" cy="28225"/>
              </a:xfrm>
              <a:custGeom>
                <a:avLst/>
                <a:gdLst/>
                <a:ahLst/>
                <a:cxnLst/>
                <a:rect l="l" t="t" r="r" b="b"/>
                <a:pathLst>
                  <a:path w="928" h="1129" extrusionOk="0">
                    <a:moveTo>
                      <a:pt x="727" y="0"/>
                    </a:moveTo>
                    <a:cubicBezTo>
                      <a:pt x="727" y="0"/>
                      <a:pt x="727" y="1"/>
                      <a:pt x="727" y="1"/>
                    </a:cubicBezTo>
                    <a:lnTo>
                      <a:pt x="727" y="1"/>
                    </a:lnTo>
                    <a:cubicBezTo>
                      <a:pt x="368" y="1"/>
                      <a:pt x="184" y="9"/>
                      <a:pt x="0" y="101"/>
                    </a:cubicBezTo>
                    <a:lnTo>
                      <a:pt x="691" y="101"/>
                    </a:lnTo>
                    <a:cubicBezTo>
                      <a:pt x="481" y="680"/>
                      <a:pt x="306" y="1128"/>
                      <a:pt x="401" y="1128"/>
                    </a:cubicBezTo>
                    <a:cubicBezTo>
                      <a:pt x="401" y="1128"/>
                      <a:pt x="627" y="727"/>
                      <a:pt x="827" y="101"/>
                    </a:cubicBezTo>
                    <a:lnTo>
                      <a:pt x="928" y="0"/>
                    </a:lnTo>
                    <a:lnTo>
                      <a:pt x="827" y="0"/>
                    </a:lnTo>
                    <a:cubicBezTo>
                      <a:pt x="793" y="0"/>
                      <a:pt x="759" y="0"/>
                      <a:pt x="727" y="1"/>
                    </a:cubicBezTo>
                    <a:lnTo>
                      <a:pt x="727" y="1"/>
                    </a:lnTo>
                    <a:lnTo>
                      <a:pt x="727"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59"/>
              <p:cNvSpPr/>
              <p:nvPr/>
            </p:nvSpPr>
            <p:spPr>
              <a:xfrm>
                <a:off x="3613425" y="3352425"/>
                <a:ext cx="23225" cy="18675"/>
              </a:xfrm>
              <a:custGeom>
                <a:avLst/>
                <a:gdLst/>
                <a:ahLst/>
                <a:cxnLst/>
                <a:rect l="l" t="t" r="r" b="b"/>
                <a:pathLst>
                  <a:path w="929" h="747" extrusionOk="0">
                    <a:moveTo>
                      <a:pt x="302" y="0"/>
                    </a:moveTo>
                    <a:cubicBezTo>
                      <a:pt x="101" y="101"/>
                      <a:pt x="1" y="101"/>
                      <a:pt x="1" y="101"/>
                    </a:cubicBezTo>
                    <a:lnTo>
                      <a:pt x="781" y="101"/>
                    </a:lnTo>
                    <a:cubicBezTo>
                      <a:pt x="608" y="473"/>
                      <a:pt x="502" y="727"/>
                      <a:pt x="502" y="727"/>
                    </a:cubicBezTo>
                    <a:cubicBezTo>
                      <a:pt x="519" y="740"/>
                      <a:pt x="535" y="747"/>
                      <a:pt x="550" y="747"/>
                    </a:cubicBezTo>
                    <a:cubicBezTo>
                      <a:pt x="655" y="747"/>
                      <a:pt x="754" y="471"/>
                      <a:pt x="928" y="101"/>
                    </a:cubicBezTo>
                    <a:lnTo>
                      <a:pt x="928"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59"/>
              <p:cNvSpPr/>
              <p:nvPr/>
            </p:nvSpPr>
            <p:spPr>
              <a:xfrm>
                <a:off x="3600275" y="3302925"/>
                <a:ext cx="18200" cy="20700"/>
              </a:xfrm>
              <a:custGeom>
                <a:avLst/>
                <a:gdLst/>
                <a:ahLst/>
                <a:cxnLst/>
                <a:rect l="l" t="t" r="r" b="b"/>
                <a:pathLst>
                  <a:path w="728" h="828" extrusionOk="0">
                    <a:moveTo>
                      <a:pt x="1" y="0"/>
                    </a:moveTo>
                    <a:lnTo>
                      <a:pt x="201" y="201"/>
                    </a:lnTo>
                    <a:cubicBezTo>
                      <a:pt x="284" y="201"/>
                      <a:pt x="368" y="340"/>
                      <a:pt x="523" y="458"/>
                    </a:cubicBezTo>
                    <a:lnTo>
                      <a:pt x="523" y="458"/>
                    </a:lnTo>
                    <a:cubicBezTo>
                      <a:pt x="168" y="660"/>
                      <a:pt x="1" y="828"/>
                      <a:pt x="1" y="828"/>
                    </a:cubicBezTo>
                    <a:cubicBezTo>
                      <a:pt x="1" y="828"/>
                      <a:pt x="301" y="727"/>
                      <a:pt x="727" y="527"/>
                    </a:cubicBezTo>
                    <a:lnTo>
                      <a:pt x="727" y="401"/>
                    </a:lnTo>
                    <a:cubicBezTo>
                      <a:pt x="527" y="301"/>
                      <a:pt x="301" y="201"/>
                      <a:pt x="201" y="101"/>
                    </a:cubicBezTo>
                    <a:cubicBezTo>
                      <a:pt x="101" y="0"/>
                      <a:pt x="1" y="0"/>
                      <a:pt x="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59"/>
              <p:cNvSpPr/>
              <p:nvPr/>
            </p:nvSpPr>
            <p:spPr>
              <a:xfrm>
                <a:off x="3670450" y="3260575"/>
                <a:ext cx="21325" cy="21075"/>
              </a:xfrm>
              <a:custGeom>
                <a:avLst/>
                <a:gdLst/>
                <a:ahLst/>
                <a:cxnLst/>
                <a:rect l="l" t="t" r="r" b="b"/>
                <a:pathLst>
                  <a:path w="853" h="843" extrusionOk="0">
                    <a:moveTo>
                      <a:pt x="7" y="0"/>
                    </a:moveTo>
                    <a:cubicBezTo>
                      <a:pt x="3" y="0"/>
                      <a:pt x="1" y="5"/>
                      <a:pt x="1" y="15"/>
                    </a:cubicBezTo>
                    <a:cubicBezTo>
                      <a:pt x="1" y="15"/>
                      <a:pt x="101" y="341"/>
                      <a:pt x="226" y="742"/>
                    </a:cubicBezTo>
                    <a:lnTo>
                      <a:pt x="226" y="842"/>
                    </a:lnTo>
                    <a:lnTo>
                      <a:pt x="326" y="742"/>
                    </a:lnTo>
                    <a:cubicBezTo>
                      <a:pt x="527" y="642"/>
                      <a:pt x="627" y="441"/>
                      <a:pt x="727" y="341"/>
                    </a:cubicBezTo>
                    <a:cubicBezTo>
                      <a:pt x="853" y="216"/>
                      <a:pt x="853" y="116"/>
                      <a:pt x="853" y="115"/>
                    </a:cubicBezTo>
                    <a:lnTo>
                      <a:pt x="853" y="115"/>
                    </a:lnTo>
                    <a:cubicBezTo>
                      <a:pt x="853" y="116"/>
                      <a:pt x="727" y="216"/>
                      <a:pt x="627" y="341"/>
                    </a:cubicBezTo>
                    <a:cubicBezTo>
                      <a:pt x="542" y="341"/>
                      <a:pt x="456" y="487"/>
                      <a:pt x="309" y="592"/>
                    </a:cubicBezTo>
                    <a:lnTo>
                      <a:pt x="309" y="592"/>
                    </a:lnTo>
                    <a:cubicBezTo>
                      <a:pt x="214" y="328"/>
                      <a:pt x="43" y="0"/>
                      <a:pt x="7"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59"/>
              <p:cNvSpPr/>
              <p:nvPr/>
            </p:nvSpPr>
            <p:spPr>
              <a:xfrm>
                <a:off x="3641625" y="3378750"/>
                <a:ext cx="23850" cy="21075"/>
              </a:xfrm>
              <a:custGeom>
                <a:avLst/>
                <a:gdLst/>
                <a:ahLst/>
                <a:cxnLst/>
                <a:rect l="l" t="t" r="r" b="b"/>
                <a:pathLst>
                  <a:path w="954" h="843" extrusionOk="0">
                    <a:moveTo>
                      <a:pt x="627" y="0"/>
                    </a:moveTo>
                    <a:lnTo>
                      <a:pt x="527" y="100"/>
                    </a:lnTo>
                    <a:cubicBezTo>
                      <a:pt x="427" y="201"/>
                      <a:pt x="226" y="401"/>
                      <a:pt x="126" y="501"/>
                    </a:cubicBezTo>
                    <a:cubicBezTo>
                      <a:pt x="126" y="627"/>
                      <a:pt x="1" y="727"/>
                      <a:pt x="1" y="727"/>
                    </a:cubicBezTo>
                    <a:cubicBezTo>
                      <a:pt x="1" y="727"/>
                      <a:pt x="126" y="627"/>
                      <a:pt x="226" y="627"/>
                    </a:cubicBezTo>
                    <a:cubicBezTo>
                      <a:pt x="314" y="517"/>
                      <a:pt x="402" y="349"/>
                      <a:pt x="557" y="242"/>
                    </a:cubicBezTo>
                    <a:lnTo>
                      <a:pt x="557" y="242"/>
                    </a:lnTo>
                    <a:cubicBezTo>
                      <a:pt x="740" y="507"/>
                      <a:pt x="832" y="842"/>
                      <a:pt x="850" y="842"/>
                    </a:cubicBezTo>
                    <a:cubicBezTo>
                      <a:pt x="852" y="842"/>
                      <a:pt x="853" y="837"/>
                      <a:pt x="853" y="827"/>
                    </a:cubicBezTo>
                    <a:cubicBezTo>
                      <a:pt x="953" y="827"/>
                      <a:pt x="853" y="501"/>
                      <a:pt x="627" y="100"/>
                    </a:cubicBezTo>
                    <a:lnTo>
                      <a:pt x="627"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59"/>
              <p:cNvSpPr/>
              <p:nvPr/>
            </p:nvSpPr>
            <p:spPr>
              <a:xfrm>
                <a:off x="3717450" y="3326100"/>
                <a:ext cx="21325" cy="23850"/>
              </a:xfrm>
              <a:custGeom>
                <a:avLst/>
                <a:gdLst/>
                <a:ahLst/>
                <a:cxnLst/>
                <a:rect l="l" t="t" r="r" b="b"/>
                <a:pathLst>
                  <a:path w="853" h="954" extrusionOk="0">
                    <a:moveTo>
                      <a:pt x="727" y="1"/>
                    </a:moveTo>
                    <a:lnTo>
                      <a:pt x="101" y="427"/>
                    </a:lnTo>
                    <a:lnTo>
                      <a:pt x="0" y="427"/>
                    </a:lnTo>
                    <a:lnTo>
                      <a:pt x="101" y="527"/>
                    </a:lnTo>
                    <a:cubicBezTo>
                      <a:pt x="326" y="627"/>
                      <a:pt x="426" y="728"/>
                      <a:pt x="627" y="853"/>
                    </a:cubicBezTo>
                    <a:cubicBezTo>
                      <a:pt x="727" y="853"/>
                      <a:pt x="852" y="953"/>
                      <a:pt x="852" y="953"/>
                    </a:cubicBezTo>
                    <a:cubicBezTo>
                      <a:pt x="852" y="853"/>
                      <a:pt x="727" y="853"/>
                      <a:pt x="627" y="728"/>
                    </a:cubicBezTo>
                    <a:cubicBezTo>
                      <a:pt x="534" y="635"/>
                      <a:pt x="357" y="543"/>
                      <a:pt x="251" y="450"/>
                    </a:cubicBezTo>
                    <a:lnTo>
                      <a:pt x="251" y="450"/>
                    </a:lnTo>
                    <a:cubicBezTo>
                      <a:pt x="574" y="272"/>
                      <a:pt x="727" y="88"/>
                      <a:pt x="7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59"/>
              <p:cNvSpPr/>
              <p:nvPr/>
            </p:nvSpPr>
            <p:spPr>
              <a:xfrm>
                <a:off x="3662925" y="3279125"/>
                <a:ext cx="31350" cy="31350"/>
              </a:xfrm>
              <a:custGeom>
                <a:avLst/>
                <a:gdLst/>
                <a:ahLst/>
                <a:cxnLst/>
                <a:rect l="l" t="t" r="r" b="b"/>
                <a:pathLst>
                  <a:path w="1254" h="1254" extrusionOk="0">
                    <a:moveTo>
                      <a:pt x="1" y="0"/>
                    </a:moveTo>
                    <a:cubicBezTo>
                      <a:pt x="1" y="0"/>
                      <a:pt x="101" y="526"/>
                      <a:pt x="302" y="1153"/>
                    </a:cubicBezTo>
                    <a:lnTo>
                      <a:pt x="302" y="1253"/>
                    </a:lnTo>
                    <a:lnTo>
                      <a:pt x="402" y="1153"/>
                    </a:lnTo>
                    <a:cubicBezTo>
                      <a:pt x="728" y="952"/>
                      <a:pt x="928" y="727"/>
                      <a:pt x="1028" y="627"/>
                    </a:cubicBezTo>
                    <a:cubicBezTo>
                      <a:pt x="1154" y="426"/>
                      <a:pt x="1254" y="426"/>
                      <a:pt x="1254" y="326"/>
                    </a:cubicBezTo>
                    <a:lnTo>
                      <a:pt x="1254" y="326"/>
                    </a:lnTo>
                    <a:cubicBezTo>
                      <a:pt x="1254" y="326"/>
                      <a:pt x="1154" y="426"/>
                      <a:pt x="928" y="526"/>
                    </a:cubicBezTo>
                    <a:cubicBezTo>
                      <a:pt x="834" y="715"/>
                      <a:pt x="651" y="837"/>
                      <a:pt x="359" y="1017"/>
                    </a:cubicBezTo>
                    <a:lnTo>
                      <a:pt x="359" y="1017"/>
                    </a:lnTo>
                    <a:cubicBezTo>
                      <a:pt x="187" y="452"/>
                      <a:pt x="94" y="0"/>
                      <a:pt x="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59"/>
              <p:cNvSpPr/>
              <p:nvPr/>
            </p:nvSpPr>
            <p:spPr>
              <a:xfrm>
                <a:off x="3623450" y="3300425"/>
                <a:ext cx="31375" cy="31350"/>
              </a:xfrm>
              <a:custGeom>
                <a:avLst/>
                <a:gdLst/>
                <a:ahLst/>
                <a:cxnLst/>
                <a:rect l="l" t="t" r="r" b="b"/>
                <a:pathLst>
                  <a:path w="1255" h="1254" extrusionOk="0">
                    <a:moveTo>
                      <a:pt x="327" y="0"/>
                    </a:moveTo>
                    <a:cubicBezTo>
                      <a:pt x="328" y="1"/>
                      <a:pt x="427" y="101"/>
                      <a:pt x="527" y="301"/>
                    </a:cubicBezTo>
                    <a:cubicBezTo>
                      <a:pt x="618" y="392"/>
                      <a:pt x="813" y="587"/>
                      <a:pt x="999" y="848"/>
                    </a:cubicBezTo>
                    <a:lnTo>
                      <a:pt x="999" y="848"/>
                    </a:lnTo>
                    <a:cubicBezTo>
                      <a:pt x="491" y="1043"/>
                      <a:pt x="1" y="1253"/>
                      <a:pt x="1" y="1253"/>
                    </a:cubicBezTo>
                    <a:cubicBezTo>
                      <a:pt x="1" y="1253"/>
                      <a:pt x="527" y="1128"/>
                      <a:pt x="1154" y="928"/>
                    </a:cubicBezTo>
                    <a:lnTo>
                      <a:pt x="1254" y="928"/>
                    </a:lnTo>
                    <a:lnTo>
                      <a:pt x="1154" y="827"/>
                    </a:lnTo>
                    <a:cubicBezTo>
                      <a:pt x="953" y="627"/>
                      <a:pt x="728" y="401"/>
                      <a:pt x="627" y="201"/>
                    </a:cubicBezTo>
                    <a:cubicBezTo>
                      <a:pt x="428" y="101"/>
                      <a:pt x="328" y="1"/>
                      <a:pt x="327"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59"/>
              <p:cNvSpPr/>
              <p:nvPr/>
            </p:nvSpPr>
            <p:spPr>
              <a:xfrm>
                <a:off x="3644775" y="3344275"/>
                <a:ext cx="31350" cy="28850"/>
              </a:xfrm>
              <a:custGeom>
                <a:avLst/>
                <a:gdLst/>
                <a:ahLst/>
                <a:cxnLst/>
                <a:rect l="l" t="t" r="r" b="b"/>
                <a:pathLst>
                  <a:path w="1254" h="1154" extrusionOk="0">
                    <a:moveTo>
                      <a:pt x="827" y="1"/>
                    </a:moveTo>
                    <a:cubicBezTo>
                      <a:pt x="627" y="226"/>
                      <a:pt x="401" y="427"/>
                      <a:pt x="201" y="627"/>
                    </a:cubicBezTo>
                    <a:cubicBezTo>
                      <a:pt x="100" y="752"/>
                      <a:pt x="0" y="853"/>
                      <a:pt x="0" y="853"/>
                    </a:cubicBezTo>
                    <a:cubicBezTo>
                      <a:pt x="0" y="853"/>
                      <a:pt x="100" y="752"/>
                      <a:pt x="301" y="627"/>
                    </a:cubicBezTo>
                    <a:cubicBezTo>
                      <a:pt x="392" y="536"/>
                      <a:pt x="585" y="363"/>
                      <a:pt x="845" y="182"/>
                    </a:cubicBezTo>
                    <a:lnTo>
                      <a:pt x="845" y="182"/>
                    </a:lnTo>
                    <a:cubicBezTo>
                      <a:pt x="1034" y="776"/>
                      <a:pt x="1132" y="1153"/>
                      <a:pt x="1253" y="1153"/>
                    </a:cubicBezTo>
                    <a:cubicBezTo>
                      <a:pt x="1253" y="1153"/>
                      <a:pt x="1128" y="627"/>
                      <a:pt x="9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59"/>
              <p:cNvSpPr/>
              <p:nvPr/>
            </p:nvSpPr>
            <p:spPr>
              <a:xfrm>
                <a:off x="3686125" y="3322625"/>
                <a:ext cx="28850" cy="29825"/>
              </a:xfrm>
              <a:custGeom>
                <a:avLst/>
                <a:gdLst/>
                <a:ahLst/>
                <a:cxnLst/>
                <a:rect l="l" t="t" r="r" b="b"/>
                <a:pathLst>
                  <a:path w="1154" h="1193" extrusionOk="0">
                    <a:moveTo>
                      <a:pt x="1048" y="0"/>
                    </a:moveTo>
                    <a:cubicBezTo>
                      <a:pt x="864" y="0"/>
                      <a:pt x="459" y="93"/>
                      <a:pt x="0" y="240"/>
                    </a:cubicBezTo>
                    <a:lnTo>
                      <a:pt x="0" y="365"/>
                    </a:lnTo>
                    <a:cubicBezTo>
                      <a:pt x="226" y="666"/>
                      <a:pt x="426" y="867"/>
                      <a:pt x="627" y="992"/>
                    </a:cubicBezTo>
                    <a:cubicBezTo>
                      <a:pt x="526" y="766"/>
                      <a:pt x="326" y="566"/>
                      <a:pt x="100" y="365"/>
                    </a:cubicBezTo>
                    <a:cubicBezTo>
                      <a:pt x="727" y="240"/>
                      <a:pt x="1153" y="40"/>
                      <a:pt x="1153" y="40"/>
                    </a:cubicBezTo>
                    <a:cubicBezTo>
                      <a:pt x="1153" y="13"/>
                      <a:pt x="1115" y="0"/>
                      <a:pt x="1048" y="0"/>
                    </a:cubicBezTo>
                    <a:close/>
                    <a:moveTo>
                      <a:pt x="627" y="992"/>
                    </a:moveTo>
                    <a:cubicBezTo>
                      <a:pt x="727" y="1192"/>
                      <a:pt x="852" y="1192"/>
                      <a:pt x="852" y="1192"/>
                    </a:cubicBezTo>
                    <a:cubicBezTo>
                      <a:pt x="852" y="1192"/>
                      <a:pt x="852" y="1092"/>
                      <a:pt x="627" y="992"/>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59"/>
              <p:cNvSpPr/>
              <p:nvPr/>
            </p:nvSpPr>
            <p:spPr>
              <a:xfrm>
                <a:off x="4033225" y="1190750"/>
                <a:ext cx="109675" cy="164200"/>
              </a:xfrm>
              <a:custGeom>
                <a:avLst/>
                <a:gdLst/>
                <a:ahLst/>
                <a:cxnLst/>
                <a:rect l="l" t="t" r="r" b="b"/>
                <a:pathLst>
                  <a:path w="4387" h="6568" extrusionOk="0">
                    <a:moveTo>
                      <a:pt x="1" y="1"/>
                    </a:moveTo>
                    <a:cubicBezTo>
                      <a:pt x="1" y="1"/>
                      <a:pt x="954" y="1555"/>
                      <a:pt x="2106" y="3334"/>
                    </a:cubicBezTo>
                    <a:cubicBezTo>
                      <a:pt x="3359" y="5214"/>
                      <a:pt x="4287" y="6567"/>
                      <a:pt x="4287" y="6567"/>
                    </a:cubicBezTo>
                    <a:cubicBezTo>
                      <a:pt x="4387" y="6567"/>
                      <a:pt x="3460" y="5114"/>
                      <a:pt x="2206" y="3234"/>
                    </a:cubicBezTo>
                    <a:cubicBezTo>
                      <a:pt x="1054" y="1455"/>
                      <a:pt x="1" y="1"/>
                      <a:pt x="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59"/>
              <p:cNvSpPr/>
              <p:nvPr/>
            </p:nvSpPr>
            <p:spPr>
              <a:xfrm>
                <a:off x="4007550" y="1216800"/>
                <a:ext cx="151025" cy="99300"/>
              </a:xfrm>
              <a:custGeom>
                <a:avLst/>
                <a:gdLst/>
                <a:ahLst/>
                <a:cxnLst/>
                <a:rect l="l" t="t" r="r" b="b"/>
                <a:pathLst>
                  <a:path w="6041" h="3972" extrusionOk="0">
                    <a:moveTo>
                      <a:pt x="6026" y="0"/>
                    </a:moveTo>
                    <a:cubicBezTo>
                      <a:pt x="5878" y="0"/>
                      <a:pt x="4588" y="901"/>
                      <a:pt x="3033" y="1891"/>
                    </a:cubicBezTo>
                    <a:cubicBezTo>
                      <a:pt x="1354" y="3019"/>
                      <a:pt x="0" y="3871"/>
                      <a:pt x="0" y="3971"/>
                    </a:cubicBezTo>
                    <a:cubicBezTo>
                      <a:pt x="0" y="3971"/>
                      <a:pt x="1354" y="3144"/>
                      <a:pt x="3033" y="1991"/>
                    </a:cubicBezTo>
                    <a:cubicBezTo>
                      <a:pt x="4687" y="939"/>
                      <a:pt x="6041" y="11"/>
                      <a:pt x="6041" y="11"/>
                    </a:cubicBezTo>
                    <a:cubicBezTo>
                      <a:pt x="6041" y="4"/>
                      <a:pt x="6036" y="0"/>
                      <a:pt x="6026"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59"/>
              <p:cNvSpPr/>
              <p:nvPr/>
            </p:nvSpPr>
            <p:spPr>
              <a:xfrm>
                <a:off x="4059550" y="1188250"/>
                <a:ext cx="36375" cy="166700"/>
              </a:xfrm>
              <a:custGeom>
                <a:avLst/>
                <a:gdLst/>
                <a:ahLst/>
                <a:cxnLst/>
                <a:rect l="l" t="t" r="r" b="b"/>
                <a:pathLst>
                  <a:path w="1455" h="6668" extrusionOk="0">
                    <a:moveTo>
                      <a:pt x="1454" y="1"/>
                    </a:moveTo>
                    <a:cubicBezTo>
                      <a:pt x="1454" y="1"/>
                      <a:pt x="1053" y="1455"/>
                      <a:pt x="727" y="3334"/>
                    </a:cubicBezTo>
                    <a:cubicBezTo>
                      <a:pt x="326" y="5113"/>
                      <a:pt x="1" y="6567"/>
                      <a:pt x="101" y="6667"/>
                    </a:cubicBezTo>
                    <a:cubicBezTo>
                      <a:pt x="101" y="6667"/>
                      <a:pt x="427" y="5113"/>
                      <a:pt x="828" y="3334"/>
                    </a:cubicBezTo>
                    <a:cubicBezTo>
                      <a:pt x="1254" y="1455"/>
                      <a:pt x="1454" y="1"/>
                      <a:pt x="1454"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59"/>
              <p:cNvSpPr/>
              <p:nvPr/>
            </p:nvSpPr>
            <p:spPr>
              <a:xfrm>
                <a:off x="3994400" y="1242750"/>
                <a:ext cx="182975" cy="39500"/>
              </a:xfrm>
              <a:custGeom>
                <a:avLst/>
                <a:gdLst/>
                <a:ahLst/>
                <a:cxnLst/>
                <a:rect l="l" t="t" r="r" b="b"/>
                <a:pathLst>
                  <a:path w="7319" h="1580" extrusionOk="0">
                    <a:moveTo>
                      <a:pt x="0" y="1"/>
                    </a:moveTo>
                    <a:cubicBezTo>
                      <a:pt x="0" y="101"/>
                      <a:pt x="1679" y="427"/>
                      <a:pt x="3659" y="853"/>
                    </a:cubicBezTo>
                    <a:cubicBezTo>
                      <a:pt x="5639" y="1254"/>
                      <a:pt x="7318" y="1580"/>
                      <a:pt x="7318" y="1580"/>
                    </a:cubicBezTo>
                    <a:cubicBezTo>
                      <a:pt x="7318" y="1480"/>
                      <a:pt x="5639" y="1154"/>
                      <a:pt x="3659" y="728"/>
                    </a:cubicBezTo>
                    <a:cubicBezTo>
                      <a:pt x="1679" y="327"/>
                      <a:pt x="0" y="1"/>
                      <a:pt x="0"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59"/>
              <p:cNvSpPr/>
              <p:nvPr/>
            </p:nvSpPr>
            <p:spPr>
              <a:xfrm>
                <a:off x="4025725" y="1188250"/>
                <a:ext cx="28850" cy="31350"/>
              </a:xfrm>
              <a:custGeom>
                <a:avLst/>
                <a:gdLst/>
                <a:ahLst/>
                <a:cxnLst/>
                <a:rect l="l" t="t" r="r" b="b"/>
                <a:pathLst>
                  <a:path w="1154" h="1254" extrusionOk="0">
                    <a:moveTo>
                      <a:pt x="928" y="1"/>
                    </a:moveTo>
                    <a:lnTo>
                      <a:pt x="928" y="301"/>
                    </a:lnTo>
                    <a:lnTo>
                      <a:pt x="928" y="1090"/>
                    </a:lnTo>
                    <a:lnTo>
                      <a:pt x="928" y="1090"/>
                    </a:lnTo>
                    <a:cubicBezTo>
                      <a:pt x="370" y="814"/>
                      <a:pt x="0" y="727"/>
                      <a:pt x="0" y="727"/>
                    </a:cubicBezTo>
                    <a:lnTo>
                      <a:pt x="0" y="727"/>
                    </a:lnTo>
                    <a:cubicBezTo>
                      <a:pt x="0" y="727"/>
                      <a:pt x="426" y="1028"/>
                      <a:pt x="1053" y="1254"/>
                    </a:cubicBezTo>
                    <a:lnTo>
                      <a:pt x="1053" y="1153"/>
                    </a:lnTo>
                    <a:cubicBezTo>
                      <a:pt x="1153" y="828"/>
                      <a:pt x="1053" y="527"/>
                      <a:pt x="1053" y="301"/>
                    </a:cubicBezTo>
                    <a:cubicBezTo>
                      <a:pt x="1053" y="101"/>
                      <a:pt x="1053" y="1"/>
                      <a:pt x="928"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59"/>
              <p:cNvSpPr/>
              <p:nvPr/>
            </p:nvSpPr>
            <p:spPr>
              <a:xfrm>
                <a:off x="4114700" y="1316075"/>
                <a:ext cx="28200" cy="31350"/>
              </a:xfrm>
              <a:custGeom>
                <a:avLst/>
                <a:gdLst/>
                <a:ahLst/>
                <a:cxnLst/>
                <a:rect l="l" t="t" r="r" b="b"/>
                <a:pathLst>
                  <a:path w="1128" h="1254" extrusionOk="0">
                    <a:moveTo>
                      <a:pt x="0" y="0"/>
                    </a:moveTo>
                    <a:lnTo>
                      <a:pt x="0" y="101"/>
                    </a:lnTo>
                    <a:cubicBezTo>
                      <a:pt x="0" y="426"/>
                      <a:pt x="0" y="727"/>
                      <a:pt x="100" y="928"/>
                    </a:cubicBezTo>
                    <a:lnTo>
                      <a:pt x="100" y="101"/>
                    </a:lnTo>
                    <a:cubicBezTo>
                      <a:pt x="627" y="426"/>
                      <a:pt x="1128" y="527"/>
                      <a:pt x="1128" y="527"/>
                    </a:cubicBezTo>
                    <a:cubicBezTo>
                      <a:pt x="1128" y="527"/>
                      <a:pt x="727" y="201"/>
                      <a:pt x="100" y="0"/>
                    </a:cubicBezTo>
                    <a:close/>
                    <a:moveTo>
                      <a:pt x="100" y="928"/>
                    </a:moveTo>
                    <a:lnTo>
                      <a:pt x="100" y="1253"/>
                    </a:lnTo>
                    <a:cubicBezTo>
                      <a:pt x="100" y="1253"/>
                      <a:pt x="201" y="1153"/>
                      <a:pt x="100" y="928"/>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59"/>
              <p:cNvSpPr/>
              <p:nvPr/>
            </p:nvSpPr>
            <p:spPr>
              <a:xfrm>
                <a:off x="4104050" y="1300400"/>
                <a:ext cx="20700" cy="20700"/>
              </a:xfrm>
              <a:custGeom>
                <a:avLst/>
                <a:gdLst/>
                <a:ahLst/>
                <a:cxnLst/>
                <a:rect l="l" t="t" r="r" b="b"/>
                <a:pathLst>
                  <a:path w="828" h="828" extrusionOk="0">
                    <a:moveTo>
                      <a:pt x="0" y="1"/>
                    </a:moveTo>
                    <a:lnTo>
                      <a:pt x="0" y="101"/>
                    </a:lnTo>
                    <a:lnTo>
                      <a:pt x="0" y="627"/>
                    </a:lnTo>
                    <a:cubicBezTo>
                      <a:pt x="100" y="728"/>
                      <a:pt x="100" y="828"/>
                      <a:pt x="100" y="828"/>
                    </a:cubicBezTo>
                    <a:lnTo>
                      <a:pt x="100" y="627"/>
                    </a:lnTo>
                    <a:lnTo>
                      <a:pt x="100" y="148"/>
                    </a:lnTo>
                    <a:lnTo>
                      <a:pt x="100" y="148"/>
                    </a:lnTo>
                    <a:cubicBezTo>
                      <a:pt x="361" y="268"/>
                      <a:pt x="567" y="352"/>
                      <a:pt x="699" y="352"/>
                    </a:cubicBezTo>
                    <a:cubicBezTo>
                      <a:pt x="756" y="352"/>
                      <a:pt x="799" y="336"/>
                      <a:pt x="827" y="302"/>
                    </a:cubicBezTo>
                    <a:cubicBezTo>
                      <a:pt x="827" y="302"/>
                      <a:pt x="526" y="101"/>
                      <a:pt x="100"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59"/>
              <p:cNvSpPr/>
              <p:nvPr/>
            </p:nvSpPr>
            <p:spPr>
              <a:xfrm>
                <a:off x="4130350" y="1203925"/>
                <a:ext cx="31350" cy="28825"/>
              </a:xfrm>
              <a:custGeom>
                <a:avLst/>
                <a:gdLst/>
                <a:ahLst/>
                <a:cxnLst/>
                <a:rect l="l" t="t" r="r" b="b"/>
                <a:pathLst>
                  <a:path w="1254" h="1153" extrusionOk="0">
                    <a:moveTo>
                      <a:pt x="502" y="0"/>
                    </a:moveTo>
                    <a:cubicBezTo>
                      <a:pt x="502" y="0"/>
                      <a:pt x="301" y="527"/>
                      <a:pt x="1" y="1028"/>
                    </a:cubicBezTo>
                    <a:lnTo>
                      <a:pt x="1" y="1153"/>
                    </a:lnTo>
                    <a:lnTo>
                      <a:pt x="928" y="1153"/>
                    </a:lnTo>
                    <a:cubicBezTo>
                      <a:pt x="1129" y="1028"/>
                      <a:pt x="1254" y="1028"/>
                      <a:pt x="1254" y="1028"/>
                    </a:cubicBezTo>
                    <a:lnTo>
                      <a:pt x="159" y="1028"/>
                    </a:lnTo>
                    <a:cubicBezTo>
                      <a:pt x="415" y="458"/>
                      <a:pt x="502" y="0"/>
                      <a:pt x="502"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59"/>
              <p:cNvSpPr/>
              <p:nvPr/>
            </p:nvSpPr>
            <p:spPr>
              <a:xfrm>
                <a:off x="4114700" y="1224600"/>
                <a:ext cx="20700" cy="18175"/>
              </a:xfrm>
              <a:custGeom>
                <a:avLst/>
                <a:gdLst/>
                <a:ahLst/>
                <a:cxnLst/>
                <a:rect l="l" t="t" r="r" b="b"/>
                <a:pathLst>
                  <a:path w="828" h="727" extrusionOk="0">
                    <a:moveTo>
                      <a:pt x="301" y="0"/>
                    </a:moveTo>
                    <a:cubicBezTo>
                      <a:pt x="301" y="0"/>
                      <a:pt x="201" y="326"/>
                      <a:pt x="0" y="627"/>
                    </a:cubicBezTo>
                    <a:lnTo>
                      <a:pt x="0" y="727"/>
                    </a:lnTo>
                    <a:lnTo>
                      <a:pt x="627" y="727"/>
                    </a:lnTo>
                    <a:cubicBezTo>
                      <a:pt x="827" y="727"/>
                      <a:pt x="827" y="627"/>
                      <a:pt x="827" y="627"/>
                    </a:cubicBezTo>
                    <a:lnTo>
                      <a:pt x="149" y="627"/>
                    </a:lnTo>
                    <a:cubicBezTo>
                      <a:pt x="316" y="273"/>
                      <a:pt x="393" y="0"/>
                      <a:pt x="30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59"/>
              <p:cNvSpPr/>
              <p:nvPr/>
            </p:nvSpPr>
            <p:spPr>
              <a:xfrm>
                <a:off x="3999400" y="1297900"/>
                <a:ext cx="31350" cy="28850"/>
              </a:xfrm>
              <a:custGeom>
                <a:avLst/>
                <a:gdLst/>
                <a:ahLst/>
                <a:cxnLst/>
                <a:rect l="l" t="t" r="r" b="b"/>
                <a:pathLst>
                  <a:path w="1254" h="1154" extrusionOk="0">
                    <a:moveTo>
                      <a:pt x="1153" y="1"/>
                    </a:moveTo>
                    <a:cubicBezTo>
                      <a:pt x="853" y="1"/>
                      <a:pt x="527" y="1"/>
                      <a:pt x="326" y="101"/>
                    </a:cubicBezTo>
                    <a:lnTo>
                      <a:pt x="1" y="101"/>
                    </a:lnTo>
                    <a:cubicBezTo>
                      <a:pt x="1" y="101"/>
                      <a:pt x="101" y="201"/>
                      <a:pt x="326" y="201"/>
                    </a:cubicBezTo>
                    <a:cubicBezTo>
                      <a:pt x="527" y="101"/>
                      <a:pt x="853" y="101"/>
                      <a:pt x="1153" y="101"/>
                    </a:cubicBezTo>
                    <a:cubicBezTo>
                      <a:pt x="953" y="627"/>
                      <a:pt x="727" y="1153"/>
                      <a:pt x="727" y="1153"/>
                    </a:cubicBezTo>
                    <a:cubicBezTo>
                      <a:pt x="853" y="1153"/>
                      <a:pt x="1053" y="727"/>
                      <a:pt x="1254" y="101"/>
                    </a:cubicBezTo>
                    <a:lnTo>
                      <a:pt x="1254"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59"/>
              <p:cNvSpPr/>
              <p:nvPr/>
            </p:nvSpPr>
            <p:spPr>
              <a:xfrm>
                <a:off x="4025725" y="1287250"/>
                <a:ext cx="23200" cy="20700"/>
              </a:xfrm>
              <a:custGeom>
                <a:avLst/>
                <a:gdLst/>
                <a:ahLst/>
                <a:cxnLst/>
                <a:rect l="l" t="t" r="r" b="b"/>
                <a:pathLst>
                  <a:path w="928" h="828" extrusionOk="0">
                    <a:moveTo>
                      <a:pt x="201" y="0"/>
                    </a:moveTo>
                    <a:cubicBezTo>
                      <a:pt x="100" y="101"/>
                      <a:pt x="0" y="101"/>
                      <a:pt x="0" y="101"/>
                    </a:cubicBezTo>
                    <a:lnTo>
                      <a:pt x="703" y="101"/>
                    </a:lnTo>
                    <a:cubicBezTo>
                      <a:pt x="612" y="487"/>
                      <a:pt x="527" y="828"/>
                      <a:pt x="527" y="828"/>
                    </a:cubicBezTo>
                    <a:cubicBezTo>
                      <a:pt x="527" y="828"/>
                      <a:pt x="727" y="527"/>
                      <a:pt x="827" y="101"/>
                    </a:cubicBezTo>
                    <a:lnTo>
                      <a:pt x="928"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59"/>
              <p:cNvSpPr/>
              <p:nvPr/>
            </p:nvSpPr>
            <p:spPr>
              <a:xfrm>
                <a:off x="4010050" y="1237750"/>
                <a:ext cx="20700" cy="21375"/>
              </a:xfrm>
              <a:custGeom>
                <a:avLst/>
                <a:gdLst/>
                <a:ahLst/>
                <a:cxnLst/>
                <a:rect l="l" t="t" r="r" b="b"/>
                <a:pathLst>
                  <a:path w="828" h="855" extrusionOk="0">
                    <a:moveTo>
                      <a:pt x="101" y="0"/>
                    </a:moveTo>
                    <a:cubicBezTo>
                      <a:pt x="101" y="0"/>
                      <a:pt x="101" y="101"/>
                      <a:pt x="201" y="201"/>
                    </a:cubicBezTo>
                    <a:cubicBezTo>
                      <a:pt x="290" y="290"/>
                      <a:pt x="479" y="399"/>
                      <a:pt x="590" y="493"/>
                    </a:cubicBezTo>
                    <a:lnTo>
                      <a:pt x="590" y="493"/>
                    </a:lnTo>
                    <a:cubicBezTo>
                      <a:pt x="238" y="669"/>
                      <a:pt x="1" y="828"/>
                      <a:pt x="1" y="828"/>
                    </a:cubicBezTo>
                    <a:cubicBezTo>
                      <a:pt x="19" y="846"/>
                      <a:pt x="45" y="854"/>
                      <a:pt x="77" y="854"/>
                    </a:cubicBezTo>
                    <a:cubicBezTo>
                      <a:pt x="220" y="854"/>
                      <a:pt x="482" y="691"/>
                      <a:pt x="727" y="527"/>
                    </a:cubicBezTo>
                    <a:lnTo>
                      <a:pt x="828" y="527"/>
                    </a:lnTo>
                    <a:lnTo>
                      <a:pt x="727" y="427"/>
                    </a:lnTo>
                    <a:cubicBezTo>
                      <a:pt x="627" y="301"/>
                      <a:pt x="427" y="201"/>
                      <a:pt x="301" y="101"/>
                    </a:cubicBezTo>
                    <a:cubicBezTo>
                      <a:pt x="201" y="0"/>
                      <a:pt x="101" y="0"/>
                      <a:pt x="10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59"/>
              <p:cNvSpPr/>
              <p:nvPr/>
            </p:nvSpPr>
            <p:spPr>
              <a:xfrm>
                <a:off x="4083350" y="1195775"/>
                <a:ext cx="20725" cy="21325"/>
              </a:xfrm>
              <a:custGeom>
                <a:avLst/>
                <a:gdLst/>
                <a:ahLst/>
                <a:cxnLst/>
                <a:rect l="l" t="t" r="r" b="b"/>
                <a:pathLst>
                  <a:path w="829" h="853" extrusionOk="0">
                    <a:moveTo>
                      <a:pt x="1" y="0"/>
                    </a:moveTo>
                    <a:cubicBezTo>
                      <a:pt x="1" y="0"/>
                      <a:pt x="1" y="326"/>
                      <a:pt x="201" y="727"/>
                    </a:cubicBezTo>
                    <a:lnTo>
                      <a:pt x="201" y="852"/>
                    </a:lnTo>
                    <a:lnTo>
                      <a:pt x="302" y="727"/>
                    </a:lnTo>
                    <a:cubicBezTo>
                      <a:pt x="402" y="627"/>
                      <a:pt x="628" y="426"/>
                      <a:pt x="728" y="326"/>
                    </a:cubicBezTo>
                    <a:cubicBezTo>
                      <a:pt x="828" y="226"/>
                      <a:pt x="828" y="226"/>
                      <a:pt x="828" y="101"/>
                    </a:cubicBezTo>
                    <a:lnTo>
                      <a:pt x="828" y="101"/>
                    </a:lnTo>
                    <a:cubicBezTo>
                      <a:pt x="828" y="101"/>
                      <a:pt x="728" y="226"/>
                      <a:pt x="628" y="326"/>
                    </a:cubicBezTo>
                    <a:cubicBezTo>
                      <a:pt x="511" y="419"/>
                      <a:pt x="416" y="512"/>
                      <a:pt x="243" y="605"/>
                    </a:cubicBezTo>
                    <a:lnTo>
                      <a:pt x="243" y="605"/>
                    </a:lnTo>
                    <a:cubicBezTo>
                      <a:pt x="82" y="262"/>
                      <a:pt x="1" y="0"/>
                      <a:pt x="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59"/>
              <p:cNvSpPr/>
              <p:nvPr/>
            </p:nvSpPr>
            <p:spPr>
              <a:xfrm>
                <a:off x="4054550" y="1313575"/>
                <a:ext cx="20700" cy="23200"/>
              </a:xfrm>
              <a:custGeom>
                <a:avLst/>
                <a:gdLst/>
                <a:ahLst/>
                <a:cxnLst/>
                <a:rect l="l" t="t" r="r" b="b"/>
                <a:pathLst>
                  <a:path w="828" h="928" extrusionOk="0">
                    <a:moveTo>
                      <a:pt x="627" y="0"/>
                    </a:moveTo>
                    <a:lnTo>
                      <a:pt x="526" y="100"/>
                    </a:lnTo>
                    <a:cubicBezTo>
                      <a:pt x="301" y="301"/>
                      <a:pt x="201" y="401"/>
                      <a:pt x="100" y="526"/>
                    </a:cubicBezTo>
                    <a:cubicBezTo>
                      <a:pt x="0" y="627"/>
                      <a:pt x="0" y="727"/>
                      <a:pt x="0" y="727"/>
                    </a:cubicBezTo>
                    <a:cubicBezTo>
                      <a:pt x="0" y="727"/>
                      <a:pt x="100" y="727"/>
                      <a:pt x="201" y="627"/>
                    </a:cubicBezTo>
                    <a:cubicBezTo>
                      <a:pt x="287" y="540"/>
                      <a:pt x="373" y="362"/>
                      <a:pt x="539" y="250"/>
                    </a:cubicBezTo>
                    <a:lnTo>
                      <a:pt x="539" y="250"/>
                    </a:lnTo>
                    <a:cubicBezTo>
                      <a:pt x="642" y="650"/>
                      <a:pt x="827" y="927"/>
                      <a:pt x="827" y="927"/>
                    </a:cubicBezTo>
                    <a:cubicBezTo>
                      <a:pt x="827" y="827"/>
                      <a:pt x="727" y="526"/>
                      <a:pt x="627" y="100"/>
                    </a:cubicBezTo>
                    <a:lnTo>
                      <a:pt x="627"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59"/>
              <p:cNvSpPr/>
              <p:nvPr/>
            </p:nvSpPr>
            <p:spPr>
              <a:xfrm>
                <a:off x="4130350" y="1260925"/>
                <a:ext cx="18200" cy="23850"/>
              </a:xfrm>
              <a:custGeom>
                <a:avLst/>
                <a:gdLst/>
                <a:ahLst/>
                <a:cxnLst/>
                <a:rect l="l" t="t" r="r" b="b"/>
                <a:pathLst>
                  <a:path w="728" h="954" extrusionOk="0">
                    <a:moveTo>
                      <a:pt x="727" y="1"/>
                    </a:moveTo>
                    <a:cubicBezTo>
                      <a:pt x="727" y="1"/>
                      <a:pt x="402" y="226"/>
                      <a:pt x="1" y="427"/>
                    </a:cubicBezTo>
                    <a:lnTo>
                      <a:pt x="1" y="527"/>
                    </a:lnTo>
                    <a:cubicBezTo>
                      <a:pt x="201" y="627"/>
                      <a:pt x="402" y="753"/>
                      <a:pt x="502" y="853"/>
                    </a:cubicBezTo>
                    <a:cubicBezTo>
                      <a:pt x="627" y="853"/>
                      <a:pt x="727" y="953"/>
                      <a:pt x="727" y="953"/>
                    </a:cubicBezTo>
                    <a:cubicBezTo>
                      <a:pt x="727" y="953"/>
                      <a:pt x="727" y="853"/>
                      <a:pt x="627" y="753"/>
                    </a:cubicBezTo>
                    <a:cubicBezTo>
                      <a:pt x="435" y="646"/>
                      <a:pt x="334" y="558"/>
                      <a:pt x="185" y="472"/>
                    </a:cubicBezTo>
                    <a:lnTo>
                      <a:pt x="185" y="472"/>
                    </a:lnTo>
                    <a:cubicBezTo>
                      <a:pt x="459" y="290"/>
                      <a:pt x="727" y="115"/>
                      <a:pt x="7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59"/>
              <p:cNvSpPr/>
              <p:nvPr/>
            </p:nvSpPr>
            <p:spPr>
              <a:xfrm>
                <a:off x="4075225" y="1216600"/>
                <a:ext cx="31350" cy="28700"/>
              </a:xfrm>
              <a:custGeom>
                <a:avLst/>
                <a:gdLst/>
                <a:ahLst/>
                <a:cxnLst/>
                <a:rect l="l" t="t" r="r" b="b"/>
                <a:pathLst>
                  <a:path w="1254" h="1148" extrusionOk="0">
                    <a:moveTo>
                      <a:pt x="6" y="1"/>
                    </a:moveTo>
                    <a:cubicBezTo>
                      <a:pt x="2" y="1"/>
                      <a:pt x="0" y="7"/>
                      <a:pt x="0" y="19"/>
                    </a:cubicBezTo>
                    <a:cubicBezTo>
                      <a:pt x="0" y="19"/>
                      <a:pt x="100" y="420"/>
                      <a:pt x="326" y="1047"/>
                    </a:cubicBezTo>
                    <a:lnTo>
                      <a:pt x="326" y="1147"/>
                    </a:lnTo>
                    <a:lnTo>
                      <a:pt x="426" y="1147"/>
                    </a:lnTo>
                    <a:lnTo>
                      <a:pt x="426" y="1047"/>
                    </a:lnTo>
                    <a:cubicBezTo>
                      <a:pt x="627" y="947"/>
                      <a:pt x="827" y="646"/>
                      <a:pt x="1053" y="521"/>
                    </a:cubicBezTo>
                    <a:lnTo>
                      <a:pt x="1253" y="320"/>
                    </a:lnTo>
                    <a:cubicBezTo>
                      <a:pt x="1253" y="291"/>
                      <a:pt x="1245" y="279"/>
                      <a:pt x="1227" y="279"/>
                    </a:cubicBezTo>
                    <a:cubicBezTo>
                      <a:pt x="1186" y="279"/>
                      <a:pt x="1094" y="350"/>
                      <a:pt x="953" y="420"/>
                    </a:cubicBezTo>
                    <a:cubicBezTo>
                      <a:pt x="838" y="627"/>
                      <a:pt x="577" y="812"/>
                      <a:pt x="380" y="919"/>
                    </a:cubicBezTo>
                    <a:lnTo>
                      <a:pt x="380" y="919"/>
                    </a:lnTo>
                    <a:cubicBezTo>
                      <a:pt x="196" y="412"/>
                      <a:pt x="38" y="1"/>
                      <a:pt x="6"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59"/>
              <p:cNvSpPr/>
              <p:nvPr/>
            </p:nvSpPr>
            <p:spPr>
              <a:xfrm>
                <a:off x="4036375" y="1235250"/>
                <a:ext cx="28225" cy="31350"/>
              </a:xfrm>
              <a:custGeom>
                <a:avLst/>
                <a:gdLst/>
                <a:ahLst/>
                <a:cxnLst/>
                <a:rect l="l" t="t" r="r" b="b"/>
                <a:pathLst>
                  <a:path w="1129" h="1254" extrusionOk="0">
                    <a:moveTo>
                      <a:pt x="301" y="0"/>
                    </a:moveTo>
                    <a:cubicBezTo>
                      <a:pt x="301" y="0"/>
                      <a:pt x="301" y="101"/>
                      <a:pt x="502" y="301"/>
                    </a:cubicBezTo>
                    <a:cubicBezTo>
                      <a:pt x="611" y="498"/>
                      <a:pt x="778" y="676"/>
                      <a:pt x="952" y="852"/>
                    </a:cubicBezTo>
                    <a:lnTo>
                      <a:pt x="952" y="852"/>
                    </a:lnTo>
                    <a:cubicBezTo>
                      <a:pt x="369" y="1046"/>
                      <a:pt x="0" y="1253"/>
                      <a:pt x="0" y="1253"/>
                    </a:cubicBezTo>
                    <a:lnTo>
                      <a:pt x="1028" y="1028"/>
                    </a:lnTo>
                    <a:lnTo>
                      <a:pt x="1128" y="928"/>
                    </a:lnTo>
                    <a:lnTo>
                      <a:pt x="1128" y="827"/>
                    </a:lnTo>
                    <a:cubicBezTo>
                      <a:pt x="928" y="627"/>
                      <a:pt x="727" y="401"/>
                      <a:pt x="502" y="201"/>
                    </a:cubicBezTo>
                    <a:cubicBezTo>
                      <a:pt x="401" y="100"/>
                      <a:pt x="301" y="0"/>
                      <a:pt x="30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59"/>
              <p:cNvSpPr/>
              <p:nvPr/>
            </p:nvSpPr>
            <p:spPr>
              <a:xfrm>
                <a:off x="4057050" y="1279725"/>
                <a:ext cx="31350" cy="28225"/>
              </a:xfrm>
              <a:custGeom>
                <a:avLst/>
                <a:gdLst/>
                <a:ahLst/>
                <a:cxnLst/>
                <a:rect l="l" t="t" r="r" b="b"/>
                <a:pathLst>
                  <a:path w="1254" h="1129" extrusionOk="0">
                    <a:moveTo>
                      <a:pt x="201" y="627"/>
                    </a:moveTo>
                    <a:cubicBezTo>
                      <a:pt x="0" y="728"/>
                      <a:pt x="0" y="828"/>
                      <a:pt x="0" y="828"/>
                    </a:cubicBezTo>
                    <a:cubicBezTo>
                      <a:pt x="0" y="828"/>
                      <a:pt x="101" y="828"/>
                      <a:pt x="201" y="627"/>
                    </a:cubicBezTo>
                    <a:close/>
                    <a:moveTo>
                      <a:pt x="827" y="1"/>
                    </a:moveTo>
                    <a:cubicBezTo>
                      <a:pt x="527" y="201"/>
                      <a:pt x="301" y="402"/>
                      <a:pt x="201" y="627"/>
                    </a:cubicBezTo>
                    <a:cubicBezTo>
                      <a:pt x="426" y="502"/>
                      <a:pt x="627" y="301"/>
                      <a:pt x="827" y="101"/>
                    </a:cubicBezTo>
                    <a:cubicBezTo>
                      <a:pt x="928" y="728"/>
                      <a:pt x="1153" y="1129"/>
                      <a:pt x="1153" y="1129"/>
                    </a:cubicBezTo>
                    <a:cubicBezTo>
                      <a:pt x="1253" y="1129"/>
                      <a:pt x="1153" y="627"/>
                      <a:pt x="928" y="101"/>
                    </a:cubicBezTo>
                    <a:lnTo>
                      <a:pt x="928"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59"/>
              <p:cNvSpPr/>
              <p:nvPr/>
            </p:nvSpPr>
            <p:spPr>
              <a:xfrm>
                <a:off x="4095900" y="1257750"/>
                <a:ext cx="31350" cy="32025"/>
              </a:xfrm>
              <a:custGeom>
                <a:avLst/>
                <a:gdLst/>
                <a:ahLst/>
                <a:cxnLst/>
                <a:rect l="l" t="t" r="r" b="b"/>
                <a:pathLst>
                  <a:path w="1254" h="1281" extrusionOk="0">
                    <a:moveTo>
                      <a:pt x="1202" y="0"/>
                    </a:moveTo>
                    <a:cubicBezTo>
                      <a:pt x="1059" y="0"/>
                      <a:pt x="634" y="151"/>
                      <a:pt x="126" y="253"/>
                    </a:cubicBezTo>
                    <a:lnTo>
                      <a:pt x="0" y="253"/>
                    </a:lnTo>
                    <a:lnTo>
                      <a:pt x="126" y="353"/>
                    </a:lnTo>
                    <a:cubicBezTo>
                      <a:pt x="326" y="654"/>
                      <a:pt x="527" y="880"/>
                      <a:pt x="627" y="980"/>
                    </a:cubicBezTo>
                    <a:cubicBezTo>
                      <a:pt x="852" y="1180"/>
                      <a:pt x="953" y="1281"/>
                      <a:pt x="953" y="1281"/>
                    </a:cubicBezTo>
                    <a:cubicBezTo>
                      <a:pt x="953" y="1180"/>
                      <a:pt x="852" y="1080"/>
                      <a:pt x="752" y="980"/>
                    </a:cubicBezTo>
                    <a:cubicBezTo>
                      <a:pt x="627" y="754"/>
                      <a:pt x="426" y="554"/>
                      <a:pt x="226" y="353"/>
                    </a:cubicBezTo>
                    <a:lnTo>
                      <a:pt x="226" y="336"/>
                    </a:lnTo>
                    <a:lnTo>
                      <a:pt x="226" y="336"/>
                    </a:lnTo>
                    <a:cubicBezTo>
                      <a:pt x="805" y="229"/>
                      <a:pt x="1253" y="28"/>
                      <a:pt x="1253" y="28"/>
                    </a:cubicBezTo>
                    <a:cubicBezTo>
                      <a:pt x="1253" y="9"/>
                      <a:pt x="1235" y="0"/>
                      <a:pt x="1202"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59"/>
              <p:cNvSpPr/>
              <p:nvPr/>
            </p:nvSpPr>
            <p:spPr>
              <a:xfrm>
                <a:off x="3352150" y="4200675"/>
                <a:ext cx="109675" cy="164925"/>
              </a:xfrm>
              <a:custGeom>
                <a:avLst/>
                <a:gdLst/>
                <a:ahLst/>
                <a:cxnLst/>
                <a:rect l="l" t="t" r="r" b="b"/>
                <a:pathLst>
                  <a:path w="4387" h="6597" extrusionOk="0">
                    <a:moveTo>
                      <a:pt x="4" y="1"/>
                    </a:moveTo>
                    <a:cubicBezTo>
                      <a:pt x="2" y="1"/>
                      <a:pt x="1" y="2"/>
                      <a:pt x="1" y="5"/>
                    </a:cubicBezTo>
                    <a:cubicBezTo>
                      <a:pt x="1" y="5"/>
                      <a:pt x="928" y="1459"/>
                      <a:pt x="2081" y="3239"/>
                    </a:cubicBezTo>
                    <a:cubicBezTo>
                      <a:pt x="3334" y="5118"/>
                      <a:pt x="4286" y="6597"/>
                      <a:pt x="4286" y="6597"/>
                    </a:cubicBezTo>
                    <a:cubicBezTo>
                      <a:pt x="4387" y="6472"/>
                      <a:pt x="3434" y="5018"/>
                      <a:pt x="2181" y="3239"/>
                    </a:cubicBezTo>
                    <a:cubicBezTo>
                      <a:pt x="1090" y="1420"/>
                      <a:pt x="69" y="1"/>
                      <a:pt x="4"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59"/>
              <p:cNvSpPr/>
              <p:nvPr/>
            </p:nvSpPr>
            <p:spPr>
              <a:xfrm>
                <a:off x="3325850" y="4224600"/>
                <a:ext cx="151650" cy="99025"/>
              </a:xfrm>
              <a:custGeom>
                <a:avLst/>
                <a:gdLst/>
                <a:ahLst/>
                <a:cxnLst/>
                <a:rect l="l" t="t" r="r" b="b"/>
                <a:pathLst>
                  <a:path w="6066" h="3961" extrusionOk="0">
                    <a:moveTo>
                      <a:pt x="6065" y="1"/>
                    </a:moveTo>
                    <a:cubicBezTo>
                      <a:pt x="5965" y="1"/>
                      <a:pt x="4612" y="828"/>
                      <a:pt x="2932" y="1881"/>
                    </a:cubicBezTo>
                    <a:cubicBezTo>
                      <a:pt x="1253" y="3008"/>
                      <a:pt x="0" y="3961"/>
                      <a:pt x="0" y="3961"/>
                    </a:cubicBezTo>
                    <a:cubicBezTo>
                      <a:pt x="0" y="3961"/>
                      <a:pt x="1353" y="3134"/>
                      <a:pt x="3033" y="1981"/>
                    </a:cubicBezTo>
                    <a:cubicBezTo>
                      <a:pt x="4712" y="928"/>
                      <a:pt x="6065" y="1"/>
                      <a:pt x="6065"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59"/>
              <p:cNvSpPr/>
              <p:nvPr/>
            </p:nvSpPr>
            <p:spPr>
              <a:xfrm>
                <a:off x="3378475" y="4195775"/>
                <a:ext cx="36350" cy="166700"/>
              </a:xfrm>
              <a:custGeom>
                <a:avLst/>
                <a:gdLst/>
                <a:ahLst/>
                <a:cxnLst/>
                <a:rect l="l" t="t" r="r" b="b"/>
                <a:pathLst>
                  <a:path w="1454" h="6668" extrusionOk="0">
                    <a:moveTo>
                      <a:pt x="1454" y="1"/>
                    </a:moveTo>
                    <a:cubicBezTo>
                      <a:pt x="1354" y="1"/>
                      <a:pt x="1028" y="1455"/>
                      <a:pt x="727" y="3334"/>
                    </a:cubicBezTo>
                    <a:cubicBezTo>
                      <a:pt x="301" y="5114"/>
                      <a:pt x="0" y="6668"/>
                      <a:pt x="101" y="6668"/>
                    </a:cubicBezTo>
                    <a:cubicBezTo>
                      <a:pt x="101" y="6668"/>
                      <a:pt x="401" y="5214"/>
                      <a:pt x="827" y="3334"/>
                    </a:cubicBezTo>
                    <a:cubicBezTo>
                      <a:pt x="1128" y="1555"/>
                      <a:pt x="1454" y="1"/>
                      <a:pt x="1454"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59"/>
              <p:cNvSpPr/>
              <p:nvPr/>
            </p:nvSpPr>
            <p:spPr>
              <a:xfrm>
                <a:off x="3312675" y="4252350"/>
                <a:ext cx="183000" cy="37450"/>
              </a:xfrm>
              <a:custGeom>
                <a:avLst/>
                <a:gdLst/>
                <a:ahLst/>
                <a:cxnLst/>
                <a:rect l="l" t="t" r="r" b="b"/>
                <a:pathLst>
                  <a:path w="7320" h="1498" extrusionOk="0">
                    <a:moveTo>
                      <a:pt x="76" y="0"/>
                    </a:moveTo>
                    <a:cubicBezTo>
                      <a:pt x="27" y="0"/>
                      <a:pt x="1" y="6"/>
                      <a:pt x="1" y="19"/>
                    </a:cubicBezTo>
                    <a:lnTo>
                      <a:pt x="3660" y="771"/>
                    </a:lnTo>
                    <a:cubicBezTo>
                      <a:pt x="5640" y="1172"/>
                      <a:pt x="7219" y="1497"/>
                      <a:pt x="7319" y="1497"/>
                    </a:cubicBezTo>
                    <a:cubicBezTo>
                      <a:pt x="7319" y="1497"/>
                      <a:pt x="5640" y="1071"/>
                      <a:pt x="3660" y="645"/>
                    </a:cubicBezTo>
                    <a:cubicBezTo>
                      <a:pt x="1925" y="294"/>
                      <a:pt x="422" y="0"/>
                      <a:pt x="76"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59"/>
              <p:cNvSpPr/>
              <p:nvPr/>
            </p:nvSpPr>
            <p:spPr>
              <a:xfrm>
                <a:off x="3341650" y="4195775"/>
                <a:ext cx="28700" cy="31375"/>
              </a:xfrm>
              <a:custGeom>
                <a:avLst/>
                <a:gdLst/>
                <a:ahLst/>
                <a:cxnLst/>
                <a:rect l="l" t="t" r="r" b="b"/>
                <a:pathLst>
                  <a:path w="1148" h="1255" extrusionOk="0">
                    <a:moveTo>
                      <a:pt x="1047" y="1"/>
                    </a:moveTo>
                    <a:lnTo>
                      <a:pt x="1047" y="302"/>
                    </a:lnTo>
                    <a:lnTo>
                      <a:pt x="1047" y="1117"/>
                    </a:lnTo>
                    <a:lnTo>
                      <a:pt x="1047" y="1117"/>
                    </a:lnTo>
                    <a:cubicBezTo>
                      <a:pt x="586" y="948"/>
                      <a:pt x="248" y="801"/>
                      <a:pt x="136" y="801"/>
                    </a:cubicBezTo>
                    <a:cubicBezTo>
                      <a:pt x="109" y="801"/>
                      <a:pt x="95" y="810"/>
                      <a:pt x="95" y="828"/>
                    </a:cubicBezTo>
                    <a:cubicBezTo>
                      <a:pt x="0" y="828"/>
                      <a:pt x="466" y="1007"/>
                      <a:pt x="1047" y="1218"/>
                    </a:cubicBezTo>
                    <a:lnTo>
                      <a:pt x="1047" y="1218"/>
                    </a:lnTo>
                    <a:lnTo>
                      <a:pt x="1047" y="1254"/>
                    </a:lnTo>
                    <a:lnTo>
                      <a:pt x="1074" y="1227"/>
                    </a:lnTo>
                    <a:lnTo>
                      <a:pt x="1074" y="1227"/>
                    </a:lnTo>
                    <a:cubicBezTo>
                      <a:pt x="1098" y="1236"/>
                      <a:pt x="1123" y="1245"/>
                      <a:pt x="1148" y="1254"/>
                    </a:cubicBezTo>
                    <a:lnTo>
                      <a:pt x="1148" y="1154"/>
                    </a:lnTo>
                    <a:lnTo>
                      <a:pt x="1148" y="302"/>
                    </a:lnTo>
                    <a:cubicBezTo>
                      <a:pt x="1148" y="101"/>
                      <a:pt x="1047" y="1"/>
                      <a:pt x="104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59"/>
              <p:cNvSpPr/>
              <p:nvPr/>
            </p:nvSpPr>
            <p:spPr>
              <a:xfrm>
                <a:off x="3432975" y="4323600"/>
                <a:ext cx="28850" cy="33875"/>
              </a:xfrm>
              <a:custGeom>
                <a:avLst/>
                <a:gdLst/>
                <a:ahLst/>
                <a:cxnLst/>
                <a:rect l="l" t="t" r="r" b="b"/>
                <a:pathLst>
                  <a:path w="1154" h="1355" extrusionOk="0">
                    <a:moveTo>
                      <a:pt x="1" y="1"/>
                    </a:moveTo>
                    <a:lnTo>
                      <a:pt x="1" y="101"/>
                    </a:lnTo>
                    <a:lnTo>
                      <a:pt x="1" y="928"/>
                    </a:lnTo>
                    <a:cubicBezTo>
                      <a:pt x="101" y="1154"/>
                      <a:pt x="101" y="1354"/>
                      <a:pt x="101" y="1354"/>
                    </a:cubicBezTo>
                    <a:lnTo>
                      <a:pt x="101" y="928"/>
                    </a:lnTo>
                    <a:lnTo>
                      <a:pt x="101" y="237"/>
                    </a:lnTo>
                    <a:lnTo>
                      <a:pt x="101" y="237"/>
                    </a:lnTo>
                    <a:cubicBezTo>
                      <a:pt x="683" y="437"/>
                      <a:pt x="1154" y="527"/>
                      <a:pt x="1154" y="527"/>
                    </a:cubicBezTo>
                    <a:cubicBezTo>
                      <a:pt x="1154" y="527"/>
                      <a:pt x="627" y="301"/>
                      <a:pt x="10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59"/>
              <p:cNvSpPr/>
              <p:nvPr/>
            </p:nvSpPr>
            <p:spPr>
              <a:xfrm>
                <a:off x="3422325" y="4307950"/>
                <a:ext cx="21325" cy="23200"/>
              </a:xfrm>
              <a:custGeom>
                <a:avLst/>
                <a:gdLst/>
                <a:ahLst/>
                <a:cxnLst/>
                <a:rect l="l" t="t" r="r" b="b"/>
                <a:pathLst>
                  <a:path w="853" h="928" extrusionOk="0">
                    <a:moveTo>
                      <a:pt x="1" y="0"/>
                    </a:moveTo>
                    <a:lnTo>
                      <a:pt x="1" y="100"/>
                    </a:lnTo>
                    <a:lnTo>
                      <a:pt x="1" y="627"/>
                    </a:lnTo>
                    <a:cubicBezTo>
                      <a:pt x="126" y="827"/>
                      <a:pt x="126" y="927"/>
                      <a:pt x="126" y="927"/>
                    </a:cubicBezTo>
                    <a:lnTo>
                      <a:pt x="126" y="627"/>
                    </a:lnTo>
                    <a:lnTo>
                      <a:pt x="126" y="159"/>
                    </a:lnTo>
                    <a:lnTo>
                      <a:pt x="126" y="159"/>
                    </a:lnTo>
                    <a:cubicBezTo>
                      <a:pt x="489" y="325"/>
                      <a:pt x="753" y="426"/>
                      <a:pt x="753" y="426"/>
                    </a:cubicBezTo>
                    <a:cubicBezTo>
                      <a:pt x="853" y="301"/>
                      <a:pt x="527" y="201"/>
                      <a:pt x="126"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59"/>
              <p:cNvSpPr/>
              <p:nvPr/>
            </p:nvSpPr>
            <p:spPr>
              <a:xfrm>
                <a:off x="3448650" y="4213950"/>
                <a:ext cx="31350" cy="27450"/>
              </a:xfrm>
              <a:custGeom>
                <a:avLst/>
                <a:gdLst/>
                <a:ahLst/>
                <a:cxnLst/>
                <a:rect l="l" t="t" r="r" b="b"/>
                <a:pathLst>
                  <a:path w="1254" h="1098" extrusionOk="0">
                    <a:moveTo>
                      <a:pt x="527" y="1"/>
                    </a:moveTo>
                    <a:cubicBezTo>
                      <a:pt x="527" y="1"/>
                      <a:pt x="201" y="427"/>
                      <a:pt x="0" y="1053"/>
                    </a:cubicBezTo>
                    <a:lnTo>
                      <a:pt x="101" y="1053"/>
                    </a:lnTo>
                    <a:cubicBezTo>
                      <a:pt x="209" y="1087"/>
                      <a:pt x="315" y="1098"/>
                      <a:pt x="416" y="1098"/>
                    </a:cubicBezTo>
                    <a:cubicBezTo>
                      <a:pt x="619" y="1098"/>
                      <a:pt x="802" y="1053"/>
                      <a:pt x="953" y="1053"/>
                    </a:cubicBezTo>
                    <a:cubicBezTo>
                      <a:pt x="1153" y="1053"/>
                      <a:pt x="1254" y="1053"/>
                      <a:pt x="1254" y="928"/>
                    </a:cubicBezTo>
                    <a:lnTo>
                      <a:pt x="164" y="928"/>
                    </a:lnTo>
                    <a:cubicBezTo>
                      <a:pt x="440" y="371"/>
                      <a:pt x="527" y="1"/>
                      <a:pt x="5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59"/>
              <p:cNvSpPr/>
              <p:nvPr/>
            </p:nvSpPr>
            <p:spPr>
              <a:xfrm>
                <a:off x="3432975" y="4232125"/>
                <a:ext cx="20700" cy="20700"/>
              </a:xfrm>
              <a:custGeom>
                <a:avLst/>
                <a:gdLst/>
                <a:ahLst/>
                <a:cxnLst/>
                <a:rect l="l" t="t" r="r" b="b"/>
                <a:pathLst>
                  <a:path w="828" h="828" extrusionOk="0">
                    <a:moveTo>
                      <a:pt x="327" y="1"/>
                    </a:moveTo>
                    <a:cubicBezTo>
                      <a:pt x="327" y="1"/>
                      <a:pt x="138" y="273"/>
                      <a:pt x="29" y="627"/>
                    </a:cubicBezTo>
                    <a:lnTo>
                      <a:pt x="1" y="627"/>
                    </a:lnTo>
                    <a:lnTo>
                      <a:pt x="22" y="649"/>
                    </a:lnTo>
                    <a:lnTo>
                      <a:pt x="22" y="649"/>
                    </a:lnTo>
                    <a:cubicBezTo>
                      <a:pt x="15" y="675"/>
                      <a:pt x="7" y="701"/>
                      <a:pt x="1" y="727"/>
                    </a:cubicBezTo>
                    <a:lnTo>
                      <a:pt x="1" y="828"/>
                    </a:lnTo>
                    <a:lnTo>
                      <a:pt x="101" y="828"/>
                    </a:lnTo>
                    <a:cubicBezTo>
                      <a:pt x="327" y="828"/>
                      <a:pt x="527" y="727"/>
                      <a:pt x="627" y="727"/>
                    </a:cubicBezTo>
                    <a:lnTo>
                      <a:pt x="828" y="727"/>
                    </a:lnTo>
                    <a:cubicBezTo>
                      <a:pt x="828" y="627"/>
                      <a:pt x="728" y="627"/>
                      <a:pt x="627" y="627"/>
                    </a:cubicBezTo>
                    <a:lnTo>
                      <a:pt x="156" y="627"/>
                    </a:lnTo>
                    <a:cubicBezTo>
                      <a:pt x="342" y="273"/>
                      <a:pt x="418" y="1"/>
                      <a:pt x="3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59"/>
              <p:cNvSpPr/>
              <p:nvPr/>
            </p:nvSpPr>
            <p:spPr>
              <a:xfrm>
                <a:off x="3318325" y="4305425"/>
                <a:ext cx="31350" cy="28850"/>
              </a:xfrm>
              <a:custGeom>
                <a:avLst/>
                <a:gdLst/>
                <a:ahLst/>
                <a:cxnLst/>
                <a:rect l="l" t="t" r="r" b="b"/>
                <a:pathLst>
                  <a:path w="1254" h="1154" extrusionOk="0">
                    <a:moveTo>
                      <a:pt x="1153" y="1"/>
                    </a:moveTo>
                    <a:cubicBezTo>
                      <a:pt x="827" y="1"/>
                      <a:pt x="527" y="101"/>
                      <a:pt x="301" y="101"/>
                    </a:cubicBezTo>
                    <a:cubicBezTo>
                      <a:pt x="101" y="101"/>
                      <a:pt x="0" y="101"/>
                      <a:pt x="0" y="201"/>
                    </a:cubicBezTo>
                    <a:lnTo>
                      <a:pt x="1117" y="201"/>
                    </a:lnTo>
                    <a:cubicBezTo>
                      <a:pt x="906" y="773"/>
                      <a:pt x="727" y="1154"/>
                      <a:pt x="727" y="1154"/>
                    </a:cubicBezTo>
                    <a:cubicBezTo>
                      <a:pt x="827" y="1154"/>
                      <a:pt x="1028" y="728"/>
                      <a:pt x="1253" y="101"/>
                    </a:cubicBezTo>
                    <a:lnTo>
                      <a:pt x="1153"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59"/>
              <p:cNvSpPr/>
              <p:nvPr/>
            </p:nvSpPr>
            <p:spPr>
              <a:xfrm>
                <a:off x="3344000" y="4294775"/>
                <a:ext cx="23850" cy="20700"/>
              </a:xfrm>
              <a:custGeom>
                <a:avLst/>
                <a:gdLst/>
                <a:ahLst/>
                <a:cxnLst/>
                <a:rect l="l" t="t" r="r" b="b"/>
                <a:pathLst>
                  <a:path w="954" h="828" extrusionOk="0">
                    <a:moveTo>
                      <a:pt x="853" y="1"/>
                    </a:moveTo>
                    <a:cubicBezTo>
                      <a:pt x="527" y="1"/>
                      <a:pt x="327" y="101"/>
                      <a:pt x="226" y="101"/>
                    </a:cubicBezTo>
                    <a:lnTo>
                      <a:pt x="1" y="101"/>
                    </a:lnTo>
                    <a:cubicBezTo>
                      <a:pt x="1" y="101"/>
                      <a:pt x="126" y="201"/>
                      <a:pt x="226" y="201"/>
                    </a:cubicBezTo>
                    <a:lnTo>
                      <a:pt x="723" y="201"/>
                    </a:lnTo>
                    <a:cubicBezTo>
                      <a:pt x="612" y="574"/>
                      <a:pt x="527" y="828"/>
                      <a:pt x="527" y="828"/>
                    </a:cubicBezTo>
                    <a:cubicBezTo>
                      <a:pt x="527" y="828"/>
                      <a:pt x="718" y="574"/>
                      <a:pt x="827" y="201"/>
                    </a:cubicBezTo>
                    <a:lnTo>
                      <a:pt x="853" y="201"/>
                    </a:lnTo>
                    <a:lnTo>
                      <a:pt x="832" y="181"/>
                    </a:lnTo>
                    <a:lnTo>
                      <a:pt x="832" y="181"/>
                    </a:lnTo>
                    <a:cubicBezTo>
                      <a:pt x="840" y="155"/>
                      <a:pt x="847" y="128"/>
                      <a:pt x="853" y="101"/>
                    </a:cubicBezTo>
                    <a:lnTo>
                      <a:pt x="953"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59"/>
              <p:cNvSpPr/>
              <p:nvPr/>
            </p:nvSpPr>
            <p:spPr>
              <a:xfrm>
                <a:off x="3328350" y="4245275"/>
                <a:ext cx="21325" cy="23225"/>
              </a:xfrm>
              <a:custGeom>
                <a:avLst/>
                <a:gdLst/>
                <a:ahLst/>
                <a:cxnLst/>
                <a:rect l="l" t="t" r="r" b="b"/>
                <a:pathLst>
                  <a:path w="853" h="929" extrusionOk="0">
                    <a:moveTo>
                      <a:pt x="126" y="1"/>
                    </a:moveTo>
                    <a:cubicBezTo>
                      <a:pt x="126" y="2"/>
                      <a:pt x="126" y="102"/>
                      <a:pt x="226" y="201"/>
                    </a:cubicBezTo>
                    <a:cubicBezTo>
                      <a:pt x="326" y="302"/>
                      <a:pt x="527" y="427"/>
                      <a:pt x="627" y="527"/>
                    </a:cubicBezTo>
                    <a:lnTo>
                      <a:pt x="627" y="585"/>
                    </a:lnTo>
                    <a:lnTo>
                      <a:pt x="627" y="585"/>
                    </a:lnTo>
                    <a:cubicBezTo>
                      <a:pt x="264" y="748"/>
                      <a:pt x="0" y="838"/>
                      <a:pt x="0" y="928"/>
                    </a:cubicBezTo>
                    <a:cubicBezTo>
                      <a:pt x="0" y="928"/>
                      <a:pt x="326" y="828"/>
                      <a:pt x="752" y="627"/>
                    </a:cubicBezTo>
                    <a:lnTo>
                      <a:pt x="852" y="527"/>
                    </a:lnTo>
                    <a:lnTo>
                      <a:pt x="752" y="527"/>
                    </a:lnTo>
                    <a:cubicBezTo>
                      <a:pt x="527" y="302"/>
                      <a:pt x="426" y="201"/>
                      <a:pt x="326" y="101"/>
                    </a:cubicBezTo>
                    <a:cubicBezTo>
                      <a:pt x="127" y="101"/>
                      <a:pt x="126" y="2"/>
                      <a:pt x="126"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59"/>
              <p:cNvSpPr/>
              <p:nvPr/>
            </p:nvSpPr>
            <p:spPr>
              <a:xfrm>
                <a:off x="3399150" y="4203300"/>
                <a:ext cx="23200" cy="21325"/>
              </a:xfrm>
              <a:custGeom>
                <a:avLst/>
                <a:gdLst/>
                <a:ahLst/>
                <a:cxnLst/>
                <a:rect l="l" t="t" r="r" b="b"/>
                <a:pathLst>
                  <a:path w="928" h="853" extrusionOk="0">
                    <a:moveTo>
                      <a:pt x="101" y="1"/>
                    </a:moveTo>
                    <a:cubicBezTo>
                      <a:pt x="0" y="1"/>
                      <a:pt x="101" y="326"/>
                      <a:pt x="301" y="727"/>
                    </a:cubicBezTo>
                    <a:lnTo>
                      <a:pt x="301" y="853"/>
                    </a:lnTo>
                    <a:lnTo>
                      <a:pt x="426" y="853"/>
                    </a:lnTo>
                    <a:cubicBezTo>
                      <a:pt x="527" y="627"/>
                      <a:pt x="727" y="527"/>
                      <a:pt x="827" y="427"/>
                    </a:cubicBezTo>
                    <a:cubicBezTo>
                      <a:pt x="827" y="326"/>
                      <a:pt x="928" y="226"/>
                      <a:pt x="928" y="226"/>
                    </a:cubicBezTo>
                    <a:lnTo>
                      <a:pt x="928" y="226"/>
                    </a:lnTo>
                    <a:cubicBezTo>
                      <a:pt x="928" y="226"/>
                      <a:pt x="827" y="226"/>
                      <a:pt x="727" y="326"/>
                    </a:cubicBezTo>
                    <a:cubicBezTo>
                      <a:pt x="645" y="409"/>
                      <a:pt x="494" y="492"/>
                      <a:pt x="373" y="630"/>
                    </a:cubicBezTo>
                    <a:lnTo>
                      <a:pt x="373" y="630"/>
                    </a:lnTo>
                    <a:cubicBezTo>
                      <a:pt x="185" y="275"/>
                      <a:pt x="101" y="1"/>
                      <a:pt x="10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59"/>
              <p:cNvSpPr/>
              <p:nvPr/>
            </p:nvSpPr>
            <p:spPr>
              <a:xfrm>
                <a:off x="3372825" y="4323600"/>
                <a:ext cx="21325" cy="20700"/>
              </a:xfrm>
              <a:custGeom>
                <a:avLst/>
                <a:gdLst/>
                <a:ahLst/>
                <a:cxnLst/>
                <a:rect l="l" t="t" r="r" b="b"/>
                <a:pathLst>
                  <a:path w="853" h="828" extrusionOk="0">
                    <a:moveTo>
                      <a:pt x="527" y="1"/>
                    </a:moveTo>
                    <a:cubicBezTo>
                      <a:pt x="327" y="201"/>
                      <a:pt x="226" y="301"/>
                      <a:pt x="101" y="427"/>
                    </a:cubicBezTo>
                    <a:cubicBezTo>
                      <a:pt x="1" y="527"/>
                      <a:pt x="1" y="627"/>
                      <a:pt x="1" y="627"/>
                    </a:cubicBezTo>
                    <a:cubicBezTo>
                      <a:pt x="1" y="627"/>
                      <a:pt x="101" y="627"/>
                      <a:pt x="226" y="527"/>
                    </a:cubicBezTo>
                    <a:cubicBezTo>
                      <a:pt x="312" y="441"/>
                      <a:pt x="398" y="336"/>
                      <a:pt x="548" y="182"/>
                    </a:cubicBezTo>
                    <a:lnTo>
                      <a:pt x="548" y="182"/>
                    </a:lnTo>
                    <a:cubicBezTo>
                      <a:pt x="655" y="565"/>
                      <a:pt x="853" y="828"/>
                      <a:pt x="853" y="828"/>
                    </a:cubicBezTo>
                    <a:cubicBezTo>
                      <a:pt x="853" y="828"/>
                      <a:pt x="728" y="527"/>
                      <a:pt x="627" y="101"/>
                    </a:cubicBezTo>
                    <a:lnTo>
                      <a:pt x="627"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59"/>
              <p:cNvSpPr/>
              <p:nvPr/>
            </p:nvSpPr>
            <p:spPr>
              <a:xfrm>
                <a:off x="3448650" y="4270700"/>
                <a:ext cx="18200" cy="21600"/>
              </a:xfrm>
              <a:custGeom>
                <a:avLst/>
                <a:gdLst/>
                <a:ahLst/>
                <a:cxnLst/>
                <a:rect l="l" t="t" r="r" b="b"/>
                <a:pathLst>
                  <a:path w="728" h="864" extrusionOk="0">
                    <a:moveTo>
                      <a:pt x="692" y="0"/>
                    </a:moveTo>
                    <a:cubicBezTo>
                      <a:pt x="602" y="0"/>
                      <a:pt x="341" y="177"/>
                      <a:pt x="0" y="337"/>
                    </a:cubicBezTo>
                    <a:lnTo>
                      <a:pt x="0" y="438"/>
                    </a:lnTo>
                    <a:cubicBezTo>
                      <a:pt x="201" y="663"/>
                      <a:pt x="426" y="763"/>
                      <a:pt x="527" y="763"/>
                    </a:cubicBezTo>
                    <a:cubicBezTo>
                      <a:pt x="627" y="864"/>
                      <a:pt x="727" y="864"/>
                      <a:pt x="727" y="864"/>
                    </a:cubicBezTo>
                    <a:cubicBezTo>
                      <a:pt x="727" y="864"/>
                      <a:pt x="727" y="763"/>
                      <a:pt x="627" y="663"/>
                    </a:cubicBezTo>
                    <a:cubicBezTo>
                      <a:pt x="447" y="663"/>
                      <a:pt x="348" y="562"/>
                      <a:pt x="167" y="397"/>
                    </a:cubicBezTo>
                    <a:lnTo>
                      <a:pt x="167" y="397"/>
                    </a:lnTo>
                    <a:cubicBezTo>
                      <a:pt x="466" y="211"/>
                      <a:pt x="727" y="37"/>
                      <a:pt x="727" y="37"/>
                    </a:cubicBezTo>
                    <a:cubicBezTo>
                      <a:pt x="727" y="11"/>
                      <a:pt x="715" y="0"/>
                      <a:pt x="692"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59"/>
              <p:cNvSpPr/>
              <p:nvPr/>
            </p:nvSpPr>
            <p:spPr>
              <a:xfrm>
                <a:off x="3394125" y="4224600"/>
                <a:ext cx="31375" cy="28225"/>
              </a:xfrm>
              <a:custGeom>
                <a:avLst/>
                <a:gdLst/>
                <a:ahLst/>
                <a:cxnLst/>
                <a:rect l="l" t="t" r="r" b="b"/>
                <a:pathLst>
                  <a:path w="1255" h="1129" extrusionOk="0">
                    <a:moveTo>
                      <a:pt x="1" y="1"/>
                    </a:moveTo>
                    <a:lnTo>
                      <a:pt x="1" y="1"/>
                    </a:lnTo>
                    <a:cubicBezTo>
                      <a:pt x="1" y="1"/>
                      <a:pt x="101" y="502"/>
                      <a:pt x="201" y="1129"/>
                    </a:cubicBezTo>
                    <a:lnTo>
                      <a:pt x="402" y="1129"/>
                    </a:lnTo>
                    <a:lnTo>
                      <a:pt x="1028" y="502"/>
                    </a:lnTo>
                    <a:lnTo>
                      <a:pt x="1254" y="302"/>
                    </a:lnTo>
                    <a:lnTo>
                      <a:pt x="1254" y="302"/>
                    </a:lnTo>
                    <a:cubicBezTo>
                      <a:pt x="1254" y="302"/>
                      <a:pt x="1129" y="302"/>
                      <a:pt x="928" y="502"/>
                    </a:cubicBezTo>
                    <a:cubicBezTo>
                      <a:pt x="753" y="612"/>
                      <a:pt x="558" y="779"/>
                      <a:pt x="378" y="954"/>
                    </a:cubicBezTo>
                    <a:lnTo>
                      <a:pt x="378" y="954"/>
                    </a:lnTo>
                    <a:cubicBezTo>
                      <a:pt x="186" y="370"/>
                      <a:pt x="1" y="1"/>
                      <a:pt x="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59"/>
              <p:cNvSpPr/>
              <p:nvPr/>
            </p:nvSpPr>
            <p:spPr>
              <a:xfrm>
                <a:off x="3352275" y="4244300"/>
                <a:ext cx="31225" cy="30800"/>
              </a:xfrm>
              <a:custGeom>
                <a:avLst/>
                <a:gdLst/>
                <a:ahLst/>
                <a:cxnLst/>
                <a:rect l="l" t="t" r="r" b="b"/>
                <a:pathLst>
                  <a:path w="1249" h="1232" extrusionOk="0">
                    <a:moveTo>
                      <a:pt x="441" y="1"/>
                    </a:moveTo>
                    <a:cubicBezTo>
                      <a:pt x="429" y="1"/>
                      <a:pt x="422" y="13"/>
                      <a:pt x="422" y="40"/>
                    </a:cubicBezTo>
                    <a:cubicBezTo>
                      <a:pt x="422" y="40"/>
                      <a:pt x="422" y="140"/>
                      <a:pt x="522" y="240"/>
                    </a:cubicBezTo>
                    <a:cubicBezTo>
                      <a:pt x="723" y="466"/>
                      <a:pt x="923" y="666"/>
                      <a:pt x="1048" y="867"/>
                    </a:cubicBezTo>
                    <a:lnTo>
                      <a:pt x="1063" y="882"/>
                    </a:lnTo>
                    <a:lnTo>
                      <a:pt x="1063" y="882"/>
                    </a:lnTo>
                    <a:cubicBezTo>
                      <a:pt x="475" y="987"/>
                      <a:pt x="0" y="1193"/>
                      <a:pt x="96" y="1193"/>
                    </a:cubicBezTo>
                    <a:cubicBezTo>
                      <a:pt x="96" y="1219"/>
                      <a:pt x="125" y="1232"/>
                      <a:pt x="180" y="1232"/>
                    </a:cubicBezTo>
                    <a:cubicBezTo>
                      <a:pt x="334" y="1232"/>
                      <a:pt x="687" y="1133"/>
                      <a:pt x="1149" y="967"/>
                    </a:cubicBezTo>
                    <a:lnTo>
                      <a:pt x="1249" y="967"/>
                    </a:lnTo>
                    <a:lnTo>
                      <a:pt x="1249" y="867"/>
                    </a:lnTo>
                    <a:lnTo>
                      <a:pt x="1149" y="867"/>
                    </a:lnTo>
                    <a:cubicBezTo>
                      <a:pt x="1048" y="566"/>
                      <a:pt x="823" y="341"/>
                      <a:pt x="622" y="240"/>
                    </a:cubicBezTo>
                    <a:cubicBezTo>
                      <a:pt x="549" y="94"/>
                      <a:pt x="475" y="1"/>
                      <a:pt x="44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59"/>
              <p:cNvSpPr/>
              <p:nvPr/>
            </p:nvSpPr>
            <p:spPr>
              <a:xfrm>
                <a:off x="3372825" y="4287275"/>
                <a:ext cx="33875" cy="31350"/>
              </a:xfrm>
              <a:custGeom>
                <a:avLst/>
                <a:gdLst/>
                <a:ahLst/>
                <a:cxnLst/>
                <a:rect l="l" t="t" r="r" b="b"/>
                <a:pathLst>
                  <a:path w="1355" h="1254" extrusionOk="0">
                    <a:moveTo>
                      <a:pt x="1053" y="0"/>
                    </a:moveTo>
                    <a:lnTo>
                      <a:pt x="953" y="100"/>
                    </a:lnTo>
                    <a:cubicBezTo>
                      <a:pt x="627" y="301"/>
                      <a:pt x="427" y="501"/>
                      <a:pt x="327" y="627"/>
                    </a:cubicBezTo>
                    <a:cubicBezTo>
                      <a:pt x="101" y="727"/>
                      <a:pt x="1" y="827"/>
                      <a:pt x="1" y="827"/>
                    </a:cubicBezTo>
                    <a:cubicBezTo>
                      <a:pt x="30" y="857"/>
                      <a:pt x="62" y="869"/>
                      <a:pt x="94" y="869"/>
                    </a:cubicBezTo>
                    <a:cubicBezTo>
                      <a:pt x="172" y="869"/>
                      <a:pt x="256" y="798"/>
                      <a:pt x="327" y="727"/>
                    </a:cubicBezTo>
                    <a:cubicBezTo>
                      <a:pt x="527" y="501"/>
                      <a:pt x="728" y="301"/>
                      <a:pt x="953" y="201"/>
                    </a:cubicBezTo>
                    <a:lnTo>
                      <a:pt x="970" y="201"/>
                    </a:lnTo>
                    <a:cubicBezTo>
                      <a:pt x="1074" y="782"/>
                      <a:pt x="1254" y="1253"/>
                      <a:pt x="1254" y="1253"/>
                    </a:cubicBezTo>
                    <a:cubicBezTo>
                      <a:pt x="1354" y="1128"/>
                      <a:pt x="1154" y="727"/>
                      <a:pt x="1053" y="100"/>
                    </a:cubicBezTo>
                    <a:lnTo>
                      <a:pt x="1053"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59"/>
              <p:cNvSpPr/>
              <p:nvPr/>
            </p:nvSpPr>
            <p:spPr>
              <a:xfrm>
                <a:off x="3417325" y="4265950"/>
                <a:ext cx="28850" cy="31375"/>
              </a:xfrm>
              <a:custGeom>
                <a:avLst/>
                <a:gdLst/>
                <a:ahLst/>
                <a:cxnLst/>
                <a:rect l="l" t="t" r="r" b="b"/>
                <a:pathLst>
                  <a:path w="1154" h="1255" extrusionOk="0">
                    <a:moveTo>
                      <a:pt x="1153" y="1"/>
                    </a:moveTo>
                    <a:cubicBezTo>
                      <a:pt x="1153" y="1"/>
                      <a:pt x="627" y="101"/>
                      <a:pt x="0" y="327"/>
                    </a:cubicBezTo>
                    <a:lnTo>
                      <a:pt x="0" y="427"/>
                    </a:lnTo>
                    <a:cubicBezTo>
                      <a:pt x="201" y="628"/>
                      <a:pt x="426" y="853"/>
                      <a:pt x="527" y="1054"/>
                    </a:cubicBezTo>
                    <a:cubicBezTo>
                      <a:pt x="727" y="1154"/>
                      <a:pt x="727" y="1254"/>
                      <a:pt x="827" y="1254"/>
                    </a:cubicBezTo>
                    <a:cubicBezTo>
                      <a:pt x="827" y="1254"/>
                      <a:pt x="727" y="1154"/>
                      <a:pt x="627" y="953"/>
                    </a:cubicBezTo>
                    <a:cubicBezTo>
                      <a:pt x="443" y="746"/>
                      <a:pt x="343" y="561"/>
                      <a:pt x="154" y="377"/>
                    </a:cubicBezTo>
                    <a:lnTo>
                      <a:pt x="154" y="377"/>
                    </a:lnTo>
                    <a:cubicBezTo>
                      <a:pt x="711" y="191"/>
                      <a:pt x="1153" y="1"/>
                      <a:pt x="1153"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59"/>
              <p:cNvSpPr/>
              <p:nvPr/>
            </p:nvSpPr>
            <p:spPr>
              <a:xfrm>
                <a:off x="4461800" y="2169450"/>
                <a:ext cx="109675" cy="164825"/>
              </a:xfrm>
              <a:custGeom>
                <a:avLst/>
                <a:gdLst/>
                <a:ahLst/>
                <a:cxnLst/>
                <a:rect l="l" t="t" r="r" b="b"/>
                <a:pathLst>
                  <a:path w="4387" h="6593" extrusionOk="0">
                    <a:moveTo>
                      <a:pt x="1" y="1"/>
                    </a:moveTo>
                    <a:cubicBezTo>
                      <a:pt x="1" y="2"/>
                      <a:pt x="929" y="1480"/>
                      <a:pt x="2081" y="3359"/>
                    </a:cubicBezTo>
                    <a:cubicBezTo>
                      <a:pt x="3334" y="5139"/>
                      <a:pt x="4287" y="6592"/>
                      <a:pt x="4387" y="6592"/>
                    </a:cubicBezTo>
                    <a:cubicBezTo>
                      <a:pt x="4387" y="6592"/>
                      <a:pt x="3434" y="5139"/>
                      <a:pt x="2181" y="3259"/>
                    </a:cubicBezTo>
                    <a:cubicBezTo>
                      <a:pt x="1029" y="1480"/>
                      <a:pt x="1" y="2"/>
                      <a:pt x="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59"/>
              <p:cNvSpPr/>
              <p:nvPr/>
            </p:nvSpPr>
            <p:spPr>
              <a:xfrm>
                <a:off x="4435500" y="2193275"/>
                <a:ext cx="151650" cy="99200"/>
              </a:xfrm>
              <a:custGeom>
                <a:avLst/>
                <a:gdLst/>
                <a:ahLst/>
                <a:cxnLst/>
                <a:rect l="l" t="t" r="r" b="b"/>
                <a:pathLst>
                  <a:path w="6066" h="3968" extrusionOk="0">
                    <a:moveTo>
                      <a:pt x="6065" y="0"/>
                    </a:moveTo>
                    <a:cubicBezTo>
                      <a:pt x="6065" y="0"/>
                      <a:pt x="4712" y="827"/>
                      <a:pt x="3033" y="1980"/>
                    </a:cubicBezTo>
                    <a:cubicBezTo>
                      <a:pt x="1354" y="3033"/>
                      <a:pt x="0" y="3960"/>
                      <a:pt x="0" y="3960"/>
                    </a:cubicBezTo>
                    <a:cubicBezTo>
                      <a:pt x="0" y="3965"/>
                      <a:pt x="4" y="3968"/>
                      <a:pt x="10" y="3968"/>
                    </a:cubicBezTo>
                    <a:cubicBezTo>
                      <a:pt x="136" y="3968"/>
                      <a:pt x="1437" y="3081"/>
                      <a:pt x="3033" y="2080"/>
                    </a:cubicBezTo>
                    <a:cubicBezTo>
                      <a:pt x="4712" y="928"/>
                      <a:pt x="6065" y="100"/>
                      <a:pt x="6065"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59"/>
              <p:cNvSpPr/>
              <p:nvPr/>
            </p:nvSpPr>
            <p:spPr>
              <a:xfrm>
                <a:off x="4487500" y="2166950"/>
                <a:ext cx="37000" cy="164825"/>
              </a:xfrm>
              <a:custGeom>
                <a:avLst/>
                <a:gdLst/>
                <a:ahLst/>
                <a:cxnLst/>
                <a:rect l="l" t="t" r="r" b="b"/>
                <a:pathLst>
                  <a:path w="1480" h="6593" extrusionOk="0">
                    <a:moveTo>
                      <a:pt x="1479" y="1"/>
                    </a:moveTo>
                    <a:cubicBezTo>
                      <a:pt x="1479" y="1"/>
                      <a:pt x="1053" y="1480"/>
                      <a:pt x="752" y="3234"/>
                    </a:cubicBezTo>
                    <a:cubicBezTo>
                      <a:pt x="326" y="5113"/>
                      <a:pt x="0" y="6592"/>
                      <a:pt x="126" y="6592"/>
                    </a:cubicBezTo>
                    <a:cubicBezTo>
                      <a:pt x="126" y="6592"/>
                      <a:pt x="427" y="5113"/>
                      <a:pt x="853" y="3359"/>
                    </a:cubicBezTo>
                    <a:cubicBezTo>
                      <a:pt x="1254" y="1480"/>
                      <a:pt x="1479" y="1"/>
                      <a:pt x="1479"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59"/>
              <p:cNvSpPr/>
              <p:nvPr/>
            </p:nvSpPr>
            <p:spPr>
              <a:xfrm>
                <a:off x="4422325" y="2222100"/>
                <a:ext cx="183000" cy="38875"/>
              </a:xfrm>
              <a:custGeom>
                <a:avLst/>
                <a:gdLst/>
                <a:ahLst/>
                <a:cxnLst/>
                <a:rect l="l" t="t" r="r" b="b"/>
                <a:pathLst>
                  <a:path w="7320" h="1555" extrusionOk="0">
                    <a:moveTo>
                      <a:pt x="1" y="0"/>
                    </a:moveTo>
                    <a:cubicBezTo>
                      <a:pt x="1" y="100"/>
                      <a:pt x="1680" y="401"/>
                      <a:pt x="3660" y="827"/>
                    </a:cubicBezTo>
                    <a:cubicBezTo>
                      <a:pt x="5640" y="1253"/>
                      <a:pt x="7319" y="1554"/>
                      <a:pt x="7319" y="1554"/>
                    </a:cubicBezTo>
                    <a:cubicBezTo>
                      <a:pt x="7319" y="1454"/>
                      <a:pt x="5640" y="1153"/>
                      <a:pt x="3660" y="727"/>
                    </a:cubicBezTo>
                    <a:cubicBezTo>
                      <a:pt x="1680" y="301"/>
                      <a:pt x="1" y="0"/>
                      <a:pt x="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59"/>
              <p:cNvSpPr/>
              <p:nvPr/>
            </p:nvSpPr>
            <p:spPr>
              <a:xfrm>
                <a:off x="4453675" y="2166950"/>
                <a:ext cx="28825" cy="31350"/>
              </a:xfrm>
              <a:custGeom>
                <a:avLst/>
                <a:gdLst/>
                <a:ahLst/>
                <a:cxnLst/>
                <a:rect l="l" t="t" r="r" b="b"/>
                <a:pathLst>
                  <a:path w="1153" h="1254" extrusionOk="0">
                    <a:moveTo>
                      <a:pt x="952" y="1"/>
                    </a:moveTo>
                    <a:lnTo>
                      <a:pt x="952" y="326"/>
                    </a:lnTo>
                    <a:lnTo>
                      <a:pt x="952" y="1098"/>
                    </a:lnTo>
                    <a:lnTo>
                      <a:pt x="952" y="1098"/>
                    </a:lnTo>
                    <a:cubicBezTo>
                      <a:pt x="462" y="837"/>
                      <a:pt x="0" y="727"/>
                      <a:pt x="0" y="727"/>
                    </a:cubicBezTo>
                    <a:lnTo>
                      <a:pt x="0" y="727"/>
                    </a:lnTo>
                    <a:cubicBezTo>
                      <a:pt x="0" y="727"/>
                      <a:pt x="426" y="953"/>
                      <a:pt x="1053" y="1254"/>
                    </a:cubicBezTo>
                    <a:lnTo>
                      <a:pt x="1153" y="1254"/>
                    </a:lnTo>
                    <a:lnTo>
                      <a:pt x="1153" y="1153"/>
                    </a:lnTo>
                    <a:cubicBezTo>
                      <a:pt x="1153" y="853"/>
                      <a:pt x="1053" y="527"/>
                      <a:pt x="1053" y="326"/>
                    </a:cubicBezTo>
                    <a:cubicBezTo>
                      <a:pt x="1053" y="101"/>
                      <a:pt x="1053" y="1"/>
                      <a:pt x="952"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59"/>
              <p:cNvSpPr/>
              <p:nvPr/>
            </p:nvSpPr>
            <p:spPr>
              <a:xfrm>
                <a:off x="4542625" y="2294775"/>
                <a:ext cx="28850" cy="31350"/>
              </a:xfrm>
              <a:custGeom>
                <a:avLst/>
                <a:gdLst/>
                <a:ahLst/>
                <a:cxnLst/>
                <a:rect l="l" t="t" r="r" b="b"/>
                <a:pathLst>
                  <a:path w="1154" h="1254" extrusionOk="0">
                    <a:moveTo>
                      <a:pt x="1" y="0"/>
                    </a:moveTo>
                    <a:lnTo>
                      <a:pt x="1" y="126"/>
                    </a:lnTo>
                    <a:cubicBezTo>
                      <a:pt x="1" y="426"/>
                      <a:pt x="1" y="752"/>
                      <a:pt x="101" y="953"/>
                    </a:cubicBezTo>
                    <a:lnTo>
                      <a:pt x="101" y="1254"/>
                    </a:lnTo>
                    <a:cubicBezTo>
                      <a:pt x="101" y="1254"/>
                      <a:pt x="201" y="1153"/>
                      <a:pt x="201" y="953"/>
                    </a:cubicBezTo>
                    <a:cubicBezTo>
                      <a:pt x="101" y="752"/>
                      <a:pt x="101" y="426"/>
                      <a:pt x="101" y="126"/>
                    </a:cubicBezTo>
                    <a:lnTo>
                      <a:pt x="101" y="126"/>
                    </a:lnTo>
                    <a:cubicBezTo>
                      <a:pt x="628" y="326"/>
                      <a:pt x="1154" y="527"/>
                      <a:pt x="1154" y="527"/>
                    </a:cubicBezTo>
                    <a:cubicBezTo>
                      <a:pt x="1154" y="426"/>
                      <a:pt x="728" y="226"/>
                      <a:pt x="10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59"/>
              <p:cNvSpPr/>
              <p:nvPr/>
            </p:nvSpPr>
            <p:spPr>
              <a:xfrm>
                <a:off x="4531975" y="2276600"/>
                <a:ext cx="21350" cy="23825"/>
              </a:xfrm>
              <a:custGeom>
                <a:avLst/>
                <a:gdLst/>
                <a:ahLst/>
                <a:cxnLst/>
                <a:rect l="l" t="t" r="r" b="b"/>
                <a:pathLst>
                  <a:path w="854" h="953" extrusionOk="0">
                    <a:moveTo>
                      <a:pt x="1" y="1"/>
                    </a:moveTo>
                    <a:lnTo>
                      <a:pt x="1" y="101"/>
                    </a:lnTo>
                    <a:lnTo>
                      <a:pt x="1" y="727"/>
                    </a:lnTo>
                    <a:cubicBezTo>
                      <a:pt x="101" y="853"/>
                      <a:pt x="101" y="953"/>
                      <a:pt x="101" y="953"/>
                    </a:cubicBezTo>
                    <a:lnTo>
                      <a:pt x="101" y="727"/>
                    </a:lnTo>
                    <a:lnTo>
                      <a:pt x="101" y="250"/>
                    </a:lnTo>
                    <a:lnTo>
                      <a:pt x="101" y="250"/>
                    </a:lnTo>
                    <a:cubicBezTo>
                      <a:pt x="491" y="342"/>
                      <a:pt x="853" y="427"/>
                      <a:pt x="853" y="427"/>
                    </a:cubicBezTo>
                    <a:cubicBezTo>
                      <a:pt x="853" y="427"/>
                      <a:pt x="527" y="226"/>
                      <a:pt x="101" y="101"/>
                    </a:cubicBezTo>
                    <a:lnTo>
                      <a:pt x="1"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59"/>
              <p:cNvSpPr/>
              <p:nvPr/>
            </p:nvSpPr>
            <p:spPr>
              <a:xfrm>
                <a:off x="4558300" y="2182625"/>
                <a:ext cx="23200" cy="28850"/>
              </a:xfrm>
              <a:custGeom>
                <a:avLst/>
                <a:gdLst/>
                <a:ahLst/>
                <a:cxnLst/>
                <a:rect l="l" t="t" r="r" b="b"/>
                <a:pathLst>
                  <a:path w="928" h="1154" extrusionOk="0">
                    <a:moveTo>
                      <a:pt x="527" y="0"/>
                    </a:moveTo>
                    <a:lnTo>
                      <a:pt x="527" y="0"/>
                    </a:lnTo>
                    <a:cubicBezTo>
                      <a:pt x="527" y="0"/>
                      <a:pt x="301" y="426"/>
                      <a:pt x="1" y="1053"/>
                    </a:cubicBezTo>
                    <a:lnTo>
                      <a:pt x="1" y="1153"/>
                    </a:lnTo>
                    <a:lnTo>
                      <a:pt x="101" y="1153"/>
                    </a:lnTo>
                    <a:cubicBezTo>
                      <a:pt x="427" y="1153"/>
                      <a:pt x="727" y="1153"/>
                      <a:pt x="928" y="1053"/>
                    </a:cubicBezTo>
                    <a:lnTo>
                      <a:pt x="151" y="1053"/>
                    </a:lnTo>
                    <a:cubicBezTo>
                      <a:pt x="437" y="471"/>
                      <a:pt x="527" y="0"/>
                      <a:pt x="527"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59"/>
              <p:cNvSpPr/>
              <p:nvPr/>
            </p:nvSpPr>
            <p:spPr>
              <a:xfrm>
                <a:off x="4542625" y="2200775"/>
                <a:ext cx="20725" cy="21350"/>
              </a:xfrm>
              <a:custGeom>
                <a:avLst/>
                <a:gdLst/>
                <a:ahLst/>
                <a:cxnLst/>
                <a:rect l="l" t="t" r="r" b="b"/>
                <a:pathLst>
                  <a:path w="829" h="854" extrusionOk="0">
                    <a:moveTo>
                      <a:pt x="302" y="1"/>
                    </a:moveTo>
                    <a:lnTo>
                      <a:pt x="302" y="1"/>
                    </a:lnTo>
                    <a:cubicBezTo>
                      <a:pt x="302" y="1"/>
                      <a:pt x="201" y="327"/>
                      <a:pt x="1" y="753"/>
                    </a:cubicBezTo>
                    <a:lnTo>
                      <a:pt x="1" y="853"/>
                    </a:lnTo>
                    <a:lnTo>
                      <a:pt x="628" y="853"/>
                    </a:lnTo>
                    <a:lnTo>
                      <a:pt x="828" y="753"/>
                    </a:lnTo>
                    <a:lnTo>
                      <a:pt x="148" y="753"/>
                    </a:lnTo>
                    <a:cubicBezTo>
                      <a:pt x="320" y="380"/>
                      <a:pt x="417" y="116"/>
                      <a:pt x="302"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59"/>
              <p:cNvSpPr/>
              <p:nvPr/>
            </p:nvSpPr>
            <p:spPr>
              <a:xfrm>
                <a:off x="4427975" y="2276600"/>
                <a:ext cx="31350" cy="28850"/>
              </a:xfrm>
              <a:custGeom>
                <a:avLst/>
                <a:gdLst/>
                <a:ahLst/>
                <a:cxnLst/>
                <a:rect l="l" t="t" r="r" b="b"/>
                <a:pathLst>
                  <a:path w="1254" h="1154" extrusionOk="0">
                    <a:moveTo>
                      <a:pt x="301" y="1"/>
                    </a:moveTo>
                    <a:cubicBezTo>
                      <a:pt x="101" y="101"/>
                      <a:pt x="1" y="101"/>
                      <a:pt x="1" y="101"/>
                    </a:cubicBezTo>
                    <a:lnTo>
                      <a:pt x="1096" y="101"/>
                    </a:lnTo>
                    <a:cubicBezTo>
                      <a:pt x="907" y="682"/>
                      <a:pt x="727" y="1153"/>
                      <a:pt x="727" y="1153"/>
                    </a:cubicBezTo>
                    <a:cubicBezTo>
                      <a:pt x="828" y="1153"/>
                      <a:pt x="1028" y="627"/>
                      <a:pt x="1254" y="101"/>
                    </a:cubicBezTo>
                    <a:lnTo>
                      <a:pt x="1254"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59"/>
              <p:cNvSpPr/>
              <p:nvPr/>
            </p:nvSpPr>
            <p:spPr>
              <a:xfrm>
                <a:off x="4453675" y="2266575"/>
                <a:ext cx="23825" cy="18650"/>
              </a:xfrm>
              <a:custGeom>
                <a:avLst/>
                <a:gdLst/>
                <a:ahLst/>
                <a:cxnLst/>
                <a:rect l="l" t="t" r="r" b="b"/>
                <a:pathLst>
                  <a:path w="953" h="746" extrusionOk="0">
                    <a:moveTo>
                      <a:pt x="226" y="1"/>
                    </a:moveTo>
                    <a:cubicBezTo>
                      <a:pt x="100" y="101"/>
                      <a:pt x="0" y="101"/>
                      <a:pt x="0" y="101"/>
                    </a:cubicBezTo>
                    <a:lnTo>
                      <a:pt x="701" y="101"/>
                    </a:lnTo>
                    <a:cubicBezTo>
                      <a:pt x="610" y="455"/>
                      <a:pt x="526" y="727"/>
                      <a:pt x="526" y="727"/>
                    </a:cubicBezTo>
                    <a:cubicBezTo>
                      <a:pt x="526" y="740"/>
                      <a:pt x="529" y="746"/>
                      <a:pt x="535" y="746"/>
                    </a:cubicBezTo>
                    <a:cubicBezTo>
                      <a:pt x="575" y="746"/>
                      <a:pt x="742" y="452"/>
                      <a:pt x="852" y="101"/>
                    </a:cubicBezTo>
                    <a:lnTo>
                      <a:pt x="952"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59"/>
              <p:cNvSpPr/>
              <p:nvPr/>
            </p:nvSpPr>
            <p:spPr>
              <a:xfrm>
                <a:off x="4438000" y="2216450"/>
                <a:ext cx="21325" cy="21325"/>
              </a:xfrm>
              <a:custGeom>
                <a:avLst/>
                <a:gdLst/>
                <a:ahLst/>
                <a:cxnLst/>
                <a:rect l="l" t="t" r="r" b="b"/>
                <a:pathLst>
                  <a:path w="853" h="853" extrusionOk="0">
                    <a:moveTo>
                      <a:pt x="101" y="1"/>
                    </a:moveTo>
                    <a:cubicBezTo>
                      <a:pt x="101" y="1"/>
                      <a:pt x="101" y="126"/>
                      <a:pt x="226" y="226"/>
                    </a:cubicBezTo>
                    <a:cubicBezTo>
                      <a:pt x="317" y="226"/>
                      <a:pt x="489" y="389"/>
                      <a:pt x="595" y="495"/>
                    </a:cubicBezTo>
                    <a:lnTo>
                      <a:pt x="595" y="495"/>
                    </a:lnTo>
                    <a:cubicBezTo>
                      <a:pt x="257" y="675"/>
                      <a:pt x="1" y="853"/>
                      <a:pt x="1" y="853"/>
                    </a:cubicBezTo>
                    <a:cubicBezTo>
                      <a:pt x="101" y="853"/>
                      <a:pt x="427" y="752"/>
                      <a:pt x="727" y="527"/>
                    </a:cubicBezTo>
                    <a:lnTo>
                      <a:pt x="853" y="527"/>
                    </a:lnTo>
                    <a:lnTo>
                      <a:pt x="727" y="427"/>
                    </a:lnTo>
                    <a:cubicBezTo>
                      <a:pt x="627" y="326"/>
                      <a:pt x="427" y="226"/>
                      <a:pt x="326" y="126"/>
                    </a:cubicBezTo>
                    <a:cubicBezTo>
                      <a:pt x="226" y="1"/>
                      <a:pt x="101" y="1"/>
                      <a:pt x="10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59"/>
              <p:cNvSpPr/>
              <p:nvPr/>
            </p:nvSpPr>
            <p:spPr>
              <a:xfrm>
                <a:off x="4511300" y="2174700"/>
                <a:ext cx="20700" cy="21100"/>
              </a:xfrm>
              <a:custGeom>
                <a:avLst/>
                <a:gdLst/>
                <a:ahLst/>
                <a:cxnLst/>
                <a:rect l="l" t="t" r="r" b="b"/>
                <a:pathLst>
                  <a:path w="828" h="844" extrusionOk="0">
                    <a:moveTo>
                      <a:pt x="7" y="1"/>
                    </a:moveTo>
                    <a:cubicBezTo>
                      <a:pt x="3" y="1"/>
                      <a:pt x="1" y="6"/>
                      <a:pt x="1" y="16"/>
                    </a:cubicBezTo>
                    <a:cubicBezTo>
                      <a:pt x="1" y="16"/>
                      <a:pt x="1" y="317"/>
                      <a:pt x="201" y="743"/>
                    </a:cubicBezTo>
                    <a:lnTo>
                      <a:pt x="201" y="843"/>
                    </a:lnTo>
                    <a:lnTo>
                      <a:pt x="302" y="743"/>
                    </a:lnTo>
                    <a:cubicBezTo>
                      <a:pt x="527" y="643"/>
                      <a:pt x="627" y="417"/>
                      <a:pt x="728" y="317"/>
                    </a:cubicBezTo>
                    <a:cubicBezTo>
                      <a:pt x="828" y="217"/>
                      <a:pt x="828" y="117"/>
                      <a:pt x="828" y="117"/>
                    </a:cubicBezTo>
                    <a:lnTo>
                      <a:pt x="828" y="117"/>
                    </a:lnTo>
                    <a:lnTo>
                      <a:pt x="627" y="317"/>
                    </a:lnTo>
                    <a:cubicBezTo>
                      <a:pt x="541" y="317"/>
                      <a:pt x="454" y="486"/>
                      <a:pt x="287" y="596"/>
                    </a:cubicBezTo>
                    <a:lnTo>
                      <a:pt x="287" y="596"/>
                    </a:lnTo>
                    <a:cubicBezTo>
                      <a:pt x="194" y="316"/>
                      <a:pt x="41" y="1"/>
                      <a:pt x="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59"/>
              <p:cNvSpPr/>
              <p:nvPr/>
            </p:nvSpPr>
            <p:spPr>
              <a:xfrm>
                <a:off x="4482475" y="2292275"/>
                <a:ext cx="20725" cy="21325"/>
              </a:xfrm>
              <a:custGeom>
                <a:avLst/>
                <a:gdLst/>
                <a:ahLst/>
                <a:cxnLst/>
                <a:rect l="l" t="t" r="r" b="b"/>
                <a:pathLst>
                  <a:path w="829" h="853" extrusionOk="0">
                    <a:moveTo>
                      <a:pt x="628" y="0"/>
                    </a:moveTo>
                    <a:lnTo>
                      <a:pt x="527" y="100"/>
                    </a:lnTo>
                    <a:cubicBezTo>
                      <a:pt x="327" y="226"/>
                      <a:pt x="201" y="426"/>
                      <a:pt x="101" y="526"/>
                    </a:cubicBezTo>
                    <a:cubicBezTo>
                      <a:pt x="1" y="627"/>
                      <a:pt x="1" y="727"/>
                      <a:pt x="1" y="727"/>
                    </a:cubicBezTo>
                    <a:cubicBezTo>
                      <a:pt x="1" y="727"/>
                      <a:pt x="101" y="627"/>
                      <a:pt x="201" y="526"/>
                    </a:cubicBezTo>
                    <a:cubicBezTo>
                      <a:pt x="308" y="526"/>
                      <a:pt x="397" y="381"/>
                      <a:pt x="545" y="276"/>
                    </a:cubicBezTo>
                    <a:lnTo>
                      <a:pt x="545" y="276"/>
                    </a:lnTo>
                    <a:cubicBezTo>
                      <a:pt x="649" y="562"/>
                      <a:pt x="828" y="852"/>
                      <a:pt x="828" y="852"/>
                    </a:cubicBezTo>
                    <a:cubicBezTo>
                      <a:pt x="828" y="852"/>
                      <a:pt x="828" y="526"/>
                      <a:pt x="628" y="100"/>
                    </a:cubicBezTo>
                    <a:lnTo>
                      <a:pt x="628"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59"/>
              <p:cNvSpPr/>
              <p:nvPr/>
            </p:nvSpPr>
            <p:spPr>
              <a:xfrm>
                <a:off x="4558300" y="2240250"/>
                <a:ext cx="18200" cy="23225"/>
              </a:xfrm>
              <a:custGeom>
                <a:avLst/>
                <a:gdLst/>
                <a:ahLst/>
                <a:cxnLst/>
                <a:rect l="l" t="t" r="r" b="b"/>
                <a:pathLst>
                  <a:path w="728" h="929" extrusionOk="0">
                    <a:moveTo>
                      <a:pt x="727" y="1"/>
                    </a:moveTo>
                    <a:cubicBezTo>
                      <a:pt x="727" y="1"/>
                      <a:pt x="427" y="201"/>
                      <a:pt x="1" y="427"/>
                    </a:cubicBezTo>
                    <a:lnTo>
                      <a:pt x="1" y="527"/>
                    </a:lnTo>
                    <a:lnTo>
                      <a:pt x="101" y="527"/>
                    </a:lnTo>
                    <a:cubicBezTo>
                      <a:pt x="201" y="628"/>
                      <a:pt x="427" y="728"/>
                      <a:pt x="527" y="828"/>
                    </a:cubicBezTo>
                    <a:cubicBezTo>
                      <a:pt x="727" y="828"/>
                      <a:pt x="727" y="928"/>
                      <a:pt x="727" y="928"/>
                    </a:cubicBezTo>
                    <a:cubicBezTo>
                      <a:pt x="727" y="828"/>
                      <a:pt x="727" y="828"/>
                      <a:pt x="627" y="728"/>
                    </a:cubicBezTo>
                    <a:cubicBezTo>
                      <a:pt x="542" y="643"/>
                      <a:pt x="368" y="558"/>
                      <a:pt x="196" y="474"/>
                    </a:cubicBezTo>
                    <a:lnTo>
                      <a:pt x="196" y="474"/>
                    </a:lnTo>
                    <a:cubicBezTo>
                      <a:pt x="557" y="257"/>
                      <a:pt x="727" y="1"/>
                      <a:pt x="7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59"/>
              <p:cNvSpPr/>
              <p:nvPr/>
            </p:nvSpPr>
            <p:spPr>
              <a:xfrm>
                <a:off x="4503175" y="2193275"/>
                <a:ext cx="31350" cy="31350"/>
              </a:xfrm>
              <a:custGeom>
                <a:avLst/>
                <a:gdLst/>
                <a:ahLst/>
                <a:cxnLst/>
                <a:rect l="l" t="t" r="r" b="b"/>
                <a:pathLst>
                  <a:path w="1254" h="1254" extrusionOk="0">
                    <a:moveTo>
                      <a:pt x="0" y="0"/>
                    </a:moveTo>
                    <a:cubicBezTo>
                      <a:pt x="0" y="1"/>
                      <a:pt x="125" y="527"/>
                      <a:pt x="326" y="1153"/>
                    </a:cubicBezTo>
                    <a:lnTo>
                      <a:pt x="326" y="1253"/>
                    </a:lnTo>
                    <a:lnTo>
                      <a:pt x="426" y="1153"/>
                    </a:lnTo>
                    <a:cubicBezTo>
                      <a:pt x="627" y="928"/>
                      <a:pt x="852" y="727"/>
                      <a:pt x="1053" y="627"/>
                    </a:cubicBezTo>
                    <a:cubicBezTo>
                      <a:pt x="1153" y="426"/>
                      <a:pt x="1253" y="426"/>
                      <a:pt x="1253" y="301"/>
                    </a:cubicBezTo>
                    <a:lnTo>
                      <a:pt x="1253" y="301"/>
                    </a:lnTo>
                    <a:cubicBezTo>
                      <a:pt x="1253" y="301"/>
                      <a:pt x="1153" y="426"/>
                      <a:pt x="952" y="527"/>
                    </a:cubicBezTo>
                    <a:cubicBezTo>
                      <a:pt x="858" y="715"/>
                      <a:pt x="654" y="815"/>
                      <a:pt x="380" y="1013"/>
                    </a:cubicBezTo>
                    <a:lnTo>
                      <a:pt x="380" y="1013"/>
                    </a:lnTo>
                    <a:cubicBezTo>
                      <a:pt x="193" y="450"/>
                      <a:pt x="0" y="1"/>
                      <a:pt x="0"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59"/>
              <p:cNvSpPr/>
              <p:nvPr/>
            </p:nvSpPr>
            <p:spPr>
              <a:xfrm>
                <a:off x="4464325" y="2213950"/>
                <a:ext cx="28850" cy="31350"/>
              </a:xfrm>
              <a:custGeom>
                <a:avLst/>
                <a:gdLst/>
                <a:ahLst/>
                <a:cxnLst/>
                <a:rect l="l" t="t" r="r" b="b"/>
                <a:pathLst>
                  <a:path w="1154" h="1254" extrusionOk="0">
                    <a:moveTo>
                      <a:pt x="301" y="0"/>
                    </a:moveTo>
                    <a:cubicBezTo>
                      <a:pt x="301" y="0"/>
                      <a:pt x="301" y="101"/>
                      <a:pt x="526" y="326"/>
                    </a:cubicBezTo>
                    <a:cubicBezTo>
                      <a:pt x="618" y="418"/>
                      <a:pt x="793" y="593"/>
                      <a:pt x="995" y="871"/>
                    </a:cubicBezTo>
                    <a:lnTo>
                      <a:pt x="995" y="871"/>
                    </a:lnTo>
                    <a:cubicBezTo>
                      <a:pt x="400" y="1065"/>
                      <a:pt x="0" y="1253"/>
                      <a:pt x="0" y="1253"/>
                    </a:cubicBezTo>
                    <a:cubicBezTo>
                      <a:pt x="0" y="1253"/>
                      <a:pt x="526" y="1153"/>
                      <a:pt x="1053" y="953"/>
                    </a:cubicBezTo>
                    <a:lnTo>
                      <a:pt x="1153" y="953"/>
                    </a:lnTo>
                    <a:lnTo>
                      <a:pt x="1153" y="852"/>
                    </a:lnTo>
                    <a:cubicBezTo>
                      <a:pt x="927" y="627"/>
                      <a:pt x="727" y="426"/>
                      <a:pt x="526" y="226"/>
                    </a:cubicBezTo>
                    <a:cubicBezTo>
                      <a:pt x="426" y="101"/>
                      <a:pt x="301" y="0"/>
                      <a:pt x="30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59"/>
              <p:cNvSpPr/>
              <p:nvPr/>
            </p:nvSpPr>
            <p:spPr>
              <a:xfrm>
                <a:off x="4485000" y="2258425"/>
                <a:ext cx="31350" cy="28850"/>
              </a:xfrm>
              <a:custGeom>
                <a:avLst/>
                <a:gdLst/>
                <a:ahLst/>
                <a:cxnLst/>
                <a:rect l="l" t="t" r="r" b="b"/>
                <a:pathLst>
                  <a:path w="1254" h="1154" extrusionOk="0">
                    <a:moveTo>
                      <a:pt x="226" y="627"/>
                    </a:moveTo>
                    <a:lnTo>
                      <a:pt x="226" y="627"/>
                    </a:lnTo>
                    <a:cubicBezTo>
                      <a:pt x="0" y="728"/>
                      <a:pt x="0" y="828"/>
                      <a:pt x="0" y="828"/>
                    </a:cubicBezTo>
                    <a:lnTo>
                      <a:pt x="226" y="627"/>
                    </a:lnTo>
                    <a:close/>
                    <a:moveTo>
                      <a:pt x="852" y="1"/>
                    </a:moveTo>
                    <a:cubicBezTo>
                      <a:pt x="527" y="201"/>
                      <a:pt x="326" y="427"/>
                      <a:pt x="226" y="627"/>
                    </a:cubicBezTo>
                    <a:cubicBezTo>
                      <a:pt x="409" y="536"/>
                      <a:pt x="592" y="361"/>
                      <a:pt x="871" y="159"/>
                    </a:cubicBezTo>
                    <a:lnTo>
                      <a:pt x="871" y="159"/>
                    </a:lnTo>
                    <a:cubicBezTo>
                      <a:pt x="1059" y="754"/>
                      <a:pt x="1153" y="1154"/>
                      <a:pt x="1153" y="1154"/>
                    </a:cubicBezTo>
                    <a:cubicBezTo>
                      <a:pt x="1253" y="1154"/>
                      <a:pt x="1153" y="627"/>
                      <a:pt x="953"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59"/>
              <p:cNvSpPr/>
              <p:nvPr/>
            </p:nvSpPr>
            <p:spPr>
              <a:xfrm>
                <a:off x="4524475" y="2236775"/>
                <a:ext cx="31350" cy="29825"/>
              </a:xfrm>
              <a:custGeom>
                <a:avLst/>
                <a:gdLst/>
                <a:ahLst/>
                <a:cxnLst/>
                <a:rect l="l" t="t" r="r" b="b"/>
                <a:pathLst>
                  <a:path w="1254" h="1193" extrusionOk="0">
                    <a:moveTo>
                      <a:pt x="1148" y="0"/>
                    </a:moveTo>
                    <a:cubicBezTo>
                      <a:pt x="964" y="0"/>
                      <a:pt x="559" y="93"/>
                      <a:pt x="100" y="240"/>
                    </a:cubicBezTo>
                    <a:lnTo>
                      <a:pt x="0" y="240"/>
                    </a:lnTo>
                    <a:lnTo>
                      <a:pt x="100" y="340"/>
                    </a:lnTo>
                    <a:cubicBezTo>
                      <a:pt x="301" y="666"/>
                      <a:pt x="526" y="867"/>
                      <a:pt x="627" y="967"/>
                    </a:cubicBezTo>
                    <a:cubicBezTo>
                      <a:pt x="827" y="1193"/>
                      <a:pt x="927" y="1193"/>
                      <a:pt x="927" y="1193"/>
                    </a:cubicBezTo>
                    <a:cubicBezTo>
                      <a:pt x="927" y="1193"/>
                      <a:pt x="827" y="1067"/>
                      <a:pt x="727" y="967"/>
                    </a:cubicBezTo>
                    <a:cubicBezTo>
                      <a:pt x="633" y="779"/>
                      <a:pt x="428" y="590"/>
                      <a:pt x="237" y="298"/>
                    </a:cubicBezTo>
                    <a:lnTo>
                      <a:pt x="237" y="298"/>
                    </a:lnTo>
                    <a:cubicBezTo>
                      <a:pt x="802" y="126"/>
                      <a:pt x="1253" y="40"/>
                      <a:pt x="1253" y="40"/>
                    </a:cubicBezTo>
                    <a:cubicBezTo>
                      <a:pt x="1253" y="13"/>
                      <a:pt x="1216" y="0"/>
                      <a:pt x="1148"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0" name="Google Shape;9430;p59"/>
            <p:cNvGrpSpPr/>
            <p:nvPr/>
          </p:nvGrpSpPr>
          <p:grpSpPr>
            <a:xfrm>
              <a:off x="8058163" y="4260938"/>
              <a:ext cx="363425" cy="391625"/>
              <a:chOff x="6486688" y="4948425"/>
              <a:chExt cx="363425" cy="391625"/>
            </a:xfrm>
          </p:grpSpPr>
          <p:sp>
            <p:nvSpPr>
              <p:cNvPr id="9431" name="Google Shape;9431;p59"/>
              <p:cNvSpPr/>
              <p:nvPr/>
            </p:nvSpPr>
            <p:spPr>
              <a:xfrm rot="5400000" flipH="1">
                <a:off x="6545600" y="4959688"/>
                <a:ext cx="237475" cy="355300"/>
              </a:xfrm>
              <a:custGeom>
                <a:avLst/>
                <a:gdLst/>
                <a:ahLst/>
                <a:cxnLst/>
                <a:rect l="l" t="t" r="r" b="b"/>
                <a:pathLst>
                  <a:path w="9499" h="14212" extrusionOk="0">
                    <a:moveTo>
                      <a:pt x="100" y="1"/>
                    </a:moveTo>
                    <a:cubicBezTo>
                      <a:pt x="0" y="101"/>
                      <a:pt x="2080" y="3234"/>
                      <a:pt x="4587" y="7194"/>
                    </a:cubicBezTo>
                    <a:cubicBezTo>
                      <a:pt x="7193" y="11079"/>
                      <a:pt x="9298" y="14211"/>
                      <a:pt x="9399" y="14211"/>
                    </a:cubicBezTo>
                    <a:cubicBezTo>
                      <a:pt x="9499" y="14086"/>
                      <a:pt x="7419" y="10953"/>
                      <a:pt x="4787" y="6993"/>
                    </a:cubicBezTo>
                    <a:cubicBezTo>
                      <a:pt x="2281" y="3134"/>
                      <a:pt x="100" y="1"/>
                      <a:pt x="100"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59"/>
              <p:cNvSpPr/>
              <p:nvPr/>
            </p:nvSpPr>
            <p:spPr>
              <a:xfrm rot="5400000" flipH="1">
                <a:off x="6519525" y="5040788"/>
                <a:ext cx="326475" cy="214400"/>
              </a:xfrm>
              <a:custGeom>
                <a:avLst/>
                <a:gdLst/>
                <a:ahLst/>
                <a:cxnLst/>
                <a:rect l="l" t="t" r="r" b="b"/>
                <a:pathLst>
                  <a:path w="13059" h="8576" extrusionOk="0">
                    <a:moveTo>
                      <a:pt x="12958" y="0"/>
                    </a:moveTo>
                    <a:cubicBezTo>
                      <a:pt x="12958" y="0"/>
                      <a:pt x="10025" y="1880"/>
                      <a:pt x="6492" y="4186"/>
                    </a:cubicBezTo>
                    <a:cubicBezTo>
                      <a:pt x="2833" y="6592"/>
                      <a:pt x="0" y="8471"/>
                      <a:pt x="0" y="8572"/>
                    </a:cubicBezTo>
                    <a:cubicBezTo>
                      <a:pt x="0" y="8574"/>
                      <a:pt x="2" y="8575"/>
                      <a:pt x="6" y="8575"/>
                    </a:cubicBezTo>
                    <a:cubicBezTo>
                      <a:pt x="156" y="8575"/>
                      <a:pt x="3124" y="6731"/>
                      <a:pt x="6592" y="4386"/>
                    </a:cubicBezTo>
                    <a:cubicBezTo>
                      <a:pt x="10126" y="2105"/>
                      <a:pt x="13058" y="100"/>
                      <a:pt x="12958"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59"/>
              <p:cNvSpPr/>
              <p:nvPr/>
            </p:nvSpPr>
            <p:spPr>
              <a:xfrm rot="5400000" flipH="1">
                <a:off x="6632063" y="4977875"/>
                <a:ext cx="78325" cy="357775"/>
              </a:xfrm>
              <a:custGeom>
                <a:avLst/>
                <a:gdLst/>
                <a:ahLst/>
                <a:cxnLst/>
                <a:rect l="l" t="t" r="r" b="b"/>
                <a:pathLst>
                  <a:path w="3133" h="14311" extrusionOk="0">
                    <a:moveTo>
                      <a:pt x="3008" y="0"/>
                    </a:moveTo>
                    <a:cubicBezTo>
                      <a:pt x="2907" y="0"/>
                      <a:pt x="2181" y="3258"/>
                      <a:pt x="1454" y="7118"/>
                    </a:cubicBezTo>
                    <a:cubicBezTo>
                      <a:pt x="627" y="11078"/>
                      <a:pt x="0" y="14311"/>
                      <a:pt x="100" y="14311"/>
                    </a:cubicBezTo>
                    <a:cubicBezTo>
                      <a:pt x="100" y="14311"/>
                      <a:pt x="827" y="11178"/>
                      <a:pt x="1654" y="7218"/>
                    </a:cubicBezTo>
                    <a:cubicBezTo>
                      <a:pt x="2506" y="3258"/>
                      <a:pt x="3133" y="0"/>
                      <a:pt x="3008"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59"/>
              <p:cNvSpPr/>
              <p:nvPr/>
            </p:nvSpPr>
            <p:spPr>
              <a:xfrm rot="5400000" flipH="1">
                <a:off x="6493450" y="5103688"/>
                <a:ext cx="391625" cy="81100"/>
              </a:xfrm>
              <a:custGeom>
                <a:avLst/>
                <a:gdLst/>
                <a:ahLst/>
                <a:cxnLst/>
                <a:rect l="l" t="t" r="r" b="b"/>
                <a:pathLst>
                  <a:path w="15665" h="3244" extrusionOk="0">
                    <a:moveTo>
                      <a:pt x="126" y="0"/>
                    </a:moveTo>
                    <a:lnTo>
                      <a:pt x="126" y="0"/>
                    </a:lnTo>
                    <a:cubicBezTo>
                      <a:pt x="1" y="100"/>
                      <a:pt x="3560" y="952"/>
                      <a:pt x="7845" y="1780"/>
                    </a:cubicBezTo>
                    <a:cubicBezTo>
                      <a:pt x="11829" y="2642"/>
                      <a:pt x="15163" y="3244"/>
                      <a:pt x="15613" y="3244"/>
                    </a:cubicBezTo>
                    <a:cubicBezTo>
                      <a:pt x="15647" y="3244"/>
                      <a:pt x="15665" y="3240"/>
                      <a:pt x="15665" y="3233"/>
                    </a:cubicBezTo>
                    <a:cubicBezTo>
                      <a:pt x="15665" y="3233"/>
                      <a:pt x="12231" y="2406"/>
                      <a:pt x="7946" y="1579"/>
                    </a:cubicBezTo>
                    <a:cubicBezTo>
                      <a:pt x="3560" y="627"/>
                      <a:pt x="126" y="0"/>
                      <a:pt x="126"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59"/>
              <p:cNvSpPr/>
              <p:nvPr/>
            </p:nvSpPr>
            <p:spPr>
              <a:xfrm rot="5400000" flipH="1">
                <a:off x="6783363" y="5207500"/>
                <a:ext cx="62675" cy="70825"/>
              </a:xfrm>
              <a:custGeom>
                <a:avLst/>
                <a:gdLst/>
                <a:ahLst/>
                <a:cxnLst/>
                <a:rect l="l" t="t" r="r" b="b"/>
                <a:pathLst>
                  <a:path w="2507" h="2833" extrusionOk="0">
                    <a:moveTo>
                      <a:pt x="2181" y="0"/>
                    </a:moveTo>
                    <a:lnTo>
                      <a:pt x="2181" y="752"/>
                    </a:lnTo>
                    <a:lnTo>
                      <a:pt x="2181" y="2426"/>
                    </a:lnTo>
                    <a:lnTo>
                      <a:pt x="2181" y="2426"/>
                    </a:lnTo>
                    <a:cubicBezTo>
                      <a:pt x="1142" y="2010"/>
                      <a:pt x="292" y="1665"/>
                      <a:pt x="57" y="1665"/>
                    </a:cubicBezTo>
                    <a:cubicBezTo>
                      <a:pt x="29" y="1665"/>
                      <a:pt x="10" y="1669"/>
                      <a:pt x="0" y="1679"/>
                    </a:cubicBezTo>
                    <a:cubicBezTo>
                      <a:pt x="0" y="1779"/>
                      <a:pt x="1028" y="2206"/>
                      <a:pt x="2281" y="2732"/>
                    </a:cubicBezTo>
                    <a:lnTo>
                      <a:pt x="2506" y="2832"/>
                    </a:lnTo>
                    <a:lnTo>
                      <a:pt x="2506" y="2632"/>
                    </a:lnTo>
                    <a:lnTo>
                      <a:pt x="2506" y="2506"/>
                    </a:lnTo>
                    <a:cubicBezTo>
                      <a:pt x="2506" y="1779"/>
                      <a:pt x="2381" y="1153"/>
                      <a:pt x="2381" y="752"/>
                    </a:cubicBezTo>
                    <a:cubicBezTo>
                      <a:pt x="2281" y="326"/>
                      <a:pt x="2281" y="0"/>
                      <a:pt x="218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59"/>
              <p:cNvSpPr/>
              <p:nvPr/>
            </p:nvSpPr>
            <p:spPr>
              <a:xfrm rot="5400000" flipH="1">
                <a:off x="6508000" y="5016088"/>
                <a:ext cx="62675" cy="67700"/>
              </a:xfrm>
              <a:custGeom>
                <a:avLst/>
                <a:gdLst/>
                <a:ahLst/>
                <a:cxnLst/>
                <a:rect l="l" t="t" r="r" b="b"/>
                <a:pathLst>
                  <a:path w="2507" h="2708" extrusionOk="0">
                    <a:moveTo>
                      <a:pt x="101" y="1"/>
                    </a:moveTo>
                    <a:lnTo>
                      <a:pt x="101" y="101"/>
                    </a:lnTo>
                    <a:lnTo>
                      <a:pt x="101" y="201"/>
                    </a:lnTo>
                    <a:cubicBezTo>
                      <a:pt x="1" y="953"/>
                      <a:pt x="101" y="1580"/>
                      <a:pt x="201" y="1981"/>
                    </a:cubicBezTo>
                    <a:cubicBezTo>
                      <a:pt x="201" y="2507"/>
                      <a:pt x="301" y="2708"/>
                      <a:pt x="301" y="2708"/>
                    </a:cubicBezTo>
                    <a:cubicBezTo>
                      <a:pt x="301" y="2708"/>
                      <a:pt x="427" y="2407"/>
                      <a:pt x="301" y="1981"/>
                    </a:cubicBezTo>
                    <a:lnTo>
                      <a:pt x="301" y="400"/>
                    </a:lnTo>
                    <a:lnTo>
                      <a:pt x="301" y="400"/>
                    </a:lnTo>
                    <a:cubicBezTo>
                      <a:pt x="1395" y="800"/>
                      <a:pt x="2258" y="1072"/>
                      <a:pt x="2461" y="1072"/>
                    </a:cubicBezTo>
                    <a:cubicBezTo>
                      <a:pt x="2491" y="1072"/>
                      <a:pt x="2507" y="1066"/>
                      <a:pt x="2507" y="1053"/>
                    </a:cubicBezTo>
                    <a:cubicBezTo>
                      <a:pt x="2507" y="1053"/>
                      <a:pt x="1554" y="527"/>
                      <a:pt x="20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59"/>
              <p:cNvSpPr/>
              <p:nvPr/>
            </p:nvSpPr>
            <p:spPr>
              <a:xfrm rot="5400000" flipH="1">
                <a:off x="6564063" y="5056500"/>
                <a:ext cx="41375" cy="49525"/>
              </a:xfrm>
              <a:custGeom>
                <a:avLst/>
                <a:gdLst/>
                <a:ahLst/>
                <a:cxnLst/>
                <a:rect l="l" t="t" r="r" b="b"/>
                <a:pathLst>
                  <a:path w="1655" h="1981" extrusionOk="0">
                    <a:moveTo>
                      <a:pt x="0" y="0"/>
                    </a:moveTo>
                    <a:lnTo>
                      <a:pt x="0" y="201"/>
                    </a:lnTo>
                    <a:cubicBezTo>
                      <a:pt x="0" y="727"/>
                      <a:pt x="0" y="1153"/>
                      <a:pt x="101" y="1454"/>
                    </a:cubicBezTo>
                    <a:cubicBezTo>
                      <a:pt x="101" y="1780"/>
                      <a:pt x="101" y="1980"/>
                      <a:pt x="201" y="1980"/>
                    </a:cubicBezTo>
                    <a:lnTo>
                      <a:pt x="201" y="1454"/>
                    </a:lnTo>
                    <a:lnTo>
                      <a:pt x="201" y="340"/>
                    </a:lnTo>
                    <a:lnTo>
                      <a:pt x="201" y="340"/>
                    </a:lnTo>
                    <a:cubicBezTo>
                      <a:pt x="877" y="607"/>
                      <a:pt x="1466" y="847"/>
                      <a:pt x="1617" y="847"/>
                    </a:cubicBezTo>
                    <a:cubicBezTo>
                      <a:pt x="1642" y="847"/>
                      <a:pt x="1655" y="841"/>
                      <a:pt x="1655" y="827"/>
                    </a:cubicBezTo>
                    <a:cubicBezTo>
                      <a:pt x="1655" y="727"/>
                      <a:pt x="1028" y="401"/>
                      <a:pt x="201" y="100"/>
                    </a:cubicBezTo>
                    <a:lnTo>
                      <a:pt x="0"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59"/>
              <p:cNvSpPr/>
              <p:nvPr/>
            </p:nvSpPr>
            <p:spPr>
              <a:xfrm rot="5400000" flipH="1">
                <a:off x="6747150" y="4981438"/>
                <a:ext cx="70825" cy="61200"/>
              </a:xfrm>
              <a:custGeom>
                <a:avLst/>
                <a:gdLst/>
                <a:ahLst/>
                <a:cxnLst/>
                <a:rect l="l" t="t" r="r" b="b"/>
                <a:pathLst>
                  <a:path w="2833" h="2448" extrusionOk="0">
                    <a:moveTo>
                      <a:pt x="1154" y="1"/>
                    </a:moveTo>
                    <a:cubicBezTo>
                      <a:pt x="1054" y="1"/>
                      <a:pt x="627" y="928"/>
                      <a:pt x="101" y="2281"/>
                    </a:cubicBezTo>
                    <a:lnTo>
                      <a:pt x="1" y="2407"/>
                    </a:lnTo>
                    <a:lnTo>
                      <a:pt x="327" y="2407"/>
                    </a:lnTo>
                    <a:cubicBezTo>
                      <a:pt x="506" y="2435"/>
                      <a:pt x="685" y="2448"/>
                      <a:pt x="861" y="2448"/>
                    </a:cubicBezTo>
                    <a:cubicBezTo>
                      <a:pt x="1301" y="2448"/>
                      <a:pt x="1723" y="2371"/>
                      <a:pt x="2081" y="2281"/>
                    </a:cubicBezTo>
                    <a:cubicBezTo>
                      <a:pt x="2507" y="2281"/>
                      <a:pt x="2833" y="2181"/>
                      <a:pt x="2833" y="2181"/>
                    </a:cubicBezTo>
                    <a:cubicBezTo>
                      <a:pt x="2833" y="2181"/>
                      <a:pt x="2507" y="2081"/>
                      <a:pt x="2081" y="2081"/>
                    </a:cubicBezTo>
                    <a:cubicBezTo>
                      <a:pt x="1591" y="2081"/>
                      <a:pt x="980" y="2177"/>
                      <a:pt x="367" y="2181"/>
                    </a:cubicBezTo>
                    <a:lnTo>
                      <a:pt x="367" y="2181"/>
                    </a:lnTo>
                    <a:cubicBezTo>
                      <a:pt x="850" y="974"/>
                      <a:pt x="1251" y="1"/>
                      <a:pt x="1154"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59"/>
              <p:cNvSpPr/>
              <p:nvPr/>
            </p:nvSpPr>
            <p:spPr>
              <a:xfrm rot="5400000" flipH="1">
                <a:off x="6727288" y="5036750"/>
                <a:ext cx="47025" cy="42025"/>
              </a:xfrm>
              <a:custGeom>
                <a:avLst/>
                <a:gdLst/>
                <a:ahLst/>
                <a:cxnLst/>
                <a:rect l="l" t="t" r="r" b="b"/>
                <a:pathLst>
                  <a:path w="1881" h="1681" extrusionOk="0">
                    <a:moveTo>
                      <a:pt x="828" y="1"/>
                    </a:moveTo>
                    <a:cubicBezTo>
                      <a:pt x="727" y="1"/>
                      <a:pt x="427" y="627"/>
                      <a:pt x="1" y="1480"/>
                    </a:cubicBezTo>
                    <a:lnTo>
                      <a:pt x="1" y="1680"/>
                    </a:lnTo>
                    <a:lnTo>
                      <a:pt x="201" y="1680"/>
                    </a:lnTo>
                    <a:cubicBezTo>
                      <a:pt x="627" y="1680"/>
                      <a:pt x="1153" y="1680"/>
                      <a:pt x="1454" y="1580"/>
                    </a:cubicBezTo>
                    <a:cubicBezTo>
                      <a:pt x="1780" y="1580"/>
                      <a:pt x="1880" y="1580"/>
                      <a:pt x="1880" y="1480"/>
                    </a:cubicBezTo>
                    <a:cubicBezTo>
                      <a:pt x="1880" y="1480"/>
                      <a:pt x="1680" y="1379"/>
                      <a:pt x="1354" y="1379"/>
                    </a:cubicBezTo>
                    <a:cubicBezTo>
                      <a:pt x="1086" y="1379"/>
                      <a:pt x="719" y="1459"/>
                      <a:pt x="342" y="1476"/>
                    </a:cubicBezTo>
                    <a:lnTo>
                      <a:pt x="342" y="1476"/>
                    </a:lnTo>
                    <a:cubicBezTo>
                      <a:pt x="644" y="691"/>
                      <a:pt x="828" y="1"/>
                      <a:pt x="828"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59"/>
              <p:cNvSpPr/>
              <p:nvPr/>
            </p:nvSpPr>
            <p:spPr>
              <a:xfrm rot="5400000" flipH="1">
                <a:off x="6547963" y="5262825"/>
                <a:ext cx="68325" cy="59825"/>
              </a:xfrm>
              <a:custGeom>
                <a:avLst/>
                <a:gdLst/>
                <a:ahLst/>
                <a:cxnLst/>
                <a:rect l="l" t="t" r="r" b="b"/>
                <a:pathLst>
                  <a:path w="2733" h="2393" extrusionOk="0">
                    <a:moveTo>
                      <a:pt x="2507" y="1"/>
                    </a:moveTo>
                    <a:cubicBezTo>
                      <a:pt x="1780" y="1"/>
                      <a:pt x="1154" y="101"/>
                      <a:pt x="728" y="101"/>
                    </a:cubicBezTo>
                    <a:cubicBezTo>
                      <a:pt x="226" y="201"/>
                      <a:pt x="1" y="201"/>
                      <a:pt x="1" y="302"/>
                    </a:cubicBezTo>
                    <a:lnTo>
                      <a:pt x="2324" y="302"/>
                    </a:lnTo>
                    <a:cubicBezTo>
                      <a:pt x="1849" y="1462"/>
                      <a:pt x="1585" y="2382"/>
                      <a:pt x="1680" y="2382"/>
                    </a:cubicBezTo>
                    <a:cubicBezTo>
                      <a:pt x="1680" y="2389"/>
                      <a:pt x="1682" y="2392"/>
                      <a:pt x="1685" y="2392"/>
                    </a:cubicBezTo>
                    <a:cubicBezTo>
                      <a:pt x="1737" y="2392"/>
                      <a:pt x="2235" y="1386"/>
                      <a:pt x="2733" y="201"/>
                    </a:cubicBezTo>
                    <a:lnTo>
                      <a:pt x="2733"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59"/>
              <p:cNvSpPr/>
              <p:nvPr/>
            </p:nvSpPr>
            <p:spPr>
              <a:xfrm rot="5400000" flipH="1">
                <a:off x="6588825" y="5224738"/>
                <a:ext cx="49525" cy="44500"/>
              </a:xfrm>
              <a:custGeom>
                <a:avLst/>
                <a:gdLst/>
                <a:ahLst/>
                <a:cxnLst/>
                <a:rect l="l" t="t" r="r" b="b"/>
                <a:pathLst>
                  <a:path w="1981" h="1780" extrusionOk="0">
                    <a:moveTo>
                      <a:pt x="1780" y="1"/>
                    </a:moveTo>
                    <a:cubicBezTo>
                      <a:pt x="1254" y="1"/>
                      <a:pt x="828" y="101"/>
                      <a:pt x="527" y="101"/>
                    </a:cubicBezTo>
                    <a:cubicBezTo>
                      <a:pt x="201" y="201"/>
                      <a:pt x="0" y="201"/>
                      <a:pt x="0" y="201"/>
                    </a:cubicBezTo>
                    <a:cubicBezTo>
                      <a:pt x="0" y="326"/>
                      <a:pt x="201" y="326"/>
                      <a:pt x="527" y="326"/>
                    </a:cubicBezTo>
                    <a:lnTo>
                      <a:pt x="1560" y="326"/>
                    </a:lnTo>
                    <a:cubicBezTo>
                      <a:pt x="1219" y="1151"/>
                      <a:pt x="1038" y="1688"/>
                      <a:pt x="1153" y="1780"/>
                    </a:cubicBezTo>
                    <a:cubicBezTo>
                      <a:pt x="1254" y="1780"/>
                      <a:pt x="1554" y="1153"/>
                      <a:pt x="1880" y="201"/>
                    </a:cubicBezTo>
                    <a:lnTo>
                      <a:pt x="1980" y="101"/>
                    </a:lnTo>
                    <a:lnTo>
                      <a:pt x="1780"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59"/>
              <p:cNvSpPr/>
              <p:nvPr/>
            </p:nvSpPr>
            <p:spPr>
              <a:xfrm rot="5400000" flipH="1">
                <a:off x="6698550" y="5258638"/>
                <a:ext cx="41375" cy="47500"/>
              </a:xfrm>
              <a:custGeom>
                <a:avLst/>
                <a:gdLst/>
                <a:ahLst/>
                <a:cxnLst/>
                <a:rect l="l" t="t" r="r" b="b"/>
                <a:pathLst>
                  <a:path w="1655" h="1900" extrusionOk="0">
                    <a:moveTo>
                      <a:pt x="101" y="1"/>
                    </a:moveTo>
                    <a:cubicBezTo>
                      <a:pt x="101" y="101"/>
                      <a:pt x="201" y="226"/>
                      <a:pt x="401" y="427"/>
                    </a:cubicBezTo>
                    <a:cubicBezTo>
                      <a:pt x="607" y="609"/>
                      <a:pt x="957" y="812"/>
                      <a:pt x="1264" y="1074"/>
                    </a:cubicBezTo>
                    <a:lnTo>
                      <a:pt x="1264" y="1074"/>
                    </a:lnTo>
                    <a:cubicBezTo>
                      <a:pt x="533" y="1540"/>
                      <a:pt x="0" y="1880"/>
                      <a:pt x="0" y="1880"/>
                    </a:cubicBezTo>
                    <a:cubicBezTo>
                      <a:pt x="0" y="1894"/>
                      <a:pt x="13" y="1900"/>
                      <a:pt x="36" y="1900"/>
                    </a:cubicBezTo>
                    <a:cubicBezTo>
                      <a:pt x="192" y="1900"/>
                      <a:pt x="835" y="1624"/>
                      <a:pt x="1554" y="1254"/>
                    </a:cubicBezTo>
                    <a:lnTo>
                      <a:pt x="1654" y="1154"/>
                    </a:lnTo>
                    <a:lnTo>
                      <a:pt x="1554" y="1053"/>
                    </a:lnTo>
                    <a:lnTo>
                      <a:pt x="1554" y="953"/>
                    </a:lnTo>
                    <a:cubicBezTo>
                      <a:pt x="1153" y="627"/>
                      <a:pt x="827" y="427"/>
                      <a:pt x="527" y="327"/>
                    </a:cubicBezTo>
                    <a:cubicBezTo>
                      <a:pt x="301" y="101"/>
                      <a:pt x="101" y="1"/>
                      <a:pt x="10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59"/>
              <p:cNvSpPr/>
              <p:nvPr/>
            </p:nvSpPr>
            <p:spPr>
              <a:xfrm rot="5400000" flipH="1">
                <a:off x="6785875" y="5103488"/>
                <a:ext cx="50150" cy="47025"/>
              </a:xfrm>
              <a:custGeom>
                <a:avLst/>
                <a:gdLst/>
                <a:ahLst/>
                <a:cxnLst/>
                <a:rect l="l" t="t" r="r" b="b"/>
                <a:pathLst>
                  <a:path w="2006" h="1881" extrusionOk="0">
                    <a:moveTo>
                      <a:pt x="126" y="1"/>
                    </a:moveTo>
                    <a:cubicBezTo>
                      <a:pt x="0" y="126"/>
                      <a:pt x="226" y="853"/>
                      <a:pt x="527" y="1680"/>
                    </a:cubicBezTo>
                    <a:lnTo>
                      <a:pt x="627" y="1880"/>
                    </a:lnTo>
                    <a:lnTo>
                      <a:pt x="752" y="1780"/>
                    </a:lnTo>
                    <a:lnTo>
                      <a:pt x="752" y="1680"/>
                    </a:lnTo>
                    <a:cubicBezTo>
                      <a:pt x="1153" y="1479"/>
                      <a:pt x="1479" y="1053"/>
                      <a:pt x="1680" y="853"/>
                    </a:cubicBezTo>
                    <a:cubicBezTo>
                      <a:pt x="1880" y="627"/>
                      <a:pt x="2005" y="427"/>
                      <a:pt x="2005" y="427"/>
                    </a:cubicBezTo>
                    <a:cubicBezTo>
                      <a:pt x="1880" y="427"/>
                      <a:pt x="1780" y="527"/>
                      <a:pt x="1479" y="752"/>
                    </a:cubicBezTo>
                    <a:cubicBezTo>
                      <a:pt x="1287" y="923"/>
                      <a:pt x="1041" y="1166"/>
                      <a:pt x="771" y="1374"/>
                    </a:cubicBezTo>
                    <a:lnTo>
                      <a:pt x="771" y="1374"/>
                    </a:lnTo>
                    <a:cubicBezTo>
                      <a:pt x="478" y="632"/>
                      <a:pt x="218" y="1"/>
                      <a:pt x="126"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59"/>
              <p:cNvSpPr/>
              <p:nvPr/>
            </p:nvSpPr>
            <p:spPr>
              <a:xfrm rot="5400000" flipH="1">
                <a:off x="6528675" y="5164588"/>
                <a:ext cx="49525" cy="44500"/>
              </a:xfrm>
              <a:custGeom>
                <a:avLst/>
                <a:gdLst/>
                <a:ahLst/>
                <a:cxnLst/>
                <a:rect l="l" t="t" r="r" b="b"/>
                <a:pathLst>
                  <a:path w="1981" h="1780" extrusionOk="0">
                    <a:moveTo>
                      <a:pt x="1354" y="1"/>
                    </a:moveTo>
                    <a:lnTo>
                      <a:pt x="1254" y="101"/>
                    </a:lnTo>
                    <a:cubicBezTo>
                      <a:pt x="828" y="427"/>
                      <a:pt x="502" y="727"/>
                      <a:pt x="301" y="1053"/>
                    </a:cubicBezTo>
                    <a:cubicBezTo>
                      <a:pt x="101" y="1254"/>
                      <a:pt x="0" y="1354"/>
                      <a:pt x="101" y="1454"/>
                    </a:cubicBezTo>
                    <a:cubicBezTo>
                      <a:pt x="101" y="1454"/>
                      <a:pt x="201" y="1354"/>
                      <a:pt x="502" y="1153"/>
                    </a:cubicBezTo>
                    <a:lnTo>
                      <a:pt x="1213" y="442"/>
                    </a:lnTo>
                    <a:lnTo>
                      <a:pt x="1213" y="442"/>
                    </a:lnTo>
                    <a:cubicBezTo>
                      <a:pt x="1505" y="1258"/>
                      <a:pt x="1766" y="1780"/>
                      <a:pt x="1880" y="1780"/>
                    </a:cubicBezTo>
                    <a:cubicBezTo>
                      <a:pt x="1980" y="1780"/>
                      <a:pt x="1755" y="1053"/>
                      <a:pt x="1454" y="201"/>
                    </a:cubicBezTo>
                    <a:lnTo>
                      <a:pt x="1354"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59"/>
              <p:cNvSpPr/>
              <p:nvPr/>
            </p:nvSpPr>
            <p:spPr>
              <a:xfrm rot="5400000" flipH="1">
                <a:off x="6643525" y="5002738"/>
                <a:ext cx="42025" cy="47400"/>
              </a:xfrm>
              <a:custGeom>
                <a:avLst/>
                <a:gdLst/>
                <a:ahLst/>
                <a:cxnLst/>
                <a:rect l="l" t="t" r="r" b="b"/>
                <a:pathLst>
                  <a:path w="1681" h="1896" extrusionOk="0">
                    <a:moveTo>
                      <a:pt x="1560" y="1"/>
                    </a:moveTo>
                    <a:cubicBezTo>
                      <a:pt x="1445" y="1"/>
                      <a:pt x="864" y="362"/>
                      <a:pt x="101" y="743"/>
                    </a:cubicBezTo>
                    <a:lnTo>
                      <a:pt x="1" y="843"/>
                    </a:lnTo>
                    <a:lnTo>
                      <a:pt x="101" y="1044"/>
                    </a:lnTo>
                    <a:cubicBezTo>
                      <a:pt x="527" y="1370"/>
                      <a:pt x="953" y="1470"/>
                      <a:pt x="1154" y="1670"/>
                    </a:cubicBezTo>
                    <a:cubicBezTo>
                      <a:pt x="1455" y="1796"/>
                      <a:pt x="1680" y="1896"/>
                      <a:pt x="1680" y="1896"/>
                    </a:cubicBezTo>
                    <a:cubicBezTo>
                      <a:pt x="1680" y="1796"/>
                      <a:pt x="1580" y="1670"/>
                      <a:pt x="1254" y="1470"/>
                    </a:cubicBezTo>
                    <a:cubicBezTo>
                      <a:pt x="1075" y="1291"/>
                      <a:pt x="715" y="1091"/>
                      <a:pt x="426" y="908"/>
                    </a:cubicBezTo>
                    <a:lnTo>
                      <a:pt x="426" y="908"/>
                    </a:lnTo>
                    <a:cubicBezTo>
                      <a:pt x="1161" y="452"/>
                      <a:pt x="1671" y="16"/>
                      <a:pt x="1580" y="16"/>
                    </a:cubicBezTo>
                    <a:cubicBezTo>
                      <a:pt x="1580" y="6"/>
                      <a:pt x="1573" y="1"/>
                      <a:pt x="1560"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59"/>
              <p:cNvSpPr/>
              <p:nvPr/>
            </p:nvSpPr>
            <p:spPr>
              <a:xfrm rot="5400000" flipH="1">
                <a:off x="6723538" y="5098175"/>
                <a:ext cx="67675" cy="65175"/>
              </a:xfrm>
              <a:custGeom>
                <a:avLst/>
                <a:gdLst/>
                <a:ahLst/>
                <a:cxnLst/>
                <a:rect l="l" t="t" r="r" b="b"/>
                <a:pathLst>
                  <a:path w="2707" h="2607" extrusionOk="0">
                    <a:moveTo>
                      <a:pt x="0" y="0"/>
                    </a:moveTo>
                    <a:cubicBezTo>
                      <a:pt x="0" y="0"/>
                      <a:pt x="201" y="1153"/>
                      <a:pt x="627" y="2406"/>
                    </a:cubicBezTo>
                    <a:lnTo>
                      <a:pt x="627" y="2607"/>
                    </a:lnTo>
                    <a:lnTo>
                      <a:pt x="827" y="2506"/>
                    </a:lnTo>
                    <a:cubicBezTo>
                      <a:pt x="1454" y="2105"/>
                      <a:pt x="1880" y="1579"/>
                      <a:pt x="2181" y="1253"/>
                    </a:cubicBezTo>
                    <a:cubicBezTo>
                      <a:pt x="2506" y="952"/>
                      <a:pt x="2707" y="727"/>
                      <a:pt x="2707" y="727"/>
                    </a:cubicBezTo>
                    <a:cubicBezTo>
                      <a:pt x="2690" y="710"/>
                      <a:pt x="2671" y="703"/>
                      <a:pt x="2648" y="703"/>
                    </a:cubicBezTo>
                    <a:cubicBezTo>
                      <a:pt x="2531" y="703"/>
                      <a:pt x="2332" y="902"/>
                      <a:pt x="2080" y="1153"/>
                    </a:cubicBezTo>
                    <a:cubicBezTo>
                      <a:pt x="1669" y="1346"/>
                      <a:pt x="1281" y="1843"/>
                      <a:pt x="782" y="2171"/>
                    </a:cubicBezTo>
                    <a:lnTo>
                      <a:pt x="782" y="2171"/>
                    </a:lnTo>
                    <a:cubicBezTo>
                      <a:pt x="380" y="978"/>
                      <a:pt x="97" y="0"/>
                      <a:pt x="0"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59"/>
              <p:cNvSpPr/>
              <p:nvPr/>
            </p:nvSpPr>
            <p:spPr>
              <a:xfrm rot="5400000" flipH="1">
                <a:off x="6680050" y="5185638"/>
                <a:ext cx="65200" cy="65675"/>
              </a:xfrm>
              <a:custGeom>
                <a:avLst/>
                <a:gdLst/>
                <a:ahLst/>
                <a:cxnLst/>
                <a:rect l="l" t="t" r="r" b="b"/>
                <a:pathLst>
                  <a:path w="2608" h="2627" extrusionOk="0">
                    <a:moveTo>
                      <a:pt x="727" y="1"/>
                    </a:moveTo>
                    <a:cubicBezTo>
                      <a:pt x="627" y="1"/>
                      <a:pt x="828" y="201"/>
                      <a:pt x="1153" y="627"/>
                    </a:cubicBezTo>
                    <a:cubicBezTo>
                      <a:pt x="1336" y="925"/>
                      <a:pt x="1791" y="1368"/>
                      <a:pt x="2117" y="1844"/>
                    </a:cubicBezTo>
                    <a:lnTo>
                      <a:pt x="2117" y="1844"/>
                    </a:lnTo>
                    <a:cubicBezTo>
                      <a:pt x="949" y="2236"/>
                      <a:pt x="1" y="2512"/>
                      <a:pt x="1" y="2607"/>
                    </a:cubicBezTo>
                    <a:cubicBezTo>
                      <a:pt x="1" y="2620"/>
                      <a:pt x="21" y="2627"/>
                      <a:pt x="60" y="2627"/>
                    </a:cubicBezTo>
                    <a:cubicBezTo>
                      <a:pt x="310" y="2627"/>
                      <a:pt x="1320" y="2363"/>
                      <a:pt x="2407" y="2081"/>
                    </a:cubicBezTo>
                    <a:lnTo>
                      <a:pt x="2607" y="1980"/>
                    </a:lnTo>
                    <a:lnTo>
                      <a:pt x="2507" y="1880"/>
                    </a:lnTo>
                    <a:lnTo>
                      <a:pt x="2507" y="1780"/>
                    </a:lnTo>
                    <a:cubicBezTo>
                      <a:pt x="2081" y="1254"/>
                      <a:pt x="1579" y="828"/>
                      <a:pt x="1254" y="427"/>
                    </a:cubicBezTo>
                    <a:cubicBezTo>
                      <a:pt x="953" y="101"/>
                      <a:pt x="727" y="1"/>
                      <a:pt x="7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59"/>
              <p:cNvSpPr/>
              <p:nvPr/>
            </p:nvSpPr>
            <p:spPr>
              <a:xfrm rot="5400000" flipH="1">
                <a:off x="6587563" y="5140150"/>
                <a:ext cx="67700" cy="65200"/>
              </a:xfrm>
              <a:custGeom>
                <a:avLst/>
                <a:gdLst/>
                <a:ahLst/>
                <a:cxnLst/>
                <a:rect l="l" t="t" r="r" b="b"/>
                <a:pathLst>
                  <a:path w="2708" h="2608" extrusionOk="0">
                    <a:moveTo>
                      <a:pt x="2081" y="1"/>
                    </a:moveTo>
                    <a:lnTo>
                      <a:pt x="1881" y="101"/>
                    </a:lnTo>
                    <a:lnTo>
                      <a:pt x="1881" y="201"/>
                    </a:lnTo>
                    <a:cubicBezTo>
                      <a:pt x="1254" y="627"/>
                      <a:pt x="828" y="1053"/>
                      <a:pt x="527" y="1354"/>
                    </a:cubicBezTo>
                    <a:cubicBezTo>
                      <a:pt x="201" y="1680"/>
                      <a:pt x="1" y="1880"/>
                      <a:pt x="1" y="1880"/>
                    </a:cubicBezTo>
                    <a:cubicBezTo>
                      <a:pt x="1" y="1898"/>
                      <a:pt x="10" y="1906"/>
                      <a:pt x="27" y="1906"/>
                    </a:cubicBezTo>
                    <a:cubicBezTo>
                      <a:pt x="107" y="1906"/>
                      <a:pt x="359" y="1723"/>
                      <a:pt x="628" y="1454"/>
                    </a:cubicBezTo>
                    <a:cubicBezTo>
                      <a:pt x="1038" y="1261"/>
                      <a:pt x="1425" y="859"/>
                      <a:pt x="1923" y="472"/>
                    </a:cubicBezTo>
                    <a:lnTo>
                      <a:pt x="1923" y="472"/>
                    </a:lnTo>
                    <a:cubicBezTo>
                      <a:pt x="2220" y="1648"/>
                      <a:pt x="2612" y="2607"/>
                      <a:pt x="2708" y="2607"/>
                    </a:cubicBezTo>
                    <a:cubicBezTo>
                      <a:pt x="2708" y="2607"/>
                      <a:pt x="2507" y="1555"/>
                      <a:pt x="2081" y="201"/>
                    </a:cubicBezTo>
                    <a:lnTo>
                      <a:pt x="2081"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59"/>
              <p:cNvSpPr/>
              <p:nvPr/>
            </p:nvSpPr>
            <p:spPr>
              <a:xfrm rot="5400000" flipH="1">
                <a:off x="6633225" y="5051863"/>
                <a:ext cx="65200" cy="66325"/>
              </a:xfrm>
              <a:custGeom>
                <a:avLst/>
                <a:gdLst/>
                <a:ahLst/>
                <a:cxnLst/>
                <a:rect l="l" t="t" r="r" b="b"/>
                <a:pathLst>
                  <a:path w="2608" h="2653" extrusionOk="0">
                    <a:moveTo>
                      <a:pt x="2518" y="1"/>
                    </a:moveTo>
                    <a:cubicBezTo>
                      <a:pt x="2223" y="1"/>
                      <a:pt x="1287" y="264"/>
                      <a:pt x="201" y="547"/>
                    </a:cubicBezTo>
                    <a:lnTo>
                      <a:pt x="1" y="647"/>
                    </a:lnTo>
                    <a:lnTo>
                      <a:pt x="101" y="747"/>
                    </a:lnTo>
                    <a:lnTo>
                      <a:pt x="101" y="847"/>
                    </a:lnTo>
                    <a:cubicBezTo>
                      <a:pt x="502" y="1374"/>
                      <a:pt x="1028" y="1900"/>
                      <a:pt x="1354" y="2226"/>
                    </a:cubicBezTo>
                    <a:cubicBezTo>
                      <a:pt x="1602" y="2473"/>
                      <a:pt x="1798" y="2653"/>
                      <a:pt x="1860" y="2653"/>
                    </a:cubicBezTo>
                    <a:cubicBezTo>
                      <a:pt x="1874" y="2653"/>
                      <a:pt x="1881" y="2645"/>
                      <a:pt x="1881" y="2627"/>
                    </a:cubicBezTo>
                    <a:cubicBezTo>
                      <a:pt x="1881" y="2627"/>
                      <a:pt x="1755" y="2426"/>
                      <a:pt x="1455" y="2000"/>
                    </a:cubicBezTo>
                    <a:cubicBezTo>
                      <a:pt x="1154" y="1723"/>
                      <a:pt x="789" y="1338"/>
                      <a:pt x="400" y="788"/>
                    </a:cubicBezTo>
                    <a:lnTo>
                      <a:pt x="400" y="788"/>
                    </a:lnTo>
                    <a:cubicBezTo>
                      <a:pt x="1656" y="415"/>
                      <a:pt x="2607" y="116"/>
                      <a:pt x="2607" y="20"/>
                    </a:cubicBezTo>
                    <a:cubicBezTo>
                      <a:pt x="2594" y="7"/>
                      <a:pt x="2564" y="1"/>
                      <a:pt x="2518"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50" name="Google Shape;9450;p59"/>
            <p:cNvSpPr/>
            <p:nvPr/>
          </p:nvSpPr>
          <p:spPr>
            <a:xfrm rot="5400000" flipH="1">
              <a:off x="5210350" y="3932713"/>
              <a:ext cx="234975" cy="355350"/>
            </a:xfrm>
            <a:custGeom>
              <a:avLst/>
              <a:gdLst/>
              <a:ahLst/>
              <a:cxnLst/>
              <a:rect l="l" t="t" r="r" b="b"/>
              <a:pathLst>
                <a:path w="9399" h="14214" extrusionOk="0">
                  <a:moveTo>
                    <a:pt x="125" y="1"/>
                  </a:moveTo>
                  <a:lnTo>
                    <a:pt x="125" y="1"/>
                  </a:lnTo>
                  <a:cubicBezTo>
                    <a:pt x="0" y="101"/>
                    <a:pt x="2105" y="3359"/>
                    <a:pt x="4612" y="7219"/>
                  </a:cubicBezTo>
                  <a:cubicBezTo>
                    <a:pt x="7177" y="11117"/>
                    <a:pt x="9233" y="14214"/>
                    <a:pt x="9392" y="14214"/>
                  </a:cubicBezTo>
                  <a:cubicBezTo>
                    <a:pt x="9395" y="14214"/>
                    <a:pt x="9397" y="14213"/>
                    <a:pt x="9399" y="14211"/>
                  </a:cubicBezTo>
                  <a:cubicBezTo>
                    <a:pt x="9399" y="14211"/>
                    <a:pt x="7419" y="10978"/>
                    <a:pt x="4812" y="7119"/>
                  </a:cubicBezTo>
                  <a:cubicBezTo>
                    <a:pt x="2306" y="3134"/>
                    <a:pt x="126" y="1"/>
                    <a:pt x="125"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59"/>
            <p:cNvSpPr/>
            <p:nvPr/>
          </p:nvSpPr>
          <p:spPr>
            <a:xfrm rot="5400000" flipH="1">
              <a:off x="5181538" y="4013475"/>
              <a:ext cx="326475" cy="211375"/>
            </a:xfrm>
            <a:custGeom>
              <a:avLst/>
              <a:gdLst/>
              <a:ahLst/>
              <a:cxnLst/>
              <a:rect l="l" t="t" r="r" b="b"/>
              <a:pathLst>
                <a:path w="13059" h="8455" extrusionOk="0">
                  <a:moveTo>
                    <a:pt x="12952" y="0"/>
                  </a:moveTo>
                  <a:cubicBezTo>
                    <a:pt x="12808" y="0"/>
                    <a:pt x="9935" y="1842"/>
                    <a:pt x="6467" y="4064"/>
                  </a:cubicBezTo>
                  <a:cubicBezTo>
                    <a:pt x="2808" y="6471"/>
                    <a:pt x="1" y="8450"/>
                    <a:pt x="1" y="8450"/>
                  </a:cubicBezTo>
                  <a:cubicBezTo>
                    <a:pt x="1" y="8453"/>
                    <a:pt x="3" y="8454"/>
                    <a:pt x="6" y="8454"/>
                  </a:cubicBezTo>
                  <a:cubicBezTo>
                    <a:pt x="156" y="8454"/>
                    <a:pt x="3124" y="6613"/>
                    <a:pt x="6567" y="4390"/>
                  </a:cubicBezTo>
                  <a:cubicBezTo>
                    <a:pt x="10126" y="1984"/>
                    <a:pt x="13058" y="4"/>
                    <a:pt x="12958" y="4"/>
                  </a:cubicBezTo>
                  <a:cubicBezTo>
                    <a:pt x="12958" y="2"/>
                    <a:pt x="12956" y="0"/>
                    <a:pt x="12952"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59"/>
            <p:cNvSpPr/>
            <p:nvPr/>
          </p:nvSpPr>
          <p:spPr>
            <a:xfrm rot="5400000" flipH="1">
              <a:off x="5293700" y="3948413"/>
              <a:ext cx="78325" cy="360300"/>
            </a:xfrm>
            <a:custGeom>
              <a:avLst/>
              <a:gdLst/>
              <a:ahLst/>
              <a:cxnLst/>
              <a:rect l="l" t="t" r="r" b="b"/>
              <a:pathLst>
                <a:path w="3133" h="14412" extrusionOk="0">
                  <a:moveTo>
                    <a:pt x="3033" y="0"/>
                  </a:moveTo>
                  <a:lnTo>
                    <a:pt x="3033" y="0"/>
                  </a:lnTo>
                  <a:cubicBezTo>
                    <a:pt x="2932" y="0"/>
                    <a:pt x="2206" y="3233"/>
                    <a:pt x="1479" y="7193"/>
                  </a:cubicBezTo>
                  <a:cubicBezTo>
                    <a:pt x="627" y="11178"/>
                    <a:pt x="0" y="14311"/>
                    <a:pt x="100" y="14411"/>
                  </a:cubicBezTo>
                  <a:cubicBezTo>
                    <a:pt x="100" y="14411"/>
                    <a:pt x="852" y="11178"/>
                    <a:pt x="1679" y="7193"/>
                  </a:cubicBezTo>
                  <a:cubicBezTo>
                    <a:pt x="2506" y="3233"/>
                    <a:pt x="3133" y="100"/>
                    <a:pt x="3033"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59"/>
            <p:cNvSpPr/>
            <p:nvPr/>
          </p:nvSpPr>
          <p:spPr>
            <a:xfrm rot="5400000" flipH="1">
              <a:off x="5154175" y="4074788"/>
              <a:ext cx="391625" cy="81250"/>
            </a:xfrm>
            <a:custGeom>
              <a:avLst/>
              <a:gdLst/>
              <a:ahLst/>
              <a:cxnLst/>
              <a:rect l="l" t="t" r="r" b="b"/>
              <a:pathLst>
                <a:path w="15665" h="3250" extrusionOk="0">
                  <a:moveTo>
                    <a:pt x="175" y="0"/>
                  </a:moveTo>
                  <a:cubicBezTo>
                    <a:pt x="126" y="0"/>
                    <a:pt x="101" y="6"/>
                    <a:pt x="101" y="16"/>
                  </a:cubicBezTo>
                  <a:cubicBezTo>
                    <a:pt x="1" y="117"/>
                    <a:pt x="3560" y="843"/>
                    <a:pt x="7845" y="1771"/>
                  </a:cubicBezTo>
                  <a:cubicBezTo>
                    <a:pt x="12106" y="2623"/>
                    <a:pt x="15665" y="3249"/>
                    <a:pt x="15665" y="3249"/>
                  </a:cubicBezTo>
                  <a:cubicBezTo>
                    <a:pt x="15665" y="3149"/>
                    <a:pt x="12231" y="2397"/>
                    <a:pt x="7946" y="1470"/>
                  </a:cubicBezTo>
                  <a:cubicBezTo>
                    <a:pt x="3934" y="599"/>
                    <a:pt x="698" y="0"/>
                    <a:pt x="175"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59"/>
            <p:cNvSpPr/>
            <p:nvPr/>
          </p:nvSpPr>
          <p:spPr>
            <a:xfrm rot="5400000" flipH="1">
              <a:off x="5446575" y="4179613"/>
              <a:ext cx="62675" cy="70200"/>
            </a:xfrm>
            <a:custGeom>
              <a:avLst/>
              <a:gdLst/>
              <a:ahLst/>
              <a:cxnLst/>
              <a:rect l="l" t="t" r="r" b="b"/>
              <a:pathLst>
                <a:path w="2507" h="2808" extrusionOk="0">
                  <a:moveTo>
                    <a:pt x="2206" y="0"/>
                  </a:moveTo>
                  <a:lnTo>
                    <a:pt x="2206" y="827"/>
                  </a:lnTo>
                  <a:lnTo>
                    <a:pt x="2206" y="2423"/>
                  </a:lnTo>
                  <a:lnTo>
                    <a:pt x="2206" y="2423"/>
                  </a:lnTo>
                  <a:cubicBezTo>
                    <a:pt x="1043" y="1946"/>
                    <a:pt x="95" y="1654"/>
                    <a:pt x="0" y="1654"/>
                  </a:cubicBezTo>
                  <a:cubicBezTo>
                    <a:pt x="0" y="1779"/>
                    <a:pt x="1053" y="2180"/>
                    <a:pt x="2306" y="2707"/>
                  </a:cubicBezTo>
                  <a:lnTo>
                    <a:pt x="2507" y="2807"/>
                  </a:lnTo>
                  <a:lnTo>
                    <a:pt x="2507" y="2607"/>
                  </a:lnTo>
                  <a:cubicBezTo>
                    <a:pt x="2507" y="1880"/>
                    <a:pt x="2406" y="1253"/>
                    <a:pt x="2406" y="727"/>
                  </a:cubicBezTo>
                  <a:cubicBezTo>
                    <a:pt x="2306" y="301"/>
                    <a:pt x="2306" y="0"/>
                    <a:pt x="2206"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59"/>
            <p:cNvSpPr/>
            <p:nvPr/>
          </p:nvSpPr>
          <p:spPr>
            <a:xfrm rot="5400000" flipH="1">
              <a:off x="5169963" y="3985700"/>
              <a:ext cx="62675" cy="70825"/>
            </a:xfrm>
            <a:custGeom>
              <a:avLst/>
              <a:gdLst/>
              <a:ahLst/>
              <a:cxnLst/>
              <a:rect l="l" t="t" r="r" b="b"/>
              <a:pathLst>
                <a:path w="2507" h="2833" extrusionOk="0">
                  <a:moveTo>
                    <a:pt x="101" y="1"/>
                  </a:moveTo>
                  <a:lnTo>
                    <a:pt x="101" y="226"/>
                  </a:lnTo>
                  <a:cubicBezTo>
                    <a:pt x="1" y="953"/>
                    <a:pt x="101" y="1580"/>
                    <a:pt x="201" y="2106"/>
                  </a:cubicBezTo>
                  <a:cubicBezTo>
                    <a:pt x="201" y="2507"/>
                    <a:pt x="201" y="2833"/>
                    <a:pt x="301" y="2833"/>
                  </a:cubicBezTo>
                  <a:cubicBezTo>
                    <a:pt x="301" y="2833"/>
                    <a:pt x="402" y="2507"/>
                    <a:pt x="301" y="2006"/>
                  </a:cubicBezTo>
                  <a:lnTo>
                    <a:pt x="301" y="404"/>
                  </a:lnTo>
                  <a:lnTo>
                    <a:pt x="301" y="404"/>
                  </a:lnTo>
                  <a:cubicBezTo>
                    <a:pt x="1557" y="882"/>
                    <a:pt x="2507" y="1154"/>
                    <a:pt x="2507" y="1154"/>
                  </a:cubicBezTo>
                  <a:cubicBezTo>
                    <a:pt x="2507" y="1053"/>
                    <a:pt x="1454" y="627"/>
                    <a:pt x="201" y="126"/>
                  </a:cubicBezTo>
                  <a:lnTo>
                    <a:pt x="101"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59"/>
            <p:cNvSpPr/>
            <p:nvPr/>
          </p:nvSpPr>
          <p:spPr>
            <a:xfrm rot="5400000" flipH="1">
              <a:off x="5227275" y="4027988"/>
              <a:ext cx="42000" cy="49525"/>
            </a:xfrm>
            <a:custGeom>
              <a:avLst/>
              <a:gdLst/>
              <a:ahLst/>
              <a:cxnLst/>
              <a:rect l="l" t="t" r="r" b="b"/>
              <a:pathLst>
                <a:path w="1680" h="1981" extrusionOk="0">
                  <a:moveTo>
                    <a:pt x="0" y="0"/>
                  </a:moveTo>
                  <a:lnTo>
                    <a:pt x="0" y="201"/>
                  </a:lnTo>
                  <a:lnTo>
                    <a:pt x="0" y="326"/>
                  </a:lnTo>
                  <a:cubicBezTo>
                    <a:pt x="0" y="727"/>
                    <a:pt x="0" y="1153"/>
                    <a:pt x="101" y="1454"/>
                  </a:cubicBezTo>
                  <a:cubicBezTo>
                    <a:pt x="101" y="1780"/>
                    <a:pt x="101" y="1980"/>
                    <a:pt x="226" y="1980"/>
                  </a:cubicBezTo>
                  <a:lnTo>
                    <a:pt x="226" y="1454"/>
                  </a:lnTo>
                  <a:lnTo>
                    <a:pt x="226" y="384"/>
                  </a:lnTo>
                  <a:lnTo>
                    <a:pt x="226" y="384"/>
                  </a:lnTo>
                  <a:cubicBezTo>
                    <a:pt x="866" y="677"/>
                    <a:pt x="1415" y="862"/>
                    <a:pt x="1607" y="862"/>
                  </a:cubicBezTo>
                  <a:cubicBezTo>
                    <a:pt x="1654" y="862"/>
                    <a:pt x="1680" y="851"/>
                    <a:pt x="1680" y="827"/>
                  </a:cubicBezTo>
                  <a:cubicBezTo>
                    <a:pt x="1680" y="827"/>
                    <a:pt x="1053" y="426"/>
                    <a:pt x="226" y="100"/>
                  </a:cubicBezTo>
                  <a:lnTo>
                    <a:pt x="0"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59"/>
            <p:cNvSpPr/>
            <p:nvPr/>
          </p:nvSpPr>
          <p:spPr>
            <a:xfrm rot="5400000" flipH="1">
              <a:off x="5410250" y="3952163"/>
              <a:ext cx="70200" cy="62675"/>
            </a:xfrm>
            <a:custGeom>
              <a:avLst/>
              <a:gdLst/>
              <a:ahLst/>
              <a:cxnLst/>
              <a:rect l="l" t="t" r="r" b="b"/>
              <a:pathLst>
                <a:path w="2808" h="2507" extrusionOk="0">
                  <a:moveTo>
                    <a:pt x="1153" y="1"/>
                  </a:moveTo>
                  <a:cubicBezTo>
                    <a:pt x="1028" y="1"/>
                    <a:pt x="627" y="1053"/>
                    <a:pt x="100" y="2306"/>
                  </a:cubicBezTo>
                  <a:lnTo>
                    <a:pt x="0" y="2507"/>
                  </a:lnTo>
                  <a:lnTo>
                    <a:pt x="301" y="2507"/>
                  </a:lnTo>
                  <a:cubicBezTo>
                    <a:pt x="927" y="2507"/>
                    <a:pt x="1554" y="2407"/>
                    <a:pt x="2080" y="2407"/>
                  </a:cubicBezTo>
                  <a:cubicBezTo>
                    <a:pt x="2506" y="2306"/>
                    <a:pt x="2807" y="2306"/>
                    <a:pt x="2807" y="2206"/>
                  </a:cubicBezTo>
                  <a:lnTo>
                    <a:pt x="384" y="2206"/>
                  </a:lnTo>
                  <a:cubicBezTo>
                    <a:pt x="861" y="1043"/>
                    <a:pt x="1153" y="96"/>
                    <a:pt x="1153"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59"/>
            <p:cNvSpPr/>
            <p:nvPr/>
          </p:nvSpPr>
          <p:spPr>
            <a:xfrm rot="5400000" flipH="1">
              <a:off x="5389813" y="4007550"/>
              <a:ext cx="47025" cy="42775"/>
            </a:xfrm>
            <a:custGeom>
              <a:avLst/>
              <a:gdLst/>
              <a:ahLst/>
              <a:cxnLst/>
              <a:rect l="l" t="t" r="r" b="b"/>
              <a:pathLst>
                <a:path w="1881" h="1711" extrusionOk="0">
                  <a:moveTo>
                    <a:pt x="727" y="1"/>
                  </a:moveTo>
                  <a:cubicBezTo>
                    <a:pt x="727" y="1"/>
                    <a:pt x="402" y="627"/>
                    <a:pt x="1" y="1555"/>
                  </a:cubicBezTo>
                  <a:lnTo>
                    <a:pt x="1" y="1655"/>
                  </a:lnTo>
                  <a:lnTo>
                    <a:pt x="201" y="1655"/>
                  </a:lnTo>
                  <a:cubicBezTo>
                    <a:pt x="343" y="1697"/>
                    <a:pt x="494" y="1711"/>
                    <a:pt x="643" y="1711"/>
                  </a:cubicBezTo>
                  <a:cubicBezTo>
                    <a:pt x="942" y="1711"/>
                    <a:pt x="1237" y="1655"/>
                    <a:pt x="1454" y="1655"/>
                  </a:cubicBezTo>
                  <a:cubicBezTo>
                    <a:pt x="1655" y="1555"/>
                    <a:pt x="1880" y="1555"/>
                    <a:pt x="1880" y="1455"/>
                  </a:cubicBezTo>
                  <a:lnTo>
                    <a:pt x="371" y="1455"/>
                  </a:lnTo>
                  <a:cubicBezTo>
                    <a:pt x="655" y="625"/>
                    <a:pt x="820" y="1"/>
                    <a:pt x="7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59"/>
            <p:cNvSpPr/>
            <p:nvPr/>
          </p:nvSpPr>
          <p:spPr>
            <a:xfrm rot="5400000" flipH="1">
              <a:off x="5209638" y="4233600"/>
              <a:ext cx="67675" cy="61225"/>
            </a:xfrm>
            <a:custGeom>
              <a:avLst/>
              <a:gdLst/>
              <a:ahLst/>
              <a:cxnLst/>
              <a:rect l="l" t="t" r="r" b="b"/>
              <a:pathLst>
                <a:path w="2707" h="2449" extrusionOk="0">
                  <a:moveTo>
                    <a:pt x="1896" y="1"/>
                  </a:moveTo>
                  <a:cubicBezTo>
                    <a:pt x="1430" y="1"/>
                    <a:pt x="1028" y="71"/>
                    <a:pt x="727" y="142"/>
                  </a:cubicBezTo>
                  <a:cubicBezTo>
                    <a:pt x="201" y="142"/>
                    <a:pt x="0" y="243"/>
                    <a:pt x="0" y="243"/>
                  </a:cubicBezTo>
                  <a:cubicBezTo>
                    <a:pt x="0" y="243"/>
                    <a:pt x="89" y="298"/>
                    <a:pt x="304" y="298"/>
                  </a:cubicBezTo>
                  <a:cubicBezTo>
                    <a:pt x="412" y="298"/>
                    <a:pt x="551" y="284"/>
                    <a:pt x="727" y="243"/>
                  </a:cubicBezTo>
                  <a:lnTo>
                    <a:pt x="2329" y="243"/>
                  </a:lnTo>
                  <a:cubicBezTo>
                    <a:pt x="1848" y="1498"/>
                    <a:pt x="1560" y="2448"/>
                    <a:pt x="1679" y="2448"/>
                  </a:cubicBezTo>
                  <a:cubicBezTo>
                    <a:pt x="1679" y="2448"/>
                    <a:pt x="2180" y="1496"/>
                    <a:pt x="2707" y="142"/>
                  </a:cubicBezTo>
                  <a:lnTo>
                    <a:pt x="2707" y="42"/>
                  </a:lnTo>
                  <a:lnTo>
                    <a:pt x="2506" y="42"/>
                  </a:lnTo>
                  <a:cubicBezTo>
                    <a:pt x="2293" y="13"/>
                    <a:pt x="2089" y="1"/>
                    <a:pt x="1896"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59"/>
            <p:cNvSpPr/>
            <p:nvPr/>
          </p:nvSpPr>
          <p:spPr>
            <a:xfrm rot="5400000" flipH="1">
              <a:off x="5250475" y="4197788"/>
              <a:ext cx="50150" cy="41375"/>
            </a:xfrm>
            <a:custGeom>
              <a:avLst/>
              <a:gdLst/>
              <a:ahLst/>
              <a:cxnLst/>
              <a:rect l="l" t="t" r="r" b="b"/>
              <a:pathLst>
                <a:path w="2006" h="1655" extrusionOk="0">
                  <a:moveTo>
                    <a:pt x="1780" y="1"/>
                  </a:moveTo>
                  <a:cubicBezTo>
                    <a:pt x="1254" y="1"/>
                    <a:pt x="853" y="1"/>
                    <a:pt x="527" y="101"/>
                  </a:cubicBezTo>
                  <a:cubicBezTo>
                    <a:pt x="226" y="101"/>
                    <a:pt x="0" y="101"/>
                    <a:pt x="0" y="201"/>
                  </a:cubicBezTo>
                  <a:lnTo>
                    <a:pt x="1629" y="201"/>
                  </a:lnTo>
                  <a:cubicBezTo>
                    <a:pt x="1238" y="986"/>
                    <a:pt x="1057" y="1655"/>
                    <a:pt x="1153" y="1655"/>
                  </a:cubicBezTo>
                  <a:cubicBezTo>
                    <a:pt x="1254" y="1655"/>
                    <a:pt x="1579" y="1028"/>
                    <a:pt x="1880" y="201"/>
                  </a:cubicBezTo>
                  <a:lnTo>
                    <a:pt x="2006"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59"/>
            <p:cNvSpPr/>
            <p:nvPr/>
          </p:nvSpPr>
          <p:spPr>
            <a:xfrm rot="5400000" flipH="1">
              <a:off x="5359363" y="4229875"/>
              <a:ext cx="42000" cy="48000"/>
            </a:xfrm>
            <a:custGeom>
              <a:avLst/>
              <a:gdLst/>
              <a:ahLst/>
              <a:cxnLst/>
              <a:rect l="l" t="t" r="r" b="b"/>
              <a:pathLst>
                <a:path w="1680" h="1920" extrusionOk="0">
                  <a:moveTo>
                    <a:pt x="165" y="1"/>
                  </a:moveTo>
                  <a:cubicBezTo>
                    <a:pt x="140" y="1"/>
                    <a:pt x="126" y="13"/>
                    <a:pt x="126" y="40"/>
                  </a:cubicBezTo>
                  <a:cubicBezTo>
                    <a:pt x="126" y="40"/>
                    <a:pt x="226" y="140"/>
                    <a:pt x="426" y="341"/>
                  </a:cubicBezTo>
                  <a:cubicBezTo>
                    <a:pt x="603" y="540"/>
                    <a:pt x="956" y="797"/>
                    <a:pt x="1260" y="1079"/>
                  </a:cubicBezTo>
                  <a:lnTo>
                    <a:pt x="1260" y="1079"/>
                  </a:lnTo>
                  <a:cubicBezTo>
                    <a:pt x="522" y="1466"/>
                    <a:pt x="0" y="1828"/>
                    <a:pt x="0" y="1920"/>
                  </a:cubicBezTo>
                  <a:cubicBezTo>
                    <a:pt x="0" y="1920"/>
                    <a:pt x="752" y="1594"/>
                    <a:pt x="1579" y="1193"/>
                  </a:cubicBezTo>
                  <a:lnTo>
                    <a:pt x="1680" y="1068"/>
                  </a:lnTo>
                  <a:lnTo>
                    <a:pt x="1579" y="967"/>
                  </a:lnTo>
                  <a:cubicBezTo>
                    <a:pt x="1153" y="667"/>
                    <a:pt x="852" y="341"/>
                    <a:pt x="527" y="241"/>
                  </a:cubicBezTo>
                  <a:cubicBezTo>
                    <a:pt x="380" y="94"/>
                    <a:pt x="233" y="1"/>
                    <a:pt x="165"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59"/>
            <p:cNvSpPr/>
            <p:nvPr/>
          </p:nvSpPr>
          <p:spPr>
            <a:xfrm rot="5400000" flipH="1">
              <a:off x="5447838" y="4076225"/>
              <a:ext cx="49525" cy="44525"/>
            </a:xfrm>
            <a:custGeom>
              <a:avLst/>
              <a:gdLst/>
              <a:ahLst/>
              <a:cxnLst/>
              <a:rect l="l" t="t" r="r" b="b"/>
              <a:pathLst>
                <a:path w="1981" h="1781" extrusionOk="0">
                  <a:moveTo>
                    <a:pt x="101" y="1"/>
                  </a:moveTo>
                  <a:cubicBezTo>
                    <a:pt x="1" y="1"/>
                    <a:pt x="201" y="728"/>
                    <a:pt x="527" y="1555"/>
                  </a:cubicBezTo>
                  <a:lnTo>
                    <a:pt x="627" y="1780"/>
                  </a:lnTo>
                  <a:lnTo>
                    <a:pt x="727" y="1680"/>
                  </a:lnTo>
                  <a:cubicBezTo>
                    <a:pt x="1153" y="1354"/>
                    <a:pt x="1454" y="1053"/>
                    <a:pt x="1680" y="728"/>
                  </a:cubicBezTo>
                  <a:cubicBezTo>
                    <a:pt x="1880" y="527"/>
                    <a:pt x="1980" y="427"/>
                    <a:pt x="1980" y="302"/>
                  </a:cubicBezTo>
                  <a:cubicBezTo>
                    <a:pt x="1880" y="302"/>
                    <a:pt x="1780" y="427"/>
                    <a:pt x="1454" y="627"/>
                  </a:cubicBezTo>
                  <a:cubicBezTo>
                    <a:pt x="1280" y="802"/>
                    <a:pt x="1030" y="1070"/>
                    <a:pt x="754" y="1335"/>
                  </a:cubicBezTo>
                  <a:lnTo>
                    <a:pt x="754" y="1335"/>
                  </a:lnTo>
                  <a:cubicBezTo>
                    <a:pt x="475" y="530"/>
                    <a:pt x="193" y="1"/>
                    <a:pt x="10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59"/>
            <p:cNvSpPr/>
            <p:nvPr/>
          </p:nvSpPr>
          <p:spPr>
            <a:xfrm rot="5400000" flipH="1">
              <a:off x="5190938" y="4135125"/>
              <a:ext cx="49525" cy="47025"/>
            </a:xfrm>
            <a:custGeom>
              <a:avLst/>
              <a:gdLst/>
              <a:ahLst/>
              <a:cxnLst/>
              <a:rect l="l" t="t" r="r" b="b"/>
              <a:pathLst>
                <a:path w="1981" h="1881" extrusionOk="0">
                  <a:moveTo>
                    <a:pt x="1354" y="0"/>
                  </a:moveTo>
                  <a:lnTo>
                    <a:pt x="1254" y="101"/>
                  </a:lnTo>
                  <a:lnTo>
                    <a:pt x="1153" y="226"/>
                  </a:lnTo>
                  <a:lnTo>
                    <a:pt x="326" y="1053"/>
                  </a:lnTo>
                  <a:cubicBezTo>
                    <a:pt x="101" y="1254"/>
                    <a:pt x="1" y="1479"/>
                    <a:pt x="1" y="1479"/>
                  </a:cubicBezTo>
                  <a:cubicBezTo>
                    <a:pt x="101" y="1479"/>
                    <a:pt x="226" y="1354"/>
                    <a:pt x="527" y="1153"/>
                  </a:cubicBezTo>
                  <a:cubicBezTo>
                    <a:pt x="700" y="981"/>
                    <a:pt x="966" y="715"/>
                    <a:pt x="1228" y="516"/>
                  </a:cubicBezTo>
                  <a:lnTo>
                    <a:pt x="1228" y="516"/>
                  </a:lnTo>
                  <a:cubicBezTo>
                    <a:pt x="1525" y="1261"/>
                    <a:pt x="1788" y="1880"/>
                    <a:pt x="1880" y="1880"/>
                  </a:cubicBezTo>
                  <a:cubicBezTo>
                    <a:pt x="1980" y="1780"/>
                    <a:pt x="1780" y="1053"/>
                    <a:pt x="1479" y="226"/>
                  </a:cubicBezTo>
                  <a:lnTo>
                    <a:pt x="1354"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59"/>
            <p:cNvSpPr/>
            <p:nvPr/>
          </p:nvSpPr>
          <p:spPr>
            <a:xfrm rot="5400000" flipH="1">
              <a:off x="5306100" y="3975488"/>
              <a:ext cx="43900" cy="47375"/>
            </a:xfrm>
            <a:custGeom>
              <a:avLst/>
              <a:gdLst/>
              <a:ahLst/>
              <a:cxnLst/>
              <a:rect l="l" t="t" r="r" b="b"/>
              <a:pathLst>
                <a:path w="1756" h="1895" extrusionOk="0">
                  <a:moveTo>
                    <a:pt x="1634" y="0"/>
                  </a:moveTo>
                  <a:cubicBezTo>
                    <a:pt x="1510" y="0"/>
                    <a:pt x="856" y="391"/>
                    <a:pt x="201" y="842"/>
                  </a:cubicBezTo>
                  <a:lnTo>
                    <a:pt x="1" y="968"/>
                  </a:lnTo>
                  <a:lnTo>
                    <a:pt x="201" y="1068"/>
                  </a:lnTo>
                  <a:cubicBezTo>
                    <a:pt x="627" y="1369"/>
                    <a:pt x="1028" y="1594"/>
                    <a:pt x="1254" y="1694"/>
                  </a:cubicBezTo>
                  <a:cubicBezTo>
                    <a:pt x="1555" y="1795"/>
                    <a:pt x="1755" y="1895"/>
                    <a:pt x="1755" y="1895"/>
                  </a:cubicBezTo>
                  <a:cubicBezTo>
                    <a:pt x="1755" y="1895"/>
                    <a:pt x="1655" y="1694"/>
                    <a:pt x="1354" y="1594"/>
                  </a:cubicBezTo>
                  <a:cubicBezTo>
                    <a:pt x="1152" y="1392"/>
                    <a:pt x="808" y="1209"/>
                    <a:pt x="504" y="938"/>
                  </a:cubicBezTo>
                  <a:lnTo>
                    <a:pt x="504" y="938"/>
                  </a:lnTo>
                  <a:cubicBezTo>
                    <a:pt x="1228" y="473"/>
                    <a:pt x="1747" y="107"/>
                    <a:pt x="1655" y="15"/>
                  </a:cubicBezTo>
                  <a:cubicBezTo>
                    <a:pt x="1655" y="5"/>
                    <a:pt x="1648" y="0"/>
                    <a:pt x="1634"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59"/>
            <p:cNvSpPr/>
            <p:nvPr/>
          </p:nvSpPr>
          <p:spPr>
            <a:xfrm rot="5400000" flipH="1">
              <a:off x="5384850" y="4070913"/>
              <a:ext cx="70850" cy="65175"/>
            </a:xfrm>
            <a:custGeom>
              <a:avLst/>
              <a:gdLst/>
              <a:ahLst/>
              <a:cxnLst/>
              <a:rect l="l" t="t" r="r" b="b"/>
              <a:pathLst>
                <a:path w="2834" h="2607" extrusionOk="0">
                  <a:moveTo>
                    <a:pt x="101" y="0"/>
                  </a:moveTo>
                  <a:cubicBezTo>
                    <a:pt x="1" y="100"/>
                    <a:pt x="327" y="1128"/>
                    <a:pt x="728" y="2506"/>
                  </a:cubicBezTo>
                  <a:lnTo>
                    <a:pt x="728" y="2607"/>
                  </a:lnTo>
                  <a:lnTo>
                    <a:pt x="953" y="2506"/>
                  </a:lnTo>
                  <a:cubicBezTo>
                    <a:pt x="1580" y="2080"/>
                    <a:pt x="1981" y="1654"/>
                    <a:pt x="2307" y="1253"/>
                  </a:cubicBezTo>
                  <a:lnTo>
                    <a:pt x="2833" y="727"/>
                  </a:lnTo>
                  <a:cubicBezTo>
                    <a:pt x="2708" y="727"/>
                    <a:pt x="2507" y="827"/>
                    <a:pt x="2206" y="1128"/>
                  </a:cubicBezTo>
                  <a:cubicBezTo>
                    <a:pt x="1818" y="1425"/>
                    <a:pt x="1429" y="1806"/>
                    <a:pt x="888" y="2175"/>
                  </a:cubicBezTo>
                  <a:lnTo>
                    <a:pt x="888" y="2175"/>
                  </a:lnTo>
                  <a:cubicBezTo>
                    <a:pt x="494" y="925"/>
                    <a:pt x="196" y="0"/>
                    <a:pt x="10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59"/>
            <p:cNvSpPr/>
            <p:nvPr/>
          </p:nvSpPr>
          <p:spPr>
            <a:xfrm rot="5400000" flipH="1">
              <a:off x="5342250" y="4155488"/>
              <a:ext cx="65200" cy="68325"/>
            </a:xfrm>
            <a:custGeom>
              <a:avLst/>
              <a:gdLst/>
              <a:ahLst/>
              <a:cxnLst/>
              <a:rect l="l" t="t" r="r" b="b"/>
              <a:pathLst>
                <a:path w="2608" h="2733" extrusionOk="0">
                  <a:moveTo>
                    <a:pt x="727" y="0"/>
                  </a:moveTo>
                  <a:cubicBezTo>
                    <a:pt x="627" y="0"/>
                    <a:pt x="828" y="326"/>
                    <a:pt x="1154" y="627"/>
                  </a:cubicBezTo>
                  <a:cubicBezTo>
                    <a:pt x="1343" y="935"/>
                    <a:pt x="1824" y="1423"/>
                    <a:pt x="2130" y="1920"/>
                  </a:cubicBezTo>
                  <a:lnTo>
                    <a:pt x="2130" y="1920"/>
                  </a:lnTo>
                  <a:cubicBezTo>
                    <a:pt x="947" y="2240"/>
                    <a:pt x="1" y="2636"/>
                    <a:pt x="1" y="2732"/>
                  </a:cubicBezTo>
                  <a:cubicBezTo>
                    <a:pt x="1" y="2732"/>
                    <a:pt x="1154" y="2507"/>
                    <a:pt x="2407" y="2106"/>
                  </a:cubicBezTo>
                  <a:lnTo>
                    <a:pt x="2607" y="2106"/>
                  </a:lnTo>
                  <a:lnTo>
                    <a:pt x="2507" y="1880"/>
                  </a:lnTo>
                  <a:lnTo>
                    <a:pt x="2407" y="1880"/>
                  </a:lnTo>
                  <a:cubicBezTo>
                    <a:pt x="1981" y="1254"/>
                    <a:pt x="1555" y="853"/>
                    <a:pt x="1254" y="527"/>
                  </a:cubicBezTo>
                  <a:lnTo>
                    <a:pt x="727"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59"/>
            <p:cNvSpPr/>
            <p:nvPr/>
          </p:nvSpPr>
          <p:spPr>
            <a:xfrm rot="5400000" flipH="1">
              <a:off x="5249725" y="4112438"/>
              <a:ext cx="67675" cy="62950"/>
            </a:xfrm>
            <a:custGeom>
              <a:avLst/>
              <a:gdLst/>
              <a:ahLst/>
              <a:cxnLst/>
              <a:rect l="l" t="t" r="r" b="b"/>
              <a:pathLst>
                <a:path w="2707" h="2518" extrusionOk="0">
                  <a:moveTo>
                    <a:pt x="2080" y="1"/>
                  </a:moveTo>
                  <a:lnTo>
                    <a:pt x="1880" y="126"/>
                  </a:lnTo>
                  <a:cubicBezTo>
                    <a:pt x="1253" y="527"/>
                    <a:pt x="827" y="953"/>
                    <a:pt x="501" y="1254"/>
                  </a:cubicBezTo>
                  <a:cubicBezTo>
                    <a:pt x="201" y="1680"/>
                    <a:pt x="0" y="1780"/>
                    <a:pt x="0" y="1881"/>
                  </a:cubicBezTo>
                  <a:cubicBezTo>
                    <a:pt x="0" y="1881"/>
                    <a:pt x="301" y="1780"/>
                    <a:pt x="627" y="1480"/>
                  </a:cubicBezTo>
                  <a:cubicBezTo>
                    <a:pt x="915" y="1167"/>
                    <a:pt x="1410" y="786"/>
                    <a:pt x="1915" y="380"/>
                  </a:cubicBezTo>
                  <a:lnTo>
                    <a:pt x="1915" y="380"/>
                  </a:lnTo>
                  <a:cubicBezTo>
                    <a:pt x="2196" y="1586"/>
                    <a:pt x="2566" y="2517"/>
                    <a:pt x="2688" y="2517"/>
                  </a:cubicBezTo>
                  <a:cubicBezTo>
                    <a:pt x="2695" y="2517"/>
                    <a:pt x="2701" y="2514"/>
                    <a:pt x="2707" y="2507"/>
                  </a:cubicBezTo>
                  <a:cubicBezTo>
                    <a:pt x="2707" y="2507"/>
                    <a:pt x="2506" y="1480"/>
                    <a:pt x="2080" y="126"/>
                  </a:cubicBezTo>
                  <a:lnTo>
                    <a:pt x="2080"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59"/>
            <p:cNvSpPr/>
            <p:nvPr/>
          </p:nvSpPr>
          <p:spPr>
            <a:xfrm rot="5400000" flipH="1">
              <a:off x="5295263" y="4022675"/>
              <a:ext cx="65200" cy="68300"/>
            </a:xfrm>
            <a:custGeom>
              <a:avLst/>
              <a:gdLst/>
              <a:ahLst/>
              <a:cxnLst/>
              <a:rect l="l" t="t" r="r" b="b"/>
              <a:pathLst>
                <a:path w="2608" h="2732" extrusionOk="0">
                  <a:moveTo>
                    <a:pt x="2607" y="0"/>
                  </a:moveTo>
                  <a:cubicBezTo>
                    <a:pt x="2507" y="0"/>
                    <a:pt x="1480" y="226"/>
                    <a:pt x="226" y="627"/>
                  </a:cubicBezTo>
                  <a:lnTo>
                    <a:pt x="1" y="627"/>
                  </a:lnTo>
                  <a:lnTo>
                    <a:pt x="101" y="852"/>
                  </a:lnTo>
                  <a:cubicBezTo>
                    <a:pt x="527" y="1479"/>
                    <a:pt x="1054" y="1880"/>
                    <a:pt x="1354" y="2206"/>
                  </a:cubicBezTo>
                  <a:lnTo>
                    <a:pt x="1881" y="2732"/>
                  </a:lnTo>
                  <a:cubicBezTo>
                    <a:pt x="1881" y="2732"/>
                    <a:pt x="1780" y="2406"/>
                    <a:pt x="1480" y="2105"/>
                  </a:cubicBezTo>
                  <a:cubicBezTo>
                    <a:pt x="1168" y="1697"/>
                    <a:pt x="764" y="1289"/>
                    <a:pt x="378" y="815"/>
                  </a:cubicBezTo>
                  <a:lnTo>
                    <a:pt x="378" y="815"/>
                  </a:lnTo>
                  <a:cubicBezTo>
                    <a:pt x="1656" y="497"/>
                    <a:pt x="2607" y="121"/>
                    <a:pt x="2607"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59"/>
            <p:cNvSpPr/>
            <p:nvPr/>
          </p:nvSpPr>
          <p:spPr>
            <a:xfrm rot="5400000" flipH="1">
              <a:off x="5219450" y="4863513"/>
              <a:ext cx="109675" cy="164200"/>
            </a:xfrm>
            <a:custGeom>
              <a:avLst/>
              <a:gdLst/>
              <a:ahLst/>
              <a:cxnLst/>
              <a:rect l="l" t="t" r="r" b="b"/>
              <a:pathLst>
                <a:path w="4387" h="6568" extrusionOk="0">
                  <a:moveTo>
                    <a:pt x="1" y="1"/>
                  </a:moveTo>
                  <a:cubicBezTo>
                    <a:pt x="1" y="1"/>
                    <a:pt x="953" y="1555"/>
                    <a:pt x="2206" y="3334"/>
                  </a:cubicBezTo>
                  <a:cubicBezTo>
                    <a:pt x="3334" y="5114"/>
                    <a:pt x="4387" y="6567"/>
                    <a:pt x="4387" y="6567"/>
                  </a:cubicBezTo>
                  <a:cubicBezTo>
                    <a:pt x="4387" y="6567"/>
                    <a:pt x="3459" y="5114"/>
                    <a:pt x="2306" y="3234"/>
                  </a:cubicBezTo>
                  <a:cubicBezTo>
                    <a:pt x="1053" y="1454"/>
                    <a:pt x="101" y="1"/>
                    <a:pt x="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59"/>
            <p:cNvSpPr/>
            <p:nvPr/>
          </p:nvSpPr>
          <p:spPr>
            <a:xfrm rot="5400000" flipH="1">
              <a:off x="5207438" y="4901025"/>
              <a:ext cx="151675" cy="99825"/>
            </a:xfrm>
            <a:custGeom>
              <a:avLst/>
              <a:gdLst/>
              <a:ahLst/>
              <a:cxnLst/>
              <a:rect l="l" t="t" r="r" b="b"/>
              <a:pathLst>
                <a:path w="6067" h="3993" extrusionOk="0">
                  <a:moveTo>
                    <a:pt x="6066" y="0"/>
                  </a:moveTo>
                  <a:cubicBezTo>
                    <a:pt x="6066" y="0"/>
                    <a:pt x="4713" y="852"/>
                    <a:pt x="3034" y="1980"/>
                  </a:cubicBezTo>
                  <a:cubicBezTo>
                    <a:pt x="1379" y="3033"/>
                    <a:pt x="1" y="3985"/>
                    <a:pt x="1" y="3985"/>
                  </a:cubicBezTo>
                  <a:cubicBezTo>
                    <a:pt x="7" y="3990"/>
                    <a:pt x="16" y="3992"/>
                    <a:pt x="28" y="3992"/>
                  </a:cubicBezTo>
                  <a:cubicBezTo>
                    <a:pt x="259" y="3992"/>
                    <a:pt x="1560" y="3083"/>
                    <a:pt x="3134" y="2105"/>
                  </a:cubicBezTo>
                  <a:cubicBezTo>
                    <a:pt x="4813" y="952"/>
                    <a:pt x="6066" y="100"/>
                    <a:pt x="6066"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59"/>
            <p:cNvSpPr/>
            <p:nvPr/>
          </p:nvSpPr>
          <p:spPr>
            <a:xfrm rot="5400000" flipH="1">
              <a:off x="5258613" y="4871350"/>
              <a:ext cx="36375" cy="164175"/>
            </a:xfrm>
            <a:custGeom>
              <a:avLst/>
              <a:gdLst/>
              <a:ahLst/>
              <a:cxnLst/>
              <a:rect l="l" t="t" r="r" b="b"/>
              <a:pathLst>
                <a:path w="1455" h="6567" extrusionOk="0">
                  <a:moveTo>
                    <a:pt x="1354" y="0"/>
                  </a:moveTo>
                  <a:cubicBezTo>
                    <a:pt x="1354" y="0"/>
                    <a:pt x="1053" y="1454"/>
                    <a:pt x="627" y="3234"/>
                  </a:cubicBezTo>
                  <a:cubicBezTo>
                    <a:pt x="201" y="5113"/>
                    <a:pt x="1" y="6567"/>
                    <a:pt x="1" y="6567"/>
                  </a:cubicBezTo>
                  <a:cubicBezTo>
                    <a:pt x="1" y="6567"/>
                    <a:pt x="427" y="5113"/>
                    <a:pt x="727" y="3334"/>
                  </a:cubicBezTo>
                  <a:cubicBezTo>
                    <a:pt x="1153" y="1454"/>
                    <a:pt x="1454" y="0"/>
                    <a:pt x="1354"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59"/>
            <p:cNvSpPr/>
            <p:nvPr/>
          </p:nvSpPr>
          <p:spPr>
            <a:xfrm rot="5400000" flipH="1">
              <a:off x="5193463" y="4928375"/>
              <a:ext cx="182350" cy="39500"/>
            </a:xfrm>
            <a:custGeom>
              <a:avLst/>
              <a:gdLst/>
              <a:ahLst/>
              <a:cxnLst/>
              <a:rect l="l" t="t" r="r" b="b"/>
              <a:pathLst>
                <a:path w="7294" h="1580" extrusionOk="0">
                  <a:moveTo>
                    <a:pt x="1" y="1"/>
                  </a:moveTo>
                  <a:cubicBezTo>
                    <a:pt x="1" y="101"/>
                    <a:pt x="1655" y="427"/>
                    <a:pt x="3635" y="828"/>
                  </a:cubicBezTo>
                  <a:cubicBezTo>
                    <a:pt x="5640" y="1254"/>
                    <a:pt x="7294" y="1580"/>
                    <a:pt x="7294" y="1580"/>
                  </a:cubicBezTo>
                  <a:cubicBezTo>
                    <a:pt x="7294" y="1455"/>
                    <a:pt x="5740" y="1154"/>
                    <a:pt x="3635" y="728"/>
                  </a:cubicBezTo>
                  <a:cubicBezTo>
                    <a:pt x="1655" y="327"/>
                    <a:pt x="101" y="1"/>
                    <a:pt x="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59"/>
            <p:cNvSpPr/>
            <p:nvPr/>
          </p:nvSpPr>
          <p:spPr>
            <a:xfrm rot="5400000" flipH="1">
              <a:off x="5329100" y="4978188"/>
              <a:ext cx="28225" cy="31350"/>
            </a:xfrm>
            <a:custGeom>
              <a:avLst/>
              <a:gdLst/>
              <a:ahLst/>
              <a:cxnLst/>
              <a:rect l="l" t="t" r="r" b="b"/>
              <a:pathLst>
                <a:path w="1129" h="1254" extrusionOk="0">
                  <a:moveTo>
                    <a:pt x="1028" y="0"/>
                  </a:moveTo>
                  <a:cubicBezTo>
                    <a:pt x="1028" y="0"/>
                    <a:pt x="928" y="101"/>
                    <a:pt x="928" y="301"/>
                  </a:cubicBezTo>
                  <a:cubicBezTo>
                    <a:pt x="1028" y="502"/>
                    <a:pt x="1028" y="828"/>
                    <a:pt x="1028" y="1128"/>
                  </a:cubicBezTo>
                  <a:cubicBezTo>
                    <a:pt x="502" y="828"/>
                    <a:pt x="1" y="727"/>
                    <a:pt x="1" y="727"/>
                  </a:cubicBezTo>
                  <a:lnTo>
                    <a:pt x="1" y="727"/>
                  </a:lnTo>
                  <a:cubicBezTo>
                    <a:pt x="1" y="727"/>
                    <a:pt x="402" y="928"/>
                    <a:pt x="1028" y="1254"/>
                  </a:cubicBezTo>
                  <a:lnTo>
                    <a:pt x="1129" y="1254"/>
                  </a:lnTo>
                  <a:lnTo>
                    <a:pt x="1129" y="1128"/>
                  </a:lnTo>
                  <a:cubicBezTo>
                    <a:pt x="1129" y="828"/>
                    <a:pt x="1129" y="502"/>
                    <a:pt x="1028" y="301"/>
                  </a:cubicBezTo>
                  <a:lnTo>
                    <a:pt x="1028"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59"/>
            <p:cNvSpPr/>
            <p:nvPr/>
          </p:nvSpPr>
          <p:spPr>
            <a:xfrm rot="5400000" flipH="1">
              <a:off x="5200963" y="4889525"/>
              <a:ext cx="28850" cy="31350"/>
            </a:xfrm>
            <a:custGeom>
              <a:avLst/>
              <a:gdLst/>
              <a:ahLst/>
              <a:cxnLst/>
              <a:rect l="l" t="t" r="r" b="b"/>
              <a:pathLst>
                <a:path w="1154" h="1254" extrusionOk="0">
                  <a:moveTo>
                    <a:pt x="1" y="0"/>
                  </a:moveTo>
                  <a:lnTo>
                    <a:pt x="1" y="101"/>
                  </a:lnTo>
                  <a:cubicBezTo>
                    <a:pt x="1" y="401"/>
                    <a:pt x="101" y="727"/>
                    <a:pt x="101" y="928"/>
                  </a:cubicBezTo>
                  <a:cubicBezTo>
                    <a:pt x="101" y="1153"/>
                    <a:pt x="101" y="1253"/>
                    <a:pt x="226" y="1253"/>
                  </a:cubicBezTo>
                  <a:lnTo>
                    <a:pt x="226" y="928"/>
                  </a:lnTo>
                  <a:lnTo>
                    <a:pt x="226" y="149"/>
                  </a:lnTo>
                  <a:lnTo>
                    <a:pt x="226" y="149"/>
                  </a:lnTo>
                  <a:cubicBezTo>
                    <a:pt x="708" y="335"/>
                    <a:pt x="1154" y="527"/>
                    <a:pt x="1154" y="527"/>
                  </a:cubicBezTo>
                  <a:cubicBezTo>
                    <a:pt x="1154" y="401"/>
                    <a:pt x="728" y="201"/>
                    <a:pt x="10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59"/>
            <p:cNvSpPr/>
            <p:nvPr/>
          </p:nvSpPr>
          <p:spPr>
            <a:xfrm rot="5400000" flipH="1">
              <a:off x="5227288" y="4907700"/>
              <a:ext cx="20700" cy="23200"/>
            </a:xfrm>
            <a:custGeom>
              <a:avLst/>
              <a:gdLst/>
              <a:ahLst/>
              <a:cxnLst/>
              <a:rect l="l" t="t" r="r" b="b"/>
              <a:pathLst>
                <a:path w="828" h="928" extrusionOk="0">
                  <a:moveTo>
                    <a:pt x="1" y="0"/>
                  </a:moveTo>
                  <a:lnTo>
                    <a:pt x="1" y="101"/>
                  </a:lnTo>
                  <a:cubicBezTo>
                    <a:pt x="1" y="401"/>
                    <a:pt x="101" y="627"/>
                    <a:pt x="101" y="727"/>
                  </a:cubicBezTo>
                  <a:lnTo>
                    <a:pt x="101" y="928"/>
                  </a:lnTo>
                  <a:cubicBezTo>
                    <a:pt x="101" y="928"/>
                    <a:pt x="201" y="828"/>
                    <a:pt x="201" y="727"/>
                  </a:cubicBezTo>
                  <a:cubicBezTo>
                    <a:pt x="201" y="534"/>
                    <a:pt x="128" y="433"/>
                    <a:pt x="170" y="218"/>
                  </a:cubicBezTo>
                  <a:lnTo>
                    <a:pt x="170" y="218"/>
                  </a:lnTo>
                  <a:cubicBezTo>
                    <a:pt x="539" y="312"/>
                    <a:pt x="828" y="401"/>
                    <a:pt x="828" y="401"/>
                  </a:cubicBezTo>
                  <a:cubicBezTo>
                    <a:pt x="828" y="401"/>
                    <a:pt x="551" y="231"/>
                    <a:pt x="193" y="126"/>
                  </a:cubicBezTo>
                  <a:lnTo>
                    <a:pt x="193" y="126"/>
                  </a:lnTo>
                  <a:cubicBezTo>
                    <a:pt x="196" y="118"/>
                    <a:pt x="198" y="109"/>
                    <a:pt x="201" y="101"/>
                  </a:cubicBezTo>
                  <a:lnTo>
                    <a:pt x="201" y="101"/>
                  </a:lnTo>
                  <a:lnTo>
                    <a:pt x="180" y="122"/>
                  </a:lnTo>
                  <a:lnTo>
                    <a:pt x="180" y="122"/>
                  </a:lnTo>
                  <a:cubicBezTo>
                    <a:pt x="154" y="115"/>
                    <a:pt x="128" y="107"/>
                    <a:pt x="101" y="101"/>
                  </a:cubicBezTo>
                  <a:lnTo>
                    <a:pt x="1"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59"/>
            <p:cNvSpPr/>
            <p:nvPr/>
          </p:nvSpPr>
          <p:spPr>
            <a:xfrm rot="5400000" flipH="1">
              <a:off x="5317200" y="4877938"/>
              <a:ext cx="23825" cy="28200"/>
            </a:xfrm>
            <a:custGeom>
              <a:avLst/>
              <a:gdLst/>
              <a:ahLst/>
              <a:cxnLst/>
              <a:rect l="l" t="t" r="r" b="b"/>
              <a:pathLst>
                <a:path w="953" h="1128" extrusionOk="0">
                  <a:moveTo>
                    <a:pt x="527" y="0"/>
                  </a:moveTo>
                  <a:cubicBezTo>
                    <a:pt x="527" y="0"/>
                    <a:pt x="326" y="401"/>
                    <a:pt x="101" y="1028"/>
                  </a:cubicBezTo>
                  <a:lnTo>
                    <a:pt x="0" y="1128"/>
                  </a:lnTo>
                  <a:lnTo>
                    <a:pt x="101" y="1128"/>
                  </a:lnTo>
                  <a:cubicBezTo>
                    <a:pt x="145" y="1128"/>
                    <a:pt x="186" y="1128"/>
                    <a:pt x="226" y="1128"/>
                  </a:cubicBezTo>
                  <a:lnTo>
                    <a:pt x="226" y="1128"/>
                  </a:lnTo>
                  <a:lnTo>
                    <a:pt x="226" y="1128"/>
                  </a:lnTo>
                  <a:cubicBezTo>
                    <a:pt x="226" y="1128"/>
                    <a:pt x="226" y="1128"/>
                    <a:pt x="226" y="1128"/>
                  </a:cubicBezTo>
                  <a:lnTo>
                    <a:pt x="226" y="1128"/>
                  </a:lnTo>
                  <a:cubicBezTo>
                    <a:pt x="568" y="1127"/>
                    <a:pt x="750" y="1117"/>
                    <a:pt x="953" y="1028"/>
                  </a:cubicBezTo>
                  <a:lnTo>
                    <a:pt x="258" y="1028"/>
                  </a:lnTo>
                  <a:cubicBezTo>
                    <a:pt x="447" y="449"/>
                    <a:pt x="621" y="0"/>
                    <a:pt x="527"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59"/>
            <p:cNvSpPr/>
            <p:nvPr/>
          </p:nvSpPr>
          <p:spPr>
            <a:xfrm rot="5400000" flipH="1">
              <a:off x="5302788" y="4897350"/>
              <a:ext cx="23850" cy="20700"/>
            </a:xfrm>
            <a:custGeom>
              <a:avLst/>
              <a:gdLst/>
              <a:ahLst/>
              <a:cxnLst/>
              <a:rect l="l" t="t" r="r" b="b"/>
              <a:pathLst>
                <a:path w="954" h="828" extrusionOk="0">
                  <a:moveTo>
                    <a:pt x="427" y="1"/>
                  </a:moveTo>
                  <a:cubicBezTo>
                    <a:pt x="327" y="1"/>
                    <a:pt x="226" y="302"/>
                    <a:pt x="1" y="728"/>
                  </a:cubicBezTo>
                  <a:lnTo>
                    <a:pt x="1" y="828"/>
                  </a:lnTo>
                  <a:lnTo>
                    <a:pt x="627" y="828"/>
                  </a:lnTo>
                  <a:cubicBezTo>
                    <a:pt x="853" y="728"/>
                    <a:pt x="953" y="728"/>
                    <a:pt x="953" y="728"/>
                  </a:cubicBezTo>
                  <a:lnTo>
                    <a:pt x="153" y="728"/>
                  </a:lnTo>
                  <a:cubicBezTo>
                    <a:pt x="342" y="355"/>
                    <a:pt x="427" y="93"/>
                    <a:pt x="4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59"/>
            <p:cNvSpPr/>
            <p:nvPr/>
          </p:nvSpPr>
          <p:spPr>
            <a:xfrm rot="5400000" flipH="1">
              <a:off x="5223525" y="4997913"/>
              <a:ext cx="23200" cy="28225"/>
            </a:xfrm>
            <a:custGeom>
              <a:avLst/>
              <a:gdLst/>
              <a:ahLst/>
              <a:cxnLst/>
              <a:rect l="l" t="t" r="r" b="b"/>
              <a:pathLst>
                <a:path w="928" h="1129" extrusionOk="0">
                  <a:moveTo>
                    <a:pt x="727" y="0"/>
                  </a:moveTo>
                  <a:cubicBezTo>
                    <a:pt x="727" y="0"/>
                    <a:pt x="727" y="1"/>
                    <a:pt x="727" y="1"/>
                  </a:cubicBezTo>
                  <a:lnTo>
                    <a:pt x="727" y="1"/>
                  </a:lnTo>
                  <a:cubicBezTo>
                    <a:pt x="368" y="1"/>
                    <a:pt x="184" y="9"/>
                    <a:pt x="0" y="101"/>
                  </a:cubicBezTo>
                  <a:lnTo>
                    <a:pt x="691" y="101"/>
                  </a:lnTo>
                  <a:cubicBezTo>
                    <a:pt x="481" y="680"/>
                    <a:pt x="306" y="1128"/>
                    <a:pt x="401" y="1128"/>
                  </a:cubicBezTo>
                  <a:cubicBezTo>
                    <a:pt x="401" y="1128"/>
                    <a:pt x="627" y="727"/>
                    <a:pt x="827" y="101"/>
                  </a:cubicBezTo>
                  <a:lnTo>
                    <a:pt x="928" y="0"/>
                  </a:lnTo>
                  <a:lnTo>
                    <a:pt x="827" y="0"/>
                  </a:lnTo>
                  <a:cubicBezTo>
                    <a:pt x="793" y="0"/>
                    <a:pt x="759" y="0"/>
                    <a:pt x="727" y="1"/>
                  </a:cubicBezTo>
                  <a:lnTo>
                    <a:pt x="727" y="1"/>
                  </a:lnTo>
                  <a:lnTo>
                    <a:pt x="727"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59"/>
            <p:cNvSpPr/>
            <p:nvPr/>
          </p:nvSpPr>
          <p:spPr>
            <a:xfrm rot="5400000" flipH="1">
              <a:off x="5238938" y="4987025"/>
              <a:ext cx="23225" cy="18675"/>
            </a:xfrm>
            <a:custGeom>
              <a:avLst/>
              <a:gdLst/>
              <a:ahLst/>
              <a:cxnLst/>
              <a:rect l="l" t="t" r="r" b="b"/>
              <a:pathLst>
                <a:path w="929" h="747" extrusionOk="0">
                  <a:moveTo>
                    <a:pt x="302" y="0"/>
                  </a:moveTo>
                  <a:cubicBezTo>
                    <a:pt x="101" y="101"/>
                    <a:pt x="1" y="101"/>
                    <a:pt x="1" y="101"/>
                  </a:cubicBezTo>
                  <a:lnTo>
                    <a:pt x="781" y="101"/>
                  </a:lnTo>
                  <a:cubicBezTo>
                    <a:pt x="608" y="473"/>
                    <a:pt x="502" y="727"/>
                    <a:pt x="502" y="727"/>
                  </a:cubicBezTo>
                  <a:cubicBezTo>
                    <a:pt x="519" y="740"/>
                    <a:pt x="535" y="747"/>
                    <a:pt x="550" y="747"/>
                  </a:cubicBezTo>
                  <a:cubicBezTo>
                    <a:pt x="655" y="747"/>
                    <a:pt x="754" y="471"/>
                    <a:pt x="928" y="101"/>
                  </a:cubicBezTo>
                  <a:lnTo>
                    <a:pt x="928"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59"/>
            <p:cNvSpPr/>
            <p:nvPr/>
          </p:nvSpPr>
          <p:spPr>
            <a:xfrm rot="5400000" flipH="1">
              <a:off x="5289938" y="5001675"/>
              <a:ext cx="18200" cy="20700"/>
            </a:xfrm>
            <a:custGeom>
              <a:avLst/>
              <a:gdLst/>
              <a:ahLst/>
              <a:cxnLst/>
              <a:rect l="l" t="t" r="r" b="b"/>
              <a:pathLst>
                <a:path w="728" h="828" extrusionOk="0">
                  <a:moveTo>
                    <a:pt x="1" y="0"/>
                  </a:moveTo>
                  <a:lnTo>
                    <a:pt x="201" y="201"/>
                  </a:lnTo>
                  <a:cubicBezTo>
                    <a:pt x="284" y="201"/>
                    <a:pt x="368" y="340"/>
                    <a:pt x="523" y="458"/>
                  </a:cubicBezTo>
                  <a:lnTo>
                    <a:pt x="523" y="458"/>
                  </a:lnTo>
                  <a:cubicBezTo>
                    <a:pt x="168" y="660"/>
                    <a:pt x="1" y="828"/>
                    <a:pt x="1" y="828"/>
                  </a:cubicBezTo>
                  <a:cubicBezTo>
                    <a:pt x="1" y="828"/>
                    <a:pt x="301" y="727"/>
                    <a:pt x="727" y="527"/>
                  </a:cubicBezTo>
                  <a:lnTo>
                    <a:pt x="727" y="401"/>
                  </a:lnTo>
                  <a:cubicBezTo>
                    <a:pt x="527" y="301"/>
                    <a:pt x="301" y="201"/>
                    <a:pt x="201" y="101"/>
                  </a:cubicBezTo>
                  <a:cubicBezTo>
                    <a:pt x="101" y="0"/>
                    <a:pt x="1" y="0"/>
                    <a:pt x="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59"/>
            <p:cNvSpPr/>
            <p:nvPr/>
          </p:nvSpPr>
          <p:spPr>
            <a:xfrm rot="5400000" flipH="1">
              <a:off x="5330538" y="4929750"/>
              <a:ext cx="21325" cy="21075"/>
            </a:xfrm>
            <a:custGeom>
              <a:avLst/>
              <a:gdLst/>
              <a:ahLst/>
              <a:cxnLst/>
              <a:rect l="l" t="t" r="r" b="b"/>
              <a:pathLst>
                <a:path w="853" h="843" extrusionOk="0">
                  <a:moveTo>
                    <a:pt x="7" y="0"/>
                  </a:moveTo>
                  <a:cubicBezTo>
                    <a:pt x="3" y="0"/>
                    <a:pt x="1" y="5"/>
                    <a:pt x="1" y="15"/>
                  </a:cubicBezTo>
                  <a:cubicBezTo>
                    <a:pt x="1" y="15"/>
                    <a:pt x="101" y="341"/>
                    <a:pt x="226" y="742"/>
                  </a:cubicBezTo>
                  <a:lnTo>
                    <a:pt x="226" y="842"/>
                  </a:lnTo>
                  <a:lnTo>
                    <a:pt x="326" y="742"/>
                  </a:lnTo>
                  <a:cubicBezTo>
                    <a:pt x="527" y="642"/>
                    <a:pt x="627" y="441"/>
                    <a:pt x="727" y="341"/>
                  </a:cubicBezTo>
                  <a:cubicBezTo>
                    <a:pt x="853" y="216"/>
                    <a:pt x="853" y="116"/>
                    <a:pt x="853" y="115"/>
                  </a:cubicBezTo>
                  <a:lnTo>
                    <a:pt x="853" y="115"/>
                  </a:lnTo>
                  <a:cubicBezTo>
                    <a:pt x="853" y="116"/>
                    <a:pt x="727" y="216"/>
                    <a:pt x="627" y="341"/>
                  </a:cubicBezTo>
                  <a:cubicBezTo>
                    <a:pt x="542" y="341"/>
                    <a:pt x="456" y="487"/>
                    <a:pt x="309" y="592"/>
                  </a:cubicBezTo>
                  <a:lnTo>
                    <a:pt x="309" y="592"/>
                  </a:lnTo>
                  <a:cubicBezTo>
                    <a:pt x="214" y="328"/>
                    <a:pt x="43" y="0"/>
                    <a:pt x="7"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59"/>
            <p:cNvSpPr/>
            <p:nvPr/>
          </p:nvSpPr>
          <p:spPr>
            <a:xfrm rot="5400000" flipH="1">
              <a:off x="5211100" y="4957313"/>
              <a:ext cx="23850" cy="21075"/>
            </a:xfrm>
            <a:custGeom>
              <a:avLst/>
              <a:gdLst/>
              <a:ahLst/>
              <a:cxnLst/>
              <a:rect l="l" t="t" r="r" b="b"/>
              <a:pathLst>
                <a:path w="954" h="843" extrusionOk="0">
                  <a:moveTo>
                    <a:pt x="627" y="0"/>
                  </a:moveTo>
                  <a:lnTo>
                    <a:pt x="527" y="100"/>
                  </a:lnTo>
                  <a:cubicBezTo>
                    <a:pt x="427" y="201"/>
                    <a:pt x="226" y="401"/>
                    <a:pt x="126" y="501"/>
                  </a:cubicBezTo>
                  <a:cubicBezTo>
                    <a:pt x="126" y="627"/>
                    <a:pt x="1" y="727"/>
                    <a:pt x="1" y="727"/>
                  </a:cubicBezTo>
                  <a:cubicBezTo>
                    <a:pt x="1" y="727"/>
                    <a:pt x="126" y="627"/>
                    <a:pt x="226" y="627"/>
                  </a:cubicBezTo>
                  <a:cubicBezTo>
                    <a:pt x="314" y="517"/>
                    <a:pt x="402" y="349"/>
                    <a:pt x="557" y="242"/>
                  </a:cubicBezTo>
                  <a:lnTo>
                    <a:pt x="557" y="242"/>
                  </a:lnTo>
                  <a:cubicBezTo>
                    <a:pt x="740" y="507"/>
                    <a:pt x="832" y="842"/>
                    <a:pt x="850" y="842"/>
                  </a:cubicBezTo>
                  <a:cubicBezTo>
                    <a:pt x="852" y="842"/>
                    <a:pt x="853" y="837"/>
                    <a:pt x="853" y="827"/>
                  </a:cubicBezTo>
                  <a:cubicBezTo>
                    <a:pt x="953" y="827"/>
                    <a:pt x="853" y="501"/>
                    <a:pt x="627" y="100"/>
                  </a:cubicBezTo>
                  <a:lnTo>
                    <a:pt x="627"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59"/>
            <p:cNvSpPr/>
            <p:nvPr/>
          </p:nvSpPr>
          <p:spPr>
            <a:xfrm rot="5400000" flipH="1">
              <a:off x="5263625" y="4881363"/>
              <a:ext cx="21325" cy="23850"/>
            </a:xfrm>
            <a:custGeom>
              <a:avLst/>
              <a:gdLst/>
              <a:ahLst/>
              <a:cxnLst/>
              <a:rect l="l" t="t" r="r" b="b"/>
              <a:pathLst>
                <a:path w="853" h="954" extrusionOk="0">
                  <a:moveTo>
                    <a:pt x="727" y="1"/>
                  </a:moveTo>
                  <a:lnTo>
                    <a:pt x="101" y="427"/>
                  </a:lnTo>
                  <a:lnTo>
                    <a:pt x="0" y="427"/>
                  </a:lnTo>
                  <a:lnTo>
                    <a:pt x="101" y="527"/>
                  </a:lnTo>
                  <a:cubicBezTo>
                    <a:pt x="326" y="627"/>
                    <a:pt x="426" y="728"/>
                    <a:pt x="627" y="853"/>
                  </a:cubicBezTo>
                  <a:cubicBezTo>
                    <a:pt x="727" y="853"/>
                    <a:pt x="852" y="953"/>
                    <a:pt x="852" y="953"/>
                  </a:cubicBezTo>
                  <a:cubicBezTo>
                    <a:pt x="852" y="853"/>
                    <a:pt x="727" y="853"/>
                    <a:pt x="627" y="728"/>
                  </a:cubicBezTo>
                  <a:cubicBezTo>
                    <a:pt x="534" y="635"/>
                    <a:pt x="357" y="543"/>
                    <a:pt x="251" y="450"/>
                  </a:cubicBezTo>
                  <a:lnTo>
                    <a:pt x="251" y="450"/>
                  </a:lnTo>
                  <a:cubicBezTo>
                    <a:pt x="574" y="272"/>
                    <a:pt x="727" y="88"/>
                    <a:pt x="7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59"/>
            <p:cNvSpPr/>
            <p:nvPr/>
          </p:nvSpPr>
          <p:spPr>
            <a:xfrm rot="5400000" flipH="1">
              <a:off x="5301838" y="4927125"/>
              <a:ext cx="31350" cy="31350"/>
            </a:xfrm>
            <a:custGeom>
              <a:avLst/>
              <a:gdLst/>
              <a:ahLst/>
              <a:cxnLst/>
              <a:rect l="l" t="t" r="r" b="b"/>
              <a:pathLst>
                <a:path w="1254" h="1254" extrusionOk="0">
                  <a:moveTo>
                    <a:pt x="1" y="0"/>
                  </a:moveTo>
                  <a:cubicBezTo>
                    <a:pt x="1" y="0"/>
                    <a:pt x="101" y="526"/>
                    <a:pt x="302" y="1153"/>
                  </a:cubicBezTo>
                  <a:lnTo>
                    <a:pt x="302" y="1253"/>
                  </a:lnTo>
                  <a:lnTo>
                    <a:pt x="402" y="1153"/>
                  </a:lnTo>
                  <a:cubicBezTo>
                    <a:pt x="728" y="952"/>
                    <a:pt x="928" y="727"/>
                    <a:pt x="1028" y="627"/>
                  </a:cubicBezTo>
                  <a:cubicBezTo>
                    <a:pt x="1154" y="426"/>
                    <a:pt x="1254" y="426"/>
                    <a:pt x="1254" y="326"/>
                  </a:cubicBezTo>
                  <a:lnTo>
                    <a:pt x="1254" y="326"/>
                  </a:lnTo>
                  <a:cubicBezTo>
                    <a:pt x="1254" y="326"/>
                    <a:pt x="1154" y="426"/>
                    <a:pt x="928" y="526"/>
                  </a:cubicBezTo>
                  <a:cubicBezTo>
                    <a:pt x="834" y="715"/>
                    <a:pt x="651" y="837"/>
                    <a:pt x="359" y="1017"/>
                  </a:cubicBezTo>
                  <a:lnTo>
                    <a:pt x="359" y="1017"/>
                  </a:lnTo>
                  <a:cubicBezTo>
                    <a:pt x="187" y="452"/>
                    <a:pt x="94" y="0"/>
                    <a:pt x="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59"/>
            <p:cNvSpPr/>
            <p:nvPr/>
          </p:nvSpPr>
          <p:spPr>
            <a:xfrm rot="5400000" flipH="1">
              <a:off x="5280525" y="4966588"/>
              <a:ext cx="31375" cy="31350"/>
            </a:xfrm>
            <a:custGeom>
              <a:avLst/>
              <a:gdLst/>
              <a:ahLst/>
              <a:cxnLst/>
              <a:rect l="l" t="t" r="r" b="b"/>
              <a:pathLst>
                <a:path w="1255" h="1254" extrusionOk="0">
                  <a:moveTo>
                    <a:pt x="327" y="0"/>
                  </a:moveTo>
                  <a:cubicBezTo>
                    <a:pt x="328" y="1"/>
                    <a:pt x="427" y="101"/>
                    <a:pt x="527" y="301"/>
                  </a:cubicBezTo>
                  <a:cubicBezTo>
                    <a:pt x="618" y="392"/>
                    <a:pt x="813" y="587"/>
                    <a:pt x="999" y="848"/>
                  </a:cubicBezTo>
                  <a:lnTo>
                    <a:pt x="999" y="848"/>
                  </a:lnTo>
                  <a:cubicBezTo>
                    <a:pt x="491" y="1043"/>
                    <a:pt x="1" y="1253"/>
                    <a:pt x="1" y="1253"/>
                  </a:cubicBezTo>
                  <a:cubicBezTo>
                    <a:pt x="1" y="1253"/>
                    <a:pt x="527" y="1128"/>
                    <a:pt x="1154" y="928"/>
                  </a:cubicBezTo>
                  <a:lnTo>
                    <a:pt x="1254" y="928"/>
                  </a:lnTo>
                  <a:lnTo>
                    <a:pt x="1154" y="827"/>
                  </a:lnTo>
                  <a:cubicBezTo>
                    <a:pt x="953" y="627"/>
                    <a:pt x="728" y="401"/>
                    <a:pt x="627" y="201"/>
                  </a:cubicBezTo>
                  <a:cubicBezTo>
                    <a:pt x="428" y="101"/>
                    <a:pt x="328" y="1"/>
                    <a:pt x="327"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59"/>
            <p:cNvSpPr/>
            <p:nvPr/>
          </p:nvSpPr>
          <p:spPr>
            <a:xfrm rot="5400000" flipH="1">
              <a:off x="5237938" y="4946525"/>
              <a:ext cx="31350" cy="28850"/>
            </a:xfrm>
            <a:custGeom>
              <a:avLst/>
              <a:gdLst/>
              <a:ahLst/>
              <a:cxnLst/>
              <a:rect l="l" t="t" r="r" b="b"/>
              <a:pathLst>
                <a:path w="1254" h="1154" extrusionOk="0">
                  <a:moveTo>
                    <a:pt x="827" y="1"/>
                  </a:moveTo>
                  <a:cubicBezTo>
                    <a:pt x="627" y="226"/>
                    <a:pt x="401" y="427"/>
                    <a:pt x="201" y="627"/>
                  </a:cubicBezTo>
                  <a:cubicBezTo>
                    <a:pt x="100" y="752"/>
                    <a:pt x="0" y="853"/>
                    <a:pt x="0" y="853"/>
                  </a:cubicBezTo>
                  <a:cubicBezTo>
                    <a:pt x="0" y="853"/>
                    <a:pt x="100" y="752"/>
                    <a:pt x="301" y="627"/>
                  </a:cubicBezTo>
                  <a:cubicBezTo>
                    <a:pt x="392" y="536"/>
                    <a:pt x="585" y="363"/>
                    <a:pt x="845" y="182"/>
                  </a:cubicBezTo>
                  <a:lnTo>
                    <a:pt x="845" y="182"/>
                  </a:lnTo>
                  <a:cubicBezTo>
                    <a:pt x="1034" y="776"/>
                    <a:pt x="1132" y="1153"/>
                    <a:pt x="1253" y="1153"/>
                  </a:cubicBezTo>
                  <a:cubicBezTo>
                    <a:pt x="1253" y="1153"/>
                    <a:pt x="1128" y="627"/>
                    <a:pt x="9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59"/>
            <p:cNvSpPr/>
            <p:nvPr/>
          </p:nvSpPr>
          <p:spPr>
            <a:xfrm rot="5400000" flipH="1">
              <a:off x="5260350" y="4905938"/>
              <a:ext cx="28850" cy="29825"/>
            </a:xfrm>
            <a:custGeom>
              <a:avLst/>
              <a:gdLst/>
              <a:ahLst/>
              <a:cxnLst/>
              <a:rect l="l" t="t" r="r" b="b"/>
              <a:pathLst>
                <a:path w="1154" h="1193" extrusionOk="0">
                  <a:moveTo>
                    <a:pt x="1048" y="0"/>
                  </a:moveTo>
                  <a:cubicBezTo>
                    <a:pt x="864" y="0"/>
                    <a:pt x="459" y="93"/>
                    <a:pt x="0" y="240"/>
                  </a:cubicBezTo>
                  <a:lnTo>
                    <a:pt x="0" y="365"/>
                  </a:lnTo>
                  <a:cubicBezTo>
                    <a:pt x="226" y="666"/>
                    <a:pt x="426" y="867"/>
                    <a:pt x="627" y="992"/>
                  </a:cubicBezTo>
                  <a:cubicBezTo>
                    <a:pt x="526" y="766"/>
                    <a:pt x="326" y="566"/>
                    <a:pt x="100" y="365"/>
                  </a:cubicBezTo>
                  <a:cubicBezTo>
                    <a:pt x="727" y="240"/>
                    <a:pt x="1153" y="40"/>
                    <a:pt x="1153" y="40"/>
                  </a:cubicBezTo>
                  <a:cubicBezTo>
                    <a:pt x="1153" y="13"/>
                    <a:pt x="1115" y="0"/>
                    <a:pt x="1048" y="0"/>
                  </a:cubicBezTo>
                  <a:close/>
                  <a:moveTo>
                    <a:pt x="627" y="992"/>
                  </a:moveTo>
                  <a:cubicBezTo>
                    <a:pt x="727" y="1192"/>
                    <a:pt x="852" y="1192"/>
                    <a:pt x="852" y="1192"/>
                  </a:cubicBezTo>
                  <a:cubicBezTo>
                    <a:pt x="852" y="1192"/>
                    <a:pt x="852" y="1092"/>
                    <a:pt x="627" y="992"/>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59"/>
            <p:cNvSpPr/>
            <p:nvPr/>
          </p:nvSpPr>
          <p:spPr>
            <a:xfrm rot="5400000" flipH="1">
              <a:off x="7284625" y="4451238"/>
              <a:ext cx="109675" cy="164200"/>
            </a:xfrm>
            <a:custGeom>
              <a:avLst/>
              <a:gdLst/>
              <a:ahLst/>
              <a:cxnLst/>
              <a:rect l="l" t="t" r="r" b="b"/>
              <a:pathLst>
                <a:path w="4387" h="6568" extrusionOk="0">
                  <a:moveTo>
                    <a:pt x="1" y="1"/>
                  </a:moveTo>
                  <a:cubicBezTo>
                    <a:pt x="1" y="1"/>
                    <a:pt x="954" y="1555"/>
                    <a:pt x="2106" y="3334"/>
                  </a:cubicBezTo>
                  <a:cubicBezTo>
                    <a:pt x="3359" y="5214"/>
                    <a:pt x="4287" y="6567"/>
                    <a:pt x="4287" y="6567"/>
                  </a:cubicBezTo>
                  <a:cubicBezTo>
                    <a:pt x="4387" y="6567"/>
                    <a:pt x="3460" y="5114"/>
                    <a:pt x="2206" y="3234"/>
                  </a:cubicBezTo>
                  <a:cubicBezTo>
                    <a:pt x="1054" y="1455"/>
                    <a:pt x="1" y="1"/>
                    <a:pt x="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59"/>
            <p:cNvSpPr/>
            <p:nvPr/>
          </p:nvSpPr>
          <p:spPr>
            <a:xfrm rot="5400000" flipH="1">
              <a:off x="7270350" y="4488688"/>
              <a:ext cx="151025" cy="99300"/>
            </a:xfrm>
            <a:custGeom>
              <a:avLst/>
              <a:gdLst/>
              <a:ahLst/>
              <a:cxnLst/>
              <a:rect l="l" t="t" r="r" b="b"/>
              <a:pathLst>
                <a:path w="6041" h="3972" extrusionOk="0">
                  <a:moveTo>
                    <a:pt x="6026" y="0"/>
                  </a:moveTo>
                  <a:cubicBezTo>
                    <a:pt x="5878" y="0"/>
                    <a:pt x="4588" y="901"/>
                    <a:pt x="3033" y="1891"/>
                  </a:cubicBezTo>
                  <a:cubicBezTo>
                    <a:pt x="1354" y="3019"/>
                    <a:pt x="0" y="3871"/>
                    <a:pt x="0" y="3971"/>
                  </a:cubicBezTo>
                  <a:cubicBezTo>
                    <a:pt x="0" y="3971"/>
                    <a:pt x="1354" y="3144"/>
                    <a:pt x="3033" y="1991"/>
                  </a:cubicBezTo>
                  <a:cubicBezTo>
                    <a:pt x="4687" y="939"/>
                    <a:pt x="6041" y="11"/>
                    <a:pt x="6041" y="11"/>
                  </a:cubicBezTo>
                  <a:cubicBezTo>
                    <a:pt x="6041" y="4"/>
                    <a:pt x="6036" y="0"/>
                    <a:pt x="6026"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59"/>
            <p:cNvSpPr/>
            <p:nvPr/>
          </p:nvSpPr>
          <p:spPr>
            <a:xfrm rot="5400000" flipH="1">
              <a:off x="7322525" y="4460313"/>
              <a:ext cx="36375" cy="166700"/>
            </a:xfrm>
            <a:custGeom>
              <a:avLst/>
              <a:gdLst/>
              <a:ahLst/>
              <a:cxnLst/>
              <a:rect l="l" t="t" r="r" b="b"/>
              <a:pathLst>
                <a:path w="1455" h="6668" extrusionOk="0">
                  <a:moveTo>
                    <a:pt x="1454" y="1"/>
                  </a:moveTo>
                  <a:cubicBezTo>
                    <a:pt x="1454" y="1"/>
                    <a:pt x="1053" y="1455"/>
                    <a:pt x="727" y="3334"/>
                  </a:cubicBezTo>
                  <a:cubicBezTo>
                    <a:pt x="326" y="5113"/>
                    <a:pt x="1" y="6567"/>
                    <a:pt x="101" y="6667"/>
                  </a:cubicBezTo>
                  <a:cubicBezTo>
                    <a:pt x="101" y="6667"/>
                    <a:pt x="427" y="5113"/>
                    <a:pt x="828" y="3334"/>
                  </a:cubicBezTo>
                  <a:cubicBezTo>
                    <a:pt x="1254" y="1455"/>
                    <a:pt x="1454" y="1"/>
                    <a:pt x="1454"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59"/>
            <p:cNvSpPr/>
            <p:nvPr/>
          </p:nvSpPr>
          <p:spPr>
            <a:xfrm rot="5400000" flipH="1">
              <a:off x="7258325" y="4515763"/>
              <a:ext cx="182975" cy="39500"/>
            </a:xfrm>
            <a:custGeom>
              <a:avLst/>
              <a:gdLst/>
              <a:ahLst/>
              <a:cxnLst/>
              <a:rect l="l" t="t" r="r" b="b"/>
              <a:pathLst>
                <a:path w="7319" h="1580" extrusionOk="0">
                  <a:moveTo>
                    <a:pt x="0" y="1"/>
                  </a:moveTo>
                  <a:cubicBezTo>
                    <a:pt x="0" y="101"/>
                    <a:pt x="1679" y="427"/>
                    <a:pt x="3659" y="853"/>
                  </a:cubicBezTo>
                  <a:cubicBezTo>
                    <a:pt x="5639" y="1254"/>
                    <a:pt x="7318" y="1580"/>
                    <a:pt x="7318" y="1580"/>
                  </a:cubicBezTo>
                  <a:cubicBezTo>
                    <a:pt x="7318" y="1480"/>
                    <a:pt x="5639" y="1154"/>
                    <a:pt x="3659" y="728"/>
                  </a:cubicBezTo>
                  <a:cubicBezTo>
                    <a:pt x="1679" y="327"/>
                    <a:pt x="0" y="1"/>
                    <a:pt x="0"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59"/>
            <p:cNvSpPr/>
            <p:nvPr/>
          </p:nvSpPr>
          <p:spPr>
            <a:xfrm rot="5400000" flipH="1">
              <a:off x="7393963" y="4565575"/>
              <a:ext cx="28850" cy="31350"/>
            </a:xfrm>
            <a:custGeom>
              <a:avLst/>
              <a:gdLst/>
              <a:ahLst/>
              <a:cxnLst/>
              <a:rect l="l" t="t" r="r" b="b"/>
              <a:pathLst>
                <a:path w="1154" h="1254" extrusionOk="0">
                  <a:moveTo>
                    <a:pt x="928" y="1"/>
                  </a:moveTo>
                  <a:lnTo>
                    <a:pt x="928" y="301"/>
                  </a:lnTo>
                  <a:lnTo>
                    <a:pt x="928" y="1090"/>
                  </a:lnTo>
                  <a:lnTo>
                    <a:pt x="928" y="1090"/>
                  </a:lnTo>
                  <a:cubicBezTo>
                    <a:pt x="370" y="814"/>
                    <a:pt x="0" y="727"/>
                    <a:pt x="0" y="727"/>
                  </a:cubicBezTo>
                  <a:lnTo>
                    <a:pt x="0" y="727"/>
                  </a:lnTo>
                  <a:cubicBezTo>
                    <a:pt x="0" y="727"/>
                    <a:pt x="426" y="1028"/>
                    <a:pt x="1053" y="1254"/>
                  </a:cubicBezTo>
                  <a:lnTo>
                    <a:pt x="1053" y="1153"/>
                  </a:lnTo>
                  <a:cubicBezTo>
                    <a:pt x="1153" y="828"/>
                    <a:pt x="1053" y="527"/>
                    <a:pt x="1053" y="301"/>
                  </a:cubicBezTo>
                  <a:cubicBezTo>
                    <a:pt x="1053" y="101"/>
                    <a:pt x="1053" y="1"/>
                    <a:pt x="928"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59"/>
            <p:cNvSpPr/>
            <p:nvPr/>
          </p:nvSpPr>
          <p:spPr>
            <a:xfrm rot="5400000" flipH="1">
              <a:off x="7266463" y="4476925"/>
              <a:ext cx="28200" cy="31350"/>
            </a:xfrm>
            <a:custGeom>
              <a:avLst/>
              <a:gdLst/>
              <a:ahLst/>
              <a:cxnLst/>
              <a:rect l="l" t="t" r="r" b="b"/>
              <a:pathLst>
                <a:path w="1128" h="1254" extrusionOk="0">
                  <a:moveTo>
                    <a:pt x="0" y="0"/>
                  </a:moveTo>
                  <a:lnTo>
                    <a:pt x="0" y="101"/>
                  </a:lnTo>
                  <a:cubicBezTo>
                    <a:pt x="0" y="426"/>
                    <a:pt x="0" y="727"/>
                    <a:pt x="100" y="928"/>
                  </a:cubicBezTo>
                  <a:lnTo>
                    <a:pt x="100" y="101"/>
                  </a:lnTo>
                  <a:cubicBezTo>
                    <a:pt x="627" y="426"/>
                    <a:pt x="1128" y="527"/>
                    <a:pt x="1128" y="527"/>
                  </a:cubicBezTo>
                  <a:cubicBezTo>
                    <a:pt x="1128" y="527"/>
                    <a:pt x="727" y="201"/>
                    <a:pt x="100" y="0"/>
                  </a:cubicBezTo>
                  <a:close/>
                  <a:moveTo>
                    <a:pt x="100" y="928"/>
                  </a:moveTo>
                  <a:lnTo>
                    <a:pt x="100" y="1253"/>
                  </a:lnTo>
                  <a:cubicBezTo>
                    <a:pt x="100" y="1253"/>
                    <a:pt x="201" y="1153"/>
                    <a:pt x="100" y="928"/>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59"/>
            <p:cNvSpPr/>
            <p:nvPr/>
          </p:nvSpPr>
          <p:spPr>
            <a:xfrm rot="5400000" flipH="1">
              <a:off x="7291213" y="4496650"/>
              <a:ext cx="20700" cy="20700"/>
            </a:xfrm>
            <a:custGeom>
              <a:avLst/>
              <a:gdLst/>
              <a:ahLst/>
              <a:cxnLst/>
              <a:rect l="l" t="t" r="r" b="b"/>
              <a:pathLst>
                <a:path w="828" h="828" extrusionOk="0">
                  <a:moveTo>
                    <a:pt x="0" y="1"/>
                  </a:moveTo>
                  <a:lnTo>
                    <a:pt x="0" y="101"/>
                  </a:lnTo>
                  <a:lnTo>
                    <a:pt x="0" y="627"/>
                  </a:lnTo>
                  <a:cubicBezTo>
                    <a:pt x="100" y="728"/>
                    <a:pt x="100" y="828"/>
                    <a:pt x="100" y="828"/>
                  </a:cubicBezTo>
                  <a:lnTo>
                    <a:pt x="100" y="627"/>
                  </a:lnTo>
                  <a:lnTo>
                    <a:pt x="100" y="148"/>
                  </a:lnTo>
                  <a:lnTo>
                    <a:pt x="100" y="148"/>
                  </a:lnTo>
                  <a:cubicBezTo>
                    <a:pt x="361" y="268"/>
                    <a:pt x="567" y="352"/>
                    <a:pt x="699" y="352"/>
                  </a:cubicBezTo>
                  <a:cubicBezTo>
                    <a:pt x="756" y="352"/>
                    <a:pt x="799" y="336"/>
                    <a:pt x="827" y="302"/>
                  </a:cubicBezTo>
                  <a:cubicBezTo>
                    <a:pt x="827" y="302"/>
                    <a:pt x="526" y="101"/>
                    <a:pt x="100"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59"/>
            <p:cNvSpPr/>
            <p:nvPr/>
          </p:nvSpPr>
          <p:spPr>
            <a:xfrm rot="5400000" flipH="1">
              <a:off x="7378300" y="4460963"/>
              <a:ext cx="31350" cy="28825"/>
            </a:xfrm>
            <a:custGeom>
              <a:avLst/>
              <a:gdLst/>
              <a:ahLst/>
              <a:cxnLst/>
              <a:rect l="l" t="t" r="r" b="b"/>
              <a:pathLst>
                <a:path w="1254" h="1153" extrusionOk="0">
                  <a:moveTo>
                    <a:pt x="502" y="0"/>
                  </a:moveTo>
                  <a:cubicBezTo>
                    <a:pt x="502" y="0"/>
                    <a:pt x="301" y="527"/>
                    <a:pt x="1" y="1028"/>
                  </a:cubicBezTo>
                  <a:lnTo>
                    <a:pt x="1" y="1153"/>
                  </a:lnTo>
                  <a:lnTo>
                    <a:pt x="928" y="1153"/>
                  </a:lnTo>
                  <a:cubicBezTo>
                    <a:pt x="1129" y="1028"/>
                    <a:pt x="1254" y="1028"/>
                    <a:pt x="1254" y="1028"/>
                  </a:cubicBezTo>
                  <a:lnTo>
                    <a:pt x="159" y="1028"/>
                  </a:lnTo>
                  <a:cubicBezTo>
                    <a:pt x="415" y="458"/>
                    <a:pt x="502" y="0"/>
                    <a:pt x="502"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59"/>
            <p:cNvSpPr/>
            <p:nvPr/>
          </p:nvSpPr>
          <p:spPr>
            <a:xfrm rot="5400000" flipH="1">
              <a:off x="7368275" y="4487263"/>
              <a:ext cx="20700" cy="18175"/>
            </a:xfrm>
            <a:custGeom>
              <a:avLst/>
              <a:gdLst/>
              <a:ahLst/>
              <a:cxnLst/>
              <a:rect l="l" t="t" r="r" b="b"/>
              <a:pathLst>
                <a:path w="828" h="727" extrusionOk="0">
                  <a:moveTo>
                    <a:pt x="301" y="0"/>
                  </a:moveTo>
                  <a:cubicBezTo>
                    <a:pt x="301" y="0"/>
                    <a:pt x="201" y="326"/>
                    <a:pt x="0" y="627"/>
                  </a:cubicBezTo>
                  <a:lnTo>
                    <a:pt x="0" y="727"/>
                  </a:lnTo>
                  <a:lnTo>
                    <a:pt x="627" y="727"/>
                  </a:lnTo>
                  <a:cubicBezTo>
                    <a:pt x="827" y="727"/>
                    <a:pt x="827" y="627"/>
                    <a:pt x="827" y="627"/>
                  </a:cubicBezTo>
                  <a:lnTo>
                    <a:pt x="149" y="627"/>
                  </a:lnTo>
                  <a:cubicBezTo>
                    <a:pt x="316" y="273"/>
                    <a:pt x="393" y="0"/>
                    <a:pt x="30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59"/>
            <p:cNvSpPr/>
            <p:nvPr/>
          </p:nvSpPr>
          <p:spPr>
            <a:xfrm rot="5400000" flipH="1">
              <a:off x="7284313" y="4591900"/>
              <a:ext cx="31350" cy="28850"/>
            </a:xfrm>
            <a:custGeom>
              <a:avLst/>
              <a:gdLst/>
              <a:ahLst/>
              <a:cxnLst/>
              <a:rect l="l" t="t" r="r" b="b"/>
              <a:pathLst>
                <a:path w="1254" h="1154" extrusionOk="0">
                  <a:moveTo>
                    <a:pt x="1153" y="1"/>
                  </a:moveTo>
                  <a:cubicBezTo>
                    <a:pt x="853" y="1"/>
                    <a:pt x="527" y="1"/>
                    <a:pt x="326" y="101"/>
                  </a:cubicBezTo>
                  <a:lnTo>
                    <a:pt x="1" y="101"/>
                  </a:lnTo>
                  <a:cubicBezTo>
                    <a:pt x="1" y="101"/>
                    <a:pt x="101" y="201"/>
                    <a:pt x="326" y="201"/>
                  </a:cubicBezTo>
                  <a:cubicBezTo>
                    <a:pt x="527" y="101"/>
                    <a:pt x="853" y="101"/>
                    <a:pt x="1153" y="101"/>
                  </a:cubicBezTo>
                  <a:cubicBezTo>
                    <a:pt x="953" y="627"/>
                    <a:pt x="727" y="1153"/>
                    <a:pt x="727" y="1153"/>
                  </a:cubicBezTo>
                  <a:cubicBezTo>
                    <a:pt x="853" y="1153"/>
                    <a:pt x="1053" y="727"/>
                    <a:pt x="1254" y="101"/>
                  </a:cubicBezTo>
                  <a:lnTo>
                    <a:pt x="1254"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59"/>
            <p:cNvSpPr/>
            <p:nvPr/>
          </p:nvSpPr>
          <p:spPr>
            <a:xfrm rot="5400000" flipH="1">
              <a:off x="7303113" y="4573725"/>
              <a:ext cx="23200" cy="20700"/>
            </a:xfrm>
            <a:custGeom>
              <a:avLst/>
              <a:gdLst/>
              <a:ahLst/>
              <a:cxnLst/>
              <a:rect l="l" t="t" r="r" b="b"/>
              <a:pathLst>
                <a:path w="928" h="828" extrusionOk="0">
                  <a:moveTo>
                    <a:pt x="201" y="0"/>
                  </a:moveTo>
                  <a:cubicBezTo>
                    <a:pt x="100" y="101"/>
                    <a:pt x="0" y="101"/>
                    <a:pt x="0" y="101"/>
                  </a:cubicBezTo>
                  <a:lnTo>
                    <a:pt x="703" y="101"/>
                  </a:lnTo>
                  <a:cubicBezTo>
                    <a:pt x="612" y="487"/>
                    <a:pt x="527" y="828"/>
                    <a:pt x="527" y="828"/>
                  </a:cubicBezTo>
                  <a:cubicBezTo>
                    <a:pt x="527" y="828"/>
                    <a:pt x="727" y="527"/>
                    <a:pt x="827" y="101"/>
                  </a:cubicBezTo>
                  <a:lnTo>
                    <a:pt x="928"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59"/>
            <p:cNvSpPr/>
            <p:nvPr/>
          </p:nvSpPr>
          <p:spPr>
            <a:xfrm rot="5400000" flipH="1">
              <a:off x="7353525" y="4590313"/>
              <a:ext cx="20700" cy="21375"/>
            </a:xfrm>
            <a:custGeom>
              <a:avLst/>
              <a:gdLst/>
              <a:ahLst/>
              <a:cxnLst/>
              <a:rect l="l" t="t" r="r" b="b"/>
              <a:pathLst>
                <a:path w="828" h="855" extrusionOk="0">
                  <a:moveTo>
                    <a:pt x="101" y="0"/>
                  </a:moveTo>
                  <a:cubicBezTo>
                    <a:pt x="101" y="0"/>
                    <a:pt x="101" y="101"/>
                    <a:pt x="201" y="201"/>
                  </a:cubicBezTo>
                  <a:cubicBezTo>
                    <a:pt x="290" y="290"/>
                    <a:pt x="479" y="399"/>
                    <a:pt x="590" y="493"/>
                  </a:cubicBezTo>
                  <a:lnTo>
                    <a:pt x="590" y="493"/>
                  </a:lnTo>
                  <a:cubicBezTo>
                    <a:pt x="238" y="669"/>
                    <a:pt x="1" y="828"/>
                    <a:pt x="1" y="828"/>
                  </a:cubicBezTo>
                  <a:cubicBezTo>
                    <a:pt x="19" y="846"/>
                    <a:pt x="45" y="854"/>
                    <a:pt x="77" y="854"/>
                  </a:cubicBezTo>
                  <a:cubicBezTo>
                    <a:pt x="220" y="854"/>
                    <a:pt x="482" y="691"/>
                    <a:pt x="727" y="527"/>
                  </a:cubicBezTo>
                  <a:lnTo>
                    <a:pt x="828" y="527"/>
                  </a:lnTo>
                  <a:lnTo>
                    <a:pt x="727" y="427"/>
                  </a:lnTo>
                  <a:cubicBezTo>
                    <a:pt x="627" y="301"/>
                    <a:pt x="427" y="201"/>
                    <a:pt x="301" y="101"/>
                  </a:cubicBezTo>
                  <a:cubicBezTo>
                    <a:pt x="201" y="0"/>
                    <a:pt x="101" y="0"/>
                    <a:pt x="10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59"/>
            <p:cNvSpPr/>
            <p:nvPr/>
          </p:nvSpPr>
          <p:spPr>
            <a:xfrm rot="5400000" flipH="1">
              <a:off x="7395513" y="4517025"/>
              <a:ext cx="20725" cy="21325"/>
            </a:xfrm>
            <a:custGeom>
              <a:avLst/>
              <a:gdLst/>
              <a:ahLst/>
              <a:cxnLst/>
              <a:rect l="l" t="t" r="r" b="b"/>
              <a:pathLst>
                <a:path w="829" h="853" extrusionOk="0">
                  <a:moveTo>
                    <a:pt x="1" y="0"/>
                  </a:moveTo>
                  <a:cubicBezTo>
                    <a:pt x="1" y="0"/>
                    <a:pt x="1" y="326"/>
                    <a:pt x="201" y="727"/>
                  </a:cubicBezTo>
                  <a:lnTo>
                    <a:pt x="201" y="852"/>
                  </a:lnTo>
                  <a:lnTo>
                    <a:pt x="302" y="727"/>
                  </a:lnTo>
                  <a:cubicBezTo>
                    <a:pt x="402" y="627"/>
                    <a:pt x="628" y="426"/>
                    <a:pt x="728" y="326"/>
                  </a:cubicBezTo>
                  <a:cubicBezTo>
                    <a:pt x="828" y="226"/>
                    <a:pt x="828" y="226"/>
                    <a:pt x="828" y="101"/>
                  </a:cubicBezTo>
                  <a:lnTo>
                    <a:pt x="828" y="101"/>
                  </a:lnTo>
                  <a:cubicBezTo>
                    <a:pt x="828" y="101"/>
                    <a:pt x="728" y="226"/>
                    <a:pt x="628" y="326"/>
                  </a:cubicBezTo>
                  <a:cubicBezTo>
                    <a:pt x="511" y="419"/>
                    <a:pt x="416" y="512"/>
                    <a:pt x="243" y="605"/>
                  </a:cubicBezTo>
                  <a:lnTo>
                    <a:pt x="243" y="605"/>
                  </a:lnTo>
                  <a:cubicBezTo>
                    <a:pt x="82" y="262"/>
                    <a:pt x="1" y="0"/>
                    <a:pt x="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59"/>
            <p:cNvSpPr/>
            <p:nvPr/>
          </p:nvSpPr>
          <p:spPr>
            <a:xfrm rot="5400000" flipH="1">
              <a:off x="7276788" y="4544900"/>
              <a:ext cx="20700" cy="23200"/>
            </a:xfrm>
            <a:custGeom>
              <a:avLst/>
              <a:gdLst/>
              <a:ahLst/>
              <a:cxnLst/>
              <a:rect l="l" t="t" r="r" b="b"/>
              <a:pathLst>
                <a:path w="828" h="928" extrusionOk="0">
                  <a:moveTo>
                    <a:pt x="627" y="0"/>
                  </a:moveTo>
                  <a:lnTo>
                    <a:pt x="526" y="100"/>
                  </a:lnTo>
                  <a:cubicBezTo>
                    <a:pt x="301" y="301"/>
                    <a:pt x="201" y="401"/>
                    <a:pt x="100" y="526"/>
                  </a:cubicBezTo>
                  <a:cubicBezTo>
                    <a:pt x="0" y="627"/>
                    <a:pt x="0" y="727"/>
                    <a:pt x="0" y="727"/>
                  </a:cubicBezTo>
                  <a:cubicBezTo>
                    <a:pt x="0" y="727"/>
                    <a:pt x="100" y="727"/>
                    <a:pt x="201" y="627"/>
                  </a:cubicBezTo>
                  <a:cubicBezTo>
                    <a:pt x="287" y="540"/>
                    <a:pt x="373" y="362"/>
                    <a:pt x="539" y="250"/>
                  </a:cubicBezTo>
                  <a:lnTo>
                    <a:pt x="539" y="250"/>
                  </a:lnTo>
                  <a:cubicBezTo>
                    <a:pt x="642" y="650"/>
                    <a:pt x="827" y="927"/>
                    <a:pt x="827" y="927"/>
                  </a:cubicBezTo>
                  <a:cubicBezTo>
                    <a:pt x="827" y="827"/>
                    <a:pt x="727" y="526"/>
                    <a:pt x="627" y="100"/>
                  </a:cubicBezTo>
                  <a:lnTo>
                    <a:pt x="627"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59"/>
            <p:cNvSpPr/>
            <p:nvPr/>
          </p:nvSpPr>
          <p:spPr>
            <a:xfrm rot="5400000" flipH="1">
              <a:off x="7330363" y="4470025"/>
              <a:ext cx="18200" cy="23850"/>
            </a:xfrm>
            <a:custGeom>
              <a:avLst/>
              <a:gdLst/>
              <a:ahLst/>
              <a:cxnLst/>
              <a:rect l="l" t="t" r="r" b="b"/>
              <a:pathLst>
                <a:path w="728" h="954" extrusionOk="0">
                  <a:moveTo>
                    <a:pt x="727" y="1"/>
                  </a:moveTo>
                  <a:cubicBezTo>
                    <a:pt x="727" y="1"/>
                    <a:pt x="402" y="226"/>
                    <a:pt x="1" y="427"/>
                  </a:cubicBezTo>
                  <a:lnTo>
                    <a:pt x="1" y="527"/>
                  </a:lnTo>
                  <a:cubicBezTo>
                    <a:pt x="201" y="627"/>
                    <a:pt x="402" y="753"/>
                    <a:pt x="502" y="853"/>
                  </a:cubicBezTo>
                  <a:cubicBezTo>
                    <a:pt x="627" y="853"/>
                    <a:pt x="727" y="953"/>
                    <a:pt x="727" y="953"/>
                  </a:cubicBezTo>
                  <a:cubicBezTo>
                    <a:pt x="727" y="953"/>
                    <a:pt x="727" y="853"/>
                    <a:pt x="627" y="753"/>
                  </a:cubicBezTo>
                  <a:cubicBezTo>
                    <a:pt x="435" y="646"/>
                    <a:pt x="334" y="558"/>
                    <a:pt x="185" y="472"/>
                  </a:cubicBezTo>
                  <a:lnTo>
                    <a:pt x="185" y="472"/>
                  </a:lnTo>
                  <a:cubicBezTo>
                    <a:pt x="459" y="290"/>
                    <a:pt x="727" y="115"/>
                    <a:pt x="7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59"/>
            <p:cNvSpPr/>
            <p:nvPr/>
          </p:nvSpPr>
          <p:spPr>
            <a:xfrm rot="5400000" flipH="1">
              <a:off x="7365688" y="4516150"/>
              <a:ext cx="31350" cy="28700"/>
            </a:xfrm>
            <a:custGeom>
              <a:avLst/>
              <a:gdLst/>
              <a:ahLst/>
              <a:cxnLst/>
              <a:rect l="l" t="t" r="r" b="b"/>
              <a:pathLst>
                <a:path w="1254" h="1148" extrusionOk="0">
                  <a:moveTo>
                    <a:pt x="6" y="1"/>
                  </a:moveTo>
                  <a:cubicBezTo>
                    <a:pt x="2" y="1"/>
                    <a:pt x="0" y="7"/>
                    <a:pt x="0" y="19"/>
                  </a:cubicBezTo>
                  <a:cubicBezTo>
                    <a:pt x="0" y="19"/>
                    <a:pt x="100" y="420"/>
                    <a:pt x="326" y="1047"/>
                  </a:cubicBezTo>
                  <a:lnTo>
                    <a:pt x="326" y="1147"/>
                  </a:lnTo>
                  <a:lnTo>
                    <a:pt x="426" y="1147"/>
                  </a:lnTo>
                  <a:lnTo>
                    <a:pt x="426" y="1047"/>
                  </a:lnTo>
                  <a:cubicBezTo>
                    <a:pt x="627" y="947"/>
                    <a:pt x="827" y="646"/>
                    <a:pt x="1053" y="521"/>
                  </a:cubicBezTo>
                  <a:lnTo>
                    <a:pt x="1253" y="320"/>
                  </a:lnTo>
                  <a:cubicBezTo>
                    <a:pt x="1253" y="291"/>
                    <a:pt x="1245" y="279"/>
                    <a:pt x="1227" y="279"/>
                  </a:cubicBezTo>
                  <a:cubicBezTo>
                    <a:pt x="1186" y="279"/>
                    <a:pt x="1094" y="350"/>
                    <a:pt x="953" y="420"/>
                  </a:cubicBezTo>
                  <a:cubicBezTo>
                    <a:pt x="838" y="627"/>
                    <a:pt x="577" y="812"/>
                    <a:pt x="380" y="919"/>
                  </a:cubicBezTo>
                  <a:lnTo>
                    <a:pt x="380" y="919"/>
                  </a:lnTo>
                  <a:cubicBezTo>
                    <a:pt x="196" y="412"/>
                    <a:pt x="38" y="1"/>
                    <a:pt x="6"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59"/>
            <p:cNvSpPr/>
            <p:nvPr/>
          </p:nvSpPr>
          <p:spPr>
            <a:xfrm rot="5400000" flipH="1">
              <a:off x="7347275" y="4555238"/>
              <a:ext cx="28225" cy="31350"/>
            </a:xfrm>
            <a:custGeom>
              <a:avLst/>
              <a:gdLst/>
              <a:ahLst/>
              <a:cxnLst/>
              <a:rect l="l" t="t" r="r" b="b"/>
              <a:pathLst>
                <a:path w="1129" h="1254" extrusionOk="0">
                  <a:moveTo>
                    <a:pt x="301" y="0"/>
                  </a:moveTo>
                  <a:cubicBezTo>
                    <a:pt x="301" y="0"/>
                    <a:pt x="301" y="101"/>
                    <a:pt x="502" y="301"/>
                  </a:cubicBezTo>
                  <a:cubicBezTo>
                    <a:pt x="611" y="498"/>
                    <a:pt x="778" y="676"/>
                    <a:pt x="952" y="852"/>
                  </a:cubicBezTo>
                  <a:lnTo>
                    <a:pt x="952" y="852"/>
                  </a:lnTo>
                  <a:cubicBezTo>
                    <a:pt x="369" y="1046"/>
                    <a:pt x="0" y="1253"/>
                    <a:pt x="0" y="1253"/>
                  </a:cubicBezTo>
                  <a:lnTo>
                    <a:pt x="1028" y="1028"/>
                  </a:lnTo>
                  <a:lnTo>
                    <a:pt x="1128" y="928"/>
                  </a:lnTo>
                  <a:lnTo>
                    <a:pt x="1128" y="827"/>
                  </a:lnTo>
                  <a:cubicBezTo>
                    <a:pt x="928" y="627"/>
                    <a:pt x="727" y="401"/>
                    <a:pt x="502" y="201"/>
                  </a:cubicBezTo>
                  <a:cubicBezTo>
                    <a:pt x="401" y="100"/>
                    <a:pt x="301" y="0"/>
                    <a:pt x="30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59"/>
            <p:cNvSpPr/>
            <p:nvPr/>
          </p:nvSpPr>
          <p:spPr>
            <a:xfrm rot="5400000" flipH="1">
              <a:off x="7302800" y="4534563"/>
              <a:ext cx="31350" cy="28225"/>
            </a:xfrm>
            <a:custGeom>
              <a:avLst/>
              <a:gdLst/>
              <a:ahLst/>
              <a:cxnLst/>
              <a:rect l="l" t="t" r="r" b="b"/>
              <a:pathLst>
                <a:path w="1254" h="1129" extrusionOk="0">
                  <a:moveTo>
                    <a:pt x="201" y="627"/>
                  </a:moveTo>
                  <a:cubicBezTo>
                    <a:pt x="0" y="728"/>
                    <a:pt x="0" y="828"/>
                    <a:pt x="0" y="828"/>
                  </a:cubicBezTo>
                  <a:cubicBezTo>
                    <a:pt x="0" y="828"/>
                    <a:pt x="101" y="828"/>
                    <a:pt x="201" y="627"/>
                  </a:cubicBezTo>
                  <a:close/>
                  <a:moveTo>
                    <a:pt x="827" y="1"/>
                  </a:moveTo>
                  <a:cubicBezTo>
                    <a:pt x="527" y="201"/>
                    <a:pt x="301" y="402"/>
                    <a:pt x="201" y="627"/>
                  </a:cubicBezTo>
                  <a:cubicBezTo>
                    <a:pt x="426" y="502"/>
                    <a:pt x="627" y="301"/>
                    <a:pt x="827" y="101"/>
                  </a:cubicBezTo>
                  <a:cubicBezTo>
                    <a:pt x="928" y="728"/>
                    <a:pt x="1153" y="1129"/>
                    <a:pt x="1153" y="1129"/>
                  </a:cubicBezTo>
                  <a:cubicBezTo>
                    <a:pt x="1253" y="1129"/>
                    <a:pt x="1153" y="627"/>
                    <a:pt x="928" y="101"/>
                  </a:cubicBezTo>
                  <a:lnTo>
                    <a:pt x="928"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59"/>
            <p:cNvSpPr/>
            <p:nvPr/>
          </p:nvSpPr>
          <p:spPr>
            <a:xfrm rot="5400000" flipH="1">
              <a:off x="7322875" y="4493813"/>
              <a:ext cx="31350" cy="32025"/>
            </a:xfrm>
            <a:custGeom>
              <a:avLst/>
              <a:gdLst/>
              <a:ahLst/>
              <a:cxnLst/>
              <a:rect l="l" t="t" r="r" b="b"/>
              <a:pathLst>
                <a:path w="1254" h="1281" extrusionOk="0">
                  <a:moveTo>
                    <a:pt x="1202" y="0"/>
                  </a:moveTo>
                  <a:cubicBezTo>
                    <a:pt x="1059" y="0"/>
                    <a:pt x="634" y="151"/>
                    <a:pt x="126" y="253"/>
                  </a:cubicBezTo>
                  <a:lnTo>
                    <a:pt x="0" y="253"/>
                  </a:lnTo>
                  <a:lnTo>
                    <a:pt x="126" y="353"/>
                  </a:lnTo>
                  <a:cubicBezTo>
                    <a:pt x="326" y="654"/>
                    <a:pt x="527" y="880"/>
                    <a:pt x="627" y="980"/>
                  </a:cubicBezTo>
                  <a:cubicBezTo>
                    <a:pt x="852" y="1180"/>
                    <a:pt x="953" y="1281"/>
                    <a:pt x="953" y="1281"/>
                  </a:cubicBezTo>
                  <a:cubicBezTo>
                    <a:pt x="953" y="1180"/>
                    <a:pt x="852" y="1080"/>
                    <a:pt x="752" y="980"/>
                  </a:cubicBezTo>
                  <a:cubicBezTo>
                    <a:pt x="627" y="754"/>
                    <a:pt x="426" y="554"/>
                    <a:pt x="226" y="353"/>
                  </a:cubicBezTo>
                  <a:lnTo>
                    <a:pt x="226" y="336"/>
                  </a:lnTo>
                  <a:lnTo>
                    <a:pt x="226" y="336"/>
                  </a:lnTo>
                  <a:cubicBezTo>
                    <a:pt x="805" y="229"/>
                    <a:pt x="1253" y="28"/>
                    <a:pt x="1253" y="28"/>
                  </a:cubicBezTo>
                  <a:cubicBezTo>
                    <a:pt x="1253" y="9"/>
                    <a:pt x="1235" y="0"/>
                    <a:pt x="1202"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59"/>
            <p:cNvSpPr/>
            <p:nvPr/>
          </p:nvSpPr>
          <p:spPr>
            <a:xfrm rot="5400000" flipH="1">
              <a:off x="3969538" y="4217550"/>
              <a:ext cx="109675" cy="164925"/>
            </a:xfrm>
            <a:custGeom>
              <a:avLst/>
              <a:gdLst/>
              <a:ahLst/>
              <a:cxnLst/>
              <a:rect l="l" t="t" r="r" b="b"/>
              <a:pathLst>
                <a:path w="4387" h="6597" extrusionOk="0">
                  <a:moveTo>
                    <a:pt x="4" y="1"/>
                  </a:moveTo>
                  <a:cubicBezTo>
                    <a:pt x="2" y="1"/>
                    <a:pt x="1" y="2"/>
                    <a:pt x="1" y="5"/>
                  </a:cubicBezTo>
                  <a:cubicBezTo>
                    <a:pt x="1" y="5"/>
                    <a:pt x="928" y="1459"/>
                    <a:pt x="2081" y="3239"/>
                  </a:cubicBezTo>
                  <a:cubicBezTo>
                    <a:pt x="3334" y="5118"/>
                    <a:pt x="4286" y="6597"/>
                    <a:pt x="4286" y="6597"/>
                  </a:cubicBezTo>
                  <a:cubicBezTo>
                    <a:pt x="4387" y="6472"/>
                    <a:pt x="3434" y="5018"/>
                    <a:pt x="2181" y="3239"/>
                  </a:cubicBezTo>
                  <a:cubicBezTo>
                    <a:pt x="1090" y="1420"/>
                    <a:pt x="69" y="1"/>
                    <a:pt x="4"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59"/>
            <p:cNvSpPr/>
            <p:nvPr/>
          </p:nvSpPr>
          <p:spPr>
            <a:xfrm rot="5400000" flipH="1">
              <a:off x="3957575" y="4255813"/>
              <a:ext cx="151650" cy="99025"/>
            </a:xfrm>
            <a:custGeom>
              <a:avLst/>
              <a:gdLst/>
              <a:ahLst/>
              <a:cxnLst/>
              <a:rect l="l" t="t" r="r" b="b"/>
              <a:pathLst>
                <a:path w="6066" h="3961" extrusionOk="0">
                  <a:moveTo>
                    <a:pt x="6065" y="1"/>
                  </a:moveTo>
                  <a:cubicBezTo>
                    <a:pt x="5965" y="1"/>
                    <a:pt x="4612" y="828"/>
                    <a:pt x="2932" y="1881"/>
                  </a:cubicBezTo>
                  <a:cubicBezTo>
                    <a:pt x="1253" y="3008"/>
                    <a:pt x="0" y="3961"/>
                    <a:pt x="0" y="3961"/>
                  </a:cubicBezTo>
                  <a:cubicBezTo>
                    <a:pt x="0" y="3961"/>
                    <a:pt x="1353" y="3134"/>
                    <a:pt x="3033" y="1981"/>
                  </a:cubicBezTo>
                  <a:cubicBezTo>
                    <a:pt x="4712" y="928"/>
                    <a:pt x="6065" y="1"/>
                    <a:pt x="6065"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59"/>
            <p:cNvSpPr/>
            <p:nvPr/>
          </p:nvSpPr>
          <p:spPr>
            <a:xfrm rot="5400000" flipH="1">
              <a:off x="4010213" y="4227000"/>
              <a:ext cx="36350" cy="166700"/>
            </a:xfrm>
            <a:custGeom>
              <a:avLst/>
              <a:gdLst/>
              <a:ahLst/>
              <a:cxnLst/>
              <a:rect l="l" t="t" r="r" b="b"/>
              <a:pathLst>
                <a:path w="1454" h="6668" extrusionOk="0">
                  <a:moveTo>
                    <a:pt x="1454" y="1"/>
                  </a:moveTo>
                  <a:cubicBezTo>
                    <a:pt x="1354" y="1"/>
                    <a:pt x="1028" y="1455"/>
                    <a:pt x="727" y="3334"/>
                  </a:cubicBezTo>
                  <a:cubicBezTo>
                    <a:pt x="301" y="5114"/>
                    <a:pt x="0" y="6668"/>
                    <a:pt x="101" y="6668"/>
                  </a:cubicBezTo>
                  <a:cubicBezTo>
                    <a:pt x="101" y="6668"/>
                    <a:pt x="401" y="5214"/>
                    <a:pt x="827" y="3334"/>
                  </a:cubicBezTo>
                  <a:cubicBezTo>
                    <a:pt x="1128" y="1555"/>
                    <a:pt x="1454" y="1"/>
                    <a:pt x="1454"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59"/>
            <p:cNvSpPr/>
            <p:nvPr/>
          </p:nvSpPr>
          <p:spPr>
            <a:xfrm rot="5400000" flipH="1">
              <a:off x="3944938" y="4284100"/>
              <a:ext cx="183000" cy="37450"/>
            </a:xfrm>
            <a:custGeom>
              <a:avLst/>
              <a:gdLst/>
              <a:ahLst/>
              <a:cxnLst/>
              <a:rect l="l" t="t" r="r" b="b"/>
              <a:pathLst>
                <a:path w="7320" h="1498" extrusionOk="0">
                  <a:moveTo>
                    <a:pt x="76" y="0"/>
                  </a:moveTo>
                  <a:cubicBezTo>
                    <a:pt x="27" y="0"/>
                    <a:pt x="1" y="6"/>
                    <a:pt x="1" y="19"/>
                  </a:cubicBezTo>
                  <a:lnTo>
                    <a:pt x="3660" y="771"/>
                  </a:lnTo>
                  <a:cubicBezTo>
                    <a:pt x="5640" y="1172"/>
                    <a:pt x="7219" y="1497"/>
                    <a:pt x="7319" y="1497"/>
                  </a:cubicBezTo>
                  <a:cubicBezTo>
                    <a:pt x="7319" y="1497"/>
                    <a:pt x="5640" y="1071"/>
                    <a:pt x="3660" y="645"/>
                  </a:cubicBezTo>
                  <a:cubicBezTo>
                    <a:pt x="1925" y="294"/>
                    <a:pt x="422" y="0"/>
                    <a:pt x="76"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59"/>
            <p:cNvSpPr/>
            <p:nvPr/>
          </p:nvSpPr>
          <p:spPr>
            <a:xfrm rot="5400000" flipH="1">
              <a:off x="4081700" y="4335313"/>
              <a:ext cx="28700" cy="31375"/>
            </a:xfrm>
            <a:custGeom>
              <a:avLst/>
              <a:gdLst/>
              <a:ahLst/>
              <a:cxnLst/>
              <a:rect l="l" t="t" r="r" b="b"/>
              <a:pathLst>
                <a:path w="1148" h="1255" extrusionOk="0">
                  <a:moveTo>
                    <a:pt x="1047" y="1"/>
                  </a:moveTo>
                  <a:lnTo>
                    <a:pt x="1047" y="302"/>
                  </a:lnTo>
                  <a:lnTo>
                    <a:pt x="1047" y="1117"/>
                  </a:lnTo>
                  <a:lnTo>
                    <a:pt x="1047" y="1117"/>
                  </a:lnTo>
                  <a:cubicBezTo>
                    <a:pt x="586" y="948"/>
                    <a:pt x="248" y="801"/>
                    <a:pt x="136" y="801"/>
                  </a:cubicBezTo>
                  <a:cubicBezTo>
                    <a:pt x="109" y="801"/>
                    <a:pt x="95" y="810"/>
                    <a:pt x="95" y="828"/>
                  </a:cubicBezTo>
                  <a:cubicBezTo>
                    <a:pt x="0" y="828"/>
                    <a:pt x="466" y="1007"/>
                    <a:pt x="1047" y="1218"/>
                  </a:cubicBezTo>
                  <a:lnTo>
                    <a:pt x="1047" y="1218"/>
                  </a:lnTo>
                  <a:lnTo>
                    <a:pt x="1047" y="1254"/>
                  </a:lnTo>
                  <a:lnTo>
                    <a:pt x="1074" y="1227"/>
                  </a:lnTo>
                  <a:lnTo>
                    <a:pt x="1074" y="1227"/>
                  </a:lnTo>
                  <a:cubicBezTo>
                    <a:pt x="1098" y="1236"/>
                    <a:pt x="1123" y="1245"/>
                    <a:pt x="1148" y="1254"/>
                  </a:cubicBezTo>
                  <a:lnTo>
                    <a:pt x="1148" y="1154"/>
                  </a:lnTo>
                  <a:lnTo>
                    <a:pt x="1148" y="302"/>
                  </a:lnTo>
                  <a:cubicBezTo>
                    <a:pt x="1148" y="101"/>
                    <a:pt x="1047" y="1"/>
                    <a:pt x="104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59"/>
            <p:cNvSpPr/>
            <p:nvPr/>
          </p:nvSpPr>
          <p:spPr>
            <a:xfrm rot="5400000" flipH="1">
              <a:off x="3971988" y="4358575"/>
              <a:ext cx="31350" cy="28850"/>
            </a:xfrm>
            <a:custGeom>
              <a:avLst/>
              <a:gdLst/>
              <a:ahLst/>
              <a:cxnLst/>
              <a:rect l="l" t="t" r="r" b="b"/>
              <a:pathLst>
                <a:path w="1254" h="1154" extrusionOk="0">
                  <a:moveTo>
                    <a:pt x="1153" y="1"/>
                  </a:moveTo>
                  <a:cubicBezTo>
                    <a:pt x="827" y="1"/>
                    <a:pt x="527" y="101"/>
                    <a:pt x="301" y="101"/>
                  </a:cubicBezTo>
                  <a:cubicBezTo>
                    <a:pt x="101" y="101"/>
                    <a:pt x="0" y="101"/>
                    <a:pt x="0" y="201"/>
                  </a:cubicBezTo>
                  <a:lnTo>
                    <a:pt x="1117" y="201"/>
                  </a:lnTo>
                  <a:cubicBezTo>
                    <a:pt x="906" y="773"/>
                    <a:pt x="727" y="1154"/>
                    <a:pt x="727" y="1154"/>
                  </a:cubicBezTo>
                  <a:cubicBezTo>
                    <a:pt x="827" y="1154"/>
                    <a:pt x="1028" y="728"/>
                    <a:pt x="1253" y="101"/>
                  </a:cubicBezTo>
                  <a:lnTo>
                    <a:pt x="1153"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59"/>
            <p:cNvSpPr/>
            <p:nvPr/>
          </p:nvSpPr>
          <p:spPr>
            <a:xfrm rot="5400000" flipH="1">
              <a:off x="3990463" y="4340725"/>
              <a:ext cx="23850" cy="20700"/>
            </a:xfrm>
            <a:custGeom>
              <a:avLst/>
              <a:gdLst/>
              <a:ahLst/>
              <a:cxnLst/>
              <a:rect l="l" t="t" r="r" b="b"/>
              <a:pathLst>
                <a:path w="954" h="828" extrusionOk="0">
                  <a:moveTo>
                    <a:pt x="853" y="1"/>
                  </a:moveTo>
                  <a:cubicBezTo>
                    <a:pt x="527" y="1"/>
                    <a:pt x="327" y="101"/>
                    <a:pt x="226" y="101"/>
                  </a:cubicBezTo>
                  <a:lnTo>
                    <a:pt x="1" y="101"/>
                  </a:lnTo>
                  <a:cubicBezTo>
                    <a:pt x="1" y="101"/>
                    <a:pt x="126" y="201"/>
                    <a:pt x="226" y="201"/>
                  </a:cubicBezTo>
                  <a:lnTo>
                    <a:pt x="723" y="201"/>
                  </a:lnTo>
                  <a:cubicBezTo>
                    <a:pt x="612" y="574"/>
                    <a:pt x="527" y="828"/>
                    <a:pt x="527" y="828"/>
                  </a:cubicBezTo>
                  <a:cubicBezTo>
                    <a:pt x="527" y="828"/>
                    <a:pt x="718" y="574"/>
                    <a:pt x="827" y="201"/>
                  </a:cubicBezTo>
                  <a:lnTo>
                    <a:pt x="853" y="201"/>
                  </a:lnTo>
                  <a:lnTo>
                    <a:pt x="832" y="181"/>
                  </a:lnTo>
                  <a:lnTo>
                    <a:pt x="832" y="181"/>
                  </a:lnTo>
                  <a:cubicBezTo>
                    <a:pt x="840" y="155"/>
                    <a:pt x="847" y="128"/>
                    <a:pt x="853" y="101"/>
                  </a:cubicBezTo>
                  <a:lnTo>
                    <a:pt x="953"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59"/>
            <p:cNvSpPr/>
            <p:nvPr/>
          </p:nvSpPr>
          <p:spPr>
            <a:xfrm rot="5400000" flipH="1">
              <a:off x="4039963" y="4356375"/>
              <a:ext cx="21325" cy="23225"/>
            </a:xfrm>
            <a:custGeom>
              <a:avLst/>
              <a:gdLst/>
              <a:ahLst/>
              <a:cxnLst/>
              <a:rect l="l" t="t" r="r" b="b"/>
              <a:pathLst>
                <a:path w="853" h="929" extrusionOk="0">
                  <a:moveTo>
                    <a:pt x="126" y="1"/>
                  </a:moveTo>
                  <a:cubicBezTo>
                    <a:pt x="126" y="2"/>
                    <a:pt x="126" y="102"/>
                    <a:pt x="226" y="201"/>
                  </a:cubicBezTo>
                  <a:cubicBezTo>
                    <a:pt x="326" y="302"/>
                    <a:pt x="527" y="427"/>
                    <a:pt x="627" y="527"/>
                  </a:cubicBezTo>
                  <a:lnTo>
                    <a:pt x="627" y="585"/>
                  </a:lnTo>
                  <a:lnTo>
                    <a:pt x="627" y="585"/>
                  </a:lnTo>
                  <a:cubicBezTo>
                    <a:pt x="264" y="748"/>
                    <a:pt x="0" y="838"/>
                    <a:pt x="0" y="928"/>
                  </a:cubicBezTo>
                  <a:cubicBezTo>
                    <a:pt x="0" y="928"/>
                    <a:pt x="326" y="828"/>
                    <a:pt x="752" y="627"/>
                  </a:cubicBezTo>
                  <a:lnTo>
                    <a:pt x="852" y="527"/>
                  </a:lnTo>
                  <a:lnTo>
                    <a:pt x="752" y="527"/>
                  </a:lnTo>
                  <a:cubicBezTo>
                    <a:pt x="527" y="302"/>
                    <a:pt x="426" y="201"/>
                    <a:pt x="326" y="101"/>
                  </a:cubicBezTo>
                  <a:cubicBezTo>
                    <a:pt x="127" y="101"/>
                    <a:pt x="126" y="2"/>
                    <a:pt x="126"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59"/>
            <p:cNvSpPr/>
            <p:nvPr/>
          </p:nvSpPr>
          <p:spPr>
            <a:xfrm rot="5400000" flipH="1">
              <a:off x="4081950" y="4285588"/>
              <a:ext cx="23200" cy="21325"/>
            </a:xfrm>
            <a:custGeom>
              <a:avLst/>
              <a:gdLst/>
              <a:ahLst/>
              <a:cxnLst/>
              <a:rect l="l" t="t" r="r" b="b"/>
              <a:pathLst>
                <a:path w="928" h="853" extrusionOk="0">
                  <a:moveTo>
                    <a:pt x="101" y="1"/>
                  </a:moveTo>
                  <a:cubicBezTo>
                    <a:pt x="0" y="1"/>
                    <a:pt x="101" y="326"/>
                    <a:pt x="301" y="727"/>
                  </a:cubicBezTo>
                  <a:lnTo>
                    <a:pt x="301" y="853"/>
                  </a:lnTo>
                  <a:lnTo>
                    <a:pt x="426" y="853"/>
                  </a:lnTo>
                  <a:cubicBezTo>
                    <a:pt x="527" y="627"/>
                    <a:pt x="727" y="527"/>
                    <a:pt x="827" y="427"/>
                  </a:cubicBezTo>
                  <a:cubicBezTo>
                    <a:pt x="827" y="326"/>
                    <a:pt x="928" y="226"/>
                    <a:pt x="928" y="226"/>
                  </a:cubicBezTo>
                  <a:lnTo>
                    <a:pt x="928" y="226"/>
                  </a:lnTo>
                  <a:cubicBezTo>
                    <a:pt x="928" y="226"/>
                    <a:pt x="827" y="226"/>
                    <a:pt x="727" y="326"/>
                  </a:cubicBezTo>
                  <a:cubicBezTo>
                    <a:pt x="645" y="409"/>
                    <a:pt x="494" y="492"/>
                    <a:pt x="373" y="630"/>
                  </a:cubicBezTo>
                  <a:lnTo>
                    <a:pt x="373" y="630"/>
                  </a:lnTo>
                  <a:cubicBezTo>
                    <a:pt x="185" y="275"/>
                    <a:pt x="101" y="1"/>
                    <a:pt x="10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59"/>
            <p:cNvSpPr/>
            <p:nvPr/>
          </p:nvSpPr>
          <p:spPr>
            <a:xfrm rot="5400000" flipH="1">
              <a:off x="3962900" y="4313163"/>
              <a:ext cx="21325" cy="20700"/>
            </a:xfrm>
            <a:custGeom>
              <a:avLst/>
              <a:gdLst/>
              <a:ahLst/>
              <a:cxnLst/>
              <a:rect l="l" t="t" r="r" b="b"/>
              <a:pathLst>
                <a:path w="853" h="828" extrusionOk="0">
                  <a:moveTo>
                    <a:pt x="527" y="1"/>
                  </a:moveTo>
                  <a:cubicBezTo>
                    <a:pt x="327" y="201"/>
                    <a:pt x="226" y="301"/>
                    <a:pt x="101" y="427"/>
                  </a:cubicBezTo>
                  <a:cubicBezTo>
                    <a:pt x="1" y="527"/>
                    <a:pt x="1" y="627"/>
                    <a:pt x="1" y="627"/>
                  </a:cubicBezTo>
                  <a:cubicBezTo>
                    <a:pt x="1" y="627"/>
                    <a:pt x="101" y="627"/>
                    <a:pt x="226" y="527"/>
                  </a:cubicBezTo>
                  <a:cubicBezTo>
                    <a:pt x="312" y="441"/>
                    <a:pt x="398" y="336"/>
                    <a:pt x="548" y="182"/>
                  </a:cubicBezTo>
                  <a:lnTo>
                    <a:pt x="548" y="182"/>
                  </a:lnTo>
                  <a:cubicBezTo>
                    <a:pt x="655" y="565"/>
                    <a:pt x="853" y="828"/>
                    <a:pt x="853" y="828"/>
                  </a:cubicBezTo>
                  <a:cubicBezTo>
                    <a:pt x="853" y="828"/>
                    <a:pt x="728" y="527"/>
                    <a:pt x="627" y="101"/>
                  </a:cubicBezTo>
                  <a:lnTo>
                    <a:pt x="627"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59"/>
            <p:cNvSpPr/>
            <p:nvPr/>
          </p:nvSpPr>
          <p:spPr>
            <a:xfrm rot="5400000" flipH="1">
              <a:off x="4053113" y="4283075"/>
              <a:ext cx="31375" cy="28225"/>
            </a:xfrm>
            <a:custGeom>
              <a:avLst/>
              <a:gdLst/>
              <a:ahLst/>
              <a:cxnLst/>
              <a:rect l="l" t="t" r="r" b="b"/>
              <a:pathLst>
                <a:path w="1255" h="1129" extrusionOk="0">
                  <a:moveTo>
                    <a:pt x="1" y="1"/>
                  </a:moveTo>
                  <a:lnTo>
                    <a:pt x="1" y="1"/>
                  </a:lnTo>
                  <a:cubicBezTo>
                    <a:pt x="1" y="1"/>
                    <a:pt x="101" y="502"/>
                    <a:pt x="201" y="1129"/>
                  </a:cubicBezTo>
                  <a:lnTo>
                    <a:pt x="402" y="1129"/>
                  </a:lnTo>
                  <a:lnTo>
                    <a:pt x="1028" y="502"/>
                  </a:lnTo>
                  <a:lnTo>
                    <a:pt x="1254" y="302"/>
                  </a:lnTo>
                  <a:lnTo>
                    <a:pt x="1254" y="302"/>
                  </a:lnTo>
                  <a:cubicBezTo>
                    <a:pt x="1254" y="302"/>
                    <a:pt x="1129" y="302"/>
                    <a:pt x="928" y="502"/>
                  </a:cubicBezTo>
                  <a:cubicBezTo>
                    <a:pt x="753" y="612"/>
                    <a:pt x="558" y="779"/>
                    <a:pt x="378" y="954"/>
                  </a:cubicBezTo>
                  <a:lnTo>
                    <a:pt x="378" y="954"/>
                  </a:lnTo>
                  <a:cubicBezTo>
                    <a:pt x="186" y="370"/>
                    <a:pt x="1" y="1"/>
                    <a:pt x="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59"/>
            <p:cNvSpPr/>
            <p:nvPr/>
          </p:nvSpPr>
          <p:spPr>
            <a:xfrm rot="5400000" flipH="1">
              <a:off x="4032200" y="4323713"/>
              <a:ext cx="31225" cy="30800"/>
            </a:xfrm>
            <a:custGeom>
              <a:avLst/>
              <a:gdLst/>
              <a:ahLst/>
              <a:cxnLst/>
              <a:rect l="l" t="t" r="r" b="b"/>
              <a:pathLst>
                <a:path w="1249" h="1232" extrusionOk="0">
                  <a:moveTo>
                    <a:pt x="441" y="1"/>
                  </a:moveTo>
                  <a:cubicBezTo>
                    <a:pt x="429" y="1"/>
                    <a:pt x="422" y="13"/>
                    <a:pt x="422" y="40"/>
                  </a:cubicBezTo>
                  <a:cubicBezTo>
                    <a:pt x="422" y="40"/>
                    <a:pt x="422" y="140"/>
                    <a:pt x="522" y="240"/>
                  </a:cubicBezTo>
                  <a:cubicBezTo>
                    <a:pt x="723" y="466"/>
                    <a:pt x="923" y="666"/>
                    <a:pt x="1048" y="867"/>
                  </a:cubicBezTo>
                  <a:lnTo>
                    <a:pt x="1063" y="882"/>
                  </a:lnTo>
                  <a:lnTo>
                    <a:pt x="1063" y="882"/>
                  </a:lnTo>
                  <a:cubicBezTo>
                    <a:pt x="475" y="987"/>
                    <a:pt x="0" y="1193"/>
                    <a:pt x="96" y="1193"/>
                  </a:cubicBezTo>
                  <a:cubicBezTo>
                    <a:pt x="96" y="1219"/>
                    <a:pt x="125" y="1232"/>
                    <a:pt x="180" y="1232"/>
                  </a:cubicBezTo>
                  <a:cubicBezTo>
                    <a:pt x="334" y="1232"/>
                    <a:pt x="687" y="1133"/>
                    <a:pt x="1149" y="967"/>
                  </a:cubicBezTo>
                  <a:lnTo>
                    <a:pt x="1249" y="967"/>
                  </a:lnTo>
                  <a:lnTo>
                    <a:pt x="1249" y="867"/>
                  </a:lnTo>
                  <a:lnTo>
                    <a:pt x="1149" y="867"/>
                  </a:lnTo>
                  <a:cubicBezTo>
                    <a:pt x="1048" y="566"/>
                    <a:pt x="823" y="341"/>
                    <a:pt x="622" y="240"/>
                  </a:cubicBezTo>
                  <a:cubicBezTo>
                    <a:pt x="549" y="94"/>
                    <a:pt x="475" y="1"/>
                    <a:pt x="44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59"/>
            <p:cNvSpPr/>
            <p:nvPr/>
          </p:nvSpPr>
          <p:spPr>
            <a:xfrm rot="5400000" flipH="1">
              <a:off x="3987625" y="4301563"/>
              <a:ext cx="33875" cy="31350"/>
            </a:xfrm>
            <a:custGeom>
              <a:avLst/>
              <a:gdLst/>
              <a:ahLst/>
              <a:cxnLst/>
              <a:rect l="l" t="t" r="r" b="b"/>
              <a:pathLst>
                <a:path w="1355" h="1254" extrusionOk="0">
                  <a:moveTo>
                    <a:pt x="1053" y="0"/>
                  </a:moveTo>
                  <a:lnTo>
                    <a:pt x="953" y="100"/>
                  </a:lnTo>
                  <a:cubicBezTo>
                    <a:pt x="627" y="301"/>
                    <a:pt x="427" y="501"/>
                    <a:pt x="327" y="627"/>
                  </a:cubicBezTo>
                  <a:cubicBezTo>
                    <a:pt x="101" y="727"/>
                    <a:pt x="1" y="827"/>
                    <a:pt x="1" y="827"/>
                  </a:cubicBezTo>
                  <a:cubicBezTo>
                    <a:pt x="30" y="857"/>
                    <a:pt x="62" y="869"/>
                    <a:pt x="94" y="869"/>
                  </a:cubicBezTo>
                  <a:cubicBezTo>
                    <a:pt x="172" y="869"/>
                    <a:pt x="256" y="798"/>
                    <a:pt x="327" y="727"/>
                  </a:cubicBezTo>
                  <a:cubicBezTo>
                    <a:pt x="527" y="501"/>
                    <a:pt x="728" y="301"/>
                    <a:pt x="953" y="201"/>
                  </a:cubicBezTo>
                  <a:lnTo>
                    <a:pt x="970" y="201"/>
                  </a:lnTo>
                  <a:cubicBezTo>
                    <a:pt x="1074" y="782"/>
                    <a:pt x="1254" y="1253"/>
                    <a:pt x="1254" y="1253"/>
                  </a:cubicBezTo>
                  <a:cubicBezTo>
                    <a:pt x="1354" y="1128"/>
                    <a:pt x="1154" y="727"/>
                    <a:pt x="1053" y="100"/>
                  </a:cubicBezTo>
                  <a:lnTo>
                    <a:pt x="1053"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59"/>
            <p:cNvSpPr/>
            <p:nvPr/>
          </p:nvSpPr>
          <p:spPr>
            <a:xfrm rot="5400000" flipH="1">
              <a:off x="6305613" y="4022350"/>
              <a:ext cx="109675" cy="164825"/>
            </a:xfrm>
            <a:custGeom>
              <a:avLst/>
              <a:gdLst/>
              <a:ahLst/>
              <a:cxnLst/>
              <a:rect l="l" t="t" r="r" b="b"/>
              <a:pathLst>
                <a:path w="4387" h="6593" extrusionOk="0">
                  <a:moveTo>
                    <a:pt x="1" y="1"/>
                  </a:moveTo>
                  <a:cubicBezTo>
                    <a:pt x="1" y="2"/>
                    <a:pt x="929" y="1480"/>
                    <a:pt x="2081" y="3359"/>
                  </a:cubicBezTo>
                  <a:cubicBezTo>
                    <a:pt x="3334" y="5139"/>
                    <a:pt x="4287" y="6592"/>
                    <a:pt x="4387" y="6592"/>
                  </a:cubicBezTo>
                  <a:cubicBezTo>
                    <a:pt x="4387" y="6592"/>
                    <a:pt x="3434" y="5139"/>
                    <a:pt x="2181" y="3259"/>
                  </a:cubicBezTo>
                  <a:cubicBezTo>
                    <a:pt x="1029" y="1480"/>
                    <a:pt x="1" y="2"/>
                    <a:pt x="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59"/>
            <p:cNvSpPr/>
            <p:nvPr/>
          </p:nvSpPr>
          <p:spPr>
            <a:xfrm rot="5400000" flipH="1">
              <a:off x="6293613" y="4060475"/>
              <a:ext cx="151650" cy="99200"/>
            </a:xfrm>
            <a:custGeom>
              <a:avLst/>
              <a:gdLst/>
              <a:ahLst/>
              <a:cxnLst/>
              <a:rect l="l" t="t" r="r" b="b"/>
              <a:pathLst>
                <a:path w="6066" h="3968" extrusionOk="0">
                  <a:moveTo>
                    <a:pt x="6065" y="0"/>
                  </a:moveTo>
                  <a:cubicBezTo>
                    <a:pt x="6065" y="0"/>
                    <a:pt x="4712" y="827"/>
                    <a:pt x="3033" y="1980"/>
                  </a:cubicBezTo>
                  <a:cubicBezTo>
                    <a:pt x="1354" y="3033"/>
                    <a:pt x="0" y="3960"/>
                    <a:pt x="0" y="3960"/>
                  </a:cubicBezTo>
                  <a:cubicBezTo>
                    <a:pt x="0" y="3965"/>
                    <a:pt x="4" y="3968"/>
                    <a:pt x="10" y="3968"/>
                  </a:cubicBezTo>
                  <a:cubicBezTo>
                    <a:pt x="136" y="3968"/>
                    <a:pt x="1437" y="3081"/>
                    <a:pt x="3033" y="2080"/>
                  </a:cubicBezTo>
                  <a:cubicBezTo>
                    <a:pt x="4712" y="928"/>
                    <a:pt x="6065" y="100"/>
                    <a:pt x="6065"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59"/>
            <p:cNvSpPr/>
            <p:nvPr/>
          </p:nvSpPr>
          <p:spPr>
            <a:xfrm rot="5400000" flipH="1">
              <a:off x="6344450" y="4032988"/>
              <a:ext cx="37000" cy="164825"/>
            </a:xfrm>
            <a:custGeom>
              <a:avLst/>
              <a:gdLst/>
              <a:ahLst/>
              <a:cxnLst/>
              <a:rect l="l" t="t" r="r" b="b"/>
              <a:pathLst>
                <a:path w="1480" h="6593" extrusionOk="0">
                  <a:moveTo>
                    <a:pt x="1479" y="1"/>
                  </a:moveTo>
                  <a:cubicBezTo>
                    <a:pt x="1479" y="1"/>
                    <a:pt x="1053" y="1480"/>
                    <a:pt x="752" y="3234"/>
                  </a:cubicBezTo>
                  <a:cubicBezTo>
                    <a:pt x="326" y="5113"/>
                    <a:pt x="0" y="6592"/>
                    <a:pt x="126" y="6592"/>
                  </a:cubicBezTo>
                  <a:cubicBezTo>
                    <a:pt x="126" y="6592"/>
                    <a:pt x="427" y="5113"/>
                    <a:pt x="853" y="3359"/>
                  </a:cubicBezTo>
                  <a:cubicBezTo>
                    <a:pt x="1254" y="1480"/>
                    <a:pt x="1479" y="1"/>
                    <a:pt x="1479"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59"/>
            <p:cNvSpPr/>
            <p:nvPr/>
          </p:nvSpPr>
          <p:spPr>
            <a:xfrm rot="5400000" flipH="1">
              <a:off x="6279275" y="4088138"/>
              <a:ext cx="183000" cy="38875"/>
            </a:xfrm>
            <a:custGeom>
              <a:avLst/>
              <a:gdLst/>
              <a:ahLst/>
              <a:cxnLst/>
              <a:rect l="l" t="t" r="r" b="b"/>
              <a:pathLst>
                <a:path w="7320" h="1555" extrusionOk="0">
                  <a:moveTo>
                    <a:pt x="1" y="0"/>
                  </a:moveTo>
                  <a:cubicBezTo>
                    <a:pt x="1" y="100"/>
                    <a:pt x="1680" y="401"/>
                    <a:pt x="3660" y="827"/>
                  </a:cubicBezTo>
                  <a:cubicBezTo>
                    <a:pt x="5640" y="1253"/>
                    <a:pt x="7319" y="1554"/>
                    <a:pt x="7319" y="1554"/>
                  </a:cubicBezTo>
                  <a:cubicBezTo>
                    <a:pt x="7319" y="1454"/>
                    <a:pt x="5640" y="1153"/>
                    <a:pt x="3660" y="727"/>
                  </a:cubicBezTo>
                  <a:cubicBezTo>
                    <a:pt x="1680" y="301"/>
                    <a:pt x="1" y="0"/>
                    <a:pt x="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59"/>
            <p:cNvSpPr/>
            <p:nvPr/>
          </p:nvSpPr>
          <p:spPr>
            <a:xfrm rot="5400000" flipH="1">
              <a:off x="6415275" y="4137638"/>
              <a:ext cx="28825" cy="31350"/>
            </a:xfrm>
            <a:custGeom>
              <a:avLst/>
              <a:gdLst/>
              <a:ahLst/>
              <a:cxnLst/>
              <a:rect l="l" t="t" r="r" b="b"/>
              <a:pathLst>
                <a:path w="1153" h="1254" extrusionOk="0">
                  <a:moveTo>
                    <a:pt x="952" y="1"/>
                  </a:moveTo>
                  <a:lnTo>
                    <a:pt x="952" y="326"/>
                  </a:lnTo>
                  <a:lnTo>
                    <a:pt x="952" y="1098"/>
                  </a:lnTo>
                  <a:lnTo>
                    <a:pt x="952" y="1098"/>
                  </a:lnTo>
                  <a:cubicBezTo>
                    <a:pt x="462" y="837"/>
                    <a:pt x="0" y="727"/>
                    <a:pt x="0" y="727"/>
                  </a:cubicBezTo>
                  <a:lnTo>
                    <a:pt x="0" y="727"/>
                  </a:lnTo>
                  <a:cubicBezTo>
                    <a:pt x="0" y="727"/>
                    <a:pt x="426" y="953"/>
                    <a:pt x="1053" y="1254"/>
                  </a:cubicBezTo>
                  <a:lnTo>
                    <a:pt x="1153" y="1254"/>
                  </a:lnTo>
                  <a:lnTo>
                    <a:pt x="1153" y="1153"/>
                  </a:lnTo>
                  <a:cubicBezTo>
                    <a:pt x="1153" y="853"/>
                    <a:pt x="1053" y="527"/>
                    <a:pt x="1053" y="326"/>
                  </a:cubicBezTo>
                  <a:cubicBezTo>
                    <a:pt x="1053" y="101"/>
                    <a:pt x="1053" y="1"/>
                    <a:pt x="952"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59"/>
            <p:cNvSpPr/>
            <p:nvPr/>
          </p:nvSpPr>
          <p:spPr>
            <a:xfrm rot="5400000" flipH="1">
              <a:off x="6287438" y="4048675"/>
              <a:ext cx="28850" cy="31350"/>
            </a:xfrm>
            <a:custGeom>
              <a:avLst/>
              <a:gdLst/>
              <a:ahLst/>
              <a:cxnLst/>
              <a:rect l="l" t="t" r="r" b="b"/>
              <a:pathLst>
                <a:path w="1154" h="1254" extrusionOk="0">
                  <a:moveTo>
                    <a:pt x="1" y="0"/>
                  </a:moveTo>
                  <a:lnTo>
                    <a:pt x="1" y="126"/>
                  </a:lnTo>
                  <a:cubicBezTo>
                    <a:pt x="1" y="426"/>
                    <a:pt x="1" y="752"/>
                    <a:pt x="101" y="953"/>
                  </a:cubicBezTo>
                  <a:lnTo>
                    <a:pt x="101" y="1254"/>
                  </a:lnTo>
                  <a:cubicBezTo>
                    <a:pt x="101" y="1254"/>
                    <a:pt x="201" y="1153"/>
                    <a:pt x="201" y="953"/>
                  </a:cubicBezTo>
                  <a:cubicBezTo>
                    <a:pt x="101" y="752"/>
                    <a:pt x="101" y="426"/>
                    <a:pt x="101" y="126"/>
                  </a:cubicBezTo>
                  <a:lnTo>
                    <a:pt x="101" y="126"/>
                  </a:lnTo>
                  <a:cubicBezTo>
                    <a:pt x="628" y="326"/>
                    <a:pt x="1154" y="527"/>
                    <a:pt x="1154" y="527"/>
                  </a:cubicBezTo>
                  <a:cubicBezTo>
                    <a:pt x="1154" y="426"/>
                    <a:pt x="728" y="226"/>
                    <a:pt x="10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59"/>
            <p:cNvSpPr/>
            <p:nvPr/>
          </p:nvSpPr>
          <p:spPr>
            <a:xfrm rot="5400000" flipH="1">
              <a:off x="6313125" y="4066838"/>
              <a:ext cx="21350" cy="23825"/>
            </a:xfrm>
            <a:custGeom>
              <a:avLst/>
              <a:gdLst/>
              <a:ahLst/>
              <a:cxnLst/>
              <a:rect l="l" t="t" r="r" b="b"/>
              <a:pathLst>
                <a:path w="854" h="953" extrusionOk="0">
                  <a:moveTo>
                    <a:pt x="1" y="1"/>
                  </a:moveTo>
                  <a:lnTo>
                    <a:pt x="1" y="101"/>
                  </a:lnTo>
                  <a:lnTo>
                    <a:pt x="1" y="727"/>
                  </a:lnTo>
                  <a:cubicBezTo>
                    <a:pt x="101" y="853"/>
                    <a:pt x="101" y="953"/>
                    <a:pt x="101" y="953"/>
                  </a:cubicBezTo>
                  <a:lnTo>
                    <a:pt x="101" y="727"/>
                  </a:lnTo>
                  <a:lnTo>
                    <a:pt x="101" y="250"/>
                  </a:lnTo>
                  <a:lnTo>
                    <a:pt x="101" y="250"/>
                  </a:lnTo>
                  <a:cubicBezTo>
                    <a:pt x="491" y="342"/>
                    <a:pt x="853" y="427"/>
                    <a:pt x="853" y="427"/>
                  </a:cubicBezTo>
                  <a:cubicBezTo>
                    <a:pt x="853" y="427"/>
                    <a:pt x="527" y="226"/>
                    <a:pt x="101" y="101"/>
                  </a:cubicBezTo>
                  <a:lnTo>
                    <a:pt x="1"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59"/>
            <p:cNvSpPr/>
            <p:nvPr/>
          </p:nvSpPr>
          <p:spPr>
            <a:xfrm rot="5400000" flipH="1">
              <a:off x="6403663" y="4037075"/>
              <a:ext cx="23200" cy="28850"/>
            </a:xfrm>
            <a:custGeom>
              <a:avLst/>
              <a:gdLst/>
              <a:ahLst/>
              <a:cxnLst/>
              <a:rect l="l" t="t" r="r" b="b"/>
              <a:pathLst>
                <a:path w="928" h="1154" extrusionOk="0">
                  <a:moveTo>
                    <a:pt x="527" y="0"/>
                  </a:moveTo>
                  <a:lnTo>
                    <a:pt x="527" y="0"/>
                  </a:lnTo>
                  <a:cubicBezTo>
                    <a:pt x="527" y="0"/>
                    <a:pt x="301" y="426"/>
                    <a:pt x="1" y="1053"/>
                  </a:cubicBezTo>
                  <a:lnTo>
                    <a:pt x="1" y="1153"/>
                  </a:lnTo>
                  <a:lnTo>
                    <a:pt x="101" y="1153"/>
                  </a:lnTo>
                  <a:cubicBezTo>
                    <a:pt x="427" y="1153"/>
                    <a:pt x="727" y="1153"/>
                    <a:pt x="928" y="1053"/>
                  </a:cubicBezTo>
                  <a:lnTo>
                    <a:pt x="151" y="1053"/>
                  </a:lnTo>
                  <a:cubicBezTo>
                    <a:pt x="437" y="471"/>
                    <a:pt x="527" y="0"/>
                    <a:pt x="527"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59"/>
            <p:cNvSpPr/>
            <p:nvPr/>
          </p:nvSpPr>
          <p:spPr>
            <a:xfrm rot="5400000" flipH="1">
              <a:off x="6390500" y="4057738"/>
              <a:ext cx="20725" cy="21350"/>
            </a:xfrm>
            <a:custGeom>
              <a:avLst/>
              <a:gdLst/>
              <a:ahLst/>
              <a:cxnLst/>
              <a:rect l="l" t="t" r="r" b="b"/>
              <a:pathLst>
                <a:path w="829" h="854" extrusionOk="0">
                  <a:moveTo>
                    <a:pt x="302" y="1"/>
                  </a:moveTo>
                  <a:lnTo>
                    <a:pt x="302" y="1"/>
                  </a:lnTo>
                  <a:cubicBezTo>
                    <a:pt x="302" y="1"/>
                    <a:pt x="201" y="327"/>
                    <a:pt x="1" y="753"/>
                  </a:cubicBezTo>
                  <a:lnTo>
                    <a:pt x="1" y="853"/>
                  </a:lnTo>
                  <a:lnTo>
                    <a:pt x="628" y="853"/>
                  </a:lnTo>
                  <a:lnTo>
                    <a:pt x="828" y="753"/>
                  </a:lnTo>
                  <a:lnTo>
                    <a:pt x="148" y="753"/>
                  </a:lnTo>
                  <a:cubicBezTo>
                    <a:pt x="320" y="380"/>
                    <a:pt x="417" y="116"/>
                    <a:pt x="302"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59"/>
            <p:cNvSpPr/>
            <p:nvPr/>
          </p:nvSpPr>
          <p:spPr>
            <a:xfrm rot="5400000" flipH="1">
              <a:off x="6305613" y="4163325"/>
              <a:ext cx="31350" cy="28850"/>
            </a:xfrm>
            <a:custGeom>
              <a:avLst/>
              <a:gdLst/>
              <a:ahLst/>
              <a:cxnLst/>
              <a:rect l="l" t="t" r="r" b="b"/>
              <a:pathLst>
                <a:path w="1254" h="1154" extrusionOk="0">
                  <a:moveTo>
                    <a:pt x="301" y="1"/>
                  </a:moveTo>
                  <a:cubicBezTo>
                    <a:pt x="101" y="101"/>
                    <a:pt x="1" y="101"/>
                    <a:pt x="1" y="101"/>
                  </a:cubicBezTo>
                  <a:lnTo>
                    <a:pt x="1096" y="101"/>
                  </a:lnTo>
                  <a:cubicBezTo>
                    <a:pt x="907" y="682"/>
                    <a:pt x="727" y="1153"/>
                    <a:pt x="727" y="1153"/>
                  </a:cubicBezTo>
                  <a:cubicBezTo>
                    <a:pt x="828" y="1153"/>
                    <a:pt x="1028" y="627"/>
                    <a:pt x="1254" y="101"/>
                  </a:cubicBezTo>
                  <a:lnTo>
                    <a:pt x="1254"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59"/>
            <p:cNvSpPr/>
            <p:nvPr/>
          </p:nvSpPr>
          <p:spPr>
            <a:xfrm rot="5400000" flipH="1">
              <a:off x="6324500" y="4146488"/>
              <a:ext cx="23825" cy="18650"/>
            </a:xfrm>
            <a:custGeom>
              <a:avLst/>
              <a:gdLst/>
              <a:ahLst/>
              <a:cxnLst/>
              <a:rect l="l" t="t" r="r" b="b"/>
              <a:pathLst>
                <a:path w="953" h="746" extrusionOk="0">
                  <a:moveTo>
                    <a:pt x="226" y="1"/>
                  </a:moveTo>
                  <a:cubicBezTo>
                    <a:pt x="100" y="101"/>
                    <a:pt x="0" y="101"/>
                    <a:pt x="0" y="101"/>
                  </a:cubicBezTo>
                  <a:lnTo>
                    <a:pt x="701" y="101"/>
                  </a:lnTo>
                  <a:cubicBezTo>
                    <a:pt x="610" y="455"/>
                    <a:pt x="526" y="727"/>
                    <a:pt x="526" y="727"/>
                  </a:cubicBezTo>
                  <a:cubicBezTo>
                    <a:pt x="526" y="740"/>
                    <a:pt x="529" y="746"/>
                    <a:pt x="535" y="746"/>
                  </a:cubicBezTo>
                  <a:cubicBezTo>
                    <a:pt x="575" y="746"/>
                    <a:pt x="742" y="452"/>
                    <a:pt x="852" y="101"/>
                  </a:cubicBezTo>
                  <a:lnTo>
                    <a:pt x="952"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59"/>
            <p:cNvSpPr/>
            <p:nvPr/>
          </p:nvSpPr>
          <p:spPr>
            <a:xfrm rot="5400000" flipH="1">
              <a:off x="6374538" y="4162075"/>
              <a:ext cx="21325" cy="21325"/>
            </a:xfrm>
            <a:custGeom>
              <a:avLst/>
              <a:gdLst/>
              <a:ahLst/>
              <a:cxnLst/>
              <a:rect l="l" t="t" r="r" b="b"/>
              <a:pathLst>
                <a:path w="853" h="853" extrusionOk="0">
                  <a:moveTo>
                    <a:pt x="101" y="1"/>
                  </a:moveTo>
                  <a:cubicBezTo>
                    <a:pt x="101" y="1"/>
                    <a:pt x="101" y="126"/>
                    <a:pt x="226" y="226"/>
                  </a:cubicBezTo>
                  <a:cubicBezTo>
                    <a:pt x="317" y="226"/>
                    <a:pt x="489" y="389"/>
                    <a:pt x="595" y="495"/>
                  </a:cubicBezTo>
                  <a:lnTo>
                    <a:pt x="595" y="495"/>
                  </a:lnTo>
                  <a:cubicBezTo>
                    <a:pt x="257" y="675"/>
                    <a:pt x="1" y="853"/>
                    <a:pt x="1" y="853"/>
                  </a:cubicBezTo>
                  <a:cubicBezTo>
                    <a:pt x="101" y="853"/>
                    <a:pt x="427" y="752"/>
                    <a:pt x="727" y="527"/>
                  </a:cubicBezTo>
                  <a:lnTo>
                    <a:pt x="853" y="527"/>
                  </a:lnTo>
                  <a:lnTo>
                    <a:pt x="727" y="427"/>
                  </a:lnTo>
                  <a:cubicBezTo>
                    <a:pt x="627" y="326"/>
                    <a:pt x="427" y="226"/>
                    <a:pt x="326" y="126"/>
                  </a:cubicBezTo>
                  <a:cubicBezTo>
                    <a:pt x="226" y="1"/>
                    <a:pt x="101" y="1"/>
                    <a:pt x="10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59"/>
            <p:cNvSpPr/>
            <p:nvPr/>
          </p:nvSpPr>
          <p:spPr>
            <a:xfrm rot="5400000" flipH="1">
              <a:off x="6416713" y="4089200"/>
              <a:ext cx="20700" cy="21100"/>
            </a:xfrm>
            <a:custGeom>
              <a:avLst/>
              <a:gdLst/>
              <a:ahLst/>
              <a:cxnLst/>
              <a:rect l="l" t="t" r="r" b="b"/>
              <a:pathLst>
                <a:path w="828" h="844" extrusionOk="0">
                  <a:moveTo>
                    <a:pt x="7" y="1"/>
                  </a:moveTo>
                  <a:cubicBezTo>
                    <a:pt x="3" y="1"/>
                    <a:pt x="1" y="6"/>
                    <a:pt x="1" y="16"/>
                  </a:cubicBezTo>
                  <a:cubicBezTo>
                    <a:pt x="1" y="16"/>
                    <a:pt x="1" y="317"/>
                    <a:pt x="201" y="743"/>
                  </a:cubicBezTo>
                  <a:lnTo>
                    <a:pt x="201" y="843"/>
                  </a:lnTo>
                  <a:lnTo>
                    <a:pt x="302" y="743"/>
                  </a:lnTo>
                  <a:cubicBezTo>
                    <a:pt x="527" y="643"/>
                    <a:pt x="627" y="417"/>
                    <a:pt x="728" y="317"/>
                  </a:cubicBezTo>
                  <a:cubicBezTo>
                    <a:pt x="828" y="217"/>
                    <a:pt x="828" y="117"/>
                    <a:pt x="828" y="117"/>
                  </a:cubicBezTo>
                  <a:lnTo>
                    <a:pt x="828" y="117"/>
                  </a:lnTo>
                  <a:lnTo>
                    <a:pt x="627" y="317"/>
                  </a:lnTo>
                  <a:cubicBezTo>
                    <a:pt x="541" y="317"/>
                    <a:pt x="454" y="486"/>
                    <a:pt x="287" y="596"/>
                  </a:cubicBezTo>
                  <a:lnTo>
                    <a:pt x="287" y="596"/>
                  </a:lnTo>
                  <a:cubicBezTo>
                    <a:pt x="194" y="316"/>
                    <a:pt x="41" y="1"/>
                    <a:pt x="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59"/>
            <p:cNvSpPr/>
            <p:nvPr/>
          </p:nvSpPr>
          <p:spPr>
            <a:xfrm rot="5400000" flipH="1">
              <a:off x="6299013" y="4117900"/>
              <a:ext cx="20725" cy="21325"/>
            </a:xfrm>
            <a:custGeom>
              <a:avLst/>
              <a:gdLst/>
              <a:ahLst/>
              <a:cxnLst/>
              <a:rect l="l" t="t" r="r" b="b"/>
              <a:pathLst>
                <a:path w="829" h="853" extrusionOk="0">
                  <a:moveTo>
                    <a:pt x="628" y="0"/>
                  </a:moveTo>
                  <a:lnTo>
                    <a:pt x="527" y="100"/>
                  </a:lnTo>
                  <a:cubicBezTo>
                    <a:pt x="327" y="226"/>
                    <a:pt x="201" y="426"/>
                    <a:pt x="101" y="526"/>
                  </a:cubicBezTo>
                  <a:cubicBezTo>
                    <a:pt x="1" y="627"/>
                    <a:pt x="1" y="727"/>
                    <a:pt x="1" y="727"/>
                  </a:cubicBezTo>
                  <a:cubicBezTo>
                    <a:pt x="1" y="727"/>
                    <a:pt x="101" y="627"/>
                    <a:pt x="201" y="526"/>
                  </a:cubicBezTo>
                  <a:cubicBezTo>
                    <a:pt x="308" y="526"/>
                    <a:pt x="397" y="381"/>
                    <a:pt x="545" y="276"/>
                  </a:cubicBezTo>
                  <a:lnTo>
                    <a:pt x="545" y="276"/>
                  </a:lnTo>
                  <a:cubicBezTo>
                    <a:pt x="649" y="562"/>
                    <a:pt x="828" y="852"/>
                    <a:pt x="828" y="852"/>
                  </a:cubicBezTo>
                  <a:cubicBezTo>
                    <a:pt x="828" y="852"/>
                    <a:pt x="828" y="526"/>
                    <a:pt x="628" y="100"/>
                  </a:cubicBezTo>
                  <a:lnTo>
                    <a:pt x="628"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59"/>
            <p:cNvSpPr/>
            <p:nvPr/>
          </p:nvSpPr>
          <p:spPr>
            <a:xfrm rot="5400000" flipH="1">
              <a:off x="6351350" y="4042388"/>
              <a:ext cx="18200" cy="23225"/>
            </a:xfrm>
            <a:custGeom>
              <a:avLst/>
              <a:gdLst/>
              <a:ahLst/>
              <a:cxnLst/>
              <a:rect l="l" t="t" r="r" b="b"/>
              <a:pathLst>
                <a:path w="728" h="929" extrusionOk="0">
                  <a:moveTo>
                    <a:pt x="727" y="1"/>
                  </a:moveTo>
                  <a:cubicBezTo>
                    <a:pt x="727" y="1"/>
                    <a:pt x="427" y="201"/>
                    <a:pt x="1" y="427"/>
                  </a:cubicBezTo>
                  <a:lnTo>
                    <a:pt x="1" y="527"/>
                  </a:lnTo>
                  <a:lnTo>
                    <a:pt x="101" y="527"/>
                  </a:lnTo>
                  <a:cubicBezTo>
                    <a:pt x="201" y="628"/>
                    <a:pt x="427" y="728"/>
                    <a:pt x="527" y="828"/>
                  </a:cubicBezTo>
                  <a:cubicBezTo>
                    <a:pt x="727" y="828"/>
                    <a:pt x="727" y="928"/>
                    <a:pt x="727" y="928"/>
                  </a:cubicBezTo>
                  <a:cubicBezTo>
                    <a:pt x="727" y="828"/>
                    <a:pt x="727" y="828"/>
                    <a:pt x="627" y="728"/>
                  </a:cubicBezTo>
                  <a:cubicBezTo>
                    <a:pt x="542" y="643"/>
                    <a:pt x="368" y="558"/>
                    <a:pt x="196" y="474"/>
                  </a:cubicBezTo>
                  <a:lnTo>
                    <a:pt x="196" y="474"/>
                  </a:lnTo>
                  <a:cubicBezTo>
                    <a:pt x="557" y="257"/>
                    <a:pt x="727" y="1"/>
                    <a:pt x="7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59"/>
            <p:cNvSpPr/>
            <p:nvPr/>
          </p:nvSpPr>
          <p:spPr>
            <a:xfrm rot="5400000" flipH="1">
              <a:off x="6387688" y="4086875"/>
              <a:ext cx="31350" cy="31350"/>
            </a:xfrm>
            <a:custGeom>
              <a:avLst/>
              <a:gdLst/>
              <a:ahLst/>
              <a:cxnLst/>
              <a:rect l="l" t="t" r="r" b="b"/>
              <a:pathLst>
                <a:path w="1254" h="1254" extrusionOk="0">
                  <a:moveTo>
                    <a:pt x="0" y="0"/>
                  </a:moveTo>
                  <a:cubicBezTo>
                    <a:pt x="0" y="1"/>
                    <a:pt x="125" y="527"/>
                    <a:pt x="326" y="1153"/>
                  </a:cubicBezTo>
                  <a:lnTo>
                    <a:pt x="326" y="1253"/>
                  </a:lnTo>
                  <a:lnTo>
                    <a:pt x="426" y="1153"/>
                  </a:lnTo>
                  <a:cubicBezTo>
                    <a:pt x="627" y="928"/>
                    <a:pt x="852" y="727"/>
                    <a:pt x="1053" y="627"/>
                  </a:cubicBezTo>
                  <a:cubicBezTo>
                    <a:pt x="1153" y="426"/>
                    <a:pt x="1253" y="426"/>
                    <a:pt x="1253" y="301"/>
                  </a:cubicBezTo>
                  <a:lnTo>
                    <a:pt x="1253" y="301"/>
                  </a:lnTo>
                  <a:cubicBezTo>
                    <a:pt x="1253" y="301"/>
                    <a:pt x="1153" y="426"/>
                    <a:pt x="952" y="527"/>
                  </a:cubicBezTo>
                  <a:cubicBezTo>
                    <a:pt x="858" y="715"/>
                    <a:pt x="654" y="815"/>
                    <a:pt x="380" y="1013"/>
                  </a:cubicBezTo>
                  <a:lnTo>
                    <a:pt x="380" y="1013"/>
                  </a:lnTo>
                  <a:cubicBezTo>
                    <a:pt x="193" y="450"/>
                    <a:pt x="0" y="1"/>
                    <a:pt x="0"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59"/>
            <p:cNvSpPr/>
            <p:nvPr/>
          </p:nvSpPr>
          <p:spPr>
            <a:xfrm rot="5400000" flipH="1">
              <a:off x="6368263" y="4126975"/>
              <a:ext cx="28850" cy="31350"/>
            </a:xfrm>
            <a:custGeom>
              <a:avLst/>
              <a:gdLst/>
              <a:ahLst/>
              <a:cxnLst/>
              <a:rect l="l" t="t" r="r" b="b"/>
              <a:pathLst>
                <a:path w="1154" h="1254" extrusionOk="0">
                  <a:moveTo>
                    <a:pt x="301" y="0"/>
                  </a:moveTo>
                  <a:cubicBezTo>
                    <a:pt x="301" y="0"/>
                    <a:pt x="301" y="101"/>
                    <a:pt x="526" y="326"/>
                  </a:cubicBezTo>
                  <a:cubicBezTo>
                    <a:pt x="618" y="418"/>
                    <a:pt x="793" y="593"/>
                    <a:pt x="995" y="871"/>
                  </a:cubicBezTo>
                  <a:lnTo>
                    <a:pt x="995" y="871"/>
                  </a:lnTo>
                  <a:cubicBezTo>
                    <a:pt x="400" y="1065"/>
                    <a:pt x="0" y="1253"/>
                    <a:pt x="0" y="1253"/>
                  </a:cubicBezTo>
                  <a:cubicBezTo>
                    <a:pt x="0" y="1253"/>
                    <a:pt x="526" y="1153"/>
                    <a:pt x="1053" y="953"/>
                  </a:cubicBezTo>
                  <a:lnTo>
                    <a:pt x="1153" y="953"/>
                  </a:lnTo>
                  <a:lnTo>
                    <a:pt x="1153" y="852"/>
                  </a:lnTo>
                  <a:cubicBezTo>
                    <a:pt x="927" y="627"/>
                    <a:pt x="727" y="426"/>
                    <a:pt x="526" y="226"/>
                  </a:cubicBezTo>
                  <a:cubicBezTo>
                    <a:pt x="426" y="101"/>
                    <a:pt x="301" y="0"/>
                    <a:pt x="30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59"/>
            <p:cNvSpPr/>
            <p:nvPr/>
          </p:nvSpPr>
          <p:spPr>
            <a:xfrm rot="5400000" flipH="1">
              <a:off x="6323788" y="4106300"/>
              <a:ext cx="31350" cy="28850"/>
            </a:xfrm>
            <a:custGeom>
              <a:avLst/>
              <a:gdLst/>
              <a:ahLst/>
              <a:cxnLst/>
              <a:rect l="l" t="t" r="r" b="b"/>
              <a:pathLst>
                <a:path w="1254" h="1154" extrusionOk="0">
                  <a:moveTo>
                    <a:pt x="226" y="627"/>
                  </a:moveTo>
                  <a:lnTo>
                    <a:pt x="226" y="627"/>
                  </a:lnTo>
                  <a:cubicBezTo>
                    <a:pt x="0" y="728"/>
                    <a:pt x="0" y="828"/>
                    <a:pt x="0" y="828"/>
                  </a:cubicBezTo>
                  <a:lnTo>
                    <a:pt x="226" y="627"/>
                  </a:lnTo>
                  <a:close/>
                  <a:moveTo>
                    <a:pt x="852" y="1"/>
                  </a:moveTo>
                  <a:cubicBezTo>
                    <a:pt x="527" y="201"/>
                    <a:pt x="326" y="427"/>
                    <a:pt x="226" y="627"/>
                  </a:cubicBezTo>
                  <a:cubicBezTo>
                    <a:pt x="409" y="536"/>
                    <a:pt x="592" y="361"/>
                    <a:pt x="871" y="159"/>
                  </a:cubicBezTo>
                  <a:lnTo>
                    <a:pt x="871" y="159"/>
                  </a:lnTo>
                  <a:cubicBezTo>
                    <a:pt x="1059" y="754"/>
                    <a:pt x="1153" y="1154"/>
                    <a:pt x="1153" y="1154"/>
                  </a:cubicBezTo>
                  <a:cubicBezTo>
                    <a:pt x="1253" y="1154"/>
                    <a:pt x="1153" y="627"/>
                    <a:pt x="953"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59"/>
            <p:cNvSpPr/>
            <p:nvPr/>
          </p:nvSpPr>
          <p:spPr>
            <a:xfrm rot="5400000" flipH="1">
              <a:off x="6344950" y="4066338"/>
              <a:ext cx="31350" cy="29825"/>
            </a:xfrm>
            <a:custGeom>
              <a:avLst/>
              <a:gdLst/>
              <a:ahLst/>
              <a:cxnLst/>
              <a:rect l="l" t="t" r="r" b="b"/>
              <a:pathLst>
                <a:path w="1254" h="1193" extrusionOk="0">
                  <a:moveTo>
                    <a:pt x="1148" y="0"/>
                  </a:moveTo>
                  <a:cubicBezTo>
                    <a:pt x="964" y="0"/>
                    <a:pt x="559" y="93"/>
                    <a:pt x="100" y="240"/>
                  </a:cubicBezTo>
                  <a:lnTo>
                    <a:pt x="0" y="240"/>
                  </a:lnTo>
                  <a:lnTo>
                    <a:pt x="100" y="340"/>
                  </a:lnTo>
                  <a:cubicBezTo>
                    <a:pt x="301" y="666"/>
                    <a:pt x="526" y="867"/>
                    <a:pt x="627" y="967"/>
                  </a:cubicBezTo>
                  <a:cubicBezTo>
                    <a:pt x="827" y="1193"/>
                    <a:pt x="927" y="1193"/>
                    <a:pt x="927" y="1193"/>
                  </a:cubicBezTo>
                  <a:cubicBezTo>
                    <a:pt x="927" y="1193"/>
                    <a:pt x="827" y="1067"/>
                    <a:pt x="727" y="967"/>
                  </a:cubicBezTo>
                  <a:cubicBezTo>
                    <a:pt x="633" y="779"/>
                    <a:pt x="428" y="590"/>
                    <a:pt x="237" y="298"/>
                  </a:cubicBezTo>
                  <a:lnTo>
                    <a:pt x="237" y="298"/>
                  </a:lnTo>
                  <a:cubicBezTo>
                    <a:pt x="802" y="126"/>
                    <a:pt x="1253" y="40"/>
                    <a:pt x="1253" y="40"/>
                  </a:cubicBezTo>
                  <a:cubicBezTo>
                    <a:pt x="1253" y="13"/>
                    <a:pt x="1216" y="0"/>
                    <a:pt x="1148"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39" name="Google Shape;9539;p59"/>
            <p:cNvGrpSpPr/>
            <p:nvPr/>
          </p:nvGrpSpPr>
          <p:grpSpPr>
            <a:xfrm>
              <a:off x="2863513" y="4314000"/>
              <a:ext cx="363425" cy="391625"/>
              <a:chOff x="6486688" y="4948425"/>
              <a:chExt cx="363425" cy="391625"/>
            </a:xfrm>
          </p:grpSpPr>
          <p:sp>
            <p:nvSpPr>
              <p:cNvPr id="9540" name="Google Shape;9540;p59"/>
              <p:cNvSpPr/>
              <p:nvPr/>
            </p:nvSpPr>
            <p:spPr>
              <a:xfrm rot="5400000" flipH="1">
                <a:off x="6545600" y="4959688"/>
                <a:ext cx="237475" cy="355300"/>
              </a:xfrm>
              <a:custGeom>
                <a:avLst/>
                <a:gdLst/>
                <a:ahLst/>
                <a:cxnLst/>
                <a:rect l="l" t="t" r="r" b="b"/>
                <a:pathLst>
                  <a:path w="9499" h="14212" extrusionOk="0">
                    <a:moveTo>
                      <a:pt x="100" y="1"/>
                    </a:moveTo>
                    <a:cubicBezTo>
                      <a:pt x="0" y="101"/>
                      <a:pt x="2080" y="3234"/>
                      <a:pt x="4587" y="7194"/>
                    </a:cubicBezTo>
                    <a:cubicBezTo>
                      <a:pt x="7193" y="11079"/>
                      <a:pt x="9298" y="14211"/>
                      <a:pt x="9399" y="14211"/>
                    </a:cubicBezTo>
                    <a:cubicBezTo>
                      <a:pt x="9499" y="14086"/>
                      <a:pt x="7419" y="10953"/>
                      <a:pt x="4787" y="6993"/>
                    </a:cubicBezTo>
                    <a:cubicBezTo>
                      <a:pt x="2281" y="3134"/>
                      <a:pt x="100" y="1"/>
                      <a:pt x="100"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59"/>
              <p:cNvSpPr/>
              <p:nvPr/>
            </p:nvSpPr>
            <p:spPr>
              <a:xfrm rot="5400000" flipH="1">
                <a:off x="6519525" y="5040788"/>
                <a:ext cx="326475" cy="214400"/>
              </a:xfrm>
              <a:custGeom>
                <a:avLst/>
                <a:gdLst/>
                <a:ahLst/>
                <a:cxnLst/>
                <a:rect l="l" t="t" r="r" b="b"/>
                <a:pathLst>
                  <a:path w="13059" h="8576" extrusionOk="0">
                    <a:moveTo>
                      <a:pt x="12958" y="0"/>
                    </a:moveTo>
                    <a:cubicBezTo>
                      <a:pt x="12958" y="0"/>
                      <a:pt x="10025" y="1880"/>
                      <a:pt x="6492" y="4186"/>
                    </a:cubicBezTo>
                    <a:cubicBezTo>
                      <a:pt x="2833" y="6592"/>
                      <a:pt x="0" y="8471"/>
                      <a:pt x="0" y="8572"/>
                    </a:cubicBezTo>
                    <a:cubicBezTo>
                      <a:pt x="0" y="8574"/>
                      <a:pt x="2" y="8575"/>
                      <a:pt x="6" y="8575"/>
                    </a:cubicBezTo>
                    <a:cubicBezTo>
                      <a:pt x="156" y="8575"/>
                      <a:pt x="3124" y="6731"/>
                      <a:pt x="6592" y="4386"/>
                    </a:cubicBezTo>
                    <a:cubicBezTo>
                      <a:pt x="10126" y="2105"/>
                      <a:pt x="13058" y="100"/>
                      <a:pt x="12958"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59"/>
              <p:cNvSpPr/>
              <p:nvPr/>
            </p:nvSpPr>
            <p:spPr>
              <a:xfrm rot="5400000" flipH="1">
                <a:off x="6632063" y="4977875"/>
                <a:ext cx="78325" cy="357775"/>
              </a:xfrm>
              <a:custGeom>
                <a:avLst/>
                <a:gdLst/>
                <a:ahLst/>
                <a:cxnLst/>
                <a:rect l="l" t="t" r="r" b="b"/>
                <a:pathLst>
                  <a:path w="3133" h="14311" extrusionOk="0">
                    <a:moveTo>
                      <a:pt x="3008" y="0"/>
                    </a:moveTo>
                    <a:cubicBezTo>
                      <a:pt x="2907" y="0"/>
                      <a:pt x="2181" y="3258"/>
                      <a:pt x="1454" y="7118"/>
                    </a:cubicBezTo>
                    <a:cubicBezTo>
                      <a:pt x="627" y="11078"/>
                      <a:pt x="0" y="14311"/>
                      <a:pt x="100" y="14311"/>
                    </a:cubicBezTo>
                    <a:cubicBezTo>
                      <a:pt x="100" y="14311"/>
                      <a:pt x="827" y="11178"/>
                      <a:pt x="1654" y="7218"/>
                    </a:cubicBezTo>
                    <a:cubicBezTo>
                      <a:pt x="2506" y="3258"/>
                      <a:pt x="3133" y="0"/>
                      <a:pt x="3008"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59"/>
              <p:cNvSpPr/>
              <p:nvPr/>
            </p:nvSpPr>
            <p:spPr>
              <a:xfrm rot="5400000" flipH="1">
                <a:off x="6493450" y="5103688"/>
                <a:ext cx="391625" cy="81100"/>
              </a:xfrm>
              <a:custGeom>
                <a:avLst/>
                <a:gdLst/>
                <a:ahLst/>
                <a:cxnLst/>
                <a:rect l="l" t="t" r="r" b="b"/>
                <a:pathLst>
                  <a:path w="15665" h="3244" extrusionOk="0">
                    <a:moveTo>
                      <a:pt x="126" y="0"/>
                    </a:moveTo>
                    <a:lnTo>
                      <a:pt x="126" y="0"/>
                    </a:lnTo>
                    <a:cubicBezTo>
                      <a:pt x="1" y="100"/>
                      <a:pt x="3560" y="952"/>
                      <a:pt x="7845" y="1780"/>
                    </a:cubicBezTo>
                    <a:cubicBezTo>
                      <a:pt x="11829" y="2642"/>
                      <a:pt x="15163" y="3244"/>
                      <a:pt x="15613" y="3244"/>
                    </a:cubicBezTo>
                    <a:cubicBezTo>
                      <a:pt x="15647" y="3244"/>
                      <a:pt x="15665" y="3240"/>
                      <a:pt x="15665" y="3233"/>
                    </a:cubicBezTo>
                    <a:cubicBezTo>
                      <a:pt x="15665" y="3233"/>
                      <a:pt x="12231" y="2406"/>
                      <a:pt x="7946" y="1579"/>
                    </a:cubicBezTo>
                    <a:cubicBezTo>
                      <a:pt x="3560" y="627"/>
                      <a:pt x="126" y="0"/>
                      <a:pt x="126"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59"/>
              <p:cNvSpPr/>
              <p:nvPr/>
            </p:nvSpPr>
            <p:spPr>
              <a:xfrm rot="5400000" flipH="1">
                <a:off x="6783363" y="5207500"/>
                <a:ext cx="62675" cy="70825"/>
              </a:xfrm>
              <a:custGeom>
                <a:avLst/>
                <a:gdLst/>
                <a:ahLst/>
                <a:cxnLst/>
                <a:rect l="l" t="t" r="r" b="b"/>
                <a:pathLst>
                  <a:path w="2507" h="2833" extrusionOk="0">
                    <a:moveTo>
                      <a:pt x="2181" y="0"/>
                    </a:moveTo>
                    <a:lnTo>
                      <a:pt x="2181" y="752"/>
                    </a:lnTo>
                    <a:lnTo>
                      <a:pt x="2181" y="2426"/>
                    </a:lnTo>
                    <a:lnTo>
                      <a:pt x="2181" y="2426"/>
                    </a:lnTo>
                    <a:cubicBezTo>
                      <a:pt x="1142" y="2010"/>
                      <a:pt x="292" y="1665"/>
                      <a:pt x="57" y="1665"/>
                    </a:cubicBezTo>
                    <a:cubicBezTo>
                      <a:pt x="29" y="1665"/>
                      <a:pt x="10" y="1669"/>
                      <a:pt x="0" y="1679"/>
                    </a:cubicBezTo>
                    <a:cubicBezTo>
                      <a:pt x="0" y="1779"/>
                      <a:pt x="1028" y="2206"/>
                      <a:pt x="2281" y="2732"/>
                    </a:cubicBezTo>
                    <a:lnTo>
                      <a:pt x="2506" y="2832"/>
                    </a:lnTo>
                    <a:lnTo>
                      <a:pt x="2506" y="2632"/>
                    </a:lnTo>
                    <a:lnTo>
                      <a:pt x="2506" y="2506"/>
                    </a:lnTo>
                    <a:cubicBezTo>
                      <a:pt x="2506" y="1779"/>
                      <a:pt x="2381" y="1153"/>
                      <a:pt x="2381" y="752"/>
                    </a:cubicBezTo>
                    <a:cubicBezTo>
                      <a:pt x="2281" y="326"/>
                      <a:pt x="2281" y="0"/>
                      <a:pt x="2181"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59"/>
              <p:cNvSpPr/>
              <p:nvPr/>
            </p:nvSpPr>
            <p:spPr>
              <a:xfrm rot="5400000" flipH="1">
                <a:off x="6508000" y="5016088"/>
                <a:ext cx="62675" cy="67700"/>
              </a:xfrm>
              <a:custGeom>
                <a:avLst/>
                <a:gdLst/>
                <a:ahLst/>
                <a:cxnLst/>
                <a:rect l="l" t="t" r="r" b="b"/>
                <a:pathLst>
                  <a:path w="2507" h="2708" extrusionOk="0">
                    <a:moveTo>
                      <a:pt x="101" y="1"/>
                    </a:moveTo>
                    <a:lnTo>
                      <a:pt x="101" y="101"/>
                    </a:lnTo>
                    <a:lnTo>
                      <a:pt x="101" y="201"/>
                    </a:lnTo>
                    <a:cubicBezTo>
                      <a:pt x="1" y="953"/>
                      <a:pt x="101" y="1580"/>
                      <a:pt x="201" y="1981"/>
                    </a:cubicBezTo>
                    <a:cubicBezTo>
                      <a:pt x="201" y="2507"/>
                      <a:pt x="301" y="2708"/>
                      <a:pt x="301" y="2708"/>
                    </a:cubicBezTo>
                    <a:cubicBezTo>
                      <a:pt x="301" y="2708"/>
                      <a:pt x="427" y="2407"/>
                      <a:pt x="301" y="1981"/>
                    </a:cubicBezTo>
                    <a:lnTo>
                      <a:pt x="301" y="400"/>
                    </a:lnTo>
                    <a:lnTo>
                      <a:pt x="301" y="400"/>
                    </a:lnTo>
                    <a:cubicBezTo>
                      <a:pt x="1395" y="800"/>
                      <a:pt x="2258" y="1072"/>
                      <a:pt x="2461" y="1072"/>
                    </a:cubicBezTo>
                    <a:cubicBezTo>
                      <a:pt x="2491" y="1072"/>
                      <a:pt x="2507" y="1066"/>
                      <a:pt x="2507" y="1053"/>
                    </a:cubicBezTo>
                    <a:cubicBezTo>
                      <a:pt x="2507" y="1053"/>
                      <a:pt x="1554" y="527"/>
                      <a:pt x="20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59"/>
              <p:cNvSpPr/>
              <p:nvPr/>
            </p:nvSpPr>
            <p:spPr>
              <a:xfrm rot="5400000" flipH="1">
                <a:off x="6564063" y="5056500"/>
                <a:ext cx="41375" cy="49525"/>
              </a:xfrm>
              <a:custGeom>
                <a:avLst/>
                <a:gdLst/>
                <a:ahLst/>
                <a:cxnLst/>
                <a:rect l="l" t="t" r="r" b="b"/>
                <a:pathLst>
                  <a:path w="1655" h="1981" extrusionOk="0">
                    <a:moveTo>
                      <a:pt x="0" y="0"/>
                    </a:moveTo>
                    <a:lnTo>
                      <a:pt x="0" y="201"/>
                    </a:lnTo>
                    <a:cubicBezTo>
                      <a:pt x="0" y="727"/>
                      <a:pt x="0" y="1153"/>
                      <a:pt x="101" y="1454"/>
                    </a:cubicBezTo>
                    <a:cubicBezTo>
                      <a:pt x="101" y="1780"/>
                      <a:pt x="101" y="1980"/>
                      <a:pt x="201" y="1980"/>
                    </a:cubicBezTo>
                    <a:lnTo>
                      <a:pt x="201" y="1454"/>
                    </a:lnTo>
                    <a:lnTo>
                      <a:pt x="201" y="340"/>
                    </a:lnTo>
                    <a:lnTo>
                      <a:pt x="201" y="340"/>
                    </a:lnTo>
                    <a:cubicBezTo>
                      <a:pt x="877" y="607"/>
                      <a:pt x="1466" y="847"/>
                      <a:pt x="1617" y="847"/>
                    </a:cubicBezTo>
                    <a:cubicBezTo>
                      <a:pt x="1642" y="847"/>
                      <a:pt x="1655" y="841"/>
                      <a:pt x="1655" y="827"/>
                    </a:cubicBezTo>
                    <a:cubicBezTo>
                      <a:pt x="1655" y="727"/>
                      <a:pt x="1028" y="401"/>
                      <a:pt x="201" y="100"/>
                    </a:cubicBezTo>
                    <a:lnTo>
                      <a:pt x="0" y="0"/>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59"/>
              <p:cNvSpPr/>
              <p:nvPr/>
            </p:nvSpPr>
            <p:spPr>
              <a:xfrm rot="5400000" flipH="1">
                <a:off x="6747150" y="4981438"/>
                <a:ext cx="70825" cy="61200"/>
              </a:xfrm>
              <a:custGeom>
                <a:avLst/>
                <a:gdLst/>
                <a:ahLst/>
                <a:cxnLst/>
                <a:rect l="l" t="t" r="r" b="b"/>
                <a:pathLst>
                  <a:path w="2833" h="2448" extrusionOk="0">
                    <a:moveTo>
                      <a:pt x="1154" y="1"/>
                    </a:moveTo>
                    <a:cubicBezTo>
                      <a:pt x="1054" y="1"/>
                      <a:pt x="627" y="928"/>
                      <a:pt x="101" y="2281"/>
                    </a:cubicBezTo>
                    <a:lnTo>
                      <a:pt x="1" y="2407"/>
                    </a:lnTo>
                    <a:lnTo>
                      <a:pt x="327" y="2407"/>
                    </a:lnTo>
                    <a:cubicBezTo>
                      <a:pt x="506" y="2435"/>
                      <a:pt x="685" y="2448"/>
                      <a:pt x="861" y="2448"/>
                    </a:cubicBezTo>
                    <a:cubicBezTo>
                      <a:pt x="1301" y="2448"/>
                      <a:pt x="1723" y="2371"/>
                      <a:pt x="2081" y="2281"/>
                    </a:cubicBezTo>
                    <a:cubicBezTo>
                      <a:pt x="2507" y="2281"/>
                      <a:pt x="2833" y="2181"/>
                      <a:pt x="2833" y="2181"/>
                    </a:cubicBezTo>
                    <a:cubicBezTo>
                      <a:pt x="2833" y="2181"/>
                      <a:pt x="2507" y="2081"/>
                      <a:pt x="2081" y="2081"/>
                    </a:cubicBezTo>
                    <a:cubicBezTo>
                      <a:pt x="1591" y="2081"/>
                      <a:pt x="980" y="2177"/>
                      <a:pt x="367" y="2181"/>
                    </a:cubicBezTo>
                    <a:lnTo>
                      <a:pt x="367" y="2181"/>
                    </a:lnTo>
                    <a:cubicBezTo>
                      <a:pt x="850" y="974"/>
                      <a:pt x="1251" y="1"/>
                      <a:pt x="1154"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59"/>
              <p:cNvSpPr/>
              <p:nvPr/>
            </p:nvSpPr>
            <p:spPr>
              <a:xfrm rot="5400000" flipH="1">
                <a:off x="6727288" y="5036750"/>
                <a:ext cx="47025" cy="42025"/>
              </a:xfrm>
              <a:custGeom>
                <a:avLst/>
                <a:gdLst/>
                <a:ahLst/>
                <a:cxnLst/>
                <a:rect l="l" t="t" r="r" b="b"/>
                <a:pathLst>
                  <a:path w="1881" h="1681" extrusionOk="0">
                    <a:moveTo>
                      <a:pt x="828" y="1"/>
                    </a:moveTo>
                    <a:cubicBezTo>
                      <a:pt x="727" y="1"/>
                      <a:pt x="427" y="627"/>
                      <a:pt x="1" y="1480"/>
                    </a:cubicBezTo>
                    <a:lnTo>
                      <a:pt x="1" y="1680"/>
                    </a:lnTo>
                    <a:lnTo>
                      <a:pt x="201" y="1680"/>
                    </a:lnTo>
                    <a:cubicBezTo>
                      <a:pt x="627" y="1680"/>
                      <a:pt x="1153" y="1680"/>
                      <a:pt x="1454" y="1580"/>
                    </a:cubicBezTo>
                    <a:cubicBezTo>
                      <a:pt x="1780" y="1580"/>
                      <a:pt x="1880" y="1580"/>
                      <a:pt x="1880" y="1480"/>
                    </a:cubicBezTo>
                    <a:cubicBezTo>
                      <a:pt x="1880" y="1480"/>
                      <a:pt x="1680" y="1379"/>
                      <a:pt x="1354" y="1379"/>
                    </a:cubicBezTo>
                    <a:cubicBezTo>
                      <a:pt x="1086" y="1379"/>
                      <a:pt x="719" y="1459"/>
                      <a:pt x="342" y="1476"/>
                    </a:cubicBezTo>
                    <a:lnTo>
                      <a:pt x="342" y="1476"/>
                    </a:lnTo>
                    <a:cubicBezTo>
                      <a:pt x="644" y="691"/>
                      <a:pt x="828" y="1"/>
                      <a:pt x="828"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59"/>
              <p:cNvSpPr/>
              <p:nvPr/>
            </p:nvSpPr>
            <p:spPr>
              <a:xfrm rot="5400000" flipH="1">
                <a:off x="6547963" y="5262825"/>
                <a:ext cx="68325" cy="59825"/>
              </a:xfrm>
              <a:custGeom>
                <a:avLst/>
                <a:gdLst/>
                <a:ahLst/>
                <a:cxnLst/>
                <a:rect l="l" t="t" r="r" b="b"/>
                <a:pathLst>
                  <a:path w="2733" h="2393" extrusionOk="0">
                    <a:moveTo>
                      <a:pt x="2507" y="1"/>
                    </a:moveTo>
                    <a:cubicBezTo>
                      <a:pt x="1780" y="1"/>
                      <a:pt x="1154" y="101"/>
                      <a:pt x="728" y="101"/>
                    </a:cubicBezTo>
                    <a:cubicBezTo>
                      <a:pt x="226" y="201"/>
                      <a:pt x="1" y="201"/>
                      <a:pt x="1" y="302"/>
                    </a:cubicBezTo>
                    <a:lnTo>
                      <a:pt x="2324" y="302"/>
                    </a:lnTo>
                    <a:cubicBezTo>
                      <a:pt x="1849" y="1462"/>
                      <a:pt x="1585" y="2382"/>
                      <a:pt x="1680" y="2382"/>
                    </a:cubicBezTo>
                    <a:cubicBezTo>
                      <a:pt x="1680" y="2389"/>
                      <a:pt x="1682" y="2392"/>
                      <a:pt x="1685" y="2392"/>
                    </a:cubicBezTo>
                    <a:cubicBezTo>
                      <a:pt x="1737" y="2392"/>
                      <a:pt x="2235" y="1386"/>
                      <a:pt x="2733" y="201"/>
                    </a:cubicBezTo>
                    <a:lnTo>
                      <a:pt x="2733"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59"/>
              <p:cNvSpPr/>
              <p:nvPr/>
            </p:nvSpPr>
            <p:spPr>
              <a:xfrm rot="5400000" flipH="1">
                <a:off x="6588825" y="5224738"/>
                <a:ext cx="49525" cy="44500"/>
              </a:xfrm>
              <a:custGeom>
                <a:avLst/>
                <a:gdLst/>
                <a:ahLst/>
                <a:cxnLst/>
                <a:rect l="l" t="t" r="r" b="b"/>
                <a:pathLst>
                  <a:path w="1981" h="1780" extrusionOk="0">
                    <a:moveTo>
                      <a:pt x="1780" y="1"/>
                    </a:moveTo>
                    <a:cubicBezTo>
                      <a:pt x="1254" y="1"/>
                      <a:pt x="828" y="101"/>
                      <a:pt x="527" y="101"/>
                    </a:cubicBezTo>
                    <a:cubicBezTo>
                      <a:pt x="201" y="201"/>
                      <a:pt x="0" y="201"/>
                      <a:pt x="0" y="201"/>
                    </a:cubicBezTo>
                    <a:cubicBezTo>
                      <a:pt x="0" y="326"/>
                      <a:pt x="201" y="326"/>
                      <a:pt x="527" y="326"/>
                    </a:cubicBezTo>
                    <a:lnTo>
                      <a:pt x="1560" y="326"/>
                    </a:lnTo>
                    <a:cubicBezTo>
                      <a:pt x="1219" y="1151"/>
                      <a:pt x="1038" y="1688"/>
                      <a:pt x="1153" y="1780"/>
                    </a:cubicBezTo>
                    <a:cubicBezTo>
                      <a:pt x="1254" y="1780"/>
                      <a:pt x="1554" y="1153"/>
                      <a:pt x="1880" y="201"/>
                    </a:cubicBezTo>
                    <a:lnTo>
                      <a:pt x="1980" y="101"/>
                    </a:lnTo>
                    <a:lnTo>
                      <a:pt x="1780"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59"/>
              <p:cNvSpPr/>
              <p:nvPr/>
            </p:nvSpPr>
            <p:spPr>
              <a:xfrm rot="5400000" flipH="1">
                <a:off x="6698550" y="5258638"/>
                <a:ext cx="41375" cy="47500"/>
              </a:xfrm>
              <a:custGeom>
                <a:avLst/>
                <a:gdLst/>
                <a:ahLst/>
                <a:cxnLst/>
                <a:rect l="l" t="t" r="r" b="b"/>
                <a:pathLst>
                  <a:path w="1655" h="1900" extrusionOk="0">
                    <a:moveTo>
                      <a:pt x="101" y="1"/>
                    </a:moveTo>
                    <a:cubicBezTo>
                      <a:pt x="101" y="101"/>
                      <a:pt x="201" y="226"/>
                      <a:pt x="401" y="427"/>
                    </a:cubicBezTo>
                    <a:cubicBezTo>
                      <a:pt x="607" y="609"/>
                      <a:pt x="957" y="812"/>
                      <a:pt x="1264" y="1074"/>
                    </a:cubicBezTo>
                    <a:lnTo>
                      <a:pt x="1264" y="1074"/>
                    </a:lnTo>
                    <a:cubicBezTo>
                      <a:pt x="533" y="1540"/>
                      <a:pt x="0" y="1880"/>
                      <a:pt x="0" y="1880"/>
                    </a:cubicBezTo>
                    <a:cubicBezTo>
                      <a:pt x="0" y="1894"/>
                      <a:pt x="13" y="1900"/>
                      <a:pt x="36" y="1900"/>
                    </a:cubicBezTo>
                    <a:cubicBezTo>
                      <a:pt x="192" y="1900"/>
                      <a:pt x="835" y="1624"/>
                      <a:pt x="1554" y="1254"/>
                    </a:cubicBezTo>
                    <a:lnTo>
                      <a:pt x="1654" y="1154"/>
                    </a:lnTo>
                    <a:lnTo>
                      <a:pt x="1554" y="1053"/>
                    </a:lnTo>
                    <a:lnTo>
                      <a:pt x="1554" y="953"/>
                    </a:lnTo>
                    <a:cubicBezTo>
                      <a:pt x="1153" y="627"/>
                      <a:pt x="827" y="427"/>
                      <a:pt x="527" y="327"/>
                    </a:cubicBezTo>
                    <a:cubicBezTo>
                      <a:pt x="301" y="101"/>
                      <a:pt x="101" y="1"/>
                      <a:pt x="101"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59"/>
              <p:cNvSpPr/>
              <p:nvPr/>
            </p:nvSpPr>
            <p:spPr>
              <a:xfrm rot="5400000" flipH="1">
                <a:off x="6785875" y="5103488"/>
                <a:ext cx="50150" cy="47025"/>
              </a:xfrm>
              <a:custGeom>
                <a:avLst/>
                <a:gdLst/>
                <a:ahLst/>
                <a:cxnLst/>
                <a:rect l="l" t="t" r="r" b="b"/>
                <a:pathLst>
                  <a:path w="2006" h="1881" extrusionOk="0">
                    <a:moveTo>
                      <a:pt x="126" y="1"/>
                    </a:moveTo>
                    <a:cubicBezTo>
                      <a:pt x="0" y="126"/>
                      <a:pt x="226" y="853"/>
                      <a:pt x="527" y="1680"/>
                    </a:cubicBezTo>
                    <a:lnTo>
                      <a:pt x="627" y="1880"/>
                    </a:lnTo>
                    <a:lnTo>
                      <a:pt x="752" y="1780"/>
                    </a:lnTo>
                    <a:lnTo>
                      <a:pt x="752" y="1680"/>
                    </a:lnTo>
                    <a:cubicBezTo>
                      <a:pt x="1153" y="1479"/>
                      <a:pt x="1479" y="1053"/>
                      <a:pt x="1680" y="853"/>
                    </a:cubicBezTo>
                    <a:cubicBezTo>
                      <a:pt x="1880" y="627"/>
                      <a:pt x="2005" y="427"/>
                      <a:pt x="2005" y="427"/>
                    </a:cubicBezTo>
                    <a:cubicBezTo>
                      <a:pt x="1880" y="427"/>
                      <a:pt x="1780" y="527"/>
                      <a:pt x="1479" y="752"/>
                    </a:cubicBezTo>
                    <a:cubicBezTo>
                      <a:pt x="1287" y="923"/>
                      <a:pt x="1041" y="1166"/>
                      <a:pt x="771" y="1374"/>
                    </a:cubicBezTo>
                    <a:lnTo>
                      <a:pt x="771" y="1374"/>
                    </a:lnTo>
                    <a:cubicBezTo>
                      <a:pt x="478" y="632"/>
                      <a:pt x="218" y="1"/>
                      <a:pt x="126"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59"/>
              <p:cNvSpPr/>
              <p:nvPr/>
            </p:nvSpPr>
            <p:spPr>
              <a:xfrm rot="5400000" flipH="1">
                <a:off x="6528675" y="5164588"/>
                <a:ext cx="49525" cy="44500"/>
              </a:xfrm>
              <a:custGeom>
                <a:avLst/>
                <a:gdLst/>
                <a:ahLst/>
                <a:cxnLst/>
                <a:rect l="l" t="t" r="r" b="b"/>
                <a:pathLst>
                  <a:path w="1981" h="1780" extrusionOk="0">
                    <a:moveTo>
                      <a:pt x="1354" y="1"/>
                    </a:moveTo>
                    <a:lnTo>
                      <a:pt x="1254" y="101"/>
                    </a:lnTo>
                    <a:cubicBezTo>
                      <a:pt x="828" y="427"/>
                      <a:pt x="502" y="727"/>
                      <a:pt x="301" y="1053"/>
                    </a:cubicBezTo>
                    <a:cubicBezTo>
                      <a:pt x="101" y="1254"/>
                      <a:pt x="0" y="1354"/>
                      <a:pt x="101" y="1454"/>
                    </a:cubicBezTo>
                    <a:cubicBezTo>
                      <a:pt x="101" y="1454"/>
                      <a:pt x="201" y="1354"/>
                      <a:pt x="502" y="1153"/>
                    </a:cubicBezTo>
                    <a:lnTo>
                      <a:pt x="1213" y="442"/>
                    </a:lnTo>
                    <a:lnTo>
                      <a:pt x="1213" y="442"/>
                    </a:lnTo>
                    <a:cubicBezTo>
                      <a:pt x="1505" y="1258"/>
                      <a:pt x="1766" y="1780"/>
                      <a:pt x="1880" y="1780"/>
                    </a:cubicBezTo>
                    <a:cubicBezTo>
                      <a:pt x="1980" y="1780"/>
                      <a:pt x="1755" y="1053"/>
                      <a:pt x="1454" y="201"/>
                    </a:cubicBezTo>
                    <a:lnTo>
                      <a:pt x="1354"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59"/>
              <p:cNvSpPr/>
              <p:nvPr/>
            </p:nvSpPr>
            <p:spPr>
              <a:xfrm rot="5400000" flipH="1">
                <a:off x="6643525" y="5002738"/>
                <a:ext cx="42025" cy="47400"/>
              </a:xfrm>
              <a:custGeom>
                <a:avLst/>
                <a:gdLst/>
                <a:ahLst/>
                <a:cxnLst/>
                <a:rect l="l" t="t" r="r" b="b"/>
                <a:pathLst>
                  <a:path w="1681" h="1896" extrusionOk="0">
                    <a:moveTo>
                      <a:pt x="1560" y="1"/>
                    </a:moveTo>
                    <a:cubicBezTo>
                      <a:pt x="1445" y="1"/>
                      <a:pt x="864" y="362"/>
                      <a:pt x="101" y="743"/>
                    </a:cubicBezTo>
                    <a:lnTo>
                      <a:pt x="1" y="843"/>
                    </a:lnTo>
                    <a:lnTo>
                      <a:pt x="101" y="1044"/>
                    </a:lnTo>
                    <a:cubicBezTo>
                      <a:pt x="527" y="1370"/>
                      <a:pt x="953" y="1470"/>
                      <a:pt x="1154" y="1670"/>
                    </a:cubicBezTo>
                    <a:cubicBezTo>
                      <a:pt x="1455" y="1796"/>
                      <a:pt x="1680" y="1896"/>
                      <a:pt x="1680" y="1896"/>
                    </a:cubicBezTo>
                    <a:cubicBezTo>
                      <a:pt x="1680" y="1796"/>
                      <a:pt x="1580" y="1670"/>
                      <a:pt x="1254" y="1470"/>
                    </a:cubicBezTo>
                    <a:cubicBezTo>
                      <a:pt x="1075" y="1291"/>
                      <a:pt x="715" y="1091"/>
                      <a:pt x="426" y="908"/>
                    </a:cubicBezTo>
                    <a:lnTo>
                      <a:pt x="426" y="908"/>
                    </a:lnTo>
                    <a:cubicBezTo>
                      <a:pt x="1161" y="452"/>
                      <a:pt x="1671" y="16"/>
                      <a:pt x="1580" y="16"/>
                    </a:cubicBezTo>
                    <a:cubicBezTo>
                      <a:pt x="1580" y="6"/>
                      <a:pt x="1573" y="1"/>
                      <a:pt x="1560"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59"/>
              <p:cNvSpPr/>
              <p:nvPr/>
            </p:nvSpPr>
            <p:spPr>
              <a:xfrm rot="5400000" flipH="1">
                <a:off x="6723538" y="5098175"/>
                <a:ext cx="67675" cy="65175"/>
              </a:xfrm>
              <a:custGeom>
                <a:avLst/>
                <a:gdLst/>
                <a:ahLst/>
                <a:cxnLst/>
                <a:rect l="l" t="t" r="r" b="b"/>
                <a:pathLst>
                  <a:path w="2707" h="2607" extrusionOk="0">
                    <a:moveTo>
                      <a:pt x="0" y="0"/>
                    </a:moveTo>
                    <a:cubicBezTo>
                      <a:pt x="0" y="0"/>
                      <a:pt x="201" y="1153"/>
                      <a:pt x="627" y="2406"/>
                    </a:cubicBezTo>
                    <a:lnTo>
                      <a:pt x="627" y="2607"/>
                    </a:lnTo>
                    <a:lnTo>
                      <a:pt x="827" y="2506"/>
                    </a:lnTo>
                    <a:cubicBezTo>
                      <a:pt x="1454" y="2105"/>
                      <a:pt x="1880" y="1579"/>
                      <a:pt x="2181" y="1253"/>
                    </a:cubicBezTo>
                    <a:cubicBezTo>
                      <a:pt x="2506" y="952"/>
                      <a:pt x="2707" y="727"/>
                      <a:pt x="2707" y="727"/>
                    </a:cubicBezTo>
                    <a:cubicBezTo>
                      <a:pt x="2690" y="710"/>
                      <a:pt x="2671" y="703"/>
                      <a:pt x="2648" y="703"/>
                    </a:cubicBezTo>
                    <a:cubicBezTo>
                      <a:pt x="2531" y="703"/>
                      <a:pt x="2332" y="902"/>
                      <a:pt x="2080" y="1153"/>
                    </a:cubicBezTo>
                    <a:cubicBezTo>
                      <a:pt x="1669" y="1346"/>
                      <a:pt x="1281" y="1843"/>
                      <a:pt x="782" y="2171"/>
                    </a:cubicBezTo>
                    <a:lnTo>
                      <a:pt x="782" y="2171"/>
                    </a:lnTo>
                    <a:cubicBezTo>
                      <a:pt x="380" y="978"/>
                      <a:pt x="97" y="0"/>
                      <a:pt x="0" y="0"/>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59"/>
              <p:cNvSpPr/>
              <p:nvPr/>
            </p:nvSpPr>
            <p:spPr>
              <a:xfrm rot="5400000" flipH="1">
                <a:off x="6680050" y="5185638"/>
                <a:ext cx="65200" cy="65675"/>
              </a:xfrm>
              <a:custGeom>
                <a:avLst/>
                <a:gdLst/>
                <a:ahLst/>
                <a:cxnLst/>
                <a:rect l="l" t="t" r="r" b="b"/>
                <a:pathLst>
                  <a:path w="2608" h="2627" extrusionOk="0">
                    <a:moveTo>
                      <a:pt x="727" y="1"/>
                    </a:moveTo>
                    <a:cubicBezTo>
                      <a:pt x="627" y="1"/>
                      <a:pt x="828" y="201"/>
                      <a:pt x="1153" y="627"/>
                    </a:cubicBezTo>
                    <a:cubicBezTo>
                      <a:pt x="1336" y="925"/>
                      <a:pt x="1791" y="1368"/>
                      <a:pt x="2117" y="1844"/>
                    </a:cubicBezTo>
                    <a:lnTo>
                      <a:pt x="2117" y="1844"/>
                    </a:lnTo>
                    <a:cubicBezTo>
                      <a:pt x="949" y="2236"/>
                      <a:pt x="1" y="2512"/>
                      <a:pt x="1" y="2607"/>
                    </a:cubicBezTo>
                    <a:cubicBezTo>
                      <a:pt x="1" y="2620"/>
                      <a:pt x="21" y="2627"/>
                      <a:pt x="60" y="2627"/>
                    </a:cubicBezTo>
                    <a:cubicBezTo>
                      <a:pt x="310" y="2627"/>
                      <a:pt x="1320" y="2363"/>
                      <a:pt x="2407" y="2081"/>
                    </a:cubicBezTo>
                    <a:lnTo>
                      <a:pt x="2607" y="1980"/>
                    </a:lnTo>
                    <a:lnTo>
                      <a:pt x="2507" y="1880"/>
                    </a:lnTo>
                    <a:lnTo>
                      <a:pt x="2507" y="1780"/>
                    </a:lnTo>
                    <a:cubicBezTo>
                      <a:pt x="2081" y="1254"/>
                      <a:pt x="1579" y="828"/>
                      <a:pt x="1254" y="427"/>
                    </a:cubicBezTo>
                    <a:cubicBezTo>
                      <a:pt x="953" y="101"/>
                      <a:pt x="727" y="1"/>
                      <a:pt x="727"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59"/>
              <p:cNvSpPr/>
              <p:nvPr/>
            </p:nvSpPr>
            <p:spPr>
              <a:xfrm rot="5400000" flipH="1">
                <a:off x="6587563" y="5140150"/>
                <a:ext cx="67700" cy="65200"/>
              </a:xfrm>
              <a:custGeom>
                <a:avLst/>
                <a:gdLst/>
                <a:ahLst/>
                <a:cxnLst/>
                <a:rect l="l" t="t" r="r" b="b"/>
                <a:pathLst>
                  <a:path w="2708" h="2608" extrusionOk="0">
                    <a:moveTo>
                      <a:pt x="2081" y="1"/>
                    </a:moveTo>
                    <a:lnTo>
                      <a:pt x="1881" y="101"/>
                    </a:lnTo>
                    <a:lnTo>
                      <a:pt x="1881" y="201"/>
                    </a:lnTo>
                    <a:cubicBezTo>
                      <a:pt x="1254" y="627"/>
                      <a:pt x="828" y="1053"/>
                      <a:pt x="527" y="1354"/>
                    </a:cubicBezTo>
                    <a:cubicBezTo>
                      <a:pt x="201" y="1680"/>
                      <a:pt x="1" y="1880"/>
                      <a:pt x="1" y="1880"/>
                    </a:cubicBezTo>
                    <a:cubicBezTo>
                      <a:pt x="1" y="1898"/>
                      <a:pt x="10" y="1906"/>
                      <a:pt x="27" y="1906"/>
                    </a:cubicBezTo>
                    <a:cubicBezTo>
                      <a:pt x="107" y="1906"/>
                      <a:pt x="359" y="1723"/>
                      <a:pt x="628" y="1454"/>
                    </a:cubicBezTo>
                    <a:cubicBezTo>
                      <a:pt x="1038" y="1261"/>
                      <a:pt x="1425" y="859"/>
                      <a:pt x="1923" y="472"/>
                    </a:cubicBezTo>
                    <a:lnTo>
                      <a:pt x="1923" y="472"/>
                    </a:lnTo>
                    <a:cubicBezTo>
                      <a:pt x="2220" y="1648"/>
                      <a:pt x="2612" y="2607"/>
                      <a:pt x="2708" y="2607"/>
                    </a:cubicBezTo>
                    <a:cubicBezTo>
                      <a:pt x="2708" y="2607"/>
                      <a:pt x="2507" y="1555"/>
                      <a:pt x="2081" y="201"/>
                    </a:cubicBezTo>
                    <a:lnTo>
                      <a:pt x="2081" y="1"/>
                    </a:ln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59"/>
              <p:cNvSpPr/>
              <p:nvPr/>
            </p:nvSpPr>
            <p:spPr>
              <a:xfrm rot="5400000" flipH="1">
                <a:off x="6633225" y="5051863"/>
                <a:ext cx="65200" cy="66325"/>
              </a:xfrm>
              <a:custGeom>
                <a:avLst/>
                <a:gdLst/>
                <a:ahLst/>
                <a:cxnLst/>
                <a:rect l="l" t="t" r="r" b="b"/>
                <a:pathLst>
                  <a:path w="2608" h="2653" extrusionOk="0">
                    <a:moveTo>
                      <a:pt x="2518" y="1"/>
                    </a:moveTo>
                    <a:cubicBezTo>
                      <a:pt x="2223" y="1"/>
                      <a:pt x="1287" y="264"/>
                      <a:pt x="201" y="547"/>
                    </a:cubicBezTo>
                    <a:lnTo>
                      <a:pt x="1" y="647"/>
                    </a:lnTo>
                    <a:lnTo>
                      <a:pt x="101" y="747"/>
                    </a:lnTo>
                    <a:lnTo>
                      <a:pt x="101" y="847"/>
                    </a:lnTo>
                    <a:cubicBezTo>
                      <a:pt x="502" y="1374"/>
                      <a:pt x="1028" y="1900"/>
                      <a:pt x="1354" y="2226"/>
                    </a:cubicBezTo>
                    <a:cubicBezTo>
                      <a:pt x="1602" y="2473"/>
                      <a:pt x="1798" y="2653"/>
                      <a:pt x="1860" y="2653"/>
                    </a:cubicBezTo>
                    <a:cubicBezTo>
                      <a:pt x="1874" y="2653"/>
                      <a:pt x="1881" y="2645"/>
                      <a:pt x="1881" y="2627"/>
                    </a:cubicBezTo>
                    <a:cubicBezTo>
                      <a:pt x="1881" y="2627"/>
                      <a:pt x="1755" y="2426"/>
                      <a:pt x="1455" y="2000"/>
                    </a:cubicBezTo>
                    <a:cubicBezTo>
                      <a:pt x="1154" y="1723"/>
                      <a:pt x="789" y="1338"/>
                      <a:pt x="400" y="788"/>
                    </a:cubicBezTo>
                    <a:lnTo>
                      <a:pt x="400" y="788"/>
                    </a:lnTo>
                    <a:cubicBezTo>
                      <a:pt x="1656" y="415"/>
                      <a:pt x="2607" y="116"/>
                      <a:pt x="2607" y="20"/>
                    </a:cubicBezTo>
                    <a:cubicBezTo>
                      <a:pt x="2594" y="7"/>
                      <a:pt x="2564" y="1"/>
                      <a:pt x="2518" y="1"/>
                    </a:cubicBezTo>
                    <a:close/>
                  </a:path>
                </a:pathLst>
              </a:custGeom>
              <a:solidFill>
                <a:srgbClr val="D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29" name="Título 1"/>
          <p:cNvSpPr>
            <a:spLocks noGrp="1"/>
          </p:cNvSpPr>
          <p:nvPr>
            <p:ph type="title"/>
          </p:nvPr>
        </p:nvSpPr>
        <p:spPr>
          <a:xfrm>
            <a:off x="3609362" y="89550"/>
            <a:ext cx="4370571" cy="732850"/>
          </a:xfrm>
        </p:spPr>
        <p:txBody>
          <a:bodyPr/>
          <a:lstStyle/>
          <a:p>
            <a:r>
              <a:rPr lang="es-MX" dirty="0" smtClean="0">
                <a:latin typeface="Gill Sans Ultra Bold" panose="020B0A02020104020203" pitchFamily="34" charset="0"/>
              </a:rPr>
              <a:t>Inicio</a:t>
            </a:r>
            <a:endParaRPr lang="es-MX" dirty="0">
              <a:latin typeface="Gill Sans Ultra Bold" panose="020B0A02020104020203" pitchFamily="34" charset="0"/>
            </a:endParaRPr>
          </a:p>
        </p:txBody>
      </p:sp>
      <p:sp>
        <p:nvSpPr>
          <p:cNvPr id="630" name="Marcador de contenido 2"/>
          <p:cNvSpPr txBox="1">
            <a:spLocks/>
          </p:cNvSpPr>
          <p:nvPr/>
        </p:nvSpPr>
        <p:spPr>
          <a:xfrm>
            <a:off x="2087724" y="1571966"/>
            <a:ext cx="6585563" cy="25764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rgbClr val="F8BD59"/>
              </a:buClr>
              <a:buSzPts val="1800"/>
              <a:buFont typeface="Ubuntu"/>
              <a:buNone/>
              <a:defRPr sz="2600" b="0" i="0" u="none" strike="noStrike" cap="none">
                <a:solidFill>
                  <a:schemeClr val="accent4"/>
                </a:solidFill>
                <a:latin typeface="Satisfy"/>
                <a:ea typeface="Satisfy"/>
                <a:cs typeface="Satisfy"/>
                <a:sym typeface="Satisfy"/>
              </a:defRPr>
            </a:lvl1pPr>
            <a:lvl2pPr marL="914400" marR="0" lvl="1" indent="-317500" algn="l" rtl="0">
              <a:lnSpc>
                <a:spcPct val="115000"/>
              </a:lnSpc>
              <a:spcBef>
                <a:spcPts val="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2pPr>
            <a:lvl3pPr marL="1371600" marR="0" lvl="2"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3pPr>
            <a:lvl4pPr marL="1828800" marR="0" lvl="3"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4pPr>
            <a:lvl5pPr marL="2286000" marR="0" lvl="4"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5pPr>
            <a:lvl6pPr marL="2743200" marR="0" lvl="5"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6pPr>
            <a:lvl7pPr marL="3200400" marR="0" lvl="6"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7pPr>
            <a:lvl8pPr marL="3657600" marR="0" lvl="7" indent="-317500" algn="l" rtl="0">
              <a:lnSpc>
                <a:spcPct val="115000"/>
              </a:lnSpc>
              <a:spcBef>
                <a:spcPts val="1600"/>
              </a:spcBef>
              <a:spcAft>
                <a:spcPts val="0"/>
              </a:spcAft>
              <a:buClr>
                <a:srgbClr val="F8BD59"/>
              </a:buClr>
              <a:buSzPts val="1400"/>
              <a:buFont typeface="Satisfy"/>
              <a:buNone/>
              <a:defRPr sz="1400" b="0" i="0" u="none" strike="noStrike" cap="none">
                <a:solidFill>
                  <a:srgbClr val="F8BD59"/>
                </a:solidFill>
                <a:latin typeface="Satisfy"/>
                <a:ea typeface="Satisfy"/>
                <a:cs typeface="Satisfy"/>
                <a:sym typeface="Satisfy"/>
              </a:defRPr>
            </a:lvl8pPr>
            <a:lvl9pPr marL="4114800" marR="0" lvl="8" indent="-317500" algn="l" rtl="0">
              <a:lnSpc>
                <a:spcPct val="115000"/>
              </a:lnSpc>
              <a:spcBef>
                <a:spcPts val="1600"/>
              </a:spcBef>
              <a:spcAft>
                <a:spcPts val="1600"/>
              </a:spcAft>
              <a:buClr>
                <a:srgbClr val="F8BD59"/>
              </a:buClr>
              <a:buSzPts val="1400"/>
              <a:buFont typeface="Satisfy"/>
              <a:buNone/>
              <a:defRPr sz="1400" b="0" i="0" u="none" strike="noStrike" cap="none">
                <a:solidFill>
                  <a:srgbClr val="F8BD59"/>
                </a:solidFill>
                <a:latin typeface="Satisfy"/>
                <a:ea typeface="Satisfy"/>
                <a:cs typeface="Satisfy"/>
                <a:sym typeface="Satisfy"/>
              </a:defRPr>
            </a:lvl9pPr>
          </a:lstStyle>
          <a:p>
            <a:r>
              <a:rPr lang="es-MX" sz="2800" b="1" dirty="0" smtClean="0">
                <a:latin typeface="Pristina" panose="03060402040406080204" pitchFamily="66" charset="0"/>
              </a:rPr>
              <a:t>Previamente se realiza una organización con los alumnos, para seleccionar alguno para dar lectura al texto elegido por ellos mismos, la dinámica de  selección consiste en dictarles un problema matemático y el que lo resuelva primero es el seleccionado.</a:t>
            </a:r>
          </a:p>
          <a:p>
            <a:r>
              <a:rPr lang="es-MX" sz="2800" b="1" dirty="0" smtClean="0">
                <a:latin typeface="Pristina" panose="03060402040406080204" pitchFamily="66" charset="0"/>
              </a:rPr>
              <a:t>También se les pide que se encuentren en un lugar cómodo, si se puede con alguna bebida calientita para acompañar el momento.</a:t>
            </a:r>
            <a:endParaRPr lang="es-MX" sz="2800" b="1" dirty="0" smtClean="0">
              <a:latin typeface="Pristina" panose="03060402040406080204" pitchFamily="66"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29"/>
                                        </p:tgtEl>
                                        <p:attrNameLst>
                                          <p:attrName>style.visibility</p:attrName>
                                        </p:attrNameLst>
                                      </p:cBhvr>
                                      <p:to>
                                        <p:strVal val="visible"/>
                                      </p:to>
                                    </p:set>
                                    <p:animEffect transition="in" filter="wipe(down)">
                                      <p:cBhvr>
                                        <p:cTn id="7" dur="500"/>
                                        <p:tgtEl>
                                          <p:spTgt spid="6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30"/>
                                        </p:tgtEl>
                                        <p:attrNameLst>
                                          <p:attrName>style.visibility</p:attrName>
                                        </p:attrNameLst>
                                      </p:cBhvr>
                                      <p:to>
                                        <p:strVal val="visible"/>
                                      </p:to>
                                    </p:set>
                                    <p:animEffect transition="in" filter="wipe(down)">
                                      <p:cBhvr>
                                        <p:cTn id="12" dur="580">
                                          <p:stCondLst>
                                            <p:cond delay="0"/>
                                          </p:stCondLst>
                                        </p:cTn>
                                        <p:tgtEl>
                                          <p:spTgt spid="630"/>
                                        </p:tgtEl>
                                      </p:cBhvr>
                                    </p:animEffect>
                                    <p:anim calcmode="lin" valueType="num">
                                      <p:cBhvr>
                                        <p:cTn id="13" dur="1822" tmFilter="0,0; 0.14,0.36; 0.43,0.73; 0.71,0.91; 1.0,1.0">
                                          <p:stCondLst>
                                            <p:cond delay="0"/>
                                          </p:stCondLst>
                                        </p:cTn>
                                        <p:tgtEl>
                                          <p:spTgt spid="63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3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3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3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30"/>
                                        </p:tgtEl>
                                        <p:attrNameLst>
                                          <p:attrName>ppt_y</p:attrName>
                                        </p:attrNameLst>
                                      </p:cBhvr>
                                      <p:tavLst>
                                        <p:tav tm="0" fmla="#ppt_y-sin(pi*$)/81">
                                          <p:val>
                                            <p:fltVal val="0"/>
                                          </p:val>
                                        </p:tav>
                                        <p:tav tm="100000">
                                          <p:val>
                                            <p:fltVal val="1"/>
                                          </p:val>
                                        </p:tav>
                                      </p:tavLst>
                                    </p:anim>
                                    <p:animScale>
                                      <p:cBhvr>
                                        <p:cTn id="18" dur="26">
                                          <p:stCondLst>
                                            <p:cond delay="650"/>
                                          </p:stCondLst>
                                        </p:cTn>
                                        <p:tgtEl>
                                          <p:spTgt spid="630"/>
                                        </p:tgtEl>
                                      </p:cBhvr>
                                      <p:to x="100000" y="60000"/>
                                    </p:animScale>
                                    <p:animScale>
                                      <p:cBhvr>
                                        <p:cTn id="19" dur="166" decel="50000">
                                          <p:stCondLst>
                                            <p:cond delay="676"/>
                                          </p:stCondLst>
                                        </p:cTn>
                                        <p:tgtEl>
                                          <p:spTgt spid="630"/>
                                        </p:tgtEl>
                                      </p:cBhvr>
                                      <p:to x="100000" y="100000"/>
                                    </p:animScale>
                                    <p:animScale>
                                      <p:cBhvr>
                                        <p:cTn id="20" dur="26">
                                          <p:stCondLst>
                                            <p:cond delay="1312"/>
                                          </p:stCondLst>
                                        </p:cTn>
                                        <p:tgtEl>
                                          <p:spTgt spid="630"/>
                                        </p:tgtEl>
                                      </p:cBhvr>
                                      <p:to x="100000" y="80000"/>
                                    </p:animScale>
                                    <p:animScale>
                                      <p:cBhvr>
                                        <p:cTn id="21" dur="166" decel="50000">
                                          <p:stCondLst>
                                            <p:cond delay="1338"/>
                                          </p:stCondLst>
                                        </p:cTn>
                                        <p:tgtEl>
                                          <p:spTgt spid="630"/>
                                        </p:tgtEl>
                                      </p:cBhvr>
                                      <p:to x="100000" y="100000"/>
                                    </p:animScale>
                                    <p:animScale>
                                      <p:cBhvr>
                                        <p:cTn id="22" dur="26">
                                          <p:stCondLst>
                                            <p:cond delay="1642"/>
                                          </p:stCondLst>
                                        </p:cTn>
                                        <p:tgtEl>
                                          <p:spTgt spid="630"/>
                                        </p:tgtEl>
                                      </p:cBhvr>
                                      <p:to x="100000" y="90000"/>
                                    </p:animScale>
                                    <p:animScale>
                                      <p:cBhvr>
                                        <p:cTn id="23" dur="166" decel="50000">
                                          <p:stCondLst>
                                            <p:cond delay="1668"/>
                                          </p:stCondLst>
                                        </p:cTn>
                                        <p:tgtEl>
                                          <p:spTgt spid="630"/>
                                        </p:tgtEl>
                                      </p:cBhvr>
                                      <p:to x="100000" y="100000"/>
                                    </p:animScale>
                                    <p:animScale>
                                      <p:cBhvr>
                                        <p:cTn id="24" dur="26">
                                          <p:stCondLst>
                                            <p:cond delay="1808"/>
                                          </p:stCondLst>
                                        </p:cTn>
                                        <p:tgtEl>
                                          <p:spTgt spid="630"/>
                                        </p:tgtEl>
                                      </p:cBhvr>
                                      <p:to x="100000" y="95000"/>
                                    </p:animScale>
                                    <p:animScale>
                                      <p:cBhvr>
                                        <p:cTn id="25" dur="166" decel="50000">
                                          <p:stCondLst>
                                            <p:cond delay="1834"/>
                                          </p:stCondLst>
                                        </p:cTn>
                                        <p:tgtEl>
                                          <p:spTgt spid="6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 grpId="0"/>
      <p:bldP spid="6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72"/>
        <p:cNvGrpSpPr/>
        <p:nvPr/>
      </p:nvGrpSpPr>
      <p:grpSpPr>
        <a:xfrm>
          <a:off x="0" y="0"/>
          <a:ext cx="0" cy="0"/>
          <a:chOff x="0" y="0"/>
          <a:chExt cx="0" cy="0"/>
        </a:xfrm>
      </p:grpSpPr>
      <p:sp>
        <p:nvSpPr>
          <p:cNvPr id="10273" name="Google Shape;10273;p62"/>
          <p:cNvSpPr txBox="1">
            <a:spLocks noGrp="1"/>
          </p:cNvSpPr>
          <p:nvPr>
            <p:ph type="title"/>
          </p:nvPr>
        </p:nvSpPr>
        <p:spPr>
          <a:xfrm>
            <a:off x="100329" y="1152645"/>
            <a:ext cx="4682294" cy="72141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400" dirty="0" smtClean="0">
                <a:latin typeface="Gill Sans Ultra Bold" panose="020B0A02020104020203" pitchFamily="34" charset="0"/>
              </a:rPr>
              <a:t>Desarrollo</a:t>
            </a:r>
            <a:endParaRPr sz="5400" dirty="0">
              <a:latin typeface="Gill Sans Ultra Bold" panose="020B0A02020104020203" pitchFamily="34" charset="0"/>
            </a:endParaRPr>
          </a:p>
        </p:txBody>
      </p:sp>
      <p:grpSp>
        <p:nvGrpSpPr>
          <p:cNvPr id="10275" name="Google Shape;10275;p62"/>
          <p:cNvGrpSpPr/>
          <p:nvPr/>
        </p:nvGrpSpPr>
        <p:grpSpPr>
          <a:xfrm>
            <a:off x="240008" y="9233"/>
            <a:ext cx="8754560" cy="4503480"/>
            <a:chOff x="240008" y="-19342"/>
            <a:chExt cx="8754560" cy="4503480"/>
          </a:xfrm>
        </p:grpSpPr>
        <p:grpSp>
          <p:nvGrpSpPr>
            <p:cNvPr id="10276" name="Google Shape;10276;p62"/>
            <p:cNvGrpSpPr/>
            <p:nvPr/>
          </p:nvGrpSpPr>
          <p:grpSpPr>
            <a:xfrm>
              <a:off x="6477738" y="-19342"/>
              <a:ext cx="210961" cy="909864"/>
              <a:chOff x="6630138" y="218783"/>
              <a:chExt cx="210961" cy="909864"/>
            </a:xfrm>
          </p:grpSpPr>
          <p:sp>
            <p:nvSpPr>
              <p:cNvPr id="10277" name="Google Shape;10277;p62"/>
              <p:cNvSpPr/>
              <p:nvPr/>
            </p:nvSpPr>
            <p:spPr>
              <a:xfrm flipH="1">
                <a:off x="6728419" y="218783"/>
                <a:ext cx="9217" cy="634546"/>
              </a:xfrm>
              <a:custGeom>
                <a:avLst/>
                <a:gdLst/>
                <a:ahLst/>
                <a:cxnLst/>
                <a:rect l="l" t="t" r="r" b="b"/>
                <a:pathLst>
                  <a:path w="338" h="23269" extrusionOk="0">
                    <a:moveTo>
                      <a:pt x="0" y="1"/>
                    </a:moveTo>
                    <a:lnTo>
                      <a:pt x="0" y="23269"/>
                    </a:lnTo>
                    <a:lnTo>
                      <a:pt x="337" y="23269"/>
                    </a:lnTo>
                    <a:lnTo>
                      <a:pt x="3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8" name="Google Shape;10278;p62"/>
              <p:cNvSpPr/>
              <p:nvPr/>
            </p:nvSpPr>
            <p:spPr>
              <a:xfrm flipH="1">
                <a:off x="6630138" y="805169"/>
                <a:ext cx="210961" cy="323477"/>
              </a:xfrm>
              <a:custGeom>
                <a:avLst/>
                <a:gdLst/>
                <a:ahLst/>
                <a:cxnLst/>
                <a:rect l="l" t="t" r="r" b="b"/>
                <a:pathLst>
                  <a:path w="7736" h="11862" extrusionOk="0">
                    <a:moveTo>
                      <a:pt x="4026" y="1"/>
                    </a:moveTo>
                    <a:cubicBezTo>
                      <a:pt x="3367" y="1"/>
                      <a:pt x="2688" y="90"/>
                      <a:pt x="2551" y="269"/>
                    </a:cubicBezTo>
                    <a:cubicBezTo>
                      <a:pt x="2382" y="628"/>
                      <a:pt x="2993" y="1576"/>
                      <a:pt x="2993" y="1576"/>
                    </a:cubicBezTo>
                    <a:cubicBezTo>
                      <a:pt x="1" y="7372"/>
                      <a:pt x="4216" y="11861"/>
                      <a:pt x="4216" y="11861"/>
                    </a:cubicBezTo>
                    <a:cubicBezTo>
                      <a:pt x="7735" y="6845"/>
                      <a:pt x="4848" y="1576"/>
                      <a:pt x="4848" y="1576"/>
                    </a:cubicBezTo>
                    <a:cubicBezTo>
                      <a:pt x="4848" y="1576"/>
                      <a:pt x="5375" y="628"/>
                      <a:pt x="5375" y="269"/>
                    </a:cubicBezTo>
                    <a:cubicBezTo>
                      <a:pt x="5322" y="90"/>
                      <a:pt x="4685" y="1"/>
                      <a:pt x="40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9" name="Google Shape;10279;p62"/>
              <p:cNvSpPr/>
              <p:nvPr/>
            </p:nvSpPr>
            <p:spPr>
              <a:xfrm flipH="1">
                <a:off x="6694522" y="805169"/>
                <a:ext cx="83937" cy="88982"/>
              </a:xfrm>
              <a:custGeom>
                <a:avLst/>
                <a:gdLst/>
                <a:ahLst/>
                <a:cxnLst/>
                <a:rect l="l" t="t" r="r" b="b"/>
                <a:pathLst>
                  <a:path w="3078" h="3263" extrusionOk="0">
                    <a:moveTo>
                      <a:pt x="1729" y="1"/>
                    </a:moveTo>
                    <a:cubicBezTo>
                      <a:pt x="1070" y="1"/>
                      <a:pt x="391" y="90"/>
                      <a:pt x="254" y="269"/>
                    </a:cubicBezTo>
                    <a:cubicBezTo>
                      <a:pt x="85" y="628"/>
                      <a:pt x="696" y="1576"/>
                      <a:pt x="696" y="1576"/>
                    </a:cubicBezTo>
                    <a:cubicBezTo>
                      <a:pt x="443" y="2103"/>
                      <a:pt x="169" y="2735"/>
                      <a:pt x="1" y="3262"/>
                    </a:cubicBezTo>
                    <a:cubicBezTo>
                      <a:pt x="970" y="2988"/>
                      <a:pt x="1919" y="2630"/>
                      <a:pt x="2888" y="2377"/>
                    </a:cubicBezTo>
                    <a:cubicBezTo>
                      <a:pt x="2720" y="1850"/>
                      <a:pt x="2551" y="1576"/>
                      <a:pt x="2551" y="1576"/>
                    </a:cubicBezTo>
                    <a:cubicBezTo>
                      <a:pt x="2551" y="1576"/>
                      <a:pt x="3078" y="628"/>
                      <a:pt x="3078" y="269"/>
                    </a:cubicBezTo>
                    <a:cubicBezTo>
                      <a:pt x="3025" y="90"/>
                      <a:pt x="2388" y="1"/>
                      <a:pt x="17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0" name="Google Shape;10280;p62"/>
              <p:cNvSpPr/>
              <p:nvPr/>
            </p:nvSpPr>
            <p:spPr>
              <a:xfrm flipH="1">
                <a:off x="6677833" y="944110"/>
                <a:ext cx="110389" cy="76465"/>
              </a:xfrm>
              <a:custGeom>
                <a:avLst/>
                <a:gdLst/>
                <a:ahLst/>
                <a:cxnLst/>
                <a:rect l="l" t="t" r="r" b="b"/>
                <a:pathLst>
                  <a:path w="4048" h="2804" extrusionOk="0">
                    <a:moveTo>
                      <a:pt x="3963" y="1"/>
                    </a:moveTo>
                    <a:cubicBezTo>
                      <a:pt x="2635" y="443"/>
                      <a:pt x="1328" y="886"/>
                      <a:pt x="1" y="1329"/>
                    </a:cubicBezTo>
                    <a:cubicBezTo>
                      <a:pt x="1" y="1856"/>
                      <a:pt x="85" y="2277"/>
                      <a:pt x="275" y="2804"/>
                    </a:cubicBezTo>
                    <a:cubicBezTo>
                      <a:pt x="1497" y="2382"/>
                      <a:pt x="2719" y="1940"/>
                      <a:pt x="3963" y="1497"/>
                    </a:cubicBezTo>
                    <a:cubicBezTo>
                      <a:pt x="4047" y="970"/>
                      <a:pt x="3963" y="443"/>
                      <a:pt x="39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1" name="Google Shape;10281;p62"/>
              <p:cNvSpPr/>
              <p:nvPr/>
            </p:nvSpPr>
            <p:spPr>
              <a:xfrm flipH="1">
                <a:off x="6697386" y="1071134"/>
                <a:ext cx="57512" cy="57512"/>
              </a:xfrm>
              <a:custGeom>
                <a:avLst/>
                <a:gdLst/>
                <a:ahLst/>
                <a:cxnLst/>
                <a:rect l="l" t="t" r="r" b="b"/>
                <a:pathLst>
                  <a:path w="2109" h="2109" extrusionOk="0">
                    <a:moveTo>
                      <a:pt x="2109" y="1"/>
                    </a:moveTo>
                    <a:lnTo>
                      <a:pt x="2109" y="1"/>
                    </a:lnTo>
                    <a:cubicBezTo>
                      <a:pt x="1413" y="254"/>
                      <a:pt x="718" y="528"/>
                      <a:pt x="1" y="696"/>
                    </a:cubicBezTo>
                    <a:cubicBezTo>
                      <a:pt x="528" y="1666"/>
                      <a:pt x="1055" y="2108"/>
                      <a:pt x="1055" y="2108"/>
                    </a:cubicBezTo>
                    <a:cubicBezTo>
                      <a:pt x="1497" y="1413"/>
                      <a:pt x="1856" y="696"/>
                      <a:pt x="21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2" name="Google Shape;10282;p62"/>
              <p:cNvSpPr/>
              <p:nvPr/>
            </p:nvSpPr>
            <p:spPr>
              <a:xfrm flipH="1">
                <a:off x="6677833" y="848147"/>
                <a:ext cx="59803" cy="278181"/>
              </a:xfrm>
              <a:custGeom>
                <a:avLst/>
                <a:gdLst/>
                <a:ahLst/>
                <a:cxnLst/>
                <a:rect l="l" t="t" r="r" b="b"/>
                <a:pathLst>
                  <a:path w="2193" h="10201" extrusionOk="0">
                    <a:moveTo>
                      <a:pt x="1054" y="0"/>
                    </a:moveTo>
                    <a:cubicBezTo>
                      <a:pt x="1054" y="0"/>
                      <a:pt x="1195" y="270"/>
                      <a:pt x="1373" y="745"/>
                    </a:cubicBezTo>
                    <a:lnTo>
                      <a:pt x="1373" y="745"/>
                    </a:lnTo>
                    <a:cubicBezTo>
                      <a:pt x="1211" y="255"/>
                      <a:pt x="1054" y="0"/>
                      <a:pt x="1054" y="0"/>
                    </a:cubicBezTo>
                    <a:close/>
                    <a:moveTo>
                      <a:pt x="1373" y="745"/>
                    </a:moveTo>
                    <a:cubicBezTo>
                      <a:pt x="1379" y="763"/>
                      <a:pt x="1385" y="782"/>
                      <a:pt x="1391" y="801"/>
                    </a:cubicBezTo>
                    <a:cubicBezTo>
                      <a:pt x="1054" y="885"/>
                      <a:pt x="780" y="970"/>
                      <a:pt x="422" y="1054"/>
                    </a:cubicBezTo>
                    <a:cubicBezTo>
                      <a:pt x="422" y="2108"/>
                      <a:pt x="337" y="3077"/>
                      <a:pt x="253" y="4047"/>
                    </a:cubicBezTo>
                    <a:cubicBezTo>
                      <a:pt x="843" y="3884"/>
                      <a:pt x="1432" y="3702"/>
                      <a:pt x="2040" y="3538"/>
                    </a:cubicBezTo>
                    <a:lnTo>
                      <a:pt x="2040" y="3538"/>
                    </a:lnTo>
                    <a:cubicBezTo>
                      <a:pt x="2083" y="3920"/>
                      <a:pt x="2108" y="4323"/>
                      <a:pt x="2108" y="4742"/>
                    </a:cubicBezTo>
                    <a:cubicBezTo>
                      <a:pt x="2108" y="4833"/>
                      <a:pt x="2107" y="4925"/>
                      <a:pt x="2105" y="5018"/>
                    </a:cubicBezTo>
                    <a:lnTo>
                      <a:pt x="2105" y="5018"/>
                    </a:lnTo>
                    <a:cubicBezTo>
                      <a:pt x="2106" y="5017"/>
                      <a:pt x="2107" y="5017"/>
                      <a:pt x="2108" y="5016"/>
                    </a:cubicBezTo>
                    <a:cubicBezTo>
                      <a:pt x="2192" y="4489"/>
                      <a:pt x="2108" y="3962"/>
                      <a:pt x="2108" y="3520"/>
                    </a:cubicBezTo>
                    <a:cubicBezTo>
                      <a:pt x="2085" y="3526"/>
                      <a:pt x="2063" y="3532"/>
                      <a:pt x="2040" y="3538"/>
                    </a:cubicBezTo>
                    <a:lnTo>
                      <a:pt x="2040" y="3538"/>
                    </a:lnTo>
                    <a:cubicBezTo>
                      <a:pt x="1908" y="2350"/>
                      <a:pt x="1608" y="1370"/>
                      <a:pt x="1373" y="745"/>
                    </a:cubicBezTo>
                    <a:close/>
                    <a:moveTo>
                      <a:pt x="2105" y="5018"/>
                    </a:moveTo>
                    <a:lnTo>
                      <a:pt x="2105" y="5018"/>
                    </a:lnTo>
                    <a:cubicBezTo>
                      <a:pt x="1473" y="5270"/>
                      <a:pt x="863" y="5459"/>
                      <a:pt x="169" y="5627"/>
                    </a:cubicBezTo>
                    <a:cubicBezTo>
                      <a:pt x="169" y="6681"/>
                      <a:pt x="85" y="7651"/>
                      <a:pt x="0" y="8705"/>
                    </a:cubicBezTo>
                    <a:cubicBezTo>
                      <a:pt x="527" y="8536"/>
                      <a:pt x="1054" y="8346"/>
                      <a:pt x="1476" y="8178"/>
                    </a:cubicBezTo>
                    <a:lnTo>
                      <a:pt x="1476" y="8178"/>
                    </a:lnTo>
                    <a:cubicBezTo>
                      <a:pt x="1450" y="8283"/>
                      <a:pt x="1420" y="8387"/>
                      <a:pt x="1386" y="8490"/>
                    </a:cubicBezTo>
                    <a:lnTo>
                      <a:pt x="1386" y="8490"/>
                    </a:lnTo>
                    <a:cubicBezTo>
                      <a:pt x="1892" y="7295"/>
                      <a:pt x="2079" y="6112"/>
                      <a:pt x="2105" y="5018"/>
                    </a:cubicBezTo>
                    <a:close/>
                    <a:moveTo>
                      <a:pt x="1386" y="8490"/>
                    </a:moveTo>
                    <a:cubicBezTo>
                      <a:pt x="1143" y="9060"/>
                      <a:pt x="828" y="9634"/>
                      <a:pt x="422" y="10201"/>
                    </a:cubicBezTo>
                    <a:cubicBezTo>
                      <a:pt x="869" y="9593"/>
                      <a:pt x="1194" y="9061"/>
                      <a:pt x="1386" y="84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3" name="Google Shape;10283;p62"/>
              <p:cNvSpPr/>
              <p:nvPr/>
            </p:nvSpPr>
            <p:spPr>
              <a:xfrm flipH="1">
                <a:off x="6694522" y="805033"/>
                <a:ext cx="31633" cy="71856"/>
              </a:xfrm>
              <a:custGeom>
                <a:avLst/>
                <a:gdLst/>
                <a:ahLst/>
                <a:cxnLst/>
                <a:rect l="l" t="t" r="r" b="b"/>
                <a:pathLst>
                  <a:path w="1160" h="2635" extrusionOk="0">
                    <a:moveTo>
                      <a:pt x="190" y="0"/>
                    </a:moveTo>
                    <a:cubicBezTo>
                      <a:pt x="106" y="886"/>
                      <a:pt x="106" y="1771"/>
                      <a:pt x="1" y="2635"/>
                    </a:cubicBezTo>
                    <a:cubicBezTo>
                      <a:pt x="359" y="2551"/>
                      <a:pt x="633" y="2466"/>
                      <a:pt x="970" y="2382"/>
                    </a:cubicBezTo>
                    <a:cubicBezTo>
                      <a:pt x="802" y="1855"/>
                      <a:pt x="633" y="1581"/>
                      <a:pt x="633" y="1581"/>
                    </a:cubicBezTo>
                    <a:cubicBezTo>
                      <a:pt x="633" y="1581"/>
                      <a:pt x="1160" y="717"/>
                      <a:pt x="1160" y="274"/>
                    </a:cubicBezTo>
                    <a:cubicBezTo>
                      <a:pt x="1055" y="106"/>
                      <a:pt x="717"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4" name="Google Shape;10284;p62"/>
              <p:cNvSpPr/>
              <p:nvPr/>
            </p:nvSpPr>
            <p:spPr>
              <a:xfrm flipH="1">
                <a:off x="6677833" y="944110"/>
                <a:ext cx="55222" cy="57512"/>
              </a:xfrm>
              <a:custGeom>
                <a:avLst/>
                <a:gdLst/>
                <a:ahLst/>
                <a:cxnLst/>
                <a:rect l="l" t="t" r="r" b="b"/>
                <a:pathLst>
                  <a:path w="2025" h="2109" extrusionOk="0">
                    <a:moveTo>
                      <a:pt x="1940" y="1"/>
                    </a:moveTo>
                    <a:cubicBezTo>
                      <a:pt x="1308" y="169"/>
                      <a:pt x="696" y="359"/>
                      <a:pt x="85" y="528"/>
                    </a:cubicBezTo>
                    <a:cubicBezTo>
                      <a:pt x="85" y="1055"/>
                      <a:pt x="85" y="1582"/>
                      <a:pt x="1" y="2108"/>
                    </a:cubicBezTo>
                    <a:cubicBezTo>
                      <a:pt x="696" y="1940"/>
                      <a:pt x="1308" y="1750"/>
                      <a:pt x="1940" y="1497"/>
                    </a:cubicBezTo>
                    <a:cubicBezTo>
                      <a:pt x="2024" y="970"/>
                      <a:pt x="1940" y="443"/>
                      <a:pt x="19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5" name="Google Shape;10285;p62"/>
              <p:cNvSpPr/>
              <p:nvPr/>
            </p:nvSpPr>
            <p:spPr>
              <a:xfrm flipH="1">
                <a:off x="6697386" y="1071134"/>
                <a:ext cx="40251" cy="57512"/>
              </a:xfrm>
              <a:custGeom>
                <a:avLst/>
                <a:gdLst/>
                <a:ahLst/>
                <a:cxnLst/>
                <a:rect l="l" t="t" r="r" b="b"/>
                <a:pathLst>
                  <a:path w="1476" h="2109" extrusionOk="0">
                    <a:moveTo>
                      <a:pt x="1476" y="1"/>
                    </a:moveTo>
                    <a:cubicBezTo>
                      <a:pt x="1054" y="169"/>
                      <a:pt x="527" y="359"/>
                      <a:pt x="0" y="528"/>
                    </a:cubicBezTo>
                    <a:lnTo>
                      <a:pt x="0" y="1581"/>
                    </a:lnTo>
                    <a:cubicBezTo>
                      <a:pt x="169" y="1940"/>
                      <a:pt x="337" y="2108"/>
                      <a:pt x="422" y="2108"/>
                    </a:cubicBezTo>
                    <a:lnTo>
                      <a:pt x="422" y="2024"/>
                    </a:lnTo>
                    <a:cubicBezTo>
                      <a:pt x="949" y="1307"/>
                      <a:pt x="1307" y="696"/>
                      <a:pt x="1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86" name="Google Shape;10286;p62"/>
            <p:cNvSpPr/>
            <p:nvPr/>
          </p:nvSpPr>
          <p:spPr>
            <a:xfrm flipH="1">
              <a:off x="4893830" y="1233799"/>
              <a:ext cx="2318" cy="2318"/>
            </a:xfrm>
            <a:custGeom>
              <a:avLst/>
              <a:gdLst/>
              <a:ahLst/>
              <a:cxnLst/>
              <a:rect l="l" t="t" r="r" b="b"/>
              <a:pathLst>
                <a:path w="85" h="85" extrusionOk="0">
                  <a:moveTo>
                    <a:pt x="0" y="0"/>
                  </a:moveTo>
                  <a:cubicBezTo>
                    <a:pt x="84" y="0"/>
                    <a:pt x="84" y="85"/>
                    <a:pt x="84" y="85"/>
                  </a:cubicBezTo>
                  <a:lnTo>
                    <a:pt x="84" y="0"/>
                  </a:lnTo>
                  <a:close/>
                </a:path>
              </a:pathLst>
            </a:custGeom>
            <a:solidFill>
              <a:srgbClr val="C21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87" name="Google Shape;10287;p62"/>
            <p:cNvGrpSpPr/>
            <p:nvPr/>
          </p:nvGrpSpPr>
          <p:grpSpPr>
            <a:xfrm>
              <a:off x="4655229" y="-19342"/>
              <a:ext cx="280499" cy="1446101"/>
              <a:chOff x="4807629" y="218783"/>
              <a:chExt cx="280499" cy="1446101"/>
            </a:xfrm>
          </p:grpSpPr>
          <p:sp>
            <p:nvSpPr>
              <p:cNvPr id="10288" name="Google Shape;10288;p62"/>
              <p:cNvSpPr/>
              <p:nvPr/>
            </p:nvSpPr>
            <p:spPr>
              <a:xfrm flipH="1">
                <a:off x="4939234" y="218783"/>
                <a:ext cx="9790" cy="1103535"/>
              </a:xfrm>
              <a:custGeom>
                <a:avLst/>
                <a:gdLst/>
                <a:ahLst/>
                <a:cxnLst/>
                <a:rect l="l" t="t" r="r" b="b"/>
                <a:pathLst>
                  <a:path w="359" h="40467" extrusionOk="0">
                    <a:moveTo>
                      <a:pt x="0" y="1"/>
                    </a:moveTo>
                    <a:lnTo>
                      <a:pt x="0" y="40467"/>
                    </a:lnTo>
                    <a:lnTo>
                      <a:pt x="358" y="40467"/>
                    </a:lnTo>
                    <a:lnTo>
                      <a:pt x="3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9" name="Google Shape;10289;p62"/>
              <p:cNvSpPr/>
              <p:nvPr/>
            </p:nvSpPr>
            <p:spPr>
              <a:xfrm flipH="1">
                <a:off x="4807629" y="1227473"/>
                <a:ext cx="280499" cy="437411"/>
              </a:xfrm>
              <a:custGeom>
                <a:avLst/>
                <a:gdLst/>
                <a:ahLst/>
                <a:cxnLst/>
                <a:rect l="l" t="t" r="r" b="b"/>
                <a:pathLst>
                  <a:path w="10286" h="16040" extrusionOk="0">
                    <a:moveTo>
                      <a:pt x="5343" y="0"/>
                    </a:moveTo>
                    <a:cubicBezTo>
                      <a:pt x="4464" y="0"/>
                      <a:pt x="3563" y="106"/>
                      <a:pt x="3436" y="317"/>
                    </a:cubicBezTo>
                    <a:cubicBezTo>
                      <a:pt x="3078" y="759"/>
                      <a:pt x="4047" y="2087"/>
                      <a:pt x="4047" y="2087"/>
                    </a:cubicBezTo>
                    <a:cubicBezTo>
                      <a:pt x="1" y="9990"/>
                      <a:pt x="5628" y="16039"/>
                      <a:pt x="5628" y="16039"/>
                    </a:cubicBezTo>
                    <a:cubicBezTo>
                      <a:pt x="10286" y="9190"/>
                      <a:pt x="6429" y="2087"/>
                      <a:pt x="6429" y="2087"/>
                    </a:cubicBezTo>
                    <a:cubicBezTo>
                      <a:pt x="6429" y="2087"/>
                      <a:pt x="7209" y="759"/>
                      <a:pt x="7124" y="317"/>
                    </a:cubicBezTo>
                    <a:cubicBezTo>
                      <a:pt x="7082" y="106"/>
                      <a:pt x="6223" y="0"/>
                      <a:pt x="5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0" name="Google Shape;10290;p62"/>
              <p:cNvSpPr/>
              <p:nvPr/>
            </p:nvSpPr>
            <p:spPr>
              <a:xfrm flipH="1">
                <a:off x="4984639" y="1382639"/>
                <a:ext cx="12108" cy="11535"/>
              </a:xfrm>
              <a:custGeom>
                <a:avLst/>
                <a:gdLst/>
                <a:ahLst/>
                <a:cxnLst/>
                <a:rect l="l" t="t" r="r" b="b"/>
                <a:pathLst>
                  <a:path w="444" h="423" extrusionOk="0">
                    <a:moveTo>
                      <a:pt x="169" y="1"/>
                    </a:moveTo>
                    <a:cubicBezTo>
                      <a:pt x="85" y="1"/>
                      <a:pt x="1" y="170"/>
                      <a:pt x="1" y="254"/>
                    </a:cubicBezTo>
                    <a:cubicBezTo>
                      <a:pt x="1" y="338"/>
                      <a:pt x="85" y="422"/>
                      <a:pt x="169" y="422"/>
                    </a:cubicBezTo>
                    <a:cubicBezTo>
                      <a:pt x="254" y="422"/>
                      <a:pt x="443" y="338"/>
                      <a:pt x="443" y="254"/>
                    </a:cubicBezTo>
                    <a:cubicBezTo>
                      <a:pt x="443" y="170"/>
                      <a:pt x="254" y="1"/>
                      <a:pt x="169" y="1"/>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1" name="Google Shape;10291;p62"/>
              <p:cNvSpPr/>
              <p:nvPr/>
            </p:nvSpPr>
            <p:spPr>
              <a:xfrm flipH="1">
                <a:off x="4944416" y="1382639"/>
                <a:ext cx="11508" cy="11535"/>
              </a:xfrm>
              <a:custGeom>
                <a:avLst/>
                <a:gdLst/>
                <a:ahLst/>
                <a:cxnLst/>
                <a:rect l="l" t="t" r="r" b="b"/>
                <a:pathLst>
                  <a:path w="422" h="423" extrusionOk="0">
                    <a:moveTo>
                      <a:pt x="253" y="1"/>
                    </a:moveTo>
                    <a:cubicBezTo>
                      <a:pt x="85" y="1"/>
                      <a:pt x="0" y="170"/>
                      <a:pt x="0" y="254"/>
                    </a:cubicBezTo>
                    <a:cubicBezTo>
                      <a:pt x="0" y="338"/>
                      <a:pt x="85" y="422"/>
                      <a:pt x="253" y="422"/>
                    </a:cubicBezTo>
                    <a:cubicBezTo>
                      <a:pt x="337" y="422"/>
                      <a:pt x="422" y="338"/>
                      <a:pt x="422" y="254"/>
                    </a:cubicBezTo>
                    <a:cubicBezTo>
                      <a:pt x="422" y="170"/>
                      <a:pt x="337" y="1"/>
                      <a:pt x="253" y="1"/>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2" name="Google Shape;10292;p62"/>
              <p:cNvSpPr/>
              <p:nvPr/>
            </p:nvSpPr>
            <p:spPr>
              <a:xfrm flipH="1">
                <a:off x="4924863" y="1574047"/>
                <a:ext cx="31061" cy="31061"/>
              </a:xfrm>
              <a:custGeom>
                <a:avLst/>
                <a:gdLst/>
                <a:ahLst/>
                <a:cxnLst/>
                <a:rect l="l" t="t" r="r" b="b"/>
                <a:pathLst>
                  <a:path w="1139" h="1139" extrusionOk="0">
                    <a:moveTo>
                      <a:pt x="611" y="0"/>
                    </a:moveTo>
                    <a:cubicBezTo>
                      <a:pt x="253" y="0"/>
                      <a:pt x="0" y="253"/>
                      <a:pt x="0" y="527"/>
                    </a:cubicBezTo>
                    <a:cubicBezTo>
                      <a:pt x="0" y="885"/>
                      <a:pt x="253" y="1138"/>
                      <a:pt x="611" y="1138"/>
                    </a:cubicBezTo>
                    <a:cubicBezTo>
                      <a:pt x="864" y="1138"/>
                      <a:pt x="1138" y="885"/>
                      <a:pt x="1138" y="527"/>
                    </a:cubicBezTo>
                    <a:cubicBezTo>
                      <a:pt x="1138" y="253"/>
                      <a:pt x="864" y="0"/>
                      <a:pt x="611" y="0"/>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3" name="Google Shape;10293;p62"/>
              <p:cNvSpPr/>
              <p:nvPr/>
            </p:nvSpPr>
            <p:spPr>
              <a:xfrm flipH="1">
                <a:off x="4924863" y="1509090"/>
                <a:ext cx="31061" cy="31633"/>
              </a:xfrm>
              <a:custGeom>
                <a:avLst/>
                <a:gdLst/>
                <a:ahLst/>
                <a:cxnLst/>
                <a:rect l="l" t="t" r="r" b="b"/>
                <a:pathLst>
                  <a:path w="1139" h="1160" extrusionOk="0">
                    <a:moveTo>
                      <a:pt x="611" y="1"/>
                    </a:moveTo>
                    <a:cubicBezTo>
                      <a:pt x="253" y="1"/>
                      <a:pt x="0" y="275"/>
                      <a:pt x="0" y="633"/>
                    </a:cubicBezTo>
                    <a:cubicBezTo>
                      <a:pt x="0" y="970"/>
                      <a:pt x="253" y="1160"/>
                      <a:pt x="611" y="1160"/>
                    </a:cubicBezTo>
                    <a:cubicBezTo>
                      <a:pt x="864" y="1160"/>
                      <a:pt x="1138" y="970"/>
                      <a:pt x="1138" y="633"/>
                    </a:cubicBezTo>
                    <a:cubicBezTo>
                      <a:pt x="1138" y="275"/>
                      <a:pt x="864" y="1"/>
                      <a:pt x="611" y="1"/>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4" name="Google Shape;10294;p62"/>
              <p:cNvSpPr/>
              <p:nvPr/>
            </p:nvSpPr>
            <p:spPr>
              <a:xfrm flipH="1">
                <a:off x="4886931" y="1227473"/>
                <a:ext cx="117288" cy="121297"/>
              </a:xfrm>
              <a:custGeom>
                <a:avLst/>
                <a:gdLst/>
                <a:ahLst/>
                <a:cxnLst/>
                <a:rect l="l" t="t" r="r" b="b"/>
                <a:pathLst>
                  <a:path w="4301" h="4448" extrusionOk="0">
                    <a:moveTo>
                      <a:pt x="2266" y="0"/>
                    </a:moveTo>
                    <a:cubicBezTo>
                      <a:pt x="1387" y="0"/>
                      <a:pt x="486" y="106"/>
                      <a:pt x="359" y="317"/>
                    </a:cubicBezTo>
                    <a:cubicBezTo>
                      <a:pt x="1" y="759"/>
                      <a:pt x="970" y="2087"/>
                      <a:pt x="970" y="2087"/>
                    </a:cubicBezTo>
                    <a:cubicBezTo>
                      <a:pt x="528" y="2867"/>
                      <a:pt x="191" y="3668"/>
                      <a:pt x="1" y="4447"/>
                    </a:cubicBezTo>
                    <a:lnTo>
                      <a:pt x="4300" y="4447"/>
                    </a:lnTo>
                    <a:cubicBezTo>
                      <a:pt x="3879" y="2951"/>
                      <a:pt x="3352" y="2087"/>
                      <a:pt x="3352" y="2087"/>
                    </a:cubicBezTo>
                    <a:cubicBezTo>
                      <a:pt x="3352" y="2087"/>
                      <a:pt x="4132" y="759"/>
                      <a:pt x="4047" y="317"/>
                    </a:cubicBezTo>
                    <a:cubicBezTo>
                      <a:pt x="4005" y="106"/>
                      <a:pt x="3146" y="0"/>
                      <a:pt x="2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5" name="Google Shape;10295;p62"/>
              <p:cNvSpPr/>
              <p:nvPr/>
            </p:nvSpPr>
            <p:spPr>
              <a:xfrm flipH="1">
                <a:off x="4872559" y="1425753"/>
                <a:ext cx="146031" cy="47723"/>
              </a:xfrm>
              <a:custGeom>
                <a:avLst/>
                <a:gdLst/>
                <a:ahLst/>
                <a:cxnLst/>
                <a:rect l="l" t="t" r="r" b="b"/>
                <a:pathLst>
                  <a:path w="5355" h="1750" extrusionOk="0">
                    <a:moveTo>
                      <a:pt x="1" y="1"/>
                    </a:moveTo>
                    <a:cubicBezTo>
                      <a:pt x="1" y="612"/>
                      <a:pt x="1" y="1223"/>
                      <a:pt x="85" y="1750"/>
                    </a:cubicBezTo>
                    <a:lnTo>
                      <a:pt x="5354" y="1750"/>
                    </a:lnTo>
                    <a:lnTo>
                      <a:pt x="53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6" name="Google Shape;10296;p62"/>
              <p:cNvSpPr/>
              <p:nvPr/>
            </p:nvSpPr>
            <p:spPr>
              <a:xfrm flipH="1">
                <a:off x="4872559" y="1284358"/>
                <a:ext cx="97736" cy="380526"/>
              </a:xfrm>
              <a:custGeom>
                <a:avLst/>
                <a:gdLst/>
                <a:ahLst/>
                <a:cxnLst/>
                <a:rect l="l" t="t" r="r" b="b"/>
                <a:pathLst>
                  <a:path w="3584" h="13954" extrusionOk="0">
                    <a:moveTo>
                      <a:pt x="2108" y="1"/>
                    </a:moveTo>
                    <a:cubicBezTo>
                      <a:pt x="2108" y="2"/>
                      <a:pt x="2595" y="899"/>
                      <a:pt x="3009" y="2361"/>
                    </a:cubicBezTo>
                    <a:lnTo>
                      <a:pt x="3056" y="2361"/>
                    </a:lnTo>
                    <a:cubicBezTo>
                      <a:pt x="2635" y="866"/>
                      <a:pt x="2108" y="2"/>
                      <a:pt x="2108" y="1"/>
                    </a:cubicBezTo>
                    <a:close/>
                    <a:moveTo>
                      <a:pt x="2361" y="3605"/>
                    </a:moveTo>
                    <a:cubicBezTo>
                      <a:pt x="2445" y="3605"/>
                      <a:pt x="2529" y="3774"/>
                      <a:pt x="2529" y="3858"/>
                    </a:cubicBezTo>
                    <a:cubicBezTo>
                      <a:pt x="2529" y="3942"/>
                      <a:pt x="2445" y="4026"/>
                      <a:pt x="2361" y="4026"/>
                    </a:cubicBezTo>
                    <a:cubicBezTo>
                      <a:pt x="2192" y="4026"/>
                      <a:pt x="2108" y="3942"/>
                      <a:pt x="2108" y="3858"/>
                    </a:cubicBezTo>
                    <a:cubicBezTo>
                      <a:pt x="2108" y="3774"/>
                      <a:pt x="2192" y="3605"/>
                      <a:pt x="2361" y="3605"/>
                    </a:cubicBezTo>
                    <a:close/>
                    <a:moveTo>
                      <a:pt x="780" y="2361"/>
                    </a:moveTo>
                    <a:cubicBezTo>
                      <a:pt x="696" y="2804"/>
                      <a:pt x="696" y="3247"/>
                      <a:pt x="696" y="3689"/>
                    </a:cubicBezTo>
                    <a:cubicBezTo>
                      <a:pt x="696" y="3689"/>
                      <a:pt x="696" y="3605"/>
                      <a:pt x="780" y="3605"/>
                    </a:cubicBezTo>
                    <a:cubicBezTo>
                      <a:pt x="864" y="3605"/>
                      <a:pt x="949" y="3774"/>
                      <a:pt x="949" y="3858"/>
                    </a:cubicBezTo>
                    <a:cubicBezTo>
                      <a:pt x="949" y="3942"/>
                      <a:pt x="864" y="4026"/>
                      <a:pt x="780" y="4026"/>
                    </a:cubicBezTo>
                    <a:lnTo>
                      <a:pt x="696" y="4026"/>
                    </a:lnTo>
                    <a:cubicBezTo>
                      <a:pt x="612" y="4385"/>
                      <a:pt x="612" y="4827"/>
                      <a:pt x="612" y="5186"/>
                    </a:cubicBezTo>
                    <a:lnTo>
                      <a:pt x="3530" y="5186"/>
                    </a:lnTo>
                    <a:cubicBezTo>
                      <a:pt x="3437" y="4113"/>
                      <a:pt x="3234" y="3154"/>
                      <a:pt x="3009" y="2361"/>
                    </a:cubicBezTo>
                    <a:close/>
                    <a:moveTo>
                      <a:pt x="3530" y="5186"/>
                    </a:moveTo>
                    <a:cubicBezTo>
                      <a:pt x="3564" y="5579"/>
                      <a:pt x="3583" y="5987"/>
                      <a:pt x="3583" y="6408"/>
                    </a:cubicBezTo>
                    <a:lnTo>
                      <a:pt x="3583" y="5186"/>
                    </a:lnTo>
                    <a:close/>
                    <a:moveTo>
                      <a:pt x="3583" y="6408"/>
                    </a:moveTo>
                    <a:cubicBezTo>
                      <a:pt x="3583" y="6582"/>
                      <a:pt x="3580" y="6757"/>
                      <a:pt x="3574" y="6935"/>
                    </a:cubicBezTo>
                    <a:lnTo>
                      <a:pt x="3583" y="6935"/>
                    </a:lnTo>
                    <a:lnTo>
                      <a:pt x="3583" y="6408"/>
                    </a:lnTo>
                    <a:close/>
                    <a:moveTo>
                      <a:pt x="1138" y="8242"/>
                    </a:moveTo>
                    <a:cubicBezTo>
                      <a:pt x="1391" y="8242"/>
                      <a:pt x="1665" y="8516"/>
                      <a:pt x="1665" y="8874"/>
                    </a:cubicBezTo>
                    <a:cubicBezTo>
                      <a:pt x="1665" y="9211"/>
                      <a:pt x="1391" y="9401"/>
                      <a:pt x="1138" y="9401"/>
                    </a:cubicBezTo>
                    <a:cubicBezTo>
                      <a:pt x="780" y="9401"/>
                      <a:pt x="527" y="9211"/>
                      <a:pt x="527" y="8874"/>
                    </a:cubicBezTo>
                    <a:cubicBezTo>
                      <a:pt x="527" y="8516"/>
                      <a:pt x="780" y="8242"/>
                      <a:pt x="1138" y="8242"/>
                    </a:cubicBezTo>
                    <a:close/>
                    <a:moveTo>
                      <a:pt x="1138" y="10623"/>
                    </a:moveTo>
                    <a:cubicBezTo>
                      <a:pt x="1391" y="10623"/>
                      <a:pt x="1665" y="10876"/>
                      <a:pt x="1665" y="11150"/>
                    </a:cubicBezTo>
                    <a:cubicBezTo>
                      <a:pt x="1665" y="11508"/>
                      <a:pt x="1391" y="11761"/>
                      <a:pt x="1138" y="11761"/>
                    </a:cubicBezTo>
                    <a:cubicBezTo>
                      <a:pt x="780" y="11761"/>
                      <a:pt x="527" y="11508"/>
                      <a:pt x="527" y="11150"/>
                    </a:cubicBezTo>
                    <a:cubicBezTo>
                      <a:pt x="527" y="10876"/>
                      <a:pt x="780" y="10623"/>
                      <a:pt x="1138" y="10623"/>
                    </a:cubicBezTo>
                    <a:close/>
                    <a:moveTo>
                      <a:pt x="422" y="6935"/>
                    </a:moveTo>
                    <a:cubicBezTo>
                      <a:pt x="338" y="8600"/>
                      <a:pt x="169" y="10349"/>
                      <a:pt x="0" y="12035"/>
                    </a:cubicBezTo>
                    <a:cubicBezTo>
                      <a:pt x="612" y="13258"/>
                      <a:pt x="1307" y="13953"/>
                      <a:pt x="1307" y="13953"/>
                    </a:cubicBezTo>
                    <a:cubicBezTo>
                      <a:pt x="2923" y="11520"/>
                      <a:pt x="3496" y="9086"/>
                      <a:pt x="3574" y="693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7" name="Google Shape;10297;p62"/>
              <p:cNvSpPr/>
              <p:nvPr/>
            </p:nvSpPr>
            <p:spPr>
              <a:xfrm flipH="1">
                <a:off x="4944416" y="1382639"/>
                <a:ext cx="6927" cy="11535"/>
              </a:xfrm>
              <a:custGeom>
                <a:avLst/>
                <a:gdLst/>
                <a:ahLst/>
                <a:cxnLst/>
                <a:rect l="l" t="t" r="r" b="b"/>
                <a:pathLst>
                  <a:path w="254" h="423" extrusionOk="0">
                    <a:moveTo>
                      <a:pt x="85" y="1"/>
                    </a:moveTo>
                    <a:cubicBezTo>
                      <a:pt x="1" y="1"/>
                      <a:pt x="1" y="85"/>
                      <a:pt x="1" y="85"/>
                    </a:cubicBezTo>
                    <a:lnTo>
                      <a:pt x="1" y="422"/>
                    </a:lnTo>
                    <a:lnTo>
                      <a:pt x="85" y="422"/>
                    </a:lnTo>
                    <a:cubicBezTo>
                      <a:pt x="169" y="422"/>
                      <a:pt x="254" y="338"/>
                      <a:pt x="254" y="254"/>
                    </a:cubicBezTo>
                    <a:cubicBezTo>
                      <a:pt x="254" y="170"/>
                      <a:pt x="169" y="1"/>
                      <a:pt x="85" y="1"/>
                    </a:cubicBezTo>
                    <a:close/>
                  </a:path>
                </a:pathLst>
              </a:custGeom>
              <a:solidFill>
                <a:srgbClr val="F18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8" name="Google Shape;10298;p62"/>
              <p:cNvSpPr/>
              <p:nvPr/>
            </p:nvSpPr>
            <p:spPr>
              <a:xfrm flipH="1">
                <a:off x="4924863" y="1574047"/>
                <a:ext cx="31061" cy="31061"/>
              </a:xfrm>
              <a:custGeom>
                <a:avLst/>
                <a:gdLst/>
                <a:ahLst/>
                <a:cxnLst/>
                <a:rect l="l" t="t" r="r" b="b"/>
                <a:pathLst>
                  <a:path w="1139" h="1139" extrusionOk="0">
                    <a:moveTo>
                      <a:pt x="611" y="0"/>
                    </a:moveTo>
                    <a:cubicBezTo>
                      <a:pt x="253" y="0"/>
                      <a:pt x="0" y="253"/>
                      <a:pt x="0" y="527"/>
                    </a:cubicBezTo>
                    <a:cubicBezTo>
                      <a:pt x="0" y="885"/>
                      <a:pt x="253" y="1138"/>
                      <a:pt x="611" y="1138"/>
                    </a:cubicBezTo>
                    <a:cubicBezTo>
                      <a:pt x="864" y="1138"/>
                      <a:pt x="1138" y="885"/>
                      <a:pt x="1138" y="527"/>
                    </a:cubicBezTo>
                    <a:cubicBezTo>
                      <a:pt x="1138" y="253"/>
                      <a:pt x="864" y="0"/>
                      <a:pt x="611" y="0"/>
                    </a:cubicBezTo>
                    <a:close/>
                  </a:path>
                </a:pathLst>
              </a:custGeom>
              <a:solidFill>
                <a:srgbClr val="F18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9" name="Google Shape;10299;p62"/>
              <p:cNvSpPr/>
              <p:nvPr/>
            </p:nvSpPr>
            <p:spPr>
              <a:xfrm flipH="1">
                <a:off x="4924863" y="1509090"/>
                <a:ext cx="31061" cy="31633"/>
              </a:xfrm>
              <a:custGeom>
                <a:avLst/>
                <a:gdLst/>
                <a:ahLst/>
                <a:cxnLst/>
                <a:rect l="l" t="t" r="r" b="b"/>
                <a:pathLst>
                  <a:path w="1139" h="1160" extrusionOk="0">
                    <a:moveTo>
                      <a:pt x="611" y="1"/>
                    </a:moveTo>
                    <a:cubicBezTo>
                      <a:pt x="253" y="1"/>
                      <a:pt x="0" y="275"/>
                      <a:pt x="0" y="633"/>
                    </a:cubicBezTo>
                    <a:cubicBezTo>
                      <a:pt x="0" y="970"/>
                      <a:pt x="253" y="1160"/>
                      <a:pt x="611" y="1160"/>
                    </a:cubicBezTo>
                    <a:cubicBezTo>
                      <a:pt x="864" y="1160"/>
                      <a:pt x="1138" y="970"/>
                      <a:pt x="1138" y="633"/>
                    </a:cubicBezTo>
                    <a:cubicBezTo>
                      <a:pt x="1138" y="275"/>
                      <a:pt x="864" y="1"/>
                      <a:pt x="611" y="1"/>
                    </a:cubicBezTo>
                    <a:close/>
                  </a:path>
                </a:pathLst>
              </a:custGeom>
              <a:solidFill>
                <a:srgbClr val="F18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0" name="Google Shape;10300;p62"/>
              <p:cNvSpPr/>
              <p:nvPr/>
            </p:nvSpPr>
            <p:spPr>
              <a:xfrm flipH="1">
                <a:off x="4886931" y="1226900"/>
                <a:ext cx="62094" cy="121870"/>
              </a:xfrm>
              <a:custGeom>
                <a:avLst/>
                <a:gdLst/>
                <a:ahLst/>
                <a:cxnLst/>
                <a:rect l="l" t="t" r="r" b="b"/>
                <a:pathLst>
                  <a:path w="2277" h="4469" extrusionOk="0">
                    <a:moveTo>
                      <a:pt x="84" y="0"/>
                    </a:moveTo>
                    <a:cubicBezTo>
                      <a:pt x="84" y="1497"/>
                      <a:pt x="0" y="2972"/>
                      <a:pt x="0" y="4468"/>
                    </a:cubicBezTo>
                    <a:lnTo>
                      <a:pt x="2276" y="4468"/>
                    </a:lnTo>
                    <a:cubicBezTo>
                      <a:pt x="1855" y="2972"/>
                      <a:pt x="1328" y="2108"/>
                      <a:pt x="1328" y="2108"/>
                    </a:cubicBezTo>
                    <a:cubicBezTo>
                      <a:pt x="1328" y="2108"/>
                      <a:pt x="2023" y="970"/>
                      <a:pt x="2023" y="443"/>
                    </a:cubicBezTo>
                    <a:lnTo>
                      <a:pt x="2023" y="338"/>
                    </a:lnTo>
                    <a:cubicBezTo>
                      <a:pt x="2023" y="338"/>
                      <a:pt x="2023" y="253"/>
                      <a:pt x="1939" y="253"/>
                    </a:cubicBezTo>
                    <a:cubicBezTo>
                      <a:pt x="1749" y="85"/>
                      <a:pt x="1054" y="0"/>
                      <a:pt x="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1" name="Google Shape;10301;p62"/>
              <p:cNvSpPr/>
              <p:nvPr/>
            </p:nvSpPr>
            <p:spPr>
              <a:xfrm flipH="1">
                <a:off x="4872559" y="1425753"/>
                <a:ext cx="86255" cy="47723"/>
              </a:xfrm>
              <a:custGeom>
                <a:avLst/>
                <a:gdLst/>
                <a:ahLst/>
                <a:cxnLst/>
                <a:rect l="l" t="t" r="r" b="b"/>
                <a:pathLst>
                  <a:path w="3163" h="1750" extrusionOk="0">
                    <a:moveTo>
                      <a:pt x="191" y="1"/>
                    </a:moveTo>
                    <a:cubicBezTo>
                      <a:pt x="106" y="612"/>
                      <a:pt x="106" y="1139"/>
                      <a:pt x="1" y="1750"/>
                    </a:cubicBezTo>
                    <a:lnTo>
                      <a:pt x="3162" y="1750"/>
                    </a:lnTo>
                    <a:lnTo>
                      <a:pt x="31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2" name="Google Shape;10302;p62"/>
            <p:cNvGrpSpPr/>
            <p:nvPr/>
          </p:nvGrpSpPr>
          <p:grpSpPr>
            <a:xfrm>
              <a:off x="8168642" y="-19342"/>
              <a:ext cx="411532" cy="2863977"/>
              <a:chOff x="8321042" y="218783"/>
              <a:chExt cx="411532" cy="2863977"/>
            </a:xfrm>
          </p:grpSpPr>
          <p:sp>
            <p:nvSpPr>
              <p:cNvPr id="10303" name="Google Shape;10303;p62"/>
              <p:cNvSpPr/>
              <p:nvPr/>
            </p:nvSpPr>
            <p:spPr>
              <a:xfrm flipH="1">
                <a:off x="8519322" y="218783"/>
                <a:ext cx="9817" cy="2365673"/>
              </a:xfrm>
              <a:custGeom>
                <a:avLst/>
                <a:gdLst/>
                <a:ahLst/>
                <a:cxnLst/>
                <a:rect l="l" t="t" r="r" b="b"/>
                <a:pathLst>
                  <a:path w="360" h="86750" extrusionOk="0">
                    <a:moveTo>
                      <a:pt x="1" y="1"/>
                    </a:moveTo>
                    <a:lnTo>
                      <a:pt x="1" y="86750"/>
                    </a:lnTo>
                    <a:lnTo>
                      <a:pt x="359" y="86750"/>
                    </a:lnTo>
                    <a:lnTo>
                      <a:pt x="3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4" name="Google Shape;10304;p62"/>
              <p:cNvSpPr/>
              <p:nvPr/>
            </p:nvSpPr>
            <p:spPr>
              <a:xfrm flipH="1">
                <a:off x="8321042" y="2445651"/>
                <a:ext cx="411532" cy="637109"/>
              </a:xfrm>
              <a:custGeom>
                <a:avLst/>
                <a:gdLst/>
                <a:ahLst/>
                <a:cxnLst/>
                <a:rect l="l" t="t" r="r" b="b"/>
                <a:pathLst>
                  <a:path w="15091" h="23363" extrusionOk="0">
                    <a:moveTo>
                      <a:pt x="7851" y="0"/>
                    </a:moveTo>
                    <a:cubicBezTo>
                      <a:pt x="6555" y="0"/>
                      <a:pt x="5216" y="179"/>
                      <a:pt x="4995" y="538"/>
                    </a:cubicBezTo>
                    <a:cubicBezTo>
                      <a:pt x="4552" y="1233"/>
                      <a:pt x="5880" y="3067"/>
                      <a:pt x="5880" y="3067"/>
                    </a:cubicBezTo>
                    <a:cubicBezTo>
                      <a:pt x="0" y="14574"/>
                      <a:pt x="8156" y="23363"/>
                      <a:pt x="8156" y="23363"/>
                    </a:cubicBezTo>
                    <a:cubicBezTo>
                      <a:pt x="15091" y="13436"/>
                      <a:pt x="9400" y="3067"/>
                      <a:pt x="9400" y="3067"/>
                    </a:cubicBezTo>
                    <a:cubicBezTo>
                      <a:pt x="9400" y="3067"/>
                      <a:pt x="10538" y="1233"/>
                      <a:pt x="10454" y="538"/>
                    </a:cubicBezTo>
                    <a:cubicBezTo>
                      <a:pt x="10401" y="179"/>
                      <a:pt x="9147" y="0"/>
                      <a:pt x="7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5" name="Google Shape;10305;p62"/>
              <p:cNvSpPr/>
              <p:nvPr/>
            </p:nvSpPr>
            <p:spPr>
              <a:xfrm flipH="1">
                <a:off x="8584279" y="2675837"/>
                <a:ext cx="16689" cy="14371"/>
              </a:xfrm>
              <a:custGeom>
                <a:avLst/>
                <a:gdLst/>
                <a:ahLst/>
                <a:cxnLst/>
                <a:rect l="l" t="t" r="r" b="b"/>
                <a:pathLst>
                  <a:path w="612" h="527" extrusionOk="0">
                    <a:moveTo>
                      <a:pt x="359" y="0"/>
                    </a:moveTo>
                    <a:cubicBezTo>
                      <a:pt x="169" y="0"/>
                      <a:pt x="0" y="84"/>
                      <a:pt x="0" y="253"/>
                    </a:cubicBezTo>
                    <a:cubicBezTo>
                      <a:pt x="0" y="422"/>
                      <a:pt x="169" y="527"/>
                      <a:pt x="359" y="527"/>
                    </a:cubicBezTo>
                    <a:cubicBezTo>
                      <a:pt x="527" y="527"/>
                      <a:pt x="612" y="422"/>
                      <a:pt x="612" y="253"/>
                    </a:cubicBezTo>
                    <a:cubicBezTo>
                      <a:pt x="612" y="84"/>
                      <a:pt x="527" y="0"/>
                      <a:pt x="359" y="0"/>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6" name="Google Shape;10306;p62"/>
              <p:cNvSpPr/>
              <p:nvPr/>
            </p:nvSpPr>
            <p:spPr>
              <a:xfrm flipH="1">
                <a:off x="8522212" y="2675837"/>
                <a:ext cx="16689" cy="14371"/>
              </a:xfrm>
              <a:custGeom>
                <a:avLst/>
                <a:gdLst/>
                <a:ahLst/>
                <a:cxnLst/>
                <a:rect l="l" t="t" r="r" b="b"/>
                <a:pathLst>
                  <a:path w="612" h="527" extrusionOk="0">
                    <a:moveTo>
                      <a:pt x="275" y="0"/>
                    </a:moveTo>
                    <a:cubicBezTo>
                      <a:pt x="190" y="0"/>
                      <a:pt x="1" y="84"/>
                      <a:pt x="1" y="253"/>
                    </a:cubicBezTo>
                    <a:cubicBezTo>
                      <a:pt x="1" y="422"/>
                      <a:pt x="190" y="527"/>
                      <a:pt x="275" y="527"/>
                    </a:cubicBezTo>
                    <a:cubicBezTo>
                      <a:pt x="443" y="527"/>
                      <a:pt x="612" y="422"/>
                      <a:pt x="612" y="253"/>
                    </a:cubicBezTo>
                    <a:cubicBezTo>
                      <a:pt x="612" y="84"/>
                      <a:pt x="443" y="0"/>
                      <a:pt x="275" y="0"/>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7" name="Google Shape;10307;p62"/>
              <p:cNvSpPr/>
              <p:nvPr/>
            </p:nvSpPr>
            <p:spPr>
              <a:xfrm flipH="1">
                <a:off x="8459546" y="2675837"/>
                <a:ext cx="16717" cy="14371"/>
              </a:xfrm>
              <a:custGeom>
                <a:avLst/>
                <a:gdLst/>
                <a:ahLst/>
                <a:cxnLst/>
                <a:rect l="l" t="t" r="r" b="b"/>
                <a:pathLst>
                  <a:path w="613" h="527" extrusionOk="0">
                    <a:moveTo>
                      <a:pt x="338" y="0"/>
                    </a:moveTo>
                    <a:cubicBezTo>
                      <a:pt x="170" y="0"/>
                      <a:pt x="1" y="84"/>
                      <a:pt x="1" y="253"/>
                    </a:cubicBezTo>
                    <a:cubicBezTo>
                      <a:pt x="1" y="422"/>
                      <a:pt x="170" y="527"/>
                      <a:pt x="338" y="527"/>
                    </a:cubicBezTo>
                    <a:cubicBezTo>
                      <a:pt x="423" y="527"/>
                      <a:pt x="612" y="422"/>
                      <a:pt x="612" y="253"/>
                    </a:cubicBezTo>
                    <a:cubicBezTo>
                      <a:pt x="612" y="84"/>
                      <a:pt x="423" y="0"/>
                      <a:pt x="338" y="0"/>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8" name="Google Shape;10308;p62"/>
              <p:cNvSpPr/>
              <p:nvPr/>
            </p:nvSpPr>
            <p:spPr>
              <a:xfrm flipH="1">
                <a:off x="8493470" y="2951127"/>
                <a:ext cx="45432" cy="45432"/>
              </a:xfrm>
              <a:custGeom>
                <a:avLst/>
                <a:gdLst/>
                <a:ahLst/>
                <a:cxnLst/>
                <a:rect l="l" t="t" r="r" b="b"/>
                <a:pathLst>
                  <a:path w="1666" h="1666" extrusionOk="0">
                    <a:moveTo>
                      <a:pt x="802" y="1"/>
                    </a:moveTo>
                    <a:cubicBezTo>
                      <a:pt x="359" y="1"/>
                      <a:pt x="1" y="443"/>
                      <a:pt x="1" y="865"/>
                    </a:cubicBezTo>
                    <a:cubicBezTo>
                      <a:pt x="1" y="1307"/>
                      <a:pt x="359" y="1666"/>
                      <a:pt x="802" y="1666"/>
                    </a:cubicBezTo>
                    <a:cubicBezTo>
                      <a:pt x="1328" y="1666"/>
                      <a:pt x="1666" y="1307"/>
                      <a:pt x="1666" y="865"/>
                    </a:cubicBezTo>
                    <a:cubicBezTo>
                      <a:pt x="1666" y="443"/>
                      <a:pt x="1328" y="1"/>
                      <a:pt x="802" y="1"/>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9" name="Google Shape;10309;p62"/>
              <p:cNvSpPr/>
              <p:nvPr/>
            </p:nvSpPr>
            <p:spPr>
              <a:xfrm flipH="1">
                <a:off x="8493470" y="2859746"/>
                <a:ext cx="45432" cy="46004"/>
              </a:xfrm>
              <a:custGeom>
                <a:avLst/>
                <a:gdLst/>
                <a:ahLst/>
                <a:cxnLst/>
                <a:rect l="l" t="t" r="r" b="b"/>
                <a:pathLst>
                  <a:path w="1666" h="1687" extrusionOk="0">
                    <a:moveTo>
                      <a:pt x="802" y="0"/>
                    </a:moveTo>
                    <a:cubicBezTo>
                      <a:pt x="359" y="0"/>
                      <a:pt x="1" y="359"/>
                      <a:pt x="1" y="801"/>
                    </a:cubicBezTo>
                    <a:cubicBezTo>
                      <a:pt x="1" y="1328"/>
                      <a:pt x="359" y="1687"/>
                      <a:pt x="802" y="1687"/>
                    </a:cubicBezTo>
                    <a:cubicBezTo>
                      <a:pt x="1328" y="1687"/>
                      <a:pt x="1666" y="1328"/>
                      <a:pt x="1666" y="801"/>
                    </a:cubicBezTo>
                    <a:cubicBezTo>
                      <a:pt x="1666" y="359"/>
                      <a:pt x="1328" y="0"/>
                      <a:pt x="802" y="0"/>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0" name="Google Shape;10310;p62"/>
              <p:cNvSpPr/>
              <p:nvPr/>
            </p:nvSpPr>
            <p:spPr>
              <a:xfrm flipH="1">
                <a:off x="8440593" y="2445651"/>
                <a:ext cx="170138" cy="177337"/>
              </a:xfrm>
              <a:custGeom>
                <a:avLst/>
                <a:gdLst/>
                <a:ahLst/>
                <a:cxnLst/>
                <a:rect l="l" t="t" r="r" b="b"/>
                <a:pathLst>
                  <a:path w="6239" h="6503" extrusionOk="0">
                    <a:moveTo>
                      <a:pt x="3383" y="0"/>
                    </a:moveTo>
                    <a:cubicBezTo>
                      <a:pt x="2087" y="0"/>
                      <a:pt x="748" y="179"/>
                      <a:pt x="527" y="538"/>
                    </a:cubicBezTo>
                    <a:cubicBezTo>
                      <a:pt x="84" y="1233"/>
                      <a:pt x="1412" y="3067"/>
                      <a:pt x="1412" y="3067"/>
                    </a:cubicBezTo>
                    <a:cubicBezTo>
                      <a:pt x="801" y="4226"/>
                      <a:pt x="358" y="5364"/>
                      <a:pt x="0" y="6502"/>
                    </a:cubicBezTo>
                    <a:lnTo>
                      <a:pt x="6239" y="6502"/>
                    </a:lnTo>
                    <a:cubicBezTo>
                      <a:pt x="5627" y="4394"/>
                      <a:pt x="4932" y="3067"/>
                      <a:pt x="4932" y="3067"/>
                    </a:cubicBezTo>
                    <a:cubicBezTo>
                      <a:pt x="4932" y="3067"/>
                      <a:pt x="6070" y="1233"/>
                      <a:pt x="5986" y="538"/>
                    </a:cubicBezTo>
                    <a:cubicBezTo>
                      <a:pt x="5933" y="179"/>
                      <a:pt x="4679" y="0"/>
                      <a:pt x="3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1" name="Google Shape;10311;p62"/>
              <p:cNvSpPr/>
              <p:nvPr/>
            </p:nvSpPr>
            <p:spPr>
              <a:xfrm flipH="1">
                <a:off x="8416459" y="2735613"/>
                <a:ext cx="215542" cy="69566"/>
              </a:xfrm>
              <a:custGeom>
                <a:avLst/>
                <a:gdLst/>
                <a:ahLst/>
                <a:cxnLst/>
                <a:rect l="l" t="t" r="r" b="b"/>
                <a:pathLst>
                  <a:path w="7904" h="2551" extrusionOk="0">
                    <a:moveTo>
                      <a:pt x="85" y="0"/>
                    </a:moveTo>
                    <a:cubicBezTo>
                      <a:pt x="0" y="864"/>
                      <a:pt x="0" y="1749"/>
                      <a:pt x="85" y="2550"/>
                    </a:cubicBezTo>
                    <a:lnTo>
                      <a:pt x="7904" y="2550"/>
                    </a:lnTo>
                    <a:cubicBezTo>
                      <a:pt x="7904" y="1665"/>
                      <a:pt x="7904" y="780"/>
                      <a:pt x="7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2" name="Google Shape;10312;p62"/>
              <p:cNvSpPr/>
              <p:nvPr/>
            </p:nvSpPr>
            <p:spPr>
              <a:xfrm flipH="1">
                <a:off x="8416459" y="2529261"/>
                <a:ext cx="146004" cy="553499"/>
              </a:xfrm>
              <a:custGeom>
                <a:avLst/>
                <a:gdLst/>
                <a:ahLst/>
                <a:cxnLst/>
                <a:rect l="l" t="t" r="r" b="b"/>
                <a:pathLst>
                  <a:path w="5354" h="20297" extrusionOk="0">
                    <a:moveTo>
                      <a:pt x="3499" y="5375"/>
                    </a:moveTo>
                    <a:cubicBezTo>
                      <a:pt x="3584" y="5375"/>
                      <a:pt x="3773" y="5459"/>
                      <a:pt x="3773" y="5628"/>
                    </a:cubicBezTo>
                    <a:cubicBezTo>
                      <a:pt x="3773" y="5797"/>
                      <a:pt x="3584" y="5902"/>
                      <a:pt x="3499" y="5902"/>
                    </a:cubicBezTo>
                    <a:cubicBezTo>
                      <a:pt x="3331" y="5902"/>
                      <a:pt x="3162" y="5797"/>
                      <a:pt x="3162" y="5628"/>
                    </a:cubicBezTo>
                    <a:cubicBezTo>
                      <a:pt x="3162" y="5459"/>
                      <a:pt x="3331" y="5375"/>
                      <a:pt x="3499" y="5375"/>
                    </a:cubicBezTo>
                    <a:close/>
                    <a:moveTo>
                      <a:pt x="3162" y="1"/>
                    </a:moveTo>
                    <a:cubicBezTo>
                      <a:pt x="3162" y="2"/>
                      <a:pt x="3858" y="1329"/>
                      <a:pt x="4469" y="3436"/>
                    </a:cubicBezTo>
                    <a:lnTo>
                      <a:pt x="1139" y="3436"/>
                    </a:lnTo>
                    <a:cubicBezTo>
                      <a:pt x="1139" y="4047"/>
                      <a:pt x="1139" y="4743"/>
                      <a:pt x="1054" y="5375"/>
                    </a:cubicBezTo>
                    <a:lnTo>
                      <a:pt x="1139" y="5375"/>
                    </a:lnTo>
                    <a:cubicBezTo>
                      <a:pt x="1307" y="5375"/>
                      <a:pt x="1476" y="5459"/>
                      <a:pt x="1476" y="5628"/>
                    </a:cubicBezTo>
                    <a:cubicBezTo>
                      <a:pt x="1476" y="5797"/>
                      <a:pt x="1307" y="5902"/>
                      <a:pt x="1139" y="5902"/>
                    </a:cubicBezTo>
                    <a:lnTo>
                      <a:pt x="1054" y="5902"/>
                    </a:lnTo>
                    <a:cubicBezTo>
                      <a:pt x="949" y="6429"/>
                      <a:pt x="949" y="7040"/>
                      <a:pt x="865" y="7567"/>
                    </a:cubicBezTo>
                    <a:lnTo>
                      <a:pt x="5270" y="7567"/>
                    </a:lnTo>
                    <a:cubicBezTo>
                      <a:pt x="5270" y="7570"/>
                      <a:pt x="5270" y="7573"/>
                      <a:pt x="5271" y="7577"/>
                    </a:cubicBezTo>
                    <a:lnTo>
                      <a:pt x="5271" y="7577"/>
                    </a:lnTo>
                    <a:cubicBezTo>
                      <a:pt x="4870" y="3155"/>
                      <a:pt x="3163" y="2"/>
                      <a:pt x="3162" y="1"/>
                    </a:cubicBezTo>
                    <a:close/>
                    <a:moveTo>
                      <a:pt x="5271" y="7577"/>
                    </a:moveTo>
                    <a:lnTo>
                      <a:pt x="5271" y="7577"/>
                    </a:lnTo>
                    <a:cubicBezTo>
                      <a:pt x="5300" y="7903"/>
                      <a:pt x="5323" y="8237"/>
                      <a:pt x="5337" y="8577"/>
                    </a:cubicBezTo>
                    <a:lnTo>
                      <a:pt x="5337" y="8577"/>
                    </a:lnTo>
                    <a:cubicBezTo>
                      <a:pt x="5325" y="8231"/>
                      <a:pt x="5305" y="7895"/>
                      <a:pt x="5271" y="7577"/>
                    </a:cubicBezTo>
                    <a:close/>
                    <a:moveTo>
                      <a:pt x="5337" y="8577"/>
                    </a:moveTo>
                    <a:cubicBezTo>
                      <a:pt x="5348" y="8902"/>
                      <a:pt x="5352" y="9237"/>
                      <a:pt x="5353" y="9575"/>
                    </a:cubicBezTo>
                    <a:lnTo>
                      <a:pt x="5353" y="9575"/>
                    </a:lnTo>
                    <a:cubicBezTo>
                      <a:pt x="5354" y="9517"/>
                      <a:pt x="5354" y="9459"/>
                      <a:pt x="5354" y="9401"/>
                    </a:cubicBezTo>
                    <a:cubicBezTo>
                      <a:pt x="5354" y="9122"/>
                      <a:pt x="5348" y="8848"/>
                      <a:pt x="5337" y="8577"/>
                    </a:cubicBezTo>
                    <a:close/>
                    <a:moveTo>
                      <a:pt x="5353" y="9575"/>
                    </a:moveTo>
                    <a:cubicBezTo>
                      <a:pt x="5352" y="9754"/>
                      <a:pt x="5348" y="9935"/>
                      <a:pt x="5342" y="10117"/>
                    </a:cubicBezTo>
                    <a:lnTo>
                      <a:pt x="5354" y="10117"/>
                    </a:lnTo>
                    <a:cubicBezTo>
                      <a:pt x="5354" y="9936"/>
                      <a:pt x="5354" y="9755"/>
                      <a:pt x="5353" y="9575"/>
                    </a:cubicBezTo>
                    <a:close/>
                    <a:moveTo>
                      <a:pt x="1666" y="12119"/>
                    </a:moveTo>
                    <a:cubicBezTo>
                      <a:pt x="2192" y="12119"/>
                      <a:pt x="2530" y="12478"/>
                      <a:pt x="2530" y="12920"/>
                    </a:cubicBezTo>
                    <a:cubicBezTo>
                      <a:pt x="2530" y="13447"/>
                      <a:pt x="2192" y="13806"/>
                      <a:pt x="1666" y="13806"/>
                    </a:cubicBezTo>
                    <a:cubicBezTo>
                      <a:pt x="1223" y="13806"/>
                      <a:pt x="865" y="13447"/>
                      <a:pt x="865" y="12920"/>
                    </a:cubicBezTo>
                    <a:cubicBezTo>
                      <a:pt x="865" y="12478"/>
                      <a:pt x="1223" y="12119"/>
                      <a:pt x="1666" y="12119"/>
                    </a:cubicBezTo>
                    <a:close/>
                    <a:moveTo>
                      <a:pt x="1666" y="15471"/>
                    </a:moveTo>
                    <a:cubicBezTo>
                      <a:pt x="2192" y="15471"/>
                      <a:pt x="2530" y="15913"/>
                      <a:pt x="2530" y="16335"/>
                    </a:cubicBezTo>
                    <a:cubicBezTo>
                      <a:pt x="2530" y="16777"/>
                      <a:pt x="2192" y="17136"/>
                      <a:pt x="1666" y="17136"/>
                    </a:cubicBezTo>
                    <a:cubicBezTo>
                      <a:pt x="1223" y="17136"/>
                      <a:pt x="865" y="16777"/>
                      <a:pt x="865" y="16335"/>
                    </a:cubicBezTo>
                    <a:cubicBezTo>
                      <a:pt x="865" y="15913"/>
                      <a:pt x="1223" y="15471"/>
                      <a:pt x="1666" y="15471"/>
                    </a:cubicBezTo>
                    <a:close/>
                    <a:moveTo>
                      <a:pt x="696" y="10117"/>
                    </a:moveTo>
                    <a:cubicBezTo>
                      <a:pt x="527" y="12646"/>
                      <a:pt x="253" y="15112"/>
                      <a:pt x="1" y="17578"/>
                    </a:cubicBezTo>
                    <a:cubicBezTo>
                      <a:pt x="949" y="19327"/>
                      <a:pt x="1918" y="20297"/>
                      <a:pt x="1918" y="20297"/>
                    </a:cubicBezTo>
                    <a:cubicBezTo>
                      <a:pt x="4367" y="16791"/>
                      <a:pt x="5232" y="13285"/>
                      <a:pt x="5342" y="101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3" name="Google Shape;10313;p62"/>
              <p:cNvSpPr/>
              <p:nvPr/>
            </p:nvSpPr>
            <p:spPr>
              <a:xfrm flipH="1">
                <a:off x="8522212" y="2675837"/>
                <a:ext cx="11508" cy="14371"/>
              </a:xfrm>
              <a:custGeom>
                <a:avLst/>
                <a:gdLst/>
                <a:ahLst/>
                <a:cxnLst/>
                <a:rect l="l" t="t" r="r" b="b"/>
                <a:pathLst>
                  <a:path w="422" h="527" extrusionOk="0">
                    <a:moveTo>
                      <a:pt x="0" y="0"/>
                    </a:moveTo>
                    <a:lnTo>
                      <a:pt x="0" y="527"/>
                    </a:lnTo>
                    <a:lnTo>
                      <a:pt x="85" y="527"/>
                    </a:lnTo>
                    <a:cubicBezTo>
                      <a:pt x="253" y="527"/>
                      <a:pt x="422" y="422"/>
                      <a:pt x="422" y="253"/>
                    </a:cubicBezTo>
                    <a:cubicBezTo>
                      <a:pt x="422" y="84"/>
                      <a:pt x="253" y="0"/>
                      <a:pt x="85" y="0"/>
                    </a:cubicBezTo>
                    <a:close/>
                  </a:path>
                </a:pathLst>
              </a:custGeom>
              <a:solidFill>
                <a:srgbClr val="F18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4" name="Google Shape;10314;p62"/>
              <p:cNvSpPr/>
              <p:nvPr/>
            </p:nvSpPr>
            <p:spPr>
              <a:xfrm flipH="1">
                <a:off x="8459546" y="2675837"/>
                <a:ext cx="16717" cy="14371"/>
              </a:xfrm>
              <a:custGeom>
                <a:avLst/>
                <a:gdLst/>
                <a:ahLst/>
                <a:cxnLst/>
                <a:rect l="l" t="t" r="r" b="b"/>
                <a:pathLst>
                  <a:path w="613" h="527" extrusionOk="0">
                    <a:moveTo>
                      <a:pt x="338" y="0"/>
                    </a:moveTo>
                    <a:cubicBezTo>
                      <a:pt x="170" y="0"/>
                      <a:pt x="1" y="84"/>
                      <a:pt x="1" y="253"/>
                    </a:cubicBezTo>
                    <a:cubicBezTo>
                      <a:pt x="1" y="422"/>
                      <a:pt x="170" y="527"/>
                      <a:pt x="338" y="527"/>
                    </a:cubicBezTo>
                    <a:cubicBezTo>
                      <a:pt x="423" y="527"/>
                      <a:pt x="612" y="422"/>
                      <a:pt x="612" y="253"/>
                    </a:cubicBezTo>
                    <a:cubicBezTo>
                      <a:pt x="612" y="84"/>
                      <a:pt x="423" y="0"/>
                      <a:pt x="338" y="0"/>
                    </a:cubicBezTo>
                    <a:close/>
                  </a:path>
                </a:pathLst>
              </a:custGeom>
              <a:solidFill>
                <a:srgbClr val="F18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5" name="Google Shape;10315;p62"/>
              <p:cNvSpPr/>
              <p:nvPr/>
            </p:nvSpPr>
            <p:spPr>
              <a:xfrm flipH="1">
                <a:off x="8493470" y="2951127"/>
                <a:ext cx="45432" cy="45432"/>
              </a:xfrm>
              <a:custGeom>
                <a:avLst/>
                <a:gdLst/>
                <a:ahLst/>
                <a:cxnLst/>
                <a:rect l="l" t="t" r="r" b="b"/>
                <a:pathLst>
                  <a:path w="1666" h="1666" extrusionOk="0">
                    <a:moveTo>
                      <a:pt x="802" y="1"/>
                    </a:moveTo>
                    <a:cubicBezTo>
                      <a:pt x="359" y="1"/>
                      <a:pt x="1" y="443"/>
                      <a:pt x="1" y="865"/>
                    </a:cubicBezTo>
                    <a:cubicBezTo>
                      <a:pt x="1" y="1307"/>
                      <a:pt x="359" y="1666"/>
                      <a:pt x="802" y="1666"/>
                    </a:cubicBezTo>
                    <a:cubicBezTo>
                      <a:pt x="1328" y="1666"/>
                      <a:pt x="1666" y="1307"/>
                      <a:pt x="1666" y="865"/>
                    </a:cubicBezTo>
                    <a:cubicBezTo>
                      <a:pt x="1666" y="443"/>
                      <a:pt x="1328" y="1"/>
                      <a:pt x="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6" name="Google Shape;10316;p62"/>
              <p:cNvSpPr/>
              <p:nvPr/>
            </p:nvSpPr>
            <p:spPr>
              <a:xfrm flipH="1">
                <a:off x="8493470" y="2859746"/>
                <a:ext cx="45432" cy="46004"/>
              </a:xfrm>
              <a:custGeom>
                <a:avLst/>
                <a:gdLst/>
                <a:ahLst/>
                <a:cxnLst/>
                <a:rect l="l" t="t" r="r" b="b"/>
                <a:pathLst>
                  <a:path w="1666" h="1687" extrusionOk="0">
                    <a:moveTo>
                      <a:pt x="802" y="0"/>
                    </a:moveTo>
                    <a:cubicBezTo>
                      <a:pt x="359" y="0"/>
                      <a:pt x="1" y="359"/>
                      <a:pt x="1" y="801"/>
                    </a:cubicBezTo>
                    <a:cubicBezTo>
                      <a:pt x="1" y="1328"/>
                      <a:pt x="359" y="1687"/>
                      <a:pt x="802" y="1687"/>
                    </a:cubicBezTo>
                    <a:cubicBezTo>
                      <a:pt x="1328" y="1687"/>
                      <a:pt x="1666" y="1328"/>
                      <a:pt x="1666" y="801"/>
                    </a:cubicBezTo>
                    <a:cubicBezTo>
                      <a:pt x="1666" y="359"/>
                      <a:pt x="1328" y="0"/>
                      <a:pt x="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7" name="Google Shape;10317;p62"/>
              <p:cNvSpPr/>
              <p:nvPr/>
            </p:nvSpPr>
            <p:spPr>
              <a:xfrm flipH="1">
                <a:off x="8440593" y="2445923"/>
                <a:ext cx="90836" cy="177064"/>
              </a:xfrm>
              <a:custGeom>
                <a:avLst/>
                <a:gdLst/>
                <a:ahLst/>
                <a:cxnLst/>
                <a:rect l="l" t="t" r="r" b="b"/>
                <a:pathLst>
                  <a:path w="3331" h="6493" extrusionOk="0">
                    <a:moveTo>
                      <a:pt x="169" y="1"/>
                    </a:moveTo>
                    <a:cubicBezTo>
                      <a:pt x="169" y="2193"/>
                      <a:pt x="85" y="4384"/>
                      <a:pt x="1" y="6492"/>
                    </a:cubicBezTo>
                    <a:lnTo>
                      <a:pt x="3331" y="6492"/>
                    </a:lnTo>
                    <a:cubicBezTo>
                      <a:pt x="2719" y="4384"/>
                      <a:pt x="2024" y="3057"/>
                      <a:pt x="2024" y="3057"/>
                    </a:cubicBezTo>
                    <a:cubicBezTo>
                      <a:pt x="2024" y="3057"/>
                      <a:pt x="3078" y="1307"/>
                      <a:pt x="3078" y="612"/>
                    </a:cubicBezTo>
                    <a:lnTo>
                      <a:pt x="3078" y="528"/>
                    </a:lnTo>
                    <a:cubicBezTo>
                      <a:pt x="2888" y="169"/>
                      <a:pt x="1666" y="1"/>
                      <a:pt x="4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8" name="Google Shape;10318;p62"/>
              <p:cNvSpPr/>
              <p:nvPr/>
            </p:nvSpPr>
            <p:spPr>
              <a:xfrm flipH="1">
                <a:off x="8416459" y="2735613"/>
                <a:ext cx="127024" cy="69566"/>
              </a:xfrm>
              <a:custGeom>
                <a:avLst/>
                <a:gdLst/>
                <a:ahLst/>
                <a:cxnLst/>
                <a:rect l="l" t="t" r="r" b="b"/>
                <a:pathLst>
                  <a:path w="4658" h="2551" extrusionOk="0">
                    <a:moveTo>
                      <a:pt x="169" y="0"/>
                    </a:moveTo>
                    <a:cubicBezTo>
                      <a:pt x="169" y="864"/>
                      <a:pt x="84" y="1749"/>
                      <a:pt x="0" y="2550"/>
                    </a:cubicBezTo>
                    <a:lnTo>
                      <a:pt x="4658" y="2550"/>
                    </a:lnTo>
                    <a:cubicBezTo>
                      <a:pt x="4658" y="1665"/>
                      <a:pt x="4658" y="780"/>
                      <a:pt x="45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9" name="Google Shape;10319;p62"/>
            <p:cNvGrpSpPr/>
            <p:nvPr/>
          </p:nvGrpSpPr>
          <p:grpSpPr>
            <a:xfrm>
              <a:off x="3817250" y="-19342"/>
              <a:ext cx="275318" cy="1491560"/>
              <a:chOff x="3969650" y="218783"/>
              <a:chExt cx="275318" cy="1491560"/>
            </a:xfrm>
          </p:grpSpPr>
          <p:sp>
            <p:nvSpPr>
              <p:cNvPr id="10320" name="Google Shape;10320;p62"/>
              <p:cNvSpPr/>
              <p:nvPr/>
            </p:nvSpPr>
            <p:spPr>
              <a:xfrm flipH="1">
                <a:off x="4117917" y="218783"/>
                <a:ext cx="9817" cy="1343211"/>
              </a:xfrm>
              <a:custGeom>
                <a:avLst/>
                <a:gdLst/>
                <a:ahLst/>
                <a:cxnLst/>
                <a:rect l="l" t="t" r="r" b="b"/>
                <a:pathLst>
                  <a:path w="360" h="49256" extrusionOk="0">
                    <a:moveTo>
                      <a:pt x="1" y="1"/>
                    </a:moveTo>
                    <a:lnTo>
                      <a:pt x="1" y="49256"/>
                    </a:lnTo>
                    <a:lnTo>
                      <a:pt x="359" y="49256"/>
                    </a:lnTo>
                    <a:lnTo>
                      <a:pt x="3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1" name="Google Shape;10321;p62"/>
              <p:cNvSpPr/>
              <p:nvPr/>
            </p:nvSpPr>
            <p:spPr>
              <a:xfrm flipH="1">
                <a:off x="3969650" y="1425507"/>
                <a:ext cx="275318" cy="284835"/>
              </a:xfrm>
              <a:custGeom>
                <a:avLst/>
                <a:gdLst/>
                <a:ahLst/>
                <a:cxnLst/>
                <a:rect l="l" t="t" r="r" b="b"/>
                <a:pathLst>
                  <a:path w="10096" h="10445" extrusionOk="0">
                    <a:moveTo>
                      <a:pt x="6821" y="1"/>
                    </a:moveTo>
                    <a:cubicBezTo>
                      <a:pt x="6453" y="1"/>
                      <a:pt x="4216" y="2813"/>
                      <a:pt x="4216" y="2813"/>
                    </a:cubicBezTo>
                    <a:cubicBezTo>
                      <a:pt x="4204" y="2824"/>
                      <a:pt x="4182" y="2829"/>
                      <a:pt x="4151" y="2829"/>
                    </a:cubicBezTo>
                    <a:cubicBezTo>
                      <a:pt x="3945" y="2829"/>
                      <a:pt x="3340" y="2608"/>
                      <a:pt x="2719" y="2370"/>
                    </a:cubicBezTo>
                    <a:cubicBezTo>
                      <a:pt x="1985" y="2099"/>
                      <a:pt x="1202" y="1840"/>
                      <a:pt x="793" y="1840"/>
                    </a:cubicBezTo>
                    <a:cubicBezTo>
                      <a:pt x="661" y="1840"/>
                      <a:pt x="568" y="1866"/>
                      <a:pt x="527" y="1928"/>
                    </a:cubicBezTo>
                    <a:cubicBezTo>
                      <a:pt x="359" y="2370"/>
                      <a:pt x="2382" y="4836"/>
                      <a:pt x="2277" y="5005"/>
                    </a:cubicBezTo>
                    <a:cubicBezTo>
                      <a:pt x="2192" y="5173"/>
                      <a:pt x="0" y="7808"/>
                      <a:pt x="169" y="8082"/>
                    </a:cubicBezTo>
                    <a:cubicBezTo>
                      <a:pt x="211" y="8119"/>
                      <a:pt x="297" y="8136"/>
                      <a:pt x="416" y="8136"/>
                    </a:cubicBezTo>
                    <a:cubicBezTo>
                      <a:pt x="826" y="8136"/>
                      <a:pt x="1629" y="7936"/>
                      <a:pt x="2382" y="7723"/>
                    </a:cubicBezTo>
                    <a:cubicBezTo>
                      <a:pt x="3077" y="7555"/>
                      <a:pt x="3689" y="7386"/>
                      <a:pt x="3773" y="7386"/>
                    </a:cubicBezTo>
                    <a:cubicBezTo>
                      <a:pt x="3856" y="7469"/>
                      <a:pt x="5487" y="10445"/>
                      <a:pt x="5943" y="10445"/>
                    </a:cubicBezTo>
                    <a:cubicBezTo>
                      <a:pt x="5950" y="10445"/>
                      <a:pt x="5958" y="10444"/>
                      <a:pt x="5965" y="10442"/>
                    </a:cubicBezTo>
                    <a:cubicBezTo>
                      <a:pt x="6408" y="10274"/>
                      <a:pt x="6408" y="7112"/>
                      <a:pt x="6492" y="6754"/>
                    </a:cubicBezTo>
                    <a:cubicBezTo>
                      <a:pt x="6597" y="6501"/>
                      <a:pt x="9927" y="6332"/>
                      <a:pt x="10012" y="5806"/>
                    </a:cubicBezTo>
                    <a:cubicBezTo>
                      <a:pt x="10096" y="5279"/>
                      <a:pt x="7124" y="4119"/>
                      <a:pt x="6934" y="3867"/>
                    </a:cubicBezTo>
                    <a:cubicBezTo>
                      <a:pt x="6850" y="3593"/>
                      <a:pt x="7124" y="178"/>
                      <a:pt x="6850" y="10"/>
                    </a:cubicBezTo>
                    <a:cubicBezTo>
                      <a:pt x="6842" y="4"/>
                      <a:pt x="6833" y="1"/>
                      <a:pt x="6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2" name="Google Shape;10322;p62"/>
              <p:cNvSpPr/>
              <p:nvPr/>
            </p:nvSpPr>
            <p:spPr>
              <a:xfrm flipH="1">
                <a:off x="3971940" y="1494719"/>
                <a:ext cx="268446" cy="215569"/>
              </a:xfrm>
              <a:custGeom>
                <a:avLst/>
                <a:gdLst/>
                <a:ahLst/>
                <a:cxnLst/>
                <a:rect l="l" t="t" r="r" b="b"/>
                <a:pathLst>
                  <a:path w="9844" h="7905" extrusionOk="0">
                    <a:moveTo>
                      <a:pt x="6766" y="1"/>
                    </a:moveTo>
                    <a:cubicBezTo>
                      <a:pt x="5017" y="2298"/>
                      <a:pt x="2825" y="4132"/>
                      <a:pt x="1" y="5459"/>
                    </a:cubicBezTo>
                    <a:lnTo>
                      <a:pt x="1" y="5544"/>
                    </a:lnTo>
                    <a:cubicBezTo>
                      <a:pt x="106" y="5544"/>
                      <a:pt x="191" y="5628"/>
                      <a:pt x="275" y="5628"/>
                    </a:cubicBezTo>
                    <a:cubicBezTo>
                      <a:pt x="718" y="5628"/>
                      <a:pt x="1497" y="5459"/>
                      <a:pt x="2214" y="5185"/>
                    </a:cubicBezTo>
                    <a:cubicBezTo>
                      <a:pt x="2909" y="5017"/>
                      <a:pt x="3521" y="4848"/>
                      <a:pt x="3605" y="4848"/>
                    </a:cubicBezTo>
                    <a:cubicBezTo>
                      <a:pt x="3689" y="4933"/>
                      <a:pt x="5270" y="7904"/>
                      <a:pt x="5797" y="7904"/>
                    </a:cubicBezTo>
                    <a:cubicBezTo>
                      <a:pt x="6240" y="7736"/>
                      <a:pt x="6240" y="4574"/>
                      <a:pt x="6324" y="4216"/>
                    </a:cubicBezTo>
                    <a:cubicBezTo>
                      <a:pt x="6429" y="3963"/>
                      <a:pt x="9759" y="3794"/>
                      <a:pt x="9844" y="3268"/>
                    </a:cubicBezTo>
                    <a:lnTo>
                      <a:pt x="9844" y="3162"/>
                    </a:lnTo>
                    <a:cubicBezTo>
                      <a:pt x="9844" y="2741"/>
                      <a:pt x="6956" y="1581"/>
                      <a:pt x="6766" y="1329"/>
                    </a:cubicBezTo>
                    <a:lnTo>
                      <a:pt x="6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3" name="Google Shape;10323;p62"/>
              <p:cNvSpPr/>
              <p:nvPr/>
            </p:nvSpPr>
            <p:spPr>
              <a:xfrm flipH="1">
                <a:off x="4148950" y="1485065"/>
                <a:ext cx="68939" cy="31524"/>
              </a:xfrm>
              <a:custGeom>
                <a:avLst/>
                <a:gdLst/>
                <a:ahLst/>
                <a:cxnLst/>
                <a:rect l="l" t="t" r="r" b="b"/>
                <a:pathLst>
                  <a:path w="2528" h="1156" extrusionOk="0">
                    <a:moveTo>
                      <a:pt x="258" y="1"/>
                    </a:moveTo>
                    <a:cubicBezTo>
                      <a:pt x="105" y="1"/>
                      <a:pt x="0" y="198"/>
                      <a:pt x="145" y="270"/>
                    </a:cubicBezTo>
                    <a:cubicBezTo>
                      <a:pt x="862" y="629"/>
                      <a:pt x="1558" y="882"/>
                      <a:pt x="2169" y="1156"/>
                    </a:cubicBezTo>
                    <a:cubicBezTo>
                      <a:pt x="2443" y="1156"/>
                      <a:pt x="2527" y="797"/>
                      <a:pt x="2253" y="797"/>
                    </a:cubicBezTo>
                    <a:cubicBezTo>
                      <a:pt x="1642" y="544"/>
                      <a:pt x="1031" y="270"/>
                      <a:pt x="335" y="18"/>
                    </a:cubicBezTo>
                    <a:cubicBezTo>
                      <a:pt x="309" y="6"/>
                      <a:pt x="283" y="1"/>
                      <a:pt x="258" y="1"/>
                    </a:cubicBezTo>
                    <a:close/>
                  </a:path>
                </a:pathLst>
              </a:custGeom>
              <a:solidFill>
                <a:srgbClr val="FFC1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4" name="Google Shape;10324;p62"/>
              <p:cNvSpPr/>
              <p:nvPr/>
            </p:nvSpPr>
            <p:spPr>
              <a:xfrm flipH="1">
                <a:off x="4113799" y="1511435"/>
                <a:ext cx="32315" cy="15271"/>
              </a:xfrm>
              <a:custGeom>
                <a:avLst/>
                <a:gdLst/>
                <a:ahLst/>
                <a:cxnLst/>
                <a:rect l="l" t="t" r="r" b="b"/>
                <a:pathLst>
                  <a:path w="1185" h="560" extrusionOk="0">
                    <a:moveTo>
                      <a:pt x="173" y="1"/>
                    </a:moveTo>
                    <a:cubicBezTo>
                      <a:pt x="46" y="1"/>
                      <a:pt x="1" y="284"/>
                      <a:pt x="148" y="357"/>
                    </a:cubicBezTo>
                    <a:cubicBezTo>
                      <a:pt x="422" y="442"/>
                      <a:pt x="675" y="547"/>
                      <a:pt x="949" y="547"/>
                    </a:cubicBezTo>
                    <a:cubicBezTo>
                      <a:pt x="966" y="556"/>
                      <a:pt x="983" y="560"/>
                      <a:pt x="999" y="560"/>
                    </a:cubicBezTo>
                    <a:cubicBezTo>
                      <a:pt x="1132" y="560"/>
                      <a:pt x="1184" y="264"/>
                      <a:pt x="1033" y="189"/>
                    </a:cubicBezTo>
                    <a:cubicBezTo>
                      <a:pt x="759" y="189"/>
                      <a:pt x="506" y="104"/>
                      <a:pt x="232" y="20"/>
                    </a:cubicBezTo>
                    <a:cubicBezTo>
                      <a:pt x="211" y="7"/>
                      <a:pt x="191" y="1"/>
                      <a:pt x="173" y="1"/>
                    </a:cubicBezTo>
                    <a:close/>
                  </a:path>
                </a:pathLst>
              </a:custGeom>
              <a:solidFill>
                <a:srgbClr val="FFC1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25" name="Google Shape;10325;p62"/>
            <p:cNvGrpSpPr/>
            <p:nvPr/>
          </p:nvGrpSpPr>
          <p:grpSpPr>
            <a:xfrm>
              <a:off x="7332380" y="-19342"/>
              <a:ext cx="481670" cy="1868077"/>
              <a:chOff x="7484780" y="218783"/>
              <a:chExt cx="481670" cy="1868077"/>
            </a:xfrm>
          </p:grpSpPr>
          <p:sp>
            <p:nvSpPr>
              <p:cNvPr id="10326" name="Google Shape;10326;p62"/>
              <p:cNvSpPr/>
              <p:nvPr/>
            </p:nvSpPr>
            <p:spPr>
              <a:xfrm flipH="1">
                <a:off x="7741118" y="218783"/>
                <a:ext cx="9790" cy="1587469"/>
              </a:xfrm>
              <a:custGeom>
                <a:avLst/>
                <a:gdLst/>
                <a:ahLst/>
                <a:cxnLst/>
                <a:rect l="l" t="t" r="r" b="b"/>
                <a:pathLst>
                  <a:path w="359" h="58213" extrusionOk="0">
                    <a:moveTo>
                      <a:pt x="0" y="1"/>
                    </a:moveTo>
                    <a:lnTo>
                      <a:pt x="0" y="58213"/>
                    </a:lnTo>
                    <a:lnTo>
                      <a:pt x="358" y="58213"/>
                    </a:lnTo>
                    <a:lnTo>
                      <a:pt x="3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7" name="Google Shape;10327;p62"/>
              <p:cNvSpPr/>
              <p:nvPr/>
            </p:nvSpPr>
            <p:spPr>
              <a:xfrm flipH="1">
                <a:off x="7484780" y="1623515"/>
                <a:ext cx="481670" cy="463345"/>
              </a:xfrm>
              <a:custGeom>
                <a:avLst/>
                <a:gdLst/>
                <a:ahLst/>
                <a:cxnLst/>
                <a:rect l="l" t="t" r="r" b="b"/>
                <a:pathLst>
                  <a:path w="17663" h="16991" extrusionOk="0">
                    <a:moveTo>
                      <a:pt x="12907" y="1"/>
                    </a:moveTo>
                    <a:cubicBezTo>
                      <a:pt x="12458" y="1"/>
                      <a:pt x="11336" y="895"/>
                      <a:pt x="10286" y="1790"/>
                    </a:cubicBezTo>
                    <a:cubicBezTo>
                      <a:pt x="9232" y="2654"/>
                      <a:pt x="8262" y="3540"/>
                      <a:pt x="7988" y="3540"/>
                    </a:cubicBezTo>
                    <a:cubicBezTo>
                      <a:pt x="7494" y="3540"/>
                      <a:pt x="2993" y="1147"/>
                      <a:pt x="2003" y="1147"/>
                    </a:cubicBezTo>
                    <a:cubicBezTo>
                      <a:pt x="1938" y="1147"/>
                      <a:pt x="1888" y="1157"/>
                      <a:pt x="1855" y="1179"/>
                    </a:cubicBezTo>
                    <a:cubicBezTo>
                      <a:pt x="1328" y="1432"/>
                      <a:pt x="4574" y="7228"/>
                      <a:pt x="4574" y="7228"/>
                    </a:cubicBezTo>
                    <a:cubicBezTo>
                      <a:pt x="4384" y="7502"/>
                      <a:pt x="1" y="11612"/>
                      <a:pt x="612" y="12244"/>
                    </a:cubicBezTo>
                    <a:cubicBezTo>
                      <a:pt x="705" y="12359"/>
                      <a:pt x="972" y="12406"/>
                      <a:pt x="1342" y="12406"/>
                    </a:cubicBezTo>
                    <a:cubicBezTo>
                      <a:pt x="2053" y="12406"/>
                      <a:pt x="3147" y="12235"/>
                      <a:pt x="4131" y="12054"/>
                    </a:cubicBezTo>
                    <a:cubicBezTo>
                      <a:pt x="5118" y="11850"/>
                      <a:pt x="6049" y="11687"/>
                      <a:pt x="6472" y="11687"/>
                    </a:cubicBezTo>
                    <a:cubicBezTo>
                      <a:pt x="6573" y="11687"/>
                      <a:pt x="6645" y="11697"/>
                      <a:pt x="6682" y="11717"/>
                    </a:cubicBezTo>
                    <a:cubicBezTo>
                      <a:pt x="6931" y="11966"/>
                      <a:pt x="9404" y="16990"/>
                      <a:pt x="9985" y="16990"/>
                    </a:cubicBezTo>
                    <a:cubicBezTo>
                      <a:pt x="9994" y="16990"/>
                      <a:pt x="10003" y="16989"/>
                      <a:pt x="10012" y="16986"/>
                    </a:cubicBezTo>
                    <a:cubicBezTo>
                      <a:pt x="10813" y="16796"/>
                      <a:pt x="11234" y="11001"/>
                      <a:pt x="11339" y="10916"/>
                    </a:cubicBezTo>
                    <a:cubicBezTo>
                      <a:pt x="11508" y="10748"/>
                      <a:pt x="17473" y="10305"/>
                      <a:pt x="17557" y="9504"/>
                    </a:cubicBezTo>
                    <a:cubicBezTo>
                      <a:pt x="17662" y="8724"/>
                      <a:pt x="12730" y="6617"/>
                      <a:pt x="12288" y="6258"/>
                    </a:cubicBezTo>
                    <a:cubicBezTo>
                      <a:pt x="11866" y="5921"/>
                      <a:pt x="13784" y="547"/>
                      <a:pt x="13004" y="20"/>
                    </a:cubicBezTo>
                    <a:cubicBezTo>
                      <a:pt x="12977" y="7"/>
                      <a:pt x="12944" y="1"/>
                      <a:pt x="12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8" name="Google Shape;10328;p62"/>
              <p:cNvSpPr/>
              <p:nvPr/>
            </p:nvSpPr>
            <p:spPr>
              <a:xfrm flipH="1">
                <a:off x="7496860" y="1676909"/>
                <a:ext cx="455218" cy="409841"/>
              </a:xfrm>
              <a:custGeom>
                <a:avLst/>
                <a:gdLst/>
                <a:ahLst/>
                <a:cxnLst/>
                <a:rect l="l" t="t" r="r" b="b"/>
                <a:pathLst>
                  <a:path w="16693" h="15029" extrusionOk="0">
                    <a:moveTo>
                      <a:pt x="1413" y="1"/>
                    </a:moveTo>
                    <a:lnTo>
                      <a:pt x="1413" y="1"/>
                    </a:lnTo>
                    <a:cubicBezTo>
                      <a:pt x="2024" y="1666"/>
                      <a:pt x="3963" y="5186"/>
                      <a:pt x="4047" y="5270"/>
                    </a:cubicBezTo>
                    <a:cubicBezTo>
                      <a:pt x="3857" y="5544"/>
                      <a:pt x="0" y="9232"/>
                      <a:pt x="0" y="10181"/>
                    </a:cubicBezTo>
                    <a:cubicBezTo>
                      <a:pt x="0" y="10181"/>
                      <a:pt x="0" y="10286"/>
                      <a:pt x="85" y="10286"/>
                    </a:cubicBezTo>
                    <a:cubicBezTo>
                      <a:pt x="169" y="10455"/>
                      <a:pt x="443" y="10455"/>
                      <a:pt x="696" y="10455"/>
                    </a:cubicBezTo>
                    <a:cubicBezTo>
                      <a:pt x="1497" y="10455"/>
                      <a:pt x="2551" y="10286"/>
                      <a:pt x="3604" y="10096"/>
                    </a:cubicBezTo>
                    <a:cubicBezTo>
                      <a:pt x="4658" y="9928"/>
                      <a:pt x="5628" y="9654"/>
                      <a:pt x="5965" y="9654"/>
                    </a:cubicBezTo>
                    <a:cubicBezTo>
                      <a:pt x="6070" y="9654"/>
                      <a:pt x="6070" y="9759"/>
                      <a:pt x="6155" y="9759"/>
                    </a:cubicBezTo>
                    <a:cubicBezTo>
                      <a:pt x="6408" y="10012"/>
                      <a:pt x="8873" y="15028"/>
                      <a:pt x="9485" y="15028"/>
                    </a:cubicBezTo>
                    <a:cubicBezTo>
                      <a:pt x="10286" y="14838"/>
                      <a:pt x="10707" y="9043"/>
                      <a:pt x="10812" y="8958"/>
                    </a:cubicBezTo>
                    <a:lnTo>
                      <a:pt x="10897" y="8958"/>
                    </a:lnTo>
                    <a:cubicBezTo>
                      <a:pt x="11234" y="8790"/>
                      <a:pt x="15449" y="8431"/>
                      <a:pt x="16693" y="7820"/>
                    </a:cubicBezTo>
                    <a:cubicBezTo>
                      <a:pt x="15365" y="7736"/>
                      <a:pt x="14058" y="7651"/>
                      <a:pt x="12730" y="7377"/>
                    </a:cubicBezTo>
                    <a:cubicBezTo>
                      <a:pt x="8073" y="6408"/>
                      <a:pt x="4216" y="3858"/>
                      <a:pt x="14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9" name="Google Shape;10329;p62"/>
              <p:cNvSpPr/>
              <p:nvPr/>
            </p:nvSpPr>
            <p:spPr>
              <a:xfrm flipH="1">
                <a:off x="7629611" y="1672901"/>
                <a:ext cx="48541" cy="113634"/>
              </a:xfrm>
              <a:custGeom>
                <a:avLst/>
                <a:gdLst/>
                <a:ahLst/>
                <a:cxnLst/>
                <a:rect l="l" t="t" r="r" b="b"/>
                <a:pathLst>
                  <a:path w="1780" h="4167" extrusionOk="0">
                    <a:moveTo>
                      <a:pt x="1446" y="1"/>
                    </a:moveTo>
                    <a:cubicBezTo>
                      <a:pt x="1338" y="1"/>
                      <a:pt x="1231" y="48"/>
                      <a:pt x="1189" y="148"/>
                    </a:cubicBezTo>
                    <a:cubicBezTo>
                      <a:pt x="767" y="1370"/>
                      <a:pt x="409" y="2614"/>
                      <a:pt x="51" y="3836"/>
                    </a:cubicBezTo>
                    <a:cubicBezTo>
                      <a:pt x="0" y="4051"/>
                      <a:pt x="169" y="4167"/>
                      <a:pt x="331" y="4167"/>
                    </a:cubicBezTo>
                    <a:cubicBezTo>
                      <a:pt x="439" y="4167"/>
                      <a:pt x="544" y="4115"/>
                      <a:pt x="578" y="4005"/>
                    </a:cubicBezTo>
                    <a:cubicBezTo>
                      <a:pt x="936" y="2782"/>
                      <a:pt x="1294" y="1560"/>
                      <a:pt x="1716" y="316"/>
                    </a:cubicBezTo>
                    <a:cubicBezTo>
                      <a:pt x="1780" y="112"/>
                      <a:pt x="1612" y="1"/>
                      <a:pt x="1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0" name="Google Shape;10330;p62"/>
              <p:cNvSpPr/>
              <p:nvPr/>
            </p:nvSpPr>
            <p:spPr>
              <a:xfrm flipH="1">
                <a:off x="7601005" y="1805215"/>
                <a:ext cx="64930" cy="35642"/>
              </a:xfrm>
              <a:custGeom>
                <a:avLst/>
                <a:gdLst/>
                <a:ahLst/>
                <a:cxnLst/>
                <a:rect l="l" t="t" r="r" b="b"/>
                <a:pathLst>
                  <a:path w="2381" h="1307" extrusionOk="0">
                    <a:moveTo>
                      <a:pt x="364" y="0"/>
                    </a:moveTo>
                    <a:cubicBezTo>
                      <a:pt x="148" y="0"/>
                      <a:pt x="0" y="338"/>
                      <a:pt x="214" y="481"/>
                    </a:cubicBezTo>
                    <a:cubicBezTo>
                      <a:pt x="741" y="733"/>
                      <a:pt x="1268" y="1092"/>
                      <a:pt x="1900" y="1260"/>
                    </a:cubicBezTo>
                    <a:cubicBezTo>
                      <a:pt x="1943" y="1293"/>
                      <a:pt x="1987" y="1307"/>
                      <a:pt x="2029" y="1307"/>
                    </a:cubicBezTo>
                    <a:cubicBezTo>
                      <a:pt x="2231" y="1307"/>
                      <a:pt x="2380" y="979"/>
                      <a:pt x="2153" y="839"/>
                    </a:cubicBezTo>
                    <a:cubicBezTo>
                      <a:pt x="1542" y="565"/>
                      <a:pt x="1015" y="312"/>
                      <a:pt x="488" y="38"/>
                    </a:cubicBezTo>
                    <a:cubicBezTo>
                      <a:pt x="445" y="12"/>
                      <a:pt x="403" y="0"/>
                      <a:pt x="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1" name="Google Shape;10331;p62"/>
            <p:cNvGrpSpPr/>
            <p:nvPr/>
          </p:nvGrpSpPr>
          <p:grpSpPr>
            <a:xfrm>
              <a:off x="7026056" y="-19342"/>
              <a:ext cx="289689" cy="907546"/>
              <a:chOff x="7178456" y="218783"/>
              <a:chExt cx="289689" cy="907546"/>
            </a:xfrm>
          </p:grpSpPr>
          <p:sp>
            <p:nvSpPr>
              <p:cNvPr id="10332" name="Google Shape;10332;p62"/>
              <p:cNvSpPr/>
              <p:nvPr/>
            </p:nvSpPr>
            <p:spPr>
              <a:xfrm flipH="1">
                <a:off x="7334195" y="218783"/>
                <a:ext cx="9817" cy="672478"/>
              </a:xfrm>
              <a:custGeom>
                <a:avLst/>
                <a:gdLst/>
                <a:ahLst/>
                <a:cxnLst/>
                <a:rect l="l" t="t" r="r" b="b"/>
                <a:pathLst>
                  <a:path w="360" h="24660" extrusionOk="0">
                    <a:moveTo>
                      <a:pt x="1" y="1"/>
                    </a:moveTo>
                    <a:lnTo>
                      <a:pt x="1" y="24660"/>
                    </a:lnTo>
                    <a:lnTo>
                      <a:pt x="359" y="24660"/>
                    </a:lnTo>
                    <a:lnTo>
                      <a:pt x="3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3" name="Google Shape;10333;p62"/>
              <p:cNvSpPr/>
              <p:nvPr/>
            </p:nvSpPr>
            <p:spPr>
              <a:xfrm flipH="1">
                <a:off x="7178456" y="836830"/>
                <a:ext cx="289689" cy="289498"/>
              </a:xfrm>
              <a:custGeom>
                <a:avLst/>
                <a:gdLst/>
                <a:ahLst/>
                <a:cxnLst/>
                <a:rect l="l" t="t" r="r" b="b"/>
                <a:pathLst>
                  <a:path w="10623" h="10616" extrusionOk="0">
                    <a:moveTo>
                      <a:pt x="5296" y="1"/>
                    </a:moveTo>
                    <a:cubicBezTo>
                      <a:pt x="4402" y="1"/>
                      <a:pt x="3310" y="98"/>
                      <a:pt x="3162" y="247"/>
                    </a:cubicBezTo>
                    <a:cubicBezTo>
                      <a:pt x="2804" y="521"/>
                      <a:pt x="3499" y="1743"/>
                      <a:pt x="3499" y="1743"/>
                    </a:cubicBezTo>
                    <a:cubicBezTo>
                      <a:pt x="3499" y="1743"/>
                      <a:pt x="0" y="2270"/>
                      <a:pt x="0" y="5431"/>
                    </a:cubicBezTo>
                    <a:cubicBezTo>
                      <a:pt x="0" y="8319"/>
                      <a:pt x="1918" y="10616"/>
                      <a:pt x="5185" y="10616"/>
                    </a:cubicBezTo>
                    <a:cubicBezTo>
                      <a:pt x="8347" y="10616"/>
                      <a:pt x="10623" y="8593"/>
                      <a:pt x="10454" y="5347"/>
                    </a:cubicBezTo>
                    <a:cubicBezTo>
                      <a:pt x="10180" y="1827"/>
                      <a:pt x="6049" y="1574"/>
                      <a:pt x="6049" y="1574"/>
                    </a:cubicBezTo>
                    <a:cubicBezTo>
                      <a:pt x="6049" y="1574"/>
                      <a:pt x="6492" y="521"/>
                      <a:pt x="6492" y="162"/>
                    </a:cubicBezTo>
                    <a:cubicBezTo>
                      <a:pt x="6457" y="49"/>
                      <a:pt x="5925" y="1"/>
                      <a:pt x="5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4" name="Google Shape;10334;p62"/>
              <p:cNvSpPr/>
              <p:nvPr/>
            </p:nvSpPr>
            <p:spPr>
              <a:xfrm flipH="1">
                <a:off x="7279028" y="937211"/>
                <a:ext cx="105208" cy="105208"/>
              </a:xfrm>
              <a:custGeom>
                <a:avLst/>
                <a:gdLst/>
                <a:ahLst/>
                <a:cxnLst/>
                <a:rect l="l" t="t" r="r" b="b"/>
                <a:pathLst>
                  <a:path w="3858" h="3858" extrusionOk="0">
                    <a:moveTo>
                      <a:pt x="1476" y="1"/>
                    </a:moveTo>
                    <a:cubicBezTo>
                      <a:pt x="1307" y="85"/>
                      <a:pt x="1392" y="1223"/>
                      <a:pt x="1307" y="1308"/>
                    </a:cubicBezTo>
                    <a:cubicBezTo>
                      <a:pt x="1223" y="1392"/>
                      <a:pt x="85" y="1835"/>
                      <a:pt x="1" y="2003"/>
                    </a:cubicBezTo>
                    <a:cubicBezTo>
                      <a:pt x="1" y="2109"/>
                      <a:pt x="1392" y="2446"/>
                      <a:pt x="1392" y="2446"/>
                    </a:cubicBezTo>
                    <a:cubicBezTo>
                      <a:pt x="1476" y="2446"/>
                      <a:pt x="1476" y="3858"/>
                      <a:pt x="1666" y="3858"/>
                    </a:cubicBezTo>
                    <a:cubicBezTo>
                      <a:pt x="1834" y="3858"/>
                      <a:pt x="2361" y="2720"/>
                      <a:pt x="2445" y="2720"/>
                    </a:cubicBezTo>
                    <a:cubicBezTo>
                      <a:pt x="2445" y="2720"/>
                      <a:pt x="2719" y="2804"/>
                      <a:pt x="2972" y="2888"/>
                    </a:cubicBezTo>
                    <a:cubicBezTo>
                      <a:pt x="3285" y="2948"/>
                      <a:pt x="3556" y="3008"/>
                      <a:pt x="3718" y="3008"/>
                    </a:cubicBezTo>
                    <a:cubicBezTo>
                      <a:pt x="3785" y="3008"/>
                      <a:pt x="3833" y="2997"/>
                      <a:pt x="3858" y="2973"/>
                    </a:cubicBezTo>
                    <a:cubicBezTo>
                      <a:pt x="3858" y="2804"/>
                      <a:pt x="2972" y="1919"/>
                      <a:pt x="2972" y="1835"/>
                    </a:cubicBezTo>
                    <a:cubicBezTo>
                      <a:pt x="2972" y="1835"/>
                      <a:pt x="3773" y="781"/>
                      <a:pt x="3689" y="612"/>
                    </a:cubicBezTo>
                    <a:cubicBezTo>
                      <a:pt x="3681" y="606"/>
                      <a:pt x="3668" y="603"/>
                      <a:pt x="3651" y="603"/>
                    </a:cubicBezTo>
                    <a:cubicBezTo>
                      <a:pt x="3432" y="603"/>
                      <a:pt x="2517" y="1055"/>
                      <a:pt x="2361" y="1055"/>
                    </a:cubicBezTo>
                    <a:cubicBezTo>
                      <a:pt x="2361" y="1055"/>
                      <a:pt x="2193" y="781"/>
                      <a:pt x="2003" y="528"/>
                    </a:cubicBezTo>
                    <a:cubicBezTo>
                      <a:pt x="1750" y="254"/>
                      <a:pt x="1581" y="1"/>
                      <a:pt x="1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5" name="Google Shape;10335;p62"/>
              <p:cNvSpPr/>
              <p:nvPr/>
            </p:nvSpPr>
            <p:spPr>
              <a:xfrm flipH="1">
                <a:off x="7219252" y="836639"/>
                <a:ext cx="248893" cy="265555"/>
              </a:xfrm>
              <a:custGeom>
                <a:avLst/>
                <a:gdLst/>
                <a:ahLst/>
                <a:cxnLst/>
                <a:rect l="l" t="t" r="r" b="b"/>
                <a:pathLst>
                  <a:path w="9127" h="9738" extrusionOk="0">
                    <a:moveTo>
                      <a:pt x="4553" y="1"/>
                    </a:moveTo>
                    <a:cubicBezTo>
                      <a:pt x="3857" y="85"/>
                      <a:pt x="3246" y="85"/>
                      <a:pt x="3162" y="254"/>
                    </a:cubicBezTo>
                    <a:cubicBezTo>
                      <a:pt x="3078" y="254"/>
                      <a:pt x="3078" y="422"/>
                      <a:pt x="3078" y="528"/>
                    </a:cubicBezTo>
                    <a:cubicBezTo>
                      <a:pt x="3078" y="1054"/>
                      <a:pt x="3499" y="1750"/>
                      <a:pt x="3499" y="1750"/>
                    </a:cubicBezTo>
                    <a:cubicBezTo>
                      <a:pt x="3499" y="1750"/>
                      <a:pt x="0" y="2277"/>
                      <a:pt x="0" y="5438"/>
                    </a:cubicBezTo>
                    <a:lnTo>
                      <a:pt x="0" y="5523"/>
                    </a:lnTo>
                    <a:lnTo>
                      <a:pt x="0" y="5607"/>
                    </a:lnTo>
                    <a:lnTo>
                      <a:pt x="0" y="5691"/>
                    </a:lnTo>
                    <a:cubicBezTo>
                      <a:pt x="85" y="7462"/>
                      <a:pt x="865" y="8853"/>
                      <a:pt x="2108" y="9738"/>
                    </a:cubicBezTo>
                    <a:cubicBezTo>
                      <a:pt x="2635" y="8431"/>
                      <a:pt x="3415" y="7188"/>
                      <a:pt x="4384" y="6134"/>
                    </a:cubicBezTo>
                    <a:cubicBezTo>
                      <a:pt x="4131" y="6049"/>
                      <a:pt x="3078" y="5797"/>
                      <a:pt x="3078" y="5691"/>
                    </a:cubicBezTo>
                    <a:cubicBezTo>
                      <a:pt x="3162" y="5523"/>
                      <a:pt x="4300" y="5080"/>
                      <a:pt x="4384" y="4996"/>
                    </a:cubicBezTo>
                    <a:cubicBezTo>
                      <a:pt x="4469" y="4911"/>
                      <a:pt x="4384" y="3773"/>
                      <a:pt x="4553" y="3689"/>
                    </a:cubicBezTo>
                    <a:cubicBezTo>
                      <a:pt x="4658" y="3689"/>
                      <a:pt x="4827" y="3942"/>
                      <a:pt x="5080" y="4216"/>
                    </a:cubicBezTo>
                    <a:cubicBezTo>
                      <a:pt x="5270" y="4469"/>
                      <a:pt x="5354" y="4743"/>
                      <a:pt x="5438" y="4743"/>
                    </a:cubicBezTo>
                    <a:cubicBezTo>
                      <a:pt x="5522" y="4743"/>
                      <a:pt x="5881" y="4553"/>
                      <a:pt x="6239" y="4469"/>
                    </a:cubicBezTo>
                    <a:cubicBezTo>
                      <a:pt x="6492" y="4216"/>
                      <a:pt x="6766" y="4026"/>
                      <a:pt x="7019" y="3858"/>
                    </a:cubicBezTo>
                    <a:cubicBezTo>
                      <a:pt x="7630" y="3415"/>
                      <a:pt x="8347" y="3057"/>
                      <a:pt x="9126" y="2719"/>
                    </a:cubicBezTo>
                    <a:cubicBezTo>
                      <a:pt x="7820" y="1750"/>
                      <a:pt x="6134" y="1581"/>
                      <a:pt x="6049" y="1581"/>
                    </a:cubicBezTo>
                    <a:cubicBezTo>
                      <a:pt x="6049" y="1581"/>
                      <a:pt x="6492" y="612"/>
                      <a:pt x="6492" y="254"/>
                    </a:cubicBezTo>
                    <a:lnTo>
                      <a:pt x="6492" y="169"/>
                    </a:lnTo>
                    <a:cubicBezTo>
                      <a:pt x="6492" y="85"/>
                      <a:pt x="5796" y="1"/>
                      <a:pt x="50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6" name="Google Shape;10336;p62"/>
              <p:cNvSpPr/>
              <p:nvPr/>
            </p:nvSpPr>
            <p:spPr>
              <a:xfrm flipH="1">
                <a:off x="7297980" y="937211"/>
                <a:ext cx="86255" cy="66702"/>
              </a:xfrm>
              <a:custGeom>
                <a:avLst/>
                <a:gdLst/>
                <a:ahLst/>
                <a:cxnLst/>
                <a:rect l="l" t="t" r="r" b="b"/>
                <a:pathLst>
                  <a:path w="3163" h="2446" extrusionOk="0">
                    <a:moveTo>
                      <a:pt x="1476" y="1"/>
                    </a:moveTo>
                    <a:cubicBezTo>
                      <a:pt x="1307" y="85"/>
                      <a:pt x="1392" y="1223"/>
                      <a:pt x="1307" y="1308"/>
                    </a:cubicBezTo>
                    <a:cubicBezTo>
                      <a:pt x="1223" y="1392"/>
                      <a:pt x="85" y="1835"/>
                      <a:pt x="1" y="2003"/>
                    </a:cubicBezTo>
                    <a:cubicBezTo>
                      <a:pt x="1" y="2109"/>
                      <a:pt x="1054" y="2361"/>
                      <a:pt x="1307" y="2446"/>
                    </a:cubicBezTo>
                    <a:cubicBezTo>
                      <a:pt x="1919" y="1750"/>
                      <a:pt x="2530" y="1223"/>
                      <a:pt x="3162" y="781"/>
                    </a:cubicBezTo>
                    <a:lnTo>
                      <a:pt x="3162" y="781"/>
                    </a:lnTo>
                    <a:cubicBezTo>
                      <a:pt x="2804" y="865"/>
                      <a:pt x="2445" y="1055"/>
                      <a:pt x="2361" y="1055"/>
                    </a:cubicBezTo>
                    <a:cubicBezTo>
                      <a:pt x="2277" y="1055"/>
                      <a:pt x="2193" y="781"/>
                      <a:pt x="2003" y="528"/>
                    </a:cubicBezTo>
                    <a:cubicBezTo>
                      <a:pt x="1750" y="254"/>
                      <a:pt x="1581" y="1"/>
                      <a:pt x="1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7" name="Google Shape;10337;p62"/>
              <p:cNvSpPr/>
              <p:nvPr/>
            </p:nvSpPr>
            <p:spPr>
              <a:xfrm flipH="1">
                <a:off x="7235423" y="1047818"/>
                <a:ext cx="138477" cy="54676"/>
              </a:xfrm>
              <a:custGeom>
                <a:avLst/>
                <a:gdLst/>
                <a:ahLst/>
                <a:cxnLst/>
                <a:rect l="l" t="t" r="r" b="b"/>
                <a:pathLst>
                  <a:path w="5078" h="2005" extrusionOk="0">
                    <a:moveTo>
                      <a:pt x="4454" y="0"/>
                    </a:moveTo>
                    <a:cubicBezTo>
                      <a:pt x="4391" y="0"/>
                      <a:pt x="4325" y="17"/>
                      <a:pt x="4258" y="55"/>
                    </a:cubicBezTo>
                    <a:cubicBezTo>
                      <a:pt x="3402" y="637"/>
                      <a:pt x="2434" y="1206"/>
                      <a:pt x="1400" y="1206"/>
                    </a:cubicBezTo>
                    <a:cubicBezTo>
                      <a:pt x="1162" y="1206"/>
                      <a:pt x="920" y="1176"/>
                      <a:pt x="675" y="1109"/>
                    </a:cubicBezTo>
                    <a:cubicBezTo>
                      <a:pt x="626" y="1093"/>
                      <a:pt x="579" y="1085"/>
                      <a:pt x="536" y="1085"/>
                    </a:cubicBezTo>
                    <a:cubicBezTo>
                      <a:pt x="118" y="1085"/>
                      <a:pt x="1" y="1757"/>
                      <a:pt x="401" y="1909"/>
                    </a:cubicBezTo>
                    <a:cubicBezTo>
                      <a:pt x="690" y="1975"/>
                      <a:pt x="972" y="2004"/>
                      <a:pt x="1250" y="2004"/>
                    </a:cubicBezTo>
                    <a:cubicBezTo>
                      <a:pt x="2494" y="2004"/>
                      <a:pt x="3632" y="1409"/>
                      <a:pt x="4701" y="771"/>
                    </a:cubicBezTo>
                    <a:cubicBezTo>
                      <a:pt x="5077" y="538"/>
                      <a:pt x="4813" y="0"/>
                      <a:pt x="44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8" name="Google Shape;10338;p62"/>
              <p:cNvSpPr/>
              <p:nvPr/>
            </p:nvSpPr>
            <p:spPr>
              <a:xfrm flipH="1">
                <a:off x="7209489" y="990824"/>
                <a:ext cx="36324" cy="49959"/>
              </a:xfrm>
              <a:custGeom>
                <a:avLst/>
                <a:gdLst/>
                <a:ahLst/>
                <a:cxnLst/>
                <a:rect l="l" t="t" r="r" b="b"/>
                <a:pathLst>
                  <a:path w="1332" h="1832" extrusionOk="0">
                    <a:moveTo>
                      <a:pt x="931" y="0"/>
                    </a:moveTo>
                    <a:cubicBezTo>
                      <a:pt x="731" y="0"/>
                      <a:pt x="531" y="132"/>
                      <a:pt x="531" y="395"/>
                    </a:cubicBezTo>
                    <a:cubicBezTo>
                      <a:pt x="531" y="669"/>
                      <a:pt x="447" y="922"/>
                      <a:pt x="278" y="1196"/>
                    </a:cubicBezTo>
                    <a:cubicBezTo>
                      <a:pt x="1" y="1457"/>
                      <a:pt x="253" y="1832"/>
                      <a:pt x="548" y="1832"/>
                    </a:cubicBezTo>
                    <a:cubicBezTo>
                      <a:pt x="634" y="1832"/>
                      <a:pt x="724" y="1800"/>
                      <a:pt x="805" y="1723"/>
                    </a:cubicBezTo>
                    <a:cubicBezTo>
                      <a:pt x="1142" y="1365"/>
                      <a:pt x="1332" y="922"/>
                      <a:pt x="1332" y="395"/>
                    </a:cubicBezTo>
                    <a:cubicBezTo>
                      <a:pt x="1332" y="132"/>
                      <a:pt x="1132" y="0"/>
                      <a:pt x="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9" name="Google Shape;10339;p62"/>
            <p:cNvGrpSpPr/>
            <p:nvPr/>
          </p:nvGrpSpPr>
          <p:grpSpPr>
            <a:xfrm>
              <a:off x="8639922" y="-19342"/>
              <a:ext cx="354646" cy="1365054"/>
              <a:chOff x="8792322" y="218783"/>
              <a:chExt cx="354646" cy="1365054"/>
            </a:xfrm>
          </p:grpSpPr>
          <p:sp>
            <p:nvSpPr>
              <p:cNvPr id="10340" name="Google Shape;10340;p62"/>
              <p:cNvSpPr/>
              <p:nvPr/>
            </p:nvSpPr>
            <p:spPr>
              <a:xfrm flipH="1">
                <a:off x="8986593" y="218783"/>
                <a:ext cx="9790" cy="1079974"/>
              </a:xfrm>
              <a:custGeom>
                <a:avLst/>
                <a:gdLst/>
                <a:ahLst/>
                <a:cxnLst/>
                <a:rect l="l" t="t" r="r" b="b"/>
                <a:pathLst>
                  <a:path w="359" h="39603" extrusionOk="0">
                    <a:moveTo>
                      <a:pt x="0" y="1"/>
                    </a:moveTo>
                    <a:lnTo>
                      <a:pt x="0" y="39603"/>
                    </a:lnTo>
                    <a:lnTo>
                      <a:pt x="358" y="39603"/>
                    </a:lnTo>
                    <a:lnTo>
                      <a:pt x="3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1" name="Google Shape;10341;p62"/>
              <p:cNvSpPr/>
              <p:nvPr/>
            </p:nvSpPr>
            <p:spPr>
              <a:xfrm flipH="1">
                <a:off x="8792322" y="1232463"/>
                <a:ext cx="354646" cy="351374"/>
              </a:xfrm>
              <a:custGeom>
                <a:avLst/>
                <a:gdLst/>
                <a:ahLst/>
                <a:cxnLst/>
                <a:rect l="l" t="t" r="r" b="b"/>
                <a:pathLst>
                  <a:path w="13005" h="12885" extrusionOk="0">
                    <a:moveTo>
                      <a:pt x="6171" y="1"/>
                    </a:moveTo>
                    <a:cubicBezTo>
                      <a:pt x="5161" y="1"/>
                      <a:pt x="4048" y="93"/>
                      <a:pt x="3857" y="239"/>
                    </a:cubicBezTo>
                    <a:cubicBezTo>
                      <a:pt x="3330" y="660"/>
                      <a:pt x="4300" y="2157"/>
                      <a:pt x="4300" y="2157"/>
                    </a:cubicBezTo>
                    <a:cubicBezTo>
                      <a:pt x="4300" y="2157"/>
                      <a:pt x="0" y="2768"/>
                      <a:pt x="0" y="6562"/>
                    </a:cubicBezTo>
                    <a:cubicBezTo>
                      <a:pt x="0" y="10145"/>
                      <a:pt x="2361" y="12885"/>
                      <a:pt x="6239" y="12885"/>
                    </a:cubicBezTo>
                    <a:cubicBezTo>
                      <a:pt x="10180" y="12885"/>
                      <a:pt x="13004" y="10419"/>
                      <a:pt x="12730" y="6456"/>
                    </a:cubicBezTo>
                    <a:cubicBezTo>
                      <a:pt x="12477" y="2241"/>
                      <a:pt x="7377" y="1904"/>
                      <a:pt x="7377" y="1904"/>
                    </a:cubicBezTo>
                    <a:cubicBezTo>
                      <a:pt x="7377" y="1904"/>
                      <a:pt x="7904" y="576"/>
                      <a:pt x="7904" y="239"/>
                    </a:cubicBezTo>
                    <a:cubicBezTo>
                      <a:pt x="7864" y="72"/>
                      <a:pt x="7057" y="1"/>
                      <a:pt x="6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2" name="Google Shape;10342;p62"/>
              <p:cNvSpPr/>
              <p:nvPr/>
            </p:nvSpPr>
            <p:spPr>
              <a:xfrm flipH="1">
                <a:off x="8914764" y="1353924"/>
                <a:ext cx="129342" cy="129342"/>
              </a:xfrm>
              <a:custGeom>
                <a:avLst/>
                <a:gdLst/>
                <a:ahLst/>
                <a:cxnLst/>
                <a:rect l="l" t="t" r="r" b="b"/>
                <a:pathLst>
                  <a:path w="4743" h="4743" extrusionOk="0">
                    <a:moveTo>
                      <a:pt x="1750" y="0"/>
                    </a:moveTo>
                    <a:cubicBezTo>
                      <a:pt x="1581" y="84"/>
                      <a:pt x="1666" y="1581"/>
                      <a:pt x="1581" y="1665"/>
                    </a:cubicBezTo>
                    <a:cubicBezTo>
                      <a:pt x="1497" y="1749"/>
                      <a:pt x="1" y="2276"/>
                      <a:pt x="1" y="2445"/>
                    </a:cubicBezTo>
                    <a:cubicBezTo>
                      <a:pt x="1" y="2635"/>
                      <a:pt x="1666" y="2972"/>
                      <a:pt x="1666" y="2972"/>
                    </a:cubicBezTo>
                    <a:cubicBezTo>
                      <a:pt x="1750" y="3056"/>
                      <a:pt x="1750" y="4742"/>
                      <a:pt x="2024" y="4742"/>
                    </a:cubicBezTo>
                    <a:cubicBezTo>
                      <a:pt x="2193" y="4742"/>
                      <a:pt x="2804" y="3414"/>
                      <a:pt x="2994" y="3414"/>
                    </a:cubicBezTo>
                    <a:cubicBezTo>
                      <a:pt x="2994" y="3390"/>
                      <a:pt x="3023" y="3380"/>
                      <a:pt x="3070" y="3380"/>
                    </a:cubicBezTo>
                    <a:cubicBezTo>
                      <a:pt x="3186" y="3380"/>
                      <a:pt x="3411" y="3439"/>
                      <a:pt x="3605" y="3499"/>
                    </a:cubicBezTo>
                    <a:cubicBezTo>
                      <a:pt x="4047" y="3583"/>
                      <a:pt x="4574" y="3688"/>
                      <a:pt x="4659" y="3688"/>
                    </a:cubicBezTo>
                    <a:cubicBezTo>
                      <a:pt x="4743" y="3414"/>
                      <a:pt x="3605" y="2361"/>
                      <a:pt x="3605" y="2276"/>
                    </a:cubicBezTo>
                    <a:cubicBezTo>
                      <a:pt x="3605" y="2192"/>
                      <a:pt x="4574" y="949"/>
                      <a:pt x="4490" y="780"/>
                    </a:cubicBezTo>
                    <a:cubicBezTo>
                      <a:pt x="4467" y="760"/>
                      <a:pt x="4428" y="751"/>
                      <a:pt x="4377" y="751"/>
                    </a:cubicBezTo>
                    <a:cubicBezTo>
                      <a:pt x="4004" y="751"/>
                      <a:pt x="2983" y="1233"/>
                      <a:pt x="2909" y="1307"/>
                    </a:cubicBezTo>
                    <a:cubicBezTo>
                      <a:pt x="2804" y="1307"/>
                      <a:pt x="2551" y="949"/>
                      <a:pt x="2382" y="696"/>
                    </a:cubicBezTo>
                    <a:cubicBezTo>
                      <a:pt x="2108" y="337"/>
                      <a:pt x="1855" y="0"/>
                      <a:pt x="1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3" name="Google Shape;10343;p62"/>
              <p:cNvSpPr/>
              <p:nvPr/>
            </p:nvSpPr>
            <p:spPr>
              <a:xfrm flipH="1">
                <a:off x="8845198" y="1231481"/>
                <a:ext cx="301770" cy="323613"/>
              </a:xfrm>
              <a:custGeom>
                <a:avLst/>
                <a:gdLst/>
                <a:ahLst/>
                <a:cxnLst/>
                <a:rect l="l" t="t" r="r" b="b"/>
                <a:pathLst>
                  <a:path w="11066" h="11867" extrusionOk="0">
                    <a:moveTo>
                      <a:pt x="5522" y="1"/>
                    </a:moveTo>
                    <a:cubicBezTo>
                      <a:pt x="4742" y="85"/>
                      <a:pt x="3941" y="170"/>
                      <a:pt x="3857" y="275"/>
                    </a:cubicBezTo>
                    <a:cubicBezTo>
                      <a:pt x="3773" y="359"/>
                      <a:pt x="3688" y="528"/>
                      <a:pt x="3688" y="612"/>
                    </a:cubicBezTo>
                    <a:cubicBezTo>
                      <a:pt x="3688" y="1223"/>
                      <a:pt x="4300" y="2193"/>
                      <a:pt x="4300" y="2193"/>
                    </a:cubicBezTo>
                    <a:cubicBezTo>
                      <a:pt x="4300" y="2193"/>
                      <a:pt x="0" y="2804"/>
                      <a:pt x="0" y="6598"/>
                    </a:cubicBezTo>
                    <a:lnTo>
                      <a:pt x="0" y="6682"/>
                    </a:lnTo>
                    <a:lnTo>
                      <a:pt x="0" y="6766"/>
                    </a:lnTo>
                    <a:lnTo>
                      <a:pt x="0" y="7293"/>
                    </a:lnTo>
                    <a:lnTo>
                      <a:pt x="0" y="7378"/>
                    </a:lnTo>
                    <a:lnTo>
                      <a:pt x="84" y="7378"/>
                    </a:lnTo>
                    <a:lnTo>
                      <a:pt x="84" y="7462"/>
                    </a:lnTo>
                    <a:lnTo>
                      <a:pt x="84" y="7546"/>
                    </a:lnTo>
                    <a:cubicBezTo>
                      <a:pt x="253" y="9401"/>
                      <a:pt x="1138" y="10897"/>
                      <a:pt x="2550" y="11867"/>
                    </a:cubicBezTo>
                    <a:cubicBezTo>
                      <a:pt x="3162" y="10286"/>
                      <a:pt x="4131" y="8790"/>
                      <a:pt x="5353" y="7462"/>
                    </a:cubicBezTo>
                    <a:cubicBezTo>
                      <a:pt x="4995" y="7378"/>
                      <a:pt x="3773" y="7125"/>
                      <a:pt x="3773" y="6935"/>
                    </a:cubicBezTo>
                    <a:cubicBezTo>
                      <a:pt x="3773" y="6766"/>
                      <a:pt x="5269" y="6239"/>
                      <a:pt x="5353" y="6155"/>
                    </a:cubicBezTo>
                    <a:cubicBezTo>
                      <a:pt x="5438" y="6071"/>
                      <a:pt x="5353" y="4574"/>
                      <a:pt x="5522" y="4490"/>
                    </a:cubicBezTo>
                    <a:cubicBezTo>
                      <a:pt x="5712" y="4490"/>
                      <a:pt x="5880" y="4827"/>
                      <a:pt x="6154" y="5186"/>
                    </a:cubicBezTo>
                    <a:cubicBezTo>
                      <a:pt x="6323" y="5439"/>
                      <a:pt x="6576" y="5797"/>
                      <a:pt x="6681" y="5797"/>
                    </a:cubicBezTo>
                    <a:cubicBezTo>
                      <a:pt x="6766" y="5797"/>
                      <a:pt x="7103" y="5544"/>
                      <a:pt x="7545" y="5439"/>
                    </a:cubicBezTo>
                    <a:cubicBezTo>
                      <a:pt x="7819" y="5186"/>
                      <a:pt x="8157" y="4912"/>
                      <a:pt x="8515" y="4743"/>
                    </a:cubicBezTo>
                    <a:cubicBezTo>
                      <a:pt x="9316" y="4216"/>
                      <a:pt x="10180" y="3774"/>
                      <a:pt x="11065" y="3331"/>
                    </a:cubicBezTo>
                    <a:cubicBezTo>
                      <a:pt x="9569" y="2109"/>
                      <a:pt x="7461" y="2024"/>
                      <a:pt x="7377" y="1940"/>
                    </a:cubicBezTo>
                    <a:cubicBezTo>
                      <a:pt x="7377" y="1940"/>
                      <a:pt x="7904" y="696"/>
                      <a:pt x="7904" y="275"/>
                    </a:cubicBezTo>
                    <a:cubicBezTo>
                      <a:pt x="7904" y="85"/>
                      <a:pt x="7019" y="1"/>
                      <a:pt x="6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4" name="Google Shape;10344;p62"/>
              <p:cNvSpPr/>
              <p:nvPr/>
            </p:nvSpPr>
            <p:spPr>
              <a:xfrm flipH="1">
                <a:off x="8941189" y="1353924"/>
                <a:ext cx="102917" cy="81046"/>
              </a:xfrm>
              <a:custGeom>
                <a:avLst/>
                <a:gdLst/>
                <a:ahLst/>
                <a:cxnLst/>
                <a:rect l="l" t="t" r="r" b="b"/>
                <a:pathLst>
                  <a:path w="3774" h="2972" extrusionOk="0">
                    <a:moveTo>
                      <a:pt x="1750" y="0"/>
                    </a:moveTo>
                    <a:cubicBezTo>
                      <a:pt x="1581" y="84"/>
                      <a:pt x="1666" y="1581"/>
                      <a:pt x="1581" y="1665"/>
                    </a:cubicBezTo>
                    <a:cubicBezTo>
                      <a:pt x="1497" y="1749"/>
                      <a:pt x="1" y="2276"/>
                      <a:pt x="1" y="2445"/>
                    </a:cubicBezTo>
                    <a:cubicBezTo>
                      <a:pt x="1" y="2635"/>
                      <a:pt x="1223" y="2888"/>
                      <a:pt x="1581" y="2972"/>
                    </a:cubicBezTo>
                    <a:cubicBezTo>
                      <a:pt x="2277" y="2192"/>
                      <a:pt x="2994" y="1475"/>
                      <a:pt x="3773" y="949"/>
                    </a:cubicBezTo>
                    <a:lnTo>
                      <a:pt x="3773" y="949"/>
                    </a:lnTo>
                    <a:cubicBezTo>
                      <a:pt x="3331" y="1054"/>
                      <a:pt x="2994" y="1307"/>
                      <a:pt x="2909" y="1307"/>
                    </a:cubicBezTo>
                    <a:cubicBezTo>
                      <a:pt x="2804" y="1307"/>
                      <a:pt x="2551" y="949"/>
                      <a:pt x="2382" y="696"/>
                    </a:cubicBezTo>
                    <a:cubicBezTo>
                      <a:pt x="2108" y="337"/>
                      <a:pt x="1940" y="0"/>
                      <a:pt x="1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5" name="Google Shape;10345;p62"/>
              <p:cNvSpPr/>
              <p:nvPr/>
            </p:nvSpPr>
            <p:spPr>
              <a:xfrm flipH="1">
                <a:off x="8864151" y="1490328"/>
                <a:ext cx="168910" cy="66266"/>
              </a:xfrm>
              <a:custGeom>
                <a:avLst/>
                <a:gdLst/>
                <a:ahLst/>
                <a:cxnLst/>
                <a:rect l="l" t="t" r="r" b="b"/>
                <a:pathLst>
                  <a:path w="6194" h="2430" extrusionOk="0">
                    <a:moveTo>
                      <a:pt x="5469" y="1"/>
                    </a:moveTo>
                    <a:cubicBezTo>
                      <a:pt x="5390" y="1"/>
                      <a:pt x="5306" y="24"/>
                      <a:pt x="5223" y="77"/>
                    </a:cubicBezTo>
                    <a:cubicBezTo>
                      <a:pt x="4151" y="792"/>
                      <a:pt x="2968" y="1439"/>
                      <a:pt x="1676" y="1439"/>
                    </a:cubicBezTo>
                    <a:cubicBezTo>
                      <a:pt x="1368" y="1439"/>
                      <a:pt x="1054" y="1402"/>
                      <a:pt x="734" y="1321"/>
                    </a:cubicBezTo>
                    <a:cubicBezTo>
                      <a:pt x="687" y="1304"/>
                      <a:pt x="643" y="1296"/>
                      <a:pt x="601" y="1296"/>
                    </a:cubicBezTo>
                    <a:cubicBezTo>
                      <a:pt x="168" y="1296"/>
                      <a:pt x="1" y="2116"/>
                      <a:pt x="481" y="2269"/>
                    </a:cubicBezTo>
                    <a:cubicBezTo>
                      <a:pt x="883" y="2380"/>
                      <a:pt x="1279" y="2429"/>
                      <a:pt x="1668" y="2429"/>
                    </a:cubicBezTo>
                    <a:cubicBezTo>
                      <a:pt x="3133" y="2429"/>
                      <a:pt x="4501" y="1729"/>
                      <a:pt x="5750" y="963"/>
                    </a:cubicBezTo>
                    <a:cubicBezTo>
                      <a:pt x="6194" y="661"/>
                      <a:pt x="5890" y="1"/>
                      <a:pt x="5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6" name="Google Shape;10346;p62"/>
              <p:cNvSpPr/>
              <p:nvPr/>
            </p:nvSpPr>
            <p:spPr>
              <a:xfrm flipH="1">
                <a:off x="8833145" y="1420162"/>
                <a:ext cx="43359" cy="61794"/>
              </a:xfrm>
              <a:custGeom>
                <a:avLst/>
                <a:gdLst/>
                <a:ahLst/>
                <a:cxnLst/>
                <a:rect l="l" t="t" r="r" b="b"/>
                <a:pathLst>
                  <a:path w="1590" h="2266" extrusionOk="0">
                    <a:moveTo>
                      <a:pt x="1105" y="0"/>
                    </a:moveTo>
                    <a:cubicBezTo>
                      <a:pt x="863" y="0"/>
                      <a:pt x="620" y="153"/>
                      <a:pt x="620" y="459"/>
                    </a:cubicBezTo>
                    <a:cubicBezTo>
                      <a:pt x="620" y="817"/>
                      <a:pt x="536" y="1154"/>
                      <a:pt x="262" y="1428"/>
                    </a:cubicBezTo>
                    <a:cubicBezTo>
                      <a:pt x="1" y="1771"/>
                      <a:pt x="308" y="2265"/>
                      <a:pt x="666" y="2265"/>
                    </a:cubicBezTo>
                    <a:cubicBezTo>
                      <a:pt x="770" y="2265"/>
                      <a:pt x="879" y="2223"/>
                      <a:pt x="979" y="2124"/>
                    </a:cubicBezTo>
                    <a:cubicBezTo>
                      <a:pt x="1400" y="1597"/>
                      <a:pt x="1590" y="1070"/>
                      <a:pt x="1590" y="459"/>
                    </a:cubicBezTo>
                    <a:cubicBezTo>
                      <a:pt x="1590" y="153"/>
                      <a:pt x="1347" y="0"/>
                      <a:pt x="1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7" name="Google Shape;10347;p62"/>
            <p:cNvGrpSpPr/>
            <p:nvPr/>
          </p:nvGrpSpPr>
          <p:grpSpPr>
            <a:xfrm>
              <a:off x="4224172" y="-19342"/>
              <a:ext cx="289689" cy="907546"/>
              <a:chOff x="4376572" y="218783"/>
              <a:chExt cx="289689" cy="907546"/>
            </a:xfrm>
          </p:grpSpPr>
          <p:sp>
            <p:nvSpPr>
              <p:cNvPr id="10348" name="Google Shape;10348;p62"/>
              <p:cNvSpPr/>
              <p:nvPr/>
            </p:nvSpPr>
            <p:spPr>
              <a:xfrm flipH="1">
                <a:off x="4532311" y="218783"/>
                <a:ext cx="9790" cy="672478"/>
              </a:xfrm>
              <a:custGeom>
                <a:avLst/>
                <a:gdLst/>
                <a:ahLst/>
                <a:cxnLst/>
                <a:rect l="l" t="t" r="r" b="b"/>
                <a:pathLst>
                  <a:path w="359" h="24660" extrusionOk="0">
                    <a:moveTo>
                      <a:pt x="0" y="1"/>
                    </a:moveTo>
                    <a:lnTo>
                      <a:pt x="0" y="24660"/>
                    </a:lnTo>
                    <a:lnTo>
                      <a:pt x="358" y="24660"/>
                    </a:lnTo>
                    <a:lnTo>
                      <a:pt x="3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9" name="Google Shape;10349;p62"/>
              <p:cNvSpPr/>
              <p:nvPr/>
            </p:nvSpPr>
            <p:spPr>
              <a:xfrm flipH="1">
                <a:off x="4376572" y="836830"/>
                <a:ext cx="289689" cy="289498"/>
              </a:xfrm>
              <a:custGeom>
                <a:avLst/>
                <a:gdLst/>
                <a:ahLst/>
                <a:cxnLst/>
                <a:rect l="l" t="t" r="r" b="b"/>
                <a:pathLst>
                  <a:path w="10623" h="10616" extrusionOk="0">
                    <a:moveTo>
                      <a:pt x="5332" y="1"/>
                    </a:moveTo>
                    <a:cubicBezTo>
                      <a:pt x="4431" y="1"/>
                      <a:pt x="3310" y="98"/>
                      <a:pt x="3162" y="247"/>
                    </a:cubicBezTo>
                    <a:cubicBezTo>
                      <a:pt x="2804" y="521"/>
                      <a:pt x="3499" y="1743"/>
                      <a:pt x="3499" y="1743"/>
                    </a:cubicBezTo>
                    <a:cubicBezTo>
                      <a:pt x="3499" y="1743"/>
                      <a:pt x="1" y="2270"/>
                      <a:pt x="1" y="5431"/>
                    </a:cubicBezTo>
                    <a:cubicBezTo>
                      <a:pt x="1" y="8319"/>
                      <a:pt x="2024" y="10616"/>
                      <a:pt x="5185" y="10616"/>
                    </a:cubicBezTo>
                    <a:cubicBezTo>
                      <a:pt x="8347" y="10616"/>
                      <a:pt x="10623" y="8593"/>
                      <a:pt x="10454" y="5347"/>
                    </a:cubicBezTo>
                    <a:cubicBezTo>
                      <a:pt x="10180" y="1827"/>
                      <a:pt x="6049" y="1574"/>
                      <a:pt x="6049" y="1574"/>
                    </a:cubicBezTo>
                    <a:cubicBezTo>
                      <a:pt x="6049" y="1574"/>
                      <a:pt x="6492" y="521"/>
                      <a:pt x="6492" y="162"/>
                    </a:cubicBezTo>
                    <a:cubicBezTo>
                      <a:pt x="6492" y="49"/>
                      <a:pt x="5966" y="1"/>
                      <a:pt x="5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0" name="Google Shape;10350;p62"/>
              <p:cNvSpPr/>
              <p:nvPr/>
            </p:nvSpPr>
            <p:spPr>
              <a:xfrm flipH="1">
                <a:off x="4477144" y="937211"/>
                <a:ext cx="105208" cy="105208"/>
              </a:xfrm>
              <a:custGeom>
                <a:avLst/>
                <a:gdLst/>
                <a:ahLst/>
                <a:cxnLst/>
                <a:rect l="l" t="t" r="r" b="b"/>
                <a:pathLst>
                  <a:path w="3858" h="3858" extrusionOk="0">
                    <a:moveTo>
                      <a:pt x="1476" y="1"/>
                    </a:moveTo>
                    <a:cubicBezTo>
                      <a:pt x="1307" y="85"/>
                      <a:pt x="1392" y="1223"/>
                      <a:pt x="1307" y="1308"/>
                    </a:cubicBezTo>
                    <a:cubicBezTo>
                      <a:pt x="1223" y="1392"/>
                      <a:pt x="85" y="1835"/>
                      <a:pt x="1" y="2003"/>
                    </a:cubicBezTo>
                    <a:cubicBezTo>
                      <a:pt x="1" y="2109"/>
                      <a:pt x="1392" y="2446"/>
                      <a:pt x="1392" y="2446"/>
                    </a:cubicBezTo>
                    <a:cubicBezTo>
                      <a:pt x="1476" y="2446"/>
                      <a:pt x="1476" y="3858"/>
                      <a:pt x="1666" y="3858"/>
                    </a:cubicBezTo>
                    <a:cubicBezTo>
                      <a:pt x="1834" y="3858"/>
                      <a:pt x="2361" y="2720"/>
                      <a:pt x="2446" y="2720"/>
                    </a:cubicBezTo>
                    <a:cubicBezTo>
                      <a:pt x="2446" y="2720"/>
                      <a:pt x="2720" y="2804"/>
                      <a:pt x="3057" y="2888"/>
                    </a:cubicBezTo>
                    <a:cubicBezTo>
                      <a:pt x="3310" y="2948"/>
                      <a:pt x="3563" y="3008"/>
                      <a:pt x="3720" y="3008"/>
                    </a:cubicBezTo>
                    <a:cubicBezTo>
                      <a:pt x="3785" y="3008"/>
                      <a:pt x="3833" y="2997"/>
                      <a:pt x="3858" y="2973"/>
                    </a:cubicBezTo>
                    <a:cubicBezTo>
                      <a:pt x="3858" y="2804"/>
                      <a:pt x="2972" y="1919"/>
                      <a:pt x="2972" y="1835"/>
                    </a:cubicBezTo>
                    <a:cubicBezTo>
                      <a:pt x="3057" y="1835"/>
                      <a:pt x="3773" y="781"/>
                      <a:pt x="3689" y="612"/>
                    </a:cubicBezTo>
                    <a:cubicBezTo>
                      <a:pt x="3681" y="606"/>
                      <a:pt x="3668" y="603"/>
                      <a:pt x="3651" y="603"/>
                    </a:cubicBezTo>
                    <a:cubicBezTo>
                      <a:pt x="3432" y="603"/>
                      <a:pt x="2517" y="1055"/>
                      <a:pt x="2361" y="1055"/>
                    </a:cubicBezTo>
                    <a:cubicBezTo>
                      <a:pt x="2361" y="1055"/>
                      <a:pt x="2193" y="781"/>
                      <a:pt x="2003" y="528"/>
                    </a:cubicBezTo>
                    <a:cubicBezTo>
                      <a:pt x="1750" y="254"/>
                      <a:pt x="1581" y="1"/>
                      <a:pt x="1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1" name="Google Shape;10351;p62"/>
              <p:cNvSpPr/>
              <p:nvPr/>
            </p:nvSpPr>
            <p:spPr>
              <a:xfrm flipH="1">
                <a:off x="4417368" y="836639"/>
                <a:ext cx="248893" cy="265555"/>
              </a:xfrm>
              <a:custGeom>
                <a:avLst/>
                <a:gdLst/>
                <a:ahLst/>
                <a:cxnLst/>
                <a:rect l="l" t="t" r="r" b="b"/>
                <a:pathLst>
                  <a:path w="9127" h="9738" extrusionOk="0">
                    <a:moveTo>
                      <a:pt x="4553" y="1"/>
                    </a:moveTo>
                    <a:cubicBezTo>
                      <a:pt x="3858" y="85"/>
                      <a:pt x="3246" y="85"/>
                      <a:pt x="3162" y="254"/>
                    </a:cubicBezTo>
                    <a:cubicBezTo>
                      <a:pt x="3078" y="254"/>
                      <a:pt x="3078" y="422"/>
                      <a:pt x="3078" y="528"/>
                    </a:cubicBezTo>
                    <a:cubicBezTo>
                      <a:pt x="3078" y="1054"/>
                      <a:pt x="3499" y="1750"/>
                      <a:pt x="3499" y="1750"/>
                    </a:cubicBezTo>
                    <a:cubicBezTo>
                      <a:pt x="3499" y="1750"/>
                      <a:pt x="1" y="2277"/>
                      <a:pt x="1" y="5438"/>
                    </a:cubicBezTo>
                    <a:cubicBezTo>
                      <a:pt x="1" y="5691"/>
                      <a:pt x="85" y="5965"/>
                      <a:pt x="85" y="6218"/>
                    </a:cubicBezTo>
                    <a:lnTo>
                      <a:pt x="85" y="6323"/>
                    </a:lnTo>
                    <a:cubicBezTo>
                      <a:pt x="253" y="7714"/>
                      <a:pt x="1054" y="8958"/>
                      <a:pt x="2108" y="9738"/>
                    </a:cubicBezTo>
                    <a:cubicBezTo>
                      <a:pt x="2635" y="8431"/>
                      <a:pt x="3415" y="7188"/>
                      <a:pt x="4384" y="6134"/>
                    </a:cubicBezTo>
                    <a:cubicBezTo>
                      <a:pt x="4131" y="6049"/>
                      <a:pt x="3078" y="5797"/>
                      <a:pt x="3078" y="5691"/>
                    </a:cubicBezTo>
                    <a:cubicBezTo>
                      <a:pt x="3162" y="5523"/>
                      <a:pt x="4300" y="5080"/>
                      <a:pt x="4384" y="4996"/>
                    </a:cubicBezTo>
                    <a:cubicBezTo>
                      <a:pt x="4469" y="4911"/>
                      <a:pt x="4384" y="3773"/>
                      <a:pt x="4553" y="3689"/>
                    </a:cubicBezTo>
                    <a:cubicBezTo>
                      <a:pt x="4658" y="3689"/>
                      <a:pt x="4911" y="3942"/>
                      <a:pt x="5080" y="4216"/>
                    </a:cubicBezTo>
                    <a:cubicBezTo>
                      <a:pt x="5270" y="4469"/>
                      <a:pt x="5438" y="4743"/>
                      <a:pt x="5438" y="4743"/>
                    </a:cubicBezTo>
                    <a:cubicBezTo>
                      <a:pt x="5523" y="4743"/>
                      <a:pt x="5881" y="4553"/>
                      <a:pt x="6239" y="4469"/>
                    </a:cubicBezTo>
                    <a:cubicBezTo>
                      <a:pt x="6492" y="4216"/>
                      <a:pt x="6766" y="4026"/>
                      <a:pt x="7019" y="3858"/>
                    </a:cubicBezTo>
                    <a:cubicBezTo>
                      <a:pt x="7630" y="3415"/>
                      <a:pt x="8347" y="3057"/>
                      <a:pt x="9127" y="2719"/>
                    </a:cubicBezTo>
                    <a:cubicBezTo>
                      <a:pt x="7820" y="1750"/>
                      <a:pt x="6134" y="1581"/>
                      <a:pt x="6049" y="1581"/>
                    </a:cubicBezTo>
                    <a:cubicBezTo>
                      <a:pt x="6049" y="1581"/>
                      <a:pt x="6492" y="612"/>
                      <a:pt x="6492" y="254"/>
                    </a:cubicBezTo>
                    <a:lnTo>
                      <a:pt x="6492" y="169"/>
                    </a:lnTo>
                    <a:cubicBezTo>
                      <a:pt x="6492" y="85"/>
                      <a:pt x="5797" y="1"/>
                      <a:pt x="50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2" name="Google Shape;10352;p62"/>
              <p:cNvSpPr/>
              <p:nvPr/>
            </p:nvSpPr>
            <p:spPr>
              <a:xfrm flipH="1">
                <a:off x="4496097" y="937211"/>
                <a:ext cx="86255" cy="66702"/>
              </a:xfrm>
              <a:custGeom>
                <a:avLst/>
                <a:gdLst/>
                <a:ahLst/>
                <a:cxnLst/>
                <a:rect l="l" t="t" r="r" b="b"/>
                <a:pathLst>
                  <a:path w="3163" h="2446" extrusionOk="0">
                    <a:moveTo>
                      <a:pt x="1476" y="1"/>
                    </a:moveTo>
                    <a:cubicBezTo>
                      <a:pt x="1307" y="85"/>
                      <a:pt x="1392" y="1223"/>
                      <a:pt x="1307" y="1308"/>
                    </a:cubicBezTo>
                    <a:cubicBezTo>
                      <a:pt x="1223" y="1392"/>
                      <a:pt x="85" y="1835"/>
                      <a:pt x="1" y="2003"/>
                    </a:cubicBezTo>
                    <a:cubicBezTo>
                      <a:pt x="1" y="2109"/>
                      <a:pt x="1054" y="2361"/>
                      <a:pt x="1307" y="2446"/>
                    </a:cubicBezTo>
                    <a:cubicBezTo>
                      <a:pt x="1919" y="1750"/>
                      <a:pt x="2530" y="1223"/>
                      <a:pt x="3162" y="781"/>
                    </a:cubicBezTo>
                    <a:lnTo>
                      <a:pt x="3162" y="781"/>
                    </a:lnTo>
                    <a:cubicBezTo>
                      <a:pt x="2804" y="865"/>
                      <a:pt x="2446" y="1055"/>
                      <a:pt x="2361" y="1055"/>
                    </a:cubicBezTo>
                    <a:cubicBezTo>
                      <a:pt x="2361" y="1055"/>
                      <a:pt x="2193" y="781"/>
                      <a:pt x="2003" y="528"/>
                    </a:cubicBezTo>
                    <a:cubicBezTo>
                      <a:pt x="1834" y="254"/>
                      <a:pt x="1581" y="1"/>
                      <a:pt x="1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3" name="Google Shape;10353;p62"/>
              <p:cNvSpPr/>
              <p:nvPr/>
            </p:nvSpPr>
            <p:spPr>
              <a:xfrm flipH="1">
                <a:off x="4433540" y="1047818"/>
                <a:ext cx="138477" cy="54676"/>
              </a:xfrm>
              <a:custGeom>
                <a:avLst/>
                <a:gdLst/>
                <a:ahLst/>
                <a:cxnLst/>
                <a:rect l="l" t="t" r="r" b="b"/>
                <a:pathLst>
                  <a:path w="5078" h="2005" extrusionOk="0">
                    <a:moveTo>
                      <a:pt x="4454" y="0"/>
                    </a:moveTo>
                    <a:cubicBezTo>
                      <a:pt x="4391" y="0"/>
                      <a:pt x="4325" y="17"/>
                      <a:pt x="4258" y="55"/>
                    </a:cubicBezTo>
                    <a:cubicBezTo>
                      <a:pt x="3402" y="637"/>
                      <a:pt x="2434" y="1206"/>
                      <a:pt x="1400" y="1206"/>
                    </a:cubicBezTo>
                    <a:cubicBezTo>
                      <a:pt x="1162" y="1206"/>
                      <a:pt x="920" y="1176"/>
                      <a:pt x="675" y="1109"/>
                    </a:cubicBezTo>
                    <a:cubicBezTo>
                      <a:pt x="626" y="1093"/>
                      <a:pt x="579" y="1085"/>
                      <a:pt x="536" y="1085"/>
                    </a:cubicBezTo>
                    <a:cubicBezTo>
                      <a:pt x="118" y="1085"/>
                      <a:pt x="1" y="1757"/>
                      <a:pt x="402" y="1909"/>
                    </a:cubicBezTo>
                    <a:cubicBezTo>
                      <a:pt x="690" y="1975"/>
                      <a:pt x="972" y="2004"/>
                      <a:pt x="1250" y="2004"/>
                    </a:cubicBezTo>
                    <a:cubicBezTo>
                      <a:pt x="2494" y="2004"/>
                      <a:pt x="3633" y="1409"/>
                      <a:pt x="4701" y="771"/>
                    </a:cubicBezTo>
                    <a:cubicBezTo>
                      <a:pt x="5077" y="538"/>
                      <a:pt x="4814" y="0"/>
                      <a:pt x="4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4" name="Google Shape;10354;p62"/>
              <p:cNvSpPr/>
              <p:nvPr/>
            </p:nvSpPr>
            <p:spPr>
              <a:xfrm flipH="1">
                <a:off x="4407606" y="990824"/>
                <a:ext cx="36324" cy="49959"/>
              </a:xfrm>
              <a:custGeom>
                <a:avLst/>
                <a:gdLst/>
                <a:ahLst/>
                <a:cxnLst/>
                <a:rect l="l" t="t" r="r" b="b"/>
                <a:pathLst>
                  <a:path w="1332" h="1832" extrusionOk="0">
                    <a:moveTo>
                      <a:pt x="931" y="0"/>
                    </a:moveTo>
                    <a:cubicBezTo>
                      <a:pt x="731" y="0"/>
                      <a:pt x="531" y="132"/>
                      <a:pt x="531" y="395"/>
                    </a:cubicBezTo>
                    <a:cubicBezTo>
                      <a:pt x="531" y="669"/>
                      <a:pt x="447" y="922"/>
                      <a:pt x="278" y="1196"/>
                    </a:cubicBezTo>
                    <a:cubicBezTo>
                      <a:pt x="1" y="1457"/>
                      <a:pt x="253" y="1832"/>
                      <a:pt x="548" y="1832"/>
                    </a:cubicBezTo>
                    <a:cubicBezTo>
                      <a:pt x="634" y="1832"/>
                      <a:pt x="724" y="1800"/>
                      <a:pt x="805" y="1723"/>
                    </a:cubicBezTo>
                    <a:cubicBezTo>
                      <a:pt x="1142" y="1365"/>
                      <a:pt x="1332" y="922"/>
                      <a:pt x="1332" y="395"/>
                    </a:cubicBezTo>
                    <a:cubicBezTo>
                      <a:pt x="1332" y="132"/>
                      <a:pt x="1132" y="0"/>
                      <a:pt x="9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55" name="Google Shape;10355;p62"/>
            <p:cNvGrpSpPr/>
            <p:nvPr/>
          </p:nvGrpSpPr>
          <p:grpSpPr>
            <a:xfrm>
              <a:off x="6010467" y="-19342"/>
              <a:ext cx="186827" cy="394897"/>
              <a:chOff x="6162867" y="218783"/>
              <a:chExt cx="186827" cy="394897"/>
            </a:xfrm>
          </p:grpSpPr>
          <p:sp>
            <p:nvSpPr>
              <p:cNvPr id="10356" name="Google Shape;10356;p62"/>
              <p:cNvSpPr/>
              <p:nvPr/>
            </p:nvSpPr>
            <p:spPr>
              <a:xfrm flipH="1">
                <a:off x="6261148" y="218783"/>
                <a:ext cx="9790" cy="251211"/>
              </a:xfrm>
              <a:custGeom>
                <a:avLst/>
                <a:gdLst/>
                <a:ahLst/>
                <a:cxnLst/>
                <a:rect l="l" t="t" r="r" b="b"/>
                <a:pathLst>
                  <a:path w="359" h="9212" extrusionOk="0">
                    <a:moveTo>
                      <a:pt x="0" y="1"/>
                    </a:moveTo>
                    <a:lnTo>
                      <a:pt x="0" y="9211"/>
                    </a:lnTo>
                    <a:lnTo>
                      <a:pt x="358" y="9211"/>
                    </a:lnTo>
                    <a:lnTo>
                      <a:pt x="3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7" name="Google Shape;10357;p62"/>
              <p:cNvSpPr/>
              <p:nvPr/>
            </p:nvSpPr>
            <p:spPr>
              <a:xfrm flipH="1">
                <a:off x="6162867" y="428789"/>
                <a:ext cx="186827" cy="184891"/>
              </a:xfrm>
              <a:custGeom>
                <a:avLst/>
                <a:gdLst/>
                <a:ahLst/>
                <a:cxnLst/>
                <a:rect l="l" t="t" r="r" b="b"/>
                <a:pathLst>
                  <a:path w="6851" h="6780" extrusionOk="0">
                    <a:moveTo>
                      <a:pt x="3378" y="1"/>
                    </a:moveTo>
                    <a:cubicBezTo>
                      <a:pt x="2798" y="1"/>
                      <a:pt x="2112" y="49"/>
                      <a:pt x="2003" y="98"/>
                    </a:cubicBezTo>
                    <a:cubicBezTo>
                      <a:pt x="1834" y="372"/>
                      <a:pt x="2277" y="1152"/>
                      <a:pt x="2277" y="1152"/>
                    </a:cubicBezTo>
                    <a:cubicBezTo>
                      <a:pt x="2277" y="1152"/>
                      <a:pt x="85" y="1426"/>
                      <a:pt x="1" y="3449"/>
                    </a:cubicBezTo>
                    <a:cubicBezTo>
                      <a:pt x="1" y="5367"/>
                      <a:pt x="1307" y="6779"/>
                      <a:pt x="3331" y="6779"/>
                    </a:cubicBezTo>
                    <a:cubicBezTo>
                      <a:pt x="5354" y="6779"/>
                      <a:pt x="6850" y="5472"/>
                      <a:pt x="6661" y="3449"/>
                    </a:cubicBezTo>
                    <a:cubicBezTo>
                      <a:pt x="6576" y="1152"/>
                      <a:pt x="3942" y="1067"/>
                      <a:pt x="3942" y="1067"/>
                    </a:cubicBezTo>
                    <a:cubicBezTo>
                      <a:pt x="3942" y="1067"/>
                      <a:pt x="4216" y="288"/>
                      <a:pt x="4216" y="98"/>
                    </a:cubicBezTo>
                    <a:cubicBezTo>
                      <a:pt x="4171" y="27"/>
                      <a:pt x="3803" y="1"/>
                      <a:pt x="3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8" name="Google Shape;10358;p62"/>
              <p:cNvSpPr/>
              <p:nvPr/>
            </p:nvSpPr>
            <p:spPr>
              <a:xfrm flipH="1">
                <a:off x="6223215" y="488919"/>
                <a:ext cx="71884" cy="69566"/>
              </a:xfrm>
              <a:custGeom>
                <a:avLst/>
                <a:gdLst/>
                <a:ahLst/>
                <a:cxnLst/>
                <a:rect l="l" t="t" r="r" b="b"/>
                <a:pathLst>
                  <a:path w="2636" h="2551" extrusionOk="0">
                    <a:moveTo>
                      <a:pt x="1055" y="1"/>
                    </a:moveTo>
                    <a:cubicBezTo>
                      <a:pt x="886" y="106"/>
                      <a:pt x="970" y="886"/>
                      <a:pt x="886" y="886"/>
                    </a:cubicBezTo>
                    <a:cubicBezTo>
                      <a:pt x="886" y="970"/>
                      <a:pt x="106" y="1244"/>
                      <a:pt x="106" y="1328"/>
                    </a:cubicBezTo>
                    <a:cubicBezTo>
                      <a:pt x="1" y="1413"/>
                      <a:pt x="970" y="1687"/>
                      <a:pt x="970" y="1687"/>
                    </a:cubicBezTo>
                    <a:cubicBezTo>
                      <a:pt x="970" y="1687"/>
                      <a:pt x="1055" y="2551"/>
                      <a:pt x="1160" y="2551"/>
                    </a:cubicBezTo>
                    <a:cubicBezTo>
                      <a:pt x="1244" y="2551"/>
                      <a:pt x="1582" y="1855"/>
                      <a:pt x="1687" y="1855"/>
                    </a:cubicBezTo>
                    <a:cubicBezTo>
                      <a:pt x="1687" y="1855"/>
                      <a:pt x="1856" y="1940"/>
                      <a:pt x="2024" y="1940"/>
                    </a:cubicBezTo>
                    <a:cubicBezTo>
                      <a:pt x="2298" y="2024"/>
                      <a:pt x="2551" y="2024"/>
                      <a:pt x="2551" y="2024"/>
                    </a:cubicBezTo>
                    <a:cubicBezTo>
                      <a:pt x="2635" y="1940"/>
                      <a:pt x="2024" y="1328"/>
                      <a:pt x="2024" y="1244"/>
                    </a:cubicBezTo>
                    <a:cubicBezTo>
                      <a:pt x="2024" y="1244"/>
                      <a:pt x="2551" y="527"/>
                      <a:pt x="2467" y="443"/>
                    </a:cubicBezTo>
                    <a:cubicBezTo>
                      <a:pt x="2458" y="434"/>
                      <a:pt x="2442" y="430"/>
                      <a:pt x="2421" y="430"/>
                    </a:cubicBezTo>
                    <a:cubicBezTo>
                      <a:pt x="2243" y="430"/>
                      <a:pt x="1676" y="717"/>
                      <a:pt x="1582" y="717"/>
                    </a:cubicBezTo>
                    <a:cubicBezTo>
                      <a:pt x="1582" y="717"/>
                      <a:pt x="1497" y="527"/>
                      <a:pt x="1329" y="359"/>
                    </a:cubicBezTo>
                    <a:cubicBezTo>
                      <a:pt x="1244" y="190"/>
                      <a:pt x="1055" y="1"/>
                      <a:pt x="1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9" name="Google Shape;10359;p62"/>
              <p:cNvSpPr/>
              <p:nvPr/>
            </p:nvSpPr>
            <p:spPr>
              <a:xfrm flipH="1">
                <a:off x="6347375" y="522843"/>
                <a:ext cx="2318" cy="6899"/>
              </a:xfrm>
              <a:custGeom>
                <a:avLst/>
                <a:gdLst/>
                <a:ahLst/>
                <a:cxnLst/>
                <a:rect l="l" t="t" r="r" b="b"/>
                <a:pathLst>
                  <a:path w="85" h="253" extrusionOk="0">
                    <a:moveTo>
                      <a:pt x="85" y="169"/>
                    </a:moveTo>
                    <a:lnTo>
                      <a:pt x="85" y="253"/>
                    </a:lnTo>
                    <a:lnTo>
                      <a:pt x="85" y="169"/>
                    </a:lnTo>
                    <a:close/>
                    <a:moveTo>
                      <a:pt x="85" y="169"/>
                    </a:moveTo>
                    <a:lnTo>
                      <a:pt x="85" y="169"/>
                    </a:lnTo>
                    <a:lnTo>
                      <a:pt x="85" y="169"/>
                    </a:lnTo>
                    <a:close/>
                    <a:moveTo>
                      <a:pt x="85" y="169"/>
                    </a:moveTo>
                    <a:lnTo>
                      <a:pt x="85" y="169"/>
                    </a:lnTo>
                    <a:lnTo>
                      <a:pt x="85" y="169"/>
                    </a:lnTo>
                    <a:close/>
                    <a:moveTo>
                      <a:pt x="1" y="84"/>
                    </a:moveTo>
                    <a:cubicBezTo>
                      <a:pt x="1" y="84"/>
                      <a:pt x="85" y="84"/>
                      <a:pt x="85" y="169"/>
                    </a:cubicBezTo>
                    <a:cubicBezTo>
                      <a:pt x="85" y="84"/>
                      <a:pt x="1" y="84"/>
                      <a:pt x="1" y="84"/>
                    </a:cubicBezTo>
                    <a:close/>
                    <a:moveTo>
                      <a:pt x="1" y="0"/>
                    </a:moveTo>
                    <a:lnTo>
                      <a:pt x="1" y="0"/>
                    </a:lnTo>
                    <a:close/>
                  </a:path>
                </a:pathLst>
              </a:custGeom>
              <a:solidFill>
                <a:srgbClr val="101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0" name="Google Shape;10360;p62"/>
              <p:cNvSpPr/>
              <p:nvPr/>
            </p:nvSpPr>
            <p:spPr>
              <a:xfrm flipH="1">
                <a:off x="6180101" y="429143"/>
                <a:ext cx="169592" cy="155794"/>
              </a:xfrm>
              <a:custGeom>
                <a:avLst/>
                <a:gdLst/>
                <a:ahLst/>
                <a:cxnLst/>
                <a:rect l="l" t="t" r="r" b="b"/>
                <a:pathLst>
                  <a:path w="6219" h="5713" extrusionOk="0">
                    <a:moveTo>
                      <a:pt x="2888" y="1"/>
                    </a:moveTo>
                    <a:cubicBezTo>
                      <a:pt x="2445" y="1"/>
                      <a:pt x="2108" y="85"/>
                      <a:pt x="2003" y="85"/>
                    </a:cubicBezTo>
                    <a:lnTo>
                      <a:pt x="2003" y="359"/>
                    </a:lnTo>
                    <a:cubicBezTo>
                      <a:pt x="2003" y="612"/>
                      <a:pt x="2277" y="1139"/>
                      <a:pt x="2277" y="1139"/>
                    </a:cubicBezTo>
                    <a:cubicBezTo>
                      <a:pt x="2277" y="1139"/>
                      <a:pt x="85" y="1413"/>
                      <a:pt x="1" y="3436"/>
                    </a:cubicBezTo>
                    <a:lnTo>
                      <a:pt x="1" y="3520"/>
                    </a:lnTo>
                    <a:cubicBezTo>
                      <a:pt x="1" y="3520"/>
                      <a:pt x="85" y="3520"/>
                      <a:pt x="85" y="3605"/>
                    </a:cubicBezTo>
                    <a:lnTo>
                      <a:pt x="85" y="3689"/>
                    </a:lnTo>
                    <a:cubicBezTo>
                      <a:pt x="85" y="4490"/>
                      <a:pt x="338" y="5185"/>
                      <a:pt x="780" y="5712"/>
                    </a:cubicBezTo>
                    <a:cubicBezTo>
                      <a:pt x="1392" y="5017"/>
                      <a:pt x="2108" y="4406"/>
                      <a:pt x="2888" y="3879"/>
                    </a:cubicBezTo>
                    <a:cubicBezTo>
                      <a:pt x="2719" y="3773"/>
                      <a:pt x="2003" y="3605"/>
                      <a:pt x="2108" y="3520"/>
                    </a:cubicBezTo>
                    <a:cubicBezTo>
                      <a:pt x="2108" y="3436"/>
                      <a:pt x="2888" y="3162"/>
                      <a:pt x="2888" y="3078"/>
                    </a:cubicBezTo>
                    <a:cubicBezTo>
                      <a:pt x="2972" y="3078"/>
                      <a:pt x="2888" y="2298"/>
                      <a:pt x="3057" y="2193"/>
                    </a:cubicBezTo>
                    <a:cubicBezTo>
                      <a:pt x="3057" y="2193"/>
                      <a:pt x="3246" y="2382"/>
                      <a:pt x="3331" y="2551"/>
                    </a:cubicBezTo>
                    <a:cubicBezTo>
                      <a:pt x="3499" y="2719"/>
                      <a:pt x="3584" y="2909"/>
                      <a:pt x="3584" y="2909"/>
                    </a:cubicBezTo>
                    <a:cubicBezTo>
                      <a:pt x="3689" y="2909"/>
                      <a:pt x="4300" y="2635"/>
                      <a:pt x="4469" y="2635"/>
                    </a:cubicBezTo>
                    <a:cubicBezTo>
                      <a:pt x="4553" y="2719"/>
                      <a:pt x="4469" y="2825"/>
                      <a:pt x="4384" y="2993"/>
                    </a:cubicBezTo>
                    <a:cubicBezTo>
                      <a:pt x="4996" y="2719"/>
                      <a:pt x="5607" y="2382"/>
                      <a:pt x="6218" y="2193"/>
                    </a:cubicBezTo>
                    <a:cubicBezTo>
                      <a:pt x="5438" y="1139"/>
                      <a:pt x="3942" y="1054"/>
                      <a:pt x="3942" y="1054"/>
                    </a:cubicBezTo>
                    <a:cubicBezTo>
                      <a:pt x="3942" y="1054"/>
                      <a:pt x="4216" y="359"/>
                      <a:pt x="4216" y="190"/>
                    </a:cubicBezTo>
                    <a:lnTo>
                      <a:pt x="4216" y="85"/>
                    </a:lnTo>
                    <a:cubicBezTo>
                      <a:pt x="4110" y="1"/>
                      <a:pt x="3773" y="1"/>
                      <a:pt x="3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1" name="Google Shape;10361;p62"/>
              <p:cNvSpPr/>
              <p:nvPr/>
            </p:nvSpPr>
            <p:spPr>
              <a:xfrm flipH="1">
                <a:off x="6225506" y="488919"/>
                <a:ext cx="69593" cy="46004"/>
              </a:xfrm>
              <a:custGeom>
                <a:avLst/>
                <a:gdLst/>
                <a:ahLst/>
                <a:cxnLst/>
                <a:rect l="l" t="t" r="r" b="b"/>
                <a:pathLst>
                  <a:path w="2552" h="1687" extrusionOk="0">
                    <a:moveTo>
                      <a:pt x="1055" y="1"/>
                    </a:moveTo>
                    <a:cubicBezTo>
                      <a:pt x="886" y="106"/>
                      <a:pt x="970" y="886"/>
                      <a:pt x="886" y="886"/>
                    </a:cubicBezTo>
                    <a:cubicBezTo>
                      <a:pt x="886" y="970"/>
                      <a:pt x="106" y="1244"/>
                      <a:pt x="106" y="1328"/>
                    </a:cubicBezTo>
                    <a:cubicBezTo>
                      <a:pt x="1" y="1413"/>
                      <a:pt x="717" y="1581"/>
                      <a:pt x="886" y="1687"/>
                    </a:cubicBezTo>
                    <a:cubicBezTo>
                      <a:pt x="1413" y="1328"/>
                      <a:pt x="1856" y="1054"/>
                      <a:pt x="2382" y="801"/>
                    </a:cubicBezTo>
                    <a:cubicBezTo>
                      <a:pt x="2467" y="633"/>
                      <a:pt x="2551" y="527"/>
                      <a:pt x="2467" y="443"/>
                    </a:cubicBezTo>
                    <a:cubicBezTo>
                      <a:pt x="2298" y="443"/>
                      <a:pt x="1687" y="717"/>
                      <a:pt x="1582" y="717"/>
                    </a:cubicBezTo>
                    <a:cubicBezTo>
                      <a:pt x="1582" y="717"/>
                      <a:pt x="1497" y="527"/>
                      <a:pt x="1329" y="359"/>
                    </a:cubicBezTo>
                    <a:cubicBezTo>
                      <a:pt x="1244" y="190"/>
                      <a:pt x="1055" y="1"/>
                      <a:pt x="1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2" name="Google Shape;10362;p62"/>
              <p:cNvSpPr/>
              <p:nvPr/>
            </p:nvSpPr>
            <p:spPr>
              <a:xfrm flipH="1">
                <a:off x="6209635" y="571820"/>
                <a:ext cx="86610" cy="22661"/>
              </a:xfrm>
              <a:custGeom>
                <a:avLst/>
                <a:gdLst/>
                <a:ahLst/>
                <a:cxnLst/>
                <a:rect l="l" t="t" r="r" b="b"/>
                <a:pathLst>
                  <a:path w="3176" h="831" extrusionOk="0">
                    <a:moveTo>
                      <a:pt x="370" y="0"/>
                    </a:moveTo>
                    <a:cubicBezTo>
                      <a:pt x="161" y="0"/>
                      <a:pt x="1" y="350"/>
                      <a:pt x="233" y="565"/>
                    </a:cubicBezTo>
                    <a:cubicBezTo>
                      <a:pt x="563" y="752"/>
                      <a:pt x="943" y="830"/>
                      <a:pt x="1332" y="830"/>
                    </a:cubicBezTo>
                    <a:cubicBezTo>
                      <a:pt x="1861" y="830"/>
                      <a:pt x="2406" y="687"/>
                      <a:pt x="2867" y="480"/>
                    </a:cubicBezTo>
                    <a:cubicBezTo>
                      <a:pt x="3175" y="403"/>
                      <a:pt x="2991" y="27"/>
                      <a:pt x="2683" y="27"/>
                    </a:cubicBezTo>
                    <a:cubicBezTo>
                      <a:pt x="2654" y="27"/>
                      <a:pt x="2624" y="30"/>
                      <a:pt x="2593" y="38"/>
                    </a:cubicBezTo>
                    <a:cubicBezTo>
                      <a:pt x="2253" y="190"/>
                      <a:pt x="1828" y="310"/>
                      <a:pt x="1412" y="310"/>
                    </a:cubicBezTo>
                    <a:cubicBezTo>
                      <a:pt x="1081" y="310"/>
                      <a:pt x="756" y="234"/>
                      <a:pt x="485" y="38"/>
                    </a:cubicBezTo>
                    <a:cubicBezTo>
                      <a:pt x="447" y="12"/>
                      <a:pt x="407" y="0"/>
                      <a:pt x="370"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3" name="Google Shape;10363;p62"/>
              <p:cNvSpPr/>
              <p:nvPr/>
            </p:nvSpPr>
            <p:spPr>
              <a:xfrm flipH="1">
                <a:off x="6185637" y="530479"/>
                <a:ext cx="30897" cy="42432"/>
              </a:xfrm>
              <a:custGeom>
                <a:avLst/>
                <a:gdLst/>
                <a:ahLst/>
                <a:cxnLst/>
                <a:rect l="l" t="t" r="r" b="b"/>
                <a:pathLst>
                  <a:path w="1133" h="1556" extrusionOk="0">
                    <a:moveTo>
                      <a:pt x="857" y="0"/>
                    </a:moveTo>
                    <a:cubicBezTo>
                      <a:pt x="765" y="0"/>
                      <a:pt x="673" y="53"/>
                      <a:pt x="640" y="163"/>
                    </a:cubicBezTo>
                    <a:cubicBezTo>
                      <a:pt x="555" y="500"/>
                      <a:pt x="387" y="858"/>
                      <a:pt x="197" y="1027"/>
                    </a:cubicBezTo>
                    <a:cubicBezTo>
                      <a:pt x="0" y="1240"/>
                      <a:pt x="161" y="1556"/>
                      <a:pt x="371" y="1556"/>
                    </a:cubicBezTo>
                    <a:cubicBezTo>
                      <a:pt x="431" y="1556"/>
                      <a:pt x="495" y="1530"/>
                      <a:pt x="555" y="1469"/>
                    </a:cubicBezTo>
                    <a:cubicBezTo>
                      <a:pt x="808" y="1111"/>
                      <a:pt x="998" y="774"/>
                      <a:pt x="1082" y="331"/>
                    </a:cubicBezTo>
                    <a:cubicBezTo>
                      <a:pt x="1133" y="117"/>
                      <a:pt x="994" y="0"/>
                      <a:pt x="857"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4" name="Google Shape;10364;p62"/>
            <p:cNvGrpSpPr/>
            <p:nvPr/>
          </p:nvGrpSpPr>
          <p:grpSpPr>
            <a:xfrm>
              <a:off x="5133982" y="-19342"/>
              <a:ext cx="184509" cy="543164"/>
              <a:chOff x="5286382" y="218783"/>
              <a:chExt cx="184509" cy="543164"/>
            </a:xfrm>
          </p:grpSpPr>
          <p:sp>
            <p:nvSpPr>
              <p:cNvPr id="10365" name="Google Shape;10365;p62"/>
              <p:cNvSpPr/>
              <p:nvPr/>
            </p:nvSpPr>
            <p:spPr>
              <a:xfrm flipH="1">
                <a:off x="5384663" y="218783"/>
                <a:ext cx="9790" cy="399478"/>
              </a:xfrm>
              <a:custGeom>
                <a:avLst/>
                <a:gdLst/>
                <a:ahLst/>
                <a:cxnLst/>
                <a:rect l="l" t="t" r="r" b="b"/>
                <a:pathLst>
                  <a:path w="359" h="14649" extrusionOk="0">
                    <a:moveTo>
                      <a:pt x="0" y="1"/>
                    </a:moveTo>
                    <a:lnTo>
                      <a:pt x="0" y="14649"/>
                    </a:lnTo>
                    <a:lnTo>
                      <a:pt x="358" y="14649"/>
                    </a:lnTo>
                    <a:lnTo>
                      <a:pt x="3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6" name="Google Shape;10366;p62"/>
              <p:cNvSpPr/>
              <p:nvPr/>
            </p:nvSpPr>
            <p:spPr>
              <a:xfrm flipH="1">
                <a:off x="5286382" y="577547"/>
                <a:ext cx="184509" cy="184400"/>
              </a:xfrm>
              <a:custGeom>
                <a:avLst/>
                <a:gdLst/>
                <a:ahLst/>
                <a:cxnLst/>
                <a:rect l="l" t="t" r="r" b="b"/>
                <a:pathLst>
                  <a:path w="6766" h="6762" extrusionOk="0">
                    <a:moveTo>
                      <a:pt x="3502" y="1"/>
                    </a:moveTo>
                    <a:cubicBezTo>
                      <a:pt x="2920" y="1"/>
                      <a:pt x="2128" y="81"/>
                      <a:pt x="2023" y="186"/>
                    </a:cubicBezTo>
                    <a:cubicBezTo>
                      <a:pt x="1749" y="355"/>
                      <a:pt x="2192" y="1155"/>
                      <a:pt x="2192" y="1155"/>
                    </a:cubicBezTo>
                    <a:cubicBezTo>
                      <a:pt x="2192" y="1155"/>
                      <a:pt x="0" y="1493"/>
                      <a:pt x="0" y="3432"/>
                    </a:cubicBezTo>
                    <a:cubicBezTo>
                      <a:pt x="0" y="5371"/>
                      <a:pt x="1222" y="6762"/>
                      <a:pt x="3246" y="6762"/>
                    </a:cubicBezTo>
                    <a:cubicBezTo>
                      <a:pt x="5353" y="6762"/>
                      <a:pt x="6765" y="5455"/>
                      <a:pt x="6660" y="3432"/>
                    </a:cubicBezTo>
                    <a:cubicBezTo>
                      <a:pt x="6491" y="1240"/>
                      <a:pt x="3857" y="1071"/>
                      <a:pt x="3857" y="1071"/>
                    </a:cubicBezTo>
                    <a:cubicBezTo>
                      <a:pt x="3857" y="1071"/>
                      <a:pt x="4131" y="355"/>
                      <a:pt x="4131" y="102"/>
                    </a:cubicBezTo>
                    <a:cubicBezTo>
                      <a:pt x="4131" y="30"/>
                      <a:pt x="3855" y="1"/>
                      <a:pt x="3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7" name="Google Shape;10367;p62"/>
              <p:cNvSpPr/>
              <p:nvPr/>
            </p:nvSpPr>
            <p:spPr>
              <a:xfrm flipH="1">
                <a:off x="5346730" y="637786"/>
                <a:ext cx="68993" cy="69566"/>
              </a:xfrm>
              <a:custGeom>
                <a:avLst/>
                <a:gdLst/>
                <a:ahLst/>
                <a:cxnLst/>
                <a:rect l="l" t="t" r="r" b="b"/>
                <a:pathLst>
                  <a:path w="2530" h="2551" extrusionOk="0">
                    <a:moveTo>
                      <a:pt x="949" y="0"/>
                    </a:moveTo>
                    <a:cubicBezTo>
                      <a:pt x="864" y="85"/>
                      <a:pt x="864" y="864"/>
                      <a:pt x="864" y="970"/>
                    </a:cubicBezTo>
                    <a:cubicBezTo>
                      <a:pt x="780" y="970"/>
                      <a:pt x="0" y="1223"/>
                      <a:pt x="0" y="1307"/>
                    </a:cubicBezTo>
                    <a:cubicBezTo>
                      <a:pt x="0" y="1391"/>
                      <a:pt x="949" y="1665"/>
                      <a:pt x="949" y="1665"/>
                    </a:cubicBezTo>
                    <a:cubicBezTo>
                      <a:pt x="949" y="1665"/>
                      <a:pt x="949" y="2551"/>
                      <a:pt x="1054" y="2551"/>
                    </a:cubicBezTo>
                    <a:cubicBezTo>
                      <a:pt x="1223" y="2551"/>
                      <a:pt x="1581" y="1834"/>
                      <a:pt x="1581" y="1834"/>
                    </a:cubicBezTo>
                    <a:cubicBezTo>
                      <a:pt x="1665" y="1834"/>
                      <a:pt x="1834" y="1918"/>
                      <a:pt x="2003" y="1918"/>
                    </a:cubicBezTo>
                    <a:cubicBezTo>
                      <a:pt x="2192" y="2024"/>
                      <a:pt x="2529" y="2024"/>
                      <a:pt x="2529" y="2024"/>
                    </a:cubicBezTo>
                    <a:cubicBezTo>
                      <a:pt x="2529" y="1918"/>
                      <a:pt x="2003" y="1307"/>
                      <a:pt x="2003" y="1223"/>
                    </a:cubicBezTo>
                    <a:cubicBezTo>
                      <a:pt x="2003" y="1223"/>
                      <a:pt x="2529" y="527"/>
                      <a:pt x="2445" y="443"/>
                    </a:cubicBezTo>
                    <a:cubicBezTo>
                      <a:pt x="2434" y="429"/>
                      <a:pt x="2413" y="424"/>
                      <a:pt x="2385" y="424"/>
                    </a:cubicBezTo>
                    <a:cubicBezTo>
                      <a:pt x="2193" y="424"/>
                      <a:pt x="1655" y="696"/>
                      <a:pt x="1581" y="696"/>
                    </a:cubicBezTo>
                    <a:cubicBezTo>
                      <a:pt x="1476" y="696"/>
                      <a:pt x="1391" y="527"/>
                      <a:pt x="1307" y="338"/>
                    </a:cubicBezTo>
                    <a:cubicBezTo>
                      <a:pt x="1138" y="169"/>
                      <a:pt x="1054" y="0"/>
                      <a:pt x="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8" name="Google Shape;10368;p62"/>
              <p:cNvSpPr/>
              <p:nvPr/>
            </p:nvSpPr>
            <p:spPr>
              <a:xfrm flipH="1">
                <a:off x="5300753" y="578010"/>
                <a:ext cx="170138" cy="155194"/>
              </a:xfrm>
              <a:custGeom>
                <a:avLst/>
                <a:gdLst/>
                <a:ahLst/>
                <a:cxnLst/>
                <a:rect l="l" t="t" r="r" b="b"/>
                <a:pathLst>
                  <a:path w="6239" h="5691" extrusionOk="0">
                    <a:moveTo>
                      <a:pt x="2803" y="0"/>
                    </a:moveTo>
                    <a:cubicBezTo>
                      <a:pt x="2445" y="0"/>
                      <a:pt x="2108" y="85"/>
                      <a:pt x="2023" y="169"/>
                    </a:cubicBezTo>
                    <a:cubicBezTo>
                      <a:pt x="1918" y="169"/>
                      <a:pt x="1918" y="253"/>
                      <a:pt x="1918" y="338"/>
                    </a:cubicBezTo>
                    <a:cubicBezTo>
                      <a:pt x="1918" y="612"/>
                      <a:pt x="2192" y="1138"/>
                      <a:pt x="2192" y="1138"/>
                    </a:cubicBezTo>
                    <a:cubicBezTo>
                      <a:pt x="2192" y="1138"/>
                      <a:pt x="0" y="1476"/>
                      <a:pt x="0" y="3415"/>
                    </a:cubicBezTo>
                    <a:cubicBezTo>
                      <a:pt x="0" y="4300"/>
                      <a:pt x="253" y="5080"/>
                      <a:pt x="780" y="5691"/>
                    </a:cubicBezTo>
                    <a:cubicBezTo>
                      <a:pt x="1391" y="4995"/>
                      <a:pt x="2108" y="4384"/>
                      <a:pt x="2887" y="3857"/>
                    </a:cubicBezTo>
                    <a:cubicBezTo>
                      <a:pt x="2635" y="3773"/>
                      <a:pt x="2023" y="3583"/>
                      <a:pt x="2023" y="3499"/>
                    </a:cubicBezTo>
                    <a:cubicBezTo>
                      <a:pt x="2023" y="3415"/>
                      <a:pt x="2803" y="3162"/>
                      <a:pt x="2887" y="3162"/>
                    </a:cubicBezTo>
                    <a:cubicBezTo>
                      <a:pt x="2887" y="3056"/>
                      <a:pt x="2887" y="2277"/>
                      <a:pt x="2972" y="2192"/>
                    </a:cubicBezTo>
                    <a:cubicBezTo>
                      <a:pt x="3077" y="2192"/>
                      <a:pt x="3161" y="2361"/>
                      <a:pt x="3330" y="2530"/>
                    </a:cubicBezTo>
                    <a:cubicBezTo>
                      <a:pt x="3414" y="2719"/>
                      <a:pt x="3499" y="2888"/>
                      <a:pt x="3604" y="2888"/>
                    </a:cubicBezTo>
                    <a:cubicBezTo>
                      <a:pt x="3688" y="2888"/>
                      <a:pt x="4215" y="2635"/>
                      <a:pt x="4384" y="2635"/>
                    </a:cubicBezTo>
                    <a:lnTo>
                      <a:pt x="4468" y="2635"/>
                    </a:lnTo>
                    <a:cubicBezTo>
                      <a:pt x="4468" y="2719"/>
                      <a:pt x="4384" y="2804"/>
                      <a:pt x="4300" y="2972"/>
                    </a:cubicBezTo>
                    <a:cubicBezTo>
                      <a:pt x="4911" y="2719"/>
                      <a:pt x="5522" y="2445"/>
                      <a:pt x="6239" y="2192"/>
                    </a:cubicBezTo>
                    <a:cubicBezTo>
                      <a:pt x="5438" y="1138"/>
                      <a:pt x="3857" y="1054"/>
                      <a:pt x="3857" y="1054"/>
                    </a:cubicBezTo>
                    <a:cubicBezTo>
                      <a:pt x="3857" y="1054"/>
                      <a:pt x="4131" y="338"/>
                      <a:pt x="4131" y="169"/>
                    </a:cubicBezTo>
                    <a:lnTo>
                      <a:pt x="4131" y="85"/>
                    </a:lnTo>
                    <a:cubicBezTo>
                      <a:pt x="4131" y="0"/>
                      <a:pt x="3688" y="0"/>
                      <a:pt x="32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9" name="Google Shape;10369;p62"/>
              <p:cNvSpPr/>
              <p:nvPr/>
            </p:nvSpPr>
            <p:spPr>
              <a:xfrm flipH="1">
                <a:off x="5349021" y="637786"/>
                <a:ext cx="66702" cy="45432"/>
              </a:xfrm>
              <a:custGeom>
                <a:avLst/>
                <a:gdLst/>
                <a:ahLst/>
                <a:cxnLst/>
                <a:rect l="l" t="t" r="r" b="b"/>
                <a:pathLst>
                  <a:path w="2446" h="1666" extrusionOk="0">
                    <a:moveTo>
                      <a:pt x="949" y="0"/>
                    </a:moveTo>
                    <a:cubicBezTo>
                      <a:pt x="864" y="85"/>
                      <a:pt x="864" y="864"/>
                      <a:pt x="864" y="970"/>
                    </a:cubicBezTo>
                    <a:cubicBezTo>
                      <a:pt x="780" y="970"/>
                      <a:pt x="0" y="1223"/>
                      <a:pt x="0" y="1307"/>
                    </a:cubicBezTo>
                    <a:cubicBezTo>
                      <a:pt x="0" y="1391"/>
                      <a:pt x="612" y="1581"/>
                      <a:pt x="864" y="1665"/>
                    </a:cubicBezTo>
                    <a:cubicBezTo>
                      <a:pt x="1307" y="1307"/>
                      <a:pt x="1750" y="1054"/>
                      <a:pt x="2277" y="780"/>
                    </a:cubicBezTo>
                    <a:cubicBezTo>
                      <a:pt x="2361" y="612"/>
                      <a:pt x="2445" y="527"/>
                      <a:pt x="2445" y="443"/>
                    </a:cubicBezTo>
                    <a:lnTo>
                      <a:pt x="2361" y="443"/>
                    </a:lnTo>
                    <a:cubicBezTo>
                      <a:pt x="2192" y="443"/>
                      <a:pt x="1665" y="696"/>
                      <a:pt x="1581" y="696"/>
                    </a:cubicBezTo>
                    <a:cubicBezTo>
                      <a:pt x="1476" y="696"/>
                      <a:pt x="1391" y="527"/>
                      <a:pt x="1307" y="338"/>
                    </a:cubicBezTo>
                    <a:cubicBezTo>
                      <a:pt x="1138" y="169"/>
                      <a:pt x="1054" y="0"/>
                      <a:pt x="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0" name="Google Shape;10370;p62"/>
              <p:cNvSpPr/>
              <p:nvPr/>
            </p:nvSpPr>
            <p:spPr>
              <a:xfrm flipH="1">
                <a:off x="5333068" y="721260"/>
                <a:ext cx="84046" cy="22607"/>
              </a:xfrm>
              <a:custGeom>
                <a:avLst/>
                <a:gdLst/>
                <a:ahLst/>
                <a:cxnLst/>
                <a:rect l="l" t="t" r="r" b="b"/>
                <a:pathLst>
                  <a:path w="3082" h="829" extrusionOk="0">
                    <a:moveTo>
                      <a:pt x="2665" y="0"/>
                    </a:moveTo>
                    <a:cubicBezTo>
                      <a:pt x="2637" y="0"/>
                      <a:pt x="2609" y="5"/>
                      <a:pt x="2580" y="16"/>
                    </a:cubicBezTo>
                    <a:cubicBezTo>
                      <a:pt x="2214" y="168"/>
                      <a:pt x="1756" y="290"/>
                      <a:pt x="1312" y="290"/>
                    </a:cubicBezTo>
                    <a:cubicBezTo>
                      <a:pt x="1016" y="290"/>
                      <a:pt x="726" y="236"/>
                      <a:pt x="473" y="101"/>
                    </a:cubicBezTo>
                    <a:cubicBezTo>
                      <a:pt x="422" y="46"/>
                      <a:pt x="371" y="23"/>
                      <a:pt x="324" y="23"/>
                    </a:cubicBezTo>
                    <a:cubicBezTo>
                      <a:pt x="132" y="23"/>
                      <a:pt x="1" y="391"/>
                      <a:pt x="220" y="543"/>
                    </a:cubicBezTo>
                    <a:cubicBezTo>
                      <a:pt x="588" y="742"/>
                      <a:pt x="1018" y="829"/>
                      <a:pt x="1453" y="829"/>
                    </a:cubicBezTo>
                    <a:cubicBezTo>
                      <a:pt x="1939" y="829"/>
                      <a:pt x="2432" y="721"/>
                      <a:pt x="2854" y="543"/>
                    </a:cubicBezTo>
                    <a:cubicBezTo>
                      <a:pt x="3081" y="373"/>
                      <a:pt x="2902" y="0"/>
                      <a:pt x="2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1" name="Google Shape;10371;p62"/>
              <p:cNvSpPr/>
              <p:nvPr/>
            </p:nvSpPr>
            <p:spPr>
              <a:xfrm flipH="1">
                <a:off x="5306916" y="679400"/>
                <a:ext cx="31333" cy="41832"/>
              </a:xfrm>
              <a:custGeom>
                <a:avLst/>
                <a:gdLst/>
                <a:ahLst/>
                <a:cxnLst/>
                <a:rect l="l" t="t" r="r" b="b"/>
                <a:pathLst>
                  <a:path w="1149" h="1534" extrusionOk="0">
                    <a:moveTo>
                      <a:pt x="847" y="0"/>
                    </a:moveTo>
                    <a:cubicBezTo>
                      <a:pt x="730" y="0"/>
                      <a:pt x="610" y="68"/>
                      <a:pt x="574" y="224"/>
                    </a:cubicBezTo>
                    <a:cubicBezTo>
                      <a:pt x="489" y="498"/>
                      <a:pt x="405" y="835"/>
                      <a:pt x="131" y="1109"/>
                    </a:cubicBezTo>
                    <a:cubicBezTo>
                      <a:pt x="1" y="1239"/>
                      <a:pt x="185" y="1533"/>
                      <a:pt x="354" y="1533"/>
                    </a:cubicBezTo>
                    <a:cubicBezTo>
                      <a:pt x="403" y="1533"/>
                      <a:pt x="451" y="1508"/>
                      <a:pt x="489" y="1446"/>
                    </a:cubicBezTo>
                    <a:cubicBezTo>
                      <a:pt x="742" y="1109"/>
                      <a:pt x="1016" y="751"/>
                      <a:pt x="1101" y="308"/>
                    </a:cubicBezTo>
                    <a:cubicBezTo>
                      <a:pt x="1148" y="117"/>
                      <a:pt x="1000" y="0"/>
                      <a:pt x="8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2" name="Google Shape;10372;p62"/>
            <p:cNvGrpSpPr/>
            <p:nvPr/>
          </p:nvGrpSpPr>
          <p:grpSpPr>
            <a:xfrm>
              <a:off x="7888170" y="-19342"/>
              <a:ext cx="251757" cy="1079974"/>
              <a:chOff x="8040570" y="218783"/>
              <a:chExt cx="251757" cy="1079974"/>
            </a:xfrm>
          </p:grpSpPr>
          <p:sp>
            <p:nvSpPr>
              <p:cNvPr id="10373" name="Google Shape;10373;p62"/>
              <p:cNvSpPr/>
              <p:nvPr/>
            </p:nvSpPr>
            <p:spPr>
              <a:xfrm flipH="1">
                <a:off x="8162985" y="218783"/>
                <a:ext cx="9217" cy="729963"/>
              </a:xfrm>
              <a:custGeom>
                <a:avLst/>
                <a:gdLst/>
                <a:ahLst/>
                <a:cxnLst/>
                <a:rect l="l" t="t" r="r" b="b"/>
                <a:pathLst>
                  <a:path w="338" h="26768" extrusionOk="0">
                    <a:moveTo>
                      <a:pt x="0" y="1"/>
                    </a:moveTo>
                    <a:lnTo>
                      <a:pt x="0" y="26767"/>
                    </a:lnTo>
                    <a:lnTo>
                      <a:pt x="337" y="26767"/>
                    </a:lnTo>
                    <a:lnTo>
                      <a:pt x="3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4" name="Google Shape;10374;p62"/>
              <p:cNvSpPr/>
              <p:nvPr/>
            </p:nvSpPr>
            <p:spPr>
              <a:xfrm flipH="1">
                <a:off x="8040570" y="910786"/>
                <a:ext cx="251757" cy="387970"/>
              </a:xfrm>
              <a:custGeom>
                <a:avLst/>
                <a:gdLst/>
                <a:ahLst/>
                <a:cxnLst/>
                <a:rect l="l" t="t" r="r" b="b"/>
                <a:pathLst>
                  <a:path w="9232" h="14227" extrusionOk="0">
                    <a:moveTo>
                      <a:pt x="4816" y="0"/>
                    </a:moveTo>
                    <a:cubicBezTo>
                      <a:pt x="4026" y="0"/>
                      <a:pt x="3214" y="85"/>
                      <a:pt x="3077" y="253"/>
                    </a:cubicBezTo>
                    <a:cubicBezTo>
                      <a:pt x="2825" y="696"/>
                      <a:pt x="3604" y="1834"/>
                      <a:pt x="3604" y="1834"/>
                    </a:cubicBezTo>
                    <a:cubicBezTo>
                      <a:pt x="0" y="8873"/>
                      <a:pt x="5016" y="14227"/>
                      <a:pt x="5016" y="14227"/>
                    </a:cubicBezTo>
                    <a:cubicBezTo>
                      <a:pt x="9232" y="8157"/>
                      <a:pt x="5796" y="1834"/>
                      <a:pt x="5796" y="1834"/>
                    </a:cubicBezTo>
                    <a:cubicBezTo>
                      <a:pt x="5796" y="1834"/>
                      <a:pt x="6513" y="696"/>
                      <a:pt x="6429" y="253"/>
                    </a:cubicBezTo>
                    <a:cubicBezTo>
                      <a:pt x="6376" y="85"/>
                      <a:pt x="5607" y="0"/>
                      <a:pt x="4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5" name="Google Shape;10375;p62"/>
              <p:cNvSpPr/>
              <p:nvPr/>
            </p:nvSpPr>
            <p:spPr>
              <a:xfrm flipH="1">
                <a:off x="8122189" y="1188395"/>
                <a:ext cx="12081" cy="12081"/>
              </a:xfrm>
              <a:custGeom>
                <a:avLst/>
                <a:gdLst/>
                <a:ahLst/>
                <a:cxnLst/>
                <a:rect l="l" t="t" r="r" b="b"/>
                <a:pathLst>
                  <a:path w="443" h="443" extrusionOk="0">
                    <a:moveTo>
                      <a:pt x="190" y="0"/>
                    </a:moveTo>
                    <a:cubicBezTo>
                      <a:pt x="106" y="0"/>
                      <a:pt x="0" y="84"/>
                      <a:pt x="0" y="274"/>
                    </a:cubicBezTo>
                    <a:cubicBezTo>
                      <a:pt x="0" y="358"/>
                      <a:pt x="106" y="443"/>
                      <a:pt x="190" y="443"/>
                    </a:cubicBezTo>
                    <a:cubicBezTo>
                      <a:pt x="274" y="443"/>
                      <a:pt x="443" y="358"/>
                      <a:pt x="443" y="274"/>
                    </a:cubicBezTo>
                    <a:cubicBezTo>
                      <a:pt x="443" y="84"/>
                      <a:pt x="274" y="0"/>
                      <a:pt x="190" y="0"/>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6" name="Google Shape;10376;p62"/>
              <p:cNvSpPr/>
              <p:nvPr/>
            </p:nvSpPr>
            <p:spPr>
              <a:xfrm flipH="1">
                <a:off x="8157803" y="1176314"/>
                <a:ext cx="12108" cy="12108"/>
              </a:xfrm>
              <a:custGeom>
                <a:avLst/>
                <a:gdLst/>
                <a:ahLst/>
                <a:cxnLst/>
                <a:rect l="l" t="t" r="r" b="b"/>
                <a:pathLst>
                  <a:path w="444" h="444" extrusionOk="0">
                    <a:moveTo>
                      <a:pt x="169" y="1"/>
                    </a:moveTo>
                    <a:cubicBezTo>
                      <a:pt x="85" y="1"/>
                      <a:pt x="1" y="85"/>
                      <a:pt x="1" y="275"/>
                    </a:cubicBezTo>
                    <a:cubicBezTo>
                      <a:pt x="1" y="359"/>
                      <a:pt x="85" y="443"/>
                      <a:pt x="169" y="443"/>
                    </a:cubicBezTo>
                    <a:cubicBezTo>
                      <a:pt x="253" y="443"/>
                      <a:pt x="443" y="359"/>
                      <a:pt x="443" y="275"/>
                    </a:cubicBezTo>
                    <a:cubicBezTo>
                      <a:pt x="443" y="85"/>
                      <a:pt x="253" y="1"/>
                      <a:pt x="169" y="1"/>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7" name="Google Shape;10377;p62"/>
              <p:cNvSpPr/>
              <p:nvPr/>
            </p:nvSpPr>
            <p:spPr>
              <a:xfrm flipH="1">
                <a:off x="8100346" y="987224"/>
                <a:ext cx="117261" cy="81646"/>
              </a:xfrm>
              <a:custGeom>
                <a:avLst/>
                <a:gdLst/>
                <a:ahLst/>
                <a:cxnLst/>
                <a:rect l="l" t="t" r="r" b="b"/>
                <a:pathLst>
                  <a:path w="4300" h="2994" extrusionOk="0">
                    <a:moveTo>
                      <a:pt x="422" y="1"/>
                    </a:moveTo>
                    <a:cubicBezTo>
                      <a:pt x="253" y="443"/>
                      <a:pt x="85" y="886"/>
                      <a:pt x="0" y="1328"/>
                    </a:cubicBezTo>
                    <a:cubicBezTo>
                      <a:pt x="1391" y="1940"/>
                      <a:pt x="2803" y="2466"/>
                      <a:pt x="4300" y="2993"/>
                    </a:cubicBezTo>
                    <a:cubicBezTo>
                      <a:pt x="4110" y="2192"/>
                      <a:pt x="4026" y="1581"/>
                      <a:pt x="3857" y="970"/>
                    </a:cubicBezTo>
                    <a:cubicBezTo>
                      <a:pt x="2719" y="612"/>
                      <a:pt x="1581" y="359"/>
                      <a:pt x="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8" name="Google Shape;10378;p62"/>
              <p:cNvSpPr/>
              <p:nvPr/>
            </p:nvSpPr>
            <p:spPr>
              <a:xfrm flipH="1">
                <a:off x="8117008" y="909913"/>
                <a:ext cx="69566" cy="22171"/>
              </a:xfrm>
              <a:custGeom>
                <a:avLst/>
                <a:gdLst/>
                <a:ahLst/>
                <a:cxnLst/>
                <a:rect l="l" t="t" r="r" b="b"/>
                <a:pathLst>
                  <a:path w="2551" h="813" extrusionOk="0">
                    <a:moveTo>
                      <a:pt x="808" y="1"/>
                    </a:moveTo>
                    <a:cubicBezTo>
                      <a:pt x="523" y="1"/>
                      <a:pt x="243" y="11"/>
                      <a:pt x="0" y="32"/>
                    </a:cubicBezTo>
                    <a:cubicBezTo>
                      <a:pt x="780" y="285"/>
                      <a:pt x="1665" y="559"/>
                      <a:pt x="2445" y="812"/>
                    </a:cubicBezTo>
                    <a:cubicBezTo>
                      <a:pt x="2551" y="644"/>
                      <a:pt x="2551" y="475"/>
                      <a:pt x="2551" y="285"/>
                    </a:cubicBezTo>
                    <a:cubicBezTo>
                      <a:pt x="2551" y="96"/>
                      <a:pt x="1661" y="1"/>
                      <a:pt x="808" y="1"/>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9" name="Google Shape;10379;p62"/>
              <p:cNvSpPr/>
              <p:nvPr/>
            </p:nvSpPr>
            <p:spPr>
              <a:xfrm flipH="1">
                <a:off x="8114717" y="1075742"/>
                <a:ext cx="12081" cy="12081"/>
              </a:xfrm>
              <a:custGeom>
                <a:avLst/>
                <a:gdLst/>
                <a:ahLst/>
                <a:cxnLst/>
                <a:rect l="l" t="t" r="r" b="b"/>
                <a:pathLst>
                  <a:path w="443" h="443" extrusionOk="0">
                    <a:moveTo>
                      <a:pt x="169" y="0"/>
                    </a:moveTo>
                    <a:cubicBezTo>
                      <a:pt x="85" y="0"/>
                      <a:pt x="0" y="85"/>
                      <a:pt x="0" y="190"/>
                    </a:cubicBezTo>
                    <a:cubicBezTo>
                      <a:pt x="0" y="359"/>
                      <a:pt x="85" y="443"/>
                      <a:pt x="169" y="443"/>
                    </a:cubicBezTo>
                    <a:cubicBezTo>
                      <a:pt x="359" y="443"/>
                      <a:pt x="443" y="359"/>
                      <a:pt x="443" y="190"/>
                    </a:cubicBezTo>
                    <a:cubicBezTo>
                      <a:pt x="443" y="85"/>
                      <a:pt x="359" y="0"/>
                      <a:pt x="169" y="0"/>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0" name="Google Shape;10380;p62"/>
              <p:cNvSpPr/>
              <p:nvPr/>
            </p:nvSpPr>
            <p:spPr>
              <a:xfrm flipH="1">
                <a:off x="8157803" y="1063662"/>
                <a:ext cx="12108" cy="12108"/>
              </a:xfrm>
              <a:custGeom>
                <a:avLst/>
                <a:gdLst/>
                <a:ahLst/>
                <a:cxnLst/>
                <a:rect l="l" t="t" r="r" b="b"/>
                <a:pathLst>
                  <a:path w="444" h="444" extrusionOk="0">
                    <a:moveTo>
                      <a:pt x="253" y="1"/>
                    </a:moveTo>
                    <a:cubicBezTo>
                      <a:pt x="169" y="1"/>
                      <a:pt x="1" y="106"/>
                      <a:pt x="1" y="275"/>
                    </a:cubicBezTo>
                    <a:cubicBezTo>
                      <a:pt x="1" y="359"/>
                      <a:pt x="169" y="443"/>
                      <a:pt x="253" y="443"/>
                    </a:cubicBezTo>
                    <a:cubicBezTo>
                      <a:pt x="359" y="443"/>
                      <a:pt x="443" y="359"/>
                      <a:pt x="443" y="275"/>
                    </a:cubicBezTo>
                    <a:cubicBezTo>
                      <a:pt x="443" y="106"/>
                      <a:pt x="359" y="1"/>
                      <a:pt x="253" y="1"/>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1" name="Google Shape;10381;p62"/>
              <p:cNvSpPr/>
              <p:nvPr/>
            </p:nvSpPr>
            <p:spPr>
              <a:xfrm flipH="1">
                <a:off x="8098028" y="1071134"/>
                <a:ext cx="131660" cy="93127"/>
              </a:xfrm>
              <a:custGeom>
                <a:avLst/>
                <a:gdLst/>
                <a:ahLst/>
                <a:cxnLst/>
                <a:rect l="l" t="t" r="r" b="b"/>
                <a:pathLst>
                  <a:path w="4828" h="3415" extrusionOk="0">
                    <a:moveTo>
                      <a:pt x="85" y="1"/>
                    </a:moveTo>
                    <a:cubicBezTo>
                      <a:pt x="1" y="612"/>
                      <a:pt x="1" y="1223"/>
                      <a:pt x="85" y="1834"/>
                    </a:cubicBezTo>
                    <a:cubicBezTo>
                      <a:pt x="1581" y="2361"/>
                      <a:pt x="3162" y="2888"/>
                      <a:pt x="4743" y="3415"/>
                    </a:cubicBezTo>
                    <a:cubicBezTo>
                      <a:pt x="4827" y="2888"/>
                      <a:pt x="4827" y="2361"/>
                      <a:pt x="4827" y="1834"/>
                    </a:cubicBezTo>
                    <a:cubicBezTo>
                      <a:pt x="3246" y="1223"/>
                      <a:pt x="1666" y="612"/>
                      <a:pt x="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2" name="Google Shape;10382;p62"/>
              <p:cNvSpPr/>
              <p:nvPr/>
            </p:nvSpPr>
            <p:spPr>
              <a:xfrm flipH="1">
                <a:off x="8122189" y="1210238"/>
                <a:ext cx="86228" cy="88518"/>
              </a:xfrm>
              <a:custGeom>
                <a:avLst/>
                <a:gdLst/>
                <a:ahLst/>
                <a:cxnLst/>
                <a:rect l="l" t="t" r="r" b="b"/>
                <a:pathLst>
                  <a:path w="3162" h="3246" extrusionOk="0">
                    <a:moveTo>
                      <a:pt x="0" y="0"/>
                    </a:moveTo>
                    <a:lnTo>
                      <a:pt x="0" y="0"/>
                    </a:lnTo>
                    <a:cubicBezTo>
                      <a:pt x="801" y="2002"/>
                      <a:pt x="1939" y="3246"/>
                      <a:pt x="1939" y="3246"/>
                    </a:cubicBezTo>
                    <a:cubicBezTo>
                      <a:pt x="2466" y="2529"/>
                      <a:pt x="2909" y="1834"/>
                      <a:pt x="3162" y="1054"/>
                    </a:cubicBezTo>
                    <a:cubicBezTo>
                      <a:pt x="2108" y="696"/>
                      <a:pt x="1054" y="33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3" name="Google Shape;10383;p62"/>
              <p:cNvSpPr/>
              <p:nvPr/>
            </p:nvSpPr>
            <p:spPr>
              <a:xfrm flipH="1">
                <a:off x="8098028" y="917685"/>
                <a:ext cx="69593" cy="378780"/>
              </a:xfrm>
              <a:custGeom>
                <a:avLst/>
                <a:gdLst/>
                <a:ahLst/>
                <a:cxnLst/>
                <a:rect l="l" t="t" r="r" b="b"/>
                <a:pathLst>
                  <a:path w="2552" h="13890" extrusionOk="0">
                    <a:moveTo>
                      <a:pt x="1856" y="0"/>
                    </a:moveTo>
                    <a:cubicBezTo>
                      <a:pt x="1856" y="0"/>
                      <a:pt x="1856" y="0"/>
                      <a:pt x="1856" y="0"/>
                    </a:cubicBezTo>
                    <a:lnTo>
                      <a:pt x="1856" y="0"/>
                    </a:lnTo>
                    <a:close/>
                    <a:moveTo>
                      <a:pt x="1856" y="0"/>
                    </a:moveTo>
                    <a:cubicBezTo>
                      <a:pt x="1856" y="39"/>
                      <a:pt x="1856" y="78"/>
                      <a:pt x="1855" y="115"/>
                    </a:cubicBezTo>
                    <a:lnTo>
                      <a:pt x="1855" y="115"/>
                    </a:lnTo>
                    <a:cubicBezTo>
                      <a:pt x="1855" y="105"/>
                      <a:pt x="1856" y="94"/>
                      <a:pt x="1856" y="85"/>
                    </a:cubicBezTo>
                    <a:lnTo>
                      <a:pt x="1856" y="0"/>
                    </a:lnTo>
                    <a:close/>
                    <a:moveTo>
                      <a:pt x="1" y="0"/>
                    </a:moveTo>
                    <a:cubicBezTo>
                      <a:pt x="1" y="970"/>
                      <a:pt x="1" y="1939"/>
                      <a:pt x="85" y="2993"/>
                    </a:cubicBezTo>
                    <a:cubicBezTo>
                      <a:pt x="683" y="3158"/>
                      <a:pt x="1300" y="3343"/>
                      <a:pt x="1978" y="3509"/>
                    </a:cubicBezTo>
                    <a:lnTo>
                      <a:pt x="1978" y="3509"/>
                    </a:lnTo>
                    <a:cubicBezTo>
                      <a:pt x="1618" y="2315"/>
                      <a:pt x="1223" y="1581"/>
                      <a:pt x="1223" y="1581"/>
                    </a:cubicBezTo>
                    <a:cubicBezTo>
                      <a:pt x="1223" y="1581"/>
                      <a:pt x="1568" y="1006"/>
                      <a:pt x="1749" y="527"/>
                    </a:cubicBezTo>
                    <a:lnTo>
                      <a:pt x="1749" y="527"/>
                    </a:lnTo>
                    <a:cubicBezTo>
                      <a:pt x="1749" y="527"/>
                      <a:pt x="1750" y="527"/>
                      <a:pt x="1750" y="527"/>
                    </a:cubicBezTo>
                    <a:cubicBezTo>
                      <a:pt x="1834" y="393"/>
                      <a:pt x="1851" y="259"/>
                      <a:pt x="1855" y="115"/>
                    </a:cubicBezTo>
                    <a:lnTo>
                      <a:pt x="1855" y="115"/>
                    </a:lnTo>
                    <a:cubicBezTo>
                      <a:pt x="1848" y="227"/>
                      <a:pt x="1807" y="372"/>
                      <a:pt x="1749" y="527"/>
                    </a:cubicBezTo>
                    <a:lnTo>
                      <a:pt x="1749" y="527"/>
                    </a:lnTo>
                    <a:cubicBezTo>
                      <a:pt x="1138" y="358"/>
                      <a:pt x="612" y="190"/>
                      <a:pt x="1" y="0"/>
                    </a:cubicBezTo>
                    <a:close/>
                    <a:moveTo>
                      <a:pt x="1666" y="5796"/>
                    </a:moveTo>
                    <a:cubicBezTo>
                      <a:pt x="1856" y="5796"/>
                      <a:pt x="1940" y="5881"/>
                      <a:pt x="1940" y="5986"/>
                    </a:cubicBezTo>
                    <a:cubicBezTo>
                      <a:pt x="1940" y="6155"/>
                      <a:pt x="1856" y="6239"/>
                      <a:pt x="1666" y="6239"/>
                    </a:cubicBezTo>
                    <a:cubicBezTo>
                      <a:pt x="1582" y="6239"/>
                      <a:pt x="1497" y="6155"/>
                      <a:pt x="1497" y="5986"/>
                    </a:cubicBezTo>
                    <a:cubicBezTo>
                      <a:pt x="1497" y="5881"/>
                      <a:pt x="1582" y="5796"/>
                      <a:pt x="1666" y="5796"/>
                    </a:cubicBezTo>
                    <a:close/>
                    <a:moveTo>
                      <a:pt x="1978" y="3509"/>
                    </a:moveTo>
                    <a:lnTo>
                      <a:pt x="1978" y="3509"/>
                    </a:lnTo>
                    <a:cubicBezTo>
                      <a:pt x="2151" y="4085"/>
                      <a:pt x="2316" y="4769"/>
                      <a:pt x="2424" y="5529"/>
                    </a:cubicBezTo>
                    <a:lnTo>
                      <a:pt x="2424" y="5529"/>
                    </a:lnTo>
                    <a:cubicBezTo>
                      <a:pt x="1638" y="5257"/>
                      <a:pt x="872" y="4927"/>
                      <a:pt x="85" y="4658"/>
                    </a:cubicBezTo>
                    <a:lnTo>
                      <a:pt x="85" y="5354"/>
                    </a:lnTo>
                    <a:lnTo>
                      <a:pt x="169" y="5354"/>
                    </a:lnTo>
                    <a:cubicBezTo>
                      <a:pt x="275" y="5354"/>
                      <a:pt x="359" y="5459"/>
                      <a:pt x="359" y="5628"/>
                    </a:cubicBezTo>
                    <a:cubicBezTo>
                      <a:pt x="359" y="5712"/>
                      <a:pt x="275" y="5796"/>
                      <a:pt x="169" y="5796"/>
                    </a:cubicBezTo>
                    <a:lnTo>
                      <a:pt x="85" y="5796"/>
                    </a:lnTo>
                    <a:lnTo>
                      <a:pt x="85" y="6513"/>
                    </a:lnTo>
                    <a:cubicBezTo>
                      <a:pt x="970" y="6850"/>
                      <a:pt x="1750" y="7208"/>
                      <a:pt x="2550" y="7461"/>
                    </a:cubicBezTo>
                    <a:lnTo>
                      <a:pt x="2550" y="7461"/>
                    </a:lnTo>
                    <a:cubicBezTo>
                      <a:pt x="2551" y="7405"/>
                      <a:pt x="2551" y="7349"/>
                      <a:pt x="2551" y="7293"/>
                    </a:cubicBezTo>
                    <a:cubicBezTo>
                      <a:pt x="2551" y="6672"/>
                      <a:pt x="2503" y="6080"/>
                      <a:pt x="2424" y="5529"/>
                    </a:cubicBezTo>
                    <a:lnTo>
                      <a:pt x="2424" y="5529"/>
                    </a:lnTo>
                    <a:cubicBezTo>
                      <a:pt x="2438" y="5534"/>
                      <a:pt x="2453" y="5538"/>
                      <a:pt x="2467" y="5543"/>
                    </a:cubicBezTo>
                    <a:cubicBezTo>
                      <a:pt x="2277" y="4742"/>
                      <a:pt x="2193" y="4131"/>
                      <a:pt x="2024" y="3520"/>
                    </a:cubicBezTo>
                    <a:cubicBezTo>
                      <a:pt x="2009" y="3516"/>
                      <a:pt x="1993" y="3513"/>
                      <a:pt x="1978" y="3509"/>
                    </a:cubicBezTo>
                    <a:close/>
                    <a:moveTo>
                      <a:pt x="1413" y="9927"/>
                    </a:moveTo>
                    <a:cubicBezTo>
                      <a:pt x="1497" y="9927"/>
                      <a:pt x="1666" y="10011"/>
                      <a:pt x="1666" y="10201"/>
                    </a:cubicBezTo>
                    <a:cubicBezTo>
                      <a:pt x="1666" y="10285"/>
                      <a:pt x="1497" y="10370"/>
                      <a:pt x="1413" y="10370"/>
                    </a:cubicBezTo>
                    <a:cubicBezTo>
                      <a:pt x="1329" y="10370"/>
                      <a:pt x="1223" y="10285"/>
                      <a:pt x="1223" y="10201"/>
                    </a:cubicBezTo>
                    <a:cubicBezTo>
                      <a:pt x="1223" y="10011"/>
                      <a:pt x="1329" y="9927"/>
                      <a:pt x="1413" y="9927"/>
                    </a:cubicBezTo>
                    <a:close/>
                    <a:moveTo>
                      <a:pt x="2550" y="7461"/>
                    </a:moveTo>
                    <a:lnTo>
                      <a:pt x="2550" y="7461"/>
                    </a:lnTo>
                    <a:cubicBezTo>
                      <a:pt x="2544" y="7970"/>
                      <a:pt x="2509" y="8495"/>
                      <a:pt x="2436" y="9032"/>
                    </a:cubicBezTo>
                    <a:lnTo>
                      <a:pt x="2436" y="9032"/>
                    </a:lnTo>
                    <a:cubicBezTo>
                      <a:pt x="1646" y="8782"/>
                      <a:pt x="877" y="8512"/>
                      <a:pt x="169" y="8262"/>
                    </a:cubicBezTo>
                    <a:lnTo>
                      <a:pt x="169" y="9485"/>
                    </a:lnTo>
                    <a:cubicBezTo>
                      <a:pt x="275" y="9569"/>
                      <a:pt x="359" y="9674"/>
                      <a:pt x="359" y="9759"/>
                    </a:cubicBezTo>
                    <a:cubicBezTo>
                      <a:pt x="359" y="9843"/>
                      <a:pt x="275" y="9927"/>
                      <a:pt x="169" y="9927"/>
                    </a:cubicBezTo>
                    <a:lnTo>
                      <a:pt x="169" y="11255"/>
                    </a:lnTo>
                    <a:cubicBezTo>
                      <a:pt x="696" y="11424"/>
                      <a:pt x="1223" y="11592"/>
                      <a:pt x="1666" y="11782"/>
                    </a:cubicBezTo>
                    <a:cubicBezTo>
                      <a:pt x="1413" y="12477"/>
                      <a:pt x="1055" y="13173"/>
                      <a:pt x="612" y="13889"/>
                    </a:cubicBezTo>
                    <a:cubicBezTo>
                      <a:pt x="1693" y="12230"/>
                      <a:pt x="2224" y="10582"/>
                      <a:pt x="2436" y="9032"/>
                    </a:cubicBezTo>
                    <a:lnTo>
                      <a:pt x="2436" y="9032"/>
                    </a:lnTo>
                    <a:cubicBezTo>
                      <a:pt x="2446" y="9035"/>
                      <a:pt x="2456" y="9039"/>
                      <a:pt x="2467" y="9042"/>
                    </a:cubicBezTo>
                    <a:cubicBezTo>
                      <a:pt x="2551" y="8515"/>
                      <a:pt x="2551" y="7988"/>
                      <a:pt x="2551" y="7461"/>
                    </a:cubicBezTo>
                    <a:cubicBezTo>
                      <a:pt x="2551" y="7461"/>
                      <a:pt x="2550" y="7461"/>
                      <a:pt x="2550" y="74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4" name="Google Shape;10384;p62"/>
              <p:cNvSpPr/>
              <p:nvPr/>
            </p:nvSpPr>
            <p:spPr>
              <a:xfrm flipH="1">
                <a:off x="8122189" y="1188395"/>
                <a:ext cx="12081" cy="12081"/>
              </a:xfrm>
              <a:custGeom>
                <a:avLst/>
                <a:gdLst/>
                <a:ahLst/>
                <a:cxnLst/>
                <a:rect l="l" t="t" r="r" b="b"/>
                <a:pathLst>
                  <a:path w="443" h="443" extrusionOk="0">
                    <a:moveTo>
                      <a:pt x="190" y="0"/>
                    </a:moveTo>
                    <a:cubicBezTo>
                      <a:pt x="106" y="0"/>
                      <a:pt x="0" y="84"/>
                      <a:pt x="0" y="274"/>
                    </a:cubicBezTo>
                    <a:cubicBezTo>
                      <a:pt x="0" y="358"/>
                      <a:pt x="106" y="443"/>
                      <a:pt x="190" y="443"/>
                    </a:cubicBezTo>
                    <a:cubicBezTo>
                      <a:pt x="274" y="443"/>
                      <a:pt x="443" y="358"/>
                      <a:pt x="443" y="274"/>
                    </a:cubicBezTo>
                    <a:cubicBezTo>
                      <a:pt x="443" y="84"/>
                      <a:pt x="274" y="0"/>
                      <a:pt x="190" y="0"/>
                    </a:cubicBezTo>
                    <a:close/>
                  </a:path>
                </a:pathLst>
              </a:custGeom>
              <a:solidFill>
                <a:srgbClr val="EC7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5" name="Google Shape;10385;p62"/>
              <p:cNvSpPr/>
              <p:nvPr/>
            </p:nvSpPr>
            <p:spPr>
              <a:xfrm flipH="1">
                <a:off x="8157803" y="1176314"/>
                <a:ext cx="5209" cy="12108"/>
              </a:xfrm>
              <a:custGeom>
                <a:avLst/>
                <a:gdLst/>
                <a:ahLst/>
                <a:cxnLst/>
                <a:rect l="l" t="t" r="r" b="b"/>
                <a:pathLst>
                  <a:path w="191" h="444" extrusionOk="0">
                    <a:moveTo>
                      <a:pt x="0" y="1"/>
                    </a:moveTo>
                    <a:lnTo>
                      <a:pt x="0" y="443"/>
                    </a:lnTo>
                    <a:cubicBezTo>
                      <a:pt x="106" y="443"/>
                      <a:pt x="190" y="359"/>
                      <a:pt x="190" y="275"/>
                    </a:cubicBezTo>
                    <a:cubicBezTo>
                      <a:pt x="190" y="190"/>
                      <a:pt x="106" y="85"/>
                      <a:pt x="0" y="1"/>
                    </a:cubicBezTo>
                    <a:close/>
                  </a:path>
                </a:pathLst>
              </a:custGeom>
              <a:solidFill>
                <a:srgbClr val="EC7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6" name="Google Shape;10386;p62"/>
              <p:cNvSpPr/>
              <p:nvPr/>
            </p:nvSpPr>
            <p:spPr>
              <a:xfrm flipH="1">
                <a:off x="8100346" y="999305"/>
                <a:ext cx="64957" cy="69566"/>
              </a:xfrm>
              <a:custGeom>
                <a:avLst/>
                <a:gdLst/>
                <a:ahLst/>
                <a:cxnLst/>
                <a:rect l="l" t="t" r="r" b="b"/>
                <a:pathLst>
                  <a:path w="2382" h="2551" extrusionOk="0">
                    <a:moveTo>
                      <a:pt x="0" y="0"/>
                    </a:moveTo>
                    <a:lnTo>
                      <a:pt x="0" y="1665"/>
                    </a:lnTo>
                    <a:cubicBezTo>
                      <a:pt x="801" y="1939"/>
                      <a:pt x="1581" y="2276"/>
                      <a:pt x="2382" y="2550"/>
                    </a:cubicBezTo>
                    <a:cubicBezTo>
                      <a:pt x="2192" y="1749"/>
                      <a:pt x="2108" y="1138"/>
                      <a:pt x="1939" y="527"/>
                    </a:cubicBezTo>
                    <a:cubicBezTo>
                      <a:pt x="1244" y="358"/>
                      <a:pt x="611" y="169"/>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7" name="Google Shape;10387;p62"/>
              <p:cNvSpPr/>
              <p:nvPr/>
            </p:nvSpPr>
            <p:spPr>
              <a:xfrm flipH="1">
                <a:off x="8117008" y="910786"/>
                <a:ext cx="50613" cy="21298"/>
              </a:xfrm>
              <a:custGeom>
                <a:avLst/>
                <a:gdLst/>
                <a:ahLst/>
                <a:cxnLst/>
                <a:rect l="l" t="t" r="r" b="b"/>
                <a:pathLst>
                  <a:path w="1856" h="781" extrusionOk="0">
                    <a:moveTo>
                      <a:pt x="1" y="0"/>
                    </a:moveTo>
                    <a:lnTo>
                      <a:pt x="1" y="253"/>
                    </a:lnTo>
                    <a:cubicBezTo>
                      <a:pt x="612" y="443"/>
                      <a:pt x="1139" y="612"/>
                      <a:pt x="1750" y="780"/>
                    </a:cubicBezTo>
                    <a:cubicBezTo>
                      <a:pt x="1856" y="612"/>
                      <a:pt x="1856" y="443"/>
                      <a:pt x="1856" y="253"/>
                    </a:cubicBezTo>
                    <a:cubicBezTo>
                      <a:pt x="1856" y="169"/>
                      <a:pt x="1666" y="169"/>
                      <a:pt x="1497" y="85"/>
                    </a:cubicBezTo>
                    <a:cubicBezTo>
                      <a:pt x="1139" y="0"/>
                      <a:pt x="696" y="0"/>
                      <a:pt x="2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62"/>
              <p:cNvSpPr/>
              <p:nvPr/>
            </p:nvSpPr>
            <p:spPr>
              <a:xfrm flipH="1">
                <a:off x="8150904" y="1291257"/>
                <a:ext cx="9245" cy="5209"/>
              </a:xfrm>
              <a:custGeom>
                <a:avLst/>
                <a:gdLst/>
                <a:ahLst/>
                <a:cxnLst/>
                <a:rect l="l" t="t" r="r" b="b"/>
                <a:pathLst>
                  <a:path w="339" h="191" extrusionOk="0">
                    <a:moveTo>
                      <a:pt x="254" y="190"/>
                    </a:moveTo>
                    <a:lnTo>
                      <a:pt x="254" y="190"/>
                    </a:lnTo>
                    <a:lnTo>
                      <a:pt x="254" y="190"/>
                    </a:lnTo>
                    <a:close/>
                    <a:moveTo>
                      <a:pt x="338" y="190"/>
                    </a:moveTo>
                    <a:lnTo>
                      <a:pt x="254" y="190"/>
                    </a:lnTo>
                    <a:lnTo>
                      <a:pt x="338" y="190"/>
                    </a:lnTo>
                    <a:close/>
                    <a:moveTo>
                      <a:pt x="1" y="1"/>
                    </a:moveTo>
                    <a:lnTo>
                      <a:pt x="1" y="1"/>
                    </a:lnTo>
                    <a:lnTo>
                      <a:pt x="1" y="85"/>
                    </a:lnTo>
                    <a:close/>
                  </a:path>
                </a:pathLst>
              </a:custGeom>
              <a:solidFill>
                <a:srgbClr val="BE1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9" name="Google Shape;10389;p62"/>
              <p:cNvSpPr/>
              <p:nvPr/>
            </p:nvSpPr>
            <p:spPr>
              <a:xfrm flipH="1">
                <a:off x="8155513" y="1298729"/>
                <a:ext cx="27" cy="27"/>
              </a:xfrm>
              <a:custGeom>
                <a:avLst/>
                <a:gdLst/>
                <a:ahLst/>
                <a:cxnLst/>
                <a:rect l="l" t="t" r="r" b="b"/>
                <a:pathLst>
                  <a:path w="1" h="1" extrusionOk="0">
                    <a:moveTo>
                      <a:pt x="0" y="1"/>
                    </a:moveTo>
                    <a:lnTo>
                      <a:pt x="0" y="1"/>
                    </a:lnTo>
                    <a:close/>
                  </a:path>
                </a:pathLst>
              </a:custGeom>
              <a:solidFill>
                <a:srgbClr val="BE1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0" name="Google Shape;10390;p62"/>
              <p:cNvSpPr/>
              <p:nvPr/>
            </p:nvSpPr>
            <p:spPr>
              <a:xfrm flipH="1">
                <a:off x="8114717" y="1075742"/>
                <a:ext cx="12081" cy="12081"/>
              </a:xfrm>
              <a:custGeom>
                <a:avLst/>
                <a:gdLst/>
                <a:ahLst/>
                <a:cxnLst/>
                <a:rect l="l" t="t" r="r" b="b"/>
                <a:pathLst>
                  <a:path w="443" h="443" extrusionOk="0">
                    <a:moveTo>
                      <a:pt x="169" y="0"/>
                    </a:moveTo>
                    <a:cubicBezTo>
                      <a:pt x="85" y="0"/>
                      <a:pt x="0" y="85"/>
                      <a:pt x="0" y="190"/>
                    </a:cubicBezTo>
                    <a:cubicBezTo>
                      <a:pt x="0" y="359"/>
                      <a:pt x="85" y="443"/>
                      <a:pt x="169" y="443"/>
                    </a:cubicBezTo>
                    <a:cubicBezTo>
                      <a:pt x="359" y="443"/>
                      <a:pt x="443" y="359"/>
                      <a:pt x="443" y="190"/>
                    </a:cubicBezTo>
                    <a:cubicBezTo>
                      <a:pt x="443" y="85"/>
                      <a:pt x="359" y="0"/>
                      <a:pt x="169" y="0"/>
                    </a:cubicBezTo>
                    <a:close/>
                  </a:path>
                </a:pathLst>
              </a:custGeom>
              <a:solidFill>
                <a:srgbClr val="EC7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1" name="Google Shape;10391;p62"/>
              <p:cNvSpPr/>
              <p:nvPr/>
            </p:nvSpPr>
            <p:spPr>
              <a:xfrm flipH="1">
                <a:off x="8157803" y="1063662"/>
                <a:ext cx="7499" cy="12108"/>
              </a:xfrm>
              <a:custGeom>
                <a:avLst/>
                <a:gdLst/>
                <a:ahLst/>
                <a:cxnLst/>
                <a:rect l="l" t="t" r="r" b="b"/>
                <a:pathLst>
                  <a:path w="275" h="444" extrusionOk="0">
                    <a:moveTo>
                      <a:pt x="0" y="1"/>
                    </a:moveTo>
                    <a:lnTo>
                      <a:pt x="0" y="443"/>
                    </a:lnTo>
                    <a:lnTo>
                      <a:pt x="84" y="443"/>
                    </a:lnTo>
                    <a:cubicBezTo>
                      <a:pt x="190" y="443"/>
                      <a:pt x="274" y="359"/>
                      <a:pt x="274" y="275"/>
                    </a:cubicBezTo>
                    <a:cubicBezTo>
                      <a:pt x="274" y="106"/>
                      <a:pt x="190" y="1"/>
                      <a:pt x="84" y="1"/>
                    </a:cubicBezTo>
                    <a:close/>
                  </a:path>
                </a:pathLst>
              </a:custGeom>
              <a:solidFill>
                <a:srgbClr val="EC7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62"/>
              <p:cNvSpPr/>
              <p:nvPr/>
            </p:nvSpPr>
            <p:spPr>
              <a:xfrm flipH="1">
                <a:off x="8098028" y="1095268"/>
                <a:ext cx="67275" cy="68993"/>
              </a:xfrm>
              <a:custGeom>
                <a:avLst/>
                <a:gdLst/>
                <a:ahLst/>
                <a:cxnLst/>
                <a:rect l="l" t="t" r="r" b="b"/>
                <a:pathLst>
                  <a:path w="2467" h="2530" extrusionOk="0">
                    <a:moveTo>
                      <a:pt x="0" y="1"/>
                    </a:moveTo>
                    <a:cubicBezTo>
                      <a:pt x="0" y="612"/>
                      <a:pt x="0" y="1223"/>
                      <a:pt x="84" y="1750"/>
                    </a:cubicBezTo>
                    <a:cubicBezTo>
                      <a:pt x="801" y="2003"/>
                      <a:pt x="1581" y="2277"/>
                      <a:pt x="2382" y="2530"/>
                    </a:cubicBezTo>
                    <a:cubicBezTo>
                      <a:pt x="2466" y="2003"/>
                      <a:pt x="2466" y="1476"/>
                      <a:pt x="2466" y="949"/>
                    </a:cubicBezTo>
                    <a:cubicBezTo>
                      <a:pt x="1665" y="696"/>
                      <a:pt x="885" y="33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62"/>
              <p:cNvSpPr/>
              <p:nvPr/>
            </p:nvSpPr>
            <p:spPr>
              <a:xfrm flipH="1">
                <a:off x="8122189" y="1224582"/>
                <a:ext cx="40823" cy="74174"/>
              </a:xfrm>
              <a:custGeom>
                <a:avLst/>
                <a:gdLst/>
                <a:ahLst/>
                <a:cxnLst/>
                <a:rect l="l" t="t" r="r" b="b"/>
                <a:pathLst>
                  <a:path w="1497" h="2720" extrusionOk="0">
                    <a:moveTo>
                      <a:pt x="0" y="1"/>
                    </a:moveTo>
                    <a:cubicBezTo>
                      <a:pt x="0" y="865"/>
                      <a:pt x="106" y="1666"/>
                      <a:pt x="106" y="2446"/>
                    </a:cubicBezTo>
                    <a:lnTo>
                      <a:pt x="106" y="2530"/>
                    </a:lnTo>
                    <a:lnTo>
                      <a:pt x="274" y="2720"/>
                    </a:lnTo>
                    <a:cubicBezTo>
                      <a:pt x="359" y="2720"/>
                      <a:pt x="359" y="2635"/>
                      <a:pt x="359" y="2635"/>
                    </a:cubicBezTo>
                    <a:lnTo>
                      <a:pt x="443" y="2635"/>
                    </a:lnTo>
                    <a:cubicBezTo>
                      <a:pt x="886" y="1919"/>
                      <a:pt x="1244" y="1223"/>
                      <a:pt x="1497" y="528"/>
                    </a:cubicBezTo>
                    <a:cubicBezTo>
                      <a:pt x="1054" y="338"/>
                      <a:pt x="527" y="17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4" name="Google Shape;10394;p62"/>
              <p:cNvSpPr/>
              <p:nvPr/>
            </p:nvSpPr>
            <p:spPr>
              <a:xfrm flipH="1">
                <a:off x="8196309" y="1049290"/>
                <a:ext cx="12108" cy="12108"/>
              </a:xfrm>
              <a:custGeom>
                <a:avLst/>
                <a:gdLst/>
                <a:ahLst/>
                <a:cxnLst/>
                <a:rect l="l" t="t" r="r" b="b"/>
                <a:pathLst>
                  <a:path w="444" h="444" extrusionOk="0">
                    <a:moveTo>
                      <a:pt x="274" y="1"/>
                    </a:moveTo>
                    <a:cubicBezTo>
                      <a:pt x="85" y="1"/>
                      <a:pt x="0" y="106"/>
                      <a:pt x="0" y="190"/>
                    </a:cubicBezTo>
                    <a:cubicBezTo>
                      <a:pt x="0" y="359"/>
                      <a:pt x="85" y="443"/>
                      <a:pt x="274" y="443"/>
                    </a:cubicBezTo>
                    <a:cubicBezTo>
                      <a:pt x="359" y="443"/>
                      <a:pt x="443" y="359"/>
                      <a:pt x="443" y="190"/>
                    </a:cubicBezTo>
                    <a:cubicBezTo>
                      <a:pt x="443" y="106"/>
                      <a:pt x="359" y="1"/>
                      <a:pt x="274" y="1"/>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5" name="Google Shape;10395;p62"/>
              <p:cNvSpPr/>
              <p:nvPr/>
            </p:nvSpPr>
            <p:spPr>
              <a:xfrm flipH="1">
                <a:off x="8196309" y="1164233"/>
                <a:ext cx="12108" cy="12108"/>
              </a:xfrm>
              <a:custGeom>
                <a:avLst/>
                <a:gdLst/>
                <a:ahLst/>
                <a:cxnLst/>
                <a:rect l="l" t="t" r="r" b="b"/>
                <a:pathLst>
                  <a:path w="444" h="444" extrusionOk="0">
                    <a:moveTo>
                      <a:pt x="274" y="1"/>
                    </a:moveTo>
                    <a:cubicBezTo>
                      <a:pt x="85" y="1"/>
                      <a:pt x="0" y="191"/>
                      <a:pt x="0" y="275"/>
                    </a:cubicBezTo>
                    <a:cubicBezTo>
                      <a:pt x="0" y="359"/>
                      <a:pt x="85" y="444"/>
                      <a:pt x="274" y="444"/>
                    </a:cubicBezTo>
                    <a:cubicBezTo>
                      <a:pt x="359" y="444"/>
                      <a:pt x="443" y="359"/>
                      <a:pt x="443" y="275"/>
                    </a:cubicBezTo>
                    <a:cubicBezTo>
                      <a:pt x="443" y="191"/>
                      <a:pt x="359" y="1"/>
                      <a:pt x="274" y="1"/>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96" name="Google Shape;10396;p62"/>
            <p:cNvSpPr/>
            <p:nvPr/>
          </p:nvSpPr>
          <p:spPr>
            <a:xfrm flipH="1">
              <a:off x="2929926" y="1174023"/>
              <a:ext cx="12108" cy="16689"/>
            </a:xfrm>
            <a:custGeom>
              <a:avLst/>
              <a:gdLst/>
              <a:ahLst/>
              <a:cxnLst/>
              <a:rect l="l" t="t" r="r" b="b"/>
              <a:pathLst>
                <a:path w="444" h="612" extrusionOk="0">
                  <a:moveTo>
                    <a:pt x="1" y="0"/>
                  </a:moveTo>
                  <a:lnTo>
                    <a:pt x="1" y="0"/>
                  </a:lnTo>
                  <a:cubicBezTo>
                    <a:pt x="170" y="359"/>
                    <a:pt x="338" y="527"/>
                    <a:pt x="444" y="611"/>
                  </a:cubicBezTo>
                  <a:cubicBezTo>
                    <a:pt x="338" y="527"/>
                    <a:pt x="170" y="359"/>
                    <a:pt x="1" y="0"/>
                  </a:cubicBezTo>
                  <a:close/>
                </a:path>
              </a:pathLst>
            </a:custGeom>
            <a:solidFill>
              <a:srgbClr val="BE1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7" name="Google Shape;10397;p62"/>
            <p:cNvGrpSpPr/>
            <p:nvPr/>
          </p:nvGrpSpPr>
          <p:grpSpPr>
            <a:xfrm>
              <a:off x="1198527" y="-9817"/>
              <a:ext cx="208070" cy="971930"/>
              <a:chOff x="1236627" y="18758"/>
              <a:chExt cx="208070" cy="971930"/>
            </a:xfrm>
          </p:grpSpPr>
          <p:sp>
            <p:nvSpPr>
              <p:cNvPr id="10398" name="Google Shape;10398;p62"/>
              <p:cNvSpPr/>
              <p:nvPr/>
            </p:nvSpPr>
            <p:spPr>
              <a:xfrm flipH="1">
                <a:off x="1332590" y="18758"/>
                <a:ext cx="9245" cy="694321"/>
              </a:xfrm>
              <a:custGeom>
                <a:avLst/>
                <a:gdLst/>
                <a:ahLst/>
                <a:cxnLst/>
                <a:rect l="l" t="t" r="r" b="b"/>
                <a:pathLst>
                  <a:path w="339" h="25461" extrusionOk="0">
                    <a:moveTo>
                      <a:pt x="1" y="1"/>
                    </a:moveTo>
                    <a:lnTo>
                      <a:pt x="1" y="25461"/>
                    </a:lnTo>
                    <a:lnTo>
                      <a:pt x="338" y="25461"/>
                    </a:lnTo>
                    <a:lnTo>
                      <a:pt x="3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9" name="Google Shape;10399;p62"/>
              <p:cNvSpPr/>
              <p:nvPr/>
            </p:nvSpPr>
            <p:spPr>
              <a:xfrm flipH="1">
                <a:off x="1236627" y="664920"/>
                <a:ext cx="208070" cy="325767"/>
              </a:xfrm>
              <a:custGeom>
                <a:avLst/>
                <a:gdLst/>
                <a:ahLst/>
                <a:cxnLst/>
                <a:rect l="l" t="t" r="r" b="b"/>
                <a:pathLst>
                  <a:path w="7630" h="11946" extrusionOk="0">
                    <a:moveTo>
                      <a:pt x="4013" y="1"/>
                    </a:moveTo>
                    <a:cubicBezTo>
                      <a:pt x="3351" y="1"/>
                      <a:pt x="2666" y="90"/>
                      <a:pt x="2529" y="269"/>
                    </a:cubicBezTo>
                    <a:cubicBezTo>
                      <a:pt x="2361" y="628"/>
                      <a:pt x="2972" y="1597"/>
                      <a:pt x="2972" y="1597"/>
                    </a:cubicBezTo>
                    <a:cubicBezTo>
                      <a:pt x="0" y="7477"/>
                      <a:pt x="4216" y="11945"/>
                      <a:pt x="4216" y="11945"/>
                    </a:cubicBezTo>
                    <a:cubicBezTo>
                      <a:pt x="7630" y="6866"/>
                      <a:pt x="4827" y="1597"/>
                      <a:pt x="4827" y="1597"/>
                    </a:cubicBezTo>
                    <a:cubicBezTo>
                      <a:pt x="4827" y="1597"/>
                      <a:pt x="5354" y="628"/>
                      <a:pt x="5354" y="269"/>
                    </a:cubicBezTo>
                    <a:cubicBezTo>
                      <a:pt x="5311" y="90"/>
                      <a:pt x="4674" y="1"/>
                      <a:pt x="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0" name="Google Shape;10400;p62"/>
              <p:cNvSpPr/>
              <p:nvPr/>
            </p:nvSpPr>
            <p:spPr>
              <a:xfrm flipH="1">
                <a:off x="1298693" y="664920"/>
                <a:ext cx="83937" cy="91273"/>
              </a:xfrm>
              <a:custGeom>
                <a:avLst/>
                <a:gdLst/>
                <a:ahLst/>
                <a:cxnLst/>
                <a:rect l="l" t="t" r="r" b="b"/>
                <a:pathLst>
                  <a:path w="3078" h="3347" extrusionOk="0">
                    <a:moveTo>
                      <a:pt x="1737" y="1"/>
                    </a:moveTo>
                    <a:cubicBezTo>
                      <a:pt x="1075" y="1"/>
                      <a:pt x="390" y="90"/>
                      <a:pt x="253" y="269"/>
                    </a:cubicBezTo>
                    <a:cubicBezTo>
                      <a:pt x="85" y="628"/>
                      <a:pt x="696" y="1597"/>
                      <a:pt x="696" y="1597"/>
                    </a:cubicBezTo>
                    <a:cubicBezTo>
                      <a:pt x="443" y="2208"/>
                      <a:pt x="169" y="2735"/>
                      <a:pt x="1" y="3346"/>
                    </a:cubicBezTo>
                    <a:cubicBezTo>
                      <a:pt x="970" y="2988"/>
                      <a:pt x="1940" y="2735"/>
                      <a:pt x="2888" y="2377"/>
                    </a:cubicBezTo>
                    <a:cubicBezTo>
                      <a:pt x="2719" y="1850"/>
                      <a:pt x="2551" y="1597"/>
                      <a:pt x="2551" y="1597"/>
                    </a:cubicBezTo>
                    <a:cubicBezTo>
                      <a:pt x="2551" y="1597"/>
                      <a:pt x="3078" y="628"/>
                      <a:pt x="3078" y="269"/>
                    </a:cubicBezTo>
                    <a:cubicBezTo>
                      <a:pt x="3035" y="90"/>
                      <a:pt x="2398" y="1"/>
                      <a:pt x="17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1" name="Google Shape;10401;p62"/>
              <p:cNvSpPr/>
              <p:nvPr/>
            </p:nvSpPr>
            <p:spPr>
              <a:xfrm flipH="1">
                <a:off x="1284322" y="803861"/>
                <a:ext cx="108071" cy="77038"/>
              </a:xfrm>
              <a:custGeom>
                <a:avLst/>
                <a:gdLst/>
                <a:ahLst/>
                <a:cxnLst/>
                <a:rect l="l" t="t" r="r" b="b"/>
                <a:pathLst>
                  <a:path w="3963" h="2825" extrusionOk="0">
                    <a:moveTo>
                      <a:pt x="3963" y="1"/>
                    </a:moveTo>
                    <a:cubicBezTo>
                      <a:pt x="2635" y="443"/>
                      <a:pt x="1328" y="886"/>
                      <a:pt x="0" y="1329"/>
                    </a:cubicBezTo>
                    <a:cubicBezTo>
                      <a:pt x="0" y="1855"/>
                      <a:pt x="85" y="2298"/>
                      <a:pt x="274" y="2825"/>
                    </a:cubicBezTo>
                    <a:cubicBezTo>
                      <a:pt x="1497" y="2382"/>
                      <a:pt x="2719" y="1940"/>
                      <a:pt x="3963" y="1497"/>
                    </a:cubicBezTo>
                    <a:lnTo>
                      <a:pt x="39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2" name="Google Shape;10402;p62"/>
              <p:cNvSpPr/>
              <p:nvPr/>
            </p:nvSpPr>
            <p:spPr>
              <a:xfrm flipH="1">
                <a:off x="1300984" y="930885"/>
                <a:ext cx="57512" cy="59803"/>
              </a:xfrm>
              <a:custGeom>
                <a:avLst/>
                <a:gdLst/>
                <a:ahLst/>
                <a:cxnLst/>
                <a:rect l="l" t="t" r="r" b="b"/>
                <a:pathLst>
                  <a:path w="2109" h="2193" extrusionOk="0">
                    <a:moveTo>
                      <a:pt x="2108" y="1"/>
                    </a:moveTo>
                    <a:cubicBezTo>
                      <a:pt x="1392" y="275"/>
                      <a:pt x="696" y="527"/>
                      <a:pt x="1" y="801"/>
                    </a:cubicBezTo>
                    <a:cubicBezTo>
                      <a:pt x="528" y="1666"/>
                      <a:pt x="1055" y="2192"/>
                      <a:pt x="1055" y="2192"/>
                    </a:cubicBezTo>
                    <a:cubicBezTo>
                      <a:pt x="1476" y="1413"/>
                      <a:pt x="1834" y="696"/>
                      <a:pt x="21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3" name="Google Shape;10403;p62"/>
              <p:cNvSpPr/>
              <p:nvPr/>
            </p:nvSpPr>
            <p:spPr>
              <a:xfrm flipH="1">
                <a:off x="1284322" y="708470"/>
                <a:ext cx="57512" cy="282217"/>
              </a:xfrm>
              <a:custGeom>
                <a:avLst/>
                <a:gdLst/>
                <a:ahLst/>
                <a:cxnLst/>
                <a:rect l="l" t="t" r="r" b="b"/>
                <a:pathLst>
                  <a:path w="2109" h="10349" extrusionOk="0">
                    <a:moveTo>
                      <a:pt x="1055" y="0"/>
                    </a:moveTo>
                    <a:lnTo>
                      <a:pt x="1055" y="0"/>
                    </a:lnTo>
                    <a:cubicBezTo>
                      <a:pt x="1055" y="0"/>
                      <a:pt x="1204" y="283"/>
                      <a:pt x="1389" y="781"/>
                    </a:cubicBezTo>
                    <a:lnTo>
                      <a:pt x="1389" y="781"/>
                    </a:lnTo>
                    <a:cubicBezTo>
                      <a:pt x="1390" y="780"/>
                      <a:pt x="1391" y="780"/>
                      <a:pt x="1392" y="780"/>
                    </a:cubicBezTo>
                    <a:cubicBezTo>
                      <a:pt x="1223" y="253"/>
                      <a:pt x="1055" y="0"/>
                      <a:pt x="1055" y="0"/>
                    </a:cubicBezTo>
                    <a:close/>
                    <a:moveTo>
                      <a:pt x="1389" y="781"/>
                    </a:moveTo>
                    <a:cubicBezTo>
                      <a:pt x="1053" y="865"/>
                      <a:pt x="780" y="949"/>
                      <a:pt x="444" y="1138"/>
                    </a:cubicBezTo>
                    <a:cubicBezTo>
                      <a:pt x="444" y="2108"/>
                      <a:pt x="338" y="3056"/>
                      <a:pt x="254" y="4110"/>
                    </a:cubicBezTo>
                    <a:cubicBezTo>
                      <a:pt x="842" y="3948"/>
                      <a:pt x="1450" y="3707"/>
                      <a:pt x="2040" y="3520"/>
                    </a:cubicBezTo>
                    <a:lnTo>
                      <a:pt x="2040" y="3520"/>
                    </a:lnTo>
                    <a:cubicBezTo>
                      <a:pt x="2083" y="3907"/>
                      <a:pt x="2109" y="4315"/>
                      <a:pt x="2109" y="4742"/>
                    </a:cubicBezTo>
                    <a:lnTo>
                      <a:pt x="2109" y="3499"/>
                    </a:lnTo>
                    <a:cubicBezTo>
                      <a:pt x="2086" y="3506"/>
                      <a:pt x="2063" y="3513"/>
                      <a:pt x="2040" y="3520"/>
                    </a:cubicBezTo>
                    <a:lnTo>
                      <a:pt x="2040" y="3520"/>
                    </a:lnTo>
                    <a:cubicBezTo>
                      <a:pt x="1910" y="2359"/>
                      <a:pt x="1621" y="1402"/>
                      <a:pt x="1389" y="781"/>
                    </a:cubicBezTo>
                    <a:close/>
                    <a:moveTo>
                      <a:pt x="2109" y="4742"/>
                    </a:moveTo>
                    <a:cubicBezTo>
                      <a:pt x="2109" y="4827"/>
                      <a:pt x="2108" y="4911"/>
                      <a:pt x="2106" y="4996"/>
                    </a:cubicBezTo>
                    <a:lnTo>
                      <a:pt x="2106" y="4996"/>
                    </a:lnTo>
                    <a:cubicBezTo>
                      <a:pt x="2107" y="4996"/>
                      <a:pt x="2108" y="4996"/>
                      <a:pt x="2109" y="4995"/>
                    </a:cubicBezTo>
                    <a:lnTo>
                      <a:pt x="2109" y="4742"/>
                    </a:lnTo>
                    <a:close/>
                    <a:moveTo>
                      <a:pt x="2106" y="4996"/>
                    </a:moveTo>
                    <a:cubicBezTo>
                      <a:pt x="1496" y="5270"/>
                      <a:pt x="864" y="5438"/>
                      <a:pt x="170" y="5691"/>
                    </a:cubicBezTo>
                    <a:cubicBezTo>
                      <a:pt x="170" y="6660"/>
                      <a:pt x="85" y="7714"/>
                      <a:pt x="1" y="8683"/>
                    </a:cubicBezTo>
                    <a:cubicBezTo>
                      <a:pt x="528" y="8515"/>
                      <a:pt x="1055" y="8325"/>
                      <a:pt x="1497" y="8157"/>
                    </a:cubicBezTo>
                    <a:lnTo>
                      <a:pt x="1497" y="8157"/>
                    </a:lnTo>
                    <a:cubicBezTo>
                      <a:pt x="1223" y="8852"/>
                      <a:pt x="865" y="9569"/>
                      <a:pt x="444" y="10348"/>
                    </a:cubicBezTo>
                    <a:cubicBezTo>
                      <a:pt x="1687" y="8523"/>
                      <a:pt x="2072" y="6678"/>
                      <a:pt x="2106" y="49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4" name="Google Shape;10404;p62"/>
              <p:cNvSpPr/>
              <p:nvPr/>
            </p:nvSpPr>
            <p:spPr>
              <a:xfrm flipH="1">
                <a:off x="1284322" y="803861"/>
                <a:ext cx="52904" cy="59803"/>
              </a:xfrm>
              <a:custGeom>
                <a:avLst/>
                <a:gdLst/>
                <a:ahLst/>
                <a:cxnLst/>
                <a:rect l="l" t="t" r="r" b="b"/>
                <a:pathLst>
                  <a:path w="1940" h="2193" extrusionOk="0">
                    <a:moveTo>
                      <a:pt x="1940" y="1"/>
                    </a:moveTo>
                    <a:cubicBezTo>
                      <a:pt x="1328" y="190"/>
                      <a:pt x="696" y="443"/>
                      <a:pt x="85" y="612"/>
                    </a:cubicBezTo>
                    <a:cubicBezTo>
                      <a:pt x="85" y="1139"/>
                      <a:pt x="85" y="1666"/>
                      <a:pt x="1" y="2193"/>
                    </a:cubicBezTo>
                    <a:cubicBezTo>
                      <a:pt x="696" y="1940"/>
                      <a:pt x="1328" y="1771"/>
                      <a:pt x="1940" y="1497"/>
                    </a:cubicBezTo>
                    <a:lnTo>
                      <a:pt x="19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5" name="Google Shape;10405;p62"/>
              <p:cNvSpPr/>
              <p:nvPr/>
            </p:nvSpPr>
            <p:spPr>
              <a:xfrm flipH="1">
                <a:off x="1300984" y="930885"/>
                <a:ext cx="40850" cy="59803"/>
              </a:xfrm>
              <a:custGeom>
                <a:avLst/>
                <a:gdLst/>
                <a:ahLst/>
                <a:cxnLst/>
                <a:rect l="l" t="t" r="r" b="b"/>
                <a:pathLst>
                  <a:path w="1498" h="2193" extrusionOk="0">
                    <a:moveTo>
                      <a:pt x="1497" y="1"/>
                    </a:moveTo>
                    <a:lnTo>
                      <a:pt x="1497" y="1"/>
                    </a:lnTo>
                    <a:cubicBezTo>
                      <a:pt x="1055" y="169"/>
                      <a:pt x="528" y="359"/>
                      <a:pt x="1" y="527"/>
                    </a:cubicBezTo>
                    <a:lnTo>
                      <a:pt x="1" y="1581"/>
                    </a:lnTo>
                    <a:cubicBezTo>
                      <a:pt x="170" y="1940"/>
                      <a:pt x="338" y="2108"/>
                      <a:pt x="444" y="2192"/>
                    </a:cubicBezTo>
                    <a:cubicBezTo>
                      <a:pt x="865" y="1413"/>
                      <a:pt x="1223" y="696"/>
                      <a:pt x="1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06" name="Google Shape;10406;p62"/>
            <p:cNvGrpSpPr/>
            <p:nvPr/>
          </p:nvGrpSpPr>
          <p:grpSpPr>
            <a:xfrm>
              <a:off x="240008" y="-9817"/>
              <a:ext cx="481097" cy="2574424"/>
              <a:chOff x="278108" y="18758"/>
              <a:chExt cx="481097" cy="2574424"/>
            </a:xfrm>
          </p:grpSpPr>
          <p:sp>
            <p:nvSpPr>
              <p:cNvPr id="10407" name="Google Shape;10407;p62"/>
              <p:cNvSpPr/>
              <p:nvPr/>
            </p:nvSpPr>
            <p:spPr>
              <a:xfrm flipH="1">
                <a:off x="534446" y="18758"/>
                <a:ext cx="9217" cy="2293843"/>
              </a:xfrm>
              <a:custGeom>
                <a:avLst/>
                <a:gdLst/>
                <a:ahLst/>
                <a:cxnLst/>
                <a:rect l="l" t="t" r="r" b="b"/>
                <a:pathLst>
                  <a:path w="338" h="84116" extrusionOk="0">
                    <a:moveTo>
                      <a:pt x="0" y="1"/>
                    </a:moveTo>
                    <a:lnTo>
                      <a:pt x="0" y="84115"/>
                    </a:lnTo>
                    <a:lnTo>
                      <a:pt x="337" y="84115"/>
                    </a:lnTo>
                    <a:lnTo>
                      <a:pt x="3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62"/>
              <p:cNvSpPr/>
              <p:nvPr/>
            </p:nvSpPr>
            <p:spPr>
              <a:xfrm flipH="1">
                <a:off x="278108" y="2130301"/>
                <a:ext cx="481097" cy="462881"/>
              </a:xfrm>
              <a:custGeom>
                <a:avLst/>
                <a:gdLst/>
                <a:ahLst/>
                <a:cxnLst/>
                <a:rect l="l" t="t" r="r" b="b"/>
                <a:pathLst>
                  <a:path w="17642" h="16974" extrusionOk="0">
                    <a:moveTo>
                      <a:pt x="12878" y="0"/>
                    </a:moveTo>
                    <a:cubicBezTo>
                      <a:pt x="12435" y="0"/>
                      <a:pt x="11306" y="887"/>
                      <a:pt x="10265" y="1774"/>
                    </a:cubicBezTo>
                    <a:cubicBezTo>
                      <a:pt x="9211" y="2659"/>
                      <a:pt x="8241" y="3523"/>
                      <a:pt x="7989" y="3523"/>
                    </a:cubicBezTo>
                    <a:cubicBezTo>
                      <a:pt x="7494" y="3523"/>
                      <a:pt x="2974" y="1130"/>
                      <a:pt x="1982" y="1130"/>
                    </a:cubicBezTo>
                    <a:cubicBezTo>
                      <a:pt x="1917" y="1130"/>
                      <a:pt x="1867" y="1140"/>
                      <a:pt x="1834" y="1163"/>
                    </a:cubicBezTo>
                    <a:cubicBezTo>
                      <a:pt x="1392" y="1415"/>
                      <a:pt x="4553" y="7211"/>
                      <a:pt x="4553" y="7211"/>
                    </a:cubicBezTo>
                    <a:cubicBezTo>
                      <a:pt x="4385" y="7485"/>
                      <a:pt x="1" y="11616"/>
                      <a:pt x="612" y="12312"/>
                    </a:cubicBezTo>
                    <a:cubicBezTo>
                      <a:pt x="685" y="12385"/>
                      <a:pt x="887" y="12416"/>
                      <a:pt x="1172" y="12416"/>
                    </a:cubicBezTo>
                    <a:cubicBezTo>
                      <a:pt x="1870" y="12416"/>
                      <a:pt x="3070" y="12232"/>
                      <a:pt x="4132" y="12038"/>
                    </a:cubicBezTo>
                    <a:cubicBezTo>
                      <a:pt x="5207" y="11830"/>
                      <a:pt x="6111" y="11679"/>
                      <a:pt x="6491" y="11679"/>
                    </a:cubicBezTo>
                    <a:cubicBezTo>
                      <a:pt x="6573" y="11679"/>
                      <a:pt x="6631" y="11686"/>
                      <a:pt x="6661" y="11701"/>
                    </a:cubicBezTo>
                    <a:cubicBezTo>
                      <a:pt x="6930" y="11949"/>
                      <a:pt x="9404" y="16974"/>
                      <a:pt x="9985" y="16974"/>
                    </a:cubicBezTo>
                    <a:cubicBezTo>
                      <a:pt x="9995" y="16974"/>
                      <a:pt x="10003" y="16972"/>
                      <a:pt x="10012" y="16970"/>
                    </a:cubicBezTo>
                    <a:cubicBezTo>
                      <a:pt x="10792" y="16780"/>
                      <a:pt x="11234" y="10984"/>
                      <a:pt x="11403" y="10900"/>
                    </a:cubicBezTo>
                    <a:cubicBezTo>
                      <a:pt x="11508" y="10731"/>
                      <a:pt x="17473" y="10289"/>
                      <a:pt x="17557" y="9509"/>
                    </a:cubicBezTo>
                    <a:cubicBezTo>
                      <a:pt x="17641" y="8792"/>
                      <a:pt x="12731" y="6600"/>
                      <a:pt x="12288" y="6242"/>
                    </a:cubicBezTo>
                    <a:cubicBezTo>
                      <a:pt x="11845" y="5905"/>
                      <a:pt x="13784" y="551"/>
                      <a:pt x="12984" y="24"/>
                    </a:cubicBezTo>
                    <a:cubicBezTo>
                      <a:pt x="12955" y="8"/>
                      <a:pt x="12919" y="0"/>
                      <a:pt x="1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62"/>
              <p:cNvSpPr/>
              <p:nvPr/>
            </p:nvSpPr>
            <p:spPr>
              <a:xfrm flipH="1">
                <a:off x="422694" y="2179278"/>
                <a:ext cx="48241" cy="113743"/>
              </a:xfrm>
              <a:custGeom>
                <a:avLst/>
                <a:gdLst/>
                <a:ahLst/>
                <a:cxnLst/>
                <a:rect l="l" t="t" r="r" b="b"/>
                <a:pathLst>
                  <a:path w="1769" h="4171" extrusionOk="0">
                    <a:moveTo>
                      <a:pt x="1428" y="1"/>
                    </a:moveTo>
                    <a:cubicBezTo>
                      <a:pt x="1323" y="1"/>
                      <a:pt x="1223" y="48"/>
                      <a:pt x="1190" y="146"/>
                    </a:cubicBezTo>
                    <a:cubicBezTo>
                      <a:pt x="748" y="1390"/>
                      <a:pt x="410" y="2612"/>
                      <a:pt x="52" y="3835"/>
                    </a:cubicBezTo>
                    <a:cubicBezTo>
                      <a:pt x="1" y="4054"/>
                      <a:pt x="177" y="4170"/>
                      <a:pt x="342" y="4170"/>
                    </a:cubicBezTo>
                    <a:cubicBezTo>
                      <a:pt x="446" y="4170"/>
                      <a:pt x="546" y="4123"/>
                      <a:pt x="579" y="4024"/>
                    </a:cubicBezTo>
                    <a:cubicBezTo>
                      <a:pt x="937" y="2781"/>
                      <a:pt x="1274" y="1558"/>
                      <a:pt x="1717" y="336"/>
                    </a:cubicBezTo>
                    <a:cubicBezTo>
                      <a:pt x="1769" y="117"/>
                      <a:pt x="1592" y="1"/>
                      <a:pt x="1428"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62"/>
              <p:cNvSpPr/>
              <p:nvPr/>
            </p:nvSpPr>
            <p:spPr>
              <a:xfrm flipH="1">
                <a:off x="394142" y="2311537"/>
                <a:ext cx="64548" cy="35996"/>
              </a:xfrm>
              <a:custGeom>
                <a:avLst/>
                <a:gdLst/>
                <a:ahLst/>
                <a:cxnLst/>
                <a:rect l="l" t="t" r="r" b="b"/>
                <a:pathLst>
                  <a:path w="2367" h="1320" extrusionOk="0">
                    <a:moveTo>
                      <a:pt x="364" y="1"/>
                    </a:moveTo>
                    <a:cubicBezTo>
                      <a:pt x="148" y="1"/>
                      <a:pt x="1" y="339"/>
                      <a:pt x="214" y="481"/>
                    </a:cubicBezTo>
                    <a:cubicBezTo>
                      <a:pt x="741" y="755"/>
                      <a:pt x="1268" y="1092"/>
                      <a:pt x="1879" y="1282"/>
                    </a:cubicBezTo>
                    <a:cubicBezTo>
                      <a:pt x="1922" y="1308"/>
                      <a:pt x="1964" y="1320"/>
                      <a:pt x="2004" y="1320"/>
                    </a:cubicBezTo>
                    <a:cubicBezTo>
                      <a:pt x="2220" y="1320"/>
                      <a:pt x="2367" y="982"/>
                      <a:pt x="2153" y="839"/>
                    </a:cubicBezTo>
                    <a:cubicBezTo>
                      <a:pt x="1542" y="565"/>
                      <a:pt x="1015" y="312"/>
                      <a:pt x="488" y="38"/>
                    </a:cubicBezTo>
                    <a:cubicBezTo>
                      <a:pt x="446" y="12"/>
                      <a:pt x="404" y="1"/>
                      <a:pt x="364"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1" name="Google Shape;10411;p62"/>
            <p:cNvGrpSpPr/>
            <p:nvPr/>
          </p:nvGrpSpPr>
          <p:grpSpPr>
            <a:xfrm>
              <a:off x="3402855" y="-19342"/>
              <a:ext cx="251184" cy="1079974"/>
              <a:chOff x="3555255" y="218783"/>
              <a:chExt cx="251184" cy="1079974"/>
            </a:xfrm>
          </p:grpSpPr>
          <p:sp>
            <p:nvSpPr>
              <p:cNvPr id="10412" name="Google Shape;10412;p62"/>
              <p:cNvSpPr/>
              <p:nvPr/>
            </p:nvSpPr>
            <p:spPr>
              <a:xfrm flipH="1">
                <a:off x="3679960" y="218783"/>
                <a:ext cx="9245" cy="729963"/>
              </a:xfrm>
              <a:custGeom>
                <a:avLst/>
                <a:gdLst/>
                <a:ahLst/>
                <a:cxnLst/>
                <a:rect l="l" t="t" r="r" b="b"/>
                <a:pathLst>
                  <a:path w="339" h="26768" extrusionOk="0">
                    <a:moveTo>
                      <a:pt x="1" y="1"/>
                    </a:moveTo>
                    <a:lnTo>
                      <a:pt x="1" y="26767"/>
                    </a:lnTo>
                    <a:lnTo>
                      <a:pt x="338" y="26767"/>
                    </a:lnTo>
                    <a:lnTo>
                      <a:pt x="3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62"/>
              <p:cNvSpPr/>
              <p:nvPr/>
            </p:nvSpPr>
            <p:spPr>
              <a:xfrm flipH="1">
                <a:off x="3555255" y="910786"/>
                <a:ext cx="251184" cy="387970"/>
              </a:xfrm>
              <a:custGeom>
                <a:avLst/>
                <a:gdLst/>
                <a:ahLst/>
                <a:cxnLst/>
                <a:rect l="l" t="t" r="r" b="b"/>
                <a:pathLst>
                  <a:path w="9211" h="14227" extrusionOk="0">
                    <a:moveTo>
                      <a:pt x="4750" y="0"/>
                    </a:moveTo>
                    <a:cubicBezTo>
                      <a:pt x="3947" y="0"/>
                      <a:pt x="3109" y="85"/>
                      <a:pt x="2972" y="253"/>
                    </a:cubicBezTo>
                    <a:cubicBezTo>
                      <a:pt x="2719" y="696"/>
                      <a:pt x="3499" y="1834"/>
                      <a:pt x="3499" y="1834"/>
                    </a:cubicBezTo>
                    <a:cubicBezTo>
                      <a:pt x="0" y="8873"/>
                      <a:pt x="4995" y="14227"/>
                      <a:pt x="4995" y="14227"/>
                    </a:cubicBezTo>
                    <a:cubicBezTo>
                      <a:pt x="9211" y="8157"/>
                      <a:pt x="5691" y="1834"/>
                      <a:pt x="5691" y="1834"/>
                    </a:cubicBezTo>
                    <a:cubicBezTo>
                      <a:pt x="5691" y="1834"/>
                      <a:pt x="6408" y="696"/>
                      <a:pt x="6323" y="253"/>
                    </a:cubicBezTo>
                    <a:cubicBezTo>
                      <a:pt x="6323" y="85"/>
                      <a:pt x="5554" y="0"/>
                      <a:pt x="4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62"/>
              <p:cNvSpPr/>
              <p:nvPr/>
            </p:nvSpPr>
            <p:spPr>
              <a:xfrm flipH="1">
                <a:off x="3639164" y="1188395"/>
                <a:ext cx="12108" cy="12081"/>
              </a:xfrm>
              <a:custGeom>
                <a:avLst/>
                <a:gdLst/>
                <a:ahLst/>
                <a:cxnLst/>
                <a:rect l="l" t="t" r="r" b="b"/>
                <a:pathLst>
                  <a:path w="444" h="443" extrusionOk="0">
                    <a:moveTo>
                      <a:pt x="191" y="0"/>
                    </a:moveTo>
                    <a:cubicBezTo>
                      <a:pt x="106" y="0"/>
                      <a:pt x="1" y="84"/>
                      <a:pt x="1" y="274"/>
                    </a:cubicBezTo>
                    <a:cubicBezTo>
                      <a:pt x="1" y="358"/>
                      <a:pt x="106" y="443"/>
                      <a:pt x="191" y="443"/>
                    </a:cubicBezTo>
                    <a:cubicBezTo>
                      <a:pt x="359" y="443"/>
                      <a:pt x="444" y="358"/>
                      <a:pt x="444" y="274"/>
                    </a:cubicBezTo>
                    <a:cubicBezTo>
                      <a:pt x="444" y="84"/>
                      <a:pt x="359" y="0"/>
                      <a:pt x="191" y="0"/>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62"/>
              <p:cNvSpPr/>
              <p:nvPr/>
            </p:nvSpPr>
            <p:spPr>
              <a:xfrm flipH="1">
                <a:off x="3674806" y="1176314"/>
                <a:ext cx="12081" cy="12108"/>
              </a:xfrm>
              <a:custGeom>
                <a:avLst/>
                <a:gdLst/>
                <a:ahLst/>
                <a:cxnLst/>
                <a:rect l="l" t="t" r="r" b="b"/>
                <a:pathLst>
                  <a:path w="443" h="444" extrusionOk="0">
                    <a:moveTo>
                      <a:pt x="169" y="1"/>
                    </a:moveTo>
                    <a:cubicBezTo>
                      <a:pt x="85" y="1"/>
                      <a:pt x="0" y="85"/>
                      <a:pt x="0" y="275"/>
                    </a:cubicBezTo>
                    <a:cubicBezTo>
                      <a:pt x="0" y="359"/>
                      <a:pt x="85" y="443"/>
                      <a:pt x="169" y="443"/>
                    </a:cubicBezTo>
                    <a:cubicBezTo>
                      <a:pt x="359" y="443"/>
                      <a:pt x="443" y="359"/>
                      <a:pt x="443" y="275"/>
                    </a:cubicBezTo>
                    <a:cubicBezTo>
                      <a:pt x="443" y="85"/>
                      <a:pt x="359" y="1"/>
                      <a:pt x="169" y="1"/>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62"/>
              <p:cNvSpPr/>
              <p:nvPr/>
            </p:nvSpPr>
            <p:spPr>
              <a:xfrm flipH="1">
                <a:off x="3617321" y="987224"/>
                <a:ext cx="117288" cy="81646"/>
              </a:xfrm>
              <a:custGeom>
                <a:avLst/>
                <a:gdLst/>
                <a:ahLst/>
                <a:cxnLst/>
                <a:rect l="l" t="t" r="r" b="b"/>
                <a:pathLst>
                  <a:path w="4301" h="2994" extrusionOk="0">
                    <a:moveTo>
                      <a:pt x="528" y="1"/>
                    </a:moveTo>
                    <a:cubicBezTo>
                      <a:pt x="254" y="443"/>
                      <a:pt x="170" y="886"/>
                      <a:pt x="1" y="1328"/>
                    </a:cubicBezTo>
                    <a:cubicBezTo>
                      <a:pt x="1392" y="1940"/>
                      <a:pt x="2804" y="2466"/>
                      <a:pt x="4300" y="2993"/>
                    </a:cubicBezTo>
                    <a:cubicBezTo>
                      <a:pt x="4216" y="2192"/>
                      <a:pt x="4026" y="1581"/>
                      <a:pt x="3858" y="970"/>
                    </a:cubicBezTo>
                    <a:cubicBezTo>
                      <a:pt x="2720" y="612"/>
                      <a:pt x="1582" y="359"/>
                      <a:pt x="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62"/>
              <p:cNvSpPr/>
              <p:nvPr/>
            </p:nvSpPr>
            <p:spPr>
              <a:xfrm flipH="1">
                <a:off x="3633983" y="909913"/>
                <a:ext cx="69566" cy="22171"/>
              </a:xfrm>
              <a:custGeom>
                <a:avLst/>
                <a:gdLst/>
                <a:ahLst/>
                <a:cxnLst/>
                <a:rect l="l" t="t" r="r" b="b"/>
                <a:pathLst>
                  <a:path w="2551" h="813" extrusionOk="0">
                    <a:moveTo>
                      <a:pt x="808" y="1"/>
                    </a:moveTo>
                    <a:cubicBezTo>
                      <a:pt x="523" y="1"/>
                      <a:pt x="242" y="11"/>
                      <a:pt x="0" y="32"/>
                    </a:cubicBezTo>
                    <a:cubicBezTo>
                      <a:pt x="780" y="285"/>
                      <a:pt x="1665" y="559"/>
                      <a:pt x="2445" y="812"/>
                    </a:cubicBezTo>
                    <a:cubicBezTo>
                      <a:pt x="2550" y="644"/>
                      <a:pt x="2550" y="475"/>
                      <a:pt x="2550" y="285"/>
                    </a:cubicBezTo>
                    <a:cubicBezTo>
                      <a:pt x="2550" y="96"/>
                      <a:pt x="1661" y="1"/>
                      <a:pt x="808" y="1"/>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62"/>
              <p:cNvSpPr/>
              <p:nvPr/>
            </p:nvSpPr>
            <p:spPr>
              <a:xfrm flipH="1">
                <a:off x="3631692" y="1075742"/>
                <a:ext cx="12108" cy="12081"/>
              </a:xfrm>
              <a:custGeom>
                <a:avLst/>
                <a:gdLst/>
                <a:ahLst/>
                <a:cxnLst/>
                <a:rect l="l" t="t" r="r" b="b"/>
                <a:pathLst>
                  <a:path w="444" h="443" extrusionOk="0">
                    <a:moveTo>
                      <a:pt x="170" y="0"/>
                    </a:moveTo>
                    <a:cubicBezTo>
                      <a:pt x="85" y="0"/>
                      <a:pt x="1" y="85"/>
                      <a:pt x="1" y="190"/>
                    </a:cubicBezTo>
                    <a:cubicBezTo>
                      <a:pt x="1" y="359"/>
                      <a:pt x="85" y="443"/>
                      <a:pt x="170" y="443"/>
                    </a:cubicBezTo>
                    <a:cubicBezTo>
                      <a:pt x="359" y="443"/>
                      <a:pt x="444" y="359"/>
                      <a:pt x="444" y="190"/>
                    </a:cubicBezTo>
                    <a:cubicBezTo>
                      <a:pt x="444" y="85"/>
                      <a:pt x="359" y="0"/>
                      <a:pt x="170" y="0"/>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62"/>
              <p:cNvSpPr/>
              <p:nvPr/>
            </p:nvSpPr>
            <p:spPr>
              <a:xfrm flipH="1">
                <a:off x="3674806" y="1063662"/>
                <a:ext cx="9790" cy="12108"/>
              </a:xfrm>
              <a:custGeom>
                <a:avLst/>
                <a:gdLst/>
                <a:ahLst/>
                <a:cxnLst/>
                <a:rect l="l" t="t" r="r" b="b"/>
                <a:pathLst>
                  <a:path w="359" h="444" extrusionOk="0">
                    <a:moveTo>
                      <a:pt x="169" y="1"/>
                    </a:moveTo>
                    <a:cubicBezTo>
                      <a:pt x="85" y="1"/>
                      <a:pt x="1" y="106"/>
                      <a:pt x="1" y="275"/>
                    </a:cubicBezTo>
                    <a:cubicBezTo>
                      <a:pt x="1" y="359"/>
                      <a:pt x="85" y="443"/>
                      <a:pt x="169" y="443"/>
                    </a:cubicBezTo>
                    <a:cubicBezTo>
                      <a:pt x="275" y="443"/>
                      <a:pt x="359" y="359"/>
                      <a:pt x="359" y="275"/>
                    </a:cubicBezTo>
                    <a:cubicBezTo>
                      <a:pt x="359" y="106"/>
                      <a:pt x="275" y="1"/>
                      <a:pt x="169" y="1"/>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62"/>
              <p:cNvSpPr/>
              <p:nvPr/>
            </p:nvSpPr>
            <p:spPr>
              <a:xfrm flipH="1">
                <a:off x="3615030" y="1071134"/>
                <a:ext cx="131632" cy="93127"/>
              </a:xfrm>
              <a:custGeom>
                <a:avLst/>
                <a:gdLst/>
                <a:ahLst/>
                <a:cxnLst/>
                <a:rect l="l" t="t" r="r" b="b"/>
                <a:pathLst>
                  <a:path w="4827" h="3415" extrusionOk="0">
                    <a:moveTo>
                      <a:pt x="85" y="1"/>
                    </a:moveTo>
                    <a:cubicBezTo>
                      <a:pt x="85" y="612"/>
                      <a:pt x="0" y="1223"/>
                      <a:pt x="85" y="1834"/>
                    </a:cubicBezTo>
                    <a:cubicBezTo>
                      <a:pt x="1665" y="2361"/>
                      <a:pt x="3162" y="2888"/>
                      <a:pt x="4742" y="3415"/>
                    </a:cubicBezTo>
                    <a:cubicBezTo>
                      <a:pt x="4827" y="2888"/>
                      <a:pt x="4827" y="2361"/>
                      <a:pt x="4827" y="1834"/>
                    </a:cubicBezTo>
                    <a:cubicBezTo>
                      <a:pt x="3246" y="1223"/>
                      <a:pt x="1665" y="612"/>
                      <a:pt x="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62"/>
              <p:cNvSpPr/>
              <p:nvPr/>
            </p:nvSpPr>
            <p:spPr>
              <a:xfrm flipH="1">
                <a:off x="3639164" y="1210238"/>
                <a:ext cx="86228" cy="88518"/>
              </a:xfrm>
              <a:custGeom>
                <a:avLst/>
                <a:gdLst/>
                <a:ahLst/>
                <a:cxnLst/>
                <a:rect l="l" t="t" r="r" b="b"/>
                <a:pathLst>
                  <a:path w="3162" h="3246" extrusionOk="0">
                    <a:moveTo>
                      <a:pt x="0" y="0"/>
                    </a:moveTo>
                    <a:lnTo>
                      <a:pt x="0" y="0"/>
                    </a:lnTo>
                    <a:cubicBezTo>
                      <a:pt x="801" y="2002"/>
                      <a:pt x="2023" y="3246"/>
                      <a:pt x="2023" y="3246"/>
                    </a:cubicBezTo>
                    <a:cubicBezTo>
                      <a:pt x="2466" y="2529"/>
                      <a:pt x="2909" y="1834"/>
                      <a:pt x="3162" y="1054"/>
                    </a:cubicBezTo>
                    <a:cubicBezTo>
                      <a:pt x="2108" y="696"/>
                      <a:pt x="1054" y="33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62"/>
              <p:cNvSpPr/>
              <p:nvPr/>
            </p:nvSpPr>
            <p:spPr>
              <a:xfrm flipH="1">
                <a:off x="3615030" y="917685"/>
                <a:ext cx="69566" cy="381071"/>
              </a:xfrm>
              <a:custGeom>
                <a:avLst/>
                <a:gdLst/>
                <a:ahLst/>
                <a:cxnLst/>
                <a:rect l="l" t="t" r="r" b="b"/>
                <a:pathLst>
                  <a:path w="2551" h="13974" extrusionOk="0">
                    <a:moveTo>
                      <a:pt x="1" y="0"/>
                    </a:moveTo>
                    <a:cubicBezTo>
                      <a:pt x="1" y="970"/>
                      <a:pt x="85" y="1939"/>
                      <a:pt x="85" y="2993"/>
                    </a:cubicBezTo>
                    <a:cubicBezTo>
                      <a:pt x="680" y="3157"/>
                      <a:pt x="1376" y="3342"/>
                      <a:pt x="1977" y="3507"/>
                    </a:cubicBezTo>
                    <a:lnTo>
                      <a:pt x="1977" y="3507"/>
                    </a:lnTo>
                    <a:cubicBezTo>
                      <a:pt x="1618" y="2314"/>
                      <a:pt x="1223" y="1581"/>
                      <a:pt x="1223" y="1581"/>
                    </a:cubicBezTo>
                    <a:cubicBezTo>
                      <a:pt x="1223" y="1581"/>
                      <a:pt x="1568" y="1006"/>
                      <a:pt x="1748" y="527"/>
                    </a:cubicBezTo>
                    <a:lnTo>
                      <a:pt x="1748" y="527"/>
                    </a:lnTo>
                    <a:cubicBezTo>
                      <a:pt x="1749" y="527"/>
                      <a:pt x="1749" y="527"/>
                      <a:pt x="1750" y="527"/>
                    </a:cubicBezTo>
                    <a:cubicBezTo>
                      <a:pt x="1855" y="359"/>
                      <a:pt x="1855" y="190"/>
                      <a:pt x="1855" y="85"/>
                    </a:cubicBezTo>
                    <a:lnTo>
                      <a:pt x="1855" y="85"/>
                    </a:lnTo>
                    <a:cubicBezTo>
                      <a:pt x="1855" y="200"/>
                      <a:pt x="1812" y="358"/>
                      <a:pt x="1748" y="527"/>
                    </a:cubicBezTo>
                    <a:lnTo>
                      <a:pt x="1748" y="527"/>
                    </a:lnTo>
                    <a:cubicBezTo>
                      <a:pt x="1138" y="358"/>
                      <a:pt x="611" y="190"/>
                      <a:pt x="1" y="0"/>
                    </a:cubicBezTo>
                    <a:close/>
                    <a:moveTo>
                      <a:pt x="1666" y="5796"/>
                    </a:moveTo>
                    <a:cubicBezTo>
                      <a:pt x="1855" y="5796"/>
                      <a:pt x="1940" y="5881"/>
                      <a:pt x="1940" y="5986"/>
                    </a:cubicBezTo>
                    <a:cubicBezTo>
                      <a:pt x="1940" y="6155"/>
                      <a:pt x="1855" y="6239"/>
                      <a:pt x="1666" y="6239"/>
                    </a:cubicBezTo>
                    <a:cubicBezTo>
                      <a:pt x="1581" y="6239"/>
                      <a:pt x="1497" y="6155"/>
                      <a:pt x="1497" y="5986"/>
                    </a:cubicBezTo>
                    <a:cubicBezTo>
                      <a:pt x="1497" y="5881"/>
                      <a:pt x="1581" y="5796"/>
                      <a:pt x="1666" y="5796"/>
                    </a:cubicBezTo>
                    <a:close/>
                    <a:moveTo>
                      <a:pt x="1977" y="3507"/>
                    </a:moveTo>
                    <a:cubicBezTo>
                      <a:pt x="2150" y="4084"/>
                      <a:pt x="2316" y="4768"/>
                      <a:pt x="2424" y="5529"/>
                    </a:cubicBezTo>
                    <a:lnTo>
                      <a:pt x="2424" y="5529"/>
                    </a:lnTo>
                    <a:cubicBezTo>
                      <a:pt x="1638" y="5257"/>
                      <a:pt x="872" y="4927"/>
                      <a:pt x="85" y="4658"/>
                    </a:cubicBezTo>
                    <a:lnTo>
                      <a:pt x="85" y="5354"/>
                    </a:lnTo>
                    <a:lnTo>
                      <a:pt x="169" y="5354"/>
                    </a:lnTo>
                    <a:cubicBezTo>
                      <a:pt x="275" y="5354"/>
                      <a:pt x="359" y="5459"/>
                      <a:pt x="359" y="5628"/>
                    </a:cubicBezTo>
                    <a:cubicBezTo>
                      <a:pt x="359" y="5712"/>
                      <a:pt x="275" y="5796"/>
                      <a:pt x="169" y="5796"/>
                    </a:cubicBezTo>
                    <a:lnTo>
                      <a:pt x="85" y="5796"/>
                    </a:lnTo>
                    <a:lnTo>
                      <a:pt x="85" y="6513"/>
                    </a:lnTo>
                    <a:cubicBezTo>
                      <a:pt x="970" y="6850"/>
                      <a:pt x="1749" y="7208"/>
                      <a:pt x="2550" y="7461"/>
                    </a:cubicBezTo>
                    <a:lnTo>
                      <a:pt x="2550" y="7461"/>
                    </a:lnTo>
                    <a:cubicBezTo>
                      <a:pt x="2550" y="7405"/>
                      <a:pt x="2551" y="7349"/>
                      <a:pt x="2551" y="7293"/>
                    </a:cubicBezTo>
                    <a:cubicBezTo>
                      <a:pt x="2551" y="6672"/>
                      <a:pt x="2502" y="6080"/>
                      <a:pt x="2424" y="5529"/>
                    </a:cubicBezTo>
                    <a:lnTo>
                      <a:pt x="2424" y="5529"/>
                    </a:lnTo>
                    <a:cubicBezTo>
                      <a:pt x="2438" y="5534"/>
                      <a:pt x="2452" y="5538"/>
                      <a:pt x="2466" y="5543"/>
                    </a:cubicBezTo>
                    <a:cubicBezTo>
                      <a:pt x="2382" y="4742"/>
                      <a:pt x="2192" y="4131"/>
                      <a:pt x="2024" y="3520"/>
                    </a:cubicBezTo>
                    <a:cubicBezTo>
                      <a:pt x="2008" y="3516"/>
                      <a:pt x="1993" y="3511"/>
                      <a:pt x="1977" y="3507"/>
                    </a:cubicBezTo>
                    <a:close/>
                    <a:moveTo>
                      <a:pt x="1413" y="9927"/>
                    </a:moveTo>
                    <a:cubicBezTo>
                      <a:pt x="1581" y="9927"/>
                      <a:pt x="1666" y="10011"/>
                      <a:pt x="1666" y="10201"/>
                    </a:cubicBezTo>
                    <a:cubicBezTo>
                      <a:pt x="1666" y="10285"/>
                      <a:pt x="1581" y="10370"/>
                      <a:pt x="1413" y="10370"/>
                    </a:cubicBezTo>
                    <a:cubicBezTo>
                      <a:pt x="1328" y="10370"/>
                      <a:pt x="1223" y="10285"/>
                      <a:pt x="1223" y="10201"/>
                    </a:cubicBezTo>
                    <a:cubicBezTo>
                      <a:pt x="1223" y="10011"/>
                      <a:pt x="1328" y="9927"/>
                      <a:pt x="1413" y="9927"/>
                    </a:cubicBezTo>
                    <a:close/>
                    <a:moveTo>
                      <a:pt x="2550" y="7461"/>
                    </a:moveTo>
                    <a:cubicBezTo>
                      <a:pt x="2544" y="7967"/>
                      <a:pt x="2509" y="8493"/>
                      <a:pt x="2436" y="9032"/>
                    </a:cubicBezTo>
                    <a:lnTo>
                      <a:pt x="2436" y="9032"/>
                    </a:lnTo>
                    <a:cubicBezTo>
                      <a:pt x="1646" y="8782"/>
                      <a:pt x="877" y="8512"/>
                      <a:pt x="169" y="8262"/>
                    </a:cubicBezTo>
                    <a:lnTo>
                      <a:pt x="169" y="9485"/>
                    </a:lnTo>
                    <a:cubicBezTo>
                      <a:pt x="275" y="9569"/>
                      <a:pt x="359" y="9674"/>
                      <a:pt x="359" y="9759"/>
                    </a:cubicBezTo>
                    <a:cubicBezTo>
                      <a:pt x="359" y="9843"/>
                      <a:pt x="275" y="9927"/>
                      <a:pt x="169" y="9927"/>
                    </a:cubicBezTo>
                    <a:lnTo>
                      <a:pt x="169" y="11255"/>
                    </a:lnTo>
                    <a:cubicBezTo>
                      <a:pt x="696" y="11424"/>
                      <a:pt x="1223" y="11592"/>
                      <a:pt x="1666" y="11782"/>
                    </a:cubicBezTo>
                    <a:cubicBezTo>
                      <a:pt x="1413" y="12562"/>
                      <a:pt x="970" y="13257"/>
                      <a:pt x="527" y="13974"/>
                    </a:cubicBezTo>
                    <a:cubicBezTo>
                      <a:pt x="1673" y="12309"/>
                      <a:pt x="2221" y="10611"/>
                      <a:pt x="2436" y="9032"/>
                    </a:cubicBezTo>
                    <a:lnTo>
                      <a:pt x="2436" y="9032"/>
                    </a:lnTo>
                    <a:cubicBezTo>
                      <a:pt x="2446" y="9035"/>
                      <a:pt x="2456" y="9039"/>
                      <a:pt x="2466" y="9042"/>
                    </a:cubicBezTo>
                    <a:cubicBezTo>
                      <a:pt x="2551" y="8515"/>
                      <a:pt x="2551" y="7988"/>
                      <a:pt x="2551" y="7461"/>
                    </a:cubicBezTo>
                    <a:cubicBezTo>
                      <a:pt x="2550" y="7461"/>
                      <a:pt x="2550" y="7461"/>
                      <a:pt x="2550" y="74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62"/>
              <p:cNvSpPr/>
              <p:nvPr/>
            </p:nvSpPr>
            <p:spPr>
              <a:xfrm flipH="1">
                <a:off x="3639164" y="1188395"/>
                <a:ext cx="12108" cy="12081"/>
              </a:xfrm>
              <a:custGeom>
                <a:avLst/>
                <a:gdLst/>
                <a:ahLst/>
                <a:cxnLst/>
                <a:rect l="l" t="t" r="r" b="b"/>
                <a:pathLst>
                  <a:path w="444" h="443" extrusionOk="0">
                    <a:moveTo>
                      <a:pt x="191" y="0"/>
                    </a:moveTo>
                    <a:cubicBezTo>
                      <a:pt x="106" y="0"/>
                      <a:pt x="1" y="84"/>
                      <a:pt x="1" y="274"/>
                    </a:cubicBezTo>
                    <a:cubicBezTo>
                      <a:pt x="1" y="358"/>
                      <a:pt x="106" y="443"/>
                      <a:pt x="191" y="443"/>
                    </a:cubicBezTo>
                    <a:cubicBezTo>
                      <a:pt x="359" y="443"/>
                      <a:pt x="444" y="358"/>
                      <a:pt x="444" y="274"/>
                    </a:cubicBezTo>
                    <a:cubicBezTo>
                      <a:pt x="444" y="84"/>
                      <a:pt x="359" y="0"/>
                      <a:pt x="191" y="0"/>
                    </a:cubicBezTo>
                    <a:close/>
                  </a:path>
                </a:pathLst>
              </a:custGeom>
              <a:solidFill>
                <a:srgbClr val="EC7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62"/>
              <p:cNvSpPr/>
              <p:nvPr/>
            </p:nvSpPr>
            <p:spPr>
              <a:xfrm flipH="1">
                <a:off x="3674806" y="1176314"/>
                <a:ext cx="5181" cy="12108"/>
              </a:xfrm>
              <a:custGeom>
                <a:avLst/>
                <a:gdLst/>
                <a:ahLst/>
                <a:cxnLst/>
                <a:rect l="l" t="t" r="r" b="b"/>
                <a:pathLst>
                  <a:path w="190" h="444" extrusionOk="0">
                    <a:moveTo>
                      <a:pt x="0" y="1"/>
                    </a:moveTo>
                    <a:lnTo>
                      <a:pt x="0" y="443"/>
                    </a:lnTo>
                    <a:cubicBezTo>
                      <a:pt x="106" y="443"/>
                      <a:pt x="190" y="359"/>
                      <a:pt x="190" y="275"/>
                    </a:cubicBezTo>
                    <a:cubicBezTo>
                      <a:pt x="190" y="190"/>
                      <a:pt x="106" y="85"/>
                      <a:pt x="0" y="1"/>
                    </a:cubicBezTo>
                    <a:close/>
                  </a:path>
                </a:pathLst>
              </a:custGeom>
              <a:solidFill>
                <a:srgbClr val="EC7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62"/>
              <p:cNvSpPr/>
              <p:nvPr/>
            </p:nvSpPr>
            <p:spPr>
              <a:xfrm flipH="1">
                <a:off x="3617321" y="999305"/>
                <a:ext cx="64984" cy="69566"/>
              </a:xfrm>
              <a:custGeom>
                <a:avLst/>
                <a:gdLst/>
                <a:ahLst/>
                <a:cxnLst/>
                <a:rect l="l" t="t" r="r" b="b"/>
                <a:pathLst>
                  <a:path w="2383" h="2551" extrusionOk="0">
                    <a:moveTo>
                      <a:pt x="1" y="0"/>
                    </a:moveTo>
                    <a:lnTo>
                      <a:pt x="1" y="1665"/>
                    </a:lnTo>
                    <a:cubicBezTo>
                      <a:pt x="802" y="1939"/>
                      <a:pt x="1582" y="2276"/>
                      <a:pt x="2382" y="2550"/>
                    </a:cubicBezTo>
                    <a:cubicBezTo>
                      <a:pt x="2298" y="1749"/>
                      <a:pt x="2108" y="1138"/>
                      <a:pt x="1940" y="527"/>
                    </a:cubicBezTo>
                    <a:cubicBezTo>
                      <a:pt x="1329" y="358"/>
                      <a:pt x="612" y="16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62"/>
              <p:cNvSpPr/>
              <p:nvPr/>
            </p:nvSpPr>
            <p:spPr>
              <a:xfrm flipH="1">
                <a:off x="3633983" y="910786"/>
                <a:ext cx="50613" cy="21298"/>
              </a:xfrm>
              <a:custGeom>
                <a:avLst/>
                <a:gdLst/>
                <a:ahLst/>
                <a:cxnLst/>
                <a:rect l="l" t="t" r="r" b="b"/>
                <a:pathLst>
                  <a:path w="1856" h="781" extrusionOk="0">
                    <a:moveTo>
                      <a:pt x="1" y="0"/>
                    </a:moveTo>
                    <a:lnTo>
                      <a:pt x="1" y="253"/>
                    </a:lnTo>
                    <a:cubicBezTo>
                      <a:pt x="612" y="443"/>
                      <a:pt x="1139" y="612"/>
                      <a:pt x="1750" y="780"/>
                    </a:cubicBezTo>
                    <a:cubicBezTo>
                      <a:pt x="1855" y="612"/>
                      <a:pt x="1855" y="443"/>
                      <a:pt x="1855" y="338"/>
                    </a:cubicBezTo>
                    <a:lnTo>
                      <a:pt x="1855" y="253"/>
                    </a:lnTo>
                    <a:cubicBezTo>
                      <a:pt x="1750" y="169"/>
                      <a:pt x="1666" y="169"/>
                      <a:pt x="1581" y="85"/>
                    </a:cubicBezTo>
                    <a:cubicBezTo>
                      <a:pt x="1223" y="0"/>
                      <a:pt x="801" y="0"/>
                      <a:pt x="2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62"/>
              <p:cNvSpPr/>
              <p:nvPr/>
            </p:nvSpPr>
            <p:spPr>
              <a:xfrm flipH="1">
                <a:off x="3674806" y="1291257"/>
                <a:ext cx="2318" cy="5209"/>
              </a:xfrm>
              <a:custGeom>
                <a:avLst/>
                <a:gdLst/>
                <a:ahLst/>
                <a:cxnLst/>
                <a:rect l="l" t="t" r="r" b="b"/>
                <a:pathLst>
                  <a:path w="85" h="191" extrusionOk="0">
                    <a:moveTo>
                      <a:pt x="1" y="1"/>
                    </a:moveTo>
                    <a:lnTo>
                      <a:pt x="1" y="1"/>
                    </a:lnTo>
                    <a:cubicBezTo>
                      <a:pt x="1" y="85"/>
                      <a:pt x="85" y="85"/>
                      <a:pt x="85" y="190"/>
                    </a:cubicBezTo>
                    <a:cubicBezTo>
                      <a:pt x="85" y="85"/>
                      <a:pt x="1" y="85"/>
                      <a:pt x="1" y="1"/>
                    </a:cubicBezTo>
                    <a:close/>
                  </a:path>
                </a:pathLst>
              </a:custGeom>
              <a:solidFill>
                <a:srgbClr val="BE1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62"/>
              <p:cNvSpPr/>
              <p:nvPr/>
            </p:nvSpPr>
            <p:spPr>
              <a:xfrm flipH="1">
                <a:off x="3670198" y="1298729"/>
                <a:ext cx="27" cy="27"/>
              </a:xfrm>
              <a:custGeom>
                <a:avLst/>
                <a:gdLst/>
                <a:ahLst/>
                <a:cxnLst/>
                <a:rect l="l" t="t" r="r" b="b"/>
                <a:pathLst>
                  <a:path w="1" h="1" extrusionOk="0">
                    <a:moveTo>
                      <a:pt x="0" y="1"/>
                    </a:moveTo>
                    <a:lnTo>
                      <a:pt x="0" y="1"/>
                    </a:lnTo>
                    <a:lnTo>
                      <a:pt x="0" y="1"/>
                    </a:lnTo>
                    <a:close/>
                  </a:path>
                </a:pathLst>
              </a:custGeom>
              <a:solidFill>
                <a:srgbClr val="BE1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62"/>
              <p:cNvSpPr/>
              <p:nvPr/>
            </p:nvSpPr>
            <p:spPr>
              <a:xfrm flipH="1">
                <a:off x="3631692" y="1075742"/>
                <a:ext cx="12108" cy="12081"/>
              </a:xfrm>
              <a:custGeom>
                <a:avLst/>
                <a:gdLst/>
                <a:ahLst/>
                <a:cxnLst/>
                <a:rect l="l" t="t" r="r" b="b"/>
                <a:pathLst>
                  <a:path w="444" h="443" extrusionOk="0">
                    <a:moveTo>
                      <a:pt x="170" y="0"/>
                    </a:moveTo>
                    <a:cubicBezTo>
                      <a:pt x="85" y="0"/>
                      <a:pt x="1" y="85"/>
                      <a:pt x="1" y="190"/>
                    </a:cubicBezTo>
                    <a:cubicBezTo>
                      <a:pt x="1" y="359"/>
                      <a:pt x="85" y="443"/>
                      <a:pt x="170" y="443"/>
                    </a:cubicBezTo>
                    <a:cubicBezTo>
                      <a:pt x="359" y="443"/>
                      <a:pt x="444" y="359"/>
                      <a:pt x="444" y="190"/>
                    </a:cubicBezTo>
                    <a:cubicBezTo>
                      <a:pt x="444" y="85"/>
                      <a:pt x="359" y="0"/>
                      <a:pt x="170" y="0"/>
                    </a:cubicBezTo>
                    <a:close/>
                  </a:path>
                </a:pathLst>
              </a:custGeom>
              <a:solidFill>
                <a:srgbClr val="EC7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62"/>
              <p:cNvSpPr/>
              <p:nvPr/>
            </p:nvSpPr>
            <p:spPr>
              <a:xfrm flipH="1">
                <a:off x="3674806" y="1063662"/>
                <a:ext cx="7499" cy="12108"/>
              </a:xfrm>
              <a:custGeom>
                <a:avLst/>
                <a:gdLst/>
                <a:ahLst/>
                <a:cxnLst/>
                <a:rect l="l" t="t" r="r" b="b"/>
                <a:pathLst>
                  <a:path w="275" h="444" extrusionOk="0">
                    <a:moveTo>
                      <a:pt x="1" y="1"/>
                    </a:moveTo>
                    <a:lnTo>
                      <a:pt x="1" y="443"/>
                    </a:lnTo>
                    <a:lnTo>
                      <a:pt x="85" y="443"/>
                    </a:lnTo>
                    <a:cubicBezTo>
                      <a:pt x="191" y="443"/>
                      <a:pt x="275" y="359"/>
                      <a:pt x="275" y="275"/>
                    </a:cubicBezTo>
                    <a:cubicBezTo>
                      <a:pt x="275" y="106"/>
                      <a:pt x="191" y="1"/>
                      <a:pt x="85" y="1"/>
                    </a:cubicBezTo>
                    <a:close/>
                  </a:path>
                </a:pathLst>
              </a:custGeom>
              <a:solidFill>
                <a:srgbClr val="EC7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1" name="Google Shape;10431;p62"/>
              <p:cNvSpPr/>
              <p:nvPr/>
            </p:nvSpPr>
            <p:spPr>
              <a:xfrm flipH="1">
                <a:off x="3615030" y="1095268"/>
                <a:ext cx="67275" cy="68993"/>
              </a:xfrm>
              <a:custGeom>
                <a:avLst/>
                <a:gdLst/>
                <a:ahLst/>
                <a:cxnLst/>
                <a:rect l="l" t="t" r="r" b="b"/>
                <a:pathLst>
                  <a:path w="2467" h="2530" extrusionOk="0">
                    <a:moveTo>
                      <a:pt x="1" y="1"/>
                    </a:moveTo>
                    <a:lnTo>
                      <a:pt x="1" y="1"/>
                    </a:lnTo>
                    <a:cubicBezTo>
                      <a:pt x="85" y="612"/>
                      <a:pt x="85" y="1223"/>
                      <a:pt x="85" y="1750"/>
                    </a:cubicBezTo>
                    <a:cubicBezTo>
                      <a:pt x="802" y="2003"/>
                      <a:pt x="1582" y="2277"/>
                      <a:pt x="2382" y="2530"/>
                    </a:cubicBezTo>
                    <a:cubicBezTo>
                      <a:pt x="2467" y="2003"/>
                      <a:pt x="2467" y="1476"/>
                      <a:pt x="2467" y="949"/>
                    </a:cubicBezTo>
                    <a:cubicBezTo>
                      <a:pt x="1666" y="696"/>
                      <a:pt x="886" y="3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2" name="Google Shape;10432;p62"/>
              <p:cNvSpPr/>
              <p:nvPr/>
            </p:nvSpPr>
            <p:spPr>
              <a:xfrm flipH="1">
                <a:off x="3639164" y="1224582"/>
                <a:ext cx="40823" cy="74174"/>
              </a:xfrm>
              <a:custGeom>
                <a:avLst/>
                <a:gdLst/>
                <a:ahLst/>
                <a:cxnLst/>
                <a:rect l="l" t="t" r="r" b="b"/>
                <a:pathLst>
                  <a:path w="1497" h="2720" extrusionOk="0">
                    <a:moveTo>
                      <a:pt x="0" y="1"/>
                    </a:moveTo>
                    <a:cubicBezTo>
                      <a:pt x="106" y="865"/>
                      <a:pt x="106" y="1666"/>
                      <a:pt x="106" y="2446"/>
                    </a:cubicBezTo>
                    <a:cubicBezTo>
                      <a:pt x="106" y="2530"/>
                      <a:pt x="190" y="2530"/>
                      <a:pt x="190" y="2635"/>
                    </a:cubicBezTo>
                    <a:cubicBezTo>
                      <a:pt x="274" y="2720"/>
                      <a:pt x="358" y="2720"/>
                      <a:pt x="358" y="2720"/>
                    </a:cubicBezTo>
                    <a:cubicBezTo>
                      <a:pt x="801" y="2003"/>
                      <a:pt x="1244" y="1308"/>
                      <a:pt x="1497" y="528"/>
                    </a:cubicBezTo>
                    <a:cubicBezTo>
                      <a:pt x="1054" y="338"/>
                      <a:pt x="527" y="17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62"/>
              <p:cNvSpPr/>
              <p:nvPr/>
            </p:nvSpPr>
            <p:spPr>
              <a:xfrm flipH="1">
                <a:off x="3713312" y="1049290"/>
                <a:ext cx="12081" cy="12108"/>
              </a:xfrm>
              <a:custGeom>
                <a:avLst/>
                <a:gdLst/>
                <a:ahLst/>
                <a:cxnLst/>
                <a:rect l="l" t="t" r="r" b="b"/>
                <a:pathLst>
                  <a:path w="443" h="444" extrusionOk="0">
                    <a:moveTo>
                      <a:pt x="274" y="1"/>
                    </a:moveTo>
                    <a:cubicBezTo>
                      <a:pt x="84" y="1"/>
                      <a:pt x="0" y="106"/>
                      <a:pt x="0" y="190"/>
                    </a:cubicBezTo>
                    <a:cubicBezTo>
                      <a:pt x="0" y="359"/>
                      <a:pt x="84" y="443"/>
                      <a:pt x="274" y="443"/>
                    </a:cubicBezTo>
                    <a:cubicBezTo>
                      <a:pt x="358" y="443"/>
                      <a:pt x="443" y="359"/>
                      <a:pt x="443" y="190"/>
                    </a:cubicBezTo>
                    <a:cubicBezTo>
                      <a:pt x="443" y="106"/>
                      <a:pt x="358" y="1"/>
                      <a:pt x="274" y="1"/>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62"/>
              <p:cNvSpPr/>
              <p:nvPr/>
            </p:nvSpPr>
            <p:spPr>
              <a:xfrm flipH="1">
                <a:off x="3713312" y="1164233"/>
                <a:ext cx="12081" cy="12108"/>
              </a:xfrm>
              <a:custGeom>
                <a:avLst/>
                <a:gdLst/>
                <a:ahLst/>
                <a:cxnLst/>
                <a:rect l="l" t="t" r="r" b="b"/>
                <a:pathLst>
                  <a:path w="443" h="444" extrusionOk="0">
                    <a:moveTo>
                      <a:pt x="274" y="1"/>
                    </a:moveTo>
                    <a:cubicBezTo>
                      <a:pt x="84" y="1"/>
                      <a:pt x="0" y="191"/>
                      <a:pt x="0" y="275"/>
                    </a:cubicBezTo>
                    <a:cubicBezTo>
                      <a:pt x="0" y="359"/>
                      <a:pt x="84" y="444"/>
                      <a:pt x="274" y="444"/>
                    </a:cubicBezTo>
                    <a:cubicBezTo>
                      <a:pt x="358" y="444"/>
                      <a:pt x="443" y="359"/>
                      <a:pt x="443" y="275"/>
                    </a:cubicBezTo>
                    <a:cubicBezTo>
                      <a:pt x="443" y="191"/>
                      <a:pt x="358" y="1"/>
                      <a:pt x="274" y="1"/>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35" name="Google Shape;10435;p62"/>
            <p:cNvSpPr/>
            <p:nvPr/>
          </p:nvSpPr>
          <p:spPr>
            <a:xfrm flipH="1">
              <a:off x="5856543" y="1009067"/>
              <a:ext cx="27" cy="27"/>
            </a:xfrm>
            <a:custGeom>
              <a:avLst/>
              <a:gdLst/>
              <a:ahLst/>
              <a:cxnLst/>
              <a:rect l="l" t="t" r="r" b="b"/>
              <a:pathLst>
                <a:path w="1" h="1" extrusionOk="0">
                  <a:moveTo>
                    <a:pt x="1" y="0"/>
                  </a:moveTo>
                  <a:lnTo>
                    <a:pt x="1" y="0"/>
                  </a:lnTo>
                  <a:close/>
                </a:path>
              </a:pathLst>
            </a:custGeom>
            <a:solidFill>
              <a:srgbClr val="151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6" name="Google Shape;10436;p62"/>
            <p:cNvSpPr/>
            <p:nvPr/>
          </p:nvSpPr>
          <p:spPr>
            <a:xfrm flipH="1">
              <a:off x="5856543" y="1009067"/>
              <a:ext cx="27" cy="27"/>
            </a:xfrm>
            <a:custGeom>
              <a:avLst/>
              <a:gdLst/>
              <a:ahLst/>
              <a:cxnLst/>
              <a:rect l="l" t="t" r="r" b="b"/>
              <a:pathLst>
                <a:path w="1" h="1" extrusionOk="0">
                  <a:moveTo>
                    <a:pt x="1" y="0"/>
                  </a:moveTo>
                  <a:lnTo>
                    <a:pt x="1" y="0"/>
                  </a:lnTo>
                  <a:lnTo>
                    <a:pt x="1" y="0"/>
                  </a:lnTo>
                  <a:close/>
                </a:path>
              </a:pathLst>
            </a:custGeom>
            <a:solidFill>
              <a:srgbClr val="BE1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37" name="Google Shape;10437;p62"/>
            <p:cNvGrpSpPr/>
            <p:nvPr/>
          </p:nvGrpSpPr>
          <p:grpSpPr>
            <a:xfrm>
              <a:off x="5589172" y="-19342"/>
              <a:ext cx="251784" cy="790312"/>
              <a:chOff x="5741572" y="218783"/>
              <a:chExt cx="251784" cy="790312"/>
            </a:xfrm>
          </p:grpSpPr>
          <p:sp>
            <p:nvSpPr>
              <p:cNvPr id="10438" name="Google Shape;10438;p62"/>
              <p:cNvSpPr/>
              <p:nvPr/>
            </p:nvSpPr>
            <p:spPr>
              <a:xfrm flipH="1">
                <a:off x="5864015" y="218783"/>
                <a:ext cx="9217" cy="440301"/>
              </a:xfrm>
              <a:custGeom>
                <a:avLst/>
                <a:gdLst/>
                <a:ahLst/>
                <a:cxnLst/>
                <a:rect l="l" t="t" r="r" b="b"/>
                <a:pathLst>
                  <a:path w="338" h="16146" extrusionOk="0">
                    <a:moveTo>
                      <a:pt x="1" y="1"/>
                    </a:moveTo>
                    <a:lnTo>
                      <a:pt x="1" y="16145"/>
                    </a:lnTo>
                    <a:lnTo>
                      <a:pt x="338" y="16145"/>
                    </a:lnTo>
                    <a:lnTo>
                      <a:pt x="3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62"/>
              <p:cNvSpPr/>
              <p:nvPr/>
            </p:nvSpPr>
            <p:spPr>
              <a:xfrm flipH="1">
                <a:off x="5741572" y="620688"/>
                <a:ext cx="251784" cy="388407"/>
              </a:xfrm>
              <a:custGeom>
                <a:avLst/>
                <a:gdLst/>
                <a:ahLst/>
                <a:cxnLst/>
                <a:rect l="l" t="t" r="r" b="b"/>
                <a:pathLst>
                  <a:path w="9233" h="14243" extrusionOk="0">
                    <a:moveTo>
                      <a:pt x="4817" y="0"/>
                    </a:moveTo>
                    <a:cubicBezTo>
                      <a:pt x="4026" y="0"/>
                      <a:pt x="3215" y="90"/>
                      <a:pt x="3078" y="269"/>
                    </a:cubicBezTo>
                    <a:cubicBezTo>
                      <a:pt x="2825" y="712"/>
                      <a:pt x="3605" y="1850"/>
                      <a:pt x="3605" y="1850"/>
                    </a:cubicBezTo>
                    <a:cubicBezTo>
                      <a:pt x="1" y="8868"/>
                      <a:pt x="5017" y="14242"/>
                      <a:pt x="5017" y="14242"/>
                    </a:cubicBezTo>
                    <a:cubicBezTo>
                      <a:pt x="9232" y="8257"/>
                      <a:pt x="5797" y="1850"/>
                      <a:pt x="5797" y="1850"/>
                    </a:cubicBezTo>
                    <a:cubicBezTo>
                      <a:pt x="5797" y="1850"/>
                      <a:pt x="6429" y="712"/>
                      <a:pt x="6429" y="269"/>
                    </a:cubicBezTo>
                    <a:cubicBezTo>
                      <a:pt x="6376" y="90"/>
                      <a:pt x="5607" y="0"/>
                      <a:pt x="48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62"/>
              <p:cNvSpPr/>
              <p:nvPr/>
            </p:nvSpPr>
            <p:spPr>
              <a:xfrm flipH="1">
                <a:off x="5825482" y="898705"/>
                <a:ext cx="12108" cy="12108"/>
              </a:xfrm>
              <a:custGeom>
                <a:avLst/>
                <a:gdLst/>
                <a:ahLst/>
                <a:cxnLst/>
                <a:rect l="l" t="t" r="r" b="b"/>
                <a:pathLst>
                  <a:path w="444" h="444" extrusionOk="0">
                    <a:moveTo>
                      <a:pt x="274" y="1"/>
                    </a:moveTo>
                    <a:cubicBezTo>
                      <a:pt x="85" y="1"/>
                      <a:pt x="0" y="85"/>
                      <a:pt x="0" y="254"/>
                    </a:cubicBezTo>
                    <a:cubicBezTo>
                      <a:pt x="0" y="359"/>
                      <a:pt x="85" y="443"/>
                      <a:pt x="274" y="443"/>
                    </a:cubicBezTo>
                    <a:cubicBezTo>
                      <a:pt x="359" y="443"/>
                      <a:pt x="443" y="359"/>
                      <a:pt x="443" y="254"/>
                    </a:cubicBezTo>
                    <a:cubicBezTo>
                      <a:pt x="443" y="85"/>
                      <a:pt x="359" y="1"/>
                      <a:pt x="274" y="1"/>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62"/>
              <p:cNvSpPr/>
              <p:nvPr/>
            </p:nvSpPr>
            <p:spPr>
              <a:xfrm flipH="1">
                <a:off x="5861124" y="886652"/>
                <a:ext cx="12108" cy="12081"/>
              </a:xfrm>
              <a:custGeom>
                <a:avLst/>
                <a:gdLst/>
                <a:ahLst/>
                <a:cxnLst/>
                <a:rect l="l" t="t" r="r" b="b"/>
                <a:pathLst>
                  <a:path w="444" h="443" extrusionOk="0">
                    <a:moveTo>
                      <a:pt x="254" y="0"/>
                    </a:moveTo>
                    <a:cubicBezTo>
                      <a:pt x="85" y="0"/>
                      <a:pt x="1" y="85"/>
                      <a:pt x="1" y="274"/>
                    </a:cubicBezTo>
                    <a:cubicBezTo>
                      <a:pt x="1" y="359"/>
                      <a:pt x="85" y="443"/>
                      <a:pt x="254" y="443"/>
                    </a:cubicBezTo>
                    <a:cubicBezTo>
                      <a:pt x="338" y="443"/>
                      <a:pt x="443" y="359"/>
                      <a:pt x="443" y="274"/>
                    </a:cubicBezTo>
                    <a:cubicBezTo>
                      <a:pt x="443" y="85"/>
                      <a:pt x="338" y="0"/>
                      <a:pt x="254" y="0"/>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2" name="Google Shape;10442;p62"/>
              <p:cNvSpPr/>
              <p:nvPr/>
            </p:nvSpPr>
            <p:spPr>
              <a:xfrm flipH="1">
                <a:off x="5803666" y="697562"/>
                <a:ext cx="114970" cy="81646"/>
              </a:xfrm>
              <a:custGeom>
                <a:avLst/>
                <a:gdLst/>
                <a:ahLst/>
                <a:cxnLst/>
                <a:rect l="l" t="t" r="r" b="b"/>
                <a:pathLst>
                  <a:path w="4216" h="2994" extrusionOk="0">
                    <a:moveTo>
                      <a:pt x="422" y="0"/>
                    </a:moveTo>
                    <a:cubicBezTo>
                      <a:pt x="254" y="443"/>
                      <a:pt x="85" y="885"/>
                      <a:pt x="1" y="1307"/>
                    </a:cubicBezTo>
                    <a:cubicBezTo>
                      <a:pt x="1307" y="1939"/>
                      <a:pt x="2804" y="2466"/>
                      <a:pt x="4216" y="2993"/>
                    </a:cubicBezTo>
                    <a:cubicBezTo>
                      <a:pt x="4111" y="2192"/>
                      <a:pt x="3942" y="1581"/>
                      <a:pt x="3773" y="970"/>
                    </a:cubicBezTo>
                    <a:cubicBezTo>
                      <a:pt x="2635" y="696"/>
                      <a:pt x="1581" y="359"/>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3" name="Google Shape;10443;p62"/>
              <p:cNvSpPr/>
              <p:nvPr/>
            </p:nvSpPr>
            <p:spPr>
              <a:xfrm flipH="1">
                <a:off x="5818010" y="620770"/>
                <a:ext cx="71884" cy="21625"/>
              </a:xfrm>
              <a:custGeom>
                <a:avLst/>
                <a:gdLst/>
                <a:ahLst/>
                <a:cxnLst/>
                <a:rect l="l" t="t" r="r" b="b"/>
                <a:pathLst>
                  <a:path w="2636" h="793" extrusionOk="0">
                    <a:moveTo>
                      <a:pt x="1147" y="0"/>
                    </a:moveTo>
                    <a:cubicBezTo>
                      <a:pt x="748" y="0"/>
                      <a:pt x="335" y="31"/>
                      <a:pt x="1" y="97"/>
                    </a:cubicBezTo>
                    <a:cubicBezTo>
                      <a:pt x="865" y="266"/>
                      <a:pt x="1666" y="540"/>
                      <a:pt x="2445" y="793"/>
                    </a:cubicBezTo>
                    <a:cubicBezTo>
                      <a:pt x="2530" y="624"/>
                      <a:pt x="2635" y="435"/>
                      <a:pt x="2635" y="266"/>
                    </a:cubicBezTo>
                    <a:cubicBezTo>
                      <a:pt x="2567" y="102"/>
                      <a:pt x="1880" y="0"/>
                      <a:pt x="1147" y="0"/>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4" name="Google Shape;10444;p62"/>
              <p:cNvSpPr/>
              <p:nvPr/>
            </p:nvSpPr>
            <p:spPr>
              <a:xfrm flipH="1">
                <a:off x="5818010" y="786053"/>
                <a:ext cx="12108" cy="12108"/>
              </a:xfrm>
              <a:custGeom>
                <a:avLst/>
                <a:gdLst/>
                <a:ahLst/>
                <a:cxnLst/>
                <a:rect l="l" t="t" r="r" b="b"/>
                <a:pathLst>
                  <a:path w="444" h="444" extrusionOk="0">
                    <a:moveTo>
                      <a:pt x="253" y="1"/>
                    </a:moveTo>
                    <a:cubicBezTo>
                      <a:pt x="85" y="1"/>
                      <a:pt x="0" y="85"/>
                      <a:pt x="0" y="170"/>
                    </a:cubicBezTo>
                    <a:cubicBezTo>
                      <a:pt x="0" y="359"/>
                      <a:pt x="85" y="444"/>
                      <a:pt x="253" y="444"/>
                    </a:cubicBezTo>
                    <a:cubicBezTo>
                      <a:pt x="338" y="444"/>
                      <a:pt x="443" y="359"/>
                      <a:pt x="443" y="170"/>
                    </a:cubicBezTo>
                    <a:cubicBezTo>
                      <a:pt x="443" y="85"/>
                      <a:pt x="338" y="1"/>
                      <a:pt x="253" y="1"/>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62"/>
              <p:cNvSpPr/>
              <p:nvPr/>
            </p:nvSpPr>
            <p:spPr>
              <a:xfrm flipH="1">
                <a:off x="5858833" y="774000"/>
                <a:ext cx="12081" cy="12081"/>
              </a:xfrm>
              <a:custGeom>
                <a:avLst/>
                <a:gdLst/>
                <a:ahLst/>
                <a:cxnLst/>
                <a:rect l="l" t="t" r="r" b="b"/>
                <a:pathLst>
                  <a:path w="443" h="443" extrusionOk="0">
                    <a:moveTo>
                      <a:pt x="169" y="0"/>
                    </a:moveTo>
                    <a:cubicBezTo>
                      <a:pt x="84" y="0"/>
                      <a:pt x="0" y="85"/>
                      <a:pt x="0" y="274"/>
                    </a:cubicBezTo>
                    <a:cubicBezTo>
                      <a:pt x="0" y="359"/>
                      <a:pt x="84" y="443"/>
                      <a:pt x="169" y="443"/>
                    </a:cubicBezTo>
                    <a:cubicBezTo>
                      <a:pt x="358" y="443"/>
                      <a:pt x="443" y="359"/>
                      <a:pt x="443" y="274"/>
                    </a:cubicBezTo>
                    <a:cubicBezTo>
                      <a:pt x="443" y="85"/>
                      <a:pt x="358" y="0"/>
                      <a:pt x="169" y="0"/>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62"/>
              <p:cNvSpPr/>
              <p:nvPr/>
            </p:nvSpPr>
            <p:spPr>
              <a:xfrm flipH="1">
                <a:off x="5799058" y="781472"/>
                <a:ext cx="131632" cy="95418"/>
              </a:xfrm>
              <a:custGeom>
                <a:avLst/>
                <a:gdLst/>
                <a:ahLst/>
                <a:cxnLst/>
                <a:rect l="l" t="t" r="r" b="b"/>
                <a:pathLst>
                  <a:path w="4827" h="3499" extrusionOk="0">
                    <a:moveTo>
                      <a:pt x="84" y="0"/>
                    </a:moveTo>
                    <a:cubicBezTo>
                      <a:pt x="0" y="612"/>
                      <a:pt x="0" y="1223"/>
                      <a:pt x="0" y="1834"/>
                    </a:cubicBezTo>
                    <a:cubicBezTo>
                      <a:pt x="1581" y="2361"/>
                      <a:pt x="3162" y="2888"/>
                      <a:pt x="4658" y="3499"/>
                    </a:cubicBezTo>
                    <a:cubicBezTo>
                      <a:pt x="4742" y="2888"/>
                      <a:pt x="4827" y="2361"/>
                      <a:pt x="4827" y="1834"/>
                    </a:cubicBezTo>
                    <a:cubicBezTo>
                      <a:pt x="3246" y="1223"/>
                      <a:pt x="1665" y="612"/>
                      <a:pt x="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62"/>
              <p:cNvSpPr/>
              <p:nvPr/>
            </p:nvSpPr>
            <p:spPr>
              <a:xfrm flipH="1">
                <a:off x="5823191" y="919976"/>
                <a:ext cx="86255" cy="89118"/>
              </a:xfrm>
              <a:custGeom>
                <a:avLst/>
                <a:gdLst/>
                <a:ahLst/>
                <a:cxnLst/>
                <a:rect l="l" t="t" r="r" b="b"/>
                <a:pathLst>
                  <a:path w="3163" h="3268" extrusionOk="0">
                    <a:moveTo>
                      <a:pt x="1" y="1"/>
                    </a:moveTo>
                    <a:cubicBezTo>
                      <a:pt x="802" y="2024"/>
                      <a:pt x="1940" y="3267"/>
                      <a:pt x="1940" y="3267"/>
                    </a:cubicBezTo>
                    <a:cubicBezTo>
                      <a:pt x="2467" y="2551"/>
                      <a:pt x="2825" y="1855"/>
                      <a:pt x="3162" y="1054"/>
                    </a:cubicBezTo>
                    <a:cubicBezTo>
                      <a:pt x="2109" y="717"/>
                      <a:pt x="1055" y="35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8" name="Google Shape;10448;p62"/>
              <p:cNvSpPr/>
              <p:nvPr/>
            </p:nvSpPr>
            <p:spPr>
              <a:xfrm flipH="1">
                <a:off x="5823191" y="625706"/>
                <a:ext cx="27" cy="27"/>
              </a:xfrm>
              <a:custGeom>
                <a:avLst/>
                <a:gdLst/>
                <a:ahLst/>
                <a:cxnLst/>
                <a:rect l="l" t="t" r="r" b="b"/>
                <a:pathLst>
                  <a:path w="1" h="1" extrusionOk="0">
                    <a:moveTo>
                      <a:pt x="0" y="1"/>
                    </a:moveTo>
                    <a:lnTo>
                      <a:pt x="0" y="1"/>
                    </a:lnTo>
                    <a:lnTo>
                      <a:pt x="0" y="1"/>
                    </a:lnTo>
                    <a:lnTo>
                      <a:pt x="0" y="1"/>
                    </a:lnTo>
                    <a:lnTo>
                      <a:pt x="0" y="1"/>
                    </a:lnTo>
                    <a:close/>
                  </a:path>
                </a:pathLst>
              </a:custGeom>
              <a:solidFill>
                <a:srgbClr val="111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9" name="Google Shape;10449;p62"/>
              <p:cNvSpPr/>
              <p:nvPr/>
            </p:nvSpPr>
            <p:spPr>
              <a:xfrm flipH="1">
                <a:off x="5823191" y="621124"/>
                <a:ext cx="40850" cy="4609"/>
              </a:xfrm>
              <a:custGeom>
                <a:avLst/>
                <a:gdLst/>
                <a:ahLst/>
                <a:cxnLst/>
                <a:rect l="l" t="t" r="r" b="b"/>
                <a:pathLst>
                  <a:path w="1498" h="169" extrusionOk="0">
                    <a:moveTo>
                      <a:pt x="1" y="0"/>
                    </a:moveTo>
                    <a:cubicBezTo>
                      <a:pt x="633" y="0"/>
                      <a:pt x="1160" y="0"/>
                      <a:pt x="1497" y="169"/>
                    </a:cubicBezTo>
                    <a:cubicBezTo>
                      <a:pt x="1244" y="0"/>
                      <a:pt x="633" y="0"/>
                      <a:pt x="106" y="0"/>
                    </a:cubicBezTo>
                    <a:close/>
                  </a:path>
                </a:pathLst>
              </a:custGeom>
              <a:solidFill>
                <a:srgbClr val="BE1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0" name="Google Shape;10450;p62"/>
              <p:cNvSpPr/>
              <p:nvPr/>
            </p:nvSpPr>
            <p:spPr>
              <a:xfrm flipH="1">
                <a:off x="5818010" y="625706"/>
                <a:ext cx="5209" cy="2345"/>
              </a:xfrm>
              <a:custGeom>
                <a:avLst/>
                <a:gdLst/>
                <a:ahLst/>
                <a:cxnLst/>
                <a:rect l="l" t="t" r="r" b="b"/>
                <a:pathLst>
                  <a:path w="191" h="86" extrusionOk="0">
                    <a:moveTo>
                      <a:pt x="85" y="1"/>
                    </a:moveTo>
                    <a:cubicBezTo>
                      <a:pt x="85" y="85"/>
                      <a:pt x="190" y="85"/>
                      <a:pt x="190" y="85"/>
                    </a:cubicBezTo>
                    <a:lnTo>
                      <a:pt x="190" y="85"/>
                    </a:lnTo>
                    <a:lnTo>
                      <a:pt x="190" y="85"/>
                    </a:lnTo>
                    <a:lnTo>
                      <a:pt x="190" y="85"/>
                    </a:lnTo>
                    <a:lnTo>
                      <a:pt x="190" y="85"/>
                    </a:lnTo>
                    <a:cubicBezTo>
                      <a:pt x="190" y="85"/>
                      <a:pt x="85" y="85"/>
                      <a:pt x="85" y="1"/>
                    </a:cubicBezTo>
                    <a:close/>
                    <a:moveTo>
                      <a:pt x="85" y="1"/>
                    </a:moveTo>
                    <a:lnTo>
                      <a:pt x="85" y="1"/>
                    </a:lnTo>
                    <a:lnTo>
                      <a:pt x="85" y="1"/>
                    </a:lnTo>
                    <a:close/>
                    <a:moveTo>
                      <a:pt x="85" y="1"/>
                    </a:moveTo>
                    <a:lnTo>
                      <a:pt x="85" y="1"/>
                    </a:lnTo>
                    <a:lnTo>
                      <a:pt x="85" y="1"/>
                    </a:lnTo>
                    <a:close/>
                    <a:moveTo>
                      <a:pt x="85" y="1"/>
                    </a:moveTo>
                    <a:lnTo>
                      <a:pt x="85" y="1"/>
                    </a:lnTo>
                    <a:lnTo>
                      <a:pt x="85" y="1"/>
                    </a:lnTo>
                    <a:close/>
                    <a:moveTo>
                      <a:pt x="85" y="1"/>
                    </a:moveTo>
                    <a:lnTo>
                      <a:pt x="85" y="1"/>
                    </a:lnTo>
                    <a:lnTo>
                      <a:pt x="85" y="1"/>
                    </a:lnTo>
                    <a:close/>
                    <a:moveTo>
                      <a:pt x="85" y="1"/>
                    </a:moveTo>
                    <a:lnTo>
                      <a:pt x="85" y="1"/>
                    </a:lnTo>
                    <a:lnTo>
                      <a:pt x="85" y="1"/>
                    </a:lnTo>
                    <a:close/>
                    <a:moveTo>
                      <a:pt x="85" y="1"/>
                    </a:moveTo>
                    <a:lnTo>
                      <a:pt x="85" y="1"/>
                    </a:lnTo>
                    <a:lnTo>
                      <a:pt x="85" y="1"/>
                    </a:lnTo>
                    <a:close/>
                    <a:moveTo>
                      <a:pt x="85" y="1"/>
                    </a:moveTo>
                    <a:lnTo>
                      <a:pt x="85" y="1"/>
                    </a:lnTo>
                    <a:lnTo>
                      <a:pt x="85" y="1"/>
                    </a:lnTo>
                    <a:close/>
                    <a:moveTo>
                      <a:pt x="85" y="1"/>
                    </a:moveTo>
                    <a:lnTo>
                      <a:pt x="85" y="1"/>
                    </a:lnTo>
                    <a:lnTo>
                      <a:pt x="85" y="1"/>
                    </a:lnTo>
                    <a:close/>
                    <a:moveTo>
                      <a:pt x="0" y="1"/>
                    </a:moveTo>
                    <a:lnTo>
                      <a:pt x="85"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close/>
                  </a:path>
                </a:pathLst>
              </a:custGeom>
              <a:solidFill>
                <a:srgbClr val="111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1" name="Google Shape;10451;p62"/>
              <p:cNvSpPr/>
              <p:nvPr/>
            </p:nvSpPr>
            <p:spPr>
              <a:xfrm flipH="1">
                <a:off x="5818010" y="628023"/>
                <a:ext cx="27" cy="27"/>
              </a:xfrm>
              <a:custGeom>
                <a:avLst/>
                <a:gdLst/>
                <a:ahLst/>
                <a:cxnLst/>
                <a:rect l="l" t="t" r="r" b="b"/>
                <a:pathLst>
                  <a:path w="1" h="1" extrusionOk="0">
                    <a:moveTo>
                      <a:pt x="0" y="0"/>
                    </a:moveTo>
                    <a:lnTo>
                      <a:pt x="0" y="0"/>
                    </a:lnTo>
                    <a:close/>
                  </a:path>
                </a:pathLst>
              </a:custGeom>
              <a:solidFill>
                <a:srgbClr val="BE1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2" name="Google Shape;10452;p62"/>
              <p:cNvSpPr/>
              <p:nvPr/>
            </p:nvSpPr>
            <p:spPr>
              <a:xfrm flipH="1">
                <a:off x="5799058" y="628023"/>
                <a:ext cx="71856" cy="381071"/>
              </a:xfrm>
              <a:custGeom>
                <a:avLst/>
                <a:gdLst/>
                <a:ahLst/>
                <a:cxnLst/>
                <a:rect l="l" t="t" r="r" b="b"/>
                <a:pathLst>
                  <a:path w="2635" h="13974" extrusionOk="0">
                    <a:moveTo>
                      <a:pt x="1749" y="5796"/>
                    </a:moveTo>
                    <a:cubicBezTo>
                      <a:pt x="1834" y="5796"/>
                      <a:pt x="1939" y="5880"/>
                      <a:pt x="1939" y="5965"/>
                    </a:cubicBezTo>
                    <a:cubicBezTo>
                      <a:pt x="1939" y="6154"/>
                      <a:pt x="1834" y="6239"/>
                      <a:pt x="1749" y="6239"/>
                    </a:cubicBezTo>
                    <a:cubicBezTo>
                      <a:pt x="1581" y="6239"/>
                      <a:pt x="1496" y="6154"/>
                      <a:pt x="1496" y="5965"/>
                    </a:cubicBezTo>
                    <a:cubicBezTo>
                      <a:pt x="1496" y="5880"/>
                      <a:pt x="1581" y="5796"/>
                      <a:pt x="1749" y="5796"/>
                    </a:cubicBezTo>
                    <a:close/>
                    <a:moveTo>
                      <a:pt x="0" y="0"/>
                    </a:moveTo>
                    <a:lnTo>
                      <a:pt x="0" y="0"/>
                    </a:lnTo>
                    <a:cubicBezTo>
                      <a:pt x="84" y="970"/>
                      <a:pt x="84" y="1939"/>
                      <a:pt x="84" y="2993"/>
                    </a:cubicBezTo>
                    <a:cubicBezTo>
                      <a:pt x="780" y="3161"/>
                      <a:pt x="1412" y="3330"/>
                      <a:pt x="2023" y="3520"/>
                    </a:cubicBezTo>
                    <a:cubicBezTo>
                      <a:pt x="2192" y="4131"/>
                      <a:pt x="2361" y="4742"/>
                      <a:pt x="2466" y="5543"/>
                    </a:cubicBezTo>
                    <a:cubicBezTo>
                      <a:pt x="1665" y="5269"/>
                      <a:pt x="885" y="4911"/>
                      <a:pt x="84" y="4658"/>
                    </a:cubicBezTo>
                    <a:lnTo>
                      <a:pt x="84" y="4658"/>
                    </a:lnTo>
                    <a:cubicBezTo>
                      <a:pt x="84" y="4911"/>
                      <a:pt x="169" y="5185"/>
                      <a:pt x="169" y="5353"/>
                    </a:cubicBezTo>
                    <a:cubicBezTo>
                      <a:pt x="358" y="5353"/>
                      <a:pt x="443" y="5438"/>
                      <a:pt x="443" y="5627"/>
                    </a:cubicBezTo>
                    <a:cubicBezTo>
                      <a:pt x="443" y="5712"/>
                      <a:pt x="358" y="5796"/>
                      <a:pt x="169" y="5796"/>
                    </a:cubicBezTo>
                    <a:lnTo>
                      <a:pt x="169" y="6491"/>
                    </a:lnTo>
                    <a:cubicBezTo>
                      <a:pt x="969" y="6850"/>
                      <a:pt x="1749" y="7208"/>
                      <a:pt x="2634" y="7461"/>
                    </a:cubicBezTo>
                    <a:lnTo>
                      <a:pt x="2634" y="7461"/>
                    </a:lnTo>
                    <a:cubicBezTo>
                      <a:pt x="2634" y="7433"/>
                      <a:pt x="2635" y="7405"/>
                      <a:pt x="2635" y="7377"/>
                    </a:cubicBezTo>
                    <a:cubicBezTo>
                      <a:pt x="2635" y="4047"/>
                      <a:pt x="1307" y="1581"/>
                      <a:pt x="1307" y="1581"/>
                    </a:cubicBezTo>
                    <a:cubicBezTo>
                      <a:pt x="1307" y="1581"/>
                      <a:pt x="1939" y="527"/>
                      <a:pt x="1939" y="84"/>
                    </a:cubicBezTo>
                    <a:lnTo>
                      <a:pt x="1939" y="84"/>
                    </a:lnTo>
                    <a:cubicBezTo>
                      <a:pt x="1939" y="169"/>
                      <a:pt x="1834" y="358"/>
                      <a:pt x="1749" y="527"/>
                    </a:cubicBezTo>
                    <a:cubicBezTo>
                      <a:pt x="1222" y="358"/>
                      <a:pt x="611" y="169"/>
                      <a:pt x="0" y="0"/>
                    </a:cubicBezTo>
                    <a:close/>
                    <a:moveTo>
                      <a:pt x="2634" y="7461"/>
                    </a:moveTo>
                    <a:cubicBezTo>
                      <a:pt x="2634" y="7516"/>
                      <a:pt x="2633" y="7572"/>
                      <a:pt x="2632" y="7628"/>
                    </a:cubicBezTo>
                    <a:lnTo>
                      <a:pt x="2632" y="7628"/>
                    </a:lnTo>
                    <a:cubicBezTo>
                      <a:pt x="2634" y="7572"/>
                      <a:pt x="2635" y="7517"/>
                      <a:pt x="2635" y="7461"/>
                    </a:cubicBezTo>
                    <a:cubicBezTo>
                      <a:pt x="2634" y="7461"/>
                      <a:pt x="2634" y="7461"/>
                      <a:pt x="2634" y="7461"/>
                    </a:cubicBezTo>
                    <a:close/>
                    <a:moveTo>
                      <a:pt x="1496" y="9927"/>
                    </a:moveTo>
                    <a:cubicBezTo>
                      <a:pt x="1581" y="9927"/>
                      <a:pt x="1665" y="10011"/>
                      <a:pt x="1665" y="10180"/>
                    </a:cubicBezTo>
                    <a:cubicBezTo>
                      <a:pt x="1665" y="10285"/>
                      <a:pt x="1581" y="10369"/>
                      <a:pt x="1496" y="10369"/>
                    </a:cubicBezTo>
                    <a:cubicBezTo>
                      <a:pt x="1307" y="10369"/>
                      <a:pt x="1222" y="10285"/>
                      <a:pt x="1222" y="10180"/>
                    </a:cubicBezTo>
                    <a:cubicBezTo>
                      <a:pt x="1222" y="10011"/>
                      <a:pt x="1307" y="9927"/>
                      <a:pt x="1496" y="9927"/>
                    </a:cubicBezTo>
                    <a:close/>
                    <a:moveTo>
                      <a:pt x="2632" y="7628"/>
                    </a:moveTo>
                    <a:cubicBezTo>
                      <a:pt x="2617" y="8100"/>
                      <a:pt x="2541" y="8579"/>
                      <a:pt x="2466" y="9126"/>
                    </a:cubicBezTo>
                    <a:cubicBezTo>
                      <a:pt x="1665" y="8789"/>
                      <a:pt x="970" y="8515"/>
                      <a:pt x="169" y="8262"/>
                    </a:cubicBezTo>
                    <a:lnTo>
                      <a:pt x="169" y="9484"/>
                    </a:lnTo>
                    <a:cubicBezTo>
                      <a:pt x="253" y="9569"/>
                      <a:pt x="358" y="9653"/>
                      <a:pt x="358" y="9758"/>
                    </a:cubicBezTo>
                    <a:cubicBezTo>
                      <a:pt x="358" y="9843"/>
                      <a:pt x="253" y="9927"/>
                      <a:pt x="169" y="9927"/>
                    </a:cubicBezTo>
                    <a:cubicBezTo>
                      <a:pt x="169" y="10369"/>
                      <a:pt x="253" y="10812"/>
                      <a:pt x="253" y="11234"/>
                    </a:cubicBezTo>
                    <a:cubicBezTo>
                      <a:pt x="695" y="11423"/>
                      <a:pt x="1221" y="11591"/>
                      <a:pt x="1747" y="11760"/>
                    </a:cubicBezTo>
                    <a:lnTo>
                      <a:pt x="1747" y="11760"/>
                    </a:lnTo>
                    <a:cubicBezTo>
                      <a:pt x="2354" y="10324"/>
                      <a:pt x="2604" y="8927"/>
                      <a:pt x="2632" y="7628"/>
                    </a:cubicBezTo>
                    <a:close/>
                    <a:moveTo>
                      <a:pt x="1747" y="11760"/>
                    </a:moveTo>
                    <a:cubicBezTo>
                      <a:pt x="1439" y="12490"/>
                      <a:pt x="1038" y="13231"/>
                      <a:pt x="527" y="13973"/>
                    </a:cubicBezTo>
                    <a:cubicBezTo>
                      <a:pt x="1054" y="13257"/>
                      <a:pt x="1412" y="12561"/>
                      <a:pt x="1749" y="11760"/>
                    </a:cubicBezTo>
                    <a:cubicBezTo>
                      <a:pt x="1749" y="11760"/>
                      <a:pt x="1748" y="11760"/>
                      <a:pt x="1747" y="1176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62"/>
              <p:cNvSpPr/>
              <p:nvPr/>
            </p:nvSpPr>
            <p:spPr>
              <a:xfrm flipH="1">
                <a:off x="5818010" y="628023"/>
                <a:ext cx="27" cy="27"/>
              </a:xfrm>
              <a:custGeom>
                <a:avLst/>
                <a:gdLst/>
                <a:ahLst/>
                <a:cxnLst/>
                <a:rect l="l" t="t" r="r" b="b"/>
                <a:pathLst>
                  <a:path w="1" h="1" extrusionOk="0">
                    <a:moveTo>
                      <a:pt x="0" y="0"/>
                    </a:moveTo>
                    <a:lnTo>
                      <a:pt x="0" y="0"/>
                    </a:lnTo>
                    <a:close/>
                  </a:path>
                </a:pathLst>
              </a:custGeom>
              <a:solidFill>
                <a:srgbClr val="BE1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4" name="Google Shape;10454;p62"/>
              <p:cNvSpPr/>
              <p:nvPr/>
            </p:nvSpPr>
            <p:spPr>
              <a:xfrm flipH="1">
                <a:off x="5818010" y="630314"/>
                <a:ext cx="27" cy="27"/>
              </a:xfrm>
              <a:custGeom>
                <a:avLst/>
                <a:gdLst/>
                <a:ahLst/>
                <a:cxnLst/>
                <a:rect l="l" t="t" r="r" b="b"/>
                <a:pathLst>
                  <a:path w="1" h="1" extrusionOk="0">
                    <a:moveTo>
                      <a:pt x="0" y="0"/>
                    </a:moveTo>
                    <a:lnTo>
                      <a:pt x="0" y="0"/>
                    </a:lnTo>
                    <a:close/>
                  </a:path>
                </a:pathLst>
              </a:custGeom>
              <a:solidFill>
                <a:srgbClr val="BE1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5" name="Google Shape;10455;p62"/>
              <p:cNvSpPr/>
              <p:nvPr/>
            </p:nvSpPr>
            <p:spPr>
              <a:xfrm flipH="1">
                <a:off x="5818010" y="630314"/>
                <a:ext cx="27" cy="27"/>
              </a:xfrm>
              <a:custGeom>
                <a:avLst/>
                <a:gdLst/>
                <a:ahLst/>
                <a:cxnLst/>
                <a:rect l="l" t="t" r="r" b="b"/>
                <a:pathLst>
                  <a:path w="1" h="1" extrusionOk="0">
                    <a:moveTo>
                      <a:pt x="0" y="0"/>
                    </a:moveTo>
                    <a:lnTo>
                      <a:pt x="0" y="0"/>
                    </a:lnTo>
                    <a:close/>
                  </a:path>
                </a:pathLst>
              </a:custGeom>
              <a:solidFill>
                <a:srgbClr val="BE1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6" name="Google Shape;10456;p62"/>
              <p:cNvSpPr/>
              <p:nvPr/>
            </p:nvSpPr>
            <p:spPr>
              <a:xfrm flipH="1">
                <a:off x="5818010" y="630314"/>
                <a:ext cx="27" cy="27"/>
              </a:xfrm>
              <a:custGeom>
                <a:avLst/>
                <a:gdLst/>
                <a:ahLst/>
                <a:cxnLst/>
                <a:rect l="l" t="t" r="r" b="b"/>
                <a:pathLst>
                  <a:path w="1" h="1" extrusionOk="0">
                    <a:moveTo>
                      <a:pt x="0" y="0"/>
                    </a:moveTo>
                    <a:lnTo>
                      <a:pt x="0" y="0"/>
                    </a:lnTo>
                    <a:close/>
                  </a:path>
                </a:pathLst>
              </a:custGeom>
              <a:solidFill>
                <a:srgbClr val="BE1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7" name="Google Shape;10457;p62"/>
              <p:cNvSpPr/>
              <p:nvPr/>
            </p:nvSpPr>
            <p:spPr>
              <a:xfrm flipH="1">
                <a:off x="5818010" y="630314"/>
                <a:ext cx="27" cy="27"/>
              </a:xfrm>
              <a:custGeom>
                <a:avLst/>
                <a:gdLst/>
                <a:ahLst/>
                <a:cxnLst/>
                <a:rect l="l" t="t" r="r" b="b"/>
                <a:pathLst>
                  <a:path w="1" h="1" extrusionOk="0">
                    <a:moveTo>
                      <a:pt x="0" y="0"/>
                    </a:moveTo>
                    <a:lnTo>
                      <a:pt x="0" y="0"/>
                    </a:lnTo>
                    <a:close/>
                  </a:path>
                </a:pathLst>
              </a:custGeom>
              <a:solidFill>
                <a:srgbClr val="BE1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8" name="Google Shape;10458;p62"/>
              <p:cNvSpPr/>
              <p:nvPr/>
            </p:nvSpPr>
            <p:spPr>
              <a:xfrm flipH="1">
                <a:off x="5818010" y="630314"/>
                <a:ext cx="46032" cy="373599"/>
              </a:xfrm>
              <a:custGeom>
                <a:avLst/>
                <a:gdLst/>
                <a:ahLst/>
                <a:cxnLst/>
                <a:rect l="l" t="t" r="r" b="b"/>
                <a:pathLst>
                  <a:path w="1688" h="13700" extrusionOk="0">
                    <a:moveTo>
                      <a:pt x="1" y="13615"/>
                    </a:moveTo>
                    <a:lnTo>
                      <a:pt x="1" y="13615"/>
                    </a:lnTo>
                    <a:lnTo>
                      <a:pt x="106" y="13700"/>
                    </a:lnTo>
                    <a:lnTo>
                      <a:pt x="1" y="13615"/>
                    </a:lnTo>
                    <a:close/>
                    <a:moveTo>
                      <a:pt x="1687" y="0"/>
                    </a:moveTo>
                    <a:lnTo>
                      <a:pt x="1687" y="0"/>
                    </a:lnTo>
                    <a:close/>
                  </a:path>
                </a:pathLst>
              </a:custGeom>
              <a:solidFill>
                <a:srgbClr val="BE1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9" name="Google Shape;10459;p62"/>
              <p:cNvSpPr/>
              <p:nvPr/>
            </p:nvSpPr>
            <p:spPr>
              <a:xfrm flipH="1">
                <a:off x="5825482" y="898705"/>
                <a:ext cx="12108" cy="12108"/>
              </a:xfrm>
              <a:custGeom>
                <a:avLst/>
                <a:gdLst/>
                <a:ahLst/>
                <a:cxnLst/>
                <a:rect l="l" t="t" r="r" b="b"/>
                <a:pathLst>
                  <a:path w="444" h="444" extrusionOk="0">
                    <a:moveTo>
                      <a:pt x="274" y="1"/>
                    </a:moveTo>
                    <a:cubicBezTo>
                      <a:pt x="85" y="1"/>
                      <a:pt x="0" y="85"/>
                      <a:pt x="0" y="254"/>
                    </a:cubicBezTo>
                    <a:cubicBezTo>
                      <a:pt x="0" y="359"/>
                      <a:pt x="85" y="443"/>
                      <a:pt x="274" y="443"/>
                    </a:cubicBezTo>
                    <a:cubicBezTo>
                      <a:pt x="359" y="443"/>
                      <a:pt x="443" y="359"/>
                      <a:pt x="443" y="254"/>
                    </a:cubicBezTo>
                    <a:cubicBezTo>
                      <a:pt x="443" y="85"/>
                      <a:pt x="359" y="1"/>
                      <a:pt x="274" y="1"/>
                    </a:cubicBezTo>
                    <a:close/>
                  </a:path>
                </a:pathLst>
              </a:custGeom>
              <a:solidFill>
                <a:srgbClr val="EC7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0" name="Google Shape;10460;p62"/>
              <p:cNvSpPr/>
              <p:nvPr/>
            </p:nvSpPr>
            <p:spPr>
              <a:xfrm flipH="1">
                <a:off x="5861124" y="886652"/>
                <a:ext cx="5209" cy="12081"/>
              </a:xfrm>
              <a:custGeom>
                <a:avLst/>
                <a:gdLst/>
                <a:ahLst/>
                <a:cxnLst/>
                <a:rect l="l" t="t" r="r" b="b"/>
                <a:pathLst>
                  <a:path w="191" h="443" extrusionOk="0">
                    <a:moveTo>
                      <a:pt x="1" y="0"/>
                    </a:moveTo>
                    <a:lnTo>
                      <a:pt x="1" y="443"/>
                    </a:lnTo>
                    <a:cubicBezTo>
                      <a:pt x="85" y="443"/>
                      <a:pt x="190" y="359"/>
                      <a:pt x="190" y="274"/>
                    </a:cubicBezTo>
                    <a:cubicBezTo>
                      <a:pt x="190" y="169"/>
                      <a:pt x="85" y="85"/>
                      <a:pt x="1" y="0"/>
                    </a:cubicBezTo>
                    <a:close/>
                  </a:path>
                </a:pathLst>
              </a:custGeom>
              <a:solidFill>
                <a:srgbClr val="EC7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1" name="Google Shape;10461;p62"/>
              <p:cNvSpPr/>
              <p:nvPr/>
            </p:nvSpPr>
            <p:spPr>
              <a:xfrm flipH="1">
                <a:off x="5803666" y="709615"/>
                <a:ext cx="64957" cy="69593"/>
              </a:xfrm>
              <a:custGeom>
                <a:avLst/>
                <a:gdLst/>
                <a:ahLst/>
                <a:cxnLst/>
                <a:rect l="l" t="t" r="r" b="b"/>
                <a:pathLst>
                  <a:path w="2382" h="2552" extrusionOk="0">
                    <a:moveTo>
                      <a:pt x="0" y="1"/>
                    </a:moveTo>
                    <a:lnTo>
                      <a:pt x="0" y="1666"/>
                    </a:lnTo>
                    <a:cubicBezTo>
                      <a:pt x="801" y="1919"/>
                      <a:pt x="1581" y="2277"/>
                      <a:pt x="2382" y="2551"/>
                    </a:cubicBezTo>
                    <a:cubicBezTo>
                      <a:pt x="2277" y="1750"/>
                      <a:pt x="2108" y="1139"/>
                      <a:pt x="1939" y="528"/>
                    </a:cubicBezTo>
                    <a:cubicBezTo>
                      <a:pt x="1328" y="338"/>
                      <a:pt x="696" y="16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2" name="Google Shape;10462;p62"/>
              <p:cNvSpPr/>
              <p:nvPr/>
            </p:nvSpPr>
            <p:spPr>
              <a:xfrm flipH="1">
                <a:off x="5818010" y="621124"/>
                <a:ext cx="52904" cy="21271"/>
              </a:xfrm>
              <a:custGeom>
                <a:avLst/>
                <a:gdLst/>
                <a:ahLst/>
                <a:cxnLst/>
                <a:rect l="l" t="t" r="r" b="b"/>
                <a:pathLst>
                  <a:path w="1940" h="780" extrusionOk="0">
                    <a:moveTo>
                      <a:pt x="0" y="0"/>
                    </a:moveTo>
                    <a:lnTo>
                      <a:pt x="0" y="253"/>
                    </a:lnTo>
                    <a:cubicBezTo>
                      <a:pt x="611" y="422"/>
                      <a:pt x="1222" y="611"/>
                      <a:pt x="1749" y="780"/>
                    </a:cubicBezTo>
                    <a:cubicBezTo>
                      <a:pt x="1834" y="611"/>
                      <a:pt x="1939" y="422"/>
                      <a:pt x="1939" y="337"/>
                    </a:cubicBezTo>
                    <a:lnTo>
                      <a:pt x="1939" y="253"/>
                    </a:lnTo>
                    <a:cubicBezTo>
                      <a:pt x="1939" y="253"/>
                      <a:pt x="1834" y="253"/>
                      <a:pt x="1834" y="169"/>
                    </a:cubicBezTo>
                    <a:lnTo>
                      <a:pt x="1749" y="169"/>
                    </a:lnTo>
                    <a:cubicBezTo>
                      <a:pt x="1496" y="0"/>
                      <a:pt x="885" y="0"/>
                      <a:pt x="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3" name="Google Shape;10463;p62"/>
              <p:cNvSpPr/>
              <p:nvPr/>
            </p:nvSpPr>
            <p:spPr>
              <a:xfrm flipH="1">
                <a:off x="5818010" y="786053"/>
                <a:ext cx="12108" cy="12108"/>
              </a:xfrm>
              <a:custGeom>
                <a:avLst/>
                <a:gdLst/>
                <a:ahLst/>
                <a:cxnLst/>
                <a:rect l="l" t="t" r="r" b="b"/>
                <a:pathLst>
                  <a:path w="444" h="444" extrusionOk="0">
                    <a:moveTo>
                      <a:pt x="253" y="1"/>
                    </a:moveTo>
                    <a:cubicBezTo>
                      <a:pt x="85" y="1"/>
                      <a:pt x="0" y="85"/>
                      <a:pt x="0" y="170"/>
                    </a:cubicBezTo>
                    <a:cubicBezTo>
                      <a:pt x="0" y="359"/>
                      <a:pt x="85" y="444"/>
                      <a:pt x="253" y="444"/>
                    </a:cubicBezTo>
                    <a:cubicBezTo>
                      <a:pt x="338" y="444"/>
                      <a:pt x="443" y="359"/>
                      <a:pt x="443" y="170"/>
                    </a:cubicBezTo>
                    <a:cubicBezTo>
                      <a:pt x="443" y="85"/>
                      <a:pt x="338" y="1"/>
                      <a:pt x="253" y="1"/>
                    </a:cubicBezTo>
                    <a:close/>
                  </a:path>
                </a:pathLst>
              </a:custGeom>
              <a:solidFill>
                <a:srgbClr val="EC7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4" name="Google Shape;10464;p62"/>
              <p:cNvSpPr/>
              <p:nvPr/>
            </p:nvSpPr>
            <p:spPr>
              <a:xfrm flipH="1">
                <a:off x="5858833" y="774000"/>
                <a:ext cx="7499" cy="12081"/>
              </a:xfrm>
              <a:custGeom>
                <a:avLst/>
                <a:gdLst/>
                <a:ahLst/>
                <a:cxnLst/>
                <a:rect l="l" t="t" r="r" b="b"/>
                <a:pathLst>
                  <a:path w="275" h="443" extrusionOk="0">
                    <a:moveTo>
                      <a:pt x="1" y="0"/>
                    </a:moveTo>
                    <a:lnTo>
                      <a:pt x="1" y="443"/>
                    </a:lnTo>
                    <a:cubicBezTo>
                      <a:pt x="190" y="443"/>
                      <a:pt x="275" y="359"/>
                      <a:pt x="275" y="274"/>
                    </a:cubicBezTo>
                    <a:cubicBezTo>
                      <a:pt x="275" y="85"/>
                      <a:pt x="190" y="0"/>
                      <a:pt x="1" y="0"/>
                    </a:cubicBezTo>
                    <a:close/>
                  </a:path>
                </a:pathLst>
              </a:custGeom>
              <a:solidFill>
                <a:srgbClr val="EC7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5" name="Google Shape;10465;p62"/>
              <p:cNvSpPr/>
              <p:nvPr/>
            </p:nvSpPr>
            <p:spPr>
              <a:xfrm flipH="1">
                <a:off x="5799058" y="805033"/>
                <a:ext cx="67275" cy="71856"/>
              </a:xfrm>
              <a:custGeom>
                <a:avLst/>
                <a:gdLst/>
                <a:ahLst/>
                <a:cxnLst/>
                <a:rect l="l" t="t" r="r" b="b"/>
                <a:pathLst>
                  <a:path w="2467" h="2635" extrusionOk="0">
                    <a:moveTo>
                      <a:pt x="1" y="0"/>
                    </a:moveTo>
                    <a:lnTo>
                      <a:pt x="1" y="1771"/>
                    </a:lnTo>
                    <a:cubicBezTo>
                      <a:pt x="802" y="2024"/>
                      <a:pt x="1497" y="2298"/>
                      <a:pt x="2298" y="2635"/>
                    </a:cubicBezTo>
                    <a:cubicBezTo>
                      <a:pt x="2382" y="2024"/>
                      <a:pt x="2467" y="1497"/>
                      <a:pt x="2467" y="970"/>
                    </a:cubicBezTo>
                    <a:cubicBezTo>
                      <a:pt x="1581" y="717"/>
                      <a:pt x="802" y="35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6" name="Google Shape;10466;p62"/>
              <p:cNvSpPr/>
              <p:nvPr/>
            </p:nvSpPr>
            <p:spPr>
              <a:xfrm flipH="1">
                <a:off x="5823191" y="934347"/>
                <a:ext cx="40850" cy="74747"/>
              </a:xfrm>
              <a:custGeom>
                <a:avLst/>
                <a:gdLst/>
                <a:ahLst/>
                <a:cxnLst/>
                <a:rect l="l" t="t" r="r" b="b"/>
                <a:pathLst>
                  <a:path w="1498" h="2741" extrusionOk="0">
                    <a:moveTo>
                      <a:pt x="1" y="1"/>
                    </a:moveTo>
                    <a:lnTo>
                      <a:pt x="1" y="2466"/>
                    </a:lnTo>
                    <a:lnTo>
                      <a:pt x="106" y="2551"/>
                    </a:lnTo>
                    <a:cubicBezTo>
                      <a:pt x="191" y="2740"/>
                      <a:pt x="275" y="2740"/>
                      <a:pt x="275" y="2740"/>
                    </a:cubicBezTo>
                    <a:cubicBezTo>
                      <a:pt x="802" y="2024"/>
                      <a:pt x="1160" y="1328"/>
                      <a:pt x="1497" y="527"/>
                    </a:cubicBezTo>
                    <a:cubicBezTo>
                      <a:pt x="970" y="359"/>
                      <a:pt x="444" y="19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7" name="Google Shape;10467;p62"/>
              <p:cNvSpPr/>
              <p:nvPr/>
            </p:nvSpPr>
            <p:spPr>
              <a:xfrm flipH="1">
                <a:off x="5899629" y="759628"/>
                <a:ext cx="9817" cy="12108"/>
              </a:xfrm>
              <a:custGeom>
                <a:avLst/>
                <a:gdLst/>
                <a:ahLst/>
                <a:cxnLst/>
                <a:rect l="l" t="t" r="r" b="b"/>
                <a:pathLst>
                  <a:path w="360" h="444" extrusionOk="0">
                    <a:moveTo>
                      <a:pt x="191" y="0"/>
                    </a:moveTo>
                    <a:cubicBezTo>
                      <a:pt x="85" y="0"/>
                      <a:pt x="1" y="85"/>
                      <a:pt x="1" y="190"/>
                    </a:cubicBezTo>
                    <a:cubicBezTo>
                      <a:pt x="1" y="359"/>
                      <a:pt x="85" y="443"/>
                      <a:pt x="191" y="443"/>
                    </a:cubicBezTo>
                    <a:cubicBezTo>
                      <a:pt x="275" y="443"/>
                      <a:pt x="359" y="359"/>
                      <a:pt x="359" y="190"/>
                    </a:cubicBezTo>
                    <a:cubicBezTo>
                      <a:pt x="359" y="85"/>
                      <a:pt x="275" y="0"/>
                      <a:pt x="191" y="0"/>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8" name="Google Shape;10468;p62"/>
              <p:cNvSpPr/>
              <p:nvPr/>
            </p:nvSpPr>
            <p:spPr>
              <a:xfrm flipH="1">
                <a:off x="5899629" y="876862"/>
                <a:ext cx="9817" cy="9817"/>
              </a:xfrm>
              <a:custGeom>
                <a:avLst/>
                <a:gdLst/>
                <a:ahLst/>
                <a:cxnLst/>
                <a:rect l="l" t="t" r="r" b="b"/>
                <a:pathLst>
                  <a:path w="360" h="360" extrusionOk="0">
                    <a:moveTo>
                      <a:pt x="191" y="1"/>
                    </a:moveTo>
                    <a:cubicBezTo>
                      <a:pt x="85" y="1"/>
                      <a:pt x="1" y="106"/>
                      <a:pt x="1" y="191"/>
                    </a:cubicBezTo>
                    <a:cubicBezTo>
                      <a:pt x="1" y="275"/>
                      <a:pt x="85" y="359"/>
                      <a:pt x="191" y="359"/>
                    </a:cubicBezTo>
                    <a:cubicBezTo>
                      <a:pt x="275" y="359"/>
                      <a:pt x="359" y="275"/>
                      <a:pt x="359" y="191"/>
                    </a:cubicBezTo>
                    <a:cubicBezTo>
                      <a:pt x="359" y="106"/>
                      <a:pt x="275" y="1"/>
                      <a:pt x="191" y="1"/>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69" name="Google Shape;10469;p62"/>
            <p:cNvSpPr/>
            <p:nvPr/>
          </p:nvSpPr>
          <p:spPr>
            <a:xfrm flipH="1">
              <a:off x="4335749" y="1748575"/>
              <a:ext cx="1492078" cy="2106198"/>
            </a:xfrm>
            <a:custGeom>
              <a:avLst/>
              <a:gdLst/>
              <a:ahLst/>
              <a:cxnLst/>
              <a:rect l="l" t="t" r="r" b="b"/>
              <a:pathLst>
                <a:path w="54715" h="77235" extrusionOk="0">
                  <a:moveTo>
                    <a:pt x="42986" y="0"/>
                  </a:moveTo>
                  <a:cubicBezTo>
                    <a:pt x="40884" y="0"/>
                    <a:pt x="15639" y="28026"/>
                    <a:pt x="15639" y="28903"/>
                  </a:cubicBezTo>
                  <a:cubicBezTo>
                    <a:pt x="15639" y="29683"/>
                    <a:pt x="18695" y="31095"/>
                    <a:pt x="18695" y="31622"/>
                  </a:cubicBezTo>
                  <a:cubicBezTo>
                    <a:pt x="18611" y="32148"/>
                    <a:pt x="5628" y="46459"/>
                    <a:pt x="5712" y="47260"/>
                  </a:cubicBezTo>
                  <a:cubicBezTo>
                    <a:pt x="5712" y="48124"/>
                    <a:pt x="9569" y="50506"/>
                    <a:pt x="9127" y="51033"/>
                  </a:cubicBezTo>
                  <a:cubicBezTo>
                    <a:pt x="8789" y="51475"/>
                    <a:pt x="1" y="65428"/>
                    <a:pt x="359" y="66228"/>
                  </a:cubicBezTo>
                  <a:cubicBezTo>
                    <a:pt x="687" y="66987"/>
                    <a:pt x="46725" y="77234"/>
                    <a:pt x="49815" y="77234"/>
                  </a:cubicBezTo>
                  <a:cubicBezTo>
                    <a:pt x="49902" y="77234"/>
                    <a:pt x="49955" y="77226"/>
                    <a:pt x="49972" y="77209"/>
                  </a:cubicBezTo>
                  <a:cubicBezTo>
                    <a:pt x="50499" y="76492"/>
                    <a:pt x="46979" y="59547"/>
                    <a:pt x="47506" y="59547"/>
                  </a:cubicBezTo>
                  <a:cubicBezTo>
                    <a:pt x="47894" y="59547"/>
                    <a:pt x="50714" y="60072"/>
                    <a:pt x="52243" y="60072"/>
                  </a:cubicBezTo>
                  <a:cubicBezTo>
                    <a:pt x="52791" y="60072"/>
                    <a:pt x="53173" y="60005"/>
                    <a:pt x="53218" y="59821"/>
                  </a:cubicBezTo>
                  <a:cubicBezTo>
                    <a:pt x="53471" y="59020"/>
                    <a:pt x="49256" y="39525"/>
                    <a:pt x="50141" y="39082"/>
                  </a:cubicBezTo>
                  <a:cubicBezTo>
                    <a:pt x="50351" y="38984"/>
                    <a:pt x="50734" y="38943"/>
                    <a:pt x="51177" y="38943"/>
                  </a:cubicBezTo>
                  <a:cubicBezTo>
                    <a:pt x="51490" y="38943"/>
                    <a:pt x="51832" y="38963"/>
                    <a:pt x="52164" y="38998"/>
                  </a:cubicBezTo>
                  <a:cubicBezTo>
                    <a:pt x="52459" y="38998"/>
                    <a:pt x="52752" y="39008"/>
                    <a:pt x="53021" y="39008"/>
                  </a:cubicBezTo>
                  <a:cubicBezTo>
                    <a:pt x="53560" y="39008"/>
                    <a:pt x="54005" y="38970"/>
                    <a:pt x="54187" y="38745"/>
                  </a:cubicBezTo>
                  <a:cubicBezTo>
                    <a:pt x="54714" y="38218"/>
                    <a:pt x="43902" y="366"/>
                    <a:pt x="43038" y="7"/>
                  </a:cubicBezTo>
                  <a:cubicBezTo>
                    <a:pt x="43023" y="3"/>
                    <a:pt x="43005" y="0"/>
                    <a:pt x="429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0" name="Google Shape;10470;p62"/>
            <p:cNvSpPr/>
            <p:nvPr/>
          </p:nvSpPr>
          <p:spPr>
            <a:xfrm flipH="1">
              <a:off x="5375473" y="2495937"/>
              <a:ext cx="25879" cy="40823"/>
            </a:xfrm>
            <a:custGeom>
              <a:avLst/>
              <a:gdLst/>
              <a:ahLst/>
              <a:cxnLst/>
              <a:rect l="l" t="t" r="r" b="b"/>
              <a:pathLst>
                <a:path w="949" h="1497" extrusionOk="0">
                  <a:moveTo>
                    <a:pt x="0" y="1497"/>
                  </a:moveTo>
                  <a:lnTo>
                    <a:pt x="0" y="1497"/>
                  </a:lnTo>
                  <a:lnTo>
                    <a:pt x="0" y="1497"/>
                  </a:lnTo>
                  <a:lnTo>
                    <a:pt x="0" y="1497"/>
                  </a:lnTo>
                  <a:close/>
                  <a:moveTo>
                    <a:pt x="0" y="1412"/>
                  </a:moveTo>
                  <a:lnTo>
                    <a:pt x="0" y="1412"/>
                  </a:lnTo>
                  <a:lnTo>
                    <a:pt x="0" y="1412"/>
                  </a:lnTo>
                  <a:close/>
                  <a:moveTo>
                    <a:pt x="0" y="1412"/>
                  </a:moveTo>
                  <a:lnTo>
                    <a:pt x="0" y="1412"/>
                  </a:lnTo>
                  <a:lnTo>
                    <a:pt x="0" y="1412"/>
                  </a:lnTo>
                  <a:close/>
                  <a:moveTo>
                    <a:pt x="0" y="1412"/>
                  </a:moveTo>
                  <a:lnTo>
                    <a:pt x="0" y="1412"/>
                  </a:lnTo>
                  <a:lnTo>
                    <a:pt x="0" y="1412"/>
                  </a:lnTo>
                  <a:close/>
                  <a:moveTo>
                    <a:pt x="0" y="1412"/>
                  </a:moveTo>
                  <a:lnTo>
                    <a:pt x="0" y="1412"/>
                  </a:lnTo>
                  <a:lnTo>
                    <a:pt x="0" y="1412"/>
                  </a:lnTo>
                  <a:close/>
                  <a:moveTo>
                    <a:pt x="0" y="1412"/>
                  </a:moveTo>
                  <a:lnTo>
                    <a:pt x="0" y="1412"/>
                  </a:lnTo>
                  <a:lnTo>
                    <a:pt x="0" y="1412"/>
                  </a:lnTo>
                  <a:close/>
                  <a:moveTo>
                    <a:pt x="0" y="1412"/>
                  </a:moveTo>
                  <a:lnTo>
                    <a:pt x="0" y="1412"/>
                  </a:lnTo>
                  <a:lnTo>
                    <a:pt x="0" y="1412"/>
                  </a:lnTo>
                  <a:close/>
                  <a:moveTo>
                    <a:pt x="0" y="1412"/>
                  </a:moveTo>
                  <a:lnTo>
                    <a:pt x="0" y="1412"/>
                  </a:lnTo>
                  <a:lnTo>
                    <a:pt x="0" y="1412"/>
                  </a:lnTo>
                  <a:close/>
                  <a:moveTo>
                    <a:pt x="0" y="1412"/>
                  </a:moveTo>
                  <a:lnTo>
                    <a:pt x="0" y="1412"/>
                  </a:lnTo>
                  <a:lnTo>
                    <a:pt x="0" y="1412"/>
                  </a:lnTo>
                  <a:close/>
                  <a:moveTo>
                    <a:pt x="864" y="169"/>
                  </a:moveTo>
                  <a:cubicBezTo>
                    <a:pt x="337" y="885"/>
                    <a:pt x="0" y="1328"/>
                    <a:pt x="0" y="1412"/>
                  </a:cubicBezTo>
                  <a:cubicBezTo>
                    <a:pt x="0" y="1328"/>
                    <a:pt x="337" y="885"/>
                    <a:pt x="864" y="169"/>
                  </a:cubicBezTo>
                  <a:close/>
                  <a:moveTo>
                    <a:pt x="949" y="85"/>
                  </a:moveTo>
                  <a:cubicBezTo>
                    <a:pt x="949" y="85"/>
                    <a:pt x="864" y="85"/>
                    <a:pt x="864" y="169"/>
                  </a:cubicBezTo>
                  <a:cubicBezTo>
                    <a:pt x="864" y="85"/>
                    <a:pt x="949" y="85"/>
                    <a:pt x="949" y="85"/>
                  </a:cubicBezTo>
                  <a:close/>
                  <a:moveTo>
                    <a:pt x="949" y="85"/>
                  </a:moveTo>
                  <a:lnTo>
                    <a:pt x="949" y="85"/>
                  </a:lnTo>
                  <a:lnTo>
                    <a:pt x="949" y="85"/>
                  </a:lnTo>
                  <a:close/>
                  <a:moveTo>
                    <a:pt x="949" y="85"/>
                  </a:moveTo>
                  <a:lnTo>
                    <a:pt x="949" y="85"/>
                  </a:lnTo>
                  <a:lnTo>
                    <a:pt x="949" y="85"/>
                  </a:lnTo>
                  <a:close/>
                  <a:moveTo>
                    <a:pt x="949" y="85"/>
                  </a:moveTo>
                  <a:lnTo>
                    <a:pt x="949" y="85"/>
                  </a:lnTo>
                  <a:lnTo>
                    <a:pt x="949" y="85"/>
                  </a:lnTo>
                  <a:close/>
                  <a:moveTo>
                    <a:pt x="949" y="0"/>
                  </a:moveTo>
                  <a:lnTo>
                    <a:pt x="949" y="85"/>
                  </a:lnTo>
                  <a:close/>
                </a:path>
              </a:pathLst>
            </a:custGeom>
            <a:solidFill>
              <a:srgbClr val="182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1" name="Google Shape;10471;p62"/>
            <p:cNvSpPr/>
            <p:nvPr/>
          </p:nvSpPr>
          <p:spPr>
            <a:xfrm flipH="1">
              <a:off x="4678315" y="1760819"/>
              <a:ext cx="723037" cy="1798429"/>
            </a:xfrm>
            <a:custGeom>
              <a:avLst/>
              <a:gdLst/>
              <a:ahLst/>
              <a:cxnLst/>
              <a:rect l="l" t="t" r="r" b="b"/>
              <a:pathLst>
                <a:path w="26514" h="65949" extrusionOk="0">
                  <a:moveTo>
                    <a:pt x="26514" y="1"/>
                  </a:moveTo>
                  <a:lnTo>
                    <a:pt x="26514" y="1"/>
                  </a:lnTo>
                  <a:cubicBezTo>
                    <a:pt x="22383" y="2994"/>
                    <a:pt x="5354" y="21688"/>
                    <a:pt x="949" y="26957"/>
                  </a:cubicBezTo>
                  <a:lnTo>
                    <a:pt x="949" y="27042"/>
                  </a:lnTo>
                  <a:cubicBezTo>
                    <a:pt x="949" y="27042"/>
                    <a:pt x="864" y="27042"/>
                    <a:pt x="864" y="27126"/>
                  </a:cubicBezTo>
                  <a:cubicBezTo>
                    <a:pt x="337" y="27842"/>
                    <a:pt x="0" y="28285"/>
                    <a:pt x="0" y="28369"/>
                  </a:cubicBezTo>
                  <a:lnTo>
                    <a:pt x="0" y="28454"/>
                  </a:lnTo>
                  <a:cubicBezTo>
                    <a:pt x="0" y="29234"/>
                    <a:pt x="3056" y="30646"/>
                    <a:pt x="3056" y="31173"/>
                  </a:cubicBezTo>
                  <a:cubicBezTo>
                    <a:pt x="2972" y="31341"/>
                    <a:pt x="1834" y="32669"/>
                    <a:pt x="253" y="34503"/>
                  </a:cubicBezTo>
                  <a:cubicBezTo>
                    <a:pt x="2002" y="38107"/>
                    <a:pt x="3583" y="41985"/>
                    <a:pt x="4637" y="46200"/>
                  </a:cubicBezTo>
                  <a:cubicBezTo>
                    <a:pt x="5354" y="46200"/>
                    <a:pt x="6407" y="50499"/>
                    <a:pt x="5796" y="51469"/>
                  </a:cubicBezTo>
                  <a:lnTo>
                    <a:pt x="5796" y="51553"/>
                  </a:lnTo>
                  <a:lnTo>
                    <a:pt x="5691" y="51553"/>
                  </a:lnTo>
                  <a:cubicBezTo>
                    <a:pt x="6133" y="54356"/>
                    <a:pt x="6323" y="57265"/>
                    <a:pt x="6218" y="60152"/>
                  </a:cubicBezTo>
                  <a:cubicBezTo>
                    <a:pt x="6576" y="60236"/>
                    <a:pt x="6850" y="60510"/>
                    <a:pt x="7019" y="60763"/>
                  </a:cubicBezTo>
                  <a:cubicBezTo>
                    <a:pt x="7187" y="61037"/>
                    <a:pt x="7461" y="61206"/>
                    <a:pt x="7545" y="61290"/>
                  </a:cubicBezTo>
                  <a:lnTo>
                    <a:pt x="7714" y="61290"/>
                  </a:lnTo>
                  <a:cubicBezTo>
                    <a:pt x="7904" y="61290"/>
                    <a:pt x="8072" y="61206"/>
                    <a:pt x="8241" y="61206"/>
                  </a:cubicBezTo>
                  <a:cubicBezTo>
                    <a:pt x="8515" y="61122"/>
                    <a:pt x="8768" y="61037"/>
                    <a:pt x="9042" y="61037"/>
                  </a:cubicBezTo>
                  <a:lnTo>
                    <a:pt x="9295" y="61037"/>
                  </a:lnTo>
                  <a:cubicBezTo>
                    <a:pt x="9653" y="61122"/>
                    <a:pt x="9906" y="61480"/>
                    <a:pt x="10180" y="61733"/>
                  </a:cubicBezTo>
                  <a:cubicBezTo>
                    <a:pt x="10349" y="61901"/>
                    <a:pt x="10538" y="62091"/>
                    <a:pt x="10707" y="62091"/>
                  </a:cubicBezTo>
                  <a:lnTo>
                    <a:pt x="10791" y="62175"/>
                  </a:lnTo>
                  <a:cubicBezTo>
                    <a:pt x="10960" y="62175"/>
                    <a:pt x="11234" y="62091"/>
                    <a:pt x="11402" y="62007"/>
                  </a:cubicBezTo>
                  <a:cubicBezTo>
                    <a:pt x="11676" y="61901"/>
                    <a:pt x="11929" y="61817"/>
                    <a:pt x="12203" y="61817"/>
                  </a:cubicBezTo>
                  <a:lnTo>
                    <a:pt x="12456" y="61817"/>
                  </a:lnTo>
                  <a:cubicBezTo>
                    <a:pt x="12646" y="61901"/>
                    <a:pt x="12814" y="62007"/>
                    <a:pt x="12983" y="62091"/>
                  </a:cubicBezTo>
                  <a:cubicBezTo>
                    <a:pt x="15280" y="41015"/>
                    <a:pt x="18863" y="19855"/>
                    <a:pt x="26514" y="1"/>
                  </a:cubicBezTo>
                  <a:close/>
                  <a:moveTo>
                    <a:pt x="6218" y="60848"/>
                  </a:moveTo>
                  <a:cubicBezTo>
                    <a:pt x="6133" y="62175"/>
                    <a:pt x="6049" y="63398"/>
                    <a:pt x="5880" y="64726"/>
                  </a:cubicBezTo>
                  <a:cubicBezTo>
                    <a:pt x="8241" y="65168"/>
                    <a:pt x="10538" y="65505"/>
                    <a:pt x="12541" y="65948"/>
                  </a:cubicBezTo>
                  <a:cubicBezTo>
                    <a:pt x="12730" y="64979"/>
                    <a:pt x="12814" y="63925"/>
                    <a:pt x="12899" y="62955"/>
                  </a:cubicBezTo>
                  <a:cubicBezTo>
                    <a:pt x="12730" y="62787"/>
                    <a:pt x="12456" y="62534"/>
                    <a:pt x="12288" y="62534"/>
                  </a:cubicBezTo>
                  <a:lnTo>
                    <a:pt x="12203" y="62534"/>
                  </a:lnTo>
                  <a:cubicBezTo>
                    <a:pt x="12014" y="62534"/>
                    <a:pt x="11845" y="62618"/>
                    <a:pt x="11676" y="62618"/>
                  </a:cubicBezTo>
                  <a:cubicBezTo>
                    <a:pt x="11402" y="62702"/>
                    <a:pt x="11149" y="62787"/>
                    <a:pt x="10791" y="62787"/>
                  </a:cubicBezTo>
                  <a:lnTo>
                    <a:pt x="10538" y="62787"/>
                  </a:lnTo>
                  <a:cubicBezTo>
                    <a:pt x="10180" y="62702"/>
                    <a:pt x="9906" y="62428"/>
                    <a:pt x="9737" y="62175"/>
                  </a:cubicBezTo>
                  <a:cubicBezTo>
                    <a:pt x="9484" y="62007"/>
                    <a:pt x="9295" y="61733"/>
                    <a:pt x="9126" y="61733"/>
                  </a:cubicBezTo>
                  <a:lnTo>
                    <a:pt x="9042" y="61733"/>
                  </a:lnTo>
                  <a:cubicBezTo>
                    <a:pt x="8852" y="61733"/>
                    <a:pt x="8684" y="61733"/>
                    <a:pt x="8515" y="61817"/>
                  </a:cubicBezTo>
                  <a:cubicBezTo>
                    <a:pt x="8241" y="61901"/>
                    <a:pt x="7988" y="61901"/>
                    <a:pt x="7714" y="61901"/>
                  </a:cubicBezTo>
                  <a:lnTo>
                    <a:pt x="7377" y="61901"/>
                  </a:lnTo>
                  <a:cubicBezTo>
                    <a:pt x="7019" y="61817"/>
                    <a:pt x="6745" y="61564"/>
                    <a:pt x="6576" y="61206"/>
                  </a:cubicBezTo>
                  <a:cubicBezTo>
                    <a:pt x="6407" y="61122"/>
                    <a:pt x="6323" y="60953"/>
                    <a:pt x="6218" y="6084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2" name="Google Shape;10472;p62"/>
            <p:cNvSpPr/>
            <p:nvPr/>
          </p:nvSpPr>
          <p:spPr>
            <a:xfrm flipH="1">
              <a:off x="4395525" y="2890206"/>
              <a:ext cx="1092054" cy="271309"/>
            </a:xfrm>
            <a:custGeom>
              <a:avLst/>
              <a:gdLst/>
              <a:ahLst/>
              <a:cxnLst/>
              <a:rect l="l" t="t" r="r" b="b"/>
              <a:pathLst>
                <a:path w="40046" h="9949" extrusionOk="0">
                  <a:moveTo>
                    <a:pt x="376" y="0"/>
                  </a:moveTo>
                  <a:cubicBezTo>
                    <a:pt x="251" y="0"/>
                    <a:pt x="146" y="89"/>
                    <a:pt x="85" y="211"/>
                  </a:cubicBezTo>
                  <a:cubicBezTo>
                    <a:pt x="1" y="380"/>
                    <a:pt x="85" y="570"/>
                    <a:pt x="254" y="654"/>
                  </a:cubicBezTo>
                  <a:cubicBezTo>
                    <a:pt x="422" y="738"/>
                    <a:pt x="528" y="991"/>
                    <a:pt x="696" y="1181"/>
                  </a:cubicBezTo>
                  <a:cubicBezTo>
                    <a:pt x="865" y="1518"/>
                    <a:pt x="1055" y="1792"/>
                    <a:pt x="1392" y="1961"/>
                  </a:cubicBezTo>
                  <a:cubicBezTo>
                    <a:pt x="1597" y="2069"/>
                    <a:pt x="1802" y="2116"/>
                    <a:pt x="2004" y="2116"/>
                  </a:cubicBezTo>
                  <a:cubicBezTo>
                    <a:pt x="2154" y="2116"/>
                    <a:pt x="2302" y="2090"/>
                    <a:pt x="2446" y="2045"/>
                  </a:cubicBezTo>
                  <a:cubicBezTo>
                    <a:pt x="2628" y="2045"/>
                    <a:pt x="2802" y="2007"/>
                    <a:pt x="2953" y="2007"/>
                  </a:cubicBezTo>
                  <a:cubicBezTo>
                    <a:pt x="3029" y="2007"/>
                    <a:pt x="3099" y="2017"/>
                    <a:pt x="3162" y="2045"/>
                  </a:cubicBezTo>
                  <a:cubicBezTo>
                    <a:pt x="3331" y="2150"/>
                    <a:pt x="3499" y="2403"/>
                    <a:pt x="3584" y="2572"/>
                  </a:cubicBezTo>
                  <a:cubicBezTo>
                    <a:pt x="3858" y="2930"/>
                    <a:pt x="4026" y="3204"/>
                    <a:pt x="4385" y="3373"/>
                  </a:cubicBezTo>
                  <a:cubicBezTo>
                    <a:pt x="4536" y="3444"/>
                    <a:pt x="4684" y="3470"/>
                    <a:pt x="4831" y="3470"/>
                  </a:cubicBezTo>
                  <a:cubicBezTo>
                    <a:pt x="5032" y="3470"/>
                    <a:pt x="5232" y="3421"/>
                    <a:pt x="5438" y="3373"/>
                  </a:cubicBezTo>
                  <a:lnTo>
                    <a:pt x="6134" y="3373"/>
                  </a:lnTo>
                  <a:cubicBezTo>
                    <a:pt x="6324" y="3457"/>
                    <a:pt x="6492" y="3731"/>
                    <a:pt x="6661" y="3900"/>
                  </a:cubicBezTo>
                  <a:cubicBezTo>
                    <a:pt x="6851" y="4152"/>
                    <a:pt x="7103" y="4511"/>
                    <a:pt x="7462" y="4595"/>
                  </a:cubicBezTo>
                  <a:cubicBezTo>
                    <a:pt x="7601" y="4673"/>
                    <a:pt x="7744" y="4701"/>
                    <a:pt x="7888" y="4701"/>
                  </a:cubicBezTo>
                  <a:cubicBezTo>
                    <a:pt x="8095" y="4701"/>
                    <a:pt x="8305" y="4645"/>
                    <a:pt x="8516" y="4595"/>
                  </a:cubicBezTo>
                  <a:cubicBezTo>
                    <a:pt x="8684" y="4595"/>
                    <a:pt x="8862" y="4558"/>
                    <a:pt x="9012" y="4558"/>
                  </a:cubicBezTo>
                  <a:cubicBezTo>
                    <a:pt x="9087" y="4558"/>
                    <a:pt x="9155" y="4567"/>
                    <a:pt x="9211" y="4595"/>
                  </a:cubicBezTo>
                  <a:cubicBezTo>
                    <a:pt x="9380" y="4679"/>
                    <a:pt x="9569" y="4869"/>
                    <a:pt x="9738" y="5038"/>
                  </a:cubicBezTo>
                  <a:cubicBezTo>
                    <a:pt x="9907" y="5396"/>
                    <a:pt x="10181" y="5649"/>
                    <a:pt x="10539" y="5733"/>
                  </a:cubicBezTo>
                  <a:cubicBezTo>
                    <a:pt x="10685" y="5815"/>
                    <a:pt x="10834" y="5846"/>
                    <a:pt x="10987" y="5846"/>
                  </a:cubicBezTo>
                  <a:cubicBezTo>
                    <a:pt x="11186" y="5846"/>
                    <a:pt x="11389" y="5793"/>
                    <a:pt x="11593" y="5733"/>
                  </a:cubicBezTo>
                  <a:cubicBezTo>
                    <a:pt x="11772" y="5674"/>
                    <a:pt x="11961" y="5614"/>
                    <a:pt x="12116" y="5614"/>
                  </a:cubicBezTo>
                  <a:cubicBezTo>
                    <a:pt x="12180" y="5614"/>
                    <a:pt x="12239" y="5624"/>
                    <a:pt x="12288" y="5649"/>
                  </a:cubicBezTo>
                  <a:cubicBezTo>
                    <a:pt x="12457" y="5733"/>
                    <a:pt x="12646" y="5923"/>
                    <a:pt x="12815" y="6091"/>
                  </a:cubicBezTo>
                  <a:cubicBezTo>
                    <a:pt x="13068" y="6365"/>
                    <a:pt x="13342" y="6703"/>
                    <a:pt x="13700" y="6787"/>
                  </a:cubicBezTo>
                  <a:cubicBezTo>
                    <a:pt x="13801" y="6819"/>
                    <a:pt x="13904" y="6831"/>
                    <a:pt x="14008" y="6831"/>
                  </a:cubicBezTo>
                  <a:cubicBezTo>
                    <a:pt x="14252" y="6831"/>
                    <a:pt x="14503" y="6762"/>
                    <a:pt x="14754" y="6703"/>
                  </a:cubicBezTo>
                  <a:cubicBezTo>
                    <a:pt x="14933" y="6643"/>
                    <a:pt x="15122" y="6583"/>
                    <a:pt x="15277" y="6583"/>
                  </a:cubicBezTo>
                  <a:cubicBezTo>
                    <a:pt x="15342" y="6583"/>
                    <a:pt x="15400" y="6594"/>
                    <a:pt x="15450" y="6618"/>
                  </a:cubicBezTo>
                  <a:cubicBezTo>
                    <a:pt x="15618" y="6618"/>
                    <a:pt x="15808" y="6787"/>
                    <a:pt x="15976" y="7061"/>
                  </a:cubicBezTo>
                  <a:cubicBezTo>
                    <a:pt x="16229" y="7314"/>
                    <a:pt x="16503" y="7588"/>
                    <a:pt x="16862" y="7672"/>
                  </a:cubicBezTo>
                  <a:cubicBezTo>
                    <a:pt x="16926" y="7688"/>
                    <a:pt x="16991" y="7695"/>
                    <a:pt x="17057" y="7695"/>
                  </a:cubicBezTo>
                  <a:cubicBezTo>
                    <a:pt x="17336" y="7695"/>
                    <a:pt x="17626" y="7572"/>
                    <a:pt x="17916" y="7504"/>
                  </a:cubicBezTo>
                  <a:cubicBezTo>
                    <a:pt x="18093" y="7444"/>
                    <a:pt x="18280" y="7375"/>
                    <a:pt x="18435" y="7375"/>
                  </a:cubicBezTo>
                  <a:cubicBezTo>
                    <a:pt x="18501" y="7375"/>
                    <a:pt x="18561" y="7388"/>
                    <a:pt x="18611" y="7419"/>
                  </a:cubicBezTo>
                  <a:cubicBezTo>
                    <a:pt x="18780" y="7419"/>
                    <a:pt x="18969" y="7588"/>
                    <a:pt x="19138" y="7756"/>
                  </a:cubicBezTo>
                  <a:cubicBezTo>
                    <a:pt x="19391" y="8030"/>
                    <a:pt x="19665" y="8283"/>
                    <a:pt x="20023" y="8368"/>
                  </a:cubicBezTo>
                  <a:cubicBezTo>
                    <a:pt x="20093" y="8390"/>
                    <a:pt x="20168" y="8399"/>
                    <a:pt x="20245" y="8399"/>
                  </a:cubicBezTo>
                  <a:cubicBezTo>
                    <a:pt x="20537" y="8399"/>
                    <a:pt x="20860" y="8266"/>
                    <a:pt x="21077" y="8199"/>
                  </a:cubicBezTo>
                  <a:cubicBezTo>
                    <a:pt x="21330" y="8115"/>
                    <a:pt x="21604" y="8030"/>
                    <a:pt x="21772" y="8030"/>
                  </a:cubicBezTo>
                  <a:cubicBezTo>
                    <a:pt x="21941" y="8115"/>
                    <a:pt x="22131" y="8283"/>
                    <a:pt x="22384" y="8473"/>
                  </a:cubicBezTo>
                  <a:cubicBezTo>
                    <a:pt x="22658" y="8642"/>
                    <a:pt x="22911" y="8895"/>
                    <a:pt x="23269" y="9000"/>
                  </a:cubicBezTo>
                  <a:cubicBezTo>
                    <a:pt x="23326" y="9014"/>
                    <a:pt x="23386" y="9021"/>
                    <a:pt x="23448" y="9021"/>
                  </a:cubicBezTo>
                  <a:cubicBezTo>
                    <a:pt x="23751" y="9021"/>
                    <a:pt x="24095" y="8866"/>
                    <a:pt x="24323" y="8726"/>
                  </a:cubicBezTo>
                  <a:cubicBezTo>
                    <a:pt x="24576" y="8642"/>
                    <a:pt x="24850" y="8557"/>
                    <a:pt x="25018" y="8557"/>
                  </a:cubicBezTo>
                  <a:cubicBezTo>
                    <a:pt x="25187" y="8642"/>
                    <a:pt x="25376" y="8810"/>
                    <a:pt x="25629" y="8895"/>
                  </a:cubicBezTo>
                  <a:cubicBezTo>
                    <a:pt x="25903" y="9169"/>
                    <a:pt x="26156" y="9421"/>
                    <a:pt x="26515" y="9421"/>
                  </a:cubicBezTo>
                  <a:cubicBezTo>
                    <a:pt x="26586" y="9443"/>
                    <a:pt x="26660" y="9452"/>
                    <a:pt x="26735" y="9452"/>
                  </a:cubicBezTo>
                  <a:cubicBezTo>
                    <a:pt x="27036" y="9452"/>
                    <a:pt x="27349" y="9303"/>
                    <a:pt x="27568" y="9169"/>
                  </a:cubicBezTo>
                  <a:cubicBezTo>
                    <a:pt x="27769" y="9102"/>
                    <a:pt x="27982" y="8969"/>
                    <a:pt x="28146" y="8969"/>
                  </a:cubicBezTo>
                  <a:cubicBezTo>
                    <a:pt x="28189" y="8969"/>
                    <a:pt x="28229" y="8978"/>
                    <a:pt x="28264" y="9000"/>
                  </a:cubicBezTo>
                  <a:cubicBezTo>
                    <a:pt x="28454" y="9000"/>
                    <a:pt x="28622" y="9169"/>
                    <a:pt x="28875" y="9337"/>
                  </a:cubicBezTo>
                  <a:cubicBezTo>
                    <a:pt x="29149" y="9527"/>
                    <a:pt x="29402" y="9780"/>
                    <a:pt x="29760" y="9780"/>
                  </a:cubicBezTo>
                  <a:cubicBezTo>
                    <a:pt x="30203" y="9780"/>
                    <a:pt x="30561" y="9611"/>
                    <a:pt x="30814" y="9421"/>
                  </a:cubicBezTo>
                  <a:cubicBezTo>
                    <a:pt x="31036" y="9353"/>
                    <a:pt x="31244" y="9230"/>
                    <a:pt x="31404" y="9230"/>
                  </a:cubicBezTo>
                  <a:cubicBezTo>
                    <a:pt x="31442" y="9230"/>
                    <a:pt x="31477" y="9237"/>
                    <a:pt x="31510" y="9253"/>
                  </a:cubicBezTo>
                  <a:cubicBezTo>
                    <a:pt x="31699" y="9253"/>
                    <a:pt x="31868" y="9337"/>
                    <a:pt x="32142" y="9527"/>
                  </a:cubicBezTo>
                  <a:cubicBezTo>
                    <a:pt x="32395" y="9695"/>
                    <a:pt x="32753" y="9948"/>
                    <a:pt x="33090" y="9948"/>
                  </a:cubicBezTo>
                  <a:cubicBezTo>
                    <a:pt x="33449" y="9948"/>
                    <a:pt x="33807" y="9780"/>
                    <a:pt x="34144" y="9611"/>
                  </a:cubicBezTo>
                  <a:cubicBezTo>
                    <a:pt x="34334" y="9421"/>
                    <a:pt x="34587" y="9337"/>
                    <a:pt x="34776" y="9337"/>
                  </a:cubicBezTo>
                  <a:cubicBezTo>
                    <a:pt x="34945" y="9337"/>
                    <a:pt x="35198" y="9421"/>
                    <a:pt x="35472" y="9611"/>
                  </a:cubicBezTo>
                  <a:cubicBezTo>
                    <a:pt x="35725" y="9780"/>
                    <a:pt x="35999" y="9948"/>
                    <a:pt x="36357" y="9948"/>
                  </a:cubicBezTo>
                  <a:cubicBezTo>
                    <a:pt x="36779" y="9948"/>
                    <a:pt x="37221" y="9695"/>
                    <a:pt x="37495" y="9527"/>
                  </a:cubicBezTo>
                  <a:cubicBezTo>
                    <a:pt x="37664" y="9337"/>
                    <a:pt x="37832" y="9253"/>
                    <a:pt x="38022" y="9253"/>
                  </a:cubicBezTo>
                  <a:cubicBezTo>
                    <a:pt x="38465" y="9253"/>
                    <a:pt x="38549" y="9337"/>
                    <a:pt x="38718" y="9421"/>
                  </a:cubicBezTo>
                  <a:cubicBezTo>
                    <a:pt x="38863" y="9585"/>
                    <a:pt x="39088" y="9796"/>
                    <a:pt x="39486" y="9796"/>
                  </a:cubicBezTo>
                  <a:cubicBezTo>
                    <a:pt x="39549" y="9796"/>
                    <a:pt x="39615" y="9791"/>
                    <a:pt x="39687" y="9780"/>
                  </a:cubicBezTo>
                  <a:cubicBezTo>
                    <a:pt x="39856" y="9780"/>
                    <a:pt x="40045" y="9611"/>
                    <a:pt x="40045" y="9421"/>
                  </a:cubicBezTo>
                  <a:cubicBezTo>
                    <a:pt x="39940" y="9169"/>
                    <a:pt x="39771" y="9084"/>
                    <a:pt x="39603" y="9084"/>
                  </a:cubicBezTo>
                  <a:cubicBezTo>
                    <a:pt x="39553" y="9106"/>
                    <a:pt x="39510" y="9117"/>
                    <a:pt x="39472" y="9117"/>
                  </a:cubicBezTo>
                  <a:cubicBezTo>
                    <a:pt x="39363" y="9117"/>
                    <a:pt x="39284" y="9034"/>
                    <a:pt x="39160" y="8895"/>
                  </a:cubicBezTo>
                  <a:cubicBezTo>
                    <a:pt x="38992" y="8726"/>
                    <a:pt x="38633" y="8557"/>
                    <a:pt x="37938" y="8557"/>
                  </a:cubicBezTo>
                  <a:cubicBezTo>
                    <a:pt x="37664" y="8557"/>
                    <a:pt x="37411" y="8726"/>
                    <a:pt x="37137" y="8895"/>
                  </a:cubicBezTo>
                  <a:cubicBezTo>
                    <a:pt x="36884" y="9084"/>
                    <a:pt x="36610" y="9253"/>
                    <a:pt x="36357" y="9253"/>
                  </a:cubicBezTo>
                  <a:cubicBezTo>
                    <a:pt x="36252" y="9253"/>
                    <a:pt x="35999" y="9169"/>
                    <a:pt x="35830" y="9084"/>
                  </a:cubicBezTo>
                  <a:cubicBezTo>
                    <a:pt x="35472" y="8810"/>
                    <a:pt x="35114" y="8642"/>
                    <a:pt x="34776" y="8642"/>
                  </a:cubicBezTo>
                  <a:cubicBezTo>
                    <a:pt x="34418" y="8642"/>
                    <a:pt x="34060" y="8810"/>
                    <a:pt x="33807" y="9000"/>
                  </a:cubicBezTo>
                  <a:cubicBezTo>
                    <a:pt x="33533" y="9169"/>
                    <a:pt x="33280" y="9253"/>
                    <a:pt x="33090" y="9253"/>
                  </a:cubicBezTo>
                  <a:cubicBezTo>
                    <a:pt x="32922" y="9253"/>
                    <a:pt x="32753" y="9169"/>
                    <a:pt x="32479" y="9000"/>
                  </a:cubicBezTo>
                  <a:cubicBezTo>
                    <a:pt x="32226" y="8810"/>
                    <a:pt x="31868" y="8557"/>
                    <a:pt x="31510" y="8557"/>
                  </a:cubicBezTo>
                  <a:cubicBezTo>
                    <a:pt x="31172" y="8557"/>
                    <a:pt x="30814" y="8726"/>
                    <a:pt x="30561" y="8810"/>
                  </a:cubicBezTo>
                  <a:cubicBezTo>
                    <a:pt x="30287" y="9000"/>
                    <a:pt x="30034" y="9084"/>
                    <a:pt x="29845" y="9084"/>
                  </a:cubicBezTo>
                  <a:cubicBezTo>
                    <a:pt x="29676" y="9084"/>
                    <a:pt x="29507" y="8895"/>
                    <a:pt x="29233" y="8810"/>
                  </a:cubicBezTo>
                  <a:cubicBezTo>
                    <a:pt x="28980" y="8557"/>
                    <a:pt x="28706" y="8368"/>
                    <a:pt x="28264" y="8283"/>
                  </a:cubicBezTo>
                  <a:cubicBezTo>
                    <a:pt x="27927" y="8283"/>
                    <a:pt x="27653" y="8368"/>
                    <a:pt x="27294" y="8557"/>
                  </a:cubicBezTo>
                  <a:cubicBezTo>
                    <a:pt x="27041" y="8726"/>
                    <a:pt x="26767" y="8810"/>
                    <a:pt x="26599" y="8810"/>
                  </a:cubicBezTo>
                  <a:cubicBezTo>
                    <a:pt x="26430" y="8726"/>
                    <a:pt x="26241" y="8557"/>
                    <a:pt x="25988" y="8473"/>
                  </a:cubicBezTo>
                  <a:cubicBezTo>
                    <a:pt x="25714" y="8199"/>
                    <a:pt x="25461" y="7946"/>
                    <a:pt x="25102" y="7946"/>
                  </a:cubicBezTo>
                  <a:cubicBezTo>
                    <a:pt x="25032" y="7924"/>
                    <a:pt x="24961" y="7915"/>
                    <a:pt x="24890" y="7915"/>
                  </a:cubicBezTo>
                  <a:cubicBezTo>
                    <a:pt x="24616" y="7915"/>
                    <a:pt x="24332" y="8048"/>
                    <a:pt x="24049" y="8115"/>
                  </a:cubicBezTo>
                  <a:cubicBezTo>
                    <a:pt x="23844" y="8183"/>
                    <a:pt x="23626" y="8306"/>
                    <a:pt x="23460" y="8306"/>
                  </a:cubicBezTo>
                  <a:cubicBezTo>
                    <a:pt x="23421" y="8306"/>
                    <a:pt x="23385" y="8299"/>
                    <a:pt x="23353" y="8283"/>
                  </a:cubicBezTo>
                  <a:cubicBezTo>
                    <a:pt x="23185" y="8283"/>
                    <a:pt x="22995" y="8115"/>
                    <a:pt x="22826" y="7946"/>
                  </a:cubicBezTo>
                  <a:cubicBezTo>
                    <a:pt x="22552" y="7672"/>
                    <a:pt x="22299" y="7419"/>
                    <a:pt x="21857" y="7419"/>
                  </a:cubicBezTo>
                  <a:cubicBezTo>
                    <a:pt x="21758" y="7390"/>
                    <a:pt x="21666" y="7377"/>
                    <a:pt x="21579" y="7377"/>
                  </a:cubicBezTo>
                  <a:cubicBezTo>
                    <a:pt x="21350" y="7377"/>
                    <a:pt x="21146" y="7466"/>
                    <a:pt x="20887" y="7588"/>
                  </a:cubicBezTo>
                  <a:cubicBezTo>
                    <a:pt x="20634" y="7672"/>
                    <a:pt x="20360" y="7756"/>
                    <a:pt x="20192" y="7756"/>
                  </a:cubicBezTo>
                  <a:cubicBezTo>
                    <a:pt x="20023" y="7672"/>
                    <a:pt x="19833" y="7504"/>
                    <a:pt x="19581" y="7314"/>
                  </a:cubicBezTo>
                  <a:cubicBezTo>
                    <a:pt x="19391" y="7061"/>
                    <a:pt x="19054" y="6787"/>
                    <a:pt x="18695" y="6703"/>
                  </a:cubicBezTo>
                  <a:cubicBezTo>
                    <a:pt x="18628" y="6687"/>
                    <a:pt x="18561" y="6680"/>
                    <a:pt x="18495" y="6680"/>
                  </a:cubicBezTo>
                  <a:cubicBezTo>
                    <a:pt x="18212" y="6680"/>
                    <a:pt x="17948" y="6807"/>
                    <a:pt x="17726" y="6892"/>
                  </a:cubicBezTo>
                  <a:cubicBezTo>
                    <a:pt x="17547" y="6952"/>
                    <a:pt x="17358" y="7012"/>
                    <a:pt x="17202" y="7012"/>
                  </a:cubicBezTo>
                  <a:cubicBezTo>
                    <a:pt x="17138" y="7012"/>
                    <a:pt x="17080" y="7001"/>
                    <a:pt x="17030" y="6977"/>
                  </a:cubicBezTo>
                  <a:cubicBezTo>
                    <a:pt x="16862" y="6977"/>
                    <a:pt x="16672" y="6703"/>
                    <a:pt x="16419" y="6534"/>
                  </a:cubicBezTo>
                  <a:cubicBezTo>
                    <a:pt x="16229" y="6260"/>
                    <a:pt x="15976" y="6007"/>
                    <a:pt x="15618" y="5923"/>
                  </a:cubicBezTo>
                  <a:cubicBezTo>
                    <a:pt x="15519" y="5898"/>
                    <a:pt x="15419" y="5888"/>
                    <a:pt x="15317" y="5888"/>
                  </a:cubicBezTo>
                  <a:cubicBezTo>
                    <a:pt x="15071" y="5888"/>
                    <a:pt x="14818" y="5948"/>
                    <a:pt x="14564" y="6007"/>
                  </a:cubicBezTo>
                  <a:cubicBezTo>
                    <a:pt x="14386" y="6067"/>
                    <a:pt x="14196" y="6126"/>
                    <a:pt x="14041" y="6126"/>
                  </a:cubicBezTo>
                  <a:cubicBezTo>
                    <a:pt x="13977" y="6126"/>
                    <a:pt x="13918" y="6116"/>
                    <a:pt x="13869" y="6091"/>
                  </a:cubicBezTo>
                  <a:cubicBezTo>
                    <a:pt x="13700" y="6091"/>
                    <a:pt x="13511" y="5839"/>
                    <a:pt x="13342" y="5649"/>
                  </a:cubicBezTo>
                  <a:cubicBezTo>
                    <a:pt x="13068" y="5396"/>
                    <a:pt x="12815" y="5122"/>
                    <a:pt x="12457" y="5038"/>
                  </a:cubicBezTo>
                  <a:cubicBezTo>
                    <a:pt x="12314" y="4966"/>
                    <a:pt x="12168" y="4940"/>
                    <a:pt x="12020" y="4940"/>
                  </a:cubicBezTo>
                  <a:cubicBezTo>
                    <a:pt x="11817" y="4940"/>
                    <a:pt x="11610" y="4989"/>
                    <a:pt x="11403" y="5038"/>
                  </a:cubicBezTo>
                  <a:cubicBezTo>
                    <a:pt x="11224" y="5097"/>
                    <a:pt x="11035" y="5157"/>
                    <a:pt x="10880" y="5157"/>
                  </a:cubicBezTo>
                  <a:cubicBezTo>
                    <a:pt x="10815" y="5157"/>
                    <a:pt x="10757" y="5147"/>
                    <a:pt x="10707" y="5122"/>
                  </a:cubicBezTo>
                  <a:cubicBezTo>
                    <a:pt x="10539" y="5038"/>
                    <a:pt x="10433" y="4869"/>
                    <a:pt x="10265" y="4679"/>
                  </a:cubicBezTo>
                  <a:cubicBezTo>
                    <a:pt x="10012" y="4426"/>
                    <a:pt x="9738" y="4068"/>
                    <a:pt x="9380" y="3984"/>
                  </a:cubicBezTo>
                  <a:cubicBezTo>
                    <a:pt x="9273" y="3913"/>
                    <a:pt x="9147" y="3887"/>
                    <a:pt x="9012" y="3887"/>
                  </a:cubicBezTo>
                  <a:cubicBezTo>
                    <a:pt x="8828" y="3887"/>
                    <a:pt x="8626" y="3935"/>
                    <a:pt x="8431" y="3984"/>
                  </a:cubicBezTo>
                  <a:cubicBezTo>
                    <a:pt x="8249" y="3984"/>
                    <a:pt x="8028" y="4021"/>
                    <a:pt x="7852" y="4021"/>
                  </a:cubicBezTo>
                  <a:cubicBezTo>
                    <a:pt x="7764" y="4021"/>
                    <a:pt x="7687" y="4012"/>
                    <a:pt x="7630" y="3984"/>
                  </a:cubicBezTo>
                  <a:cubicBezTo>
                    <a:pt x="7546" y="3984"/>
                    <a:pt x="7377" y="3731"/>
                    <a:pt x="7188" y="3541"/>
                  </a:cubicBezTo>
                  <a:cubicBezTo>
                    <a:pt x="7019" y="3204"/>
                    <a:pt x="6745" y="2930"/>
                    <a:pt x="6408" y="2761"/>
                  </a:cubicBezTo>
                  <a:cubicBezTo>
                    <a:pt x="6229" y="2719"/>
                    <a:pt x="6050" y="2698"/>
                    <a:pt x="5873" y="2698"/>
                  </a:cubicBezTo>
                  <a:cubicBezTo>
                    <a:pt x="5697" y="2698"/>
                    <a:pt x="5523" y="2719"/>
                    <a:pt x="5354" y="2761"/>
                  </a:cubicBezTo>
                  <a:cubicBezTo>
                    <a:pt x="5171" y="2761"/>
                    <a:pt x="4998" y="2799"/>
                    <a:pt x="4847" y="2799"/>
                  </a:cubicBezTo>
                  <a:cubicBezTo>
                    <a:pt x="4771" y="2799"/>
                    <a:pt x="4701" y="2790"/>
                    <a:pt x="4638" y="2761"/>
                  </a:cubicBezTo>
                  <a:cubicBezTo>
                    <a:pt x="4469" y="2677"/>
                    <a:pt x="4385" y="2487"/>
                    <a:pt x="4216" y="2235"/>
                  </a:cubicBezTo>
                  <a:cubicBezTo>
                    <a:pt x="4026" y="1961"/>
                    <a:pt x="3773" y="1623"/>
                    <a:pt x="3415" y="1434"/>
                  </a:cubicBezTo>
                  <a:cubicBezTo>
                    <a:pt x="3289" y="1392"/>
                    <a:pt x="3136" y="1370"/>
                    <a:pt x="2959" y="1370"/>
                  </a:cubicBezTo>
                  <a:cubicBezTo>
                    <a:pt x="2783" y="1370"/>
                    <a:pt x="2583" y="1392"/>
                    <a:pt x="2361" y="1434"/>
                  </a:cubicBezTo>
                  <a:cubicBezTo>
                    <a:pt x="2108" y="1434"/>
                    <a:pt x="1834" y="1434"/>
                    <a:pt x="1666" y="1349"/>
                  </a:cubicBezTo>
                  <a:cubicBezTo>
                    <a:pt x="1582" y="1265"/>
                    <a:pt x="1392" y="1096"/>
                    <a:pt x="1223" y="822"/>
                  </a:cubicBezTo>
                  <a:cubicBezTo>
                    <a:pt x="1055" y="570"/>
                    <a:pt x="865" y="211"/>
                    <a:pt x="528" y="43"/>
                  </a:cubicBezTo>
                  <a:cubicBezTo>
                    <a:pt x="475" y="13"/>
                    <a:pt x="424"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3" name="Google Shape;10473;p62"/>
            <p:cNvSpPr/>
            <p:nvPr/>
          </p:nvSpPr>
          <p:spPr>
            <a:xfrm flipH="1">
              <a:off x="4481753" y="3263778"/>
              <a:ext cx="1089736" cy="271309"/>
            </a:xfrm>
            <a:custGeom>
              <a:avLst/>
              <a:gdLst/>
              <a:ahLst/>
              <a:cxnLst/>
              <a:rect l="l" t="t" r="r" b="b"/>
              <a:pathLst>
                <a:path w="39961" h="9949" extrusionOk="0">
                  <a:moveTo>
                    <a:pt x="376" y="1"/>
                  </a:moveTo>
                  <a:cubicBezTo>
                    <a:pt x="251" y="1"/>
                    <a:pt x="146" y="90"/>
                    <a:pt x="85" y="212"/>
                  </a:cubicBezTo>
                  <a:cubicBezTo>
                    <a:pt x="1" y="380"/>
                    <a:pt x="85" y="570"/>
                    <a:pt x="169" y="654"/>
                  </a:cubicBezTo>
                  <a:cubicBezTo>
                    <a:pt x="338" y="739"/>
                    <a:pt x="528" y="992"/>
                    <a:pt x="612" y="1181"/>
                  </a:cubicBezTo>
                  <a:cubicBezTo>
                    <a:pt x="865" y="1518"/>
                    <a:pt x="1054" y="1877"/>
                    <a:pt x="1392" y="1961"/>
                  </a:cubicBezTo>
                  <a:cubicBezTo>
                    <a:pt x="1549" y="2070"/>
                    <a:pt x="1761" y="2116"/>
                    <a:pt x="1977" y="2116"/>
                  </a:cubicBezTo>
                  <a:cubicBezTo>
                    <a:pt x="2138" y="2116"/>
                    <a:pt x="2302" y="2090"/>
                    <a:pt x="2446" y="2045"/>
                  </a:cubicBezTo>
                  <a:cubicBezTo>
                    <a:pt x="2720" y="2045"/>
                    <a:pt x="2972" y="2045"/>
                    <a:pt x="3162" y="2151"/>
                  </a:cubicBezTo>
                  <a:cubicBezTo>
                    <a:pt x="3331" y="2151"/>
                    <a:pt x="3415" y="2404"/>
                    <a:pt x="3605" y="2678"/>
                  </a:cubicBezTo>
                  <a:cubicBezTo>
                    <a:pt x="3773" y="2931"/>
                    <a:pt x="4026" y="3289"/>
                    <a:pt x="4385" y="3373"/>
                  </a:cubicBezTo>
                  <a:cubicBezTo>
                    <a:pt x="4564" y="3457"/>
                    <a:pt x="4738" y="3478"/>
                    <a:pt x="4911" y="3478"/>
                  </a:cubicBezTo>
                  <a:cubicBezTo>
                    <a:pt x="5085" y="3478"/>
                    <a:pt x="5259" y="3457"/>
                    <a:pt x="5438" y="3457"/>
                  </a:cubicBezTo>
                  <a:cubicBezTo>
                    <a:pt x="5575" y="3415"/>
                    <a:pt x="5707" y="3394"/>
                    <a:pt x="5826" y="3394"/>
                  </a:cubicBezTo>
                  <a:cubicBezTo>
                    <a:pt x="5944" y="3394"/>
                    <a:pt x="6050" y="3415"/>
                    <a:pt x="6134" y="3457"/>
                  </a:cubicBezTo>
                  <a:cubicBezTo>
                    <a:pt x="6324" y="3457"/>
                    <a:pt x="6492" y="3731"/>
                    <a:pt x="6576" y="3900"/>
                  </a:cubicBezTo>
                  <a:cubicBezTo>
                    <a:pt x="6850" y="4258"/>
                    <a:pt x="7019" y="4511"/>
                    <a:pt x="7377" y="4680"/>
                  </a:cubicBezTo>
                  <a:cubicBezTo>
                    <a:pt x="7490" y="4715"/>
                    <a:pt x="7614" y="4727"/>
                    <a:pt x="7743" y="4727"/>
                  </a:cubicBezTo>
                  <a:cubicBezTo>
                    <a:pt x="8000" y="4727"/>
                    <a:pt x="8277" y="4680"/>
                    <a:pt x="8515" y="4680"/>
                  </a:cubicBezTo>
                  <a:cubicBezTo>
                    <a:pt x="8694" y="4620"/>
                    <a:pt x="8884" y="4561"/>
                    <a:pt x="9009" y="4561"/>
                  </a:cubicBezTo>
                  <a:cubicBezTo>
                    <a:pt x="9061" y="4561"/>
                    <a:pt x="9102" y="4571"/>
                    <a:pt x="9127" y="4596"/>
                  </a:cubicBezTo>
                  <a:cubicBezTo>
                    <a:pt x="9295" y="4680"/>
                    <a:pt x="9485" y="4870"/>
                    <a:pt x="9654" y="5122"/>
                  </a:cubicBezTo>
                  <a:cubicBezTo>
                    <a:pt x="9928" y="5396"/>
                    <a:pt x="10180" y="5649"/>
                    <a:pt x="10454" y="5839"/>
                  </a:cubicBezTo>
                  <a:cubicBezTo>
                    <a:pt x="10575" y="5863"/>
                    <a:pt x="10690" y="5873"/>
                    <a:pt x="10802" y="5873"/>
                  </a:cubicBezTo>
                  <a:cubicBezTo>
                    <a:pt x="11081" y="5873"/>
                    <a:pt x="11337" y="5809"/>
                    <a:pt x="11593" y="5734"/>
                  </a:cubicBezTo>
                  <a:cubicBezTo>
                    <a:pt x="11845" y="5649"/>
                    <a:pt x="12119" y="5649"/>
                    <a:pt x="12288" y="5649"/>
                  </a:cubicBezTo>
                  <a:cubicBezTo>
                    <a:pt x="12457" y="5734"/>
                    <a:pt x="12646" y="5923"/>
                    <a:pt x="12815" y="6092"/>
                  </a:cubicBezTo>
                  <a:cubicBezTo>
                    <a:pt x="12984" y="6450"/>
                    <a:pt x="13258" y="6703"/>
                    <a:pt x="13616" y="6787"/>
                  </a:cubicBezTo>
                  <a:cubicBezTo>
                    <a:pt x="13717" y="6819"/>
                    <a:pt x="13827" y="6832"/>
                    <a:pt x="13942" y="6832"/>
                  </a:cubicBezTo>
                  <a:cubicBezTo>
                    <a:pt x="14210" y="6832"/>
                    <a:pt x="14503" y="6762"/>
                    <a:pt x="14754" y="6703"/>
                  </a:cubicBezTo>
                  <a:cubicBezTo>
                    <a:pt x="14873" y="6644"/>
                    <a:pt x="15045" y="6584"/>
                    <a:pt x="15195" y="6584"/>
                  </a:cubicBezTo>
                  <a:cubicBezTo>
                    <a:pt x="15257" y="6584"/>
                    <a:pt x="15316" y="6594"/>
                    <a:pt x="15365" y="6619"/>
                  </a:cubicBezTo>
                  <a:cubicBezTo>
                    <a:pt x="15534" y="6619"/>
                    <a:pt x="15723" y="6893"/>
                    <a:pt x="15976" y="7061"/>
                  </a:cubicBezTo>
                  <a:cubicBezTo>
                    <a:pt x="16145" y="7314"/>
                    <a:pt x="16419" y="7588"/>
                    <a:pt x="16777" y="7673"/>
                  </a:cubicBezTo>
                  <a:cubicBezTo>
                    <a:pt x="16868" y="7695"/>
                    <a:pt x="16966" y="7706"/>
                    <a:pt x="17067" y="7706"/>
                  </a:cubicBezTo>
                  <a:cubicBezTo>
                    <a:pt x="17346" y="7706"/>
                    <a:pt x="17653" y="7627"/>
                    <a:pt x="17915" y="7504"/>
                  </a:cubicBezTo>
                  <a:cubicBezTo>
                    <a:pt x="18034" y="7445"/>
                    <a:pt x="18203" y="7376"/>
                    <a:pt x="18353" y="7376"/>
                  </a:cubicBezTo>
                  <a:cubicBezTo>
                    <a:pt x="18416" y="7376"/>
                    <a:pt x="18476" y="7388"/>
                    <a:pt x="18527" y="7420"/>
                  </a:cubicBezTo>
                  <a:cubicBezTo>
                    <a:pt x="18695" y="7420"/>
                    <a:pt x="18969" y="7673"/>
                    <a:pt x="19138" y="7841"/>
                  </a:cubicBezTo>
                  <a:cubicBezTo>
                    <a:pt x="19412" y="8031"/>
                    <a:pt x="19665" y="8284"/>
                    <a:pt x="20023" y="8368"/>
                  </a:cubicBezTo>
                  <a:cubicBezTo>
                    <a:pt x="20116" y="8397"/>
                    <a:pt x="20211" y="8410"/>
                    <a:pt x="20307" y="8410"/>
                  </a:cubicBezTo>
                  <a:cubicBezTo>
                    <a:pt x="20559" y="8410"/>
                    <a:pt x="20818" y="8321"/>
                    <a:pt x="21077" y="8200"/>
                  </a:cubicBezTo>
                  <a:cubicBezTo>
                    <a:pt x="21330" y="8115"/>
                    <a:pt x="21604" y="8031"/>
                    <a:pt x="21772" y="8031"/>
                  </a:cubicBezTo>
                  <a:cubicBezTo>
                    <a:pt x="21941" y="8115"/>
                    <a:pt x="22131" y="8284"/>
                    <a:pt x="22299" y="8474"/>
                  </a:cubicBezTo>
                  <a:cubicBezTo>
                    <a:pt x="22573" y="8726"/>
                    <a:pt x="22910" y="8895"/>
                    <a:pt x="23269" y="9000"/>
                  </a:cubicBezTo>
                  <a:cubicBezTo>
                    <a:pt x="23331" y="9015"/>
                    <a:pt x="23394" y="9022"/>
                    <a:pt x="23455" y="9022"/>
                  </a:cubicBezTo>
                  <a:cubicBezTo>
                    <a:pt x="23746" y="9022"/>
                    <a:pt x="24027" y="8880"/>
                    <a:pt x="24323" y="8811"/>
                  </a:cubicBezTo>
                  <a:cubicBezTo>
                    <a:pt x="24575" y="8642"/>
                    <a:pt x="24765" y="8558"/>
                    <a:pt x="24934" y="8558"/>
                  </a:cubicBezTo>
                  <a:cubicBezTo>
                    <a:pt x="25102" y="8642"/>
                    <a:pt x="25376" y="8811"/>
                    <a:pt x="25545" y="9000"/>
                  </a:cubicBezTo>
                  <a:cubicBezTo>
                    <a:pt x="25819" y="9169"/>
                    <a:pt x="26156" y="9422"/>
                    <a:pt x="26514" y="9422"/>
                  </a:cubicBezTo>
                  <a:cubicBezTo>
                    <a:pt x="26586" y="9443"/>
                    <a:pt x="26657" y="9452"/>
                    <a:pt x="26727" y="9452"/>
                  </a:cubicBezTo>
                  <a:cubicBezTo>
                    <a:pt x="27008" y="9452"/>
                    <a:pt x="27282" y="9304"/>
                    <a:pt x="27568" y="9169"/>
                  </a:cubicBezTo>
                  <a:cubicBezTo>
                    <a:pt x="27842" y="9085"/>
                    <a:pt x="28011" y="9000"/>
                    <a:pt x="28179" y="9000"/>
                  </a:cubicBezTo>
                  <a:cubicBezTo>
                    <a:pt x="28369" y="9000"/>
                    <a:pt x="28622" y="9169"/>
                    <a:pt x="28791" y="9338"/>
                  </a:cubicBezTo>
                  <a:cubicBezTo>
                    <a:pt x="29149" y="9527"/>
                    <a:pt x="29423" y="9780"/>
                    <a:pt x="29760" y="9780"/>
                  </a:cubicBezTo>
                  <a:cubicBezTo>
                    <a:pt x="29809" y="9792"/>
                    <a:pt x="29859" y="9797"/>
                    <a:pt x="29910" y="9797"/>
                  </a:cubicBezTo>
                  <a:cubicBezTo>
                    <a:pt x="30235" y="9797"/>
                    <a:pt x="30595" y="9586"/>
                    <a:pt x="30814" y="9422"/>
                  </a:cubicBezTo>
                  <a:cubicBezTo>
                    <a:pt x="31088" y="9338"/>
                    <a:pt x="31257" y="9253"/>
                    <a:pt x="31425" y="9253"/>
                  </a:cubicBezTo>
                  <a:cubicBezTo>
                    <a:pt x="31615" y="9253"/>
                    <a:pt x="31868" y="9422"/>
                    <a:pt x="32142" y="9527"/>
                  </a:cubicBezTo>
                  <a:cubicBezTo>
                    <a:pt x="32395" y="9780"/>
                    <a:pt x="32669" y="9949"/>
                    <a:pt x="33006" y="9949"/>
                  </a:cubicBezTo>
                  <a:cubicBezTo>
                    <a:pt x="33448" y="9949"/>
                    <a:pt x="33807" y="9780"/>
                    <a:pt x="34165" y="9612"/>
                  </a:cubicBezTo>
                  <a:cubicBezTo>
                    <a:pt x="34334" y="9422"/>
                    <a:pt x="34587" y="9338"/>
                    <a:pt x="34692" y="9338"/>
                  </a:cubicBezTo>
                  <a:cubicBezTo>
                    <a:pt x="34945" y="9338"/>
                    <a:pt x="35219" y="9527"/>
                    <a:pt x="35387" y="9612"/>
                  </a:cubicBezTo>
                  <a:cubicBezTo>
                    <a:pt x="35746" y="9780"/>
                    <a:pt x="35999" y="9949"/>
                    <a:pt x="36357" y="9949"/>
                  </a:cubicBezTo>
                  <a:cubicBezTo>
                    <a:pt x="36800" y="9949"/>
                    <a:pt x="37137" y="9696"/>
                    <a:pt x="37495" y="9527"/>
                  </a:cubicBezTo>
                  <a:cubicBezTo>
                    <a:pt x="37664" y="9422"/>
                    <a:pt x="37853" y="9253"/>
                    <a:pt x="37938" y="9253"/>
                  </a:cubicBezTo>
                  <a:cubicBezTo>
                    <a:pt x="38380" y="9253"/>
                    <a:pt x="38549" y="9338"/>
                    <a:pt x="38718" y="9527"/>
                  </a:cubicBezTo>
                  <a:cubicBezTo>
                    <a:pt x="38881" y="9600"/>
                    <a:pt x="39091" y="9797"/>
                    <a:pt x="39482" y="9797"/>
                  </a:cubicBezTo>
                  <a:cubicBezTo>
                    <a:pt x="39545" y="9797"/>
                    <a:pt x="39613" y="9792"/>
                    <a:pt x="39687" y="9780"/>
                  </a:cubicBezTo>
                  <a:cubicBezTo>
                    <a:pt x="39856" y="9780"/>
                    <a:pt x="39961" y="9612"/>
                    <a:pt x="39961" y="9422"/>
                  </a:cubicBezTo>
                  <a:cubicBezTo>
                    <a:pt x="39961" y="9284"/>
                    <a:pt x="39835" y="9147"/>
                    <a:pt x="39696" y="9147"/>
                  </a:cubicBezTo>
                  <a:cubicBezTo>
                    <a:pt x="39665" y="9147"/>
                    <a:pt x="39634" y="9154"/>
                    <a:pt x="39603" y="9169"/>
                  </a:cubicBezTo>
                  <a:cubicBezTo>
                    <a:pt x="39329" y="9169"/>
                    <a:pt x="39244" y="9085"/>
                    <a:pt x="39160" y="9000"/>
                  </a:cubicBezTo>
                  <a:cubicBezTo>
                    <a:pt x="38907" y="8811"/>
                    <a:pt x="38633" y="8558"/>
                    <a:pt x="37938" y="8558"/>
                  </a:cubicBezTo>
                  <a:cubicBezTo>
                    <a:pt x="37664" y="8642"/>
                    <a:pt x="37411" y="8811"/>
                    <a:pt x="37137" y="9000"/>
                  </a:cubicBezTo>
                  <a:cubicBezTo>
                    <a:pt x="36884" y="9169"/>
                    <a:pt x="36610" y="9338"/>
                    <a:pt x="36357" y="9338"/>
                  </a:cubicBezTo>
                  <a:cubicBezTo>
                    <a:pt x="36167" y="9338"/>
                    <a:pt x="35999" y="9169"/>
                    <a:pt x="35746" y="9085"/>
                  </a:cubicBezTo>
                  <a:cubicBezTo>
                    <a:pt x="35472" y="8895"/>
                    <a:pt x="35113" y="8642"/>
                    <a:pt x="34692" y="8642"/>
                  </a:cubicBezTo>
                  <a:cubicBezTo>
                    <a:pt x="34334" y="8642"/>
                    <a:pt x="34060" y="8811"/>
                    <a:pt x="33807" y="9000"/>
                  </a:cubicBezTo>
                  <a:cubicBezTo>
                    <a:pt x="33533" y="9169"/>
                    <a:pt x="33280" y="9338"/>
                    <a:pt x="33111" y="9338"/>
                  </a:cubicBezTo>
                  <a:cubicBezTo>
                    <a:pt x="32922" y="9253"/>
                    <a:pt x="32669" y="9169"/>
                    <a:pt x="32479" y="9000"/>
                  </a:cubicBezTo>
                  <a:cubicBezTo>
                    <a:pt x="32226" y="8811"/>
                    <a:pt x="31868" y="8558"/>
                    <a:pt x="31531" y="8558"/>
                  </a:cubicBezTo>
                  <a:cubicBezTo>
                    <a:pt x="31172" y="8558"/>
                    <a:pt x="30814" y="8726"/>
                    <a:pt x="30561" y="8895"/>
                  </a:cubicBezTo>
                  <a:cubicBezTo>
                    <a:pt x="30287" y="9000"/>
                    <a:pt x="30034" y="9169"/>
                    <a:pt x="29844" y="9169"/>
                  </a:cubicBezTo>
                  <a:cubicBezTo>
                    <a:pt x="29676" y="9085"/>
                    <a:pt x="29423" y="9000"/>
                    <a:pt x="29233" y="8811"/>
                  </a:cubicBezTo>
                  <a:cubicBezTo>
                    <a:pt x="28980" y="8558"/>
                    <a:pt x="28622" y="8368"/>
                    <a:pt x="28264" y="8284"/>
                  </a:cubicBezTo>
                  <a:cubicBezTo>
                    <a:pt x="27927" y="8284"/>
                    <a:pt x="27568" y="8474"/>
                    <a:pt x="27315" y="8558"/>
                  </a:cubicBezTo>
                  <a:cubicBezTo>
                    <a:pt x="27041" y="8726"/>
                    <a:pt x="26788" y="8811"/>
                    <a:pt x="26599" y="8811"/>
                  </a:cubicBezTo>
                  <a:cubicBezTo>
                    <a:pt x="26430" y="8811"/>
                    <a:pt x="26156" y="8642"/>
                    <a:pt x="25988" y="8474"/>
                  </a:cubicBezTo>
                  <a:cubicBezTo>
                    <a:pt x="25735" y="8200"/>
                    <a:pt x="25461" y="7947"/>
                    <a:pt x="25018" y="7947"/>
                  </a:cubicBezTo>
                  <a:cubicBezTo>
                    <a:pt x="24951" y="7926"/>
                    <a:pt x="24886" y="7916"/>
                    <a:pt x="24822" y="7916"/>
                  </a:cubicBezTo>
                  <a:cubicBezTo>
                    <a:pt x="24568" y="7916"/>
                    <a:pt x="24335" y="8065"/>
                    <a:pt x="24049" y="8200"/>
                  </a:cubicBezTo>
                  <a:cubicBezTo>
                    <a:pt x="23796" y="8284"/>
                    <a:pt x="23522" y="8368"/>
                    <a:pt x="23353" y="8368"/>
                  </a:cubicBezTo>
                  <a:cubicBezTo>
                    <a:pt x="23184" y="8284"/>
                    <a:pt x="22995" y="8115"/>
                    <a:pt x="22742" y="7947"/>
                  </a:cubicBezTo>
                  <a:cubicBezTo>
                    <a:pt x="22573" y="7757"/>
                    <a:pt x="22215" y="7504"/>
                    <a:pt x="21857" y="7420"/>
                  </a:cubicBezTo>
                  <a:cubicBezTo>
                    <a:pt x="21787" y="7398"/>
                    <a:pt x="21715" y="7389"/>
                    <a:pt x="21644" y="7389"/>
                  </a:cubicBezTo>
                  <a:cubicBezTo>
                    <a:pt x="21370" y="7389"/>
                    <a:pt x="21087" y="7522"/>
                    <a:pt x="20803" y="7588"/>
                  </a:cubicBezTo>
                  <a:cubicBezTo>
                    <a:pt x="20550" y="7673"/>
                    <a:pt x="20276" y="7757"/>
                    <a:pt x="20107" y="7757"/>
                  </a:cubicBezTo>
                  <a:cubicBezTo>
                    <a:pt x="19939" y="7673"/>
                    <a:pt x="19749" y="7504"/>
                    <a:pt x="19580" y="7314"/>
                  </a:cubicBezTo>
                  <a:cubicBezTo>
                    <a:pt x="19306" y="7061"/>
                    <a:pt x="19053" y="6787"/>
                    <a:pt x="18695" y="6703"/>
                  </a:cubicBezTo>
                  <a:cubicBezTo>
                    <a:pt x="18631" y="6687"/>
                    <a:pt x="18567" y="6680"/>
                    <a:pt x="18502" y="6680"/>
                  </a:cubicBezTo>
                  <a:cubicBezTo>
                    <a:pt x="18223" y="6680"/>
                    <a:pt x="17932" y="6807"/>
                    <a:pt x="17641" y="6893"/>
                  </a:cubicBezTo>
                  <a:cubicBezTo>
                    <a:pt x="17463" y="6952"/>
                    <a:pt x="17273" y="7012"/>
                    <a:pt x="17118" y="7012"/>
                  </a:cubicBezTo>
                  <a:cubicBezTo>
                    <a:pt x="17054" y="7012"/>
                    <a:pt x="16995" y="7002"/>
                    <a:pt x="16946" y="6977"/>
                  </a:cubicBezTo>
                  <a:cubicBezTo>
                    <a:pt x="16777" y="6977"/>
                    <a:pt x="16588" y="6787"/>
                    <a:pt x="16419" y="6619"/>
                  </a:cubicBezTo>
                  <a:cubicBezTo>
                    <a:pt x="16145" y="6366"/>
                    <a:pt x="15892" y="6008"/>
                    <a:pt x="15534" y="5923"/>
                  </a:cubicBezTo>
                  <a:cubicBezTo>
                    <a:pt x="15443" y="5901"/>
                    <a:pt x="15352" y="5890"/>
                    <a:pt x="15259" y="5890"/>
                  </a:cubicBezTo>
                  <a:cubicBezTo>
                    <a:pt x="15005" y="5890"/>
                    <a:pt x="14742" y="5968"/>
                    <a:pt x="14480" y="6092"/>
                  </a:cubicBezTo>
                  <a:cubicBezTo>
                    <a:pt x="14227" y="6092"/>
                    <a:pt x="13953" y="6176"/>
                    <a:pt x="13784" y="6176"/>
                  </a:cubicBezTo>
                  <a:cubicBezTo>
                    <a:pt x="13700" y="6092"/>
                    <a:pt x="13426" y="5923"/>
                    <a:pt x="13258" y="5649"/>
                  </a:cubicBezTo>
                  <a:cubicBezTo>
                    <a:pt x="13089" y="5396"/>
                    <a:pt x="12815" y="5122"/>
                    <a:pt x="12457" y="5038"/>
                  </a:cubicBezTo>
                  <a:cubicBezTo>
                    <a:pt x="12358" y="5013"/>
                    <a:pt x="12257" y="5003"/>
                    <a:pt x="12155" y="5003"/>
                  </a:cubicBezTo>
                  <a:cubicBezTo>
                    <a:pt x="11910" y="5003"/>
                    <a:pt x="11656" y="5063"/>
                    <a:pt x="11403" y="5122"/>
                  </a:cubicBezTo>
                  <a:cubicBezTo>
                    <a:pt x="11234" y="5122"/>
                    <a:pt x="11056" y="5160"/>
                    <a:pt x="10906" y="5160"/>
                  </a:cubicBezTo>
                  <a:cubicBezTo>
                    <a:pt x="10831" y="5160"/>
                    <a:pt x="10764" y="5151"/>
                    <a:pt x="10707" y="5122"/>
                  </a:cubicBezTo>
                  <a:cubicBezTo>
                    <a:pt x="10539" y="5122"/>
                    <a:pt x="10349" y="4870"/>
                    <a:pt x="10180" y="4680"/>
                  </a:cubicBezTo>
                  <a:cubicBezTo>
                    <a:pt x="10012" y="4427"/>
                    <a:pt x="9738" y="4069"/>
                    <a:pt x="9401" y="3984"/>
                  </a:cubicBezTo>
                  <a:cubicBezTo>
                    <a:pt x="9221" y="3942"/>
                    <a:pt x="9042" y="3921"/>
                    <a:pt x="8866" y="3921"/>
                  </a:cubicBezTo>
                  <a:cubicBezTo>
                    <a:pt x="8689" y="3921"/>
                    <a:pt x="8515" y="3942"/>
                    <a:pt x="8347" y="3984"/>
                  </a:cubicBezTo>
                  <a:cubicBezTo>
                    <a:pt x="8210" y="4026"/>
                    <a:pt x="8078" y="4048"/>
                    <a:pt x="7957" y="4048"/>
                  </a:cubicBezTo>
                  <a:cubicBezTo>
                    <a:pt x="7836" y="4048"/>
                    <a:pt x="7725" y="4026"/>
                    <a:pt x="7630" y="3984"/>
                  </a:cubicBezTo>
                  <a:cubicBezTo>
                    <a:pt x="7462" y="3984"/>
                    <a:pt x="7293" y="3731"/>
                    <a:pt x="7188" y="3542"/>
                  </a:cubicBezTo>
                  <a:cubicBezTo>
                    <a:pt x="6935" y="3289"/>
                    <a:pt x="6766" y="2931"/>
                    <a:pt x="6408" y="2762"/>
                  </a:cubicBezTo>
                  <a:cubicBezTo>
                    <a:pt x="6288" y="2734"/>
                    <a:pt x="6171" y="2724"/>
                    <a:pt x="6055" y="2724"/>
                  </a:cubicBezTo>
                  <a:cubicBezTo>
                    <a:pt x="5822" y="2724"/>
                    <a:pt x="5593" y="2762"/>
                    <a:pt x="5354" y="2762"/>
                  </a:cubicBezTo>
                  <a:cubicBezTo>
                    <a:pt x="5217" y="2804"/>
                    <a:pt x="5085" y="2825"/>
                    <a:pt x="4967" y="2825"/>
                  </a:cubicBezTo>
                  <a:cubicBezTo>
                    <a:pt x="4848" y="2825"/>
                    <a:pt x="4743" y="2804"/>
                    <a:pt x="4659" y="2762"/>
                  </a:cubicBezTo>
                  <a:cubicBezTo>
                    <a:pt x="4469" y="2678"/>
                    <a:pt x="4300" y="2488"/>
                    <a:pt x="4132" y="2235"/>
                  </a:cubicBezTo>
                  <a:cubicBezTo>
                    <a:pt x="3942" y="1961"/>
                    <a:pt x="3773" y="1624"/>
                    <a:pt x="3415" y="1518"/>
                  </a:cubicBezTo>
                  <a:cubicBezTo>
                    <a:pt x="3217" y="1420"/>
                    <a:pt x="3013" y="1379"/>
                    <a:pt x="2805" y="1379"/>
                  </a:cubicBezTo>
                  <a:cubicBezTo>
                    <a:pt x="2658" y="1379"/>
                    <a:pt x="2510" y="1399"/>
                    <a:pt x="2361" y="1434"/>
                  </a:cubicBezTo>
                  <a:lnTo>
                    <a:pt x="1666" y="1434"/>
                  </a:lnTo>
                  <a:cubicBezTo>
                    <a:pt x="1497" y="1350"/>
                    <a:pt x="1392" y="1097"/>
                    <a:pt x="1223" y="823"/>
                  </a:cubicBezTo>
                  <a:cubicBezTo>
                    <a:pt x="1054" y="570"/>
                    <a:pt x="865" y="212"/>
                    <a:pt x="528" y="43"/>
                  </a:cubicBezTo>
                  <a:cubicBezTo>
                    <a:pt x="475" y="14"/>
                    <a:pt x="424" y="1"/>
                    <a:pt x="3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4" name="Google Shape;10474;p62"/>
            <p:cNvSpPr/>
            <p:nvPr/>
          </p:nvSpPr>
          <p:spPr>
            <a:xfrm flipH="1">
              <a:off x="4352411" y="2392856"/>
              <a:ext cx="962740" cy="301961"/>
            </a:xfrm>
            <a:custGeom>
              <a:avLst/>
              <a:gdLst/>
              <a:ahLst/>
              <a:cxnLst/>
              <a:rect l="l" t="t" r="r" b="b"/>
              <a:pathLst>
                <a:path w="35304" h="11073" extrusionOk="0">
                  <a:moveTo>
                    <a:pt x="403" y="0"/>
                  </a:moveTo>
                  <a:cubicBezTo>
                    <a:pt x="293" y="0"/>
                    <a:pt x="189" y="72"/>
                    <a:pt x="85" y="176"/>
                  </a:cubicBezTo>
                  <a:cubicBezTo>
                    <a:pt x="1" y="261"/>
                    <a:pt x="85" y="535"/>
                    <a:pt x="169" y="619"/>
                  </a:cubicBezTo>
                  <a:cubicBezTo>
                    <a:pt x="338" y="703"/>
                    <a:pt x="422" y="977"/>
                    <a:pt x="528" y="1146"/>
                  </a:cubicBezTo>
                  <a:cubicBezTo>
                    <a:pt x="612" y="1504"/>
                    <a:pt x="780" y="1841"/>
                    <a:pt x="1054" y="2031"/>
                  </a:cubicBezTo>
                  <a:cubicBezTo>
                    <a:pt x="1307" y="2200"/>
                    <a:pt x="1750" y="2200"/>
                    <a:pt x="2003" y="2200"/>
                  </a:cubicBezTo>
                  <a:lnTo>
                    <a:pt x="2635" y="2200"/>
                  </a:lnTo>
                  <a:cubicBezTo>
                    <a:pt x="2804" y="2284"/>
                    <a:pt x="2888" y="2558"/>
                    <a:pt x="2972" y="2726"/>
                  </a:cubicBezTo>
                  <a:cubicBezTo>
                    <a:pt x="3162" y="3085"/>
                    <a:pt x="3246" y="3422"/>
                    <a:pt x="3584" y="3612"/>
                  </a:cubicBezTo>
                  <a:cubicBezTo>
                    <a:pt x="3721" y="3696"/>
                    <a:pt x="3900" y="3717"/>
                    <a:pt x="4076" y="3717"/>
                  </a:cubicBezTo>
                  <a:cubicBezTo>
                    <a:pt x="4253" y="3717"/>
                    <a:pt x="4427" y="3696"/>
                    <a:pt x="4553" y="3696"/>
                  </a:cubicBezTo>
                  <a:cubicBezTo>
                    <a:pt x="4827" y="3696"/>
                    <a:pt x="5080" y="3696"/>
                    <a:pt x="5164" y="3780"/>
                  </a:cubicBezTo>
                  <a:cubicBezTo>
                    <a:pt x="5354" y="3780"/>
                    <a:pt x="5438" y="4054"/>
                    <a:pt x="5523" y="4223"/>
                  </a:cubicBezTo>
                  <a:cubicBezTo>
                    <a:pt x="5691" y="4581"/>
                    <a:pt x="5881" y="4834"/>
                    <a:pt x="6134" y="5003"/>
                  </a:cubicBezTo>
                  <a:cubicBezTo>
                    <a:pt x="6349" y="5117"/>
                    <a:pt x="6564" y="5162"/>
                    <a:pt x="6774" y="5162"/>
                  </a:cubicBezTo>
                  <a:cubicBezTo>
                    <a:pt x="6914" y="5162"/>
                    <a:pt x="7053" y="5142"/>
                    <a:pt x="7188" y="5108"/>
                  </a:cubicBezTo>
                  <a:cubicBezTo>
                    <a:pt x="7370" y="5108"/>
                    <a:pt x="7506" y="5061"/>
                    <a:pt x="7626" y="5061"/>
                  </a:cubicBezTo>
                  <a:cubicBezTo>
                    <a:pt x="7686" y="5061"/>
                    <a:pt x="7743" y="5073"/>
                    <a:pt x="7799" y="5108"/>
                  </a:cubicBezTo>
                  <a:cubicBezTo>
                    <a:pt x="7904" y="5192"/>
                    <a:pt x="8073" y="5361"/>
                    <a:pt x="8157" y="5635"/>
                  </a:cubicBezTo>
                  <a:cubicBezTo>
                    <a:pt x="8326" y="5888"/>
                    <a:pt x="8515" y="6246"/>
                    <a:pt x="8853" y="6330"/>
                  </a:cubicBezTo>
                  <a:cubicBezTo>
                    <a:pt x="9004" y="6402"/>
                    <a:pt x="9155" y="6428"/>
                    <a:pt x="9305" y="6428"/>
                  </a:cubicBezTo>
                  <a:cubicBezTo>
                    <a:pt x="9510" y="6428"/>
                    <a:pt x="9712" y="6379"/>
                    <a:pt x="9906" y="6330"/>
                  </a:cubicBezTo>
                  <a:cubicBezTo>
                    <a:pt x="10033" y="6330"/>
                    <a:pt x="10187" y="6293"/>
                    <a:pt x="10301" y="6293"/>
                  </a:cubicBezTo>
                  <a:cubicBezTo>
                    <a:pt x="10358" y="6293"/>
                    <a:pt x="10405" y="6302"/>
                    <a:pt x="10433" y="6330"/>
                  </a:cubicBezTo>
                  <a:cubicBezTo>
                    <a:pt x="10623" y="6415"/>
                    <a:pt x="10707" y="6583"/>
                    <a:pt x="10876" y="6773"/>
                  </a:cubicBezTo>
                  <a:cubicBezTo>
                    <a:pt x="11066" y="7026"/>
                    <a:pt x="11234" y="7384"/>
                    <a:pt x="11593" y="7469"/>
                  </a:cubicBezTo>
                  <a:cubicBezTo>
                    <a:pt x="11735" y="7540"/>
                    <a:pt x="11881" y="7566"/>
                    <a:pt x="12030" y="7566"/>
                  </a:cubicBezTo>
                  <a:cubicBezTo>
                    <a:pt x="12233" y="7566"/>
                    <a:pt x="12439" y="7517"/>
                    <a:pt x="12646" y="7469"/>
                  </a:cubicBezTo>
                  <a:cubicBezTo>
                    <a:pt x="12815" y="7384"/>
                    <a:pt x="13068" y="7384"/>
                    <a:pt x="13258" y="7384"/>
                  </a:cubicBezTo>
                  <a:cubicBezTo>
                    <a:pt x="13342" y="7469"/>
                    <a:pt x="13510" y="7637"/>
                    <a:pt x="13595" y="7827"/>
                  </a:cubicBezTo>
                  <a:cubicBezTo>
                    <a:pt x="13869" y="8080"/>
                    <a:pt x="14037" y="8438"/>
                    <a:pt x="14396" y="8522"/>
                  </a:cubicBezTo>
                  <a:cubicBezTo>
                    <a:pt x="14501" y="8547"/>
                    <a:pt x="14604" y="8557"/>
                    <a:pt x="14706" y="8557"/>
                  </a:cubicBezTo>
                  <a:cubicBezTo>
                    <a:pt x="14953" y="8557"/>
                    <a:pt x="15196" y="8498"/>
                    <a:pt x="15449" y="8438"/>
                  </a:cubicBezTo>
                  <a:cubicBezTo>
                    <a:pt x="15569" y="8378"/>
                    <a:pt x="15741" y="8319"/>
                    <a:pt x="15861" y="8319"/>
                  </a:cubicBezTo>
                  <a:cubicBezTo>
                    <a:pt x="15911" y="8319"/>
                    <a:pt x="15952" y="8329"/>
                    <a:pt x="15976" y="8354"/>
                  </a:cubicBezTo>
                  <a:cubicBezTo>
                    <a:pt x="16145" y="8354"/>
                    <a:pt x="16335" y="8522"/>
                    <a:pt x="16503" y="8796"/>
                  </a:cubicBezTo>
                  <a:cubicBezTo>
                    <a:pt x="16672" y="8965"/>
                    <a:pt x="16946" y="9323"/>
                    <a:pt x="17199" y="9408"/>
                  </a:cubicBezTo>
                  <a:cubicBezTo>
                    <a:pt x="17266" y="9424"/>
                    <a:pt x="17337" y="9430"/>
                    <a:pt x="17409" y="9430"/>
                  </a:cubicBezTo>
                  <a:cubicBezTo>
                    <a:pt x="17718" y="9430"/>
                    <a:pt x="18047" y="9303"/>
                    <a:pt x="18253" y="9218"/>
                  </a:cubicBezTo>
                  <a:cubicBezTo>
                    <a:pt x="18442" y="9134"/>
                    <a:pt x="18695" y="9049"/>
                    <a:pt x="18864" y="9049"/>
                  </a:cubicBezTo>
                  <a:cubicBezTo>
                    <a:pt x="18969" y="9134"/>
                    <a:pt x="19138" y="9323"/>
                    <a:pt x="19306" y="9492"/>
                  </a:cubicBezTo>
                  <a:cubicBezTo>
                    <a:pt x="19580" y="9745"/>
                    <a:pt x="19833" y="10019"/>
                    <a:pt x="20107" y="10103"/>
                  </a:cubicBezTo>
                  <a:cubicBezTo>
                    <a:pt x="20550" y="10103"/>
                    <a:pt x="20803" y="10019"/>
                    <a:pt x="21161" y="9850"/>
                  </a:cubicBezTo>
                  <a:cubicBezTo>
                    <a:pt x="21330" y="9745"/>
                    <a:pt x="21604" y="9661"/>
                    <a:pt x="21688" y="9661"/>
                  </a:cubicBezTo>
                  <a:cubicBezTo>
                    <a:pt x="21857" y="9745"/>
                    <a:pt x="22025" y="9935"/>
                    <a:pt x="22215" y="10103"/>
                  </a:cubicBezTo>
                  <a:cubicBezTo>
                    <a:pt x="22468" y="10272"/>
                    <a:pt x="22742" y="10546"/>
                    <a:pt x="23079" y="10630"/>
                  </a:cubicBezTo>
                  <a:cubicBezTo>
                    <a:pt x="23437" y="10630"/>
                    <a:pt x="23796" y="10461"/>
                    <a:pt x="24048" y="10272"/>
                  </a:cubicBezTo>
                  <a:cubicBezTo>
                    <a:pt x="24322" y="10187"/>
                    <a:pt x="24491" y="10103"/>
                    <a:pt x="24660" y="10103"/>
                  </a:cubicBezTo>
                  <a:cubicBezTo>
                    <a:pt x="24765" y="10103"/>
                    <a:pt x="24934" y="10272"/>
                    <a:pt x="25187" y="10461"/>
                  </a:cubicBezTo>
                  <a:cubicBezTo>
                    <a:pt x="25461" y="10714"/>
                    <a:pt x="25713" y="10904"/>
                    <a:pt x="26072" y="10988"/>
                  </a:cubicBezTo>
                  <a:cubicBezTo>
                    <a:pt x="26430" y="10988"/>
                    <a:pt x="26767" y="10799"/>
                    <a:pt x="27041" y="10630"/>
                  </a:cubicBezTo>
                  <a:cubicBezTo>
                    <a:pt x="27210" y="10461"/>
                    <a:pt x="27400" y="10377"/>
                    <a:pt x="27568" y="10377"/>
                  </a:cubicBezTo>
                  <a:cubicBezTo>
                    <a:pt x="27737" y="10377"/>
                    <a:pt x="27926" y="10546"/>
                    <a:pt x="28095" y="10714"/>
                  </a:cubicBezTo>
                  <a:cubicBezTo>
                    <a:pt x="28348" y="10904"/>
                    <a:pt x="28706" y="11073"/>
                    <a:pt x="28980" y="11073"/>
                  </a:cubicBezTo>
                  <a:lnTo>
                    <a:pt x="29065" y="11073"/>
                  </a:lnTo>
                  <a:cubicBezTo>
                    <a:pt x="29402" y="11073"/>
                    <a:pt x="29760" y="10904"/>
                    <a:pt x="30034" y="10714"/>
                  </a:cubicBezTo>
                  <a:cubicBezTo>
                    <a:pt x="30203" y="10546"/>
                    <a:pt x="30371" y="10461"/>
                    <a:pt x="30456" y="10461"/>
                  </a:cubicBezTo>
                  <a:cubicBezTo>
                    <a:pt x="30645" y="10461"/>
                    <a:pt x="30898" y="10546"/>
                    <a:pt x="31088" y="10714"/>
                  </a:cubicBezTo>
                  <a:cubicBezTo>
                    <a:pt x="31425" y="10904"/>
                    <a:pt x="31699" y="11073"/>
                    <a:pt x="32036" y="11073"/>
                  </a:cubicBezTo>
                  <a:cubicBezTo>
                    <a:pt x="32395" y="11073"/>
                    <a:pt x="32753" y="10799"/>
                    <a:pt x="33006" y="10546"/>
                  </a:cubicBezTo>
                  <a:cubicBezTo>
                    <a:pt x="33196" y="10461"/>
                    <a:pt x="33364" y="10272"/>
                    <a:pt x="33448" y="10272"/>
                  </a:cubicBezTo>
                  <a:cubicBezTo>
                    <a:pt x="33807" y="10272"/>
                    <a:pt x="33891" y="10377"/>
                    <a:pt x="34060" y="10461"/>
                  </a:cubicBezTo>
                  <a:cubicBezTo>
                    <a:pt x="34220" y="10604"/>
                    <a:pt x="34426" y="10822"/>
                    <a:pt x="34804" y="10822"/>
                  </a:cubicBezTo>
                  <a:cubicBezTo>
                    <a:pt x="34873" y="10822"/>
                    <a:pt x="34948" y="10815"/>
                    <a:pt x="35029" y="10799"/>
                  </a:cubicBezTo>
                  <a:cubicBezTo>
                    <a:pt x="35198" y="10714"/>
                    <a:pt x="35303" y="10546"/>
                    <a:pt x="35303" y="10377"/>
                  </a:cubicBezTo>
                  <a:cubicBezTo>
                    <a:pt x="35303" y="10187"/>
                    <a:pt x="35113" y="10103"/>
                    <a:pt x="34861" y="10103"/>
                  </a:cubicBezTo>
                  <a:cubicBezTo>
                    <a:pt x="34671" y="10103"/>
                    <a:pt x="34671" y="10103"/>
                    <a:pt x="34502" y="9935"/>
                  </a:cubicBezTo>
                  <a:cubicBezTo>
                    <a:pt x="34334" y="9850"/>
                    <a:pt x="33975" y="9576"/>
                    <a:pt x="33364" y="9576"/>
                  </a:cubicBezTo>
                  <a:cubicBezTo>
                    <a:pt x="33090" y="9661"/>
                    <a:pt x="32837" y="9850"/>
                    <a:pt x="32563" y="10019"/>
                  </a:cubicBezTo>
                  <a:cubicBezTo>
                    <a:pt x="32395" y="10187"/>
                    <a:pt x="32142" y="10377"/>
                    <a:pt x="31952" y="10377"/>
                  </a:cubicBezTo>
                  <a:cubicBezTo>
                    <a:pt x="31868" y="10377"/>
                    <a:pt x="31615" y="10272"/>
                    <a:pt x="31509" y="10187"/>
                  </a:cubicBezTo>
                  <a:cubicBezTo>
                    <a:pt x="31172" y="9935"/>
                    <a:pt x="30898" y="9745"/>
                    <a:pt x="30456" y="9745"/>
                  </a:cubicBezTo>
                  <a:cubicBezTo>
                    <a:pt x="30203" y="9745"/>
                    <a:pt x="29844" y="9935"/>
                    <a:pt x="29592" y="10103"/>
                  </a:cubicBezTo>
                  <a:cubicBezTo>
                    <a:pt x="29402" y="10272"/>
                    <a:pt x="29233" y="10461"/>
                    <a:pt x="29065" y="10461"/>
                  </a:cubicBezTo>
                  <a:cubicBezTo>
                    <a:pt x="28875" y="10461"/>
                    <a:pt x="28706" y="10272"/>
                    <a:pt x="28538" y="10103"/>
                  </a:cubicBezTo>
                  <a:cubicBezTo>
                    <a:pt x="28264" y="9935"/>
                    <a:pt x="27926" y="9745"/>
                    <a:pt x="27568" y="9661"/>
                  </a:cubicBezTo>
                  <a:cubicBezTo>
                    <a:pt x="27294" y="9661"/>
                    <a:pt x="26957" y="9850"/>
                    <a:pt x="26683" y="10019"/>
                  </a:cubicBezTo>
                  <a:cubicBezTo>
                    <a:pt x="26514" y="10103"/>
                    <a:pt x="26240" y="10272"/>
                    <a:pt x="26072" y="10272"/>
                  </a:cubicBezTo>
                  <a:cubicBezTo>
                    <a:pt x="25987" y="10272"/>
                    <a:pt x="25819" y="10103"/>
                    <a:pt x="25629" y="9935"/>
                  </a:cubicBezTo>
                  <a:cubicBezTo>
                    <a:pt x="25376" y="9745"/>
                    <a:pt x="25102" y="9492"/>
                    <a:pt x="24660" y="9492"/>
                  </a:cubicBezTo>
                  <a:cubicBezTo>
                    <a:pt x="24613" y="9476"/>
                    <a:pt x="24563" y="9469"/>
                    <a:pt x="24511" y="9469"/>
                  </a:cubicBezTo>
                  <a:cubicBezTo>
                    <a:pt x="24279" y="9469"/>
                    <a:pt x="24002" y="9607"/>
                    <a:pt x="23796" y="9745"/>
                  </a:cubicBezTo>
                  <a:cubicBezTo>
                    <a:pt x="23522" y="9850"/>
                    <a:pt x="23353" y="9935"/>
                    <a:pt x="23184" y="9935"/>
                  </a:cubicBezTo>
                  <a:cubicBezTo>
                    <a:pt x="23079" y="9935"/>
                    <a:pt x="22826" y="9745"/>
                    <a:pt x="22742" y="9576"/>
                  </a:cubicBezTo>
                  <a:cubicBezTo>
                    <a:pt x="22468" y="9323"/>
                    <a:pt x="22215" y="9049"/>
                    <a:pt x="21857" y="9049"/>
                  </a:cubicBezTo>
                  <a:cubicBezTo>
                    <a:pt x="21788" y="9033"/>
                    <a:pt x="21720" y="9026"/>
                    <a:pt x="21654" y="9026"/>
                  </a:cubicBezTo>
                  <a:cubicBezTo>
                    <a:pt x="21372" y="9026"/>
                    <a:pt x="21109" y="9150"/>
                    <a:pt x="20887" y="9218"/>
                  </a:cubicBezTo>
                  <a:cubicBezTo>
                    <a:pt x="20634" y="9323"/>
                    <a:pt x="20444" y="9408"/>
                    <a:pt x="20276" y="9408"/>
                  </a:cubicBezTo>
                  <a:cubicBezTo>
                    <a:pt x="20192" y="9408"/>
                    <a:pt x="20023" y="9218"/>
                    <a:pt x="19833" y="9049"/>
                  </a:cubicBezTo>
                  <a:cubicBezTo>
                    <a:pt x="19580" y="8796"/>
                    <a:pt x="19306" y="8522"/>
                    <a:pt x="18969" y="8438"/>
                  </a:cubicBezTo>
                  <a:cubicBezTo>
                    <a:pt x="18896" y="8416"/>
                    <a:pt x="18816" y="8405"/>
                    <a:pt x="18733" y="8405"/>
                  </a:cubicBezTo>
                  <a:cubicBezTo>
                    <a:pt x="18505" y="8405"/>
                    <a:pt x="18247" y="8483"/>
                    <a:pt x="18000" y="8607"/>
                  </a:cubicBezTo>
                  <a:cubicBezTo>
                    <a:pt x="17867" y="8666"/>
                    <a:pt x="17703" y="8735"/>
                    <a:pt x="17558" y="8735"/>
                  </a:cubicBezTo>
                  <a:cubicBezTo>
                    <a:pt x="17497" y="8735"/>
                    <a:pt x="17439" y="8723"/>
                    <a:pt x="17388" y="8691"/>
                  </a:cubicBezTo>
                  <a:cubicBezTo>
                    <a:pt x="17283" y="8691"/>
                    <a:pt x="17114" y="8522"/>
                    <a:pt x="16946" y="8354"/>
                  </a:cubicBezTo>
                  <a:cubicBezTo>
                    <a:pt x="16756" y="8080"/>
                    <a:pt x="16503" y="7743"/>
                    <a:pt x="16229" y="7637"/>
                  </a:cubicBezTo>
                  <a:cubicBezTo>
                    <a:pt x="16133" y="7613"/>
                    <a:pt x="16035" y="7603"/>
                    <a:pt x="15936" y="7603"/>
                  </a:cubicBezTo>
                  <a:cubicBezTo>
                    <a:pt x="15687" y="7603"/>
                    <a:pt x="15431" y="7667"/>
                    <a:pt x="15175" y="7743"/>
                  </a:cubicBezTo>
                  <a:cubicBezTo>
                    <a:pt x="15007" y="7827"/>
                    <a:pt x="14754" y="7911"/>
                    <a:pt x="14564" y="7911"/>
                  </a:cubicBezTo>
                  <a:cubicBezTo>
                    <a:pt x="14480" y="7827"/>
                    <a:pt x="14311" y="7637"/>
                    <a:pt x="14227" y="7469"/>
                  </a:cubicBezTo>
                  <a:cubicBezTo>
                    <a:pt x="13953" y="7216"/>
                    <a:pt x="13784" y="6857"/>
                    <a:pt x="13426" y="6773"/>
                  </a:cubicBezTo>
                  <a:cubicBezTo>
                    <a:pt x="13352" y="6748"/>
                    <a:pt x="13262" y="6738"/>
                    <a:pt x="13164" y="6738"/>
                  </a:cubicBezTo>
                  <a:cubicBezTo>
                    <a:pt x="12928" y="6738"/>
                    <a:pt x="12650" y="6798"/>
                    <a:pt x="12457" y="6857"/>
                  </a:cubicBezTo>
                  <a:cubicBezTo>
                    <a:pt x="12288" y="6857"/>
                    <a:pt x="12110" y="6895"/>
                    <a:pt x="11985" y="6895"/>
                  </a:cubicBezTo>
                  <a:cubicBezTo>
                    <a:pt x="11923" y="6895"/>
                    <a:pt x="11874" y="6885"/>
                    <a:pt x="11845" y="6857"/>
                  </a:cubicBezTo>
                  <a:cubicBezTo>
                    <a:pt x="11677" y="6857"/>
                    <a:pt x="11593" y="6583"/>
                    <a:pt x="11403" y="6415"/>
                  </a:cubicBezTo>
                  <a:cubicBezTo>
                    <a:pt x="11234" y="6162"/>
                    <a:pt x="11066" y="5804"/>
                    <a:pt x="10707" y="5719"/>
                  </a:cubicBezTo>
                  <a:cubicBezTo>
                    <a:pt x="10594" y="5641"/>
                    <a:pt x="10470" y="5613"/>
                    <a:pt x="10339" y="5613"/>
                  </a:cubicBezTo>
                  <a:cubicBezTo>
                    <a:pt x="10151" y="5613"/>
                    <a:pt x="9948" y="5670"/>
                    <a:pt x="9738" y="5719"/>
                  </a:cubicBezTo>
                  <a:cubicBezTo>
                    <a:pt x="9569" y="5719"/>
                    <a:pt x="9429" y="5757"/>
                    <a:pt x="9304" y="5757"/>
                  </a:cubicBezTo>
                  <a:cubicBezTo>
                    <a:pt x="9241" y="5757"/>
                    <a:pt x="9183" y="5747"/>
                    <a:pt x="9127" y="5719"/>
                  </a:cubicBezTo>
                  <a:cubicBezTo>
                    <a:pt x="9042" y="5635"/>
                    <a:pt x="8853" y="5445"/>
                    <a:pt x="8768" y="5277"/>
                  </a:cubicBezTo>
                  <a:cubicBezTo>
                    <a:pt x="8600" y="4918"/>
                    <a:pt x="8431" y="4665"/>
                    <a:pt x="8073" y="4476"/>
                  </a:cubicBezTo>
                  <a:cubicBezTo>
                    <a:pt x="7936" y="4391"/>
                    <a:pt x="7783" y="4370"/>
                    <a:pt x="7620" y="4370"/>
                  </a:cubicBezTo>
                  <a:cubicBezTo>
                    <a:pt x="7456" y="4370"/>
                    <a:pt x="7282" y="4391"/>
                    <a:pt x="7103" y="4391"/>
                  </a:cubicBezTo>
                  <a:cubicBezTo>
                    <a:pt x="6977" y="4434"/>
                    <a:pt x="6845" y="4455"/>
                    <a:pt x="6734" y="4455"/>
                  </a:cubicBezTo>
                  <a:cubicBezTo>
                    <a:pt x="6624" y="4455"/>
                    <a:pt x="6534" y="4434"/>
                    <a:pt x="6492" y="4391"/>
                  </a:cubicBezTo>
                  <a:cubicBezTo>
                    <a:pt x="6408" y="4391"/>
                    <a:pt x="6218" y="4139"/>
                    <a:pt x="6134" y="3949"/>
                  </a:cubicBezTo>
                  <a:cubicBezTo>
                    <a:pt x="5965" y="3612"/>
                    <a:pt x="5797" y="3338"/>
                    <a:pt x="5523" y="3169"/>
                  </a:cubicBezTo>
                  <a:cubicBezTo>
                    <a:pt x="5270" y="3000"/>
                    <a:pt x="4827" y="3000"/>
                    <a:pt x="4553" y="3000"/>
                  </a:cubicBezTo>
                  <a:cubicBezTo>
                    <a:pt x="4427" y="3043"/>
                    <a:pt x="4295" y="3064"/>
                    <a:pt x="4184" y="3064"/>
                  </a:cubicBezTo>
                  <a:cubicBezTo>
                    <a:pt x="4074" y="3064"/>
                    <a:pt x="3984" y="3043"/>
                    <a:pt x="3942" y="3000"/>
                  </a:cubicBezTo>
                  <a:cubicBezTo>
                    <a:pt x="3773" y="2895"/>
                    <a:pt x="3689" y="2726"/>
                    <a:pt x="3584" y="2474"/>
                  </a:cubicBezTo>
                  <a:cubicBezTo>
                    <a:pt x="3499" y="2200"/>
                    <a:pt x="3331" y="1841"/>
                    <a:pt x="2972" y="1673"/>
                  </a:cubicBezTo>
                  <a:cubicBezTo>
                    <a:pt x="2719" y="1504"/>
                    <a:pt x="2361" y="1504"/>
                    <a:pt x="2003" y="1504"/>
                  </a:cubicBezTo>
                  <a:cubicBezTo>
                    <a:pt x="1750" y="1504"/>
                    <a:pt x="1581" y="1504"/>
                    <a:pt x="1392" y="1420"/>
                  </a:cubicBezTo>
                  <a:cubicBezTo>
                    <a:pt x="1307" y="1314"/>
                    <a:pt x="1223" y="1146"/>
                    <a:pt x="1139" y="893"/>
                  </a:cubicBezTo>
                  <a:cubicBezTo>
                    <a:pt x="1054" y="619"/>
                    <a:pt x="865" y="261"/>
                    <a:pt x="612" y="92"/>
                  </a:cubicBezTo>
                  <a:cubicBezTo>
                    <a:pt x="539" y="28"/>
                    <a:pt x="470" y="0"/>
                    <a:pt x="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5" name="Google Shape;10475;p62"/>
            <p:cNvSpPr/>
            <p:nvPr/>
          </p:nvSpPr>
          <p:spPr>
            <a:xfrm flipH="1">
              <a:off x="4561054" y="2395338"/>
              <a:ext cx="55194" cy="55222"/>
            </a:xfrm>
            <a:custGeom>
              <a:avLst/>
              <a:gdLst/>
              <a:ahLst/>
              <a:cxnLst/>
              <a:rect l="l" t="t" r="r" b="b"/>
              <a:pathLst>
                <a:path w="2024" h="2025" extrusionOk="0">
                  <a:moveTo>
                    <a:pt x="970" y="1"/>
                  </a:moveTo>
                  <a:cubicBezTo>
                    <a:pt x="443" y="1"/>
                    <a:pt x="0" y="444"/>
                    <a:pt x="0" y="970"/>
                  </a:cubicBezTo>
                  <a:cubicBezTo>
                    <a:pt x="0" y="1582"/>
                    <a:pt x="443" y="2024"/>
                    <a:pt x="970" y="2024"/>
                  </a:cubicBezTo>
                  <a:cubicBezTo>
                    <a:pt x="1497" y="2024"/>
                    <a:pt x="2024" y="1582"/>
                    <a:pt x="2024" y="970"/>
                  </a:cubicBezTo>
                  <a:cubicBezTo>
                    <a:pt x="2024" y="444"/>
                    <a:pt x="1497" y="1"/>
                    <a:pt x="9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6" name="Google Shape;10476;p62"/>
            <p:cNvSpPr/>
            <p:nvPr/>
          </p:nvSpPr>
          <p:spPr>
            <a:xfrm flipH="1">
              <a:off x="4680606" y="2512599"/>
              <a:ext cx="64957" cy="62666"/>
            </a:xfrm>
            <a:custGeom>
              <a:avLst/>
              <a:gdLst/>
              <a:ahLst/>
              <a:cxnLst/>
              <a:rect l="l" t="t" r="r" b="b"/>
              <a:pathLst>
                <a:path w="2382" h="2298" extrusionOk="0">
                  <a:moveTo>
                    <a:pt x="1244" y="0"/>
                  </a:moveTo>
                  <a:cubicBezTo>
                    <a:pt x="527" y="0"/>
                    <a:pt x="0" y="443"/>
                    <a:pt x="0" y="1139"/>
                  </a:cubicBezTo>
                  <a:cubicBezTo>
                    <a:pt x="0" y="1771"/>
                    <a:pt x="527" y="2298"/>
                    <a:pt x="1244" y="2298"/>
                  </a:cubicBezTo>
                  <a:cubicBezTo>
                    <a:pt x="1855" y="2298"/>
                    <a:pt x="2382" y="1771"/>
                    <a:pt x="2382" y="1139"/>
                  </a:cubicBezTo>
                  <a:cubicBezTo>
                    <a:pt x="2382" y="443"/>
                    <a:pt x="1855" y="0"/>
                    <a:pt x="1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7" name="Google Shape;10477;p62"/>
            <p:cNvSpPr/>
            <p:nvPr/>
          </p:nvSpPr>
          <p:spPr>
            <a:xfrm flipH="1">
              <a:off x="4766806" y="2362014"/>
              <a:ext cx="31061" cy="28770"/>
            </a:xfrm>
            <a:custGeom>
              <a:avLst/>
              <a:gdLst/>
              <a:ahLst/>
              <a:cxnLst/>
              <a:rect l="l" t="t" r="r" b="b"/>
              <a:pathLst>
                <a:path w="1139" h="1055" extrusionOk="0">
                  <a:moveTo>
                    <a:pt x="611" y="1"/>
                  </a:moveTo>
                  <a:cubicBezTo>
                    <a:pt x="253" y="1"/>
                    <a:pt x="0" y="169"/>
                    <a:pt x="0" y="527"/>
                  </a:cubicBezTo>
                  <a:cubicBezTo>
                    <a:pt x="0" y="780"/>
                    <a:pt x="253" y="1054"/>
                    <a:pt x="611" y="1054"/>
                  </a:cubicBezTo>
                  <a:cubicBezTo>
                    <a:pt x="864" y="1054"/>
                    <a:pt x="1138" y="780"/>
                    <a:pt x="1138" y="527"/>
                  </a:cubicBezTo>
                  <a:cubicBezTo>
                    <a:pt x="1138" y="169"/>
                    <a:pt x="864" y="1"/>
                    <a:pt x="611" y="1"/>
                  </a:cubicBezTo>
                  <a:close/>
                </a:path>
              </a:pathLst>
            </a:custGeom>
            <a:solidFill>
              <a:srgbClr val="E8E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8" name="Google Shape;10478;p62"/>
            <p:cNvSpPr/>
            <p:nvPr/>
          </p:nvSpPr>
          <p:spPr>
            <a:xfrm flipH="1">
              <a:off x="4936944" y="2471803"/>
              <a:ext cx="28770" cy="28743"/>
            </a:xfrm>
            <a:custGeom>
              <a:avLst/>
              <a:gdLst/>
              <a:ahLst/>
              <a:cxnLst/>
              <a:rect l="l" t="t" r="r" b="b"/>
              <a:pathLst>
                <a:path w="1055" h="1054" extrusionOk="0">
                  <a:moveTo>
                    <a:pt x="528" y="0"/>
                  </a:moveTo>
                  <a:cubicBezTo>
                    <a:pt x="254" y="0"/>
                    <a:pt x="1" y="190"/>
                    <a:pt x="1" y="527"/>
                  </a:cubicBezTo>
                  <a:cubicBezTo>
                    <a:pt x="1" y="801"/>
                    <a:pt x="254" y="1054"/>
                    <a:pt x="528" y="1054"/>
                  </a:cubicBezTo>
                  <a:cubicBezTo>
                    <a:pt x="886" y="1054"/>
                    <a:pt x="1055" y="801"/>
                    <a:pt x="1055" y="527"/>
                  </a:cubicBezTo>
                  <a:cubicBezTo>
                    <a:pt x="1055" y="190"/>
                    <a:pt x="886" y="0"/>
                    <a:pt x="5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9" name="Google Shape;10479;p62"/>
            <p:cNvSpPr/>
            <p:nvPr/>
          </p:nvSpPr>
          <p:spPr>
            <a:xfrm flipH="1">
              <a:off x="4632910" y="2093622"/>
              <a:ext cx="40823" cy="40823"/>
            </a:xfrm>
            <a:custGeom>
              <a:avLst/>
              <a:gdLst/>
              <a:ahLst/>
              <a:cxnLst/>
              <a:rect l="l" t="t" r="r" b="b"/>
              <a:pathLst>
                <a:path w="1497" h="1497" extrusionOk="0">
                  <a:moveTo>
                    <a:pt x="801" y="0"/>
                  </a:moveTo>
                  <a:cubicBezTo>
                    <a:pt x="359" y="0"/>
                    <a:pt x="1" y="358"/>
                    <a:pt x="1" y="696"/>
                  </a:cubicBezTo>
                  <a:cubicBezTo>
                    <a:pt x="1" y="1138"/>
                    <a:pt x="359" y="1496"/>
                    <a:pt x="801" y="1496"/>
                  </a:cubicBezTo>
                  <a:cubicBezTo>
                    <a:pt x="1139" y="1496"/>
                    <a:pt x="1497" y="1138"/>
                    <a:pt x="1497" y="696"/>
                  </a:cubicBezTo>
                  <a:cubicBezTo>
                    <a:pt x="1497" y="358"/>
                    <a:pt x="1139" y="0"/>
                    <a:pt x="801" y="0"/>
                  </a:cubicBezTo>
                  <a:close/>
                </a:path>
              </a:pathLst>
            </a:custGeom>
            <a:solidFill>
              <a:srgbClr val="E8E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0" name="Google Shape;10480;p62"/>
            <p:cNvSpPr/>
            <p:nvPr/>
          </p:nvSpPr>
          <p:spPr>
            <a:xfrm flipH="1">
              <a:off x="5159931" y="2706870"/>
              <a:ext cx="40278" cy="40823"/>
            </a:xfrm>
            <a:custGeom>
              <a:avLst/>
              <a:gdLst/>
              <a:ahLst/>
              <a:cxnLst/>
              <a:rect l="l" t="t" r="r" b="b"/>
              <a:pathLst>
                <a:path w="1477" h="1497" extrusionOk="0">
                  <a:moveTo>
                    <a:pt x="781" y="0"/>
                  </a:moveTo>
                  <a:cubicBezTo>
                    <a:pt x="338" y="0"/>
                    <a:pt x="1" y="337"/>
                    <a:pt x="1" y="780"/>
                  </a:cubicBezTo>
                  <a:cubicBezTo>
                    <a:pt x="1" y="1138"/>
                    <a:pt x="338" y="1497"/>
                    <a:pt x="781" y="1497"/>
                  </a:cubicBezTo>
                  <a:cubicBezTo>
                    <a:pt x="1139" y="1497"/>
                    <a:pt x="1476" y="1138"/>
                    <a:pt x="1476" y="780"/>
                  </a:cubicBezTo>
                  <a:cubicBezTo>
                    <a:pt x="1476" y="337"/>
                    <a:pt x="1139" y="0"/>
                    <a:pt x="7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1" name="Google Shape;10481;p62"/>
            <p:cNvSpPr/>
            <p:nvPr/>
          </p:nvSpPr>
          <p:spPr>
            <a:xfrm flipH="1">
              <a:off x="4508178" y="3001141"/>
              <a:ext cx="33924" cy="36215"/>
            </a:xfrm>
            <a:custGeom>
              <a:avLst/>
              <a:gdLst/>
              <a:ahLst/>
              <a:cxnLst/>
              <a:rect l="l" t="t" r="r" b="b"/>
              <a:pathLst>
                <a:path w="1244" h="1328" extrusionOk="0">
                  <a:moveTo>
                    <a:pt x="632" y="0"/>
                  </a:moveTo>
                  <a:cubicBezTo>
                    <a:pt x="274" y="0"/>
                    <a:pt x="0" y="358"/>
                    <a:pt x="0" y="717"/>
                  </a:cubicBezTo>
                  <a:cubicBezTo>
                    <a:pt x="0" y="970"/>
                    <a:pt x="274" y="1328"/>
                    <a:pt x="632" y="1328"/>
                  </a:cubicBezTo>
                  <a:cubicBezTo>
                    <a:pt x="970" y="1328"/>
                    <a:pt x="1244" y="970"/>
                    <a:pt x="1244" y="717"/>
                  </a:cubicBezTo>
                  <a:cubicBezTo>
                    <a:pt x="1244" y="358"/>
                    <a:pt x="970" y="0"/>
                    <a:pt x="632" y="0"/>
                  </a:cubicBezTo>
                  <a:close/>
                </a:path>
              </a:pathLst>
            </a:custGeom>
            <a:solidFill>
              <a:srgbClr val="E8E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2" name="Google Shape;10482;p62"/>
            <p:cNvSpPr/>
            <p:nvPr/>
          </p:nvSpPr>
          <p:spPr>
            <a:xfrm flipH="1">
              <a:off x="5135797" y="3187913"/>
              <a:ext cx="28770" cy="28770"/>
            </a:xfrm>
            <a:custGeom>
              <a:avLst/>
              <a:gdLst/>
              <a:ahLst/>
              <a:cxnLst/>
              <a:rect l="l" t="t" r="r" b="b"/>
              <a:pathLst>
                <a:path w="1055" h="1055" extrusionOk="0">
                  <a:moveTo>
                    <a:pt x="527" y="1"/>
                  </a:moveTo>
                  <a:cubicBezTo>
                    <a:pt x="275" y="1"/>
                    <a:pt x="1" y="275"/>
                    <a:pt x="1" y="528"/>
                  </a:cubicBezTo>
                  <a:cubicBezTo>
                    <a:pt x="1" y="802"/>
                    <a:pt x="275" y="1055"/>
                    <a:pt x="527" y="1055"/>
                  </a:cubicBezTo>
                  <a:cubicBezTo>
                    <a:pt x="801" y="1055"/>
                    <a:pt x="1054" y="802"/>
                    <a:pt x="1054" y="528"/>
                  </a:cubicBezTo>
                  <a:cubicBezTo>
                    <a:pt x="1054" y="275"/>
                    <a:pt x="801" y="1"/>
                    <a:pt x="527" y="1"/>
                  </a:cubicBezTo>
                  <a:close/>
                </a:path>
              </a:pathLst>
            </a:custGeom>
            <a:solidFill>
              <a:srgbClr val="E8E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3" name="Google Shape;10483;p62"/>
            <p:cNvSpPr/>
            <p:nvPr/>
          </p:nvSpPr>
          <p:spPr>
            <a:xfrm flipH="1">
              <a:off x="4632910" y="2816632"/>
              <a:ext cx="52904" cy="52904"/>
            </a:xfrm>
            <a:custGeom>
              <a:avLst/>
              <a:gdLst/>
              <a:ahLst/>
              <a:cxnLst/>
              <a:rect l="l" t="t" r="r" b="b"/>
              <a:pathLst>
                <a:path w="1940" h="1940" extrusionOk="0">
                  <a:moveTo>
                    <a:pt x="970" y="1"/>
                  </a:moveTo>
                  <a:cubicBezTo>
                    <a:pt x="444" y="1"/>
                    <a:pt x="1" y="443"/>
                    <a:pt x="1" y="970"/>
                  </a:cubicBezTo>
                  <a:cubicBezTo>
                    <a:pt x="1" y="1497"/>
                    <a:pt x="444" y="1940"/>
                    <a:pt x="970" y="1940"/>
                  </a:cubicBezTo>
                  <a:cubicBezTo>
                    <a:pt x="1497" y="1940"/>
                    <a:pt x="1940" y="1497"/>
                    <a:pt x="1940" y="970"/>
                  </a:cubicBezTo>
                  <a:cubicBezTo>
                    <a:pt x="1940" y="443"/>
                    <a:pt x="1497" y="1"/>
                    <a:pt x="970" y="1"/>
                  </a:cubicBezTo>
                  <a:close/>
                </a:path>
              </a:pathLst>
            </a:custGeom>
            <a:solidFill>
              <a:srgbClr val="E8E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4" name="Google Shape;10484;p62"/>
            <p:cNvSpPr/>
            <p:nvPr/>
          </p:nvSpPr>
          <p:spPr>
            <a:xfrm flipH="1">
              <a:off x="4874877" y="2972398"/>
              <a:ext cx="31061" cy="31061"/>
            </a:xfrm>
            <a:custGeom>
              <a:avLst/>
              <a:gdLst/>
              <a:ahLst/>
              <a:cxnLst/>
              <a:rect l="l" t="t" r="r" b="b"/>
              <a:pathLst>
                <a:path w="1139" h="1139" extrusionOk="0">
                  <a:moveTo>
                    <a:pt x="612" y="0"/>
                  </a:moveTo>
                  <a:cubicBezTo>
                    <a:pt x="275" y="0"/>
                    <a:pt x="1" y="274"/>
                    <a:pt x="1" y="612"/>
                  </a:cubicBezTo>
                  <a:cubicBezTo>
                    <a:pt x="1" y="886"/>
                    <a:pt x="275" y="1138"/>
                    <a:pt x="612" y="1138"/>
                  </a:cubicBezTo>
                  <a:cubicBezTo>
                    <a:pt x="886" y="1138"/>
                    <a:pt x="1139" y="886"/>
                    <a:pt x="1139" y="612"/>
                  </a:cubicBezTo>
                  <a:cubicBezTo>
                    <a:pt x="1139" y="274"/>
                    <a:pt x="886" y="0"/>
                    <a:pt x="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 name="Google Shape;10485;p62"/>
            <p:cNvSpPr/>
            <p:nvPr/>
          </p:nvSpPr>
          <p:spPr>
            <a:xfrm flipH="1">
              <a:off x="4815101" y="2826422"/>
              <a:ext cx="31061" cy="31061"/>
            </a:xfrm>
            <a:custGeom>
              <a:avLst/>
              <a:gdLst/>
              <a:ahLst/>
              <a:cxnLst/>
              <a:rect l="l" t="t" r="r" b="b"/>
              <a:pathLst>
                <a:path w="1139" h="1139" extrusionOk="0">
                  <a:moveTo>
                    <a:pt x="528" y="0"/>
                  </a:moveTo>
                  <a:cubicBezTo>
                    <a:pt x="275" y="0"/>
                    <a:pt x="1" y="274"/>
                    <a:pt x="1" y="611"/>
                  </a:cubicBezTo>
                  <a:cubicBezTo>
                    <a:pt x="1" y="885"/>
                    <a:pt x="275" y="1138"/>
                    <a:pt x="528" y="1138"/>
                  </a:cubicBezTo>
                  <a:cubicBezTo>
                    <a:pt x="886" y="1138"/>
                    <a:pt x="1139" y="885"/>
                    <a:pt x="1139" y="611"/>
                  </a:cubicBezTo>
                  <a:cubicBezTo>
                    <a:pt x="1139" y="274"/>
                    <a:pt x="886" y="0"/>
                    <a:pt x="5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 name="Google Shape;10486;p62"/>
            <p:cNvSpPr/>
            <p:nvPr/>
          </p:nvSpPr>
          <p:spPr>
            <a:xfrm flipH="1">
              <a:off x="4661626" y="2996532"/>
              <a:ext cx="45432" cy="45432"/>
            </a:xfrm>
            <a:custGeom>
              <a:avLst/>
              <a:gdLst/>
              <a:ahLst/>
              <a:cxnLst/>
              <a:rect l="l" t="t" r="r" b="b"/>
              <a:pathLst>
                <a:path w="1666" h="1666" extrusionOk="0">
                  <a:moveTo>
                    <a:pt x="780" y="1"/>
                  </a:moveTo>
                  <a:cubicBezTo>
                    <a:pt x="358" y="1"/>
                    <a:pt x="0" y="359"/>
                    <a:pt x="0" y="780"/>
                  </a:cubicBezTo>
                  <a:cubicBezTo>
                    <a:pt x="0" y="1223"/>
                    <a:pt x="358" y="1666"/>
                    <a:pt x="780" y="1666"/>
                  </a:cubicBezTo>
                  <a:cubicBezTo>
                    <a:pt x="1307" y="1666"/>
                    <a:pt x="1665" y="1223"/>
                    <a:pt x="1665" y="780"/>
                  </a:cubicBezTo>
                  <a:cubicBezTo>
                    <a:pt x="1665" y="359"/>
                    <a:pt x="1307" y="1"/>
                    <a:pt x="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 name="Google Shape;10487;p62"/>
            <p:cNvSpPr/>
            <p:nvPr/>
          </p:nvSpPr>
          <p:spPr>
            <a:xfrm flipH="1">
              <a:off x="5082920" y="2342461"/>
              <a:ext cx="36242" cy="36242"/>
            </a:xfrm>
            <a:custGeom>
              <a:avLst/>
              <a:gdLst/>
              <a:ahLst/>
              <a:cxnLst/>
              <a:rect l="l" t="t" r="r" b="b"/>
              <a:pathLst>
                <a:path w="1329" h="1329" extrusionOk="0">
                  <a:moveTo>
                    <a:pt x="612" y="1"/>
                  </a:moveTo>
                  <a:cubicBezTo>
                    <a:pt x="275" y="1"/>
                    <a:pt x="1" y="275"/>
                    <a:pt x="1" y="718"/>
                  </a:cubicBezTo>
                  <a:cubicBezTo>
                    <a:pt x="1" y="1055"/>
                    <a:pt x="275" y="1329"/>
                    <a:pt x="612" y="1329"/>
                  </a:cubicBezTo>
                  <a:cubicBezTo>
                    <a:pt x="970" y="1329"/>
                    <a:pt x="1328" y="1055"/>
                    <a:pt x="1328" y="718"/>
                  </a:cubicBezTo>
                  <a:cubicBezTo>
                    <a:pt x="1328" y="275"/>
                    <a:pt x="970" y="1"/>
                    <a:pt x="6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 name="Google Shape;10488;p62"/>
            <p:cNvSpPr/>
            <p:nvPr/>
          </p:nvSpPr>
          <p:spPr>
            <a:xfrm flipH="1">
              <a:off x="4702449" y="1966599"/>
              <a:ext cx="21298" cy="21871"/>
            </a:xfrm>
            <a:custGeom>
              <a:avLst/>
              <a:gdLst/>
              <a:ahLst/>
              <a:cxnLst/>
              <a:rect l="l" t="t" r="r" b="b"/>
              <a:pathLst>
                <a:path w="781" h="802" extrusionOk="0">
                  <a:moveTo>
                    <a:pt x="444" y="0"/>
                  </a:moveTo>
                  <a:cubicBezTo>
                    <a:pt x="170" y="0"/>
                    <a:pt x="1" y="190"/>
                    <a:pt x="1" y="443"/>
                  </a:cubicBezTo>
                  <a:cubicBezTo>
                    <a:pt x="1" y="611"/>
                    <a:pt x="170" y="801"/>
                    <a:pt x="444" y="801"/>
                  </a:cubicBezTo>
                  <a:cubicBezTo>
                    <a:pt x="612" y="801"/>
                    <a:pt x="781" y="611"/>
                    <a:pt x="781" y="443"/>
                  </a:cubicBezTo>
                  <a:cubicBezTo>
                    <a:pt x="781" y="190"/>
                    <a:pt x="612" y="0"/>
                    <a:pt x="4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 name="Google Shape;10489;p62"/>
            <p:cNvSpPr/>
            <p:nvPr/>
          </p:nvSpPr>
          <p:spPr>
            <a:xfrm flipH="1">
              <a:off x="4975449" y="2261442"/>
              <a:ext cx="21298" cy="21298"/>
            </a:xfrm>
            <a:custGeom>
              <a:avLst/>
              <a:gdLst/>
              <a:ahLst/>
              <a:cxnLst/>
              <a:rect l="l" t="t" r="r" b="b"/>
              <a:pathLst>
                <a:path w="781" h="781" extrusionOk="0">
                  <a:moveTo>
                    <a:pt x="443" y="0"/>
                  </a:moveTo>
                  <a:cubicBezTo>
                    <a:pt x="169" y="0"/>
                    <a:pt x="1" y="169"/>
                    <a:pt x="1" y="337"/>
                  </a:cubicBezTo>
                  <a:cubicBezTo>
                    <a:pt x="1" y="611"/>
                    <a:pt x="169" y="780"/>
                    <a:pt x="443" y="780"/>
                  </a:cubicBezTo>
                  <a:cubicBezTo>
                    <a:pt x="612" y="780"/>
                    <a:pt x="781" y="611"/>
                    <a:pt x="781" y="337"/>
                  </a:cubicBezTo>
                  <a:cubicBezTo>
                    <a:pt x="781" y="169"/>
                    <a:pt x="612" y="0"/>
                    <a:pt x="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 name="Google Shape;10490;p62"/>
            <p:cNvSpPr/>
            <p:nvPr/>
          </p:nvSpPr>
          <p:spPr>
            <a:xfrm flipH="1">
              <a:off x="4577716" y="2141318"/>
              <a:ext cx="21871" cy="21871"/>
            </a:xfrm>
            <a:custGeom>
              <a:avLst/>
              <a:gdLst/>
              <a:ahLst/>
              <a:cxnLst/>
              <a:rect l="l" t="t" r="r" b="b"/>
              <a:pathLst>
                <a:path w="802" h="802" extrusionOk="0">
                  <a:moveTo>
                    <a:pt x="359" y="0"/>
                  </a:moveTo>
                  <a:cubicBezTo>
                    <a:pt x="190" y="0"/>
                    <a:pt x="0" y="190"/>
                    <a:pt x="0" y="443"/>
                  </a:cubicBezTo>
                  <a:cubicBezTo>
                    <a:pt x="0" y="633"/>
                    <a:pt x="190" y="801"/>
                    <a:pt x="359" y="801"/>
                  </a:cubicBezTo>
                  <a:cubicBezTo>
                    <a:pt x="633" y="801"/>
                    <a:pt x="801" y="633"/>
                    <a:pt x="801" y="443"/>
                  </a:cubicBezTo>
                  <a:cubicBezTo>
                    <a:pt x="801" y="190"/>
                    <a:pt x="633" y="0"/>
                    <a:pt x="3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 name="Google Shape;10491;p62"/>
            <p:cNvSpPr/>
            <p:nvPr/>
          </p:nvSpPr>
          <p:spPr>
            <a:xfrm flipH="1">
              <a:off x="4618539" y="2589609"/>
              <a:ext cx="21271" cy="21298"/>
            </a:xfrm>
            <a:custGeom>
              <a:avLst/>
              <a:gdLst/>
              <a:ahLst/>
              <a:cxnLst/>
              <a:rect l="l" t="t" r="r" b="b"/>
              <a:pathLst>
                <a:path w="780" h="781" extrusionOk="0">
                  <a:moveTo>
                    <a:pt x="422" y="1"/>
                  </a:moveTo>
                  <a:cubicBezTo>
                    <a:pt x="169" y="1"/>
                    <a:pt x="0" y="169"/>
                    <a:pt x="0" y="422"/>
                  </a:cubicBezTo>
                  <a:cubicBezTo>
                    <a:pt x="0" y="612"/>
                    <a:pt x="169" y="781"/>
                    <a:pt x="422" y="781"/>
                  </a:cubicBezTo>
                  <a:cubicBezTo>
                    <a:pt x="611" y="781"/>
                    <a:pt x="780" y="612"/>
                    <a:pt x="780" y="422"/>
                  </a:cubicBezTo>
                  <a:cubicBezTo>
                    <a:pt x="780" y="169"/>
                    <a:pt x="611" y="1"/>
                    <a:pt x="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 name="Google Shape;10492;p62"/>
            <p:cNvSpPr/>
            <p:nvPr/>
          </p:nvSpPr>
          <p:spPr>
            <a:xfrm flipH="1">
              <a:off x="4551291" y="2929284"/>
              <a:ext cx="21871" cy="21871"/>
            </a:xfrm>
            <a:custGeom>
              <a:avLst/>
              <a:gdLst/>
              <a:ahLst/>
              <a:cxnLst/>
              <a:rect l="l" t="t" r="r" b="b"/>
              <a:pathLst>
                <a:path w="802" h="802" extrusionOk="0">
                  <a:moveTo>
                    <a:pt x="444" y="1"/>
                  </a:moveTo>
                  <a:cubicBezTo>
                    <a:pt x="191" y="1"/>
                    <a:pt x="1" y="190"/>
                    <a:pt x="1" y="443"/>
                  </a:cubicBezTo>
                  <a:cubicBezTo>
                    <a:pt x="1" y="612"/>
                    <a:pt x="191" y="802"/>
                    <a:pt x="444" y="802"/>
                  </a:cubicBezTo>
                  <a:cubicBezTo>
                    <a:pt x="612" y="802"/>
                    <a:pt x="802" y="612"/>
                    <a:pt x="802" y="443"/>
                  </a:cubicBezTo>
                  <a:cubicBezTo>
                    <a:pt x="802" y="190"/>
                    <a:pt x="612" y="1"/>
                    <a:pt x="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 name="Google Shape;10493;p62"/>
            <p:cNvSpPr/>
            <p:nvPr/>
          </p:nvSpPr>
          <p:spPr>
            <a:xfrm flipH="1">
              <a:off x="5059359" y="3154589"/>
              <a:ext cx="21298" cy="21298"/>
            </a:xfrm>
            <a:custGeom>
              <a:avLst/>
              <a:gdLst/>
              <a:ahLst/>
              <a:cxnLst/>
              <a:rect l="l" t="t" r="r" b="b"/>
              <a:pathLst>
                <a:path w="781" h="781" extrusionOk="0">
                  <a:moveTo>
                    <a:pt x="443" y="0"/>
                  </a:moveTo>
                  <a:cubicBezTo>
                    <a:pt x="169" y="0"/>
                    <a:pt x="1" y="169"/>
                    <a:pt x="1" y="359"/>
                  </a:cubicBezTo>
                  <a:cubicBezTo>
                    <a:pt x="1" y="612"/>
                    <a:pt x="169" y="780"/>
                    <a:pt x="443" y="780"/>
                  </a:cubicBezTo>
                  <a:cubicBezTo>
                    <a:pt x="612" y="780"/>
                    <a:pt x="781" y="612"/>
                    <a:pt x="781" y="359"/>
                  </a:cubicBezTo>
                  <a:cubicBezTo>
                    <a:pt x="781" y="169"/>
                    <a:pt x="612" y="0"/>
                    <a:pt x="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 name="Google Shape;10494;p62"/>
            <p:cNvSpPr/>
            <p:nvPr/>
          </p:nvSpPr>
          <p:spPr>
            <a:xfrm flipH="1">
              <a:off x="5140405" y="2579846"/>
              <a:ext cx="21871" cy="21298"/>
            </a:xfrm>
            <a:custGeom>
              <a:avLst/>
              <a:gdLst/>
              <a:ahLst/>
              <a:cxnLst/>
              <a:rect l="l" t="t" r="r" b="b"/>
              <a:pathLst>
                <a:path w="802" h="781" extrusionOk="0">
                  <a:moveTo>
                    <a:pt x="359" y="0"/>
                  </a:moveTo>
                  <a:cubicBezTo>
                    <a:pt x="191" y="0"/>
                    <a:pt x="1" y="169"/>
                    <a:pt x="1" y="359"/>
                  </a:cubicBezTo>
                  <a:cubicBezTo>
                    <a:pt x="1" y="612"/>
                    <a:pt x="191" y="780"/>
                    <a:pt x="359" y="780"/>
                  </a:cubicBezTo>
                  <a:cubicBezTo>
                    <a:pt x="612" y="780"/>
                    <a:pt x="802" y="612"/>
                    <a:pt x="802" y="359"/>
                  </a:cubicBezTo>
                  <a:cubicBezTo>
                    <a:pt x="802" y="169"/>
                    <a:pt x="612" y="0"/>
                    <a:pt x="359" y="0"/>
                  </a:cubicBezTo>
                  <a:close/>
                </a:path>
              </a:pathLst>
            </a:custGeom>
            <a:solidFill>
              <a:srgbClr val="FFA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 name="Google Shape;10495;p62"/>
            <p:cNvSpPr/>
            <p:nvPr/>
          </p:nvSpPr>
          <p:spPr>
            <a:xfrm flipH="1">
              <a:off x="4815101" y="2012003"/>
              <a:ext cx="33351" cy="33924"/>
            </a:xfrm>
            <a:custGeom>
              <a:avLst/>
              <a:gdLst/>
              <a:ahLst/>
              <a:cxnLst/>
              <a:rect l="l" t="t" r="r" b="b"/>
              <a:pathLst>
                <a:path w="1223" h="1244" extrusionOk="0">
                  <a:moveTo>
                    <a:pt x="612" y="0"/>
                  </a:moveTo>
                  <a:cubicBezTo>
                    <a:pt x="274" y="0"/>
                    <a:pt x="0" y="274"/>
                    <a:pt x="0" y="633"/>
                  </a:cubicBezTo>
                  <a:cubicBezTo>
                    <a:pt x="0" y="885"/>
                    <a:pt x="274" y="1244"/>
                    <a:pt x="612" y="1244"/>
                  </a:cubicBezTo>
                  <a:cubicBezTo>
                    <a:pt x="970" y="1244"/>
                    <a:pt x="1223" y="885"/>
                    <a:pt x="1223" y="633"/>
                  </a:cubicBezTo>
                  <a:cubicBezTo>
                    <a:pt x="1223" y="274"/>
                    <a:pt x="970" y="0"/>
                    <a:pt x="6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 name="Google Shape;10496;p62"/>
            <p:cNvSpPr/>
            <p:nvPr/>
          </p:nvSpPr>
          <p:spPr>
            <a:xfrm flipH="1">
              <a:off x="4817392" y="3233317"/>
              <a:ext cx="28770" cy="28770"/>
            </a:xfrm>
            <a:custGeom>
              <a:avLst/>
              <a:gdLst/>
              <a:ahLst/>
              <a:cxnLst/>
              <a:rect l="l" t="t" r="r" b="b"/>
              <a:pathLst>
                <a:path w="1055" h="1055" extrusionOk="0">
                  <a:moveTo>
                    <a:pt x="528" y="1"/>
                  </a:moveTo>
                  <a:cubicBezTo>
                    <a:pt x="275" y="1"/>
                    <a:pt x="1" y="191"/>
                    <a:pt x="1" y="528"/>
                  </a:cubicBezTo>
                  <a:cubicBezTo>
                    <a:pt x="1" y="802"/>
                    <a:pt x="275" y="1055"/>
                    <a:pt x="528" y="1055"/>
                  </a:cubicBezTo>
                  <a:cubicBezTo>
                    <a:pt x="886" y="1055"/>
                    <a:pt x="1055" y="802"/>
                    <a:pt x="1055" y="528"/>
                  </a:cubicBezTo>
                  <a:cubicBezTo>
                    <a:pt x="1055" y="191"/>
                    <a:pt x="886" y="1"/>
                    <a:pt x="528" y="1"/>
                  </a:cubicBezTo>
                  <a:close/>
                </a:path>
              </a:pathLst>
            </a:custGeom>
            <a:solidFill>
              <a:srgbClr val="E8E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 name="Google Shape;10497;p62"/>
            <p:cNvSpPr/>
            <p:nvPr/>
          </p:nvSpPr>
          <p:spPr>
            <a:xfrm flipH="1">
              <a:off x="4805311" y="3401655"/>
              <a:ext cx="43141" cy="38014"/>
            </a:xfrm>
            <a:custGeom>
              <a:avLst/>
              <a:gdLst/>
              <a:ahLst/>
              <a:cxnLst/>
              <a:rect l="l" t="t" r="r" b="b"/>
              <a:pathLst>
                <a:path w="1582" h="1394" extrusionOk="0">
                  <a:moveTo>
                    <a:pt x="806" y="1"/>
                  </a:moveTo>
                  <a:cubicBezTo>
                    <a:pt x="716" y="1"/>
                    <a:pt x="622" y="22"/>
                    <a:pt x="527" y="66"/>
                  </a:cubicBezTo>
                  <a:cubicBezTo>
                    <a:pt x="169" y="256"/>
                    <a:pt x="0" y="678"/>
                    <a:pt x="169" y="1036"/>
                  </a:cubicBezTo>
                  <a:cubicBezTo>
                    <a:pt x="296" y="1276"/>
                    <a:pt x="538" y="1393"/>
                    <a:pt x="784" y="1393"/>
                  </a:cubicBezTo>
                  <a:cubicBezTo>
                    <a:pt x="905" y="1393"/>
                    <a:pt x="1028" y="1365"/>
                    <a:pt x="1139" y="1310"/>
                  </a:cubicBezTo>
                  <a:cubicBezTo>
                    <a:pt x="1497" y="1120"/>
                    <a:pt x="1581" y="783"/>
                    <a:pt x="1413" y="425"/>
                  </a:cubicBezTo>
                  <a:cubicBezTo>
                    <a:pt x="1273" y="162"/>
                    <a:pt x="1054" y="1"/>
                    <a:pt x="8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 name="Google Shape;10498;p62"/>
            <p:cNvSpPr/>
            <p:nvPr/>
          </p:nvSpPr>
          <p:spPr>
            <a:xfrm flipH="1">
              <a:off x="4659335" y="3386793"/>
              <a:ext cx="28770" cy="31061"/>
            </a:xfrm>
            <a:custGeom>
              <a:avLst/>
              <a:gdLst/>
              <a:ahLst/>
              <a:cxnLst/>
              <a:rect l="l" t="t" r="r" b="b"/>
              <a:pathLst>
                <a:path w="1055" h="1139" extrusionOk="0">
                  <a:moveTo>
                    <a:pt x="528" y="0"/>
                  </a:moveTo>
                  <a:cubicBezTo>
                    <a:pt x="275" y="0"/>
                    <a:pt x="1" y="274"/>
                    <a:pt x="1" y="611"/>
                  </a:cubicBezTo>
                  <a:cubicBezTo>
                    <a:pt x="1" y="885"/>
                    <a:pt x="275" y="1138"/>
                    <a:pt x="528" y="1138"/>
                  </a:cubicBezTo>
                  <a:cubicBezTo>
                    <a:pt x="886" y="1138"/>
                    <a:pt x="1054" y="885"/>
                    <a:pt x="1054" y="611"/>
                  </a:cubicBezTo>
                  <a:cubicBezTo>
                    <a:pt x="1054" y="274"/>
                    <a:pt x="886" y="0"/>
                    <a:pt x="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 name="Google Shape;10499;p62"/>
            <p:cNvSpPr/>
            <p:nvPr/>
          </p:nvSpPr>
          <p:spPr>
            <a:xfrm flipH="1">
              <a:off x="5054177" y="2840766"/>
              <a:ext cx="28770" cy="28770"/>
            </a:xfrm>
            <a:custGeom>
              <a:avLst/>
              <a:gdLst/>
              <a:ahLst/>
              <a:cxnLst/>
              <a:rect l="l" t="t" r="r" b="b"/>
              <a:pathLst>
                <a:path w="1055" h="1055" extrusionOk="0">
                  <a:moveTo>
                    <a:pt x="527" y="1"/>
                  </a:moveTo>
                  <a:cubicBezTo>
                    <a:pt x="253" y="1"/>
                    <a:pt x="0" y="275"/>
                    <a:pt x="0" y="528"/>
                  </a:cubicBezTo>
                  <a:cubicBezTo>
                    <a:pt x="0" y="802"/>
                    <a:pt x="253" y="1055"/>
                    <a:pt x="527" y="1055"/>
                  </a:cubicBezTo>
                  <a:cubicBezTo>
                    <a:pt x="780" y="1055"/>
                    <a:pt x="1054" y="802"/>
                    <a:pt x="1054" y="528"/>
                  </a:cubicBezTo>
                  <a:cubicBezTo>
                    <a:pt x="1054" y="275"/>
                    <a:pt x="780" y="1"/>
                    <a:pt x="5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 name="Google Shape;10500;p62"/>
            <p:cNvSpPr/>
            <p:nvPr/>
          </p:nvSpPr>
          <p:spPr>
            <a:xfrm flipH="1">
              <a:off x="4604168" y="3583355"/>
              <a:ext cx="28770" cy="28770"/>
            </a:xfrm>
            <a:custGeom>
              <a:avLst/>
              <a:gdLst/>
              <a:ahLst/>
              <a:cxnLst/>
              <a:rect l="l" t="t" r="r" b="b"/>
              <a:pathLst>
                <a:path w="1055" h="1055" extrusionOk="0">
                  <a:moveTo>
                    <a:pt x="528" y="0"/>
                  </a:moveTo>
                  <a:cubicBezTo>
                    <a:pt x="275" y="0"/>
                    <a:pt x="1" y="253"/>
                    <a:pt x="1" y="527"/>
                  </a:cubicBezTo>
                  <a:cubicBezTo>
                    <a:pt x="1" y="780"/>
                    <a:pt x="275" y="1054"/>
                    <a:pt x="528" y="1054"/>
                  </a:cubicBezTo>
                  <a:cubicBezTo>
                    <a:pt x="802" y="1054"/>
                    <a:pt x="1055" y="780"/>
                    <a:pt x="1055" y="527"/>
                  </a:cubicBezTo>
                  <a:cubicBezTo>
                    <a:pt x="1055" y="253"/>
                    <a:pt x="802" y="0"/>
                    <a:pt x="528" y="0"/>
                  </a:cubicBezTo>
                  <a:close/>
                </a:path>
              </a:pathLst>
            </a:custGeom>
            <a:solidFill>
              <a:srgbClr val="E8E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 name="Google Shape;10501;p62"/>
            <p:cNvSpPr/>
            <p:nvPr/>
          </p:nvSpPr>
          <p:spPr>
            <a:xfrm flipH="1">
              <a:off x="4477144" y="3231027"/>
              <a:ext cx="47722" cy="48295"/>
            </a:xfrm>
            <a:custGeom>
              <a:avLst/>
              <a:gdLst/>
              <a:ahLst/>
              <a:cxnLst/>
              <a:rect l="l" t="t" r="r" b="b"/>
              <a:pathLst>
                <a:path w="1750" h="1771" extrusionOk="0">
                  <a:moveTo>
                    <a:pt x="864" y="1"/>
                  </a:moveTo>
                  <a:cubicBezTo>
                    <a:pt x="422" y="1"/>
                    <a:pt x="0" y="443"/>
                    <a:pt x="0" y="886"/>
                  </a:cubicBezTo>
                  <a:cubicBezTo>
                    <a:pt x="0" y="1413"/>
                    <a:pt x="422" y="1771"/>
                    <a:pt x="864" y="1771"/>
                  </a:cubicBezTo>
                  <a:cubicBezTo>
                    <a:pt x="1391" y="1771"/>
                    <a:pt x="1750" y="1413"/>
                    <a:pt x="1750" y="886"/>
                  </a:cubicBezTo>
                  <a:cubicBezTo>
                    <a:pt x="1750" y="443"/>
                    <a:pt x="1391" y="1"/>
                    <a:pt x="8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 name="Google Shape;10502;p62"/>
            <p:cNvSpPr/>
            <p:nvPr/>
          </p:nvSpPr>
          <p:spPr>
            <a:xfrm flipH="1">
              <a:off x="5090392" y="3362659"/>
              <a:ext cx="21298" cy="21843"/>
            </a:xfrm>
            <a:custGeom>
              <a:avLst/>
              <a:gdLst/>
              <a:ahLst/>
              <a:cxnLst/>
              <a:rect l="l" t="t" r="r" b="b"/>
              <a:pathLst>
                <a:path w="781" h="801" extrusionOk="0">
                  <a:moveTo>
                    <a:pt x="338" y="0"/>
                  </a:moveTo>
                  <a:cubicBezTo>
                    <a:pt x="169" y="0"/>
                    <a:pt x="1" y="190"/>
                    <a:pt x="1" y="443"/>
                  </a:cubicBezTo>
                  <a:cubicBezTo>
                    <a:pt x="1" y="632"/>
                    <a:pt x="169" y="801"/>
                    <a:pt x="338" y="801"/>
                  </a:cubicBezTo>
                  <a:cubicBezTo>
                    <a:pt x="612" y="801"/>
                    <a:pt x="780" y="632"/>
                    <a:pt x="780" y="443"/>
                  </a:cubicBezTo>
                  <a:cubicBezTo>
                    <a:pt x="780" y="190"/>
                    <a:pt x="612" y="0"/>
                    <a:pt x="338" y="0"/>
                  </a:cubicBezTo>
                  <a:close/>
                </a:path>
              </a:pathLst>
            </a:custGeom>
            <a:solidFill>
              <a:srgbClr val="E8E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 name="Google Shape;10503;p62"/>
            <p:cNvSpPr/>
            <p:nvPr/>
          </p:nvSpPr>
          <p:spPr>
            <a:xfrm flipH="1">
              <a:off x="4479435" y="2064525"/>
              <a:ext cx="543737" cy="187154"/>
            </a:xfrm>
            <a:custGeom>
              <a:avLst/>
              <a:gdLst/>
              <a:ahLst/>
              <a:cxnLst/>
              <a:rect l="l" t="t" r="r" b="b"/>
              <a:pathLst>
                <a:path w="19939" h="6863" extrusionOk="0">
                  <a:moveTo>
                    <a:pt x="347" y="0"/>
                  </a:moveTo>
                  <a:cubicBezTo>
                    <a:pt x="245" y="0"/>
                    <a:pt x="133" y="49"/>
                    <a:pt x="85" y="98"/>
                  </a:cubicBezTo>
                  <a:cubicBezTo>
                    <a:pt x="0" y="287"/>
                    <a:pt x="0" y="456"/>
                    <a:pt x="169" y="624"/>
                  </a:cubicBezTo>
                  <a:cubicBezTo>
                    <a:pt x="253" y="624"/>
                    <a:pt x="253" y="709"/>
                    <a:pt x="253" y="898"/>
                  </a:cubicBezTo>
                  <a:cubicBezTo>
                    <a:pt x="253" y="1151"/>
                    <a:pt x="253" y="1510"/>
                    <a:pt x="696" y="1763"/>
                  </a:cubicBezTo>
                  <a:cubicBezTo>
                    <a:pt x="860" y="1876"/>
                    <a:pt x="1017" y="1922"/>
                    <a:pt x="1175" y="1922"/>
                  </a:cubicBezTo>
                  <a:cubicBezTo>
                    <a:pt x="1281" y="1922"/>
                    <a:pt x="1387" y="1902"/>
                    <a:pt x="1497" y="1868"/>
                  </a:cubicBezTo>
                  <a:cubicBezTo>
                    <a:pt x="1609" y="1868"/>
                    <a:pt x="1768" y="1821"/>
                    <a:pt x="1887" y="1821"/>
                  </a:cubicBezTo>
                  <a:cubicBezTo>
                    <a:pt x="1946" y="1821"/>
                    <a:pt x="1996" y="1833"/>
                    <a:pt x="2024" y="1868"/>
                  </a:cubicBezTo>
                  <a:cubicBezTo>
                    <a:pt x="2108" y="1952"/>
                    <a:pt x="2192" y="2121"/>
                    <a:pt x="2192" y="2205"/>
                  </a:cubicBezTo>
                  <a:cubicBezTo>
                    <a:pt x="2277" y="2563"/>
                    <a:pt x="2361" y="2816"/>
                    <a:pt x="2719" y="3006"/>
                  </a:cubicBezTo>
                  <a:cubicBezTo>
                    <a:pt x="2856" y="3090"/>
                    <a:pt x="3009" y="3111"/>
                    <a:pt x="3162" y="3111"/>
                  </a:cubicBezTo>
                  <a:cubicBezTo>
                    <a:pt x="3315" y="3111"/>
                    <a:pt x="3467" y="3090"/>
                    <a:pt x="3604" y="3090"/>
                  </a:cubicBezTo>
                  <a:cubicBezTo>
                    <a:pt x="3773" y="3006"/>
                    <a:pt x="3942" y="3006"/>
                    <a:pt x="4047" y="3006"/>
                  </a:cubicBezTo>
                  <a:cubicBezTo>
                    <a:pt x="4131" y="3006"/>
                    <a:pt x="4216" y="3259"/>
                    <a:pt x="4216" y="3343"/>
                  </a:cubicBezTo>
                  <a:cubicBezTo>
                    <a:pt x="4384" y="3617"/>
                    <a:pt x="4468" y="3976"/>
                    <a:pt x="4827" y="4144"/>
                  </a:cubicBezTo>
                  <a:cubicBezTo>
                    <a:pt x="4907" y="4169"/>
                    <a:pt x="4993" y="4179"/>
                    <a:pt x="5081" y="4179"/>
                  </a:cubicBezTo>
                  <a:cubicBezTo>
                    <a:pt x="5293" y="4179"/>
                    <a:pt x="5518" y="4119"/>
                    <a:pt x="5712" y="4060"/>
                  </a:cubicBezTo>
                  <a:cubicBezTo>
                    <a:pt x="5796" y="4060"/>
                    <a:pt x="6049" y="3976"/>
                    <a:pt x="6155" y="3976"/>
                  </a:cubicBezTo>
                  <a:cubicBezTo>
                    <a:pt x="6155" y="4060"/>
                    <a:pt x="6323" y="4228"/>
                    <a:pt x="6323" y="4313"/>
                  </a:cubicBezTo>
                  <a:cubicBezTo>
                    <a:pt x="6492" y="4587"/>
                    <a:pt x="6681" y="4924"/>
                    <a:pt x="6934" y="5029"/>
                  </a:cubicBezTo>
                  <a:cubicBezTo>
                    <a:pt x="7044" y="5081"/>
                    <a:pt x="7143" y="5101"/>
                    <a:pt x="7237" y="5101"/>
                  </a:cubicBezTo>
                  <a:cubicBezTo>
                    <a:pt x="7449" y="5101"/>
                    <a:pt x="7629" y="4997"/>
                    <a:pt x="7820" y="4924"/>
                  </a:cubicBezTo>
                  <a:cubicBezTo>
                    <a:pt x="7939" y="4864"/>
                    <a:pt x="8058" y="4805"/>
                    <a:pt x="8155" y="4805"/>
                  </a:cubicBezTo>
                  <a:cubicBezTo>
                    <a:pt x="8195" y="4805"/>
                    <a:pt x="8231" y="4815"/>
                    <a:pt x="8262" y="4840"/>
                  </a:cubicBezTo>
                  <a:cubicBezTo>
                    <a:pt x="8346" y="4840"/>
                    <a:pt x="8431" y="5029"/>
                    <a:pt x="8515" y="5198"/>
                  </a:cubicBezTo>
                  <a:cubicBezTo>
                    <a:pt x="8684" y="5451"/>
                    <a:pt x="8873" y="5725"/>
                    <a:pt x="9211" y="5809"/>
                  </a:cubicBezTo>
                  <a:cubicBezTo>
                    <a:pt x="9263" y="5825"/>
                    <a:pt x="9318" y="5832"/>
                    <a:pt x="9375" y="5832"/>
                  </a:cubicBezTo>
                  <a:cubicBezTo>
                    <a:pt x="9618" y="5832"/>
                    <a:pt x="9891" y="5709"/>
                    <a:pt x="10096" y="5641"/>
                  </a:cubicBezTo>
                  <a:cubicBezTo>
                    <a:pt x="10180" y="5556"/>
                    <a:pt x="10454" y="5451"/>
                    <a:pt x="10454" y="5451"/>
                  </a:cubicBezTo>
                  <a:cubicBezTo>
                    <a:pt x="10538" y="5451"/>
                    <a:pt x="10707" y="5725"/>
                    <a:pt x="10791" y="5809"/>
                  </a:cubicBezTo>
                  <a:cubicBezTo>
                    <a:pt x="10981" y="6083"/>
                    <a:pt x="11150" y="6336"/>
                    <a:pt x="11508" y="6420"/>
                  </a:cubicBezTo>
                  <a:cubicBezTo>
                    <a:pt x="11761" y="6420"/>
                    <a:pt x="12119" y="6252"/>
                    <a:pt x="12288" y="6083"/>
                  </a:cubicBezTo>
                  <a:cubicBezTo>
                    <a:pt x="12477" y="6083"/>
                    <a:pt x="12646" y="5893"/>
                    <a:pt x="12730" y="5893"/>
                  </a:cubicBezTo>
                  <a:cubicBezTo>
                    <a:pt x="12815" y="5893"/>
                    <a:pt x="13004" y="6167"/>
                    <a:pt x="13089" y="6252"/>
                  </a:cubicBezTo>
                  <a:cubicBezTo>
                    <a:pt x="13257" y="6420"/>
                    <a:pt x="13531" y="6694"/>
                    <a:pt x="13784" y="6779"/>
                  </a:cubicBezTo>
                  <a:cubicBezTo>
                    <a:pt x="14142" y="6779"/>
                    <a:pt x="14395" y="6610"/>
                    <a:pt x="14669" y="6336"/>
                  </a:cubicBezTo>
                  <a:cubicBezTo>
                    <a:pt x="14754" y="6336"/>
                    <a:pt x="14922" y="6167"/>
                    <a:pt x="15006" y="6167"/>
                  </a:cubicBezTo>
                  <a:cubicBezTo>
                    <a:pt x="15112" y="6167"/>
                    <a:pt x="15280" y="6336"/>
                    <a:pt x="15365" y="6420"/>
                  </a:cubicBezTo>
                  <a:cubicBezTo>
                    <a:pt x="15639" y="6610"/>
                    <a:pt x="15807" y="6863"/>
                    <a:pt x="16166" y="6863"/>
                  </a:cubicBezTo>
                  <a:cubicBezTo>
                    <a:pt x="16503" y="6863"/>
                    <a:pt x="16777" y="6610"/>
                    <a:pt x="16946" y="6336"/>
                  </a:cubicBezTo>
                  <a:cubicBezTo>
                    <a:pt x="17030" y="6252"/>
                    <a:pt x="17219" y="6083"/>
                    <a:pt x="17304" y="6083"/>
                  </a:cubicBezTo>
                  <a:cubicBezTo>
                    <a:pt x="17388" y="6083"/>
                    <a:pt x="17557" y="6252"/>
                    <a:pt x="17746" y="6336"/>
                  </a:cubicBezTo>
                  <a:cubicBezTo>
                    <a:pt x="17915" y="6505"/>
                    <a:pt x="18273" y="6694"/>
                    <a:pt x="18526" y="6694"/>
                  </a:cubicBezTo>
                  <a:cubicBezTo>
                    <a:pt x="18885" y="6610"/>
                    <a:pt x="19053" y="6336"/>
                    <a:pt x="19327" y="6083"/>
                  </a:cubicBezTo>
                  <a:cubicBezTo>
                    <a:pt x="19411" y="5978"/>
                    <a:pt x="19496" y="5809"/>
                    <a:pt x="19580" y="5809"/>
                  </a:cubicBezTo>
                  <a:cubicBezTo>
                    <a:pt x="19749" y="5725"/>
                    <a:pt x="19938" y="5556"/>
                    <a:pt x="19854" y="5367"/>
                  </a:cubicBezTo>
                  <a:cubicBezTo>
                    <a:pt x="19854" y="5198"/>
                    <a:pt x="19664" y="5114"/>
                    <a:pt x="19496" y="5114"/>
                  </a:cubicBezTo>
                  <a:cubicBezTo>
                    <a:pt x="19137" y="5198"/>
                    <a:pt x="18969" y="5451"/>
                    <a:pt x="18800" y="5641"/>
                  </a:cubicBezTo>
                  <a:cubicBezTo>
                    <a:pt x="18695" y="5809"/>
                    <a:pt x="18526" y="5978"/>
                    <a:pt x="18442" y="5978"/>
                  </a:cubicBezTo>
                  <a:cubicBezTo>
                    <a:pt x="18358" y="5978"/>
                    <a:pt x="18168" y="5809"/>
                    <a:pt x="18084" y="5809"/>
                  </a:cubicBezTo>
                  <a:cubicBezTo>
                    <a:pt x="17831" y="5641"/>
                    <a:pt x="17557" y="5451"/>
                    <a:pt x="17304" y="5451"/>
                  </a:cubicBezTo>
                  <a:cubicBezTo>
                    <a:pt x="16946" y="5451"/>
                    <a:pt x="16693" y="5725"/>
                    <a:pt x="16503" y="5893"/>
                  </a:cubicBezTo>
                  <a:cubicBezTo>
                    <a:pt x="16419" y="5978"/>
                    <a:pt x="16250" y="6167"/>
                    <a:pt x="16166" y="6167"/>
                  </a:cubicBezTo>
                  <a:cubicBezTo>
                    <a:pt x="16060" y="6167"/>
                    <a:pt x="15892" y="5978"/>
                    <a:pt x="15807" y="5893"/>
                  </a:cubicBezTo>
                  <a:cubicBezTo>
                    <a:pt x="15639" y="5725"/>
                    <a:pt x="15365" y="5451"/>
                    <a:pt x="15006" y="5451"/>
                  </a:cubicBezTo>
                  <a:cubicBezTo>
                    <a:pt x="14754" y="5451"/>
                    <a:pt x="14480" y="5641"/>
                    <a:pt x="14227" y="5809"/>
                  </a:cubicBezTo>
                  <a:cubicBezTo>
                    <a:pt x="14142" y="5893"/>
                    <a:pt x="13953" y="6083"/>
                    <a:pt x="13868" y="6083"/>
                  </a:cubicBezTo>
                  <a:cubicBezTo>
                    <a:pt x="13784" y="6083"/>
                    <a:pt x="13615" y="5893"/>
                    <a:pt x="13531" y="5809"/>
                  </a:cubicBezTo>
                  <a:cubicBezTo>
                    <a:pt x="13341" y="5556"/>
                    <a:pt x="13173" y="5282"/>
                    <a:pt x="12815" y="5282"/>
                  </a:cubicBezTo>
                  <a:cubicBezTo>
                    <a:pt x="12769" y="5267"/>
                    <a:pt x="12719" y="5260"/>
                    <a:pt x="12668" y="5260"/>
                  </a:cubicBezTo>
                  <a:cubicBezTo>
                    <a:pt x="12438" y="5260"/>
                    <a:pt x="12173" y="5401"/>
                    <a:pt x="12035" y="5556"/>
                  </a:cubicBezTo>
                  <a:cubicBezTo>
                    <a:pt x="11845" y="5641"/>
                    <a:pt x="11676" y="5725"/>
                    <a:pt x="11592" y="5725"/>
                  </a:cubicBezTo>
                  <a:cubicBezTo>
                    <a:pt x="11508" y="5725"/>
                    <a:pt x="11424" y="5556"/>
                    <a:pt x="11318" y="5367"/>
                  </a:cubicBezTo>
                  <a:cubicBezTo>
                    <a:pt x="11150" y="5198"/>
                    <a:pt x="10981" y="4924"/>
                    <a:pt x="10623" y="4840"/>
                  </a:cubicBezTo>
                  <a:cubicBezTo>
                    <a:pt x="10575" y="4824"/>
                    <a:pt x="10523" y="4817"/>
                    <a:pt x="10469" y="4817"/>
                  </a:cubicBezTo>
                  <a:cubicBezTo>
                    <a:pt x="10237" y="4817"/>
                    <a:pt x="9960" y="4944"/>
                    <a:pt x="9737" y="5029"/>
                  </a:cubicBezTo>
                  <a:cubicBezTo>
                    <a:pt x="9653" y="5114"/>
                    <a:pt x="9400" y="5198"/>
                    <a:pt x="9400" y="5198"/>
                  </a:cubicBezTo>
                  <a:cubicBezTo>
                    <a:pt x="9316" y="5114"/>
                    <a:pt x="9126" y="4924"/>
                    <a:pt x="9126" y="4840"/>
                  </a:cubicBezTo>
                  <a:cubicBezTo>
                    <a:pt x="8958" y="4587"/>
                    <a:pt x="8789" y="4313"/>
                    <a:pt x="8515" y="4144"/>
                  </a:cubicBezTo>
                  <a:cubicBezTo>
                    <a:pt x="8447" y="4128"/>
                    <a:pt x="8382" y="4121"/>
                    <a:pt x="8320" y="4121"/>
                  </a:cubicBezTo>
                  <a:cubicBezTo>
                    <a:pt x="8059" y="4121"/>
                    <a:pt x="7852" y="4245"/>
                    <a:pt x="7630" y="4313"/>
                  </a:cubicBezTo>
                  <a:cubicBezTo>
                    <a:pt x="7461" y="4313"/>
                    <a:pt x="7293" y="4397"/>
                    <a:pt x="7208" y="4397"/>
                  </a:cubicBezTo>
                  <a:cubicBezTo>
                    <a:pt x="7103" y="4397"/>
                    <a:pt x="7019" y="4144"/>
                    <a:pt x="6934" y="4060"/>
                  </a:cubicBezTo>
                  <a:cubicBezTo>
                    <a:pt x="6850" y="3786"/>
                    <a:pt x="6681" y="3533"/>
                    <a:pt x="6407" y="3343"/>
                  </a:cubicBezTo>
                  <a:cubicBezTo>
                    <a:pt x="6335" y="3319"/>
                    <a:pt x="6254" y="3309"/>
                    <a:pt x="6169" y="3309"/>
                  </a:cubicBezTo>
                  <a:cubicBezTo>
                    <a:pt x="5957" y="3309"/>
                    <a:pt x="5718" y="3373"/>
                    <a:pt x="5522" y="3449"/>
                  </a:cubicBezTo>
                  <a:cubicBezTo>
                    <a:pt x="5354" y="3449"/>
                    <a:pt x="5185" y="3533"/>
                    <a:pt x="5101" y="3533"/>
                  </a:cubicBezTo>
                  <a:cubicBezTo>
                    <a:pt x="4995" y="3449"/>
                    <a:pt x="4911" y="3259"/>
                    <a:pt x="4827" y="3090"/>
                  </a:cubicBezTo>
                  <a:cubicBezTo>
                    <a:pt x="4742" y="2816"/>
                    <a:pt x="4658" y="2563"/>
                    <a:pt x="4384" y="2395"/>
                  </a:cubicBezTo>
                  <a:cubicBezTo>
                    <a:pt x="4216" y="2342"/>
                    <a:pt x="4063" y="2316"/>
                    <a:pt x="3907" y="2316"/>
                  </a:cubicBezTo>
                  <a:cubicBezTo>
                    <a:pt x="3752" y="2316"/>
                    <a:pt x="3594" y="2342"/>
                    <a:pt x="3415" y="2395"/>
                  </a:cubicBezTo>
                  <a:cubicBezTo>
                    <a:pt x="3330" y="2395"/>
                    <a:pt x="3077" y="2479"/>
                    <a:pt x="3077" y="2479"/>
                  </a:cubicBezTo>
                  <a:cubicBezTo>
                    <a:pt x="2993" y="2395"/>
                    <a:pt x="2888" y="2205"/>
                    <a:pt x="2803" y="2037"/>
                  </a:cubicBezTo>
                  <a:cubicBezTo>
                    <a:pt x="2719" y="1763"/>
                    <a:pt x="2635" y="1425"/>
                    <a:pt x="2361" y="1341"/>
                  </a:cubicBezTo>
                  <a:cubicBezTo>
                    <a:pt x="2209" y="1227"/>
                    <a:pt x="2019" y="1182"/>
                    <a:pt x="1819" y="1182"/>
                  </a:cubicBezTo>
                  <a:cubicBezTo>
                    <a:pt x="1686" y="1182"/>
                    <a:pt x="1547" y="1202"/>
                    <a:pt x="1412" y="1236"/>
                  </a:cubicBezTo>
                  <a:lnTo>
                    <a:pt x="1054" y="1236"/>
                  </a:lnTo>
                  <a:cubicBezTo>
                    <a:pt x="886" y="1151"/>
                    <a:pt x="886" y="1067"/>
                    <a:pt x="886" y="898"/>
                  </a:cubicBezTo>
                  <a:cubicBezTo>
                    <a:pt x="886" y="624"/>
                    <a:pt x="886" y="287"/>
                    <a:pt x="527" y="98"/>
                  </a:cubicBezTo>
                  <a:cubicBezTo>
                    <a:pt x="492" y="26"/>
                    <a:pt x="422"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 name="Google Shape;10504;p62"/>
            <p:cNvSpPr/>
            <p:nvPr/>
          </p:nvSpPr>
          <p:spPr>
            <a:xfrm flipH="1">
              <a:off x="4951315" y="2622960"/>
              <a:ext cx="83937" cy="131632"/>
            </a:xfrm>
            <a:custGeom>
              <a:avLst/>
              <a:gdLst/>
              <a:ahLst/>
              <a:cxnLst/>
              <a:rect l="l" t="t" r="r" b="b"/>
              <a:pathLst>
                <a:path w="3078" h="4827" extrusionOk="0">
                  <a:moveTo>
                    <a:pt x="2193" y="0"/>
                  </a:moveTo>
                  <a:cubicBezTo>
                    <a:pt x="2192" y="0"/>
                    <a:pt x="1" y="1307"/>
                    <a:pt x="696" y="4827"/>
                  </a:cubicBezTo>
                  <a:cubicBezTo>
                    <a:pt x="696" y="4827"/>
                    <a:pt x="3078" y="3246"/>
                    <a:pt x="2193" y="0"/>
                  </a:cubicBezTo>
                  <a:close/>
                </a:path>
              </a:pathLst>
            </a:custGeom>
            <a:solidFill>
              <a:srgbClr val="E8E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 name="Google Shape;10505;p62"/>
            <p:cNvSpPr/>
            <p:nvPr/>
          </p:nvSpPr>
          <p:spPr>
            <a:xfrm flipH="1">
              <a:off x="4903593" y="3300565"/>
              <a:ext cx="88546" cy="133950"/>
            </a:xfrm>
            <a:custGeom>
              <a:avLst/>
              <a:gdLst/>
              <a:ahLst/>
              <a:cxnLst/>
              <a:rect l="l" t="t" r="r" b="b"/>
              <a:pathLst>
                <a:path w="3247" h="4912" extrusionOk="0">
                  <a:moveTo>
                    <a:pt x="2108" y="1"/>
                  </a:moveTo>
                  <a:cubicBezTo>
                    <a:pt x="2108" y="1"/>
                    <a:pt x="0" y="1413"/>
                    <a:pt x="1054" y="4912"/>
                  </a:cubicBezTo>
                  <a:cubicBezTo>
                    <a:pt x="1054" y="4912"/>
                    <a:pt x="3246" y="3078"/>
                    <a:pt x="2108" y="1"/>
                  </a:cubicBezTo>
                  <a:close/>
                </a:path>
              </a:pathLst>
            </a:custGeom>
            <a:solidFill>
              <a:srgbClr val="E8E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 name="Google Shape;10506;p62"/>
            <p:cNvSpPr/>
            <p:nvPr/>
          </p:nvSpPr>
          <p:spPr>
            <a:xfrm flipH="1">
              <a:off x="4874877" y="2206247"/>
              <a:ext cx="50013" cy="78783"/>
            </a:xfrm>
            <a:custGeom>
              <a:avLst/>
              <a:gdLst/>
              <a:ahLst/>
              <a:cxnLst/>
              <a:rect l="l" t="t" r="r" b="b"/>
              <a:pathLst>
                <a:path w="1834" h="2889" extrusionOk="0">
                  <a:moveTo>
                    <a:pt x="1307" y="1"/>
                  </a:moveTo>
                  <a:cubicBezTo>
                    <a:pt x="1307" y="1"/>
                    <a:pt x="0" y="697"/>
                    <a:pt x="338" y="2888"/>
                  </a:cubicBezTo>
                  <a:cubicBezTo>
                    <a:pt x="338" y="2888"/>
                    <a:pt x="1834" y="2024"/>
                    <a:pt x="1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 name="Google Shape;10507;p62"/>
            <p:cNvSpPr/>
            <p:nvPr/>
          </p:nvSpPr>
          <p:spPr>
            <a:xfrm flipH="1">
              <a:off x="5195572" y="2821813"/>
              <a:ext cx="69566" cy="114970"/>
            </a:xfrm>
            <a:custGeom>
              <a:avLst/>
              <a:gdLst/>
              <a:ahLst/>
              <a:cxnLst/>
              <a:rect l="l" t="t" r="r" b="b"/>
              <a:pathLst>
                <a:path w="2551" h="4216" extrusionOk="0">
                  <a:moveTo>
                    <a:pt x="2024" y="0"/>
                  </a:moveTo>
                  <a:cubicBezTo>
                    <a:pt x="2023" y="1"/>
                    <a:pt x="0" y="970"/>
                    <a:pt x="443" y="4216"/>
                  </a:cubicBezTo>
                  <a:cubicBezTo>
                    <a:pt x="443" y="4216"/>
                    <a:pt x="2550" y="2888"/>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 name="Google Shape;10508;p62"/>
            <p:cNvSpPr/>
            <p:nvPr/>
          </p:nvSpPr>
          <p:spPr>
            <a:xfrm flipH="1">
              <a:off x="4599559" y="1937856"/>
              <a:ext cx="59803" cy="86228"/>
            </a:xfrm>
            <a:custGeom>
              <a:avLst/>
              <a:gdLst/>
              <a:ahLst/>
              <a:cxnLst/>
              <a:rect l="l" t="t" r="r" b="b"/>
              <a:pathLst>
                <a:path w="2193" h="3162" extrusionOk="0">
                  <a:moveTo>
                    <a:pt x="886" y="0"/>
                  </a:moveTo>
                  <a:cubicBezTo>
                    <a:pt x="886" y="1"/>
                    <a:pt x="1" y="1328"/>
                    <a:pt x="1244" y="3162"/>
                  </a:cubicBezTo>
                  <a:cubicBezTo>
                    <a:pt x="1244" y="3162"/>
                    <a:pt x="2192" y="1665"/>
                    <a:pt x="886" y="0"/>
                  </a:cubicBezTo>
                  <a:close/>
                </a:path>
              </a:pathLst>
            </a:custGeom>
            <a:solidFill>
              <a:srgbClr val="E8E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9" name="Google Shape;10509;p62"/>
            <p:cNvSpPr/>
            <p:nvPr/>
          </p:nvSpPr>
          <p:spPr>
            <a:xfrm flipH="1">
              <a:off x="4623121" y="3178723"/>
              <a:ext cx="93727" cy="136241"/>
            </a:xfrm>
            <a:custGeom>
              <a:avLst/>
              <a:gdLst/>
              <a:ahLst/>
              <a:cxnLst/>
              <a:rect l="l" t="t" r="r" b="b"/>
              <a:pathLst>
                <a:path w="3437" h="4996" extrusionOk="0">
                  <a:moveTo>
                    <a:pt x="1940" y="1"/>
                  </a:moveTo>
                  <a:cubicBezTo>
                    <a:pt x="1940" y="1"/>
                    <a:pt x="1" y="1666"/>
                    <a:pt x="1413" y="4996"/>
                  </a:cubicBezTo>
                  <a:cubicBezTo>
                    <a:pt x="1413" y="4996"/>
                    <a:pt x="3436" y="2972"/>
                    <a:pt x="1940" y="1"/>
                  </a:cubicBezTo>
                  <a:close/>
                </a:path>
              </a:pathLst>
            </a:custGeom>
            <a:solidFill>
              <a:srgbClr val="E8E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 name="Google Shape;10510;p62"/>
            <p:cNvSpPr/>
            <p:nvPr/>
          </p:nvSpPr>
          <p:spPr>
            <a:xfrm flipH="1">
              <a:off x="7674443" y="2469321"/>
              <a:ext cx="370736" cy="239867"/>
            </a:xfrm>
            <a:custGeom>
              <a:avLst/>
              <a:gdLst/>
              <a:ahLst/>
              <a:cxnLst/>
              <a:rect l="l" t="t" r="r" b="b"/>
              <a:pathLst>
                <a:path w="13595" h="8796" extrusionOk="0">
                  <a:moveTo>
                    <a:pt x="8671" y="653"/>
                  </a:moveTo>
                  <a:cubicBezTo>
                    <a:pt x="8762" y="653"/>
                    <a:pt x="8885" y="699"/>
                    <a:pt x="9042" y="808"/>
                  </a:cubicBezTo>
                  <a:cubicBezTo>
                    <a:pt x="9906" y="1503"/>
                    <a:pt x="8599" y="3779"/>
                    <a:pt x="7798" y="5192"/>
                  </a:cubicBezTo>
                  <a:cubicBezTo>
                    <a:pt x="7630" y="5465"/>
                    <a:pt x="7461" y="5718"/>
                    <a:pt x="7377" y="5992"/>
                  </a:cubicBezTo>
                  <a:cubicBezTo>
                    <a:pt x="7377" y="5803"/>
                    <a:pt x="7271" y="5634"/>
                    <a:pt x="7271" y="5465"/>
                  </a:cubicBezTo>
                  <a:cubicBezTo>
                    <a:pt x="7271" y="3526"/>
                    <a:pt x="7798" y="1145"/>
                    <a:pt x="8515" y="723"/>
                  </a:cubicBezTo>
                  <a:cubicBezTo>
                    <a:pt x="8551" y="678"/>
                    <a:pt x="8602" y="653"/>
                    <a:pt x="8671" y="653"/>
                  </a:cubicBezTo>
                  <a:close/>
                  <a:moveTo>
                    <a:pt x="12013" y="2831"/>
                  </a:moveTo>
                  <a:cubicBezTo>
                    <a:pt x="12013" y="2831"/>
                    <a:pt x="12119" y="2831"/>
                    <a:pt x="12203" y="3000"/>
                  </a:cubicBezTo>
                  <a:cubicBezTo>
                    <a:pt x="12456" y="3526"/>
                    <a:pt x="10348" y="5107"/>
                    <a:pt x="8599" y="6245"/>
                  </a:cubicBezTo>
                  <a:cubicBezTo>
                    <a:pt x="8768" y="6077"/>
                    <a:pt x="8957" y="5803"/>
                    <a:pt x="9210" y="5550"/>
                  </a:cubicBezTo>
                  <a:cubicBezTo>
                    <a:pt x="9906" y="4580"/>
                    <a:pt x="11402" y="2831"/>
                    <a:pt x="12013" y="2831"/>
                  </a:cubicBezTo>
                  <a:close/>
                  <a:moveTo>
                    <a:pt x="4911" y="976"/>
                  </a:moveTo>
                  <a:cubicBezTo>
                    <a:pt x="5691" y="1503"/>
                    <a:pt x="6323" y="4053"/>
                    <a:pt x="6576" y="5718"/>
                  </a:cubicBezTo>
                  <a:cubicBezTo>
                    <a:pt x="6660" y="6077"/>
                    <a:pt x="6660" y="6414"/>
                    <a:pt x="6744" y="6772"/>
                  </a:cubicBezTo>
                  <a:cubicBezTo>
                    <a:pt x="6660" y="6519"/>
                    <a:pt x="6492" y="6245"/>
                    <a:pt x="6218" y="5803"/>
                  </a:cubicBezTo>
                  <a:cubicBezTo>
                    <a:pt x="5438" y="4496"/>
                    <a:pt x="4026" y="2199"/>
                    <a:pt x="4384" y="1250"/>
                  </a:cubicBezTo>
                  <a:cubicBezTo>
                    <a:pt x="4384" y="1145"/>
                    <a:pt x="4468" y="1061"/>
                    <a:pt x="4637" y="976"/>
                  </a:cubicBezTo>
                  <a:close/>
                  <a:moveTo>
                    <a:pt x="1581" y="3253"/>
                  </a:moveTo>
                  <a:cubicBezTo>
                    <a:pt x="2529" y="3253"/>
                    <a:pt x="4468" y="5465"/>
                    <a:pt x="5353" y="6519"/>
                  </a:cubicBezTo>
                  <a:cubicBezTo>
                    <a:pt x="5522" y="6772"/>
                    <a:pt x="5691" y="6941"/>
                    <a:pt x="5880" y="7131"/>
                  </a:cubicBezTo>
                  <a:cubicBezTo>
                    <a:pt x="5691" y="7046"/>
                    <a:pt x="5522" y="6941"/>
                    <a:pt x="5269" y="6772"/>
                  </a:cubicBezTo>
                  <a:cubicBezTo>
                    <a:pt x="4110" y="6161"/>
                    <a:pt x="1307" y="4749"/>
                    <a:pt x="1138" y="3779"/>
                  </a:cubicBezTo>
                  <a:cubicBezTo>
                    <a:pt x="1054" y="3695"/>
                    <a:pt x="1138" y="3526"/>
                    <a:pt x="1222" y="3442"/>
                  </a:cubicBezTo>
                  <a:cubicBezTo>
                    <a:pt x="1307" y="3358"/>
                    <a:pt x="1391" y="3253"/>
                    <a:pt x="1581" y="3253"/>
                  </a:cubicBezTo>
                  <a:close/>
                  <a:moveTo>
                    <a:pt x="1665" y="6688"/>
                  </a:moveTo>
                  <a:cubicBezTo>
                    <a:pt x="2719" y="6688"/>
                    <a:pt x="4384" y="7383"/>
                    <a:pt x="5164" y="7657"/>
                  </a:cubicBezTo>
                  <a:cubicBezTo>
                    <a:pt x="5353" y="7742"/>
                    <a:pt x="5438" y="7742"/>
                    <a:pt x="5522" y="7826"/>
                  </a:cubicBezTo>
                  <a:cubicBezTo>
                    <a:pt x="4647" y="8047"/>
                    <a:pt x="3683" y="8179"/>
                    <a:pt x="2848" y="8179"/>
                  </a:cubicBezTo>
                  <a:cubicBezTo>
                    <a:pt x="2013" y="8179"/>
                    <a:pt x="1307" y="8047"/>
                    <a:pt x="949" y="7742"/>
                  </a:cubicBezTo>
                  <a:cubicBezTo>
                    <a:pt x="696" y="7657"/>
                    <a:pt x="696" y="7468"/>
                    <a:pt x="696" y="7215"/>
                  </a:cubicBezTo>
                  <a:cubicBezTo>
                    <a:pt x="780" y="7046"/>
                    <a:pt x="864" y="6857"/>
                    <a:pt x="1054" y="6857"/>
                  </a:cubicBezTo>
                  <a:cubicBezTo>
                    <a:pt x="1138" y="6772"/>
                    <a:pt x="1391" y="6688"/>
                    <a:pt x="1665" y="6688"/>
                  </a:cubicBezTo>
                  <a:close/>
                  <a:moveTo>
                    <a:pt x="8776" y="0"/>
                  </a:moveTo>
                  <a:cubicBezTo>
                    <a:pt x="8569" y="0"/>
                    <a:pt x="8363" y="69"/>
                    <a:pt x="8157" y="196"/>
                  </a:cubicBezTo>
                  <a:cubicBezTo>
                    <a:pt x="7461" y="618"/>
                    <a:pt x="7018" y="1861"/>
                    <a:pt x="6744" y="3253"/>
                  </a:cubicBezTo>
                  <a:cubicBezTo>
                    <a:pt x="6407" y="2114"/>
                    <a:pt x="6049" y="1145"/>
                    <a:pt x="5606" y="723"/>
                  </a:cubicBezTo>
                  <a:cubicBezTo>
                    <a:pt x="5275" y="392"/>
                    <a:pt x="4944" y="302"/>
                    <a:pt x="4681" y="302"/>
                  </a:cubicBezTo>
                  <a:cubicBezTo>
                    <a:pt x="4525" y="302"/>
                    <a:pt x="4394" y="334"/>
                    <a:pt x="4300" y="365"/>
                  </a:cubicBezTo>
                  <a:cubicBezTo>
                    <a:pt x="4026" y="534"/>
                    <a:pt x="3857" y="723"/>
                    <a:pt x="3688" y="1061"/>
                  </a:cubicBezTo>
                  <a:cubicBezTo>
                    <a:pt x="3414" y="2030"/>
                    <a:pt x="4110" y="3526"/>
                    <a:pt x="5079" y="5192"/>
                  </a:cubicBezTo>
                  <a:cubicBezTo>
                    <a:pt x="3773" y="3779"/>
                    <a:pt x="2529" y="2557"/>
                    <a:pt x="1581" y="2557"/>
                  </a:cubicBezTo>
                  <a:lnTo>
                    <a:pt x="1475" y="2557"/>
                  </a:lnTo>
                  <a:cubicBezTo>
                    <a:pt x="1222" y="2641"/>
                    <a:pt x="864" y="2726"/>
                    <a:pt x="696" y="3000"/>
                  </a:cubicBezTo>
                  <a:cubicBezTo>
                    <a:pt x="422" y="3253"/>
                    <a:pt x="337" y="3611"/>
                    <a:pt x="422" y="3969"/>
                  </a:cubicBezTo>
                  <a:cubicBezTo>
                    <a:pt x="611" y="4665"/>
                    <a:pt x="1581" y="5465"/>
                    <a:pt x="2719" y="6161"/>
                  </a:cubicBezTo>
                  <a:cubicBezTo>
                    <a:pt x="2359" y="6085"/>
                    <a:pt x="2020" y="6043"/>
                    <a:pt x="1709" y="6043"/>
                  </a:cubicBezTo>
                  <a:cubicBezTo>
                    <a:pt x="1327" y="6043"/>
                    <a:pt x="986" y="6106"/>
                    <a:pt x="696" y="6245"/>
                  </a:cubicBezTo>
                  <a:cubicBezTo>
                    <a:pt x="337" y="6414"/>
                    <a:pt x="169" y="6688"/>
                    <a:pt x="84" y="7046"/>
                  </a:cubicBezTo>
                  <a:cubicBezTo>
                    <a:pt x="0" y="7573"/>
                    <a:pt x="84" y="7995"/>
                    <a:pt x="527" y="8269"/>
                  </a:cubicBezTo>
                  <a:cubicBezTo>
                    <a:pt x="1054" y="8711"/>
                    <a:pt x="1834" y="8796"/>
                    <a:pt x="2803" y="8796"/>
                  </a:cubicBezTo>
                  <a:cubicBezTo>
                    <a:pt x="4384" y="8796"/>
                    <a:pt x="6218" y="8437"/>
                    <a:pt x="7271" y="7826"/>
                  </a:cubicBezTo>
                  <a:cubicBezTo>
                    <a:pt x="7377" y="7826"/>
                    <a:pt x="13594" y="4306"/>
                    <a:pt x="12814" y="2726"/>
                  </a:cubicBezTo>
                  <a:cubicBezTo>
                    <a:pt x="12646" y="2304"/>
                    <a:pt x="12287" y="2199"/>
                    <a:pt x="12119" y="2199"/>
                  </a:cubicBezTo>
                  <a:cubicBezTo>
                    <a:pt x="12068" y="2189"/>
                    <a:pt x="12016" y="2184"/>
                    <a:pt x="11964" y="2184"/>
                  </a:cubicBezTo>
                  <a:cubicBezTo>
                    <a:pt x="11102" y="2184"/>
                    <a:pt x="10014" y="3463"/>
                    <a:pt x="8683" y="5192"/>
                  </a:cubicBezTo>
                  <a:cubicBezTo>
                    <a:pt x="8599" y="5276"/>
                    <a:pt x="8515" y="5360"/>
                    <a:pt x="8431" y="5550"/>
                  </a:cubicBezTo>
                  <a:lnTo>
                    <a:pt x="8431" y="5465"/>
                  </a:lnTo>
                  <a:cubicBezTo>
                    <a:pt x="9379" y="3695"/>
                    <a:pt x="10707" y="1335"/>
                    <a:pt x="9484" y="281"/>
                  </a:cubicBezTo>
                  <a:cubicBezTo>
                    <a:pt x="9248" y="90"/>
                    <a:pt x="9012" y="0"/>
                    <a:pt x="87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1" name="Google Shape;10511;p62"/>
            <p:cNvSpPr/>
            <p:nvPr/>
          </p:nvSpPr>
          <p:spPr>
            <a:xfrm flipH="1">
              <a:off x="7990557" y="2539023"/>
              <a:ext cx="43141" cy="45432"/>
            </a:xfrm>
            <a:custGeom>
              <a:avLst/>
              <a:gdLst/>
              <a:ahLst/>
              <a:cxnLst/>
              <a:rect l="l" t="t" r="r" b="b"/>
              <a:pathLst>
                <a:path w="1582" h="1666" extrusionOk="0">
                  <a:moveTo>
                    <a:pt x="1" y="1413"/>
                  </a:moveTo>
                  <a:lnTo>
                    <a:pt x="1" y="1497"/>
                  </a:lnTo>
                  <a:lnTo>
                    <a:pt x="1" y="1413"/>
                  </a:lnTo>
                  <a:close/>
                  <a:moveTo>
                    <a:pt x="1" y="1413"/>
                  </a:moveTo>
                  <a:lnTo>
                    <a:pt x="1" y="1413"/>
                  </a:lnTo>
                  <a:lnTo>
                    <a:pt x="1" y="1413"/>
                  </a:lnTo>
                  <a:close/>
                  <a:moveTo>
                    <a:pt x="1" y="1413"/>
                  </a:moveTo>
                  <a:lnTo>
                    <a:pt x="1" y="1413"/>
                  </a:lnTo>
                  <a:lnTo>
                    <a:pt x="1" y="1413"/>
                  </a:lnTo>
                  <a:close/>
                  <a:moveTo>
                    <a:pt x="1" y="1413"/>
                  </a:moveTo>
                  <a:lnTo>
                    <a:pt x="1" y="1413"/>
                  </a:lnTo>
                  <a:lnTo>
                    <a:pt x="1" y="1413"/>
                  </a:lnTo>
                  <a:close/>
                  <a:moveTo>
                    <a:pt x="1" y="1413"/>
                  </a:moveTo>
                  <a:lnTo>
                    <a:pt x="1" y="1413"/>
                  </a:lnTo>
                  <a:lnTo>
                    <a:pt x="1" y="1413"/>
                  </a:lnTo>
                  <a:close/>
                  <a:moveTo>
                    <a:pt x="1" y="1413"/>
                  </a:moveTo>
                  <a:lnTo>
                    <a:pt x="1" y="1413"/>
                  </a:lnTo>
                  <a:lnTo>
                    <a:pt x="1" y="1413"/>
                  </a:lnTo>
                  <a:close/>
                  <a:moveTo>
                    <a:pt x="1" y="1413"/>
                  </a:moveTo>
                  <a:lnTo>
                    <a:pt x="1" y="1413"/>
                  </a:lnTo>
                  <a:lnTo>
                    <a:pt x="1" y="1413"/>
                  </a:lnTo>
                  <a:close/>
                  <a:moveTo>
                    <a:pt x="717" y="1223"/>
                  </a:moveTo>
                  <a:cubicBezTo>
                    <a:pt x="717" y="1413"/>
                    <a:pt x="801" y="1582"/>
                    <a:pt x="970" y="1666"/>
                  </a:cubicBezTo>
                  <a:lnTo>
                    <a:pt x="970" y="1666"/>
                  </a:lnTo>
                  <a:cubicBezTo>
                    <a:pt x="801" y="1582"/>
                    <a:pt x="717" y="1413"/>
                    <a:pt x="717" y="1223"/>
                  </a:cubicBezTo>
                  <a:close/>
                  <a:moveTo>
                    <a:pt x="717" y="1139"/>
                  </a:moveTo>
                  <a:lnTo>
                    <a:pt x="717" y="1223"/>
                  </a:lnTo>
                  <a:lnTo>
                    <a:pt x="717" y="1223"/>
                  </a:lnTo>
                  <a:lnTo>
                    <a:pt x="717" y="1223"/>
                  </a:lnTo>
                  <a:lnTo>
                    <a:pt x="717" y="1139"/>
                  </a:lnTo>
                  <a:close/>
                  <a:moveTo>
                    <a:pt x="1160" y="697"/>
                  </a:moveTo>
                  <a:cubicBezTo>
                    <a:pt x="1244" y="697"/>
                    <a:pt x="1413" y="802"/>
                    <a:pt x="1581" y="886"/>
                  </a:cubicBezTo>
                  <a:lnTo>
                    <a:pt x="1581" y="886"/>
                  </a:lnTo>
                  <a:cubicBezTo>
                    <a:pt x="1413" y="802"/>
                    <a:pt x="1244" y="697"/>
                    <a:pt x="1160" y="697"/>
                  </a:cubicBezTo>
                  <a:close/>
                  <a:moveTo>
                    <a:pt x="1160" y="697"/>
                  </a:moveTo>
                  <a:lnTo>
                    <a:pt x="1160" y="697"/>
                  </a:lnTo>
                  <a:lnTo>
                    <a:pt x="1160" y="697"/>
                  </a:lnTo>
                  <a:close/>
                  <a:moveTo>
                    <a:pt x="1160" y="1"/>
                  </a:moveTo>
                  <a:lnTo>
                    <a:pt x="1160" y="1"/>
                  </a:lnTo>
                  <a:lnTo>
                    <a:pt x="1160" y="1"/>
                  </a:lnTo>
                  <a:close/>
                  <a:moveTo>
                    <a:pt x="1160" y="1"/>
                  </a:moveTo>
                  <a:lnTo>
                    <a:pt x="1160" y="1"/>
                  </a:lnTo>
                  <a:lnTo>
                    <a:pt x="1160" y="1"/>
                  </a:lnTo>
                  <a:close/>
                  <a:moveTo>
                    <a:pt x="1160" y="1"/>
                  </a:moveTo>
                  <a:lnTo>
                    <a:pt x="1054" y="1"/>
                  </a:lnTo>
                  <a:cubicBezTo>
                    <a:pt x="801" y="85"/>
                    <a:pt x="443" y="170"/>
                    <a:pt x="275" y="444"/>
                  </a:cubicBezTo>
                  <a:cubicBezTo>
                    <a:pt x="106" y="612"/>
                    <a:pt x="1" y="886"/>
                    <a:pt x="1" y="1139"/>
                  </a:cubicBezTo>
                  <a:cubicBezTo>
                    <a:pt x="1" y="886"/>
                    <a:pt x="106" y="612"/>
                    <a:pt x="275" y="444"/>
                  </a:cubicBezTo>
                  <a:cubicBezTo>
                    <a:pt x="443" y="170"/>
                    <a:pt x="801" y="85"/>
                    <a:pt x="1054" y="1"/>
                  </a:cubicBezTo>
                  <a:lnTo>
                    <a:pt x="1160" y="1"/>
                  </a:lnTo>
                  <a:lnTo>
                    <a:pt x="1160" y="1"/>
                  </a:lnTo>
                  <a:close/>
                </a:path>
              </a:pathLst>
            </a:custGeom>
            <a:solidFill>
              <a:srgbClr val="161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2" name="Google Shape;10512;p62"/>
            <p:cNvSpPr/>
            <p:nvPr/>
          </p:nvSpPr>
          <p:spPr>
            <a:xfrm flipH="1">
              <a:off x="7978503" y="2539023"/>
              <a:ext cx="55194" cy="59803"/>
            </a:xfrm>
            <a:custGeom>
              <a:avLst/>
              <a:gdLst/>
              <a:ahLst/>
              <a:cxnLst/>
              <a:rect l="l" t="t" r="r" b="b"/>
              <a:pathLst>
                <a:path w="2024" h="2193" extrusionOk="0">
                  <a:moveTo>
                    <a:pt x="1054" y="1"/>
                  </a:moveTo>
                  <a:cubicBezTo>
                    <a:pt x="801" y="85"/>
                    <a:pt x="443" y="170"/>
                    <a:pt x="275" y="444"/>
                  </a:cubicBezTo>
                  <a:cubicBezTo>
                    <a:pt x="106" y="612"/>
                    <a:pt x="1" y="886"/>
                    <a:pt x="1" y="1139"/>
                  </a:cubicBezTo>
                  <a:lnTo>
                    <a:pt x="1" y="1413"/>
                  </a:lnTo>
                  <a:lnTo>
                    <a:pt x="1" y="1497"/>
                  </a:lnTo>
                  <a:cubicBezTo>
                    <a:pt x="106" y="1666"/>
                    <a:pt x="275" y="1940"/>
                    <a:pt x="528" y="2193"/>
                  </a:cubicBezTo>
                  <a:cubicBezTo>
                    <a:pt x="633" y="2024"/>
                    <a:pt x="801" y="1856"/>
                    <a:pt x="970" y="1666"/>
                  </a:cubicBezTo>
                  <a:cubicBezTo>
                    <a:pt x="801" y="1582"/>
                    <a:pt x="717" y="1413"/>
                    <a:pt x="717" y="1223"/>
                  </a:cubicBezTo>
                  <a:lnTo>
                    <a:pt x="717" y="1139"/>
                  </a:lnTo>
                  <a:cubicBezTo>
                    <a:pt x="717" y="1055"/>
                    <a:pt x="717" y="970"/>
                    <a:pt x="801" y="886"/>
                  </a:cubicBezTo>
                  <a:cubicBezTo>
                    <a:pt x="886" y="802"/>
                    <a:pt x="970" y="697"/>
                    <a:pt x="1160" y="697"/>
                  </a:cubicBezTo>
                  <a:cubicBezTo>
                    <a:pt x="1244" y="697"/>
                    <a:pt x="1413" y="802"/>
                    <a:pt x="1581" y="886"/>
                  </a:cubicBezTo>
                  <a:cubicBezTo>
                    <a:pt x="1771" y="697"/>
                    <a:pt x="1940" y="528"/>
                    <a:pt x="2024" y="359"/>
                  </a:cubicBezTo>
                  <a:cubicBezTo>
                    <a:pt x="1771" y="170"/>
                    <a:pt x="1413" y="85"/>
                    <a:pt x="1160" y="1"/>
                  </a:cubicBezTo>
                  <a:close/>
                </a:path>
              </a:pathLst>
            </a:custGeom>
            <a:solidFill>
              <a:srgbClr val="F2A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3" name="Google Shape;10513;p62"/>
            <p:cNvSpPr/>
            <p:nvPr/>
          </p:nvSpPr>
          <p:spPr>
            <a:xfrm flipH="1">
              <a:off x="7880222" y="2534442"/>
              <a:ext cx="78756" cy="112680"/>
            </a:xfrm>
            <a:custGeom>
              <a:avLst/>
              <a:gdLst/>
              <a:ahLst/>
              <a:cxnLst/>
              <a:rect l="l" t="t" r="r" b="b"/>
              <a:pathLst>
                <a:path w="2888" h="4132" extrusionOk="0">
                  <a:moveTo>
                    <a:pt x="2192" y="4131"/>
                  </a:moveTo>
                  <a:lnTo>
                    <a:pt x="2192" y="4131"/>
                  </a:lnTo>
                  <a:lnTo>
                    <a:pt x="2192" y="4131"/>
                  </a:lnTo>
                  <a:lnTo>
                    <a:pt x="2192" y="4131"/>
                  </a:lnTo>
                  <a:close/>
                  <a:moveTo>
                    <a:pt x="1834" y="2719"/>
                  </a:moveTo>
                  <a:lnTo>
                    <a:pt x="1918" y="2804"/>
                  </a:lnTo>
                  <a:lnTo>
                    <a:pt x="1918" y="2804"/>
                  </a:lnTo>
                  <a:lnTo>
                    <a:pt x="1834" y="2719"/>
                  </a:lnTo>
                  <a:close/>
                  <a:moveTo>
                    <a:pt x="1834" y="2719"/>
                  </a:moveTo>
                  <a:lnTo>
                    <a:pt x="1834" y="2719"/>
                  </a:lnTo>
                  <a:lnTo>
                    <a:pt x="1834" y="2719"/>
                  </a:lnTo>
                  <a:close/>
                  <a:moveTo>
                    <a:pt x="1834" y="2719"/>
                  </a:moveTo>
                  <a:lnTo>
                    <a:pt x="1834" y="2719"/>
                  </a:lnTo>
                  <a:lnTo>
                    <a:pt x="1834" y="2719"/>
                  </a:lnTo>
                  <a:close/>
                  <a:moveTo>
                    <a:pt x="0" y="1834"/>
                  </a:moveTo>
                  <a:lnTo>
                    <a:pt x="0" y="1834"/>
                  </a:lnTo>
                  <a:cubicBezTo>
                    <a:pt x="780" y="2551"/>
                    <a:pt x="1666" y="3499"/>
                    <a:pt x="2192" y="4131"/>
                  </a:cubicBezTo>
                  <a:cubicBezTo>
                    <a:pt x="1666" y="3499"/>
                    <a:pt x="780" y="2551"/>
                    <a:pt x="0" y="1834"/>
                  </a:cubicBezTo>
                  <a:close/>
                  <a:moveTo>
                    <a:pt x="1307" y="0"/>
                  </a:moveTo>
                  <a:lnTo>
                    <a:pt x="1307" y="0"/>
                  </a:lnTo>
                  <a:cubicBezTo>
                    <a:pt x="1666" y="970"/>
                    <a:pt x="2361" y="2361"/>
                    <a:pt x="2888" y="3246"/>
                  </a:cubicBezTo>
                  <a:lnTo>
                    <a:pt x="2888" y="3246"/>
                  </a:lnTo>
                  <a:cubicBezTo>
                    <a:pt x="2361" y="2361"/>
                    <a:pt x="1666" y="970"/>
                    <a:pt x="1307" y="0"/>
                  </a:cubicBezTo>
                  <a:close/>
                </a:path>
              </a:pathLst>
            </a:custGeom>
            <a:solidFill>
              <a:srgbClr val="161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4" name="Google Shape;10514;p62"/>
            <p:cNvSpPr/>
            <p:nvPr/>
          </p:nvSpPr>
          <p:spPr>
            <a:xfrm flipH="1">
              <a:off x="7880222" y="2534442"/>
              <a:ext cx="78756" cy="112680"/>
            </a:xfrm>
            <a:custGeom>
              <a:avLst/>
              <a:gdLst/>
              <a:ahLst/>
              <a:cxnLst/>
              <a:rect l="l" t="t" r="r" b="b"/>
              <a:pathLst>
                <a:path w="2888" h="4132" extrusionOk="0">
                  <a:moveTo>
                    <a:pt x="1307" y="0"/>
                  </a:moveTo>
                  <a:cubicBezTo>
                    <a:pt x="1139" y="169"/>
                    <a:pt x="949" y="443"/>
                    <a:pt x="865" y="612"/>
                  </a:cubicBezTo>
                  <a:cubicBezTo>
                    <a:pt x="1139" y="1307"/>
                    <a:pt x="1476" y="2024"/>
                    <a:pt x="1918" y="2804"/>
                  </a:cubicBezTo>
                  <a:lnTo>
                    <a:pt x="1834" y="2719"/>
                  </a:lnTo>
                  <a:cubicBezTo>
                    <a:pt x="1392" y="2192"/>
                    <a:pt x="865" y="1665"/>
                    <a:pt x="338" y="1223"/>
                  </a:cubicBezTo>
                  <a:cubicBezTo>
                    <a:pt x="253" y="1391"/>
                    <a:pt x="85" y="1665"/>
                    <a:pt x="0" y="1834"/>
                  </a:cubicBezTo>
                  <a:cubicBezTo>
                    <a:pt x="780" y="2551"/>
                    <a:pt x="1666" y="3499"/>
                    <a:pt x="2192" y="4131"/>
                  </a:cubicBezTo>
                  <a:cubicBezTo>
                    <a:pt x="2445" y="3857"/>
                    <a:pt x="2719" y="3499"/>
                    <a:pt x="2888" y="3246"/>
                  </a:cubicBezTo>
                  <a:cubicBezTo>
                    <a:pt x="2361" y="2361"/>
                    <a:pt x="1666" y="970"/>
                    <a:pt x="1307"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 name="Google Shape;10515;p62"/>
            <p:cNvSpPr/>
            <p:nvPr/>
          </p:nvSpPr>
          <p:spPr>
            <a:xfrm flipH="1">
              <a:off x="7786522" y="2469485"/>
              <a:ext cx="114970" cy="139132"/>
            </a:xfrm>
            <a:custGeom>
              <a:avLst/>
              <a:gdLst/>
              <a:ahLst/>
              <a:cxnLst/>
              <a:rect l="l" t="t" r="r" b="b"/>
              <a:pathLst>
                <a:path w="4216" h="5102" extrusionOk="0">
                  <a:moveTo>
                    <a:pt x="1475" y="3162"/>
                  </a:moveTo>
                  <a:lnTo>
                    <a:pt x="1475" y="3162"/>
                  </a:lnTo>
                  <a:lnTo>
                    <a:pt x="1475" y="3162"/>
                  </a:lnTo>
                  <a:close/>
                  <a:moveTo>
                    <a:pt x="0" y="1244"/>
                  </a:moveTo>
                  <a:lnTo>
                    <a:pt x="0" y="1244"/>
                  </a:lnTo>
                  <a:cubicBezTo>
                    <a:pt x="527" y="2024"/>
                    <a:pt x="949" y="3689"/>
                    <a:pt x="1223" y="5101"/>
                  </a:cubicBezTo>
                  <a:lnTo>
                    <a:pt x="1223" y="5101"/>
                  </a:lnTo>
                  <a:cubicBezTo>
                    <a:pt x="949" y="3689"/>
                    <a:pt x="527" y="2024"/>
                    <a:pt x="0" y="1244"/>
                  </a:cubicBezTo>
                  <a:close/>
                  <a:moveTo>
                    <a:pt x="3773" y="802"/>
                  </a:moveTo>
                  <a:cubicBezTo>
                    <a:pt x="4026" y="970"/>
                    <a:pt x="4026" y="1329"/>
                    <a:pt x="4026" y="1666"/>
                  </a:cubicBezTo>
                  <a:lnTo>
                    <a:pt x="4026" y="1666"/>
                  </a:lnTo>
                  <a:cubicBezTo>
                    <a:pt x="4026" y="1329"/>
                    <a:pt x="4026" y="970"/>
                    <a:pt x="3773" y="802"/>
                  </a:cubicBezTo>
                  <a:close/>
                  <a:moveTo>
                    <a:pt x="3773" y="802"/>
                  </a:moveTo>
                  <a:lnTo>
                    <a:pt x="3773" y="802"/>
                  </a:lnTo>
                  <a:lnTo>
                    <a:pt x="3773" y="802"/>
                  </a:lnTo>
                  <a:close/>
                  <a:moveTo>
                    <a:pt x="3773" y="802"/>
                  </a:moveTo>
                  <a:lnTo>
                    <a:pt x="3773" y="802"/>
                  </a:lnTo>
                  <a:lnTo>
                    <a:pt x="3773" y="802"/>
                  </a:lnTo>
                  <a:close/>
                  <a:moveTo>
                    <a:pt x="3246" y="717"/>
                  </a:moveTo>
                  <a:cubicBezTo>
                    <a:pt x="2635" y="1139"/>
                    <a:pt x="2192" y="2551"/>
                    <a:pt x="2108" y="4047"/>
                  </a:cubicBezTo>
                  <a:lnTo>
                    <a:pt x="2108" y="4047"/>
                  </a:lnTo>
                  <a:cubicBezTo>
                    <a:pt x="2192" y="2551"/>
                    <a:pt x="2635" y="1139"/>
                    <a:pt x="3246" y="717"/>
                  </a:cubicBezTo>
                  <a:close/>
                  <a:moveTo>
                    <a:pt x="3246" y="717"/>
                  </a:moveTo>
                  <a:lnTo>
                    <a:pt x="3246" y="717"/>
                  </a:lnTo>
                  <a:lnTo>
                    <a:pt x="3246" y="717"/>
                  </a:lnTo>
                  <a:close/>
                  <a:moveTo>
                    <a:pt x="3246" y="717"/>
                  </a:moveTo>
                  <a:lnTo>
                    <a:pt x="3246" y="717"/>
                  </a:lnTo>
                  <a:lnTo>
                    <a:pt x="3246" y="717"/>
                  </a:lnTo>
                  <a:close/>
                  <a:moveTo>
                    <a:pt x="3246" y="717"/>
                  </a:moveTo>
                  <a:lnTo>
                    <a:pt x="3246" y="717"/>
                  </a:lnTo>
                  <a:lnTo>
                    <a:pt x="3246" y="717"/>
                  </a:lnTo>
                  <a:close/>
                  <a:moveTo>
                    <a:pt x="3414" y="612"/>
                  </a:moveTo>
                  <a:cubicBezTo>
                    <a:pt x="3330" y="612"/>
                    <a:pt x="3330" y="717"/>
                    <a:pt x="3246" y="717"/>
                  </a:cubicBezTo>
                  <a:cubicBezTo>
                    <a:pt x="3330" y="717"/>
                    <a:pt x="3330" y="612"/>
                    <a:pt x="3414" y="612"/>
                  </a:cubicBezTo>
                  <a:close/>
                  <a:moveTo>
                    <a:pt x="3414" y="612"/>
                  </a:moveTo>
                  <a:lnTo>
                    <a:pt x="3414" y="612"/>
                  </a:lnTo>
                  <a:lnTo>
                    <a:pt x="3414" y="612"/>
                  </a:lnTo>
                  <a:lnTo>
                    <a:pt x="3414" y="612"/>
                  </a:lnTo>
                  <a:close/>
                  <a:moveTo>
                    <a:pt x="4215" y="275"/>
                  </a:moveTo>
                  <a:lnTo>
                    <a:pt x="4215" y="275"/>
                  </a:lnTo>
                  <a:lnTo>
                    <a:pt x="4215" y="275"/>
                  </a:lnTo>
                  <a:close/>
                  <a:moveTo>
                    <a:pt x="4110" y="275"/>
                  </a:moveTo>
                  <a:lnTo>
                    <a:pt x="4215" y="275"/>
                  </a:lnTo>
                  <a:lnTo>
                    <a:pt x="4110" y="275"/>
                  </a:lnTo>
                  <a:close/>
                  <a:moveTo>
                    <a:pt x="4110" y="275"/>
                  </a:moveTo>
                  <a:lnTo>
                    <a:pt x="4110" y="275"/>
                  </a:lnTo>
                  <a:lnTo>
                    <a:pt x="4110" y="275"/>
                  </a:lnTo>
                  <a:close/>
                  <a:moveTo>
                    <a:pt x="2888" y="85"/>
                  </a:moveTo>
                  <a:lnTo>
                    <a:pt x="2888" y="190"/>
                  </a:lnTo>
                  <a:cubicBezTo>
                    <a:pt x="2192" y="612"/>
                    <a:pt x="1749" y="1855"/>
                    <a:pt x="1475" y="3247"/>
                  </a:cubicBezTo>
                  <a:lnTo>
                    <a:pt x="1475" y="3247"/>
                  </a:lnTo>
                  <a:lnTo>
                    <a:pt x="1475" y="3247"/>
                  </a:lnTo>
                  <a:cubicBezTo>
                    <a:pt x="1749" y="1855"/>
                    <a:pt x="2192" y="612"/>
                    <a:pt x="2888" y="190"/>
                  </a:cubicBezTo>
                  <a:lnTo>
                    <a:pt x="2888" y="85"/>
                  </a:lnTo>
                  <a:close/>
                  <a:moveTo>
                    <a:pt x="3414" y="1"/>
                  </a:moveTo>
                  <a:cubicBezTo>
                    <a:pt x="3246" y="1"/>
                    <a:pt x="3056" y="1"/>
                    <a:pt x="2888" y="85"/>
                  </a:cubicBezTo>
                  <a:cubicBezTo>
                    <a:pt x="3056" y="1"/>
                    <a:pt x="3246" y="1"/>
                    <a:pt x="3414" y="1"/>
                  </a:cubicBezTo>
                  <a:close/>
                  <a:moveTo>
                    <a:pt x="3414" y="1"/>
                  </a:moveTo>
                  <a:lnTo>
                    <a:pt x="3414" y="1"/>
                  </a:lnTo>
                  <a:lnTo>
                    <a:pt x="3414" y="1"/>
                  </a:lnTo>
                  <a:close/>
                </a:path>
              </a:pathLst>
            </a:custGeom>
            <a:solidFill>
              <a:srgbClr val="161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 name="Google Shape;10516;p62"/>
            <p:cNvSpPr/>
            <p:nvPr/>
          </p:nvSpPr>
          <p:spPr>
            <a:xfrm flipH="1">
              <a:off x="7775042" y="2469485"/>
              <a:ext cx="126451" cy="139132"/>
            </a:xfrm>
            <a:custGeom>
              <a:avLst/>
              <a:gdLst/>
              <a:ahLst/>
              <a:cxnLst/>
              <a:rect l="l" t="t" r="r" b="b"/>
              <a:pathLst>
                <a:path w="4637" h="5102" extrusionOk="0">
                  <a:moveTo>
                    <a:pt x="3414" y="1"/>
                  </a:moveTo>
                  <a:cubicBezTo>
                    <a:pt x="3246" y="1"/>
                    <a:pt x="3056" y="1"/>
                    <a:pt x="2888" y="85"/>
                  </a:cubicBezTo>
                  <a:lnTo>
                    <a:pt x="2888" y="190"/>
                  </a:lnTo>
                  <a:cubicBezTo>
                    <a:pt x="2192" y="612"/>
                    <a:pt x="1749" y="1855"/>
                    <a:pt x="1475" y="3247"/>
                  </a:cubicBezTo>
                  <a:lnTo>
                    <a:pt x="1475" y="3162"/>
                  </a:lnTo>
                  <a:cubicBezTo>
                    <a:pt x="1138" y="2108"/>
                    <a:pt x="780" y="1139"/>
                    <a:pt x="337" y="717"/>
                  </a:cubicBezTo>
                  <a:cubicBezTo>
                    <a:pt x="253" y="886"/>
                    <a:pt x="84" y="1055"/>
                    <a:pt x="0" y="1244"/>
                  </a:cubicBezTo>
                  <a:cubicBezTo>
                    <a:pt x="527" y="2024"/>
                    <a:pt x="949" y="3689"/>
                    <a:pt x="1223" y="5101"/>
                  </a:cubicBezTo>
                  <a:cubicBezTo>
                    <a:pt x="1475" y="4743"/>
                    <a:pt x="1749" y="4406"/>
                    <a:pt x="2108" y="4047"/>
                  </a:cubicBezTo>
                  <a:cubicBezTo>
                    <a:pt x="2192" y="2551"/>
                    <a:pt x="2635" y="1139"/>
                    <a:pt x="3246" y="717"/>
                  </a:cubicBezTo>
                  <a:cubicBezTo>
                    <a:pt x="3330" y="717"/>
                    <a:pt x="3330" y="612"/>
                    <a:pt x="3414" y="612"/>
                  </a:cubicBezTo>
                  <a:cubicBezTo>
                    <a:pt x="3499" y="612"/>
                    <a:pt x="3583" y="717"/>
                    <a:pt x="3773" y="802"/>
                  </a:cubicBezTo>
                  <a:cubicBezTo>
                    <a:pt x="4026" y="970"/>
                    <a:pt x="4026" y="1329"/>
                    <a:pt x="4026" y="1666"/>
                  </a:cubicBezTo>
                  <a:cubicBezTo>
                    <a:pt x="4215" y="1413"/>
                    <a:pt x="4468" y="1139"/>
                    <a:pt x="4637" y="970"/>
                  </a:cubicBezTo>
                  <a:cubicBezTo>
                    <a:pt x="4553" y="717"/>
                    <a:pt x="4384" y="443"/>
                    <a:pt x="4215" y="275"/>
                  </a:cubicBezTo>
                  <a:lnTo>
                    <a:pt x="4110" y="275"/>
                  </a:lnTo>
                  <a:cubicBezTo>
                    <a:pt x="3941" y="85"/>
                    <a:pt x="3688" y="1"/>
                    <a:pt x="3414"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7" name="Google Shape;10517;p62"/>
            <p:cNvSpPr/>
            <p:nvPr/>
          </p:nvSpPr>
          <p:spPr>
            <a:xfrm flipH="1">
              <a:off x="7904356" y="2608589"/>
              <a:ext cx="129342" cy="100599"/>
            </a:xfrm>
            <a:custGeom>
              <a:avLst/>
              <a:gdLst/>
              <a:ahLst/>
              <a:cxnLst/>
              <a:rect l="l" t="t" r="r" b="b"/>
              <a:pathLst>
                <a:path w="4743" h="3689" extrusionOk="0">
                  <a:moveTo>
                    <a:pt x="2382" y="3689"/>
                  </a:moveTo>
                  <a:lnTo>
                    <a:pt x="2382" y="3689"/>
                  </a:lnTo>
                  <a:lnTo>
                    <a:pt x="2382" y="3689"/>
                  </a:lnTo>
                  <a:close/>
                  <a:moveTo>
                    <a:pt x="1" y="3162"/>
                  </a:moveTo>
                  <a:lnTo>
                    <a:pt x="106" y="3162"/>
                  </a:lnTo>
                  <a:lnTo>
                    <a:pt x="1" y="3162"/>
                  </a:lnTo>
                  <a:close/>
                  <a:moveTo>
                    <a:pt x="1" y="3162"/>
                  </a:moveTo>
                  <a:lnTo>
                    <a:pt x="1" y="3162"/>
                  </a:lnTo>
                  <a:lnTo>
                    <a:pt x="1" y="3162"/>
                  </a:lnTo>
                  <a:close/>
                  <a:moveTo>
                    <a:pt x="1" y="3162"/>
                  </a:moveTo>
                  <a:lnTo>
                    <a:pt x="1" y="3162"/>
                  </a:lnTo>
                  <a:lnTo>
                    <a:pt x="1" y="3162"/>
                  </a:lnTo>
                  <a:close/>
                  <a:moveTo>
                    <a:pt x="1" y="3162"/>
                  </a:moveTo>
                  <a:lnTo>
                    <a:pt x="1" y="3162"/>
                  </a:lnTo>
                  <a:lnTo>
                    <a:pt x="1" y="3162"/>
                  </a:lnTo>
                  <a:close/>
                  <a:moveTo>
                    <a:pt x="275" y="2276"/>
                  </a:moveTo>
                  <a:cubicBezTo>
                    <a:pt x="275" y="2466"/>
                    <a:pt x="359" y="2550"/>
                    <a:pt x="528" y="2635"/>
                  </a:cubicBezTo>
                  <a:cubicBezTo>
                    <a:pt x="886" y="2993"/>
                    <a:pt x="1497" y="3077"/>
                    <a:pt x="2382" y="3077"/>
                  </a:cubicBezTo>
                  <a:cubicBezTo>
                    <a:pt x="2825" y="3077"/>
                    <a:pt x="3267" y="2993"/>
                    <a:pt x="3689" y="2993"/>
                  </a:cubicBezTo>
                  <a:lnTo>
                    <a:pt x="3689" y="2993"/>
                  </a:lnTo>
                  <a:cubicBezTo>
                    <a:pt x="3267" y="2993"/>
                    <a:pt x="2825" y="3077"/>
                    <a:pt x="2382" y="3077"/>
                  </a:cubicBezTo>
                  <a:cubicBezTo>
                    <a:pt x="1497" y="3077"/>
                    <a:pt x="886" y="2993"/>
                    <a:pt x="528" y="2635"/>
                  </a:cubicBezTo>
                  <a:cubicBezTo>
                    <a:pt x="359" y="2550"/>
                    <a:pt x="275" y="2466"/>
                    <a:pt x="275" y="2276"/>
                  </a:cubicBezTo>
                  <a:close/>
                  <a:moveTo>
                    <a:pt x="1940" y="1665"/>
                  </a:moveTo>
                  <a:lnTo>
                    <a:pt x="1940" y="1665"/>
                  </a:lnTo>
                  <a:lnTo>
                    <a:pt x="1940" y="1665"/>
                  </a:lnTo>
                  <a:close/>
                  <a:moveTo>
                    <a:pt x="1855" y="1665"/>
                  </a:moveTo>
                  <a:lnTo>
                    <a:pt x="1855" y="1665"/>
                  </a:lnTo>
                  <a:lnTo>
                    <a:pt x="1855" y="1665"/>
                  </a:lnTo>
                  <a:close/>
                  <a:moveTo>
                    <a:pt x="1771" y="1665"/>
                  </a:moveTo>
                  <a:lnTo>
                    <a:pt x="1771" y="1665"/>
                  </a:lnTo>
                  <a:lnTo>
                    <a:pt x="1771" y="1665"/>
                  </a:lnTo>
                  <a:close/>
                  <a:moveTo>
                    <a:pt x="1771" y="1665"/>
                  </a:moveTo>
                  <a:lnTo>
                    <a:pt x="1771" y="1665"/>
                  </a:lnTo>
                  <a:lnTo>
                    <a:pt x="1771" y="1665"/>
                  </a:lnTo>
                  <a:close/>
                  <a:moveTo>
                    <a:pt x="1771" y="1665"/>
                  </a:moveTo>
                  <a:lnTo>
                    <a:pt x="1771" y="1665"/>
                  </a:lnTo>
                  <a:lnTo>
                    <a:pt x="1771" y="1665"/>
                  </a:lnTo>
                  <a:close/>
                  <a:moveTo>
                    <a:pt x="1687" y="1665"/>
                  </a:moveTo>
                  <a:lnTo>
                    <a:pt x="1687" y="1665"/>
                  </a:lnTo>
                  <a:lnTo>
                    <a:pt x="1687" y="1665"/>
                  </a:lnTo>
                  <a:close/>
                  <a:moveTo>
                    <a:pt x="1687" y="1665"/>
                  </a:moveTo>
                  <a:lnTo>
                    <a:pt x="1687" y="1665"/>
                  </a:lnTo>
                  <a:lnTo>
                    <a:pt x="1687" y="1665"/>
                  </a:lnTo>
                  <a:close/>
                  <a:moveTo>
                    <a:pt x="1687" y="1665"/>
                  </a:moveTo>
                  <a:lnTo>
                    <a:pt x="1687" y="1665"/>
                  </a:lnTo>
                  <a:lnTo>
                    <a:pt x="1687" y="1665"/>
                  </a:lnTo>
                  <a:close/>
                  <a:moveTo>
                    <a:pt x="1581" y="1665"/>
                  </a:moveTo>
                  <a:lnTo>
                    <a:pt x="1581" y="1665"/>
                  </a:lnTo>
                  <a:lnTo>
                    <a:pt x="1581" y="1665"/>
                  </a:lnTo>
                  <a:close/>
                  <a:moveTo>
                    <a:pt x="1581" y="1665"/>
                  </a:moveTo>
                  <a:lnTo>
                    <a:pt x="1581" y="1665"/>
                  </a:lnTo>
                  <a:lnTo>
                    <a:pt x="1581" y="1665"/>
                  </a:lnTo>
                  <a:close/>
                  <a:moveTo>
                    <a:pt x="1581" y="1665"/>
                  </a:moveTo>
                  <a:lnTo>
                    <a:pt x="1581" y="1665"/>
                  </a:lnTo>
                  <a:lnTo>
                    <a:pt x="1581" y="1665"/>
                  </a:lnTo>
                  <a:close/>
                  <a:moveTo>
                    <a:pt x="1581" y="1581"/>
                  </a:moveTo>
                  <a:lnTo>
                    <a:pt x="1581" y="1581"/>
                  </a:lnTo>
                  <a:lnTo>
                    <a:pt x="1581" y="1581"/>
                  </a:lnTo>
                  <a:close/>
                  <a:moveTo>
                    <a:pt x="1497" y="1581"/>
                  </a:moveTo>
                  <a:lnTo>
                    <a:pt x="1497" y="1581"/>
                  </a:lnTo>
                  <a:lnTo>
                    <a:pt x="1497" y="1581"/>
                  </a:lnTo>
                  <a:close/>
                  <a:moveTo>
                    <a:pt x="1497" y="1581"/>
                  </a:moveTo>
                  <a:lnTo>
                    <a:pt x="1497" y="1581"/>
                  </a:lnTo>
                  <a:lnTo>
                    <a:pt x="1497" y="1581"/>
                  </a:lnTo>
                  <a:close/>
                  <a:moveTo>
                    <a:pt x="1497" y="1581"/>
                  </a:moveTo>
                  <a:lnTo>
                    <a:pt x="1497" y="1581"/>
                  </a:lnTo>
                  <a:lnTo>
                    <a:pt x="1497" y="1581"/>
                  </a:lnTo>
                  <a:close/>
                  <a:moveTo>
                    <a:pt x="1497" y="1581"/>
                  </a:moveTo>
                  <a:lnTo>
                    <a:pt x="1497" y="1581"/>
                  </a:lnTo>
                  <a:lnTo>
                    <a:pt x="1497" y="1581"/>
                  </a:lnTo>
                  <a:close/>
                  <a:moveTo>
                    <a:pt x="1497" y="1581"/>
                  </a:moveTo>
                  <a:lnTo>
                    <a:pt x="1497" y="1581"/>
                  </a:lnTo>
                  <a:lnTo>
                    <a:pt x="1497" y="1581"/>
                  </a:lnTo>
                  <a:close/>
                  <a:moveTo>
                    <a:pt x="1413" y="1581"/>
                  </a:moveTo>
                  <a:lnTo>
                    <a:pt x="1413" y="1581"/>
                  </a:lnTo>
                  <a:lnTo>
                    <a:pt x="1413" y="1581"/>
                  </a:lnTo>
                  <a:close/>
                  <a:moveTo>
                    <a:pt x="1413" y="1581"/>
                  </a:moveTo>
                  <a:lnTo>
                    <a:pt x="1413" y="1581"/>
                  </a:lnTo>
                  <a:lnTo>
                    <a:pt x="1413" y="1581"/>
                  </a:lnTo>
                  <a:close/>
                  <a:moveTo>
                    <a:pt x="1413" y="1581"/>
                  </a:moveTo>
                  <a:lnTo>
                    <a:pt x="1413" y="1581"/>
                  </a:lnTo>
                  <a:lnTo>
                    <a:pt x="1413" y="1581"/>
                  </a:lnTo>
                  <a:close/>
                  <a:moveTo>
                    <a:pt x="1413" y="1581"/>
                  </a:moveTo>
                  <a:lnTo>
                    <a:pt x="1413" y="1581"/>
                  </a:lnTo>
                  <a:lnTo>
                    <a:pt x="1413" y="1581"/>
                  </a:lnTo>
                  <a:close/>
                  <a:moveTo>
                    <a:pt x="1413" y="1581"/>
                  </a:moveTo>
                  <a:lnTo>
                    <a:pt x="1413" y="1581"/>
                  </a:lnTo>
                  <a:lnTo>
                    <a:pt x="1413" y="1581"/>
                  </a:lnTo>
                  <a:close/>
                  <a:moveTo>
                    <a:pt x="1328" y="1581"/>
                  </a:moveTo>
                  <a:lnTo>
                    <a:pt x="1413" y="1581"/>
                  </a:lnTo>
                  <a:lnTo>
                    <a:pt x="1328" y="1581"/>
                  </a:lnTo>
                  <a:close/>
                  <a:moveTo>
                    <a:pt x="1328" y="1581"/>
                  </a:moveTo>
                  <a:lnTo>
                    <a:pt x="1328" y="1581"/>
                  </a:lnTo>
                  <a:lnTo>
                    <a:pt x="1328" y="1581"/>
                  </a:lnTo>
                  <a:close/>
                  <a:moveTo>
                    <a:pt x="1328" y="1581"/>
                  </a:moveTo>
                  <a:lnTo>
                    <a:pt x="1328" y="1581"/>
                  </a:lnTo>
                  <a:lnTo>
                    <a:pt x="1328" y="1581"/>
                  </a:lnTo>
                  <a:close/>
                  <a:moveTo>
                    <a:pt x="1328" y="1581"/>
                  </a:moveTo>
                  <a:lnTo>
                    <a:pt x="1328" y="1581"/>
                  </a:lnTo>
                  <a:lnTo>
                    <a:pt x="1328" y="1581"/>
                  </a:lnTo>
                  <a:close/>
                  <a:moveTo>
                    <a:pt x="1328" y="1581"/>
                  </a:moveTo>
                  <a:lnTo>
                    <a:pt x="1328" y="1581"/>
                  </a:lnTo>
                  <a:lnTo>
                    <a:pt x="1328" y="1581"/>
                  </a:lnTo>
                  <a:close/>
                  <a:moveTo>
                    <a:pt x="1244" y="1581"/>
                  </a:moveTo>
                  <a:lnTo>
                    <a:pt x="1244" y="1581"/>
                  </a:lnTo>
                  <a:lnTo>
                    <a:pt x="1244" y="1581"/>
                  </a:lnTo>
                  <a:close/>
                  <a:moveTo>
                    <a:pt x="1244" y="1581"/>
                  </a:moveTo>
                  <a:lnTo>
                    <a:pt x="1244" y="1581"/>
                  </a:lnTo>
                  <a:lnTo>
                    <a:pt x="1244" y="1581"/>
                  </a:lnTo>
                  <a:close/>
                  <a:moveTo>
                    <a:pt x="1244" y="1581"/>
                  </a:moveTo>
                  <a:lnTo>
                    <a:pt x="1244" y="1581"/>
                  </a:lnTo>
                  <a:lnTo>
                    <a:pt x="1244" y="1581"/>
                  </a:lnTo>
                  <a:close/>
                  <a:moveTo>
                    <a:pt x="1244" y="1581"/>
                  </a:moveTo>
                  <a:lnTo>
                    <a:pt x="1244" y="1581"/>
                  </a:lnTo>
                  <a:lnTo>
                    <a:pt x="1244" y="1581"/>
                  </a:lnTo>
                  <a:close/>
                  <a:moveTo>
                    <a:pt x="1244" y="1581"/>
                  </a:moveTo>
                  <a:lnTo>
                    <a:pt x="1244" y="1581"/>
                  </a:lnTo>
                  <a:lnTo>
                    <a:pt x="1244" y="1581"/>
                  </a:lnTo>
                  <a:close/>
                  <a:moveTo>
                    <a:pt x="1940" y="0"/>
                  </a:moveTo>
                  <a:lnTo>
                    <a:pt x="1940" y="0"/>
                  </a:lnTo>
                  <a:cubicBezTo>
                    <a:pt x="2825" y="611"/>
                    <a:pt x="4047" y="1223"/>
                    <a:pt x="4743" y="1665"/>
                  </a:cubicBezTo>
                  <a:lnTo>
                    <a:pt x="4743" y="1665"/>
                  </a:lnTo>
                  <a:cubicBezTo>
                    <a:pt x="4047" y="1223"/>
                    <a:pt x="2825" y="611"/>
                    <a:pt x="1940" y="0"/>
                  </a:cubicBezTo>
                  <a:close/>
                </a:path>
              </a:pathLst>
            </a:custGeom>
            <a:solidFill>
              <a:srgbClr val="161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 name="Google Shape;10518;p62"/>
            <p:cNvSpPr/>
            <p:nvPr/>
          </p:nvSpPr>
          <p:spPr>
            <a:xfrm flipH="1">
              <a:off x="7904356" y="2608589"/>
              <a:ext cx="138532" cy="100599"/>
            </a:xfrm>
            <a:custGeom>
              <a:avLst/>
              <a:gdLst/>
              <a:ahLst/>
              <a:cxnLst/>
              <a:rect l="l" t="t" r="r" b="b"/>
              <a:pathLst>
                <a:path w="5080" h="3689" extrusionOk="0">
                  <a:moveTo>
                    <a:pt x="2277" y="0"/>
                  </a:moveTo>
                  <a:cubicBezTo>
                    <a:pt x="2108" y="169"/>
                    <a:pt x="2024" y="358"/>
                    <a:pt x="1834" y="527"/>
                  </a:cubicBezTo>
                  <a:cubicBezTo>
                    <a:pt x="2108" y="696"/>
                    <a:pt x="2361" y="885"/>
                    <a:pt x="2635" y="1054"/>
                  </a:cubicBezTo>
                  <a:cubicBezTo>
                    <a:pt x="2277" y="970"/>
                    <a:pt x="1918" y="970"/>
                    <a:pt x="1581" y="970"/>
                  </a:cubicBezTo>
                  <a:lnTo>
                    <a:pt x="1497" y="970"/>
                  </a:lnTo>
                  <a:cubicBezTo>
                    <a:pt x="1054" y="1497"/>
                    <a:pt x="527" y="2108"/>
                    <a:pt x="0" y="2635"/>
                  </a:cubicBezTo>
                  <a:cubicBezTo>
                    <a:pt x="85" y="2803"/>
                    <a:pt x="169" y="2993"/>
                    <a:pt x="338" y="3162"/>
                  </a:cubicBezTo>
                  <a:lnTo>
                    <a:pt x="443" y="3162"/>
                  </a:lnTo>
                  <a:cubicBezTo>
                    <a:pt x="970" y="3604"/>
                    <a:pt x="1750" y="3689"/>
                    <a:pt x="2719" y="3689"/>
                  </a:cubicBezTo>
                  <a:lnTo>
                    <a:pt x="3077" y="3689"/>
                  </a:lnTo>
                  <a:cubicBezTo>
                    <a:pt x="3246" y="3604"/>
                    <a:pt x="3415" y="3604"/>
                    <a:pt x="3689" y="3520"/>
                  </a:cubicBezTo>
                  <a:cubicBezTo>
                    <a:pt x="3773" y="3330"/>
                    <a:pt x="3942" y="3162"/>
                    <a:pt x="4026" y="2993"/>
                  </a:cubicBezTo>
                  <a:cubicBezTo>
                    <a:pt x="3604" y="2993"/>
                    <a:pt x="3162" y="3077"/>
                    <a:pt x="2719" y="3077"/>
                  </a:cubicBezTo>
                  <a:cubicBezTo>
                    <a:pt x="1834" y="3077"/>
                    <a:pt x="1223" y="2993"/>
                    <a:pt x="865" y="2635"/>
                  </a:cubicBezTo>
                  <a:cubicBezTo>
                    <a:pt x="696" y="2550"/>
                    <a:pt x="612" y="2466"/>
                    <a:pt x="612" y="2276"/>
                  </a:cubicBezTo>
                  <a:lnTo>
                    <a:pt x="612" y="2108"/>
                  </a:lnTo>
                  <a:cubicBezTo>
                    <a:pt x="696" y="1939"/>
                    <a:pt x="780" y="1750"/>
                    <a:pt x="970" y="1750"/>
                  </a:cubicBezTo>
                  <a:cubicBezTo>
                    <a:pt x="1054" y="1665"/>
                    <a:pt x="1307" y="1581"/>
                    <a:pt x="1581" y="1581"/>
                  </a:cubicBezTo>
                  <a:lnTo>
                    <a:pt x="1918" y="1581"/>
                  </a:lnTo>
                  <a:lnTo>
                    <a:pt x="1918" y="1665"/>
                  </a:lnTo>
                  <a:lnTo>
                    <a:pt x="2277" y="1665"/>
                  </a:lnTo>
                  <a:cubicBezTo>
                    <a:pt x="2972" y="1834"/>
                    <a:pt x="3857" y="2108"/>
                    <a:pt x="4553" y="2361"/>
                  </a:cubicBezTo>
                  <a:cubicBezTo>
                    <a:pt x="4743" y="2108"/>
                    <a:pt x="4911" y="1834"/>
                    <a:pt x="5080" y="1665"/>
                  </a:cubicBezTo>
                  <a:cubicBezTo>
                    <a:pt x="4384" y="1223"/>
                    <a:pt x="3162" y="611"/>
                    <a:pt x="2277"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 name="Google Shape;10519;p62"/>
            <p:cNvSpPr/>
            <p:nvPr/>
          </p:nvSpPr>
          <p:spPr>
            <a:xfrm flipH="1">
              <a:off x="7789413" y="2584455"/>
              <a:ext cx="11508" cy="16689"/>
            </a:xfrm>
            <a:custGeom>
              <a:avLst/>
              <a:gdLst/>
              <a:ahLst/>
              <a:cxnLst/>
              <a:rect l="l" t="t" r="r" b="b"/>
              <a:pathLst>
                <a:path w="422" h="612" extrusionOk="0">
                  <a:moveTo>
                    <a:pt x="422" y="0"/>
                  </a:moveTo>
                  <a:cubicBezTo>
                    <a:pt x="338" y="190"/>
                    <a:pt x="169" y="443"/>
                    <a:pt x="0" y="611"/>
                  </a:cubicBezTo>
                  <a:cubicBezTo>
                    <a:pt x="169" y="443"/>
                    <a:pt x="338" y="190"/>
                    <a:pt x="422" y="0"/>
                  </a:cubicBezTo>
                  <a:close/>
                </a:path>
              </a:pathLst>
            </a:custGeom>
            <a:solidFill>
              <a:srgbClr val="161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0" name="Google Shape;10520;p62"/>
            <p:cNvSpPr/>
            <p:nvPr/>
          </p:nvSpPr>
          <p:spPr>
            <a:xfrm flipH="1">
              <a:off x="7717557" y="2526970"/>
              <a:ext cx="71884" cy="57485"/>
            </a:xfrm>
            <a:custGeom>
              <a:avLst/>
              <a:gdLst/>
              <a:ahLst/>
              <a:cxnLst/>
              <a:rect l="l" t="t" r="r" b="b"/>
              <a:pathLst>
                <a:path w="2636" h="2108" extrusionOk="0">
                  <a:moveTo>
                    <a:pt x="2635" y="0"/>
                  </a:moveTo>
                  <a:cubicBezTo>
                    <a:pt x="1940" y="85"/>
                    <a:pt x="1055" y="886"/>
                    <a:pt x="1" y="2108"/>
                  </a:cubicBezTo>
                  <a:lnTo>
                    <a:pt x="1" y="2108"/>
                  </a:lnTo>
                  <a:cubicBezTo>
                    <a:pt x="1055" y="886"/>
                    <a:pt x="1940" y="85"/>
                    <a:pt x="2635" y="0"/>
                  </a:cubicBezTo>
                  <a:close/>
                </a:path>
              </a:pathLst>
            </a:custGeom>
            <a:solidFill>
              <a:srgbClr val="19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1" name="Google Shape;10521;p62"/>
            <p:cNvSpPr/>
            <p:nvPr/>
          </p:nvSpPr>
          <p:spPr>
            <a:xfrm flipH="1">
              <a:off x="7800894" y="2601117"/>
              <a:ext cx="57512" cy="67275"/>
            </a:xfrm>
            <a:custGeom>
              <a:avLst/>
              <a:gdLst/>
              <a:ahLst/>
              <a:cxnLst/>
              <a:rect l="l" t="t" r="r" b="b"/>
              <a:pathLst>
                <a:path w="2109" h="2467" extrusionOk="0">
                  <a:moveTo>
                    <a:pt x="1" y="2466"/>
                  </a:moveTo>
                  <a:lnTo>
                    <a:pt x="1" y="2466"/>
                  </a:lnTo>
                  <a:lnTo>
                    <a:pt x="1" y="2466"/>
                  </a:lnTo>
                  <a:lnTo>
                    <a:pt x="1" y="2466"/>
                  </a:lnTo>
                  <a:close/>
                  <a:moveTo>
                    <a:pt x="1666" y="443"/>
                  </a:moveTo>
                  <a:cubicBezTo>
                    <a:pt x="1666" y="527"/>
                    <a:pt x="1582" y="632"/>
                    <a:pt x="1582" y="632"/>
                  </a:cubicBezTo>
                  <a:cubicBezTo>
                    <a:pt x="1582" y="632"/>
                    <a:pt x="1666" y="527"/>
                    <a:pt x="1666" y="443"/>
                  </a:cubicBezTo>
                  <a:close/>
                  <a:moveTo>
                    <a:pt x="1834" y="274"/>
                  </a:moveTo>
                  <a:lnTo>
                    <a:pt x="1834" y="359"/>
                  </a:lnTo>
                  <a:cubicBezTo>
                    <a:pt x="1750" y="443"/>
                    <a:pt x="1666" y="527"/>
                    <a:pt x="1582" y="717"/>
                  </a:cubicBezTo>
                  <a:lnTo>
                    <a:pt x="1582" y="717"/>
                  </a:lnTo>
                  <a:cubicBezTo>
                    <a:pt x="1666" y="527"/>
                    <a:pt x="1750" y="443"/>
                    <a:pt x="1834" y="359"/>
                  </a:cubicBezTo>
                  <a:lnTo>
                    <a:pt x="1834" y="274"/>
                  </a:lnTo>
                  <a:close/>
                  <a:moveTo>
                    <a:pt x="1919" y="190"/>
                  </a:moveTo>
                  <a:lnTo>
                    <a:pt x="1834" y="274"/>
                  </a:lnTo>
                  <a:lnTo>
                    <a:pt x="1919" y="190"/>
                  </a:lnTo>
                  <a:close/>
                  <a:moveTo>
                    <a:pt x="2003" y="106"/>
                  </a:moveTo>
                  <a:lnTo>
                    <a:pt x="1919" y="106"/>
                  </a:lnTo>
                  <a:lnTo>
                    <a:pt x="2003" y="106"/>
                  </a:lnTo>
                  <a:close/>
                  <a:moveTo>
                    <a:pt x="2108" y="0"/>
                  </a:moveTo>
                  <a:lnTo>
                    <a:pt x="2003" y="0"/>
                  </a:lnTo>
                  <a:close/>
                </a:path>
              </a:pathLst>
            </a:custGeom>
            <a:solidFill>
              <a:srgbClr val="161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2" name="Google Shape;10522;p62"/>
            <p:cNvSpPr/>
            <p:nvPr/>
          </p:nvSpPr>
          <p:spPr>
            <a:xfrm flipH="1">
              <a:off x="7693423" y="2526970"/>
              <a:ext cx="182218" cy="148894"/>
            </a:xfrm>
            <a:custGeom>
              <a:avLst/>
              <a:gdLst/>
              <a:ahLst/>
              <a:cxnLst/>
              <a:rect l="l" t="t" r="r" b="b"/>
              <a:pathLst>
                <a:path w="6682" h="5460" extrusionOk="0">
                  <a:moveTo>
                    <a:pt x="5796" y="717"/>
                  </a:moveTo>
                  <a:cubicBezTo>
                    <a:pt x="5796" y="717"/>
                    <a:pt x="5902" y="717"/>
                    <a:pt x="5986" y="886"/>
                  </a:cubicBezTo>
                  <a:lnTo>
                    <a:pt x="5986" y="970"/>
                  </a:lnTo>
                  <a:cubicBezTo>
                    <a:pt x="5986" y="1497"/>
                    <a:pt x="4047" y="3078"/>
                    <a:pt x="2382" y="4131"/>
                  </a:cubicBezTo>
                  <a:cubicBezTo>
                    <a:pt x="2551" y="3963"/>
                    <a:pt x="2740" y="3689"/>
                    <a:pt x="2993" y="3436"/>
                  </a:cubicBezTo>
                  <a:cubicBezTo>
                    <a:pt x="3689" y="2466"/>
                    <a:pt x="5185" y="717"/>
                    <a:pt x="5796" y="717"/>
                  </a:cubicBezTo>
                  <a:close/>
                  <a:moveTo>
                    <a:pt x="5796" y="0"/>
                  </a:moveTo>
                  <a:cubicBezTo>
                    <a:pt x="5101" y="85"/>
                    <a:pt x="4216" y="886"/>
                    <a:pt x="3162" y="2108"/>
                  </a:cubicBezTo>
                  <a:cubicBezTo>
                    <a:pt x="3078" y="2298"/>
                    <a:pt x="2909" y="2551"/>
                    <a:pt x="2740" y="2719"/>
                  </a:cubicBezTo>
                  <a:lnTo>
                    <a:pt x="2635" y="2719"/>
                  </a:lnTo>
                  <a:lnTo>
                    <a:pt x="2635" y="2825"/>
                  </a:lnTo>
                  <a:lnTo>
                    <a:pt x="2551" y="2825"/>
                  </a:lnTo>
                  <a:lnTo>
                    <a:pt x="2551" y="2909"/>
                  </a:lnTo>
                  <a:lnTo>
                    <a:pt x="2466" y="2993"/>
                  </a:lnTo>
                  <a:lnTo>
                    <a:pt x="2466" y="3078"/>
                  </a:lnTo>
                  <a:cubicBezTo>
                    <a:pt x="2382" y="3162"/>
                    <a:pt x="2298" y="3246"/>
                    <a:pt x="2214" y="3436"/>
                  </a:cubicBezTo>
                  <a:lnTo>
                    <a:pt x="2214" y="3351"/>
                  </a:lnTo>
                  <a:cubicBezTo>
                    <a:pt x="2214" y="3351"/>
                    <a:pt x="2298" y="3246"/>
                    <a:pt x="2298" y="3162"/>
                  </a:cubicBezTo>
                  <a:lnTo>
                    <a:pt x="3078" y="1581"/>
                  </a:lnTo>
                  <a:lnTo>
                    <a:pt x="3078" y="1581"/>
                  </a:lnTo>
                  <a:cubicBezTo>
                    <a:pt x="2024" y="2909"/>
                    <a:pt x="1054" y="4131"/>
                    <a:pt x="1" y="5459"/>
                  </a:cubicBezTo>
                  <a:cubicBezTo>
                    <a:pt x="190" y="5354"/>
                    <a:pt x="443" y="5269"/>
                    <a:pt x="633" y="5185"/>
                  </a:cubicBezTo>
                  <a:cubicBezTo>
                    <a:pt x="1687" y="4827"/>
                    <a:pt x="2740" y="4405"/>
                    <a:pt x="3689" y="4047"/>
                  </a:cubicBezTo>
                  <a:cubicBezTo>
                    <a:pt x="5185" y="3078"/>
                    <a:pt x="6682" y="1771"/>
                    <a:pt x="6682" y="886"/>
                  </a:cubicBezTo>
                  <a:cubicBezTo>
                    <a:pt x="6682" y="801"/>
                    <a:pt x="6597" y="717"/>
                    <a:pt x="6597" y="612"/>
                  </a:cubicBezTo>
                  <a:cubicBezTo>
                    <a:pt x="6429" y="190"/>
                    <a:pt x="6070" y="85"/>
                    <a:pt x="5902" y="85"/>
                  </a:cubicBezTo>
                  <a:lnTo>
                    <a:pt x="5796" y="0"/>
                  </a:ln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3" name="Google Shape;10523;p62"/>
            <p:cNvSpPr/>
            <p:nvPr/>
          </p:nvSpPr>
          <p:spPr>
            <a:xfrm flipH="1">
              <a:off x="7235914" y="2599481"/>
              <a:ext cx="826526" cy="1197235"/>
            </a:xfrm>
            <a:custGeom>
              <a:avLst/>
              <a:gdLst/>
              <a:ahLst/>
              <a:cxnLst/>
              <a:rect l="l" t="t" r="r" b="b"/>
              <a:pathLst>
                <a:path w="30309" h="43903" extrusionOk="0">
                  <a:moveTo>
                    <a:pt x="15563" y="0"/>
                  </a:moveTo>
                  <a:cubicBezTo>
                    <a:pt x="13545" y="0"/>
                    <a:pt x="696" y="4970"/>
                    <a:pt x="359" y="5962"/>
                  </a:cubicBezTo>
                  <a:cubicBezTo>
                    <a:pt x="1" y="7015"/>
                    <a:pt x="16166" y="43624"/>
                    <a:pt x="17051" y="43898"/>
                  </a:cubicBezTo>
                  <a:cubicBezTo>
                    <a:pt x="17065" y="43901"/>
                    <a:pt x="17083" y="43903"/>
                    <a:pt x="17104" y="43903"/>
                  </a:cubicBezTo>
                  <a:cubicBezTo>
                    <a:pt x="18261" y="43903"/>
                    <a:pt x="30036" y="39401"/>
                    <a:pt x="30140" y="38967"/>
                  </a:cubicBezTo>
                  <a:cubicBezTo>
                    <a:pt x="30308" y="38524"/>
                    <a:pt x="16524" y="861"/>
                    <a:pt x="15808" y="60"/>
                  </a:cubicBezTo>
                  <a:cubicBezTo>
                    <a:pt x="15772" y="19"/>
                    <a:pt x="15688" y="0"/>
                    <a:pt x="15563"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4" name="Google Shape;10524;p62"/>
            <p:cNvSpPr/>
            <p:nvPr/>
          </p:nvSpPr>
          <p:spPr>
            <a:xfrm flipH="1">
              <a:off x="7631356" y="2601117"/>
              <a:ext cx="2318" cy="27"/>
            </a:xfrm>
            <a:custGeom>
              <a:avLst/>
              <a:gdLst/>
              <a:ahLst/>
              <a:cxnLst/>
              <a:rect l="l" t="t" r="r" b="b"/>
              <a:pathLst>
                <a:path w="85" h="1" extrusionOk="0">
                  <a:moveTo>
                    <a:pt x="1" y="0"/>
                  </a:moveTo>
                  <a:lnTo>
                    <a:pt x="85" y="0"/>
                  </a:lnTo>
                  <a:lnTo>
                    <a:pt x="85" y="0"/>
                  </a:lnTo>
                  <a:lnTo>
                    <a:pt x="85" y="0"/>
                  </a:lnTo>
                  <a:lnTo>
                    <a:pt x="85" y="0"/>
                  </a:lnTo>
                  <a:close/>
                </a:path>
              </a:pathLst>
            </a:custGeom>
            <a:solidFill>
              <a:srgbClr val="191E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5" name="Google Shape;10525;p62"/>
            <p:cNvSpPr/>
            <p:nvPr/>
          </p:nvSpPr>
          <p:spPr>
            <a:xfrm flipH="1">
              <a:off x="7631356" y="2601117"/>
              <a:ext cx="177037" cy="48295"/>
            </a:xfrm>
            <a:custGeom>
              <a:avLst/>
              <a:gdLst/>
              <a:ahLst/>
              <a:cxnLst/>
              <a:rect l="l" t="t" r="r" b="b"/>
              <a:pathLst>
                <a:path w="6492" h="1771" extrusionOk="0">
                  <a:moveTo>
                    <a:pt x="6492" y="0"/>
                  </a:moveTo>
                  <a:lnTo>
                    <a:pt x="6492" y="0"/>
                  </a:lnTo>
                  <a:lnTo>
                    <a:pt x="6492" y="0"/>
                  </a:lnTo>
                  <a:close/>
                  <a:moveTo>
                    <a:pt x="6239" y="0"/>
                  </a:moveTo>
                  <a:cubicBezTo>
                    <a:pt x="5438" y="0"/>
                    <a:pt x="2804" y="801"/>
                    <a:pt x="0" y="1771"/>
                  </a:cubicBezTo>
                  <a:lnTo>
                    <a:pt x="0" y="1771"/>
                  </a:lnTo>
                  <a:cubicBezTo>
                    <a:pt x="2804" y="801"/>
                    <a:pt x="5438" y="0"/>
                    <a:pt x="6239" y="0"/>
                  </a:cubicBezTo>
                  <a:lnTo>
                    <a:pt x="6492" y="0"/>
                  </a:lnTo>
                  <a:lnTo>
                    <a:pt x="6408" y="0"/>
                  </a:lnTo>
                  <a:close/>
                </a:path>
              </a:pathLst>
            </a:custGeom>
            <a:solidFill>
              <a:srgbClr val="C51C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6" name="Google Shape;10526;p62"/>
            <p:cNvSpPr/>
            <p:nvPr/>
          </p:nvSpPr>
          <p:spPr>
            <a:xfrm flipH="1">
              <a:off x="7784141" y="2690208"/>
              <a:ext cx="213251" cy="124160"/>
            </a:xfrm>
            <a:custGeom>
              <a:avLst/>
              <a:gdLst/>
              <a:ahLst/>
              <a:cxnLst/>
              <a:rect l="l" t="t" r="r" b="b"/>
              <a:pathLst>
                <a:path w="7820" h="4553" extrusionOk="0">
                  <a:moveTo>
                    <a:pt x="3330" y="0"/>
                  </a:moveTo>
                  <a:cubicBezTo>
                    <a:pt x="2108" y="422"/>
                    <a:pt x="970" y="948"/>
                    <a:pt x="0" y="1391"/>
                  </a:cubicBezTo>
                  <a:cubicBezTo>
                    <a:pt x="2635" y="2445"/>
                    <a:pt x="5269" y="3499"/>
                    <a:pt x="7819" y="4552"/>
                  </a:cubicBezTo>
                  <a:cubicBezTo>
                    <a:pt x="7630" y="3583"/>
                    <a:pt x="7545" y="2529"/>
                    <a:pt x="7377" y="1581"/>
                  </a:cubicBezTo>
                  <a:cubicBezTo>
                    <a:pt x="6049" y="1054"/>
                    <a:pt x="4658" y="527"/>
                    <a:pt x="3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 name="Google Shape;10527;p62"/>
            <p:cNvSpPr/>
            <p:nvPr/>
          </p:nvSpPr>
          <p:spPr>
            <a:xfrm flipH="1">
              <a:off x="7750817" y="2787889"/>
              <a:ext cx="294871" cy="220751"/>
            </a:xfrm>
            <a:custGeom>
              <a:avLst/>
              <a:gdLst/>
              <a:ahLst/>
              <a:cxnLst/>
              <a:rect l="l" t="t" r="r" b="b"/>
              <a:pathLst>
                <a:path w="10813" h="8095" extrusionOk="0">
                  <a:moveTo>
                    <a:pt x="1" y="1"/>
                  </a:moveTo>
                  <a:lnTo>
                    <a:pt x="1" y="1"/>
                  </a:lnTo>
                  <a:cubicBezTo>
                    <a:pt x="359" y="1055"/>
                    <a:pt x="1055" y="2825"/>
                    <a:pt x="2024" y="5101"/>
                  </a:cubicBezTo>
                  <a:cubicBezTo>
                    <a:pt x="2467" y="5270"/>
                    <a:pt x="2909" y="5375"/>
                    <a:pt x="3352" y="5544"/>
                  </a:cubicBezTo>
                  <a:cubicBezTo>
                    <a:pt x="2825" y="3963"/>
                    <a:pt x="2214" y="2298"/>
                    <a:pt x="1771" y="633"/>
                  </a:cubicBezTo>
                  <a:cubicBezTo>
                    <a:pt x="1160" y="444"/>
                    <a:pt x="633" y="191"/>
                    <a:pt x="1" y="1"/>
                  </a:cubicBezTo>
                  <a:close/>
                  <a:moveTo>
                    <a:pt x="2909" y="1160"/>
                  </a:moveTo>
                  <a:cubicBezTo>
                    <a:pt x="3436" y="2741"/>
                    <a:pt x="3963" y="4406"/>
                    <a:pt x="4574" y="5987"/>
                  </a:cubicBezTo>
                  <a:cubicBezTo>
                    <a:pt x="6682" y="6682"/>
                    <a:pt x="8705" y="7378"/>
                    <a:pt x="10813" y="8094"/>
                  </a:cubicBezTo>
                  <a:cubicBezTo>
                    <a:pt x="10539" y="6766"/>
                    <a:pt x="10370" y="5460"/>
                    <a:pt x="10117" y="4132"/>
                  </a:cubicBezTo>
                  <a:cubicBezTo>
                    <a:pt x="7736" y="3162"/>
                    <a:pt x="5375" y="2109"/>
                    <a:pt x="2909" y="116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 name="Google Shape;10528;p62"/>
            <p:cNvSpPr/>
            <p:nvPr/>
          </p:nvSpPr>
          <p:spPr>
            <a:xfrm flipH="1">
              <a:off x="7451456" y="3015512"/>
              <a:ext cx="18980" cy="52904"/>
            </a:xfrm>
            <a:custGeom>
              <a:avLst/>
              <a:gdLst/>
              <a:ahLst/>
              <a:cxnLst/>
              <a:rect l="l" t="t" r="r" b="b"/>
              <a:pathLst>
                <a:path w="696" h="1940" extrusionOk="0">
                  <a:moveTo>
                    <a:pt x="527" y="1328"/>
                  </a:moveTo>
                  <a:cubicBezTo>
                    <a:pt x="527" y="1581"/>
                    <a:pt x="611" y="1770"/>
                    <a:pt x="696" y="1939"/>
                  </a:cubicBezTo>
                  <a:cubicBezTo>
                    <a:pt x="611" y="1770"/>
                    <a:pt x="527" y="1581"/>
                    <a:pt x="527" y="1328"/>
                  </a:cubicBezTo>
                  <a:lnTo>
                    <a:pt x="527" y="1328"/>
                  </a:lnTo>
                  <a:close/>
                  <a:moveTo>
                    <a:pt x="0" y="0"/>
                  </a:moveTo>
                  <a:cubicBezTo>
                    <a:pt x="0" y="84"/>
                    <a:pt x="84" y="190"/>
                    <a:pt x="84" y="358"/>
                  </a:cubicBezTo>
                  <a:lnTo>
                    <a:pt x="84" y="358"/>
                  </a:lnTo>
                  <a:cubicBezTo>
                    <a:pt x="84" y="190"/>
                    <a:pt x="0" y="84"/>
                    <a:pt x="0" y="0"/>
                  </a:cubicBezTo>
                  <a:close/>
                </a:path>
              </a:pathLst>
            </a:custGeom>
            <a:solidFill>
              <a:srgbClr val="191E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 name="Google Shape;10529;p62"/>
            <p:cNvSpPr/>
            <p:nvPr/>
          </p:nvSpPr>
          <p:spPr>
            <a:xfrm flipH="1">
              <a:off x="7717466" y="3015512"/>
              <a:ext cx="234522" cy="177610"/>
            </a:xfrm>
            <a:custGeom>
              <a:avLst/>
              <a:gdLst/>
              <a:ahLst/>
              <a:cxnLst/>
              <a:rect l="l" t="t" r="r" b="b"/>
              <a:pathLst>
                <a:path w="8600" h="6513" extrusionOk="0">
                  <a:moveTo>
                    <a:pt x="0" y="0"/>
                  </a:moveTo>
                  <a:lnTo>
                    <a:pt x="0" y="0"/>
                  </a:lnTo>
                  <a:cubicBezTo>
                    <a:pt x="527" y="1412"/>
                    <a:pt x="1223" y="2909"/>
                    <a:pt x="1834" y="4405"/>
                  </a:cubicBezTo>
                  <a:cubicBezTo>
                    <a:pt x="2192" y="4574"/>
                    <a:pt x="2635" y="4658"/>
                    <a:pt x="2993" y="4742"/>
                  </a:cubicBezTo>
                  <a:cubicBezTo>
                    <a:pt x="2719" y="4215"/>
                    <a:pt x="2550" y="3688"/>
                    <a:pt x="2276" y="3077"/>
                  </a:cubicBezTo>
                  <a:cubicBezTo>
                    <a:pt x="2108" y="2719"/>
                    <a:pt x="2466" y="2466"/>
                    <a:pt x="2719" y="2466"/>
                  </a:cubicBezTo>
                  <a:cubicBezTo>
                    <a:pt x="2993" y="2466"/>
                    <a:pt x="3162" y="2550"/>
                    <a:pt x="3246" y="2824"/>
                  </a:cubicBezTo>
                  <a:cubicBezTo>
                    <a:pt x="3604" y="3604"/>
                    <a:pt x="3941" y="4405"/>
                    <a:pt x="4300" y="5185"/>
                  </a:cubicBezTo>
                  <a:cubicBezTo>
                    <a:pt x="5712" y="5627"/>
                    <a:pt x="7208" y="6070"/>
                    <a:pt x="8599" y="6513"/>
                  </a:cubicBezTo>
                  <a:cubicBezTo>
                    <a:pt x="8346" y="5269"/>
                    <a:pt x="8072" y="3962"/>
                    <a:pt x="7904" y="2719"/>
                  </a:cubicBezTo>
                  <a:cubicBezTo>
                    <a:pt x="6049" y="2108"/>
                    <a:pt x="4300" y="1496"/>
                    <a:pt x="2466" y="885"/>
                  </a:cubicBezTo>
                  <a:lnTo>
                    <a:pt x="2466" y="885"/>
                  </a:lnTo>
                  <a:cubicBezTo>
                    <a:pt x="2635" y="1244"/>
                    <a:pt x="2276" y="1581"/>
                    <a:pt x="1939" y="1581"/>
                  </a:cubicBezTo>
                  <a:cubicBezTo>
                    <a:pt x="1834" y="1581"/>
                    <a:pt x="1665" y="1496"/>
                    <a:pt x="1581" y="1328"/>
                  </a:cubicBezTo>
                  <a:cubicBezTo>
                    <a:pt x="1497" y="1054"/>
                    <a:pt x="1307" y="801"/>
                    <a:pt x="1223" y="443"/>
                  </a:cubicBezTo>
                  <a:cubicBezTo>
                    <a:pt x="780" y="358"/>
                    <a:pt x="358" y="19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 name="Google Shape;10530;p62"/>
            <p:cNvSpPr/>
            <p:nvPr/>
          </p:nvSpPr>
          <p:spPr>
            <a:xfrm flipH="1">
              <a:off x="7678961" y="3224127"/>
              <a:ext cx="184536" cy="172455"/>
            </a:xfrm>
            <a:custGeom>
              <a:avLst/>
              <a:gdLst/>
              <a:ahLst/>
              <a:cxnLst/>
              <a:rect l="l" t="t" r="r" b="b"/>
              <a:pathLst>
                <a:path w="6767" h="6324" extrusionOk="0">
                  <a:moveTo>
                    <a:pt x="1" y="1"/>
                  </a:moveTo>
                  <a:cubicBezTo>
                    <a:pt x="696" y="1581"/>
                    <a:pt x="1413" y="3162"/>
                    <a:pt x="2108" y="4743"/>
                  </a:cubicBezTo>
                  <a:cubicBezTo>
                    <a:pt x="3689" y="5270"/>
                    <a:pt x="5186" y="5797"/>
                    <a:pt x="6766" y="6324"/>
                  </a:cubicBezTo>
                  <a:cubicBezTo>
                    <a:pt x="6492" y="4827"/>
                    <a:pt x="6155" y="3331"/>
                    <a:pt x="5881" y="1750"/>
                  </a:cubicBezTo>
                  <a:cubicBezTo>
                    <a:pt x="3963" y="1223"/>
                    <a:pt x="1940" y="61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1" name="Google Shape;10531;p62"/>
            <p:cNvSpPr/>
            <p:nvPr/>
          </p:nvSpPr>
          <p:spPr>
            <a:xfrm flipH="1">
              <a:off x="7539974" y="2601117"/>
              <a:ext cx="91409" cy="229913"/>
            </a:xfrm>
            <a:custGeom>
              <a:avLst/>
              <a:gdLst/>
              <a:ahLst/>
              <a:cxnLst/>
              <a:rect l="l" t="t" r="r" b="b"/>
              <a:pathLst>
                <a:path w="3352" h="8431" extrusionOk="0">
                  <a:moveTo>
                    <a:pt x="1" y="0"/>
                  </a:moveTo>
                  <a:lnTo>
                    <a:pt x="1" y="0"/>
                  </a:lnTo>
                  <a:lnTo>
                    <a:pt x="1" y="0"/>
                  </a:lnTo>
                  <a:cubicBezTo>
                    <a:pt x="275" y="274"/>
                    <a:pt x="1582" y="3689"/>
                    <a:pt x="3352" y="8431"/>
                  </a:cubicBezTo>
                  <a:lnTo>
                    <a:pt x="3352" y="8431"/>
                  </a:lnTo>
                  <a:cubicBezTo>
                    <a:pt x="1582" y="3689"/>
                    <a:pt x="275" y="274"/>
                    <a:pt x="1" y="0"/>
                  </a:cubicBezTo>
                  <a:close/>
                </a:path>
              </a:pathLst>
            </a:custGeom>
            <a:solidFill>
              <a:srgbClr val="191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 name="Google Shape;10532;p62"/>
            <p:cNvSpPr/>
            <p:nvPr/>
          </p:nvSpPr>
          <p:spPr>
            <a:xfrm flipH="1">
              <a:off x="7470409" y="2601117"/>
              <a:ext cx="340275" cy="414422"/>
            </a:xfrm>
            <a:custGeom>
              <a:avLst/>
              <a:gdLst/>
              <a:ahLst/>
              <a:cxnLst/>
              <a:rect l="l" t="t" r="r" b="b"/>
              <a:pathLst>
                <a:path w="12478" h="15197" extrusionOk="0">
                  <a:moveTo>
                    <a:pt x="6576" y="0"/>
                  </a:moveTo>
                  <a:cubicBezTo>
                    <a:pt x="6766" y="190"/>
                    <a:pt x="7546" y="2214"/>
                    <a:pt x="8683" y="5269"/>
                  </a:cubicBezTo>
                  <a:cubicBezTo>
                    <a:pt x="5880" y="4131"/>
                    <a:pt x="2993" y="2993"/>
                    <a:pt x="84" y="1771"/>
                  </a:cubicBezTo>
                  <a:lnTo>
                    <a:pt x="0" y="1855"/>
                  </a:lnTo>
                  <a:cubicBezTo>
                    <a:pt x="84" y="2824"/>
                    <a:pt x="253" y="3794"/>
                    <a:pt x="443" y="4848"/>
                  </a:cubicBezTo>
                  <a:cubicBezTo>
                    <a:pt x="3520" y="6070"/>
                    <a:pt x="6576" y="7293"/>
                    <a:pt x="9737" y="8536"/>
                  </a:cubicBezTo>
                  <a:cubicBezTo>
                    <a:pt x="9737" y="8431"/>
                    <a:pt x="9843" y="8431"/>
                    <a:pt x="9927" y="8431"/>
                  </a:cubicBezTo>
                  <a:cubicBezTo>
                    <a:pt x="8157" y="3689"/>
                    <a:pt x="6850" y="275"/>
                    <a:pt x="6576" y="0"/>
                  </a:cubicBezTo>
                  <a:close/>
                  <a:moveTo>
                    <a:pt x="10264" y="9316"/>
                  </a:moveTo>
                  <a:lnTo>
                    <a:pt x="10264" y="9316"/>
                  </a:lnTo>
                  <a:cubicBezTo>
                    <a:pt x="10565" y="10146"/>
                    <a:pt x="10866" y="10987"/>
                    <a:pt x="11193" y="11850"/>
                  </a:cubicBezTo>
                  <a:lnTo>
                    <a:pt x="11193" y="11850"/>
                  </a:lnTo>
                  <a:cubicBezTo>
                    <a:pt x="11206" y="11855"/>
                    <a:pt x="11220" y="11861"/>
                    <a:pt x="11234" y="11866"/>
                  </a:cubicBezTo>
                  <a:cubicBezTo>
                    <a:pt x="10896" y="10981"/>
                    <a:pt x="10622" y="10201"/>
                    <a:pt x="10264" y="9316"/>
                  </a:cubicBezTo>
                  <a:close/>
                  <a:moveTo>
                    <a:pt x="9210" y="11171"/>
                  </a:moveTo>
                  <a:cubicBezTo>
                    <a:pt x="9484" y="11866"/>
                    <a:pt x="10454" y="12477"/>
                    <a:pt x="11676" y="13088"/>
                  </a:cubicBezTo>
                  <a:cubicBezTo>
                    <a:pt x="11507" y="12670"/>
                    <a:pt x="11347" y="12257"/>
                    <a:pt x="11193" y="11850"/>
                  </a:cubicBezTo>
                  <a:lnTo>
                    <a:pt x="11193" y="11850"/>
                  </a:lnTo>
                  <a:cubicBezTo>
                    <a:pt x="10511" y="11585"/>
                    <a:pt x="9830" y="11418"/>
                    <a:pt x="9210" y="11171"/>
                  </a:cubicBezTo>
                  <a:close/>
                  <a:moveTo>
                    <a:pt x="885" y="7819"/>
                  </a:moveTo>
                  <a:cubicBezTo>
                    <a:pt x="1054" y="8873"/>
                    <a:pt x="1223" y="9927"/>
                    <a:pt x="1412" y="10981"/>
                  </a:cubicBezTo>
                  <a:cubicBezTo>
                    <a:pt x="3162" y="11697"/>
                    <a:pt x="4995" y="12393"/>
                    <a:pt x="6766" y="13088"/>
                  </a:cubicBezTo>
                  <a:cubicBezTo>
                    <a:pt x="8683" y="13805"/>
                    <a:pt x="10538" y="14501"/>
                    <a:pt x="12477" y="15196"/>
                  </a:cubicBezTo>
                  <a:cubicBezTo>
                    <a:pt x="12372" y="14943"/>
                    <a:pt x="12288" y="14669"/>
                    <a:pt x="12203" y="14416"/>
                  </a:cubicBezTo>
                  <a:cubicBezTo>
                    <a:pt x="10264" y="13615"/>
                    <a:pt x="8599" y="12646"/>
                    <a:pt x="8262" y="11423"/>
                  </a:cubicBezTo>
                  <a:cubicBezTo>
                    <a:pt x="8157" y="11171"/>
                    <a:pt x="8072" y="10981"/>
                    <a:pt x="8072" y="10728"/>
                  </a:cubicBezTo>
                  <a:cubicBezTo>
                    <a:pt x="5712" y="9843"/>
                    <a:pt x="3330" y="8873"/>
                    <a:pt x="885" y="7819"/>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 name="Google Shape;10533;p62"/>
            <p:cNvSpPr/>
            <p:nvPr/>
          </p:nvSpPr>
          <p:spPr>
            <a:xfrm flipH="1">
              <a:off x="7631356" y="2601117"/>
              <a:ext cx="27" cy="27"/>
            </a:xfrm>
            <a:custGeom>
              <a:avLst/>
              <a:gdLst/>
              <a:ahLst/>
              <a:cxnLst/>
              <a:rect l="l" t="t" r="r" b="b"/>
              <a:pathLst>
                <a:path w="1" h="1" extrusionOk="0">
                  <a:moveTo>
                    <a:pt x="1" y="0"/>
                  </a:moveTo>
                  <a:lnTo>
                    <a:pt x="1" y="0"/>
                  </a:lnTo>
                  <a:lnTo>
                    <a:pt x="1" y="0"/>
                  </a:lnTo>
                  <a:lnTo>
                    <a:pt x="1" y="0"/>
                  </a:lnTo>
                  <a:lnTo>
                    <a:pt x="1" y="0"/>
                  </a:lnTo>
                  <a:lnTo>
                    <a:pt x="1" y="0"/>
                  </a:lnTo>
                  <a:close/>
                  <a:moveTo>
                    <a:pt x="1" y="0"/>
                  </a:moveTo>
                  <a:lnTo>
                    <a:pt x="1" y="0"/>
                  </a:lnTo>
                  <a:close/>
                </a:path>
              </a:pathLst>
            </a:custGeom>
            <a:solidFill>
              <a:srgbClr val="181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 name="Google Shape;10534;p62"/>
            <p:cNvSpPr/>
            <p:nvPr/>
          </p:nvSpPr>
          <p:spPr>
            <a:xfrm flipH="1">
              <a:off x="7573871" y="2601117"/>
              <a:ext cx="234522" cy="143713"/>
            </a:xfrm>
            <a:custGeom>
              <a:avLst/>
              <a:gdLst/>
              <a:ahLst/>
              <a:cxnLst/>
              <a:rect l="l" t="t" r="r" b="b"/>
              <a:pathLst>
                <a:path w="8600" h="5270" extrusionOk="0">
                  <a:moveTo>
                    <a:pt x="6239" y="0"/>
                  </a:moveTo>
                  <a:cubicBezTo>
                    <a:pt x="5438" y="0"/>
                    <a:pt x="2804" y="801"/>
                    <a:pt x="0" y="1771"/>
                  </a:cubicBezTo>
                  <a:cubicBezTo>
                    <a:pt x="2909" y="2993"/>
                    <a:pt x="5796" y="4131"/>
                    <a:pt x="8599" y="5269"/>
                  </a:cubicBezTo>
                  <a:cubicBezTo>
                    <a:pt x="7461" y="2213"/>
                    <a:pt x="6682" y="190"/>
                    <a:pt x="64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 name="Google Shape;10535;p62"/>
            <p:cNvSpPr/>
            <p:nvPr/>
          </p:nvSpPr>
          <p:spPr>
            <a:xfrm flipH="1">
              <a:off x="7504332" y="3008613"/>
              <a:ext cx="248893" cy="146004"/>
            </a:xfrm>
            <a:custGeom>
              <a:avLst/>
              <a:gdLst/>
              <a:ahLst/>
              <a:cxnLst/>
              <a:rect l="l" t="t" r="r" b="b"/>
              <a:pathLst>
                <a:path w="9127" h="5354" extrusionOk="0">
                  <a:moveTo>
                    <a:pt x="6935" y="2445"/>
                  </a:moveTo>
                  <a:cubicBezTo>
                    <a:pt x="6935" y="2635"/>
                    <a:pt x="7103" y="2803"/>
                    <a:pt x="7293" y="2888"/>
                  </a:cubicBezTo>
                  <a:cubicBezTo>
                    <a:pt x="7546" y="3077"/>
                    <a:pt x="8073" y="3246"/>
                    <a:pt x="9042" y="3246"/>
                  </a:cubicBezTo>
                  <a:lnTo>
                    <a:pt x="9127" y="3246"/>
                  </a:lnTo>
                  <a:cubicBezTo>
                    <a:pt x="8431" y="2972"/>
                    <a:pt x="7736" y="2719"/>
                    <a:pt x="6935" y="2445"/>
                  </a:cubicBezTo>
                  <a:close/>
                  <a:moveTo>
                    <a:pt x="1" y="0"/>
                  </a:moveTo>
                  <a:lnTo>
                    <a:pt x="1" y="0"/>
                  </a:lnTo>
                  <a:cubicBezTo>
                    <a:pt x="169" y="970"/>
                    <a:pt x="359" y="2023"/>
                    <a:pt x="528" y="2972"/>
                  </a:cubicBezTo>
                  <a:cubicBezTo>
                    <a:pt x="2720" y="3773"/>
                    <a:pt x="4911" y="4553"/>
                    <a:pt x="7019" y="5353"/>
                  </a:cubicBezTo>
                  <a:cubicBezTo>
                    <a:pt x="7293" y="5185"/>
                    <a:pt x="7462" y="5079"/>
                    <a:pt x="7630" y="4995"/>
                  </a:cubicBezTo>
                  <a:cubicBezTo>
                    <a:pt x="8073" y="4742"/>
                    <a:pt x="8515" y="4468"/>
                    <a:pt x="9042" y="4215"/>
                  </a:cubicBezTo>
                  <a:cubicBezTo>
                    <a:pt x="7989" y="4215"/>
                    <a:pt x="7209" y="4026"/>
                    <a:pt x="6766" y="3773"/>
                  </a:cubicBezTo>
                  <a:cubicBezTo>
                    <a:pt x="6324" y="3414"/>
                    <a:pt x="5965" y="3077"/>
                    <a:pt x="5965" y="2550"/>
                  </a:cubicBezTo>
                  <a:lnTo>
                    <a:pt x="5965" y="2276"/>
                  </a:lnTo>
                  <a:lnTo>
                    <a:pt x="5965" y="2108"/>
                  </a:lnTo>
                  <a:cubicBezTo>
                    <a:pt x="3942" y="1391"/>
                    <a:pt x="2024" y="696"/>
                    <a:pt x="1" y="0"/>
                  </a:cubicBezTo>
                  <a:close/>
                </a:path>
              </a:pathLst>
            </a:custGeom>
            <a:solidFill>
              <a:srgbClr val="C41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 name="Google Shape;10536;p62"/>
            <p:cNvSpPr/>
            <p:nvPr/>
          </p:nvSpPr>
          <p:spPr>
            <a:xfrm flipH="1">
              <a:off x="7626175" y="3193094"/>
              <a:ext cx="93700" cy="102917"/>
            </a:xfrm>
            <a:custGeom>
              <a:avLst/>
              <a:gdLst/>
              <a:ahLst/>
              <a:cxnLst/>
              <a:rect l="l" t="t" r="r" b="b"/>
              <a:pathLst>
                <a:path w="3436" h="3774" extrusionOk="0">
                  <a:moveTo>
                    <a:pt x="0" y="1"/>
                  </a:moveTo>
                  <a:lnTo>
                    <a:pt x="0" y="1"/>
                  </a:lnTo>
                  <a:cubicBezTo>
                    <a:pt x="190" y="949"/>
                    <a:pt x="358" y="1919"/>
                    <a:pt x="527" y="2888"/>
                  </a:cubicBezTo>
                  <a:cubicBezTo>
                    <a:pt x="1497" y="3246"/>
                    <a:pt x="2466" y="3499"/>
                    <a:pt x="3436" y="3773"/>
                  </a:cubicBezTo>
                  <a:cubicBezTo>
                    <a:pt x="2466" y="2361"/>
                    <a:pt x="1855" y="1392"/>
                    <a:pt x="1855" y="1223"/>
                  </a:cubicBezTo>
                  <a:lnTo>
                    <a:pt x="1855" y="1139"/>
                  </a:lnTo>
                  <a:cubicBezTo>
                    <a:pt x="1939" y="1054"/>
                    <a:pt x="2023" y="865"/>
                    <a:pt x="2382" y="696"/>
                  </a:cubicBezTo>
                  <a:cubicBezTo>
                    <a:pt x="1581" y="422"/>
                    <a:pt x="801" y="169"/>
                    <a:pt x="0" y="1"/>
                  </a:cubicBezTo>
                  <a:close/>
                </a:path>
              </a:pathLst>
            </a:custGeom>
            <a:solidFill>
              <a:srgbClr val="C41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 name="Google Shape;10537;p62"/>
            <p:cNvSpPr/>
            <p:nvPr/>
          </p:nvSpPr>
          <p:spPr>
            <a:xfrm flipH="1">
              <a:off x="7422713" y="3396556"/>
              <a:ext cx="258656" cy="270737"/>
            </a:xfrm>
            <a:custGeom>
              <a:avLst/>
              <a:gdLst/>
              <a:ahLst/>
              <a:cxnLst/>
              <a:rect l="l" t="t" r="r" b="b"/>
              <a:pathLst>
                <a:path w="9485" h="9928" extrusionOk="0">
                  <a:moveTo>
                    <a:pt x="0" y="1"/>
                  </a:moveTo>
                  <a:lnTo>
                    <a:pt x="0" y="1"/>
                  </a:lnTo>
                  <a:cubicBezTo>
                    <a:pt x="253" y="1054"/>
                    <a:pt x="443" y="2024"/>
                    <a:pt x="611" y="3078"/>
                  </a:cubicBezTo>
                  <a:cubicBezTo>
                    <a:pt x="3604" y="4131"/>
                    <a:pt x="6576" y="5080"/>
                    <a:pt x="9485" y="6134"/>
                  </a:cubicBezTo>
                  <a:cubicBezTo>
                    <a:pt x="8515" y="4911"/>
                    <a:pt x="7461" y="3605"/>
                    <a:pt x="6407" y="2277"/>
                  </a:cubicBezTo>
                  <a:cubicBezTo>
                    <a:pt x="4300" y="1497"/>
                    <a:pt x="2192" y="780"/>
                    <a:pt x="0" y="1"/>
                  </a:cubicBezTo>
                  <a:close/>
                  <a:moveTo>
                    <a:pt x="1138" y="5607"/>
                  </a:moveTo>
                  <a:cubicBezTo>
                    <a:pt x="1412" y="6661"/>
                    <a:pt x="1581" y="7714"/>
                    <a:pt x="1834" y="8768"/>
                  </a:cubicBezTo>
                  <a:cubicBezTo>
                    <a:pt x="2888" y="9126"/>
                    <a:pt x="3857" y="9569"/>
                    <a:pt x="4911" y="9927"/>
                  </a:cubicBezTo>
                  <a:cubicBezTo>
                    <a:pt x="6154" y="9569"/>
                    <a:pt x="7461" y="9126"/>
                    <a:pt x="8958" y="8684"/>
                  </a:cubicBezTo>
                  <a:cubicBezTo>
                    <a:pt x="6407" y="7630"/>
                    <a:pt x="3773" y="6661"/>
                    <a:pt x="1138" y="5607"/>
                  </a:cubicBezTo>
                  <a:close/>
                </a:path>
              </a:pathLst>
            </a:custGeom>
            <a:solidFill>
              <a:srgbClr val="C41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 name="Google Shape;10538;p62"/>
            <p:cNvSpPr/>
            <p:nvPr/>
          </p:nvSpPr>
          <p:spPr>
            <a:xfrm flipH="1">
              <a:off x="7504332" y="2733295"/>
              <a:ext cx="294298" cy="191435"/>
            </a:xfrm>
            <a:custGeom>
              <a:avLst/>
              <a:gdLst/>
              <a:ahLst/>
              <a:cxnLst/>
              <a:rect l="l" t="t" r="r" b="b"/>
              <a:pathLst>
                <a:path w="10792" h="7020" extrusionOk="0">
                  <a:moveTo>
                    <a:pt x="1" y="1"/>
                  </a:moveTo>
                  <a:cubicBezTo>
                    <a:pt x="169" y="949"/>
                    <a:pt x="254" y="2003"/>
                    <a:pt x="443" y="2972"/>
                  </a:cubicBezTo>
                  <a:cubicBezTo>
                    <a:pt x="2888" y="4026"/>
                    <a:pt x="5270" y="4996"/>
                    <a:pt x="7630" y="5881"/>
                  </a:cubicBezTo>
                  <a:cubicBezTo>
                    <a:pt x="7630" y="5523"/>
                    <a:pt x="7820" y="5080"/>
                    <a:pt x="7989" y="4743"/>
                  </a:cubicBezTo>
                  <a:cubicBezTo>
                    <a:pt x="8347" y="4216"/>
                    <a:pt x="8768" y="3858"/>
                    <a:pt x="9295" y="3689"/>
                  </a:cubicBezTo>
                  <a:cubicBezTo>
                    <a:pt x="6134" y="2446"/>
                    <a:pt x="3078" y="1223"/>
                    <a:pt x="1" y="1"/>
                  </a:cubicBezTo>
                  <a:close/>
                  <a:moveTo>
                    <a:pt x="9822" y="4469"/>
                  </a:moveTo>
                  <a:cubicBezTo>
                    <a:pt x="9485" y="4553"/>
                    <a:pt x="9211" y="4827"/>
                    <a:pt x="8958" y="5164"/>
                  </a:cubicBezTo>
                  <a:lnTo>
                    <a:pt x="8874" y="5270"/>
                  </a:lnTo>
                  <a:cubicBezTo>
                    <a:pt x="8684" y="5607"/>
                    <a:pt x="8600" y="5881"/>
                    <a:pt x="8684" y="6218"/>
                  </a:cubicBezTo>
                  <a:cubicBezTo>
                    <a:pt x="8684" y="6218"/>
                    <a:pt x="8768" y="6218"/>
                    <a:pt x="8768" y="6324"/>
                  </a:cubicBezTo>
                  <a:cubicBezTo>
                    <a:pt x="9401" y="6576"/>
                    <a:pt x="10096" y="6745"/>
                    <a:pt x="10792" y="7019"/>
                  </a:cubicBezTo>
                  <a:cubicBezTo>
                    <a:pt x="10454" y="6134"/>
                    <a:pt x="10180" y="5354"/>
                    <a:pt x="9822" y="44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 name="Google Shape;10539;p62"/>
            <p:cNvSpPr/>
            <p:nvPr/>
          </p:nvSpPr>
          <p:spPr>
            <a:xfrm flipH="1">
              <a:off x="7444557" y="2900542"/>
              <a:ext cx="327622" cy="196589"/>
            </a:xfrm>
            <a:custGeom>
              <a:avLst/>
              <a:gdLst/>
              <a:ahLst/>
              <a:cxnLst/>
              <a:rect l="l" t="t" r="r" b="b"/>
              <a:pathLst>
                <a:path w="12014" h="7209" extrusionOk="0">
                  <a:moveTo>
                    <a:pt x="0" y="1"/>
                  </a:moveTo>
                  <a:cubicBezTo>
                    <a:pt x="253" y="1329"/>
                    <a:pt x="422" y="2635"/>
                    <a:pt x="696" y="3963"/>
                  </a:cubicBezTo>
                  <a:cubicBezTo>
                    <a:pt x="2719" y="4659"/>
                    <a:pt x="4637" y="5354"/>
                    <a:pt x="6660" y="6071"/>
                  </a:cubicBezTo>
                  <a:cubicBezTo>
                    <a:pt x="6660" y="5797"/>
                    <a:pt x="6850" y="5544"/>
                    <a:pt x="7019" y="5270"/>
                  </a:cubicBezTo>
                  <a:cubicBezTo>
                    <a:pt x="7630" y="4659"/>
                    <a:pt x="8768" y="4490"/>
                    <a:pt x="10180" y="4490"/>
                  </a:cubicBezTo>
                  <a:cubicBezTo>
                    <a:pt x="10538" y="4490"/>
                    <a:pt x="10791" y="4490"/>
                    <a:pt x="11149" y="4574"/>
                  </a:cubicBezTo>
                  <a:cubicBezTo>
                    <a:pt x="11149" y="4406"/>
                    <a:pt x="11065" y="4300"/>
                    <a:pt x="11065" y="4216"/>
                  </a:cubicBezTo>
                  <a:cubicBezTo>
                    <a:pt x="9126" y="3521"/>
                    <a:pt x="7271" y="2825"/>
                    <a:pt x="5354" y="2108"/>
                  </a:cubicBezTo>
                  <a:cubicBezTo>
                    <a:pt x="3583" y="1413"/>
                    <a:pt x="1750" y="717"/>
                    <a:pt x="0" y="1"/>
                  </a:cubicBezTo>
                  <a:close/>
                  <a:moveTo>
                    <a:pt x="10180" y="5544"/>
                  </a:moveTo>
                  <a:cubicBezTo>
                    <a:pt x="9042" y="5544"/>
                    <a:pt x="8072" y="5628"/>
                    <a:pt x="7714" y="5986"/>
                  </a:cubicBezTo>
                  <a:cubicBezTo>
                    <a:pt x="7714" y="6071"/>
                    <a:pt x="7630" y="6155"/>
                    <a:pt x="7630" y="6239"/>
                  </a:cubicBezTo>
                  <a:lnTo>
                    <a:pt x="7630" y="6324"/>
                  </a:lnTo>
                  <a:lnTo>
                    <a:pt x="7630" y="6408"/>
                  </a:lnTo>
                  <a:cubicBezTo>
                    <a:pt x="8431" y="6682"/>
                    <a:pt x="9126" y="6935"/>
                    <a:pt x="9822" y="7209"/>
                  </a:cubicBezTo>
                  <a:lnTo>
                    <a:pt x="9906" y="7209"/>
                  </a:lnTo>
                  <a:cubicBezTo>
                    <a:pt x="10433" y="7209"/>
                    <a:pt x="11149" y="7125"/>
                    <a:pt x="12014" y="6935"/>
                  </a:cubicBezTo>
                  <a:cubicBezTo>
                    <a:pt x="11929" y="6682"/>
                    <a:pt x="11845" y="6408"/>
                    <a:pt x="11761" y="6155"/>
                  </a:cubicBezTo>
                  <a:cubicBezTo>
                    <a:pt x="11676" y="5986"/>
                    <a:pt x="11592" y="5797"/>
                    <a:pt x="11592" y="55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 name="Google Shape;10540;p62"/>
            <p:cNvSpPr/>
            <p:nvPr/>
          </p:nvSpPr>
          <p:spPr>
            <a:xfrm flipH="1">
              <a:off x="7561790" y="3089632"/>
              <a:ext cx="177064" cy="122470"/>
            </a:xfrm>
            <a:custGeom>
              <a:avLst/>
              <a:gdLst/>
              <a:ahLst/>
              <a:cxnLst/>
              <a:rect l="l" t="t" r="r" b="b"/>
              <a:pathLst>
                <a:path w="6493" h="4491" extrusionOk="0">
                  <a:moveTo>
                    <a:pt x="1" y="1"/>
                  </a:moveTo>
                  <a:cubicBezTo>
                    <a:pt x="169" y="1244"/>
                    <a:pt x="443" y="2551"/>
                    <a:pt x="696" y="3795"/>
                  </a:cubicBezTo>
                  <a:cubicBezTo>
                    <a:pt x="1497" y="3963"/>
                    <a:pt x="2277" y="4216"/>
                    <a:pt x="3078" y="4490"/>
                  </a:cubicBezTo>
                  <a:cubicBezTo>
                    <a:pt x="3689" y="3963"/>
                    <a:pt x="4911" y="3268"/>
                    <a:pt x="6492" y="2382"/>
                  </a:cubicBezTo>
                  <a:cubicBezTo>
                    <a:pt x="4384" y="1582"/>
                    <a:pt x="2193" y="80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 name="Google Shape;10541;p62"/>
            <p:cNvSpPr/>
            <p:nvPr/>
          </p:nvSpPr>
          <p:spPr>
            <a:xfrm flipH="1">
              <a:off x="7506623" y="3271850"/>
              <a:ext cx="198880" cy="186799"/>
            </a:xfrm>
            <a:custGeom>
              <a:avLst/>
              <a:gdLst/>
              <a:ahLst/>
              <a:cxnLst/>
              <a:rect l="l" t="t" r="r" b="b"/>
              <a:pathLst>
                <a:path w="7293" h="6850" extrusionOk="0">
                  <a:moveTo>
                    <a:pt x="0" y="0"/>
                  </a:moveTo>
                  <a:lnTo>
                    <a:pt x="0" y="0"/>
                  </a:lnTo>
                  <a:cubicBezTo>
                    <a:pt x="274" y="1581"/>
                    <a:pt x="611" y="3077"/>
                    <a:pt x="885" y="4574"/>
                  </a:cubicBezTo>
                  <a:cubicBezTo>
                    <a:pt x="3077" y="5353"/>
                    <a:pt x="5185" y="6070"/>
                    <a:pt x="7292" y="6850"/>
                  </a:cubicBezTo>
                  <a:cubicBezTo>
                    <a:pt x="5627" y="4658"/>
                    <a:pt x="4047" y="2466"/>
                    <a:pt x="2909" y="885"/>
                  </a:cubicBezTo>
                  <a:cubicBezTo>
                    <a:pt x="1939" y="611"/>
                    <a:pt x="970" y="35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 name="Google Shape;10542;p62"/>
            <p:cNvSpPr/>
            <p:nvPr/>
          </p:nvSpPr>
          <p:spPr>
            <a:xfrm flipH="1">
              <a:off x="7887121" y="2781017"/>
              <a:ext cx="117834" cy="258656"/>
            </a:xfrm>
            <a:custGeom>
              <a:avLst/>
              <a:gdLst/>
              <a:ahLst/>
              <a:cxnLst/>
              <a:rect l="l" t="t" r="r" b="b"/>
              <a:pathLst>
                <a:path w="4321" h="9485" extrusionOk="0">
                  <a:moveTo>
                    <a:pt x="633" y="0"/>
                  </a:moveTo>
                  <a:cubicBezTo>
                    <a:pt x="274" y="0"/>
                    <a:pt x="0" y="253"/>
                    <a:pt x="106" y="611"/>
                  </a:cubicBezTo>
                  <a:cubicBezTo>
                    <a:pt x="106" y="696"/>
                    <a:pt x="106" y="780"/>
                    <a:pt x="190" y="885"/>
                  </a:cubicBezTo>
                  <a:cubicBezTo>
                    <a:pt x="527" y="1054"/>
                    <a:pt x="970" y="1222"/>
                    <a:pt x="1328" y="1412"/>
                  </a:cubicBezTo>
                  <a:cubicBezTo>
                    <a:pt x="1244" y="1054"/>
                    <a:pt x="1160" y="696"/>
                    <a:pt x="1054" y="358"/>
                  </a:cubicBezTo>
                  <a:cubicBezTo>
                    <a:pt x="970" y="169"/>
                    <a:pt x="801" y="0"/>
                    <a:pt x="633" y="0"/>
                  </a:cubicBezTo>
                  <a:close/>
                  <a:moveTo>
                    <a:pt x="1771" y="5796"/>
                  </a:moveTo>
                  <a:cubicBezTo>
                    <a:pt x="2213" y="6934"/>
                    <a:pt x="2635" y="7988"/>
                    <a:pt x="3078" y="9042"/>
                  </a:cubicBezTo>
                  <a:cubicBezTo>
                    <a:pt x="3520" y="9210"/>
                    <a:pt x="3878" y="9316"/>
                    <a:pt x="4321" y="9484"/>
                  </a:cubicBezTo>
                  <a:lnTo>
                    <a:pt x="4321" y="9400"/>
                  </a:lnTo>
                  <a:cubicBezTo>
                    <a:pt x="3878" y="8346"/>
                    <a:pt x="3436" y="7292"/>
                    <a:pt x="2993" y="6239"/>
                  </a:cubicBezTo>
                  <a:cubicBezTo>
                    <a:pt x="2635" y="6049"/>
                    <a:pt x="2213" y="5965"/>
                    <a:pt x="1771" y="57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 name="Google Shape;10543;p62"/>
            <p:cNvSpPr/>
            <p:nvPr/>
          </p:nvSpPr>
          <p:spPr>
            <a:xfrm flipH="1">
              <a:off x="7923309" y="2805151"/>
              <a:ext cx="76465" cy="146004"/>
            </a:xfrm>
            <a:custGeom>
              <a:avLst/>
              <a:gdLst/>
              <a:ahLst/>
              <a:cxnLst/>
              <a:rect l="l" t="t" r="r" b="b"/>
              <a:pathLst>
                <a:path w="2804" h="5354" extrusionOk="0">
                  <a:moveTo>
                    <a:pt x="0" y="0"/>
                  </a:moveTo>
                  <a:lnTo>
                    <a:pt x="0" y="0"/>
                  </a:lnTo>
                  <a:cubicBezTo>
                    <a:pt x="443" y="1665"/>
                    <a:pt x="1054" y="3330"/>
                    <a:pt x="1581" y="4911"/>
                  </a:cubicBezTo>
                  <a:cubicBezTo>
                    <a:pt x="2023" y="5080"/>
                    <a:pt x="2445" y="5164"/>
                    <a:pt x="2803" y="5354"/>
                  </a:cubicBezTo>
                  <a:cubicBezTo>
                    <a:pt x="2192" y="3773"/>
                    <a:pt x="1665" y="2108"/>
                    <a:pt x="1138" y="527"/>
                  </a:cubicBezTo>
                  <a:cubicBezTo>
                    <a:pt x="780" y="337"/>
                    <a:pt x="337" y="16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 name="Google Shape;10544;p62"/>
            <p:cNvSpPr/>
            <p:nvPr/>
          </p:nvSpPr>
          <p:spPr>
            <a:xfrm flipH="1">
              <a:off x="7882513" y="3027565"/>
              <a:ext cx="38533" cy="31061"/>
            </a:xfrm>
            <a:custGeom>
              <a:avLst/>
              <a:gdLst/>
              <a:ahLst/>
              <a:cxnLst/>
              <a:rect l="l" t="t" r="r" b="b"/>
              <a:pathLst>
                <a:path w="1413" h="1139" extrusionOk="0">
                  <a:moveTo>
                    <a:pt x="1" y="1"/>
                  </a:moveTo>
                  <a:lnTo>
                    <a:pt x="1" y="1"/>
                  </a:lnTo>
                  <a:cubicBezTo>
                    <a:pt x="85" y="359"/>
                    <a:pt x="275" y="612"/>
                    <a:pt x="359" y="886"/>
                  </a:cubicBezTo>
                  <a:cubicBezTo>
                    <a:pt x="443" y="1054"/>
                    <a:pt x="612" y="1139"/>
                    <a:pt x="717" y="1139"/>
                  </a:cubicBezTo>
                  <a:cubicBezTo>
                    <a:pt x="1054" y="1139"/>
                    <a:pt x="1413" y="802"/>
                    <a:pt x="1244" y="443"/>
                  </a:cubicBezTo>
                  <a:cubicBezTo>
                    <a:pt x="801" y="275"/>
                    <a:pt x="443" y="16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 name="Google Shape;10545;p62"/>
            <p:cNvSpPr/>
            <p:nvPr/>
          </p:nvSpPr>
          <p:spPr>
            <a:xfrm flipH="1">
              <a:off x="7818128" y="3144826"/>
              <a:ext cx="54649" cy="55194"/>
            </a:xfrm>
            <a:custGeom>
              <a:avLst/>
              <a:gdLst/>
              <a:ahLst/>
              <a:cxnLst/>
              <a:rect l="l" t="t" r="r" b="b"/>
              <a:pathLst>
                <a:path w="2004" h="2024" extrusionOk="0">
                  <a:moveTo>
                    <a:pt x="1" y="0"/>
                  </a:moveTo>
                  <a:lnTo>
                    <a:pt x="1" y="0"/>
                  </a:lnTo>
                  <a:cubicBezTo>
                    <a:pt x="338" y="611"/>
                    <a:pt x="612" y="1244"/>
                    <a:pt x="865" y="1771"/>
                  </a:cubicBezTo>
                  <a:cubicBezTo>
                    <a:pt x="1055" y="1939"/>
                    <a:pt x="1139" y="2023"/>
                    <a:pt x="1308" y="2023"/>
                  </a:cubicBezTo>
                  <a:cubicBezTo>
                    <a:pt x="1666" y="2023"/>
                    <a:pt x="2003" y="1665"/>
                    <a:pt x="1750" y="1328"/>
                  </a:cubicBezTo>
                  <a:cubicBezTo>
                    <a:pt x="1666" y="970"/>
                    <a:pt x="1476" y="717"/>
                    <a:pt x="1308" y="443"/>
                  </a:cubicBezTo>
                  <a:cubicBezTo>
                    <a:pt x="865" y="274"/>
                    <a:pt x="422" y="19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 name="Google Shape;10546;p62"/>
            <p:cNvSpPr/>
            <p:nvPr/>
          </p:nvSpPr>
          <p:spPr>
            <a:xfrm flipH="1">
              <a:off x="7837108" y="3082733"/>
              <a:ext cx="59803" cy="74174"/>
            </a:xfrm>
            <a:custGeom>
              <a:avLst/>
              <a:gdLst/>
              <a:ahLst/>
              <a:cxnLst/>
              <a:rect l="l" t="t" r="r" b="b"/>
              <a:pathLst>
                <a:path w="2193" h="2720" extrusionOk="0">
                  <a:moveTo>
                    <a:pt x="612" y="1"/>
                  </a:moveTo>
                  <a:cubicBezTo>
                    <a:pt x="359" y="1"/>
                    <a:pt x="1" y="254"/>
                    <a:pt x="169" y="612"/>
                  </a:cubicBezTo>
                  <a:cubicBezTo>
                    <a:pt x="443" y="1223"/>
                    <a:pt x="612" y="1750"/>
                    <a:pt x="886" y="2277"/>
                  </a:cubicBezTo>
                  <a:cubicBezTo>
                    <a:pt x="1307" y="2467"/>
                    <a:pt x="1750" y="2551"/>
                    <a:pt x="2193" y="2720"/>
                  </a:cubicBezTo>
                  <a:cubicBezTo>
                    <a:pt x="1834" y="1940"/>
                    <a:pt x="1497" y="1139"/>
                    <a:pt x="1139" y="359"/>
                  </a:cubicBezTo>
                  <a:cubicBezTo>
                    <a:pt x="1055" y="85"/>
                    <a:pt x="886" y="1"/>
                    <a:pt x="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 name="Google Shape;10547;p62"/>
            <p:cNvSpPr/>
            <p:nvPr/>
          </p:nvSpPr>
          <p:spPr>
            <a:xfrm flipH="1">
              <a:off x="7619275" y="3612098"/>
              <a:ext cx="71884" cy="90836"/>
            </a:xfrm>
            <a:custGeom>
              <a:avLst/>
              <a:gdLst/>
              <a:ahLst/>
              <a:cxnLst/>
              <a:rect l="l" t="t" r="r" b="b"/>
              <a:pathLst>
                <a:path w="2636" h="3331" extrusionOk="0">
                  <a:moveTo>
                    <a:pt x="1" y="0"/>
                  </a:moveTo>
                  <a:cubicBezTo>
                    <a:pt x="528" y="1222"/>
                    <a:pt x="1139" y="2361"/>
                    <a:pt x="1582" y="3330"/>
                  </a:cubicBezTo>
                  <a:cubicBezTo>
                    <a:pt x="1940" y="3246"/>
                    <a:pt x="2298" y="3077"/>
                    <a:pt x="2635" y="2972"/>
                  </a:cubicBezTo>
                  <a:cubicBezTo>
                    <a:pt x="2467" y="2276"/>
                    <a:pt x="2383" y="1581"/>
                    <a:pt x="2193" y="864"/>
                  </a:cubicBezTo>
                  <a:cubicBezTo>
                    <a:pt x="1497" y="611"/>
                    <a:pt x="718" y="2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 name="Google Shape;10548;p62"/>
            <p:cNvSpPr/>
            <p:nvPr/>
          </p:nvSpPr>
          <p:spPr>
            <a:xfrm flipH="1">
              <a:off x="7547446" y="3635659"/>
              <a:ext cx="83937" cy="57485"/>
            </a:xfrm>
            <a:custGeom>
              <a:avLst/>
              <a:gdLst/>
              <a:ahLst/>
              <a:cxnLst/>
              <a:rect l="l" t="t" r="r" b="b"/>
              <a:pathLst>
                <a:path w="3078" h="2108" extrusionOk="0">
                  <a:moveTo>
                    <a:pt x="1" y="0"/>
                  </a:moveTo>
                  <a:cubicBezTo>
                    <a:pt x="191" y="717"/>
                    <a:pt x="275" y="1412"/>
                    <a:pt x="443" y="2108"/>
                  </a:cubicBezTo>
                  <a:cubicBezTo>
                    <a:pt x="1244" y="1771"/>
                    <a:pt x="2108" y="1497"/>
                    <a:pt x="3078" y="1159"/>
                  </a:cubicBezTo>
                  <a:cubicBezTo>
                    <a:pt x="2024" y="801"/>
                    <a:pt x="1055" y="35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 name="Google Shape;10549;p62"/>
            <p:cNvSpPr/>
            <p:nvPr/>
          </p:nvSpPr>
          <p:spPr>
            <a:xfrm flipH="1">
              <a:off x="7650309" y="3444251"/>
              <a:ext cx="117288" cy="105208"/>
            </a:xfrm>
            <a:custGeom>
              <a:avLst/>
              <a:gdLst/>
              <a:ahLst/>
              <a:cxnLst/>
              <a:rect l="l" t="t" r="r" b="b"/>
              <a:pathLst>
                <a:path w="4301" h="3858" extrusionOk="0">
                  <a:moveTo>
                    <a:pt x="1" y="1"/>
                  </a:moveTo>
                  <a:cubicBezTo>
                    <a:pt x="359" y="886"/>
                    <a:pt x="781" y="1750"/>
                    <a:pt x="1139" y="2635"/>
                  </a:cubicBezTo>
                  <a:cubicBezTo>
                    <a:pt x="1413" y="2720"/>
                    <a:pt x="1666" y="2804"/>
                    <a:pt x="1940" y="2909"/>
                  </a:cubicBezTo>
                  <a:cubicBezTo>
                    <a:pt x="2720" y="3247"/>
                    <a:pt x="3521" y="3605"/>
                    <a:pt x="4300" y="3858"/>
                  </a:cubicBezTo>
                  <a:cubicBezTo>
                    <a:pt x="4132" y="2994"/>
                    <a:pt x="3942" y="2193"/>
                    <a:pt x="3773" y="1329"/>
                  </a:cubicBezTo>
                  <a:cubicBezTo>
                    <a:pt x="2551" y="886"/>
                    <a:pt x="1223" y="44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 name="Google Shape;10550;p62"/>
            <p:cNvSpPr/>
            <p:nvPr/>
          </p:nvSpPr>
          <p:spPr>
            <a:xfrm flipH="1">
              <a:off x="7379599" y="3480465"/>
              <a:ext cx="285108" cy="152903"/>
            </a:xfrm>
            <a:custGeom>
              <a:avLst/>
              <a:gdLst/>
              <a:ahLst/>
              <a:cxnLst/>
              <a:rect l="l" t="t" r="r" b="b"/>
              <a:pathLst>
                <a:path w="10455" h="5607" extrusionOk="0">
                  <a:moveTo>
                    <a:pt x="0" y="1"/>
                  </a:moveTo>
                  <a:lnTo>
                    <a:pt x="0" y="1"/>
                  </a:lnTo>
                  <a:cubicBezTo>
                    <a:pt x="169" y="865"/>
                    <a:pt x="359" y="1666"/>
                    <a:pt x="527" y="2530"/>
                  </a:cubicBezTo>
                  <a:cubicBezTo>
                    <a:pt x="3162" y="3584"/>
                    <a:pt x="5796" y="4553"/>
                    <a:pt x="8347" y="5607"/>
                  </a:cubicBezTo>
                  <a:cubicBezTo>
                    <a:pt x="9042" y="5354"/>
                    <a:pt x="9759" y="5164"/>
                    <a:pt x="10454" y="4996"/>
                  </a:cubicBezTo>
                  <a:cubicBezTo>
                    <a:pt x="9927" y="4384"/>
                    <a:pt x="9400" y="3773"/>
                    <a:pt x="8874" y="3057"/>
                  </a:cubicBezTo>
                  <a:cubicBezTo>
                    <a:pt x="5965" y="2003"/>
                    <a:pt x="2993" y="105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 name="Google Shape;10551;p62"/>
            <p:cNvSpPr/>
            <p:nvPr/>
          </p:nvSpPr>
          <p:spPr>
            <a:xfrm flipH="1">
              <a:off x="7008318" y="2681373"/>
              <a:ext cx="584560" cy="442210"/>
            </a:xfrm>
            <a:custGeom>
              <a:avLst/>
              <a:gdLst/>
              <a:ahLst/>
              <a:cxnLst/>
              <a:rect l="l" t="t" r="r" b="b"/>
              <a:pathLst>
                <a:path w="21436" h="16216" extrusionOk="0">
                  <a:moveTo>
                    <a:pt x="2635" y="6373"/>
                  </a:moveTo>
                  <a:cubicBezTo>
                    <a:pt x="4659" y="6373"/>
                    <a:pt x="7736" y="9808"/>
                    <a:pt x="9401" y="11642"/>
                  </a:cubicBezTo>
                  <a:cubicBezTo>
                    <a:pt x="9759" y="12084"/>
                    <a:pt x="10096" y="12337"/>
                    <a:pt x="10286" y="12611"/>
                  </a:cubicBezTo>
                  <a:cubicBezTo>
                    <a:pt x="9844" y="12443"/>
                    <a:pt x="9232" y="12169"/>
                    <a:pt x="8263" y="11916"/>
                  </a:cubicBezTo>
                  <a:cubicBezTo>
                    <a:pt x="5797" y="11031"/>
                    <a:pt x="1750" y="9703"/>
                    <a:pt x="1139" y="8122"/>
                  </a:cubicBezTo>
                  <a:cubicBezTo>
                    <a:pt x="1055" y="7785"/>
                    <a:pt x="1139" y="7511"/>
                    <a:pt x="1329" y="7174"/>
                  </a:cubicBezTo>
                  <a:cubicBezTo>
                    <a:pt x="1666" y="6647"/>
                    <a:pt x="2024" y="6373"/>
                    <a:pt x="2551" y="6373"/>
                  </a:cubicBezTo>
                  <a:close/>
                  <a:moveTo>
                    <a:pt x="12586" y="999"/>
                  </a:moveTo>
                  <a:cubicBezTo>
                    <a:pt x="13200" y="999"/>
                    <a:pt x="13675" y="1177"/>
                    <a:pt x="13974" y="1546"/>
                  </a:cubicBezTo>
                  <a:cubicBezTo>
                    <a:pt x="15197" y="3043"/>
                    <a:pt x="13532" y="7595"/>
                    <a:pt x="12647" y="10061"/>
                  </a:cubicBezTo>
                  <a:cubicBezTo>
                    <a:pt x="12035" y="11726"/>
                    <a:pt x="11951" y="12084"/>
                    <a:pt x="12120" y="12443"/>
                  </a:cubicBezTo>
                  <a:cubicBezTo>
                    <a:pt x="12204" y="12527"/>
                    <a:pt x="12394" y="12696"/>
                    <a:pt x="12478" y="12696"/>
                  </a:cubicBezTo>
                  <a:cubicBezTo>
                    <a:pt x="12522" y="12702"/>
                    <a:pt x="12564" y="12705"/>
                    <a:pt x="12605" y="12705"/>
                  </a:cubicBezTo>
                  <a:cubicBezTo>
                    <a:pt x="13120" y="12705"/>
                    <a:pt x="13360" y="12160"/>
                    <a:pt x="14670" y="9893"/>
                  </a:cubicBezTo>
                  <a:cubicBezTo>
                    <a:pt x="15977" y="7701"/>
                    <a:pt x="18443" y="3485"/>
                    <a:pt x="19665" y="3296"/>
                  </a:cubicBezTo>
                  <a:cubicBezTo>
                    <a:pt x="19721" y="3271"/>
                    <a:pt x="19767" y="3261"/>
                    <a:pt x="19807" y="3261"/>
                  </a:cubicBezTo>
                  <a:cubicBezTo>
                    <a:pt x="19904" y="3261"/>
                    <a:pt x="19964" y="3320"/>
                    <a:pt x="20023" y="3380"/>
                  </a:cubicBezTo>
                  <a:cubicBezTo>
                    <a:pt x="20108" y="3485"/>
                    <a:pt x="20297" y="3738"/>
                    <a:pt x="20192" y="4350"/>
                  </a:cubicBezTo>
                  <a:cubicBezTo>
                    <a:pt x="19496" y="7342"/>
                    <a:pt x="12921" y="13138"/>
                    <a:pt x="11951" y="13497"/>
                  </a:cubicBezTo>
                  <a:lnTo>
                    <a:pt x="11677" y="13497"/>
                  </a:lnTo>
                  <a:cubicBezTo>
                    <a:pt x="11424" y="13581"/>
                    <a:pt x="11150" y="13665"/>
                    <a:pt x="10897" y="13749"/>
                  </a:cubicBezTo>
                  <a:cubicBezTo>
                    <a:pt x="10982" y="13665"/>
                    <a:pt x="10982" y="13665"/>
                    <a:pt x="10982" y="13581"/>
                  </a:cubicBezTo>
                  <a:cubicBezTo>
                    <a:pt x="11066" y="13497"/>
                    <a:pt x="11066" y="13391"/>
                    <a:pt x="11066" y="13307"/>
                  </a:cubicBezTo>
                  <a:cubicBezTo>
                    <a:pt x="11150" y="13307"/>
                    <a:pt x="11235" y="13391"/>
                    <a:pt x="11340" y="13391"/>
                  </a:cubicBezTo>
                  <a:cubicBezTo>
                    <a:pt x="11509" y="13391"/>
                    <a:pt x="11677" y="13307"/>
                    <a:pt x="11761" y="13223"/>
                  </a:cubicBezTo>
                  <a:cubicBezTo>
                    <a:pt x="12120" y="12864"/>
                    <a:pt x="11951" y="12443"/>
                    <a:pt x="11340" y="10862"/>
                  </a:cubicBezTo>
                  <a:cubicBezTo>
                    <a:pt x="10539" y="8480"/>
                    <a:pt x="8958" y="4181"/>
                    <a:pt x="10181" y="2158"/>
                  </a:cubicBezTo>
                  <a:cubicBezTo>
                    <a:pt x="10623" y="1546"/>
                    <a:pt x="11235" y="1188"/>
                    <a:pt x="12204" y="1020"/>
                  </a:cubicBezTo>
                  <a:cubicBezTo>
                    <a:pt x="12337" y="1006"/>
                    <a:pt x="12464" y="999"/>
                    <a:pt x="12586" y="999"/>
                  </a:cubicBezTo>
                  <a:close/>
                  <a:moveTo>
                    <a:pt x="3605" y="13581"/>
                  </a:moveTo>
                  <a:cubicBezTo>
                    <a:pt x="4912" y="13581"/>
                    <a:pt x="6492" y="13749"/>
                    <a:pt x="7652" y="13834"/>
                  </a:cubicBezTo>
                  <a:cubicBezTo>
                    <a:pt x="8600" y="13918"/>
                    <a:pt x="9317" y="14023"/>
                    <a:pt x="9844" y="14023"/>
                  </a:cubicBezTo>
                  <a:cubicBezTo>
                    <a:pt x="6529" y="14962"/>
                    <a:pt x="4466" y="15258"/>
                    <a:pt x="3188" y="15258"/>
                  </a:cubicBezTo>
                  <a:cubicBezTo>
                    <a:pt x="2199" y="15258"/>
                    <a:pt x="1680" y="15081"/>
                    <a:pt x="1413" y="14888"/>
                  </a:cubicBezTo>
                  <a:cubicBezTo>
                    <a:pt x="1223" y="14803"/>
                    <a:pt x="1055" y="14635"/>
                    <a:pt x="1055" y="14361"/>
                  </a:cubicBezTo>
                  <a:cubicBezTo>
                    <a:pt x="1055" y="14192"/>
                    <a:pt x="1055" y="14108"/>
                    <a:pt x="1139" y="14023"/>
                  </a:cubicBezTo>
                  <a:cubicBezTo>
                    <a:pt x="1497" y="13665"/>
                    <a:pt x="2467" y="13581"/>
                    <a:pt x="3605" y="13581"/>
                  </a:cubicBezTo>
                  <a:close/>
                  <a:moveTo>
                    <a:pt x="12710" y="0"/>
                  </a:moveTo>
                  <a:cubicBezTo>
                    <a:pt x="12498" y="0"/>
                    <a:pt x="12273" y="17"/>
                    <a:pt x="12035" y="50"/>
                  </a:cubicBezTo>
                  <a:cubicBezTo>
                    <a:pt x="10813" y="219"/>
                    <a:pt x="9928" y="746"/>
                    <a:pt x="9401" y="1631"/>
                  </a:cubicBezTo>
                  <a:cubicBezTo>
                    <a:pt x="7820" y="4097"/>
                    <a:pt x="9485" y="8480"/>
                    <a:pt x="10455" y="11199"/>
                  </a:cubicBezTo>
                  <a:lnTo>
                    <a:pt x="10455" y="11284"/>
                  </a:lnTo>
                  <a:lnTo>
                    <a:pt x="10181" y="11031"/>
                  </a:lnTo>
                  <a:cubicBezTo>
                    <a:pt x="8146" y="8731"/>
                    <a:pt x="5128" y="5390"/>
                    <a:pt x="2722" y="5390"/>
                  </a:cubicBezTo>
                  <a:cubicBezTo>
                    <a:pt x="2636" y="5390"/>
                    <a:pt x="2551" y="5395"/>
                    <a:pt x="2467" y="5403"/>
                  </a:cubicBezTo>
                  <a:cubicBezTo>
                    <a:pt x="1666" y="5403"/>
                    <a:pt x="970" y="5846"/>
                    <a:pt x="444" y="6647"/>
                  </a:cubicBezTo>
                  <a:cubicBezTo>
                    <a:pt x="85" y="7258"/>
                    <a:pt x="1" y="7869"/>
                    <a:pt x="275" y="8480"/>
                  </a:cubicBezTo>
                  <a:cubicBezTo>
                    <a:pt x="970" y="10504"/>
                    <a:pt x="5017" y="11810"/>
                    <a:pt x="7989" y="12864"/>
                  </a:cubicBezTo>
                  <a:lnTo>
                    <a:pt x="7820" y="12864"/>
                  </a:lnTo>
                  <a:cubicBezTo>
                    <a:pt x="6210" y="12706"/>
                    <a:pt x="4720" y="12562"/>
                    <a:pt x="3482" y="12562"/>
                  </a:cubicBezTo>
                  <a:cubicBezTo>
                    <a:pt x="2080" y="12562"/>
                    <a:pt x="1003" y="12747"/>
                    <a:pt x="444" y="13307"/>
                  </a:cubicBezTo>
                  <a:cubicBezTo>
                    <a:pt x="85" y="13665"/>
                    <a:pt x="1" y="14108"/>
                    <a:pt x="85" y="14550"/>
                  </a:cubicBezTo>
                  <a:cubicBezTo>
                    <a:pt x="85" y="15077"/>
                    <a:pt x="444" y="15414"/>
                    <a:pt x="886" y="15773"/>
                  </a:cubicBezTo>
                  <a:cubicBezTo>
                    <a:pt x="1329" y="16026"/>
                    <a:pt x="2109" y="16215"/>
                    <a:pt x="3162" y="16215"/>
                  </a:cubicBezTo>
                  <a:cubicBezTo>
                    <a:pt x="5186" y="16215"/>
                    <a:pt x="8073" y="15688"/>
                    <a:pt x="11951" y="14445"/>
                  </a:cubicBezTo>
                  <a:lnTo>
                    <a:pt x="12204" y="14445"/>
                  </a:lnTo>
                  <a:cubicBezTo>
                    <a:pt x="13448" y="14023"/>
                    <a:pt x="20382" y="8038"/>
                    <a:pt x="21161" y="4539"/>
                  </a:cubicBezTo>
                  <a:cubicBezTo>
                    <a:pt x="21435" y="3485"/>
                    <a:pt x="20993" y="2853"/>
                    <a:pt x="20635" y="2600"/>
                  </a:cubicBezTo>
                  <a:cubicBezTo>
                    <a:pt x="20426" y="2374"/>
                    <a:pt x="20089" y="2220"/>
                    <a:pt x="19776" y="2220"/>
                  </a:cubicBezTo>
                  <a:cubicBezTo>
                    <a:pt x="19709" y="2220"/>
                    <a:pt x="19644" y="2227"/>
                    <a:pt x="19581" y="2242"/>
                  </a:cubicBezTo>
                  <a:cubicBezTo>
                    <a:pt x="18000" y="2516"/>
                    <a:pt x="16166" y="5403"/>
                    <a:pt x="14143" y="8923"/>
                  </a:cubicBezTo>
                  <a:lnTo>
                    <a:pt x="14143" y="8923"/>
                  </a:lnTo>
                  <a:cubicBezTo>
                    <a:pt x="15197" y="5593"/>
                    <a:pt x="15977" y="2516"/>
                    <a:pt x="14754" y="935"/>
                  </a:cubicBezTo>
                  <a:cubicBezTo>
                    <a:pt x="14262" y="290"/>
                    <a:pt x="13592" y="0"/>
                    <a:pt x="1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2" name="Google Shape;10552;p62"/>
            <p:cNvSpPr/>
            <p:nvPr/>
          </p:nvSpPr>
          <p:spPr>
            <a:xfrm flipH="1">
              <a:off x="7145105" y="2857455"/>
              <a:ext cx="107498" cy="112680"/>
            </a:xfrm>
            <a:custGeom>
              <a:avLst/>
              <a:gdLst/>
              <a:ahLst/>
              <a:cxnLst/>
              <a:rect l="l" t="t" r="r" b="b"/>
              <a:pathLst>
                <a:path w="3942" h="4132" extrusionOk="0">
                  <a:moveTo>
                    <a:pt x="169" y="3604"/>
                  </a:moveTo>
                  <a:lnTo>
                    <a:pt x="169" y="3604"/>
                  </a:lnTo>
                  <a:cubicBezTo>
                    <a:pt x="84" y="3773"/>
                    <a:pt x="84" y="3962"/>
                    <a:pt x="0" y="4131"/>
                  </a:cubicBezTo>
                  <a:lnTo>
                    <a:pt x="0" y="4131"/>
                  </a:lnTo>
                  <a:cubicBezTo>
                    <a:pt x="84" y="3962"/>
                    <a:pt x="84" y="3773"/>
                    <a:pt x="169" y="3604"/>
                  </a:cubicBezTo>
                  <a:lnTo>
                    <a:pt x="169" y="3604"/>
                  </a:lnTo>
                  <a:close/>
                  <a:moveTo>
                    <a:pt x="2192" y="3436"/>
                  </a:moveTo>
                  <a:lnTo>
                    <a:pt x="2192" y="3604"/>
                  </a:lnTo>
                  <a:lnTo>
                    <a:pt x="2192" y="3436"/>
                  </a:lnTo>
                  <a:close/>
                  <a:moveTo>
                    <a:pt x="1749" y="2192"/>
                  </a:moveTo>
                  <a:cubicBezTo>
                    <a:pt x="1665" y="2297"/>
                    <a:pt x="1665" y="2382"/>
                    <a:pt x="1665" y="2466"/>
                  </a:cubicBezTo>
                  <a:cubicBezTo>
                    <a:pt x="1665" y="2382"/>
                    <a:pt x="1665" y="2297"/>
                    <a:pt x="1749" y="2192"/>
                  </a:cubicBezTo>
                  <a:close/>
                  <a:moveTo>
                    <a:pt x="3941" y="611"/>
                  </a:moveTo>
                  <a:cubicBezTo>
                    <a:pt x="3330" y="1581"/>
                    <a:pt x="2719" y="2635"/>
                    <a:pt x="2192" y="3436"/>
                  </a:cubicBezTo>
                  <a:cubicBezTo>
                    <a:pt x="2719" y="2635"/>
                    <a:pt x="3330" y="1581"/>
                    <a:pt x="3941" y="611"/>
                  </a:cubicBezTo>
                  <a:lnTo>
                    <a:pt x="3941" y="611"/>
                  </a:lnTo>
                  <a:close/>
                  <a:moveTo>
                    <a:pt x="1307" y="0"/>
                  </a:moveTo>
                  <a:cubicBezTo>
                    <a:pt x="1054" y="1138"/>
                    <a:pt x="696" y="2192"/>
                    <a:pt x="337" y="3077"/>
                  </a:cubicBezTo>
                  <a:cubicBezTo>
                    <a:pt x="696" y="2192"/>
                    <a:pt x="1054" y="1138"/>
                    <a:pt x="1307" y="0"/>
                  </a:cubicBezTo>
                  <a:close/>
                </a:path>
              </a:pathLst>
            </a:custGeom>
            <a:solidFill>
              <a:srgbClr val="1A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3" name="Google Shape;10553;p62"/>
            <p:cNvSpPr/>
            <p:nvPr/>
          </p:nvSpPr>
          <p:spPr>
            <a:xfrm flipH="1">
              <a:off x="7145105" y="2857455"/>
              <a:ext cx="107498" cy="120152"/>
            </a:xfrm>
            <a:custGeom>
              <a:avLst/>
              <a:gdLst/>
              <a:ahLst/>
              <a:cxnLst/>
              <a:rect l="l" t="t" r="r" b="b"/>
              <a:pathLst>
                <a:path w="3942" h="4406" extrusionOk="0">
                  <a:moveTo>
                    <a:pt x="1307" y="0"/>
                  </a:moveTo>
                  <a:cubicBezTo>
                    <a:pt x="1054" y="1138"/>
                    <a:pt x="696" y="2192"/>
                    <a:pt x="337" y="3077"/>
                  </a:cubicBezTo>
                  <a:cubicBezTo>
                    <a:pt x="337" y="3246"/>
                    <a:pt x="253" y="3436"/>
                    <a:pt x="169" y="3604"/>
                  </a:cubicBezTo>
                  <a:cubicBezTo>
                    <a:pt x="84" y="3773"/>
                    <a:pt x="84" y="3962"/>
                    <a:pt x="0" y="4131"/>
                  </a:cubicBezTo>
                  <a:cubicBezTo>
                    <a:pt x="443" y="4215"/>
                    <a:pt x="864" y="4300"/>
                    <a:pt x="1222" y="4405"/>
                  </a:cubicBezTo>
                  <a:cubicBezTo>
                    <a:pt x="1307" y="4405"/>
                    <a:pt x="1391" y="4405"/>
                    <a:pt x="1391" y="4300"/>
                  </a:cubicBezTo>
                  <a:cubicBezTo>
                    <a:pt x="1581" y="4300"/>
                    <a:pt x="1665" y="4215"/>
                    <a:pt x="1834" y="4131"/>
                  </a:cubicBezTo>
                  <a:cubicBezTo>
                    <a:pt x="1918" y="3962"/>
                    <a:pt x="2023" y="3773"/>
                    <a:pt x="2192" y="3604"/>
                  </a:cubicBezTo>
                  <a:lnTo>
                    <a:pt x="2192" y="3436"/>
                  </a:lnTo>
                  <a:cubicBezTo>
                    <a:pt x="2719" y="2635"/>
                    <a:pt x="3330" y="1581"/>
                    <a:pt x="3941" y="611"/>
                  </a:cubicBezTo>
                  <a:cubicBezTo>
                    <a:pt x="3604" y="527"/>
                    <a:pt x="3246" y="443"/>
                    <a:pt x="2887" y="358"/>
                  </a:cubicBezTo>
                  <a:cubicBezTo>
                    <a:pt x="2445" y="1054"/>
                    <a:pt x="2108" y="1771"/>
                    <a:pt x="1665" y="2466"/>
                  </a:cubicBezTo>
                  <a:cubicBezTo>
                    <a:pt x="1665" y="2382"/>
                    <a:pt x="1665" y="2297"/>
                    <a:pt x="1749" y="2192"/>
                  </a:cubicBezTo>
                  <a:cubicBezTo>
                    <a:pt x="1918" y="1581"/>
                    <a:pt x="2192" y="885"/>
                    <a:pt x="2361" y="274"/>
                  </a:cubicBezTo>
                  <a:cubicBezTo>
                    <a:pt x="2023" y="190"/>
                    <a:pt x="1665" y="84"/>
                    <a:pt x="1307"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4" name="Google Shape;10554;p62"/>
            <p:cNvSpPr/>
            <p:nvPr/>
          </p:nvSpPr>
          <p:spPr>
            <a:xfrm flipH="1">
              <a:off x="7042270" y="2800079"/>
              <a:ext cx="6899" cy="19471"/>
            </a:xfrm>
            <a:custGeom>
              <a:avLst/>
              <a:gdLst/>
              <a:ahLst/>
              <a:cxnLst/>
              <a:rect l="l" t="t" r="r" b="b"/>
              <a:pathLst>
                <a:path w="253" h="714" extrusionOk="0">
                  <a:moveTo>
                    <a:pt x="252" y="0"/>
                  </a:moveTo>
                  <a:lnTo>
                    <a:pt x="252" y="0"/>
                  </a:lnTo>
                  <a:cubicBezTo>
                    <a:pt x="168" y="190"/>
                    <a:pt x="85" y="440"/>
                    <a:pt x="1" y="608"/>
                  </a:cubicBezTo>
                  <a:lnTo>
                    <a:pt x="1" y="713"/>
                  </a:lnTo>
                  <a:cubicBezTo>
                    <a:pt x="85" y="441"/>
                    <a:pt x="168" y="190"/>
                    <a:pt x="252" y="0"/>
                  </a:cubicBezTo>
                  <a:close/>
                </a:path>
              </a:pathLst>
            </a:custGeom>
            <a:solidFill>
              <a:srgbClr val="1A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5" name="Google Shape;10555;p62"/>
            <p:cNvSpPr/>
            <p:nvPr/>
          </p:nvSpPr>
          <p:spPr>
            <a:xfrm flipH="1">
              <a:off x="7013500" y="2742485"/>
              <a:ext cx="117261" cy="81646"/>
            </a:xfrm>
            <a:custGeom>
              <a:avLst/>
              <a:gdLst/>
              <a:ahLst/>
              <a:cxnLst/>
              <a:rect l="l" t="t" r="r" b="b"/>
              <a:pathLst>
                <a:path w="4300" h="2994" extrusionOk="0">
                  <a:moveTo>
                    <a:pt x="2635" y="1"/>
                  </a:moveTo>
                  <a:cubicBezTo>
                    <a:pt x="1855" y="191"/>
                    <a:pt x="970" y="970"/>
                    <a:pt x="0" y="2193"/>
                  </a:cubicBezTo>
                  <a:cubicBezTo>
                    <a:pt x="358" y="2298"/>
                    <a:pt x="801" y="2298"/>
                    <a:pt x="1138" y="2383"/>
                  </a:cubicBezTo>
                  <a:cubicBezTo>
                    <a:pt x="1771" y="1666"/>
                    <a:pt x="2297" y="1139"/>
                    <a:pt x="2719" y="1055"/>
                  </a:cubicBezTo>
                  <a:lnTo>
                    <a:pt x="2824" y="1055"/>
                  </a:lnTo>
                  <a:lnTo>
                    <a:pt x="2824" y="970"/>
                  </a:lnTo>
                  <a:cubicBezTo>
                    <a:pt x="2909" y="1055"/>
                    <a:pt x="2993" y="1055"/>
                    <a:pt x="2993" y="1055"/>
                  </a:cubicBezTo>
                  <a:cubicBezTo>
                    <a:pt x="3077" y="1055"/>
                    <a:pt x="3077" y="1055"/>
                    <a:pt x="3077" y="1139"/>
                  </a:cubicBezTo>
                  <a:cubicBezTo>
                    <a:pt x="3162" y="1244"/>
                    <a:pt x="3246" y="1329"/>
                    <a:pt x="3246" y="1666"/>
                  </a:cubicBezTo>
                  <a:lnTo>
                    <a:pt x="3246" y="2109"/>
                  </a:lnTo>
                  <a:cubicBezTo>
                    <a:pt x="3162" y="2298"/>
                    <a:pt x="3077" y="2551"/>
                    <a:pt x="2993" y="2825"/>
                  </a:cubicBezTo>
                  <a:cubicBezTo>
                    <a:pt x="3351" y="2825"/>
                    <a:pt x="3689" y="2909"/>
                    <a:pt x="4047" y="2994"/>
                  </a:cubicBezTo>
                  <a:cubicBezTo>
                    <a:pt x="4131" y="2720"/>
                    <a:pt x="4215" y="2467"/>
                    <a:pt x="4215" y="2298"/>
                  </a:cubicBezTo>
                  <a:cubicBezTo>
                    <a:pt x="4300" y="2024"/>
                    <a:pt x="4300" y="1856"/>
                    <a:pt x="4300" y="1666"/>
                  </a:cubicBezTo>
                  <a:cubicBezTo>
                    <a:pt x="4300" y="970"/>
                    <a:pt x="4047" y="612"/>
                    <a:pt x="3689" y="359"/>
                  </a:cubicBezTo>
                  <a:cubicBezTo>
                    <a:pt x="3436" y="85"/>
                    <a:pt x="3162" y="1"/>
                    <a:pt x="2824"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 name="Google Shape;10556;p62"/>
            <p:cNvSpPr/>
            <p:nvPr/>
          </p:nvSpPr>
          <p:spPr>
            <a:xfrm flipH="1">
              <a:off x="7190509" y="2682736"/>
              <a:ext cx="148322" cy="102890"/>
            </a:xfrm>
            <a:custGeom>
              <a:avLst/>
              <a:gdLst/>
              <a:ahLst/>
              <a:cxnLst/>
              <a:rect l="l" t="t" r="r" b="b"/>
              <a:pathLst>
                <a:path w="5439" h="3773" extrusionOk="0">
                  <a:moveTo>
                    <a:pt x="865" y="2108"/>
                  </a:moveTo>
                  <a:cubicBezTo>
                    <a:pt x="780" y="2382"/>
                    <a:pt x="696" y="2550"/>
                    <a:pt x="612" y="2803"/>
                  </a:cubicBezTo>
                  <a:lnTo>
                    <a:pt x="612" y="2803"/>
                  </a:lnTo>
                  <a:cubicBezTo>
                    <a:pt x="696" y="2550"/>
                    <a:pt x="780" y="2382"/>
                    <a:pt x="865" y="2108"/>
                  </a:cubicBezTo>
                  <a:close/>
                  <a:moveTo>
                    <a:pt x="1" y="1581"/>
                  </a:moveTo>
                  <a:lnTo>
                    <a:pt x="1" y="1581"/>
                  </a:lnTo>
                  <a:lnTo>
                    <a:pt x="1" y="1581"/>
                  </a:lnTo>
                  <a:close/>
                  <a:moveTo>
                    <a:pt x="1" y="1581"/>
                  </a:moveTo>
                  <a:lnTo>
                    <a:pt x="1" y="1581"/>
                  </a:lnTo>
                  <a:lnTo>
                    <a:pt x="1" y="1581"/>
                  </a:lnTo>
                  <a:close/>
                  <a:moveTo>
                    <a:pt x="4658" y="1496"/>
                  </a:moveTo>
                  <a:cubicBezTo>
                    <a:pt x="4996" y="2023"/>
                    <a:pt x="5080" y="2803"/>
                    <a:pt x="4996" y="3773"/>
                  </a:cubicBezTo>
                  <a:lnTo>
                    <a:pt x="4996" y="3773"/>
                  </a:lnTo>
                  <a:cubicBezTo>
                    <a:pt x="5080" y="2803"/>
                    <a:pt x="4996" y="2023"/>
                    <a:pt x="4658" y="1496"/>
                  </a:cubicBezTo>
                  <a:close/>
                  <a:moveTo>
                    <a:pt x="4658" y="1496"/>
                  </a:moveTo>
                  <a:lnTo>
                    <a:pt x="4658" y="1496"/>
                  </a:lnTo>
                  <a:lnTo>
                    <a:pt x="4658" y="1496"/>
                  </a:lnTo>
                  <a:close/>
                  <a:moveTo>
                    <a:pt x="4553" y="1412"/>
                  </a:moveTo>
                  <a:lnTo>
                    <a:pt x="4553" y="1412"/>
                  </a:lnTo>
                  <a:lnTo>
                    <a:pt x="4553" y="1412"/>
                  </a:lnTo>
                  <a:close/>
                  <a:moveTo>
                    <a:pt x="3331" y="970"/>
                  </a:moveTo>
                  <a:lnTo>
                    <a:pt x="2888" y="970"/>
                  </a:lnTo>
                  <a:lnTo>
                    <a:pt x="3331" y="970"/>
                  </a:lnTo>
                  <a:close/>
                  <a:moveTo>
                    <a:pt x="3331" y="970"/>
                  </a:moveTo>
                  <a:lnTo>
                    <a:pt x="3331" y="970"/>
                  </a:lnTo>
                  <a:lnTo>
                    <a:pt x="3331" y="970"/>
                  </a:lnTo>
                  <a:lnTo>
                    <a:pt x="3331" y="970"/>
                  </a:lnTo>
                  <a:close/>
                  <a:moveTo>
                    <a:pt x="5438" y="885"/>
                  </a:moveTo>
                  <a:lnTo>
                    <a:pt x="5438" y="885"/>
                  </a:lnTo>
                  <a:lnTo>
                    <a:pt x="5438" y="885"/>
                  </a:lnTo>
                  <a:close/>
                  <a:moveTo>
                    <a:pt x="5438" y="801"/>
                  </a:moveTo>
                  <a:lnTo>
                    <a:pt x="5438" y="885"/>
                  </a:lnTo>
                  <a:lnTo>
                    <a:pt x="5438" y="885"/>
                  </a:lnTo>
                  <a:lnTo>
                    <a:pt x="5438" y="885"/>
                  </a:lnTo>
                  <a:lnTo>
                    <a:pt x="5438" y="801"/>
                  </a:lnTo>
                  <a:close/>
                  <a:moveTo>
                    <a:pt x="3331" y="0"/>
                  </a:moveTo>
                  <a:lnTo>
                    <a:pt x="2804" y="0"/>
                  </a:lnTo>
                  <a:lnTo>
                    <a:pt x="3331" y="0"/>
                  </a:lnTo>
                  <a:close/>
                  <a:moveTo>
                    <a:pt x="3331" y="0"/>
                  </a:moveTo>
                  <a:lnTo>
                    <a:pt x="3331" y="0"/>
                  </a:lnTo>
                  <a:lnTo>
                    <a:pt x="3331" y="0"/>
                  </a:lnTo>
                  <a:close/>
                </a:path>
              </a:pathLst>
            </a:custGeom>
            <a:solidFill>
              <a:srgbClr val="1A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 name="Google Shape;10557;p62"/>
            <p:cNvSpPr/>
            <p:nvPr/>
          </p:nvSpPr>
          <p:spPr>
            <a:xfrm flipH="1">
              <a:off x="7171557" y="2682736"/>
              <a:ext cx="177037" cy="110362"/>
            </a:xfrm>
            <a:custGeom>
              <a:avLst/>
              <a:gdLst/>
              <a:ahLst/>
              <a:cxnLst/>
              <a:rect l="l" t="t" r="r" b="b"/>
              <a:pathLst>
                <a:path w="6492" h="4047" extrusionOk="0">
                  <a:moveTo>
                    <a:pt x="3077" y="0"/>
                  </a:moveTo>
                  <a:cubicBezTo>
                    <a:pt x="1855" y="169"/>
                    <a:pt x="970" y="696"/>
                    <a:pt x="443" y="1581"/>
                  </a:cubicBezTo>
                  <a:lnTo>
                    <a:pt x="359" y="1581"/>
                  </a:lnTo>
                  <a:cubicBezTo>
                    <a:pt x="169" y="1939"/>
                    <a:pt x="85" y="2276"/>
                    <a:pt x="0" y="2635"/>
                  </a:cubicBezTo>
                  <a:cubicBezTo>
                    <a:pt x="274" y="2719"/>
                    <a:pt x="612" y="2719"/>
                    <a:pt x="970" y="2803"/>
                  </a:cubicBezTo>
                  <a:cubicBezTo>
                    <a:pt x="1054" y="2550"/>
                    <a:pt x="1138" y="2382"/>
                    <a:pt x="1223" y="2108"/>
                  </a:cubicBezTo>
                  <a:cubicBezTo>
                    <a:pt x="1665" y="1496"/>
                    <a:pt x="2277" y="1138"/>
                    <a:pt x="3246" y="970"/>
                  </a:cubicBezTo>
                  <a:lnTo>
                    <a:pt x="3689" y="970"/>
                  </a:lnTo>
                  <a:cubicBezTo>
                    <a:pt x="4300" y="970"/>
                    <a:pt x="4658" y="1138"/>
                    <a:pt x="4911" y="1412"/>
                  </a:cubicBezTo>
                  <a:cubicBezTo>
                    <a:pt x="5016" y="1412"/>
                    <a:pt x="5016" y="1496"/>
                    <a:pt x="5016" y="1496"/>
                  </a:cubicBezTo>
                  <a:cubicBezTo>
                    <a:pt x="5354" y="2023"/>
                    <a:pt x="5438" y="2803"/>
                    <a:pt x="5354" y="3773"/>
                  </a:cubicBezTo>
                  <a:cubicBezTo>
                    <a:pt x="5712" y="3857"/>
                    <a:pt x="6070" y="3962"/>
                    <a:pt x="6407" y="4047"/>
                  </a:cubicBezTo>
                  <a:cubicBezTo>
                    <a:pt x="6492" y="2719"/>
                    <a:pt x="6407" y="1581"/>
                    <a:pt x="5796" y="885"/>
                  </a:cubicBezTo>
                  <a:lnTo>
                    <a:pt x="5796" y="801"/>
                  </a:lnTo>
                  <a:cubicBezTo>
                    <a:pt x="5269" y="274"/>
                    <a:pt x="4574" y="0"/>
                    <a:pt x="3689"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 name="Google Shape;10558;p62"/>
            <p:cNvSpPr/>
            <p:nvPr/>
          </p:nvSpPr>
          <p:spPr>
            <a:xfrm flipH="1">
              <a:off x="7289008" y="2833894"/>
              <a:ext cx="35451" cy="128687"/>
            </a:xfrm>
            <a:custGeom>
              <a:avLst/>
              <a:gdLst/>
              <a:ahLst/>
              <a:cxnLst/>
              <a:rect l="l" t="t" r="r" b="b"/>
              <a:pathLst>
                <a:path w="1300" h="4719" extrusionOk="0">
                  <a:moveTo>
                    <a:pt x="1" y="0"/>
                  </a:moveTo>
                  <a:lnTo>
                    <a:pt x="1" y="84"/>
                  </a:lnTo>
                  <a:cubicBezTo>
                    <a:pt x="252" y="1656"/>
                    <a:pt x="857" y="3394"/>
                    <a:pt x="1299" y="4719"/>
                  </a:cubicBezTo>
                  <a:lnTo>
                    <a:pt x="1299" y="4719"/>
                  </a:lnTo>
                  <a:cubicBezTo>
                    <a:pt x="857" y="3394"/>
                    <a:pt x="252" y="1655"/>
                    <a:pt x="1" y="0"/>
                  </a:cubicBezTo>
                  <a:close/>
                </a:path>
              </a:pathLst>
            </a:custGeom>
            <a:solidFill>
              <a:srgbClr val="1A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 name="Google Shape;10559;p62"/>
            <p:cNvSpPr/>
            <p:nvPr/>
          </p:nvSpPr>
          <p:spPr>
            <a:xfrm flipH="1">
              <a:off x="7288790" y="2828712"/>
              <a:ext cx="64412" cy="134523"/>
            </a:xfrm>
            <a:custGeom>
              <a:avLst/>
              <a:gdLst/>
              <a:ahLst/>
              <a:cxnLst/>
              <a:rect l="l" t="t" r="r" b="b"/>
              <a:pathLst>
                <a:path w="2362" h="4933" extrusionOk="0">
                  <a:moveTo>
                    <a:pt x="1" y="0"/>
                  </a:moveTo>
                  <a:lnTo>
                    <a:pt x="1" y="0"/>
                  </a:lnTo>
                  <a:cubicBezTo>
                    <a:pt x="254" y="1581"/>
                    <a:pt x="696" y="3162"/>
                    <a:pt x="1223" y="4574"/>
                  </a:cubicBezTo>
                  <a:cubicBezTo>
                    <a:pt x="1581" y="4658"/>
                    <a:pt x="2024" y="4827"/>
                    <a:pt x="2361" y="4932"/>
                  </a:cubicBezTo>
                  <a:cubicBezTo>
                    <a:pt x="1919" y="3604"/>
                    <a:pt x="1307" y="1855"/>
                    <a:pt x="1055" y="190"/>
                  </a:cubicBezTo>
                  <a:cubicBezTo>
                    <a:pt x="696" y="190"/>
                    <a:pt x="338" y="85"/>
                    <a:pt x="1"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 name="Google Shape;10560;p62"/>
            <p:cNvSpPr/>
            <p:nvPr/>
          </p:nvSpPr>
          <p:spPr>
            <a:xfrm flipH="1">
              <a:off x="7092228" y="2883880"/>
              <a:ext cx="50613" cy="57512"/>
            </a:xfrm>
            <a:custGeom>
              <a:avLst/>
              <a:gdLst/>
              <a:ahLst/>
              <a:cxnLst/>
              <a:rect l="l" t="t" r="r" b="b"/>
              <a:pathLst>
                <a:path w="1856" h="2109" extrusionOk="0">
                  <a:moveTo>
                    <a:pt x="1855" y="1"/>
                  </a:moveTo>
                  <a:cubicBezTo>
                    <a:pt x="1328" y="696"/>
                    <a:pt x="717" y="1413"/>
                    <a:pt x="1" y="2108"/>
                  </a:cubicBezTo>
                  <a:lnTo>
                    <a:pt x="1" y="2108"/>
                  </a:lnTo>
                  <a:cubicBezTo>
                    <a:pt x="717" y="1413"/>
                    <a:pt x="1328" y="696"/>
                    <a:pt x="1855" y="1"/>
                  </a:cubicBezTo>
                  <a:close/>
                </a:path>
              </a:pathLst>
            </a:custGeom>
            <a:solidFill>
              <a:srgbClr val="1A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 name="Google Shape;10561;p62"/>
            <p:cNvSpPr/>
            <p:nvPr/>
          </p:nvSpPr>
          <p:spPr>
            <a:xfrm flipH="1">
              <a:off x="7061195" y="2883880"/>
              <a:ext cx="81646" cy="57512"/>
            </a:xfrm>
            <a:custGeom>
              <a:avLst/>
              <a:gdLst/>
              <a:ahLst/>
              <a:cxnLst/>
              <a:rect l="l" t="t" r="r" b="b"/>
              <a:pathLst>
                <a:path w="2994" h="2109" extrusionOk="0">
                  <a:moveTo>
                    <a:pt x="1855" y="1"/>
                  </a:moveTo>
                  <a:cubicBezTo>
                    <a:pt x="1328" y="696"/>
                    <a:pt x="717" y="1413"/>
                    <a:pt x="1" y="2108"/>
                  </a:cubicBezTo>
                  <a:lnTo>
                    <a:pt x="1" y="2108"/>
                  </a:lnTo>
                  <a:cubicBezTo>
                    <a:pt x="527" y="1855"/>
                    <a:pt x="1054" y="1581"/>
                    <a:pt x="1581" y="1413"/>
                  </a:cubicBezTo>
                  <a:cubicBezTo>
                    <a:pt x="1855" y="1223"/>
                    <a:pt x="2108" y="1139"/>
                    <a:pt x="2382" y="970"/>
                  </a:cubicBezTo>
                  <a:cubicBezTo>
                    <a:pt x="2635" y="696"/>
                    <a:pt x="2825" y="443"/>
                    <a:pt x="2993" y="169"/>
                  </a:cubicBezTo>
                  <a:cubicBezTo>
                    <a:pt x="2635" y="169"/>
                    <a:pt x="2298" y="85"/>
                    <a:pt x="1855"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 name="Google Shape;10562;p62"/>
            <p:cNvSpPr/>
            <p:nvPr/>
          </p:nvSpPr>
          <p:spPr>
            <a:xfrm flipH="1">
              <a:off x="7412951" y="2828712"/>
              <a:ext cx="127051" cy="52904"/>
            </a:xfrm>
            <a:custGeom>
              <a:avLst/>
              <a:gdLst/>
              <a:ahLst/>
              <a:cxnLst/>
              <a:rect l="l" t="t" r="r" b="b"/>
              <a:pathLst>
                <a:path w="4659" h="1940" extrusionOk="0">
                  <a:moveTo>
                    <a:pt x="696" y="0"/>
                  </a:moveTo>
                  <a:lnTo>
                    <a:pt x="528" y="0"/>
                  </a:lnTo>
                  <a:cubicBezTo>
                    <a:pt x="338" y="0"/>
                    <a:pt x="170" y="0"/>
                    <a:pt x="1" y="85"/>
                  </a:cubicBezTo>
                  <a:lnTo>
                    <a:pt x="1" y="85"/>
                  </a:lnTo>
                  <a:cubicBezTo>
                    <a:pt x="170" y="0"/>
                    <a:pt x="338" y="0"/>
                    <a:pt x="528" y="0"/>
                  </a:cubicBezTo>
                  <a:lnTo>
                    <a:pt x="696" y="0"/>
                  </a:lnTo>
                  <a:cubicBezTo>
                    <a:pt x="1919" y="0"/>
                    <a:pt x="3331" y="801"/>
                    <a:pt x="4659" y="1939"/>
                  </a:cubicBezTo>
                  <a:cubicBezTo>
                    <a:pt x="3331" y="801"/>
                    <a:pt x="1919" y="0"/>
                    <a:pt x="696" y="0"/>
                  </a:cubicBezTo>
                  <a:close/>
                </a:path>
              </a:pathLst>
            </a:custGeom>
            <a:solidFill>
              <a:srgbClr val="1A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 name="Google Shape;10563;p62"/>
            <p:cNvSpPr/>
            <p:nvPr/>
          </p:nvSpPr>
          <p:spPr>
            <a:xfrm flipH="1">
              <a:off x="7516386" y="2855137"/>
              <a:ext cx="14399" cy="27"/>
            </a:xfrm>
            <a:custGeom>
              <a:avLst/>
              <a:gdLst/>
              <a:ahLst/>
              <a:cxnLst/>
              <a:rect l="l" t="t" r="r" b="b"/>
              <a:pathLst>
                <a:path w="528" h="1" extrusionOk="0">
                  <a:moveTo>
                    <a:pt x="190" y="1"/>
                  </a:moveTo>
                  <a:lnTo>
                    <a:pt x="0" y="1"/>
                  </a:lnTo>
                  <a:lnTo>
                    <a:pt x="0" y="1"/>
                  </a:lnTo>
                  <a:lnTo>
                    <a:pt x="190" y="1"/>
                  </a:lnTo>
                  <a:close/>
                  <a:moveTo>
                    <a:pt x="527" y="1"/>
                  </a:moveTo>
                  <a:lnTo>
                    <a:pt x="527" y="1"/>
                  </a:lnTo>
                  <a:lnTo>
                    <a:pt x="527" y="1"/>
                  </a:lnTo>
                  <a:close/>
                  <a:moveTo>
                    <a:pt x="274" y="1"/>
                  </a:moveTo>
                  <a:lnTo>
                    <a:pt x="190" y="1"/>
                  </a:lnTo>
                  <a:lnTo>
                    <a:pt x="274" y="1"/>
                  </a:lnTo>
                  <a:close/>
                  <a:moveTo>
                    <a:pt x="527" y="1"/>
                  </a:moveTo>
                  <a:lnTo>
                    <a:pt x="527" y="1"/>
                  </a:lnTo>
                  <a:lnTo>
                    <a:pt x="527" y="1"/>
                  </a:lnTo>
                  <a:close/>
                  <a:moveTo>
                    <a:pt x="274" y="1"/>
                  </a:moveTo>
                  <a:lnTo>
                    <a:pt x="274" y="1"/>
                  </a:lnTo>
                  <a:lnTo>
                    <a:pt x="274" y="1"/>
                  </a:lnTo>
                  <a:close/>
                  <a:moveTo>
                    <a:pt x="527" y="1"/>
                  </a:moveTo>
                  <a:lnTo>
                    <a:pt x="527" y="1"/>
                  </a:lnTo>
                  <a:lnTo>
                    <a:pt x="527" y="1"/>
                  </a:lnTo>
                  <a:close/>
                  <a:moveTo>
                    <a:pt x="527" y="1"/>
                  </a:moveTo>
                  <a:lnTo>
                    <a:pt x="527" y="1"/>
                  </a:lnTo>
                  <a:lnTo>
                    <a:pt x="527" y="1"/>
                  </a:lnTo>
                  <a:close/>
                  <a:moveTo>
                    <a:pt x="527" y="1"/>
                  </a:moveTo>
                  <a:lnTo>
                    <a:pt x="527" y="1"/>
                  </a:lnTo>
                  <a:lnTo>
                    <a:pt x="527" y="1"/>
                  </a:lnTo>
                  <a:close/>
                  <a:moveTo>
                    <a:pt x="443" y="1"/>
                  </a:moveTo>
                  <a:lnTo>
                    <a:pt x="443" y="1"/>
                  </a:lnTo>
                  <a:lnTo>
                    <a:pt x="443" y="1"/>
                  </a:lnTo>
                  <a:close/>
                  <a:moveTo>
                    <a:pt x="443" y="1"/>
                  </a:moveTo>
                  <a:lnTo>
                    <a:pt x="443" y="1"/>
                  </a:lnTo>
                  <a:lnTo>
                    <a:pt x="443" y="1"/>
                  </a:lnTo>
                  <a:close/>
                  <a:moveTo>
                    <a:pt x="443" y="1"/>
                  </a:moveTo>
                  <a:lnTo>
                    <a:pt x="443" y="1"/>
                  </a:lnTo>
                  <a:lnTo>
                    <a:pt x="443" y="1"/>
                  </a:lnTo>
                  <a:close/>
                  <a:moveTo>
                    <a:pt x="443" y="1"/>
                  </a:moveTo>
                  <a:lnTo>
                    <a:pt x="443" y="1"/>
                  </a:lnTo>
                  <a:lnTo>
                    <a:pt x="443" y="1"/>
                  </a:lnTo>
                  <a:close/>
                  <a:moveTo>
                    <a:pt x="443" y="1"/>
                  </a:moveTo>
                  <a:lnTo>
                    <a:pt x="443" y="1"/>
                  </a:lnTo>
                  <a:lnTo>
                    <a:pt x="443" y="1"/>
                  </a:lnTo>
                  <a:close/>
                  <a:moveTo>
                    <a:pt x="358" y="1"/>
                  </a:moveTo>
                  <a:lnTo>
                    <a:pt x="358" y="1"/>
                  </a:lnTo>
                  <a:close/>
                </a:path>
              </a:pathLst>
            </a:custGeom>
            <a:solidFill>
              <a:srgbClr val="1A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 name="Google Shape;10564;p62"/>
            <p:cNvSpPr/>
            <p:nvPr/>
          </p:nvSpPr>
          <p:spPr>
            <a:xfrm flipH="1">
              <a:off x="7530757" y="2855137"/>
              <a:ext cx="27" cy="27"/>
            </a:xfrm>
            <a:custGeom>
              <a:avLst/>
              <a:gdLst/>
              <a:ahLst/>
              <a:cxnLst/>
              <a:rect l="l" t="t" r="r" b="b"/>
              <a:pathLst>
                <a:path w="1" h="1" extrusionOk="0">
                  <a:moveTo>
                    <a:pt x="0" y="1"/>
                  </a:moveTo>
                  <a:lnTo>
                    <a:pt x="0" y="1"/>
                  </a:lnTo>
                  <a:lnTo>
                    <a:pt x="0" y="1"/>
                  </a:lnTo>
                  <a:lnTo>
                    <a:pt x="0" y="1"/>
                  </a:lnTo>
                  <a:close/>
                </a:path>
              </a:pathLst>
            </a:custGeom>
            <a:solidFill>
              <a:srgbClr val="C417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 name="Google Shape;10565;p62"/>
            <p:cNvSpPr/>
            <p:nvPr/>
          </p:nvSpPr>
          <p:spPr>
            <a:xfrm flipH="1">
              <a:off x="7530757" y="2855137"/>
              <a:ext cx="23589" cy="19007"/>
            </a:xfrm>
            <a:custGeom>
              <a:avLst/>
              <a:gdLst/>
              <a:ahLst/>
              <a:cxnLst/>
              <a:rect l="l" t="t" r="r" b="b"/>
              <a:pathLst>
                <a:path w="865" h="697" extrusionOk="0">
                  <a:moveTo>
                    <a:pt x="864" y="1"/>
                  </a:moveTo>
                  <a:cubicBezTo>
                    <a:pt x="527" y="85"/>
                    <a:pt x="253" y="359"/>
                    <a:pt x="0" y="696"/>
                  </a:cubicBezTo>
                  <a:lnTo>
                    <a:pt x="0" y="696"/>
                  </a:lnTo>
                  <a:cubicBezTo>
                    <a:pt x="253" y="359"/>
                    <a:pt x="527" y="85"/>
                    <a:pt x="864" y="1"/>
                  </a:cubicBezTo>
                  <a:close/>
                </a:path>
              </a:pathLst>
            </a:custGeom>
            <a:solidFill>
              <a:srgbClr val="BB13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 name="Google Shape;10566;p62"/>
            <p:cNvSpPr/>
            <p:nvPr/>
          </p:nvSpPr>
          <p:spPr>
            <a:xfrm flipH="1">
              <a:off x="7398579" y="2855137"/>
              <a:ext cx="117834" cy="76465"/>
            </a:xfrm>
            <a:custGeom>
              <a:avLst/>
              <a:gdLst/>
              <a:ahLst/>
              <a:cxnLst/>
              <a:rect l="l" t="t" r="r" b="b"/>
              <a:pathLst>
                <a:path w="4321" h="2804" extrusionOk="0">
                  <a:moveTo>
                    <a:pt x="3794" y="970"/>
                  </a:moveTo>
                  <a:lnTo>
                    <a:pt x="3794" y="970"/>
                  </a:lnTo>
                  <a:lnTo>
                    <a:pt x="3794" y="970"/>
                  </a:lnTo>
                  <a:close/>
                  <a:moveTo>
                    <a:pt x="3794" y="970"/>
                  </a:moveTo>
                  <a:lnTo>
                    <a:pt x="3794" y="970"/>
                  </a:lnTo>
                  <a:lnTo>
                    <a:pt x="3794" y="970"/>
                  </a:lnTo>
                  <a:close/>
                  <a:moveTo>
                    <a:pt x="1581" y="612"/>
                  </a:moveTo>
                  <a:cubicBezTo>
                    <a:pt x="2466" y="1139"/>
                    <a:pt x="3436" y="1940"/>
                    <a:pt x="4321" y="2804"/>
                  </a:cubicBezTo>
                  <a:lnTo>
                    <a:pt x="4321" y="2804"/>
                  </a:lnTo>
                  <a:cubicBezTo>
                    <a:pt x="3436" y="1940"/>
                    <a:pt x="2466" y="1139"/>
                    <a:pt x="1581" y="612"/>
                  </a:cubicBezTo>
                  <a:close/>
                  <a:moveTo>
                    <a:pt x="1581" y="612"/>
                  </a:moveTo>
                  <a:lnTo>
                    <a:pt x="1581" y="612"/>
                  </a:lnTo>
                  <a:lnTo>
                    <a:pt x="1581" y="612"/>
                  </a:lnTo>
                  <a:close/>
                  <a:moveTo>
                    <a:pt x="1497" y="528"/>
                  </a:moveTo>
                  <a:lnTo>
                    <a:pt x="1581" y="612"/>
                  </a:lnTo>
                  <a:lnTo>
                    <a:pt x="1497" y="528"/>
                  </a:lnTo>
                  <a:close/>
                  <a:moveTo>
                    <a:pt x="1497" y="528"/>
                  </a:moveTo>
                  <a:lnTo>
                    <a:pt x="1497" y="528"/>
                  </a:lnTo>
                  <a:lnTo>
                    <a:pt x="1497" y="528"/>
                  </a:lnTo>
                  <a:close/>
                  <a:moveTo>
                    <a:pt x="1497" y="528"/>
                  </a:moveTo>
                  <a:lnTo>
                    <a:pt x="1497" y="528"/>
                  </a:lnTo>
                  <a:lnTo>
                    <a:pt x="1497" y="528"/>
                  </a:lnTo>
                  <a:close/>
                  <a:moveTo>
                    <a:pt x="1497" y="528"/>
                  </a:moveTo>
                  <a:lnTo>
                    <a:pt x="1497" y="528"/>
                  </a:lnTo>
                  <a:lnTo>
                    <a:pt x="1497" y="528"/>
                  </a:lnTo>
                  <a:close/>
                  <a:moveTo>
                    <a:pt x="1412" y="528"/>
                  </a:moveTo>
                  <a:lnTo>
                    <a:pt x="1497" y="528"/>
                  </a:lnTo>
                  <a:lnTo>
                    <a:pt x="1412" y="528"/>
                  </a:lnTo>
                  <a:close/>
                  <a:moveTo>
                    <a:pt x="1412" y="528"/>
                  </a:moveTo>
                  <a:lnTo>
                    <a:pt x="1412" y="528"/>
                  </a:lnTo>
                  <a:lnTo>
                    <a:pt x="1412" y="528"/>
                  </a:lnTo>
                  <a:close/>
                  <a:moveTo>
                    <a:pt x="1412" y="443"/>
                  </a:moveTo>
                  <a:lnTo>
                    <a:pt x="1412" y="528"/>
                  </a:lnTo>
                  <a:lnTo>
                    <a:pt x="1412" y="443"/>
                  </a:lnTo>
                  <a:close/>
                  <a:moveTo>
                    <a:pt x="1412" y="443"/>
                  </a:moveTo>
                  <a:lnTo>
                    <a:pt x="1412" y="443"/>
                  </a:lnTo>
                  <a:lnTo>
                    <a:pt x="1412" y="443"/>
                  </a:lnTo>
                  <a:close/>
                  <a:moveTo>
                    <a:pt x="1328" y="443"/>
                  </a:moveTo>
                  <a:lnTo>
                    <a:pt x="1412" y="443"/>
                  </a:lnTo>
                  <a:lnTo>
                    <a:pt x="1328" y="443"/>
                  </a:lnTo>
                  <a:close/>
                  <a:moveTo>
                    <a:pt x="1328" y="443"/>
                  </a:moveTo>
                  <a:lnTo>
                    <a:pt x="1328" y="443"/>
                  </a:lnTo>
                  <a:lnTo>
                    <a:pt x="1328" y="443"/>
                  </a:lnTo>
                  <a:close/>
                  <a:moveTo>
                    <a:pt x="1328" y="443"/>
                  </a:moveTo>
                  <a:lnTo>
                    <a:pt x="1328" y="443"/>
                  </a:lnTo>
                  <a:lnTo>
                    <a:pt x="1328" y="443"/>
                  </a:lnTo>
                  <a:close/>
                  <a:moveTo>
                    <a:pt x="1328" y="443"/>
                  </a:moveTo>
                  <a:lnTo>
                    <a:pt x="1328" y="443"/>
                  </a:lnTo>
                  <a:lnTo>
                    <a:pt x="1328" y="443"/>
                  </a:lnTo>
                  <a:close/>
                  <a:moveTo>
                    <a:pt x="1328" y="443"/>
                  </a:moveTo>
                  <a:lnTo>
                    <a:pt x="1328" y="443"/>
                  </a:lnTo>
                  <a:lnTo>
                    <a:pt x="1328" y="443"/>
                  </a:lnTo>
                  <a:close/>
                  <a:moveTo>
                    <a:pt x="1244" y="443"/>
                  </a:moveTo>
                  <a:lnTo>
                    <a:pt x="1328" y="443"/>
                  </a:lnTo>
                  <a:lnTo>
                    <a:pt x="1244" y="443"/>
                  </a:lnTo>
                  <a:close/>
                  <a:moveTo>
                    <a:pt x="1244" y="443"/>
                  </a:moveTo>
                  <a:lnTo>
                    <a:pt x="1244" y="443"/>
                  </a:lnTo>
                  <a:lnTo>
                    <a:pt x="1244" y="443"/>
                  </a:lnTo>
                  <a:close/>
                  <a:moveTo>
                    <a:pt x="1244" y="443"/>
                  </a:moveTo>
                  <a:lnTo>
                    <a:pt x="1244" y="443"/>
                  </a:lnTo>
                  <a:lnTo>
                    <a:pt x="1244" y="443"/>
                  </a:lnTo>
                  <a:close/>
                  <a:moveTo>
                    <a:pt x="1244" y="359"/>
                  </a:moveTo>
                  <a:lnTo>
                    <a:pt x="1244" y="359"/>
                  </a:lnTo>
                  <a:lnTo>
                    <a:pt x="1244" y="359"/>
                  </a:lnTo>
                  <a:close/>
                  <a:moveTo>
                    <a:pt x="1244" y="359"/>
                  </a:moveTo>
                  <a:lnTo>
                    <a:pt x="1244" y="359"/>
                  </a:lnTo>
                  <a:lnTo>
                    <a:pt x="1244" y="359"/>
                  </a:lnTo>
                  <a:close/>
                  <a:moveTo>
                    <a:pt x="1159" y="359"/>
                  </a:moveTo>
                  <a:lnTo>
                    <a:pt x="1159" y="359"/>
                  </a:lnTo>
                  <a:lnTo>
                    <a:pt x="1159" y="359"/>
                  </a:lnTo>
                  <a:close/>
                  <a:moveTo>
                    <a:pt x="1159" y="359"/>
                  </a:moveTo>
                  <a:lnTo>
                    <a:pt x="1159" y="359"/>
                  </a:lnTo>
                  <a:lnTo>
                    <a:pt x="1159" y="359"/>
                  </a:lnTo>
                  <a:close/>
                  <a:moveTo>
                    <a:pt x="1159" y="359"/>
                  </a:moveTo>
                  <a:lnTo>
                    <a:pt x="1159" y="359"/>
                  </a:lnTo>
                  <a:lnTo>
                    <a:pt x="1159" y="359"/>
                  </a:lnTo>
                  <a:close/>
                  <a:moveTo>
                    <a:pt x="1159" y="359"/>
                  </a:moveTo>
                  <a:lnTo>
                    <a:pt x="1159" y="359"/>
                  </a:lnTo>
                  <a:lnTo>
                    <a:pt x="1159" y="359"/>
                  </a:lnTo>
                  <a:close/>
                  <a:moveTo>
                    <a:pt x="1159" y="359"/>
                  </a:moveTo>
                  <a:lnTo>
                    <a:pt x="1159" y="359"/>
                  </a:lnTo>
                  <a:lnTo>
                    <a:pt x="1159" y="359"/>
                  </a:lnTo>
                  <a:close/>
                  <a:moveTo>
                    <a:pt x="1054" y="359"/>
                  </a:moveTo>
                  <a:lnTo>
                    <a:pt x="1159" y="359"/>
                  </a:lnTo>
                  <a:lnTo>
                    <a:pt x="1054" y="359"/>
                  </a:lnTo>
                  <a:close/>
                  <a:moveTo>
                    <a:pt x="1054" y="359"/>
                  </a:moveTo>
                  <a:lnTo>
                    <a:pt x="1054" y="359"/>
                  </a:lnTo>
                  <a:lnTo>
                    <a:pt x="1054" y="359"/>
                  </a:lnTo>
                  <a:close/>
                  <a:moveTo>
                    <a:pt x="1054" y="359"/>
                  </a:moveTo>
                  <a:lnTo>
                    <a:pt x="1054" y="359"/>
                  </a:lnTo>
                  <a:lnTo>
                    <a:pt x="1054" y="359"/>
                  </a:lnTo>
                  <a:close/>
                  <a:moveTo>
                    <a:pt x="1054" y="275"/>
                  </a:moveTo>
                  <a:lnTo>
                    <a:pt x="1054" y="275"/>
                  </a:lnTo>
                  <a:lnTo>
                    <a:pt x="1054" y="275"/>
                  </a:lnTo>
                  <a:close/>
                  <a:moveTo>
                    <a:pt x="1054" y="275"/>
                  </a:moveTo>
                  <a:lnTo>
                    <a:pt x="1054" y="275"/>
                  </a:lnTo>
                  <a:lnTo>
                    <a:pt x="1054" y="275"/>
                  </a:lnTo>
                  <a:close/>
                  <a:moveTo>
                    <a:pt x="1054" y="275"/>
                  </a:moveTo>
                  <a:lnTo>
                    <a:pt x="1054" y="275"/>
                  </a:lnTo>
                  <a:lnTo>
                    <a:pt x="1054" y="275"/>
                  </a:lnTo>
                  <a:close/>
                  <a:moveTo>
                    <a:pt x="970" y="275"/>
                  </a:moveTo>
                  <a:lnTo>
                    <a:pt x="970" y="275"/>
                  </a:lnTo>
                  <a:lnTo>
                    <a:pt x="970" y="275"/>
                  </a:lnTo>
                  <a:close/>
                  <a:moveTo>
                    <a:pt x="970" y="275"/>
                  </a:moveTo>
                  <a:lnTo>
                    <a:pt x="970" y="275"/>
                  </a:lnTo>
                  <a:lnTo>
                    <a:pt x="970" y="275"/>
                  </a:lnTo>
                  <a:close/>
                  <a:moveTo>
                    <a:pt x="970" y="275"/>
                  </a:moveTo>
                  <a:lnTo>
                    <a:pt x="970" y="275"/>
                  </a:lnTo>
                  <a:lnTo>
                    <a:pt x="970" y="275"/>
                  </a:lnTo>
                  <a:close/>
                  <a:moveTo>
                    <a:pt x="885" y="275"/>
                  </a:moveTo>
                  <a:lnTo>
                    <a:pt x="885" y="275"/>
                  </a:lnTo>
                  <a:lnTo>
                    <a:pt x="885" y="275"/>
                  </a:lnTo>
                  <a:close/>
                  <a:moveTo>
                    <a:pt x="885" y="275"/>
                  </a:moveTo>
                  <a:lnTo>
                    <a:pt x="885" y="275"/>
                  </a:lnTo>
                  <a:lnTo>
                    <a:pt x="885" y="275"/>
                  </a:lnTo>
                  <a:close/>
                  <a:moveTo>
                    <a:pt x="885" y="275"/>
                  </a:moveTo>
                  <a:lnTo>
                    <a:pt x="885" y="275"/>
                  </a:lnTo>
                  <a:lnTo>
                    <a:pt x="885" y="275"/>
                  </a:lnTo>
                  <a:close/>
                  <a:moveTo>
                    <a:pt x="885" y="169"/>
                  </a:moveTo>
                  <a:lnTo>
                    <a:pt x="885" y="169"/>
                  </a:lnTo>
                  <a:lnTo>
                    <a:pt x="885" y="169"/>
                  </a:lnTo>
                  <a:close/>
                  <a:moveTo>
                    <a:pt x="801" y="169"/>
                  </a:moveTo>
                  <a:lnTo>
                    <a:pt x="801" y="169"/>
                  </a:lnTo>
                  <a:lnTo>
                    <a:pt x="801" y="169"/>
                  </a:lnTo>
                  <a:close/>
                  <a:moveTo>
                    <a:pt x="801" y="169"/>
                  </a:moveTo>
                  <a:lnTo>
                    <a:pt x="801" y="169"/>
                  </a:lnTo>
                  <a:lnTo>
                    <a:pt x="801" y="169"/>
                  </a:lnTo>
                  <a:close/>
                  <a:moveTo>
                    <a:pt x="801" y="169"/>
                  </a:moveTo>
                  <a:lnTo>
                    <a:pt x="801" y="169"/>
                  </a:lnTo>
                  <a:lnTo>
                    <a:pt x="801" y="169"/>
                  </a:lnTo>
                  <a:close/>
                  <a:moveTo>
                    <a:pt x="801" y="169"/>
                  </a:moveTo>
                  <a:lnTo>
                    <a:pt x="801" y="169"/>
                  </a:lnTo>
                  <a:lnTo>
                    <a:pt x="801" y="169"/>
                  </a:lnTo>
                  <a:close/>
                  <a:moveTo>
                    <a:pt x="717" y="169"/>
                  </a:moveTo>
                  <a:lnTo>
                    <a:pt x="801" y="169"/>
                  </a:lnTo>
                  <a:lnTo>
                    <a:pt x="717" y="169"/>
                  </a:lnTo>
                  <a:close/>
                  <a:moveTo>
                    <a:pt x="717" y="169"/>
                  </a:moveTo>
                  <a:lnTo>
                    <a:pt x="717" y="169"/>
                  </a:lnTo>
                  <a:lnTo>
                    <a:pt x="717" y="169"/>
                  </a:lnTo>
                  <a:close/>
                  <a:moveTo>
                    <a:pt x="717" y="169"/>
                  </a:moveTo>
                  <a:lnTo>
                    <a:pt x="717" y="169"/>
                  </a:lnTo>
                  <a:lnTo>
                    <a:pt x="717" y="169"/>
                  </a:lnTo>
                  <a:close/>
                  <a:moveTo>
                    <a:pt x="717" y="169"/>
                  </a:moveTo>
                  <a:lnTo>
                    <a:pt x="717" y="169"/>
                  </a:lnTo>
                  <a:lnTo>
                    <a:pt x="717" y="169"/>
                  </a:lnTo>
                  <a:close/>
                  <a:moveTo>
                    <a:pt x="632" y="169"/>
                  </a:moveTo>
                  <a:lnTo>
                    <a:pt x="632" y="169"/>
                  </a:lnTo>
                  <a:lnTo>
                    <a:pt x="632" y="169"/>
                  </a:lnTo>
                  <a:close/>
                  <a:moveTo>
                    <a:pt x="632" y="169"/>
                  </a:moveTo>
                  <a:lnTo>
                    <a:pt x="632" y="169"/>
                  </a:lnTo>
                  <a:lnTo>
                    <a:pt x="632" y="169"/>
                  </a:lnTo>
                  <a:close/>
                  <a:moveTo>
                    <a:pt x="632" y="169"/>
                  </a:moveTo>
                  <a:lnTo>
                    <a:pt x="632" y="169"/>
                  </a:lnTo>
                  <a:lnTo>
                    <a:pt x="632" y="169"/>
                  </a:lnTo>
                  <a:close/>
                  <a:moveTo>
                    <a:pt x="632" y="85"/>
                  </a:moveTo>
                  <a:lnTo>
                    <a:pt x="632" y="85"/>
                  </a:lnTo>
                  <a:lnTo>
                    <a:pt x="632" y="85"/>
                  </a:lnTo>
                  <a:close/>
                  <a:moveTo>
                    <a:pt x="527" y="85"/>
                  </a:moveTo>
                  <a:lnTo>
                    <a:pt x="527" y="85"/>
                  </a:lnTo>
                  <a:lnTo>
                    <a:pt x="527" y="85"/>
                  </a:lnTo>
                  <a:close/>
                  <a:moveTo>
                    <a:pt x="527" y="85"/>
                  </a:moveTo>
                  <a:lnTo>
                    <a:pt x="527" y="85"/>
                  </a:lnTo>
                  <a:lnTo>
                    <a:pt x="527" y="85"/>
                  </a:lnTo>
                  <a:close/>
                  <a:moveTo>
                    <a:pt x="527" y="85"/>
                  </a:moveTo>
                  <a:lnTo>
                    <a:pt x="527" y="85"/>
                  </a:lnTo>
                  <a:lnTo>
                    <a:pt x="527" y="85"/>
                  </a:lnTo>
                  <a:close/>
                  <a:moveTo>
                    <a:pt x="527" y="85"/>
                  </a:moveTo>
                  <a:lnTo>
                    <a:pt x="527" y="85"/>
                  </a:lnTo>
                  <a:lnTo>
                    <a:pt x="527" y="85"/>
                  </a:lnTo>
                  <a:close/>
                  <a:moveTo>
                    <a:pt x="443" y="85"/>
                  </a:moveTo>
                  <a:lnTo>
                    <a:pt x="527" y="85"/>
                  </a:lnTo>
                  <a:lnTo>
                    <a:pt x="443" y="85"/>
                  </a:lnTo>
                  <a:close/>
                  <a:moveTo>
                    <a:pt x="443" y="85"/>
                  </a:moveTo>
                  <a:lnTo>
                    <a:pt x="443" y="85"/>
                  </a:lnTo>
                  <a:lnTo>
                    <a:pt x="443" y="85"/>
                  </a:lnTo>
                  <a:close/>
                  <a:moveTo>
                    <a:pt x="443" y="85"/>
                  </a:moveTo>
                  <a:lnTo>
                    <a:pt x="443" y="85"/>
                  </a:lnTo>
                  <a:lnTo>
                    <a:pt x="443" y="85"/>
                  </a:lnTo>
                  <a:close/>
                  <a:moveTo>
                    <a:pt x="443" y="85"/>
                  </a:moveTo>
                  <a:lnTo>
                    <a:pt x="443" y="85"/>
                  </a:lnTo>
                  <a:lnTo>
                    <a:pt x="443" y="85"/>
                  </a:lnTo>
                  <a:close/>
                  <a:moveTo>
                    <a:pt x="358" y="85"/>
                  </a:moveTo>
                  <a:lnTo>
                    <a:pt x="443" y="85"/>
                  </a:lnTo>
                  <a:lnTo>
                    <a:pt x="358" y="85"/>
                  </a:lnTo>
                  <a:close/>
                  <a:moveTo>
                    <a:pt x="358" y="85"/>
                  </a:moveTo>
                  <a:lnTo>
                    <a:pt x="358" y="85"/>
                  </a:lnTo>
                  <a:lnTo>
                    <a:pt x="358" y="85"/>
                  </a:lnTo>
                  <a:close/>
                  <a:moveTo>
                    <a:pt x="358" y="85"/>
                  </a:moveTo>
                  <a:lnTo>
                    <a:pt x="358" y="85"/>
                  </a:lnTo>
                  <a:lnTo>
                    <a:pt x="358" y="85"/>
                  </a:lnTo>
                  <a:close/>
                  <a:moveTo>
                    <a:pt x="358" y="85"/>
                  </a:moveTo>
                  <a:lnTo>
                    <a:pt x="358" y="85"/>
                  </a:lnTo>
                  <a:lnTo>
                    <a:pt x="358" y="85"/>
                  </a:lnTo>
                  <a:close/>
                  <a:moveTo>
                    <a:pt x="358" y="85"/>
                  </a:moveTo>
                  <a:lnTo>
                    <a:pt x="358" y="85"/>
                  </a:lnTo>
                  <a:lnTo>
                    <a:pt x="358" y="85"/>
                  </a:lnTo>
                  <a:close/>
                  <a:moveTo>
                    <a:pt x="358" y="85"/>
                  </a:moveTo>
                  <a:lnTo>
                    <a:pt x="358" y="85"/>
                  </a:lnTo>
                  <a:lnTo>
                    <a:pt x="358" y="85"/>
                  </a:lnTo>
                  <a:close/>
                  <a:moveTo>
                    <a:pt x="274" y="85"/>
                  </a:moveTo>
                  <a:lnTo>
                    <a:pt x="358" y="85"/>
                  </a:lnTo>
                  <a:lnTo>
                    <a:pt x="274" y="85"/>
                  </a:lnTo>
                  <a:close/>
                  <a:moveTo>
                    <a:pt x="274" y="85"/>
                  </a:moveTo>
                  <a:lnTo>
                    <a:pt x="274" y="85"/>
                  </a:lnTo>
                  <a:lnTo>
                    <a:pt x="274" y="85"/>
                  </a:lnTo>
                  <a:close/>
                  <a:moveTo>
                    <a:pt x="274" y="1"/>
                  </a:moveTo>
                  <a:lnTo>
                    <a:pt x="274" y="1"/>
                  </a:lnTo>
                  <a:lnTo>
                    <a:pt x="274" y="1"/>
                  </a:lnTo>
                  <a:close/>
                  <a:moveTo>
                    <a:pt x="274" y="1"/>
                  </a:moveTo>
                  <a:lnTo>
                    <a:pt x="274" y="1"/>
                  </a:lnTo>
                  <a:lnTo>
                    <a:pt x="274" y="1"/>
                  </a:lnTo>
                  <a:close/>
                  <a:moveTo>
                    <a:pt x="274" y="1"/>
                  </a:moveTo>
                  <a:lnTo>
                    <a:pt x="274" y="1"/>
                  </a:lnTo>
                  <a:lnTo>
                    <a:pt x="274" y="1"/>
                  </a:lnTo>
                  <a:close/>
                  <a:moveTo>
                    <a:pt x="274" y="1"/>
                  </a:moveTo>
                  <a:lnTo>
                    <a:pt x="274" y="1"/>
                  </a:lnTo>
                  <a:lnTo>
                    <a:pt x="274" y="1"/>
                  </a:lnTo>
                  <a:close/>
                  <a:moveTo>
                    <a:pt x="190" y="1"/>
                  </a:moveTo>
                  <a:lnTo>
                    <a:pt x="190" y="1"/>
                  </a:lnTo>
                  <a:lnTo>
                    <a:pt x="190" y="1"/>
                  </a:lnTo>
                  <a:close/>
                  <a:moveTo>
                    <a:pt x="190" y="1"/>
                  </a:moveTo>
                  <a:lnTo>
                    <a:pt x="190" y="1"/>
                  </a:lnTo>
                  <a:lnTo>
                    <a:pt x="190" y="1"/>
                  </a:lnTo>
                  <a:close/>
                  <a:moveTo>
                    <a:pt x="190" y="1"/>
                  </a:moveTo>
                  <a:lnTo>
                    <a:pt x="190" y="1"/>
                  </a:lnTo>
                  <a:lnTo>
                    <a:pt x="190" y="1"/>
                  </a:lnTo>
                  <a:close/>
                  <a:moveTo>
                    <a:pt x="190" y="1"/>
                  </a:moveTo>
                  <a:lnTo>
                    <a:pt x="190" y="1"/>
                  </a:lnTo>
                  <a:lnTo>
                    <a:pt x="190" y="1"/>
                  </a:lnTo>
                  <a:close/>
                  <a:moveTo>
                    <a:pt x="190" y="1"/>
                  </a:moveTo>
                  <a:lnTo>
                    <a:pt x="190" y="1"/>
                  </a:lnTo>
                  <a:lnTo>
                    <a:pt x="190" y="1"/>
                  </a:lnTo>
                  <a:close/>
                  <a:moveTo>
                    <a:pt x="105" y="1"/>
                  </a:moveTo>
                  <a:lnTo>
                    <a:pt x="190" y="1"/>
                  </a:lnTo>
                  <a:lnTo>
                    <a:pt x="105" y="1"/>
                  </a:lnTo>
                  <a:close/>
                  <a:moveTo>
                    <a:pt x="105" y="1"/>
                  </a:moveTo>
                  <a:lnTo>
                    <a:pt x="105" y="1"/>
                  </a:lnTo>
                  <a:lnTo>
                    <a:pt x="105" y="1"/>
                  </a:lnTo>
                  <a:close/>
                  <a:moveTo>
                    <a:pt x="105" y="1"/>
                  </a:moveTo>
                  <a:lnTo>
                    <a:pt x="105" y="1"/>
                  </a:lnTo>
                  <a:lnTo>
                    <a:pt x="105" y="1"/>
                  </a:lnTo>
                  <a:close/>
                  <a:moveTo>
                    <a:pt x="105" y="1"/>
                  </a:moveTo>
                  <a:lnTo>
                    <a:pt x="105" y="1"/>
                  </a:lnTo>
                  <a:lnTo>
                    <a:pt x="105" y="1"/>
                  </a:lnTo>
                  <a:close/>
                  <a:moveTo>
                    <a:pt x="105" y="1"/>
                  </a:moveTo>
                  <a:lnTo>
                    <a:pt x="105" y="1"/>
                  </a:lnTo>
                  <a:lnTo>
                    <a:pt x="105" y="1"/>
                  </a:lnTo>
                  <a:close/>
                  <a:moveTo>
                    <a:pt x="105" y="1"/>
                  </a:moveTo>
                  <a:lnTo>
                    <a:pt x="105" y="1"/>
                  </a:lnTo>
                  <a:lnTo>
                    <a:pt x="105" y="1"/>
                  </a:lnTo>
                  <a:close/>
                  <a:moveTo>
                    <a:pt x="0" y="1"/>
                  </a:moveTo>
                  <a:lnTo>
                    <a:pt x="105" y="1"/>
                  </a:lnTo>
                  <a:close/>
                </a:path>
              </a:pathLst>
            </a:custGeom>
            <a:solidFill>
              <a:srgbClr val="1A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 name="Google Shape;10567;p62"/>
            <p:cNvSpPr/>
            <p:nvPr/>
          </p:nvSpPr>
          <p:spPr>
            <a:xfrm flipH="1">
              <a:off x="7346275" y="2828712"/>
              <a:ext cx="234522" cy="117261"/>
            </a:xfrm>
            <a:custGeom>
              <a:avLst/>
              <a:gdLst/>
              <a:ahLst/>
              <a:cxnLst/>
              <a:rect l="l" t="t" r="r" b="b"/>
              <a:pathLst>
                <a:path w="8600" h="4300" extrusionOk="0">
                  <a:moveTo>
                    <a:pt x="2024" y="0"/>
                  </a:moveTo>
                  <a:cubicBezTo>
                    <a:pt x="1834" y="0"/>
                    <a:pt x="1666" y="0"/>
                    <a:pt x="1497" y="85"/>
                  </a:cubicBezTo>
                  <a:cubicBezTo>
                    <a:pt x="1413" y="85"/>
                    <a:pt x="1307" y="85"/>
                    <a:pt x="1307" y="190"/>
                  </a:cubicBezTo>
                  <a:cubicBezTo>
                    <a:pt x="780" y="359"/>
                    <a:pt x="359" y="717"/>
                    <a:pt x="1" y="1244"/>
                  </a:cubicBezTo>
                  <a:lnTo>
                    <a:pt x="1" y="1328"/>
                  </a:lnTo>
                  <a:cubicBezTo>
                    <a:pt x="359" y="1412"/>
                    <a:pt x="612" y="1581"/>
                    <a:pt x="970" y="1665"/>
                  </a:cubicBezTo>
                  <a:cubicBezTo>
                    <a:pt x="1223" y="1328"/>
                    <a:pt x="1497" y="1054"/>
                    <a:pt x="1834" y="970"/>
                  </a:cubicBezTo>
                  <a:lnTo>
                    <a:pt x="2635" y="970"/>
                  </a:lnTo>
                  <a:lnTo>
                    <a:pt x="2635" y="1054"/>
                  </a:lnTo>
                  <a:lnTo>
                    <a:pt x="2993" y="1054"/>
                  </a:lnTo>
                  <a:lnTo>
                    <a:pt x="2993" y="1138"/>
                  </a:lnTo>
                  <a:lnTo>
                    <a:pt x="3246" y="1138"/>
                  </a:lnTo>
                  <a:lnTo>
                    <a:pt x="3246" y="1244"/>
                  </a:lnTo>
                  <a:lnTo>
                    <a:pt x="3415" y="1244"/>
                  </a:lnTo>
                  <a:lnTo>
                    <a:pt x="3415" y="1328"/>
                  </a:lnTo>
                  <a:lnTo>
                    <a:pt x="3605" y="1328"/>
                  </a:lnTo>
                  <a:lnTo>
                    <a:pt x="3605" y="1412"/>
                  </a:lnTo>
                  <a:lnTo>
                    <a:pt x="3773" y="1412"/>
                  </a:lnTo>
                  <a:lnTo>
                    <a:pt x="3773" y="1497"/>
                  </a:lnTo>
                  <a:lnTo>
                    <a:pt x="3858" y="1497"/>
                  </a:lnTo>
                  <a:lnTo>
                    <a:pt x="3942" y="1581"/>
                  </a:lnTo>
                  <a:cubicBezTo>
                    <a:pt x="4827" y="2108"/>
                    <a:pt x="5797" y="2909"/>
                    <a:pt x="6682" y="3773"/>
                  </a:cubicBezTo>
                  <a:cubicBezTo>
                    <a:pt x="7293" y="3963"/>
                    <a:pt x="7988" y="4131"/>
                    <a:pt x="8600" y="4300"/>
                  </a:cubicBezTo>
                  <a:cubicBezTo>
                    <a:pt x="7820" y="3520"/>
                    <a:pt x="7019" y="2635"/>
                    <a:pt x="6155" y="1939"/>
                  </a:cubicBezTo>
                  <a:cubicBezTo>
                    <a:pt x="4827" y="801"/>
                    <a:pt x="3415" y="0"/>
                    <a:pt x="2192"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 name="Google Shape;10568;p62"/>
            <p:cNvSpPr/>
            <p:nvPr/>
          </p:nvSpPr>
          <p:spPr>
            <a:xfrm flipH="1">
              <a:off x="7494570" y="3022984"/>
              <a:ext cx="86228" cy="21271"/>
            </a:xfrm>
            <a:custGeom>
              <a:avLst/>
              <a:gdLst/>
              <a:ahLst/>
              <a:cxnLst/>
              <a:rect l="l" t="t" r="r" b="b"/>
              <a:pathLst>
                <a:path w="3162" h="780" extrusionOk="0">
                  <a:moveTo>
                    <a:pt x="3162" y="0"/>
                  </a:moveTo>
                  <a:cubicBezTo>
                    <a:pt x="1750" y="0"/>
                    <a:pt x="612" y="169"/>
                    <a:pt x="1" y="780"/>
                  </a:cubicBezTo>
                  <a:cubicBezTo>
                    <a:pt x="612" y="169"/>
                    <a:pt x="1750" y="0"/>
                    <a:pt x="3162" y="0"/>
                  </a:cubicBezTo>
                  <a:close/>
                  <a:moveTo>
                    <a:pt x="3162" y="0"/>
                  </a:moveTo>
                  <a:lnTo>
                    <a:pt x="3162" y="0"/>
                  </a:lnTo>
                  <a:lnTo>
                    <a:pt x="3162" y="0"/>
                  </a:lnTo>
                  <a:close/>
                </a:path>
              </a:pathLst>
            </a:custGeom>
            <a:solidFill>
              <a:srgbClr val="BB13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 name="Google Shape;10569;p62"/>
            <p:cNvSpPr/>
            <p:nvPr/>
          </p:nvSpPr>
          <p:spPr>
            <a:xfrm flipH="1">
              <a:off x="7372700" y="3029856"/>
              <a:ext cx="9245" cy="2345"/>
            </a:xfrm>
            <a:custGeom>
              <a:avLst/>
              <a:gdLst/>
              <a:ahLst/>
              <a:cxnLst/>
              <a:rect l="l" t="t" r="r" b="b"/>
              <a:pathLst>
                <a:path w="339" h="86" extrusionOk="0">
                  <a:moveTo>
                    <a:pt x="1" y="85"/>
                  </a:moveTo>
                  <a:lnTo>
                    <a:pt x="85" y="85"/>
                  </a:lnTo>
                  <a:lnTo>
                    <a:pt x="338" y="85"/>
                  </a:lnTo>
                  <a:lnTo>
                    <a:pt x="338" y="85"/>
                  </a:lnTo>
                  <a:lnTo>
                    <a:pt x="85" y="85"/>
                  </a:lnTo>
                  <a:lnTo>
                    <a:pt x="1" y="85"/>
                  </a:lnTo>
                  <a:close/>
                  <a:moveTo>
                    <a:pt x="170" y="85"/>
                  </a:moveTo>
                  <a:lnTo>
                    <a:pt x="254" y="85"/>
                  </a:lnTo>
                  <a:lnTo>
                    <a:pt x="170" y="85"/>
                  </a:lnTo>
                  <a:close/>
                  <a:moveTo>
                    <a:pt x="170" y="1"/>
                  </a:moveTo>
                  <a:lnTo>
                    <a:pt x="170" y="1"/>
                  </a:lnTo>
                  <a:close/>
                </a:path>
              </a:pathLst>
            </a:custGeom>
            <a:solidFill>
              <a:srgbClr val="1A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 name="Google Shape;10570;p62"/>
            <p:cNvSpPr/>
            <p:nvPr/>
          </p:nvSpPr>
          <p:spPr>
            <a:xfrm flipH="1">
              <a:off x="7444557" y="3089632"/>
              <a:ext cx="57485" cy="7499"/>
            </a:xfrm>
            <a:custGeom>
              <a:avLst/>
              <a:gdLst/>
              <a:ahLst/>
              <a:cxnLst/>
              <a:rect l="l" t="t" r="r" b="b"/>
              <a:pathLst>
                <a:path w="2108" h="275" extrusionOk="0">
                  <a:moveTo>
                    <a:pt x="2108" y="1"/>
                  </a:moveTo>
                  <a:cubicBezTo>
                    <a:pt x="1243" y="191"/>
                    <a:pt x="527" y="275"/>
                    <a:pt x="0" y="275"/>
                  </a:cubicBezTo>
                  <a:cubicBezTo>
                    <a:pt x="527" y="275"/>
                    <a:pt x="1243" y="191"/>
                    <a:pt x="2108" y="1"/>
                  </a:cubicBezTo>
                  <a:close/>
                </a:path>
              </a:pathLst>
            </a:custGeom>
            <a:solidFill>
              <a:srgbClr val="BB13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 name="Google Shape;10571;p62"/>
            <p:cNvSpPr/>
            <p:nvPr/>
          </p:nvSpPr>
          <p:spPr>
            <a:xfrm flipH="1">
              <a:off x="7322142" y="2958027"/>
              <a:ext cx="268419" cy="165556"/>
            </a:xfrm>
            <a:custGeom>
              <a:avLst/>
              <a:gdLst/>
              <a:ahLst/>
              <a:cxnLst/>
              <a:rect l="l" t="t" r="r" b="b"/>
              <a:pathLst>
                <a:path w="9843" h="6071" extrusionOk="0">
                  <a:moveTo>
                    <a:pt x="1581" y="0"/>
                  </a:moveTo>
                  <a:cubicBezTo>
                    <a:pt x="3162" y="1139"/>
                    <a:pt x="5712" y="1939"/>
                    <a:pt x="7820" y="2635"/>
                  </a:cubicBezTo>
                  <a:lnTo>
                    <a:pt x="7820" y="2719"/>
                  </a:lnTo>
                  <a:lnTo>
                    <a:pt x="7651" y="2719"/>
                  </a:lnTo>
                  <a:cubicBezTo>
                    <a:pt x="6155" y="2551"/>
                    <a:pt x="4742" y="2382"/>
                    <a:pt x="3520" y="2382"/>
                  </a:cubicBezTo>
                  <a:cubicBezTo>
                    <a:pt x="2108" y="2382"/>
                    <a:pt x="970" y="2551"/>
                    <a:pt x="359" y="3162"/>
                  </a:cubicBezTo>
                  <a:cubicBezTo>
                    <a:pt x="85" y="3436"/>
                    <a:pt x="0" y="3773"/>
                    <a:pt x="0" y="4131"/>
                  </a:cubicBezTo>
                  <a:lnTo>
                    <a:pt x="0" y="4405"/>
                  </a:lnTo>
                  <a:cubicBezTo>
                    <a:pt x="0" y="4932"/>
                    <a:pt x="359" y="5269"/>
                    <a:pt x="801" y="5628"/>
                  </a:cubicBezTo>
                  <a:cubicBezTo>
                    <a:pt x="1244" y="5881"/>
                    <a:pt x="2024" y="6070"/>
                    <a:pt x="3077" y="6070"/>
                  </a:cubicBezTo>
                  <a:cubicBezTo>
                    <a:pt x="3436" y="5881"/>
                    <a:pt x="3773" y="5712"/>
                    <a:pt x="4131" y="5543"/>
                  </a:cubicBezTo>
                  <a:cubicBezTo>
                    <a:pt x="4489" y="5354"/>
                    <a:pt x="4932" y="5101"/>
                    <a:pt x="5354" y="4827"/>
                  </a:cubicBezTo>
                  <a:lnTo>
                    <a:pt x="5354" y="4827"/>
                  </a:lnTo>
                  <a:cubicBezTo>
                    <a:pt x="4489" y="5017"/>
                    <a:pt x="3773" y="5101"/>
                    <a:pt x="3246" y="5101"/>
                  </a:cubicBezTo>
                  <a:lnTo>
                    <a:pt x="3077" y="5101"/>
                  </a:lnTo>
                  <a:cubicBezTo>
                    <a:pt x="2108" y="5101"/>
                    <a:pt x="1581" y="4932"/>
                    <a:pt x="1328" y="4743"/>
                  </a:cubicBezTo>
                  <a:cubicBezTo>
                    <a:pt x="1138" y="4658"/>
                    <a:pt x="970" y="4490"/>
                    <a:pt x="970" y="4216"/>
                  </a:cubicBezTo>
                  <a:lnTo>
                    <a:pt x="970" y="4131"/>
                  </a:lnTo>
                  <a:cubicBezTo>
                    <a:pt x="970" y="4047"/>
                    <a:pt x="1054" y="3963"/>
                    <a:pt x="1054" y="3878"/>
                  </a:cubicBezTo>
                  <a:cubicBezTo>
                    <a:pt x="1412" y="3520"/>
                    <a:pt x="2382" y="3436"/>
                    <a:pt x="3520" y="3436"/>
                  </a:cubicBezTo>
                  <a:cubicBezTo>
                    <a:pt x="4827" y="3436"/>
                    <a:pt x="6407" y="3604"/>
                    <a:pt x="7567" y="3689"/>
                  </a:cubicBezTo>
                  <a:lnTo>
                    <a:pt x="7651" y="3689"/>
                  </a:lnTo>
                  <a:cubicBezTo>
                    <a:pt x="7904" y="3604"/>
                    <a:pt x="8094" y="3520"/>
                    <a:pt x="8262" y="3352"/>
                  </a:cubicBezTo>
                  <a:cubicBezTo>
                    <a:pt x="8431" y="3352"/>
                    <a:pt x="8515" y="3246"/>
                    <a:pt x="8620" y="3246"/>
                  </a:cubicBezTo>
                  <a:cubicBezTo>
                    <a:pt x="8958" y="3078"/>
                    <a:pt x="9400" y="2825"/>
                    <a:pt x="9843" y="2635"/>
                  </a:cubicBezTo>
                  <a:cubicBezTo>
                    <a:pt x="7124" y="1939"/>
                    <a:pt x="4489" y="1139"/>
                    <a:pt x="1939" y="85"/>
                  </a:cubicBezTo>
                  <a:cubicBezTo>
                    <a:pt x="1771" y="85"/>
                    <a:pt x="1665" y="0"/>
                    <a:pt x="1581"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 name="Google Shape;10572;p62"/>
            <p:cNvSpPr/>
            <p:nvPr/>
          </p:nvSpPr>
          <p:spPr>
            <a:xfrm flipH="1">
              <a:off x="6649118" y="2816386"/>
              <a:ext cx="1022461" cy="903237"/>
            </a:xfrm>
            <a:custGeom>
              <a:avLst/>
              <a:gdLst/>
              <a:ahLst/>
              <a:cxnLst/>
              <a:rect l="l" t="t" r="r" b="b"/>
              <a:pathLst>
                <a:path w="37494" h="33122" extrusionOk="0">
                  <a:moveTo>
                    <a:pt x="29976" y="0"/>
                  </a:moveTo>
                  <a:cubicBezTo>
                    <a:pt x="28300" y="0"/>
                    <a:pt x="250" y="13645"/>
                    <a:pt x="84" y="14953"/>
                  </a:cubicBezTo>
                  <a:cubicBezTo>
                    <a:pt x="0" y="16001"/>
                    <a:pt x="13279" y="33122"/>
                    <a:pt x="14295" y="33122"/>
                  </a:cubicBezTo>
                  <a:cubicBezTo>
                    <a:pt x="14300" y="33122"/>
                    <a:pt x="14305" y="33121"/>
                    <a:pt x="14310" y="33120"/>
                  </a:cubicBezTo>
                  <a:cubicBezTo>
                    <a:pt x="15174" y="33036"/>
                    <a:pt x="35998" y="25659"/>
                    <a:pt x="36693" y="25491"/>
                  </a:cubicBezTo>
                  <a:cubicBezTo>
                    <a:pt x="37494" y="25301"/>
                    <a:pt x="30897" y="452"/>
                    <a:pt x="30033" y="10"/>
                  </a:cubicBezTo>
                  <a:cubicBezTo>
                    <a:pt x="30020" y="4"/>
                    <a:pt x="30001" y="0"/>
                    <a:pt x="299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 name="Google Shape;10573;p62"/>
            <p:cNvSpPr/>
            <p:nvPr/>
          </p:nvSpPr>
          <p:spPr>
            <a:xfrm flipH="1">
              <a:off x="7353175" y="3187913"/>
              <a:ext cx="316141" cy="428793"/>
            </a:xfrm>
            <a:custGeom>
              <a:avLst/>
              <a:gdLst/>
              <a:ahLst/>
              <a:cxnLst/>
              <a:rect l="l" t="t" r="r" b="b"/>
              <a:pathLst>
                <a:path w="11593" h="15724" extrusionOk="0">
                  <a:moveTo>
                    <a:pt x="1750" y="1"/>
                  </a:moveTo>
                  <a:cubicBezTo>
                    <a:pt x="696" y="717"/>
                    <a:pt x="85" y="1139"/>
                    <a:pt x="1" y="1329"/>
                  </a:cubicBezTo>
                  <a:lnTo>
                    <a:pt x="1" y="1413"/>
                  </a:lnTo>
                  <a:cubicBezTo>
                    <a:pt x="1" y="1888"/>
                    <a:pt x="2378" y="5202"/>
                    <a:pt x="5189" y="8872"/>
                  </a:cubicBezTo>
                  <a:lnTo>
                    <a:pt x="5189" y="8872"/>
                  </a:lnTo>
                  <a:cubicBezTo>
                    <a:pt x="5799" y="8620"/>
                    <a:pt x="6325" y="8431"/>
                    <a:pt x="6851" y="8178"/>
                  </a:cubicBezTo>
                  <a:cubicBezTo>
                    <a:pt x="5607" y="6324"/>
                    <a:pt x="4469" y="4406"/>
                    <a:pt x="3247" y="2467"/>
                  </a:cubicBezTo>
                  <a:cubicBezTo>
                    <a:pt x="2973" y="2720"/>
                    <a:pt x="2635" y="2909"/>
                    <a:pt x="2361" y="3162"/>
                  </a:cubicBezTo>
                  <a:cubicBezTo>
                    <a:pt x="2277" y="3162"/>
                    <a:pt x="2193" y="3247"/>
                    <a:pt x="2108" y="3247"/>
                  </a:cubicBezTo>
                  <a:cubicBezTo>
                    <a:pt x="1750" y="3247"/>
                    <a:pt x="1497" y="2551"/>
                    <a:pt x="1834" y="2298"/>
                  </a:cubicBezTo>
                  <a:cubicBezTo>
                    <a:pt x="2193" y="2024"/>
                    <a:pt x="2446" y="1856"/>
                    <a:pt x="2720" y="1582"/>
                  </a:cubicBezTo>
                  <a:cubicBezTo>
                    <a:pt x="2446" y="1055"/>
                    <a:pt x="2108" y="528"/>
                    <a:pt x="1750" y="1"/>
                  </a:cubicBezTo>
                  <a:close/>
                  <a:moveTo>
                    <a:pt x="5189" y="8872"/>
                  </a:moveTo>
                  <a:cubicBezTo>
                    <a:pt x="5188" y="8873"/>
                    <a:pt x="5187" y="8873"/>
                    <a:pt x="5186" y="8874"/>
                  </a:cubicBezTo>
                  <a:cubicBezTo>
                    <a:pt x="6050" y="10012"/>
                    <a:pt x="7019" y="11256"/>
                    <a:pt x="7904" y="12394"/>
                  </a:cubicBezTo>
                  <a:lnTo>
                    <a:pt x="7989" y="12478"/>
                  </a:lnTo>
                  <a:cubicBezTo>
                    <a:pt x="7992" y="12477"/>
                    <a:pt x="7994" y="12476"/>
                    <a:pt x="7997" y="12475"/>
                  </a:cubicBezTo>
                  <a:lnTo>
                    <a:pt x="7997" y="12475"/>
                  </a:lnTo>
                  <a:cubicBezTo>
                    <a:pt x="7060" y="11293"/>
                    <a:pt x="6102" y="10064"/>
                    <a:pt x="5189" y="8872"/>
                  </a:cubicBezTo>
                  <a:close/>
                  <a:moveTo>
                    <a:pt x="9295" y="11951"/>
                  </a:moveTo>
                  <a:cubicBezTo>
                    <a:pt x="8877" y="12119"/>
                    <a:pt x="8437" y="12307"/>
                    <a:pt x="7997" y="12475"/>
                  </a:cubicBezTo>
                  <a:lnTo>
                    <a:pt x="7997" y="12475"/>
                  </a:lnTo>
                  <a:cubicBezTo>
                    <a:pt x="8913" y="13629"/>
                    <a:pt x="9809" y="14739"/>
                    <a:pt x="10623" y="15724"/>
                  </a:cubicBezTo>
                  <a:cubicBezTo>
                    <a:pt x="10982" y="15639"/>
                    <a:pt x="11319" y="15555"/>
                    <a:pt x="11593" y="15471"/>
                  </a:cubicBezTo>
                  <a:cubicBezTo>
                    <a:pt x="10876" y="14312"/>
                    <a:pt x="10096" y="13173"/>
                    <a:pt x="9295" y="119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4" name="Google Shape;10574;p62"/>
            <p:cNvSpPr/>
            <p:nvPr/>
          </p:nvSpPr>
          <p:spPr>
            <a:xfrm flipH="1">
              <a:off x="7506623" y="3123556"/>
              <a:ext cx="38533" cy="21298"/>
            </a:xfrm>
            <a:custGeom>
              <a:avLst/>
              <a:gdLst/>
              <a:ahLst/>
              <a:cxnLst/>
              <a:rect l="l" t="t" r="r" b="b"/>
              <a:pathLst>
                <a:path w="1413" h="781" extrusionOk="0">
                  <a:moveTo>
                    <a:pt x="1412" y="0"/>
                  </a:moveTo>
                  <a:cubicBezTo>
                    <a:pt x="885" y="253"/>
                    <a:pt x="443" y="527"/>
                    <a:pt x="0" y="780"/>
                  </a:cubicBezTo>
                  <a:cubicBezTo>
                    <a:pt x="443" y="527"/>
                    <a:pt x="885" y="253"/>
                    <a:pt x="1412" y="0"/>
                  </a:cubicBezTo>
                  <a:close/>
                </a:path>
              </a:pathLst>
            </a:custGeom>
            <a:solidFill>
              <a:srgbClr val="B219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5" name="Google Shape;10575;p62"/>
            <p:cNvSpPr/>
            <p:nvPr/>
          </p:nvSpPr>
          <p:spPr>
            <a:xfrm flipH="1">
              <a:off x="7477881" y="3109184"/>
              <a:ext cx="28770" cy="14399"/>
            </a:xfrm>
            <a:custGeom>
              <a:avLst/>
              <a:gdLst/>
              <a:ahLst/>
              <a:cxnLst/>
              <a:rect l="l" t="t" r="r" b="b"/>
              <a:pathLst>
                <a:path w="1055" h="528" extrusionOk="0">
                  <a:moveTo>
                    <a:pt x="1054" y="0"/>
                  </a:moveTo>
                  <a:cubicBezTo>
                    <a:pt x="696" y="169"/>
                    <a:pt x="359" y="338"/>
                    <a:pt x="0" y="527"/>
                  </a:cubicBezTo>
                  <a:lnTo>
                    <a:pt x="0" y="527"/>
                  </a:lnTo>
                  <a:cubicBezTo>
                    <a:pt x="359" y="338"/>
                    <a:pt x="696" y="169"/>
                    <a:pt x="1054" y="0"/>
                  </a:cubicBezTo>
                  <a:close/>
                </a:path>
              </a:pathLst>
            </a:custGeom>
            <a:solidFill>
              <a:srgbClr val="E78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6" name="Google Shape;10576;p62"/>
            <p:cNvSpPr/>
            <p:nvPr/>
          </p:nvSpPr>
          <p:spPr>
            <a:xfrm flipH="1">
              <a:off x="7202590" y="3109184"/>
              <a:ext cx="354074" cy="481097"/>
            </a:xfrm>
            <a:custGeom>
              <a:avLst/>
              <a:gdLst/>
              <a:ahLst/>
              <a:cxnLst/>
              <a:rect l="l" t="t" r="r" b="b"/>
              <a:pathLst>
                <a:path w="12984" h="17642" extrusionOk="0">
                  <a:moveTo>
                    <a:pt x="2888" y="0"/>
                  </a:moveTo>
                  <a:cubicBezTo>
                    <a:pt x="2530" y="169"/>
                    <a:pt x="2193" y="338"/>
                    <a:pt x="1834" y="527"/>
                  </a:cubicBezTo>
                  <a:cubicBezTo>
                    <a:pt x="1307" y="780"/>
                    <a:pt x="865" y="1054"/>
                    <a:pt x="422" y="1307"/>
                  </a:cubicBezTo>
                  <a:cubicBezTo>
                    <a:pt x="254" y="1391"/>
                    <a:pt x="85" y="1497"/>
                    <a:pt x="1" y="1581"/>
                  </a:cubicBezTo>
                  <a:cubicBezTo>
                    <a:pt x="254" y="2024"/>
                    <a:pt x="612" y="2551"/>
                    <a:pt x="865" y="3078"/>
                  </a:cubicBezTo>
                  <a:cubicBezTo>
                    <a:pt x="1392" y="2719"/>
                    <a:pt x="1919" y="2445"/>
                    <a:pt x="2361" y="2192"/>
                  </a:cubicBezTo>
                  <a:cubicBezTo>
                    <a:pt x="2446" y="2108"/>
                    <a:pt x="2530" y="2108"/>
                    <a:pt x="2635" y="2108"/>
                  </a:cubicBezTo>
                  <a:cubicBezTo>
                    <a:pt x="3057" y="2108"/>
                    <a:pt x="3415" y="2804"/>
                    <a:pt x="2888" y="3078"/>
                  </a:cubicBezTo>
                  <a:cubicBezTo>
                    <a:pt x="2361" y="3330"/>
                    <a:pt x="1919" y="3604"/>
                    <a:pt x="1392" y="3857"/>
                  </a:cubicBezTo>
                  <a:cubicBezTo>
                    <a:pt x="2635" y="5965"/>
                    <a:pt x="3942" y="7988"/>
                    <a:pt x="5270" y="10012"/>
                  </a:cubicBezTo>
                  <a:cubicBezTo>
                    <a:pt x="6134" y="9653"/>
                    <a:pt x="7019" y="9295"/>
                    <a:pt x="7904" y="8958"/>
                  </a:cubicBezTo>
                  <a:cubicBezTo>
                    <a:pt x="6577" y="6661"/>
                    <a:pt x="5270" y="4469"/>
                    <a:pt x="4026" y="2192"/>
                  </a:cubicBezTo>
                  <a:cubicBezTo>
                    <a:pt x="3858" y="2108"/>
                    <a:pt x="3773" y="2108"/>
                    <a:pt x="3689" y="1918"/>
                  </a:cubicBezTo>
                  <a:cubicBezTo>
                    <a:pt x="3584" y="1834"/>
                    <a:pt x="3584" y="1665"/>
                    <a:pt x="3689" y="1497"/>
                  </a:cubicBezTo>
                  <a:cubicBezTo>
                    <a:pt x="3331" y="970"/>
                    <a:pt x="3057" y="527"/>
                    <a:pt x="2888" y="0"/>
                  </a:cubicBezTo>
                  <a:close/>
                  <a:moveTo>
                    <a:pt x="10349" y="12815"/>
                  </a:moveTo>
                  <a:cubicBezTo>
                    <a:pt x="9485" y="13173"/>
                    <a:pt x="8600" y="13510"/>
                    <a:pt x="7715" y="13869"/>
                  </a:cubicBezTo>
                  <a:cubicBezTo>
                    <a:pt x="8600" y="15091"/>
                    <a:pt x="9380" y="16334"/>
                    <a:pt x="10265" y="17641"/>
                  </a:cubicBezTo>
                  <a:cubicBezTo>
                    <a:pt x="11150" y="17388"/>
                    <a:pt x="12014" y="17114"/>
                    <a:pt x="12984" y="16946"/>
                  </a:cubicBezTo>
                  <a:cubicBezTo>
                    <a:pt x="12120" y="15534"/>
                    <a:pt x="11234" y="14227"/>
                    <a:pt x="10349" y="1281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7" name="Google Shape;10577;p62"/>
            <p:cNvSpPr/>
            <p:nvPr/>
          </p:nvSpPr>
          <p:spPr>
            <a:xfrm flipH="1">
              <a:off x="6922118" y="2840766"/>
              <a:ext cx="31061" cy="14399"/>
            </a:xfrm>
            <a:custGeom>
              <a:avLst/>
              <a:gdLst/>
              <a:ahLst/>
              <a:cxnLst/>
              <a:rect l="l" t="t" r="r" b="b"/>
              <a:pathLst>
                <a:path w="1139" h="528" extrusionOk="0">
                  <a:moveTo>
                    <a:pt x="1139" y="1"/>
                  </a:moveTo>
                  <a:cubicBezTo>
                    <a:pt x="781" y="170"/>
                    <a:pt x="338" y="359"/>
                    <a:pt x="1" y="528"/>
                  </a:cubicBezTo>
                  <a:lnTo>
                    <a:pt x="1" y="528"/>
                  </a:lnTo>
                  <a:cubicBezTo>
                    <a:pt x="338" y="359"/>
                    <a:pt x="781" y="170"/>
                    <a:pt x="1139" y="1"/>
                  </a:cubicBezTo>
                  <a:close/>
                </a:path>
              </a:pathLst>
            </a:custGeom>
            <a:solidFill>
              <a:srgbClr val="182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8" name="Google Shape;10578;p62"/>
            <p:cNvSpPr/>
            <p:nvPr/>
          </p:nvSpPr>
          <p:spPr>
            <a:xfrm flipH="1">
              <a:off x="6922118" y="2840766"/>
              <a:ext cx="31061" cy="69593"/>
            </a:xfrm>
            <a:custGeom>
              <a:avLst/>
              <a:gdLst/>
              <a:ahLst/>
              <a:cxnLst/>
              <a:rect l="l" t="t" r="r" b="b"/>
              <a:pathLst>
                <a:path w="1139" h="2552" extrusionOk="0">
                  <a:moveTo>
                    <a:pt x="1139" y="1"/>
                  </a:moveTo>
                  <a:lnTo>
                    <a:pt x="1139" y="1"/>
                  </a:lnTo>
                  <a:cubicBezTo>
                    <a:pt x="781" y="170"/>
                    <a:pt x="338" y="359"/>
                    <a:pt x="1" y="528"/>
                  </a:cubicBezTo>
                  <a:cubicBezTo>
                    <a:pt x="254" y="1139"/>
                    <a:pt x="528" y="1856"/>
                    <a:pt x="781" y="2551"/>
                  </a:cubicBezTo>
                  <a:cubicBezTo>
                    <a:pt x="865" y="1666"/>
                    <a:pt x="949" y="802"/>
                    <a:pt x="11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9" name="Google Shape;10579;p62"/>
            <p:cNvSpPr/>
            <p:nvPr/>
          </p:nvSpPr>
          <p:spPr>
            <a:xfrm flipH="1">
              <a:off x="7020399" y="2883880"/>
              <a:ext cx="57485" cy="26479"/>
            </a:xfrm>
            <a:custGeom>
              <a:avLst/>
              <a:gdLst/>
              <a:ahLst/>
              <a:cxnLst/>
              <a:rect l="l" t="t" r="r" b="b"/>
              <a:pathLst>
                <a:path w="2108" h="971" extrusionOk="0">
                  <a:moveTo>
                    <a:pt x="2108" y="1"/>
                  </a:moveTo>
                  <a:cubicBezTo>
                    <a:pt x="1412" y="359"/>
                    <a:pt x="780" y="612"/>
                    <a:pt x="0" y="970"/>
                  </a:cubicBezTo>
                  <a:lnTo>
                    <a:pt x="0" y="970"/>
                  </a:lnTo>
                  <a:cubicBezTo>
                    <a:pt x="780" y="612"/>
                    <a:pt x="1412" y="359"/>
                    <a:pt x="2108" y="1"/>
                  </a:cubicBezTo>
                  <a:close/>
                </a:path>
              </a:pathLst>
            </a:custGeom>
            <a:solidFill>
              <a:srgbClr val="182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0" name="Google Shape;10580;p62"/>
            <p:cNvSpPr/>
            <p:nvPr/>
          </p:nvSpPr>
          <p:spPr>
            <a:xfrm flipH="1">
              <a:off x="7077857" y="2910332"/>
              <a:ext cx="27" cy="27"/>
            </a:xfrm>
            <a:custGeom>
              <a:avLst/>
              <a:gdLst/>
              <a:ahLst/>
              <a:cxnLst/>
              <a:rect l="l" t="t" r="r" b="b"/>
              <a:pathLst>
                <a:path w="1" h="1" extrusionOk="0">
                  <a:moveTo>
                    <a:pt x="0" y="0"/>
                  </a:moveTo>
                  <a:lnTo>
                    <a:pt x="0" y="0"/>
                  </a:lnTo>
                  <a:lnTo>
                    <a:pt x="0" y="0"/>
                  </a:lnTo>
                  <a:lnTo>
                    <a:pt x="0" y="0"/>
                  </a:lnTo>
                  <a:close/>
                </a:path>
              </a:pathLst>
            </a:custGeom>
            <a:solidFill>
              <a:srgbClr val="E7A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1" name="Google Shape;10581;p62"/>
            <p:cNvSpPr/>
            <p:nvPr/>
          </p:nvSpPr>
          <p:spPr>
            <a:xfrm flipH="1">
              <a:off x="7077857" y="2910332"/>
              <a:ext cx="21871" cy="12081"/>
            </a:xfrm>
            <a:custGeom>
              <a:avLst/>
              <a:gdLst/>
              <a:ahLst/>
              <a:cxnLst/>
              <a:rect l="l" t="t" r="r" b="b"/>
              <a:pathLst>
                <a:path w="802" h="443" extrusionOk="0">
                  <a:moveTo>
                    <a:pt x="801" y="0"/>
                  </a:moveTo>
                  <a:cubicBezTo>
                    <a:pt x="527" y="169"/>
                    <a:pt x="274" y="253"/>
                    <a:pt x="0" y="443"/>
                  </a:cubicBezTo>
                  <a:lnTo>
                    <a:pt x="0" y="443"/>
                  </a:lnTo>
                  <a:cubicBezTo>
                    <a:pt x="274" y="253"/>
                    <a:pt x="527" y="169"/>
                    <a:pt x="801" y="0"/>
                  </a:cubicBezTo>
                  <a:close/>
                </a:path>
              </a:pathLst>
            </a:custGeom>
            <a:solidFill>
              <a:srgbClr val="E78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2" name="Google Shape;10582;p62"/>
            <p:cNvSpPr/>
            <p:nvPr/>
          </p:nvSpPr>
          <p:spPr>
            <a:xfrm flipH="1">
              <a:off x="6761743" y="2883880"/>
              <a:ext cx="337984" cy="617884"/>
            </a:xfrm>
            <a:custGeom>
              <a:avLst/>
              <a:gdLst/>
              <a:ahLst/>
              <a:cxnLst/>
              <a:rect l="l" t="t" r="r" b="b"/>
              <a:pathLst>
                <a:path w="12394" h="22658" extrusionOk="0">
                  <a:moveTo>
                    <a:pt x="2909" y="1"/>
                  </a:moveTo>
                  <a:cubicBezTo>
                    <a:pt x="2213" y="359"/>
                    <a:pt x="1581" y="612"/>
                    <a:pt x="801" y="970"/>
                  </a:cubicBezTo>
                  <a:cubicBezTo>
                    <a:pt x="527" y="1139"/>
                    <a:pt x="274" y="1223"/>
                    <a:pt x="0" y="1413"/>
                  </a:cubicBezTo>
                  <a:cubicBezTo>
                    <a:pt x="1497" y="4743"/>
                    <a:pt x="3077" y="8178"/>
                    <a:pt x="4574" y="11592"/>
                  </a:cubicBezTo>
                  <a:cubicBezTo>
                    <a:pt x="5185" y="11340"/>
                    <a:pt x="5796" y="11066"/>
                    <a:pt x="6429" y="10813"/>
                  </a:cubicBezTo>
                  <a:cubicBezTo>
                    <a:pt x="6155" y="9653"/>
                    <a:pt x="6070" y="8515"/>
                    <a:pt x="5986" y="7377"/>
                  </a:cubicBezTo>
                  <a:cubicBezTo>
                    <a:pt x="4932" y="4911"/>
                    <a:pt x="3878" y="2467"/>
                    <a:pt x="2909" y="1"/>
                  </a:cubicBezTo>
                  <a:close/>
                  <a:moveTo>
                    <a:pt x="7735" y="15365"/>
                  </a:moveTo>
                  <a:cubicBezTo>
                    <a:pt x="7293" y="15555"/>
                    <a:pt x="6955" y="15723"/>
                    <a:pt x="6597" y="15808"/>
                  </a:cubicBezTo>
                  <a:cubicBezTo>
                    <a:pt x="7651" y="18084"/>
                    <a:pt x="8705" y="20381"/>
                    <a:pt x="9759" y="22657"/>
                  </a:cubicBezTo>
                  <a:cubicBezTo>
                    <a:pt x="10644" y="22573"/>
                    <a:pt x="11508" y="22405"/>
                    <a:pt x="12393" y="22299"/>
                  </a:cubicBezTo>
                  <a:cubicBezTo>
                    <a:pt x="12224" y="21772"/>
                    <a:pt x="11950" y="21245"/>
                    <a:pt x="11782" y="20634"/>
                  </a:cubicBezTo>
                  <a:cubicBezTo>
                    <a:pt x="10981" y="20107"/>
                    <a:pt x="10201" y="19412"/>
                    <a:pt x="9590" y="18611"/>
                  </a:cubicBezTo>
                  <a:cubicBezTo>
                    <a:pt x="9590" y="18611"/>
                    <a:pt x="9590" y="18527"/>
                    <a:pt x="9485" y="18527"/>
                  </a:cubicBezTo>
                  <a:lnTo>
                    <a:pt x="9485" y="18442"/>
                  </a:lnTo>
                  <a:lnTo>
                    <a:pt x="9400" y="18442"/>
                  </a:lnTo>
                  <a:lnTo>
                    <a:pt x="9400" y="18358"/>
                  </a:lnTo>
                  <a:lnTo>
                    <a:pt x="9316" y="18358"/>
                  </a:lnTo>
                  <a:lnTo>
                    <a:pt x="9316" y="18274"/>
                  </a:lnTo>
                  <a:lnTo>
                    <a:pt x="9316" y="18189"/>
                  </a:lnTo>
                  <a:lnTo>
                    <a:pt x="9232" y="18189"/>
                  </a:lnTo>
                  <a:lnTo>
                    <a:pt x="9232" y="18084"/>
                  </a:lnTo>
                  <a:lnTo>
                    <a:pt x="9147" y="18084"/>
                  </a:lnTo>
                  <a:lnTo>
                    <a:pt x="9147" y="18000"/>
                  </a:lnTo>
                  <a:cubicBezTo>
                    <a:pt x="9147" y="18000"/>
                    <a:pt x="9147" y="17915"/>
                    <a:pt x="9063" y="17915"/>
                  </a:cubicBezTo>
                  <a:lnTo>
                    <a:pt x="9063" y="17831"/>
                  </a:lnTo>
                  <a:lnTo>
                    <a:pt x="8958" y="17831"/>
                  </a:lnTo>
                  <a:lnTo>
                    <a:pt x="8958" y="17747"/>
                  </a:lnTo>
                  <a:cubicBezTo>
                    <a:pt x="8431" y="16946"/>
                    <a:pt x="8094" y="16166"/>
                    <a:pt x="7735" y="153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3" name="Google Shape;10583;p62"/>
            <p:cNvSpPr/>
            <p:nvPr/>
          </p:nvSpPr>
          <p:spPr>
            <a:xfrm flipH="1">
              <a:off x="7164085" y="2953418"/>
              <a:ext cx="38533" cy="16717"/>
            </a:xfrm>
            <a:custGeom>
              <a:avLst/>
              <a:gdLst/>
              <a:ahLst/>
              <a:cxnLst/>
              <a:rect l="l" t="t" r="r" b="b"/>
              <a:pathLst>
                <a:path w="1413" h="613" extrusionOk="0">
                  <a:moveTo>
                    <a:pt x="1413" y="1"/>
                  </a:moveTo>
                  <a:cubicBezTo>
                    <a:pt x="886" y="169"/>
                    <a:pt x="443" y="443"/>
                    <a:pt x="1" y="612"/>
                  </a:cubicBezTo>
                  <a:lnTo>
                    <a:pt x="1" y="612"/>
                  </a:lnTo>
                  <a:cubicBezTo>
                    <a:pt x="443" y="443"/>
                    <a:pt x="886" y="169"/>
                    <a:pt x="1413" y="1"/>
                  </a:cubicBezTo>
                  <a:close/>
                </a:path>
              </a:pathLst>
            </a:custGeom>
            <a:solidFill>
              <a:srgbClr val="182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4" name="Google Shape;10584;p62"/>
            <p:cNvSpPr/>
            <p:nvPr/>
          </p:nvSpPr>
          <p:spPr>
            <a:xfrm flipH="1">
              <a:off x="7202590" y="2970107"/>
              <a:ext cx="27" cy="27"/>
            </a:xfrm>
            <a:custGeom>
              <a:avLst/>
              <a:gdLst/>
              <a:ahLst/>
              <a:cxnLst/>
              <a:rect l="l" t="t" r="r" b="b"/>
              <a:pathLst>
                <a:path w="1" h="1" extrusionOk="0">
                  <a:moveTo>
                    <a:pt x="1" y="0"/>
                  </a:moveTo>
                  <a:lnTo>
                    <a:pt x="1" y="0"/>
                  </a:lnTo>
                  <a:lnTo>
                    <a:pt x="1" y="0"/>
                  </a:lnTo>
                  <a:lnTo>
                    <a:pt x="1" y="0"/>
                  </a:lnTo>
                  <a:close/>
                </a:path>
              </a:pathLst>
            </a:custGeom>
            <a:solidFill>
              <a:srgbClr val="E7A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5" name="Google Shape;10585;p62"/>
            <p:cNvSpPr/>
            <p:nvPr/>
          </p:nvSpPr>
          <p:spPr>
            <a:xfrm flipH="1">
              <a:off x="7202590" y="2970107"/>
              <a:ext cx="12081" cy="4609"/>
            </a:xfrm>
            <a:custGeom>
              <a:avLst/>
              <a:gdLst/>
              <a:ahLst/>
              <a:cxnLst/>
              <a:rect l="l" t="t" r="r" b="b"/>
              <a:pathLst>
                <a:path w="443" h="169" extrusionOk="0">
                  <a:moveTo>
                    <a:pt x="443" y="0"/>
                  </a:moveTo>
                  <a:cubicBezTo>
                    <a:pt x="274" y="84"/>
                    <a:pt x="190" y="169"/>
                    <a:pt x="0" y="169"/>
                  </a:cubicBezTo>
                  <a:lnTo>
                    <a:pt x="0" y="169"/>
                  </a:lnTo>
                  <a:cubicBezTo>
                    <a:pt x="190" y="169"/>
                    <a:pt x="274" y="84"/>
                    <a:pt x="443" y="0"/>
                  </a:cubicBezTo>
                  <a:close/>
                </a:path>
              </a:pathLst>
            </a:custGeom>
            <a:solidFill>
              <a:srgbClr val="E78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6" name="Google Shape;10586;p62"/>
            <p:cNvSpPr/>
            <p:nvPr/>
          </p:nvSpPr>
          <p:spPr>
            <a:xfrm flipH="1">
              <a:off x="7322142" y="3029883"/>
              <a:ext cx="33351" cy="16689"/>
            </a:xfrm>
            <a:custGeom>
              <a:avLst/>
              <a:gdLst/>
              <a:ahLst/>
              <a:cxnLst/>
              <a:rect l="l" t="t" r="r" b="b"/>
              <a:pathLst>
                <a:path w="1223" h="612" extrusionOk="0">
                  <a:moveTo>
                    <a:pt x="1223" y="0"/>
                  </a:moveTo>
                  <a:cubicBezTo>
                    <a:pt x="780" y="190"/>
                    <a:pt x="338" y="358"/>
                    <a:pt x="0" y="611"/>
                  </a:cubicBezTo>
                  <a:cubicBezTo>
                    <a:pt x="338" y="443"/>
                    <a:pt x="780" y="190"/>
                    <a:pt x="1223" y="0"/>
                  </a:cubicBezTo>
                  <a:close/>
                </a:path>
              </a:pathLst>
            </a:custGeom>
            <a:solidFill>
              <a:srgbClr val="E78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7" name="Google Shape;10587;p62"/>
            <p:cNvSpPr/>
            <p:nvPr/>
          </p:nvSpPr>
          <p:spPr>
            <a:xfrm flipH="1">
              <a:off x="7381917" y="3058599"/>
              <a:ext cx="31061" cy="16689"/>
            </a:xfrm>
            <a:custGeom>
              <a:avLst/>
              <a:gdLst/>
              <a:ahLst/>
              <a:cxnLst/>
              <a:rect l="l" t="t" r="r" b="b"/>
              <a:pathLst>
                <a:path w="1139" h="612" extrusionOk="0">
                  <a:moveTo>
                    <a:pt x="1139" y="1"/>
                  </a:moveTo>
                  <a:cubicBezTo>
                    <a:pt x="781" y="275"/>
                    <a:pt x="338" y="443"/>
                    <a:pt x="1" y="612"/>
                  </a:cubicBezTo>
                  <a:lnTo>
                    <a:pt x="1" y="612"/>
                  </a:lnTo>
                  <a:cubicBezTo>
                    <a:pt x="338" y="443"/>
                    <a:pt x="781" y="275"/>
                    <a:pt x="1139" y="1"/>
                  </a:cubicBezTo>
                  <a:close/>
                </a:path>
              </a:pathLst>
            </a:custGeom>
            <a:solidFill>
              <a:srgbClr val="182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8" name="Google Shape;10588;p62"/>
            <p:cNvSpPr/>
            <p:nvPr/>
          </p:nvSpPr>
          <p:spPr>
            <a:xfrm flipH="1">
              <a:off x="7365228" y="3049409"/>
              <a:ext cx="16717" cy="9217"/>
            </a:xfrm>
            <a:custGeom>
              <a:avLst/>
              <a:gdLst/>
              <a:ahLst/>
              <a:cxnLst/>
              <a:rect l="l" t="t" r="r" b="b"/>
              <a:pathLst>
                <a:path w="613" h="338" extrusionOk="0">
                  <a:moveTo>
                    <a:pt x="612" y="1"/>
                  </a:moveTo>
                  <a:cubicBezTo>
                    <a:pt x="444" y="169"/>
                    <a:pt x="254" y="253"/>
                    <a:pt x="1" y="338"/>
                  </a:cubicBezTo>
                  <a:lnTo>
                    <a:pt x="1" y="338"/>
                  </a:lnTo>
                  <a:cubicBezTo>
                    <a:pt x="254" y="253"/>
                    <a:pt x="444" y="169"/>
                    <a:pt x="612" y="1"/>
                  </a:cubicBezTo>
                  <a:close/>
                </a:path>
              </a:pathLst>
            </a:custGeom>
            <a:solidFill>
              <a:srgbClr val="E78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9" name="Google Shape;10589;p62"/>
            <p:cNvSpPr/>
            <p:nvPr/>
          </p:nvSpPr>
          <p:spPr>
            <a:xfrm flipH="1">
              <a:off x="6907747" y="2953418"/>
              <a:ext cx="505231" cy="601222"/>
            </a:xfrm>
            <a:custGeom>
              <a:avLst/>
              <a:gdLst/>
              <a:ahLst/>
              <a:cxnLst/>
              <a:rect l="l" t="t" r="r" b="b"/>
              <a:pathLst>
                <a:path w="18527" h="22047" extrusionOk="0">
                  <a:moveTo>
                    <a:pt x="9127" y="1"/>
                  </a:moveTo>
                  <a:cubicBezTo>
                    <a:pt x="8600" y="169"/>
                    <a:pt x="8157" y="443"/>
                    <a:pt x="7715" y="612"/>
                  </a:cubicBezTo>
                  <a:cubicBezTo>
                    <a:pt x="7546" y="696"/>
                    <a:pt x="7462" y="781"/>
                    <a:pt x="7272" y="781"/>
                  </a:cubicBezTo>
                  <a:cubicBezTo>
                    <a:pt x="8958" y="4132"/>
                    <a:pt x="10539" y="7377"/>
                    <a:pt x="12204" y="10623"/>
                  </a:cubicBezTo>
                  <a:cubicBezTo>
                    <a:pt x="12731" y="10455"/>
                    <a:pt x="13173" y="10265"/>
                    <a:pt x="13595" y="10096"/>
                  </a:cubicBezTo>
                  <a:cubicBezTo>
                    <a:pt x="12120" y="6682"/>
                    <a:pt x="10539" y="3331"/>
                    <a:pt x="9127" y="1"/>
                  </a:cubicBezTo>
                  <a:close/>
                  <a:moveTo>
                    <a:pt x="1750" y="3521"/>
                  </a:moveTo>
                  <a:cubicBezTo>
                    <a:pt x="1582" y="3689"/>
                    <a:pt x="1392" y="3773"/>
                    <a:pt x="1139" y="3858"/>
                  </a:cubicBezTo>
                  <a:cubicBezTo>
                    <a:pt x="781" y="4132"/>
                    <a:pt x="338" y="4300"/>
                    <a:pt x="1" y="4469"/>
                  </a:cubicBezTo>
                  <a:lnTo>
                    <a:pt x="781" y="6050"/>
                  </a:lnTo>
                  <a:cubicBezTo>
                    <a:pt x="1139" y="6155"/>
                    <a:pt x="1308" y="6492"/>
                    <a:pt x="1223" y="6766"/>
                  </a:cubicBezTo>
                  <a:cubicBezTo>
                    <a:pt x="2446" y="9127"/>
                    <a:pt x="3773" y="11319"/>
                    <a:pt x="5164" y="13616"/>
                  </a:cubicBezTo>
                  <a:cubicBezTo>
                    <a:pt x="5691" y="13342"/>
                    <a:pt x="6218" y="13173"/>
                    <a:pt x="6745" y="12899"/>
                  </a:cubicBezTo>
                  <a:cubicBezTo>
                    <a:pt x="5080" y="9843"/>
                    <a:pt x="3499" y="6682"/>
                    <a:pt x="1750" y="3521"/>
                  </a:cubicBezTo>
                  <a:close/>
                  <a:moveTo>
                    <a:pt x="15618" y="14312"/>
                  </a:moveTo>
                  <a:cubicBezTo>
                    <a:pt x="15176" y="14480"/>
                    <a:pt x="14754" y="14670"/>
                    <a:pt x="14311" y="14838"/>
                  </a:cubicBezTo>
                  <a:cubicBezTo>
                    <a:pt x="15365" y="16777"/>
                    <a:pt x="16419" y="18801"/>
                    <a:pt x="17473" y="20719"/>
                  </a:cubicBezTo>
                  <a:cubicBezTo>
                    <a:pt x="17810" y="20634"/>
                    <a:pt x="18168" y="20634"/>
                    <a:pt x="18527" y="20550"/>
                  </a:cubicBezTo>
                  <a:cubicBezTo>
                    <a:pt x="17557" y="18442"/>
                    <a:pt x="16588" y="16419"/>
                    <a:pt x="15618" y="14312"/>
                  </a:cubicBezTo>
                  <a:close/>
                  <a:moveTo>
                    <a:pt x="8853" y="17030"/>
                  </a:moveTo>
                  <a:cubicBezTo>
                    <a:pt x="8431" y="17220"/>
                    <a:pt x="8073" y="17389"/>
                    <a:pt x="7630" y="17557"/>
                  </a:cubicBezTo>
                  <a:cubicBezTo>
                    <a:pt x="8600" y="19054"/>
                    <a:pt x="9569" y="20550"/>
                    <a:pt x="10539" y="22046"/>
                  </a:cubicBezTo>
                  <a:cubicBezTo>
                    <a:pt x="10792" y="21962"/>
                    <a:pt x="11150" y="21857"/>
                    <a:pt x="11403" y="21857"/>
                  </a:cubicBezTo>
                  <a:cubicBezTo>
                    <a:pt x="10623" y="20192"/>
                    <a:pt x="9738" y="18611"/>
                    <a:pt x="8853" y="1703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0" name="Google Shape;10590;p62"/>
            <p:cNvSpPr/>
            <p:nvPr/>
          </p:nvSpPr>
          <p:spPr>
            <a:xfrm flipH="1">
              <a:off x="6898557" y="2974689"/>
              <a:ext cx="466699" cy="668470"/>
            </a:xfrm>
            <a:custGeom>
              <a:avLst/>
              <a:gdLst/>
              <a:ahLst/>
              <a:cxnLst/>
              <a:rect l="l" t="t" r="r" b="b"/>
              <a:pathLst>
                <a:path w="17114" h="24513" extrusionOk="0">
                  <a:moveTo>
                    <a:pt x="5522" y="1"/>
                  </a:moveTo>
                  <a:cubicBezTo>
                    <a:pt x="3688" y="970"/>
                    <a:pt x="1834" y="1855"/>
                    <a:pt x="0" y="2741"/>
                  </a:cubicBezTo>
                  <a:cubicBezTo>
                    <a:pt x="3941" y="10012"/>
                    <a:pt x="7630" y="17304"/>
                    <a:pt x="11508" y="24512"/>
                  </a:cubicBezTo>
                  <a:cubicBezTo>
                    <a:pt x="13341" y="23901"/>
                    <a:pt x="15280" y="23184"/>
                    <a:pt x="17114" y="22573"/>
                  </a:cubicBezTo>
                  <a:cubicBezTo>
                    <a:pt x="13004" y="15197"/>
                    <a:pt x="9316" y="7567"/>
                    <a:pt x="5522"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1" name="Google Shape;10591;p62"/>
            <p:cNvSpPr/>
            <p:nvPr/>
          </p:nvSpPr>
          <p:spPr>
            <a:xfrm flipH="1">
              <a:off x="7355465" y="3046545"/>
              <a:ext cx="9790" cy="2891"/>
            </a:xfrm>
            <a:custGeom>
              <a:avLst/>
              <a:gdLst/>
              <a:ahLst/>
              <a:cxnLst/>
              <a:rect l="l" t="t" r="r" b="b"/>
              <a:pathLst>
                <a:path w="359" h="106" extrusionOk="0">
                  <a:moveTo>
                    <a:pt x="169" y="0"/>
                  </a:moveTo>
                  <a:cubicBezTo>
                    <a:pt x="169" y="41"/>
                    <a:pt x="156" y="66"/>
                    <a:pt x="135" y="82"/>
                  </a:cubicBezTo>
                  <a:lnTo>
                    <a:pt x="135" y="82"/>
                  </a:lnTo>
                  <a:cubicBezTo>
                    <a:pt x="223" y="51"/>
                    <a:pt x="286" y="0"/>
                    <a:pt x="358" y="0"/>
                  </a:cubicBezTo>
                  <a:close/>
                  <a:moveTo>
                    <a:pt x="135" y="82"/>
                  </a:moveTo>
                  <a:cubicBezTo>
                    <a:pt x="96" y="96"/>
                    <a:pt x="52" y="106"/>
                    <a:pt x="0" y="106"/>
                  </a:cubicBezTo>
                  <a:cubicBezTo>
                    <a:pt x="52" y="106"/>
                    <a:pt x="103" y="106"/>
                    <a:pt x="135" y="82"/>
                  </a:cubicBezTo>
                  <a:close/>
                </a:path>
              </a:pathLst>
            </a:custGeom>
            <a:solidFill>
              <a:srgbClr val="FF8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2" name="Google Shape;10592;p62"/>
            <p:cNvSpPr/>
            <p:nvPr/>
          </p:nvSpPr>
          <p:spPr>
            <a:xfrm flipH="1">
              <a:off x="7355465" y="3046545"/>
              <a:ext cx="5209" cy="27"/>
            </a:xfrm>
            <a:custGeom>
              <a:avLst/>
              <a:gdLst/>
              <a:ahLst/>
              <a:cxnLst/>
              <a:rect l="l" t="t" r="r" b="b"/>
              <a:pathLst>
                <a:path w="191" h="1" extrusionOk="0">
                  <a:moveTo>
                    <a:pt x="190" y="0"/>
                  </a:moveTo>
                  <a:lnTo>
                    <a:pt x="190" y="0"/>
                  </a:lnTo>
                  <a:lnTo>
                    <a:pt x="1" y="0"/>
                  </a:lnTo>
                  <a:close/>
                </a:path>
              </a:pathLst>
            </a:custGeom>
            <a:solidFill>
              <a:srgbClr val="E783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3" name="Google Shape;10593;p62"/>
            <p:cNvSpPr/>
            <p:nvPr/>
          </p:nvSpPr>
          <p:spPr>
            <a:xfrm flipH="1">
              <a:off x="7003737" y="3027565"/>
              <a:ext cx="361518" cy="521893"/>
            </a:xfrm>
            <a:custGeom>
              <a:avLst/>
              <a:gdLst/>
              <a:ahLst/>
              <a:cxnLst/>
              <a:rect l="l" t="t" r="r" b="b"/>
              <a:pathLst>
                <a:path w="13257" h="19138" extrusionOk="0">
                  <a:moveTo>
                    <a:pt x="1749" y="1"/>
                  </a:moveTo>
                  <a:cubicBezTo>
                    <a:pt x="1307" y="169"/>
                    <a:pt x="780" y="443"/>
                    <a:pt x="358" y="696"/>
                  </a:cubicBezTo>
                  <a:lnTo>
                    <a:pt x="169" y="696"/>
                  </a:lnTo>
                  <a:cubicBezTo>
                    <a:pt x="169" y="802"/>
                    <a:pt x="84" y="802"/>
                    <a:pt x="0" y="802"/>
                  </a:cubicBezTo>
                  <a:cubicBezTo>
                    <a:pt x="1749" y="3963"/>
                    <a:pt x="3330" y="7124"/>
                    <a:pt x="4995" y="10180"/>
                  </a:cubicBezTo>
                  <a:cubicBezTo>
                    <a:pt x="5712" y="9928"/>
                    <a:pt x="6407" y="9654"/>
                    <a:pt x="7103" y="9401"/>
                  </a:cubicBezTo>
                  <a:cubicBezTo>
                    <a:pt x="6407" y="8262"/>
                    <a:pt x="5712" y="7124"/>
                    <a:pt x="5101" y="5965"/>
                  </a:cubicBezTo>
                  <a:cubicBezTo>
                    <a:pt x="4047" y="4047"/>
                    <a:pt x="2993" y="1940"/>
                    <a:pt x="1749" y="1"/>
                  </a:cubicBezTo>
                  <a:close/>
                  <a:moveTo>
                    <a:pt x="9653" y="13258"/>
                  </a:moveTo>
                  <a:cubicBezTo>
                    <a:pt x="8789" y="13616"/>
                    <a:pt x="7988" y="13974"/>
                    <a:pt x="7103" y="14311"/>
                  </a:cubicBezTo>
                  <a:cubicBezTo>
                    <a:pt x="7988" y="15892"/>
                    <a:pt x="8873" y="17473"/>
                    <a:pt x="9653" y="19138"/>
                  </a:cubicBezTo>
                  <a:cubicBezTo>
                    <a:pt x="10791" y="18885"/>
                    <a:pt x="12035" y="18611"/>
                    <a:pt x="13257" y="18442"/>
                  </a:cubicBezTo>
                  <a:cubicBezTo>
                    <a:pt x="12646" y="17557"/>
                    <a:pt x="12035" y="16693"/>
                    <a:pt x="11423" y="15892"/>
                  </a:cubicBezTo>
                  <a:cubicBezTo>
                    <a:pt x="10896" y="15028"/>
                    <a:pt x="10264" y="14143"/>
                    <a:pt x="9653" y="1325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4" name="Google Shape;10594;p62"/>
            <p:cNvSpPr/>
            <p:nvPr/>
          </p:nvSpPr>
          <p:spPr>
            <a:xfrm flipH="1">
              <a:off x="6726128" y="3111475"/>
              <a:ext cx="801793" cy="416713"/>
            </a:xfrm>
            <a:custGeom>
              <a:avLst/>
              <a:gdLst/>
              <a:ahLst/>
              <a:cxnLst/>
              <a:rect l="l" t="t" r="r" b="b"/>
              <a:pathLst>
                <a:path w="29402" h="15281" extrusionOk="0">
                  <a:moveTo>
                    <a:pt x="28179" y="1"/>
                  </a:moveTo>
                  <a:cubicBezTo>
                    <a:pt x="18779" y="3858"/>
                    <a:pt x="9379" y="7820"/>
                    <a:pt x="1" y="11677"/>
                  </a:cubicBezTo>
                  <a:cubicBezTo>
                    <a:pt x="949" y="12899"/>
                    <a:pt x="1919" y="14143"/>
                    <a:pt x="2804" y="15281"/>
                  </a:cubicBezTo>
                  <a:cubicBezTo>
                    <a:pt x="11677" y="11761"/>
                    <a:pt x="20550" y="8157"/>
                    <a:pt x="29402" y="4574"/>
                  </a:cubicBezTo>
                  <a:cubicBezTo>
                    <a:pt x="28980" y="3078"/>
                    <a:pt x="28622" y="1497"/>
                    <a:pt x="28179"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5" name="Google Shape;10595;p62"/>
            <p:cNvSpPr/>
            <p:nvPr/>
          </p:nvSpPr>
          <p:spPr>
            <a:xfrm flipH="1">
              <a:off x="7451456" y="3525870"/>
              <a:ext cx="2318" cy="2318"/>
            </a:xfrm>
            <a:custGeom>
              <a:avLst/>
              <a:gdLst/>
              <a:ahLst/>
              <a:cxnLst/>
              <a:rect l="l" t="t" r="r" b="b"/>
              <a:pathLst>
                <a:path w="85" h="85" extrusionOk="0">
                  <a:moveTo>
                    <a:pt x="0" y="1"/>
                  </a:moveTo>
                  <a:lnTo>
                    <a:pt x="85" y="85"/>
                  </a:lnTo>
                  <a:close/>
                </a:path>
              </a:pathLst>
            </a:custGeom>
            <a:solidFill>
              <a:srgbClr val="588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6" name="Google Shape;10596;p62"/>
            <p:cNvSpPr/>
            <p:nvPr/>
          </p:nvSpPr>
          <p:spPr>
            <a:xfrm flipH="1">
              <a:off x="6888767" y="3240789"/>
              <a:ext cx="629964" cy="287399"/>
            </a:xfrm>
            <a:custGeom>
              <a:avLst/>
              <a:gdLst/>
              <a:ahLst/>
              <a:cxnLst/>
              <a:rect l="l" t="t" r="r" b="b"/>
              <a:pathLst>
                <a:path w="23101" h="10539" extrusionOk="0">
                  <a:moveTo>
                    <a:pt x="22320" y="1"/>
                  </a:moveTo>
                  <a:cubicBezTo>
                    <a:pt x="14944" y="2635"/>
                    <a:pt x="7567" y="5186"/>
                    <a:pt x="1" y="7378"/>
                  </a:cubicBezTo>
                  <a:cubicBezTo>
                    <a:pt x="802" y="8431"/>
                    <a:pt x="1582" y="9485"/>
                    <a:pt x="2382" y="10455"/>
                  </a:cubicBezTo>
                  <a:lnTo>
                    <a:pt x="2467" y="10539"/>
                  </a:lnTo>
                  <a:cubicBezTo>
                    <a:pt x="9401" y="7820"/>
                    <a:pt x="16250" y="5101"/>
                    <a:pt x="23100" y="2277"/>
                  </a:cubicBezTo>
                  <a:cubicBezTo>
                    <a:pt x="22742" y="1582"/>
                    <a:pt x="22489" y="781"/>
                    <a:pt x="22320"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7" name="Google Shape;10597;p62"/>
            <p:cNvSpPr/>
            <p:nvPr/>
          </p:nvSpPr>
          <p:spPr>
            <a:xfrm flipH="1">
              <a:off x="7518704" y="3193094"/>
              <a:ext cx="76465" cy="62094"/>
            </a:xfrm>
            <a:custGeom>
              <a:avLst/>
              <a:gdLst/>
              <a:ahLst/>
              <a:cxnLst/>
              <a:rect l="l" t="t" r="r" b="b"/>
              <a:pathLst>
                <a:path w="2804" h="2277" extrusionOk="0">
                  <a:moveTo>
                    <a:pt x="2277" y="1"/>
                  </a:moveTo>
                  <a:cubicBezTo>
                    <a:pt x="1497" y="422"/>
                    <a:pt x="780" y="865"/>
                    <a:pt x="1" y="1392"/>
                  </a:cubicBezTo>
                  <a:cubicBezTo>
                    <a:pt x="169" y="1750"/>
                    <a:pt x="359" y="2003"/>
                    <a:pt x="528" y="2277"/>
                  </a:cubicBezTo>
                  <a:cubicBezTo>
                    <a:pt x="1307" y="1750"/>
                    <a:pt x="2024" y="1307"/>
                    <a:pt x="2804" y="780"/>
                  </a:cubicBezTo>
                  <a:cubicBezTo>
                    <a:pt x="2635" y="527"/>
                    <a:pt x="2467" y="253"/>
                    <a:pt x="2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8" name="Google Shape;10598;p62"/>
            <p:cNvSpPr/>
            <p:nvPr/>
          </p:nvSpPr>
          <p:spPr>
            <a:xfrm flipH="1">
              <a:off x="7580770" y="3231027"/>
              <a:ext cx="47723" cy="45432"/>
            </a:xfrm>
            <a:custGeom>
              <a:avLst/>
              <a:gdLst/>
              <a:ahLst/>
              <a:cxnLst/>
              <a:rect l="l" t="t" r="r" b="b"/>
              <a:pathLst>
                <a:path w="1750" h="1666" extrusionOk="0">
                  <a:moveTo>
                    <a:pt x="1223" y="1"/>
                  </a:moveTo>
                  <a:cubicBezTo>
                    <a:pt x="949" y="275"/>
                    <a:pt x="696" y="443"/>
                    <a:pt x="337" y="717"/>
                  </a:cubicBezTo>
                  <a:cubicBezTo>
                    <a:pt x="0" y="970"/>
                    <a:pt x="253" y="1666"/>
                    <a:pt x="611" y="1666"/>
                  </a:cubicBezTo>
                  <a:cubicBezTo>
                    <a:pt x="696" y="1666"/>
                    <a:pt x="780" y="1581"/>
                    <a:pt x="864" y="1581"/>
                  </a:cubicBezTo>
                  <a:cubicBezTo>
                    <a:pt x="1138" y="1328"/>
                    <a:pt x="1476" y="1139"/>
                    <a:pt x="1750" y="886"/>
                  </a:cubicBezTo>
                  <a:cubicBezTo>
                    <a:pt x="1581" y="612"/>
                    <a:pt x="1391" y="359"/>
                    <a:pt x="12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9" name="Google Shape;10599;p62"/>
            <p:cNvSpPr/>
            <p:nvPr/>
          </p:nvSpPr>
          <p:spPr>
            <a:xfrm flipH="1">
              <a:off x="7463509" y="3166670"/>
              <a:ext cx="69593" cy="47722"/>
            </a:xfrm>
            <a:custGeom>
              <a:avLst/>
              <a:gdLst/>
              <a:ahLst/>
              <a:cxnLst/>
              <a:rect l="l" t="t" r="r" b="b"/>
              <a:pathLst>
                <a:path w="2552" h="1750" extrusionOk="0">
                  <a:moveTo>
                    <a:pt x="1771" y="0"/>
                  </a:moveTo>
                  <a:cubicBezTo>
                    <a:pt x="1666" y="0"/>
                    <a:pt x="1582" y="0"/>
                    <a:pt x="1497" y="84"/>
                  </a:cubicBezTo>
                  <a:cubicBezTo>
                    <a:pt x="1055" y="337"/>
                    <a:pt x="528" y="611"/>
                    <a:pt x="1" y="970"/>
                  </a:cubicBezTo>
                  <a:cubicBezTo>
                    <a:pt x="191" y="1222"/>
                    <a:pt x="359" y="1496"/>
                    <a:pt x="528" y="1749"/>
                  </a:cubicBezTo>
                  <a:cubicBezTo>
                    <a:pt x="1055" y="1496"/>
                    <a:pt x="1497" y="1222"/>
                    <a:pt x="2024" y="970"/>
                  </a:cubicBezTo>
                  <a:cubicBezTo>
                    <a:pt x="2551" y="696"/>
                    <a:pt x="2193" y="0"/>
                    <a:pt x="1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0" name="Google Shape;10600;p62"/>
            <p:cNvSpPr/>
            <p:nvPr/>
          </p:nvSpPr>
          <p:spPr>
            <a:xfrm flipH="1">
              <a:off x="7379599" y="3118374"/>
              <a:ext cx="76465" cy="50613"/>
            </a:xfrm>
            <a:custGeom>
              <a:avLst/>
              <a:gdLst/>
              <a:ahLst/>
              <a:cxnLst/>
              <a:rect l="l" t="t" r="r" b="b"/>
              <a:pathLst>
                <a:path w="2804" h="1856" extrusionOk="0">
                  <a:moveTo>
                    <a:pt x="2276" y="1"/>
                  </a:moveTo>
                  <a:cubicBezTo>
                    <a:pt x="2192" y="1"/>
                    <a:pt x="2108" y="1"/>
                    <a:pt x="2002" y="106"/>
                  </a:cubicBezTo>
                  <a:cubicBezTo>
                    <a:pt x="1391" y="359"/>
                    <a:pt x="780" y="633"/>
                    <a:pt x="169" y="886"/>
                  </a:cubicBezTo>
                  <a:cubicBezTo>
                    <a:pt x="84" y="970"/>
                    <a:pt x="0" y="1054"/>
                    <a:pt x="0" y="1160"/>
                  </a:cubicBezTo>
                  <a:cubicBezTo>
                    <a:pt x="84" y="1413"/>
                    <a:pt x="169" y="1581"/>
                    <a:pt x="337" y="1855"/>
                  </a:cubicBezTo>
                  <a:lnTo>
                    <a:pt x="422" y="1855"/>
                  </a:lnTo>
                  <a:cubicBezTo>
                    <a:pt x="527" y="1855"/>
                    <a:pt x="611" y="1855"/>
                    <a:pt x="696" y="1771"/>
                  </a:cubicBezTo>
                  <a:cubicBezTo>
                    <a:pt x="1307" y="1497"/>
                    <a:pt x="1918" y="1244"/>
                    <a:pt x="2529" y="970"/>
                  </a:cubicBezTo>
                  <a:lnTo>
                    <a:pt x="2803" y="717"/>
                  </a:lnTo>
                  <a:cubicBezTo>
                    <a:pt x="2635" y="528"/>
                    <a:pt x="2529" y="275"/>
                    <a:pt x="2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1" name="Google Shape;10601;p62"/>
            <p:cNvSpPr/>
            <p:nvPr/>
          </p:nvSpPr>
          <p:spPr>
            <a:xfrm flipH="1">
              <a:off x="7446847" y="3149980"/>
              <a:ext cx="12108" cy="19007"/>
            </a:xfrm>
            <a:custGeom>
              <a:avLst/>
              <a:gdLst/>
              <a:ahLst/>
              <a:cxnLst/>
              <a:rect l="l" t="t" r="r" b="b"/>
              <a:pathLst>
                <a:path w="444" h="697" extrusionOk="0">
                  <a:moveTo>
                    <a:pt x="106" y="1"/>
                  </a:moveTo>
                  <a:cubicBezTo>
                    <a:pt x="1" y="169"/>
                    <a:pt x="1" y="338"/>
                    <a:pt x="106" y="422"/>
                  </a:cubicBezTo>
                  <a:cubicBezTo>
                    <a:pt x="190" y="612"/>
                    <a:pt x="275" y="612"/>
                    <a:pt x="443" y="696"/>
                  </a:cubicBezTo>
                  <a:cubicBezTo>
                    <a:pt x="275" y="422"/>
                    <a:pt x="190" y="254"/>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2" name="Google Shape;10602;p62"/>
            <p:cNvSpPr/>
            <p:nvPr/>
          </p:nvSpPr>
          <p:spPr>
            <a:xfrm flipH="1">
              <a:off x="7377309" y="3118374"/>
              <a:ext cx="14399" cy="19580"/>
            </a:xfrm>
            <a:custGeom>
              <a:avLst/>
              <a:gdLst/>
              <a:ahLst/>
              <a:cxnLst/>
              <a:rect l="l" t="t" r="r" b="b"/>
              <a:pathLst>
                <a:path w="528" h="718" extrusionOk="0">
                  <a:moveTo>
                    <a:pt x="1" y="1"/>
                  </a:moveTo>
                  <a:lnTo>
                    <a:pt x="1" y="1"/>
                  </a:lnTo>
                  <a:cubicBezTo>
                    <a:pt x="169" y="275"/>
                    <a:pt x="275" y="528"/>
                    <a:pt x="443" y="717"/>
                  </a:cubicBezTo>
                  <a:cubicBezTo>
                    <a:pt x="528" y="443"/>
                    <a:pt x="359" y="106"/>
                    <a:pt x="1" y="1"/>
                  </a:cubicBezTo>
                  <a:close/>
                </a:path>
              </a:pathLst>
            </a:custGeom>
            <a:solidFill>
              <a:srgbClr val="6EA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3" name="Google Shape;10603;p62"/>
            <p:cNvSpPr/>
            <p:nvPr/>
          </p:nvSpPr>
          <p:spPr>
            <a:xfrm flipH="1">
              <a:off x="5145559" y="2114102"/>
              <a:ext cx="1819673" cy="1464099"/>
            </a:xfrm>
            <a:custGeom>
              <a:avLst/>
              <a:gdLst/>
              <a:ahLst/>
              <a:cxnLst/>
              <a:rect l="l" t="t" r="r" b="b"/>
              <a:pathLst>
                <a:path w="66728" h="53689" extrusionOk="0">
                  <a:moveTo>
                    <a:pt x="33251" y="1"/>
                  </a:moveTo>
                  <a:cubicBezTo>
                    <a:pt x="20373" y="1"/>
                    <a:pt x="6115" y="11806"/>
                    <a:pt x="3499" y="21737"/>
                  </a:cubicBezTo>
                  <a:cubicBezTo>
                    <a:pt x="0" y="34994"/>
                    <a:pt x="16503" y="51855"/>
                    <a:pt x="16503" y="51855"/>
                  </a:cubicBezTo>
                  <a:lnTo>
                    <a:pt x="62870" y="53689"/>
                  </a:lnTo>
                  <a:cubicBezTo>
                    <a:pt x="66727" y="31474"/>
                    <a:pt x="53470" y="12169"/>
                    <a:pt x="45567" y="4792"/>
                  </a:cubicBezTo>
                  <a:cubicBezTo>
                    <a:pt x="41984" y="1410"/>
                    <a:pt x="37700" y="1"/>
                    <a:pt x="33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4" name="Google Shape;10604;p62"/>
            <p:cNvSpPr/>
            <p:nvPr/>
          </p:nvSpPr>
          <p:spPr>
            <a:xfrm flipH="1">
              <a:off x="5478335" y="2826422"/>
              <a:ext cx="1096663" cy="665579"/>
            </a:xfrm>
            <a:custGeom>
              <a:avLst/>
              <a:gdLst/>
              <a:ahLst/>
              <a:cxnLst/>
              <a:rect l="l" t="t" r="r" b="b"/>
              <a:pathLst>
                <a:path w="40215" h="24407" extrusionOk="0">
                  <a:moveTo>
                    <a:pt x="30561" y="12814"/>
                  </a:moveTo>
                  <a:cubicBezTo>
                    <a:pt x="29820" y="13126"/>
                    <a:pt x="29120" y="13437"/>
                    <a:pt x="28741" y="13594"/>
                  </a:cubicBezTo>
                  <a:lnTo>
                    <a:pt x="28741" y="13594"/>
                  </a:lnTo>
                  <a:cubicBezTo>
                    <a:pt x="29347" y="13372"/>
                    <a:pt x="29973" y="13138"/>
                    <a:pt x="30645" y="12920"/>
                  </a:cubicBezTo>
                  <a:cubicBezTo>
                    <a:pt x="30645" y="12814"/>
                    <a:pt x="30561" y="12814"/>
                    <a:pt x="30561" y="12814"/>
                  </a:cubicBezTo>
                  <a:close/>
                  <a:moveTo>
                    <a:pt x="28741" y="13594"/>
                  </a:moveTo>
                  <a:lnTo>
                    <a:pt x="28741" y="13594"/>
                  </a:lnTo>
                  <a:cubicBezTo>
                    <a:pt x="28645" y="13630"/>
                    <a:pt x="28549" y="13665"/>
                    <a:pt x="28454" y="13699"/>
                  </a:cubicBezTo>
                  <a:cubicBezTo>
                    <a:pt x="28479" y="13699"/>
                    <a:pt x="28581" y="13661"/>
                    <a:pt x="28741" y="13594"/>
                  </a:cubicBezTo>
                  <a:close/>
                  <a:moveTo>
                    <a:pt x="21772" y="0"/>
                  </a:moveTo>
                  <a:cubicBezTo>
                    <a:pt x="20634" y="2382"/>
                    <a:pt x="17641" y="7292"/>
                    <a:pt x="12478" y="7904"/>
                  </a:cubicBezTo>
                  <a:cubicBezTo>
                    <a:pt x="11951" y="7904"/>
                    <a:pt x="11424" y="7988"/>
                    <a:pt x="10897" y="7988"/>
                  </a:cubicBezTo>
                  <a:cubicBezTo>
                    <a:pt x="5438" y="7988"/>
                    <a:pt x="4385" y="4574"/>
                    <a:pt x="4385" y="4574"/>
                  </a:cubicBezTo>
                  <a:cubicBezTo>
                    <a:pt x="4385" y="4574"/>
                    <a:pt x="2551" y="6407"/>
                    <a:pt x="1" y="7124"/>
                  </a:cubicBezTo>
                  <a:cubicBezTo>
                    <a:pt x="169" y="8262"/>
                    <a:pt x="528" y="9484"/>
                    <a:pt x="1139" y="10707"/>
                  </a:cubicBezTo>
                  <a:cubicBezTo>
                    <a:pt x="3162" y="14226"/>
                    <a:pt x="11150" y="15723"/>
                    <a:pt x="15112" y="16418"/>
                  </a:cubicBezTo>
                  <a:cubicBezTo>
                    <a:pt x="15281" y="15976"/>
                    <a:pt x="15365" y="15807"/>
                    <a:pt x="15450" y="15723"/>
                  </a:cubicBezTo>
                  <a:cubicBezTo>
                    <a:pt x="15639" y="15723"/>
                    <a:pt x="15808" y="15638"/>
                    <a:pt x="16061" y="15638"/>
                  </a:cubicBezTo>
                  <a:cubicBezTo>
                    <a:pt x="17115" y="15638"/>
                    <a:pt x="18969" y="16165"/>
                    <a:pt x="19222" y="16608"/>
                  </a:cubicBezTo>
                  <a:cubicBezTo>
                    <a:pt x="19328" y="16692"/>
                    <a:pt x="19328" y="16945"/>
                    <a:pt x="19328" y="17219"/>
                  </a:cubicBezTo>
                  <a:cubicBezTo>
                    <a:pt x="19665" y="17135"/>
                    <a:pt x="20023" y="17135"/>
                    <a:pt x="20381" y="17135"/>
                  </a:cubicBezTo>
                  <a:lnTo>
                    <a:pt x="20719" y="17135"/>
                  </a:lnTo>
                  <a:cubicBezTo>
                    <a:pt x="22299" y="16334"/>
                    <a:pt x="24154" y="15554"/>
                    <a:pt x="26262" y="14669"/>
                  </a:cubicBezTo>
                  <a:cubicBezTo>
                    <a:pt x="26072" y="13973"/>
                    <a:pt x="25903" y="13531"/>
                    <a:pt x="25903" y="13257"/>
                  </a:cubicBezTo>
                  <a:lnTo>
                    <a:pt x="25903" y="13173"/>
                  </a:lnTo>
                  <a:cubicBezTo>
                    <a:pt x="25988" y="13004"/>
                    <a:pt x="26072" y="12814"/>
                    <a:pt x="26430" y="12646"/>
                  </a:cubicBezTo>
                  <a:cubicBezTo>
                    <a:pt x="27041" y="12203"/>
                    <a:pt x="28095" y="11676"/>
                    <a:pt x="29339" y="11149"/>
                  </a:cubicBezTo>
                  <a:cubicBezTo>
                    <a:pt x="26704" y="7545"/>
                    <a:pt x="24154" y="3773"/>
                    <a:pt x="21772" y="0"/>
                  </a:cubicBezTo>
                  <a:close/>
                  <a:moveTo>
                    <a:pt x="34861" y="18273"/>
                  </a:moveTo>
                  <a:lnTo>
                    <a:pt x="32905" y="19057"/>
                  </a:lnTo>
                  <a:lnTo>
                    <a:pt x="32905" y="19057"/>
                  </a:lnTo>
                  <a:cubicBezTo>
                    <a:pt x="33288" y="18909"/>
                    <a:pt x="33691" y="18756"/>
                    <a:pt x="34081" y="18610"/>
                  </a:cubicBezTo>
                  <a:cubicBezTo>
                    <a:pt x="34418" y="18526"/>
                    <a:pt x="34692" y="18357"/>
                    <a:pt x="34945" y="18273"/>
                  </a:cubicBezTo>
                  <a:close/>
                  <a:moveTo>
                    <a:pt x="32905" y="19057"/>
                  </a:moveTo>
                  <a:cubicBezTo>
                    <a:pt x="31903" y="19445"/>
                    <a:pt x="31041" y="19793"/>
                    <a:pt x="30919" y="19854"/>
                  </a:cubicBezTo>
                  <a:lnTo>
                    <a:pt x="32905" y="19057"/>
                  </a:lnTo>
                  <a:close/>
                  <a:moveTo>
                    <a:pt x="35999" y="19495"/>
                  </a:moveTo>
                  <a:cubicBezTo>
                    <a:pt x="33638" y="20549"/>
                    <a:pt x="30287" y="21603"/>
                    <a:pt x="29866" y="21603"/>
                  </a:cubicBezTo>
                  <a:cubicBezTo>
                    <a:pt x="29676" y="21603"/>
                    <a:pt x="29423" y="21160"/>
                    <a:pt x="29065" y="20549"/>
                  </a:cubicBezTo>
                  <a:cubicBezTo>
                    <a:pt x="28095" y="20908"/>
                    <a:pt x="27231" y="21245"/>
                    <a:pt x="26346" y="21603"/>
                  </a:cubicBezTo>
                  <a:cubicBezTo>
                    <a:pt x="26873" y="22046"/>
                    <a:pt x="27400" y="22573"/>
                    <a:pt x="27758" y="23352"/>
                  </a:cubicBezTo>
                  <a:cubicBezTo>
                    <a:pt x="32142" y="23626"/>
                    <a:pt x="36357" y="23985"/>
                    <a:pt x="40214" y="24406"/>
                  </a:cubicBezTo>
                  <a:cubicBezTo>
                    <a:pt x="38823" y="22825"/>
                    <a:pt x="37411" y="21160"/>
                    <a:pt x="35999" y="1949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5" name="Google Shape;10605;p62"/>
            <p:cNvSpPr/>
            <p:nvPr/>
          </p:nvSpPr>
          <p:spPr>
            <a:xfrm flipH="1">
              <a:off x="5224915" y="3020366"/>
              <a:ext cx="1060394" cy="476789"/>
            </a:xfrm>
            <a:custGeom>
              <a:avLst/>
              <a:gdLst/>
              <a:ahLst/>
              <a:cxnLst/>
              <a:rect l="l" t="t" r="r" b="b"/>
              <a:pathLst>
                <a:path w="38885" h="17484" extrusionOk="0">
                  <a:moveTo>
                    <a:pt x="37105" y="1"/>
                  </a:moveTo>
                  <a:cubicBezTo>
                    <a:pt x="37087" y="1"/>
                    <a:pt x="37069" y="4"/>
                    <a:pt x="37052" y="12"/>
                  </a:cubicBezTo>
                  <a:cubicBezTo>
                    <a:pt x="9231" y="8337"/>
                    <a:pt x="0" y="15629"/>
                    <a:pt x="84" y="15987"/>
                  </a:cubicBezTo>
                  <a:cubicBezTo>
                    <a:pt x="169" y="16430"/>
                    <a:pt x="7018" y="17400"/>
                    <a:pt x="7461" y="17484"/>
                  </a:cubicBezTo>
                  <a:cubicBezTo>
                    <a:pt x="7988" y="17484"/>
                    <a:pt x="37410" y="6145"/>
                    <a:pt x="38106" y="5365"/>
                  </a:cubicBezTo>
                  <a:cubicBezTo>
                    <a:pt x="38885" y="4586"/>
                    <a:pt x="37750" y="1"/>
                    <a:pt x="371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6" name="Google Shape;10606;p62"/>
            <p:cNvSpPr/>
            <p:nvPr/>
          </p:nvSpPr>
          <p:spPr>
            <a:xfrm flipH="1">
              <a:off x="5243268" y="3164352"/>
              <a:ext cx="2918" cy="2345"/>
            </a:xfrm>
            <a:custGeom>
              <a:avLst/>
              <a:gdLst/>
              <a:ahLst/>
              <a:cxnLst/>
              <a:rect l="l" t="t" r="r" b="b"/>
              <a:pathLst>
                <a:path w="107" h="86" extrusionOk="0">
                  <a:moveTo>
                    <a:pt x="1" y="85"/>
                  </a:moveTo>
                  <a:lnTo>
                    <a:pt x="1" y="85"/>
                  </a:lnTo>
                  <a:lnTo>
                    <a:pt x="1" y="85"/>
                  </a:lnTo>
                  <a:lnTo>
                    <a:pt x="1" y="85"/>
                  </a:lnTo>
                  <a:close/>
                  <a:moveTo>
                    <a:pt x="1" y="85"/>
                  </a:moveTo>
                  <a:lnTo>
                    <a:pt x="1" y="85"/>
                  </a:lnTo>
                  <a:lnTo>
                    <a:pt x="1" y="85"/>
                  </a:lnTo>
                  <a:close/>
                  <a:moveTo>
                    <a:pt x="1" y="85"/>
                  </a:moveTo>
                  <a:lnTo>
                    <a:pt x="1" y="85"/>
                  </a:lnTo>
                  <a:lnTo>
                    <a:pt x="1" y="85"/>
                  </a:lnTo>
                  <a:close/>
                  <a:moveTo>
                    <a:pt x="1" y="85"/>
                  </a:moveTo>
                  <a:lnTo>
                    <a:pt x="1" y="85"/>
                  </a:lnTo>
                  <a:lnTo>
                    <a:pt x="1" y="85"/>
                  </a:lnTo>
                  <a:close/>
                  <a:moveTo>
                    <a:pt x="1" y="85"/>
                  </a:moveTo>
                  <a:lnTo>
                    <a:pt x="1" y="85"/>
                  </a:lnTo>
                  <a:lnTo>
                    <a:pt x="1" y="85"/>
                  </a:lnTo>
                  <a:close/>
                  <a:moveTo>
                    <a:pt x="106" y="85"/>
                  </a:moveTo>
                  <a:lnTo>
                    <a:pt x="1" y="85"/>
                  </a:lnTo>
                  <a:lnTo>
                    <a:pt x="106" y="85"/>
                  </a:lnTo>
                  <a:close/>
                  <a:moveTo>
                    <a:pt x="106" y="85"/>
                  </a:moveTo>
                  <a:lnTo>
                    <a:pt x="106" y="85"/>
                  </a:lnTo>
                  <a:lnTo>
                    <a:pt x="106" y="85"/>
                  </a:lnTo>
                  <a:close/>
                  <a:moveTo>
                    <a:pt x="106" y="85"/>
                  </a:moveTo>
                  <a:lnTo>
                    <a:pt x="106" y="85"/>
                  </a:lnTo>
                  <a:lnTo>
                    <a:pt x="106" y="85"/>
                  </a:lnTo>
                  <a:close/>
                  <a:moveTo>
                    <a:pt x="106" y="85"/>
                  </a:moveTo>
                  <a:lnTo>
                    <a:pt x="106" y="85"/>
                  </a:lnTo>
                  <a:lnTo>
                    <a:pt x="106" y="85"/>
                  </a:lnTo>
                  <a:close/>
                  <a:moveTo>
                    <a:pt x="106" y="1"/>
                  </a:moveTo>
                  <a:lnTo>
                    <a:pt x="106" y="85"/>
                  </a:lnTo>
                  <a:lnTo>
                    <a:pt x="106" y="1"/>
                  </a:lnTo>
                  <a:close/>
                  <a:moveTo>
                    <a:pt x="106" y="1"/>
                  </a:moveTo>
                  <a:lnTo>
                    <a:pt x="106" y="1"/>
                  </a:lnTo>
                  <a:lnTo>
                    <a:pt x="106" y="1"/>
                  </a:lnTo>
                  <a:close/>
                  <a:moveTo>
                    <a:pt x="106" y="1"/>
                  </a:moveTo>
                  <a:lnTo>
                    <a:pt x="106" y="1"/>
                  </a:lnTo>
                  <a:lnTo>
                    <a:pt x="106" y="1"/>
                  </a:lnTo>
                  <a:close/>
                  <a:moveTo>
                    <a:pt x="106" y="1"/>
                  </a:moveTo>
                  <a:lnTo>
                    <a:pt x="106" y="1"/>
                  </a:lnTo>
                  <a:lnTo>
                    <a:pt x="106" y="1"/>
                  </a:lnTo>
                  <a:close/>
                  <a:moveTo>
                    <a:pt x="106" y="1"/>
                  </a:moveTo>
                  <a:lnTo>
                    <a:pt x="106" y="1"/>
                  </a:lnTo>
                  <a:lnTo>
                    <a:pt x="106" y="1"/>
                  </a:lnTo>
                  <a:close/>
                  <a:moveTo>
                    <a:pt x="106" y="1"/>
                  </a:moveTo>
                  <a:lnTo>
                    <a:pt x="106" y="1"/>
                  </a:lnTo>
                  <a:close/>
                </a:path>
              </a:pathLst>
            </a:custGeom>
            <a:solidFill>
              <a:srgbClr val="477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7" name="Google Shape;10607;p62"/>
            <p:cNvSpPr/>
            <p:nvPr/>
          </p:nvSpPr>
          <p:spPr>
            <a:xfrm flipH="1">
              <a:off x="5238686" y="3106894"/>
              <a:ext cx="529365" cy="260947"/>
            </a:xfrm>
            <a:custGeom>
              <a:avLst/>
              <a:gdLst/>
              <a:ahLst/>
              <a:cxnLst/>
              <a:rect l="l" t="t" r="r" b="b"/>
              <a:pathLst>
                <a:path w="19412" h="9569" extrusionOk="0">
                  <a:moveTo>
                    <a:pt x="19327" y="0"/>
                  </a:moveTo>
                  <a:lnTo>
                    <a:pt x="19327" y="0"/>
                  </a:lnTo>
                  <a:cubicBezTo>
                    <a:pt x="15449" y="1138"/>
                    <a:pt x="11593" y="2445"/>
                    <a:pt x="7820" y="3857"/>
                  </a:cubicBezTo>
                  <a:cubicBezTo>
                    <a:pt x="8178" y="4827"/>
                    <a:pt x="8515" y="5880"/>
                    <a:pt x="8705" y="6660"/>
                  </a:cubicBezTo>
                  <a:cubicBezTo>
                    <a:pt x="14058" y="4468"/>
                    <a:pt x="18611" y="2635"/>
                    <a:pt x="19138" y="2276"/>
                  </a:cubicBezTo>
                  <a:lnTo>
                    <a:pt x="19138" y="2192"/>
                  </a:lnTo>
                  <a:lnTo>
                    <a:pt x="19243" y="2192"/>
                  </a:lnTo>
                  <a:lnTo>
                    <a:pt x="19243" y="2108"/>
                  </a:lnTo>
                  <a:cubicBezTo>
                    <a:pt x="19412" y="1749"/>
                    <a:pt x="19412" y="864"/>
                    <a:pt x="19327" y="0"/>
                  </a:cubicBezTo>
                  <a:close/>
                  <a:moveTo>
                    <a:pt x="6071" y="4468"/>
                  </a:moveTo>
                  <a:cubicBezTo>
                    <a:pt x="4047" y="5269"/>
                    <a:pt x="2024" y="6049"/>
                    <a:pt x="1" y="6850"/>
                  </a:cubicBezTo>
                  <a:cubicBezTo>
                    <a:pt x="85" y="7019"/>
                    <a:pt x="169" y="7187"/>
                    <a:pt x="275" y="7377"/>
                  </a:cubicBezTo>
                  <a:cubicBezTo>
                    <a:pt x="696" y="8515"/>
                    <a:pt x="1139" y="9569"/>
                    <a:pt x="1328" y="9569"/>
                  </a:cubicBezTo>
                  <a:cubicBezTo>
                    <a:pt x="3162" y="8768"/>
                    <a:pt x="5101" y="8072"/>
                    <a:pt x="6935" y="7377"/>
                  </a:cubicBezTo>
                  <a:lnTo>
                    <a:pt x="6935" y="7271"/>
                  </a:lnTo>
                  <a:cubicBezTo>
                    <a:pt x="6935" y="7187"/>
                    <a:pt x="6766" y="6576"/>
                    <a:pt x="6597" y="5880"/>
                  </a:cubicBezTo>
                  <a:cubicBezTo>
                    <a:pt x="6408" y="5438"/>
                    <a:pt x="6239" y="4995"/>
                    <a:pt x="6071" y="446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8" name="Google Shape;10608;p62"/>
            <p:cNvSpPr/>
            <p:nvPr/>
          </p:nvSpPr>
          <p:spPr>
            <a:xfrm flipH="1">
              <a:off x="5782396" y="3317255"/>
              <a:ext cx="155766" cy="98308"/>
            </a:xfrm>
            <a:custGeom>
              <a:avLst/>
              <a:gdLst/>
              <a:ahLst/>
              <a:cxnLst/>
              <a:rect l="l" t="t" r="r" b="b"/>
              <a:pathLst>
                <a:path w="5712" h="3605" extrusionOk="0">
                  <a:moveTo>
                    <a:pt x="4405" y="0"/>
                  </a:moveTo>
                  <a:cubicBezTo>
                    <a:pt x="2909" y="611"/>
                    <a:pt x="1412" y="1244"/>
                    <a:pt x="0" y="1939"/>
                  </a:cubicBezTo>
                  <a:cubicBezTo>
                    <a:pt x="611" y="2192"/>
                    <a:pt x="1855" y="2635"/>
                    <a:pt x="2993" y="3604"/>
                  </a:cubicBezTo>
                  <a:cubicBezTo>
                    <a:pt x="3878" y="3246"/>
                    <a:pt x="4742" y="2909"/>
                    <a:pt x="5712" y="2550"/>
                  </a:cubicBezTo>
                  <a:cubicBezTo>
                    <a:pt x="5353" y="2023"/>
                    <a:pt x="5016" y="1328"/>
                    <a:pt x="4658" y="527"/>
                  </a:cubicBezTo>
                  <a:cubicBezTo>
                    <a:pt x="4574" y="358"/>
                    <a:pt x="4489" y="190"/>
                    <a:pt x="4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9" name="Google Shape;10609;p62"/>
            <p:cNvSpPr/>
            <p:nvPr/>
          </p:nvSpPr>
          <p:spPr>
            <a:xfrm flipH="1">
              <a:off x="5519158" y="3079651"/>
              <a:ext cx="351756" cy="335912"/>
            </a:xfrm>
            <a:custGeom>
              <a:avLst/>
              <a:gdLst/>
              <a:ahLst/>
              <a:cxnLst/>
              <a:rect l="l" t="t" r="r" b="b"/>
              <a:pathLst>
                <a:path w="12899" h="12318" extrusionOk="0">
                  <a:moveTo>
                    <a:pt x="8489" y="2135"/>
                  </a:moveTo>
                  <a:cubicBezTo>
                    <a:pt x="8500" y="2135"/>
                    <a:pt x="8508" y="2136"/>
                    <a:pt x="8515" y="2137"/>
                  </a:cubicBezTo>
                  <a:cubicBezTo>
                    <a:pt x="8873" y="2306"/>
                    <a:pt x="10791" y="8186"/>
                    <a:pt x="10707" y="8376"/>
                  </a:cubicBezTo>
                  <a:cubicBezTo>
                    <a:pt x="10538" y="8544"/>
                    <a:pt x="5269" y="10483"/>
                    <a:pt x="5100" y="10568"/>
                  </a:cubicBezTo>
                  <a:cubicBezTo>
                    <a:pt x="4826" y="10568"/>
                    <a:pt x="2466" y="4582"/>
                    <a:pt x="2635" y="4413"/>
                  </a:cubicBezTo>
                  <a:cubicBezTo>
                    <a:pt x="2883" y="4248"/>
                    <a:pt x="7960" y="2135"/>
                    <a:pt x="8489" y="2135"/>
                  </a:cubicBezTo>
                  <a:close/>
                  <a:moveTo>
                    <a:pt x="9399" y="1"/>
                  </a:moveTo>
                  <a:cubicBezTo>
                    <a:pt x="8034" y="1"/>
                    <a:pt x="244" y="2810"/>
                    <a:pt x="84" y="3887"/>
                  </a:cubicBezTo>
                  <a:cubicBezTo>
                    <a:pt x="0" y="4940"/>
                    <a:pt x="3520" y="12317"/>
                    <a:pt x="4047" y="12317"/>
                  </a:cubicBezTo>
                  <a:cubicBezTo>
                    <a:pt x="4742" y="12317"/>
                    <a:pt x="12203" y="9767"/>
                    <a:pt x="12561" y="8797"/>
                  </a:cubicBezTo>
                  <a:cubicBezTo>
                    <a:pt x="12899" y="8018"/>
                    <a:pt x="10095" y="283"/>
                    <a:pt x="9569" y="30"/>
                  </a:cubicBezTo>
                  <a:cubicBezTo>
                    <a:pt x="9535" y="10"/>
                    <a:pt x="9478" y="1"/>
                    <a:pt x="9399"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0" name="Google Shape;10610;p62"/>
            <p:cNvSpPr/>
            <p:nvPr/>
          </p:nvSpPr>
          <p:spPr>
            <a:xfrm flipH="1">
              <a:off x="5554800" y="3121265"/>
              <a:ext cx="67275" cy="107498"/>
            </a:xfrm>
            <a:custGeom>
              <a:avLst/>
              <a:gdLst/>
              <a:ahLst/>
              <a:cxnLst/>
              <a:rect l="l" t="t" r="r" b="b"/>
              <a:pathLst>
                <a:path w="2467" h="3942" extrusionOk="0">
                  <a:moveTo>
                    <a:pt x="1" y="1834"/>
                  </a:moveTo>
                  <a:lnTo>
                    <a:pt x="1" y="1834"/>
                  </a:lnTo>
                  <a:cubicBezTo>
                    <a:pt x="191" y="2445"/>
                    <a:pt x="528" y="3161"/>
                    <a:pt x="718" y="3941"/>
                  </a:cubicBezTo>
                  <a:lnTo>
                    <a:pt x="718" y="3941"/>
                  </a:lnTo>
                  <a:cubicBezTo>
                    <a:pt x="528" y="3161"/>
                    <a:pt x="191" y="2445"/>
                    <a:pt x="1" y="1834"/>
                  </a:cubicBezTo>
                  <a:close/>
                  <a:moveTo>
                    <a:pt x="1244" y="0"/>
                  </a:moveTo>
                  <a:lnTo>
                    <a:pt x="1244" y="0"/>
                  </a:lnTo>
                  <a:cubicBezTo>
                    <a:pt x="1666" y="948"/>
                    <a:pt x="2109" y="2108"/>
                    <a:pt x="2467" y="3330"/>
                  </a:cubicBezTo>
                  <a:lnTo>
                    <a:pt x="2467" y="3330"/>
                  </a:lnTo>
                  <a:cubicBezTo>
                    <a:pt x="2109" y="2108"/>
                    <a:pt x="1666" y="948"/>
                    <a:pt x="1244" y="0"/>
                  </a:cubicBezTo>
                  <a:close/>
                </a:path>
              </a:pathLst>
            </a:custGeom>
            <a:solidFill>
              <a:srgbClr val="25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1" name="Google Shape;10611;p62"/>
            <p:cNvSpPr/>
            <p:nvPr/>
          </p:nvSpPr>
          <p:spPr>
            <a:xfrm flipH="1">
              <a:off x="5578934" y="3308037"/>
              <a:ext cx="27" cy="27"/>
            </a:xfrm>
            <a:custGeom>
              <a:avLst/>
              <a:gdLst/>
              <a:ahLst/>
              <a:cxnLst/>
              <a:rect l="l" t="t" r="r" b="b"/>
              <a:pathLst>
                <a:path w="1" h="1" extrusionOk="0">
                  <a:moveTo>
                    <a:pt x="1" y="1"/>
                  </a:moveTo>
                  <a:lnTo>
                    <a:pt x="1" y="1"/>
                  </a:lnTo>
                  <a:lnTo>
                    <a:pt x="1" y="1"/>
                  </a:lnTo>
                  <a:lnTo>
                    <a:pt x="1" y="1"/>
                  </a:lnTo>
                  <a:lnTo>
                    <a:pt x="1" y="1"/>
                  </a:lnTo>
                  <a:close/>
                </a:path>
              </a:pathLst>
            </a:custGeom>
            <a:solidFill>
              <a:srgbClr val="25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2" name="Google Shape;10612;p62"/>
            <p:cNvSpPr/>
            <p:nvPr/>
          </p:nvSpPr>
          <p:spPr>
            <a:xfrm flipH="1">
              <a:off x="5578934" y="3308037"/>
              <a:ext cx="43141" cy="16689"/>
            </a:xfrm>
            <a:custGeom>
              <a:avLst/>
              <a:gdLst/>
              <a:ahLst/>
              <a:cxnLst/>
              <a:rect l="l" t="t" r="r" b="b"/>
              <a:pathLst>
                <a:path w="1582" h="612" extrusionOk="0">
                  <a:moveTo>
                    <a:pt x="1582" y="1"/>
                  </a:moveTo>
                  <a:cubicBezTo>
                    <a:pt x="1497" y="85"/>
                    <a:pt x="802" y="338"/>
                    <a:pt x="1" y="612"/>
                  </a:cubicBezTo>
                  <a:lnTo>
                    <a:pt x="1" y="612"/>
                  </a:lnTo>
                  <a:cubicBezTo>
                    <a:pt x="802" y="338"/>
                    <a:pt x="1497" y="85"/>
                    <a:pt x="1582" y="1"/>
                  </a:cubicBezTo>
                  <a:close/>
                  <a:moveTo>
                    <a:pt x="1582" y="1"/>
                  </a:moveTo>
                  <a:lnTo>
                    <a:pt x="1582" y="1"/>
                  </a:lnTo>
                  <a:lnTo>
                    <a:pt x="1582" y="1"/>
                  </a:lnTo>
                  <a:close/>
                  <a:moveTo>
                    <a:pt x="1582" y="1"/>
                  </a:moveTo>
                  <a:lnTo>
                    <a:pt x="1582" y="1"/>
                  </a:lnTo>
                  <a:lnTo>
                    <a:pt x="1582" y="1"/>
                  </a:lnTo>
                  <a:close/>
                  <a:moveTo>
                    <a:pt x="1582" y="1"/>
                  </a:moveTo>
                  <a:lnTo>
                    <a:pt x="1582" y="1"/>
                  </a:lnTo>
                  <a:close/>
                </a:path>
              </a:pathLst>
            </a:custGeom>
            <a:solidFill>
              <a:srgbClr val="CE1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3" name="Google Shape;10613;p62"/>
            <p:cNvSpPr/>
            <p:nvPr/>
          </p:nvSpPr>
          <p:spPr>
            <a:xfrm flipH="1">
              <a:off x="5622048" y="3324726"/>
              <a:ext cx="23589" cy="9217"/>
            </a:xfrm>
            <a:custGeom>
              <a:avLst/>
              <a:gdLst/>
              <a:ahLst/>
              <a:cxnLst/>
              <a:rect l="l" t="t" r="r" b="b"/>
              <a:pathLst>
                <a:path w="865" h="338" extrusionOk="0">
                  <a:moveTo>
                    <a:pt x="865" y="0"/>
                  </a:moveTo>
                  <a:cubicBezTo>
                    <a:pt x="612" y="84"/>
                    <a:pt x="338" y="253"/>
                    <a:pt x="1" y="337"/>
                  </a:cubicBezTo>
                  <a:lnTo>
                    <a:pt x="1" y="337"/>
                  </a:lnTo>
                  <a:cubicBezTo>
                    <a:pt x="338" y="253"/>
                    <a:pt x="612" y="84"/>
                    <a:pt x="865" y="0"/>
                  </a:cubicBezTo>
                  <a:close/>
                </a:path>
              </a:pathLst>
            </a:custGeom>
            <a:solidFill>
              <a:srgbClr val="C71D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4" name="Google Shape;10614;p62"/>
            <p:cNvSpPr/>
            <p:nvPr/>
          </p:nvSpPr>
          <p:spPr>
            <a:xfrm flipH="1">
              <a:off x="5528348" y="3319545"/>
              <a:ext cx="64984" cy="38533"/>
            </a:xfrm>
            <a:custGeom>
              <a:avLst/>
              <a:gdLst/>
              <a:ahLst/>
              <a:cxnLst/>
              <a:rect l="l" t="t" r="r" b="b"/>
              <a:pathLst>
                <a:path w="2383" h="1413" extrusionOk="0">
                  <a:moveTo>
                    <a:pt x="1" y="1412"/>
                  </a:moveTo>
                  <a:lnTo>
                    <a:pt x="1" y="1412"/>
                  </a:lnTo>
                  <a:lnTo>
                    <a:pt x="1" y="1412"/>
                  </a:lnTo>
                  <a:close/>
                  <a:moveTo>
                    <a:pt x="85" y="1412"/>
                  </a:moveTo>
                  <a:lnTo>
                    <a:pt x="85" y="1412"/>
                  </a:lnTo>
                  <a:lnTo>
                    <a:pt x="85" y="1412"/>
                  </a:lnTo>
                  <a:close/>
                  <a:moveTo>
                    <a:pt x="2382" y="0"/>
                  </a:moveTo>
                  <a:cubicBezTo>
                    <a:pt x="2298" y="359"/>
                    <a:pt x="1329" y="886"/>
                    <a:pt x="85" y="1412"/>
                  </a:cubicBezTo>
                  <a:cubicBezTo>
                    <a:pt x="1329" y="886"/>
                    <a:pt x="2298" y="359"/>
                    <a:pt x="2382" y="0"/>
                  </a:cubicBezTo>
                  <a:close/>
                </a:path>
              </a:pathLst>
            </a:custGeom>
            <a:solidFill>
              <a:srgbClr val="CE1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5" name="Google Shape;10615;p62"/>
            <p:cNvSpPr/>
            <p:nvPr/>
          </p:nvSpPr>
          <p:spPr>
            <a:xfrm flipH="1">
              <a:off x="5530639" y="3212074"/>
              <a:ext cx="71884" cy="95990"/>
            </a:xfrm>
            <a:custGeom>
              <a:avLst/>
              <a:gdLst/>
              <a:ahLst/>
              <a:cxnLst/>
              <a:rect l="l" t="t" r="r" b="b"/>
              <a:pathLst>
                <a:path w="2636" h="3520" extrusionOk="0">
                  <a:moveTo>
                    <a:pt x="865" y="3520"/>
                  </a:moveTo>
                  <a:lnTo>
                    <a:pt x="865" y="3520"/>
                  </a:lnTo>
                  <a:lnTo>
                    <a:pt x="865" y="3520"/>
                  </a:lnTo>
                  <a:lnTo>
                    <a:pt x="865" y="3520"/>
                  </a:lnTo>
                  <a:close/>
                  <a:moveTo>
                    <a:pt x="865" y="3520"/>
                  </a:moveTo>
                  <a:lnTo>
                    <a:pt x="865" y="3520"/>
                  </a:lnTo>
                  <a:lnTo>
                    <a:pt x="865" y="3520"/>
                  </a:lnTo>
                  <a:close/>
                  <a:moveTo>
                    <a:pt x="865" y="3520"/>
                  </a:moveTo>
                  <a:lnTo>
                    <a:pt x="865" y="3520"/>
                  </a:lnTo>
                  <a:lnTo>
                    <a:pt x="865" y="3520"/>
                  </a:lnTo>
                  <a:close/>
                  <a:moveTo>
                    <a:pt x="865" y="3520"/>
                  </a:moveTo>
                  <a:lnTo>
                    <a:pt x="865" y="3520"/>
                  </a:lnTo>
                  <a:lnTo>
                    <a:pt x="865" y="3520"/>
                  </a:lnTo>
                  <a:close/>
                  <a:moveTo>
                    <a:pt x="865" y="3520"/>
                  </a:moveTo>
                  <a:lnTo>
                    <a:pt x="865" y="3520"/>
                  </a:lnTo>
                  <a:lnTo>
                    <a:pt x="865" y="3520"/>
                  </a:lnTo>
                  <a:close/>
                  <a:moveTo>
                    <a:pt x="865" y="3520"/>
                  </a:moveTo>
                  <a:lnTo>
                    <a:pt x="865" y="3520"/>
                  </a:lnTo>
                  <a:lnTo>
                    <a:pt x="865" y="3520"/>
                  </a:lnTo>
                  <a:close/>
                  <a:moveTo>
                    <a:pt x="865" y="3520"/>
                  </a:moveTo>
                  <a:lnTo>
                    <a:pt x="865" y="3520"/>
                  </a:lnTo>
                  <a:lnTo>
                    <a:pt x="865" y="3520"/>
                  </a:lnTo>
                  <a:close/>
                  <a:moveTo>
                    <a:pt x="865" y="3520"/>
                  </a:moveTo>
                  <a:lnTo>
                    <a:pt x="865" y="3520"/>
                  </a:lnTo>
                  <a:lnTo>
                    <a:pt x="865" y="3520"/>
                  </a:lnTo>
                  <a:close/>
                  <a:moveTo>
                    <a:pt x="865" y="3520"/>
                  </a:moveTo>
                  <a:lnTo>
                    <a:pt x="865" y="3520"/>
                  </a:lnTo>
                  <a:lnTo>
                    <a:pt x="865" y="3520"/>
                  </a:lnTo>
                  <a:close/>
                  <a:moveTo>
                    <a:pt x="865" y="3520"/>
                  </a:moveTo>
                  <a:lnTo>
                    <a:pt x="865" y="3520"/>
                  </a:lnTo>
                  <a:lnTo>
                    <a:pt x="865" y="3520"/>
                  </a:lnTo>
                  <a:close/>
                  <a:moveTo>
                    <a:pt x="865" y="3520"/>
                  </a:moveTo>
                  <a:lnTo>
                    <a:pt x="865" y="3520"/>
                  </a:lnTo>
                  <a:lnTo>
                    <a:pt x="865" y="3520"/>
                  </a:lnTo>
                  <a:close/>
                  <a:moveTo>
                    <a:pt x="865" y="3414"/>
                  </a:moveTo>
                  <a:lnTo>
                    <a:pt x="865" y="3520"/>
                  </a:lnTo>
                  <a:lnTo>
                    <a:pt x="865" y="3414"/>
                  </a:lnTo>
                  <a:close/>
                  <a:moveTo>
                    <a:pt x="865" y="3414"/>
                  </a:moveTo>
                  <a:lnTo>
                    <a:pt x="865" y="3414"/>
                  </a:lnTo>
                  <a:lnTo>
                    <a:pt x="865" y="3414"/>
                  </a:lnTo>
                  <a:close/>
                  <a:moveTo>
                    <a:pt x="865" y="3414"/>
                  </a:moveTo>
                  <a:lnTo>
                    <a:pt x="865" y="3414"/>
                  </a:lnTo>
                  <a:lnTo>
                    <a:pt x="865" y="3414"/>
                  </a:lnTo>
                  <a:close/>
                  <a:moveTo>
                    <a:pt x="865" y="3414"/>
                  </a:moveTo>
                  <a:lnTo>
                    <a:pt x="865" y="3414"/>
                  </a:lnTo>
                  <a:lnTo>
                    <a:pt x="865" y="3414"/>
                  </a:lnTo>
                  <a:close/>
                  <a:moveTo>
                    <a:pt x="865" y="3414"/>
                  </a:moveTo>
                  <a:lnTo>
                    <a:pt x="865" y="3414"/>
                  </a:lnTo>
                  <a:lnTo>
                    <a:pt x="865" y="3414"/>
                  </a:lnTo>
                  <a:close/>
                  <a:moveTo>
                    <a:pt x="1" y="611"/>
                  </a:moveTo>
                  <a:lnTo>
                    <a:pt x="1" y="611"/>
                  </a:lnTo>
                  <a:cubicBezTo>
                    <a:pt x="169" y="1138"/>
                    <a:pt x="338" y="1581"/>
                    <a:pt x="527" y="2023"/>
                  </a:cubicBezTo>
                  <a:cubicBezTo>
                    <a:pt x="338" y="1581"/>
                    <a:pt x="169" y="1138"/>
                    <a:pt x="1" y="611"/>
                  </a:cubicBezTo>
                  <a:close/>
                  <a:moveTo>
                    <a:pt x="1750" y="0"/>
                  </a:moveTo>
                  <a:lnTo>
                    <a:pt x="1750" y="0"/>
                  </a:lnTo>
                  <a:cubicBezTo>
                    <a:pt x="2108" y="970"/>
                    <a:pt x="2445" y="2023"/>
                    <a:pt x="2635" y="2803"/>
                  </a:cubicBezTo>
                  <a:lnTo>
                    <a:pt x="2635" y="2803"/>
                  </a:lnTo>
                  <a:cubicBezTo>
                    <a:pt x="2445" y="2023"/>
                    <a:pt x="2108" y="970"/>
                    <a:pt x="1750" y="0"/>
                  </a:cubicBezTo>
                  <a:close/>
                </a:path>
              </a:pathLst>
            </a:custGeom>
            <a:solidFill>
              <a:srgbClr val="1E1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6" name="Google Shape;10616;p62"/>
            <p:cNvSpPr/>
            <p:nvPr/>
          </p:nvSpPr>
          <p:spPr>
            <a:xfrm flipH="1">
              <a:off x="5526058" y="3080442"/>
              <a:ext cx="124733" cy="301770"/>
            </a:xfrm>
            <a:custGeom>
              <a:avLst/>
              <a:gdLst/>
              <a:ahLst/>
              <a:cxnLst/>
              <a:rect l="l" t="t" r="r" b="b"/>
              <a:pathLst>
                <a:path w="4574" h="11066" extrusionOk="0">
                  <a:moveTo>
                    <a:pt x="1497" y="1"/>
                  </a:moveTo>
                  <a:cubicBezTo>
                    <a:pt x="1328" y="1054"/>
                    <a:pt x="1244" y="2193"/>
                    <a:pt x="1054" y="3331"/>
                  </a:cubicBezTo>
                  <a:cubicBezTo>
                    <a:pt x="1244" y="3942"/>
                    <a:pt x="1581" y="4658"/>
                    <a:pt x="1771" y="5438"/>
                  </a:cubicBezTo>
                  <a:cubicBezTo>
                    <a:pt x="1939" y="5965"/>
                    <a:pt x="2108" y="6408"/>
                    <a:pt x="2297" y="6850"/>
                  </a:cubicBezTo>
                  <a:cubicBezTo>
                    <a:pt x="2466" y="7546"/>
                    <a:pt x="2635" y="8157"/>
                    <a:pt x="2635" y="8241"/>
                  </a:cubicBezTo>
                  <a:lnTo>
                    <a:pt x="2635" y="8347"/>
                  </a:lnTo>
                  <a:cubicBezTo>
                    <a:pt x="2550" y="8431"/>
                    <a:pt x="1855" y="8684"/>
                    <a:pt x="1054" y="8958"/>
                  </a:cubicBezTo>
                  <a:cubicBezTo>
                    <a:pt x="801" y="9042"/>
                    <a:pt x="527" y="9211"/>
                    <a:pt x="190" y="9295"/>
                  </a:cubicBezTo>
                  <a:cubicBezTo>
                    <a:pt x="84" y="9928"/>
                    <a:pt x="84" y="10454"/>
                    <a:pt x="0" y="11066"/>
                  </a:cubicBezTo>
                  <a:cubicBezTo>
                    <a:pt x="717" y="10792"/>
                    <a:pt x="1497" y="10454"/>
                    <a:pt x="2108" y="10180"/>
                  </a:cubicBezTo>
                  <a:lnTo>
                    <a:pt x="2192" y="10180"/>
                  </a:lnTo>
                  <a:cubicBezTo>
                    <a:pt x="3436" y="9654"/>
                    <a:pt x="4405" y="9127"/>
                    <a:pt x="4489" y="8768"/>
                  </a:cubicBezTo>
                  <a:cubicBezTo>
                    <a:pt x="4574" y="8768"/>
                    <a:pt x="4574" y="8684"/>
                    <a:pt x="4574" y="8600"/>
                  </a:cubicBezTo>
                  <a:cubicBezTo>
                    <a:pt x="4574" y="8431"/>
                    <a:pt x="4489" y="8073"/>
                    <a:pt x="4405" y="7630"/>
                  </a:cubicBezTo>
                  <a:cubicBezTo>
                    <a:pt x="4215" y="6850"/>
                    <a:pt x="3878" y="5797"/>
                    <a:pt x="3520" y="4827"/>
                  </a:cubicBezTo>
                  <a:cubicBezTo>
                    <a:pt x="3162" y="3605"/>
                    <a:pt x="2719" y="2445"/>
                    <a:pt x="2297" y="1497"/>
                  </a:cubicBezTo>
                  <a:cubicBezTo>
                    <a:pt x="1939" y="696"/>
                    <a:pt x="1665" y="85"/>
                    <a:pt x="14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7" name="Google Shape;10617;p62"/>
            <p:cNvSpPr/>
            <p:nvPr/>
          </p:nvSpPr>
          <p:spPr>
            <a:xfrm flipH="1">
              <a:off x="5648473" y="3085050"/>
              <a:ext cx="62094" cy="79328"/>
            </a:xfrm>
            <a:custGeom>
              <a:avLst/>
              <a:gdLst/>
              <a:ahLst/>
              <a:cxnLst/>
              <a:rect l="l" t="t" r="r" b="b"/>
              <a:pathLst>
                <a:path w="2277" h="2909" extrusionOk="0">
                  <a:moveTo>
                    <a:pt x="2276" y="0"/>
                  </a:moveTo>
                  <a:lnTo>
                    <a:pt x="2276" y="0"/>
                  </a:lnTo>
                  <a:cubicBezTo>
                    <a:pt x="1665" y="169"/>
                    <a:pt x="970" y="443"/>
                    <a:pt x="169" y="696"/>
                  </a:cubicBezTo>
                  <a:cubicBezTo>
                    <a:pt x="85" y="1412"/>
                    <a:pt x="85" y="2192"/>
                    <a:pt x="0" y="2909"/>
                  </a:cubicBezTo>
                  <a:cubicBezTo>
                    <a:pt x="801" y="2550"/>
                    <a:pt x="1497" y="2276"/>
                    <a:pt x="2024" y="2108"/>
                  </a:cubicBezTo>
                  <a:cubicBezTo>
                    <a:pt x="2108" y="1412"/>
                    <a:pt x="2192" y="696"/>
                    <a:pt x="2276" y="0"/>
                  </a:cubicBezTo>
                  <a:close/>
                </a:path>
              </a:pathLst>
            </a:custGeom>
            <a:solidFill>
              <a:srgbClr val="FFC1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8" name="Google Shape;10618;p62"/>
            <p:cNvSpPr/>
            <p:nvPr/>
          </p:nvSpPr>
          <p:spPr>
            <a:xfrm flipH="1">
              <a:off x="5684114" y="3348288"/>
              <a:ext cx="50586" cy="60376"/>
            </a:xfrm>
            <a:custGeom>
              <a:avLst/>
              <a:gdLst/>
              <a:ahLst/>
              <a:cxnLst/>
              <a:rect l="l" t="t" r="r" b="b"/>
              <a:pathLst>
                <a:path w="1855" h="2214" extrusionOk="0">
                  <a:moveTo>
                    <a:pt x="1855" y="0"/>
                  </a:moveTo>
                  <a:cubicBezTo>
                    <a:pt x="1054" y="358"/>
                    <a:pt x="358" y="527"/>
                    <a:pt x="105" y="632"/>
                  </a:cubicBezTo>
                  <a:cubicBezTo>
                    <a:pt x="105" y="1159"/>
                    <a:pt x="0" y="1686"/>
                    <a:pt x="0" y="2213"/>
                  </a:cubicBezTo>
                  <a:cubicBezTo>
                    <a:pt x="443" y="2108"/>
                    <a:pt x="1054" y="1939"/>
                    <a:pt x="1686" y="1686"/>
                  </a:cubicBezTo>
                  <a:cubicBezTo>
                    <a:pt x="1770" y="1159"/>
                    <a:pt x="1770" y="527"/>
                    <a:pt x="1855" y="0"/>
                  </a:cubicBezTo>
                  <a:close/>
                </a:path>
              </a:pathLst>
            </a:custGeom>
            <a:solidFill>
              <a:srgbClr val="FFC1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9" name="Google Shape;10619;p62"/>
            <p:cNvSpPr/>
            <p:nvPr/>
          </p:nvSpPr>
          <p:spPr>
            <a:xfrm flipH="1">
              <a:off x="5743890" y="3118374"/>
              <a:ext cx="31061" cy="12108"/>
            </a:xfrm>
            <a:custGeom>
              <a:avLst/>
              <a:gdLst/>
              <a:ahLst/>
              <a:cxnLst/>
              <a:rect l="l" t="t" r="r" b="b"/>
              <a:pathLst>
                <a:path w="1139" h="444" extrusionOk="0">
                  <a:moveTo>
                    <a:pt x="1139" y="1"/>
                  </a:moveTo>
                  <a:cubicBezTo>
                    <a:pt x="781" y="190"/>
                    <a:pt x="338" y="275"/>
                    <a:pt x="1" y="443"/>
                  </a:cubicBezTo>
                  <a:lnTo>
                    <a:pt x="1" y="443"/>
                  </a:lnTo>
                  <a:cubicBezTo>
                    <a:pt x="338" y="275"/>
                    <a:pt x="781" y="190"/>
                    <a:pt x="1139" y="1"/>
                  </a:cubicBezTo>
                  <a:close/>
                </a:path>
              </a:pathLst>
            </a:custGeom>
            <a:solidFill>
              <a:srgbClr val="CE1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0" name="Google Shape;10620;p62"/>
            <p:cNvSpPr/>
            <p:nvPr/>
          </p:nvSpPr>
          <p:spPr>
            <a:xfrm flipH="1">
              <a:off x="5774924" y="3130455"/>
              <a:ext cx="93700" cy="95990"/>
            </a:xfrm>
            <a:custGeom>
              <a:avLst/>
              <a:gdLst/>
              <a:ahLst/>
              <a:cxnLst/>
              <a:rect l="l" t="t" r="r" b="b"/>
              <a:pathLst>
                <a:path w="3436" h="3520" extrusionOk="0">
                  <a:moveTo>
                    <a:pt x="0" y="2108"/>
                  </a:moveTo>
                  <a:cubicBezTo>
                    <a:pt x="0" y="2382"/>
                    <a:pt x="169" y="2824"/>
                    <a:pt x="359" y="3520"/>
                  </a:cubicBezTo>
                  <a:lnTo>
                    <a:pt x="359" y="3520"/>
                  </a:lnTo>
                  <a:cubicBezTo>
                    <a:pt x="169" y="2824"/>
                    <a:pt x="0" y="2382"/>
                    <a:pt x="0" y="2108"/>
                  </a:cubicBezTo>
                  <a:close/>
                  <a:moveTo>
                    <a:pt x="0" y="2108"/>
                  </a:moveTo>
                  <a:lnTo>
                    <a:pt x="0" y="2108"/>
                  </a:lnTo>
                  <a:lnTo>
                    <a:pt x="0" y="2108"/>
                  </a:lnTo>
                  <a:close/>
                  <a:moveTo>
                    <a:pt x="0" y="2108"/>
                  </a:moveTo>
                  <a:lnTo>
                    <a:pt x="0" y="2108"/>
                  </a:lnTo>
                  <a:lnTo>
                    <a:pt x="0" y="2108"/>
                  </a:lnTo>
                  <a:close/>
                  <a:moveTo>
                    <a:pt x="0" y="2108"/>
                  </a:moveTo>
                  <a:lnTo>
                    <a:pt x="0" y="2108"/>
                  </a:lnTo>
                  <a:lnTo>
                    <a:pt x="0" y="2108"/>
                  </a:lnTo>
                  <a:close/>
                  <a:moveTo>
                    <a:pt x="0" y="2108"/>
                  </a:moveTo>
                  <a:lnTo>
                    <a:pt x="0" y="2108"/>
                  </a:lnTo>
                  <a:lnTo>
                    <a:pt x="0" y="2108"/>
                  </a:lnTo>
                  <a:close/>
                  <a:moveTo>
                    <a:pt x="0" y="2024"/>
                  </a:moveTo>
                  <a:lnTo>
                    <a:pt x="0" y="2024"/>
                  </a:lnTo>
                  <a:lnTo>
                    <a:pt x="0" y="2024"/>
                  </a:lnTo>
                  <a:close/>
                  <a:moveTo>
                    <a:pt x="0" y="2024"/>
                  </a:moveTo>
                  <a:lnTo>
                    <a:pt x="0" y="2024"/>
                  </a:lnTo>
                  <a:lnTo>
                    <a:pt x="0" y="2024"/>
                  </a:lnTo>
                  <a:close/>
                  <a:moveTo>
                    <a:pt x="0" y="2024"/>
                  </a:moveTo>
                  <a:lnTo>
                    <a:pt x="0" y="2024"/>
                  </a:lnTo>
                  <a:lnTo>
                    <a:pt x="0" y="2024"/>
                  </a:lnTo>
                  <a:close/>
                  <a:moveTo>
                    <a:pt x="0" y="2024"/>
                  </a:moveTo>
                  <a:lnTo>
                    <a:pt x="0" y="2024"/>
                  </a:lnTo>
                  <a:lnTo>
                    <a:pt x="0" y="2024"/>
                  </a:lnTo>
                  <a:close/>
                  <a:moveTo>
                    <a:pt x="0" y="2024"/>
                  </a:moveTo>
                  <a:lnTo>
                    <a:pt x="0" y="2024"/>
                  </a:lnTo>
                  <a:lnTo>
                    <a:pt x="0" y="2024"/>
                  </a:lnTo>
                  <a:close/>
                  <a:moveTo>
                    <a:pt x="0" y="2024"/>
                  </a:moveTo>
                  <a:lnTo>
                    <a:pt x="0" y="2024"/>
                  </a:lnTo>
                  <a:lnTo>
                    <a:pt x="0" y="2024"/>
                  </a:lnTo>
                  <a:close/>
                  <a:moveTo>
                    <a:pt x="0" y="2024"/>
                  </a:moveTo>
                  <a:lnTo>
                    <a:pt x="0" y="2024"/>
                  </a:lnTo>
                  <a:lnTo>
                    <a:pt x="0" y="2024"/>
                  </a:lnTo>
                  <a:close/>
                  <a:moveTo>
                    <a:pt x="0" y="2024"/>
                  </a:moveTo>
                  <a:lnTo>
                    <a:pt x="0" y="2024"/>
                  </a:lnTo>
                  <a:lnTo>
                    <a:pt x="0" y="2024"/>
                  </a:lnTo>
                  <a:close/>
                  <a:moveTo>
                    <a:pt x="527" y="1497"/>
                  </a:moveTo>
                  <a:lnTo>
                    <a:pt x="527" y="1497"/>
                  </a:lnTo>
                  <a:lnTo>
                    <a:pt x="527" y="1497"/>
                  </a:lnTo>
                  <a:close/>
                  <a:moveTo>
                    <a:pt x="527" y="1497"/>
                  </a:moveTo>
                  <a:lnTo>
                    <a:pt x="527" y="1497"/>
                  </a:lnTo>
                  <a:lnTo>
                    <a:pt x="527" y="1497"/>
                  </a:lnTo>
                  <a:close/>
                  <a:moveTo>
                    <a:pt x="527" y="1497"/>
                  </a:moveTo>
                  <a:lnTo>
                    <a:pt x="527" y="1497"/>
                  </a:lnTo>
                  <a:lnTo>
                    <a:pt x="527" y="1497"/>
                  </a:lnTo>
                  <a:close/>
                  <a:moveTo>
                    <a:pt x="527" y="1497"/>
                  </a:moveTo>
                  <a:lnTo>
                    <a:pt x="527" y="1497"/>
                  </a:lnTo>
                  <a:lnTo>
                    <a:pt x="527" y="1497"/>
                  </a:lnTo>
                  <a:close/>
                  <a:moveTo>
                    <a:pt x="527" y="1497"/>
                  </a:moveTo>
                  <a:lnTo>
                    <a:pt x="527" y="1497"/>
                  </a:lnTo>
                  <a:lnTo>
                    <a:pt x="527" y="1497"/>
                  </a:lnTo>
                  <a:close/>
                  <a:moveTo>
                    <a:pt x="527" y="1497"/>
                  </a:moveTo>
                  <a:lnTo>
                    <a:pt x="527" y="1497"/>
                  </a:lnTo>
                  <a:lnTo>
                    <a:pt x="527" y="1497"/>
                  </a:lnTo>
                  <a:close/>
                  <a:moveTo>
                    <a:pt x="527" y="1497"/>
                  </a:moveTo>
                  <a:lnTo>
                    <a:pt x="527" y="1497"/>
                  </a:lnTo>
                  <a:lnTo>
                    <a:pt x="527" y="1497"/>
                  </a:lnTo>
                  <a:close/>
                  <a:moveTo>
                    <a:pt x="527" y="1497"/>
                  </a:moveTo>
                  <a:lnTo>
                    <a:pt x="527" y="1497"/>
                  </a:lnTo>
                  <a:lnTo>
                    <a:pt x="527" y="1497"/>
                  </a:lnTo>
                  <a:close/>
                  <a:moveTo>
                    <a:pt x="3436" y="0"/>
                  </a:moveTo>
                  <a:cubicBezTo>
                    <a:pt x="2192" y="527"/>
                    <a:pt x="1138" y="1054"/>
                    <a:pt x="527" y="1497"/>
                  </a:cubicBezTo>
                  <a:cubicBezTo>
                    <a:pt x="1138" y="1054"/>
                    <a:pt x="2192" y="527"/>
                    <a:pt x="3436" y="0"/>
                  </a:cubicBezTo>
                  <a:close/>
                </a:path>
              </a:pathLst>
            </a:custGeom>
            <a:solidFill>
              <a:srgbClr val="C71D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1" name="Google Shape;10621;p62"/>
            <p:cNvSpPr/>
            <p:nvPr/>
          </p:nvSpPr>
          <p:spPr>
            <a:xfrm flipH="1">
              <a:off x="5768024" y="3199994"/>
              <a:ext cx="90836" cy="117288"/>
            </a:xfrm>
            <a:custGeom>
              <a:avLst/>
              <a:gdLst/>
              <a:ahLst/>
              <a:cxnLst/>
              <a:rect l="l" t="t" r="r" b="b"/>
              <a:pathLst>
                <a:path w="3331" h="4301" extrusionOk="0">
                  <a:moveTo>
                    <a:pt x="1" y="970"/>
                  </a:moveTo>
                  <a:lnTo>
                    <a:pt x="1" y="970"/>
                  </a:lnTo>
                  <a:cubicBezTo>
                    <a:pt x="338" y="1855"/>
                    <a:pt x="865" y="3078"/>
                    <a:pt x="1497" y="4300"/>
                  </a:cubicBezTo>
                  <a:lnTo>
                    <a:pt x="1497" y="4300"/>
                  </a:lnTo>
                  <a:cubicBezTo>
                    <a:pt x="865" y="3078"/>
                    <a:pt x="338" y="1855"/>
                    <a:pt x="1" y="970"/>
                  </a:cubicBezTo>
                  <a:close/>
                  <a:moveTo>
                    <a:pt x="2361" y="886"/>
                  </a:moveTo>
                  <a:cubicBezTo>
                    <a:pt x="2635" y="1497"/>
                    <a:pt x="2972" y="2551"/>
                    <a:pt x="3331" y="3436"/>
                  </a:cubicBezTo>
                  <a:lnTo>
                    <a:pt x="3331" y="3436"/>
                  </a:lnTo>
                  <a:cubicBezTo>
                    <a:pt x="2972" y="2551"/>
                    <a:pt x="2635" y="1497"/>
                    <a:pt x="2361" y="886"/>
                  </a:cubicBezTo>
                  <a:close/>
                  <a:moveTo>
                    <a:pt x="2361" y="886"/>
                  </a:moveTo>
                  <a:lnTo>
                    <a:pt x="2361" y="886"/>
                  </a:lnTo>
                  <a:lnTo>
                    <a:pt x="2361" y="886"/>
                  </a:lnTo>
                  <a:close/>
                  <a:moveTo>
                    <a:pt x="2193" y="0"/>
                  </a:moveTo>
                  <a:lnTo>
                    <a:pt x="2193" y="0"/>
                  </a:lnTo>
                  <a:lnTo>
                    <a:pt x="2193" y="0"/>
                  </a:lnTo>
                  <a:close/>
                  <a:moveTo>
                    <a:pt x="2193" y="0"/>
                  </a:moveTo>
                  <a:lnTo>
                    <a:pt x="2193" y="0"/>
                  </a:lnTo>
                  <a:lnTo>
                    <a:pt x="2193" y="0"/>
                  </a:lnTo>
                  <a:close/>
                  <a:moveTo>
                    <a:pt x="2193" y="0"/>
                  </a:moveTo>
                  <a:lnTo>
                    <a:pt x="2193" y="0"/>
                  </a:lnTo>
                  <a:lnTo>
                    <a:pt x="2193" y="0"/>
                  </a:lnTo>
                  <a:close/>
                  <a:moveTo>
                    <a:pt x="2193" y="0"/>
                  </a:moveTo>
                  <a:lnTo>
                    <a:pt x="2193" y="0"/>
                  </a:lnTo>
                  <a:lnTo>
                    <a:pt x="2193" y="0"/>
                  </a:lnTo>
                  <a:close/>
                  <a:moveTo>
                    <a:pt x="2193" y="0"/>
                  </a:moveTo>
                  <a:lnTo>
                    <a:pt x="2193" y="0"/>
                  </a:lnTo>
                  <a:close/>
                </a:path>
              </a:pathLst>
            </a:custGeom>
            <a:solidFill>
              <a:srgbClr val="25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2" name="Google Shape;10622;p62"/>
            <p:cNvSpPr/>
            <p:nvPr/>
          </p:nvSpPr>
          <p:spPr>
            <a:xfrm flipH="1">
              <a:off x="5760552" y="3293666"/>
              <a:ext cx="57485" cy="37960"/>
            </a:xfrm>
            <a:custGeom>
              <a:avLst/>
              <a:gdLst/>
              <a:ahLst/>
              <a:cxnLst/>
              <a:rect l="l" t="t" r="r" b="b"/>
              <a:pathLst>
                <a:path w="2108" h="1392" extrusionOk="0">
                  <a:moveTo>
                    <a:pt x="253" y="1392"/>
                  </a:moveTo>
                  <a:lnTo>
                    <a:pt x="253" y="1392"/>
                  </a:lnTo>
                  <a:lnTo>
                    <a:pt x="253" y="1392"/>
                  </a:lnTo>
                  <a:close/>
                  <a:moveTo>
                    <a:pt x="253" y="1392"/>
                  </a:moveTo>
                  <a:lnTo>
                    <a:pt x="253" y="1392"/>
                  </a:lnTo>
                  <a:lnTo>
                    <a:pt x="253" y="1392"/>
                  </a:lnTo>
                  <a:close/>
                  <a:moveTo>
                    <a:pt x="0" y="865"/>
                  </a:moveTo>
                  <a:lnTo>
                    <a:pt x="0" y="865"/>
                  </a:lnTo>
                  <a:cubicBezTo>
                    <a:pt x="84" y="1055"/>
                    <a:pt x="169" y="1223"/>
                    <a:pt x="253" y="1392"/>
                  </a:cubicBezTo>
                  <a:cubicBezTo>
                    <a:pt x="169" y="1223"/>
                    <a:pt x="84" y="1055"/>
                    <a:pt x="0" y="865"/>
                  </a:cubicBezTo>
                  <a:close/>
                  <a:moveTo>
                    <a:pt x="1834" y="1"/>
                  </a:moveTo>
                  <a:lnTo>
                    <a:pt x="1834" y="1"/>
                  </a:lnTo>
                  <a:cubicBezTo>
                    <a:pt x="1918" y="170"/>
                    <a:pt x="2002" y="338"/>
                    <a:pt x="2108" y="528"/>
                  </a:cubicBezTo>
                  <a:lnTo>
                    <a:pt x="2108" y="528"/>
                  </a:lnTo>
                  <a:cubicBezTo>
                    <a:pt x="2002" y="338"/>
                    <a:pt x="1918" y="170"/>
                    <a:pt x="1834" y="1"/>
                  </a:cubicBezTo>
                  <a:close/>
                </a:path>
              </a:pathLst>
            </a:custGeom>
            <a:solidFill>
              <a:srgbClr val="1E1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3" name="Google Shape;10623;p62"/>
            <p:cNvSpPr/>
            <p:nvPr/>
          </p:nvSpPr>
          <p:spPr>
            <a:xfrm flipH="1">
              <a:off x="5743890" y="3118374"/>
              <a:ext cx="124733" cy="287399"/>
            </a:xfrm>
            <a:custGeom>
              <a:avLst/>
              <a:gdLst/>
              <a:ahLst/>
              <a:cxnLst/>
              <a:rect l="l" t="t" r="r" b="b"/>
              <a:pathLst>
                <a:path w="4574" h="10539" extrusionOk="0">
                  <a:moveTo>
                    <a:pt x="4574" y="1"/>
                  </a:moveTo>
                  <a:cubicBezTo>
                    <a:pt x="4216" y="190"/>
                    <a:pt x="3773" y="275"/>
                    <a:pt x="3436" y="443"/>
                  </a:cubicBezTo>
                  <a:cubicBezTo>
                    <a:pt x="2192" y="970"/>
                    <a:pt x="1138" y="1497"/>
                    <a:pt x="527" y="1940"/>
                  </a:cubicBezTo>
                  <a:cubicBezTo>
                    <a:pt x="169" y="2108"/>
                    <a:pt x="85" y="2298"/>
                    <a:pt x="0" y="2467"/>
                  </a:cubicBezTo>
                  <a:lnTo>
                    <a:pt x="0" y="2551"/>
                  </a:lnTo>
                  <a:cubicBezTo>
                    <a:pt x="0" y="2825"/>
                    <a:pt x="169" y="3267"/>
                    <a:pt x="359" y="3963"/>
                  </a:cubicBezTo>
                  <a:cubicBezTo>
                    <a:pt x="696" y="4848"/>
                    <a:pt x="1223" y="6071"/>
                    <a:pt x="1855" y="7293"/>
                  </a:cubicBezTo>
                  <a:cubicBezTo>
                    <a:pt x="1939" y="7483"/>
                    <a:pt x="2024" y="7651"/>
                    <a:pt x="2108" y="7820"/>
                  </a:cubicBezTo>
                  <a:cubicBezTo>
                    <a:pt x="2635" y="8958"/>
                    <a:pt x="3246" y="10012"/>
                    <a:pt x="3604" y="10539"/>
                  </a:cubicBezTo>
                  <a:cubicBezTo>
                    <a:pt x="3689" y="9316"/>
                    <a:pt x="3773" y="8178"/>
                    <a:pt x="3963" y="6956"/>
                  </a:cubicBezTo>
                  <a:cubicBezTo>
                    <a:pt x="3857" y="6766"/>
                    <a:pt x="3773" y="6598"/>
                    <a:pt x="3689" y="6429"/>
                  </a:cubicBezTo>
                  <a:cubicBezTo>
                    <a:pt x="3330" y="5544"/>
                    <a:pt x="2993" y="4490"/>
                    <a:pt x="2719" y="3879"/>
                  </a:cubicBezTo>
                  <a:cubicBezTo>
                    <a:pt x="2551" y="3352"/>
                    <a:pt x="2551" y="3078"/>
                    <a:pt x="2551" y="2993"/>
                  </a:cubicBezTo>
                  <a:cubicBezTo>
                    <a:pt x="2635" y="2993"/>
                    <a:pt x="3436" y="2635"/>
                    <a:pt x="4490" y="2214"/>
                  </a:cubicBezTo>
                  <a:cubicBezTo>
                    <a:pt x="4490" y="1497"/>
                    <a:pt x="4574" y="717"/>
                    <a:pt x="45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4" name="Google Shape;10624;p62"/>
            <p:cNvSpPr/>
            <p:nvPr/>
          </p:nvSpPr>
          <p:spPr>
            <a:xfrm flipH="1">
              <a:off x="5384035" y="3079569"/>
              <a:ext cx="157539" cy="63621"/>
            </a:xfrm>
            <a:custGeom>
              <a:avLst/>
              <a:gdLst/>
              <a:ahLst/>
              <a:cxnLst/>
              <a:rect l="l" t="t" r="r" b="b"/>
              <a:pathLst>
                <a:path w="5777" h="2333" extrusionOk="0">
                  <a:moveTo>
                    <a:pt x="5310" y="1"/>
                  </a:moveTo>
                  <a:cubicBezTo>
                    <a:pt x="5259" y="1"/>
                    <a:pt x="5203" y="11"/>
                    <a:pt x="5142" y="33"/>
                  </a:cubicBezTo>
                  <a:cubicBezTo>
                    <a:pt x="3562" y="475"/>
                    <a:pt x="1981" y="897"/>
                    <a:pt x="400" y="1529"/>
                  </a:cubicBezTo>
                  <a:cubicBezTo>
                    <a:pt x="0" y="1681"/>
                    <a:pt x="168" y="2333"/>
                    <a:pt x="531" y="2333"/>
                  </a:cubicBezTo>
                  <a:cubicBezTo>
                    <a:pt x="569" y="2333"/>
                    <a:pt x="610" y="2325"/>
                    <a:pt x="653" y="2309"/>
                  </a:cubicBezTo>
                  <a:cubicBezTo>
                    <a:pt x="2149" y="1698"/>
                    <a:pt x="3730" y="1171"/>
                    <a:pt x="5311" y="728"/>
                  </a:cubicBezTo>
                  <a:cubicBezTo>
                    <a:pt x="5777" y="579"/>
                    <a:pt x="5699" y="1"/>
                    <a:pt x="5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5" name="Google Shape;10625;p62"/>
            <p:cNvSpPr/>
            <p:nvPr/>
          </p:nvSpPr>
          <p:spPr>
            <a:xfrm flipH="1">
              <a:off x="5296199" y="3056144"/>
              <a:ext cx="84919" cy="34306"/>
            </a:xfrm>
            <a:custGeom>
              <a:avLst/>
              <a:gdLst/>
              <a:ahLst/>
              <a:cxnLst/>
              <a:rect l="l" t="t" r="r" b="b"/>
              <a:pathLst>
                <a:path w="3114" h="1258" extrusionOk="0">
                  <a:moveTo>
                    <a:pt x="2665" y="0"/>
                  </a:moveTo>
                  <a:cubicBezTo>
                    <a:pt x="2641" y="0"/>
                    <a:pt x="2615" y="2"/>
                    <a:pt x="2588" y="6"/>
                  </a:cubicBezTo>
                  <a:cubicBezTo>
                    <a:pt x="1893" y="91"/>
                    <a:pt x="1176" y="280"/>
                    <a:pt x="396" y="533"/>
                  </a:cubicBezTo>
                  <a:cubicBezTo>
                    <a:pt x="0" y="609"/>
                    <a:pt x="94" y="1258"/>
                    <a:pt x="495" y="1258"/>
                  </a:cubicBezTo>
                  <a:cubicBezTo>
                    <a:pt x="542" y="1258"/>
                    <a:pt x="594" y="1249"/>
                    <a:pt x="649" y="1229"/>
                  </a:cubicBezTo>
                  <a:cubicBezTo>
                    <a:pt x="1260" y="976"/>
                    <a:pt x="1977" y="807"/>
                    <a:pt x="2588" y="702"/>
                  </a:cubicBezTo>
                  <a:cubicBezTo>
                    <a:pt x="3088" y="702"/>
                    <a:pt x="3114" y="0"/>
                    <a:pt x="2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6" name="Google Shape;10626;p62"/>
            <p:cNvSpPr/>
            <p:nvPr/>
          </p:nvSpPr>
          <p:spPr>
            <a:xfrm flipH="1">
              <a:off x="7427322" y="3858646"/>
              <a:ext cx="512676" cy="530947"/>
            </a:xfrm>
            <a:custGeom>
              <a:avLst/>
              <a:gdLst/>
              <a:ahLst/>
              <a:cxnLst/>
              <a:rect l="l" t="t" r="r" b="b"/>
              <a:pathLst>
                <a:path w="18800" h="19470" extrusionOk="0">
                  <a:moveTo>
                    <a:pt x="13531" y="1"/>
                  </a:moveTo>
                  <a:cubicBezTo>
                    <a:pt x="13531" y="1"/>
                    <a:pt x="611" y="8263"/>
                    <a:pt x="253" y="8874"/>
                  </a:cubicBezTo>
                  <a:cubicBezTo>
                    <a:pt x="0" y="9401"/>
                    <a:pt x="6323" y="10454"/>
                    <a:pt x="6491" y="10897"/>
                  </a:cubicBezTo>
                  <a:cubicBezTo>
                    <a:pt x="6681" y="11234"/>
                    <a:pt x="358" y="18801"/>
                    <a:pt x="780" y="19412"/>
                  </a:cubicBezTo>
                  <a:cubicBezTo>
                    <a:pt x="800" y="19451"/>
                    <a:pt x="876" y="19470"/>
                    <a:pt x="1001" y="19470"/>
                  </a:cubicBezTo>
                  <a:cubicBezTo>
                    <a:pt x="3081" y="19470"/>
                    <a:pt x="18800" y="14311"/>
                    <a:pt x="18800" y="14311"/>
                  </a:cubicBezTo>
                  <a:lnTo>
                    <a:pt x="13531" y="1"/>
                  </a:ln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7" name="Google Shape;10627;p62"/>
            <p:cNvSpPr/>
            <p:nvPr/>
          </p:nvSpPr>
          <p:spPr>
            <a:xfrm flipH="1">
              <a:off x="7552028" y="4083951"/>
              <a:ext cx="371308" cy="306378"/>
            </a:xfrm>
            <a:custGeom>
              <a:avLst/>
              <a:gdLst/>
              <a:ahLst/>
              <a:cxnLst/>
              <a:rect l="l" t="t" r="r" b="b"/>
              <a:pathLst>
                <a:path w="13616" h="11235" extrusionOk="0">
                  <a:moveTo>
                    <a:pt x="10285" y="1"/>
                  </a:moveTo>
                  <a:cubicBezTo>
                    <a:pt x="7735" y="2635"/>
                    <a:pt x="5016" y="5270"/>
                    <a:pt x="2276" y="7714"/>
                  </a:cubicBezTo>
                  <a:cubicBezTo>
                    <a:pt x="1054" y="9379"/>
                    <a:pt x="0" y="10876"/>
                    <a:pt x="169" y="11150"/>
                  </a:cubicBezTo>
                  <a:cubicBezTo>
                    <a:pt x="169" y="11234"/>
                    <a:pt x="274" y="11234"/>
                    <a:pt x="359" y="11234"/>
                  </a:cubicBezTo>
                  <a:cubicBezTo>
                    <a:pt x="1665" y="11234"/>
                    <a:pt x="8789" y="9042"/>
                    <a:pt x="13615" y="7546"/>
                  </a:cubicBezTo>
                  <a:cubicBezTo>
                    <a:pt x="12562" y="5164"/>
                    <a:pt x="11423" y="2530"/>
                    <a:pt x="10285"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8" name="Google Shape;10628;p62"/>
            <p:cNvSpPr/>
            <p:nvPr/>
          </p:nvSpPr>
          <p:spPr>
            <a:xfrm flipH="1">
              <a:off x="7753226" y="4028783"/>
              <a:ext cx="114889" cy="78756"/>
            </a:xfrm>
            <a:custGeom>
              <a:avLst/>
              <a:gdLst/>
              <a:ahLst/>
              <a:cxnLst/>
              <a:rect l="l" t="t" r="r" b="b"/>
              <a:pathLst>
                <a:path w="4213" h="2888" extrusionOk="0">
                  <a:moveTo>
                    <a:pt x="3526" y="1"/>
                  </a:moveTo>
                  <a:cubicBezTo>
                    <a:pt x="3439" y="1"/>
                    <a:pt x="3344" y="26"/>
                    <a:pt x="3244" y="85"/>
                  </a:cubicBezTo>
                  <a:cubicBezTo>
                    <a:pt x="2275" y="611"/>
                    <a:pt x="1411" y="1223"/>
                    <a:pt x="441" y="1918"/>
                  </a:cubicBezTo>
                  <a:cubicBezTo>
                    <a:pt x="0" y="2218"/>
                    <a:pt x="297" y="2887"/>
                    <a:pt x="715" y="2887"/>
                  </a:cubicBezTo>
                  <a:cubicBezTo>
                    <a:pt x="796" y="2887"/>
                    <a:pt x="882" y="2862"/>
                    <a:pt x="968" y="2803"/>
                  </a:cubicBezTo>
                  <a:cubicBezTo>
                    <a:pt x="1832" y="2108"/>
                    <a:pt x="2802" y="1497"/>
                    <a:pt x="3771" y="970"/>
                  </a:cubicBezTo>
                  <a:cubicBezTo>
                    <a:pt x="4212" y="670"/>
                    <a:pt x="3974" y="1"/>
                    <a:pt x="3526"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9" name="Google Shape;10629;p62"/>
            <p:cNvSpPr/>
            <p:nvPr/>
          </p:nvSpPr>
          <p:spPr>
            <a:xfrm flipH="1">
              <a:off x="7685896" y="3988915"/>
              <a:ext cx="69648" cy="41969"/>
            </a:xfrm>
            <a:custGeom>
              <a:avLst/>
              <a:gdLst/>
              <a:ahLst/>
              <a:cxnLst/>
              <a:rect l="l" t="t" r="r" b="b"/>
              <a:pathLst>
                <a:path w="2554" h="1539" extrusionOk="0">
                  <a:moveTo>
                    <a:pt x="1793" y="1"/>
                  </a:moveTo>
                  <a:cubicBezTo>
                    <a:pt x="1725" y="1"/>
                    <a:pt x="1653" y="16"/>
                    <a:pt x="1582" y="50"/>
                  </a:cubicBezTo>
                  <a:cubicBezTo>
                    <a:pt x="1140" y="219"/>
                    <a:pt x="781" y="408"/>
                    <a:pt x="444" y="577"/>
                  </a:cubicBezTo>
                  <a:cubicBezTo>
                    <a:pt x="0" y="879"/>
                    <a:pt x="229" y="1539"/>
                    <a:pt x="690" y="1539"/>
                  </a:cubicBezTo>
                  <a:cubicBezTo>
                    <a:pt x="776" y="1539"/>
                    <a:pt x="871" y="1516"/>
                    <a:pt x="971" y="1462"/>
                  </a:cubicBezTo>
                  <a:cubicBezTo>
                    <a:pt x="1308" y="1273"/>
                    <a:pt x="1666" y="1104"/>
                    <a:pt x="2025" y="935"/>
                  </a:cubicBezTo>
                  <a:cubicBezTo>
                    <a:pt x="2553" y="626"/>
                    <a:pt x="2231" y="1"/>
                    <a:pt x="1793"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0" name="Google Shape;10630;p62"/>
            <p:cNvSpPr/>
            <p:nvPr/>
          </p:nvSpPr>
          <p:spPr>
            <a:xfrm flipH="1">
              <a:off x="4386335" y="3858646"/>
              <a:ext cx="512131" cy="530947"/>
            </a:xfrm>
            <a:custGeom>
              <a:avLst/>
              <a:gdLst/>
              <a:ahLst/>
              <a:cxnLst/>
              <a:rect l="l" t="t" r="r" b="b"/>
              <a:pathLst>
                <a:path w="18780" h="19470" extrusionOk="0">
                  <a:moveTo>
                    <a:pt x="5164" y="1"/>
                  </a:moveTo>
                  <a:lnTo>
                    <a:pt x="1" y="14311"/>
                  </a:lnTo>
                  <a:cubicBezTo>
                    <a:pt x="1" y="14311"/>
                    <a:pt x="15626" y="19470"/>
                    <a:pt x="17766" y="19470"/>
                  </a:cubicBezTo>
                  <a:cubicBezTo>
                    <a:pt x="17895" y="19470"/>
                    <a:pt x="17975" y="19451"/>
                    <a:pt x="18000" y="19412"/>
                  </a:cubicBezTo>
                  <a:cubicBezTo>
                    <a:pt x="18442" y="18801"/>
                    <a:pt x="12014" y="11234"/>
                    <a:pt x="12288" y="10897"/>
                  </a:cubicBezTo>
                  <a:cubicBezTo>
                    <a:pt x="12457" y="10454"/>
                    <a:pt x="18780" y="9401"/>
                    <a:pt x="18442" y="8874"/>
                  </a:cubicBezTo>
                  <a:cubicBezTo>
                    <a:pt x="18168" y="8263"/>
                    <a:pt x="5164" y="1"/>
                    <a:pt x="5164"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1" name="Google Shape;10631;p62"/>
            <p:cNvSpPr/>
            <p:nvPr/>
          </p:nvSpPr>
          <p:spPr>
            <a:xfrm flipH="1">
              <a:off x="4412760" y="4289703"/>
              <a:ext cx="366154" cy="100626"/>
            </a:xfrm>
            <a:custGeom>
              <a:avLst/>
              <a:gdLst/>
              <a:ahLst/>
              <a:cxnLst/>
              <a:rect l="l" t="t" r="r" b="b"/>
              <a:pathLst>
                <a:path w="13427" h="3690" extrusionOk="0">
                  <a:moveTo>
                    <a:pt x="9928" y="2888"/>
                  </a:moveTo>
                  <a:lnTo>
                    <a:pt x="9928" y="2888"/>
                  </a:lnTo>
                  <a:cubicBezTo>
                    <a:pt x="11593" y="3415"/>
                    <a:pt x="12899" y="3689"/>
                    <a:pt x="13426" y="3689"/>
                  </a:cubicBezTo>
                  <a:lnTo>
                    <a:pt x="13426" y="3689"/>
                  </a:lnTo>
                  <a:cubicBezTo>
                    <a:pt x="12899" y="3689"/>
                    <a:pt x="11593" y="3415"/>
                    <a:pt x="9928" y="2888"/>
                  </a:cubicBezTo>
                  <a:close/>
                  <a:moveTo>
                    <a:pt x="8515" y="2551"/>
                  </a:moveTo>
                  <a:lnTo>
                    <a:pt x="8515" y="2551"/>
                  </a:lnTo>
                  <a:cubicBezTo>
                    <a:pt x="8684" y="2551"/>
                    <a:pt x="8874" y="2635"/>
                    <a:pt x="9042" y="2720"/>
                  </a:cubicBezTo>
                  <a:lnTo>
                    <a:pt x="9042" y="2720"/>
                  </a:lnTo>
                  <a:cubicBezTo>
                    <a:pt x="8874" y="2635"/>
                    <a:pt x="8684" y="2551"/>
                    <a:pt x="8515" y="2551"/>
                  </a:cubicBezTo>
                  <a:close/>
                  <a:moveTo>
                    <a:pt x="5712" y="1750"/>
                  </a:moveTo>
                  <a:lnTo>
                    <a:pt x="5712" y="1750"/>
                  </a:lnTo>
                  <a:cubicBezTo>
                    <a:pt x="6408" y="1940"/>
                    <a:pt x="7103" y="2108"/>
                    <a:pt x="7820" y="2361"/>
                  </a:cubicBezTo>
                  <a:lnTo>
                    <a:pt x="7820" y="2361"/>
                  </a:lnTo>
                  <a:cubicBezTo>
                    <a:pt x="7103" y="2108"/>
                    <a:pt x="6408" y="1940"/>
                    <a:pt x="5712" y="1750"/>
                  </a:cubicBezTo>
                  <a:close/>
                  <a:moveTo>
                    <a:pt x="2804" y="781"/>
                  </a:moveTo>
                  <a:lnTo>
                    <a:pt x="2804" y="781"/>
                  </a:lnTo>
                  <a:cubicBezTo>
                    <a:pt x="3520" y="1055"/>
                    <a:pt x="4384" y="1307"/>
                    <a:pt x="5185" y="1581"/>
                  </a:cubicBezTo>
                  <a:lnTo>
                    <a:pt x="5185" y="1581"/>
                  </a:lnTo>
                  <a:cubicBezTo>
                    <a:pt x="4384" y="1307"/>
                    <a:pt x="3520" y="1055"/>
                    <a:pt x="2804" y="781"/>
                  </a:cubicBezTo>
                  <a:close/>
                  <a:moveTo>
                    <a:pt x="970" y="254"/>
                  </a:moveTo>
                  <a:lnTo>
                    <a:pt x="970" y="254"/>
                  </a:lnTo>
                  <a:cubicBezTo>
                    <a:pt x="1223" y="359"/>
                    <a:pt x="1413" y="443"/>
                    <a:pt x="1666" y="443"/>
                  </a:cubicBezTo>
                  <a:lnTo>
                    <a:pt x="1666" y="443"/>
                  </a:lnTo>
                  <a:cubicBezTo>
                    <a:pt x="1413" y="443"/>
                    <a:pt x="1223" y="359"/>
                    <a:pt x="970" y="254"/>
                  </a:cubicBezTo>
                  <a:close/>
                  <a:moveTo>
                    <a:pt x="1" y="1"/>
                  </a:moveTo>
                  <a:lnTo>
                    <a:pt x="1" y="1"/>
                  </a:lnTo>
                  <a:cubicBezTo>
                    <a:pt x="169" y="1"/>
                    <a:pt x="254" y="1"/>
                    <a:pt x="359" y="85"/>
                  </a:cubicBezTo>
                  <a:lnTo>
                    <a:pt x="359" y="85"/>
                  </a:lnTo>
                  <a:cubicBezTo>
                    <a:pt x="254" y="1"/>
                    <a:pt x="169" y="1"/>
                    <a:pt x="1" y="1"/>
                  </a:cubicBezTo>
                  <a:close/>
                </a:path>
              </a:pathLst>
            </a:custGeom>
            <a:solidFill>
              <a:srgbClr val="121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2" name="Google Shape;10632;p62"/>
            <p:cNvSpPr/>
            <p:nvPr/>
          </p:nvSpPr>
          <p:spPr>
            <a:xfrm flipH="1">
              <a:off x="4508178" y="4292021"/>
              <a:ext cx="260974" cy="76465"/>
            </a:xfrm>
            <a:custGeom>
              <a:avLst/>
              <a:gdLst/>
              <a:ahLst/>
              <a:cxnLst/>
              <a:rect l="l" t="t" r="r" b="b"/>
              <a:pathLst>
                <a:path w="9570" h="2804" extrusionOk="0">
                  <a:moveTo>
                    <a:pt x="8684" y="2635"/>
                  </a:moveTo>
                  <a:lnTo>
                    <a:pt x="8684" y="2635"/>
                  </a:lnTo>
                  <a:cubicBezTo>
                    <a:pt x="8958" y="2719"/>
                    <a:pt x="9296" y="2719"/>
                    <a:pt x="9570" y="2803"/>
                  </a:cubicBezTo>
                  <a:lnTo>
                    <a:pt x="9570" y="2803"/>
                  </a:lnTo>
                  <a:cubicBezTo>
                    <a:pt x="9296" y="2719"/>
                    <a:pt x="8958" y="2719"/>
                    <a:pt x="8684" y="2635"/>
                  </a:cubicBezTo>
                  <a:close/>
                  <a:moveTo>
                    <a:pt x="7462" y="2276"/>
                  </a:moveTo>
                  <a:lnTo>
                    <a:pt x="7462" y="2276"/>
                  </a:lnTo>
                  <a:cubicBezTo>
                    <a:pt x="7715" y="2276"/>
                    <a:pt x="7904" y="2382"/>
                    <a:pt x="8157" y="2466"/>
                  </a:cubicBezTo>
                  <a:lnTo>
                    <a:pt x="8157" y="2466"/>
                  </a:lnTo>
                  <a:cubicBezTo>
                    <a:pt x="7904" y="2382"/>
                    <a:pt x="7715" y="2276"/>
                    <a:pt x="7462" y="2276"/>
                  </a:cubicBezTo>
                  <a:close/>
                  <a:moveTo>
                    <a:pt x="4827" y="1496"/>
                  </a:moveTo>
                  <a:lnTo>
                    <a:pt x="4827" y="1496"/>
                  </a:lnTo>
                  <a:cubicBezTo>
                    <a:pt x="4996" y="1496"/>
                    <a:pt x="5165" y="1581"/>
                    <a:pt x="5354" y="1665"/>
                  </a:cubicBezTo>
                  <a:lnTo>
                    <a:pt x="5354" y="1665"/>
                  </a:lnTo>
                  <a:cubicBezTo>
                    <a:pt x="5165" y="1581"/>
                    <a:pt x="4996" y="1496"/>
                    <a:pt x="4827" y="1496"/>
                  </a:cubicBezTo>
                  <a:close/>
                  <a:moveTo>
                    <a:pt x="1308" y="358"/>
                  </a:moveTo>
                  <a:lnTo>
                    <a:pt x="1308" y="358"/>
                  </a:lnTo>
                  <a:cubicBezTo>
                    <a:pt x="1666" y="527"/>
                    <a:pt x="2003" y="611"/>
                    <a:pt x="2446" y="696"/>
                  </a:cubicBezTo>
                  <a:lnTo>
                    <a:pt x="2446" y="696"/>
                  </a:lnTo>
                  <a:cubicBezTo>
                    <a:pt x="2003" y="611"/>
                    <a:pt x="1666" y="527"/>
                    <a:pt x="1308" y="358"/>
                  </a:cubicBezTo>
                  <a:close/>
                  <a:moveTo>
                    <a:pt x="1" y="0"/>
                  </a:moveTo>
                  <a:lnTo>
                    <a:pt x="1" y="0"/>
                  </a:lnTo>
                  <a:cubicBezTo>
                    <a:pt x="170" y="0"/>
                    <a:pt x="422" y="84"/>
                    <a:pt x="612" y="169"/>
                  </a:cubicBezTo>
                  <a:lnTo>
                    <a:pt x="612" y="169"/>
                  </a:lnTo>
                  <a:cubicBezTo>
                    <a:pt x="422" y="84"/>
                    <a:pt x="170" y="0"/>
                    <a:pt x="1" y="0"/>
                  </a:cubicBezTo>
                  <a:close/>
                </a:path>
              </a:pathLst>
            </a:custGeom>
            <a:solidFill>
              <a:srgbClr val="424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3" name="Google Shape;10633;p62"/>
            <p:cNvSpPr/>
            <p:nvPr/>
          </p:nvSpPr>
          <p:spPr>
            <a:xfrm flipH="1">
              <a:off x="4407606" y="4387984"/>
              <a:ext cx="5181" cy="2345"/>
            </a:xfrm>
            <a:custGeom>
              <a:avLst/>
              <a:gdLst/>
              <a:ahLst/>
              <a:cxnLst/>
              <a:rect l="l" t="t" r="r" b="b"/>
              <a:pathLst>
                <a:path w="190" h="86" extrusionOk="0">
                  <a:moveTo>
                    <a:pt x="190" y="1"/>
                  </a:moveTo>
                  <a:cubicBezTo>
                    <a:pt x="190" y="85"/>
                    <a:pt x="106" y="85"/>
                    <a:pt x="0" y="85"/>
                  </a:cubicBezTo>
                  <a:cubicBezTo>
                    <a:pt x="106" y="85"/>
                    <a:pt x="190" y="85"/>
                    <a:pt x="190" y="1"/>
                  </a:cubicBezTo>
                  <a:close/>
                  <a:moveTo>
                    <a:pt x="190" y="1"/>
                  </a:moveTo>
                  <a:lnTo>
                    <a:pt x="190" y="1"/>
                  </a:lnTo>
                  <a:lnTo>
                    <a:pt x="190" y="1"/>
                  </a:lnTo>
                  <a:close/>
                  <a:moveTo>
                    <a:pt x="190" y="1"/>
                  </a:moveTo>
                  <a:lnTo>
                    <a:pt x="190" y="1"/>
                  </a:lnTo>
                  <a:lnTo>
                    <a:pt x="190" y="1"/>
                  </a:lnTo>
                  <a:close/>
                  <a:moveTo>
                    <a:pt x="190" y="1"/>
                  </a:moveTo>
                  <a:lnTo>
                    <a:pt x="190" y="1"/>
                  </a:lnTo>
                  <a:close/>
                </a:path>
              </a:pathLst>
            </a:custGeom>
            <a:solidFill>
              <a:srgbClr val="121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4" name="Google Shape;10634;p62"/>
            <p:cNvSpPr/>
            <p:nvPr/>
          </p:nvSpPr>
          <p:spPr>
            <a:xfrm flipH="1">
              <a:off x="4405288" y="4057526"/>
              <a:ext cx="373626" cy="332803"/>
            </a:xfrm>
            <a:custGeom>
              <a:avLst/>
              <a:gdLst/>
              <a:ahLst/>
              <a:cxnLst/>
              <a:rect l="l" t="t" r="r" b="b"/>
              <a:pathLst>
                <a:path w="13701" h="12204" extrusionOk="0">
                  <a:moveTo>
                    <a:pt x="2888" y="0"/>
                  </a:moveTo>
                  <a:cubicBezTo>
                    <a:pt x="2719" y="696"/>
                    <a:pt x="2467" y="1391"/>
                    <a:pt x="2277" y="2023"/>
                  </a:cubicBezTo>
                  <a:cubicBezTo>
                    <a:pt x="1497" y="4384"/>
                    <a:pt x="696" y="6660"/>
                    <a:pt x="1" y="8515"/>
                  </a:cubicBezTo>
                  <a:cubicBezTo>
                    <a:pt x="169" y="8515"/>
                    <a:pt x="254" y="8515"/>
                    <a:pt x="359" y="8599"/>
                  </a:cubicBezTo>
                  <a:cubicBezTo>
                    <a:pt x="528" y="8599"/>
                    <a:pt x="780" y="8683"/>
                    <a:pt x="970" y="8768"/>
                  </a:cubicBezTo>
                  <a:cubicBezTo>
                    <a:pt x="1223" y="8873"/>
                    <a:pt x="1413" y="8957"/>
                    <a:pt x="1666" y="8957"/>
                  </a:cubicBezTo>
                  <a:cubicBezTo>
                    <a:pt x="2024" y="9126"/>
                    <a:pt x="2361" y="9210"/>
                    <a:pt x="2804" y="9295"/>
                  </a:cubicBezTo>
                  <a:cubicBezTo>
                    <a:pt x="3520" y="9569"/>
                    <a:pt x="4384" y="9821"/>
                    <a:pt x="5185" y="10095"/>
                  </a:cubicBezTo>
                  <a:cubicBezTo>
                    <a:pt x="5354" y="10095"/>
                    <a:pt x="5523" y="10180"/>
                    <a:pt x="5712" y="10264"/>
                  </a:cubicBezTo>
                  <a:cubicBezTo>
                    <a:pt x="6408" y="10454"/>
                    <a:pt x="7103" y="10622"/>
                    <a:pt x="7820" y="10875"/>
                  </a:cubicBezTo>
                  <a:cubicBezTo>
                    <a:pt x="8073" y="10875"/>
                    <a:pt x="8262" y="10981"/>
                    <a:pt x="8515" y="11065"/>
                  </a:cubicBezTo>
                  <a:cubicBezTo>
                    <a:pt x="8684" y="11065"/>
                    <a:pt x="8874" y="11149"/>
                    <a:pt x="9042" y="11234"/>
                  </a:cubicBezTo>
                  <a:cubicBezTo>
                    <a:pt x="9316" y="11318"/>
                    <a:pt x="9654" y="11318"/>
                    <a:pt x="9928" y="11402"/>
                  </a:cubicBezTo>
                  <a:cubicBezTo>
                    <a:pt x="11593" y="11929"/>
                    <a:pt x="12899" y="12203"/>
                    <a:pt x="13426" y="12203"/>
                  </a:cubicBezTo>
                  <a:cubicBezTo>
                    <a:pt x="13532" y="12203"/>
                    <a:pt x="13616" y="12203"/>
                    <a:pt x="13616" y="12119"/>
                  </a:cubicBezTo>
                  <a:cubicBezTo>
                    <a:pt x="13700" y="11929"/>
                    <a:pt x="13258" y="11149"/>
                    <a:pt x="12562" y="10180"/>
                  </a:cubicBezTo>
                  <a:cubicBezTo>
                    <a:pt x="11951" y="9569"/>
                    <a:pt x="11234" y="8957"/>
                    <a:pt x="10623" y="8346"/>
                  </a:cubicBezTo>
                  <a:cubicBezTo>
                    <a:pt x="7820" y="5712"/>
                    <a:pt x="5270" y="2972"/>
                    <a:pt x="2888"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5" name="Google Shape;10635;p62"/>
            <p:cNvSpPr/>
            <p:nvPr/>
          </p:nvSpPr>
          <p:spPr>
            <a:xfrm flipH="1">
              <a:off x="4508068" y="3974898"/>
              <a:ext cx="143386" cy="93263"/>
            </a:xfrm>
            <a:custGeom>
              <a:avLst/>
              <a:gdLst/>
              <a:ahLst/>
              <a:cxnLst/>
              <a:rect l="l" t="t" r="r" b="b"/>
              <a:pathLst>
                <a:path w="5258" h="3420" extrusionOk="0">
                  <a:moveTo>
                    <a:pt x="659" y="1"/>
                  </a:moveTo>
                  <a:cubicBezTo>
                    <a:pt x="264" y="1"/>
                    <a:pt x="1" y="649"/>
                    <a:pt x="427" y="1007"/>
                  </a:cubicBezTo>
                  <a:cubicBezTo>
                    <a:pt x="1649" y="1787"/>
                    <a:pt x="2956" y="2587"/>
                    <a:pt x="4284" y="3367"/>
                  </a:cubicBezTo>
                  <a:cubicBezTo>
                    <a:pt x="4353" y="3403"/>
                    <a:pt x="4423" y="3419"/>
                    <a:pt x="4489" y="3419"/>
                  </a:cubicBezTo>
                  <a:cubicBezTo>
                    <a:pt x="4930" y="3419"/>
                    <a:pt x="5257" y="2723"/>
                    <a:pt x="4727" y="2503"/>
                  </a:cubicBezTo>
                  <a:cubicBezTo>
                    <a:pt x="3399" y="1702"/>
                    <a:pt x="2176" y="922"/>
                    <a:pt x="954" y="122"/>
                  </a:cubicBezTo>
                  <a:cubicBezTo>
                    <a:pt x="853" y="37"/>
                    <a:pt x="753" y="1"/>
                    <a:pt x="659"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6" name="Google Shape;10636;p62"/>
            <p:cNvSpPr/>
            <p:nvPr/>
          </p:nvSpPr>
          <p:spPr>
            <a:xfrm flipH="1">
              <a:off x="4453010" y="4063553"/>
              <a:ext cx="57485" cy="41778"/>
            </a:xfrm>
            <a:custGeom>
              <a:avLst/>
              <a:gdLst/>
              <a:ahLst/>
              <a:cxnLst/>
              <a:rect l="l" t="t" r="r" b="b"/>
              <a:pathLst>
                <a:path w="2108" h="1532" extrusionOk="0">
                  <a:moveTo>
                    <a:pt x="676" y="1"/>
                  </a:moveTo>
                  <a:cubicBezTo>
                    <a:pt x="483" y="1"/>
                    <a:pt x="296" y="99"/>
                    <a:pt x="169" y="306"/>
                  </a:cubicBezTo>
                  <a:cubicBezTo>
                    <a:pt x="0" y="475"/>
                    <a:pt x="85" y="833"/>
                    <a:pt x="337" y="917"/>
                  </a:cubicBezTo>
                  <a:cubicBezTo>
                    <a:pt x="611" y="1086"/>
                    <a:pt x="949" y="1275"/>
                    <a:pt x="1223" y="1444"/>
                  </a:cubicBezTo>
                  <a:cubicBezTo>
                    <a:pt x="1312" y="1504"/>
                    <a:pt x="1415" y="1532"/>
                    <a:pt x="1514" y="1532"/>
                  </a:cubicBezTo>
                  <a:cubicBezTo>
                    <a:pt x="1695" y="1532"/>
                    <a:pt x="1864" y="1439"/>
                    <a:pt x="1918" y="1275"/>
                  </a:cubicBezTo>
                  <a:cubicBezTo>
                    <a:pt x="2108" y="1001"/>
                    <a:pt x="2002" y="749"/>
                    <a:pt x="1750" y="559"/>
                  </a:cubicBezTo>
                  <a:cubicBezTo>
                    <a:pt x="1476" y="390"/>
                    <a:pt x="1138" y="222"/>
                    <a:pt x="864" y="32"/>
                  </a:cubicBezTo>
                  <a:cubicBezTo>
                    <a:pt x="802" y="11"/>
                    <a:pt x="739" y="1"/>
                    <a:pt x="676" y="1"/>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7" name="Google Shape;10637;p62"/>
            <p:cNvSpPr/>
            <p:nvPr/>
          </p:nvSpPr>
          <p:spPr>
            <a:xfrm flipH="1">
              <a:off x="4585188" y="3451723"/>
              <a:ext cx="3196780" cy="1032415"/>
            </a:xfrm>
            <a:custGeom>
              <a:avLst/>
              <a:gdLst/>
              <a:ahLst/>
              <a:cxnLst/>
              <a:rect l="l" t="t" r="r" b="b"/>
              <a:pathLst>
                <a:path w="117227" h="37859" extrusionOk="0">
                  <a:moveTo>
                    <a:pt x="59457" y="1"/>
                  </a:moveTo>
                  <a:cubicBezTo>
                    <a:pt x="25545" y="1"/>
                    <a:pt x="1055" y="10349"/>
                    <a:pt x="528" y="11234"/>
                  </a:cubicBezTo>
                  <a:cubicBezTo>
                    <a:pt x="1" y="12014"/>
                    <a:pt x="11066" y="37305"/>
                    <a:pt x="12120" y="37832"/>
                  </a:cubicBezTo>
                  <a:cubicBezTo>
                    <a:pt x="12155" y="37850"/>
                    <a:pt x="12212" y="37858"/>
                    <a:pt x="12292" y="37858"/>
                  </a:cubicBezTo>
                  <a:cubicBezTo>
                    <a:pt x="14632" y="37858"/>
                    <a:pt x="36011" y="30645"/>
                    <a:pt x="59183" y="30645"/>
                  </a:cubicBezTo>
                  <a:cubicBezTo>
                    <a:pt x="81926" y="30645"/>
                    <a:pt x="105522" y="34985"/>
                    <a:pt x="108281" y="34985"/>
                  </a:cubicBezTo>
                  <a:cubicBezTo>
                    <a:pt x="108432" y="34985"/>
                    <a:pt x="108520" y="34972"/>
                    <a:pt x="108543" y="34945"/>
                  </a:cubicBezTo>
                  <a:cubicBezTo>
                    <a:pt x="108986" y="34502"/>
                    <a:pt x="117226" y="10012"/>
                    <a:pt x="117058" y="9569"/>
                  </a:cubicBezTo>
                  <a:lnTo>
                    <a:pt x="116889" y="9042"/>
                  </a:lnTo>
                  <a:cubicBezTo>
                    <a:pt x="116446" y="7989"/>
                    <a:pt x="93431" y="1"/>
                    <a:pt x="594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8" name="Google Shape;10638;p62"/>
            <p:cNvSpPr/>
            <p:nvPr/>
          </p:nvSpPr>
          <p:spPr>
            <a:xfrm flipH="1">
              <a:off x="4778887" y="4289703"/>
              <a:ext cx="38533" cy="105208"/>
            </a:xfrm>
            <a:custGeom>
              <a:avLst/>
              <a:gdLst/>
              <a:ahLst/>
              <a:cxnLst/>
              <a:rect l="l" t="t" r="r" b="b"/>
              <a:pathLst>
                <a:path w="1413" h="3858" extrusionOk="0">
                  <a:moveTo>
                    <a:pt x="1054" y="1139"/>
                  </a:moveTo>
                  <a:cubicBezTo>
                    <a:pt x="612" y="2361"/>
                    <a:pt x="275" y="3331"/>
                    <a:pt x="1" y="3858"/>
                  </a:cubicBezTo>
                  <a:lnTo>
                    <a:pt x="1" y="3858"/>
                  </a:lnTo>
                  <a:cubicBezTo>
                    <a:pt x="275" y="3331"/>
                    <a:pt x="612" y="2361"/>
                    <a:pt x="1054" y="1139"/>
                  </a:cubicBezTo>
                  <a:lnTo>
                    <a:pt x="1054" y="1139"/>
                  </a:lnTo>
                  <a:close/>
                  <a:moveTo>
                    <a:pt x="1413" y="1"/>
                  </a:moveTo>
                  <a:cubicBezTo>
                    <a:pt x="1413" y="169"/>
                    <a:pt x="1328" y="359"/>
                    <a:pt x="1244" y="528"/>
                  </a:cubicBezTo>
                  <a:lnTo>
                    <a:pt x="1244" y="528"/>
                  </a:lnTo>
                  <a:cubicBezTo>
                    <a:pt x="1328" y="359"/>
                    <a:pt x="1413" y="169"/>
                    <a:pt x="1413" y="1"/>
                  </a:cubicBezTo>
                  <a:close/>
                </a:path>
              </a:pathLst>
            </a:custGeom>
            <a:solidFill>
              <a:srgbClr val="121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9" name="Google Shape;10639;p62"/>
            <p:cNvSpPr/>
            <p:nvPr/>
          </p:nvSpPr>
          <p:spPr>
            <a:xfrm flipH="1">
              <a:off x="4783468" y="4304074"/>
              <a:ext cx="38560" cy="100599"/>
            </a:xfrm>
            <a:custGeom>
              <a:avLst/>
              <a:gdLst/>
              <a:ahLst/>
              <a:cxnLst/>
              <a:rect l="l" t="t" r="r" b="b"/>
              <a:pathLst>
                <a:path w="1414" h="3689" extrusionOk="0">
                  <a:moveTo>
                    <a:pt x="1" y="3689"/>
                  </a:moveTo>
                  <a:lnTo>
                    <a:pt x="1" y="3689"/>
                  </a:lnTo>
                  <a:lnTo>
                    <a:pt x="1" y="3689"/>
                  </a:lnTo>
                  <a:close/>
                  <a:moveTo>
                    <a:pt x="1" y="3689"/>
                  </a:moveTo>
                  <a:lnTo>
                    <a:pt x="1" y="3689"/>
                  </a:lnTo>
                  <a:lnTo>
                    <a:pt x="1" y="3689"/>
                  </a:lnTo>
                  <a:close/>
                  <a:moveTo>
                    <a:pt x="1" y="3689"/>
                  </a:moveTo>
                  <a:lnTo>
                    <a:pt x="1" y="3689"/>
                  </a:lnTo>
                  <a:lnTo>
                    <a:pt x="1" y="3689"/>
                  </a:lnTo>
                  <a:close/>
                  <a:moveTo>
                    <a:pt x="1" y="3689"/>
                  </a:moveTo>
                  <a:lnTo>
                    <a:pt x="1" y="3689"/>
                  </a:lnTo>
                  <a:lnTo>
                    <a:pt x="1" y="3689"/>
                  </a:lnTo>
                  <a:close/>
                  <a:moveTo>
                    <a:pt x="1" y="3689"/>
                  </a:moveTo>
                  <a:lnTo>
                    <a:pt x="1" y="3689"/>
                  </a:lnTo>
                  <a:lnTo>
                    <a:pt x="1" y="3689"/>
                  </a:lnTo>
                  <a:close/>
                  <a:moveTo>
                    <a:pt x="1" y="3689"/>
                  </a:moveTo>
                  <a:lnTo>
                    <a:pt x="1" y="3689"/>
                  </a:lnTo>
                  <a:lnTo>
                    <a:pt x="1" y="3689"/>
                  </a:lnTo>
                  <a:close/>
                  <a:moveTo>
                    <a:pt x="170" y="3331"/>
                  </a:moveTo>
                  <a:lnTo>
                    <a:pt x="170" y="3331"/>
                  </a:lnTo>
                  <a:cubicBezTo>
                    <a:pt x="85" y="3520"/>
                    <a:pt x="85" y="3689"/>
                    <a:pt x="1" y="3689"/>
                  </a:cubicBezTo>
                  <a:cubicBezTo>
                    <a:pt x="85" y="3689"/>
                    <a:pt x="85" y="3520"/>
                    <a:pt x="170" y="3331"/>
                  </a:cubicBezTo>
                  <a:close/>
                  <a:moveTo>
                    <a:pt x="1413" y="1"/>
                  </a:moveTo>
                  <a:cubicBezTo>
                    <a:pt x="1308" y="169"/>
                    <a:pt x="1308" y="443"/>
                    <a:pt x="1223" y="612"/>
                  </a:cubicBezTo>
                  <a:lnTo>
                    <a:pt x="1223" y="612"/>
                  </a:lnTo>
                  <a:cubicBezTo>
                    <a:pt x="1308" y="443"/>
                    <a:pt x="1308" y="169"/>
                    <a:pt x="1413" y="1"/>
                  </a:cubicBezTo>
                  <a:close/>
                </a:path>
              </a:pathLst>
            </a:custGeom>
            <a:solidFill>
              <a:srgbClr val="4347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0" name="Google Shape;10640;p62"/>
            <p:cNvSpPr/>
            <p:nvPr/>
          </p:nvSpPr>
          <p:spPr>
            <a:xfrm flipH="1">
              <a:off x="7451456" y="4483402"/>
              <a:ext cx="27" cy="27"/>
            </a:xfrm>
            <a:custGeom>
              <a:avLst/>
              <a:gdLst/>
              <a:ahLst/>
              <a:cxnLst/>
              <a:rect l="l" t="t" r="r" b="b"/>
              <a:pathLst>
                <a:path w="1" h="1" extrusionOk="0">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close/>
                </a:path>
              </a:pathLst>
            </a:custGeom>
            <a:solidFill>
              <a:srgbClr val="121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1" name="Google Shape;10641;p62"/>
            <p:cNvSpPr/>
            <p:nvPr/>
          </p:nvSpPr>
          <p:spPr>
            <a:xfrm flipH="1">
              <a:off x="4778887" y="4289703"/>
              <a:ext cx="27" cy="27"/>
            </a:xfrm>
            <a:custGeom>
              <a:avLst/>
              <a:gdLst/>
              <a:ahLst/>
              <a:cxnLst/>
              <a:rect l="l" t="t" r="r" b="b"/>
              <a:pathLst>
                <a:path w="1" h="1" extrusionOk="0">
                  <a:moveTo>
                    <a:pt x="1" y="1"/>
                  </a:moveTo>
                  <a:lnTo>
                    <a:pt x="1" y="1"/>
                  </a:lnTo>
                  <a:lnTo>
                    <a:pt x="1" y="1"/>
                  </a:lnTo>
                  <a:close/>
                </a:path>
              </a:pathLst>
            </a:custGeom>
            <a:solidFill>
              <a:srgbClr val="121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2" name="Google Shape;10642;p62"/>
            <p:cNvSpPr/>
            <p:nvPr/>
          </p:nvSpPr>
          <p:spPr>
            <a:xfrm flipH="1">
              <a:off x="4716820" y="4112693"/>
              <a:ext cx="62094" cy="177037"/>
            </a:xfrm>
            <a:custGeom>
              <a:avLst/>
              <a:gdLst/>
              <a:ahLst/>
              <a:cxnLst/>
              <a:rect l="l" t="t" r="r" b="b"/>
              <a:pathLst>
                <a:path w="2277" h="6492" extrusionOk="0">
                  <a:moveTo>
                    <a:pt x="2277" y="0"/>
                  </a:moveTo>
                  <a:cubicBezTo>
                    <a:pt x="1497" y="2361"/>
                    <a:pt x="696" y="4637"/>
                    <a:pt x="1" y="6492"/>
                  </a:cubicBezTo>
                  <a:lnTo>
                    <a:pt x="1" y="6492"/>
                  </a:lnTo>
                  <a:cubicBezTo>
                    <a:pt x="696" y="4637"/>
                    <a:pt x="1497" y="2361"/>
                    <a:pt x="2277" y="0"/>
                  </a:cubicBezTo>
                  <a:close/>
                </a:path>
              </a:pathLst>
            </a:custGeom>
            <a:solidFill>
              <a:srgbClr val="EC73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3" name="Google Shape;10643;p62"/>
            <p:cNvSpPr/>
            <p:nvPr/>
          </p:nvSpPr>
          <p:spPr>
            <a:xfrm flipH="1">
              <a:off x="4716820" y="3908659"/>
              <a:ext cx="2897301" cy="574770"/>
            </a:xfrm>
            <a:custGeom>
              <a:avLst/>
              <a:gdLst/>
              <a:ahLst/>
              <a:cxnLst/>
              <a:rect l="l" t="t" r="r" b="b"/>
              <a:pathLst>
                <a:path w="106245" h="21077" extrusionOk="0">
                  <a:moveTo>
                    <a:pt x="53913" y="0"/>
                  </a:moveTo>
                  <a:cubicBezTo>
                    <a:pt x="37305" y="0"/>
                    <a:pt x="18610" y="2213"/>
                    <a:pt x="0" y="8873"/>
                  </a:cubicBezTo>
                  <a:cubicBezTo>
                    <a:pt x="2635" y="14943"/>
                    <a:pt x="5353" y="20655"/>
                    <a:pt x="5965" y="21076"/>
                  </a:cubicBezTo>
                  <a:lnTo>
                    <a:pt x="6133" y="21076"/>
                  </a:lnTo>
                  <a:cubicBezTo>
                    <a:pt x="8431" y="21076"/>
                    <a:pt x="29844" y="13889"/>
                    <a:pt x="53028" y="13889"/>
                  </a:cubicBezTo>
                  <a:cubicBezTo>
                    <a:pt x="75874" y="13889"/>
                    <a:pt x="99585" y="18273"/>
                    <a:pt x="102219" y="18273"/>
                  </a:cubicBezTo>
                  <a:cubicBezTo>
                    <a:pt x="102304" y="18273"/>
                    <a:pt x="102388" y="18273"/>
                    <a:pt x="102388" y="18189"/>
                  </a:cubicBezTo>
                  <a:cubicBezTo>
                    <a:pt x="102472" y="18189"/>
                    <a:pt x="102472" y="18020"/>
                    <a:pt x="102557" y="17831"/>
                  </a:cubicBezTo>
                  <a:cubicBezTo>
                    <a:pt x="102831" y="17304"/>
                    <a:pt x="103168" y="16334"/>
                    <a:pt x="103610" y="15112"/>
                  </a:cubicBezTo>
                  <a:cubicBezTo>
                    <a:pt x="103695" y="14943"/>
                    <a:pt x="103695" y="14669"/>
                    <a:pt x="103800" y="14501"/>
                  </a:cubicBezTo>
                  <a:cubicBezTo>
                    <a:pt x="103884" y="14332"/>
                    <a:pt x="103969" y="14142"/>
                    <a:pt x="103969" y="13974"/>
                  </a:cubicBezTo>
                  <a:cubicBezTo>
                    <a:pt x="104664" y="12119"/>
                    <a:pt x="105465" y="9843"/>
                    <a:pt x="106245" y="7482"/>
                  </a:cubicBezTo>
                  <a:cubicBezTo>
                    <a:pt x="100892" y="5543"/>
                    <a:pt x="80174" y="0"/>
                    <a:pt x="5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4" name="Google Shape;10644;p62"/>
            <p:cNvSpPr/>
            <p:nvPr/>
          </p:nvSpPr>
          <p:spPr>
            <a:xfrm flipH="1">
              <a:off x="4932335" y="3556903"/>
              <a:ext cx="555244" cy="146031"/>
            </a:xfrm>
            <a:custGeom>
              <a:avLst/>
              <a:gdLst/>
              <a:ahLst/>
              <a:cxnLst/>
              <a:rect l="l" t="t" r="r" b="b"/>
              <a:pathLst>
                <a:path w="20361" h="5355" extrusionOk="0">
                  <a:moveTo>
                    <a:pt x="1582" y="1"/>
                  </a:moveTo>
                  <a:cubicBezTo>
                    <a:pt x="422" y="1"/>
                    <a:pt x="1" y="1750"/>
                    <a:pt x="1223" y="1940"/>
                  </a:cubicBezTo>
                  <a:cubicBezTo>
                    <a:pt x="7019" y="2888"/>
                    <a:pt x="12815" y="4047"/>
                    <a:pt x="18611" y="5354"/>
                  </a:cubicBezTo>
                  <a:lnTo>
                    <a:pt x="18864" y="5354"/>
                  </a:lnTo>
                  <a:cubicBezTo>
                    <a:pt x="19918" y="5354"/>
                    <a:pt x="20360" y="3689"/>
                    <a:pt x="19138" y="3415"/>
                  </a:cubicBezTo>
                  <a:cubicBezTo>
                    <a:pt x="13426" y="2108"/>
                    <a:pt x="7546" y="970"/>
                    <a:pt x="1750"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5" name="Google Shape;10645;p62"/>
            <p:cNvSpPr/>
            <p:nvPr/>
          </p:nvSpPr>
          <p:spPr>
            <a:xfrm flipH="1">
              <a:off x="4673706" y="3669556"/>
              <a:ext cx="256365" cy="105208"/>
            </a:xfrm>
            <a:custGeom>
              <a:avLst/>
              <a:gdLst/>
              <a:ahLst/>
              <a:cxnLst/>
              <a:rect l="l" t="t" r="r" b="b"/>
              <a:pathLst>
                <a:path w="9401" h="3858" extrusionOk="0">
                  <a:moveTo>
                    <a:pt x="1413" y="1"/>
                  </a:moveTo>
                  <a:cubicBezTo>
                    <a:pt x="359" y="1"/>
                    <a:pt x="1" y="1750"/>
                    <a:pt x="1160" y="2024"/>
                  </a:cubicBezTo>
                  <a:cubicBezTo>
                    <a:pt x="3436" y="2551"/>
                    <a:pt x="5544" y="3162"/>
                    <a:pt x="7736" y="3773"/>
                  </a:cubicBezTo>
                  <a:cubicBezTo>
                    <a:pt x="7904" y="3858"/>
                    <a:pt x="8010" y="3858"/>
                    <a:pt x="8094" y="3858"/>
                  </a:cubicBezTo>
                  <a:cubicBezTo>
                    <a:pt x="9063" y="3858"/>
                    <a:pt x="9401" y="2193"/>
                    <a:pt x="8262" y="1834"/>
                  </a:cubicBezTo>
                  <a:cubicBezTo>
                    <a:pt x="6155" y="1223"/>
                    <a:pt x="3963" y="612"/>
                    <a:pt x="1771" y="85"/>
                  </a:cubicBezTo>
                  <a:cubicBezTo>
                    <a:pt x="1581" y="85"/>
                    <a:pt x="1497" y="1"/>
                    <a:pt x="1413"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6" name="Google Shape;10646;p62"/>
            <p:cNvSpPr/>
            <p:nvPr/>
          </p:nvSpPr>
          <p:spPr>
            <a:xfrm flipH="1">
              <a:off x="5281773" y="1344434"/>
              <a:ext cx="747198" cy="1127396"/>
            </a:xfrm>
            <a:custGeom>
              <a:avLst/>
              <a:gdLst/>
              <a:ahLst/>
              <a:cxnLst/>
              <a:rect l="l" t="t" r="r" b="b"/>
              <a:pathLst>
                <a:path w="27400" h="41342" extrusionOk="0">
                  <a:moveTo>
                    <a:pt x="17071" y="1"/>
                  </a:moveTo>
                  <a:cubicBezTo>
                    <a:pt x="16553" y="1"/>
                    <a:pt x="16220" y="105"/>
                    <a:pt x="16165" y="348"/>
                  </a:cubicBezTo>
                  <a:cubicBezTo>
                    <a:pt x="13088" y="12720"/>
                    <a:pt x="0" y="28969"/>
                    <a:pt x="169" y="30192"/>
                  </a:cubicBezTo>
                  <a:lnTo>
                    <a:pt x="15112" y="41341"/>
                  </a:lnTo>
                  <a:cubicBezTo>
                    <a:pt x="20802" y="28885"/>
                    <a:pt x="27399" y="4205"/>
                    <a:pt x="27315" y="3404"/>
                  </a:cubicBezTo>
                  <a:cubicBezTo>
                    <a:pt x="27315" y="2751"/>
                    <a:pt x="19736" y="1"/>
                    <a:pt x="17071"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7" name="Google Shape;10647;p62"/>
            <p:cNvSpPr/>
            <p:nvPr/>
          </p:nvSpPr>
          <p:spPr>
            <a:xfrm flipH="1">
              <a:off x="5696168" y="1626924"/>
              <a:ext cx="110389" cy="196017"/>
            </a:xfrm>
            <a:custGeom>
              <a:avLst/>
              <a:gdLst/>
              <a:ahLst/>
              <a:cxnLst/>
              <a:rect l="l" t="t" r="r" b="b"/>
              <a:pathLst>
                <a:path w="4048" h="7188" extrusionOk="0">
                  <a:moveTo>
                    <a:pt x="4047" y="0"/>
                  </a:moveTo>
                  <a:cubicBezTo>
                    <a:pt x="2740" y="2445"/>
                    <a:pt x="1413" y="4911"/>
                    <a:pt x="1" y="7187"/>
                  </a:cubicBezTo>
                  <a:cubicBezTo>
                    <a:pt x="1413" y="4911"/>
                    <a:pt x="2825" y="2445"/>
                    <a:pt x="4047" y="0"/>
                  </a:cubicBezTo>
                  <a:close/>
                </a:path>
              </a:pathLst>
            </a:custGeom>
            <a:solidFill>
              <a:srgbClr val="191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8" name="Google Shape;10648;p62"/>
            <p:cNvSpPr/>
            <p:nvPr/>
          </p:nvSpPr>
          <p:spPr>
            <a:xfrm flipH="1">
              <a:off x="5425459" y="1626924"/>
              <a:ext cx="381098" cy="770759"/>
            </a:xfrm>
            <a:custGeom>
              <a:avLst/>
              <a:gdLst/>
              <a:ahLst/>
              <a:cxnLst/>
              <a:rect l="l" t="t" r="r" b="b"/>
              <a:pathLst>
                <a:path w="13975" h="28264" extrusionOk="0">
                  <a:moveTo>
                    <a:pt x="4047" y="0"/>
                  </a:moveTo>
                  <a:cubicBezTo>
                    <a:pt x="2825" y="2445"/>
                    <a:pt x="1413" y="4911"/>
                    <a:pt x="1" y="7187"/>
                  </a:cubicBezTo>
                  <a:cubicBezTo>
                    <a:pt x="527" y="7461"/>
                    <a:pt x="886" y="7798"/>
                    <a:pt x="886" y="7798"/>
                  </a:cubicBezTo>
                  <a:cubicBezTo>
                    <a:pt x="886" y="7798"/>
                    <a:pt x="2740" y="6218"/>
                    <a:pt x="4743" y="6218"/>
                  </a:cubicBezTo>
                  <a:cubicBezTo>
                    <a:pt x="5544" y="6218"/>
                    <a:pt x="6429" y="6576"/>
                    <a:pt x="7124" y="7377"/>
                  </a:cubicBezTo>
                  <a:cubicBezTo>
                    <a:pt x="9485" y="10096"/>
                    <a:pt x="7124" y="13257"/>
                    <a:pt x="7124" y="13257"/>
                  </a:cubicBezTo>
                  <a:cubicBezTo>
                    <a:pt x="7124" y="13257"/>
                    <a:pt x="10644" y="15365"/>
                    <a:pt x="11698" y="18695"/>
                  </a:cubicBezTo>
                  <a:cubicBezTo>
                    <a:pt x="12478" y="16419"/>
                    <a:pt x="13173" y="14121"/>
                    <a:pt x="13974" y="11845"/>
                  </a:cubicBezTo>
                  <a:cubicBezTo>
                    <a:pt x="11951" y="10264"/>
                    <a:pt x="10117" y="8515"/>
                    <a:pt x="8536" y="6407"/>
                  </a:cubicBezTo>
                  <a:cubicBezTo>
                    <a:pt x="6956" y="4468"/>
                    <a:pt x="5628" y="2445"/>
                    <a:pt x="4321" y="422"/>
                  </a:cubicBezTo>
                  <a:cubicBezTo>
                    <a:pt x="4216" y="253"/>
                    <a:pt x="4131" y="169"/>
                    <a:pt x="4047" y="0"/>
                  </a:cubicBezTo>
                  <a:close/>
                  <a:moveTo>
                    <a:pt x="8262" y="27736"/>
                  </a:moveTo>
                  <a:lnTo>
                    <a:pt x="8262" y="27736"/>
                  </a:lnTo>
                  <a:cubicBezTo>
                    <a:pt x="8178" y="27926"/>
                    <a:pt x="8009" y="28010"/>
                    <a:pt x="7904" y="28010"/>
                  </a:cubicBezTo>
                  <a:cubicBezTo>
                    <a:pt x="8009" y="28095"/>
                    <a:pt x="8009" y="28179"/>
                    <a:pt x="8094" y="28263"/>
                  </a:cubicBezTo>
                  <a:cubicBezTo>
                    <a:pt x="8178" y="28095"/>
                    <a:pt x="8262" y="27926"/>
                    <a:pt x="8262" y="27736"/>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9" name="Google Shape;10649;p62"/>
            <p:cNvSpPr/>
            <p:nvPr/>
          </p:nvSpPr>
          <p:spPr>
            <a:xfrm flipH="1">
              <a:off x="5202799" y="1013239"/>
              <a:ext cx="380744" cy="366045"/>
            </a:xfrm>
            <a:custGeom>
              <a:avLst/>
              <a:gdLst/>
              <a:ahLst/>
              <a:cxnLst/>
              <a:rect l="l" t="t" r="r" b="b"/>
              <a:pathLst>
                <a:path w="13962" h="13423" extrusionOk="0">
                  <a:moveTo>
                    <a:pt x="10200" y="1"/>
                  </a:moveTo>
                  <a:cubicBezTo>
                    <a:pt x="8541" y="1"/>
                    <a:pt x="6545" y="1224"/>
                    <a:pt x="4827" y="4231"/>
                  </a:cubicBezTo>
                  <a:cubicBezTo>
                    <a:pt x="4827" y="4231"/>
                    <a:pt x="3785" y="3340"/>
                    <a:pt x="2699" y="3340"/>
                  </a:cubicBezTo>
                  <a:cubicBezTo>
                    <a:pt x="2378" y="3340"/>
                    <a:pt x="2052" y="3418"/>
                    <a:pt x="1749" y="3620"/>
                  </a:cubicBezTo>
                  <a:cubicBezTo>
                    <a:pt x="0" y="4758"/>
                    <a:pt x="780" y="10112"/>
                    <a:pt x="1307" y="11334"/>
                  </a:cubicBezTo>
                  <a:cubicBezTo>
                    <a:pt x="1553" y="11808"/>
                    <a:pt x="7607" y="13422"/>
                    <a:pt x="9334" y="13422"/>
                  </a:cubicBezTo>
                  <a:cubicBezTo>
                    <a:pt x="9528" y="13422"/>
                    <a:pt x="9667" y="13402"/>
                    <a:pt x="9737" y="13357"/>
                  </a:cubicBezTo>
                  <a:cubicBezTo>
                    <a:pt x="10370" y="12915"/>
                    <a:pt x="13004" y="10470"/>
                    <a:pt x="13615" y="5011"/>
                  </a:cubicBezTo>
                  <a:cubicBezTo>
                    <a:pt x="13961" y="2087"/>
                    <a:pt x="12368" y="1"/>
                    <a:pt x="102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0" name="Google Shape;10650;p62"/>
            <p:cNvSpPr/>
            <p:nvPr/>
          </p:nvSpPr>
          <p:spPr>
            <a:xfrm flipH="1">
              <a:off x="5212234" y="1138382"/>
              <a:ext cx="27" cy="9217"/>
            </a:xfrm>
            <a:custGeom>
              <a:avLst/>
              <a:gdLst/>
              <a:ahLst/>
              <a:cxnLst/>
              <a:rect l="l" t="t" r="r" b="b"/>
              <a:pathLst>
                <a:path w="1" h="338" extrusionOk="0">
                  <a:moveTo>
                    <a:pt x="0" y="338"/>
                  </a:moveTo>
                  <a:lnTo>
                    <a:pt x="0" y="338"/>
                  </a:lnTo>
                  <a:lnTo>
                    <a:pt x="0" y="338"/>
                  </a:lnTo>
                  <a:close/>
                  <a:moveTo>
                    <a:pt x="0" y="338"/>
                  </a:moveTo>
                  <a:lnTo>
                    <a:pt x="0" y="338"/>
                  </a:lnTo>
                  <a:lnTo>
                    <a:pt x="0" y="338"/>
                  </a:lnTo>
                  <a:close/>
                  <a:moveTo>
                    <a:pt x="0" y="253"/>
                  </a:moveTo>
                  <a:lnTo>
                    <a:pt x="0" y="338"/>
                  </a:lnTo>
                  <a:lnTo>
                    <a:pt x="0" y="253"/>
                  </a:lnTo>
                  <a:close/>
                  <a:moveTo>
                    <a:pt x="0" y="253"/>
                  </a:moveTo>
                  <a:lnTo>
                    <a:pt x="0" y="253"/>
                  </a:lnTo>
                  <a:lnTo>
                    <a:pt x="0" y="253"/>
                  </a:lnTo>
                  <a:close/>
                  <a:moveTo>
                    <a:pt x="0" y="253"/>
                  </a:moveTo>
                  <a:lnTo>
                    <a:pt x="0" y="253"/>
                  </a:lnTo>
                  <a:lnTo>
                    <a:pt x="0" y="253"/>
                  </a:lnTo>
                  <a:close/>
                  <a:moveTo>
                    <a:pt x="0" y="169"/>
                  </a:moveTo>
                  <a:lnTo>
                    <a:pt x="0" y="253"/>
                  </a:lnTo>
                  <a:lnTo>
                    <a:pt x="0" y="169"/>
                  </a:lnTo>
                  <a:close/>
                  <a:moveTo>
                    <a:pt x="0" y="169"/>
                  </a:moveTo>
                  <a:lnTo>
                    <a:pt x="0" y="169"/>
                  </a:lnTo>
                  <a:lnTo>
                    <a:pt x="0" y="169"/>
                  </a:lnTo>
                  <a:close/>
                  <a:moveTo>
                    <a:pt x="0" y="169"/>
                  </a:moveTo>
                  <a:lnTo>
                    <a:pt x="0" y="169"/>
                  </a:lnTo>
                  <a:lnTo>
                    <a:pt x="0" y="169"/>
                  </a:lnTo>
                  <a:close/>
                  <a:moveTo>
                    <a:pt x="0" y="85"/>
                  </a:moveTo>
                  <a:lnTo>
                    <a:pt x="0" y="85"/>
                  </a:lnTo>
                  <a:lnTo>
                    <a:pt x="0" y="85"/>
                  </a:lnTo>
                  <a:close/>
                  <a:moveTo>
                    <a:pt x="0" y="85"/>
                  </a:moveTo>
                  <a:lnTo>
                    <a:pt x="0" y="85"/>
                  </a:lnTo>
                  <a:lnTo>
                    <a:pt x="0" y="85"/>
                  </a:lnTo>
                  <a:close/>
                  <a:moveTo>
                    <a:pt x="0" y="1"/>
                  </a:moveTo>
                  <a:lnTo>
                    <a:pt x="0" y="1"/>
                  </a:lnTo>
                  <a:lnTo>
                    <a:pt x="0" y="1"/>
                  </a:lnTo>
                  <a:close/>
                  <a:moveTo>
                    <a:pt x="0" y="1"/>
                  </a:moveTo>
                  <a:lnTo>
                    <a:pt x="0" y="1"/>
                  </a:lnTo>
                  <a:close/>
                </a:path>
              </a:pathLst>
            </a:custGeom>
            <a:solidFill>
              <a:srgbClr val="1521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1" name="Google Shape;10651;p62"/>
            <p:cNvSpPr/>
            <p:nvPr/>
          </p:nvSpPr>
          <p:spPr>
            <a:xfrm flipH="1">
              <a:off x="5209944" y="1078033"/>
              <a:ext cx="352356" cy="275918"/>
            </a:xfrm>
            <a:custGeom>
              <a:avLst/>
              <a:gdLst/>
              <a:ahLst/>
              <a:cxnLst/>
              <a:rect l="l" t="t" r="r" b="b"/>
              <a:pathLst>
                <a:path w="12921" h="10118" extrusionOk="0">
                  <a:moveTo>
                    <a:pt x="12562" y="1"/>
                  </a:moveTo>
                  <a:cubicBezTo>
                    <a:pt x="9317" y="3689"/>
                    <a:pt x="5186" y="6513"/>
                    <a:pt x="633" y="6513"/>
                  </a:cubicBezTo>
                  <a:cubicBezTo>
                    <a:pt x="444" y="6513"/>
                    <a:pt x="191" y="6513"/>
                    <a:pt x="1" y="6429"/>
                  </a:cubicBezTo>
                  <a:lnTo>
                    <a:pt x="1" y="6429"/>
                  </a:lnTo>
                  <a:cubicBezTo>
                    <a:pt x="1" y="6850"/>
                    <a:pt x="106" y="7124"/>
                    <a:pt x="191" y="7483"/>
                  </a:cubicBezTo>
                  <a:cubicBezTo>
                    <a:pt x="2467" y="7904"/>
                    <a:pt x="7293" y="9148"/>
                    <a:pt x="9928" y="10117"/>
                  </a:cubicBezTo>
                  <a:cubicBezTo>
                    <a:pt x="10982" y="8874"/>
                    <a:pt x="12394" y="6513"/>
                    <a:pt x="12836" y="2635"/>
                  </a:cubicBezTo>
                  <a:lnTo>
                    <a:pt x="12836" y="2551"/>
                  </a:lnTo>
                  <a:lnTo>
                    <a:pt x="12836" y="2466"/>
                  </a:lnTo>
                  <a:lnTo>
                    <a:pt x="12836" y="2382"/>
                  </a:lnTo>
                  <a:lnTo>
                    <a:pt x="12836" y="2298"/>
                  </a:lnTo>
                  <a:lnTo>
                    <a:pt x="12836" y="2214"/>
                  </a:lnTo>
                  <a:cubicBezTo>
                    <a:pt x="12921" y="1413"/>
                    <a:pt x="12836" y="633"/>
                    <a:pt x="12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2" name="Google Shape;10652;p62"/>
            <p:cNvSpPr/>
            <p:nvPr/>
          </p:nvSpPr>
          <p:spPr>
            <a:xfrm flipH="1">
              <a:off x="5231787" y="1276695"/>
              <a:ext cx="402342" cy="240058"/>
            </a:xfrm>
            <a:custGeom>
              <a:avLst/>
              <a:gdLst/>
              <a:ahLst/>
              <a:cxnLst/>
              <a:rect l="l" t="t" r="r" b="b"/>
              <a:pathLst>
                <a:path w="14754" h="8803" extrusionOk="0">
                  <a:moveTo>
                    <a:pt x="1646" y="1"/>
                  </a:moveTo>
                  <a:cubicBezTo>
                    <a:pt x="1615" y="1"/>
                    <a:pt x="1594" y="3"/>
                    <a:pt x="1581" y="8"/>
                  </a:cubicBezTo>
                  <a:cubicBezTo>
                    <a:pt x="970" y="282"/>
                    <a:pt x="0" y="4750"/>
                    <a:pt x="443" y="5108"/>
                  </a:cubicBezTo>
                  <a:cubicBezTo>
                    <a:pt x="793" y="5458"/>
                    <a:pt x="11855" y="8803"/>
                    <a:pt x="12786" y="8803"/>
                  </a:cubicBezTo>
                  <a:cubicBezTo>
                    <a:pt x="12809" y="8803"/>
                    <a:pt x="12825" y="8801"/>
                    <a:pt x="12836" y="8797"/>
                  </a:cubicBezTo>
                  <a:cubicBezTo>
                    <a:pt x="13004" y="8712"/>
                    <a:pt x="14754" y="4413"/>
                    <a:pt x="14332" y="3612"/>
                  </a:cubicBezTo>
                  <a:cubicBezTo>
                    <a:pt x="13984" y="2752"/>
                    <a:pt x="2690" y="1"/>
                    <a:pt x="1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3" name="Google Shape;10653;p62"/>
            <p:cNvSpPr/>
            <p:nvPr/>
          </p:nvSpPr>
          <p:spPr>
            <a:xfrm flipH="1">
              <a:off x="5277192" y="1415990"/>
              <a:ext cx="344884" cy="100599"/>
            </a:xfrm>
            <a:custGeom>
              <a:avLst/>
              <a:gdLst/>
              <a:ahLst/>
              <a:cxnLst/>
              <a:rect l="l" t="t" r="r" b="b"/>
              <a:pathLst>
                <a:path w="12647" h="3689" extrusionOk="0">
                  <a:moveTo>
                    <a:pt x="12394" y="3689"/>
                  </a:moveTo>
                  <a:lnTo>
                    <a:pt x="12394" y="3689"/>
                  </a:lnTo>
                  <a:lnTo>
                    <a:pt x="12394" y="3689"/>
                  </a:lnTo>
                  <a:close/>
                  <a:moveTo>
                    <a:pt x="12394" y="3689"/>
                  </a:moveTo>
                  <a:lnTo>
                    <a:pt x="12394" y="3689"/>
                  </a:lnTo>
                  <a:lnTo>
                    <a:pt x="12394" y="3689"/>
                  </a:lnTo>
                  <a:close/>
                  <a:moveTo>
                    <a:pt x="12394" y="3689"/>
                  </a:moveTo>
                  <a:lnTo>
                    <a:pt x="12394" y="3689"/>
                  </a:lnTo>
                  <a:lnTo>
                    <a:pt x="12394" y="3689"/>
                  </a:lnTo>
                  <a:close/>
                  <a:moveTo>
                    <a:pt x="12394" y="3689"/>
                  </a:moveTo>
                  <a:lnTo>
                    <a:pt x="12394" y="3689"/>
                  </a:lnTo>
                  <a:lnTo>
                    <a:pt x="12394" y="3689"/>
                  </a:lnTo>
                  <a:close/>
                  <a:moveTo>
                    <a:pt x="12394" y="3689"/>
                  </a:moveTo>
                  <a:lnTo>
                    <a:pt x="12394" y="3689"/>
                  </a:lnTo>
                  <a:lnTo>
                    <a:pt x="12394" y="3689"/>
                  </a:lnTo>
                  <a:close/>
                  <a:moveTo>
                    <a:pt x="12394" y="3689"/>
                  </a:moveTo>
                  <a:lnTo>
                    <a:pt x="12394" y="3689"/>
                  </a:lnTo>
                  <a:lnTo>
                    <a:pt x="12394" y="3689"/>
                  </a:lnTo>
                  <a:close/>
                  <a:moveTo>
                    <a:pt x="12647" y="3162"/>
                  </a:moveTo>
                  <a:cubicBezTo>
                    <a:pt x="12562" y="3415"/>
                    <a:pt x="12478" y="3604"/>
                    <a:pt x="12394" y="3689"/>
                  </a:cubicBezTo>
                  <a:cubicBezTo>
                    <a:pt x="12478" y="3604"/>
                    <a:pt x="12562" y="3415"/>
                    <a:pt x="12647" y="3162"/>
                  </a:cubicBezTo>
                  <a:close/>
                  <a:moveTo>
                    <a:pt x="12647" y="3162"/>
                  </a:moveTo>
                  <a:lnTo>
                    <a:pt x="12647" y="3162"/>
                  </a:lnTo>
                  <a:lnTo>
                    <a:pt x="12647" y="3162"/>
                  </a:lnTo>
                  <a:close/>
                  <a:moveTo>
                    <a:pt x="12647" y="3162"/>
                  </a:moveTo>
                  <a:lnTo>
                    <a:pt x="12647" y="3162"/>
                  </a:lnTo>
                  <a:lnTo>
                    <a:pt x="12647" y="3162"/>
                  </a:lnTo>
                  <a:close/>
                  <a:moveTo>
                    <a:pt x="12647" y="3162"/>
                  </a:moveTo>
                  <a:lnTo>
                    <a:pt x="12647" y="3162"/>
                  </a:lnTo>
                  <a:lnTo>
                    <a:pt x="12647" y="3162"/>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close/>
                </a:path>
              </a:pathLst>
            </a:custGeom>
            <a:solidFill>
              <a:srgbClr val="192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4" name="Google Shape;10654;p62"/>
            <p:cNvSpPr/>
            <p:nvPr/>
          </p:nvSpPr>
          <p:spPr>
            <a:xfrm flipH="1">
              <a:off x="5253058" y="1377485"/>
              <a:ext cx="373599" cy="139104"/>
            </a:xfrm>
            <a:custGeom>
              <a:avLst/>
              <a:gdLst/>
              <a:ahLst/>
              <a:cxnLst/>
              <a:rect l="l" t="t" r="r" b="b"/>
              <a:pathLst>
                <a:path w="13700" h="5101" extrusionOk="0">
                  <a:moveTo>
                    <a:pt x="169" y="0"/>
                  </a:moveTo>
                  <a:cubicBezTo>
                    <a:pt x="85" y="717"/>
                    <a:pt x="0" y="1244"/>
                    <a:pt x="169" y="1412"/>
                  </a:cubicBezTo>
                  <a:cubicBezTo>
                    <a:pt x="527" y="1771"/>
                    <a:pt x="11592" y="5101"/>
                    <a:pt x="12562" y="5101"/>
                  </a:cubicBezTo>
                  <a:cubicBezTo>
                    <a:pt x="12646" y="5016"/>
                    <a:pt x="12730" y="4827"/>
                    <a:pt x="12815" y="4574"/>
                  </a:cubicBezTo>
                  <a:cubicBezTo>
                    <a:pt x="13089" y="4047"/>
                    <a:pt x="13426" y="3162"/>
                    <a:pt x="13700" y="2382"/>
                  </a:cubicBezTo>
                  <a:cubicBezTo>
                    <a:pt x="9126" y="2108"/>
                    <a:pt x="4658" y="1054"/>
                    <a:pt x="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5" name="Google Shape;10655;p62"/>
            <p:cNvSpPr/>
            <p:nvPr/>
          </p:nvSpPr>
          <p:spPr>
            <a:xfrm flipH="1">
              <a:off x="5352239" y="1530879"/>
              <a:ext cx="78701" cy="244012"/>
            </a:xfrm>
            <a:custGeom>
              <a:avLst/>
              <a:gdLst/>
              <a:ahLst/>
              <a:cxnLst/>
              <a:rect l="l" t="t" r="r" b="b"/>
              <a:pathLst>
                <a:path w="2886" h="8948" extrusionOk="0">
                  <a:moveTo>
                    <a:pt x="2265" y="1"/>
                  </a:moveTo>
                  <a:cubicBezTo>
                    <a:pt x="2073" y="1"/>
                    <a:pt x="1899" y="109"/>
                    <a:pt x="1865" y="361"/>
                  </a:cubicBezTo>
                  <a:cubicBezTo>
                    <a:pt x="1422" y="3080"/>
                    <a:pt x="811" y="5714"/>
                    <a:pt x="116" y="8264"/>
                  </a:cubicBezTo>
                  <a:cubicBezTo>
                    <a:pt x="0" y="8688"/>
                    <a:pt x="315" y="8947"/>
                    <a:pt x="621" y="8947"/>
                  </a:cubicBezTo>
                  <a:cubicBezTo>
                    <a:pt x="818" y="8947"/>
                    <a:pt x="1011" y="8841"/>
                    <a:pt x="1085" y="8602"/>
                  </a:cubicBezTo>
                  <a:cubicBezTo>
                    <a:pt x="1781" y="5967"/>
                    <a:pt x="2392" y="3333"/>
                    <a:pt x="2835" y="614"/>
                  </a:cubicBezTo>
                  <a:cubicBezTo>
                    <a:pt x="2885" y="246"/>
                    <a:pt x="2555" y="1"/>
                    <a:pt x="2265" y="1"/>
                  </a:cubicBezTo>
                  <a:close/>
                </a:path>
              </a:pathLst>
            </a:custGeom>
            <a:solidFill>
              <a:srgbClr val="C2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6" name="Google Shape;10656;p62"/>
            <p:cNvSpPr/>
            <p:nvPr/>
          </p:nvSpPr>
          <p:spPr>
            <a:xfrm flipH="1">
              <a:off x="5394425" y="1307946"/>
              <a:ext cx="198907" cy="62666"/>
            </a:xfrm>
            <a:custGeom>
              <a:avLst/>
              <a:gdLst/>
              <a:ahLst/>
              <a:cxnLst/>
              <a:rect l="l" t="t" r="r" b="b"/>
              <a:pathLst>
                <a:path w="7294" h="2298" extrusionOk="0">
                  <a:moveTo>
                    <a:pt x="528" y="0"/>
                  </a:moveTo>
                  <a:cubicBezTo>
                    <a:pt x="85" y="0"/>
                    <a:pt x="1" y="632"/>
                    <a:pt x="443" y="801"/>
                  </a:cubicBezTo>
                  <a:cubicBezTo>
                    <a:pt x="2551" y="1244"/>
                    <a:pt x="4574" y="1770"/>
                    <a:pt x="6682" y="2297"/>
                  </a:cubicBezTo>
                  <a:lnTo>
                    <a:pt x="6766" y="2297"/>
                  </a:lnTo>
                  <a:cubicBezTo>
                    <a:pt x="7209" y="2297"/>
                    <a:pt x="7293" y="1686"/>
                    <a:pt x="6851" y="1581"/>
                  </a:cubicBezTo>
                  <a:cubicBezTo>
                    <a:pt x="4827" y="1054"/>
                    <a:pt x="2720" y="527"/>
                    <a:pt x="612" y="0"/>
                  </a:cubicBezTo>
                  <a:close/>
                </a:path>
              </a:pathLst>
            </a:custGeom>
            <a:solidFill>
              <a:srgbClr val="F0ED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7" name="Google Shape;10657;p62"/>
            <p:cNvSpPr/>
            <p:nvPr/>
          </p:nvSpPr>
          <p:spPr>
            <a:xfrm flipH="1">
              <a:off x="5327177" y="1358505"/>
              <a:ext cx="64984" cy="28770"/>
            </a:xfrm>
            <a:custGeom>
              <a:avLst/>
              <a:gdLst/>
              <a:ahLst/>
              <a:cxnLst/>
              <a:rect l="l" t="t" r="r" b="b"/>
              <a:pathLst>
                <a:path w="2383" h="1055" extrusionOk="0">
                  <a:moveTo>
                    <a:pt x="527" y="1"/>
                  </a:moveTo>
                  <a:cubicBezTo>
                    <a:pt x="85" y="1"/>
                    <a:pt x="0" y="612"/>
                    <a:pt x="443" y="696"/>
                  </a:cubicBezTo>
                  <a:cubicBezTo>
                    <a:pt x="886" y="781"/>
                    <a:pt x="1328" y="970"/>
                    <a:pt x="1771" y="1055"/>
                  </a:cubicBezTo>
                  <a:lnTo>
                    <a:pt x="1855" y="1055"/>
                  </a:lnTo>
                  <a:cubicBezTo>
                    <a:pt x="2298" y="1055"/>
                    <a:pt x="2382" y="443"/>
                    <a:pt x="1939" y="359"/>
                  </a:cubicBezTo>
                  <a:cubicBezTo>
                    <a:pt x="1497" y="169"/>
                    <a:pt x="1054" y="85"/>
                    <a:pt x="612" y="1"/>
                  </a:cubicBezTo>
                  <a:close/>
                </a:path>
              </a:pathLst>
            </a:custGeom>
            <a:solidFill>
              <a:srgbClr val="F0ED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8" name="Google Shape;10658;p62"/>
            <p:cNvSpPr/>
            <p:nvPr/>
          </p:nvSpPr>
          <p:spPr>
            <a:xfrm flipH="1">
              <a:off x="5319378" y="1043918"/>
              <a:ext cx="115761" cy="94845"/>
            </a:xfrm>
            <a:custGeom>
              <a:avLst/>
              <a:gdLst/>
              <a:ahLst/>
              <a:cxnLst/>
              <a:rect l="l" t="t" r="r" b="b"/>
              <a:pathLst>
                <a:path w="4245" h="3478" extrusionOk="0">
                  <a:moveTo>
                    <a:pt x="3668" y="0"/>
                  </a:moveTo>
                  <a:cubicBezTo>
                    <a:pt x="3620" y="0"/>
                    <a:pt x="3568" y="9"/>
                    <a:pt x="3515" y="29"/>
                  </a:cubicBezTo>
                  <a:cubicBezTo>
                    <a:pt x="2103" y="640"/>
                    <a:pt x="965" y="1610"/>
                    <a:pt x="185" y="2938"/>
                  </a:cubicBezTo>
                  <a:cubicBezTo>
                    <a:pt x="0" y="3222"/>
                    <a:pt x="219" y="3478"/>
                    <a:pt x="465" y="3478"/>
                  </a:cubicBezTo>
                  <a:cubicBezTo>
                    <a:pt x="583" y="3478"/>
                    <a:pt x="708" y="3419"/>
                    <a:pt x="797" y="3275"/>
                  </a:cubicBezTo>
                  <a:cubicBezTo>
                    <a:pt x="1576" y="2137"/>
                    <a:pt x="2630" y="1167"/>
                    <a:pt x="3874" y="640"/>
                  </a:cubicBezTo>
                  <a:cubicBezTo>
                    <a:pt x="4245" y="492"/>
                    <a:pt x="4028" y="0"/>
                    <a:pt x="3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9" name="Google Shape;10659;p62"/>
            <p:cNvSpPr/>
            <p:nvPr/>
          </p:nvSpPr>
          <p:spPr>
            <a:xfrm flipH="1">
              <a:off x="5261920" y="1032628"/>
              <a:ext cx="50940" cy="22525"/>
            </a:xfrm>
            <a:custGeom>
              <a:avLst/>
              <a:gdLst/>
              <a:ahLst/>
              <a:cxnLst/>
              <a:rect l="l" t="t" r="r" b="b"/>
              <a:pathLst>
                <a:path w="1868" h="826" extrusionOk="0">
                  <a:moveTo>
                    <a:pt x="444" y="1"/>
                  </a:moveTo>
                  <a:cubicBezTo>
                    <a:pt x="170" y="1"/>
                    <a:pt x="1" y="190"/>
                    <a:pt x="1" y="359"/>
                  </a:cubicBezTo>
                  <a:cubicBezTo>
                    <a:pt x="1" y="612"/>
                    <a:pt x="170" y="801"/>
                    <a:pt x="444" y="801"/>
                  </a:cubicBezTo>
                  <a:cubicBezTo>
                    <a:pt x="570" y="759"/>
                    <a:pt x="702" y="738"/>
                    <a:pt x="833" y="738"/>
                  </a:cubicBezTo>
                  <a:cubicBezTo>
                    <a:pt x="965" y="738"/>
                    <a:pt x="1097" y="759"/>
                    <a:pt x="1223" y="801"/>
                  </a:cubicBezTo>
                  <a:cubicBezTo>
                    <a:pt x="1266" y="818"/>
                    <a:pt x="1307" y="825"/>
                    <a:pt x="1346" y="825"/>
                  </a:cubicBezTo>
                  <a:cubicBezTo>
                    <a:pt x="1708" y="825"/>
                    <a:pt x="1868" y="180"/>
                    <a:pt x="1392" y="85"/>
                  </a:cubicBezTo>
                  <a:cubicBezTo>
                    <a:pt x="1139" y="1"/>
                    <a:pt x="781" y="1"/>
                    <a:pt x="4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0" name="Google Shape;10660;p62"/>
            <p:cNvSpPr/>
            <p:nvPr/>
          </p:nvSpPr>
          <p:spPr>
            <a:xfrm flipH="1">
              <a:off x="5411524" y="1799161"/>
              <a:ext cx="52986" cy="81428"/>
            </a:xfrm>
            <a:custGeom>
              <a:avLst/>
              <a:gdLst/>
              <a:ahLst/>
              <a:cxnLst/>
              <a:rect l="l" t="t" r="r" b="b"/>
              <a:pathLst>
                <a:path w="1943" h="2986" extrusionOk="0">
                  <a:moveTo>
                    <a:pt x="1296" y="1"/>
                  </a:moveTo>
                  <a:cubicBezTo>
                    <a:pt x="1089" y="1"/>
                    <a:pt x="886" y="104"/>
                    <a:pt x="820" y="344"/>
                  </a:cubicBezTo>
                  <a:cubicBezTo>
                    <a:pt x="630" y="1061"/>
                    <a:pt x="377" y="1672"/>
                    <a:pt x="103" y="2368"/>
                  </a:cubicBezTo>
                  <a:cubicBezTo>
                    <a:pt x="1" y="2739"/>
                    <a:pt x="318" y="2985"/>
                    <a:pt x="620" y="2985"/>
                  </a:cubicBezTo>
                  <a:cubicBezTo>
                    <a:pt x="816" y="2985"/>
                    <a:pt x="1006" y="2882"/>
                    <a:pt x="1073" y="2642"/>
                  </a:cubicBezTo>
                  <a:cubicBezTo>
                    <a:pt x="1347" y="2009"/>
                    <a:pt x="1600" y="1314"/>
                    <a:pt x="1789" y="618"/>
                  </a:cubicBezTo>
                  <a:cubicBezTo>
                    <a:pt x="1943" y="247"/>
                    <a:pt x="1615" y="1"/>
                    <a:pt x="1296" y="1"/>
                  </a:cubicBezTo>
                  <a:close/>
                </a:path>
              </a:pathLst>
            </a:custGeom>
            <a:solidFill>
              <a:srgbClr val="C2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1" name="Google Shape;10661;p62"/>
            <p:cNvSpPr/>
            <p:nvPr/>
          </p:nvSpPr>
          <p:spPr>
            <a:xfrm flipH="1">
              <a:off x="6093901" y="2646276"/>
              <a:ext cx="905255" cy="945969"/>
            </a:xfrm>
            <a:custGeom>
              <a:avLst/>
              <a:gdLst/>
              <a:ahLst/>
              <a:cxnLst/>
              <a:rect l="l" t="t" r="r" b="b"/>
              <a:pathLst>
                <a:path w="33196" h="34689" extrusionOk="0">
                  <a:moveTo>
                    <a:pt x="8663" y="0"/>
                  </a:moveTo>
                  <a:cubicBezTo>
                    <a:pt x="6639" y="0"/>
                    <a:pt x="4853" y="522"/>
                    <a:pt x="4216" y="1780"/>
                  </a:cubicBezTo>
                  <a:cubicBezTo>
                    <a:pt x="2909" y="4583"/>
                    <a:pt x="1" y="18029"/>
                    <a:pt x="5270" y="26460"/>
                  </a:cubicBezTo>
                  <a:cubicBezTo>
                    <a:pt x="9696" y="33585"/>
                    <a:pt x="24490" y="34689"/>
                    <a:pt x="29105" y="34689"/>
                  </a:cubicBezTo>
                  <a:cubicBezTo>
                    <a:pt x="29895" y="34689"/>
                    <a:pt x="30387" y="34656"/>
                    <a:pt x="30477" y="34616"/>
                  </a:cubicBezTo>
                  <a:cubicBezTo>
                    <a:pt x="31193" y="34279"/>
                    <a:pt x="33195" y="23825"/>
                    <a:pt x="32858" y="23467"/>
                  </a:cubicBezTo>
                  <a:cubicBezTo>
                    <a:pt x="32416" y="23024"/>
                    <a:pt x="19327" y="21971"/>
                    <a:pt x="16693" y="17313"/>
                  </a:cubicBezTo>
                  <a:cubicBezTo>
                    <a:pt x="13616" y="11706"/>
                    <a:pt x="17662" y="6690"/>
                    <a:pt x="16524" y="3276"/>
                  </a:cubicBezTo>
                  <a:cubicBezTo>
                    <a:pt x="15974" y="1414"/>
                    <a:pt x="11996" y="0"/>
                    <a:pt x="8663"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2" name="Google Shape;10662;p62"/>
            <p:cNvSpPr/>
            <p:nvPr/>
          </p:nvSpPr>
          <p:spPr>
            <a:xfrm flipH="1">
              <a:off x="6838208" y="3367813"/>
              <a:ext cx="17262" cy="23589"/>
            </a:xfrm>
            <a:custGeom>
              <a:avLst/>
              <a:gdLst/>
              <a:ahLst/>
              <a:cxnLst/>
              <a:rect l="l" t="t" r="r" b="b"/>
              <a:pathLst>
                <a:path w="633" h="865" extrusionOk="0">
                  <a:moveTo>
                    <a:pt x="633" y="865"/>
                  </a:moveTo>
                  <a:lnTo>
                    <a:pt x="633" y="865"/>
                  </a:lnTo>
                  <a:lnTo>
                    <a:pt x="633" y="865"/>
                  </a:lnTo>
                  <a:close/>
                  <a:moveTo>
                    <a:pt x="633" y="865"/>
                  </a:moveTo>
                  <a:lnTo>
                    <a:pt x="633" y="865"/>
                  </a:lnTo>
                  <a:lnTo>
                    <a:pt x="633" y="865"/>
                  </a:lnTo>
                  <a:close/>
                  <a:moveTo>
                    <a:pt x="633" y="865"/>
                  </a:moveTo>
                  <a:lnTo>
                    <a:pt x="633" y="865"/>
                  </a:lnTo>
                  <a:lnTo>
                    <a:pt x="633" y="865"/>
                  </a:lnTo>
                  <a:close/>
                  <a:moveTo>
                    <a:pt x="528" y="781"/>
                  </a:moveTo>
                  <a:cubicBezTo>
                    <a:pt x="633" y="781"/>
                    <a:pt x="633" y="865"/>
                    <a:pt x="633" y="865"/>
                  </a:cubicBezTo>
                  <a:cubicBezTo>
                    <a:pt x="633" y="865"/>
                    <a:pt x="633" y="781"/>
                    <a:pt x="528" y="781"/>
                  </a:cubicBezTo>
                  <a:close/>
                  <a:moveTo>
                    <a:pt x="528" y="781"/>
                  </a:moveTo>
                  <a:lnTo>
                    <a:pt x="528" y="781"/>
                  </a:lnTo>
                  <a:lnTo>
                    <a:pt x="528" y="781"/>
                  </a:lnTo>
                  <a:close/>
                  <a:moveTo>
                    <a:pt x="528" y="781"/>
                  </a:moveTo>
                  <a:lnTo>
                    <a:pt x="528" y="781"/>
                  </a:lnTo>
                  <a:lnTo>
                    <a:pt x="528" y="781"/>
                  </a:lnTo>
                  <a:close/>
                  <a:moveTo>
                    <a:pt x="528" y="781"/>
                  </a:moveTo>
                  <a:lnTo>
                    <a:pt x="528" y="781"/>
                  </a:lnTo>
                  <a:lnTo>
                    <a:pt x="528" y="781"/>
                  </a:lnTo>
                  <a:close/>
                  <a:moveTo>
                    <a:pt x="528" y="696"/>
                  </a:moveTo>
                  <a:lnTo>
                    <a:pt x="528" y="696"/>
                  </a:lnTo>
                  <a:lnTo>
                    <a:pt x="528" y="696"/>
                  </a:lnTo>
                  <a:close/>
                  <a:moveTo>
                    <a:pt x="443" y="696"/>
                  </a:moveTo>
                  <a:lnTo>
                    <a:pt x="528" y="696"/>
                  </a:lnTo>
                  <a:lnTo>
                    <a:pt x="443" y="696"/>
                  </a:lnTo>
                  <a:close/>
                  <a:moveTo>
                    <a:pt x="443" y="696"/>
                  </a:moveTo>
                  <a:lnTo>
                    <a:pt x="443" y="696"/>
                  </a:lnTo>
                  <a:lnTo>
                    <a:pt x="443" y="696"/>
                  </a:lnTo>
                  <a:close/>
                  <a:moveTo>
                    <a:pt x="443" y="612"/>
                  </a:moveTo>
                  <a:lnTo>
                    <a:pt x="443" y="696"/>
                  </a:lnTo>
                  <a:lnTo>
                    <a:pt x="443" y="612"/>
                  </a:lnTo>
                  <a:close/>
                  <a:moveTo>
                    <a:pt x="443" y="612"/>
                  </a:moveTo>
                  <a:lnTo>
                    <a:pt x="443" y="612"/>
                  </a:lnTo>
                  <a:lnTo>
                    <a:pt x="443" y="612"/>
                  </a:lnTo>
                  <a:close/>
                  <a:moveTo>
                    <a:pt x="443" y="612"/>
                  </a:moveTo>
                  <a:lnTo>
                    <a:pt x="443" y="612"/>
                  </a:lnTo>
                  <a:lnTo>
                    <a:pt x="443" y="612"/>
                  </a:lnTo>
                  <a:close/>
                  <a:moveTo>
                    <a:pt x="443" y="612"/>
                  </a:moveTo>
                  <a:lnTo>
                    <a:pt x="443" y="612"/>
                  </a:lnTo>
                  <a:lnTo>
                    <a:pt x="443" y="612"/>
                  </a:lnTo>
                  <a:close/>
                  <a:moveTo>
                    <a:pt x="359" y="612"/>
                  </a:moveTo>
                  <a:lnTo>
                    <a:pt x="443" y="612"/>
                  </a:lnTo>
                  <a:lnTo>
                    <a:pt x="359" y="612"/>
                  </a:lnTo>
                  <a:close/>
                  <a:moveTo>
                    <a:pt x="359" y="528"/>
                  </a:moveTo>
                  <a:lnTo>
                    <a:pt x="359" y="528"/>
                  </a:lnTo>
                  <a:lnTo>
                    <a:pt x="359" y="528"/>
                  </a:lnTo>
                  <a:close/>
                  <a:moveTo>
                    <a:pt x="359" y="528"/>
                  </a:moveTo>
                  <a:lnTo>
                    <a:pt x="359" y="528"/>
                  </a:lnTo>
                  <a:lnTo>
                    <a:pt x="359" y="528"/>
                  </a:lnTo>
                  <a:close/>
                  <a:moveTo>
                    <a:pt x="359" y="528"/>
                  </a:moveTo>
                  <a:lnTo>
                    <a:pt x="359" y="528"/>
                  </a:lnTo>
                  <a:lnTo>
                    <a:pt x="359" y="528"/>
                  </a:lnTo>
                  <a:close/>
                  <a:moveTo>
                    <a:pt x="359" y="528"/>
                  </a:moveTo>
                  <a:lnTo>
                    <a:pt x="359" y="528"/>
                  </a:lnTo>
                  <a:lnTo>
                    <a:pt x="359" y="528"/>
                  </a:lnTo>
                  <a:close/>
                  <a:moveTo>
                    <a:pt x="359" y="443"/>
                  </a:moveTo>
                  <a:lnTo>
                    <a:pt x="359" y="528"/>
                  </a:lnTo>
                  <a:lnTo>
                    <a:pt x="359" y="443"/>
                  </a:lnTo>
                  <a:close/>
                  <a:moveTo>
                    <a:pt x="275" y="443"/>
                  </a:moveTo>
                  <a:lnTo>
                    <a:pt x="359" y="443"/>
                  </a:lnTo>
                  <a:lnTo>
                    <a:pt x="275" y="443"/>
                  </a:lnTo>
                  <a:close/>
                  <a:moveTo>
                    <a:pt x="275" y="443"/>
                  </a:moveTo>
                  <a:lnTo>
                    <a:pt x="275" y="443"/>
                  </a:lnTo>
                  <a:lnTo>
                    <a:pt x="275" y="443"/>
                  </a:lnTo>
                  <a:close/>
                  <a:moveTo>
                    <a:pt x="275" y="443"/>
                  </a:moveTo>
                  <a:lnTo>
                    <a:pt x="275" y="443"/>
                  </a:lnTo>
                  <a:lnTo>
                    <a:pt x="275" y="443"/>
                  </a:lnTo>
                  <a:close/>
                  <a:moveTo>
                    <a:pt x="275" y="443"/>
                  </a:moveTo>
                  <a:lnTo>
                    <a:pt x="275" y="443"/>
                  </a:lnTo>
                  <a:lnTo>
                    <a:pt x="275" y="443"/>
                  </a:lnTo>
                  <a:close/>
                  <a:moveTo>
                    <a:pt x="275" y="338"/>
                  </a:moveTo>
                  <a:lnTo>
                    <a:pt x="275" y="338"/>
                  </a:lnTo>
                  <a:lnTo>
                    <a:pt x="275" y="338"/>
                  </a:lnTo>
                  <a:close/>
                  <a:moveTo>
                    <a:pt x="275" y="338"/>
                  </a:moveTo>
                  <a:lnTo>
                    <a:pt x="275" y="338"/>
                  </a:lnTo>
                  <a:lnTo>
                    <a:pt x="275" y="338"/>
                  </a:lnTo>
                  <a:close/>
                  <a:moveTo>
                    <a:pt x="190" y="338"/>
                  </a:moveTo>
                  <a:lnTo>
                    <a:pt x="275" y="338"/>
                  </a:lnTo>
                  <a:lnTo>
                    <a:pt x="190" y="338"/>
                  </a:lnTo>
                  <a:close/>
                  <a:moveTo>
                    <a:pt x="190" y="338"/>
                  </a:moveTo>
                  <a:lnTo>
                    <a:pt x="190" y="338"/>
                  </a:lnTo>
                  <a:lnTo>
                    <a:pt x="190" y="338"/>
                  </a:lnTo>
                  <a:close/>
                  <a:moveTo>
                    <a:pt x="190" y="254"/>
                  </a:moveTo>
                  <a:lnTo>
                    <a:pt x="190" y="254"/>
                  </a:lnTo>
                  <a:lnTo>
                    <a:pt x="190" y="254"/>
                  </a:lnTo>
                  <a:close/>
                  <a:moveTo>
                    <a:pt x="190" y="254"/>
                  </a:moveTo>
                  <a:lnTo>
                    <a:pt x="190" y="254"/>
                  </a:lnTo>
                  <a:lnTo>
                    <a:pt x="190" y="254"/>
                  </a:lnTo>
                  <a:close/>
                  <a:moveTo>
                    <a:pt x="190" y="254"/>
                  </a:moveTo>
                  <a:lnTo>
                    <a:pt x="190" y="254"/>
                  </a:lnTo>
                  <a:lnTo>
                    <a:pt x="190" y="254"/>
                  </a:lnTo>
                  <a:close/>
                  <a:moveTo>
                    <a:pt x="190" y="254"/>
                  </a:moveTo>
                  <a:lnTo>
                    <a:pt x="190" y="254"/>
                  </a:lnTo>
                  <a:lnTo>
                    <a:pt x="190" y="254"/>
                  </a:lnTo>
                  <a:close/>
                  <a:moveTo>
                    <a:pt x="106" y="169"/>
                  </a:moveTo>
                  <a:cubicBezTo>
                    <a:pt x="190" y="169"/>
                    <a:pt x="190" y="254"/>
                    <a:pt x="190" y="254"/>
                  </a:cubicBezTo>
                  <a:cubicBezTo>
                    <a:pt x="190" y="254"/>
                    <a:pt x="190" y="169"/>
                    <a:pt x="106" y="169"/>
                  </a:cubicBezTo>
                  <a:close/>
                  <a:moveTo>
                    <a:pt x="106" y="169"/>
                  </a:moveTo>
                  <a:lnTo>
                    <a:pt x="106" y="169"/>
                  </a:lnTo>
                  <a:lnTo>
                    <a:pt x="106" y="169"/>
                  </a:lnTo>
                  <a:close/>
                  <a:moveTo>
                    <a:pt x="106" y="169"/>
                  </a:moveTo>
                  <a:lnTo>
                    <a:pt x="106" y="169"/>
                  </a:lnTo>
                  <a:lnTo>
                    <a:pt x="106" y="169"/>
                  </a:lnTo>
                  <a:close/>
                  <a:moveTo>
                    <a:pt x="106" y="169"/>
                  </a:moveTo>
                  <a:lnTo>
                    <a:pt x="106" y="169"/>
                  </a:lnTo>
                  <a:lnTo>
                    <a:pt x="106" y="169"/>
                  </a:lnTo>
                  <a:close/>
                  <a:moveTo>
                    <a:pt x="106" y="169"/>
                  </a:moveTo>
                  <a:lnTo>
                    <a:pt x="106" y="169"/>
                  </a:lnTo>
                  <a:lnTo>
                    <a:pt x="106" y="169"/>
                  </a:lnTo>
                  <a:close/>
                  <a:moveTo>
                    <a:pt x="106" y="85"/>
                  </a:moveTo>
                  <a:lnTo>
                    <a:pt x="106" y="85"/>
                  </a:lnTo>
                  <a:lnTo>
                    <a:pt x="106" y="85"/>
                  </a:lnTo>
                  <a:close/>
                  <a:moveTo>
                    <a:pt x="106" y="85"/>
                  </a:moveTo>
                  <a:lnTo>
                    <a:pt x="106" y="85"/>
                  </a:lnTo>
                  <a:lnTo>
                    <a:pt x="106" y="85"/>
                  </a:lnTo>
                  <a:close/>
                  <a:moveTo>
                    <a:pt x="1" y="85"/>
                  </a:moveTo>
                  <a:lnTo>
                    <a:pt x="106" y="85"/>
                  </a:lnTo>
                  <a:lnTo>
                    <a:pt x="1" y="85"/>
                  </a:lnTo>
                  <a:close/>
                  <a:moveTo>
                    <a:pt x="1" y="85"/>
                  </a:moveTo>
                  <a:lnTo>
                    <a:pt x="1" y="85"/>
                  </a:lnTo>
                  <a:lnTo>
                    <a:pt x="1" y="85"/>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close/>
                </a:path>
              </a:pathLst>
            </a:custGeom>
            <a:solidFill>
              <a:srgbClr val="547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3" name="Google Shape;10663;p62"/>
            <p:cNvSpPr/>
            <p:nvPr/>
          </p:nvSpPr>
          <p:spPr>
            <a:xfrm flipH="1">
              <a:off x="6716338" y="3446569"/>
              <a:ext cx="62121" cy="40823"/>
            </a:xfrm>
            <a:custGeom>
              <a:avLst/>
              <a:gdLst/>
              <a:ahLst/>
              <a:cxnLst/>
              <a:rect l="l" t="t" r="r" b="b"/>
              <a:pathLst>
                <a:path w="2278" h="1497" extrusionOk="0">
                  <a:moveTo>
                    <a:pt x="1" y="0"/>
                  </a:moveTo>
                  <a:lnTo>
                    <a:pt x="1" y="0"/>
                  </a:lnTo>
                  <a:cubicBezTo>
                    <a:pt x="696" y="527"/>
                    <a:pt x="1497" y="1054"/>
                    <a:pt x="2277" y="1497"/>
                  </a:cubicBezTo>
                  <a:lnTo>
                    <a:pt x="2277" y="1497"/>
                  </a:lnTo>
                  <a:cubicBezTo>
                    <a:pt x="1497" y="1054"/>
                    <a:pt x="696" y="527"/>
                    <a:pt x="1" y="0"/>
                  </a:cubicBezTo>
                  <a:close/>
                </a:path>
              </a:pathLst>
            </a:custGeom>
            <a:solidFill>
              <a:srgbClr val="5D83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4" name="Google Shape;10664;p62"/>
            <p:cNvSpPr/>
            <p:nvPr/>
          </p:nvSpPr>
          <p:spPr>
            <a:xfrm flipH="1">
              <a:off x="6778432" y="3391374"/>
              <a:ext cx="59803" cy="55222"/>
            </a:xfrm>
            <a:custGeom>
              <a:avLst/>
              <a:gdLst/>
              <a:ahLst/>
              <a:cxnLst/>
              <a:rect l="l" t="t" r="r" b="b"/>
              <a:pathLst>
                <a:path w="2193" h="2025" extrusionOk="0">
                  <a:moveTo>
                    <a:pt x="1" y="1"/>
                  </a:moveTo>
                  <a:cubicBezTo>
                    <a:pt x="612" y="802"/>
                    <a:pt x="1392" y="1497"/>
                    <a:pt x="2193" y="2024"/>
                  </a:cubicBezTo>
                  <a:lnTo>
                    <a:pt x="2193" y="2024"/>
                  </a:lnTo>
                  <a:cubicBezTo>
                    <a:pt x="1392" y="1497"/>
                    <a:pt x="612" y="802"/>
                    <a:pt x="1" y="1"/>
                  </a:cubicBezTo>
                  <a:close/>
                </a:path>
              </a:pathLst>
            </a:custGeom>
            <a:solidFill>
              <a:srgbClr val="547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5" name="Google Shape;10665;p62"/>
            <p:cNvSpPr/>
            <p:nvPr/>
          </p:nvSpPr>
          <p:spPr>
            <a:xfrm flipH="1">
              <a:off x="6560600" y="3487365"/>
              <a:ext cx="155766" cy="57512"/>
            </a:xfrm>
            <a:custGeom>
              <a:avLst/>
              <a:gdLst/>
              <a:ahLst/>
              <a:cxnLst/>
              <a:rect l="l" t="t" r="r" b="b"/>
              <a:pathLst>
                <a:path w="5712" h="2109" extrusionOk="0">
                  <a:moveTo>
                    <a:pt x="5712" y="2108"/>
                  </a:moveTo>
                  <a:lnTo>
                    <a:pt x="5712" y="2108"/>
                  </a:lnTo>
                  <a:lnTo>
                    <a:pt x="5712" y="2108"/>
                  </a:lnTo>
                  <a:close/>
                  <a:moveTo>
                    <a:pt x="5627" y="2108"/>
                  </a:moveTo>
                  <a:lnTo>
                    <a:pt x="5627" y="2108"/>
                  </a:lnTo>
                  <a:lnTo>
                    <a:pt x="5627" y="2108"/>
                  </a:lnTo>
                  <a:close/>
                  <a:moveTo>
                    <a:pt x="0" y="1"/>
                  </a:moveTo>
                  <a:lnTo>
                    <a:pt x="0" y="1"/>
                  </a:lnTo>
                  <a:cubicBezTo>
                    <a:pt x="1749" y="886"/>
                    <a:pt x="3688" y="1581"/>
                    <a:pt x="5627" y="2108"/>
                  </a:cubicBezTo>
                  <a:cubicBezTo>
                    <a:pt x="3688" y="1581"/>
                    <a:pt x="1749" y="886"/>
                    <a:pt x="0" y="1"/>
                  </a:cubicBezTo>
                  <a:close/>
                </a:path>
              </a:pathLst>
            </a:custGeom>
            <a:solidFill>
              <a:srgbClr val="F4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6" name="Google Shape;10666;p62"/>
            <p:cNvSpPr/>
            <p:nvPr/>
          </p:nvSpPr>
          <p:spPr>
            <a:xfrm flipH="1">
              <a:off x="6275519" y="2737903"/>
              <a:ext cx="663288" cy="852378"/>
            </a:xfrm>
            <a:custGeom>
              <a:avLst/>
              <a:gdLst/>
              <a:ahLst/>
              <a:cxnLst/>
              <a:rect l="l" t="t" r="r" b="b"/>
              <a:pathLst>
                <a:path w="24323" h="31257" extrusionOk="0">
                  <a:moveTo>
                    <a:pt x="1476" y="0"/>
                  </a:moveTo>
                  <a:cubicBezTo>
                    <a:pt x="780" y="2361"/>
                    <a:pt x="1" y="6239"/>
                    <a:pt x="1" y="10538"/>
                  </a:cubicBezTo>
                  <a:cubicBezTo>
                    <a:pt x="1" y="14838"/>
                    <a:pt x="780" y="19411"/>
                    <a:pt x="3057" y="23100"/>
                  </a:cubicBezTo>
                  <a:lnTo>
                    <a:pt x="3057" y="23184"/>
                  </a:lnTo>
                  <a:lnTo>
                    <a:pt x="3162" y="23184"/>
                  </a:lnTo>
                  <a:lnTo>
                    <a:pt x="3162" y="23268"/>
                  </a:lnTo>
                  <a:cubicBezTo>
                    <a:pt x="3246" y="23268"/>
                    <a:pt x="3246" y="23353"/>
                    <a:pt x="3246" y="23353"/>
                  </a:cubicBezTo>
                  <a:lnTo>
                    <a:pt x="3246" y="23437"/>
                  </a:lnTo>
                  <a:lnTo>
                    <a:pt x="3331" y="23437"/>
                  </a:lnTo>
                  <a:lnTo>
                    <a:pt x="3331" y="23542"/>
                  </a:lnTo>
                  <a:lnTo>
                    <a:pt x="3415" y="23542"/>
                  </a:lnTo>
                  <a:lnTo>
                    <a:pt x="3415" y="23627"/>
                  </a:lnTo>
                  <a:lnTo>
                    <a:pt x="3415" y="23711"/>
                  </a:lnTo>
                  <a:lnTo>
                    <a:pt x="3499" y="23711"/>
                  </a:lnTo>
                  <a:lnTo>
                    <a:pt x="3499" y="23795"/>
                  </a:lnTo>
                  <a:lnTo>
                    <a:pt x="3584" y="23795"/>
                  </a:lnTo>
                  <a:lnTo>
                    <a:pt x="3584" y="23880"/>
                  </a:lnTo>
                  <a:cubicBezTo>
                    <a:pt x="3689" y="23880"/>
                    <a:pt x="3689" y="23964"/>
                    <a:pt x="3689" y="23964"/>
                  </a:cubicBezTo>
                  <a:cubicBezTo>
                    <a:pt x="4300" y="24765"/>
                    <a:pt x="5080" y="25460"/>
                    <a:pt x="5881" y="25987"/>
                  </a:cubicBezTo>
                  <a:cubicBezTo>
                    <a:pt x="6576" y="26514"/>
                    <a:pt x="7377" y="27041"/>
                    <a:pt x="8157" y="27484"/>
                  </a:cubicBezTo>
                  <a:cubicBezTo>
                    <a:pt x="9906" y="28369"/>
                    <a:pt x="11845" y="29064"/>
                    <a:pt x="13784" y="29591"/>
                  </a:cubicBezTo>
                  <a:lnTo>
                    <a:pt x="13869" y="29591"/>
                  </a:lnTo>
                  <a:cubicBezTo>
                    <a:pt x="17557" y="30645"/>
                    <a:pt x="21498" y="31088"/>
                    <a:pt x="24322" y="31256"/>
                  </a:cubicBezTo>
                  <a:cubicBezTo>
                    <a:pt x="22299" y="29591"/>
                    <a:pt x="20444" y="27842"/>
                    <a:pt x="18695" y="25903"/>
                  </a:cubicBezTo>
                  <a:cubicBezTo>
                    <a:pt x="15281" y="22130"/>
                    <a:pt x="11150" y="16060"/>
                    <a:pt x="11761" y="10623"/>
                  </a:cubicBezTo>
                  <a:lnTo>
                    <a:pt x="11318" y="10623"/>
                  </a:lnTo>
                  <a:cubicBezTo>
                    <a:pt x="10433" y="10623"/>
                    <a:pt x="9485" y="10454"/>
                    <a:pt x="8600" y="10011"/>
                  </a:cubicBezTo>
                  <a:cubicBezTo>
                    <a:pt x="6661" y="9042"/>
                    <a:pt x="5965" y="7904"/>
                    <a:pt x="5881" y="6850"/>
                  </a:cubicBezTo>
                  <a:cubicBezTo>
                    <a:pt x="5270" y="6155"/>
                    <a:pt x="5080" y="5438"/>
                    <a:pt x="5080" y="4827"/>
                  </a:cubicBezTo>
                  <a:cubicBezTo>
                    <a:pt x="5080" y="4658"/>
                    <a:pt x="5080" y="4468"/>
                    <a:pt x="5164" y="4300"/>
                  </a:cubicBezTo>
                  <a:cubicBezTo>
                    <a:pt x="4110" y="4131"/>
                    <a:pt x="2804" y="3415"/>
                    <a:pt x="1919" y="1054"/>
                  </a:cubicBezTo>
                  <a:cubicBezTo>
                    <a:pt x="1919" y="970"/>
                    <a:pt x="1834" y="780"/>
                    <a:pt x="1834" y="696"/>
                  </a:cubicBezTo>
                  <a:cubicBezTo>
                    <a:pt x="1666" y="527"/>
                    <a:pt x="1581" y="253"/>
                    <a:pt x="1476"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7" name="Google Shape;10667;p62"/>
            <p:cNvSpPr/>
            <p:nvPr/>
          </p:nvSpPr>
          <p:spPr>
            <a:xfrm flipH="1">
              <a:off x="5753653" y="3293884"/>
              <a:ext cx="385680" cy="328222"/>
            </a:xfrm>
            <a:custGeom>
              <a:avLst/>
              <a:gdLst/>
              <a:ahLst/>
              <a:cxnLst/>
              <a:rect l="l" t="t" r="r" b="b"/>
              <a:pathLst>
                <a:path w="14143" h="12036" extrusionOk="0">
                  <a:moveTo>
                    <a:pt x="4352" y="0"/>
                  </a:moveTo>
                  <a:cubicBezTo>
                    <a:pt x="3777" y="0"/>
                    <a:pt x="3067" y="74"/>
                    <a:pt x="2192" y="246"/>
                  </a:cubicBezTo>
                  <a:cubicBezTo>
                    <a:pt x="1665" y="330"/>
                    <a:pt x="0" y="10088"/>
                    <a:pt x="359" y="10426"/>
                  </a:cubicBezTo>
                  <a:cubicBezTo>
                    <a:pt x="646" y="10658"/>
                    <a:pt x="4553" y="12035"/>
                    <a:pt x="7694" y="12035"/>
                  </a:cubicBezTo>
                  <a:cubicBezTo>
                    <a:pt x="9394" y="12035"/>
                    <a:pt x="10869" y="11632"/>
                    <a:pt x="11424" y="10426"/>
                  </a:cubicBezTo>
                  <a:cubicBezTo>
                    <a:pt x="14143" y="4545"/>
                    <a:pt x="7461" y="2965"/>
                    <a:pt x="7040" y="2712"/>
                  </a:cubicBezTo>
                  <a:cubicBezTo>
                    <a:pt x="6593" y="2336"/>
                    <a:pt x="7589" y="0"/>
                    <a:pt x="4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8" name="Google Shape;10668;p62"/>
            <p:cNvSpPr/>
            <p:nvPr/>
          </p:nvSpPr>
          <p:spPr>
            <a:xfrm flipH="1">
              <a:off x="5830091" y="3293666"/>
              <a:ext cx="270737" cy="327649"/>
            </a:xfrm>
            <a:custGeom>
              <a:avLst/>
              <a:gdLst/>
              <a:ahLst/>
              <a:cxnLst/>
              <a:rect l="l" t="t" r="r" b="b"/>
              <a:pathLst>
                <a:path w="9928" h="12015" extrusionOk="0">
                  <a:moveTo>
                    <a:pt x="2361" y="1"/>
                  </a:moveTo>
                  <a:cubicBezTo>
                    <a:pt x="2193" y="1"/>
                    <a:pt x="2024" y="85"/>
                    <a:pt x="1940" y="85"/>
                  </a:cubicBezTo>
                  <a:cubicBezTo>
                    <a:pt x="1834" y="2003"/>
                    <a:pt x="527" y="8431"/>
                    <a:pt x="1" y="10876"/>
                  </a:cubicBezTo>
                  <a:cubicBezTo>
                    <a:pt x="1413" y="11319"/>
                    <a:pt x="4047" y="12014"/>
                    <a:pt x="6323" y="12014"/>
                  </a:cubicBezTo>
                  <a:cubicBezTo>
                    <a:pt x="7904" y="12014"/>
                    <a:pt x="9316" y="11677"/>
                    <a:pt x="9927" y="10623"/>
                  </a:cubicBezTo>
                  <a:cubicBezTo>
                    <a:pt x="8262" y="9907"/>
                    <a:pt x="6682" y="8958"/>
                    <a:pt x="5354" y="7546"/>
                  </a:cubicBezTo>
                  <a:cubicBezTo>
                    <a:pt x="3415" y="5439"/>
                    <a:pt x="2466" y="2804"/>
                    <a:pt x="23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9" name="Google Shape;10669;p62"/>
            <p:cNvSpPr/>
            <p:nvPr/>
          </p:nvSpPr>
          <p:spPr>
            <a:xfrm flipH="1">
              <a:off x="6038734" y="3253143"/>
              <a:ext cx="198880" cy="366318"/>
            </a:xfrm>
            <a:custGeom>
              <a:avLst/>
              <a:gdLst/>
              <a:ahLst/>
              <a:cxnLst/>
              <a:rect l="l" t="t" r="r" b="b"/>
              <a:pathLst>
                <a:path w="7293" h="13433" extrusionOk="0">
                  <a:moveTo>
                    <a:pt x="3657" y="1"/>
                  </a:moveTo>
                  <a:cubicBezTo>
                    <a:pt x="3414" y="1"/>
                    <a:pt x="3211" y="24"/>
                    <a:pt x="3078" y="75"/>
                  </a:cubicBezTo>
                  <a:cubicBezTo>
                    <a:pt x="2466" y="328"/>
                    <a:pt x="0" y="12552"/>
                    <a:pt x="443" y="12889"/>
                  </a:cubicBezTo>
                  <a:cubicBezTo>
                    <a:pt x="753" y="13140"/>
                    <a:pt x="2617" y="13433"/>
                    <a:pt x="3791" y="13433"/>
                  </a:cubicBezTo>
                  <a:cubicBezTo>
                    <a:pt x="4292" y="13433"/>
                    <a:pt x="4667" y="13380"/>
                    <a:pt x="4743" y="13247"/>
                  </a:cubicBezTo>
                  <a:cubicBezTo>
                    <a:pt x="5017" y="12889"/>
                    <a:pt x="7293" y="1824"/>
                    <a:pt x="6850" y="960"/>
                  </a:cubicBezTo>
                  <a:cubicBezTo>
                    <a:pt x="6576" y="445"/>
                    <a:pt x="4724" y="1"/>
                    <a:pt x="36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0" name="Google Shape;10670;p62"/>
            <p:cNvSpPr/>
            <p:nvPr/>
          </p:nvSpPr>
          <p:spPr>
            <a:xfrm flipH="1">
              <a:off x="6153677" y="3255161"/>
              <a:ext cx="9217" cy="19007"/>
            </a:xfrm>
            <a:custGeom>
              <a:avLst/>
              <a:gdLst/>
              <a:ahLst/>
              <a:cxnLst/>
              <a:rect l="l" t="t" r="r" b="b"/>
              <a:pathLst>
                <a:path w="338" h="697" extrusionOk="0">
                  <a:moveTo>
                    <a:pt x="338" y="1"/>
                  </a:moveTo>
                  <a:lnTo>
                    <a:pt x="338" y="1"/>
                  </a:lnTo>
                  <a:cubicBezTo>
                    <a:pt x="253" y="85"/>
                    <a:pt x="169" y="254"/>
                    <a:pt x="0" y="696"/>
                  </a:cubicBezTo>
                  <a:lnTo>
                    <a:pt x="0" y="696"/>
                  </a:lnTo>
                  <a:cubicBezTo>
                    <a:pt x="169" y="254"/>
                    <a:pt x="253" y="85"/>
                    <a:pt x="338" y="1"/>
                  </a:cubicBezTo>
                  <a:lnTo>
                    <a:pt x="338" y="1"/>
                  </a:lnTo>
                  <a:close/>
                  <a:moveTo>
                    <a:pt x="338" y="1"/>
                  </a:moveTo>
                  <a:lnTo>
                    <a:pt x="338" y="1"/>
                  </a:lnTo>
                  <a:close/>
                </a:path>
              </a:pathLst>
            </a:custGeom>
            <a:solidFill>
              <a:srgbClr val="C21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1" name="Google Shape;10671;p62"/>
            <p:cNvSpPr/>
            <p:nvPr/>
          </p:nvSpPr>
          <p:spPr>
            <a:xfrm flipH="1">
              <a:off x="6215743" y="3604626"/>
              <a:ext cx="9790" cy="5181"/>
            </a:xfrm>
            <a:custGeom>
              <a:avLst/>
              <a:gdLst/>
              <a:ahLst/>
              <a:cxnLst/>
              <a:rect l="l" t="t" r="r" b="b"/>
              <a:pathLst>
                <a:path w="359" h="190" extrusionOk="0">
                  <a:moveTo>
                    <a:pt x="358" y="190"/>
                  </a:moveTo>
                  <a:lnTo>
                    <a:pt x="358" y="190"/>
                  </a:lnTo>
                  <a:lnTo>
                    <a:pt x="358" y="190"/>
                  </a:lnTo>
                  <a:close/>
                  <a:moveTo>
                    <a:pt x="0" y="0"/>
                  </a:moveTo>
                  <a:cubicBezTo>
                    <a:pt x="84" y="84"/>
                    <a:pt x="190" y="84"/>
                    <a:pt x="358" y="190"/>
                  </a:cubicBezTo>
                  <a:cubicBezTo>
                    <a:pt x="190" y="84"/>
                    <a:pt x="84" y="84"/>
                    <a:pt x="0" y="0"/>
                  </a:cubicBezTo>
                  <a:close/>
                </a:path>
              </a:pathLst>
            </a:custGeom>
            <a:solidFill>
              <a:srgbClr val="F9A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2" name="Google Shape;10672;p62"/>
            <p:cNvSpPr/>
            <p:nvPr/>
          </p:nvSpPr>
          <p:spPr>
            <a:xfrm flipH="1">
              <a:off x="6103091" y="3252870"/>
              <a:ext cx="124760" cy="361546"/>
            </a:xfrm>
            <a:custGeom>
              <a:avLst/>
              <a:gdLst/>
              <a:ahLst/>
              <a:cxnLst/>
              <a:rect l="l" t="t" r="r" b="b"/>
              <a:pathLst>
                <a:path w="4575" h="13258" extrusionOk="0">
                  <a:moveTo>
                    <a:pt x="3331" y="0"/>
                  </a:moveTo>
                  <a:cubicBezTo>
                    <a:pt x="3078" y="0"/>
                    <a:pt x="2909" y="85"/>
                    <a:pt x="2720" y="85"/>
                  </a:cubicBezTo>
                  <a:cubicBezTo>
                    <a:pt x="2635" y="169"/>
                    <a:pt x="2551" y="338"/>
                    <a:pt x="2382" y="780"/>
                  </a:cubicBezTo>
                  <a:cubicBezTo>
                    <a:pt x="1666" y="2972"/>
                    <a:pt x="85" y="10454"/>
                    <a:pt x="1" y="12456"/>
                  </a:cubicBezTo>
                  <a:lnTo>
                    <a:pt x="1" y="12562"/>
                  </a:lnTo>
                  <a:cubicBezTo>
                    <a:pt x="1" y="12730"/>
                    <a:pt x="85" y="12899"/>
                    <a:pt x="85" y="12899"/>
                  </a:cubicBezTo>
                  <a:cubicBezTo>
                    <a:pt x="169" y="12983"/>
                    <a:pt x="275" y="12983"/>
                    <a:pt x="443" y="13089"/>
                  </a:cubicBezTo>
                  <a:cubicBezTo>
                    <a:pt x="696" y="13173"/>
                    <a:pt x="1223" y="13257"/>
                    <a:pt x="1750" y="13257"/>
                  </a:cubicBezTo>
                  <a:cubicBezTo>
                    <a:pt x="2467" y="8874"/>
                    <a:pt x="3436" y="4469"/>
                    <a:pt x="4574" y="169"/>
                  </a:cubicBezTo>
                  <a:cubicBezTo>
                    <a:pt x="4132" y="85"/>
                    <a:pt x="3689" y="0"/>
                    <a:pt x="33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3" name="Google Shape;10673;p62"/>
            <p:cNvSpPr/>
            <p:nvPr/>
          </p:nvSpPr>
          <p:spPr>
            <a:xfrm flipH="1">
              <a:off x="5861315" y="3398846"/>
              <a:ext cx="100408" cy="70057"/>
            </a:xfrm>
            <a:custGeom>
              <a:avLst/>
              <a:gdLst/>
              <a:ahLst/>
              <a:cxnLst/>
              <a:rect l="l" t="t" r="r" b="b"/>
              <a:pathLst>
                <a:path w="3682" h="2569" extrusionOk="0">
                  <a:moveTo>
                    <a:pt x="422" y="1"/>
                  </a:moveTo>
                  <a:cubicBezTo>
                    <a:pt x="0" y="1"/>
                    <a:pt x="0" y="781"/>
                    <a:pt x="422" y="781"/>
                  </a:cubicBezTo>
                  <a:cubicBezTo>
                    <a:pt x="1475" y="781"/>
                    <a:pt x="2445" y="1413"/>
                    <a:pt x="2887" y="2361"/>
                  </a:cubicBezTo>
                  <a:cubicBezTo>
                    <a:pt x="2943" y="2508"/>
                    <a:pt x="3059" y="2569"/>
                    <a:pt x="3179" y="2569"/>
                  </a:cubicBezTo>
                  <a:cubicBezTo>
                    <a:pt x="3422" y="2569"/>
                    <a:pt x="3682" y="2320"/>
                    <a:pt x="3499" y="2024"/>
                  </a:cubicBezTo>
                  <a:cubicBezTo>
                    <a:pt x="2972" y="781"/>
                    <a:pt x="1749" y="85"/>
                    <a:pt x="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4" name="Google Shape;10674;p62"/>
            <p:cNvSpPr/>
            <p:nvPr/>
          </p:nvSpPr>
          <p:spPr>
            <a:xfrm flipH="1">
              <a:off x="5842171" y="3479647"/>
              <a:ext cx="28743" cy="42187"/>
            </a:xfrm>
            <a:custGeom>
              <a:avLst/>
              <a:gdLst/>
              <a:ahLst/>
              <a:cxnLst/>
              <a:rect l="l" t="t" r="r" b="b"/>
              <a:pathLst>
                <a:path w="1054" h="1547" extrusionOk="0">
                  <a:moveTo>
                    <a:pt x="405" y="0"/>
                  </a:moveTo>
                  <a:cubicBezTo>
                    <a:pt x="358" y="0"/>
                    <a:pt x="308" y="10"/>
                    <a:pt x="253" y="31"/>
                  </a:cubicBezTo>
                  <a:cubicBezTo>
                    <a:pt x="84" y="31"/>
                    <a:pt x="0" y="284"/>
                    <a:pt x="0" y="452"/>
                  </a:cubicBezTo>
                  <a:cubicBezTo>
                    <a:pt x="84" y="726"/>
                    <a:pt x="169" y="979"/>
                    <a:pt x="253" y="1253"/>
                  </a:cubicBezTo>
                  <a:cubicBezTo>
                    <a:pt x="253" y="1440"/>
                    <a:pt x="403" y="1547"/>
                    <a:pt x="549" y="1547"/>
                  </a:cubicBezTo>
                  <a:cubicBezTo>
                    <a:pt x="601" y="1547"/>
                    <a:pt x="652" y="1533"/>
                    <a:pt x="696" y="1506"/>
                  </a:cubicBezTo>
                  <a:cubicBezTo>
                    <a:pt x="970" y="1506"/>
                    <a:pt x="1054" y="1253"/>
                    <a:pt x="970" y="1084"/>
                  </a:cubicBezTo>
                  <a:cubicBezTo>
                    <a:pt x="970" y="810"/>
                    <a:pt x="885" y="558"/>
                    <a:pt x="780" y="284"/>
                  </a:cubicBezTo>
                  <a:cubicBezTo>
                    <a:pt x="712" y="149"/>
                    <a:pt x="591" y="0"/>
                    <a:pt x="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5" name="Google Shape;10675;p62"/>
            <p:cNvSpPr/>
            <p:nvPr/>
          </p:nvSpPr>
          <p:spPr>
            <a:xfrm flipH="1">
              <a:off x="6281382" y="3241935"/>
              <a:ext cx="184127" cy="68584"/>
            </a:xfrm>
            <a:custGeom>
              <a:avLst/>
              <a:gdLst/>
              <a:ahLst/>
              <a:cxnLst/>
              <a:rect l="l" t="t" r="r" b="b"/>
              <a:pathLst>
                <a:path w="6752" h="2515" extrusionOk="0">
                  <a:moveTo>
                    <a:pt x="614" y="1"/>
                  </a:moveTo>
                  <a:cubicBezTo>
                    <a:pt x="150" y="1"/>
                    <a:pt x="0" y="770"/>
                    <a:pt x="559" y="1013"/>
                  </a:cubicBezTo>
                  <a:cubicBezTo>
                    <a:pt x="2309" y="1624"/>
                    <a:pt x="4058" y="2151"/>
                    <a:pt x="5913" y="2509"/>
                  </a:cubicBezTo>
                  <a:cubicBezTo>
                    <a:pt x="5938" y="2513"/>
                    <a:pt x="5963" y="2514"/>
                    <a:pt x="5987" y="2514"/>
                  </a:cubicBezTo>
                  <a:cubicBezTo>
                    <a:pt x="6543" y="2514"/>
                    <a:pt x="6751" y="1620"/>
                    <a:pt x="6166" y="1540"/>
                  </a:cubicBezTo>
                  <a:cubicBezTo>
                    <a:pt x="4332" y="1181"/>
                    <a:pt x="2562" y="654"/>
                    <a:pt x="812" y="43"/>
                  </a:cubicBezTo>
                  <a:cubicBezTo>
                    <a:pt x="741" y="14"/>
                    <a:pt x="675" y="1"/>
                    <a:pt x="6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6" name="Google Shape;10676;p62"/>
            <p:cNvSpPr/>
            <p:nvPr/>
          </p:nvSpPr>
          <p:spPr>
            <a:xfrm flipH="1">
              <a:off x="6192345" y="3293011"/>
              <a:ext cx="79438" cy="38778"/>
            </a:xfrm>
            <a:custGeom>
              <a:avLst/>
              <a:gdLst/>
              <a:ahLst/>
              <a:cxnLst/>
              <a:rect l="l" t="t" r="r" b="b"/>
              <a:pathLst>
                <a:path w="2913" h="1422" extrusionOk="0">
                  <a:moveTo>
                    <a:pt x="673" y="0"/>
                  </a:moveTo>
                  <a:cubicBezTo>
                    <a:pt x="162" y="0"/>
                    <a:pt x="1" y="820"/>
                    <a:pt x="558" y="973"/>
                  </a:cubicBezTo>
                  <a:cubicBezTo>
                    <a:pt x="1085" y="1163"/>
                    <a:pt x="1527" y="1247"/>
                    <a:pt x="2054" y="1416"/>
                  </a:cubicBezTo>
                  <a:cubicBezTo>
                    <a:pt x="2080" y="1419"/>
                    <a:pt x="2106" y="1421"/>
                    <a:pt x="2130" y="1421"/>
                  </a:cubicBezTo>
                  <a:cubicBezTo>
                    <a:pt x="2687" y="1421"/>
                    <a:pt x="2913" y="544"/>
                    <a:pt x="2307" y="362"/>
                  </a:cubicBezTo>
                  <a:cubicBezTo>
                    <a:pt x="1886" y="278"/>
                    <a:pt x="1359" y="194"/>
                    <a:pt x="832" y="25"/>
                  </a:cubicBezTo>
                  <a:cubicBezTo>
                    <a:pt x="776" y="8"/>
                    <a:pt x="723"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7" name="Google Shape;10677;p62"/>
            <p:cNvSpPr/>
            <p:nvPr/>
          </p:nvSpPr>
          <p:spPr>
            <a:xfrm flipH="1">
              <a:off x="6065158" y="3290803"/>
              <a:ext cx="52331" cy="165556"/>
            </a:xfrm>
            <a:custGeom>
              <a:avLst/>
              <a:gdLst/>
              <a:ahLst/>
              <a:cxnLst/>
              <a:rect l="l" t="t" r="r" b="b"/>
              <a:pathLst>
                <a:path w="1919" h="6071" extrusionOk="0">
                  <a:moveTo>
                    <a:pt x="1391" y="1"/>
                  </a:moveTo>
                  <a:cubicBezTo>
                    <a:pt x="1307" y="1"/>
                    <a:pt x="1138" y="106"/>
                    <a:pt x="1138" y="275"/>
                  </a:cubicBezTo>
                  <a:cubicBezTo>
                    <a:pt x="780" y="2024"/>
                    <a:pt x="443" y="3879"/>
                    <a:pt x="0" y="5628"/>
                  </a:cubicBezTo>
                  <a:cubicBezTo>
                    <a:pt x="0" y="5902"/>
                    <a:pt x="169" y="6070"/>
                    <a:pt x="443" y="6070"/>
                  </a:cubicBezTo>
                  <a:cubicBezTo>
                    <a:pt x="612" y="6070"/>
                    <a:pt x="696" y="5986"/>
                    <a:pt x="780" y="5796"/>
                  </a:cubicBezTo>
                  <a:cubicBezTo>
                    <a:pt x="1138" y="4047"/>
                    <a:pt x="1497" y="2298"/>
                    <a:pt x="1834" y="443"/>
                  </a:cubicBezTo>
                  <a:cubicBezTo>
                    <a:pt x="1918" y="190"/>
                    <a:pt x="1665" y="1"/>
                    <a:pt x="1391" y="1"/>
                  </a:cubicBezTo>
                  <a:close/>
                </a:path>
              </a:pathLst>
            </a:custGeom>
            <a:solidFill>
              <a:srgbClr val="F0ED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8" name="Google Shape;10678;p62"/>
            <p:cNvSpPr/>
            <p:nvPr/>
          </p:nvSpPr>
          <p:spPr>
            <a:xfrm flipH="1">
              <a:off x="6103091" y="3475284"/>
              <a:ext cx="24161" cy="57512"/>
            </a:xfrm>
            <a:custGeom>
              <a:avLst/>
              <a:gdLst/>
              <a:ahLst/>
              <a:cxnLst/>
              <a:rect l="l" t="t" r="r" b="b"/>
              <a:pathLst>
                <a:path w="886" h="2109" extrusionOk="0">
                  <a:moveTo>
                    <a:pt x="443" y="1"/>
                  </a:moveTo>
                  <a:cubicBezTo>
                    <a:pt x="274" y="1"/>
                    <a:pt x="84" y="191"/>
                    <a:pt x="84" y="359"/>
                  </a:cubicBezTo>
                  <a:cubicBezTo>
                    <a:pt x="0" y="802"/>
                    <a:pt x="0" y="1244"/>
                    <a:pt x="84" y="1771"/>
                  </a:cubicBezTo>
                  <a:cubicBezTo>
                    <a:pt x="84" y="1940"/>
                    <a:pt x="274" y="2109"/>
                    <a:pt x="443" y="2109"/>
                  </a:cubicBezTo>
                  <a:cubicBezTo>
                    <a:pt x="611" y="2109"/>
                    <a:pt x="801" y="1940"/>
                    <a:pt x="801" y="1771"/>
                  </a:cubicBezTo>
                  <a:cubicBezTo>
                    <a:pt x="801" y="1244"/>
                    <a:pt x="801" y="802"/>
                    <a:pt x="885" y="359"/>
                  </a:cubicBezTo>
                  <a:cubicBezTo>
                    <a:pt x="885" y="191"/>
                    <a:pt x="696" y="1"/>
                    <a:pt x="443" y="1"/>
                  </a:cubicBezTo>
                  <a:close/>
                </a:path>
              </a:pathLst>
            </a:custGeom>
            <a:solidFill>
              <a:srgbClr val="F0ED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9" name="Google Shape;10679;p62"/>
            <p:cNvSpPr/>
            <p:nvPr/>
          </p:nvSpPr>
          <p:spPr>
            <a:xfrm flipH="1">
              <a:off x="6742790" y="2213147"/>
              <a:ext cx="222441" cy="225332"/>
            </a:xfrm>
            <a:custGeom>
              <a:avLst/>
              <a:gdLst/>
              <a:ahLst/>
              <a:cxnLst/>
              <a:rect l="l" t="t" r="r" b="b"/>
              <a:pathLst>
                <a:path w="8157" h="8263" extrusionOk="0">
                  <a:moveTo>
                    <a:pt x="2972" y="1"/>
                  </a:moveTo>
                  <a:lnTo>
                    <a:pt x="0" y="1771"/>
                  </a:lnTo>
                  <a:cubicBezTo>
                    <a:pt x="0" y="1771"/>
                    <a:pt x="2361" y="6766"/>
                    <a:pt x="8157" y="8263"/>
                  </a:cubicBezTo>
                  <a:cubicBezTo>
                    <a:pt x="8157" y="8263"/>
                    <a:pt x="7988" y="3879"/>
                    <a:pt x="29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0" name="Google Shape;10680;p62"/>
            <p:cNvSpPr/>
            <p:nvPr/>
          </p:nvSpPr>
          <p:spPr>
            <a:xfrm flipH="1">
              <a:off x="6000228" y="1629214"/>
              <a:ext cx="213251" cy="246603"/>
            </a:xfrm>
            <a:custGeom>
              <a:avLst/>
              <a:gdLst/>
              <a:ahLst/>
              <a:cxnLst/>
              <a:rect l="l" t="t" r="r" b="b"/>
              <a:pathLst>
                <a:path w="7820" h="9043" extrusionOk="0">
                  <a:moveTo>
                    <a:pt x="3331" y="1"/>
                  </a:moveTo>
                  <a:cubicBezTo>
                    <a:pt x="1" y="5881"/>
                    <a:pt x="6935" y="9042"/>
                    <a:pt x="6935" y="9042"/>
                  </a:cubicBezTo>
                  <a:cubicBezTo>
                    <a:pt x="7820" y="3689"/>
                    <a:pt x="3331" y="1"/>
                    <a:pt x="33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1" name="Google Shape;10681;p62"/>
            <p:cNvSpPr/>
            <p:nvPr/>
          </p:nvSpPr>
          <p:spPr>
            <a:xfrm flipH="1">
              <a:off x="6137015" y="1435488"/>
              <a:ext cx="440520" cy="235149"/>
            </a:xfrm>
            <a:custGeom>
              <a:avLst/>
              <a:gdLst/>
              <a:ahLst/>
              <a:cxnLst/>
              <a:rect l="l" t="t" r="r" b="b"/>
              <a:pathLst>
                <a:path w="16154" h="8623" extrusionOk="0">
                  <a:moveTo>
                    <a:pt x="3698" y="1"/>
                  </a:moveTo>
                  <a:cubicBezTo>
                    <a:pt x="2888" y="1"/>
                    <a:pt x="1998" y="291"/>
                    <a:pt x="1232" y="1224"/>
                  </a:cubicBezTo>
                  <a:cubicBezTo>
                    <a:pt x="0" y="2803"/>
                    <a:pt x="5080" y="8622"/>
                    <a:pt x="10488" y="8622"/>
                  </a:cubicBezTo>
                  <a:cubicBezTo>
                    <a:pt x="11651" y="8622"/>
                    <a:pt x="12828" y="8353"/>
                    <a:pt x="13962" y="7716"/>
                  </a:cubicBezTo>
                  <a:cubicBezTo>
                    <a:pt x="13962" y="7716"/>
                    <a:pt x="16154" y="5166"/>
                    <a:pt x="14489" y="3142"/>
                  </a:cubicBezTo>
                  <a:cubicBezTo>
                    <a:pt x="13673" y="2235"/>
                    <a:pt x="12758" y="2029"/>
                    <a:pt x="12094" y="2029"/>
                  </a:cubicBezTo>
                  <a:cubicBezTo>
                    <a:pt x="11539" y="2029"/>
                    <a:pt x="11159" y="2173"/>
                    <a:pt x="11159" y="2173"/>
                  </a:cubicBezTo>
                  <a:cubicBezTo>
                    <a:pt x="11159" y="2173"/>
                    <a:pt x="10990" y="782"/>
                    <a:pt x="9304" y="255"/>
                  </a:cubicBezTo>
                  <a:cubicBezTo>
                    <a:pt x="8814" y="95"/>
                    <a:pt x="8385" y="32"/>
                    <a:pt x="8014" y="32"/>
                  </a:cubicBezTo>
                  <a:cubicBezTo>
                    <a:pt x="6727" y="32"/>
                    <a:pt x="6143" y="782"/>
                    <a:pt x="6143" y="782"/>
                  </a:cubicBezTo>
                  <a:cubicBezTo>
                    <a:pt x="6143" y="782"/>
                    <a:pt x="5028" y="1"/>
                    <a:pt x="36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2" name="Google Shape;10682;p62"/>
            <p:cNvSpPr/>
            <p:nvPr/>
          </p:nvSpPr>
          <p:spPr>
            <a:xfrm flipH="1">
              <a:off x="6827846" y="1930957"/>
              <a:ext cx="254647" cy="326204"/>
            </a:xfrm>
            <a:custGeom>
              <a:avLst/>
              <a:gdLst/>
              <a:ahLst/>
              <a:cxnLst/>
              <a:rect l="l" t="t" r="r" b="b"/>
              <a:pathLst>
                <a:path w="9338" h="11962" extrusionOk="0">
                  <a:moveTo>
                    <a:pt x="2704" y="1"/>
                  </a:moveTo>
                  <a:cubicBezTo>
                    <a:pt x="2579" y="1"/>
                    <a:pt x="2464" y="28"/>
                    <a:pt x="2361" y="85"/>
                  </a:cubicBezTo>
                  <a:cubicBezTo>
                    <a:pt x="1" y="1307"/>
                    <a:pt x="1139" y="4026"/>
                    <a:pt x="1139" y="4026"/>
                  </a:cubicBezTo>
                  <a:cubicBezTo>
                    <a:pt x="1139" y="4026"/>
                    <a:pt x="1" y="4553"/>
                    <a:pt x="253" y="6408"/>
                  </a:cubicBezTo>
                  <a:cubicBezTo>
                    <a:pt x="422" y="7904"/>
                    <a:pt x="1581" y="8241"/>
                    <a:pt x="1581" y="8241"/>
                  </a:cubicBezTo>
                  <a:cubicBezTo>
                    <a:pt x="1581" y="8241"/>
                    <a:pt x="696" y="9653"/>
                    <a:pt x="1834" y="11150"/>
                  </a:cubicBezTo>
                  <a:cubicBezTo>
                    <a:pt x="2327" y="11767"/>
                    <a:pt x="2973" y="11962"/>
                    <a:pt x="3591" y="11962"/>
                  </a:cubicBezTo>
                  <a:cubicBezTo>
                    <a:pt x="4639" y="11962"/>
                    <a:pt x="5607" y="11403"/>
                    <a:pt x="5607" y="11403"/>
                  </a:cubicBezTo>
                  <a:cubicBezTo>
                    <a:pt x="9337" y="7037"/>
                    <a:pt x="4717" y="1"/>
                    <a:pt x="27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3" name="Google Shape;10683;p62"/>
            <p:cNvSpPr/>
            <p:nvPr/>
          </p:nvSpPr>
          <p:spPr>
            <a:xfrm flipH="1">
              <a:off x="5554800" y="2412027"/>
              <a:ext cx="18980" cy="19553"/>
            </a:xfrm>
            <a:custGeom>
              <a:avLst/>
              <a:gdLst/>
              <a:ahLst/>
              <a:cxnLst/>
              <a:rect l="l" t="t" r="r" b="b"/>
              <a:pathLst>
                <a:path w="696" h="717" extrusionOk="0">
                  <a:moveTo>
                    <a:pt x="0" y="0"/>
                  </a:moveTo>
                  <a:cubicBezTo>
                    <a:pt x="169" y="190"/>
                    <a:pt x="338" y="443"/>
                    <a:pt x="527" y="717"/>
                  </a:cubicBezTo>
                  <a:cubicBezTo>
                    <a:pt x="612" y="717"/>
                    <a:pt x="612" y="717"/>
                    <a:pt x="696" y="611"/>
                  </a:cubicBezTo>
                  <a:cubicBezTo>
                    <a:pt x="422" y="443"/>
                    <a:pt x="253" y="190"/>
                    <a:pt x="0" y="0"/>
                  </a:cubicBezTo>
                  <a:close/>
                </a:path>
              </a:pathLst>
            </a:custGeom>
            <a:solidFill>
              <a:srgbClr val="181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4" name="Google Shape;10684;p62"/>
            <p:cNvSpPr/>
            <p:nvPr/>
          </p:nvSpPr>
          <p:spPr>
            <a:xfrm flipH="1">
              <a:off x="5559381" y="2397656"/>
              <a:ext cx="36242" cy="50586"/>
            </a:xfrm>
            <a:custGeom>
              <a:avLst/>
              <a:gdLst/>
              <a:ahLst/>
              <a:cxnLst/>
              <a:rect l="l" t="t" r="r" b="b"/>
              <a:pathLst>
                <a:path w="1329" h="1855" extrusionOk="0">
                  <a:moveTo>
                    <a:pt x="359" y="0"/>
                  </a:moveTo>
                  <a:cubicBezTo>
                    <a:pt x="274" y="274"/>
                    <a:pt x="85" y="611"/>
                    <a:pt x="0" y="885"/>
                  </a:cubicBezTo>
                  <a:cubicBezTo>
                    <a:pt x="85" y="1138"/>
                    <a:pt x="274" y="1412"/>
                    <a:pt x="443" y="1855"/>
                  </a:cubicBezTo>
                  <a:cubicBezTo>
                    <a:pt x="527" y="1771"/>
                    <a:pt x="886" y="1581"/>
                    <a:pt x="1328" y="1244"/>
                  </a:cubicBezTo>
                  <a:cubicBezTo>
                    <a:pt x="1139" y="970"/>
                    <a:pt x="970" y="717"/>
                    <a:pt x="801" y="527"/>
                  </a:cubicBezTo>
                  <a:cubicBezTo>
                    <a:pt x="612" y="359"/>
                    <a:pt x="527" y="190"/>
                    <a:pt x="359" y="0"/>
                  </a:cubicBezTo>
                  <a:close/>
                </a:path>
              </a:pathLst>
            </a:custGeom>
            <a:solidFill>
              <a:srgbClr val="C01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5" name="Google Shape;10685;p62"/>
            <p:cNvSpPr/>
            <p:nvPr/>
          </p:nvSpPr>
          <p:spPr>
            <a:xfrm flipH="1">
              <a:off x="5585833" y="2397656"/>
              <a:ext cx="9790" cy="24161"/>
            </a:xfrm>
            <a:custGeom>
              <a:avLst/>
              <a:gdLst/>
              <a:ahLst/>
              <a:cxnLst/>
              <a:rect l="l" t="t" r="r" b="b"/>
              <a:pathLst>
                <a:path w="359" h="886" extrusionOk="0">
                  <a:moveTo>
                    <a:pt x="359" y="0"/>
                  </a:moveTo>
                  <a:cubicBezTo>
                    <a:pt x="274" y="274"/>
                    <a:pt x="85" y="611"/>
                    <a:pt x="0" y="885"/>
                  </a:cubicBezTo>
                  <a:lnTo>
                    <a:pt x="0" y="885"/>
                  </a:lnTo>
                  <a:cubicBezTo>
                    <a:pt x="85" y="611"/>
                    <a:pt x="274" y="274"/>
                    <a:pt x="359" y="0"/>
                  </a:cubicBezTo>
                  <a:close/>
                </a:path>
              </a:pathLst>
            </a:custGeom>
            <a:solidFill>
              <a:srgbClr val="AF1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6" name="Google Shape;10686;p62"/>
            <p:cNvSpPr/>
            <p:nvPr/>
          </p:nvSpPr>
          <p:spPr>
            <a:xfrm flipH="1">
              <a:off x="5585833" y="2390756"/>
              <a:ext cx="21871" cy="31061"/>
            </a:xfrm>
            <a:custGeom>
              <a:avLst/>
              <a:gdLst/>
              <a:ahLst/>
              <a:cxnLst/>
              <a:rect l="l" t="t" r="r" b="b"/>
              <a:pathLst>
                <a:path w="802" h="1139" extrusionOk="0">
                  <a:moveTo>
                    <a:pt x="612" y="0"/>
                  </a:moveTo>
                  <a:cubicBezTo>
                    <a:pt x="275" y="253"/>
                    <a:pt x="1" y="338"/>
                    <a:pt x="1" y="338"/>
                  </a:cubicBezTo>
                  <a:cubicBezTo>
                    <a:pt x="1" y="338"/>
                    <a:pt x="191" y="612"/>
                    <a:pt x="443" y="1138"/>
                  </a:cubicBezTo>
                  <a:cubicBezTo>
                    <a:pt x="528" y="864"/>
                    <a:pt x="717" y="527"/>
                    <a:pt x="802" y="253"/>
                  </a:cubicBezTo>
                  <a:cubicBezTo>
                    <a:pt x="717" y="169"/>
                    <a:pt x="717" y="85"/>
                    <a:pt x="612" y="0"/>
                  </a:cubicBezTo>
                  <a:close/>
                </a:path>
              </a:pathLst>
            </a:custGeom>
            <a:solidFill>
              <a:srgbClr val="A81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7" name="Google Shape;10687;p62"/>
            <p:cNvSpPr/>
            <p:nvPr/>
          </p:nvSpPr>
          <p:spPr>
            <a:xfrm flipH="1">
              <a:off x="5501924" y="2457431"/>
              <a:ext cx="505804" cy="369018"/>
            </a:xfrm>
            <a:custGeom>
              <a:avLst/>
              <a:gdLst/>
              <a:ahLst/>
              <a:cxnLst/>
              <a:rect l="l" t="t" r="r" b="b"/>
              <a:pathLst>
                <a:path w="18548" h="13532" extrusionOk="0">
                  <a:moveTo>
                    <a:pt x="15639" y="0"/>
                  </a:moveTo>
                  <a:cubicBezTo>
                    <a:pt x="15913" y="801"/>
                    <a:pt x="16082" y="1686"/>
                    <a:pt x="16082" y="2635"/>
                  </a:cubicBezTo>
                  <a:cubicBezTo>
                    <a:pt x="16082" y="4405"/>
                    <a:pt x="15471" y="6597"/>
                    <a:pt x="13616" y="8705"/>
                  </a:cubicBezTo>
                  <a:cubicBezTo>
                    <a:pt x="11508" y="11065"/>
                    <a:pt x="8874" y="11782"/>
                    <a:pt x="6513" y="11782"/>
                  </a:cubicBezTo>
                  <a:cubicBezTo>
                    <a:pt x="3352" y="11782"/>
                    <a:pt x="718" y="10538"/>
                    <a:pt x="718" y="10538"/>
                  </a:cubicBezTo>
                  <a:cubicBezTo>
                    <a:pt x="718" y="10538"/>
                    <a:pt x="444" y="11171"/>
                    <a:pt x="1" y="12035"/>
                  </a:cubicBezTo>
                  <a:cubicBezTo>
                    <a:pt x="359" y="12562"/>
                    <a:pt x="633" y="13004"/>
                    <a:pt x="970" y="13531"/>
                  </a:cubicBezTo>
                  <a:cubicBezTo>
                    <a:pt x="1329" y="12751"/>
                    <a:pt x="1497" y="12309"/>
                    <a:pt x="1497" y="12309"/>
                  </a:cubicBezTo>
                  <a:cubicBezTo>
                    <a:pt x="1497" y="12309"/>
                    <a:pt x="4048" y="13531"/>
                    <a:pt x="7293" y="13531"/>
                  </a:cubicBezTo>
                  <a:cubicBezTo>
                    <a:pt x="9591" y="13531"/>
                    <a:pt x="12309" y="12836"/>
                    <a:pt x="14417" y="10454"/>
                  </a:cubicBezTo>
                  <a:cubicBezTo>
                    <a:pt x="18548" y="5796"/>
                    <a:pt x="16440" y="1328"/>
                    <a:pt x="15639" y="0"/>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8" name="Google Shape;10688;p62"/>
            <p:cNvSpPr/>
            <p:nvPr/>
          </p:nvSpPr>
          <p:spPr>
            <a:xfrm flipH="1">
              <a:off x="5981248" y="2785599"/>
              <a:ext cx="596040" cy="258656"/>
            </a:xfrm>
            <a:custGeom>
              <a:avLst/>
              <a:gdLst/>
              <a:ahLst/>
              <a:cxnLst/>
              <a:rect l="l" t="t" r="r" b="b"/>
              <a:pathLst>
                <a:path w="21857" h="9485" extrusionOk="0">
                  <a:moveTo>
                    <a:pt x="20887" y="1"/>
                  </a:moveTo>
                  <a:cubicBezTo>
                    <a:pt x="19665" y="2467"/>
                    <a:pt x="16777" y="7124"/>
                    <a:pt x="11761" y="7651"/>
                  </a:cubicBezTo>
                  <a:cubicBezTo>
                    <a:pt x="11234" y="7651"/>
                    <a:pt x="10707" y="7736"/>
                    <a:pt x="10180" y="7736"/>
                  </a:cubicBezTo>
                  <a:cubicBezTo>
                    <a:pt x="4743" y="7736"/>
                    <a:pt x="3689" y="4300"/>
                    <a:pt x="3689" y="4300"/>
                  </a:cubicBezTo>
                  <a:cubicBezTo>
                    <a:pt x="3689" y="4300"/>
                    <a:pt x="2192" y="5797"/>
                    <a:pt x="85" y="6597"/>
                  </a:cubicBezTo>
                  <a:cubicBezTo>
                    <a:pt x="0" y="7293"/>
                    <a:pt x="0" y="7904"/>
                    <a:pt x="85" y="8621"/>
                  </a:cubicBezTo>
                  <a:cubicBezTo>
                    <a:pt x="2635" y="7904"/>
                    <a:pt x="4469" y="6071"/>
                    <a:pt x="4469" y="6071"/>
                  </a:cubicBezTo>
                  <a:cubicBezTo>
                    <a:pt x="4469" y="6071"/>
                    <a:pt x="5522" y="9485"/>
                    <a:pt x="10981" y="9485"/>
                  </a:cubicBezTo>
                  <a:cubicBezTo>
                    <a:pt x="11508" y="9485"/>
                    <a:pt x="12035" y="9401"/>
                    <a:pt x="12562" y="9401"/>
                  </a:cubicBezTo>
                  <a:cubicBezTo>
                    <a:pt x="17725" y="8789"/>
                    <a:pt x="20718" y="3879"/>
                    <a:pt x="21856" y="1497"/>
                  </a:cubicBezTo>
                  <a:cubicBezTo>
                    <a:pt x="21519" y="970"/>
                    <a:pt x="21245" y="528"/>
                    <a:pt x="20887"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9" name="Google Shape;10689;p62"/>
            <p:cNvSpPr/>
            <p:nvPr/>
          </p:nvSpPr>
          <p:spPr>
            <a:xfrm flipH="1">
              <a:off x="6574971" y="2965499"/>
              <a:ext cx="43114" cy="62094"/>
            </a:xfrm>
            <a:custGeom>
              <a:avLst/>
              <a:gdLst/>
              <a:ahLst/>
              <a:cxnLst/>
              <a:rect l="l" t="t" r="r" b="b"/>
              <a:pathLst>
                <a:path w="1581" h="2277" extrusionOk="0">
                  <a:moveTo>
                    <a:pt x="1581" y="0"/>
                  </a:moveTo>
                  <a:lnTo>
                    <a:pt x="1581" y="0"/>
                  </a:lnTo>
                  <a:cubicBezTo>
                    <a:pt x="1222" y="169"/>
                    <a:pt x="885" y="253"/>
                    <a:pt x="443" y="338"/>
                  </a:cubicBezTo>
                  <a:cubicBezTo>
                    <a:pt x="253" y="970"/>
                    <a:pt x="84" y="1665"/>
                    <a:pt x="0" y="2277"/>
                  </a:cubicBezTo>
                  <a:cubicBezTo>
                    <a:pt x="527" y="2277"/>
                    <a:pt x="1138" y="2192"/>
                    <a:pt x="1581" y="2024"/>
                  </a:cubicBezTo>
                  <a:cubicBezTo>
                    <a:pt x="1496" y="1307"/>
                    <a:pt x="1496" y="696"/>
                    <a:pt x="1581" y="0"/>
                  </a:cubicBezTo>
                  <a:close/>
                </a:path>
              </a:pathLst>
            </a:custGeom>
            <a:solidFill>
              <a:srgbClr val="AF1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0" name="Google Shape;10690;p62"/>
            <p:cNvSpPr/>
            <p:nvPr/>
          </p:nvSpPr>
          <p:spPr>
            <a:xfrm flipH="1">
              <a:off x="6606004" y="2756856"/>
              <a:ext cx="282790" cy="270737"/>
            </a:xfrm>
            <a:custGeom>
              <a:avLst/>
              <a:gdLst/>
              <a:ahLst/>
              <a:cxnLst/>
              <a:rect l="l" t="t" r="r" b="b"/>
              <a:pathLst>
                <a:path w="10370" h="9928" extrusionOk="0">
                  <a:moveTo>
                    <a:pt x="0" y="1"/>
                  </a:moveTo>
                  <a:cubicBezTo>
                    <a:pt x="0" y="85"/>
                    <a:pt x="85" y="275"/>
                    <a:pt x="85" y="359"/>
                  </a:cubicBezTo>
                  <a:cubicBezTo>
                    <a:pt x="970" y="2720"/>
                    <a:pt x="2276" y="3436"/>
                    <a:pt x="3330" y="3605"/>
                  </a:cubicBezTo>
                  <a:cubicBezTo>
                    <a:pt x="3520" y="2467"/>
                    <a:pt x="4131" y="1582"/>
                    <a:pt x="4131" y="1582"/>
                  </a:cubicBezTo>
                  <a:lnTo>
                    <a:pt x="4131" y="1582"/>
                  </a:lnTo>
                  <a:cubicBezTo>
                    <a:pt x="4131" y="1582"/>
                    <a:pt x="3688" y="1856"/>
                    <a:pt x="2909" y="1856"/>
                  </a:cubicBezTo>
                  <a:cubicBezTo>
                    <a:pt x="2108" y="1856"/>
                    <a:pt x="885" y="1497"/>
                    <a:pt x="0" y="1"/>
                  </a:cubicBezTo>
                  <a:close/>
                  <a:moveTo>
                    <a:pt x="4047" y="6155"/>
                  </a:moveTo>
                  <a:lnTo>
                    <a:pt x="4047" y="6155"/>
                  </a:lnTo>
                  <a:cubicBezTo>
                    <a:pt x="4131" y="7209"/>
                    <a:pt x="4827" y="8347"/>
                    <a:pt x="6766" y="9316"/>
                  </a:cubicBezTo>
                  <a:cubicBezTo>
                    <a:pt x="7651" y="9759"/>
                    <a:pt x="8599" y="9928"/>
                    <a:pt x="9484" y="9928"/>
                  </a:cubicBezTo>
                  <a:lnTo>
                    <a:pt x="9927" y="9928"/>
                  </a:lnTo>
                  <a:cubicBezTo>
                    <a:pt x="10011" y="9316"/>
                    <a:pt x="10180" y="8621"/>
                    <a:pt x="10370" y="7989"/>
                  </a:cubicBezTo>
                  <a:lnTo>
                    <a:pt x="10370" y="7989"/>
                  </a:lnTo>
                  <a:cubicBezTo>
                    <a:pt x="9843" y="8178"/>
                    <a:pt x="9316" y="8178"/>
                    <a:pt x="8789" y="8178"/>
                  </a:cubicBezTo>
                  <a:cubicBezTo>
                    <a:pt x="7819" y="8178"/>
                    <a:pt x="6934" y="7989"/>
                    <a:pt x="5965" y="7567"/>
                  </a:cubicBezTo>
                  <a:cubicBezTo>
                    <a:pt x="5101" y="7125"/>
                    <a:pt x="4489" y="6682"/>
                    <a:pt x="4047" y="6155"/>
                  </a:cubicBezTo>
                  <a:close/>
                </a:path>
              </a:pathLst>
            </a:custGeom>
            <a:solidFill>
              <a:srgbClr val="A81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1" name="Google Shape;10691;p62"/>
            <p:cNvSpPr/>
            <p:nvPr/>
          </p:nvSpPr>
          <p:spPr>
            <a:xfrm flipH="1">
              <a:off x="6496897" y="1409091"/>
              <a:ext cx="849406" cy="819927"/>
            </a:xfrm>
            <a:custGeom>
              <a:avLst/>
              <a:gdLst/>
              <a:ahLst/>
              <a:cxnLst/>
              <a:rect l="l" t="t" r="r" b="b"/>
              <a:pathLst>
                <a:path w="31148" h="30067" extrusionOk="0">
                  <a:moveTo>
                    <a:pt x="13808" y="1"/>
                  </a:moveTo>
                  <a:cubicBezTo>
                    <a:pt x="11605" y="1"/>
                    <a:pt x="9771" y="228"/>
                    <a:pt x="8789" y="780"/>
                  </a:cubicBezTo>
                  <a:cubicBezTo>
                    <a:pt x="4743" y="3056"/>
                    <a:pt x="1" y="28011"/>
                    <a:pt x="1139" y="29486"/>
                  </a:cubicBezTo>
                  <a:cubicBezTo>
                    <a:pt x="1450" y="29865"/>
                    <a:pt x="1772" y="30066"/>
                    <a:pt x="2100" y="30066"/>
                  </a:cubicBezTo>
                  <a:cubicBezTo>
                    <a:pt x="2993" y="30066"/>
                    <a:pt x="3933" y="28571"/>
                    <a:pt x="4827" y="25102"/>
                  </a:cubicBezTo>
                  <a:cubicBezTo>
                    <a:pt x="5694" y="21853"/>
                    <a:pt x="7279" y="19589"/>
                    <a:pt x="10097" y="19589"/>
                  </a:cubicBezTo>
                  <a:cubicBezTo>
                    <a:pt x="11319" y="19589"/>
                    <a:pt x="12773" y="20015"/>
                    <a:pt x="14501" y="20971"/>
                  </a:cubicBezTo>
                  <a:cubicBezTo>
                    <a:pt x="14501" y="20971"/>
                    <a:pt x="27589" y="10791"/>
                    <a:pt x="30477" y="3668"/>
                  </a:cubicBezTo>
                  <a:cubicBezTo>
                    <a:pt x="31147" y="2215"/>
                    <a:pt x="20683" y="1"/>
                    <a:pt x="1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2" name="Google Shape;10692;p62"/>
            <p:cNvSpPr/>
            <p:nvPr/>
          </p:nvSpPr>
          <p:spPr>
            <a:xfrm flipH="1">
              <a:off x="6593923" y="1411381"/>
              <a:ext cx="725927" cy="780549"/>
            </a:xfrm>
            <a:custGeom>
              <a:avLst/>
              <a:gdLst/>
              <a:ahLst/>
              <a:cxnLst/>
              <a:rect l="l" t="t" r="r" b="b"/>
              <a:pathLst>
                <a:path w="26620" h="28623" extrusionOk="0">
                  <a:moveTo>
                    <a:pt x="14669" y="1"/>
                  </a:moveTo>
                  <a:cubicBezTo>
                    <a:pt x="11508" y="9485"/>
                    <a:pt x="7208" y="18611"/>
                    <a:pt x="696" y="26156"/>
                  </a:cubicBezTo>
                  <a:cubicBezTo>
                    <a:pt x="1328" y="26683"/>
                    <a:pt x="1328" y="27927"/>
                    <a:pt x="1328" y="27927"/>
                  </a:cubicBezTo>
                  <a:cubicBezTo>
                    <a:pt x="1328" y="27927"/>
                    <a:pt x="1855" y="25819"/>
                    <a:pt x="2803" y="25819"/>
                  </a:cubicBezTo>
                  <a:cubicBezTo>
                    <a:pt x="2993" y="25819"/>
                    <a:pt x="3077" y="25819"/>
                    <a:pt x="3246" y="25903"/>
                  </a:cubicBezTo>
                  <a:cubicBezTo>
                    <a:pt x="3330" y="25988"/>
                    <a:pt x="3520" y="26072"/>
                    <a:pt x="3604" y="26156"/>
                  </a:cubicBezTo>
                  <a:cubicBezTo>
                    <a:pt x="3688" y="25819"/>
                    <a:pt x="3773" y="25461"/>
                    <a:pt x="3857" y="25018"/>
                  </a:cubicBezTo>
                  <a:cubicBezTo>
                    <a:pt x="4658" y="21857"/>
                    <a:pt x="6239" y="19580"/>
                    <a:pt x="8957" y="19496"/>
                  </a:cubicBezTo>
                  <a:cubicBezTo>
                    <a:pt x="9042" y="19053"/>
                    <a:pt x="9316" y="18780"/>
                    <a:pt x="9653" y="18695"/>
                  </a:cubicBezTo>
                  <a:cubicBezTo>
                    <a:pt x="9316" y="18253"/>
                    <a:pt x="8957" y="17726"/>
                    <a:pt x="9231" y="17114"/>
                  </a:cubicBezTo>
                  <a:cubicBezTo>
                    <a:pt x="9126" y="16946"/>
                    <a:pt x="9126" y="16862"/>
                    <a:pt x="9126" y="16672"/>
                  </a:cubicBezTo>
                  <a:cubicBezTo>
                    <a:pt x="9126" y="16503"/>
                    <a:pt x="9126" y="16229"/>
                    <a:pt x="9316" y="16061"/>
                  </a:cubicBezTo>
                  <a:cubicBezTo>
                    <a:pt x="9653" y="15449"/>
                    <a:pt x="10285" y="15281"/>
                    <a:pt x="10812" y="15281"/>
                  </a:cubicBezTo>
                  <a:cubicBezTo>
                    <a:pt x="11149" y="15281"/>
                    <a:pt x="11508" y="15365"/>
                    <a:pt x="11676" y="15365"/>
                  </a:cubicBezTo>
                  <a:cubicBezTo>
                    <a:pt x="11592" y="15091"/>
                    <a:pt x="11508" y="14838"/>
                    <a:pt x="11508" y="14480"/>
                  </a:cubicBezTo>
                  <a:cubicBezTo>
                    <a:pt x="11423" y="13869"/>
                    <a:pt x="11339" y="13173"/>
                    <a:pt x="11676" y="12541"/>
                  </a:cubicBezTo>
                  <a:cubicBezTo>
                    <a:pt x="12203" y="11761"/>
                    <a:pt x="12730" y="11593"/>
                    <a:pt x="13257" y="11593"/>
                  </a:cubicBezTo>
                  <a:cubicBezTo>
                    <a:pt x="13868" y="11593"/>
                    <a:pt x="14395" y="11845"/>
                    <a:pt x="14395" y="11845"/>
                  </a:cubicBezTo>
                  <a:cubicBezTo>
                    <a:pt x="14395" y="11845"/>
                    <a:pt x="13700" y="9654"/>
                    <a:pt x="15112" y="8684"/>
                  </a:cubicBezTo>
                  <a:cubicBezTo>
                    <a:pt x="15554" y="8431"/>
                    <a:pt x="15976" y="8241"/>
                    <a:pt x="16334" y="8241"/>
                  </a:cubicBezTo>
                  <a:cubicBezTo>
                    <a:pt x="17135" y="8241"/>
                    <a:pt x="17746" y="8853"/>
                    <a:pt x="17746" y="8853"/>
                  </a:cubicBezTo>
                  <a:cubicBezTo>
                    <a:pt x="17746" y="8853"/>
                    <a:pt x="16945" y="6576"/>
                    <a:pt x="18273" y="5607"/>
                  </a:cubicBezTo>
                  <a:cubicBezTo>
                    <a:pt x="18716" y="5270"/>
                    <a:pt x="19137" y="5164"/>
                    <a:pt x="19664" y="5164"/>
                  </a:cubicBezTo>
                  <a:cubicBezTo>
                    <a:pt x="20718" y="5164"/>
                    <a:pt x="21687" y="5691"/>
                    <a:pt x="21687" y="5691"/>
                  </a:cubicBezTo>
                  <a:cubicBezTo>
                    <a:pt x="21687" y="5691"/>
                    <a:pt x="21076" y="3584"/>
                    <a:pt x="22573" y="2972"/>
                  </a:cubicBezTo>
                  <a:cubicBezTo>
                    <a:pt x="22741" y="2888"/>
                    <a:pt x="23015" y="2888"/>
                    <a:pt x="23268" y="2888"/>
                  </a:cubicBezTo>
                  <a:cubicBezTo>
                    <a:pt x="23985" y="2888"/>
                    <a:pt x="24680" y="3246"/>
                    <a:pt x="25123" y="3499"/>
                  </a:cubicBezTo>
                  <a:cubicBezTo>
                    <a:pt x="25291" y="3499"/>
                    <a:pt x="25460" y="3584"/>
                    <a:pt x="25565" y="3689"/>
                  </a:cubicBezTo>
                  <a:cubicBezTo>
                    <a:pt x="25650" y="3415"/>
                    <a:pt x="25987" y="2530"/>
                    <a:pt x="26619" y="1834"/>
                  </a:cubicBezTo>
                  <a:cubicBezTo>
                    <a:pt x="23626" y="949"/>
                    <a:pt x="18800" y="169"/>
                    <a:pt x="14669" y="1"/>
                  </a:cubicBezTo>
                  <a:close/>
                  <a:moveTo>
                    <a:pt x="0" y="28538"/>
                  </a:moveTo>
                  <a:lnTo>
                    <a:pt x="0" y="28622"/>
                  </a:lnTo>
                  <a:lnTo>
                    <a:pt x="169" y="28622"/>
                  </a:lnTo>
                  <a:cubicBezTo>
                    <a:pt x="169" y="28622"/>
                    <a:pt x="84" y="28622"/>
                    <a:pt x="0" y="28538"/>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3" name="Google Shape;10693;p62"/>
            <p:cNvSpPr/>
            <p:nvPr/>
          </p:nvSpPr>
          <p:spPr>
            <a:xfrm flipH="1">
              <a:off x="7171884" y="2114484"/>
              <a:ext cx="213579" cy="196835"/>
            </a:xfrm>
            <a:custGeom>
              <a:avLst/>
              <a:gdLst/>
              <a:ahLst/>
              <a:cxnLst/>
              <a:rect l="l" t="t" r="r" b="b"/>
              <a:pathLst>
                <a:path w="7832" h="7218" extrusionOk="0">
                  <a:moveTo>
                    <a:pt x="5249" y="1"/>
                  </a:moveTo>
                  <a:cubicBezTo>
                    <a:pt x="4278" y="1"/>
                    <a:pt x="3734" y="2144"/>
                    <a:pt x="3734" y="2144"/>
                  </a:cubicBezTo>
                  <a:cubicBezTo>
                    <a:pt x="3734" y="2144"/>
                    <a:pt x="3734" y="199"/>
                    <a:pt x="2611" y="199"/>
                  </a:cubicBezTo>
                  <a:cubicBezTo>
                    <a:pt x="2427" y="199"/>
                    <a:pt x="2213" y="251"/>
                    <a:pt x="1964" y="373"/>
                  </a:cubicBezTo>
                  <a:cubicBezTo>
                    <a:pt x="299" y="1174"/>
                    <a:pt x="2575" y="2839"/>
                    <a:pt x="2575" y="2839"/>
                  </a:cubicBezTo>
                  <a:cubicBezTo>
                    <a:pt x="2575" y="2839"/>
                    <a:pt x="2199" y="2773"/>
                    <a:pt x="1738" y="2773"/>
                  </a:cubicBezTo>
                  <a:cubicBezTo>
                    <a:pt x="1001" y="2773"/>
                    <a:pt x="46" y="2941"/>
                    <a:pt x="46" y="3809"/>
                  </a:cubicBezTo>
                  <a:cubicBezTo>
                    <a:pt x="0" y="4371"/>
                    <a:pt x="514" y="4531"/>
                    <a:pt x="1113" y="4531"/>
                  </a:cubicBezTo>
                  <a:cubicBezTo>
                    <a:pt x="1906" y="4531"/>
                    <a:pt x="2849" y="4251"/>
                    <a:pt x="2849" y="4251"/>
                  </a:cubicBezTo>
                  <a:lnTo>
                    <a:pt x="2849" y="4251"/>
                  </a:lnTo>
                  <a:cubicBezTo>
                    <a:pt x="2849" y="4251"/>
                    <a:pt x="299" y="6169"/>
                    <a:pt x="1795" y="7054"/>
                  </a:cubicBezTo>
                  <a:cubicBezTo>
                    <a:pt x="1988" y="7168"/>
                    <a:pt x="2164" y="7218"/>
                    <a:pt x="2326" y="7218"/>
                  </a:cubicBezTo>
                  <a:cubicBezTo>
                    <a:pt x="3418" y="7218"/>
                    <a:pt x="3818" y="4947"/>
                    <a:pt x="3818" y="4947"/>
                  </a:cubicBezTo>
                  <a:cubicBezTo>
                    <a:pt x="3818" y="4947"/>
                    <a:pt x="4057" y="6933"/>
                    <a:pt x="5138" y="6933"/>
                  </a:cubicBezTo>
                  <a:cubicBezTo>
                    <a:pt x="5342" y="6933"/>
                    <a:pt x="5575" y="6863"/>
                    <a:pt x="5842" y="6696"/>
                  </a:cubicBezTo>
                  <a:cubicBezTo>
                    <a:pt x="7507" y="5642"/>
                    <a:pt x="5209" y="4062"/>
                    <a:pt x="5209" y="4061"/>
                  </a:cubicBezTo>
                  <a:lnTo>
                    <a:pt x="5209" y="4061"/>
                  </a:lnTo>
                  <a:cubicBezTo>
                    <a:pt x="5209" y="4061"/>
                    <a:pt x="5523" y="4105"/>
                    <a:pt x="5930" y="4105"/>
                  </a:cubicBezTo>
                  <a:cubicBezTo>
                    <a:pt x="6684" y="4105"/>
                    <a:pt x="7759" y="3954"/>
                    <a:pt x="7759" y="3092"/>
                  </a:cubicBezTo>
                  <a:cubicBezTo>
                    <a:pt x="7832" y="2395"/>
                    <a:pt x="7469" y="2179"/>
                    <a:pt x="6991" y="2179"/>
                  </a:cubicBezTo>
                  <a:cubicBezTo>
                    <a:pt x="6211" y="2179"/>
                    <a:pt x="5125" y="2755"/>
                    <a:pt x="5125" y="2755"/>
                  </a:cubicBezTo>
                  <a:cubicBezTo>
                    <a:pt x="5125" y="2755"/>
                    <a:pt x="7064" y="900"/>
                    <a:pt x="5652" y="120"/>
                  </a:cubicBezTo>
                  <a:cubicBezTo>
                    <a:pt x="5510" y="37"/>
                    <a:pt x="5376" y="1"/>
                    <a:pt x="5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4" name="Google Shape;10694;p62"/>
            <p:cNvSpPr/>
            <p:nvPr/>
          </p:nvSpPr>
          <p:spPr>
            <a:xfrm flipH="1">
              <a:off x="7315242" y="2120047"/>
              <a:ext cx="16689" cy="4636"/>
            </a:xfrm>
            <a:custGeom>
              <a:avLst/>
              <a:gdLst/>
              <a:ahLst/>
              <a:cxnLst/>
              <a:rect l="l" t="t" r="r" b="b"/>
              <a:pathLst>
                <a:path w="612" h="170" extrusionOk="0">
                  <a:moveTo>
                    <a:pt x="612" y="1"/>
                  </a:moveTo>
                  <a:cubicBezTo>
                    <a:pt x="443" y="1"/>
                    <a:pt x="275" y="1"/>
                    <a:pt x="1" y="169"/>
                  </a:cubicBezTo>
                  <a:lnTo>
                    <a:pt x="1" y="169"/>
                  </a:lnTo>
                  <a:lnTo>
                    <a:pt x="1" y="169"/>
                  </a:lnTo>
                  <a:cubicBezTo>
                    <a:pt x="275" y="1"/>
                    <a:pt x="443" y="1"/>
                    <a:pt x="612" y="1"/>
                  </a:cubicBezTo>
                  <a:close/>
                </a:path>
              </a:pathLst>
            </a:custGeom>
            <a:solidFill>
              <a:srgbClr val="1A2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5" name="Google Shape;10695;p62"/>
            <p:cNvSpPr/>
            <p:nvPr/>
          </p:nvSpPr>
          <p:spPr>
            <a:xfrm flipH="1">
              <a:off x="7221543" y="2115438"/>
              <a:ext cx="79356" cy="57512"/>
            </a:xfrm>
            <a:custGeom>
              <a:avLst/>
              <a:gdLst/>
              <a:ahLst/>
              <a:cxnLst/>
              <a:rect l="l" t="t" r="r" b="b"/>
              <a:pathLst>
                <a:path w="2910" h="2109" extrusionOk="0">
                  <a:moveTo>
                    <a:pt x="2108" y="1"/>
                  </a:moveTo>
                  <a:cubicBezTo>
                    <a:pt x="1160" y="1"/>
                    <a:pt x="633" y="2109"/>
                    <a:pt x="633" y="2109"/>
                  </a:cubicBezTo>
                  <a:cubicBezTo>
                    <a:pt x="633" y="2109"/>
                    <a:pt x="633" y="865"/>
                    <a:pt x="1" y="338"/>
                  </a:cubicBezTo>
                  <a:lnTo>
                    <a:pt x="1" y="338"/>
                  </a:lnTo>
                  <a:cubicBezTo>
                    <a:pt x="633" y="865"/>
                    <a:pt x="633" y="2109"/>
                    <a:pt x="633" y="2109"/>
                  </a:cubicBezTo>
                  <a:cubicBezTo>
                    <a:pt x="633" y="2109"/>
                    <a:pt x="1160" y="1"/>
                    <a:pt x="2108" y="1"/>
                  </a:cubicBezTo>
                  <a:cubicBezTo>
                    <a:pt x="2298" y="1"/>
                    <a:pt x="2382" y="1"/>
                    <a:pt x="2551" y="85"/>
                  </a:cubicBezTo>
                  <a:cubicBezTo>
                    <a:pt x="2635" y="170"/>
                    <a:pt x="2825" y="254"/>
                    <a:pt x="2909" y="338"/>
                  </a:cubicBezTo>
                  <a:lnTo>
                    <a:pt x="2909" y="338"/>
                  </a:lnTo>
                  <a:cubicBezTo>
                    <a:pt x="2825" y="254"/>
                    <a:pt x="2635" y="170"/>
                    <a:pt x="2551" y="85"/>
                  </a:cubicBezTo>
                  <a:cubicBezTo>
                    <a:pt x="2382" y="1"/>
                    <a:pt x="2298" y="1"/>
                    <a:pt x="2108" y="1"/>
                  </a:cubicBezTo>
                  <a:close/>
                </a:path>
              </a:pathLst>
            </a:custGeom>
            <a:solidFill>
              <a:srgbClr val="B01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6" name="Google Shape;10696;p62"/>
            <p:cNvSpPr/>
            <p:nvPr/>
          </p:nvSpPr>
          <p:spPr>
            <a:xfrm flipH="1">
              <a:off x="7173847" y="2124656"/>
              <a:ext cx="158084" cy="86228"/>
            </a:xfrm>
            <a:custGeom>
              <a:avLst/>
              <a:gdLst/>
              <a:ahLst/>
              <a:cxnLst/>
              <a:rect l="l" t="t" r="r" b="b"/>
              <a:pathLst>
                <a:path w="5797" h="3162" extrusionOk="0">
                  <a:moveTo>
                    <a:pt x="5712" y="3162"/>
                  </a:moveTo>
                  <a:lnTo>
                    <a:pt x="5712" y="3162"/>
                  </a:lnTo>
                  <a:lnTo>
                    <a:pt x="5712" y="3162"/>
                  </a:lnTo>
                  <a:close/>
                  <a:moveTo>
                    <a:pt x="5712" y="3162"/>
                  </a:moveTo>
                  <a:lnTo>
                    <a:pt x="5712" y="3162"/>
                  </a:lnTo>
                  <a:lnTo>
                    <a:pt x="5712" y="3162"/>
                  </a:lnTo>
                  <a:close/>
                  <a:moveTo>
                    <a:pt x="5796" y="2719"/>
                  </a:moveTo>
                  <a:cubicBezTo>
                    <a:pt x="5796" y="2909"/>
                    <a:pt x="5796" y="2993"/>
                    <a:pt x="5712" y="3162"/>
                  </a:cubicBezTo>
                  <a:cubicBezTo>
                    <a:pt x="5796" y="2993"/>
                    <a:pt x="5796" y="2909"/>
                    <a:pt x="5796" y="2719"/>
                  </a:cubicBezTo>
                  <a:close/>
                  <a:moveTo>
                    <a:pt x="5796" y="2719"/>
                  </a:moveTo>
                  <a:lnTo>
                    <a:pt x="5796" y="2719"/>
                  </a:lnTo>
                  <a:lnTo>
                    <a:pt x="5796" y="2719"/>
                  </a:lnTo>
                  <a:close/>
                  <a:moveTo>
                    <a:pt x="5796" y="2719"/>
                  </a:moveTo>
                  <a:lnTo>
                    <a:pt x="5796" y="2719"/>
                  </a:lnTo>
                  <a:lnTo>
                    <a:pt x="5796" y="2719"/>
                  </a:lnTo>
                  <a:close/>
                  <a:moveTo>
                    <a:pt x="1" y="0"/>
                  </a:moveTo>
                  <a:lnTo>
                    <a:pt x="1" y="0"/>
                  </a:lnTo>
                  <a:lnTo>
                    <a:pt x="1" y="0"/>
                  </a:lnTo>
                  <a:close/>
                  <a:moveTo>
                    <a:pt x="1" y="0"/>
                  </a:moveTo>
                  <a:lnTo>
                    <a:pt x="1" y="0"/>
                  </a:lnTo>
                  <a:close/>
                </a:path>
              </a:pathLst>
            </a:custGeom>
            <a:solidFill>
              <a:srgbClr val="1A2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7" name="Google Shape;10697;p62"/>
            <p:cNvSpPr/>
            <p:nvPr/>
          </p:nvSpPr>
          <p:spPr>
            <a:xfrm flipH="1">
              <a:off x="7171557" y="2115438"/>
              <a:ext cx="177037" cy="109816"/>
            </a:xfrm>
            <a:custGeom>
              <a:avLst/>
              <a:gdLst/>
              <a:ahLst/>
              <a:cxnLst/>
              <a:rect l="l" t="t" r="r" b="b"/>
              <a:pathLst>
                <a:path w="6492" h="4027" extrusionOk="0">
                  <a:moveTo>
                    <a:pt x="3857" y="1"/>
                  </a:moveTo>
                  <a:cubicBezTo>
                    <a:pt x="2909" y="1"/>
                    <a:pt x="2382" y="2109"/>
                    <a:pt x="2382" y="2109"/>
                  </a:cubicBezTo>
                  <a:cubicBezTo>
                    <a:pt x="2382" y="2109"/>
                    <a:pt x="2382" y="865"/>
                    <a:pt x="1750" y="338"/>
                  </a:cubicBezTo>
                  <a:cubicBezTo>
                    <a:pt x="1665" y="170"/>
                    <a:pt x="1497" y="170"/>
                    <a:pt x="1223" y="170"/>
                  </a:cubicBezTo>
                  <a:cubicBezTo>
                    <a:pt x="1054" y="170"/>
                    <a:pt x="886" y="170"/>
                    <a:pt x="612" y="338"/>
                  </a:cubicBezTo>
                  <a:cubicBezTo>
                    <a:pt x="274" y="528"/>
                    <a:pt x="85" y="781"/>
                    <a:pt x="0" y="1055"/>
                  </a:cubicBezTo>
                  <a:cubicBezTo>
                    <a:pt x="696" y="1055"/>
                    <a:pt x="1223" y="1223"/>
                    <a:pt x="1581" y="1919"/>
                  </a:cubicBezTo>
                  <a:cubicBezTo>
                    <a:pt x="1855" y="2361"/>
                    <a:pt x="1939" y="2888"/>
                    <a:pt x="1855" y="3331"/>
                  </a:cubicBezTo>
                  <a:cubicBezTo>
                    <a:pt x="2277" y="3415"/>
                    <a:pt x="2635" y="3689"/>
                    <a:pt x="2909" y="3942"/>
                  </a:cubicBezTo>
                  <a:cubicBezTo>
                    <a:pt x="3077" y="3942"/>
                    <a:pt x="3246" y="3858"/>
                    <a:pt x="3436" y="3858"/>
                  </a:cubicBezTo>
                  <a:lnTo>
                    <a:pt x="3857" y="3858"/>
                  </a:lnTo>
                  <a:cubicBezTo>
                    <a:pt x="4300" y="3858"/>
                    <a:pt x="4742" y="3858"/>
                    <a:pt x="5101" y="4026"/>
                  </a:cubicBezTo>
                  <a:cubicBezTo>
                    <a:pt x="5543" y="3942"/>
                    <a:pt x="6070" y="3858"/>
                    <a:pt x="6323" y="3500"/>
                  </a:cubicBezTo>
                  <a:cubicBezTo>
                    <a:pt x="6407" y="3331"/>
                    <a:pt x="6407" y="3247"/>
                    <a:pt x="6407" y="3057"/>
                  </a:cubicBezTo>
                  <a:lnTo>
                    <a:pt x="6492" y="2973"/>
                  </a:lnTo>
                  <a:cubicBezTo>
                    <a:pt x="6492" y="2361"/>
                    <a:pt x="6070" y="2109"/>
                    <a:pt x="5628" y="2109"/>
                  </a:cubicBezTo>
                  <a:cubicBezTo>
                    <a:pt x="4827" y="2109"/>
                    <a:pt x="3773" y="2720"/>
                    <a:pt x="3773" y="2720"/>
                  </a:cubicBezTo>
                  <a:cubicBezTo>
                    <a:pt x="3773" y="2720"/>
                    <a:pt x="4827" y="1750"/>
                    <a:pt x="4827" y="865"/>
                  </a:cubicBezTo>
                  <a:cubicBezTo>
                    <a:pt x="4827" y="696"/>
                    <a:pt x="4742" y="528"/>
                    <a:pt x="4658" y="338"/>
                  </a:cubicBezTo>
                  <a:cubicBezTo>
                    <a:pt x="4574" y="254"/>
                    <a:pt x="4384" y="170"/>
                    <a:pt x="4300" y="85"/>
                  </a:cubicBezTo>
                  <a:cubicBezTo>
                    <a:pt x="4131" y="1"/>
                    <a:pt x="4047" y="1"/>
                    <a:pt x="3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8" name="Google Shape;10698;p62"/>
            <p:cNvSpPr/>
            <p:nvPr/>
          </p:nvSpPr>
          <p:spPr>
            <a:xfrm flipH="1">
              <a:off x="6002519" y="1539523"/>
              <a:ext cx="1015589" cy="883166"/>
            </a:xfrm>
            <a:custGeom>
              <a:avLst/>
              <a:gdLst/>
              <a:ahLst/>
              <a:cxnLst/>
              <a:rect l="l" t="t" r="r" b="b"/>
              <a:pathLst>
                <a:path w="37242" h="32386" extrusionOk="0">
                  <a:moveTo>
                    <a:pt x="18877" y="1"/>
                  </a:moveTo>
                  <a:cubicBezTo>
                    <a:pt x="15285" y="1"/>
                    <a:pt x="11264" y="1047"/>
                    <a:pt x="7651" y="4428"/>
                  </a:cubicBezTo>
                  <a:cubicBezTo>
                    <a:pt x="2993" y="8811"/>
                    <a:pt x="358" y="17073"/>
                    <a:pt x="3246" y="23228"/>
                  </a:cubicBezTo>
                  <a:cubicBezTo>
                    <a:pt x="3246" y="23228"/>
                    <a:pt x="0" y="23228"/>
                    <a:pt x="274" y="25504"/>
                  </a:cubicBezTo>
                  <a:cubicBezTo>
                    <a:pt x="367" y="26752"/>
                    <a:pt x="1334" y="27373"/>
                    <a:pt x="2331" y="27373"/>
                  </a:cubicBezTo>
                  <a:cubicBezTo>
                    <a:pt x="3152" y="27373"/>
                    <a:pt x="3994" y="26952"/>
                    <a:pt x="4384" y="26115"/>
                  </a:cubicBezTo>
                  <a:cubicBezTo>
                    <a:pt x="4384" y="26115"/>
                    <a:pt x="9126" y="31384"/>
                    <a:pt x="11423" y="32353"/>
                  </a:cubicBezTo>
                  <a:cubicBezTo>
                    <a:pt x="11479" y="32375"/>
                    <a:pt x="11547" y="32386"/>
                    <a:pt x="11627" y="32386"/>
                  </a:cubicBezTo>
                  <a:cubicBezTo>
                    <a:pt x="14811" y="32386"/>
                    <a:pt x="36721" y="15558"/>
                    <a:pt x="36968" y="14797"/>
                  </a:cubicBezTo>
                  <a:cubicBezTo>
                    <a:pt x="37242" y="13996"/>
                    <a:pt x="35050" y="7842"/>
                    <a:pt x="32752" y="5924"/>
                  </a:cubicBezTo>
                  <a:cubicBezTo>
                    <a:pt x="32752" y="5924"/>
                    <a:pt x="34691" y="3205"/>
                    <a:pt x="32752" y="1709"/>
                  </a:cubicBezTo>
                  <a:cubicBezTo>
                    <a:pt x="32325" y="1395"/>
                    <a:pt x="31924" y="1272"/>
                    <a:pt x="31557" y="1272"/>
                  </a:cubicBezTo>
                  <a:cubicBezTo>
                    <a:pt x="30276" y="1272"/>
                    <a:pt x="29422" y="2763"/>
                    <a:pt x="29422" y="2763"/>
                  </a:cubicBezTo>
                  <a:cubicBezTo>
                    <a:pt x="29422" y="2763"/>
                    <a:pt x="24714" y="1"/>
                    <a:pt x="18877" y="1"/>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9" name="Google Shape;10699;p62"/>
            <p:cNvSpPr/>
            <p:nvPr/>
          </p:nvSpPr>
          <p:spPr>
            <a:xfrm flipH="1">
              <a:off x="6929590" y="2126946"/>
              <a:ext cx="83937" cy="108071"/>
            </a:xfrm>
            <a:custGeom>
              <a:avLst/>
              <a:gdLst/>
              <a:ahLst/>
              <a:cxnLst/>
              <a:rect l="l" t="t" r="r" b="b"/>
              <a:pathLst>
                <a:path w="3078" h="3963" extrusionOk="0">
                  <a:moveTo>
                    <a:pt x="1" y="3878"/>
                  </a:moveTo>
                  <a:lnTo>
                    <a:pt x="106" y="3963"/>
                  </a:lnTo>
                  <a:lnTo>
                    <a:pt x="1" y="3878"/>
                  </a:lnTo>
                  <a:close/>
                  <a:moveTo>
                    <a:pt x="1" y="3794"/>
                  </a:moveTo>
                  <a:lnTo>
                    <a:pt x="1" y="3878"/>
                  </a:lnTo>
                  <a:lnTo>
                    <a:pt x="1" y="3794"/>
                  </a:lnTo>
                  <a:close/>
                  <a:moveTo>
                    <a:pt x="1" y="3794"/>
                  </a:moveTo>
                  <a:lnTo>
                    <a:pt x="1" y="3794"/>
                  </a:lnTo>
                  <a:lnTo>
                    <a:pt x="1" y="3794"/>
                  </a:lnTo>
                  <a:close/>
                  <a:moveTo>
                    <a:pt x="1" y="3794"/>
                  </a:moveTo>
                  <a:lnTo>
                    <a:pt x="1" y="3794"/>
                  </a:lnTo>
                  <a:lnTo>
                    <a:pt x="1" y="3794"/>
                  </a:lnTo>
                  <a:close/>
                  <a:moveTo>
                    <a:pt x="1" y="3689"/>
                  </a:moveTo>
                  <a:lnTo>
                    <a:pt x="1" y="3689"/>
                  </a:lnTo>
                  <a:lnTo>
                    <a:pt x="1" y="3689"/>
                  </a:lnTo>
                  <a:close/>
                  <a:moveTo>
                    <a:pt x="1" y="3689"/>
                  </a:moveTo>
                  <a:lnTo>
                    <a:pt x="1" y="3689"/>
                  </a:lnTo>
                  <a:lnTo>
                    <a:pt x="1" y="3689"/>
                  </a:lnTo>
                  <a:close/>
                  <a:moveTo>
                    <a:pt x="1" y="3689"/>
                  </a:moveTo>
                  <a:lnTo>
                    <a:pt x="1" y="3689"/>
                  </a:lnTo>
                  <a:lnTo>
                    <a:pt x="1" y="3689"/>
                  </a:lnTo>
                  <a:close/>
                  <a:moveTo>
                    <a:pt x="1" y="3689"/>
                  </a:moveTo>
                  <a:lnTo>
                    <a:pt x="1" y="3689"/>
                  </a:lnTo>
                  <a:lnTo>
                    <a:pt x="1" y="3689"/>
                  </a:lnTo>
                  <a:close/>
                  <a:moveTo>
                    <a:pt x="1" y="3604"/>
                  </a:moveTo>
                  <a:lnTo>
                    <a:pt x="1" y="3604"/>
                  </a:lnTo>
                  <a:lnTo>
                    <a:pt x="1" y="3604"/>
                  </a:lnTo>
                  <a:close/>
                  <a:moveTo>
                    <a:pt x="1" y="3520"/>
                  </a:moveTo>
                  <a:lnTo>
                    <a:pt x="1" y="3520"/>
                  </a:lnTo>
                  <a:lnTo>
                    <a:pt x="1" y="3520"/>
                  </a:lnTo>
                  <a:close/>
                  <a:moveTo>
                    <a:pt x="1" y="3520"/>
                  </a:moveTo>
                  <a:lnTo>
                    <a:pt x="1" y="3520"/>
                  </a:lnTo>
                  <a:lnTo>
                    <a:pt x="1" y="3520"/>
                  </a:lnTo>
                  <a:close/>
                  <a:moveTo>
                    <a:pt x="106" y="3520"/>
                  </a:moveTo>
                  <a:lnTo>
                    <a:pt x="1" y="3520"/>
                  </a:lnTo>
                  <a:lnTo>
                    <a:pt x="106" y="3520"/>
                  </a:lnTo>
                  <a:close/>
                  <a:moveTo>
                    <a:pt x="106" y="3520"/>
                  </a:moveTo>
                  <a:lnTo>
                    <a:pt x="106" y="3520"/>
                  </a:lnTo>
                  <a:lnTo>
                    <a:pt x="106" y="3520"/>
                  </a:lnTo>
                  <a:close/>
                  <a:moveTo>
                    <a:pt x="106" y="3520"/>
                  </a:moveTo>
                  <a:lnTo>
                    <a:pt x="106" y="3520"/>
                  </a:lnTo>
                  <a:lnTo>
                    <a:pt x="106" y="3520"/>
                  </a:lnTo>
                  <a:close/>
                  <a:moveTo>
                    <a:pt x="106" y="3520"/>
                  </a:moveTo>
                  <a:lnTo>
                    <a:pt x="106" y="3520"/>
                  </a:lnTo>
                  <a:lnTo>
                    <a:pt x="106" y="3520"/>
                  </a:lnTo>
                  <a:close/>
                  <a:moveTo>
                    <a:pt x="2467" y="190"/>
                  </a:moveTo>
                  <a:cubicBezTo>
                    <a:pt x="2635" y="633"/>
                    <a:pt x="2825" y="1160"/>
                    <a:pt x="3078" y="1687"/>
                  </a:cubicBezTo>
                  <a:lnTo>
                    <a:pt x="3078" y="1687"/>
                  </a:lnTo>
                  <a:cubicBezTo>
                    <a:pt x="2825" y="1160"/>
                    <a:pt x="2635" y="633"/>
                    <a:pt x="2467" y="190"/>
                  </a:cubicBezTo>
                  <a:close/>
                  <a:moveTo>
                    <a:pt x="2467" y="106"/>
                  </a:moveTo>
                  <a:lnTo>
                    <a:pt x="2467" y="190"/>
                  </a:lnTo>
                  <a:lnTo>
                    <a:pt x="2467" y="106"/>
                  </a:lnTo>
                  <a:close/>
                  <a:moveTo>
                    <a:pt x="2467" y="106"/>
                  </a:moveTo>
                  <a:lnTo>
                    <a:pt x="2467" y="106"/>
                  </a:lnTo>
                  <a:lnTo>
                    <a:pt x="2467" y="106"/>
                  </a:lnTo>
                  <a:close/>
                  <a:moveTo>
                    <a:pt x="2467" y="0"/>
                  </a:moveTo>
                  <a:lnTo>
                    <a:pt x="2467" y="106"/>
                  </a:lnTo>
                  <a:lnTo>
                    <a:pt x="2467" y="0"/>
                  </a:lnTo>
                  <a:close/>
                  <a:moveTo>
                    <a:pt x="2382" y="0"/>
                  </a:moveTo>
                  <a:lnTo>
                    <a:pt x="2382" y="0"/>
                  </a:lnTo>
                  <a:close/>
                </a:path>
              </a:pathLst>
            </a:custGeom>
            <a:solidFill>
              <a:srgbClr val="E5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0" name="Google Shape;10700;p62"/>
            <p:cNvSpPr/>
            <p:nvPr/>
          </p:nvSpPr>
          <p:spPr>
            <a:xfrm flipH="1">
              <a:off x="6311734" y="1866000"/>
              <a:ext cx="701793" cy="500650"/>
            </a:xfrm>
            <a:custGeom>
              <a:avLst/>
              <a:gdLst/>
              <a:ahLst/>
              <a:cxnLst/>
              <a:rect l="l" t="t" r="r" b="b"/>
              <a:pathLst>
                <a:path w="25735" h="18359" extrusionOk="0">
                  <a:moveTo>
                    <a:pt x="23374" y="8958"/>
                  </a:moveTo>
                  <a:cubicBezTo>
                    <a:pt x="23016" y="9317"/>
                    <a:pt x="22573" y="9569"/>
                    <a:pt x="22131" y="9759"/>
                  </a:cubicBezTo>
                  <a:cubicBezTo>
                    <a:pt x="22405" y="10623"/>
                    <a:pt x="22489" y="11424"/>
                    <a:pt x="22489" y="12309"/>
                  </a:cubicBezTo>
                  <a:cubicBezTo>
                    <a:pt x="23627" y="11508"/>
                    <a:pt x="24681" y="10813"/>
                    <a:pt x="25735" y="10096"/>
                  </a:cubicBezTo>
                  <a:cubicBezTo>
                    <a:pt x="24681" y="9843"/>
                    <a:pt x="23985" y="9401"/>
                    <a:pt x="23374" y="8958"/>
                  </a:cubicBezTo>
                  <a:close/>
                  <a:moveTo>
                    <a:pt x="7377" y="1"/>
                  </a:moveTo>
                  <a:cubicBezTo>
                    <a:pt x="7377" y="717"/>
                    <a:pt x="7293" y="1771"/>
                    <a:pt x="6598" y="2720"/>
                  </a:cubicBezTo>
                  <a:cubicBezTo>
                    <a:pt x="5375" y="4406"/>
                    <a:pt x="3352" y="4574"/>
                    <a:pt x="3352" y="4574"/>
                  </a:cubicBezTo>
                  <a:cubicBezTo>
                    <a:pt x="3268" y="5101"/>
                    <a:pt x="3078" y="6598"/>
                    <a:pt x="1940" y="6851"/>
                  </a:cubicBezTo>
                  <a:cubicBezTo>
                    <a:pt x="1940" y="7736"/>
                    <a:pt x="2108" y="8705"/>
                    <a:pt x="2382" y="9569"/>
                  </a:cubicBezTo>
                  <a:lnTo>
                    <a:pt x="2467" y="9569"/>
                  </a:lnTo>
                  <a:lnTo>
                    <a:pt x="2467" y="9675"/>
                  </a:lnTo>
                  <a:lnTo>
                    <a:pt x="2467" y="9759"/>
                  </a:lnTo>
                  <a:cubicBezTo>
                    <a:pt x="2635" y="10202"/>
                    <a:pt x="2825" y="10729"/>
                    <a:pt x="3078" y="11256"/>
                  </a:cubicBezTo>
                  <a:cubicBezTo>
                    <a:pt x="2909" y="11256"/>
                    <a:pt x="275" y="11256"/>
                    <a:pt x="106" y="13089"/>
                  </a:cubicBezTo>
                  <a:lnTo>
                    <a:pt x="1" y="13089"/>
                  </a:lnTo>
                  <a:lnTo>
                    <a:pt x="1" y="13173"/>
                  </a:lnTo>
                  <a:lnTo>
                    <a:pt x="1" y="13258"/>
                  </a:lnTo>
                  <a:lnTo>
                    <a:pt x="1" y="13363"/>
                  </a:lnTo>
                  <a:lnTo>
                    <a:pt x="1" y="13447"/>
                  </a:lnTo>
                  <a:lnTo>
                    <a:pt x="106" y="13532"/>
                  </a:lnTo>
                  <a:cubicBezTo>
                    <a:pt x="190" y="14754"/>
                    <a:pt x="1160" y="15471"/>
                    <a:pt x="2108" y="15471"/>
                  </a:cubicBezTo>
                  <a:cubicBezTo>
                    <a:pt x="2994" y="15471"/>
                    <a:pt x="3794" y="15028"/>
                    <a:pt x="4216" y="14143"/>
                  </a:cubicBezTo>
                  <a:cubicBezTo>
                    <a:pt x="4216" y="14143"/>
                    <a:pt x="6429" y="16525"/>
                    <a:pt x="8431" y="18358"/>
                  </a:cubicBezTo>
                  <a:cubicBezTo>
                    <a:pt x="9590" y="16693"/>
                    <a:pt x="10012" y="14417"/>
                    <a:pt x="10644" y="12204"/>
                  </a:cubicBezTo>
                  <a:lnTo>
                    <a:pt x="10644" y="12204"/>
                  </a:lnTo>
                  <a:cubicBezTo>
                    <a:pt x="9590" y="12836"/>
                    <a:pt x="8347" y="13173"/>
                    <a:pt x="7483" y="13173"/>
                  </a:cubicBezTo>
                  <a:cubicBezTo>
                    <a:pt x="6850" y="13173"/>
                    <a:pt x="6324" y="13005"/>
                    <a:pt x="6071" y="12562"/>
                  </a:cubicBezTo>
                  <a:cubicBezTo>
                    <a:pt x="4490" y="10096"/>
                    <a:pt x="9063" y="5987"/>
                    <a:pt x="12035" y="5987"/>
                  </a:cubicBezTo>
                  <a:cubicBezTo>
                    <a:pt x="12752" y="5987"/>
                    <a:pt x="13447" y="6239"/>
                    <a:pt x="13890" y="6851"/>
                  </a:cubicBezTo>
                  <a:cubicBezTo>
                    <a:pt x="14944" y="6155"/>
                    <a:pt x="16082" y="5797"/>
                    <a:pt x="17051" y="5797"/>
                  </a:cubicBezTo>
                  <a:cubicBezTo>
                    <a:pt x="17136" y="5460"/>
                    <a:pt x="17220" y="5186"/>
                    <a:pt x="17304" y="4933"/>
                  </a:cubicBezTo>
                  <a:cubicBezTo>
                    <a:pt x="13700" y="3963"/>
                    <a:pt x="10370" y="2298"/>
                    <a:pt x="7377" y="1"/>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1" name="Google Shape;10701;p62"/>
            <p:cNvSpPr/>
            <p:nvPr/>
          </p:nvSpPr>
          <p:spPr>
            <a:xfrm flipH="1">
              <a:off x="6359429" y="1444733"/>
              <a:ext cx="153476" cy="112680"/>
            </a:xfrm>
            <a:custGeom>
              <a:avLst/>
              <a:gdLst/>
              <a:ahLst/>
              <a:cxnLst/>
              <a:rect l="l" t="t" r="r" b="b"/>
              <a:pathLst>
                <a:path w="5628" h="4132" extrusionOk="0">
                  <a:moveTo>
                    <a:pt x="0" y="0"/>
                  </a:moveTo>
                  <a:lnTo>
                    <a:pt x="0" y="0"/>
                  </a:lnTo>
                  <a:cubicBezTo>
                    <a:pt x="1138" y="611"/>
                    <a:pt x="1496" y="1749"/>
                    <a:pt x="1496" y="1749"/>
                  </a:cubicBezTo>
                  <a:cubicBezTo>
                    <a:pt x="1665" y="1665"/>
                    <a:pt x="1939" y="1665"/>
                    <a:pt x="2192" y="1581"/>
                  </a:cubicBezTo>
                  <a:cubicBezTo>
                    <a:pt x="1855" y="1054"/>
                    <a:pt x="1243" y="169"/>
                    <a:pt x="0" y="0"/>
                  </a:cubicBezTo>
                  <a:close/>
                  <a:moveTo>
                    <a:pt x="3604" y="1939"/>
                  </a:moveTo>
                  <a:lnTo>
                    <a:pt x="3604" y="1939"/>
                  </a:lnTo>
                  <a:cubicBezTo>
                    <a:pt x="4131" y="2276"/>
                    <a:pt x="4489" y="2888"/>
                    <a:pt x="4489" y="3604"/>
                  </a:cubicBezTo>
                  <a:cubicBezTo>
                    <a:pt x="4489" y="3688"/>
                    <a:pt x="4489" y="3773"/>
                    <a:pt x="4405" y="3941"/>
                  </a:cubicBezTo>
                  <a:cubicBezTo>
                    <a:pt x="4742" y="4047"/>
                    <a:pt x="5185" y="4047"/>
                    <a:pt x="5459" y="4131"/>
                  </a:cubicBezTo>
                  <a:cubicBezTo>
                    <a:pt x="5627" y="2993"/>
                    <a:pt x="4742" y="2023"/>
                    <a:pt x="3604" y="1939"/>
                  </a:cubicBezTo>
                  <a:close/>
                </a:path>
              </a:pathLst>
            </a:custGeom>
            <a:solidFill>
              <a:srgbClr val="E4D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2" name="Google Shape;10702;p62"/>
            <p:cNvSpPr/>
            <p:nvPr/>
          </p:nvSpPr>
          <p:spPr>
            <a:xfrm flipH="1">
              <a:off x="6364037" y="1552204"/>
              <a:ext cx="462690" cy="313823"/>
            </a:xfrm>
            <a:custGeom>
              <a:avLst/>
              <a:gdLst/>
              <a:ahLst/>
              <a:cxnLst/>
              <a:rect l="l" t="t" r="r" b="b"/>
              <a:pathLst>
                <a:path w="16967" h="11508" extrusionOk="0">
                  <a:moveTo>
                    <a:pt x="15913" y="0"/>
                  </a:moveTo>
                  <a:cubicBezTo>
                    <a:pt x="15913" y="106"/>
                    <a:pt x="15913" y="274"/>
                    <a:pt x="15808" y="359"/>
                  </a:cubicBezTo>
                  <a:cubicBezTo>
                    <a:pt x="15386" y="1412"/>
                    <a:pt x="14417" y="1581"/>
                    <a:pt x="13890" y="1581"/>
                  </a:cubicBezTo>
                  <a:lnTo>
                    <a:pt x="13278" y="1581"/>
                  </a:lnTo>
                  <a:cubicBezTo>
                    <a:pt x="13278" y="1581"/>
                    <a:pt x="12751" y="3689"/>
                    <a:pt x="10981" y="4047"/>
                  </a:cubicBezTo>
                  <a:cubicBezTo>
                    <a:pt x="10539" y="4131"/>
                    <a:pt x="10201" y="4216"/>
                    <a:pt x="9843" y="4216"/>
                  </a:cubicBezTo>
                  <a:cubicBezTo>
                    <a:pt x="8705" y="4216"/>
                    <a:pt x="8094" y="3794"/>
                    <a:pt x="8094" y="3794"/>
                  </a:cubicBezTo>
                  <a:cubicBezTo>
                    <a:pt x="8094" y="3794"/>
                    <a:pt x="7735" y="6155"/>
                    <a:pt x="6323" y="6597"/>
                  </a:cubicBezTo>
                  <a:cubicBezTo>
                    <a:pt x="5986" y="6681"/>
                    <a:pt x="5628" y="6681"/>
                    <a:pt x="5375" y="6681"/>
                  </a:cubicBezTo>
                  <a:cubicBezTo>
                    <a:pt x="4490" y="6681"/>
                    <a:pt x="4047" y="6323"/>
                    <a:pt x="4047" y="6323"/>
                  </a:cubicBezTo>
                  <a:cubicBezTo>
                    <a:pt x="4047" y="6323"/>
                    <a:pt x="3878" y="7904"/>
                    <a:pt x="2740" y="8958"/>
                  </a:cubicBezTo>
                  <a:cubicBezTo>
                    <a:pt x="1581" y="9843"/>
                    <a:pt x="106" y="9927"/>
                    <a:pt x="0" y="10011"/>
                  </a:cubicBezTo>
                  <a:cubicBezTo>
                    <a:pt x="0" y="10117"/>
                    <a:pt x="190" y="10454"/>
                    <a:pt x="190" y="10897"/>
                  </a:cubicBezTo>
                  <a:cubicBezTo>
                    <a:pt x="190" y="11065"/>
                    <a:pt x="106" y="11171"/>
                    <a:pt x="106" y="11255"/>
                  </a:cubicBezTo>
                  <a:cubicBezTo>
                    <a:pt x="274" y="11339"/>
                    <a:pt x="359" y="11424"/>
                    <a:pt x="527" y="11508"/>
                  </a:cubicBezTo>
                  <a:cubicBezTo>
                    <a:pt x="527" y="11065"/>
                    <a:pt x="359" y="10812"/>
                    <a:pt x="359" y="10812"/>
                  </a:cubicBezTo>
                  <a:cubicBezTo>
                    <a:pt x="359" y="10812"/>
                    <a:pt x="1939" y="10728"/>
                    <a:pt x="3162" y="9674"/>
                  </a:cubicBezTo>
                  <a:cubicBezTo>
                    <a:pt x="4405" y="8705"/>
                    <a:pt x="4574" y="7040"/>
                    <a:pt x="4574" y="7040"/>
                  </a:cubicBezTo>
                  <a:cubicBezTo>
                    <a:pt x="4574" y="7040"/>
                    <a:pt x="5101" y="7377"/>
                    <a:pt x="5986" y="7377"/>
                  </a:cubicBezTo>
                  <a:cubicBezTo>
                    <a:pt x="6239" y="7377"/>
                    <a:pt x="6597" y="7377"/>
                    <a:pt x="6956" y="7208"/>
                  </a:cubicBezTo>
                  <a:cubicBezTo>
                    <a:pt x="8431" y="6850"/>
                    <a:pt x="8789" y="4405"/>
                    <a:pt x="8789" y="4405"/>
                  </a:cubicBezTo>
                  <a:cubicBezTo>
                    <a:pt x="8789" y="4405"/>
                    <a:pt x="9485" y="4742"/>
                    <a:pt x="10644" y="4742"/>
                  </a:cubicBezTo>
                  <a:cubicBezTo>
                    <a:pt x="10981" y="4742"/>
                    <a:pt x="11339" y="4742"/>
                    <a:pt x="11782" y="4658"/>
                  </a:cubicBezTo>
                  <a:cubicBezTo>
                    <a:pt x="13616" y="4321"/>
                    <a:pt x="14227" y="2024"/>
                    <a:pt x="14227" y="2024"/>
                  </a:cubicBezTo>
                  <a:cubicBezTo>
                    <a:pt x="14227" y="2024"/>
                    <a:pt x="14501" y="2108"/>
                    <a:pt x="14754" y="2108"/>
                  </a:cubicBezTo>
                  <a:cubicBezTo>
                    <a:pt x="15386" y="2108"/>
                    <a:pt x="16334" y="1855"/>
                    <a:pt x="16861" y="801"/>
                  </a:cubicBezTo>
                  <a:cubicBezTo>
                    <a:pt x="16967" y="633"/>
                    <a:pt x="16967" y="443"/>
                    <a:pt x="16967" y="190"/>
                  </a:cubicBezTo>
                  <a:cubicBezTo>
                    <a:pt x="16693" y="106"/>
                    <a:pt x="16250" y="106"/>
                    <a:pt x="15913" y="0"/>
                  </a:cubicBezTo>
                  <a:close/>
                </a:path>
              </a:pathLst>
            </a:custGeom>
            <a:solidFill>
              <a:srgbClr val="EB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3" name="Google Shape;10703;p62"/>
            <p:cNvSpPr/>
            <p:nvPr/>
          </p:nvSpPr>
          <p:spPr>
            <a:xfrm flipH="1">
              <a:off x="6622666" y="1506799"/>
              <a:ext cx="452927" cy="414422"/>
            </a:xfrm>
            <a:custGeom>
              <a:avLst/>
              <a:gdLst/>
              <a:ahLst/>
              <a:cxnLst/>
              <a:rect l="l" t="t" r="r" b="b"/>
              <a:pathLst>
                <a:path w="16609" h="15197" extrusionOk="0">
                  <a:moveTo>
                    <a:pt x="16166" y="0"/>
                  </a:moveTo>
                  <a:cubicBezTo>
                    <a:pt x="16419" y="190"/>
                    <a:pt x="16608" y="274"/>
                    <a:pt x="16608" y="274"/>
                  </a:cubicBezTo>
                  <a:lnTo>
                    <a:pt x="16608" y="190"/>
                  </a:lnTo>
                  <a:cubicBezTo>
                    <a:pt x="16503" y="85"/>
                    <a:pt x="16334" y="0"/>
                    <a:pt x="16166" y="0"/>
                  </a:cubicBezTo>
                  <a:close/>
                  <a:moveTo>
                    <a:pt x="2551" y="10981"/>
                  </a:moveTo>
                  <a:cubicBezTo>
                    <a:pt x="2551" y="11339"/>
                    <a:pt x="2635" y="11592"/>
                    <a:pt x="2719" y="11866"/>
                  </a:cubicBezTo>
                  <a:cubicBezTo>
                    <a:pt x="2909" y="11950"/>
                    <a:pt x="2993" y="11950"/>
                    <a:pt x="2993" y="11950"/>
                  </a:cubicBezTo>
                  <a:cubicBezTo>
                    <a:pt x="2993" y="11950"/>
                    <a:pt x="2719" y="11592"/>
                    <a:pt x="2551" y="10981"/>
                  </a:cubicBezTo>
                  <a:close/>
                  <a:moveTo>
                    <a:pt x="274" y="13615"/>
                  </a:moveTo>
                  <a:cubicBezTo>
                    <a:pt x="0" y="14227"/>
                    <a:pt x="359" y="14754"/>
                    <a:pt x="696" y="15196"/>
                  </a:cubicBezTo>
                  <a:cubicBezTo>
                    <a:pt x="1139" y="15028"/>
                    <a:pt x="1497" y="14943"/>
                    <a:pt x="1666" y="14943"/>
                  </a:cubicBezTo>
                  <a:cubicBezTo>
                    <a:pt x="1497" y="14838"/>
                    <a:pt x="527" y="14311"/>
                    <a:pt x="274" y="13615"/>
                  </a:cubicBezTo>
                  <a:close/>
                </a:path>
              </a:pathLst>
            </a:custGeom>
            <a:solidFill>
              <a:srgbClr val="B113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4" name="Google Shape;10704;p62"/>
            <p:cNvSpPr/>
            <p:nvPr/>
          </p:nvSpPr>
          <p:spPr>
            <a:xfrm flipH="1">
              <a:off x="7056614" y="1961990"/>
              <a:ext cx="21271" cy="40823"/>
            </a:xfrm>
            <a:custGeom>
              <a:avLst/>
              <a:gdLst/>
              <a:ahLst/>
              <a:cxnLst/>
              <a:rect l="l" t="t" r="r" b="b"/>
              <a:pathLst>
                <a:path w="780" h="1497" extrusionOk="0">
                  <a:moveTo>
                    <a:pt x="169" y="1"/>
                  </a:moveTo>
                  <a:cubicBezTo>
                    <a:pt x="84" y="169"/>
                    <a:pt x="0" y="443"/>
                    <a:pt x="84" y="696"/>
                  </a:cubicBezTo>
                  <a:cubicBezTo>
                    <a:pt x="169" y="1139"/>
                    <a:pt x="358" y="1413"/>
                    <a:pt x="696" y="1497"/>
                  </a:cubicBezTo>
                  <a:cubicBezTo>
                    <a:pt x="696" y="1139"/>
                    <a:pt x="696" y="780"/>
                    <a:pt x="780" y="443"/>
                  </a:cubicBezTo>
                  <a:cubicBezTo>
                    <a:pt x="527" y="443"/>
                    <a:pt x="358" y="254"/>
                    <a:pt x="169" y="1"/>
                  </a:cubicBezTo>
                  <a:close/>
                </a:path>
              </a:pathLst>
            </a:custGeom>
            <a:solidFill>
              <a:srgbClr val="1922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5" name="Google Shape;10705;p62"/>
            <p:cNvSpPr/>
            <p:nvPr/>
          </p:nvSpPr>
          <p:spPr>
            <a:xfrm flipH="1">
              <a:off x="6960623" y="1971753"/>
              <a:ext cx="98308" cy="81074"/>
            </a:xfrm>
            <a:custGeom>
              <a:avLst/>
              <a:gdLst/>
              <a:ahLst/>
              <a:cxnLst/>
              <a:rect l="l" t="t" r="r" b="b"/>
              <a:pathLst>
                <a:path w="3605" h="2973" extrusionOk="0">
                  <a:moveTo>
                    <a:pt x="1055" y="1"/>
                  </a:moveTo>
                  <a:cubicBezTo>
                    <a:pt x="1055" y="1"/>
                    <a:pt x="717" y="85"/>
                    <a:pt x="359" y="85"/>
                  </a:cubicBezTo>
                  <a:lnTo>
                    <a:pt x="85" y="85"/>
                  </a:lnTo>
                  <a:cubicBezTo>
                    <a:pt x="1" y="422"/>
                    <a:pt x="1" y="781"/>
                    <a:pt x="1" y="1139"/>
                  </a:cubicBezTo>
                  <a:lnTo>
                    <a:pt x="359" y="1139"/>
                  </a:lnTo>
                  <a:cubicBezTo>
                    <a:pt x="802" y="1139"/>
                    <a:pt x="1139" y="1055"/>
                    <a:pt x="1139" y="1055"/>
                  </a:cubicBezTo>
                  <a:cubicBezTo>
                    <a:pt x="1139" y="1055"/>
                    <a:pt x="1497" y="2888"/>
                    <a:pt x="2994" y="2973"/>
                  </a:cubicBezTo>
                  <a:lnTo>
                    <a:pt x="3605" y="2973"/>
                  </a:lnTo>
                  <a:cubicBezTo>
                    <a:pt x="3520" y="2635"/>
                    <a:pt x="3520" y="2193"/>
                    <a:pt x="3520" y="1835"/>
                  </a:cubicBezTo>
                  <a:cubicBezTo>
                    <a:pt x="3352" y="1835"/>
                    <a:pt x="3162" y="1919"/>
                    <a:pt x="2994" y="1919"/>
                  </a:cubicBezTo>
                  <a:lnTo>
                    <a:pt x="2825" y="1919"/>
                  </a:lnTo>
                  <a:cubicBezTo>
                    <a:pt x="1413" y="1750"/>
                    <a:pt x="1055" y="1"/>
                    <a:pt x="1055" y="1"/>
                  </a:cubicBezTo>
                  <a:close/>
                </a:path>
              </a:pathLst>
            </a:custGeom>
            <a:solidFill>
              <a:srgbClr val="E4D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6" name="Google Shape;10706;p62"/>
            <p:cNvSpPr/>
            <p:nvPr/>
          </p:nvSpPr>
          <p:spPr>
            <a:xfrm flipH="1">
              <a:off x="6960623" y="2021766"/>
              <a:ext cx="2318" cy="31061"/>
            </a:xfrm>
            <a:custGeom>
              <a:avLst/>
              <a:gdLst/>
              <a:ahLst/>
              <a:cxnLst/>
              <a:rect l="l" t="t" r="r" b="b"/>
              <a:pathLst>
                <a:path w="85" h="1139" extrusionOk="0">
                  <a:moveTo>
                    <a:pt x="0" y="1"/>
                  </a:moveTo>
                  <a:lnTo>
                    <a:pt x="0" y="1"/>
                  </a:lnTo>
                  <a:cubicBezTo>
                    <a:pt x="0" y="359"/>
                    <a:pt x="0" y="801"/>
                    <a:pt x="85" y="1139"/>
                  </a:cubicBezTo>
                  <a:lnTo>
                    <a:pt x="85" y="1139"/>
                  </a:lnTo>
                  <a:cubicBezTo>
                    <a:pt x="0" y="801"/>
                    <a:pt x="0" y="359"/>
                    <a:pt x="0" y="1"/>
                  </a:cubicBezTo>
                  <a:close/>
                </a:path>
              </a:pathLst>
            </a:custGeom>
            <a:solidFill>
              <a:srgbClr val="EB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7" name="Google Shape;10707;p62"/>
            <p:cNvSpPr/>
            <p:nvPr/>
          </p:nvSpPr>
          <p:spPr>
            <a:xfrm flipH="1">
              <a:off x="6812329" y="1859100"/>
              <a:ext cx="150612" cy="193726"/>
            </a:xfrm>
            <a:custGeom>
              <a:avLst/>
              <a:gdLst/>
              <a:ahLst/>
              <a:cxnLst/>
              <a:rect l="l" t="t" r="r" b="b"/>
              <a:pathLst>
                <a:path w="5523" h="7104" extrusionOk="0">
                  <a:moveTo>
                    <a:pt x="5101" y="1"/>
                  </a:moveTo>
                  <a:cubicBezTo>
                    <a:pt x="5101" y="612"/>
                    <a:pt x="4911" y="1308"/>
                    <a:pt x="4384" y="2024"/>
                  </a:cubicBezTo>
                  <a:cubicBezTo>
                    <a:pt x="3246" y="3605"/>
                    <a:pt x="1223" y="3774"/>
                    <a:pt x="1223" y="3774"/>
                  </a:cubicBezTo>
                  <a:cubicBezTo>
                    <a:pt x="1223" y="4301"/>
                    <a:pt x="1054" y="5607"/>
                    <a:pt x="0" y="5966"/>
                  </a:cubicBezTo>
                  <a:cubicBezTo>
                    <a:pt x="0" y="6324"/>
                    <a:pt x="0" y="6766"/>
                    <a:pt x="85" y="7104"/>
                  </a:cubicBezTo>
                  <a:cubicBezTo>
                    <a:pt x="1223" y="6851"/>
                    <a:pt x="1413" y="5354"/>
                    <a:pt x="1497" y="4827"/>
                  </a:cubicBezTo>
                  <a:cubicBezTo>
                    <a:pt x="1497" y="4827"/>
                    <a:pt x="3520" y="4659"/>
                    <a:pt x="4743" y="2973"/>
                  </a:cubicBezTo>
                  <a:cubicBezTo>
                    <a:pt x="5438" y="2024"/>
                    <a:pt x="5522" y="970"/>
                    <a:pt x="5522" y="254"/>
                  </a:cubicBezTo>
                  <a:cubicBezTo>
                    <a:pt x="5354" y="170"/>
                    <a:pt x="5269" y="85"/>
                    <a:pt x="5101" y="1"/>
                  </a:cubicBezTo>
                  <a:close/>
                </a:path>
              </a:pathLst>
            </a:custGeom>
            <a:solidFill>
              <a:srgbClr val="E8A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8" name="Google Shape;10708;p62"/>
            <p:cNvSpPr/>
            <p:nvPr/>
          </p:nvSpPr>
          <p:spPr>
            <a:xfrm flipH="1">
              <a:off x="6379527" y="1437206"/>
              <a:ext cx="708147" cy="584887"/>
            </a:xfrm>
            <a:custGeom>
              <a:avLst/>
              <a:gdLst/>
              <a:ahLst/>
              <a:cxnLst/>
              <a:rect l="l" t="t" r="r" b="b"/>
              <a:pathLst>
                <a:path w="25968" h="21448" extrusionOk="0">
                  <a:moveTo>
                    <a:pt x="19853" y="0"/>
                  </a:moveTo>
                  <a:cubicBezTo>
                    <a:pt x="17891" y="0"/>
                    <a:pt x="17051" y="2826"/>
                    <a:pt x="17051" y="2826"/>
                  </a:cubicBezTo>
                  <a:cubicBezTo>
                    <a:pt x="17051" y="2826"/>
                    <a:pt x="15951" y="1902"/>
                    <a:pt x="14766" y="1902"/>
                  </a:cubicBezTo>
                  <a:cubicBezTo>
                    <a:pt x="14531" y="1902"/>
                    <a:pt x="14292" y="1938"/>
                    <a:pt x="14059" y="2025"/>
                  </a:cubicBezTo>
                  <a:cubicBezTo>
                    <a:pt x="12562" y="2637"/>
                    <a:pt x="13173" y="4744"/>
                    <a:pt x="13173" y="4744"/>
                  </a:cubicBezTo>
                  <a:cubicBezTo>
                    <a:pt x="13173" y="4744"/>
                    <a:pt x="12189" y="4212"/>
                    <a:pt x="11148" y="4212"/>
                  </a:cubicBezTo>
                  <a:cubicBezTo>
                    <a:pt x="10666" y="4212"/>
                    <a:pt x="10173" y="4326"/>
                    <a:pt x="9759" y="4660"/>
                  </a:cubicBezTo>
                  <a:cubicBezTo>
                    <a:pt x="8431" y="5629"/>
                    <a:pt x="9232" y="7906"/>
                    <a:pt x="9232" y="7906"/>
                  </a:cubicBezTo>
                  <a:cubicBezTo>
                    <a:pt x="9232" y="7906"/>
                    <a:pt x="8672" y="7346"/>
                    <a:pt x="7822" y="7346"/>
                  </a:cubicBezTo>
                  <a:cubicBezTo>
                    <a:pt x="7460" y="7346"/>
                    <a:pt x="7045" y="7447"/>
                    <a:pt x="6598" y="7737"/>
                  </a:cubicBezTo>
                  <a:cubicBezTo>
                    <a:pt x="5186" y="8707"/>
                    <a:pt x="5881" y="10898"/>
                    <a:pt x="5881" y="10898"/>
                  </a:cubicBezTo>
                  <a:cubicBezTo>
                    <a:pt x="5881" y="10898"/>
                    <a:pt x="5384" y="10584"/>
                    <a:pt x="4761" y="10584"/>
                  </a:cubicBezTo>
                  <a:cubicBezTo>
                    <a:pt x="4244" y="10584"/>
                    <a:pt x="3640" y="10801"/>
                    <a:pt x="3162" y="11594"/>
                  </a:cubicBezTo>
                  <a:cubicBezTo>
                    <a:pt x="2467" y="13006"/>
                    <a:pt x="3436" y="14502"/>
                    <a:pt x="3436" y="14502"/>
                  </a:cubicBezTo>
                  <a:cubicBezTo>
                    <a:pt x="3436" y="14502"/>
                    <a:pt x="2921" y="14318"/>
                    <a:pt x="2326" y="14318"/>
                  </a:cubicBezTo>
                  <a:cubicBezTo>
                    <a:pt x="1767" y="14318"/>
                    <a:pt x="1139" y="14481"/>
                    <a:pt x="802" y="15114"/>
                  </a:cubicBezTo>
                  <a:cubicBezTo>
                    <a:pt x="1" y="16441"/>
                    <a:pt x="2109" y="17495"/>
                    <a:pt x="2109" y="17495"/>
                  </a:cubicBezTo>
                  <a:cubicBezTo>
                    <a:pt x="2109" y="17495"/>
                    <a:pt x="275" y="17664"/>
                    <a:pt x="443" y="18886"/>
                  </a:cubicBezTo>
                  <a:cubicBezTo>
                    <a:pt x="535" y="19559"/>
                    <a:pt x="1015" y="19714"/>
                    <a:pt x="1436" y="19714"/>
                  </a:cubicBezTo>
                  <a:cubicBezTo>
                    <a:pt x="1794" y="19714"/>
                    <a:pt x="2109" y="19603"/>
                    <a:pt x="2109" y="19603"/>
                  </a:cubicBezTo>
                  <a:cubicBezTo>
                    <a:pt x="2109" y="19603"/>
                    <a:pt x="2467" y="21352"/>
                    <a:pt x="3879" y="21437"/>
                  </a:cubicBezTo>
                  <a:cubicBezTo>
                    <a:pt x="3955" y="21444"/>
                    <a:pt x="4028" y="21448"/>
                    <a:pt x="4098" y="21448"/>
                  </a:cubicBezTo>
                  <a:cubicBezTo>
                    <a:pt x="5566" y="21448"/>
                    <a:pt x="5797" y="19828"/>
                    <a:pt x="5797" y="19245"/>
                  </a:cubicBezTo>
                  <a:cubicBezTo>
                    <a:pt x="5797" y="19245"/>
                    <a:pt x="7820" y="19076"/>
                    <a:pt x="8958" y="17495"/>
                  </a:cubicBezTo>
                  <a:cubicBezTo>
                    <a:pt x="10096" y="15915"/>
                    <a:pt x="9569" y="14144"/>
                    <a:pt x="9569" y="14144"/>
                  </a:cubicBezTo>
                  <a:cubicBezTo>
                    <a:pt x="9569" y="14144"/>
                    <a:pt x="11066" y="14144"/>
                    <a:pt x="12309" y="13090"/>
                  </a:cubicBezTo>
                  <a:cubicBezTo>
                    <a:pt x="13447" y="12121"/>
                    <a:pt x="13616" y="10540"/>
                    <a:pt x="13616" y="10540"/>
                  </a:cubicBezTo>
                  <a:cubicBezTo>
                    <a:pt x="13616" y="10540"/>
                    <a:pt x="14102" y="10924"/>
                    <a:pt x="15015" y="10924"/>
                  </a:cubicBezTo>
                  <a:cubicBezTo>
                    <a:pt x="15274" y="10924"/>
                    <a:pt x="15567" y="10893"/>
                    <a:pt x="15892" y="10814"/>
                  </a:cubicBezTo>
                  <a:cubicBezTo>
                    <a:pt x="17304" y="10372"/>
                    <a:pt x="17663" y="8011"/>
                    <a:pt x="17663" y="8011"/>
                  </a:cubicBezTo>
                  <a:cubicBezTo>
                    <a:pt x="17663" y="8011"/>
                    <a:pt x="18293" y="8377"/>
                    <a:pt x="19427" y="8377"/>
                  </a:cubicBezTo>
                  <a:cubicBezTo>
                    <a:pt x="19759" y="8377"/>
                    <a:pt x="20134" y="8345"/>
                    <a:pt x="20550" y="8264"/>
                  </a:cubicBezTo>
                  <a:cubicBezTo>
                    <a:pt x="22320" y="7906"/>
                    <a:pt x="22847" y="5714"/>
                    <a:pt x="22847" y="5714"/>
                  </a:cubicBezTo>
                  <a:cubicBezTo>
                    <a:pt x="22847" y="5714"/>
                    <a:pt x="23123" y="5793"/>
                    <a:pt x="23501" y="5793"/>
                  </a:cubicBezTo>
                  <a:cubicBezTo>
                    <a:pt x="24098" y="5793"/>
                    <a:pt x="24951" y="5595"/>
                    <a:pt x="25377" y="4576"/>
                  </a:cubicBezTo>
                  <a:cubicBezTo>
                    <a:pt x="25968" y="3202"/>
                    <a:pt x="24866" y="1828"/>
                    <a:pt x="23479" y="1828"/>
                  </a:cubicBezTo>
                  <a:cubicBezTo>
                    <a:pt x="23185" y="1828"/>
                    <a:pt x="22879" y="1889"/>
                    <a:pt x="22573" y="2025"/>
                  </a:cubicBezTo>
                  <a:cubicBezTo>
                    <a:pt x="22573" y="2025"/>
                    <a:pt x="21962" y="108"/>
                    <a:pt x="19939" y="2"/>
                  </a:cubicBezTo>
                  <a:cubicBezTo>
                    <a:pt x="19910" y="1"/>
                    <a:pt x="19881" y="0"/>
                    <a:pt x="198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9" name="Google Shape;10709;p62"/>
            <p:cNvSpPr/>
            <p:nvPr/>
          </p:nvSpPr>
          <p:spPr>
            <a:xfrm flipH="1">
              <a:off x="7073276" y="1947619"/>
              <a:ext cx="2318" cy="14399"/>
            </a:xfrm>
            <a:custGeom>
              <a:avLst/>
              <a:gdLst/>
              <a:ahLst/>
              <a:cxnLst/>
              <a:rect l="l" t="t" r="r" b="b"/>
              <a:pathLst>
                <a:path w="85" h="528" extrusionOk="0">
                  <a:moveTo>
                    <a:pt x="0" y="1"/>
                  </a:moveTo>
                  <a:lnTo>
                    <a:pt x="0" y="169"/>
                  </a:lnTo>
                  <a:cubicBezTo>
                    <a:pt x="0" y="359"/>
                    <a:pt x="0" y="443"/>
                    <a:pt x="85" y="528"/>
                  </a:cubicBezTo>
                  <a:lnTo>
                    <a:pt x="85" y="528"/>
                  </a:lnTo>
                  <a:cubicBezTo>
                    <a:pt x="0" y="443"/>
                    <a:pt x="0" y="359"/>
                    <a:pt x="0" y="169"/>
                  </a:cubicBezTo>
                  <a:close/>
                </a:path>
              </a:pathLst>
            </a:custGeom>
            <a:solidFill>
              <a:srgbClr val="1A2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0" name="Google Shape;10710;p62"/>
            <p:cNvSpPr/>
            <p:nvPr/>
          </p:nvSpPr>
          <p:spPr>
            <a:xfrm flipH="1">
              <a:off x="7068094" y="1866000"/>
              <a:ext cx="2891" cy="12108"/>
            </a:xfrm>
            <a:custGeom>
              <a:avLst/>
              <a:gdLst/>
              <a:ahLst/>
              <a:cxnLst/>
              <a:rect l="l" t="t" r="r" b="b"/>
              <a:pathLst>
                <a:path w="106" h="444" extrusionOk="0">
                  <a:moveTo>
                    <a:pt x="0" y="1"/>
                  </a:moveTo>
                  <a:cubicBezTo>
                    <a:pt x="0" y="191"/>
                    <a:pt x="0" y="275"/>
                    <a:pt x="105" y="443"/>
                  </a:cubicBezTo>
                  <a:lnTo>
                    <a:pt x="105" y="443"/>
                  </a:lnTo>
                  <a:cubicBezTo>
                    <a:pt x="0" y="275"/>
                    <a:pt x="0" y="191"/>
                    <a:pt x="0" y="1"/>
                  </a:cubicBezTo>
                  <a:close/>
                </a:path>
              </a:pathLst>
            </a:custGeom>
            <a:solidFill>
              <a:srgbClr val="B01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1" name="Google Shape;10711;p62"/>
            <p:cNvSpPr/>
            <p:nvPr/>
          </p:nvSpPr>
          <p:spPr>
            <a:xfrm flipH="1">
              <a:off x="6390462" y="1543014"/>
              <a:ext cx="2345" cy="9217"/>
            </a:xfrm>
            <a:custGeom>
              <a:avLst/>
              <a:gdLst/>
              <a:ahLst/>
              <a:cxnLst/>
              <a:rect l="l" t="t" r="r" b="b"/>
              <a:pathLst>
                <a:path w="86" h="338" extrusionOk="0">
                  <a:moveTo>
                    <a:pt x="85" y="0"/>
                  </a:moveTo>
                  <a:cubicBezTo>
                    <a:pt x="85" y="84"/>
                    <a:pt x="85" y="169"/>
                    <a:pt x="1" y="337"/>
                  </a:cubicBezTo>
                  <a:lnTo>
                    <a:pt x="1" y="337"/>
                  </a:lnTo>
                  <a:cubicBezTo>
                    <a:pt x="85" y="169"/>
                    <a:pt x="85" y="84"/>
                    <a:pt x="85" y="0"/>
                  </a:cubicBezTo>
                  <a:close/>
                </a:path>
              </a:pathLst>
            </a:custGeom>
            <a:solidFill>
              <a:srgbClr val="DFC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2" name="Google Shape;10712;p62"/>
            <p:cNvSpPr/>
            <p:nvPr/>
          </p:nvSpPr>
          <p:spPr>
            <a:xfrm flipH="1">
              <a:off x="6392780" y="1552340"/>
              <a:ext cx="433948" cy="272891"/>
            </a:xfrm>
            <a:custGeom>
              <a:avLst/>
              <a:gdLst/>
              <a:ahLst/>
              <a:cxnLst/>
              <a:rect l="l" t="t" r="r" b="b"/>
              <a:pathLst>
                <a:path w="15913" h="10007" extrusionOk="0">
                  <a:moveTo>
                    <a:pt x="15913" y="0"/>
                  </a:moveTo>
                  <a:lnTo>
                    <a:pt x="15913" y="0"/>
                  </a:lnTo>
                  <a:cubicBezTo>
                    <a:pt x="15913" y="103"/>
                    <a:pt x="15911" y="188"/>
                    <a:pt x="15808" y="354"/>
                  </a:cubicBezTo>
                  <a:cubicBezTo>
                    <a:pt x="15911" y="271"/>
                    <a:pt x="15913" y="106"/>
                    <a:pt x="15913" y="0"/>
                  </a:cubicBezTo>
                  <a:close/>
                  <a:moveTo>
                    <a:pt x="13278" y="1492"/>
                  </a:moveTo>
                  <a:cubicBezTo>
                    <a:pt x="13278" y="1492"/>
                    <a:pt x="12751" y="3684"/>
                    <a:pt x="10981" y="4042"/>
                  </a:cubicBezTo>
                  <a:cubicBezTo>
                    <a:pt x="12751" y="3684"/>
                    <a:pt x="13278" y="1576"/>
                    <a:pt x="13278" y="1576"/>
                  </a:cubicBezTo>
                  <a:lnTo>
                    <a:pt x="13890" y="1576"/>
                  </a:lnTo>
                  <a:cubicBezTo>
                    <a:pt x="13531" y="1576"/>
                    <a:pt x="13278" y="1492"/>
                    <a:pt x="13278" y="1492"/>
                  </a:cubicBezTo>
                  <a:close/>
                  <a:moveTo>
                    <a:pt x="8094" y="3789"/>
                  </a:moveTo>
                  <a:lnTo>
                    <a:pt x="8094" y="3789"/>
                  </a:lnTo>
                  <a:cubicBezTo>
                    <a:pt x="8094" y="3789"/>
                    <a:pt x="8705" y="4211"/>
                    <a:pt x="9843" y="4211"/>
                  </a:cubicBezTo>
                  <a:cubicBezTo>
                    <a:pt x="10201" y="4211"/>
                    <a:pt x="10538" y="4126"/>
                    <a:pt x="10981" y="4042"/>
                  </a:cubicBezTo>
                  <a:lnTo>
                    <a:pt x="10981" y="4042"/>
                  </a:lnTo>
                  <a:cubicBezTo>
                    <a:pt x="10538" y="4126"/>
                    <a:pt x="10201" y="4126"/>
                    <a:pt x="9843" y="4126"/>
                  </a:cubicBezTo>
                  <a:cubicBezTo>
                    <a:pt x="8705" y="4126"/>
                    <a:pt x="8094" y="3789"/>
                    <a:pt x="8094" y="3789"/>
                  </a:cubicBezTo>
                  <a:close/>
                  <a:moveTo>
                    <a:pt x="4047" y="6319"/>
                  </a:moveTo>
                  <a:cubicBezTo>
                    <a:pt x="4043" y="6355"/>
                    <a:pt x="3865" y="7910"/>
                    <a:pt x="2740" y="8868"/>
                  </a:cubicBezTo>
                  <a:cubicBezTo>
                    <a:pt x="1497" y="9922"/>
                    <a:pt x="0" y="9922"/>
                    <a:pt x="0" y="9922"/>
                  </a:cubicBezTo>
                  <a:lnTo>
                    <a:pt x="0" y="10006"/>
                  </a:lnTo>
                  <a:cubicBezTo>
                    <a:pt x="106" y="9922"/>
                    <a:pt x="1581" y="9838"/>
                    <a:pt x="2740" y="8953"/>
                  </a:cubicBezTo>
                  <a:cubicBezTo>
                    <a:pt x="3865" y="7911"/>
                    <a:pt x="4043" y="6355"/>
                    <a:pt x="4047" y="6319"/>
                  </a:cubicBezTo>
                  <a:close/>
                </a:path>
              </a:pathLst>
            </a:custGeom>
            <a:solidFill>
              <a:srgbClr val="E6A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3" name="Google Shape;10713;p62"/>
            <p:cNvSpPr/>
            <p:nvPr/>
          </p:nvSpPr>
          <p:spPr>
            <a:xfrm flipH="1">
              <a:off x="7030162" y="1878080"/>
              <a:ext cx="37960" cy="36242"/>
            </a:xfrm>
            <a:custGeom>
              <a:avLst/>
              <a:gdLst/>
              <a:ahLst/>
              <a:cxnLst/>
              <a:rect l="l" t="t" r="r" b="b"/>
              <a:pathLst>
                <a:path w="1392" h="1329" extrusionOk="0">
                  <a:moveTo>
                    <a:pt x="0" y="0"/>
                  </a:moveTo>
                  <a:lnTo>
                    <a:pt x="0" y="0"/>
                  </a:lnTo>
                  <a:cubicBezTo>
                    <a:pt x="101" y="278"/>
                    <a:pt x="316" y="528"/>
                    <a:pt x="548" y="736"/>
                  </a:cubicBezTo>
                  <a:lnTo>
                    <a:pt x="548" y="736"/>
                  </a:lnTo>
                  <a:cubicBezTo>
                    <a:pt x="328" y="532"/>
                    <a:pt x="120" y="284"/>
                    <a:pt x="0" y="0"/>
                  </a:cubicBezTo>
                  <a:close/>
                  <a:moveTo>
                    <a:pt x="548" y="736"/>
                  </a:moveTo>
                  <a:cubicBezTo>
                    <a:pt x="951" y="1108"/>
                    <a:pt x="1392" y="1328"/>
                    <a:pt x="1392" y="1328"/>
                  </a:cubicBezTo>
                  <a:cubicBezTo>
                    <a:pt x="1290" y="1265"/>
                    <a:pt x="899" y="1049"/>
                    <a:pt x="548" y="736"/>
                  </a:cubicBezTo>
                  <a:close/>
                </a:path>
              </a:pathLst>
            </a:custGeom>
            <a:solidFill>
              <a:srgbClr val="AD13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4" name="Google Shape;10714;p62"/>
            <p:cNvSpPr/>
            <p:nvPr/>
          </p:nvSpPr>
          <p:spPr>
            <a:xfrm flipH="1">
              <a:off x="7053723" y="1961990"/>
              <a:ext cx="19580" cy="12108"/>
            </a:xfrm>
            <a:custGeom>
              <a:avLst/>
              <a:gdLst/>
              <a:ahLst/>
              <a:cxnLst/>
              <a:rect l="l" t="t" r="r" b="b"/>
              <a:pathLst>
                <a:path w="718" h="444" extrusionOk="0">
                  <a:moveTo>
                    <a:pt x="1" y="1"/>
                  </a:moveTo>
                  <a:cubicBezTo>
                    <a:pt x="191" y="254"/>
                    <a:pt x="359" y="443"/>
                    <a:pt x="612" y="443"/>
                  </a:cubicBezTo>
                  <a:lnTo>
                    <a:pt x="717" y="443"/>
                  </a:lnTo>
                  <a:cubicBezTo>
                    <a:pt x="443" y="443"/>
                    <a:pt x="191" y="254"/>
                    <a:pt x="1" y="1"/>
                  </a:cubicBezTo>
                  <a:close/>
                </a:path>
              </a:pathLst>
            </a:custGeom>
            <a:solidFill>
              <a:srgbClr val="192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5" name="Google Shape;10715;p62"/>
            <p:cNvSpPr/>
            <p:nvPr/>
          </p:nvSpPr>
          <p:spPr>
            <a:xfrm flipH="1">
              <a:off x="6962914" y="1971780"/>
              <a:ext cx="67275" cy="52304"/>
            </a:xfrm>
            <a:custGeom>
              <a:avLst/>
              <a:gdLst/>
              <a:ahLst/>
              <a:cxnLst/>
              <a:rect l="l" t="t" r="r" b="b"/>
              <a:pathLst>
                <a:path w="2467" h="1918" extrusionOk="0">
                  <a:moveTo>
                    <a:pt x="1" y="0"/>
                  </a:moveTo>
                  <a:cubicBezTo>
                    <a:pt x="7" y="32"/>
                    <a:pt x="372" y="1751"/>
                    <a:pt x="1771" y="1918"/>
                  </a:cubicBezTo>
                  <a:lnTo>
                    <a:pt x="1940" y="1918"/>
                  </a:lnTo>
                  <a:cubicBezTo>
                    <a:pt x="2108" y="1918"/>
                    <a:pt x="2298" y="1834"/>
                    <a:pt x="2466" y="1834"/>
                  </a:cubicBezTo>
                  <a:lnTo>
                    <a:pt x="1771" y="1834"/>
                  </a:lnTo>
                  <a:cubicBezTo>
                    <a:pt x="372" y="1750"/>
                    <a:pt x="7" y="32"/>
                    <a:pt x="1" y="0"/>
                  </a:cubicBezTo>
                  <a:close/>
                </a:path>
              </a:pathLst>
            </a:custGeom>
            <a:solidFill>
              <a:srgbClr val="DFC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6" name="Google Shape;10716;p62"/>
            <p:cNvSpPr/>
            <p:nvPr/>
          </p:nvSpPr>
          <p:spPr>
            <a:xfrm flipH="1">
              <a:off x="6962914" y="2021766"/>
              <a:ext cx="27" cy="27"/>
            </a:xfrm>
            <a:custGeom>
              <a:avLst/>
              <a:gdLst/>
              <a:ahLst/>
              <a:cxnLst/>
              <a:rect l="l" t="t" r="r" b="b"/>
              <a:pathLst>
                <a:path w="1" h="1" extrusionOk="0">
                  <a:moveTo>
                    <a:pt x="0" y="1"/>
                  </a:moveTo>
                  <a:lnTo>
                    <a:pt x="0" y="1"/>
                  </a:lnTo>
                  <a:lnTo>
                    <a:pt x="0" y="1"/>
                  </a:lnTo>
                  <a:lnTo>
                    <a:pt x="0" y="1"/>
                  </a:lnTo>
                  <a:close/>
                </a:path>
              </a:pathLst>
            </a:custGeom>
            <a:solidFill>
              <a:srgbClr val="E6A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7" name="Google Shape;10717;p62"/>
            <p:cNvSpPr/>
            <p:nvPr/>
          </p:nvSpPr>
          <p:spPr>
            <a:xfrm flipH="1">
              <a:off x="6929590" y="1962017"/>
              <a:ext cx="33351" cy="59776"/>
            </a:xfrm>
            <a:custGeom>
              <a:avLst/>
              <a:gdLst/>
              <a:ahLst/>
              <a:cxnLst/>
              <a:rect l="l" t="t" r="r" b="b"/>
              <a:pathLst>
                <a:path w="1223" h="2192" extrusionOk="0">
                  <a:moveTo>
                    <a:pt x="1223" y="0"/>
                  </a:moveTo>
                  <a:cubicBezTo>
                    <a:pt x="1223" y="443"/>
                    <a:pt x="1054" y="1833"/>
                    <a:pt x="0" y="2192"/>
                  </a:cubicBezTo>
                  <a:cubicBezTo>
                    <a:pt x="1054" y="1833"/>
                    <a:pt x="1223" y="527"/>
                    <a:pt x="1223" y="0"/>
                  </a:cubicBezTo>
                  <a:close/>
                </a:path>
              </a:pathLst>
            </a:custGeom>
            <a:solidFill>
              <a:srgbClr val="E3A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8" name="Google Shape;10718;p62"/>
            <p:cNvSpPr/>
            <p:nvPr/>
          </p:nvSpPr>
          <p:spPr>
            <a:xfrm flipH="1">
              <a:off x="6390462" y="1516562"/>
              <a:ext cx="685131" cy="505231"/>
            </a:xfrm>
            <a:custGeom>
              <a:avLst/>
              <a:gdLst/>
              <a:ahLst/>
              <a:cxnLst/>
              <a:rect l="l" t="t" r="r" b="b"/>
              <a:pathLst>
                <a:path w="25124" h="18527" extrusionOk="0">
                  <a:moveTo>
                    <a:pt x="24849" y="1"/>
                  </a:moveTo>
                  <a:lnTo>
                    <a:pt x="24238" y="612"/>
                  </a:lnTo>
                  <a:cubicBezTo>
                    <a:pt x="23100" y="1413"/>
                    <a:pt x="21962" y="1750"/>
                    <a:pt x="20634" y="1750"/>
                  </a:cubicBezTo>
                  <a:cubicBezTo>
                    <a:pt x="19496" y="1750"/>
                    <a:pt x="18358" y="1497"/>
                    <a:pt x="17220" y="1054"/>
                  </a:cubicBezTo>
                  <a:cubicBezTo>
                    <a:pt x="16608" y="3162"/>
                    <a:pt x="14227" y="4996"/>
                    <a:pt x="12204" y="4996"/>
                  </a:cubicBezTo>
                  <a:lnTo>
                    <a:pt x="11677" y="4996"/>
                  </a:lnTo>
                  <a:cubicBezTo>
                    <a:pt x="11424" y="6408"/>
                    <a:pt x="10180" y="7546"/>
                    <a:pt x="8705" y="8073"/>
                  </a:cubicBezTo>
                  <a:cubicBezTo>
                    <a:pt x="8262" y="8262"/>
                    <a:pt x="7735" y="8347"/>
                    <a:pt x="7209" y="8347"/>
                  </a:cubicBezTo>
                  <a:lnTo>
                    <a:pt x="6935" y="8347"/>
                  </a:lnTo>
                  <a:cubicBezTo>
                    <a:pt x="6239" y="10623"/>
                    <a:pt x="4131" y="12731"/>
                    <a:pt x="2108" y="12731"/>
                  </a:cubicBezTo>
                  <a:cubicBezTo>
                    <a:pt x="1497" y="12731"/>
                    <a:pt x="886" y="12562"/>
                    <a:pt x="359" y="12119"/>
                  </a:cubicBezTo>
                  <a:lnTo>
                    <a:pt x="359" y="12204"/>
                  </a:lnTo>
                  <a:cubicBezTo>
                    <a:pt x="274" y="12478"/>
                    <a:pt x="169" y="12646"/>
                    <a:pt x="169" y="12815"/>
                  </a:cubicBezTo>
                  <a:cubicBezTo>
                    <a:pt x="169" y="13005"/>
                    <a:pt x="169" y="13089"/>
                    <a:pt x="274" y="13257"/>
                  </a:cubicBezTo>
                  <a:cubicBezTo>
                    <a:pt x="612" y="14058"/>
                    <a:pt x="1666" y="14585"/>
                    <a:pt x="1666" y="14585"/>
                  </a:cubicBezTo>
                  <a:cubicBezTo>
                    <a:pt x="1666" y="14585"/>
                    <a:pt x="0" y="14754"/>
                    <a:pt x="0" y="15808"/>
                  </a:cubicBezTo>
                  <a:lnTo>
                    <a:pt x="0" y="15976"/>
                  </a:lnTo>
                  <a:cubicBezTo>
                    <a:pt x="0" y="16166"/>
                    <a:pt x="0" y="16250"/>
                    <a:pt x="85" y="16335"/>
                  </a:cubicBezTo>
                  <a:cubicBezTo>
                    <a:pt x="274" y="16588"/>
                    <a:pt x="527" y="16777"/>
                    <a:pt x="801" y="16777"/>
                  </a:cubicBezTo>
                  <a:lnTo>
                    <a:pt x="970" y="16777"/>
                  </a:lnTo>
                  <a:cubicBezTo>
                    <a:pt x="1328" y="16777"/>
                    <a:pt x="1666" y="16693"/>
                    <a:pt x="1666" y="16693"/>
                  </a:cubicBezTo>
                  <a:cubicBezTo>
                    <a:pt x="1666" y="16693"/>
                    <a:pt x="2024" y="18442"/>
                    <a:pt x="3436" y="18527"/>
                  </a:cubicBezTo>
                  <a:lnTo>
                    <a:pt x="4131" y="18527"/>
                  </a:lnTo>
                  <a:cubicBezTo>
                    <a:pt x="5185" y="18168"/>
                    <a:pt x="5354" y="16777"/>
                    <a:pt x="5354" y="16335"/>
                  </a:cubicBezTo>
                  <a:cubicBezTo>
                    <a:pt x="5354" y="16335"/>
                    <a:pt x="7377" y="16166"/>
                    <a:pt x="8515" y="14585"/>
                  </a:cubicBezTo>
                  <a:cubicBezTo>
                    <a:pt x="9042" y="13869"/>
                    <a:pt x="9232" y="13173"/>
                    <a:pt x="9232" y="12562"/>
                  </a:cubicBezTo>
                  <a:cubicBezTo>
                    <a:pt x="9232" y="12478"/>
                    <a:pt x="9316" y="12372"/>
                    <a:pt x="9316" y="12204"/>
                  </a:cubicBezTo>
                  <a:cubicBezTo>
                    <a:pt x="9316" y="11677"/>
                    <a:pt x="9126" y="11318"/>
                    <a:pt x="9126" y="11318"/>
                  </a:cubicBezTo>
                  <a:lnTo>
                    <a:pt x="9126" y="11234"/>
                  </a:lnTo>
                  <a:cubicBezTo>
                    <a:pt x="9126" y="11234"/>
                    <a:pt x="10623" y="11234"/>
                    <a:pt x="11866" y="10180"/>
                  </a:cubicBezTo>
                  <a:cubicBezTo>
                    <a:pt x="13004" y="9211"/>
                    <a:pt x="13173" y="7630"/>
                    <a:pt x="13173" y="7630"/>
                  </a:cubicBezTo>
                  <a:cubicBezTo>
                    <a:pt x="13173" y="7630"/>
                    <a:pt x="13616" y="7988"/>
                    <a:pt x="14501" y="7988"/>
                  </a:cubicBezTo>
                  <a:cubicBezTo>
                    <a:pt x="14754" y="7988"/>
                    <a:pt x="15112" y="7988"/>
                    <a:pt x="15449" y="7904"/>
                  </a:cubicBezTo>
                  <a:cubicBezTo>
                    <a:pt x="16861" y="7462"/>
                    <a:pt x="17220" y="5101"/>
                    <a:pt x="17220" y="5101"/>
                  </a:cubicBezTo>
                  <a:cubicBezTo>
                    <a:pt x="17220" y="5101"/>
                    <a:pt x="17831" y="5438"/>
                    <a:pt x="18969" y="5438"/>
                  </a:cubicBezTo>
                  <a:cubicBezTo>
                    <a:pt x="19327" y="5438"/>
                    <a:pt x="19665" y="5438"/>
                    <a:pt x="20107" y="5354"/>
                  </a:cubicBezTo>
                  <a:cubicBezTo>
                    <a:pt x="21877" y="4996"/>
                    <a:pt x="22404" y="2804"/>
                    <a:pt x="22404" y="2804"/>
                  </a:cubicBezTo>
                  <a:cubicBezTo>
                    <a:pt x="22404" y="2804"/>
                    <a:pt x="22657" y="2888"/>
                    <a:pt x="23016" y="2888"/>
                  </a:cubicBezTo>
                  <a:cubicBezTo>
                    <a:pt x="23543" y="2888"/>
                    <a:pt x="24512" y="2719"/>
                    <a:pt x="24934" y="1666"/>
                  </a:cubicBezTo>
                  <a:cubicBezTo>
                    <a:pt x="25039" y="1497"/>
                    <a:pt x="25039" y="1413"/>
                    <a:pt x="25039" y="1307"/>
                  </a:cubicBezTo>
                  <a:cubicBezTo>
                    <a:pt x="25123" y="1139"/>
                    <a:pt x="25123" y="1054"/>
                    <a:pt x="25123" y="970"/>
                  </a:cubicBezTo>
                  <a:cubicBezTo>
                    <a:pt x="25123" y="612"/>
                    <a:pt x="25039" y="254"/>
                    <a:pt x="24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9" name="Google Shape;10719;p62"/>
            <p:cNvSpPr/>
            <p:nvPr/>
          </p:nvSpPr>
          <p:spPr>
            <a:xfrm flipH="1">
              <a:off x="6634747" y="2029238"/>
              <a:ext cx="256365" cy="196017"/>
            </a:xfrm>
            <a:custGeom>
              <a:avLst/>
              <a:gdLst/>
              <a:ahLst/>
              <a:cxnLst/>
              <a:rect l="l" t="t" r="r" b="b"/>
              <a:pathLst>
                <a:path w="9401" h="7188" extrusionOk="0">
                  <a:moveTo>
                    <a:pt x="7546" y="1"/>
                  </a:moveTo>
                  <a:cubicBezTo>
                    <a:pt x="4574" y="1"/>
                    <a:pt x="1" y="4110"/>
                    <a:pt x="1582" y="6576"/>
                  </a:cubicBezTo>
                  <a:cubicBezTo>
                    <a:pt x="1835" y="7019"/>
                    <a:pt x="2361" y="7187"/>
                    <a:pt x="2994" y="7187"/>
                  </a:cubicBezTo>
                  <a:cubicBezTo>
                    <a:pt x="3858" y="7187"/>
                    <a:pt x="5101" y="6850"/>
                    <a:pt x="6155" y="6218"/>
                  </a:cubicBezTo>
                  <a:cubicBezTo>
                    <a:pt x="6577" y="4743"/>
                    <a:pt x="7104" y="3415"/>
                    <a:pt x="7904" y="2277"/>
                  </a:cubicBezTo>
                  <a:cubicBezTo>
                    <a:pt x="8431" y="1750"/>
                    <a:pt x="8874" y="1307"/>
                    <a:pt x="9401" y="865"/>
                  </a:cubicBezTo>
                  <a:cubicBezTo>
                    <a:pt x="8958" y="253"/>
                    <a:pt x="8263" y="1"/>
                    <a:pt x="7546" y="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0" name="Google Shape;10720;p62"/>
            <p:cNvSpPr/>
            <p:nvPr/>
          </p:nvSpPr>
          <p:spPr>
            <a:xfrm flipH="1">
              <a:off x="6129543" y="1729786"/>
              <a:ext cx="254047" cy="172455"/>
            </a:xfrm>
            <a:custGeom>
              <a:avLst/>
              <a:gdLst/>
              <a:ahLst/>
              <a:cxnLst/>
              <a:rect l="l" t="t" r="r" b="b"/>
              <a:pathLst>
                <a:path w="9316" h="6324" extrusionOk="0">
                  <a:moveTo>
                    <a:pt x="6766" y="1"/>
                  </a:moveTo>
                  <a:cubicBezTo>
                    <a:pt x="4131" y="1"/>
                    <a:pt x="0" y="3689"/>
                    <a:pt x="1138" y="5881"/>
                  </a:cubicBezTo>
                  <a:cubicBezTo>
                    <a:pt x="1328" y="6050"/>
                    <a:pt x="1412" y="6239"/>
                    <a:pt x="1497" y="6324"/>
                  </a:cubicBezTo>
                  <a:cubicBezTo>
                    <a:pt x="3077" y="5438"/>
                    <a:pt x="5016" y="5270"/>
                    <a:pt x="6934" y="5080"/>
                  </a:cubicBezTo>
                  <a:cubicBezTo>
                    <a:pt x="8346" y="3942"/>
                    <a:pt x="9316" y="2277"/>
                    <a:pt x="8620" y="970"/>
                  </a:cubicBezTo>
                  <a:cubicBezTo>
                    <a:pt x="8178" y="254"/>
                    <a:pt x="7566" y="1"/>
                    <a:pt x="6766" y="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1" name="Google Shape;10721;p62"/>
            <p:cNvSpPr/>
            <p:nvPr/>
          </p:nvSpPr>
          <p:spPr>
            <a:xfrm flipH="1">
              <a:off x="5451910" y="1797606"/>
              <a:ext cx="1501268" cy="1198844"/>
            </a:xfrm>
            <a:custGeom>
              <a:avLst/>
              <a:gdLst/>
              <a:ahLst/>
              <a:cxnLst/>
              <a:rect l="l" t="t" r="r" b="b"/>
              <a:pathLst>
                <a:path w="55052" h="43962" extrusionOk="0">
                  <a:moveTo>
                    <a:pt x="46754" y="1"/>
                  </a:moveTo>
                  <a:cubicBezTo>
                    <a:pt x="44810" y="1"/>
                    <a:pt x="42933" y="1539"/>
                    <a:pt x="42933" y="1539"/>
                  </a:cubicBezTo>
                  <a:cubicBezTo>
                    <a:pt x="42933" y="1539"/>
                    <a:pt x="42007" y="390"/>
                    <a:pt x="40269" y="390"/>
                  </a:cubicBezTo>
                  <a:cubicBezTo>
                    <a:pt x="39561" y="390"/>
                    <a:pt x="38718" y="581"/>
                    <a:pt x="37748" y="1118"/>
                  </a:cubicBezTo>
                  <a:cubicBezTo>
                    <a:pt x="37748" y="1118"/>
                    <a:pt x="27210" y="11993"/>
                    <a:pt x="6850" y="22615"/>
                  </a:cubicBezTo>
                  <a:cubicBezTo>
                    <a:pt x="6850" y="22615"/>
                    <a:pt x="1" y="29381"/>
                    <a:pt x="1666" y="33870"/>
                  </a:cubicBezTo>
                  <a:cubicBezTo>
                    <a:pt x="2655" y="36475"/>
                    <a:pt x="4173" y="37004"/>
                    <a:pt x="5242" y="37004"/>
                  </a:cubicBezTo>
                  <a:cubicBezTo>
                    <a:pt x="5972" y="37004"/>
                    <a:pt x="6492" y="36758"/>
                    <a:pt x="6492" y="36758"/>
                  </a:cubicBezTo>
                  <a:lnTo>
                    <a:pt x="6492" y="36758"/>
                  </a:lnTo>
                  <a:cubicBezTo>
                    <a:pt x="6492" y="36758"/>
                    <a:pt x="3584" y="40446"/>
                    <a:pt x="8326" y="42743"/>
                  </a:cubicBezTo>
                  <a:cubicBezTo>
                    <a:pt x="9268" y="43204"/>
                    <a:pt x="10203" y="43387"/>
                    <a:pt x="11095" y="43387"/>
                  </a:cubicBezTo>
                  <a:cubicBezTo>
                    <a:pt x="14616" y="43387"/>
                    <a:pt x="17473" y="40530"/>
                    <a:pt x="17473" y="40530"/>
                  </a:cubicBezTo>
                  <a:cubicBezTo>
                    <a:pt x="17473" y="40530"/>
                    <a:pt x="18509" y="43962"/>
                    <a:pt x="24022" y="43962"/>
                  </a:cubicBezTo>
                  <a:cubicBezTo>
                    <a:pt x="24496" y="43962"/>
                    <a:pt x="25003" y="43936"/>
                    <a:pt x="25545" y="43881"/>
                  </a:cubicBezTo>
                  <a:cubicBezTo>
                    <a:pt x="32395" y="43165"/>
                    <a:pt x="35388" y="34734"/>
                    <a:pt x="35388" y="34734"/>
                  </a:cubicBezTo>
                  <a:cubicBezTo>
                    <a:pt x="35388" y="34734"/>
                    <a:pt x="38021" y="35985"/>
                    <a:pt x="41193" y="35985"/>
                  </a:cubicBezTo>
                  <a:cubicBezTo>
                    <a:pt x="43546" y="35985"/>
                    <a:pt x="46195" y="35297"/>
                    <a:pt x="48286" y="32901"/>
                  </a:cubicBezTo>
                  <a:cubicBezTo>
                    <a:pt x="53218" y="27358"/>
                    <a:pt x="49340" y="22089"/>
                    <a:pt x="49340" y="22089"/>
                  </a:cubicBezTo>
                  <a:cubicBezTo>
                    <a:pt x="49340" y="22089"/>
                    <a:pt x="52775" y="20866"/>
                    <a:pt x="53913" y="15597"/>
                  </a:cubicBezTo>
                  <a:cubicBezTo>
                    <a:pt x="55052" y="10412"/>
                    <a:pt x="49171" y="6998"/>
                    <a:pt x="49171" y="6998"/>
                  </a:cubicBezTo>
                  <a:cubicBezTo>
                    <a:pt x="49171" y="6998"/>
                    <a:pt x="51532" y="3837"/>
                    <a:pt x="49171" y="1118"/>
                  </a:cubicBezTo>
                  <a:cubicBezTo>
                    <a:pt x="48451" y="290"/>
                    <a:pt x="47596" y="1"/>
                    <a:pt x="46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2" name="Google Shape;10722;p62"/>
            <p:cNvSpPr/>
            <p:nvPr/>
          </p:nvSpPr>
          <p:spPr>
            <a:xfrm flipH="1">
              <a:off x="5485234" y="2227518"/>
              <a:ext cx="1430012" cy="769041"/>
            </a:xfrm>
            <a:custGeom>
              <a:avLst/>
              <a:gdLst/>
              <a:ahLst/>
              <a:cxnLst/>
              <a:rect l="l" t="t" r="r" b="b"/>
              <a:pathLst>
                <a:path w="52439" h="28201" extrusionOk="0">
                  <a:moveTo>
                    <a:pt x="52438" y="1"/>
                  </a:moveTo>
                  <a:lnTo>
                    <a:pt x="52438" y="1"/>
                  </a:lnTo>
                  <a:cubicBezTo>
                    <a:pt x="50141" y="1497"/>
                    <a:pt x="47338" y="2467"/>
                    <a:pt x="44977" y="2467"/>
                  </a:cubicBezTo>
                  <a:cubicBezTo>
                    <a:pt x="44261" y="2467"/>
                    <a:pt x="43649" y="2382"/>
                    <a:pt x="43038" y="2214"/>
                  </a:cubicBezTo>
                  <a:cubicBezTo>
                    <a:pt x="42954" y="5902"/>
                    <a:pt x="38823" y="8263"/>
                    <a:pt x="35050" y="8263"/>
                  </a:cubicBezTo>
                  <a:cubicBezTo>
                    <a:pt x="33912" y="8263"/>
                    <a:pt x="32753" y="8010"/>
                    <a:pt x="31805" y="7567"/>
                  </a:cubicBezTo>
                  <a:cubicBezTo>
                    <a:pt x="30308" y="8789"/>
                    <a:pt x="28453" y="9759"/>
                    <a:pt x="26536" y="9759"/>
                  </a:cubicBezTo>
                  <a:cubicBezTo>
                    <a:pt x="26177" y="9759"/>
                    <a:pt x="25903" y="9759"/>
                    <a:pt x="25566" y="9675"/>
                  </a:cubicBezTo>
                  <a:cubicBezTo>
                    <a:pt x="24428" y="9401"/>
                    <a:pt x="23543" y="8874"/>
                    <a:pt x="23016" y="8094"/>
                  </a:cubicBezTo>
                  <a:cubicBezTo>
                    <a:pt x="21962" y="8537"/>
                    <a:pt x="20824" y="8789"/>
                    <a:pt x="19686" y="8789"/>
                  </a:cubicBezTo>
                  <a:cubicBezTo>
                    <a:pt x="17915" y="8789"/>
                    <a:pt x="16166" y="8263"/>
                    <a:pt x="14754" y="7124"/>
                  </a:cubicBezTo>
                  <a:cubicBezTo>
                    <a:pt x="14670" y="7124"/>
                    <a:pt x="14670" y="7040"/>
                    <a:pt x="14585" y="7040"/>
                  </a:cubicBezTo>
                  <a:cubicBezTo>
                    <a:pt x="13089" y="8263"/>
                    <a:pt x="11424" y="9232"/>
                    <a:pt x="9569" y="9843"/>
                  </a:cubicBezTo>
                  <a:cubicBezTo>
                    <a:pt x="7567" y="10644"/>
                    <a:pt x="5881" y="10897"/>
                    <a:pt x="4406" y="10897"/>
                  </a:cubicBezTo>
                  <a:cubicBezTo>
                    <a:pt x="3605" y="10897"/>
                    <a:pt x="2909" y="10813"/>
                    <a:pt x="2298" y="10728"/>
                  </a:cubicBezTo>
                  <a:cubicBezTo>
                    <a:pt x="1139" y="12478"/>
                    <a:pt x="1" y="14585"/>
                    <a:pt x="1" y="16524"/>
                  </a:cubicBezTo>
                  <a:cubicBezTo>
                    <a:pt x="1" y="17051"/>
                    <a:pt x="85" y="17578"/>
                    <a:pt x="275" y="18105"/>
                  </a:cubicBezTo>
                  <a:cubicBezTo>
                    <a:pt x="1329" y="20740"/>
                    <a:pt x="2825" y="21267"/>
                    <a:pt x="3879" y="21267"/>
                  </a:cubicBezTo>
                  <a:cubicBezTo>
                    <a:pt x="4658" y="21267"/>
                    <a:pt x="5101" y="20993"/>
                    <a:pt x="5101" y="20993"/>
                  </a:cubicBezTo>
                  <a:lnTo>
                    <a:pt x="5101" y="20993"/>
                  </a:lnTo>
                  <a:cubicBezTo>
                    <a:pt x="5101" y="20993"/>
                    <a:pt x="4216" y="22131"/>
                    <a:pt x="4216" y="23543"/>
                  </a:cubicBezTo>
                  <a:cubicBezTo>
                    <a:pt x="4216" y="24681"/>
                    <a:pt x="4827" y="25924"/>
                    <a:pt x="6935" y="26978"/>
                  </a:cubicBezTo>
                  <a:cubicBezTo>
                    <a:pt x="7904" y="27400"/>
                    <a:pt x="8789" y="27589"/>
                    <a:pt x="9759" y="27589"/>
                  </a:cubicBezTo>
                  <a:cubicBezTo>
                    <a:pt x="13258" y="27589"/>
                    <a:pt x="16082" y="24765"/>
                    <a:pt x="16082" y="24765"/>
                  </a:cubicBezTo>
                  <a:cubicBezTo>
                    <a:pt x="16082" y="24765"/>
                    <a:pt x="17136" y="28201"/>
                    <a:pt x="22573" y="28201"/>
                  </a:cubicBezTo>
                  <a:cubicBezTo>
                    <a:pt x="23100" y="28201"/>
                    <a:pt x="23627" y="28116"/>
                    <a:pt x="24154" y="28116"/>
                  </a:cubicBezTo>
                  <a:cubicBezTo>
                    <a:pt x="31004" y="27400"/>
                    <a:pt x="33997" y="18969"/>
                    <a:pt x="33997" y="18969"/>
                  </a:cubicBezTo>
                  <a:cubicBezTo>
                    <a:pt x="33997" y="18969"/>
                    <a:pt x="36631" y="20213"/>
                    <a:pt x="39792" y="20213"/>
                  </a:cubicBezTo>
                  <a:cubicBezTo>
                    <a:pt x="42153" y="20213"/>
                    <a:pt x="44787" y="19496"/>
                    <a:pt x="46895" y="17136"/>
                  </a:cubicBezTo>
                  <a:cubicBezTo>
                    <a:pt x="48750" y="15028"/>
                    <a:pt x="49361" y="12836"/>
                    <a:pt x="49361" y="11066"/>
                  </a:cubicBezTo>
                  <a:cubicBezTo>
                    <a:pt x="49361" y="8263"/>
                    <a:pt x="47949" y="6324"/>
                    <a:pt x="47949" y="6324"/>
                  </a:cubicBezTo>
                  <a:cubicBezTo>
                    <a:pt x="47949" y="6324"/>
                    <a:pt x="51300" y="5101"/>
                    <a:pt x="52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3" name="Google Shape;10723;p62"/>
            <p:cNvSpPr/>
            <p:nvPr/>
          </p:nvSpPr>
          <p:spPr>
            <a:xfrm flipH="1">
              <a:off x="6400252" y="2132128"/>
              <a:ext cx="24161" cy="83937"/>
            </a:xfrm>
            <a:custGeom>
              <a:avLst/>
              <a:gdLst/>
              <a:ahLst/>
              <a:cxnLst/>
              <a:rect l="l" t="t" r="r" b="b"/>
              <a:pathLst>
                <a:path w="886" h="3078" extrusionOk="0">
                  <a:moveTo>
                    <a:pt x="528" y="0"/>
                  </a:moveTo>
                  <a:cubicBezTo>
                    <a:pt x="359" y="0"/>
                    <a:pt x="275" y="84"/>
                    <a:pt x="106" y="169"/>
                  </a:cubicBezTo>
                  <a:cubicBezTo>
                    <a:pt x="190" y="1138"/>
                    <a:pt x="190" y="2108"/>
                    <a:pt x="1" y="3077"/>
                  </a:cubicBezTo>
                  <a:cubicBezTo>
                    <a:pt x="275" y="2888"/>
                    <a:pt x="633" y="2719"/>
                    <a:pt x="886" y="2550"/>
                  </a:cubicBezTo>
                  <a:cubicBezTo>
                    <a:pt x="886" y="1665"/>
                    <a:pt x="802" y="864"/>
                    <a:pt x="528" y="0"/>
                  </a:cubicBezTo>
                  <a:close/>
                </a:path>
              </a:pathLst>
            </a:custGeom>
            <a:solidFill>
              <a:srgbClr val="E2A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4" name="Google Shape;10724;p62"/>
            <p:cNvSpPr/>
            <p:nvPr/>
          </p:nvSpPr>
          <p:spPr>
            <a:xfrm flipH="1">
              <a:off x="6838208" y="2469485"/>
              <a:ext cx="98308" cy="50613"/>
            </a:xfrm>
            <a:custGeom>
              <a:avLst/>
              <a:gdLst/>
              <a:ahLst/>
              <a:cxnLst/>
              <a:rect l="l" t="t" r="r" b="b"/>
              <a:pathLst>
                <a:path w="3605" h="1856" extrusionOk="0">
                  <a:moveTo>
                    <a:pt x="170" y="1"/>
                  </a:moveTo>
                  <a:lnTo>
                    <a:pt x="170" y="1"/>
                  </a:lnTo>
                  <a:cubicBezTo>
                    <a:pt x="1" y="275"/>
                    <a:pt x="970" y="1329"/>
                    <a:pt x="3078" y="1855"/>
                  </a:cubicBezTo>
                  <a:cubicBezTo>
                    <a:pt x="3247" y="1581"/>
                    <a:pt x="3415" y="1329"/>
                    <a:pt x="3605" y="1055"/>
                  </a:cubicBezTo>
                  <a:cubicBezTo>
                    <a:pt x="2361" y="970"/>
                    <a:pt x="1497" y="612"/>
                    <a:pt x="781" y="359"/>
                  </a:cubicBezTo>
                  <a:cubicBezTo>
                    <a:pt x="696" y="359"/>
                    <a:pt x="696" y="443"/>
                    <a:pt x="696" y="443"/>
                  </a:cubicBezTo>
                  <a:lnTo>
                    <a:pt x="528" y="443"/>
                  </a:lnTo>
                  <a:lnTo>
                    <a:pt x="444" y="359"/>
                  </a:lnTo>
                  <a:lnTo>
                    <a:pt x="254" y="85"/>
                  </a:lnTo>
                  <a:cubicBezTo>
                    <a:pt x="254" y="1"/>
                    <a:pt x="170" y="1"/>
                    <a:pt x="170" y="1"/>
                  </a:cubicBezTo>
                  <a:close/>
                </a:path>
              </a:pathLst>
            </a:custGeom>
            <a:solidFill>
              <a:srgbClr val="192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5" name="Google Shape;10725;p62"/>
            <p:cNvSpPr/>
            <p:nvPr/>
          </p:nvSpPr>
          <p:spPr>
            <a:xfrm flipH="1">
              <a:off x="6915219" y="2471803"/>
              <a:ext cx="14399" cy="9790"/>
            </a:xfrm>
            <a:custGeom>
              <a:avLst/>
              <a:gdLst/>
              <a:ahLst/>
              <a:cxnLst/>
              <a:rect l="l" t="t" r="r" b="b"/>
              <a:pathLst>
                <a:path w="528" h="359" extrusionOk="0">
                  <a:moveTo>
                    <a:pt x="1" y="0"/>
                  </a:moveTo>
                  <a:lnTo>
                    <a:pt x="191" y="274"/>
                  </a:lnTo>
                  <a:lnTo>
                    <a:pt x="275" y="358"/>
                  </a:lnTo>
                  <a:lnTo>
                    <a:pt x="443" y="358"/>
                  </a:lnTo>
                  <a:cubicBezTo>
                    <a:pt x="443" y="358"/>
                    <a:pt x="443" y="274"/>
                    <a:pt x="528" y="274"/>
                  </a:cubicBezTo>
                  <a:cubicBezTo>
                    <a:pt x="359" y="190"/>
                    <a:pt x="191" y="105"/>
                    <a:pt x="1" y="0"/>
                  </a:cubicBezTo>
                  <a:close/>
                </a:path>
              </a:pathLst>
            </a:custGeom>
            <a:solidFill>
              <a:srgbClr val="45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6" name="Google Shape;10726;p62"/>
            <p:cNvSpPr/>
            <p:nvPr/>
          </p:nvSpPr>
          <p:spPr>
            <a:xfrm flipH="1">
              <a:off x="6400252" y="2201666"/>
              <a:ext cx="141395" cy="217860"/>
            </a:xfrm>
            <a:custGeom>
              <a:avLst/>
              <a:gdLst/>
              <a:ahLst/>
              <a:cxnLst/>
              <a:rect l="l" t="t" r="r" b="b"/>
              <a:pathLst>
                <a:path w="5185" h="7989" extrusionOk="0">
                  <a:moveTo>
                    <a:pt x="5185" y="0"/>
                  </a:moveTo>
                  <a:lnTo>
                    <a:pt x="5185" y="0"/>
                  </a:lnTo>
                  <a:cubicBezTo>
                    <a:pt x="4932" y="169"/>
                    <a:pt x="4574" y="338"/>
                    <a:pt x="4300" y="527"/>
                  </a:cubicBezTo>
                  <a:cubicBezTo>
                    <a:pt x="3773" y="3056"/>
                    <a:pt x="2192" y="5354"/>
                    <a:pt x="0" y="7103"/>
                  </a:cubicBezTo>
                  <a:cubicBezTo>
                    <a:pt x="274" y="7461"/>
                    <a:pt x="527" y="7714"/>
                    <a:pt x="885" y="7988"/>
                  </a:cubicBezTo>
                  <a:cubicBezTo>
                    <a:pt x="3351" y="5881"/>
                    <a:pt x="5185" y="3056"/>
                    <a:pt x="5185" y="0"/>
                  </a:cubicBezTo>
                  <a:close/>
                </a:path>
              </a:pathLst>
            </a:custGeom>
            <a:solidFill>
              <a:srgbClr val="DED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7" name="Google Shape;10727;p62"/>
            <p:cNvSpPr/>
            <p:nvPr/>
          </p:nvSpPr>
          <p:spPr>
            <a:xfrm flipH="1">
              <a:off x="6517486" y="2395338"/>
              <a:ext cx="335094" cy="129369"/>
            </a:xfrm>
            <a:custGeom>
              <a:avLst/>
              <a:gdLst/>
              <a:ahLst/>
              <a:cxnLst/>
              <a:rect l="l" t="t" r="r" b="b"/>
              <a:pathLst>
                <a:path w="12288" h="4744" extrusionOk="0">
                  <a:moveTo>
                    <a:pt x="11402" y="1"/>
                  </a:moveTo>
                  <a:cubicBezTo>
                    <a:pt x="10011" y="1139"/>
                    <a:pt x="8325" y="2109"/>
                    <a:pt x="6576" y="2804"/>
                  </a:cubicBezTo>
                  <a:cubicBezTo>
                    <a:pt x="4552" y="3521"/>
                    <a:pt x="2887" y="3774"/>
                    <a:pt x="1391" y="3774"/>
                  </a:cubicBezTo>
                  <a:lnTo>
                    <a:pt x="527" y="3774"/>
                  </a:lnTo>
                  <a:cubicBezTo>
                    <a:pt x="337" y="4048"/>
                    <a:pt x="169" y="4300"/>
                    <a:pt x="0" y="4574"/>
                  </a:cubicBezTo>
                  <a:cubicBezTo>
                    <a:pt x="611" y="4659"/>
                    <a:pt x="1307" y="4743"/>
                    <a:pt x="2108" y="4743"/>
                  </a:cubicBezTo>
                  <a:cubicBezTo>
                    <a:pt x="3583" y="4743"/>
                    <a:pt x="5269" y="4490"/>
                    <a:pt x="7271" y="3689"/>
                  </a:cubicBezTo>
                  <a:cubicBezTo>
                    <a:pt x="9126" y="3078"/>
                    <a:pt x="10791" y="2109"/>
                    <a:pt x="12287" y="886"/>
                  </a:cubicBezTo>
                  <a:cubicBezTo>
                    <a:pt x="11929" y="612"/>
                    <a:pt x="11676" y="359"/>
                    <a:pt x="11402" y="1"/>
                  </a:cubicBezTo>
                  <a:close/>
                </a:path>
              </a:pathLst>
            </a:custGeom>
            <a:solidFill>
              <a:srgbClr val="DAD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8" name="Google Shape;10728;p62"/>
            <p:cNvSpPr/>
            <p:nvPr/>
          </p:nvSpPr>
          <p:spPr>
            <a:xfrm flipH="1">
              <a:off x="5866305" y="1686699"/>
              <a:ext cx="23589" cy="127024"/>
            </a:xfrm>
            <a:custGeom>
              <a:avLst/>
              <a:gdLst/>
              <a:ahLst/>
              <a:cxnLst/>
              <a:rect l="l" t="t" r="r" b="b"/>
              <a:pathLst>
                <a:path w="865" h="4658" extrusionOk="0">
                  <a:moveTo>
                    <a:pt x="422" y="0"/>
                  </a:moveTo>
                  <a:cubicBezTo>
                    <a:pt x="338" y="0"/>
                    <a:pt x="169" y="337"/>
                    <a:pt x="1" y="780"/>
                  </a:cubicBezTo>
                  <a:cubicBezTo>
                    <a:pt x="169" y="2108"/>
                    <a:pt x="169" y="3414"/>
                    <a:pt x="1" y="4658"/>
                  </a:cubicBezTo>
                  <a:cubicBezTo>
                    <a:pt x="253" y="4553"/>
                    <a:pt x="527" y="4553"/>
                    <a:pt x="780" y="4468"/>
                  </a:cubicBezTo>
                  <a:cubicBezTo>
                    <a:pt x="865" y="3077"/>
                    <a:pt x="780" y="1581"/>
                    <a:pt x="422" y="84"/>
                  </a:cubicBezTo>
                  <a:lnTo>
                    <a:pt x="422" y="0"/>
                  </a:lnTo>
                  <a:close/>
                </a:path>
              </a:pathLst>
            </a:custGeom>
            <a:solidFill>
              <a:srgbClr val="192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9" name="Google Shape;10729;p62"/>
            <p:cNvSpPr/>
            <p:nvPr/>
          </p:nvSpPr>
          <p:spPr>
            <a:xfrm flipH="1">
              <a:off x="6287600" y="2101094"/>
              <a:ext cx="88518" cy="40251"/>
            </a:xfrm>
            <a:custGeom>
              <a:avLst/>
              <a:gdLst/>
              <a:ahLst/>
              <a:cxnLst/>
              <a:rect l="l" t="t" r="r" b="b"/>
              <a:pathLst>
                <a:path w="3246" h="1476" extrusionOk="0">
                  <a:moveTo>
                    <a:pt x="253" y="0"/>
                  </a:moveTo>
                  <a:cubicBezTo>
                    <a:pt x="169" y="169"/>
                    <a:pt x="84" y="253"/>
                    <a:pt x="0" y="337"/>
                  </a:cubicBezTo>
                  <a:cubicBezTo>
                    <a:pt x="611" y="780"/>
                    <a:pt x="1307" y="1222"/>
                    <a:pt x="2361" y="1475"/>
                  </a:cubicBezTo>
                  <a:cubicBezTo>
                    <a:pt x="2635" y="1307"/>
                    <a:pt x="2888" y="1054"/>
                    <a:pt x="3246" y="864"/>
                  </a:cubicBezTo>
                  <a:cubicBezTo>
                    <a:pt x="2023" y="696"/>
                    <a:pt x="1054" y="422"/>
                    <a:pt x="253" y="0"/>
                  </a:cubicBezTo>
                  <a:close/>
                </a:path>
              </a:pathLst>
            </a:custGeom>
            <a:solidFill>
              <a:srgbClr val="E2A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0" name="Google Shape;10730;p62"/>
            <p:cNvSpPr/>
            <p:nvPr/>
          </p:nvSpPr>
          <p:spPr>
            <a:xfrm flipH="1">
              <a:off x="5868596" y="1808542"/>
              <a:ext cx="443165" cy="344856"/>
            </a:xfrm>
            <a:custGeom>
              <a:avLst/>
              <a:gdLst/>
              <a:ahLst/>
              <a:cxnLst/>
              <a:rect l="l" t="t" r="r" b="b"/>
              <a:pathLst>
                <a:path w="16251" h="12646" extrusionOk="0">
                  <a:moveTo>
                    <a:pt x="16250" y="0"/>
                  </a:moveTo>
                  <a:lnTo>
                    <a:pt x="16250" y="0"/>
                  </a:lnTo>
                  <a:cubicBezTo>
                    <a:pt x="15997" y="85"/>
                    <a:pt x="15723" y="85"/>
                    <a:pt x="15471" y="190"/>
                  </a:cubicBezTo>
                  <a:cubicBezTo>
                    <a:pt x="14944" y="5459"/>
                    <a:pt x="11782" y="9843"/>
                    <a:pt x="6155" y="11150"/>
                  </a:cubicBezTo>
                  <a:cubicBezTo>
                    <a:pt x="4743" y="11508"/>
                    <a:pt x="3436" y="11676"/>
                    <a:pt x="2382" y="11676"/>
                  </a:cubicBezTo>
                  <a:cubicBezTo>
                    <a:pt x="1855" y="11676"/>
                    <a:pt x="1328" y="11676"/>
                    <a:pt x="886" y="11592"/>
                  </a:cubicBezTo>
                  <a:cubicBezTo>
                    <a:pt x="528" y="11782"/>
                    <a:pt x="275" y="12035"/>
                    <a:pt x="1" y="12203"/>
                  </a:cubicBezTo>
                  <a:cubicBezTo>
                    <a:pt x="886" y="12477"/>
                    <a:pt x="1855" y="12646"/>
                    <a:pt x="3078" y="12646"/>
                  </a:cubicBezTo>
                  <a:cubicBezTo>
                    <a:pt x="4216" y="12646"/>
                    <a:pt x="5459" y="12477"/>
                    <a:pt x="6850" y="12119"/>
                  </a:cubicBezTo>
                  <a:cubicBezTo>
                    <a:pt x="12920" y="10728"/>
                    <a:pt x="15997" y="5796"/>
                    <a:pt x="16250" y="0"/>
                  </a:cubicBezTo>
                  <a:close/>
                </a:path>
              </a:pathLst>
            </a:custGeom>
            <a:solidFill>
              <a:srgbClr val="DED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1" name="Google Shape;10731;p62"/>
            <p:cNvSpPr/>
            <p:nvPr/>
          </p:nvSpPr>
          <p:spPr>
            <a:xfrm flipH="1">
              <a:off x="6354847" y="2022993"/>
              <a:ext cx="604685" cy="476652"/>
            </a:xfrm>
            <a:custGeom>
              <a:avLst/>
              <a:gdLst/>
              <a:ahLst/>
              <a:cxnLst/>
              <a:rect l="l" t="t" r="r" b="b"/>
              <a:pathLst>
                <a:path w="22174" h="17479" extrusionOk="0">
                  <a:moveTo>
                    <a:pt x="15490" y="0"/>
                  </a:moveTo>
                  <a:cubicBezTo>
                    <a:pt x="13852" y="0"/>
                    <a:pt x="11913" y="615"/>
                    <a:pt x="10413" y="2506"/>
                  </a:cubicBezTo>
                  <a:cubicBezTo>
                    <a:pt x="8032" y="5667"/>
                    <a:pt x="8306" y="11294"/>
                    <a:pt x="5587" y="13739"/>
                  </a:cubicBezTo>
                  <a:cubicBezTo>
                    <a:pt x="3903" y="15251"/>
                    <a:pt x="2445" y="15321"/>
                    <a:pt x="1465" y="15321"/>
                  </a:cubicBezTo>
                  <a:cubicBezTo>
                    <a:pt x="1366" y="15321"/>
                    <a:pt x="1271" y="15320"/>
                    <a:pt x="1182" y="15320"/>
                  </a:cubicBezTo>
                  <a:cubicBezTo>
                    <a:pt x="1008" y="15285"/>
                    <a:pt x="844" y="15265"/>
                    <a:pt x="706" y="15265"/>
                  </a:cubicBezTo>
                  <a:cubicBezTo>
                    <a:pt x="511" y="15265"/>
                    <a:pt x="367" y="15306"/>
                    <a:pt x="318" y="15404"/>
                  </a:cubicBezTo>
                  <a:cubicBezTo>
                    <a:pt x="1" y="15722"/>
                    <a:pt x="1762" y="17479"/>
                    <a:pt x="5370" y="17479"/>
                  </a:cubicBezTo>
                  <a:cubicBezTo>
                    <a:pt x="6796" y="17479"/>
                    <a:pt x="8510" y="17204"/>
                    <a:pt x="10498" y="16458"/>
                  </a:cubicBezTo>
                  <a:cubicBezTo>
                    <a:pt x="16736" y="14098"/>
                    <a:pt x="22174" y="8028"/>
                    <a:pt x="18760" y="1178"/>
                  </a:cubicBezTo>
                  <a:cubicBezTo>
                    <a:pt x="18455" y="610"/>
                    <a:pt x="17121" y="0"/>
                    <a:pt x="154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2" name="Google Shape;10732;p62"/>
            <p:cNvSpPr/>
            <p:nvPr/>
          </p:nvSpPr>
          <p:spPr>
            <a:xfrm flipH="1">
              <a:off x="5856543" y="1661366"/>
              <a:ext cx="578015" cy="465035"/>
            </a:xfrm>
            <a:custGeom>
              <a:avLst/>
              <a:gdLst/>
              <a:ahLst/>
              <a:cxnLst/>
              <a:rect l="l" t="t" r="r" b="b"/>
              <a:pathLst>
                <a:path w="21196" h="17053" extrusionOk="0">
                  <a:moveTo>
                    <a:pt x="19674" y="0"/>
                  </a:moveTo>
                  <a:cubicBezTo>
                    <a:pt x="19470" y="0"/>
                    <a:pt x="18172" y="4039"/>
                    <a:pt x="14431" y="6367"/>
                  </a:cubicBezTo>
                  <a:cubicBezTo>
                    <a:pt x="9857" y="9086"/>
                    <a:pt x="2227" y="5144"/>
                    <a:pt x="204" y="13743"/>
                  </a:cubicBezTo>
                  <a:cubicBezTo>
                    <a:pt x="0" y="14458"/>
                    <a:pt x="2075" y="17053"/>
                    <a:pt x="6804" y="17053"/>
                  </a:cubicBezTo>
                  <a:cubicBezTo>
                    <a:pt x="7935" y="17053"/>
                    <a:pt x="9218" y="16904"/>
                    <a:pt x="10658" y="16547"/>
                  </a:cubicBezTo>
                  <a:cubicBezTo>
                    <a:pt x="18203" y="14797"/>
                    <a:pt x="21196" y="7589"/>
                    <a:pt x="19700" y="44"/>
                  </a:cubicBezTo>
                  <a:cubicBezTo>
                    <a:pt x="19695" y="15"/>
                    <a:pt x="19687" y="0"/>
                    <a:pt x="196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3" name="Google Shape;10733;p62"/>
            <p:cNvSpPr/>
            <p:nvPr/>
          </p:nvSpPr>
          <p:spPr>
            <a:xfrm flipH="1">
              <a:off x="6345057" y="1935565"/>
              <a:ext cx="203489" cy="203489"/>
            </a:xfrm>
            <a:custGeom>
              <a:avLst/>
              <a:gdLst/>
              <a:ahLst/>
              <a:cxnLst/>
              <a:rect l="l" t="t" r="r" b="b"/>
              <a:pathLst>
                <a:path w="7462" h="7462" extrusionOk="0">
                  <a:moveTo>
                    <a:pt x="3773" y="0"/>
                  </a:moveTo>
                  <a:cubicBezTo>
                    <a:pt x="1665" y="0"/>
                    <a:pt x="0" y="1665"/>
                    <a:pt x="0" y="3688"/>
                  </a:cubicBezTo>
                  <a:cubicBezTo>
                    <a:pt x="0" y="5796"/>
                    <a:pt x="1665" y="7461"/>
                    <a:pt x="3773" y="7461"/>
                  </a:cubicBezTo>
                  <a:cubicBezTo>
                    <a:pt x="5796" y="7461"/>
                    <a:pt x="7461" y="5796"/>
                    <a:pt x="7461" y="3688"/>
                  </a:cubicBezTo>
                  <a:cubicBezTo>
                    <a:pt x="7461" y="1665"/>
                    <a:pt x="5796" y="0"/>
                    <a:pt x="3773" y="0"/>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4" name="Google Shape;10734;p62"/>
            <p:cNvSpPr/>
            <p:nvPr/>
          </p:nvSpPr>
          <p:spPr>
            <a:xfrm flipH="1">
              <a:off x="6548519" y="2036137"/>
              <a:ext cx="27" cy="27"/>
            </a:xfrm>
            <a:custGeom>
              <a:avLst/>
              <a:gdLst/>
              <a:ahLst/>
              <a:cxnLst/>
              <a:rect l="l" t="t" r="r" b="b"/>
              <a:pathLst>
                <a:path w="1" h="1" extrusionOk="0">
                  <a:moveTo>
                    <a:pt x="0" y="0"/>
                  </a:moveTo>
                  <a:lnTo>
                    <a:pt x="0" y="0"/>
                  </a:lnTo>
                  <a:lnTo>
                    <a:pt x="0" y="0"/>
                  </a:lnTo>
                  <a:close/>
                  <a:moveTo>
                    <a:pt x="0" y="0"/>
                  </a:moveTo>
                  <a:lnTo>
                    <a:pt x="0" y="0"/>
                  </a:lnTo>
                  <a:close/>
                </a:path>
              </a:pathLst>
            </a:custGeom>
            <a:solidFill>
              <a:srgbClr val="EB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5" name="Google Shape;10735;p62"/>
            <p:cNvSpPr/>
            <p:nvPr/>
          </p:nvSpPr>
          <p:spPr>
            <a:xfrm flipH="1">
              <a:off x="6345057" y="1974071"/>
              <a:ext cx="203489" cy="164983"/>
            </a:xfrm>
            <a:custGeom>
              <a:avLst/>
              <a:gdLst/>
              <a:ahLst/>
              <a:cxnLst/>
              <a:rect l="l" t="t" r="r" b="b"/>
              <a:pathLst>
                <a:path w="7462" h="6050" extrusionOk="0">
                  <a:moveTo>
                    <a:pt x="780" y="0"/>
                  </a:moveTo>
                  <a:cubicBezTo>
                    <a:pt x="338" y="611"/>
                    <a:pt x="0" y="1391"/>
                    <a:pt x="0" y="2276"/>
                  </a:cubicBezTo>
                  <a:cubicBezTo>
                    <a:pt x="0" y="4384"/>
                    <a:pt x="1665" y="6049"/>
                    <a:pt x="3773" y="6049"/>
                  </a:cubicBezTo>
                  <a:cubicBezTo>
                    <a:pt x="5796" y="6049"/>
                    <a:pt x="7461" y="4384"/>
                    <a:pt x="7461" y="2276"/>
                  </a:cubicBezTo>
                  <a:lnTo>
                    <a:pt x="7461" y="2108"/>
                  </a:lnTo>
                  <a:cubicBezTo>
                    <a:pt x="6660" y="2888"/>
                    <a:pt x="5607" y="3415"/>
                    <a:pt x="4300" y="3415"/>
                  </a:cubicBezTo>
                  <a:cubicBezTo>
                    <a:pt x="2277" y="3415"/>
                    <a:pt x="1223" y="1750"/>
                    <a:pt x="780" y="0"/>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6" name="Google Shape;10736;p62"/>
            <p:cNvSpPr/>
            <p:nvPr/>
          </p:nvSpPr>
          <p:spPr>
            <a:xfrm flipH="1">
              <a:off x="6330686" y="1751902"/>
              <a:ext cx="119579" cy="80801"/>
            </a:xfrm>
            <a:custGeom>
              <a:avLst/>
              <a:gdLst/>
              <a:ahLst/>
              <a:cxnLst/>
              <a:rect l="l" t="t" r="r" b="b"/>
              <a:pathLst>
                <a:path w="4385" h="2963" extrusionOk="0">
                  <a:moveTo>
                    <a:pt x="2567" y="0"/>
                  </a:moveTo>
                  <a:cubicBezTo>
                    <a:pt x="2203" y="0"/>
                    <a:pt x="1833" y="80"/>
                    <a:pt x="1476" y="244"/>
                  </a:cubicBezTo>
                  <a:cubicBezTo>
                    <a:pt x="612" y="686"/>
                    <a:pt x="0" y="1550"/>
                    <a:pt x="0" y="2604"/>
                  </a:cubicBezTo>
                  <a:cubicBezTo>
                    <a:pt x="0" y="2794"/>
                    <a:pt x="169" y="2962"/>
                    <a:pt x="338" y="2962"/>
                  </a:cubicBezTo>
                  <a:cubicBezTo>
                    <a:pt x="527" y="2962"/>
                    <a:pt x="696" y="2794"/>
                    <a:pt x="696" y="2604"/>
                  </a:cubicBezTo>
                  <a:cubicBezTo>
                    <a:pt x="696" y="1824"/>
                    <a:pt x="1138" y="1108"/>
                    <a:pt x="1750" y="855"/>
                  </a:cubicBezTo>
                  <a:cubicBezTo>
                    <a:pt x="1993" y="729"/>
                    <a:pt x="2250" y="671"/>
                    <a:pt x="2504" y="671"/>
                  </a:cubicBezTo>
                  <a:cubicBezTo>
                    <a:pt x="2973" y="671"/>
                    <a:pt x="3431" y="871"/>
                    <a:pt x="3773" y="1213"/>
                  </a:cubicBezTo>
                  <a:cubicBezTo>
                    <a:pt x="3840" y="1247"/>
                    <a:pt x="3908" y="1267"/>
                    <a:pt x="3977" y="1267"/>
                  </a:cubicBezTo>
                  <a:cubicBezTo>
                    <a:pt x="4080" y="1267"/>
                    <a:pt x="4186" y="1222"/>
                    <a:pt x="4300" y="1108"/>
                  </a:cubicBezTo>
                  <a:cubicBezTo>
                    <a:pt x="4384" y="1023"/>
                    <a:pt x="4384" y="771"/>
                    <a:pt x="4300" y="686"/>
                  </a:cubicBezTo>
                  <a:cubicBezTo>
                    <a:pt x="3795" y="234"/>
                    <a:pt x="3189" y="0"/>
                    <a:pt x="2567" y="0"/>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7" name="Google Shape;10737;p62"/>
            <p:cNvSpPr/>
            <p:nvPr/>
          </p:nvSpPr>
          <p:spPr>
            <a:xfrm flipH="1">
              <a:off x="6622666" y="1922749"/>
              <a:ext cx="117861" cy="86964"/>
            </a:xfrm>
            <a:custGeom>
              <a:avLst/>
              <a:gdLst/>
              <a:ahLst/>
              <a:cxnLst/>
              <a:rect l="l" t="t" r="r" b="b"/>
              <a:pathLst>
                <a:path w="4322" h="3189" extrusionOk="0">
                  <a:moveTo>
                    <a:pt x="2684" y="1"/>
                  </a:moveTo>
                  <a:cubicBezTo>
                    <a:pt x="2220" y="1"/>
                    <a:pt x="1755" y="132"/>
                    <a:pt x="1329" y="386"/>
                  </a:cubicBezTo>
                  <a:cubicBezTo>
                    <a:pt x="443" y="913"/>
                    <a:pt x="1" y="1882"/>
                    <a:pt x="191" y="2936"/>
                  </a:cubicBezTo>
                  <a:cubicBezTo>
                    <a:pt x="191" y="3105"/>
                    <a:pt x="359" y="3189"/>
                    <a:pt x="443" y="3189"/>
                  </a:cubicBezTo>
                  <a:lnTo>
                    <a:pt x="528" y="3189"/>
                  </a:lnTo>
                  <a:cubicBezTo>
                    <a:pt x="717" y="3189"/>
                    <a:pt x="886" y="3020"/>
                    <a:pt x="802" y="2852"/>
                  </a:cubicBezTo>
                  <a:cubicBezTo>
                    <a:pt x="717" y="2051"/>
                    <a:pt x="1055" y="1355"/>
                    <a:pt x="1687" y="913"/>
                  </a:cubicBezTo>
                  <a:cubicBezTo>
                    <a:pt x="1976" y="743"/>
                    <a:pt x="2304" y="654"/>
                    <a:pt x="2633" y="654"/>
                  </a:cubicBezTo>
                  <a:cubicBezTo>
                    <a:pt x="2999" y="654"/>
                    <a:pt x="3367" y="764"/>
                    <a:pt x="3689" y="997"/>
                  </a:cubicBezTo>
                  <a:cubicBezTo>
                    <a:pt x="3768" y="1032"/>
                    <a:pt x="3843" y="1052"/>
                    <a:pt x="3916" y="1052"/>
                  </a:cubicBezTo>
                  <a:cubicBezTo>
                    <a:pt x="4019" y="1052"/>
                    <a:pt x="4117" y="1011"/>
                    <a:pt x="4216" y="913"/>
                  </a:cubicBezTo>
                  <a:cubicBezTo>
                    <a:pt x="4321" y="828"/>
                    <a:pt x="4216" y="554"/>
                    <a:pt x="4132" y="470"/>
                  </a:cubicBezTo>
                  <a:cubicBezTo>
                    <a:pt x="3684" y="153"/>
                    <a:pt x="3185" y="1"/>
                    <a:pt x="2684"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8" name="Google Shape;10738;p62"/>
            <p:cNvSpPr/>
            <p:nvPr/>
          </p:nvSpPr>
          <p:spPr>
            <a:xfrm flipH="1">
              <a:off x="5612258" y="1830385"/>
              <a:ext cx="86255" cy="170138"/>
            </a:xfrm>
            <a:custGeom>
              <a:avLst/>
              <a:gdLst/>
              <a:ahLst/>
              <a:cxnLst/>
              <a:rect l="l" t="t" r="r" b="b"/>
              <a:pathLst>
                <a:path w="3163" h="6239" extrusionOk="0">
                  <a:moveTo>
                    <a:pt x="886" y="0"/>
                  </a:moveTo>
                  <a:cubicBezTo>
                    <a:pt x="443" y="0"/>
                    <a:pt x="1" y="527"/>
                    <a:pt x="443" y="970"/>
                  </a:cubicBezTo>
                  <a:cubicBezTo>
                    <a:pt x="1834" y="2276"/>
                    <a:pt x="1413" y="3773"/>
                    <a:pt x="781" y="5354"/>
                  </a:cubicBezTo>
                  <a:cubicBezTo>
                    <a:pt x="528" y="5796"/>
                    <a:pt x="970" y="6239"/>
                    <a:pt x="1308" y="6239"/>
                  </a:cubicBezTo>
                  <a:cubicBezTo>
                    <a:pt x="1497" y="6239"/>
                    <a:pt x="1666" y="6133"/>
                    <a:pt x="1750" y="5965"/>
                  </a:cubicBezTo>
                  <a:cubicBezTo>
                    <a:pt x="2635" y="3857"/>
                    <a:pt x="3162" y="1749"/>
                    <a:pt x="1308" y="84"/>
                  </a:cubicBezTo>
                  <a:cubicBezTo>
                    <a:pt x="1139" y="0"/>
                    <a:pt x="1055" y="0"/>
                    <a:pt x="8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9" name="Google Shape;10739;p62"/>
            <p:cNvSpPr/>
            <p:nvPr/>
          </p:nvSpPr>
          <p:spPr>
            <a:xfrm flipH="1">
              <a:off x="5528348" y="2024057"/>
              <a:ext cx="129342" cy="198907"/>
            </a:xfrm>
            <a:custGeom>
              <a:avLst/>
              <a:gdLst/>
              <a:ahLst/>
              <a:cxnLst/>
              <a:rect l="l" t="t" r="r" b="b"/>
              <a:pathLst>
                <a:path w="4743" h="7294" extrusionOk="0">
                  <a:moveTo>
                    <a:pt x="864" y="1"/>
                  </a:moveTo>
                  <a:cubicBezTo>
                    <a:pt x="337" y="1"/>
                    <a:pt x="0" y="802"/>
                    <a:pt x="527" y="1139"/>
                  </a:cubicBezTo>
                  <a:cubicBezTo>
                    <a:pt x="2719" y="2467"/>
                    <a:pt x="3689" y="4132"/>
                    <a:pt x="3415" y="6766"/>
                  </a:cubicBezTo>
                  <a:cubicBezTo>
                    <a:pt x="3415" y="7125"/>
                    <a:pt x="3689" y="7293"/>
                    <a:pt x="3942" y="7293"/>
                  </a:cubicBezTo>
                  <a:cubicBezTo>
                    <a:pt x="4300" y="7293"/>
                    <a:pt x="4658" y="7125"/>
                    <a:pt x="4658" y="6766"/>
                  </a:cubicBezTo>
                  <a:cubicBezTo>
                    <a:pt x="4742" y="5354"/>
                    <a:pt x="4553" y="3879"/>
                    <a:pt x="3942" y="2551"/>
                  </a:cubicBezTo>
                  <a:cubicBezTo>
                    <a:pt x="3330" y="1413"/>
                    <a:pt x="2276" y="717"/>
                    <a:pt x="1138" y="85"/>
                  </a:cubicBezTo>
                  <a:cubicBezTo>
                    <a:pt x="1054" y="1"/>
                    <a:pt x="970" y="1"/>
                    <a:pt x="8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0" name="Google Shape;10740;p62"/>
            <p:cNvSpPr/>
            <p:nvPr/>
          </p:nvSpPr>
          <p:spPr>
            <a:xfrm flipH="1">
              <a:off x="5813429" y="2311428"/>
              <a:ext cx="244285" cy="93727"/>
            </a:xfrm>
            <a:custGeom>
              <a:avLst/>
              <a:gdLst/>
              <a:ahLst/>
              <a:cxnLst/>
              <a:rect l="l" t="t" r="r" b="b"/>
              <a:pathLst>
                <a:path w="8958" h="3437" extrusionOk="0">
                  <a:moveTo>
                    <a:pt x="8072" y="1"/>
                  </a:moveTo>
                  <a:cubicBezTo>
                    <a:pt x="7988" y="1"/>
                    <a:pt x="7820" y="1"/>
                    <a:pt x="7735" y="191"/>
                  </a:cubicBezTo>
                  <a:cubicBezTo>
                    <a:pt x="6492" y="1413"/>
                    <a:pt x="4995" y="2193"/>
                    <a:pt x="3520" y="2193"/>
                  </a:cubicBezTo>
                  <a:cubicBezTo>
                    <a:pt x="2719" y="2193"/>
                    <a:pt x="1939" y="2024"/>
                    <a:pt x="1138" y="1497"/>
                  </a:cubicBezTo>
                  <a:cubicBezTo>
                    <a:pt x="970" y="1413"/>
                    <a:pt x="885" y="1329"/>
                    <a:pt x="780" y="1329"/>
                  </a:cubicBezTo>
                  <a:cubicBezTo>
                    <a:pt x="253" y="1329"/>
                    <a:pt x="0" y="2108"/>
                    <a:pt x="527" y="2551"/>
                  </a:cubicBezTo>
                  <a:cubicBezTo>
                    <a:pt x="1497" y="3162"/>
                    <a:pt x="2466" y="3436"/>
                    <a:pt x="3415" y="3436"/>
                  </a:cubicBezTo>
                  <a:cubicBezTo>
                    <a:pt x="5354" y="3436"/>
                    <a:pt x="7208" y="2467"/>
                    <a:pt x="8515" y="1055"/>
                  </a:cubicBezTo>
                  <a:cubicBezTo>
                    <a:pt x="8958" y="612"/>
                    <a:pt x="8515" y="1"/>
                    <a:pt x="80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1" name="Google Shape;10741;p62"/>
            <p:cNvSpPr/>
            <p:nvPr/>
          </p:nvSpPr>
          <p:spPr>
            <a:xfrm flipH="1">
              <a:off x="6232405" y="2321218"/>
              <a:ext cx="153503" cy="105208"/>
            </a:xfrm>
            <a:custGeom>
              <a:avLst/>
              <a:gdLst/>
              <a:ahLst/>
              <a:cxnLst/>
              <a:rect l="l" t="t" r="r" b="b"/>
              <a:pathLst>
                <a:path w="5629" h="3858" extrusionOk="0">
                  <a:moveTo>
                    <a:pt x="4827" y="0"/>
                  </a:moveTo>
                  <a:cubicBezTo>
                    <a:pt x="4659" y="0"/>
                    <a:pt x="4385" y="84"/>
                    <a:pt x="4300" y="443"/>
                  </a:cubicBezTo>
                  <a:cubicBezTo>
                    <a:pt x="3773" y="1749"/>
                    <a:pt x="2467" y="2635"/>
                    <a:pt x="1055" y="2635"/>
                  </a:cubicBezTo>
                  <a:lnTo>
                    <a:pt x="802" y="2635"/>
                  </a:lnTo>
                  <a:cubicBezTo>
                    <a:pt x="1" y="2635"/>
                    <a:pt x="85" y="3773"/>
                    <a:pt x="802" y="3857"/>
                  </a:cubicBezTo>
                  <a:lnTo>
                    <a:pt x="1139" y="3857"/>
                  </a:lnTo>
                  <a:cubicBezTo>
                    <a:pt x="3078" y="3857"/>
                    <a:pt x="4743" y="2550"/>
                    <a:pt x="5438" y="696"/>
                  </a:cubicBezTo>
                  <a:cubicBezTo>
                    <a:pt x="5628" y="253"/>
                    <a:pt x="5270" y="0"/>
                    <a:pt x="48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2" name="Google Shape;10742;p62"/>
            <p:cNvSpPr/>
            <p:nvPr/>
          </p:nvSpPr>
          <p:spPr>
            <a:xfrm flipH="1">
              <a:off x="6403224" y="1956863"/>
              <a:ext cx="105399" cy="38451"/>
            </a:xfrm>
            <a:custGeom>
              <a:avLst/>
              <a:gdLst/>
              <a:ahLst/>
              <a:cxnLst/>
              <a:rect l="l" t="t" r="r" b="b"/>
              <a:pathLst>
                <a:path w="3865" h="1410" extrusionOk="0">
                  <a:moveTo>
                    <a:pt x="2083" y="1"/>
                  </a:moveTo>
                  <a:cubicBezTo>
                    <a:pt x="1371" y="1"/>
                    <a:pt x="671" y="182"/>
                    <a:pt x="201" y="716"/>
                  </a:cubicBezTo>
                  <a:cubicBezTo>
                    <a:pt x="0" y="1040"/>
                    <a:pt x="230" y="1410"/>
                    <a:pt x="475" y="1410"/>
                  </a:cubicBezTo>
                  <a:cubicBezTo>
                    <a:pt x="564" y="1410"/>
                    <a:pt x="655" y="1361"/>
                    <a:pt x="728" y="1242"/>
                  </a:cubicBezTo>
                  <a:cubicBezTo>
                    <a:pt x="1092" y="879"/>
                    <a:pt x="1642" y="761"/>
                    <a:pt x="2179" y="761"/>
                  </a:cubicBezTo>
                  <a:cubicBezTo>
                    <a:pt x="2544" y="761"/>
                    <a:pt x="2904" y="816"/>
                    <a:pt x="3194" y="884"/>
                  </a:cubicBezTo>
                  <a:cubicBezTo>
                    <a:pt x="3224" y="889"/>
                    <a:pt x="3253" y="891"/>
                    <a:pt x="3281" y="891"/>
                  </a:cubicBezTo>
                  <a:cubicBezTo>
                    <a:pt x="3738" y="891"/>
                    <a:pt x="3864" y="268"/>
                    <a:pt x="3447" y="189"/>
                  </a:cubicBezTo>
                  <a:cubicBezTo>
                    <a:pt x="3028" y="80"/>
                    <a:pt x="2553" y="1"/>
                    <a:pt x="2083" y="1"/>
                  </a:cubicBezTo>
                  <a:close/>
                </a:path>
              </a:pathLst>
            </a:custGeom>
            <a:solidFill>
              <a:srgbClr val="F6D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3" name="Google Shape;10743;p62"/>
            <p:cNvSpPr/>
            <p:nvPr/>
          </p:nvSpPr>
          <p:spPr>
            <a:xfrm flipH="1">
              <a:off x="6366901" y="1980070"/>
              <a:ext cx="40251" cy="42323"/>
            </a:xfrm>
            <a:custGeom>
              <a:avLst/>
              <a:gdLst/>
              <a:ahLst/>
              <a:cxnLst/>
              <a:rect l="l" t="t" r="r" b="b"/>
              <a:pathLst>
                <a:path w="1476" h="1552" extrusionOk="0">
                  <a:moveTo>
                    <a:pt x="546" y="0"/>
                  </a:moveTo>
                  <a:cubicBezTo>
                    <a:pt x="396" y="0"/>
                    <a:pt x="231" y="83"/>
                    <a:pt x="169" y="223"/>
                  </a:cubicBezTo>
                  <a:cubicBezTo>
                    <a:pt x="0" y="391"/>
                    <a:pt x="84" y="560"/>
                    <a:pt x="253" y="750"/>
                  </a:cubicBezTo>
                  <a:cubicBezTo>
                    <a:pt x="422" y="834"/>
                    <a:pt x="611" y="1087"/>
                    <a:pt x="696" y="1277"/>
                  </a:cubicBezTo>
                  <a:cubicBezTo>
                    <a:pt x="764" y="1414"/>
                    <a:pt x="889" y="1552"/>
                    <a:pt x="1036" y="1552"/>
                  </a:cubicBezTo>
                  <a:cubicBezTo>
                    <a:pt x="1069" y="1552"/>
                    <a:pt x="1103" y="1545"/>
                    <a:pt x="1138" y="1530"/>
                  </a:cubicBezTo>
                  <a:cubicBezTo>
                    <a:pt x="1307" y="1530"/>
                    <a:pt x="1475" y="1277"/>
                    <a:pt x="1391" y="1087"/>
                  </a:cubicBezTo>
                  <a:cubicBezTo>
                    <a:pt x="1307" y="644"/>
                    <a:pt x="1054" y="307"/>
                    <a:pt x="696" y="33"/>
                  </a:cubicBezTo>
                  <a:cubicBezTo>
                    <a:pt x="651" y="11"/>
                    <a:pt x="600" y="0"/>
                    <a:pt x="546" y="0"/>
                  </a:cubicBezTo>
                  <a:close/>
                </a:path>
              </a:pathLst>
            </a:custGeom>
            <a:solidFill>
              <a:srgbClr val="F6D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4" name="Google Shape;10744;p62"/>
            <p:cNvSpPr/>
            <p:nvPr/>
          </p:nvSpPr>
          <p:spPr>
            <a:xfrm flipH="1">
              <a:off x="7115871" y="1514080"/>
              <a:ext cx="82383" cy="191654"/>
            </a:xfrm>
            <a:custGeom>
              <a:avLst/>
              <a:gdLst/>
              <a:ahLst/>
              <a:cxnLst/>
              <a:rect l="l" t="t" r="r" b="b"/>
              <a:pathLst>
                <a:path w="3021" h="7028" extrusionOk="0">
                  <a:moveTo>
                    <a:pt x="2410" y="1"/>
                  </a:moveTo>
                  <a:cubicBezTo>
                    <a:pt x="2215" y="1"/>
                    <a:pt x="2023" y="104"/>
                    <a:pt x="1948" y="345"/>
                  </a:cubicBezTo>
                  <a:cubicBezTo>
                    <a:pt x="1253" y="2368"/>
                    <a:pt x="642" y="4307"/>
                    <a:pt x="115" y="6414"/>
                  </a:cubicBezTo>
                  <a:cubicBezTo>
                    <a:pt x="1" y="6782"/>
                    <a:pt x="306" y="7028"/>
                    <a:pt x="608" y="7028"/>
                  </a:cubicBezTo>
                  <a:cubicBezTo>
                    <a:pt x="809" y="7028"/>
                    <a:pt x="1009" y="6920"/>
                    <a:pt x="1084" y="6667"/>
                  </a:cubicBezTo>
                  <a:cubicBezTo>
                    <a:pt x="1611" y="4560"/>
                    <a:pt x="2222" y="2642"/>
                    <a:pt x="2918" y="619"/>
                  </a:cubicBezTo>
                  <a:cubicBezTo>
                    <a:pt x="3020" y="248"/>
                    <a:pt x="2711" y="1"/>
                    <a:pt x="2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5" name="Google Shape;10745;p62"/>
            <p:cNvSpPr/>
            <p:nvPr/>
          </p:nvSpPr>
          <p:spPr>
            <a:xfrm flipH="1">
              <a:off x="7058904" y="1437970"/>
              <a:ext cx="64384" cy="67930"/>
            </a:xfrm>
            <a:custGeom>
              <a:avLst/>
              <a:gdLst/>
              <a:ahLst/>
              <a:cxnLst/>
              <a:rect l="l" t="t" r="r" b="b"/>
              <a:pathLst>
                <a:path w="2361" h="2491" extrusionOk="0">
                  <a:moveTo>
                    <a:pt x="1739" y="0"/>
                  </a:moveTo>
                  <a:cubicBezTo>
                    <a:pt x="1656" y="0"/>
                    <a:pt x="1572" y="23"/>
                    <a:pt x="1497" y="80"/>
                  </a:cubicBezTo>
                  <a:cubicBezTo>
                    <a:pt x="864" y="501"/>
                    <a:pt x="443" y="1028"/>
                    <a:pt x="84" y="1745"/>
                  </a:cubicBezTo>
                  <a:cubicBezTo>
                    <a:pt x="0" y="1997"/>
                    <a:pt x="0" y="2271"/>
                    <a:pt x="253" y="2440"/>
                  </a:cubicBezTo>
                  <a:cubicBezTo>
                    <a:pt x="353" y="2471"/>
                    <a:pt x="462" y="2490"/>
                    <a:pt x="565" y="2490"/>
                  </a:cubicBezTo>
                  <a:cubicBezTo>
                    <a:pt x="743" y="2490"/>
                    <a:pt x="903" y="2432"/>
                    <a:pt x="970" y="2271"/>
                  </a:cubicBezTo>
                  <a:cubicBezTo>
                    <a:pt x="1223" y="1745"/>
                    <a:pt x="1581" y="1302"/>
                    <a:pt x="2023" y="944"/>
                  </a:cubicBezTo>
                  <a:cubicBezTo>
                    <a:pt x="2276" y="775"/>
                    <a:pt x="2361" y="501"/>
                    <a:pt x="2192" y="248"/>
                  </a:cubicBezTo>
                  <a:cubicBezTo>
                    <a:pt x="2133" y="129"/>
                    <a:pt x="1938"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6" name="Google Shape;10746;p62"/>
            <p:cNvSpPr/>
            <p:nvPr/>
          </p:nvSpPr>
          <p:spPr>
            <a:xfrm flipH="1">
              <a:off x="6532757" y="1454114"/>
              <a:ext cx="72293" cy="59585"/>
            </a:xfrm>
            <a:custGeom>
              <a:avLst/>
              <a:gdLst/>
              <a:ahLst/>
              <a:cxnLst/>
              <a:rect l="l" t="t" r="r" b="b"/>
              <a:pathLst>
                <a:path w="2651" h="2185" extrusionOk="0">
                  <a:moveTo>
                    <a:pt x="2313" y="0"/>
                  </a:moveTo>
                  <a:cubicBezTo>
                    <a:pt x="2290" y="0"/>
                    <a:pt x="2266" y="5"/>
                    <a:pt x="2241" y="14"/>
                  </a:cubicBezTo>
                  <a:cubicBezTo>
                    <a:pt x="1187" y="267"/>
                    <a:pt x="492" y="963"/>
                    <a:pt x="49" y="1932"/>
                  </a:cubicBezTo>
                  <a:cubicBezTo>
                    <a:pt x="0" y="2090"/>
                    <a:pt x="154" y="2185"/>
                    <a:pt x="310" y="2185"/>
                  </a:cubicBezTo>
                  <a:cubicBezTo>
                    <a:pt x="424" y="2185"/>
                    <a:pt x="540" y="2133"/>
                    <a:pt x="576" y="2017"/>
                  </a:cubicBezTo>
                  <a:cubicBezTo>
                    <a:pt x="829" y="1237"/>
                    <a:pt x="1545" y="710"/>
                    <a:pt x="2325" y="436"/>
                  </a:cubicBezTo>
                  <a:cubicBezTo>
                    <a:pt x="2651" y="436"/>
                    <a:pt x="2541" y="0"/>
                    <a:pt x="2313" y="0"/>
                  </a:cubicBezTo>
                  <a:close/>
                </a:path>
              </a:pathLst>
            </a:custGeom>
            <a:solidFill>
              <a:srgbClr val="F9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7" name="Google Shape;10747;p62"/>
            <p:cNvSpPr/>
            <p:nvPr/>
          </p:nvSpPr>
          <p:spPr>
            <a:xfrm flipH="1">
              <a:off x="6487216" y="1463631"/>
              <a:ext cx="38260" cy="39596"/>
            </a:xfrm>
            <a:custGeom>
              <a:avLst/>
              <a:gdLst/>
              <a:ahLst/>
              <a:cxnLst/>
              <a:rect l="l" t="t" r="r" b="b"/>
              <a:pathLst>
                <a:path w="1403" h="1452" extrusionOk="0">
                  <a:moveTo>
                    <a:pt x="390" y="1"/>
                  </a:moveTo>
                  <a:cubicBezTo>
                    <a:pt x="205" y="1"/>
                    <a:pt x="0" y="253"/>
                    <a:pt x="208" y="445"/>
                  </a:cubicBezTo>
                  <a:cubicBezTo>
                    <a:pt x="461" y="719"/>
                    <a:pt x="735" y="972"/>
                    <a:pt x="904" y="1330"/>
                  </a:cubicBezTo>
                  <a:cubicBezTo>
                    <a:pt x="931" y="1414"/>
                    <a:pt x="998" y="1451"/>
                    <a:pt x="1072" y="1451"/>
                  </a:cubicBezTo>
                  <a:cubicBezTo>
                    <a:pt x="1223" y="1451"/>
                    <a:pt x="1403" y="1297"/>
                    <a:pt x="1346" y="1056"/>
                  </a:cubicBezTo>
                  <a:cubicBezTo>
                    <a:pt x="1072" y="719"/>
                    <a:pt x="904" y="361"/>
                    <a:pt x="545" y="87"/>
                  </a:cubicBezTo>
                  <a:cubicBezTo>
                    <a:pt x="505" y="26"/>
                    <a:pt x="448" y="1"/>
                    <a:pt x="390" y="1"/>
                  </a:cubicBezTo>
                  <a:close/>
                </a:path>
              </a:pathLst>
            </a:custGeom>
            <a:solidFill>
              <a:srgbClr val="F9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8" name="Google Shape;10748;p62"/>
            <p:cNvSpPr/>
            <p:nvPr/>
          </p:nvSpPr>
          <p:spPr>
            <a:xfrm flipH="1">
              <a:off x="6691277" y="1511162"/>
              <a:ext cx="29697" cy="49059"/>
            </a:xfrm>
            <a:custGeom>
              <a:avLst/>
              <a:gdLst/>
              <a:ahLst/>
              <a:cxnLst/>
              <a:rect l="l" t="t" r="r" b="b"/>
              <a:pathLst>
                <a:path w="1089" h="1799" extrusionOk="0">
                  <a:moveTo>
                    <a:pt x="755" y="0"/>
                  </a:moveTo>
                  <a:cubicBezTo>
                    <a:pt x="693" y="0"/>
                    <a:pt x="637" y="33"/>
                    <a:pt x="612" y="114"/>
                  </a:cubicBezTo>
                  <a:cubicBezTo>
                    <a:pt x="338" y="557"/>
                    <a:pt x="0" y="1168"/>
                    <a:pt x="169" y="1611"/>
                  </a:cubicBezTo>
                  <a:cubicBezTo>
                    <a:pt x="236" y="1744"/>
                    <a:pt x="345" y="1798"/>
                    <a:pt x="448" y="1798"/>
                  </a:cubicBezTo>
                  <a:cubicBezTo>
                    <a:pt x="605" y="1798"/>
                    <a:pt x="747" y="1671"/>
                    <a:pt x="696" y="1505"/>
                  </a:cubicBezTo>
                  <a:cubicBezTo>
                    <a:pt x="527" y="1168"/>
                    <a:pt x="865" y="641"/>
                    <a:pt x="970" y="367"/>
                  </a:cubicBezTo>
                  <a:cubicBezTo>
                    <a:pt x="1089" y="189"/>
                    <a:pt x="904" y="0"/>
                    <a:pt x="755" y="0"/>
                  </a:cubicBezTo>
                  <a:close/>
                </a:path>
              </a:pathLst>
            </a:custGeom>
            <a:solidFill>
              <a:srgbClr val="F9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9" name="Google Shape;10749;p62"/>
            <p:cNvSpPr/>
            <p:nvPr/>
          </p:nvSpPr>
          <p:spPr>
            <a:xfrm flipH="1">
              <a:off x="6805757" y="1584137"/>
              <a:ext cx="20971" cy="62285"/>
            </a:xfrm>
            <a:custGeom>
              <a:avLst/>
              <a:gdLst/>
              <a:ahLst/>
              <a:cxnLst/>
              <a:rect l="l" t="t" r="r" b="b"/>
              <a:pathLst>
                <a:path w="769" h="2284" extrusionOk="0">
                  <a:moveTo>
                    <a:pt x="466" y="1"/>
                  </a:moveTo>
                  <a:cubicBezTo>
                    <a:pt x="364" y="1"/>
                    <a:pt x="256" y="50"/>
                    <a:pt x="190" y="157"/>
                  </a:cubicBezTo>
                  <a:cubicBezTo>
                    <a:pt x="0" y="853"/>
                    <a:pt x="0" y="1464"/>
                    <a:pt x="106" y="2096"/>
                  </a:cubicBezTo>
                  <a:cubicBezTo>
                    <a:pt x="139" y="2229"/>
                    <a:pt x="242" y="2284"/>
                    <a:pt x="348" y="2284"/>
                  </a:cubicBezTo>
                  <a:cubicBezTo>
                    <a:pt x="511" y="2284"/>
                    <a:pt x="684" y="2156"/>
                    <a:pt x="633" y="1991"/>
                  </a:cubicBezTo>
                  <a:cubicBezTo>
                    <a:pt x="443" y="1380"/>
                    <a:pt x="527" y="853"/>
                    <a:pt x="717" y="326"/>
                  </a:cubicBezTo>
                  <a:cubicBezTo>
                    <a:pt x="768" y="120"/>
                    <a:pt x="624" y="1"/>
                    <a:pt x="466" y="1"/>
                  </a:cubicBezTo>
                  <a:close/>
                </a:path>
              </a:pathLst>
            </a:custGeom>
            <a:solidFill>
              <a:srgbClr val="F9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0" name="Google Shape;10750;p62"/>
            <p:cNvSpPr/>
            <p:nvPr/>
          </p:nvSpPr>
          <p:spPr>
            <a:xfrm flipH="1">
              <a:off x="6885494" y="1661311"/>
              <a:ext cx="29752" cy="57022"/>
            </a:xfrm>
            <a:custGeom>
              <a:avLst/>
              <a:gdLst/>
              <a:ahLst/>
              <a:cxnLst/>
              <a:rect l="l" t="t" r="r" b="b"/>
              <a:pathLst>
                <a:path w="1091" h="2091" extrusionOk="0">
                  <a:moveTo>
                    <a:pt x="686" y="0"/>
                  </a:moveTo>
                  <a:cubicBezTo>
                    <a:pt x="634" y="0"/>
                    <a:pt x="580" y="14"/>
                    <a:pt x="528" y="46"/>
                  </a:cubicBezTo>
                  <a:cubicBezTo>
                    <a:pt x="1" y="489"/>
                    <a:pt x="1" y="1184"/>
                    <a:pt x="1" y="1901"/>
                  </a:cubicBezTo>
                  <a:cubicBezTo>
                    <a:pt x="1" y="2027"/>
                    <a:pt x="132" y="2090"/>
                    <a:pt x="264" y="2090"/>
                  </a:cubicBezTo>
                  <a:cubicBezTo>
                    <a:pt x="396" y="2090"/>
                    <a:pt x="528" y="2027"/>
                    <a:pt x="528" y="1901"/>
                  </a:cubicBezTo>
                  <a:cubicBezTo>
                    <a:pt x="443" y="1374"/>
                    <a:pt x="443" y="741"/>
                    <a:pt x="886" y="404"/>
                  </a:cubicBezTo>
                  <a:cubicBezTo>
                    <a:pt x="1091" y="251"/>
                    <a:pt x="908" y="0"/>
                    <a:pt x="686" y="0"/>
                  </a:cubicBezTo>
                  <a:close/>
                </a:path>
              </a:pathLst>
            </a:custGeom>
            <a:solidFill>
              <a:srgbClr val="F9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1" name="Google Shape;10751;p62"/>
            <p:cNvSpPr/>
            <p:nvPr/>
          </p:nvSpPr>
          <p:spPr>
            <a:xfrm flipH="1">
              <a:off x="6966732" y="1763274"/>
              <a:ext cx="24952" cy="62776"/>
            </a:xfrm>
            <a:custGeom>
              <a:avLst/>
              <a:gdLst/>
              <a:ahLst/>
              <a:cxnLst/>
              <a:rect l="l" t="t" r="r" b="b"/>
              <a:pathLst>
                <a:path w="915" h="2302" extrusionOk="0">
                  <a:moveTo>
                    <a:pt x="380" y="1"/>
                  </a:moveTo>
                  <a:cubicBezTo>
                    <a:pt x="259" y="1"/>
                    <a:pt x="127" y="90"/>
                    <a:pt x="85" y="269"/>
                  </a:cubicBezTo>
                  <a:cubicBezTo>
                    <a:pt x="85" y="796"/>
                    <a:pt x="1" y="1660"/>
                    <a:pt x="359" y="2187"/>
                  </a:cubicBezTo>
                  <a:cubicBezTo>
                    <a:pt x="409" y="2268"/>
                    <a:pt x="482" y="2301"/>
                    <a:pt x="557" y="2301"/>
                  </a:cubicBezTo>
                  <a:cubicBezTo>
                    <a:pt x="734" y="2301"/>
                    <a:pt x="914" y="2113"/>
                    <a:pt x="780" y="1934"/>
                  </a:cubicBezTo>
                  <a:cubicBezTo>
                    <a:pt x="443" y="1492"/>
                    <a:pt x="612" y="691"/>
                    <a:pt x="612" y="269"/>
                  </a:cubicBezTo>
                  <a:cubicBezTo>
                    <a:pt x="612" y="90"/>
                    <a:pt x="501" y="1"/>
                    <a:pt x="380" y="1"/>
                  </a:cubicBezTo>
                  <a:close/>
                </a:path>
              </a:pathLst>
            </a:custGeom>
            <a:solidFill>
              <a:srgbClr val="F9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2" name="Google Shape;10752;p62"/>
            <p:cNvSpPr/>
            <p:nvPr/>
          </p:nvSpPr>
          <p:spPr>
            <a:xfrm flipH="1">
              <a:off x="7316033" y="2210556"/>
              <a:ext cx="58358" cy="18571"/>
            </a:xfrm>
            <a:custGeom>
              <a:avLst/>
              <a:gdLst/>
              <a:ahLst/>
              <a:cxnLst/>
              <a:rect l="l" t="t" r="r" b="b"/>
              <a:pathLst>
                <a:path w="2140" h="681" extrusionOk="0">
                  <a:moveTo>
                    <a:pt x="334" y="1"/>
                  </a:moveTo>
                  <a:cubicBezTo>
                    <a:pt x="49" y="1"/>
                    <a:pt x="0" y="384"/>
                    <a:pt x="251" y="538"/>
                  </a:cubicBezTo>
                  <a:cubicBezTo>
                    <a:pt x="514" y="633"/>
                    <a:pt x="778" y="681"/>
                    <a:pt x="1041" y="681"/>
                  </a:cubicBezTo>
                  <a:cubicBezTo>
                    <a:pt x="1305" y="681"/>
                    <a:pt x="1568" y="633"/>
                    <a:pt x="1832" y="538"/>
                  </a:cubicBezTo>
                  <a:cubicBezTo>
                    <a:pt x="2140" y="384"/>
                    <a:pt x="2025" y="1"/>
                    <a:pt x="1810" y="1"/>
                  </a:cubicBezTo>
                  <a:cubicBezTo>
                    <a:pt x="1790" y="1"/>
                    <a:pt x="1769" y="4"/>
                    <a:pt x="1747" y="12"/>
                  </a:cubicBezTo>
                  <a:cubicBezTo>
                    <a:pt x="1526" y="106"/>
                    <a:pt x="1305" y="154"/>
                    <a:pt x="1083" y="154"/>
                  </a:cubicBezTo>
                  <a:cubicBezTo>
                    <a:pt x="862" y="154"/>
                    <a:pt x="641" y="106"/>
                    <a:pt x="419" y="12"/>
                  </a:cubicBezTo>
                  <a:cubicBezTo>
                    <a:pt x="389" y="4"/>
                    <a:pt x="360" y="1"/>
                    <a:pt x="334" y="1"/>
                  </a:cubicBezTo>
                  <a:close/>
                </a:path>
              </a:pathLst>
            </a:custGeom>
            <a:solidFill>
              <a:srgbClr val="F9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3" name="Google Shape;10753;p62"/>
            <p:cNvSpPr/>
            <p:nvPr/>
          </p:nvSpPr>
          <p:spPr>
            <a:xfrm flipH="1">
              <a:off x="7294762" y="2258333"/>
              <a:ext cx="40032" cy="39132"/>
            </a:xfrm>
            <a:custGeom>
              <a:avLst/>
              <a:gdLst/>
              <a:ahLst/>
              <a:cxnLst/>
              <a:rect l="l" t="t" r="r" b="b"/>
              <a:pathLst>
                <a:path w="1468" h="1435" extrusionOk="0">
                  <a:moveTo>
                    <a:pt x="1105" y="0"/>
                  </a:moveTo>
                  <a:cubicBezTo>
                    <a:pt x="1030" y="0"/>
                    <a:pt x="956" y="33"/>
                    <a:pt x="906" y="114"/>
                  </a:cubicBezTo>
                  <a:cubicBezTo>
                    <a:pt x="717" y="451"/>
                    <a:pt x="464" y="725"/>
                    <a:pt x="190" y="978"/>
                  </a:cubicBezTo>
                  <a:cubicBezTo>
                    <a:pt x="1" y="1183"/>
                    <a:pt x="153" y="1435"/>
                    <a:pt x="348" y="1435"/>
                  </a:cubicBezTo>
                  <a:cubicBezTo>
                    <a:pt x="413" y="1435"/>
                    <a:pt x="484" y="1406"/>
                    <a:pt x="548" y="1337"/>
                  </a:cubicBezTo>
                  <a:cubicBezTo>
                    <a:pt x="822" y="1084"/>
                    <a:pt x="1075" y="725"/>
                    <a:pt x="1349" y="367"/>
                  </a:cubicBezTo>
                  <a:cubicBezTo>
                    <a:pt x="1468" y="189"/>
                    <a:pt x="1283" y="0"/>
                    <a:pt x="1105" y="0"/>
                  </a:cubicBezTo>
                  <a:close/>
                </a:path>
              </a:pathLst>
            </a:custGeom>
            <a:solidFill>
              <a:srgbClr val="F9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54" name="Google Shape;10754;p62"/>
            <p:cNvGrpSpPr/>
            <p:nvPr/>
          </p:nvGrpSpPr>
          <p:grpSpPr>
            <a:xfrm>
              <a:off x="2886267" y="-9817"/>
              <a:ext cx="186827" cy="394897"/>
              <a:chOff x="6162867" y="218783"/>
              <a:chExt cx="186827" cy="394897"/>
            </a:xfrm>
          </p:grpSpPr>
          <p:sp>
            <p:nvSpPr>
              <p:cNvPr id="10755" name="Google Shape;10755;p62"/>
              <p:cNvSpPr/>
              <p:nvPr/>
            </p:nvSpPr>
            <p:spPr>
              <a:xfrm flipH="1">
                <a:off x="6261148" y="218783"/>
                <a:ext cx="9790" cy="251211"/>
              </a:xfrm>
              <a:custGeom>
                <a:avLst/>
                <a:gdLst/>
                <a:ahLst/>
                <a:cxnLst/>
                <a:rect l="l" t="t" r="r" b="b"/>
                <a:pathLst>
                  <a:path w="359" h="9212" extrusionOk="0">
                    <a:moveTo>
                      <a:pt x="0" y="1"/>
                    </a:moveTo>
                    <a:lnTo>
                      <a:pt x="0" y="9211"/>
                    </a:lnTo>
                    <a:lnTo>
                      <a:pt x="358" y="9211"/>
                    </a:lnTo>
                    <a:lnTo>
                      <a:pt x="358" y="1"/>
                    </a:lnTo>
                    <a:close/>
                  </a:path>
                </a:pathLst>
              </a:custGeom>
              <a:solidFill>
                <a:srgbClr val="4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6" name="Google Shape;10756;p62"/>
              <p:cNvSpPr/>
              <p:nvPr/>
            </p:nvSpPr>
            <p:spPr>
              <a:xfrm flipH="1">
                <a:off x="6162867" y="428789"/>
                <a:ext cx="186827" cy="184891"/>
              </a:xfrm>
              <a:custGeom>
                <a:avLst/>
                <a:gdLst/>
                <a:ahLst/>
                <a:cxnLst/>
                <a:rect l="l" t="t" r="r" b="b"/>
                <a:pathLst>
                  <a:path w="6851" h="6780" extrusionOk="0">
                    <a:moveTo>
                      <a:pt x="3378" y="1"/>
                    </a:moveTo>
                    <a:cubicBezTo>
                      <a:pt x="2798" y="1"/>
                      <a:pt x="2112" y="49"/>
                      <a:pt x="2003" y="98"/>
                    </a:cubicBezTo>
                    <a:cubicBezTo>
                      <a:pt x="1834" y="372"/>
                      <a:pt x="2277" y="1152"/>
                      <a:pt x="2277" y="1152"/>
                    </a:cubicBezTo>
                    <a:cubicBezTo>
                      <a:pt x="2277" y="1152"/>
                      <a:pt x="85" y="1426"/>
                      <a:pt x="1" y="3449"/>
                    </a:cubicBezTo>
                    <a:cubicBezTo>
                      <a:pt x="1" y="5367"/>
                      <a:pt x="1307" y="6779"/>
                      <a:pt x="3331" y="6779"/>
                    </a:cubicBezTo>
                    <a:cubicBezTo>
                      <a:pt x="5354" y="6779"/>
                      <a:pt x="6850" y="5472"/>
                      <a:pt x="6661" y="3449"/>
                    </a:cubicBezTo>
                    <a:cubicBezTo>
                      <a:pt x="6576" y="1152"/>
                      <a:pt x="3942" y="1067"/>
                      <a:pt x="3942" y="1067"/>
                    </a:cubicBezTo>
                    <a:cubicBezTo>
                      <a:pt x="3942" y="1067"/>
                      <a:pt x="4216" y="288"/>
                      <a:pt x="4216" y="98"/>
                    </a:cubicBezTo>
                    <a:cubicBezTo>
                      <a:pt x="4171" y="27"/>
                      <a:pt x="3803" y="1"/>
                      <a:pt x="33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62"/>
              <p:cNvSpPr/>
              <p:nvPr/>
            </p:nvSpPr>
            <p:spPr>
              <a:xfrm flipH="1">
                <a:off x="6223215" y="488919"/>
                <a:ext cx="71884" cy="69566"/>
              </a:xfrm>
              <a:custGeom>
                <a:avLst/>
                <a:gdLst/>
                <a:ahLst/>
                <a:cxnLst/>
                <a:rect l="l" t="t" r="r" b="b"/>
                <a:pathLst>
                  <a:path w="2636" h="2551" extrusionOk="0">
                    <a:moveTo>
                      <a:pt x="1055" y="1"/>
                    </a:moveTo>
                    <a:cubicBezTo>
                      <a:pt x="886" y="106"/>
                      <a:pt x="970" y="886"/>
                      <a:pt x="886" y="886"/>
                    </a:cubicBezTo>
                    <a:cubicBezTo>
                      <a:pt x="886" y="970"/>
                      <a:pt x="106" y="1244"/>
                      <a:pt x="106" y="1328"/>
                    </a:cubicBezTo>
                    <a:cubicBezTo>
                      <a:pt x="1" y="1413"/>
                      <a:pt x="970" y="1687"/>
                      <a:pt x="970" y="1687"/>
                    </a:cubicBezTo>
                    <a:cubicBezTo>
                      <a:pt x="970" y="1687"/>
                      <a:pt x="1055" y="2551"/>
                      <a:pt x="1160" y="2551"/>
                    </a:cubicBezTo>
                    <a:cubicBezTo>
                      <a:pt x="1244" y="2551"/>
                      <a:pt x="1582" y="1855"/>
                      <a:pt x="1687" y="1855"/>
                    </a:cubicBezTo>
                    <a:cubicBezTo>
                      <a:pt x="1687" y="1855"/>
                      <a:pt x="1856" y="1940"/>
                      <a:pt x="2024" y="1940"/>
                    </a:cubicBezTo>
                    <a:cubicBezTo>
                      <a:pt x="2298" y="2024"/>
                      <a:pt x="2551" y="2024"/>
                      <a:pt x="2551" y="2024"/>
                    </a:cubicBezTo>
                    <a:cubicBezTo>
                      <a:pt x="2635" y="1940"/>
                      <a:pt x="2024" y="1328"/>
                      <a:pt x="2024" y="1244"/>
                    </a:cubicBezTo>
                    <a:cubicBezTo>
                      <a:pt x="2024" y="1244"/>
                      <a:pt x="2551" y="527"/>
                      <a:pt x="2467" y="443"/>
                    </a:cubicBezTo>
                    <a:cubicBezTo>
                      <a:pt x="2458" y="434"/>
                      <a:pt x="2442" y="430"/>
                      <a:pt x="2421" y="430"/>
                    </a:cubicBezTo>
                    <a:cubicBezTo>
                      <a:pt x="2243" y="430"/>
                      <a:pt x="1676" y="717"/>
                      <a:pt x="1582" y="717"/>
                    </a:cubicBezTo>
                    <a:cubicBezTo>
                      <a:pt x="1582" y="717"/>
                      <a:pt x="1497" y="527"/>
                      <a:pt x="1329" y="359"/>
                    </a:cubicBezTo>
                    <a:cubicBezTo>
                      <a:pt x="1244" y="190"/>
                      <a:pt x="1055"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62"/>
              <p:cNvSpPr/>
              <p:nvPr/>
            </p:nvSpPr>
            <p:spPr>
              <a:xfrm flipH="1">
                <a:off x="6347375" y="522843"/>
                <a:ext cx="2318" cy="6899"/>
              </a:xfrm>
              <a:custGeom>
                <a:avLst/>
                <a:gdLst/>
                <a:ahLst/>
                <a:cxnLst/>
                <a:rect l="l" t="t" r="r" b="b"/>
                <a:pathLst>
                  <a:path w="85" h="253" extrusionOk="0">
                    <a:moveTo>
                      <a:pt x="85" y="169"/>
                    </a:moveTo>
                    <a:lnTo>
                      <a:pt x="85" y="253"/>
                    </a:lnTo>
                    <a:lnTo>
                      <a:pt x="85" y="169"/>
                    </a:lnTo>
                    <a:close/>
                    <a:moveTo>
                      <a:pt x="85" y="169"/>
                    </a:moveTo>
                    <a:lnTo>
                      <a:pt x="85" y="169"/>
                    </a:lnTo>
                    <a:lnTo>
                      <a:pt x="85" y="169"/>
                    </a:lnTo>
                    <a:close/>
                    <a:moveTo>
                      <a:pt x="85" y="169"/>
                    </a:moveTo>
                    <a:lnTo>
                      <a:pt x="85" y="169"/>
                    </a:lnTo>
                    <a:lnTo>
                      <a:pt x="85" y="169"/>
                    </a:lnTo>
                    <a:close/>
                    <a:moveTo>
                      <a:pt x="1" y="84"/>
                    </a:moveTo>
                    <a:cubicBezTo>
                      <a:pt x="1" y="84"/>
                      <a:pt x="85" y="84"/>
                      <a:pt x="85" y="169"/>
                    </a:cubicBezTo>
                    <a:cubicBezTo>
                      <a:pt x="85" y="84"/>
                      <a:pt x="1" y="84"/>
                      <a:pt x="1" y="84"/>
                    </a:cubicBezTo>
                    <a:close/>
                    <a:moveTo>
                      <a:pt x="1" y="0"/>
                    </a:moveTo>
                    <a:lnTo>
                      <a:pt x="1" y="0"/>
                    </a:lnTo>
                    <a:close/>
                  </a:path>
                </a:pathLst>
              </a:custGeom>
              <a:solidFill>
                <a:srgbClr val="101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9" name="Google Shape;10759;p62"/>
              <p:cNvSpPr/>
              <p:nvPr/>
            </p:nvSpPr>
            <p:spPr>
              <a:xfrm flipH="1">
                <a:off x="6180101" y="429143"/>
                <a:ext cx="169592" cy="155794"/>
              </a:xfrm>
              <a:custGeom>
                <a:avLst/>
                <a:gdLst/>
                <a:ahLst/>
                <a:cxnLst/>
                <a:rect l="l" t="t" r="r" b="b"/>
                <a:pathLst>
                  <a:path w="6219" h="5713" extrusionOk="0">
                    <a:moveTo>
                      <a:pt x="2888" y="1"/>
                    </a:moveTo>
                    <a:cubicBezTo>
                      <a:pt x="2445" y="1"/>
                      <a:pt x="2108" y="85"/>
                      <a:pt x="2003" y="85"/>
                    </a:cubicBezTo>
                    <a:lnTo>
                      <a:pt x="2003" y="359"/>
                    </a:lnTo>
                    <a:cubicBezTo>
                      <a:pt x="2003" y="612"/>
                      <a:pt x="2277" y="1139"/>
                      <a:pt x="2277" y="1139"/>
                    </a:cubicBezTo>
                    <a:cubicBezTo>
                      <a:pt x="2277" y="1139"/>
                      <a:pt x="85" y="1413"/>
                      <a:pt x="1" y="3436"/>
                    </a:cubicBezTo>
                    <a:lnTo>
                      <a:pt x="1" y="3520"/>
                    </a:lnTo>
                    <a:cubicBezTo>
                      <a:pt x="1" y="3520"/>
                      <a:pt x="85" y="3520"/>
                      <a:pt x="85" y="3605"/>
                    </a:cubicBezTo>
                    <a:lnTo>
                      <a:pt x="85" y="3689"/>
                    </a:lnTo>
                    <a:cubicBezTo>
                      <a:pt x="85" y="4490"/>
                      <a:pt x="338" y="5185"/>
                      <a:pt x="780" y="5712"/>
                    </a:cubicBezTo>
                    <a:cubicBezTo>
                      <a:pt x="1392" y="5017"/>
                      <a:pt x="2108" y="4406"/>
                      <a:pt x="2888" y="3879"/>
                    </a:cubicBezTo>
                    <a:cubicBezTo>
                      <a:pt x="2719" y="3773"/>
                      <a:pt x="2003" y="3605"/>
                      <a:pt x="2108" y="3520"/>
                    </a:cubicBezTo>
                    <a:cubicBezTo>
                      <a:pt x="2108" y="3436"/>
                      <a:pt x="2888" y="3162"/>
                      <a:pt x="2888" y="3078"/>
                    </a:cubicBezTo>
                    <a:cubicBezTo>
                      <a:pt x="2972" y="3078"/>
                      <a:pt x="2888" y="2298"/>
                      <a:pt x="3057" y="2193"/>
                    </a:cubicBezTo>
                    <a:cubicBezTo>
                      <a:pt x="3057" y="2193"/>
                      <a:pt x="3246" y="2382"/>
                      <a:pt x="3331" y="2551"/>
                    </a:cubicBezTo>
                    <a:cubicBezTo>
                      <a:pt x="3499" y="2719"/>
                      <a:pt x="3584" y="2909"/>
                      <a:pt x="3584" y="2909"/>
                    </a:cubicBezTo>
                    <a:cubicBezTo>
                      <a:pt x="3689" y="2909"/>
                      <a:pt x="4300" y="2635"/>
                      <a:pt x="4469" y="2635"/>
                    </a:cubicBezTo>
                    <a:cubicBezTo>
                      <a:pt x="4553" y="2719"/>
                      <a:pt x="4469" y="2825"/>
                      <a:pt x="4384" y="2993"/>
                    </a:cubicBezTo>
                    <a:cubicBezTo>
                      <a:pt x="4996" y="2719"/>
                      <a:pt x="5607" y="2382"/>
                      <a:pt x="6218" y="2193"/>
                    </a:cubicBezTo>
                    <a:cubicBezTo>
                      <a:pt x="5438" y="1139"/>
                      <a:pt x="3942" y="1054"/>
                      <a:pt x="3942" y="1054"/>
                    </a:cubicBezTo>
                    <a:cubicBezTo>
                      <a:pt x="3942" y="1054"/>
                      <a:pt x="4216" y="359"/>
                      <a:pt x="4216" y="190"/>
                    </a:cubicBezTo>
                    <a:lnTo>
                      <a:pt x="4216" y="85"/>
                    </a:lnTo>
                    <a:cubicBezTo>
                      <a:pt x="4110" y="1"/>
                      <a:pt x="3773" y="1"/>
                      <a:pt x="32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0" name="Google Shape;10760;p62"/>
              <p:cNvSpPr/>
              <p:nvPr/>
            </p:nvSpPr>
            <p:spPr>
              <a:xfrm flipH="1">
                <a:off x="6225506" y="488919"/>
                <a:ext cx="69593" cy="46004"/>
              </a:xfrm>
              <a:custGeom>
                <a:avLst/>
                <a:gdLst/>
                <a:ahLst/>
                <a:cxnLst/>
                <a:rect l="l" t="t" r="r" b="b"/>
                <a:pathLst>
                  <a:path w="2552" h="1687" extrusionOk="0">
                    <a:moveTo>
                      <a:pt x="1055" y="1"/>
                    </a:moveTo>
                    <a:cubicBezTo>
                      <a:pt x="886" y="106"/>
                      <a:pt x="970" y="886"/>
                      <a:pt x="886" y="886"/>
                    </a:cubicBezTo>
                    <a:cubicBezTo>
                      <a:pt x="886" y="970"/>
                      <a:pt x="106" y="1244"/>
                      <a:pt x="106" y="1328"/>
                    </a:cubicBezTo>
                    <a:cubicBezTo>
                      <a:pt x="1" y="1413"/>
                      <a:pt x="717" y="1581"/>
                      <a:pt x="886" y="1687"/>
                    </a:cubicBezTo>
                    <a:cubicBezTo>
                      <a:pt x="1413" y="1328"/>
                      <a:pt x="1856" y="1054"/>
                      <a:pt x="2382" y="801"/>
                    </a:cubicBezTo>
                    <a:cubicBezTo>
                      <a:pt x="2467" y="633"/>
                      <a:pt x="2551" y="527"/>
                      <a:pt x="2467" y="443"/>
                    </a:cubicBezTo>
                    <a:cubicBezTo>
                      <a:pt x="2298" y="443"/>
                      <a:pt x="1687" y="717"/>
                      <a:pt x="1582" y="717"/>
                    </a:cubicBezTo>
                    <a:cubicBezTo>
                      <a:pt x="1582" y="717"/>
                      <a:pt x="1497" y="527"/>
                      <a:pt x="1329" y="359"/>
                    </a:cubicBezTo>
                    <a:cubicBezTo>
                      <a:pt x="1244" y="190"/>
                      <a:pt x="1055"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1" name="Google Shape;10761;p62"/>
              <p:cNvSpPr/>
              <p:nvPr/>
            </p:nvSpPr>
            <p:spPr>
              <a:xfrm flipH="1">
                <a:off x="6209635" y="571820"/>
                <a:ext cx="86610" cy="22661"/>
              </a:xfrm>
              <a:custGeom>
                <a:avLst/>
                <a:gdLst/>
                <a:ahLst/>
                <a:cxnLst/>
                <a:rect l="l" t="t" r="r" b="b"/>
                <a:pathLst>
                  <a:path w="3176" h="831" extrusionOk="0">
                    <a:moveTo>
                      <a:pt x="370" y="0"/>
                    </a:moveTo>
                    <a:cubicBezTo>
                      <a:pt x="161" y="0"/>
                      <a:pt x="1" y="350"/>
                      <a:pt x="233" y="565"/>
                    </a:cubicBezTo>
                    <a:cubicBezTo>
                      <a:pt x="563" y="752"/>
                      <a:pt x="943" y="830"/>
                      <a:pt x="1332" y="830"/>
                    </a:cubicBezTo>
                    <a:cubicBezTo>
                      <a:pt x="1861" y="830"/>
                      <a:pt x="2406" y="687"/>
                      <a:pt x="2867" y="480"/>
                    </a:cubicBezTo>
                    <a:cubicBezTo>
                      <a:pt x="3175" y="403"/>
                      <a:pt x="2991" y="27"/>
                      <a:pt x="2683" y="27"/>
                    </a:cubicBezTo>
                    <a:cubicBezTo>
                      <a:pt x="2654" y="27"/>
                      <a:pt x="2624" y="30"/>
                      <a:pt x="2593" y="38"/>
                    </a:cubicBezTo>
                    <a:cubicBezTo>
                      <a:pt x="2253" y="190"/>
                      <a:pt x="1828" y="310"/>
                      <a:pt x="1412" y="310"/>
                    </a:cubicBezTo>
                    <a:cubicBezTo>
                      <a:pt x="1081" y="310"/>
                      <a:pt x="756" y="234"/>
                      <a:pt x="485" y="38"/>
                    </a:cubicBezTo>
                    <a:cubicBezTo>
                      <a:pt x="447" y="12"/>
                      <a:pt x="407" y="0"/>
                      <a:pt x="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62"/>
              <p:cNvSpPr/>
              <p:nvPr/>
            </p:nvSpPr>
            <p:spPr>
              <a:xfrm flipH="1">
                <a:off x="6185637" y="530479"/>
                <a:ext cx="30897" cy="42432"/>
              </a:xfrm>
              <a:custGeom>
                <a:avLst/>
                <a:gdLst/>
                <a:ahLst/>
                <a:cxnLst/>
                <a:rect l="l" t="t" r="r" b="b"/>
                <a:pathLst>
                  <a:path w="1133" h="1556" extrusionOk="0">
                    <a:moveTo>
                      <a:pt x="857" y="0"/>
                    </a:moveTo>
                    <a:cubicBezTo>
                      <a:pt x="765" y="0"/>
                      <a:pt x="673" y="53"/>
                      <a:pt x="640" y="163"/>
                    </a:cubicBezTo>
                    <a:cubicBezTo>
                      <a:pt x="555" y="500"/>
                      <a:pt x="387" y="858"/>
                      <a:pt x="197" y="1027"/>
                    </a:cubicBezTo>
                    <a:cubicBezTo>
                      <a:pt x="0" y="1240"/>
                      <a:pt x="161" y="1556"/>
                      <a:pt x="371" y="1556"/>
                    </a:cubicBezTo>
                    <a:cubicBezTo>
                      <a:pt x="431" y="1556"/>
                      <a:pt x="495" y="1530"/>
                      <a:pt x="555" y="1469"/>
                    </a:cubicBezTo>
                    <a:cubicBezTo>
                      <a:pt x="808" y="1111"/>
                      <a:pt x="998" y="774"/>
                      <a:pt x="1082" y="331"/>
                    </a:cubicBezTo>
                    <a:cubicBezTo>
                      <a:pt x="1133" y="117"/>
                      <a:pt x="994" y="0"/>
                      <a:pt x="8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3" name="Marcador de contenido 2"/>
          <p:cNvSpPr txBox="1">
            <a:spLocks/>
          </p:cNvSpPr>
          <p:nvPr/>
        </p:nvSpPr>
        <p:spPr>
          <a:xfrm>
            <a:off x="176884" y="1924389"/>
            <a:ext cx="4192417" cy="14084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15000"/>
              </a:lnSpc>
              <a:spcBef>
                <a:spcPts val="0"/>
              </a:spcBef>
              <a:spcAft>
                <a:spcPts val="0"/>
              </a:spcAft>
              <a:buClr>
                <a:srgbClr val="F8BD59"/>
              </a:buClr>
              <a:buSzPts val="1200"/>
              <a:buFont typeface="Satisfy"/>
              <a:buChar char="●"/>
              <a:defRPr sz="2600" b="0" i="0" u="none" strike="noStrike" cap="none">
                <a:solidFill>
                  <a:schemeClr val="accent3"/>
                </a:solidFill>
                <a:latin typeface="Satisfy"/>
                <a:ea typeface="Satisfy"/>
                <a:cs typeface="Satisfy"/>
                <a:sym typeface="Satisfy"/>
              </a:defRPr>
            </a:lvl1pPr>
            <a:lvl2pPr marL="914400" marR="0" lvl="1" indent="-304800" algn="l" rtl="0">
              <a:lnSpc>
                <a:spcPct val="115000"/>
              </a:lnSpc>
              <a:spcBef>
                <a:spcPts val="1600"/>
              </a:spcBef>
              <a:spcAft>
                <a:spcPts val="0"/>
              </a:spcAft>
              <a:buClr>
                <a:srgbClr val="F8BD59"/>
              </a:buClr>
              <a:buSzPts val="1200"/>
              <a:buFont typeface="Satisfy"/>
              <a:buChar char="○"/>
              <a:defRPr sz="1200" b="0" i="0" u="none" strike="noStrike" cap="none">
                <a:solidFill>
                  <a:srgbClr val="F8BD59"/>
                </a:solidFill>
                <a:latin typeface="Satisfy"/>
                <a:ea typeface="Satisfy"/>
                <a:cs typeface="Satisfy"/>
                <a:sym typeface="Satisfy"/>
              </a:defRPr>
            </a:lvl2pPr>
            <a:lvl3pPr marL="1371600" marR="0" lvl="2" indent="-304800" algn="l" rtl="0">
              <a:lnSpc>
                <a:spcPct val="115000"/>
              </a:lnSpc>
              <a:spcBef>
                <a:spcPts val="1600"/>
              </a:spcBef>
              <a:spcAft>
                <a:spcPts val="0"/>
              </a:spcAft>
              <a:buClr>
                <a:srgbClr val="F8BD59"/>
              </a:buClr>
              <a:buSzPts val="1200"/>
              <a:buFont typeface="Satisfy"/>
              <a:buChar char="■"/>
              <a:defRPr sz="1200" b="0" i="0" u="none" strike="noStrike" cap="none">
                <a:solidFill>
                  <a:srgbClr val="F8BD59"/>
                </a:solidFill>
                <a:latin typeface="Satisfy"/>
                <a:ea typeface="Satisfy"/>
                <a:cs typeface="Satisfy"/>
                <a:sym typeface="Satisfy"/>
              </a:defRPr>
            </a:lvl3pPr>
            <a:lvl4pPr marL="1828800" marR="0" lvl="3" indent="-304800" algn="l" rtl="0">
              <a:lnSpc>
                <a:spcPct val="115000"/>
              </a:lnSpc>
              <a:spcBef>
                <a:spcPts val="1600"/>
              </a:spcBef>
              <a:spcAft>
                <a:spcPts val="0"/>
              </a:spcAft>
              <a:buClr>
                <a:srgbClr val="F8BD59"/>
              </a:buClr>
              <a:buSzPts val="1200"/>
              <a:buFont typeface="Satisfy"/>
              <a:buChar char="●"/>
              <a:defRPr sz="1200" b="0" i="0" u="none" strike="noStrike" cap="none">
                <a:solidFill>
                  <a:srgbClr val="F8BD59"/>
                </a:solidFill>
                <a:latin typeface="Satisfy"/>
                <a:ea typeface="Satisfy"/>
                <a:cs typeface="Satisfy"/>
                <a:sym typeface="Satisfy"/>
              </a:defRPr>
            </a:lvl4pPr>
            <a:lvl5pPr marL="2286000" marR="0" lvl="4" indent="-304800" algn="l" rtl="0">
              <a:lnSpc>
                <a:spcPct val="115000"/>
              </a:lnSpc>
              <a:spcBef>
                <a:spcPts val="1600"/>
              </a:spcBef>
              <a:spcAft>
                <a:spcPts val="0"/>
              </a:spcAft>
              <a:buClr>
                <a:srgbClr val="F8BD59"/>
              </a:buClr>
              <a:buSzPts val="1200"/>
              <a:buFont typeface="Satisfy"/>
              <a:buChar char="○"/>
              <a:defRPr sz="1200" b="0" i="0" u="none" strike="noStrike" cap="none">
                <a:solidFill>
                  <a:srgbClr val="F8BD59"/>
                </a:solidFill>
                <a:latin typeface="Satisfy"/>
                <a:ea typeface="Satisfy"/>
                <a:cs typeface="Satisfy"/>
                <a:sym typeface="Satisfy"/>
              </a:defRPr>
            </a:lvl5pPr>
            <a:lvl6pPr marL="2743200" marR="0" lvl="5" indent="-304800" algn="l" rtl="0">
              <a:lnSpc>
                <a:spcPct val="115000"/>
              </a:lnSpc>
              <a:spcBef>
                <a:spcPts val="1600"/>
              </a:spcBef>
              <a:spcAft>
                <a:spcPts val="0"/>
              </a:spcAft>
              <a:buClr>
                <a:srgbClr val="F8BD59"/>
              </a:buClr>
              <a:buSzPts val="1200"/>
              <a:buFont typeface="Satisfy"/>
              <a:buChar char="■"/>
              <a:defRPr sz="1200" b="0" i="0" u="none" strike="noStrike" cap="none">
                <a:solidFill>
                  <a:srgbClr val="F8BD59"/>
                </a:solidFill>
                <a:latin typeface="Satisfy"/>
                <a:ea typeface="Satisfy"/>
                <a:cs typeface="Satisfy"/>
                <a:sym typeface="Satisfy"/>
              </a:defRPr>
            </a:lvl6pPr>
            <a:lvl7pPr marL="3200400" marR="0" lvl="6" indent="-304800" algn="l" rtl="0">
              <a:lnSpc>
                <a:spcPct val="115000"/>
              </a:lnSpc>
              <a:spcBef>
                <a:spcPts val="1600"/>
              </a:spcBef>
              <a:spcAft>
                <a:spcPts val="0"/>
              </a:spcAft>
              <a:buClr>
                <a:srgbClr val="F8BD59"/>
              </a:buClr>
              <a:buSzPts val="1200"/>
              <a:buFont typeface="Satisfy"/>
              <a:buChar char="●"/>
              <a:defRPr sz="1200" b="0" i="0" u="none" strike="noStrike" cap="none">
                <a:solidFill>
                  <a:srgbClr val="F8BD59"/>
                </a:solidFill>
                <a:latin typeface="Satisfy"/>
                <a:ea typeface="Satisfy"/>
                <a:cs typeface="Satisfy"/>
                <a:sym typeface="Satisfy"/>
              </a:defRPr>
            </a:lvl7pPr>
            <a:lvl8pPr marL="3657600" marR="0" lvl="7" indent="-304800" algn="l" rtl="0">
              <a:lnSpc>
                <a:spcPct val="115000"/>
              </a:lnSpc>
              <a:spcBef>
                <a:spcPts val="1600"/>
              </a:spcBef>
              <a:spcAft>
                <a:spcPts val="0"/>
              </a:spcAft>
              <a:buClr>
                <a:srgbClr val="F8BD59"/>
              </a:buClr>
              <a:buSzPts val="1200"/>
              <a:buFont typeface="Satisfy"/>
              <a:buChar char="○"/>
              <a:defRPr sz="1200" b="0" i="0" u="none" strike="noStrike" cap="none">
                <a:solidFill>
                  <a:srgbClr val="F8BD59"/>
                </a:solidFill>
                <a:latin typeface="Satisfy"/>
                <a:ea typeface="Satisfy"/>
                <a:cs typeface="Satisfy"/>
                <a:sym typeface="Satisfy"/>
              </a:defRPr>
            </a:lvl8pPr>
            <a:lvl9pPr marL="4114800" marR="0" lvl="8" indent="-304800" algn="l" rtl="0">
              <a:lnSpc>
                <a:spcPct val="115000"/>
              </a:lnSpc>
              <a:spcBef>
                <a:spcPts val="1600"/>
              </a:spcBef>
              <a:spcAft>
                <a:spcPts val="1600"/>
              </a:spcAft>
              <a:buClr>
                <a:srgbClr val="F8BD59"/>
              </a:buClr>
              <a:buSzPts val="1200"/>
              <a:buFont typeface="Satisfy"/>
              <a:buChar char="■"/>
              <a:defRPr sz="1200" b="0" i="0" u="none" strike="noStrike" cap="none">
                <a:solidFill>
                  <a:srgbClr val="F8BD59"/>
                </a:solidFill>
                <a:latin typeface="Satisfy"/>
                <a:ea typeface="Satisfy"/>
                <a:cs typeface="Satisfy"/>
                <a:sym typeface="Satisfy"/>
              </a:defRPr>
            </a:lvl9pPr>
          </a:lstStyle>
          <a:p>
            <a:r>
              <a:rPr lang="es-MX" sz="2400" b="1" dirty="0" smtClean="0">
                <a:latin typeface="Pristina" panose="03060402040406080204" pitchFamily="66" charset="0"/>
              </a:rPr>
              <a:t>El alumno seleccionado da lectura al texto que previamente se le proporciono, al termino de este se realizan una serie de preguntas al azar para confirmar que los alumnos estuvieron atentos a la lectura.</a:t>
            </a:r>
            <a:endParaRPr lang="es-MX" sz="2400" b="1" dirty="0">
              <a:latin typeface="Pristina" panose="03060402040406080204"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73"/>
                                        </p:tgtEl>
                                        <p:attrNameLst>
                                          <p:attrName>style.visibility</p:attrName>
                                        </p:attrNameLst>
                                      </p:cBhvr>
                                      <p:to>
                                        <p:strVal val="visible"/>
                                      </p:to>
                                    </p:set>
                                    <p:animEffect transition="in" filter="barn(inVertical)">
                                      <p:cBhvr>
                                        <p:cTn id="7" dur="500"/>
                                        <p:tgtEl>
                                          <p:spTgt spid="1027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93"/>
                                        </p:tgtEl>
                                        <p:attrNameLst>
                                          <p:attrName>style.visibility</p:attrName>
                                        </p:attrNameLst>
                                      </p:cBhvr>
                                      <p:to>
                                        <p:strVal val="visible"/>
                                      </p:to>
                                    </p:set>
                                    <p:anim calcmode="lin" valueType="num">
                                      <p:cBhvr>
                                        <p:cTn id="12" dur="1000" fill="hold"/>
                                        <p:tgtEl>
                                          <p:spTgt spid="493"/>
                                        </p:tgtEl>
                                        <p:attrNameLst>
                                          <p:attrName>ppt_w</p:attrName>
                                        </p:attrNameLst>
                                      </p:cBhvr>
                                      <p:tavLst>
                                        <p:tav tm="0">
                                          <p:val>
                                            <p:fltVal val="0"/>
                                          </p:val>
                                        </p:tav>
                                        <p:tav tm="100000">
                                          <p:val>
                                            <p:strVal val="#ppt_w"/>
                                          </p:val>
                                        </p:tav>
                                      </p:tavLst>
                                    </p:anim>
                                    <p:anim calcmode="lin" valueType="num">
                                      <p:cBhvr>
                                        <p:cTn id="13" dur="1000" fill="hold"/>
                                        <p:tgtEl>
                                          <p:spTgt spid="493"/>
                                        </p:tgtEl>
                                        <p:attrNameLst>
                                          <p:attrName>ppt_h</p:attrName>
                                        </p:attrNameLst>
                                      </p:cBhvr>
                                      <p:tavLst>
                                        <p:tav tm="0">
                                          <p:val>
                                            <p:fltVal val="0"/>
                                          </p:val>
                                        </p:tav>
                                        <p:tav tm="100000">
                                          <p:val>
                                            <p:strVal val="#ppt_h"/>
                                          </p:val>
                                        </p:tav>
                                      </p:tavLst>
                                    </p:anim>
                                    <p:anim calcmode="lin" valueType="num">
                                      <p:cBhvr>
                                        <p:cTn id="14" dur="1000" fill="hold"/>
                                        <p:tgtEl>
                                          <p:spTgt spid="493"/>
                                        </p:tgtEl>
                                        <p:attrNameLst>
                                          <p:attrName>style.rotation</p:attrName>
                                        </p:attrNameLst>
                                      </p:cBhvr>
                                      <p:tavLst>
                                        <p:tav tm="0">
                                          <p:val>
                                            <p:fltVal val="90"/>
                                          </p:val>
                                        </p:tav>
                                        <p:tav tm="100000">
                                          <p:val>
                                            <p:fltVal val="0"/>
                                          </p:val>
                                        </p:tav>
                                      </p:tavLst>
                                    </p:anim>
                                    <p:animEffect transition="in" filter="fade">
                                      <p:cBhvr>
                                        <p:cTn id="15" dur="1000"/>
                                        <p:tgtEl>
                                          <p:spTgt spid="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3" grpId="0"/>
      <p:bldP spid="49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0766"/>
        <p:cNvGrpSpPr/>
        <p:nvPr/>
      </p:nvGrpSpPr>
      <p:grpSpPr>
        <a:xfrm>
          <a:off x="0" y="0"/>
          <a:ext cx="0" cy="0"/>
          <a:chOff x="0" y="0"/>
          <a:chExt cx="0" cy="0"/>
        </a:xfrm>
      </p:grpSpPr>
      <p:sp>
        <p:nvSpPr>
          <p:cNvPr id="10768" name="Google Shape;10768;p63"/>
          <p:cNvSpPr/>
          <p:nvPr/>
        </p:nvSpPr>
        <p:spPr>
          <a:xfrm>
            <a:off x="559597" y="1063228"/>
            <a:ext cx="192653" cy="190425"/>
          </a:xfrm>
          <a:custGeom>
            <a:avLst/>
            <a:gdLst/>
            <a:ahLst/>
            <a:cxnLst/>
            <a:rect l="l" t="t" r="r" b="b"/>
            <a:pathLst>
              <a:path w="7869" h="7778" extrusionOk="0">
                <a:moveTo>
                  <a:pt x="3980" y="0"/>
                </a:moveTo>
                <a:lnTo>
                  <a:pt x="2570" y="2547"/>
                </a:lnTo>
                <a:lnTo>
                  <a:pt x="1" y="3889"/>
                </a:lnTo>
                <a:lnTo>
                  <a:pt x="2570" y="5299"/>
                </a:lnTo>
                <a:lnTo>
                  <a:pt x="3980" y="7778"/>
                </a:lnTo>
                <a:lnTo>
                  <a:pt x="5322" y="5299"/>
                </a:lnTo>
                <a:lnTo>
                  <a:pt x="7869" y="3889"/>
                </a:lnTo>
                <a:lnTo>
                  <a:pt x="5322" y="2547"/>
                </a:lnTo>
                <a:lnTo>
                  <a:pt x="39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63"/>
          <p:cNvSpPr/>
          <p:nvPr/>
        </p:nvSpPr>
        <p:spPr>
          <a:xfrm>
            <a:off x="745542" y="1828722"/>
            <a:ext cx="109143" cy="109143"/>
          </a:xfrm>
          <a:custGeom>
            <a:avLst/>
            <a:gdLst/>
            <a:ahLst/>
            <a:cxnLst/>
            <a:rect l="l" t="t" r="r" b="b"/>
            <a:pathLst>
              <a:path w="4458" h="4458" extrusionOk="0">
                <a:moveTo>
                  <a:pt x="2184" y="1"/>
                </a:moveTo>
                <a:lnTo>
                  <a:pt x="1411" y="1411"/>
                </a:lnTo>
                <a:lnTo>
                  <a:pt x="1" y="2184"/>
                </a:lnTo>
                <a:lnTo>
                  <a:pt x="1411" y="3025"/>
                </a:lnTo>
                <a:lnTo>
                  <a:pt x="2184" y="4458"/>
                </a:lnTo>
                <a:lnTo>
                  <a:pt x="3025" y="3025"/>
                </a:lnTo>
                <a:lnTo>
                  <a:pt x="4458" y="2184"/>
                </a:lnTo>
                <a:lnTo>
                  <a:pt x="3025" y="1411"/>
                </a:lnTo>
                <a:lnTo>
                  <a:pt x="2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70" name="Google Shape;10770;p63"/>
          <p:cNvGrpSpPr/>
          <p:nvPr/>
        </p:nvGrpSpPr>
        <p:grpSpPr>
          <a:xfrm>
            <a:off x="378671" y="1996567"/>
            <a:ext cx="5435384" cy="2818744"/>
            <a:chOff x="378671" y="2044192"/>
            <a:chExt cx="5435384" cy="2818744"/>
          </a:xfrm>
        </p:grpSpPr>
        <p:sp>
          <p:nvSpPr>
            <p:cNvPr id="10771" name="Google Shape;10771;p63"/>
            <p:cNvSpPr/>
            <p:nvPr/>
          </p:nvSpPr>
          <p:spPr>
            <a:xfrm>
              <a:off x="1956446" y="3526755"/>
              <a:ext cx="918632" cy="531148"/>
            </a:xfrm>
            <a:custGeom>
              <a:avLst/>
              <a:gdLst/>
              <a:ahLst/>
              <a:cxnLst/>
              <a:rect l="l" t="t" r="r" b="b"/>
              <a:pathLst>
                <a:path w="37522" h="21695" extrusionOk="0">
                  <a:moveTo>
                    <a:pt x="17988" y="0"/>
                  </a:moveTo>
                  <a:cubicBezTo>
                    <a:pt x="8050" y="0"/>
                    <a:pt x="0" y="8050"/>
                    <a:pt x="0" y="17897"/>
                  </a:cubicBezTo>
                  <a:lnTo>
                    <a:pt x="0" y="21694"/>
                  </a:lnTo>
                  <a:lnTo>
                    <a:pt x="37521" y="21694"/>
                  </a:lnTo>
                  <a:lnTo>
                    <a:pt x="37521" y="17897"/>
                  </a:lnTo>
                  <a:cubicBezTo>
                    <a:pt x="37521" y="8050"/>
                    <a:pt x="29471" y="0"/>
                    <a:pt x="196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2" name="Google Shape;10772;p63"/>
            <p:cNvSpPr/>
            <p:nvPr/>
          </p:nvSpPr>
          <p:spPr>
            <a:xfrm>
              <a:off x="2424649" y="2675914"/>
              <a:ext cx="204355" cy="179922"/>
            </a:xfrm>
            <a:custGeom>
              <a:avLst/>
              <a:gdLst/>
              <a:ahLst/>
              <a:cxnLst/>
              <a:rect l="l" t="t" r="r" b="b"/>
              <a:pathLst>
                <a:path w="8347" h="7349" extrusionOk="0">
                  <a:moveTo>
                    <a:pt x="4285" y="0"/>
                  </a:moveTo>
                  <a:cubicBezTo>
                    <a:pt x="3844" y="0"/>
                    <a:pt x="3395" y="83"/>
                    <a:pt x="2957" y="257"/>
                  </a:cubicBezTo>
                  <a:cubicBezTo>
                    <a:pt x="956" y="916"/>
                    <a:pt x="1" y="3099"/>
                    <a:pt x="774" y="5010"/>
                  </a:cubicBezTo>
                  <a:cubicBezTo>
                    <a:pt x="1347" y="6451"/>
                    <a:pt x="2701" y="7348"/>
                    <a:pt x="4150" y="7348"/>
                  </a:cubicBezTo>
                  <a:cubicBezTo>
                    <a:pt x="4599" y="7348"/>
                    <a:pt x="5057" y="7262"/>
                    <a:pt x="5504" y="7079"/>
                  </a:cubicBezTo>
                  <a:cubicBezTo>
                    <a:pt x="7391" y="6420"/>
                    <a:pt x="8346" y="4236"/>
                    <a:pt x="7687" y="2349"/>
                  </a:cubicBezTo>
                  <a:cubicBezTo>
                    <a:pt x="7111" y="900"/>
                    <a:pt x="5744" y="0"/>
                    <a:pt x="4285" y="0"/>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63"/>
            <p:cNvSpPr/>
            <p:nvPr/>
          </p:nvSpPr>
          <p:spPr>
            <a:xfrm>
              <a:off x="1863461" y="2889402"/>
              <a:ext cx="204355" cy="179897"/>
            </a:xfrm>
            <a:custGeom>
              <a:avLst/>
              <a:gdLst/>
              <a:ahLst/>
              <a:cxnLst/>
              <a:rect l="l" t="t" r="r" b="b"/>
              <a:pathLst>
                <a:path w="8347" h="7348" extrusionOk="0">
                  <a:moveTo>
                    <a:pt x="4208" y="0"/>
                  </a:moveTo>
                  <a:cubicBezTo>
                    <a:pt x="3753" y="0"/>
                    <a:pt x="3290" y="86"/>
                    <a:pt x="2843" y="269"/>
                  </a:cubicBezTo>
                  <a:cubicBezTo>
                    <a:pt x="956" y="929"/>
                    <a:pt x="1" y="3112"/>
                    <a:pt x="751" y="4999"/>
                  </a:cubicBezTo>
                  <a:cubicBezTo>
                    <a:pt x="1275" y="6448"/>
                    <a:pt x="2670" y="7348"/>
                    <a:pt x="4154" y="7348"/>
                  </a:cubicBezTo>
                  <a:cubicBezTo>
                    <a:pt x="4603" y="7348"/>
                    <a:pt x="5060" y="7265"/>
                    <a:pt x="5504" y="7091"/>
                  </a:cubicBezTo>
                  <a:cubicBezTo>
                    <a:pt x="7391" y="6409"/>
                    <a:pt x="8346" y="4249"/>
                    <a:pt x="7573" y="2338"/>
                  </a:cubicBezTo>
                  <a:cubicBezTo>
                    <a:pt x="7070" y="898"/>
                    <a:pt x="5678" y="0"/>
                    <a:pt x="4208" y="0"/>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4" name="Google Shape;10774;p63"/>
            <p:cNvSpPr/>
            <p:nvPr/>
          </p:nvSpPr>
          <p:spPr>
            <a:xfrm>
              <a:off x="1903001" y="2922184"/>
              <a:ext cx="125277" cy="113158"/>
            </a:xfrm>
            <a:custGeom>
              <a:avLst/>
              <a:gdLst/>
              <a:ahLst/>
              <a:cxnLst/>
              <a:rect l="l" t="t" r="r" b="b"/>
              <a:pathLst>
                <a:path w="5117" h="4622" extrusionOk="0">
                  <a:moveTo>
                    <a:pt x="2536" y="1"/>
                  </a:moveTo>
                  <a:cubicBezTo>
                    <a:pt x="2262" y="1"/>
                    <a:pt x="1982" y="51"/>
                    <a:pt x="1706" y="158"/>
                  </a:cubicBezTo>
                  <a:cubicBezTo>
                    <a:pt x="569" y="636"/>
                    <a:pt x="0" y="1955"/>
                    <a:pt x="387" y="3092"/>
                  </a:cubicBezTo>
                  <a:cubicBezTo>
                    <a:pt x="747" y="4063"/>
                    <a:pt x="1661" y="4621"/>
                    <a:pt x="2635" y="4621"/>
                  </a:cubicBezTo>
                  <a:cubicBezTo>
                    <a:pt x="2893" y="4621"/>
                    <a:pt x="3154" y="4582"/>
                    <a:pt x="3411" y="4501"/>
                  </a:cubicBezTo>
                  <a:cubicBezTo>
                    <a:pt x="4548" y="4047"/>
                    <a:pt x="5117" y="2705"/>
                    <a:pt x="4730" y="1477"/>
                  </a:cubicBezTo>
                  <a:cubicBezTo>
                    <a:pt x="4360" y="595"/>
                    <a:pt x="3484" y="1"/>
                    <a:pt x="2536" y="1"/>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5" name="Google Shape;10775;p63"/>
            <p:cNvSpPr/>
            <p:nvPr/>
          </p:nvSpPr>
          <p:spPr>
            <a:xfrm>
              <a:off x="2464189" y="2708696"/>
              <a:ext cx="127505" cy="113427"/>
            </a:xfrm>
            <a:custGeom>
              <a:avLst/>
              <a:gdLst/>
              <a:ahLst/>
              <a:cxnLst/>
              <a:rect l="l" t="t" r="r" b="b"/>
              <a:pathLst>
                <a:path w="5208" h="4633" extrusionOk="0">
                  <a:moveTo>
                    <a:pt x="2557" y="1"/>
                  </a:moveTo>
                  <a:cubicBezTo>
                    <a:pt x="2301" y="1"/>
                    <a:pt x="2044" y="47"/>
                    <a:pt x="1797" y="146"/>
                  </a:cubicBezTo>
                  <a:cubicBezTo>
                    <a:pt x="569" y="623"/>
                    <a:pt x="0" y="1965"/>
                    <a:pt x="478" y="3193"/>
                  </a:cubicBezTo>
                  <a:cubicBezTo>
                    <a:pt x="783" y="4090"/>
                    <a:pt x="1667" y="4633"/>
                    <a:pt x="2630" y="4633"/>
                  </a:cubicBezTo>
                  <a:cubicBezTo>
                    <a:pt x="2888" y="4633"/>
                    <a:pt x="3151" y="4594"/>
                    <a:pt x="3411" y="4512"/>
                  </a:cubicBezTo>
                  <a:cubicBezTo>
                    <a:pt x="4548" y="4034"/>
                    <a:pt x="5208" y="2716"/>
                    <a:pt x="4753" y="1488"/>
                  </a:cubicBezTo>
                  <a:cubicBezTo>
                    <a:pt x="4379" y="598"/>
                    <a:pt x="3477" y="1"/>
                    <a:pt x="2557" y="1"/>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63"/>
            <p:cNvSpPr/>
            <p:nvPr/>
          </p:nvSpPr>
          <p:spPr>
            <a:xfrm>
              <a:off x="1870708" y="2732640"/>
              <a:ext cx="988212" cy="873952"/>
            </a:xfrm>
            <a:custGeom>
              <a:avLst/>
              <a:gdLst/>
              <a:ahLst/>
              <a:cxnLst/>
              <a:rect l="l" t="t" r="r" b="b"/>
              <a:pathLst>
                <a:path w="40364" h="35697" extrusionOk="0">
                  <a:moveTo>
                    <a:pt x="20148" y="1"/>
                  </a:moveTo>
                  <a:cubicBezTo>
                    <a:pt x="18044" y="1"/>
                    <a:pt x="15906" y="376"/>
                    <a:pt x="13826" y="1169"/>
                  </a:cubicBezTo>
                  <a:cubicBezTo>
                    <a:pt x="4639" y="4671"/>
                    <a:pt x="0" y="14995"/>
                    <a:pt x="3502" y="24182"/>
                  </a:cubicBezTo>
                  <a:cubicBezTo>
                    <a:pt x="6212" y="31307"/>
                    <a:pt x="13005" y="35697"/>
                    <a:pt x="20195" y="35697"/>
                  </a:cubicBezTo>
                  <a:cubicBezTo>
                    <a:pt x="22299" y="35697"/>
                    <a:pt x="24436" y="35321"/>
                    <a:pt x="26515" y="34528"/>
                  </a:cubicBezTo>
                  <a:cubicBezTo>
                    <a:pt x="35702" y="31004"/>
                    <a:pt x="40364" y="20680"/>
                    <a:pt x="36839" y="11493"/>
                  </a:cubicBezTo>
                  <a:cubicBezTo>
                    <a:pt x="34130" y="4386"/>
                    <a:pt x="27338" y="1"/>
                    <a:pt x="20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7" name="Google Shape;10777;p63"/>
            <p:cNvSpPr/>
            <p:nvPr/>
          </p:nvSpPr>
          <p:spPr>
            <a:xfrm>
              <a:off x="2267104" y="3084650"/>
              <a:ext cx="371351" cy="327747"/>
            </a:xfrm>
            <a:custGeom>
              <a:avLst/>
              <a:gdLst/>
              <a:ahLst/>
              <a:cxnLst/>
              <a:rect l="l" t="t" r="r" b="b"/>
              <a:pathLst>
                <a:path w="15168" h="13387" extrusionOk="0">
                  <a:moveTo>
                    <a:pt x="7572" y="1"/>
                  </a:moveTo>
                  <a:cubicBezTo>
                    <a:pt x="6789" y="1"/>
                    <a:pt x="5991" y="140"/>
                    <a:pt x="5208" y="435"/>
                  </a:cubicBezTo>
                  <a:cubicBezTo>
                    <a:pt x="1797" y="1754"/>
                    <a:pt x="0" y="5642"/>
                    <a:pt x="1319" y="9053"/>
                  </a:cubicBezTo>
                  <a:cubicBezTo>
                    <a:pt x="2354" y="11755"/>
                    <a:pt x="4904" y="13387"/>
                    <a:pt x="7582" y="13387"/>
                  </a:cubicBezTo>
                  <a:cubicBezTo>
                    <a:pt x="8375" y="13387"/>
                    <a:pt x="9180" y="13243"/>
                    <a:pt x="9960" y="12942"/>
                  </a:cubicBezTo>
                  <a:cubicBezTo>
                    <a:pt x="13462" y="11714"/>
                    <a:pt x="15168" y="7825"/>
                    <a:pt x="13826" y="4324"/>
                  </a:cubicBezTo>
                  <a:cubicBezTo>
                    <a:pt x="12802" y="1676"/>
                    <a:pt x="10285" y="1"/>
                    <a:pt x="7572" y="1"/>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8" name="Google Shape;10778;p63"/>
            <p:cNvSpPr/>
            <p:nvPr/>
          </p:nvSpPr>
          <p:spPr>
            <a:xfrm>
              <a:off x="2378451" y="3132391"/>
              <a:ext cx="157569" cy="139061"/>
            </a:xfrm>
            <a:custGeom>
              <a:avLst/>
              <a:gdLst/>
              <a:ahLst/>
              <a:cxnLst/>
              <a:rect l="l" t="t" r="r" b="b"/>
              <a:pathLst>
                <a:path w="6436" h="5680" extrusionOk="0">
                  <a:moveTo>
                    <a:pt x="3257" y="1"/>
                  </a:moveTo>
                  <a:cubicBezTo>
                    <a:pt x="2930" y="1"/>
                    <a:pt x="2598" y="62"/>
                    <a:pt x="2274" y="190"/>
                  </a:cubicBezTo>
                  <a:cubicBezTo>
                    <a:pt x="751" y="759"/>
                    <a:pt x="0" y="2374"/>
                    <a:pt x="569" y="3874"/>
                  </a:cubicBezTo>
                  <a:cubicBezTo>
                    <a:pt x="1008" y="4980"/>
                    <a:pt x="2070" y="5680"/>
                    <a:pt x="3232" y="5680"/>
                  </a:cubicBezTo>
                  <a:cubicBezTo>
                    <a:pt x="3576" y="5680"/>
                    <a:pt x="3928" y="5619"/>
                    <a:pt x="4275" y="5489"/>
                  </a:cubicBezTo>
                  <a:cubicBezTo>
                    <a:pt x="5685" y="4920"/>
                    <a:pt x="6436" y="3306"/>
                    <a:pt x="5867" y="1896"/>
                  </a:cubicBezTo>
                  <a:cubicBezTo>
                    <a:pt x="5427" y="717"/>
                    <a:pt x="4374" y="1"/>
                    <a:pt x="3257"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9" name="Google Shape;10779;p63"/>
            <p:cNvSpPr/>
            <p:nvPr/>
          </p:nvSpPr>
          <p:spPr>
            <a:xfrm>
              <a:off x="2132377" y="3113270"/>
              <a:ext cx="60692" cy="53005"/>
            </a:xfrm>
            <a:custGeom>
              <a:avLst/>
              <a:gdLst/>
              <a:ahLst/>
              <a:cxnLst/>
              <a:rect l="l" t="t" r="r" b="b"/>
              <a:pathLst>
                <a:path w="2479" h="2165" extrusionOk="0">
                  <a:moveTo>
                    <a:pt x="1313" y="1"/>
                  </a:moveTo>
                  <a:cubicBezTo>
                    <a:pt x="1167" y="1"/>
                    <a:pt x="1016" y="35"/>
                    <a:pt x="864" y="107"/>
                  </a:cubicBezTo>
                  <a:cubicBezTo>
                    <a:pt x="296" y="312"/>
                    <a:pt x="0" y="881"/>
                    <a:pt x="296" y="1449"/>
                  </a:cubicBezTo>
                  <a:cubicBezTo>
                    <a:pt x="440" y="1900"/>
                    <a:pt x="827" y="2164"/>
                    <a:pt x="1264" y="2164"/>
                  </a:cubicBezTo>
                  <a:cubicBezTo>
                    <a:pt x="1379" y="2164"/>
                    <a:pt x="1497" y="2146"/>
                    <a:pt x="1615" y="2108"/>
                  </a:cubicBezTo>
                  <a:cubicBezTo>
                    <a:pt x="2183" y="1927"/>
                    <a:pt x="2479" y="1244"/>
                    <a:pt x="2274" y="676"/>
                  </a:cubicBezTo>
                  <a:cubicBezTo>
                    <a:pt x="2074" y="259"/>
                    <a:pt x="1715" y="1"/>
                    <a:pt x="1313"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0" name="Google Shape;10780;p63"/>
            <p:cNvSpPr/>
            <p:nvPr/>
          </p:nvSpPr>
          <p:spPr>
            <a:xfrm>
              <a:off x="2497020" y="2993746"/>
              <a:ext cx="60154" cy="51927"/>
            </a:xfrm>
            <a:custGeom>
              <a:avLst/>
              <a:gdLst/>
              <a:ahLst/>
              <a:cxnLst/>
              <a:rect l="l" t="t" r="r" b="b"/>
              <a:pathLst>
                <a:path w="2457" h="2121" extrusionOk="0">
                  <a:moveTo>
                    <a:pt x="1283" y="0"/>
                  </a:moveTo>
                  <a:cubicBezTo>
                    <a:pt x="1136" y="0"/>
                    <a:pt x="986" y="26"/>
                    <a:pt x="842" y="78"/>
                  </a:cubicBezTo>
                  <a:cubicBezTo>
                    <a:pt x="274" y="259"/>
                    <a:pt x="1" y="828"/>
                    <a:pt x="274" y="1396"/>
                  </a:cubicBezTo>
                  <a:cubicBezTo>
                    <a:pt x="416" y="1843"/>
                    <a:pt x="797" y="2121"/>
                    <a:pt x="1230" y="2121"/>
                  </a:cubicBezTo>
                  <a:cubicBezTo>
                    <a:pt x="1348" y="2121"/>
                    <a:pt x="1470" y="2100"/>
                    <a:pt x="1593" y="2056"/>
                  </a:cubicBezTo>
                  <a:cubicBezTo>
                    <a:pt x="2161" y="1874"/>
                    <a:pt x="2457" y="1215"/>
                    <a:pt x="2275" y="646"/>
                  </a:cubicBezTo>
                  <a:cubicBezTo>
                    <a:pt x="2122" y="222"/>
                    <a:pt x="1716" y="0"/>
                    <a:pt x="1283" y="0"/>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63"/>
            <p:cNvSpPr/>
            <p:nvPr/>
          </p:nvSpPr>
          <p:spPr>
            <a:xfrm>
              <a:off x="2086154" y="3526755"/>
              <a:ext cx="635811" cy="227173"/>
            </a:xfrm>
            <a:custGeom>
              <a:avLst/>
              <a:gdLst/>
              <a:ahLst/>
              <a:cxnLst/>
              <a:rect l="l" t="t" r="r" b="b"/>
              <a:pathLst>
                <a:path w="25970" h="9279" extrusionOk="0">
                  <a:moveTo>
                    <a:pt x="1" y="0"/>
                  </a:moveTo>
                  <a:lnTo>
                    <a:pt x="1" y="9278"/>
                  </a:lnTo>
                  <a:lnTo>
                    <a:pt x="25970" y="9278"/>
                  </a:lnTo>
                  <a:lnTo>
                    <a:pt x="25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2" name="Google Shape;10782;p63"/>
            <p:cNvSpPr/>
            <p:nvPr/>
          </p:nvSpPr>
          <p:spPr>
            <a:xfrm>
              <a:off x="562388" y="2770711"/>
              <a:ext cx="849029" cy="1458667"/>
            </a:xfrm>
            <a:custGeom>
              <a:avLst/>
              <a:gdLst/>
              <a:ahLst/>
              <a:cxnLst/>
              <a:rect l="l" t="t" r="r" b="b"/>
              <a:pathLst>
                <a:path w="34679" h="59580" extrusionOk="0">
                  <a:moveTo>
                    <a:pt x="32973" y="1"/>
                  </a:moveTo>
                  <a:lnTo>
                    <a:pt x="18852" y="1320"/>
                  </a:lnTo>
                  <a:lnTo>
                    <a:pt x="13735" y="1797"/>
                  </a:lnTo>
                  <a:lnTo>
                    <a:pt x="8528" y="2275"/>
                  </a:lnTo>
                  <a:lnTo>
                    <a:pt x="3502" y="2729"/>
                  </a:lnTo>
                  <a:lnTo>
                    <a:pt x="1" y="3025"/>
                  </a:lnTo>
                  <a:lnTo>
                    <a:pt x="842" y="9097"/>
                  </a:lnTo>
                  <a:lnTo>
                    <a:pt x="933" y="9665"/>
                  </a:lnTo>
                  <a:lnTo>
                    <a:pt x="1228" y="11075"/>
                  </a:lnTo>
                  <a:lnTo>
                    <a:pt x="2161" y="17624"/>
                  </a:lnTo>
                  <a:lnTo>
                    <a:pt x="3298" y="25765"/>
                  </a:lnTo>
                  <a:lnTo>
                    <a:pt x="4071" y="30881"/>
                  </a:lnTo>
                  <a:lnTo>
                    <a:pt x="5572" y="41205"/>
                  </a:lnTo>
                  <a:lnTo>
                    <a:pt x="5958" y="43661"/>
                  </a:lnTo>
                  <a:lnTo>
                    <a:pt x="8232" y="59579"/>
                  </a:lnTo>
                  <a:lnTo>
                    <a:pt x="10120" y="59397"/>
                  </a:lnTo>
                  <a:lnTo>
                    <a:pt x="14304" y="59011"/>
                  </a:lnTo>
                  <a:lnTo>
                    <a:pt x="18761" y="58556"/>
                  </a:lnTo>
                  <a:lnTo>
                    <a:pt x="27470" y="57783"/>
                  </a:lnTo>
                  <a:lnTo>
                    <a:pt x="31541" y="57419"/>
                  </a:lnTo>
                  <a:lnTo>
                    <a:pt x="34679" y="57123"/>
                  </a:lnTo>
                  <a:lnTo>
                    <a:pt x="34201" y="41023"/>
                  </a:lnTo>
                  <a:lnTo>
                    <a:pt x="34110" y="38545"/>
                  </a:lnTo>
                  <a:lnTo>
                    <a:pt x="33724" y="27084"/>
                  </a:lnTo>
                  <a:lnTo>
                    <a:pt x="33633" y="22263"/>
                  </a:lnTo>
                  <a:lnTo>
                    <a:pt x="33246" y="8142"/>
                  </a:lnTo>
                  <a:lnTo>
                    <a:pt x="329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3" name="Google Shape;10783;p63"/>
            <p:cNvSpPr/>
            <p:nvPr/>
          </p:nvSpPr>
          <p:spPr>
            <a:xfrm>
              <a:off x="698780" y="3714364"/>
              <a:ext cx="712637" cy="515014"/>
            </a:xfrm>
            <a:custGeom>
              <a:avLst/>
              <a:gdLst/>
              <a:ahLst/>
              <a:cxnLst/>
              <a:rect l="l" t="t" r="r" b="b"/>
              <a:pathLst>
                <a:path w="29108" h="21036" extrusionOk="0">
                  <a:moveTo>
                    <a:pt x="28539" y="1"/>
                  </a:moveTo>
                  <a:lnTo>
                    <a:pt x="1" y="2661"/>
                  </a:lnTo>
                  <a:lnTo>
                    <a:pt x="2661" y="21035"/>
                  </a:lnTo>
                  <a:lnTo>
                    <a:pt x="29108" y="18579"/>
                  </a:lnTo>
                  <a:lnTo>
                    <a:pt x="285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63"/>
            <p:cNvSpPr/>
            <p:nvPr/>
          </p:nvSpPr>
          <p:spPr>
            <a:xfrm>
              <a:off x="446023" y="2715037"/>
              <a:ext cx="1065062" cy="338520"/>
            </a:xfrm>
            <a:custGeom>
              <a:avLst/>
              <a:gdLst/>
              <a:ahLst/>
              <a:cxnLst/>
              <a:rect l="l" t="t" r="r" b="b"/>
              <a:pathLst>
                <a:path w="43503" h="13827" extrusionOk="0">
                  <a:moveTo>
                    <a:pt x="42638" y="1"/>
                  </a:moveTo>
                  <a:lnTo>
                    <a:pt x="1" y="3980"/>
                  </a:lnTo>
                  <a:lnTo>
                    <a:pt x="865" y="13826"/>
                  </a:lnTo>
                  <a:lnTo>
                    <a:pt x="43502" y="9847"/>
                  </a:lnTo>
                  <a:lnTo>
                    <a:pt x="42638"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5" name="Google Shape;10785;p63"/>
            <p:cNvSpPr/>
            <p:nvPr/>
          </p:nvSpPr>
          <p:spPr>
            <a:xfrm>
              <a:off x="483260" y="2821365"/>
              <a:ext cx="290142" cy="424429"/>
            </a:xfrm>
            <a:custGeom>
              <a:avLst/>
              <a:gdLst/>
              <a:ahLst/>
              <a:cxnLst/>
              <a:rect l="l" t="t" r="r" b="b"/>
              <a:pathLst>
                <a:path w="11851" h="17336" extrusionOk="0">
                  <a:moveTo>
                    <a:pt x="11851" y="1"/>
                  </a:moveTo>
                  <a:lnTo>
                    <a:pt x="6825" y="479"/>
                  </a:lnTo>
                  <a:cubicBezTo>
                    <a:pt x="6530" y="569"/>
                    <a:pt x="6916" y="660"/>
                    <a:pt x="6734" y="865"/>
                  </a:cubicBezTo>
                  <a:lnTo>
                    <a:pt x="276" y="16010"/>
                  </a:lnTo>
                  <a:cubicBezTo>
                    <a:pt x="1" y="16665"/>
                    <a:pt x="469" y="17254"/>
                    <a:pt x="1049" y="17254"/>
                  </a:cubicBezTo>
                  <a:cubicBezTo>
                    <a:pt x="1234" y="17254"/>
                    <a:pt x="1431" y="17194"/>
                    <a:pt x="1618" y="17056"/>
                  </a:cubicBezTo>
                  <a:lnTo>
                    <a:pt x="4074" y="15259"/>
                  </a:lnTo>
                  <a:cubicBezTo>
                    <a:pt x="4230" y="15153"/>
                    <a:pt x="4400" y="15106"/>
                    <a:pt x="4566" y="15106"/>
                  </a:cubicBezTo>
                  <a:cubicBezTo>
                    <a:pt x="5006" y="15106"/>
                    <a:pt x="5424" y="15440"/>
                    <a:pt x="5507" y="15919"/>
                  </a:cubicBezTo>
                  <a:lnTo>
                    <a:pt x="5507" y="16487"/>
                  </a:lnTo>
                  <a:cubicBezTo>
                    <a:pt x="5555" y="17049"/>
                    <a:pt x="5985" y="17336"/>
                    <a:pt x="6418" y="17336"/>
                  </a:cubicBezTo>
                  <a:cubicBezTo>
                    <a:pt x="6791" y="17336"/>
                    <a:pt x="7166" y="17123"/>
                    <a:pt x="7303" y="16692"/>
                  </a:cubicBezTo>
                  <a:lnTo>
                    <a:pt x="11851" y="1"/>
                  </a:ln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6" name="Google Shape;10786;p63"/>
            <p:cNvSpPr/>
            <p:nvPr/>
          </p:nvSpPr>
          <p:spPr>
            <a:xfrm>
              <a:off x="879730" y="2759032"/>
              <a:ext cx="357861" cy="402835"/>
            </a:xfrm>
            <a:custGeom>
              <a:avLst/>
              <a:gdLst/>
              <a:ahLst/>
              <a:cxnLst/>
              <a:rect l="l" t="t" r="r" b="b"/>
              <a:pathLst>
                <a:path w="14617" h="16454" extrusionOk="0">
                  <a:moveTo>
                    <a:pt x="4844" y="0"/>
                  </a:moveTo>
                  <a:lnTo>
                    <a:pt x="0" y="569"/>
                  </a:lnTo>
                  <a:lnTo>
                    <a:pt x="7391" y="15918"/>
                  </a:lnTo>
                  <a:cubicBezTo>
                    <a:pt x="7580" y="16288"/>
                    <a:pt x="7906" y="16454"/>
                    <a:pt x="8223" y="16454"/>
                  </a:cubicBezTo>
                  <a:cubicBezTo>
                    <a:pt x="8704" y="16454"/>
                    <a:pt x="9165" y="16071"/>
                    <a:pt x="9096" y="15440"/>
                  </a:cubicBezTo>
                  <a:lnTo>
                    <a:pt x="9005" y="14872"/>
                  </a:lnTo>
                  <a:cubicBezTo>
                    <a:pt x="9005" y="14342"/>
                    <a:pt x="9431" y="13930"/>
                    <a:pt x="9952" y="13930"/>
                  </a:cubicBezTo>
                  <a:cubicBezTo>
                    <a:pt x="10080" y="13930"/>
                    <a:pt x="10213" y="13954"/>
                    <a:pt x="10347" y="14008"/>
                  </a:cubicBezTo>
                  <a:lnTo>
                    <a:pt x="13076" y="15350"/>
                  </a:lnTo>
                  <a:cubicBezTo>
                    <a:pt x="13208" y="15405"/>
                    <a:pt x="13339" y="15431"/>
                    <a:pt x="13462" y="15431"/>
                  </a:cubicBezTo>
                  <a:cubicBezTo>
                    <a:pt x="14141" y="15431"/>
                    <a:pt x="14617" y="14662"/>
                    <a:pt x="14213" y="14008"/>
                  </a:cubicBezTo>
                  <a:lnTo>
                    <a:pt x="5026" y="364"/>
                  </a:lnTo>
                  <a:cubicBezTo>
                    <a:pt x="4844" y="91"/>
                    <a:pt x="5117" y="0"/>
                    <a:pt x="4844" y="0"/>
                  </a:cubicBezTo>
                  <a:close/>
                </a:path>
              </a:pathLst>
            </a:custGeom>
            <a:solidFill>
              <a:srgbClr val="AB7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63"/>
            <p:cNvSpPr/>
            <p:nvPr/>
          </p:nvSpPr>
          <p:spPr>
            <a:xfrm>
              <a:off x="771150" y="3788962"/>
              <a:ext cx="141435" cy="435960"/>
            </a:xfrm>
            <a:custGeom>
              <a:avLst/>
              <a:gdLst/>
              <a:ahLst/>
              <a:cxnLst/>
              <a:rect l="l" t="t" r="r" b="b"/>
              <a:pathLst>
                <a:path w="5777" h="17807" extrusionOk="0">
                  <a:moveTo>
                    <a:pt x="4162" y="1"/>
                  </a:moveTo>
                  <a:lnTo>
                    <a:pt x="1" y="365"/>
                  </a:lnTo>
                  <a:lnTo>
                    <a:pt x="1593" y="17806"/>
                  </a:lnTo>
                  <a:lnTo>
                    <a:pt x="5777" y="17420"/>
                  </a:lnTo>
                  <a:lnTo>
                    <a:pt x="4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63"/>
            <p:cNvSpPr/>
            <p:nvPr/>
          </p:nvSpPr>
          <p:spPr>
            <a:xfrm>
              <a:off x="982165" y="3767809"/>
              <a:ext cx="139207" cy="436498"/>
            </a:xfrm>
            <a:custGeom>
              <a:avLst/>
              <a:gdLst/>
              <a:ahLst/>
              <a:cxnLst/>
              <a:rect l="l" t="t" r="r" b="b"/>
              <a:pathLst>
                <a:path w="5686" h="17829" extrusionOk="0">
                  <a:moveTo>
                    <a:pt x="4071" y="1"/>
                  </a:moveTo>
                  <a:lnTo>
                    <a:pt x="0" y="387"/>
                  </a:lnTo>
                  <a:lnTo>
                    <a:pt x="1615" y="17829"/>
                  </a:lnTo>
                  <a:lnTo>
                    <a:pt x="5685" y="17442"/>
                  </a:lnTo>
                  <a:lnTo>
                    <a:pt x="40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63"/>
            <p:cNvSpPr/>
            <p:nvPr/>
          </p:nvSpPr>
          <p:spPr>
            <a:xfrm>
              <a:off x="1195383" y="3751675"/>
              <a:ext cx="141435" cy="435935"/>
            </a:xfrm>
            <a:custGeom>
              <a:avLst/>
              <a:gdLst/>
              <a:ahLst/>
              <a:cxnLst/>
              <a:rect l="l" t="t" r="r" b="b"/>
              <a:pathLst>
                <a:path w="5777" h="17806" extrusionOk="0">
                  <a:moveTo>
                    <a:pt x="4071" y="0"/>
                  </a:moveTo>
                  <a:lnTo>
                    <a:pt x="1" y="387"/>
                  </a:lnTo>
                  <a:lnTo>
                    <a:pt x="1615" y="17806"/>
                  </a:lnTo>
                  <a:lnTo>
                    <a:pt x="5777" y="17442"/>
                  </a:lnTo>
                  <a:lnTo>
                    <a:pt x="40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63"/>
            <p:cNvSpPr/>
            <p:nvPr/>
          </p:nvSpPr>
          <p:spPr>
            <a:xfrm>
              <a:off x="684874" y="3714364"/>
              <a:ext cx="723776" cy="125301"/>
            </a:xfrm>
            <a:custGeom>
              <a:avLst/>
              <a:gdLst/>
              <a:ahLst/>
              <a:cxnLst/>
              <a:rect l="l" t="t" r="r" b="b"/>
              <a:pathLst>
                <a:path w="29563" h="5118" extrusionOk="0">
                  <a:moveTo>
                    <a:pt x="29380" y="1"/>
                  </a:moveTo>
                  <a:lnTo>
                    <a:pt x="0" y="2752"/>
                  </a:lnTo>
                  <a:lnTo>
                    <a:pt x="205" y="5117"/>
                  </a:lnTo>
                  <a:lnTo>
                    <a:pt x="29562" y="2388"/>
                  </a:lnTo>
                  <a:lnTo>
                    <a:pt x="29380" y="1"/>
                  </a:lnTo>
                  <a:close/>
                </a:path>
              </a:pathLst>
            </a:custGeom>
            <a:solidFill>
              <a:srgbClr val="FFB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63"/>
            <p:cNvSpPr/>
            <p:nvPr/>
          </p:nvSpPr>
          <p:spPr>
            <a:xfrm>
              <a:off x="3190168" y="3245426"/>
              <a:ext cx="336830" cy="643694"/>
            </a:xfrm>
            <a:custGeom>
              <a:avLst/>
              <a:gdLst/>
              <a:ahLst/>
              <a:cxnLst/>
              <a:rect l="l" t="t" r="r" b="b"/>
              <a:pathLst>
                <a:path w="13758" h="26292" extrusionOk="0">
                  <a:moveTo>
                    <a:pt x="4088" y="1"/>
                  </a:moveTo>
                  <a:cubicBezTo>
                    <a:pt x="3861" y="1"/>
                    <a:pt x="3632" y="40"/>
                    <a:pt x="3411" y="121"/>
                  </a:cubicBezTo>
                  <a:lnTo>
                    <a:pt x="1706" y="690"/>
                  </a:lnTo>
                  <a:cubicBezTo>
                    <a:pt x="569" y="1077"/>
                    <a:pt x="0" y="2304"/>
                    <a:pt x="387" y="3441"/>
                  </a:cubicBezTo>
                  <a:lnTo>
                    <a:pt x="7686" y="24953"/>
                  </a:lnTo>
                  <a:cubicBezTo>
                    <a:pt x="7993" y="25766"/>
                    <a:pt x="8830" y="26292"/>
                    <a:pt x="9686" y="26292"/>
                  </a:cubicBezTo>
                  <a:cubicBezTo>
                    <a:pt x="9908" y="26292"/>
                    <a:pt x="10131" y="26256"/>
                    <a:pt x="10347" y="26181"/>
                  </a:cubicBezTo>
                  <a:lnTo>
                    <a:pt x="12052" y="25613"/>
                  </a:lnTo>
                  <a:cubicBezTo>
                    <a:pt x="13189" y="25226"/>
                    <a:pt x="13758" y="23998"/>
                    <a:pt x="13371" y="22952"/>
                  </a:cubicBezTo>
                  <a:lnTo>
                    <a:pt x="5981" y="1440"/>
                  </a:lnTo>
                  <a:cubicBezTo>
                    <a:pt x="5747" y="544"/>
                    <a:pt x="4935" y="1"/>
                    <a:pt x="4088" y="1"/>
                  </a:cubicBezTo>
                  <a:close/>
                </a:path>
              </a:pathLst>
            </a:custGeom>
            <a:solidFill>
              <a:srgbClr val="FFA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2" name="Google Shape;10792;p63"/>
            <p:cNvSpPr/>
            <p:nvPr/>
          </p:nvSpPr>
          <p:spPr>
            <a:xfrm>
              <a:off x="3190168" y="3247018"/>
              <a:ext cx="287841" cy="497999"/>
            </a:xfrm>
            <a:custGeom>
              <a:avLst/>
              <a:gdLst/>
              <a:ahLst/>
              <a:cxnLst/>
              <a:rect l="l" t="t" r="r" b="b"/>
              <a:pathLst>
                <a:path w="11757" h="20341" extrusionOk="0">
                  <a:moveTo>
                    <a:pt x="4063" y="1"/>
                  </a:moveTo>
                  <a:cubicBezTo>
                    <a:pt x="3764" y="1"/>
                    <a:pt x="3451" y="49"/>
                    <a:pt x="3138" y="147"/>
                  </a:cubicBezTo>
                  <a:lnTo>
                    <a:pt x="1910" y="625"/>
                  </a:lnTo>
                  <a:cubicBezTo>
                    <a:pt x="773" y="1012"/>
                    <a:pt x="0" y="2149"/>
                    <a:pt x="387" y="3172"/>
                  </a:cubicBezTo>
                  <a:lnTo>
                    <a:pt x="6163" y="20340"/>
                  </a:lnTo>
                  <a:lnTo>
                    <a:pt x="11757" y="18339"/>
                  </a:lnTo>
                  <a:lnTo>
                    <a:pt x="5981" y="1193"/>
                  </a:lnTo>
                  <a:cubicBezTo>
                    <a:pt x="5693" y="414"/>
                    <a:pt x="4937" y="1"/>
                    <a:pt x="4063"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3" name="Google Shape;10793;p63"/>
            <p:cNvSpPr/>
            <p:nvPr/>
          </p:nvSpPr>
          <p:spPr>
            <a:xfrm>
              <a:off x="3863241" y="2809246"/>
              <a:ext cx="638038" cy="357934"/>
            </a:xfrm>
            <a:custGeom>
              <a:avLst/>
              <a:gdLst/>
              <a:ahLst/>
              <a:cxnLst/>
              <a:rect l="l" t="t" r="r" b="b"/>
              <a:pathLst>
                <a:path w="26061" h="14620" extrusionOk="0">
                  <a:moveTo>
                    <a:pt x="22911" y="0"/>
                  </a:moveTo>
                  <a:cubicBezTo>
                    <a:pt x="22663" y="0"/>
                    <a:pt x="22413" y="43"/>
                    <a:pt x="22172" y="132"/>
                  </a:cubicBezTo>
                  <a:lnTo>
                    <a:pt x="1615" y="8842"/>
                  </a:lnTo>
                  <a:cubicBezTo>
                    <a:pt x="569" y="9319"/>
                    <a:pt x="1" y="10547"/>
                    <a:pt x="478" y="11684"/>
                  </a:cubicBezTo>
                  <a:lnTo>
                    <a:pt x="1138" y="13299"/>
                  </a:lnTo>
                  <a:cubicBezTo>
                    <a:pt x="1491" y="14139"/>
                    <a:pt x="2254" y="14619"/>
                    <a:pt x="3051" y="14619"/>
                  </a:cubicBezTo>
                  <a:cubicBezTo>
                    <a:pt x="3332" y="14619"/>
                    <a:pt x="3617" y="14560"/>
                    <a:pt x="3889" y="14436"/>
                  </a:cubicBezTo>
                  <a:lnTo>
                    <a:pt x="24446" y="5703"/>
                  </a:lnTo>
                  <a:cubicBezTo>
                    <a:pt x="25492" y="5340"/>
                    <a:pt x="26061" y="4112"/>
                    <a:pt x="25583" y="2975"/>
                  </a:cubicBezTo>
                  <a:lnTo>
                    <a:pt x="24924" y="1360"/>
                  </a:lnTo>
                  <a:cubicBezTo>
                    <a:pt x="24556" y="485"/>
                    <a:pt x="23743" y="0"/>
                    <a:pt x="22911" y="0"/>
                  </a:cubicBez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63"/>
            <p:cNvSpPr/>
            <p:nvPr/>
          </p:nvSpPr>
          <p:spPr>
            <a:xfrm>
              <a:off x="3865469" y="2858676"/>
              <a:ext cx="489381" cy="309165"/>
            </a:xfrm>
            <a:custGeom>
              <a:avLst/>
              <a:gdLst/>
              <a:ahLst/>
              <a:cxnLst/>
              <a:rect l="l" t="t" r="r" b="b"/>
              <a:pathLst>
                <a:path w="19989" h="12628" extrusionOk="0">
                  <a:moveTo>
                    <a:pt x="17715" y="1"/>
                  </a:moveTo>
                  <a:lnTo>
                    <a:pt x="1319" y="6913"/>
                  </a:lnTo>
                  <a:cubicBezTo>
                    <a:pt x="387" y="7300"/>
                    <a:pt x="1" y="8619"/>
                    <a:pt x="478" y="9847"/>
                  </a:cubicBezTo>
                  <a:lnTo>
                    <a:pt x="956" y="11075"/>
                  </a:lnTo>
                  <a:cubicBezTo>
                    <a:pt x="1316" y="12065"/>
                    <a:pt x="2174" y="12627"/>
                    <a:pt x="2979" y="12627"/>
                  </a:cubicBezTo>
                  <a:cubicBezTo>
                    <a:pt x="3191" y="12627"/>
                    <a:pt x="3399" y="12588"/>
                    <a:pt x="3593" y="12507"/>
                  </a:cubicBezTo>
                  <a:lnTo>
                    <a:pt x="19989" y="5595"/>
                  </a:lnTo>
                  <a:lnTo>
                    <a:pt x="17715"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63"/>
            <p:cNvSpPr/>
            <p:nvPr/>
          </p:nvSpPr>
          <p:spPr>
            <a:xfrm>
              <a:off x="3250836" y="3023468"/>
              <a:ext cx="837350" cy="758296"/>
            </a:xfrm>
            <a:custGeom>
              <a:avLst/>
              <a:gdLst/>
              <a:ahLst/>
              <a:cxnLst/>
              <a:rect l="l" t="t" r="r" b="b"/>
              <a:pathLst>
                <a:path w="34202" h="30973" extrusionOk="0">
                  <a:moveTo>
                    <a:pt x="26902" y="1"/>
                  </a:moveTo>
                  <a:lnTo>
                    <a:pt x="1" y="9460"/>
                  </a:lnTo>
                  <a:lnTo>
                    <a:pt x="7300" y="30972"/>
                  </a:lnTo>
                  <a:lnTo>
                    <a:pt x="34202" y="21399"/>
                  </a:lnTo>
                  <a:lnTo>
                    <a:pt x="269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6" name="Google Shape;10796;p63"/>
            <p:cNvSpPr/>
            <p:nvPr/>
          </p:nvSpPr>
          <p:spPr>
            <a:xfrm>
              <a:off x="3104430" y="2408835"/>
              <a:ext cx="735454" cy="821216"/>
            </a:xfrm>
            <a:custGeom>
              <a:avLst/>
              <a:gdLst/>
              <a:ahLst/>
              <a:cxnLst/>
              <a:rect l="l" t="t" r="r" b="b"/>
              <a:pathLst>
                <a:path w="30040" h="33543" extrusionOk="0">
                  <a:moveTo>
                    <a:pt x="21125" y="1"/>
                  </a:moveTo>
                  <a:lnTo>
                    <a:pt x="0" y="7482"/>
                  </a:lnTo>
                  <a:lnTo>
                    <a:pt x="8823" y="33542"/>
                  </a:lnTo>
                  <a:lnTo>
                    <a:pt x="30040" y="25947"/>
                  </a:lnTo>
                  <a:lnTo>
                    <a:pt x="24650" y="10120"/>
                  </a:lnTo>
                  <a:lnTo>
                    <a:pt x="23604" y="7277"/>
                  </a:lnTo>
                  <a:lnTo>
                    <a:pt x="21125" y="1"/>
                  </a:lnTo>
                  <a:close/>
                </a:path>
              </a:pathLst>
            </a:custGeom>
            <a:solidFill>
              <a:srgbClr val="F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7" name="Google Shape;10797;p63"/>
            <p:cNvSpPr/>
            <p:nvPr/>
          </p:nvSpPr>
          <p:spPr>
            <a:xfrm>
              <a:off x="3677296" y="2573063"/>
              <a:ext cx="350761" cy="422323"/>
            </a:xfrm>
            <a:custGeom>
              <a:avLst/>
              <a:gdLst/>
              <a:ahLst/>
              <a:cxnLst/>
              <a:rect l="l" t="t" r="r" b="b"/>
              <a:pathLst>
                <a:path w="14327" h="17250" extrusionOk="0">
                  <a:moveTo>
                    <a:pt x="0" y="1"/>
                  </a:moveTo>
                  <a:lnTo>
                    <a:pt x="5890" y="17170"/>
                  </a:lnTo>
                  <a:cubicBezTo>
                    <a:pt x="6326" y="17224"/>
                    <a:pt x="6741" y="17250"/>
                    <a:pt x="7136" y="17250"/>
                  </a:cubicBezTo>
                  <a:cubicBezTo>
                    <a:pt x="12835" y="17250"/>
                    <a:pt x="14327" y="11940"/>
                    <a:pt x="14327" y="11939"/>
                  </a:cubicBezTo>
                  <a:lnTo>
                    <a:pt x="14327" y="11939"/>
                  </a:lnTo>
                  <a:cubicBezTo>
                    <a:pt x="13246" y="12746"/>
                    <a:pt x="12263" y="13006"/>
                    <a:pt x="11444" y="13006"/>
                  </a:cubicBezTo>
                  <a:cubicBezTo>
                    <a:pt x="9953" y="13006"/>
                    <a:pt x="9006" y="12144"/>
                    <a:pt x="9005" y="12144"/>
                  </a:cubicBezTo>
                  <a:lnTo>
                    <a:pt x="9005" y="12144"/>
                  </a:lnTo>
                  <a:cubicBezTo>
                    <a:pt x="9329" y="12256"/>
                    <a:pt x="9631" y="12302"/>
                    <a:pt x="9909" y="12302"/>
                  </a:cubicBezTo>
                  <a:cubicBezTo>
                    <a:pt x="11269" y="12302"/>
                    <a:pt x="12053" y="11189"/>
                    <a:pt x="12053" y="11189"/>
                  </a:cubicBezTo>
                  <a:lnTo>
                    <a:pt x="12053" y="11189"/>
                  </a:lnTo>
                  <a:cubicBezTo>
                    <a:pt x="11747" y="11275"/>
                    <a:pt x="11437" y="11316"/>
                    <a:pt x="11124" y="11316"/>
                  </a:cubicBezTo>
                  <a:cubicBezTo>
                    <a:pt x="5911" y="11316"/>
                    <a:pt x="1" y="2"/>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63"/>
            <p:cNvSpPr/>
            <p:nvPr/>
          </p:nvSpPr>
          <p:spPr>
            <a:xfrm>
              <a:off x="3062663" y="2756804"/>
              <a:ext cx="238851" cy="483113"/>
            </a:xfrm>
            <a:custGeom>
              <a:avLst/>
              <a:gdLst/>
              <a:ahLst/>
              <a:cxnLst/>
              <a:rect l="l" t="t" r="r" b="b"/>
              <a:pathLst>
                <a:path w="9756" h="19733" extrusionOk="0">
                  <a:moveTo>
                    <a:pt x="3980" y="0"/>
                  </a:moveTo>
                  <a:cubicBezTo>
                    <a:pt x="3980" y="2"/>
                    <a:pt x="6549" y="14099"/>
                    <a:pt x="1342" y="16373"/>
                  </a:cubicBezTo>
                  <a:cubicBezTo>
                    <a:pt x="1342" y="16373"/>
                    <a:pt x="1612" y="16458"/>
                    <a:pt x="2009" y="16458"/>
                  </a:cubicBezTo>
                  <a:cubicBezTo>
                    <a:pt x="2636" y="16458"/>
                    <a:pt x="3579" y="16245"/>
                    <a:pt x="4276" y="15145"/>
                  </a:cubicBezTo>
                  <a:lnTo>
                    <a:pt x="4276" y="15145"/>
                  </a:lnTo>
                  <a:cubicBezTo>
                    <a:pt x="4276" y="15145"/>
                    <a:pt x="3707" y="18283"/>
                    <a:pt x="1" y="18465"/>
                  </a:cubicBezTo>
                  <a:cubicBezTo>
                    <a:pt x="1" y="18465"/>
                    <a:pt x="1774" y="19733"/>
                    <a:pt x="4205" y="19733"/>
                  </a:cubicBezTo>
                  <a:cubicBezTo>
                    <a:pt x="5866" y="19733"/>
                    <a:pt x="7836" y="19140"/>
                    <a:pt x="9756" y="17146"/>
                  </a:cubicBezTo>
                  <a:lnTo>
                    <a:pt x="398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63"/>
            <p:cNvSpPr/>
            <p:nvPr/>
          </p:nvSpPr>
          <p:spPr>
            <a:xfrm>
              <a:off x="2974698" y="2044192"/>
              <a:ext cx="712098" cy="721524"/>
            </a:xfrm>
            <a:custGeom>
              <a:avLst/>
              <a:gdLst/>
              <a:ahLst/>
              <a:cxnLst/>
              <a:rect l="l" t="t" r="r" b="b"/>
              <a:pathLst>
                <a:path w="29086" h="29471" extrusionOk="0">
                  <a:moveTo>
                    <a:pt x="21695" y="0"/>
                  </a:moveTo>
                  <a:lnTo>
                    <a:pt x="1" y="7686"/>
                  </a:lnTo>
                  <a:lnTo>
                    <a:pt x="7391" y="29471"/>
                  </a:lnTo>
                  <a:lnTo>
                    <a:pt x="29085" y="21808"/>
                  </a:lnTo>
                  <a:lnTo>
                    <a:pt x="216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0" name="Google Shape;10800;p63"/>
            <p:cNvSpPr/>
            <p:nvPr/>
          </p:nvSpPr>
          <p:spPr>
            <a:xfrm>
              <a:off x="3429558" y="3656463"/>
              <a:ext cx="375806" cy="480494"/>
            </a:xfrm>
            <a:custGeom>
              <a:avLst/>
              <a:gdLst/>
              <a:ahLst/>
              <a:cxnLst/>
              <a:rect l="l" t="t" r="r" b="b"/>
              <a:pathLst>
                <a:path w="15350" h="19626" extrusionOk="0">
                  <a:moveTo>
                    <a:pt x="13917" y="1"/>
                  </a:moveTo>
                  <a:lnTo>
                    <a:pt x="8323" y="1615"/>
                  </a:lnTo>
                  <a:lnTo>
                    <a:pt x="8323" y="1524"/>
                  </a:lnTo>
                  <a:lnTo>
                    <a:pt x="7573" y="1797"/>
                  </a:lnTo>
                  <a:lnTo>
                    <a:pt x="6913" y="2002"/>
                  </a:lnTo>
                  <a:lnTo>
                    <a:pt x="6913" y="2093"/>
                  </a:lnTo>
                  <a:lnTo>
                    <a:pt x="0" y="4935"/>
                  </a:lnTo>
                  <a:cubicBezTo>
                    <a:pt x="751" y="7118"/>
                    <a:pt x="1228" y="8824"/>
                    <a:pt x="2843" y="10438"/>
                  </a:cubicBezTo>
                  <a:cubicBezTo>
                    <a:pt x="4344" y="12030"/>
                    <a:pt x="6345" y="13167"/>
                    <a:pt x="8141" y="14418"/>
                  </a:cubicBezTo>
                  <a:cubicBezTo>
                    <a:pt x="9187" y="15259"/>
                    <a:pt x="10119" y="15828"/>
                    <a:pt x="10688" y="17056"/>
                  </a:cubicBezTo>
                  <a:cubicBezTo>
                    <a:pt x="11075" y="17829"/>
                    <a:pt x="11165" y="19057"/>
                    <a:pt x="11734" y="19625"/>
                  </a:cubicBezTo>
                  <a:lnTo>
                    <a:pt x="12689" y="19239"/>
                  </a:lnTo>
                  <a:lnTo>
                    <a:pt x="14213" y="18761"/>
                  </a:lnTo>
                  <a:lnTo>
                    <a:pt x="14781" y="18579"/>
                  </a:lnTo>
                  <a:cubicBezTo>
                    <a:pt x="14781" y="17829"/>
                    <a:pt x="14213" y="16783"/>
                    <a:pt x="14008" y="15919"/>
                  </a:cubicBezTo>
                  <a:cubicBezTo>
                    <a:pt x="13644" y="14600"/>
                    <a:pt x="13917" y="13554"/>
                    <a:pt x="14099" y="12326"/>
                  </a:cubicBezTo>
                  <a:cubicBezTo>
                    <a:pt x="14486" y="10234"/>
                    <a:pt x="15145" y="8255"/>
                    <a:pt x="15236" y="6072"/>
                  </a:cubicBezTo>
                  <a:cubicBezTo>
                    <a:pt x="15350" y="3889"/>
                    <a:pt x="14667" y="2093"/>
                    <a:pt x="13917" y="1"/>
                  </a:cubicBezTo>
                  <a:close/>
                </a:path>
              </a:pathLst>
            </a:custGeom>
            <a:solidFill>
              <a:srgbClr val="FB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63"/>
            <p:cNvSpPr/>
            <p:nvPr/>
          </p:nvSpPr>
          <p:spPr>
            <a:xfrm>
              <a:off x="3754122" y="3547344"/>
              <a:ext cx="375806" cy="492172"/>
            </a:xfrm>
            <a:custGeom>
              <a:avLst/>
              <a:gdLst/>
              <a:ahLst/>
              <a:cxnLst/>
              <a:rect l="l" t="t" r="r" b="b"/>
              <a:pathLst>
                <a:path w="15350" h="20103" extrusionOk="0">
                  <a:moveTo>
                    <a:pt x="13917" y="1"/>
                  </a:moveTo>
                  <a:lnTo>
                    <a:pt x="6732" y="2184"/>
                  </a:lnTo>
                  <a:lnTo>
                    <a:pt x="6732" y="2093"/>
                  </a:lnTo>
                  <a:lnTo>
                    <a:pt x="6072" y="2388"/>
                  </a:lnTo>
                  <a:lnTo>
                    <a:pt x="5299" y="2661"/>
                  </a:lnTo>
                  <a:lnTo>
                    <a:pt x="5299" y="2752"/>
                  </a:lnTo>
                  <a:lnTo>
                    <a:pt x="1" y="4935"/>
                  </a:lnTo>
                  <a:cubicBezTo>
                    <a:pt x="660" y="7118"/>
                    <a:pt x="1229" y="8915"/>
                    <a:pt x="2661" y="10620"/>
                  </a:cubicBezTo>
                  <a:cubicBezTo>
                    <a:pt x="4071" y="12235"/>
                    <a:pt x="5777" y="13372"/>
                    <a:pt x="7300" y="14782"/>
                  </a:cubicBezTo>
                  <a:cubicBezTo>
                    <a:pt x="8232" y="15646"/>
                    <a:pt x="9097" y="16305"/>
                    <a:pt x="9574" y="17533"/>
                  </a:cubicBezTo>
                  <a:cubicBezTo>
                    <a:pt x="9938" y="18306"/>
                    <a:pt x="10143" y="19534"/>
                    <a:pt x="10620" y="20103"/>
                  </a:cubicBezTo>
                  <a:lnTo>
                    <a:pt x="11189" y="19898"/>
                  </a:lnTo>
                  <a:lnTo>
                    <a:pt x="12598" y="19330"/>
                  </a:lnTo>
                  <a:lnTo>
                    <a:pt x="13645" y="18966"/>
                  </a:lnTo>
                  <a:cubicBezTo>
                    <a:pt x="13735" y="18193"/>
                    <a:pt x="13076" y="17169"/>
                    <a:pt x="12894" y="16305"/>
                  </a:cubicBezTo>
                  <a:cubicBezTo>
                    <a:pt x="12598" y="14986"/>
                    <a:pt x="12894" y="13940"/>
                    <a:pt x="13258" y="12712"/>
                  </a:cubicBezTo>
                  <a:cubicBezTo>
                    <a:pt x="13826" y="10529"/>
                    <a:pt x="14782" y="8437"/>
                    <a:pt x="15054" y="6163"/>
                  </a:cubicBezTo>
                  <a:cubicBezTo>
                    <a:pt x="15350" y="3889"/>
                    <a:pt x="14691" y="2184"/>
                    <a:pt x="13917" y="1"/>
                  </a:cubicBezTo>
                  <a:close/>
                </a:path>
              </a:pathLst>
            </a:custGeom>
            <a:solidFill>
              <a:srgbClr val="FB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63"/>
            <p:cNvSpPr/>
            <p:nvPr/>
          </p:nvSpPr>
          <p:spPr>
            <a:xfrm>
              <a:off x="3424539" y="3531210"/>
              <a:ext cx="677578" cy="271707"/>
            </a:xfrm>
            <a:custGeom>
              <a:avLst/>
              <a:gdLst/>
              <a:ahLst/>
              <a:cxnLst/>
              <a:rect l="l" t="t" r="r" b="b"/>
              <a:pathLst>
                <a:path w="27676" h="11098" extrusionOk="0">
                  <a:moveTo>
                    <a:pt x="27197" y="0"/>
                  </a:moveTo>
                  <a:lnTo>
                    <a:pt x="1" y="9665"/>
                  </a:lnTo>
                  <a:lnTo>
                    <a:pt x="569" y="11097"/>
                  </a:lnTo>
                  <a:lnTo>
                    <a:pt x="27675" y="1524"/>
                  </a:lnTo>
                  <a:lnTo>
                    <a:pt x="27197" y="0"/>
                  </a:lnTo>
                  <a:close/>
                </a:path>
              </a:pathLst>
            </a:custGeom>
            <a:solidFill>
              <a:srgbClr val="FB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3" name="Google Shape;10803;p63"/>
            <p:cNvSpPr/>
            <p:nvPr/>
          </p:nvSpPr>
          <p:spPr>
            <a:xfrm>
              <a:off x="3373885" y="3414258"/>
              <a:ext cx="712074" cy="290093"/>
            </a:xfrm>
            <a:custGeom>
              <a:avLst/>
              <a:gdLst/>
              <a:ahLst/>
              <a:cxnLst/>
              <a:rect l="l" t="t" r="r" b="b"/>
              <a:pathLst>
                <a:path w="29085" h="11849" extrusionOk="0">
                  <a:moveTo>
                    <a:pt x="27635" y="0"/>
                  </a:moveTo>
                  <a:cubicBezTo>
                    <a:pt x="27521" y="0"/>
                    <a:pt x="27404" y="15"/>
                    <a:pt x="27288" y="47"/>
                  </a:cubicBezTo>
                  <a:lnTo>
                    <a:pt x="1023" y="9416"/>
                  </a:lnTo>
                  <a:cubicBezTo>
                    <a:pt x="364" y="9621"/>
                    <a:pt x="0" y="10371"/>
                    <a:pt x="273" y="10940"/>
                  </a:cubicBezTo>
                  <a:cubicBezTo>
                    <a:pt x="425" y="11489"/>
                    <a:pt x="923" y="11849"/>
                    <a:pt x="1466" y="11849"/>
                  </a:cubicBezTo>
                  <a:cubicBezTo>
                    <a:pt x="1575" y="11849"/>
                    <a:pt x="1686" y="11834"/>
                    <a:pt x="1797" y="11804"/>
                  </a:cubicBezTo>
                  <a:lnTo>
                    <a:pt x="28129" y="2412"/>
                  </a:lnTo>
                  <a:cubicBezTo>
                    <a:pt x="28789" y="2230"/>
                    <a:pt x="29085" y="1457"/>
                    <a:pt x="28880" y="798"/>
                  </a:cubicBezTo>
                  <a:cubicBezTo>
                    <a:pt x="28655" y="330"/>
                    <a:pt x="28168" y="0"/>
                    <a:pt x="27635" y="0"/>
                  </a:cubicBezTo>
                  <a:close/>
                </a:path>
              </a:pathLst>
            </a:custGeom>
            <a:solidFill>
              <a:srgbClr val="393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4" name="Google Shape;10804;p63"/>
            <p:cNvSpPr/>
            <p:nvPr/>
          </p:nvSpPr>
          <p:spPr>
            <a:xfrm>
              <a:off x="3250836" y="3137042"/>
              <a:ext cx="356881" cy="230527"/>
            </a:xfrm>
            <a:custGeom>
              <a:avLst/>
              <a:gdLst/>
              <a:ahLst/>
              <a:cxnLst/>
              <a:rect l="l" t="t" r="r" b="b"/>
              <a:pathLst>
                <a:path w="14577" h="9416" extrusionOk="0">
                  <a:moveTo>
                    <a:pt x="13349" y="0"/>
                  </a:moveTo>
                  <a:lnTo>
                    <a:pt x="1" y="4730"/>
                  </a:lnTo>
                  <a:cubicBezTo>
                    <a:pt x="1113" y="7582"/>
                    <a:pt x="3767" y="9416"/>
                    <a:pt x="6658" y="9416"/>
                  </a:cubicBezTo>
                  <a:cubicBezTo>
                    <a:pt x="7432" y="9416"/>
                    <a:pt x="8223" y="9284"/>
                    <a:pt x="9006" y="9005"/>
                  </a:cubicBezTo>
                  <a:cubicBezTo>
                    <a:pt x="12599" y="7664"/>
                    <a:pt x="14577" y="3684"/>
                    <a:pt x="13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5" name="Google Shape;10805;p63"/>
            <p:cNvSpPr/>
            <p:nvPr/>
          </p:nvSpPr>
          <p:spPr>
            <a:xfrm>
              <a:off x="3577653" y="3021240"/>
              <a:ext cx="357444" cy="230429"/>
            </a:xfrm>
            <a:custGeom>
              <a:avLst/>
              <a:gdLst/>
              <a:ahLst/>
              <a:cxnLst/>
              <a:rect l="l" t="t" r="r" b="b"/>
              <a:pathLst>
                <a:path w="14600" h="9412" extrusionOk="0">
                  <a:moveTo>
                    <a:pt x="13462" y="1"/>
                  </a:moveTo>
                  <a:lnTo>
                    <a:pt x="0" y="4730"/>
                  </a:lnTo>
                  <a:cubicBezTo>
                    <a:pt x="1122" y="7615"/>
                    <a:pt x="3805" y="9412"/>
                    <a:pt x="6641" y="9412"/>
                  </a:cubicBezTo>
                  <a:cubicBezTo>
                    <a:pt x="7428" y="9412"/>
                    <a:pt x="8225" y="9274"/>
                    <a:pt x="9005" y="8983"/>
                  </a:cubicBezTo>
                  <a:cubicBezTo>
                    <a:pt x="12598" y="7755"/>
                    <a:pt x="14599" y="3684"/>
                    <a:pt x="134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6" name="Google Shape;10806;p63"/>
            <p:cNvSpPr/>
            <p:nvPr/>
          </p:nvSpPr>
          <p:spPr>
            <a:xfrm>
              <a:off x="3591559" y="3591878"/>
              <a:ext cx="357444" cy="230209"/>
            </a:xfrm>
            <a:custGeom>
              <a:avLst/>
              <a:gdLst/>
              <a:ahLst/>
              <a:cxnLst/>
              <a:rect l="l" t="t" r="r" b="b"/>
              <a:pathLst>
                <a:path w="14600" h="9403" extrusionOk="0">
                  <a:moveTo>
                    <a:pt x="13372" y="1"/>
                  </a:moveTo>
                  <a:lnTo>
                    <a:pt x="0" y="4731"/>
                  </a:lnTo>
                  <a:cubicBezTo>
                    <a:pt x="1129" y="7560"/>
                    <a:pt x="3780" y="9402"/>
                    <a:pt x="6655" y="9402"/>
                  </a:cubicBezTo>
                  <a:cubicBezTo>
                    <a:pt x="7431" y="9402"/>
                    <a:pt x="8223" y="9268"/>
                    <a:pt x="9006" y="8983"/>
                  </a:cubicBezTo>
                  <a:cubicBezTo>
                    <a:pt x="12598" y="7664"/>
                    <a:pt x="14600" y="3685"/>
                    <a:pt x="13372" y="1"/>
                  </a:cubicBezTo>
                  <a:close/>
                </a:path>
              </a:pathLst>
            </a:custGeom>
            <a:solidFill>
              <a:srgbClr val="FFC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7" name="Google Shape;10807;p63"/>
            <p:cNvSpPr/>
            <p:nvPr/>
          </p:nvSpPr>
          <p:spPr>
            <a:xfrm>
              <a:off x="3619395" y="3473309"/>
              <a:ext cx="232192" cy="167044"/>
            </a:xfrm>
            <a:custGeom>
              <a:avLst/>
              <a:gdLst/>
              <a:ahLst/>
              <a:cxnLst/>
              <a:rect l="l" t="t" r="r" b="b"/>
              <a:pathLst>
                <a:path w="9484" h="6823" extrusionOk="0">
                  <a:moveTo>
                    <a:pt x="7391" y="1524"/>
                  </a:moveTo>
                  <a:lnTo>
                    <a:pt x="7959" y="3229"/>
                  </a:lnTo>
                  <a:lnTo>
                    <a:pt x="2093" y="5299"/>
                  </a:lnTo>
                  <a:lnTo>
                    <a:pt x="1524" y="3593"/>
                  </a:lnTo>
                  <a:lnTo>
                    <a:pt x="7391" y="1524"/>
                  </a:lnTo>
                  <a:close/>
                  <a:moveTo>
                    <a:pt x="7391" y="0"/>
                  </a:moveTo>
                  <a:cubicBezTo>
                    <a:pt x="7300" y="0"/>
                    <a:pt x="7118" y="0"/>
                    <a:pt x="6913" y="91"/>
                  </a:cubicBezTo>
                  <a:lnTo>
                    <a:pt x="1047" y="2183"/>
                  </a:lnTo>
                  <a:cubicBezTo>
                    <a:pt x="660" y="2274"/>
                    <a:pt x="478" y="2456"/>
                    <a:pt x="296" y="2752"/>
                  </a:cubicBezTo>
                  <a:cubicBezTo>
                    <a:pt x="91" y="3025"/>
                    <a:pt x="0" y="3320"/>
                    <a:pt x="0" y="3593"/>
                  </a:cubicBezTo>
                  <a:cubicBezTo>
                    <a:pt x="0" y="3798"/>
                    <a:pt x="0" y="3980"/>
                    <a:pt x="91" y="4071"/>
                  </a:cubicBezTo>
                  <a:lnTo>
                    <a:pt x="660" y="5776"/>
                  </a:lnTo>
                  <a:cubicBezTo>
                    <a:pt x="774" y="6072"/>
                    <a:pt x="956" y="6345"/>
                    <a:pt x="1228" y="6549"/>
                  </a:cubicBezTo>
                  <a:cubicBezTo>
                    <a:pt x="1524" y="6731"/>
                    <a:pt x="1797" y="6822"/>
                    <a:pt x="2093" y="6822"/>
                  </a:cubicBezTo>
                  <a:cubicBezTo>
                    <a:pt x="2274" y="6822"/>
                    <a:pt x="2479" y="6822"/>
                    <a:pt x="2570" y="6731"/>
                  </a:cubicBezTo>
                  <a:lnTo>
                    <a:pt x="8528" y="4639"/>
                  </a:lnTo>
                  <a:cubicBezTo>
                    <a:pt x="8824" y="4548"/>
                    <a:pt x="9096" y="4366"/>
                    <a:pt x="9187" y="4071"/>
                  </a:cubicBezTo>
                  <a:cubicBezTo>
                    <a:pt x="9392" y="3798"/>
                    <a:pt x="9483" y="3502"/>
                    <a:pt x="9483" y="3229"/>
                  </a:cubicBezTo>
                  <a:cubicBezTo>
                    <a:pt x="9483" y="3025"/>
                    <a:pt x="9483" y="2843"/>
                    <a:pt x="9392" y="2752"/>
                  </a:cubicBezTo>
                  <a:lnTo>
                    <a:pt x="8824" y="1046"/>
                  </a:lnTo>
                  <a:cubicBezTo>
                    <a:pt x="8733" y="751"/>
                    <a:pt x="8528" y="478"/>
                    <a:pt x="8255" y="296"/>
                  </a:cubicBezTo>
                  <a:cubicBezTo>
                    <a:pt x="8050" y="91"/>
                    <a:pt x="7778" y="0"/>
                    <a:pt x="7391" y="0"/>
                  </a:cubicBezTo>
                  <a:close/>
                </a:path>
              </a:pathLst>
            </a:custGeom>
            <a:solidFill>
              <a:srgbClr val="FFC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8" name="Google Shape;10808;p63"/>
            <p:cNvSpPr/>
            <p:nvPr/>
          </p:nvSpPr>
          <p:spPr>
            <a:xfrm>
              <a:off x="3466306" y="3381475"/>
              <a:ext cx="43995" cy="38952"/>
            </a:xfrm>
            <a:custGeom>
              <a:avLst/>
              <a:gdLst/>
              <a:ahLst/>
              <a:cxnLst/>
              <a:rect l="l" t="t" r="r" b="b"/>
              <a:pathLst>
                <a:path w="1797" h="1591" extrusionOk="0">
                  <a:moveTo>
                    <a:pt x="931" y="0"/>
                  </a:moveTo>
                  <a:cubicBezTo>
                    <a:pt x="839" y="0"/>
                    <a:pt x="747" y="21"/>
                    <a:pt x="659" y="67"/>
                  </a:cubicBezTo>
                  <a:cubicBezTo>
                    <a:pt x="296" y="158"/>
                    <a:pt x="0" y="636"/>
                    <a:pt x="205" y="1000"/>
                  </a:cubicBezTo>
                  <a:cubicBezTo>
                    <a:pt x="281" y="1398"/>
                    <a:pt x="626" y="1591"/>
                    <a:pt x="949" y="1591"/>
                  </a:cubicBezTo>
                  <a:cubicBezTo>
                    <a:pt x="1013" y="1591"/>
                    <a:pt x="1077" y="1583"/>
                    <a:pt x="1137" y="1568"/>
                  </a:cubicBezTo>
                  <a:cubicBezTo>
                    <a:pt x="1615" y="1386"/>
                    <a:pt x="1796" y="909"/>
                    <a:pt x="1615" y="522"/>
                  </a:cubicBezTo>
                  <a:cubicBezTo>
                    <a:pt x="1544" y="241"/>
                    <a:pt x="1243" y="0"/>
                    <a:pt x="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9" name="Google Shape;10809;p63"/>
            <p:cNvSpPr/>
            <p:nvPr/>
          </p:nvSpPr>
          <p:spPr>
            <a:xfrm>
              <a:off x="3781959" y="3276764"/>
              <a:ext cx="43995" cy="38486"/>
            </a:xfrm>
            <a:custGeom>
              <a:avLst/>
              <a:gdLst/>
              <a:ahLst/>
              <a:cxnLst/>
              <a:rect l="l" t="t" r="r" b="b"/>
              <a:pathLst>
                <a:path w="1797" h="1572" extrusionOk="0">
                  <a:moveTo>
                    <a:pt x="967" y="0"/>
                  </a:moveTo>
                  <a:cubicBezTo>
                    <a:pt x="864" y="0"/>
                    <a:pt x="759" y="23"/>
                    <a:pt x="660" y="69"/>
                  </a:cubicBezTo>
                  <a:cubicBezTo>
                    <a:pt x="273" y="160"/>
                    <a:pt x="1" y="638"/>
                    <a:pt x="182" y="1024"/>
                  </a:cubicBezTo>
                  <a:cubicBezTo>
                    <a:pt x="250" y="1380"/>
                    <a:pt x="532" y="1571"/>
                    <a:pt x="831" y="1571"/>
                  </a:cubicBezTo>
                  <a:cubicBezTo>
                    <a:pt x="934" y="1571"/>
                    <a:pt x="1039" y="1549"/>
                    <a:pt x="1138" y="1502"/>
                  </a:cubicBezTo>
                  <a:cubicBezTo>
                    <a:pt x="1615" y="1388"/>
                    <a:pt x="1797" y="934"/>
                    <a:pt x="1615" y="547"/>
                  </a:cubicBezTo>
                  <a:cubicBezTo>
                    <a:pt x="1547" y="192"/>
                    <a:pt x="1266" y="0"/>
                    <a:pt x="9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0" name="Google Shape;10810;p63"/>
            <p:cNvSpPr/>
            <p:nvPr/>
          </p:nvSpPr>
          <p:spPr>
            <a:xfrm>
              <a:off x="3508049" y="3492822"/>
              <a:ext cx="43995" cy="38952"/>
            </a:xfrm>
            <a:custGeom>
              <a:avLst/>
              <a:gdLst/>
              <a:ahLst/>
              <a:cxnLst/>
              <a:rect l="l" t="t" r="r" b="b"/>
              <a:pathLst>
                <a:path w="1797" h="1591" extrusionOk="0">
                  <a:moveTo>
                    <a:pt x="931" y="0"/>
                  </a:moveTo>
                  <a:cubicBezTo>
                    <a:pt x="840" y="0"/>
                    <a:pt x="748" y="21"/>
                    <a:pt x="660" y="67"/>
                  </a:cubicBezTo>
                  <a:cubicBezTo>
                    <a:pt x="296" y="158"/>
                    <a:pt x="1" y="636"/>
                    <a:pt x="205" y="1000"/>
                  </a:cubicBezTo>
                  <a:cubicBezTo>
                    <a:pt x="281" y="1398"/>
                    <a:pt x="626" y="1591"/>
                    <a:pt x="950" y="1591"/>
                  </a:cubicBezTo>
                  <a:cubicBezTo>
                    <a:pt x="1014" y="1591"/>
                    <a:pt x="1077" y="1583"/>
                    <a:pt x="1138" y="1568"/>
                  </a:cubicBezTo>
                  <a:cubicBezTo>
                    <a:pt x="1524" y="1386"/>
                    <a:pt x="1797" y="909"/>
                    <a:pt x="1615" y="522"/>
                  </a:cubicBezTo>
                  <a:cubicBezTo>
                    <a:pt x="1545" y="241"/>
                    <a:pt x="1243" y="0"/>
                    <a:pt x="931" y="0"/>
                  </a:cubicBezTo>
                  <a:close/>
                </a:path>
              </a:pathLst>
            </a:custGeom>
            <a:solidFill>
              <a:srgbClr val="FFC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1" name="Google Shape;10811;p63"/>
            <p:cNvSpPr/>
            <p:nvPr/>
          </p:nvSpPr>
          <p:spPr>
            <a:xfrm>
              <a:off x="3819270" y="3383703"/>
              <a:ext cx="43995" cy="39172"/>
            </a:xfrm>
            <a:custGeom>
              <a:avLst/>
              <a:gdLst/>
              <a:ahLst/>
              <a:cxnLst/>
              <a:rect l="l" t="t" r="r" b="b"/>
              <a:pathLst>
                <a:path w="1797" h="1600" extrusionOk="0">
                  <a:moveTo>
                    <a:pt x="917" y="1"/>
                  </a:moveTo>
                  <a:cubicBezTo>
                    <a:pt x="829" y="1"/>
                    <a:pt x="742" y="21"/>
                    <a:pt x="660" y="67"/>
                  </a:cubicBezTo>
                  <a:cubicBezTo>
                    <a:pt x="182" y="158"/>
                    <a:pt x="0" y="636"/>
                    <a:pt x="182" y="1000"/>
                  </a:cubicBezTo>
                  <a:cubicBezTo>
                    <a:pt x="257" y="1391"/>
                    <a:pt x="590" y="1599"/>
                    <a:pt x="921" y="1599"/>
                  </a:cubicBezTo>
                  <a:cubicBezTo>
                    <a:pt x="994" y="1599"/>
                    <a:pt x="1067" y="1589"/>
                    <a:pt x="1137" y="1568"/>
                  </a:cubicBezTo>
                  <a:cubicBezTo>
                    <a:pt x="1501" y="1386"/>
                    <a:pt x="1797" y="909"/>
                    <a:pt x="1592" y="545"/>
                  </a:cubicBezTo>
                  <a:cubicBezTo>
                    <a:pt x="1521" y="246"/>
                    <a:pt x="1219" y="1"/>
                    <a:pt x="9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2" name="Google Shape;10812;p63"/>
            <p:cNvSpPr/>
            <p:nvPr/>
          </p:nvSpPr>
          <p:spPr>
            <a:xfrm>
              <a:off x="3447920" y="3101224"/>
              <a:ext cx="322386" cy="196913"/>
            </a:xfrm>
            <a:custGeom>
              <a:avLst/>
              <a:gdLst/>
              <a:ahLst/>
              <a:cxnLst/>
              <a:rect l="l" t="t" r="r" b="b"/>
              <a:pathLst>
                <a:path w="13168" h="8043" extrusionOk="0">
                  <a:moveTo>
                    <a:pt x="10072" y="1"/>
                  </a:moveTo>
                  <a:cubicBezTo>
                    <a:pt x="9778" y="1"/>
                    <a:pt x="9479" y="47"/>
                    <a:pt x="9188" y="145"/>
                  </a:cubicBezTo>
                  <a:lnTo>
                    <a:pt x="2184" y="2691"/>
                  </a:lnTo>
                  <a:cubicBezTo>
                    <a:pt x="751" y="3169"/>
                    <a:pt x="1" y="4783"/>
                    <a:pt x="478" y="6193"/>
                  </a:cubicBezTo>
                  <a:cubicBezTo>
                    <a:pt x="858" y="7334"/>
                    <a:pt x="1945" y="8042"/>
                    <a:pt x="3096" y="8042"/>
                  </a:cubicBezTo>
                  <a:cubicBezTo>
                    <a:pt x="3390" y="8042"/>
                    <a:pt x="3688" y="7996"/>
                    <a:pt x="3980" y="7899"/>
                  </a:cubicBezTo>
                  <a:lnTo>
                    <a:pt x="10984" y="5443"/>
                  </a:lnTo>
                  <a:cubicBezTo>
                    <a:pt x="12417" y="4874"/>
                    <a:pt x="13167" y="3351"/>
                    <a:pt x="12689" y="1850"/>
                  </a:cubicBezTo>
                  <a:cubicBezTo>
                    <a:pt x="12309" y="709"/>
                    <a:pt x="11222" y="1"/>
                    <a:pt x="10072" y="1"/>
                  </a:cubicBezTo>
                  <a:close/>
                </a:path>
              </a:pathLst>
            </a:custGeom>
            <a:solidFill>
              <a:srgbClr val="FB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3" name="Google Shape;10813;p63"/>
            <p:cNvSpPr/>
            <p:nvPr/>
          </p:nvSpPr>
          <p:spPr>
            <a:xfrm>
              <a:off x="3531430" y="3223147"/>
              <a:ext cx="206583" cy="124616"/>
            </a:xfrm>
            <a:custGeom>
              <a:avLst/>
              <a:gdLst/>
              <a:ahLst/>
              <a:cxnLst/>
              <a:rect l="l" t="t" r="r" b="b"/>
              <a:pathLst>
                <a:path w="8438" h="5090" extrusionOk="0">
                  <a:moveTo>
                    <a:pt x="6405" y="0"/>
                  </a:moveTo>
                  <a:cubicBezTo>
                    <a:pt x="6228" y="0"/>
                    <a:pt x="6048" y="25"/>
                    <a:pt x="5867" y="76"/>
                  </a:cubicBezTo>
                  <a:lnTo>
                    <a:pt x="1410" y="1691"/>
                  </a:lnTo>
                  <a:cubicBezTo>
                    <a:pt x="478" y="1987"/>
                    <a:pt x="1" y="3010"/>
                    <a:pt x="387" y="3965"/>
                  </a:cubicBezTo>
                  <a:cubicBezTo>
                    <a:pt x="607" y="4660"/>
                    <a:pt x="1267" y="5090"/>
                    <a:pt x="2002" y="5090"/>
                  </a:cubicBezTo>
                  <a:cubicBezTo>
                    <a:pt x="2181" y="5090"/>
                    <a:pt x="2365" y="5064"/>
                    <a:pt x="2547" y="5011"/>
                  </a:cubicBezTo>
                  <a:lnTo>
                    <a:pt x="7004" y="3396"/>
                  </a:lnTo>
                  <a:cubicBezTo>
                    <a:pt x="7960" y="3124"/>
                    <a:pt x="8437" y="2077"/>
                    <a:pt x="8141" y="1213"/>
                  </a:cubicBezTo>
                  <a:cubicBezTo>
                    <a:pt x="7846" y="457"/>
                    <a:pt x="7162" y="0"/>
                    <a:pt x="6405" y="0"/>
                  </a:cubicBezTo>
                  <a:close/>
                </a:path>
              </a:pathLst>
            </a:custGeom>
            <a:solidFill>
              <a:srgbClr val="FB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4" name="Google Shape;10814;p63"/>
            <p:cNvSpPr/>
            <p:nvPr/>
          </p:nvSpPr>
          <p:spPr>
            <a:xfrm>
              <a:off x="3619395" y="3304331"/>
              <a:ext cx="79078" cy="73741"/>
            </a:xfrm>
            <a:custGeom>
              <a:avLst/>
              <a:gdLst/>
              <a:ahLst/>
              <a:cxnLst/>
              <a:rect l="l" t="t" r="r" b="b"/>
              <a:pathLst>
                <a:path w="3230" h="3012" extrusionOk="0">
                  <a:moveTo>
                    <a:pt x="1600" y="1"/>
                  </a:moveTo>
                  <a:cubicBezTo>
                    <a:pt x="1447" y="1"/>
                    <a:pt x="1291" y="26"/>
                    <a:pt x="1137" y="80"/>
                  </a:cubicBezTo>
                  <a:cubicBezTo>
                    <a:pt x="387" y="376"/>
                    <a:pt x="0" y="1217"/>
                    <a:pt x="205" y="1968"/>
                  </a:cubicBezTo>
                  <a:cubicBezTo>
                    <a:pt x="422" y="2583"/>
                    <a:pt x="1014" y="3011"/>
                    <a:pt x="1625" y="3011"/>
                  </a:cubicBezTo>
                  <a:cubicBezTo>
                    <a:pt x="1782" y="3011"/>
                    <a:pt x="1939" y="2983"/>
                    <a:pt x="2093" y="2923"/>
                  </a:cubicBezTo>
                  <a:cubicBezTo>
                    <a:pt x="2843" y="2650"/>
                    <a:pt x="3230" y="1786"/>
                    <a:pt x="2934" y="1035"/>
                  </a:cubicBezTo>
                  <a:cubicBezTo>
                    <a:pt x="2788" y="416"/>
                    <a:pt x="2219" y="1"/>
                    <a:pt x="1600" y="1"/>
                  </a:cubicBezTo>
                  <a:close/>
                </a:path>
              </a:pathLst>
            </a:custGeom>
            <a:solidFill>
              <a:srgbClr val="FB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5" name="Google Shape;10815;p63"/>
            <p:cNvSpPr/>
            <p:nvPr/>
          </p:nvSpPr>
          <p:spPr>
            <a:xfrm>
              <a:off x="3554810" y="3368084"/>
              <a:ext cx="224945" cy="91320"/>
            </a:xfrm>
            <a:custGeom>
              <a:avLst/>
              <a:gdLst/>
              <a:ahLst/>
              <a:cxnLst/>
              <a:rect l="l" t="t" r="r" b="b"/>
              <a:pathLst>
                <a:path w="9188" h="3730" extrusionOk="0">
                  <a:moveTo>
                    <a:pt x="8788" y="0"/>
                  </a:moveTo>
                  <a:cubicBezTo>
                    <a:pt x="8729" y="0"/>
                    <a:pt x="8669" y="15"/>
                    <a:pt x="8619" y="46"/>
                  </a:cubicBezTo>
                  <a:lnTo>
                    <a:pt x="274" y="2979"/>
                  </a:lnTo>
                  <a:cubicBezTo>
                    <a:pt x="92" y="2979"/>
                    <a:pt x="1" y="3252"/>
                    <a:pt x="92" y="3457"/>
                  </a:cubicBezTo>
                  <a:cubicBezTo>
                    <a:pt x="183" y="3639"/>
                    <a:pt x="365" y="3730"/>
                    <a:pt x="569" y="3730"/>
                  </a:cubicBezTo>
                  <a:lnTo>
                    <a:pt x="8892" y="796"/>
                  </a:lnTo>
                  <a:cubicBezTo>
                    <a:pt x="9097" y="705"/>
                    <a:pt x="9188" y="410"/>
                    <a:pt x="9097" y="228"/>
                  </a:cubicBezTo>
                  <a:cubicBezTo>
                    <a:pt x="9097" y="96"/>
                    <a:pt x="8942" y="0"/>
                    <a:pt x="87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6" name="Google Shape;10816;p63"/>
            <p:cNvSpPr/>
            <p:nvPr/>
          </p:nvSpPr>
          <p:spPr>
            <a:xfrm>
              <a:off x="3573197" y="3414576"/>
              <a:ext cx="224921" cy="92128"/>
            </a:xfrm>
            <a:custGeom>
              <a:avLst/>
              <a:gdLst/>
              <a:ahLst/>
              <a:cxnLst/>
              <a:rect l="l" t="t" r="r" b="b"/>
              <a:pathLst>
                <a:path w="9187" h="3763" extrusionOk="0">
                  <a:moveTo>
                    <a:pt x="8770" y="0"/>
                  </a:moveTo>
                  <a:cubicBezTo>
                    <a:pt x="8717" y="0"/>
                    <a:pt x="8664" y="12"/>
                    <a:pt x="8619" y="34"/>
                  </a:cubicBezTo>
                  <a:lnTo>
                    <a:pt x="273" y="2968"/>
                  </a:lnTo>
                  <a:cubicBezTo>
                    <a:pt x="91" y="3059"/>
                    <a:pt x="0" y="3263"/>
                    <a:pt x="91" y="3445"/>
                  </a:cubicBezTo>
                  <a:cubicBezTo>
                    <a:pt x="158" y="3647"/>
                    <a:pt x="288" y="3762"/>
                    <a:pt x="424" y="3762"/>
                  </a:cubicBezTo>
                  <a:cubicBezTo>
                    <a:pt x="472" y="3762"/>
                    <a:pt x="521" y="3748"/>
                    <a:pt x="569" y="3718"/>
                  </a:cubicBezTo>
                  <a:lnTo>
                    <a:pt x="8914" y="785"/>
                  </a:lnTo>
                  <a:cubicBezTo>
                    <a:pt x="9096" y="694"/>
                    <a:pt x="9187" y="512"/>
                    <a:pt x="9096" y="307"/>
                  </a:cubicBezTo>
                  <a:cubicBezTo>
                    <a:pt x="9096" y="103"/>
                    <a:pt x="8930" y="0"/>
                    <a:pt x="8770" y="0"/>
                  </a:cubicBezTo>
                  <a:close/>
                </a:path>
              </a:pathLst>
            </a:custGeom>
            <a:solidFill>
              <a:srgbClr val="FFC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7" name="Google Shape;10817;p63"/>
            <p:cNvSpPr/>
            <p:nvPr/>
          </p:nvSpPr>
          <p:spPr>
            <a:xfrm>
              <a:off x="3253064" y="2617621"/>
              <a:ext cx="354653" cy="230184"/>
            </a:xfrm>
            <a:custGeom>
              <a:avLst/>
              <a:gdLst/>
              <a:ahLst/>
              <a:cxnLst/>
              <a:rect l="l" t="t" r="r" b="b"/>
              <a:pathLst>
                <a:path w="14486" h="9402" extrusionOk="0">
                  <a:moveTo>
                    <a:pt x="13349" y="0"/>
                  </a:moveTo>
                  <a:lnTo>
                    <a:pt x="1" y="4730"/>
                  </a:lnTo>
                  <a:cubicBezTo>
                    <a:pt x="1039" y="7559"/>
                    <a:pt x="3728" y="9402"/>
                    <a:pt x="6634" y="9402"/>
                  </a:cubicBezTo>
                  <a:cubicBezTo>
                    <a:pt x="7418" y="9402"/>
                    <a:pt x="8218" y="9268"/>
                    <a:pt x="9006" y="8982"/>
                  </a:cubicBezTo>
                  <a:cubicBezTo>
                    <a:pt x="12599" y="7664"/>
                    <a:pt x="14486" y="3684"/>
                    <a:pt x="13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8" name="Google Shape;10818;p63"/>
            <p:cNvSpPr/>
            <p:nvPr/>
          </p:nvSpPr>
          <p:spPr>
            <a:xfrm>
              <a:off x="3104430" y="2690898"/>
              <a:ext cx="104687" cy="95604"/>
            </a:xfrm>
            <a:custGeom>
              <a:avLst/>
              <a:gdLst/>
              <a:ahLst/>
              <a:cxnLst/>
              <a:rect l="l" t="t" r="r" b="b"/>
              <a:pathLst>
                <a:path w="4276" h="3905" extrusionOk="0">
                  <a:moveTo>
                    <a:pt x="2151" y="1"/>
                  </a:moveTo>
                  <a:cubicBezTo>
                    <a:pt x="1940" y="1"/>
                    <a:pt x="1728" y="40"/>
                    <a:pt x="1524" y="123"/>
                  </a:cubicBezTo>
                  <a:cubicBezTo>
                    <a:pt x="569" y="509"/>
                    <a:pt x="0" y="1555"/>
                    <a:pt x="387" y="2578"/>
                  </a:cubicBezTo>
                  <a:cubicBezTo>
                    <a:pt x="609" y="3430"/>
                    <a:pt x="1403" y="3905"/>
                    <a:pt x="2206" y="3905"/>
                  </a:cubicBezTo>
                  <a:cubicBezTo>
                    <a:pt x="2390" y="3905"/>
                    <a:pt x="2574" y="3880"/>
                    <a:pt x="2752" y="3829"/>
                  </a:cubicBezTo>
                  <a:cubicBezTo>
                    <a:pt x="3707" y="3443"/>
                    <a:pt x="4275" y="2306"/>
                    <a:pt x="3889" y="1350"/>
                  </a:cubicBezTo>
                  <a:cubicBezTo>
                    <a:pt x="3674" y="528"/>
                    <a:pt x="2925" y="1"/>
                    <a:pt x="21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9" name="Google Shape;10819;p63"/>
            <p:cNvSpPr/>
            <p:nvPr/>
          </p:nvSpPr>
          <p:spPr>
            <a:xfrm>
              <a:off x="3380568" y="2124128"/>
              <a:ext cx="192653" cy="441419"/>
            </a:xfrm>
            <a:custGeom>
              <a:avLst/>
              <a:gdLst/>
              <a:ahLst/>
              <a:cxnLst/>
              <a:rect l="l" t="t" r="r" b="b"/>
              <a:pathLst>
                <a:path w="7869" h="18030" extrusionOk="0">
                  <a:moveTo>
                    <a:pt x="1260" y="0"/>
                  </a:moveTo>
                  <a:cubicBezTo>
                    <a:pt x="1131" y="0"/>
                    <a:pt x="997" y="18"/>
                    <a:pt x="864" y="55"/>
                  </a:cubicBezTo>
                  <a:cubicBezTo>
                    <a:pt x="296" y="260"/>
                    <a:pt x="0" y="919"/>
                    <a:pt x="182" y="1579"/>
                  </a:cubicBezTo>
                  <a:lnTo>
                    <a:pt x="5503" y="17201"/>
                  </a:lnTo>
                  <a:cubicBezTo>
                    <a:pt x="5648" y="17745"/>
                    <a:pt x="6098" y="18029"/>
                    <a:pt x="6608" y="18029"/>
                  </a:cubicBezTo>
                  <a:cubicBezTo>
                    <a:pt x="6737" y="18029"/>
                    <a:pt x="6871" y="18011"/>
                    <a:pt x="7004" y="17974"/>
                  </a:cubicBezTo>
                  <a:cubicBezTo>
                    <a:pt x="7572" y="17770"/>
                    <a:pt x="7868" y="17019"/>
                    <a:pt x="7686" y="16451"/>
                  </a:cubicBezTo>
                  <a:lnTo>
                    <a:pt x="2365" y="828"/>
                  </a:lnTo>
                  <a:cubicBezTo>
                    <a:pt x="2220" y="284"/>
                    <a:pt x="1771" y="0"/>
                    <a:pt x="12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0" name="Google Shape;10820;p63"/>
            <p:cNvSpPr/>
            <p:nvPr/>
          </p:nvSpPr>
          <p:spPr>
            <a:xfrm>
              <a:off x="3621623" y="2529460"/>
              <a:ext cx="104687" cy="95604"/>
            </a:xfrm>
            <a:custGeom>
              <a:avLst/>
              <a:gdLst/>
              <a:ahLst/>
              <a:cxnLst/>
              <a:rect l="l" t="t" r="r" b="b"/>
              <a:pathLst>
                <a:path w="4276" h="3905" extrusionOk="0">
                  <a:moveTo>
                    <a:pt x="2103" y="1"/>
                  </a:moveTo>
                  <a:cubicBezTo>
                    <a:pt x="1913" y="1"/>
                    <a:pt x="1719" y="26"/>
                    <a:pt x="1524" y="77"/>
                  </a:cubicBezTo>
                  <a:cubicBezTo>
                    <a:pt x="569" y="463"/>
                    <a:pt x="0" y="1600"/>
                    <a:pt x="387" y="2555"/>
                  </a:cubicBezTo>
                  <a:cubicBezTo>
                    <a:pt x="691" y="3378"/>
                    <a:pt x="1402" y="3905"/>
                    <a:pt x="2146" y="3905"/>
                  </a:cubicBezTo>
                  <a:cubicBezTo>
                    <a:pt x="2348" y="3905"/>
                    <a:pt x="2553" y="3866"/>
                    <a:pt x="2752" y="3783"/>
                  </a:cubicBezTo>
                  <a:cubicBezTo>
                    <a:pt x="3798" y="3397"/>
                    <a:pt x="4276" y="2350"/>
                    <a:pt x="3980" y="1327"/>
                  </a:cubicBezTo>
                  <a:cubicBezTo>
                    <a:pt x="3684" y="476"/>
                    <a:pt x="2936" y="1"/>
                    <a:pt x="2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1" name="Google Shape;10821;p63"/>
            <p:cNvSpPr/>
            <p:nvPr/>
          </p:nvSpPr>
          <p:spPr>
            <a:xfrm>
              <a:off x="3526974" y="2248866"/>
              <a:ext cx="104149" cy="94478"/>
            </a:xfrm>
            <a:custGeom>
              <a:avLst/>
              <a:gdLst/>
              <a:ahLst/>
              <a:cxnLst/>
              <a:rect l="l" t="t" r="r" b="b"/>
              <a:pathLst>
                <a:path w="4254" h="3859" extrusionOk="0">
                  <a:moveTo>
                    <a:pt x="2083" y="1"/>
                  </a:moveTo>
                  <a:cubicBezTo>
                    <a:pt x="1892" y="1"/>
                    <a:pt x="1697" y="26"/>
                    <a:pt x="1502" y="77"/>
                  </a:cubicBezTo>
                  <a:cubicBezTo>
                    <a:pt x="569" y="463"/>
                    <a:pt x="1" y="1509"/>
                    <a:pt x="365" y="2555"/>
                  </a:cubicBezTo>
                  <a:cubicBezTo>
                    <a:pt x="679" y="3388"/>
                    <a:pt x="1430" y="3859"/>
                    <a:pt x="2201" y="3859"/>
                  </a:cubicBezTo>
                  <a:cubicBezTo>
                    <a:pt x="2378" y="3859"/>
                    <a:pt x="2556" y="3834"/>
                    <a:pt x="2729" y="3783"/>
                  </a:cubicBezTo>
                  <a:cubicBezTo>
                    <a:pt x="3775" y="3397"/>
                    <a:pt x="4253" y="2260"/>
                    <a:pt x="3980" y="1305"/>
                  </a:cubicBezTo>
                  <a:cubicBezTo>
                    <a:pt x="3666" y="472"/>
                    <a:pt x="2915" y="1"/>
                    <a:pt x="2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2" name="Google Shape;10822;p63"/>
            <p:cNvSpPr/>
            <p:nvPr/>
          </p:nvSpPr>
          <p:spPr>
            <a:xfrm>
              <a:off x="3006990" y="2412532"/>
              <a:ext cx="104687" cy="93988"/>
            </a:xfrm>
            <a:custGeom>
              <a:avLst/>
              <a:gdLst/>
              <a:ahLst/>
              <a:cxnLst/>
              <a:rect l="l" t="t" r="r" b="b"/>
              <a:pathLst>
                <a:path w="4276" h="3839" extrusionOk="0">
                  <a:moveTo>
                    <a:pt x="2159" y="0"/>
                  </a:moveTo>
                  <a:cubicBezTo>
                    <a:pt x="1946" y="0"/>
                    <a:pt x="1731" y="39"/>
                    <a:pt x="1524" y="123"/>
                  </a:cubicBezTo>
                  <a:cubicBezTo>
                    <a:pt x="478" y="509"/>
                    <a:pt x="1" y="1555"/>
                    <a:pt x="296" y="2579"/>
                  </a:cubicBezTo>
                  <a:cubicBezTo>
                    <a:pt x="581" y="3327"/>
                    <a:pt x="1285" y="3838"/>
                    <a:pt x="2080" y="3838"/>
                  </a:cubicBezTo>
                  <a:cubicBezTo>
                    <a:pt x="2300" y="3838"/>
                    <a:pt x="2526" y="3799"/>
                    <a:pt x="2752" y="3716"/>
                  </a:cubicBezTo>
                  <a:cubicBezTo>
                    <a:pt x="3707" y="3443"/>
                    <a:pt x="4276" y="2306"/>
                    <a:pt x="3889" y="1260"/>
                  </a:cubicBezTo>
                  <a:cubicBezTo>
                    <a:pt x="3675" y="511"/>
                    <a:pt x="2931" y="0"/>
                    <a:pt x="2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3" name="Google Shape;10823;p63"/>
            <p:cNvSpPr/>
            <p:nvPr/>
          </p:nvSpPr>
          <p:spPr>
            <a:xfrm>
              <a:off x="3058207" y="2280987"/>
              <a:ext cx="519445" cy="249232"/>
            </a:xfrm>
            <a:custGeom>
              <a:avLst/>
              <a:gdLst/>
              <a:ahLst/>
              <a:cxnLst/>
              <a:rect l="l" t="t" r="r" b="b"/>
              <a:pathLst>
                <a:path w="21217" h="10180" extrusionOk="0">
                  <a:moveTo>
                    <a:pt x="20338" y="0"/>
                  </a:moveTo>
                  <a:cubicBezTo>
                    <a:pt x="20080" y="0"/>
                    <a:pt x="19835" y="126"/>
                    <a:pt x="19716" y="379"/>
                  </a:cubicBezTo>
                  <a:lnTo>
                    <a:pt x="19716" y="470"/>
                  </a:lnTo>
                  <a:lnTo>
                    <a:pt x="19034" y="1698"/>
                  </a:lnTo>
                  <a:cubicBezTo>
                    <a:pt x="18761" y="2085"/>
                    <a:pt x="18579" y="2471"/>
                    <a:pt x="18284" y="2835"/>
                  </a:cubicBezTo>
                  <a:lnTo>
                    <a:pt x="17897" y="3404"/>
                  </a:lnTo>
                  <a:cubicBezTo>
                    <a:pt x="17715" y="3608"/>
                    <a:pt x="17624" y="3790"/>
                    <a:pt x="17442" y="3972"/>
                  </a:cubicBezTo>
                  <a:cubicBezTo>
                    <a:pt x="17147" y="4359"/>
                    <a:pt x="16874" y="4654"/>
                    <a:pt x="16578" y="5018"/>
                  </a:cubicBezTo>
                  <a:cubicBezTo>
                    <a:pt x="15919" y="5587"/>
                    <a:pt x="15168" y="6155"/>
                    <a:pt x="14395" y="6633"/>
                  </a:cubicBezTo>
                  <a:cubicBezTo>
                    <a:pt x="13645" y="7110"/>
                    <a:pt x="12780" y="7497"/>
                    <a:pt x="11939" y="7679"/>
                  </a:cubicBezTo>
                  <a:cubicBezTo>
                    <a:pt x="10850" y="8042"/>
                    <a:pt x="9723" y="8173"/>
                    <a:pt x="8554" y="8173"/>
                  </a:cubicBezTo>
                  <a:cubicBezTo>
                    <a:pt x="7892" y="8173"/>
                    <a:pt x="7217" y="8131"/>
                    <a:pt x="6527" y="8065"/>
                  </a:cubicBezTo>
                  <a:cubicBezTo>
                    <a:pt x="5595" y="7952"/>
                    <a:pt x="4731" y="7770"/>
                    <a:pt x="3798" y="7497"/>
                  </a:cubicBezTo>
                  <a:cubicBezTo>
                    <a:pt x="2934" y="7292"/>
                    <a:pt x="1979" y="6928"/>
                    <a:pt x="1138" y="6633"/>
                  </a:cubicBezTo>
                  <a:lnTo>
                    <a:pt x="1138" y="6542"/>
                  </a:lnTo>
                  <a:cubicBezTo>
                    <a:pt x="1048" y="6520"/>
                    <a:pt x="959" y="6509"/>
                    <a:pt x="873" y="6509"/>
                  </a:cubicBezTo>
                  <a:cubicBezTo>
                    <a:pt x="590" y="6509"/>
                    <a:pt x="340" y="6632"/>
                    <a:pt x="183" y="6928"/>
                  </a:cubicBezTo>
                  <a:cubicBezTo>
                    <a:pt x="1" y="7292"/>
                    <a:pt x="92" y="7679"/>
                    <a:pt x="478" y="7952"/>
                  </a:cubicBezTo>
                  <a:cubicBezTo>
                    <a:pt x="1411" y="8429"/>
                    <a:pt x="2275" y="8816"/>
                    <a:pt x="3321" y="9202"/>
                  </a:cubicBezTo>
                  <a:cubicBezTo>
                    <a:pt x="4253" y="9566"/>
                    <a:pt x="5208" y="9771"/>
                    <a:pt x="6254" y="9953"/>
                  </a:cubicBezTo>
                  <a:cubicBezTo>
                    <a:pt x="7077" y="10105"/>
                    <a:pt x="7911" y="10179"/>
                    <a:pt x="8741" y="10179"/>
                  </a:cubicBezTo>
                  <a:cubicBezTo>
                    <a:pt x="10021" y="10179"/>
                    <a:pt x="11294" y="10002"/>
                    <a:pt x="12508" y="9657"/>
                  </a:cubicBezTo>
                  <a:cubicBezTo>
                    <a:pt x="13554" y="9384"/>
                    <a:pt x="14600" y="8907"/>
                    <a:pt x="15441" y="8338"/>
                  </a:cubicBezTo>
                  <a:cubicBezTo>
                    <a:pt x="16396" y="7770"/>
                    <a:pt x="17147" y="7110"/>
                    <a:pt x="17897" y="6360"/>
                  </a:cubicBezTo>
                  <a:cubicBezTo>
                    <a:pt x="18284" y="5973"/>
                    <a:pt x="18579" y="5587"/>
                    <a:pt x="18943" y="5109"/>
                  </a:cubicBezTo>
                  <a:cubicBezTo>
                    <a:pt x="19239" y="4745"/>
                    <a:pt x="19512" y="4268"/>
                    <a:pt x="19807" y="3790"/>
                  </a:cubicBezTo>
                  <a:cubicBezTo>
                    <a:pt x="20080" y="3404"/>
                    <a:pt x="20285" y="2949"/>
                    <a:pt x="20467" y="2471"/>
                  </a:cubicBezTo>
                  <a:cubicBezTo>
                    <a:pt x="20739" y="1994"/>
                    <a:pt x="20944" y="1516"/>
                    <a:pt x="21126" y="1039"/>
                  </a:cubicBezTo>
                  <a:cubicBezTo>
                    <a:pt x="21217" y="675"/>
                    <a:pt x="21126" y="288"/>
                    <a:pt x="20739" y="106"/>
                  </a:cubicBezTo>
                  <a:cubicBezTo>
                    <a:pt x="20614" y="35"/>
                    <a:pt x="20474" y="0"/>
                    <a:pt x="20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4" name="Google Shape;10824;p63"/>
            <p:cNvSpPr/>
            <p:nvPr/>
          </p:nvSpPr>
          <p:spPr>
            <a:xfrm>
              <a:off x="3201846" y="2178920"/>
              <a:ext cx="150910" cy="155341"/>
            </a:xfrm>
            <a:custGeom>
              <a:avLst/>
              <a:gdLst/>
              <a:ahLst/>
              <a:cxnLst/>
              <a:rect l="l" t="t" r="r" b="b"/>
              <a:pathLst>
                <a:path w="6164" h="6345" extrusionOk="0">
                  <a:moveTo>
                    <a:pt x="2093" y="0"/>
                  </a:moveTo>
                  <a:lnTo>
                    <a:pt x="1615" y="2456"/>
                  </a:lnTo>
                  <a:lnTo>
                    <a:pt x="1" y="4275"/>
                  </a:lnTo>
                  <a:lnTo>
                    <a:pt x="2365" y="4639"/>
                  </a:lnTo>
                  <a:lnTo>
                    <a:pt x="4185" y="6345"/>
                  </a:lnTo>
                  <a:lnTo>
                    <a:pt x="4549" y="3889"/>
                  </a:lnTo>
                  <a:lnTo>
                    <a:pt x="6163" y="2092"/>
                  </a:lnTo>
                  <a:lnTo>
                    <a:pt x="3798" y="1706"/>
                  </a:lnTo>
                  <a:lnTo>
                    <a:pt x="20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5" name="Google Shape;10825;p63"/>
            <p:cNvSpPr/>
            <p:nvPr/>
          </p:nvSpPr>
          <p:spPr>
            <a:xfrm>
              <a:off x="3436242" y="2919760"/>
              <a:ext cx="229940" cy="238141"/>
            </a:xfrm>
            <a:custGeom>
              <a:avLst/>
              <a:gdLst/>
              <a:ahLst/>
              <a:cxnLst/>
              <a:rect l="l" t="t" r="r" b="b"/>
              <a:pathLst>
                <a:path w="9392" h="9727" extrusionOk="0">
                  <a:moveTo>
                    <a:pt x="5979" y="0"/>
                  </a:moveTo>
                  <a:cubicBezTo>
                    <a:pt x="5850" y="0"/>
                    <a:pt x="5720" y="18"/>
                    <a:pt x="5594" y="52"/>
                  </a:cubicBezTo>
                  <a:lnTo>
                    <a:pt x="1046" y="1667"/>
                  </a:lnTo>
                  <a:cubicBezTo>
                    <a:pt x="296" y="1963"/>
                    <a:pt x="0" y="2713"/>
                    <a:pt x="182" y="3372"/>
                  </a:cubicBezTo>
                  <a:lnTo>
                    <a:pt x="2092" y="8875"/>
                  </a:lnTo>
                  <a:cubicBezTo>
                    <a:pt x="2232" y="9381"/>
                    <a:pt x="2706" y="9727"/>
                    <a:pt x="3227" y="9727"/>
                  </a:cubicBezTo>
                  <a:cubicBezTo>
                    <a:pt x="3385" y="9727"/>
                    <a:pt x="3548" y="9695"/>
                    <a:pt x="3707" y="9626"/>
                  </a:cubicBezTo>
                  <a:lnTo>
                    <a:pt x="8346" y="8011"/>
                  </a:lnTo>
                  <a:cubicBezTo>
                    <a:pt x="9005" y="7738"/>
                    <a:pt x="9392" y="6988"/>
                    <a:pt x="9096" y="6306"/>
                  </a:cubicBezTo>
                  <a:lnTo>
                    <a:pt x="7300" y="917"/>
                  </a:lnTo>
                  <a:cubicBezTo>
                    <a:pt x="7061" y="310"/>
                    <a:pt x="6524" y="0"/>
                    <a:pt x="5979" y="0"/>
                  </a:cubicBezTo>
                  <a:close/>
                </a:path>
              </a:pathLst>
            </a:custGeom>
            <a:solidFill>
              <a:srgbClr val="E54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6" name="Google Shape;10826;p63"/>
            <p:cNvSpPr/>
            <p:nvPr/>
          </p:nvSpPr>
          <p:spPr>
            <a:xfrm>
              <a:off x="3457395" y="2943043"/>
              <a:ext cx="187634" cy="195395"/>
            </a:xfrm>
            <a:custGeom>
              <a:avLst/>
              <a:gdLst/>
              <a:ahLst/>
              <a:cxnLst/>
              <a:rect l="l" t="t" r="r" b="b"/>
              <a:pathLst>
                <a:path w="7664" h="7981" extrusionOk="0">
                  <a:moveTo>
                    <a:pt x="5000" y="1"/>
                  </a:moveTo>
                  <a:cubicBezTo>
                    <a:pt x="4879" y="1"/>
                    <a:pt x="4757" y="19"/>
                    <a:pt x="4639" y="56"/>
                  </a:cubicBezTo>
                  <a:lnTo>
                    <a:pt x="842" y="1489"/>
                  </a:lnTo>
                  <a:cubicBezTo>
                    <a:pt x="273" y="1671"/>
                    <a:pt x="0" y="2240"/>
                    <a:pt x="182" y="2808"/>
                  </a:cubicBezTo>
                  <a:lnTo>
                    <a:pt x="1592" y="7265"/>
                  </a:lnTo>
                  <a:cubicBezTo>
                    <a:pt x="1754" y="7716"/>
                    <a:pt x="2202" y="7980"/>
                    <a:pt x="2664" y="7980"/>
                  </a:cubicBezTo>
                  <a:cubicBezTo>
                    <a:pt x="2785" y="7980"/>
                    <a:pt x="2907" y="7962"/>
                    <a:pt x="3025" y="7924"/>
                  </a:cubicBezTo>
                  <a:lnTo>
                    <a:pt x="6822" y="6492"/>
                  </a:lnTo>
                  <a:cubicBezTo>
                    <a:pt x="7391" y="6310"/>
                    <a:pt x="7664" y="5741"/>
                    <a:pt x="7482" y="5173"/>
                  </a:cubicBezTo>
                  <a:lnTo>
                    <a:pt x="6049" y="716"/>
                  </a:lnTo>
                  <a:cubicBezTo>
                    <a:pt x="5905" y="265"/>
                    <a:pt x="5461" y="1"/>
                    <a:pt x="5000" y="1"/>
                  </a:cubicBezTo>
                  <a:close/>
                </a:path>
              </a:pathLst>
            </a:custGeom>
            <a:solidFill>
              <a:srgbClr val="FB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7" name="Google Shape;10827;p63"/>
            <p:cNvSpPr/>
            <p:nvPr/>
          </p:nvSpPr>
          <p:spPr>
            <a:xfrm>
              <a:off x="3464078" y="3007334"/>
              <a:ext cx="174266" cy="69604"/>
            </a:xfrm>
            <a:custGeom>
              <a:avLst/>
              <a:gdLst/>
              <a:ahLst/>
              <a:cxnLst/>
              <a:rect l="l" t="t" r="r" b="b"/>
              <a:pathLst>
                <a:path w="7118" h="2843" extrusionOk="0">
                  <a:moveTo>
                    <a:pt x="6731" y="0"/>
                  </a:moveTo>
                  <a:lnTo>
                    <a:pt x="182" y="2365"/>
                  </a:lnTo>
                  <a:cubicBezTo>
                    <a:pt x="91" y="2365"/>
                    <a:pt x="0" y="2547"/>
                    <a:pt x="0" y="2638"/>
                  </a:cubicBezTo>
                  <a:cubicBezTo>
                    <a:pt x="91" y="2729"/>
                    <a:pt x="182" y="2843"/>
                    <a:pt x="387" y="2843"/>
                  </a:cubicBezTo>
                  <a:lnTo>
                    <a:pt x="6913" y="455"/>
                  </a:lnTo>
                  <a:cubicBezTo>
                    <a:pt x="7004" y="455"/>
                    <a:pt x="7118" y="273"/>
                    <a:pt x="7118" y="182"/>
                  </a:cubicBezTo>
                  <a:cubicBezTo>
                    <a:pt x="7004" y="0"/>
                    <a:pt x="6913" y="0"/>
                    <a:pt x="6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8" name="Google Shape;10828;p63"/>
            <p:cNvSpPr/>
            <p:nvPr/>
          </p:nvSpPr>
          <p:spPr>
            <a:xfrm>
              <a:off x="3487459" y="2962776"/>
              <a:ext cx="67376" cy="175221"/>
            </a:xfrm>
            <a:custGeom>
              <a:avLst/>
              <a:gdLst/>
              <a:ahLst/>
              <a:cxnLst/>
              <a:rect l="l" t="t" r="r" b="b"/>
              <a:pathLst>
                <a:path w="2752" h="7157" extrusionOk="0">
                  <a:moveTo>
                    <a:pt x="182" y="1"/>
                  </a:moveTo>
                  <a:cubicBezTo>
                    <a:pt x="91" y="115"/>
                    <a:pt x="0" y="206"/>
                    <a:pt x="0" y="387"/>
                  </a:cubicBezTo>
                  <a:lnTo>
                    <a:pt x="2274" y="7028"/>
                  </a:lnTo>
                  <a:cubicBezTo>
                    <a:pt x="2338" y="7092"/>
                    <a:pt x="2403" y="7156"/>
                    <a:pt x="2467" y="7156"/>
                  </a:cubicBezTo>
                  <a:cubicBezTo>
                    <a:pt x="2494" y="7156"/>
                    <a:pt x="2520" y="7145"/>
                    <a:pt x="2547" y="7118"/>
                  </a:cubicBezTo>
                  <a:cubicBezTo>
                    <a:pt x="2752" y="7118"/>
                    <a:pt x="2752" y="6937"/>
                    <a:pt x="2752" y="6823"/>
                  </a:cubicBezTo>
                  <a:lnTo>
                    <a:pt x="478" y="206"/>
                  </a:lnTo>
                  <a:cubicBezTo>
                    <a:pt x="478" y="115"/>
                    <a:pt x="273" y="1"/>
                    <a:pt x="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9" name="Google Shape;10829;p63"/>
            <p:cNvSpPr/>
            <p:nvPr/>
          </p:nvSpPr>
          <p:spPr>
            <a:xfrm>
              <a:off x="3549816" y="2941305"/>
              <a:ext cx="67376" cy="174609"/>
            </a:xfrm>
            <a:custGeom>
              <a:avLst/>
              <a:gdLst/>
              <a:ahLst/>
              <a:cxnLst/>
              <a:rect l="l" t="t" r="r" b="b"/>
              <a:pathLst>
                <a:path w="2752" h="7132" extrusionOk="0">
                  <a:moveTo>
                    <a:pt x="292" y="1"/>
                  </a:moveTo>
                  <a:cubicBezTo>
                    <a:pt x="260" y="1"/>
                    <a:pt x="229" y="12"/>
                    <a:pt x="205" y="37"/>
                  </a:cubicBezTo>
                  <a:cubicBezTo>
                    <a:pt x="91" y="37"/>
                    <a:pt x="0" y="218"/>
                    <a:pt x="0" y="309"/>
                  </a:cubicBezTo>
                  <a:lnTo>
                    <a:pt x="2274" y="6949"/>
                  </a:lnTo>
                  <a:cubicBezTo>
                    <a:pt x="2365" y="7040"/>
                    <a:pt x="2479" y="7131"/>
                    <a:pt x="2570" y="7131"/>
                  </a:cubicBezTo>
                  <a:cubicBezTo>
                    <a:pt x="2752" y="7040"/>
                    <a:pt x="2752" y="6949"/>
                    <a:pt x="2752" y="6768"/>
                  </a:cubicBezTo>
                  <a:lnTo>
                    <a:pt x="478" y="218"/>
                  </a:lnTo>
                  <a:cubicBezTo>
                    <a:pt x="478" y="85"/>
                    <a:pt x="380" y="1"/>
                    <a:pt x="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0" name="Google Shape;10830;p63"/>
            <p:cNvSpPr/>
            <p:nvPr/>
          </p:nvSpPr>
          <p:spPr>
            <a:xfrm>
              <a:off x="3310965" y="2999646"/>
              <a:ext cx="120846" cy="111126"/>
            </a:xfrm>
            <a:custGeom>
              <a:avLst/>
              <a:gdLst/>
              <a:ahLst/>
              <a:cxnLst/>
              <a:rect l="l" t="t" r="r" b="b"/>
              <a:pathLst>
                <a:path w="4936" h="4539" extrusionOk="0">
                  <a:moveTo>
                    <a:pt x="2440" y="1"/>
                  </a:moveTo>
                  <a:cubicBezTo>
                    <a:pt x="2200" y="1"/>
                    <a:pt x="1953" y="36"/>
                    <a:pt x="1706" y="109"/>
                  </a:cubicBezTo>
                  <a:cubicBezTo>
                    <a:pt x="569" y="587"/>
                    <a:pt x="1" y="1815"/>
                    <a:pt x="387" y="3043"/>
                  </a:cubicBezTo>
                  <a:cubicBezTo>
                    <a:pt x="671" y="3929"/>
                    <a:pt x="1493" y="4539"/>
                    <a:pt x="2423" y="4539"/>
                  </a:cubicBezTo>
                  <a:cubicBezTo>
                    <a:pt x="2687" y="4539"/>
                    <a:pt x="2959" y="4490"/>
                    <a:pt x="3230" y="4385"/>
                  </a:cubicBezTo>
                  <a:cubicBezTo>
                    <a:pt x="4367" y="3998"/>
                    <a:pt x="4935" y="2679"/>
                    <a:pt x="4549" y="1542"/>
                  </a:cubicBezTo>
                  <a:cubicBezTo>
                    <a:pt x="4240" y="561"/>
                    <a:pt x="3394" y="1"/>
                    <a:pt x="2440" y="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1" name="Google Shape;10831;p63"/>
            <p:cNvSpPr/>
            <p:nvPr/>
          </p:nvSpPr>
          <p:spPr>
            <a:xfrm>
              <a:off x="3645004" y="2879119"/>
              <a:ext cx="123074" cy="110930"/>
            </a:xfrm>
            <a:custGeom>
              <a:avLst/>
              <a:gdLst/>
              <a:ahLst/>
              <a:cxnLst/>
              <a:rect l="l" t="t" r="r" b="b"/>
              <a:pathLst>
                <a:path w="5027" h="4531" extrusionOk="0">
                  <a:moveTo>
                    <a:pt x="2515" y="1"/>
                  </a:moveTo>
                  <a:cubicBezTo>
                    <a:pt x="2277" y="1"/>
                    <a:pt x="2035" y="40"/>
                    <a:pt x="1797" y="121"/>
                  </a:cubicBezTo>
                  <a:cubicBezTo>
                    <a:pt x="569" y="484"/>
                    <a:pt x="1" y="1826"/>
                    <a:pt x="387" y="3054"/>
                  </a:cubicBezTo>
                  <a:cubicBezTo>
                    <a:pt x="669" y="3936"/>
                    <a:pt x="1539" y="4530"/>
                    <a:pt x="2446" y="4530"/>
                  </a:cubicBezTo>
                  <a:cubicBezTo>
                    <a:pt x="2708" y="4530"/>
                    <a:pt x="2974" y="4480"/>
                    <a:pt x="3230" y="4373"/>
                  </a:cubicBezTo>
                  <a:cubicBezTo>
                    <a:pt x="4367" y="3986"/>
                    <a:pt x="5026" y="2667"/>
                    <a:pt x="4639" y="1530"/>
                  </a:cubicBezTo>
                  <a:cubicBezTo>
                    <a:pt x="4262" y="559"/>
                    <a:pt x="3415" y="1"/>
                    <a:pt x="2515" y="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2" name="Google Shape;10832;p63"/>
            <p:cNvSpPr/>
            <p:nvPr/>
          </p:nvSpPr>
          <p:spPr>
            <a:xfrm>
              <a:off x="3508049" y="2853241"/>
              <a:ext cx="236623" cy="121262"/>
            </a:xfrm>
            <a:custGeom>
              <a:avLst/>
              <a:gdLst/>
              <a:ahLst/>
              <a:cxnLst/>
              <a:rect l="l" t="t" r="r" b="b"/>
              <a:pathLst>
                <a:path w="9665" h="4953" extrusionOk="0">
                  <a:moveTo>
                    <a:pt x="8849" y="1"/>
                  </a:moveTo>
                  <a:cubicBezTo>
                    <a:pt x="8670" y="1"/>
                    <a:pt x="8483" y="75"/>
                    <a:pt x="8346" y="223"/>
                  </a:cubicBezTo>
                  <a:cubicBezTo>
                    <a:pt x="7959" y="791"/>
                    <a:pt x="7482" y="1178"/>
                    <a:pt x="7027" y="1450"/>
                  </a:cubicBezTo>
                  <a:cubicBezTo>
                    <a:pt x="6550" y="1837"/>
                    <a:pt x="5981" y="2019"/>
                    <a:pt x="5413" y="2110"/>
                  </a:cubicBezTo>
                  <a:cubicBezTo>
                    <a:pt x="5087" y="2227"/>
                    <a:pt x="4761" y="2277"/>
                    <a:pt x="4435" y="2277"/>
                  </a:cubicBezTo>
                  <a:cubicBezTo>
                    <a:pt x="4193" y="2277"/>
                    <a:pt x="3950" y="2249"/>
                    <a:pt x="3707" y="2201"/>
                  </a:cubicBezTo>
                  <a:cubicBezTo>
                    <a:pt x="3502" y="2201"/>
                    <a:pt x="3230" y="2201"/>
                    <a:pt x="2934" y="2110"/>
                  </a:cubicBezTo>
                  <a:cubicBezTo>
                    <a:pt x="2752" y="2110"/>
                    <a:pt x="2661" y="2019"/>
                    <a:pt x="2570" y="2019"/>
                  </a:cubicBezTo>
                  <a:cubicBezTo>
                    <a:pt x="2479" y="1928"/>
                    <a:pt x="2365" y="1928"/>
                    <a:pt x="2365" y="1928"/>
                  </a:cubicBezTo>
                  <a:lnTo>
                    <a:pt x="2275" y="1928"/>
                  </a:lnTo>
                  <a:lnTo>
                    <a:pt x="2275" y="1837"/>
                  </a:lnTo>
                  <a:lnTo>
                    <a:pt x="2184" y="1837"/>
                  </a:lnTo>
                  <a:cubicBezTo>
                    <a:pt x="2032" y="1778"/>
                    <a:pt x="1877" y="1749"/>
                    <a:pt x="1722" y="1749"/>
                  </a:cubicBezTo>
                  <a:cubicBezTo>
                    <a:pt x="1109" y="1749"/>
                    <a:pt x="514" y="2193"/>
                    <a:pt x="296" y="2883"/>
                  </a:cubicBezTo>
                  <a:cubicBezTo>
                    <a:pt x="1" y="3634"/>
                    <a:pt x="478" y="4475"/>
                    <a:pt x="1228" y="4771"/>
                  </a:cubicBezTo>
                  <a:lnTo>
                    <a:pt x="1342" y="4771"/>
                  </a:lnTo>
                  <a:lnTo>
                    <a:pt x="1342" y="4861"/>
                  </a:lnTo>
                  <a:lnTo>
                    <a:pt x="1615" y="4861"/>
                  </a:lnTo>
                  <a:cubicBezTo>
                    <a:pt x="1797" y="4861"/>
                    <a:pt x="1911" y="4861"/>
                    <a:pt x="2002" y="4952"/>
                  </a:cubicBezTo>
                  <a:lnTo>
                    <a:pt x="3798" y="4952"/>
                  </a:lnTo>
                  <a:cubicBezTo>
                    <a:pt x="4639" y="4861"/>
                    <a:pt x="5413" y="4589"/>
                    <a:pt x="6163" y="4293"/>
                  </a:cubicBezTo>
                  <a:cubicBezTo>
                    <a:pt x="6913" y="3906"/>
                    <a:pt x="7596" y="3452"/>
                    <a:pt x="8164" y="2883"/>
                  </a:cubicBezTo>
                  <a:cubicBezTo>
                    <a:pt x="8733" y="2315"/>
                    <a:pt x="9096" y="1632"/>
                    <a:pt x="9483" y="973"/>
                  </a:cubicBezTo>
                  <a:cubicBezTo>
                    <a:pt x="9665" y="791"/>
                    <a:pt x="9574" y="404"/>
                    <a:pt x="9301" y="223"/>
                  </a:cubicBezTo>
                  <a:cubicBezTo>
                    <a:pt x="9199" y="75"/>
                    <a:pt x="9028" y="1"/>
                    <a:pt x="8849"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3" name="Google Shape;10833;p63"/>
            <p:cNvSpPr/>
            <p:nvPr/>
          </p:nvSpPr>
          <p:spPr>
            <a:xfrm>
              <a:off x="3290375" y="2917361"/>
              <a:ext cx="236623" cy="128949"/>
            </a:xfrm>
            <a:custGeom>
              <a:avLst/>
              <a:gdLst/>
              <a:ahLst/>
              <a:cxnLst/>
              <a:rect l="l" t="t" r="r" b="b"/>
              <a:pathLst>
                <a:path w="9665" h="5267" extrusionOk="0">
                  <a:moveTo>
                    <a:pt x="7919" y="0"/>
                  </a:moveTo>
                  <a:cubicBezTo>
                    <a:pt x="7419" y="0"/>
                    <a:pt x="6951" y="247"/>
                    <a:pt x="6708" y="719"/>
                  </a:cubicBezTo>
                  <a:lnTo>
                    <a:pt x="6618" y="719"/>
                  </a:lnTo>
                  <a:lnTo>
                    <a:pt x="6618" y="833"/>
                  </a:lnTo>
                  <a:cubicBezTo>
                    <a:pt x="6618" y="924"/>
                    <a:pt x="6527" y="924"/>
                    <a:pt x="6527" y="1015"/>
                  </a:cubicBezTo>
                  <a:cubicBezTo>
                    <a:pt x="6436" y="1105"/>
                    <a:pt x="6345" y="1196"/>
                    <a:pt x="6254" y="1287"/>
                  </a:cubicBezTo>
                  <a:cubicBezTo>
                    <a:pt x="6140" y="1583"/>
                    <a:pt x="5958" y="1765"/>
                    <a:pt x="5776" y="1970"/>
                  </a:cubicBezTo>
                  <a:cubicBezTo>
                    <a:pt x="5299" y="2333"/>
                    <a:pt x="4821" y="2720"/>
                    <a:pt x="4344" y="2993"/>
                  </a:cubicBezTo>
                  <a:cubicBezTo>
                    <a:pt x="3866" y="3198"/>
                    <a:pt x="3297" y="3379"/>
                    <a:pt x="2729" y="3470"/>
                  </a:cubicBezTo>
                  <a:cubicBezTo>
                    <a:pt x="2070" y="3470"/>
                    <a:pt x="1501" y="3470"/>
                    <a:pt x="842" y="3379"/>
                  </a:cubicBezTo>
                  <a:cubicBezTo>
                    <a:pt x="776" y="3364"/>
                    <a:pt x="713" y="3356"/>
                    <a:pt x="654" y="3356"/>
                  </a:cubicBezTo>
                  <a:cubicBezTo>
                    <a:pt x="367" y="3356"/>
                    <a:pt x="167" y="3536"/>
                    <a:pt x="91" y="3857"/>
                  </a:cubicBezTo>
                  <a:cubicBezTo>
                    <a:pt x="0" y="4244"/>
                    <a:pt x="182" y="4516"/>
                    <a:pt x="455" y="4607"/>
                  </a:cubicBezTo>
                  <a:cubicBezTo>
                    <a:pt x="1137" y="4903"/>
                    <a:pt x="1888" y="5176"/>
                    <a:pt x="2638" y="5267"/>
                  </a:cubicBezTo>
                  <a:cubicBezTo>
                    <a:pt x="3502" y="5267"/>
                    <a:pt x="4253" y="5267"/>
                    <a:pt x="5003" y="5085"/>
                  </a:cubicBezTo>
                  <a:cubicBezTo>
                    <a:pt x="5867" y="4903"/>
                    <a:pt x="6618" y="4516"/>
                    <a:pt x="7277" y="4130"/>
                  </a:cubicBezTo>
                  <a:cubicBezTo>
                    <a:pt x="7664" y="3857"/>
                    <a:pt x="7959" y="3675"/>
                    <a:pt x="8232" y="3379"/>
                  </a:cubicBezTo>
                  <a:cubicBezTo>
                    <a:pt x="8414" y="3198"/>
                    <a:pt x="8619" y="3107"/>
                    <a:pt x="8710" y="2902"/>
                  </a:cubicBezTo>
                  <a:cubicBezTo>
                    <a:pt x="8801" y="2902"/>
                    <a:pt x="8892" y="2811"/>
                    <a:pt x="8982" y="2720"/>
                  </a:cubicBezTo>
                  <a:cubicBezTo>
                    <a:pt x="8982" y="2629"/>
                    <a:pt x="8982" y="2629"/>
                    <a:pt x="9096" y="2629"/>
                  </a:cubicBezTo>
                  <a:lnTo>
                    <a:pt x="9187" y="2538"/>
                  </a:lnTo>
                  <a:lnTo>
                    <a:pt x="9187" y="2424"/>
                  </a:lnTo>
                  <a:cubicBezTo>
                    <a:pt x="9665" y="1674"/>
                    <a:pt x="9460" y="719"/>
                    <a:pt x="8801" y="264"/>
                  </a:cubicBezTo>
                  <a:cubicBezTo>
                    <a:pt x="8522" y="87"/>
                    <a:pt x="8215" y="0"/>
                    <a:pt x="7919" y="0"/>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4" name="Google Shape;10834;p63"/>
            <p:cNvSpPr/>
            <p:nvPr/>
          </p:nvSpPr>
          <p:spPr>
            <a:xfrm>
              <a:off x="3466306" y="2841955"/>
              <a:ext cx="76851" cy="126452"/>
            </a:xfrm>
            <a:custGeom>
              <a:avLst/>
              <a:gdLst/>
              <a:ahLst/>
              <a:cxnLst/>
              <a:rect l="l" t="t" r="r" b="b"/>
              <a:pathLst>
                <a:path w="3139" h="5165" extrusionOk="0">
                  <a:moveTo>
                    <a:pt x="1109" y="0"/>
                  </a:moveTo>
                  <a:cubicBezTo>
                    <a:pt x="1055" y="0"/>
                    <a:pt x="1003" y="8"/>
                    <a:pt x="955" y="24"/>
                  </a:cubicBezTo>
                  <a:lnTo>
                    <a:pt x="478" y="206"/>
                  </a:lnTo>
                  <a:cubicBezTo>
                    <a:pt x="205" y="297"/>
                    <a:pt x="0" y="593"/>
                    <a:pt x="91" y="956"/>
                  </a:cubicBezTo>
                  <a:lnTo>
                    <a:pt x="1433" y="4754"/>
                  </a:lnTo>
                  <a:cubicBezTo>
                    <a:pt x="1508" y="4998"/>
                    <a:pt x="1783" y="5164"/>
                    <a:pt x="2031" y="5164"/>
                  </a:cubicBezTo>
                  <a:cubicBezTo>
                    <a:pt x="2084" y="5164"/>
                    <a:pt x="2135" y="5157"/>
                    <a:pt x="2183" y="5141"/>
                  </a:cubicBezTo>
                  <a:lnTo>
                    <a:pt x="2661" y="4936"/>
                  </a:lnTo>
                  <a:cubicBezTo>
                    <a:pt x="2933" y="4845"/>
                    <a:pt x="3138" y="4481"/>
                    <a:pt x="3047" y="4185"/>
                  </a:cubicBezTo>
                  <a:lnTo>
                    <a:pt x="1706" y="388"/>
                  </a:lnTo>
                  <a:cubicBezTo>
                    <a:pt x="1631" y="163"/>
                    <a:pt x="1356" y="0"/>
                    <a:pt x="1109" y="0"/>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5" name="Google Shape;10835;p63"/>
            <p:cNvSpPr/>
            <p:nvPr/>
          </p:nvSpPr>
          <p:spPr>
            <a:xfrm>
              <a:off x="3387791" y="2878752"/>
              <a:ext cx="32317" cy="29159"/>
            </a:xfrm>
            <a:custGeom>
              <a:avLst/>
              <a:gdLst/>
              <a:ahLst/>
              <a:cxnLst/>
              <a:rect l="l" t="t" r="r" b="b"/>
              <a:pathLst>
                <a:path w="1320" h="1191" extrusionOk="0">
                  <a:moveTo>
                    <a:pt x="607" y="0"/>
                  </a:moveTo>
                  <a:cubicBezTo>
                    <a:pt x="555" y="0"/>
                    <a:pt x="504" y="7"/>
                    <a:pt x="455" y="22"/>
                  </a:cubicBezTo>
                  <a:cubicBezTo>
                    <a:pt x="183" y="136"/>
                    <a:pt x="1" y="499"/>
                    <a:pt x="92" y="795"/>
                  </a:cubicBezTo>
                  <a:cubicBezTo>
                    <a:pt x="165" y="1015"/>
                    <a:pt x="431" y="1191"/>
                    <a:pt x="674" y="1191"/>
                  </a:cubicBezTo>
                  <a:cubicBezTo>
                    <a:pt x="732" y="1191"/>
                    <a:pt x="789" y="1181"/>
                    <a:pt x="842" y="1159"/>
                  </a:cubicBezTo>
                  <a:cubicBezTo>
                    <a:pt x="1138" y="1068"/>
                    <a:pt x="1320" y="704"/>
                    <a:pt x="1229" y="408"/>
                  </a:cubicBezTo>
                  <a:cubicBezTo>
                    <a:pt x="1153" y="180"/>
                    <a:pt x="870" y="0"/>
                    <a:pt x="607" y="0"/>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6" name="Google Shape;10836;p63"/>
            <p:cNvSpPr/>
            <p:nvPr/>
          </p:nvSpPr>
          <p:spPr>
            <a:xfrm>
              <a:off x="3559266" y="2816126"/>
              <a:ext cx="32317" cy="28204"/>
            </a:xfrm>
            <a:custGeom>
              <a:avLst/>
              <a:gdLst/>
              <a:ahLst/>
              <a:cxnLst/>
              <a:rect l="l" t="t" r="r" b="b"/>
              <a:pathLst>
                <a:path w="1320" h="1152" extrusionOk="0">
                  <a:moveTo>
                    <a:pt x="682" y="1"/>
                  </a:moveTo>
                  <a:cubicBezTo>
                    <a:pt x="611" y="1"/>
                    <a:pt x="542" y="12"/>
                    <a:pt x="478" y="33"/>
                  </a:cubicBezTo>
                  <a:cubicBezTo>
                    <a:pt x="183" y="124"/>
                    <a:pt x="1" y="420"/>
                    <a:pt x="92" y="783"/>
                  </a:cubicBezTo>
                  <a:cubicBezTo>
                    <a:pt x="157" y="997"/>
                    <a:pt x="378" y="1152"/>
                    <a:pt x="598" y="1152"/>
                  </a:cubicBezTo>
                  <a:cubicBezTo>
                    <a:pt x="683" y="1152"/>
                    <a:pt x="767" y="1129"/>
                    <a:pt x="842" y="1079"/>
                  </a:cubicBezTo>
                  <a:cubicBezTo>
                    <a:pt x="1138" y="988"/>
                    <a:pt x="1319" y="693"/>
                    <a:pt x="1229" y="420"/>
                  </a:cubicBezTo>
                  <a:cubicBezTo>
                    <a:pt x="1159" y="123"/>
                    <a:pt x="915" y="1"/>
                    <a:pt x="682" y="1"/>
                  </a:cubicBezTo>
                  <a:close/>
                </a:path>
              </a:pathLst>
            </a:custGeom>
            <a:solidFill>
              <a:srgbClr val="39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7" name="Google Shape;10837;p63"/>
            <p:cNvSpPr/>
            <p:nvPr/>
          </p:nvSpPr>
          <p:spPr>
            <a:xfrm>
              <a:off x="3958453" y="3918695"/>
              <a:ext cx="180950" cy="218261"/>
            </a:xfrm>
            <a:custGeom>
              <a:avLst/>
              <a:gdLst/>
              <a:ahLst/>
              <a:cxnLst/>
              <a:rect l="l" t="t" r="r" b="b"/>
              <a:pathLst>
                <a:path w="7391" h="8915" extrusionOk="0">
                  <a:moveTo>
                    <a:pt x="4912" y="0"/>
                  </a:moveTo>
                  <a:lnTo>
                    <a:pt x="0" y="1797"/>
                  </a:lnTo>
                  <a:lnTo>
                    <a:pt x="2365" y="8914"/>
                  </a:lnTo>
                  <a:lnTo>
                    <a:pt x="7391" y="7118"/>
                  </a:lnTo>
                  <a:lnTo>
                    <a:pt x="4912" y="0"/>
                  </a:lnTo>
                  <a:close/>
                </a:path>
              </a:pathLst>
            </a:custGeom>
            <a:solidFill>
              <a:srgbClr val="393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8" name="Google Shape;10838;p63"/>
            <p:cNvSpPr/>
            <p:nvPr/>
          </p:nvSpPr>
          <p:spPr>
            <a:xfrm>
              <a:off x="3990746" y="3981125"/>
              <a:ext cx="236623" cy="183888"/>
            </a:xfrm>
            <a:custGeom>
              <a:avLst/>
              <a:gdLst/>
              <a:ahLst/>
              <a:cxnLst/>
              <a:rect l="l" t="t" r="r" b="b"/>
              <a:pathLst>
                <a:path w="9665" h="7511" extrusionOk="0">
                  <a:moveTo>
                    <a:pt x="6584" y="0"/>
                  </a:moveTo>
                  <a:cubicBezTo>
                    <a:pt x="6346" y="0"/>
                    <a:pt x="6104" y="36"/>
                    <a:pt x="5867" y="111"/>
                  </a:cubicBezTo>
                  <a:lnTo>
                    <a:pt x="1887" y="1521"/>
                  </a:lnTo>
                  <a:cubicBezTo>
                    <a:pt x="659" y="1998"/>
                    <a:pt x="0" y="3317"/>
                    <a:pt x="387" y="4568"/>
                  </a:cubicBezTo>
                  <a:lnTo>
                    <a:pt x="841" y="5887"/>
                  </a:lnTo>
                  <a:cubicBezTo>
                    <a:pt x="1230" y="6887"/>
                    <a:pt x="2193" y="7510"/>
                    <a:pt x="3200" y="7510"/>
                  </a:cubicBezTo>
                  <a:cubicBezTo>
                    <a:pt x="3429" y="7510"/>
                    <a:pt x="3661" y="7478"/>
                    <a:pt x="3889" y="7410"/>
                  </a:cubicBezTo>
                  <a:lnTo>
                    <a:pt x="7868" y="5978"/>
                  </a:lnTo>
                  <a:cubicBezTo>
                    <a:pt x="9096" y="5591"/>
                    <a:pt x="9665" y="4181"/>
                    <a:pt x="9278" y="2953"/>
                  </a:cubicBezTo>
                  <a:lnTo>
                    <a:pt x="8800" y="1612"/>
                  </a:lnTo>
                  <a:cubicBezTo>
                    <a:pt x="8507" y="621"/>
                    <a:pt x="7577" y="0"/>
                    <a:pt x="6584" y="0"/>
                  </a:cubicBezTo>
                  <a:close/>
                </a:path>
              </a:pathLst>
            </a:custGeom>
            <a:solidFill>
              <a:srgbClr val="393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9" name="Google Shape;10839;p63"/>
            <p:cNvSpPr/>
            <p:nvPr/>
          </p:nvSpPr>
          <p:spPr>
            <a:xfrm>
              <a:off x="4039172" y="4021717"/>
              <a:ext cx="114162" cy="65393"/>
            </a:xfrm>
            <a:custGeom>
              <a:avLst/>
              <a:gdLst/>
              <a:ahLst/>
              <a:cxnLst/>
              <a:rect l="l" t="t" r="r" b="b"/>
              <a:pathLst>
                <a:path w="4663" h="2671" extrusionOk="0">
                  <a:moveTo>
                    <a:pt x="3684" y="0"/>
                  </a:moveTo>
                  <a:cubicBezTo>
                    <a:pt x="3591" y="0"/>
                    <a:pt x="3499" y="21"/>
                    <a:pt x="3411" y="67"/>
                  </a:cubicBezTo>
                  <a:lnTo>
                    <a:pt x="683" y="1000"/>
                  </a:lnTo>
                  <a:cubicBezTo>
                    <a:pt x="296" y="1204"/>
                    <a:pt x="0" y="1659"/>
                    <a:pt x="205" y="2046"/>
                  </a:cubicBezTo>
                  <a:cubicBezTo>
                    <a:pt x="348" y="2422"/>
                    <a:pt x="675" y="2671"/>
                    <a:pt x="996" y="2671"/>
                  </a:cubicBezTo>
                  <a:cubicBezTo>
                    <a:pt x="1083" y="2671"/>
                    <a:pt x="1169" y="2653"/>
                    <a:pt x="1251" y="2614"/>
                  </a:cubicBezTo>
                  <a:lnTo>
                    <a:pt x="3980" y="1659"/>
                  </a:lnTo>
                  <a:cubicBezTo>
                    <a:pt x="4366" y="1477"/>
                    <a:pt x="4662" y="1000"/>
                    <a:pt x="4457" y="522"/>
                  </a:cubicBezTo>
                  <a:cubicBezTo>
                    <a:pt x="4317" y="241"/>
                    <a:pt x="3999" y="0"/>
                    <a:pt x="3684" y="0"/>
                  </a:cubicBezTo>
                  <a:close/>
                </a:path>
              </a:pathLst>
            </a:custGeom>
            <a:solidFill>
              <a:srgbClr val="553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0" name="Google Shape;10840;p63"/>
            <p:cNvSpPr/>
            <p:nvPr/>
          </p:nvSpPr>
          <p:spPr>
            <a:xfrm>
              <a:off x="3670613" y="4020567"/>
              <a:ext cx="180975" cy="218261"/>
            </a:xfrm>
            <a:custGeom>
              <a:avLst/>
              <a:gdLst/>
              <a:ahLst/>
              <a:cxnLst/>
              <a:rect l="l" t="t" r="r" b="b"/>
              <a:pathLst>
                <a:path w="7392" h="8915" extrusionOk="0">
                  <a:moveTo>
                    <a:pt x="4935" y="1"/>
                  </a:moveTo>
                  <a:lnTo>
                    <a:pt x="1" y="1820"/>
                  </a:lnTo>
                  <a:lnTo>
                    <a:pt x="2366" y="8915"/>
                  </a:lnTo>
                  <a:lnTo>
                    <a:pt x="7391" y="7118"/>
                  </a:lnTo>
                  <a:lnTo>
                    <a:pt x="4935" y="1"/>
                  </a:lnTo>
                  <a:close/>
                </a:path>
              </a:pathLst>
            </a:custGeom>
            <a:solidFill>
              <a:srgbClr val="393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1" name="Google Shape;10841;p63"/>
            <p:cNvSpPr/>
            <p:nvPr/>
          </p:nvSpPr>
          <p:spPr>
            <a:xfrm>
              <a:off x="3619395" y="4112009"/>
              <a:ext cx="238851" cy="184084"/>
            </a:xfrm>
            <a:custGeom>
              <a:avLst/>
              <a:gdLst/>
              <a:ahLst/>
              <a:cxnLst/>
              <a:rect l="l" t="t" r="r" b="b"/>
              <a:pathLst>
                <a:path w="9756" h="7519" extrusionOk="0">
                  <a:moveTo>
                    <a:pt x="6698" y="1"/>
                  </a:moveTo>
                  <a:cubicBezTo>
                    <a:pt x="6431" y="1"/>
                    <a:pt x="6158" y="50"/>
                    <a:pt x="5890" y="154"/>
                  </a:cubicBezTo>
                  <a:lnTo>
                    <a:pt x="1911" y="1587"/>
                  </a:lnTo>
                  <a:cubicBezTo>
                    <a:pt x="660" y="1951"/>
                    <a:pt x="0" y="3383"/>
                    <a:pt x="478" y="4611"/>
                  </a:cubicBezTo>
                  <a:lnTo>
                    <a:pt x="956" y="5930"/>
                  </a:lnTo>
                  <a:cubicBezTo>
                    <a:pt x="1256" y="6903"/>
                    <a:pt x="2122" y="7519"/>
                    <a:pt x="3070" y="7519"/>
                  </a:cubicBezTo>
                  <a:cubicBezTo>
                    <a:pt x="3340" y="7519"/>
                    <a:pt x="3617" y="7469"/>
                    <a:pt x="3889" y="7363"/>
                  </a:cubicBezTo>
                  <a:lnTo>
                    <a:pt x="7869" y="6044"/>
                  </a:lnTo>
                  <a:cubicBezTo>
                    <a:pt x="9096" y="5566"/>
                    <a:pt x="9756" y="4225"/>
                    <a:pt x="9301" y="2906"/>
                  </a:cubicBezTo>
                  <a:lnTo>
                    <a:pt x="8915" y="1587"/>
                  </a:lnTo>
                  <a:cubicBezTo>
                    <a:pt x="8541" y="627"/>
                    <a:pt x="7654" y="1"/>
                    <a:pt x="6698" y="1"/>
                  </a:cubicBezTo>
                  <a:close/>
                </a:path>
              </a:pathLst>
            </a:custGeom>
            <a:solidFill>
              <a:srgbClr val="393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2" name="Google Shape;10842;p63"/>
            <p:cNvSpPr/>
            <p:nvPr/>
          </p:nvSpPr>
          <p:spPr>
            <a:xfrm>
              <a:off x="3682315" y="4148904"/>
              <a:ext cx="111371" cy="64879"/>
            </a:xfrm>
            <a:custGeom>
              <a:avLst/>
              <a:gdLst/>
              <a:ahLst/>
              <a:cxnLst/>
              <a:rect l="l" t="t" r="r" b="b"/>
              <a:pathLst>
                <a:path w="4549" h="2650" extrusionOk="0">
                  <a:moveTo>
                    <a:pt x="3676" y="1"/>
                  </a:moveTo>
                  <a:cubicBezTo>
                    <a:pt x="3559" y="1"/>
                    <a:pt x="3439" y="26"/>
                    <a:pt x="3320" y="80"/>
                  </a:cubicBezTo>
                  <a:lnTo>
                    <a:pt x="660" y="1012"/>
                  </a:lnTo>
                  <a:cubicBezTo>
                    <a:pt x="182" y="1126"/>
                    <a:pt x="0" y="1581"/>
                    <a:pt x="182" y="2058"/>
                  </a:cubicBezTo>
                  <a:cubicBezTo>
                    <a:pt x="258" y="2457"/>
                    <a:pt x="603" y="2649"/>
                    <a:pt x="993" y="2649"/>
                  </a:cubicBezTo>
                  <a:cubicBezTo>
                    <a:pt x="1070" y="2649"/>
                    <a:pt x="1149" y="2642"/>
                    <a:pt x="1228" y="2627"/>
                  </a:cubicBezTo>
                  <a:lnTo>
                    <a:pt x="3889" y="1694"/>
                  </a:lnTo>
                  <a:cubicBezTo>
                    <a:pt x="4343" y="1490"/>
                    <a:pt x="4548" y="1012"/>
                    <a:pt x="4457" y="557"/>
                  </a:cubicBezTo>
                  <a:cubicBezTo>
                    <a:pt x="4306" y="205"/>
                    <a:pt x="4006" y="1"/>
                    <a:pt x="3676" y="1"/>
                  </a:cubicBezTo>
                  <a:close/>
                </a:path>
              </a:pathLst>
            </a:custGeom>
            <a:solidFill>
              <a:srgbClr val="553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3" name="Google Shape;10843;p63"/>
            <p:cNvSpPr/>
            <p:nvPr/>
          </p:nvSpPr>
          <p:spPr>
            <a:xfrm>
              <a:off x="1930837" y="4018339"/>
              <a:ext cx="1106242" cy="575682"/>
            </a:xfrm>
            <a:custGeom>
              <a:avLst/>
              <a:gdLst/>
              <a:ahLst/>
              <a:cxnLst/>
              <a:rect l="l" t="t" r="r" b="b"/>
              <a:pathLst>
                <a:path w="45185" h="23514" extrusionOk="0">
                  <a:moveTo>
                    <a:pt x="0" y="1"/>
                  </a:moveTo>
                  <a:lnTo>
                    <a:pt x="0" y="23514"/>
                  </a:lnTo>
                  <a:lnTo>
                    <a:pt x="45185" y="23514"/>
                  </a:lnTo>
                  <a:lnTo>
                    <a:pt x="451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4" name="Google Shape;10844;p63"/>
            <p:cNvSpPr/>
            <p:nvPr/>
          </p:nvSpPr>
          <p:spPr>
            <a:xfrm>
              <a:off x="1879620" y="3700458"/>
              <a:ext cx="1157459" cy="139207"/>
            </a:xfrm>
            <a:custGeom>
              <a:avLst/>
              <a:gdLst/>
              <a:ahLst/>
              <a:cxnLst/>
              <a:rect l="l" t="t" r="r" b="b"/>
              <a:pathLst>
                <a:path w="47277" h="5686" extrusionOk="0">
                  <a:moveTo>
                    <a:pt x="0" y="0"/>
                  </a:moveTo>
                  <a:lnTo>
                    <a:pt x="0" y="5685"/>
                  </a:lnTo>
                  <a:lnTo>
                    <a:pt x="47277" y="5685"/>
                  </a:lnTo>
                  <a:lnTo>
                    <a:pt x="47277"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5" name="Google Shape;10845;p63"/>
            <p:cNvSpPr/>
            <p:nvPr/>
          </p:nvSpPr>
          <p:spPr>
            <a:xfrm>
              <a:off x="1998189" y="3823483"/>
              <a:ext cx="62381" cy="770538"/>
            </a:xfrm>
            <a:custGeom>
              <a:avLst/>
              <a:gdLst/>
              <a:ahLst/>
              <a:cxnLst/>
              <a:rect l="l" t="t" r="r" b="b"/>
              <a:pathLst>
                <a:path w="2548" h="31473" extrusionOk="0">
                  <a:moveTo>
                    <a:pt x="1" y="1"/>
                  </a:moveTo>
                  <a:lnTo>
                    <a:pt x="1" y="31473"/>
                  </a:lnTo>
                  <a:lnTo>
                    <a:pt x="2548" y="31473"/>
                  </a:lnTo>
                  <a:lnTo>
                    <a:pt x="2548"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6" name="Google Shape;10846;p63"/>
            <p:cNvSpPr/>
            <p:nvPr/>
          </p:nvSpPr>
          <p:spPr>
            <a:xfrm>
              <a:off x="2322778" y="3823483"/>
              <a:ext cx="62920" cy="770538"/>
            </a:xfrm>
            <a:custGeom>
              <a:avLst/>
              <a:gdLst/>
              <a:ahLst/>
              <a:cxnLst/>
              <a:rect l="l" t="t" r="r" b="b"/>
              <a:pathLst>
                <a:path w="2570" h="31473" extrusionOk="0">
                  <a:moveTo>
                    <a:pt x="0" y="1"/>
                  </a:moveTo>
                  <a:lnTo>
                    <a:pt x="0" y="31473"/>
                  </a:lnTo>
                  <a:lnTo>
                    <a:pt x="2570" y="31473"/>
                  </a:lnTo>
                  <a:lnTo>
                    <a:pt x="2570"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7" name="Google Shape;10847;p63"/>
            <p:cNvSpPr/>
            <p:nvPr/>
          </p:nvSpPr>
          <p:spPr>
            <a:xfrm>
              <a:off x="2642886" y="3816799"/>
              <a:ext cx="62945" cy="767771"/>
            </a:xfrm>
            <a:custGeom>
              <a:avLst/>
              <a:gdLst/>
              <a:ahLst/>
              <a:cxnLst/>
              <a:rect l="l" t="t" r="r" b="b"/>
              <a:pathLst>
                <a:path w="2571" h="31360" extrusionOk="0">
                  <a:moveTo>
                    <a:pt x="1" y="1"/>
                  </a:moveTo>
                  <a:lnTo>
                    <a:pt x="1" y="31359"/>
                  </a:lnTo>
                  <a:lnTo>
                    <a:pt x="2570" y="31359"/>
                  </a:lnTo>
                  <a:lnTo>
                    <a:pt x="2570"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8" name="Google Shape;10848;p63"/>
            <p:cNvSpPr/>
            <p:nvPr/>
          </p:nvSpPr>
          <p:spPr>
            <a:xfrm>
              <a:off x="1958674" y="4057878"/>
              <a:ext cx="939222" cy="484925"/>
            </a:xfrm>
            <a:custGeom>
              <a:avLst/>
              <a:gdLst/>
              <a:ahLst/>
              <a:cxnLst/>
              <a:rect l="l" t="t" r="r" b="b"/>
              <a:pathLst>
                <a:path w="38363" h="19807" extrusionOk="0">
                  <a:moveTo>
                    <a:pt x="0" y="0"/>
                  </a:moveTo>
                  <a:lnTo>
                    <a:pt x="0" y="19807"/>
                  </a:lnTo>
                  <a:lnTo>
                    <a:pt x="38363" y="19807"/>
                  </a:lnTo>
                  <a:lnTo>
                    <a:pt x="38363"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9" name="Google Shape;10849;p63"/>
            <p:cNvSpPr/>
            <p:nvPr/>
          </p:nvSpPr>
          <p:spPr>
            <a:xfrm>
              <a:off x="2002644" y="4099621"/>
              <a:ext cx="832895" cy="399212"/>
            </a:xfrm>
            <a:custGeom>
              <a:avLst/>
              <a:gdLst/>
              <a:ahLst/>
              <a:cxnLst/>
              <a:rect l="l" t="t" r="r" b="b"/>
              <a:pathLst>
                <a:path w="34020" h="16306" extrusionOk="0">
                  <a:moveTo>
                    <a:pt x="1" y="1"/>
                  </a:moveTo>
                  <a:lnTo>
                    <a:pt x="1" y="16305"/>
                  </a:lnTo>
                  <a:lnTo>
                    <a:pt x="34020" y="16305"/>
                  </a:lnTo>
                  <a:lnTo>
                    <a:pt x="340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0" name="Google Shape;10850;p63"/>
            <p:cNvSpPr/>
            <p:nvPr/>
          </p:nvSpPr>
          <p:spPr>
            <a:xfrm>
              <a:off x="1930837" y="4187586"/>
              <a:ext cx="1106242" cy="81306"/>
            </a:xfrm>
            <a:custGeom>
              <a:avLst/>
              <a:gdLst/>
              <a:ahLst/>
              <a:cxnLst/>
              <a:rect l="l" t="t" r="r" b="b"/>
              <a:pathLst>
                <a:path w="45185" h="3321" extrusionOk="0">
                  <a:moveTo>
                    <a:pt x="0" y="1"/>
                  </a:moveTo>
                  <a:lnTo>
                    <a:pt x="0" y="3321"/>
                  </a:lnTo>
                  <a:lnTo>
                    <a:pt x="45185" y="3321"/>
                  </a:lnTo>
                  <a:lnTo>
                    <a:pt x="45185"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1" name="Google Shape;10851;p63"/>
            <p:cNvSpPr/>
            <p:nvPr/>
          </p:nvSpPr>
          <p:spPr>
            <a:xfrm>
              <a:off x="1930837" y="4298933"/>
              <a:ext cx="1106242" cy="81306"/>
            </a:xfrm>
            <a:custGeom>
              <a:avLst/>
              <a:gdLst/>
              <a:ahLst/>
              <a:cxnLst/>
              <a:rect l="l" t="t" r="r" b="b"/>
              <a:pathLst>
                <a:path w="45185" h="3321" extrusionOk="0">
                  <a:moveTo>
                    <a:pt x="0" y="1"/>
                  </a:moveTo>
                  <a:lnTo>
                    <a:pt x="0" y="3321"/>
                  </a:lnTo>
                  <a:lnTo>
                    <a:pt x="45185" y="3321"/>
                  </a:lnTo>
                  <a:lnTo>
                    <a:pt x="45185"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2" name="Google Shape;10852;p63"/>
            <p:cNvSpPr/>
            <p:nvPr/>
          </p:nvSpPr>
          <p:spPr>
            <a:xfrm>
              <a:off x="1773268" y="3638101"/>
              <a:ext cx="1303350" cy="99668"/>
            </a:xfrm>
            <a:custGeom>
              <a:avLst/>
              <a:gdLst/>
              <a:ahLst/>
              <a:cxnLst/>
              <a:rect l="l" t="t" r="r" b="b"/>
              <a:pathLst>
                <a:path w="53236" h="4071" extrusionOk="0">
                  <a:moveTo>
                    <a:pt x="1979" y="0"/>
                  </a:moveTo>
                  <a:cubicBezTo>
                    <a:pt x="933" y="0"/>
                    <a:pt x="1" y="955"/>
                    <a:pt x="1" y="2092"/>
                  </a:cubicBezTo>
                  <a:cubicBezTo>
                    <a:pt x="1" y="3116"/>
                    <a:pt x="933" y="4071"/>
                    <a:pt x="1979" y="4071"/>
                  </a:cubicBezTo>
                  <a:lnTo>
                    <a:pt x="51257" y="4071"/>
                  </a:lnTo>
                  <a:cubicBezTo>
                    <a:pt x="52303" y="4071"/>
                    <a:pt x="53235" y="3116"/>
                    <a:pt x="53235" y="2092"/>
                  </a:cubicBezTo>
                  <a:cubicBezTo>
                    <a:pt x="53235" y="955"/>
                    <a:pt x="52303" y="0"/>
                    <a:pt x="51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3" name="Google Shape;10853;p63"/>
            <p:cNvSpPr/>
            <p:nvPr/>
          </p:nvSpPr>
          <p:spPr>
            <a:xfrm>
              <a:off x="2121238" y="4523633"/>
              <a:ext cx="243307" cy="304220"/>
            </a:xfrm>
            <a:custGeom>
              <a:avLst/>
              <a:gdLst/>
              <a:ahLst/>
              <a:cxnLst/>
              <a:rect l="l" t="t" r="r" b="b"/>
              <a:pathLst>
                <a:path w="9938" h="12426" extrusionOk="0">
                  <a:moveTo>
                    <a:pt x="3335" y="0"/>
                  </a:moveTo>
                  <a:cubicBezTo>
                    <a:pt x="3111" y="0"/>
                    <a:pt x="2934" y="176"/>
                    <a:pt x="2934" y="396"/>
                  </a:cubicBezTo>
                  <a:lnTo>
                    <a:pt x="2638" y="1442"/>
                  </a:lnTo>
                  <a:lnTo>
                    <a:pt x="2274" y="783"/>
                  </a:lnTo>
                  <a:cubicBezTo>
                    <a:pt x="2148" y="600"/>
                    <a:pt x="1961" y="530"/>
                    <a:pt x="1788" y="530"/>
                  </a:cubicBezTo>
                  <a:cubicBezTo>
                    <a:pt x="1681" y="530"/>
                    <a:pt x="1580" y="557"/>
                    <a:pt x="1501" y="601"/>
                  </a:cubicBezTo>
                  <a:cubicBezTo>
                    <a:pt x="1228" y="783"/>
                    <a:pt x="1137" y="1056"/>
                    <a:pt x="1319" y="1351"/>
                  </a:cubicBezTo>
                  <a:lnTo>
                    <a:pt x="1706" y="2011"/>
                  </a:lnTo>
                  <a:lnTo>
                    <a:pt x="660" y="1738"/>
                  </a:lnTo>
                  <a:cubicBezTo>
                    <a:pt x="364" y="1738"/>
                    <a:pt x="91" y="1829"/>
                    <a:pt x="91" y="2102"/>
                  </a:cubicBezTo>
                  <a:cubicBezTo>
                    <a:pt x="0" y="2397"/>
                    <a:pt x="182" y="2670"/>
                    <a:pt x="455" y="2761"/>
                  </a:cubicBezTo>
                  <a:lnTo>
                    <a:pt x="2547" y="3239"/>
                  </a:lnTo>
                  <a:lnTo>
                    <a:pt x="6436" y="9697"/>
                  </a:lnTo>
                  <a:lnTo>
                    <a:pt x="5958" y="11766"/>
                  </a:lnTo>
                  <a:cubicBezTo>
                    <a:pt x="5958" y="12062"/>
                    <a:pt x="6049" y="12334"/>
                    <a:pt x="6345" y="12425"/>
                  </a:cubicBezTo>
                  <a:cubicBezTo>
                    <a:pt x="6618" y="12425"/>
                    <a:pt x="6913" y="12334"/>
                    <a:pt x="7004" y="12062"/>
                  </a:cubicBezTo>
                  <a:lnTo>
                    <a:pt x="7277" y="11016"/>
                  </a:lnTo>
                  <a:lnTo>
                    <a:pt x="7664" y="11675"/>
                  </a:lnTo>
                  <a:cubicBezTo>
                    <a:pt x="7777" y="11788"/>
                    <a:pt x="7934" y="11875"/>
                    <a:pt x="8103" y="11875"/>
                  </a:cubicBezTo>
                  <a:cubicBezTo>
                    <a:pt x="8205" y="11875"/>
                    <a:pt x="8311" y="11843"/>
                    <a:pt x="8414" y="11766"/>
                  </a:cubicBezTo>
                  <a:cubicBezTo>
                    <a:pt x="8619" y="11675"/>
                    <a:pt x="8710" y="11288"/>
                    <a:pt x="8619" y="11107"/>
                  </a:cubicBezTo>
                  <a:lnTo>
                    <a:pt x="8141" y="10447"/>
                  </a:lnTo>
                  <a:lnTo>
                    <a:pt x="9187" y="10629"/>
                  </a:lnTo>
                  <a:cubicBezTo>
                    <a:pt x="9236" y="10645"/>
                    <a:pt x="9285" y="10653"/>
                    <a:pt x="9333" y="10653"/>
                  </a:cubicBezTo>
                  <a:cubicBezTo>
                    <a:pt x="9558" y="10653"/>
                    <a:pt x="9772" y="10490"/>
                    <a:pt x="9847" y="10265"/>
                  </a:cubicBezTo>
                  <a:cubicBezTo>
                    <a:pt x="9938" y="9970"/>
                    <a:pt x="9756" y="9697"/>
                    <a:pt x="9460" y="9583"/>
                  </a:cubicBezTo>
                  <a:lnTo>
                    <a:pt x="7391" y="9128"/>
                  </a:lnTo>
                  <a:lnTo>
                    <a:pt x="3411" y="2670"/>
                  </a:lnTo>
                  <a:lnTo>
                    <a:pt x="3866" y="692"/>
                  </a:lnTo>
                  <a:cubicBezTo>
                    <a:pt x="3980" y="396"/>
                    <a:pt x="3775" y="123"/>
                    <a:pt x="3502" y="32"/>
                  </a:cubicBezTo>
                  <a:cubicBezTo>
                    <a:pt x="3445" y="10"/>
                    <a:pt x="3389" y="0"/>
                    <a:pt x="33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4" name="Google Shape;10854;p63"/>
            <p:cNvSpPr/>
            <p:nvPr/>
          </p:nvSpPr>
          <p:spPr>
            <a:xfrm>
              <a:off x="2081698" y="4618087"/>
              <a:ext cx="322386" cy="115851"/>
            </a:xfrm>
            <a:custGeom>
              <a:avLst/>
              <a:gdLst/>
              <a:ahLst/>
              <a:cxnLst/>
              <a:rect l="l" t="t" r="r" b="b"/>
              <a:pathLst>
                <a:path w="13168" h="4732" extrusionOk="0">
                  <a:moveTo>
                    <a:pt x="12121" y="0"/>
                  </a:moveTo>
                  <a:cubicBezTo>
                    <a:pt x="11979" y="0"/>
                    <a:pt x="11837" y="51"/>
                    <a:pt x="11735" y="154"/>
                  </a:cubicBezTo>
                  <a:lnTo>
                    <a:pt x="10325" y="1745"/>
                  </a:lnTo>
                  <a:lnTo>
                    <a:pt x="2752" y="1950"/>
                  </a:lnTo>
                  <a:lnTo>
                    <a:pt x="1229" y="427"/>
                  </a:lnTo>
                  <a:cubicBezTo>
                    <a:pt x="1147" y="345"/>
                    <a:pt x="1024" y="300"/>
                    <a:pt x="897" y="300"/>
                  </a:cubicBezTo>
                  <a:cubicBezTo>
                    <a:pt x="741" y="300"/>
                    <a:pt x="578" y="367"/>
                    <a:pt x="478" y="518"/>
                  </a:cubicBezTo>
                  <a:cubicBezTo>
                    <a:pt x="274" y="722"/>
                    <a:pt x="274" y="995"/>
                    <a:pt x="478" y="1291"/>
                  </a:cubicBezTo>
                  <a:lnTo>
                    <a:pt x="1320" y="1950"/>
                  </a:lnTo>
                  <a:lnTo>
                    <a:pt x="478" y="2041"/>
                  </a:lnTo>
                  <a:cubicBezTo>
                    <a:pt x="183" y="2041"/>
                    <a:pt x="1" y="2223"/>
                    <a:pt x="1" y="2519"/>
                  </a:cubicBezTo>
                  <a:cubicBezTo>
                    <a:pt x="1" y="2792"/>
                    <a:pt x="274" y="3087"/>
                    <a:pt x="569" y="3087"/>
                  </a:cubicBezTo>
                  <a:lnTo>
                    <a:pt x="1320" y="2996"/>
                  </a:lnTo>
                  <a:lnTo>
                    <a:pt x="1320" y="2996"/>
                  </a:lnTo>
                  <a:lnTo>
                    <a:pt x="569" y="3838"/>
                  </a:lnTo>
                  <a:cubicBezTo>
                    <a:pt x="365" y="4019"/>
                    <a:pt x="365" y="4315"/>
                    <a:pt x="569" y="4588"/>
                  </a:cubicBezTo>
                  <a:cubicBezTo>
                    <a:pt x="693" y="4681"/>
                    <a:pt x="822" y="4732"/>
                    <a:pt x="942" y="4732"/>
                  </a:cubicBezTo>
                  <a:cubicBezTo>
                    <a:pt x="1087" y="4732"/>
                    <a:pt x="1220" y="4658"/>
                    <a:pt x="1320" y="4497"/>
                  </a:cubicBezTo>
                  <a:lnTo>
                    <a:pt x="2843" y="2996"/>
                  </a:lnTo>
                  <a:lnTo>
                    <a:pt x="10325" y="2792"/>
                  </a:lnTo>
                  <a:lnTo>
                    <a:pt x="11939" y="4224"/>
                  </a:lnTo>
                  <a:cubicBezTo>
                    <a:pt x="12030" y="4315"/>
                    <a:pt x="12150" y="4361"/>
                    <a:pt x="12269" y="4361"/>
                  </a:cubicBezTo>
                  <a:cubicBezTo>
                    <a:pt x="12388" y="4361"/>
                    <a:pt x="12508" y="4315"/>
                    <a:pt x="12599" y="4224"/>
                  </a:cubicBezTo>
                  <a:cubicBezTo>
                    <a:pt x="12872" y="4019"/>
                    <a:pt x="12781" y="3656"/>
                    <a:pt x="12599" y="3451"/>
                  </a:cubicBezTo>
                  <a:lnTo>
                    <a:pt x="11848" y="2701"/>
                  </a:lnTo>
                  <a:lnTo>
                    <a:pt x="12599" y="2701"/>
                  </a:lnTo>
                  <a:cubicBezTo>
                    <a:pt x="12872" y="2701"/>
                    <a:pt x="13167" y="2428"/>
                    <a:pt x="13167" y="2132"/>
                  </a:cubicBezTo>
                  <a:cubicBezTo>
                    <a:pt x="13167" y="1859"/>
                    <a:pt x="12872" y="1655"/>
                    <a:pt x="12599" y="1655"/>
                  </a:cubicBezTo>
                  <a:lnTo>
                    <a:pt x="11848" y="1655"/>
                  </a:lnTo>
                  <a:lnTo>
                    <a:pt x="12508" y="904"/>
                  </a:lnTo>
                  <a:cubicBezTo>
                    <a:pt x="12781" y="722"/>
                    <a:pt x="12690" y="336"/>
                    <a:pt x="12508" y="154"/>
                  </a:cubicBezTo>
                  <a:cubicBezTo>
                    <a:pt x="12405" y="51"/>
                    <a:pt x="12263" y="0"/>
                    <a:pt x="1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5" name="Google Shape;10855;p63"/>
            <p:cNvSpPr/>
            <p:nvPr/>
          </p:nvSpPr>
          <p:spPr>
            <a:xfrm>
              <a:off x="2135144" y="4518834"/>
              <a:ext cx="213267" cy="312617"/>
            </a:xfrm>
            <a:custGeom>
              <a:avLst/>
              <a:gdLst/>
              <a:ahLst/>
              <a:cxnLst/>
              <a:rect l="l" t="t" r="r" b="b"/>
              <a:pathLst>
                <a:path w="8711" h="12769" extrusionOk="0">
                  <a:moveTo>
                    <a:pt x="5065" y="0"/>
                  </a:moveTo>
                  <a:cubicBezTo>
                    <a:pt x="5016" y="0"/>
                    <a:pt x="4965" y="8"/>
                    <a:pt x="4913" y="24"/>
                  </a:cubicBezTo>
                  <a:cubicBezTo>
                    <a:pt x="4640" y="228"/>
                    <a:pt x="4549" y="501"/>
                    <a:pt x="4640" y="797"/>
                  </a:cubicBezTo>
                  <a:lnTo>
                    <a:pt x="5390" y="2775"/>
                  </a:lnTo>
                  <a:lnTo>
                    <a:pt x="2366" y="9688"/>
                  </a:lnTo>
                  <a:lnTo>
                    <a:pt x="456" y="10461"/>
                  </a:lnTo>
                  <a:cubicBezTo>
                    <a:pt x="183" y="10552"/>
                    <a:pt x="1" y="10825"/>
                    <a:pt x="92" y="11121"/>
                  </a:cubicBezTo>
                  <a:cubicBezTo>
                    <a:pt x="228" y="11325"/>
                    <a:pt x="429" y="11428"/>
                    <a:pt x="635" y="11428"/>
                  </a:cubicBezTo>
                  <a:cubicBezTo>
                    <a:pt x="704" y="11428"/>
                    <a:pt x="774" y="11416"/>
                    <a:pt x="842" y="11393"/>
                  </a:cubicBezTo>
                  <a:lnTo>
                    <a:pt x="1797" y="11030"/>
                  </a:lnTo>
                  <a:lnTo>
                    <a:pt x="1797" y="11030"/>
                  </a:lnTo>
                  <a:lnTo>
                    <a:pt x="1502" y="11780"/>
                  </a:lnTo>
                  <a:cubicBezTo>
                    <a:pt x="1411" y="12053"/>
                    <a:pt x="1502" y="12349"/>
                    <a:pt x="1797" y="12440"/>
                  </a:cubicBezTo>
                  <a:cubicBezTo>
                    <a:pt x="1866" y="12462"/>
                    <a:pt x="1935" y="12474"/>
                    <a:pt x="2003" y="12474"/>
                  </a:cubicBezTo>
                  <a:cubicBezTo>
                    <a:pt x="2205" y="12474"/>
                    <a:pt x="2389" y="12371"/>
                    <a:pt x="2457" y="12167"/>
                  </a:cubicBezTo>
                  <a:lnTo>
                    <a:pt x="2730" y="11484"/>
                  </a:lnTo>
                  <a:lnTo>
                    <a:pt x="3207" y="12440"/>
                  </a:lnTo>
                  <a:cubicBezTo>
                    <a:pt x="3276" y="12662"/>
                    <a:pt x="3461" y="12769"/>
                    <a:pt x="3664" y="12769"/>
                  </a:cubicBezTo>
                  <a:cubicBezTo>
                    <a:pt x="3731" y="12769"/>
                    <a:pt x="3799" y="12758"/>
                    <a:pt x="3867" y="12735"/>
                  </a:cubicBezTo>
                  <a:cubicBezTo>
                    <a:pt x="4162" y="12621"/>
                    <a:pt x="4253" y="12349"/>
                    <a:pt x="4162" y="12053"/>
                  </a:cubicBezTo>
                  <a:lnTo>
                    <a:pt x="3412" y="10075"/>
                  </a:lnTo>
                  <a:lnTo>
                    <a:pt x="6345" y="3162"/>
                  </a:lnTo>
                  <a:lnTo>
                    <a:pt x="8324" y="2389"/>
                  </a:lnTo>
                  <a:cubicBezTo>
                    <a:pt x="8619" y="2298"/>
                    <a:pt x="8710" y="1934"/>
                    <a:pt x="8619" y="1638"/>
                  </a:cubicBezTo>
                  <a:cubicBezTo>
                    <a:pt x="8546" y="1493"/>
                    <a:pt x="8343" y="1332"/>
                    <a:pt x="8124" y="1332"/>
                  </a:cubicBezTo>
                  <a:cubicBezTo>
                    <a:pt x="8070" y="1332"/>
                    <a:pt x="8014" y="1342"/>
                    <a:pt x="7960" y="1365"/>
                  </a:cubicBezTo>
                  <a:lnTo>
                    <a:pt x="6914" y="1820"/>
                  </a:lnTo>
                  <a:lnTo>
                    <a:pt x="7278" y="1070"/>
                  </a:lnTo>
                  <a:cubicBezTo>
                    <a:pt x="7391" y="797"/>
                    <a:pt x="7278" y="501"/>
                    <a:pt x="7005" y="410"/>
                  </a:cubicBezTo>
                  <a:cubicBezTo>
                    <a:pt x="6918" y="357"/>
                    <a:pt x="6834" y="335"/>
                    <a:pt x="6755" y="335"/>
                  </a:cubicBezTo>
                  <a:cubicBezTo>
                    <a:pt x="6565" y="335"/>
                    <a:pt x="6410" y="463"/>
                    <a:pt x="6345" y="592"/>
                  </a:cubicBezTo>
                  <a:lnTo>
                    <a:pt x="5959" y="1365"/>
                  </a:lnTo>
                  <a:lnTo>
                    <a:pt x="5572" y="410"/>
                  </a:lnTo>
                  <a:cubicBezTo>
                    <a:pt x="5497" y="166"/>
                    <a:pt x="5299"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6" name="Google Shape;10856;p63"/>
            <p:cNvSpPr/>
            <p:nvPr/>
          </p:nvSpPr>
          <p:spPr>
            <a:xfrm>
              <a:off x="2155758" y="4599064"/>
              <a:ext cx="174266" cy="152991"/>
            </a:xfrm>
            <a:custGeom>
              <a:avLst/>
              <a:gdLst/>
              <a:ahLst/>
              <a:cxnLst/>
              <a:rect l="l" t="t" r="r" b="b"/>
              <a:pathLst>
                <a:path w="7118" h="6249" extrusionOk="0">
                  <a:moveTo>
                    <a:pt x="3497" y="1097"/>
                  </a:moveTo>
                  <a:cubicBezTo>
                    <a:pt x="4176" y="1097"/>
                    <a:pt x="4834" y="1440"/>
                    <a:pt x="5208" y="2068"/>
                  </a:cubicBezTo>
                  <a:cubicBezTo>
                    <a:pt x="5776" y="3000"/>
                    <a:pt x="5503" y="4228"/>
                    <a:pt x="4548" y="4796"/>
                  </a:cubicBezTo>
                  <a:cubicBezTo>
                    <a:pt x="4215" y="4995"/>
                    <a:pt x="3848" y="5091"/>
                    <a:pt x="3487" y="5091"/>
                  </a:cubicBezTo>
                  <a:cubicBezTo>
                    <a:pt x="2816" y="5091"/>
                    <a:pt x="2167" y="4758"/>
                    <a:pt x="1797" y="4137"/>
                  </a:cubicBezTo>
                  <a:cubicBezTo>
                    <a:pt x="1228" y="3205"/>
                    <a:pt x="1524" y="2068"/>
                    <a:pt x="2456" y="1385"/>
                  </a:cubicBezTo>
                  <a:cubicBezTo>
                    <a:pt x="2784" y="1191"/>
                    <a:pt x="3143" y="1097"/>
                    <a:pt x="3497" y="1097"/>
                  </a:cubicBezTo>
                  <a:close/>
                  <a:moveTo>
                    <a:pt x="3526" y="1"/>
                  </a:moveTo>
                  <a:cubicBezTo>
                    <a:pt x="2961" y="1"/>
                    <a:pt x="2391" y="150"/>
                    <a:pt x="1888" y="453"/>
                  </a:cubicBezTo>
                  <a:cubicBezTo>
                    <a:pt x="387" y="1385"/>
                    <a:pt x="0" y="3296"/>
                    <a:pt x="864" y="4796"/>
                  </a:cubicBezTo>
                  <a:cubicBezTo>
                    <a:pt x="1466" y="5722"/>
                    <a:pt x="2476" y="6248"/>
                    <a:pt x="3520" y="6248"/>
                  </a:cubicBezTo>
                  <a:cubicBezTo>
                    <a:pt x="4093" y="6248"/>
                    <a:pt x="4676" y="6090"/>
                    <a:pt x="5208" y="5752"/>
                  </a:cubicBezTo>
                  <a:cubicBezTo>
                    <a:pt x="6640" y="4910"/>
                    <a:pt x="7118" y="2909"/>
                    <a:pt x="6163" y="1499"/>
                  </a:cubicBezTo>
                  <a:cubicBezTo>
                    <a:pt x="5602" y="510"/>
                    <a:pt x="4572" y="1"/>
                    <a:pt x="35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7" name="Google Shape;10857;p63"/>
            <p:cNvSpPr/>
            <p:nvPr/>
          </p:nvSpPr>
          <p:spPr>
            <a:xfrm>
              <a:off x="2060546" y="4498808"/>
              <a:ext cx="364128" cy="364128"/>
            </a:xfrm>
            <a:custGeom>
              <a:avLst/>
              <a:gdLst/>
              <a:ahLst/>
              <a:cxnLst/>
              <a:rect l="l" t="t" r="r" b="b"/>
              <a:pathLst>
                <a:path w="14873" h="14873" extrusionOk="0">
                  <a:moveTo>
                    <a:pt x="7391" y="1410"/>
                  </a:moveTo>
                  <a:cubicBezTo>
                    <a:pt x="10711" y="1410"/>
                    <a:pt x="13463" y="4071"/>
                    <a:pt x="13463" y="7391"/>
                  </a:cubicBezTo>
                  <a:cubicBezTo>
                    <a:pt x="13463" y="10711"/>
                    <a:pt x="10711" y="13439"/>
                    <a:pt x="7391" y="13439"/>
                  </a:cubicBezTo>
                  <a:cubicBezTo>
                    <a:pt x="4071" y="13439"/>
                    <a:pt x="1433" y="10711"/>
                    <a:pt x="1433" y="7391"/>
                  </a:cubicBezTo>
                  <a:cubicBezTo>
                    <a:pt x="1433" y="4071"/>
                    <a:pt x="4071" y="1410"/>
                    <a:pt x="7391" y="1410"/>
                  </a:cubicBezTo>
                  <a:close/>
                  <a:moveTo>
                    <a:pt x="7391" y="0"/>
                  </a:moveTo>
                  <a:cubicBezTo>
                    <a:pt x="3321" y="0"/>
                    <a:pt x="1" y="3320"/>
                    <a:pt x="1" y="7391"/>
                  </a:cubicBezTo>
                  <a:cubicBezTo>
                    <a:pt x="1" y="11552"/>
                    <a:pt x="3321" y="14872"/>
                    <a:pt x="7391" y="14872"/>
                  </a:cubicBezTo>
                  <a:cubicBezTo>
                    <a:pt x="11575" y="14872"/>
                    <a:pt x="14873" y="11552"/>
                    <a:pt x="14873" y="7391"/>
                  </a:cubicBezTo>
                  <a:cubicBezTo>
                    <a:pt x="14873" y="3320"/>
                    <a:pt x="11575" y="0"/>
                    <a:pt x="7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8" name="Google Shape;10858;p63"/>
            <p:cNvSpPr/>
            <p:nvPr/>
          </p:nvSpPr>
          <p:spPr>
            <a:xfrm>
              <a:off x="2636203" y="4523633"/>
              <a:ext cx="243332" cy="304220"/>
            </a:xfrm>
            <a:custGeom>
              <a:avLst/>
              <a:gdLst/>
              <a:ahLst/>
              <a:cxnLst/>
              <a:rect l="l" t="t" r="r" b="b"/>
              <a:pathLst>
                <a:path w="9939" h="12426" extrusionOk="0">
                  <a:moveTo>
                    <a:pt x="3426" y="0"/>
                  </a:moveTo>
                  <a:cubicBezTo>
                    <a:pt x="3199" y="0"/>
                    <a:pt x="3008" y="176"/>
                    <a:pt x="2934" y="396"/>
                  </a:cubicBezTo>
                  <a:lnTo>
                    <a:pt x="2639" y="1442"/>
                  </a:lnTo>
                  <a:lnTo>
                    <a:pt x="2275" y="783"/>
                  </a:lnTo>
                  <a:cubicBezTo>
                    <a:pt x="2148" y="600"/>
                    <a:pt x="1996" y="530"/>
                    <a:pt x="1829" y="530"/>
                  </a:cubicBezTo>
                  <a:cubicBezTo>
                    <a:pt x="1725" y="530"/>
                    <a:pt x="1615" y="557"/>
                    <a:pt x="1502" y="601"/>
                  </a:cubicBezTo>
                  <a:cubicBezTo>
                    <a:pt x="1320" y="783"/>
                    <a:pt x="1229" y="1056"/>
                    <a:pt x="1320" y="1351"/>
                  </a:cubicBezTo>
                  <a:lnTo>
                    <a:pt x="1797" y="2011"/>
                  </a:lnTo>
                  <a:lnTo>
                    <a:pt x="751" y="1738"/>
                  </a:lnTo>
                  <a:cubicBezTo>
                    <a:pt x="456" y="1738"/>
                    <a:pt x="183" y="1829"/>
                    <a:pt x="92" y="2102"/>
                  </a:cubicBezTo>
                  <a:cubicBezTo>
                    <a:pt x="1" y="2397"/>
                    <a:pt x="183" y="2670"/>
                    <a:pt x="456" y="2761"/>
                  </a:cubicBezTo>
                  <a:lnTo>
                    <a:pt x="2548" y="3239"/>
                  </a:lnTo>
                  <a:lnTo>
                    <a:pt x="6527" y="9697"/>
                  </a:lnTo>
                  <a:lnTo>
                    <a:pt x="6050" y="11766"/>
                  </a:lnTo>
                  <a:cubicBezTo>
                    <a:pt x="5959" y="12062"/>
                    <a:pt x="6141" y="12334"/>
                    <a:pt x="6436" y="12425"/>
                  </a:cubicBezTo>
                  <a:cubicBezTo>
                    <a:pt x="6709" y="12425"/>
                    <a:pt x="7005" y="12334"/>
                    <a:pt x="7005" y="12062"/>
                  </a:cubicBezTo>
                  <a:lnTo>
                    <a:pt x="7278" y="11016"/>
                  </a:lnTo>
                  <a:lnTo>
                    <a:pt x="7664" y="11675"/>
                  </a:lnTo>
                  <a:cubicBezTo>
                    <a:pt x="7777" y="11788"/>
                    <a:pt x="7935" y="11875"/>
                    <a:pt x="8103" y="11875"/>
                  </a:cubicBezTo>
                  <a:cubicBezTo>
                    <a:pt x="8205" y="11875"/>
                    <a:pt x="8312" y="11843"/>
                    <a:pt x="8415" y="11766"/>
                  </a:cubicBezTo>
                  <a:cubicBezTo>
                    <a:pt x="8710" y="11675"/>
                    <a:pt x="8710" y="11288"/>
                    <a:pt x="8619" y="11107"/>
                  </a:cubicBezTo>
                  <a:lnTo>
                    <a:pt x="8233" y="10447"/>
                  </a:lnTo>
                  <a:lnTo>
                    <a:pt x="9279" y="10629"/>
                  </a:lnTo>
                  <a:cubicBezTo>
                    <a:pt x="9327" y="10645"/>
                    <a:pt x="9376" y="10653"/>
                    <a:pt x="9424" y="10653"/>
                  </a:cubicBezTo>
                  <a:cubicBezTo>
                    <a:pt x="9647" y="10653"/>
                    <a:pt x="9847" y="10490"/>
                    <a:pt x="9847" y="10265"/>
                  </a:cubicBezTo>
                  <a:cubicBezTo>
                    <a:pt x="9938" y="9970"/>
                    <a:pt x="9756" y="9697"/>
                    <a:pt x="9461" y="9583"/>
                  </a:cubicBezTo>
                  <a:lnTo>
                    <a:pt x="7391" y="9128"/>
                  </a:lnTo>
                  <a:lnTo>
                    <a:pt x="3412" y="2670"/>
                  </a:lnTo>
                  <a:lnTo>
                    <a:pt x="3980" y="692"/>
                  </a:lnTo>
                  <a:cubicBezTo>
                    <a:pt x="3980" y="396"/>
                    <a:pt x="3867" y="123"/>
                    <a:pt x="3594" y="32"/>
                  </a:cubicBezTo>
                  <a:cubicBezTo>
                    <a:pt x="3537" y="10"/>
                    <a:pt x="3480" y="0"/>
                    <a:pt x="3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63"/>
            <p:cNvSpPr/>
            <p:nvPr/>
          </p:nvSpPr>
          <p:spPr>
            <a:xfrm>
              <a:off x="2596688" y="4618087"/>
              <a:ext cx="322361" cy="115851"/>
            </a:xfrm>
            <a:custGeom>
              <a:avLst/>
              <a:gdLst/>
              <a:ahLst/>
              <a:cxnLst/>
              <a:rect l="l" t="t" r="r" b="b"/>
              <a:pathLst>
                <a:path w="13167" h="4732" extrusionOk="0">
                  <a:moveTo>
                    <a:pt x="12180" y="0"/>
                  </a:moveTo>
                  <a:cubicBezTo>
                    <a:pt x="12052" y="0"/>
                    <a:pt x="11939" y="51"/>
                    <a:pt x="11848" y="154"/>
                  </a:cubicBezTo>
                  <a:lnTo>
                    <a:pt x="10324" y="1745"/>
                  </a:lnTo>
                  <a:lnTo>
                    <a:pt x="2843" y="1950"/>
                  </a:lnTo>
                  <a:lnTo>
                    <a:pt x="1228" y="427"/>
                  </a:lnTo>
                  <a:cubicBezTo>
                    <a:pt x="1146" y="345"/>
                    <a:pt x="1042" y="300"/>
                    <a:pt x="926" y="300"/>
                  </a:cubicBezTo>
                  <a:cubicBezTo>
                    <a:pt x="785" y="300"/>
                    <a:pt x="628" y="367"/>
                    <a:pt x="478" y="518"/>
                  </a:cubicBezTo>
                  <a:cubicBezTo>
                    <a:pt x="273" y="722"/>
                    <a:pt x="273" y="995"/>
                    <a:pt x="569" y="1291"/>
                  </a:cubicBezTo>
                  <a:lnTo>
                    <a:pt x="1319" y="1950"/>
                  </a:lnTo>
                  <a:lnTo>
                    <a:pt x="569" y="2041"/>
                  </a:lnTo>
                  <a:cubicBezTo>
                    <a:pt x="273" y="2041"/>
                    <a:pt x="0" y="2223"/>
                    <a:pt x="0" y="2519"/>
                  </a:cubicBezTo>
                  <a:cubicBezTo>
                    <a:pt x="0" y="2792"/>
                    <a:pt x="273" y="3087"/>
                    <a:pt x="569" y="3087"/>
                  </a:cubicBezTo>
                  <a:lnTo>
                    <a:pt x="1319" y="2996"/>
                  </a:lnTo>
                  <a:lnTo>
                    <a:pt x="1319" y="2996"/>
                  </a:lnTo>
                  <a:lnTo>
                    <a:pt x="569" y="3838"/>
                  </a:lnTo>
                  <a:cubicBezTo>
                    <a:pt x="364" y="4019"/>
                    <a:pt x="364" y="4315"/>
                    <a:pt x="660" y="4588"/>
                  </a:cubicBezTo>
                  <a:cubicBezTo>
                    <a:pt x="742" y="4681"/>
                    <a:pt x="848" y="4732"/>
                    <a:pt x="965" y="4732"/>
                  </a:cubicBezTo>
                  <a:cubicBezTo>
                    <a:pt x="1105" y="4732"/>
                    <a:pt x="1261" y="4658"/>
                    <a:pt x="1410" y="4497"/>
                  </a:cubicBezTo>
                  <a:lnTo>
                    <a:pt x="2843" y="2996"/>
                  </a:lnTo>
                  <a:lnTo>
                    <a:pt x="10415" y="2792"/>
                  </a:lnTo>
                  <a:lnTo>
                    <a:pt x="11939" y="4224"/>
                  </a:lnTo>
                  <a:cubicBezTo>
                    <a:pt x="12030" y="4315"/>
                    <a:pt x="12172" y="4361"/>
                    <a:pt x="12314" y="4361"/>
                  </a:cubicBezTo>
                  <a:cubicBezTo>
                    <a:pt x="12456" y="4361"/>
                    <a:pt x="12598" y="4315"/>
                    <a:pt x="12689" y="4224"/>
                  </a:cubicBezTo>
                  <a:cubicBezTo>
                    <a:pt x="12871" y="4019"/>
                    <a:pt x="12871" y="3656"/>
                    <a:pt x="12689" y="3451"/>
                  </a:cubicBezTo>
                  <a:lnTo>
                    <a:pt x="11848" y="2701"/>
                  </a:lnTo>
                  <a:lnTo>
                    <a:pt x="12689" y="2701"/>
                  </a:lnTo>
                  <a:cubicBezTo>
                    <a:pt x="12985" y="2701"/>
                    <a:pt x="13167" y="2428"/>
                    <a:pt x="13167" y="2132"/>
                  </a:cubicBezTo>
                  <a:cubicBezTo>
                    <a:pt x="13167" y="1859"/>
                    <a:pt x="12871" y="1655"/>
                    <a:pt x="12598" y="1655"/>
                  </a:cubicBezTo>
                  <a:lnTo>
                    <a:pt x="11848" y="1655"/>
                  </a:lnTo>
                  <a:lnTo>
                    <a:pt x="12598" y="904"/>
                  </a:lnTo>
                  <a:cubicBezTo>
                    <a:pt x="12780" y="722"/>
                    <a:pt x="12780" y="336"/>
                    <a:pt x="12598" y="154"/>
                  </a:cubicBezTo>
                  <a:cubicBezTo>
                    <a:pt x="12450" y="51"/>
                    <a:pt x="12308" y="0"/>
                    <a:pt x="12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63"/>
            <p:cNvSpPr/>
            <p:nvPr/>
          </p:nvSpPr>
          <p:spPr>
            <a:xfrm>
              <a:off x="2652361" y="4518834"/>
              <a:ext cx="213243" cy="312617"/>
            </a:xfrm>
            <a:custGeom>
              <a:avLst/>
              <a:gdLst/>
              <a:ahLst/>
              <a:cxnLst/>
              <a:rect l="l" t="t" r="r" b="b"/>
              <a:pathLst>
                <a:path w="8710" h="12769" extrusionOk="0">
                  <a:moveTo>
                    <a:pt x="4974" y="0"/>
                  </a:moveTo>
                  <a:cubicBezTo>
                    <a:pt x="4924" y="0"/>
                    <a:pt x="4873" y="8"/>
                    <a:pt x="4821" y="24"/>
                  </a:cubicBezTo>
                  <a:cubicBezTo>
                    <a:pt x="4548" y="228"/>
                    <a:pt x="4457" y="501"/>
                    <a:pt x="4548" y="797"/>
                  </a:cubicBezTo>
                  <a:lnTo>
                    <a:pt x="5299" y="2775"/>
                  </a:lnTo>
                  <a:lnTo>
                    <a:pt x="2365" y="9688"/>
                  </a:lnTo>
                  <a:lnTo>
                    <a:pt x="364" y="10461"/>
                  </a:lnTo>
                  <a:cubicBezTo>
                    <a:pt x="91" y="10552"/>
                    <a:pt x="0" y="10825"/>
                    <a:pt x="91" y="11121"/>
                  </a:cubicBezTo>
                  <a:cubicBezTo>
                    <a:pt x="159" y="11325"/>
                    <a:pt x="343" y="11428"/>
                    <a:pt x="545" y="11428"/>
                  </a:cubicBezTo>
                  <a:cubicBezTo>
                    <a:pt x="613" y="11428"/>
                    <a:pt x="682" y="11416"/>
                    <a:pt x="751" y="11393"/>
                  </a:cubicBezTo>
                  <a:lnTo>
                    <a:pt x="1706" y="11030"/>
                  </a:lnTo>
                  <a:lnTo>
                    <a:pt x="1410" y="11780"/>
                  </a:lnTo>
                  <a:cubicBezTo>
                    <a:pt x="1319" y="12053"/>
                    <a:pt x="1410" y="12349"/>
                    <a:pt x="1706" y="12440"/>
                  </a:cubicBezTo>
                  <a:cubicBezTo>
                    <a:pt x="1774" y="12462"/>
                    <a:pt x="1844" y="12474"/>
                    <a:pt x="1911" y="12474"/>
                  </a:cubicBezTo>
                  <a:cubicBezTo>
                    <a:pt x="2114" y="12474"/>
                    <a:pt x="2297" y="12371"/>
                    <a:pt x="2365" y="12167"/>
                  </a:cubicBezTo>
                  <a:lnTo>
                    <a:pt x="2752" y="11484"/>
                  </a:lnTo>
                  <a:lnTo>
                    <a:pt x="3116" y="12440"/>
                  </a:lnTo>
                  <a:cubicBezTo>
                    <a:pt x="3184" y="12662"/>
                    <a:pt x="3369" y="12769"/>
                    <a:pt x="3573" y="12769"/>
                  </a:cubicBezTo>
                  <a:cubicBezTo>
                    <a:pt x="3639" y="12769"/>
                    <a:pt x="3708" y="12758"/>
                    <a:pt x="3775" y="12735"/>
                  </a:cubicBezTo>
                  <a:cubicBezTo>
                    <a:pt x="4071" y="12621"/>
                    <a:pt x="4162" y="12349"/>
                    <a:pt x="4071" y="12053"/>
                  </a:cubicBezTo>
                  <a:lnTo>
                    <a:pt x="3320" y="10075"/>
                  </a:lnTo>
                  <a:lnTo>
                    <a:pt x="6345" y="3162"/>
                  </a:lnTo>
                  <a:lnTo>
                    <a:pt x="8232" y="2389"/>
                  </a:lnTo>
                  <a:cubicBezTo>
                    <a:pt x="8528" y="2298"/>
                    <a:pt x="8710" y="1934"/>
                    <a:pt x="8619" y="1638"/>
                  </a:cubicBezTo>
                  <a:cubicBezTo>
                    <a:pt x="8473" y="1493"/>
                    <a:pt x="8255" y="1332"/>
                    <a:pt x="8034" y="1332"/>
                  </a:cubicBezTo>
                  <a:cubicBezTo>
                    <a:pt x="7978" y="1332"/>
                    <a:pt x="7923" y="1342"/>
                    <a:pt x="7868" y="1365"/>
                  </a:cubicBezTo>
                  <a:lnTo>
                    <a:pt x="6913" y="1820"/>
                  </a:lnTo>
                  <a:lnTo>
                    <a:pt x="6913" y="1820"/>
                  </a:lnTo>
                  <a:lnTo>
                    <a:pt x="7186" y="1070"/>
                  </a:lnTo>
                  <a:cubicBezTo>
                    <a:pt x="7300" y="797"/>
                    <a:pt x="7186" y="501"/>
                    <a:pt x="6913" y="410"/>
                  </a:cubicBezTo>
                  <a:cubicBezTo>
                    <a:pt x="6827" y="357"/>
                    <a:pt x="6742" y="335"/>
                    <a:pt x="6663" y="335"/>
                  </a:cubicBezTo>
                  <a:cubicBezTo>
                    <a:pt x="6473" y="335"/>
                    <a:pt x="6318" y="463"/>
                    <a:pt x="6254" y="592"/>
                  </a:cubicBezTo>
                  <a:lnTo>
                    <a:pt x="5958" y="1365"/>
                  </a:lnTo>
                  <a:lnTo>
                    <a:pt x="5481" y="410"/>
                  </a:lnTo>
                  <a:cubicBezTo>
                    <a:pt x="5406" y="166"/>
                    <a:pt x="5207" y="0"/>
                    <a:pt x="49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63"/>
            <p:cNvSpPr/>
            <p:nvPr/>
          </p:nvSpPr>
          <p:spPr>
            <a:xfrm>
              <a:off x="2670723" y="4599064"/>
              <a:ext cx="174291" cy="152991"/>
            </a:xfrm>
            <a:custGeom>
              <a:avLst/>
              <a:gdLst/>
              <a:ahLst/>
              <a:cxnLst/>
              <a:rect l="l" t="t" r="r" b="b"/>
              <a:pathLst>
                <a:path w="7119" h="6249" extrusionOk="0">
                  <a:moveTo>
                    <a:pt x="3534" y="1097"/>
                  </a:moveTo>
                  <a:cubicBezTo>
                    <a:pt x="4187" y="1097"/>
                    <a:pt x="4866" y="1440"/>
                    <a:pt x="5299" y="2068"/>
                  </a:cubicBezTo>
                  <a:cubicBezTo>
                    <a:pt x="5868" y="3000"/>
                    <a:pt x="5595" y="4228"/>
                    <a:pt x="4640" y="4796"/>
                  </a:cubicBezTo>
                  <a:cubicBezTo>
                    <a:pt x="4314" y="4995"/>
                    <a:pt x="3949" y="5091"/>
                    <a:pt x="3588" y="5091"/>
                  </a:cubicBezTo>
                  <a:cubicBezTo>
                    <a:pt x="2917" y="5091"/>
                    <a:pt x="2258" y="4758"/>
                    <a:pt x="1888" y="4137"/>
                  </a:cubicBezTo>
                  <a:cubicBezTo>
                    <a:pt x="1320" y="3205"/>
                    <a:pt x="1615" y="2068"/>
                    <a:pt x="2570" y="1385"/>
                  </a:cubicBezTo>
                  <a:cubicBezTo>
                    <a:pt x="2859" y="1191"/>
                    <a:pt x="3193" y="1097"/>
                    <a:pt x="3534" y="1097"/>
                  </a:cubicBezTo>
                  <a:close/>
                  <a:moveTo>
                    <a:pt x="3571" y="1"/>
                  </a:moveTo>
                  <a:cubicBezTo>
                    <a:pt x="3003" y="1"/>
                    <a:pt x="2423" y="150"/>
                    <a:pt x="1888" y="453"/>
                  </a:cubicBezTo>
                  <a:cubicBezTo>
                    <a:pt x="478" y="1385"/>
                    <a:pt x="1" y="3296"/>
                    <a:pt x="956" y="4796"/>
                  </a:cubicBezTo>
                  <a:cubicBezTo>
                    <a:pt x="1499" y="5722"/>
                    <a:pt x="2488" y="6248"/>
                    <a:pt x="3525" y="6248"/>
                  </a:cubicBezTo>
                  <a:cubicBezTo>
                    <a:pt x="4093" y="6248"/>
                    <a:pt x="4676" y="6090"/>
                    <a:pt x="5208" y="5752"/>
                  </a:cubicBezTo>
                  <a:cubicBezTo>
                    <a:pt x="6641" y="4910"/>
                    <a:pt x="7118" y="2909"/>
                    <a:pt x="6254" y="1499"/>
                  </a:cubicBezTo>
                  <a:cubicBezTo>
                    <a:pt x="5634" y="510"/>
                    <a:pt x="4622"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2" name="Google Shape;10862;p63"/>
            <p:cNvSpPr/>
            <p:nvPr/>
          </p:nvSpPr>
          <p:spPr>
            <a:xfrm>
              <a:off x="2575535" y="4498808"/>
              <a:ext cx="364128" cy="364128"/>
            </a:xfrm>
            <a:custGeom>
              <a:avLst/>
              <a:gdLst/>
              <a:ahLst/>
              <a:cxnLst/>
              <a:rect l="l" t="t" r="r" b="b"/>
              <a:pathLst>
                <a:path w="14873" h="14873" extrusionOk="0">
                  <a:moveTo>
                    <a:pt x="7482" y="1410"/>
                  </a:moveTo>
                  <a:cubicBezTo>
                    <a:pt x="10802" y="1410"/>
                    <a:pt x="13462" y="4071"/>
                    <a:pt x="13462" y="7391"/>
                  </a:cubicBezTo>
                  <a:cubicBezTo>
                    <a:pt x="13462" y="10711"/>
                    <a:pt x="10802" y="13439"/>
                    <a:pt x="7482" y="13439"/>
                  </a:cubicBezTo>
                  <a:cubicBezTo>
                    <a:pt x="4184" y="13439"/>
                    <a:pt x="1433" y="10711"/>
                    <a:pt x="1433" y="7391"/>
                  </a:cubicBezTo>
                  <a:cubicBezTo>
                    <a:pt x="1433" y="4071"/>
                    <a:pt x="4184" y="1410"/>
                    <a:pt x="7482" y="1410"/>
                  </a:cubicBezTo>
                  <a:close/>
                  <a:moveTo>
                    <a:pt x="7482" y="0"/>
                  </a:moveTo>
                  <a:cubicBezTo>
                    <a:pt x="3411" y="0"/>
                    <a:pt x="0" y="3320"/>
                    <a:pt x="0" y="7391"/>
                  </a:cubicBezTo>
                  <a:cubicBezTo>
                    <a:pt x="0" y="11552"/>
                    <a:pt x="3411" y="14872"/>
                    <a:pt x="7482" y="14872"/>
                  </a:cubicBezTo>
                  <a:cubicBezTo>
                    <a:pt x="11575" y="14872"/>
                    <a:pt x="14872" y="11552"/>
                    <a:pt x="14872" y="7391"/>
                  </a:cubicBezTo>
                  <a:cubicBezTo>
                    <a:pt x="14872" y="3320"/>
                    <a:pt x="11575" y="0"/>
                    <a:pt x="7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3" name="Google Shape;10863;p63"/>
            <p:cNvSpPr/>
            <p:nvPr/>
          </p:nvSpPr>
          <p:spPr>
            <a:xfrm>
              <a:off x="536779" y="4018339"/>
              <a:ext cx="1106242" cy="575682"/>
            </a:xfrm>
            <a:custGeom>
              <a:avLst/>
              <a:gdLst/>
              <a:ahLst/>
              <a:cxnLst/>
              <a:rect l="l" t="t" r="r" b="b"/>
              <a:pathLst>
                <a:path w="45185" h="23514" extrusionOk="0">
                  <a:moveTo>
                    <a:pt x="0" y="1"/>
                  </a:moveTo>
                  <a:lnTo>
                    <a:pt x="0" y="23514"/>
                  </a:lnTo>
                  <a:lnTo>
                    <a:pt x="45185" y="23514"/>
                  </a:lnTo>
                  <a:lnTo>
                    <a:pt x="451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4" name="Google Shape;10864;p63"/>
            <p:cNvSpPr/>
            <p:nvPr/>
          </p:nvSpPr>
          <p:spPr>
            <a:xfrm>
              <a:off x="485562" y="3700458"/>
              <a:ext cx="1157459" cy="139207"/>
            </a:xfrm>
            <a:custGeom>
              <a:avLst/>
              <a:gdLst/>
              <a:ahLst/>
              <a:cxnLst/>
              <a:rect l="l" t="t" r="r" b="b"/>
              <a:pathLst>
                <a:path w="47277" h="5686" extrusionOk="0">
                  <a:moveTo>
                    <a:pt x="0" y="0"/>
                  </a:moveTo>
                  <a:lnTo>
                    <a:pt x="0" y="5685"/>
                  </a:lnTo>
                  <a:lnTo>
                    <a:pt x="47277" y="5685"/>
                  </a:lnTo>
                  <a:lnTo>
                    <a:pt x="47277"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5" name="Google Shape;10865;p63"/>
            <p:cNvSpPr/>
            <p:nvPr/>
          </p:nvSpPr>
          <p:spPr>
            <a:xfrm>
              <a:off x="657037" y="3797874"/>
              <a:ext cx="60692" cy="768310"/>
            </a:xfrm>
            <a:custGeom>
              <a:avLst/>
              <a:gdLst/>
              <a:ahLst/>
              <a:cxnLst/>
              <a:rect l="l" t="t" r="r" b="b"/>
              <a:pathLst>
                <a:path w="2479" h="31382" extrusionOk="0">
                  <a:moveTo>
                    <a:pt x="0" y="1"/>
                  </a:moveTo>
                  <a:lnTo>
                    <a:pt x="0" y="31382"/>
                  </a:lnTo>
                  <a:lnTo>
                    <a:pt x="2479" y="31382"/>
                  </a:lnTo>
                  <a:lnTo>
                    <a:pt x="2479"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6" name="Google Shape;10866;p63"/>
            <p:cNvSpPr/>
            <p:nvPr/>
          </p:nvSpPr>
          <p:spPr>
            <a:xfrm>
              <a:off x="928720" y="3823483"/>
              <a:ext cx="62381" cy="770538"/>
            </a:xfrm>
            <a:custGeom>
              <a:avLst/>
              <a:gdLst/>
              <a:ahLst/>
              <a:cxnLst/>
              <a:rect l="l" t="t" r="r" b="b"/>
              <a:pathLst>
                <a:path w="2548" h="31473" extrusionOk="0">
                  <a:moveTo>
                    <a:pt x="0" y="1"/>
                  </a:moveTo>
                  <a:lnTo>
                    <a:pt x="0" y="31473"/>
                  </a:lnTo>
                  <a:lnTo>
                    <a:pt x="2547" y="31473"/>
                  </a:lnTo>
                  <a:lnTo>
                    <a:pt x="2547"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7" name="Google Shape;10867;p63"/>
            <p:cNvSpPr/>
            <p:nvPr/>
          </p:nvSpPr>
          <p:spPr>
            <a:xfrm>
              <a:off x="1248828" y="3816799"/>
              <a:ext cx="62381" cy="767771"/>
            </a:xfrm>
            <a:custGeom>
              <a:avLst/>
              <a:gdLst/>
              <a:ahLst/>
              <a:cxnLst/>
              <a:rect l="l" t="t" r="r" b="b"/>
              <a:pathLst>
                <a:path w="2548" h="31360" extrusionOk="0">
                  <a:moveTo>
                    <a:pt x="1" y="1"/>
                  </a:moveTo>
                  <a:lnTo>
                    <a:pt x="1" y="31359"/>
                  </a:lnTo>
                  <a:lnTo>
                    <a:pt x="2548" y="31359"/>
                  </a:lnTo>
                  <a:lnTo>
                    <a:pt x="2548"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63"/>
            <p:cNvSpPr/>
            <p:nvPr/>
          </p:nvSpPr>
          <p:spPr>
            <a:xfrm>
              <a:off x="564616" y="4057878"/>
              <a:ext cx="939222" cy="484925"/>
            </a:xfrm>
            <a:custGeom>
              <a:avLst/>
              <a:gdLst/>
              <a:ahLst/>
              <a:cxnLst/>
              <a:rect l="l" t="t" r="r" b="b"/>
              <a:pathLst>
                <a:path w="38363" h="19807" extrusionOk="0">
                  <a:moveTo>
                    <a:pt x="0" y="0"/>
                  </a:moveTo>
                  <a:lnTo>
                    <a:pt x="0" y="19807"/>
                  </a:lnTo>
                  <a:lnTo>
                    <a:pt x="38363" y="19807"/>
                  </a:lnTo>
                  <a:lnTo>
                    <a:pt x="38363"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63"/>
            <p:cNvSpPr/>
            <p:nvPr/>
          </p:nvSpPr>
          <p:spPr>
            <a:xfrm>
              <a:off x="608586" y="4099621"/>
              <a:ext cx="832895" cy="399212"/>
            </a:xfrm>
            <a:custGeom>
              <a:avLst/>
              <a:gdLst/>
              <a:ahLst/>
              <a:cxnLst/>
              <a:rect l="l" t="t" r="r" b="b"/>
              <a:pathLst>
                <a:path w="34020" h="16306" extrusionOk="0">
                  <a:moveTo>
                    <a:pt x="1" y="1"/>
                  </a:moveTo>
                  <a:lnTo>
                    <a:pt x="1" y="16305"/>
                  </a:lnTo>
                  <a:lnTo>
                    <a:pt x="34020" y="16305"/>
                  </a:lnTo>
                  <a:lnTo>
                    <a:pt x="340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0" name="Google Shape;10870;p63"/>
            <p:cNvSpPr/>
            <p:nvPr/>
          </p:nvSpPr>
          <p:spPr>
            <a:xfrm>
              <a:off x="536779" y="4187586"/>
              <a:ext cx="1106242" cy="81306"/>
            </a:xfrm>
            <a:custGeom>
              <a:avLst/>
              <a:gdLst/>
              <a:ahLst/>
              <a:cxnLst/>
              <a:rect l="l" t="t" r="r" b="b"/>
              <a:pathLst>
                <a:path w="45185" h="3321" extrusionOk="0">
                  <a:moveTo>
                    <a:pt x="0" y="1"/>
                  </a:moveTo>
                  <a:lnTo>
                    <a:pt x="0" y="3321"/>
                  </a:lnTo>
                  <a:lnTo>
                    <a:pt x="45185" y="3321"/>
                  </a:lnTo>
                  <a:lnTo>
                    <a:pt x="45185"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1" name="Google Shape;10871;p63"/>
            <p:cNvSpPr/>
            <p:nvPr/>
          </p:nvSpPr>
          <p:spPr>
            <a:xfrm>
              <a:off x="536779" y="4298933"/>
              <a:ext cx="1106242" cy="81306"/>
            </a:xfrm>
            <a:custGeom>
              <a:avLst/>
              <a:gdLst/>
              <a:ahLst/>
              <a:cxnLst/>
              <a:rect l="l" t="t" r="r" b="b"/>
              <a:pathLst>
                <a:path w="45185" h="3321" extrusionOk="0">
                  <a:moveTo>
                    <a:pt x="0" y="1"/>
                  </a:moveTo>
                  <a:lnTo>
                    <a:pt x="0" y="3321"/>
                  </a:lnTo>
                  <a:lnTo>
                    <a:pt x="45185" y="3321"/>
                  </a:lnTo>
                  <a:lnTo>
                    <a:pt x="45185"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2" name="Google Shape;10872;p63"/>
            <p:cNvSpPr/>
            <p:nvPr/>
          </p:nvSpPr>
          <p:spPr>
            <a:xfrm>
              <a:off x="378671" y="3638101"/>
              <a:ext cx="1303889" cy="99668"/>
            </a:xfrm>
            <a:custGeom>
              <a:avLst/>
              <a:gdLst/>
              <a:ahLst/>
              <a:cxnLst/>
              <a:rect l="l" t="t" r="r" b="b"/>
              <a:pathLst>
                <a:path w="53258" h="4071" extrusionOk="0">
                  <a:moveTo>
                    <a:pt x="2001" y="0"/>
                  </a:moveTo>
                  <a:cubicBezTo>
                    <a:pt x="955" y="0"/>
                    <a:pt x="0" y="955"/>
                    <a:pt x="0" y="2092"/>
                  </a:cubicBezTo>
                  <a:cubicBezTo>
                    <a:pt x="0" y="3116"/>
                    <a:pt x="955" y="4071"/>
                    <a:pt x="2001" y="4071"/>
                  </a:cubicBezTo>
                  <a:lnTo>
                    <a:pt x="51279" y="4071"/>
                  </a:lnTo>
                  <a:cubicBezTo>
                    <a:pt x="52302" y="4071"/>
                    <a:pt x="53257" y="3116"/>
                    <a:pt x="53257" y="2092"/>
                  </a:cubicBezTo>
                  <a:cubicBezTo>
                    <a:pt x="53257" y="955"/>
                    <a:pt x="52302" y="0"/>
                    <a:pt x="51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63"/>
            <p:cNvSpPr/>
            <p:nvPr/>
          </p:nvSpPr>
          <p:spPr>
            <a:xfrm>
              <a:off x="726617" y="4523633"/>
              <a:ext cx="243870" cy="304220"/>
            </a:xfrm>
            <a:custGeom>
              <a:avLst/>
              <a:gdLst/>
              <a:ahLst/>
              <a:cxnLst/>
              <a:rect l="l" t="t" r="r" b="b"/>
              <a:pathLst>
                <a:path w="9961" h="12426" extrusionOk="0">
                  <a:moveTo>
                    <a:pt x="3358" y="0"/>
                  </a:moveTo>
                  <a:cubicBezTo>
                    <a:pt x="3135" y="0"/>
                    <a:pt x="2957" y="176"/>
                    <a:pt x="2957" y="396"/>
                  </a:cubicBezTo>
                  <a:lnTo>
                    <a:pt x="2661" y="1442"/>
                  </a:lnTo>
                  <a:lnTo>
                    <a:pt x="2275" y="783"/>
                  </a:lnTo>
                  <a:cubicBezTo>
                    <a:pt x="2163" y="600"/>
                    <a:pt x="2016" y="530"/>
                    <a:pt x="1850" y="530"/>
                  </a:cubicBezTo>
                  <a:cubicBezTo>
                    <a:pt x="1747" y="530"/>
                    <a:pt x="1638" y="557"/>
                    <a:pt x="1524" y="601"/>
                  </a:cubicBezTo>
                  <a:cubicBezTo>
                    <a:pt x="1251" y="783"/>
                    <a:pt x="1251" y="1056"/>
                    <a:pt x="1342" y="1351"/>
                  </a:cubicBezTo>
                  <a:lnTo>
                    <a:pt x="1820" y="2011"/>
                  </a:lnTo>
                  <a:lnTo>
                    <a:pt x="774" y="1738"/>
                  </a:lnTo>
                  <a:cubicBezTo>
                    <a:pt x="478" y="1738"/>
                    <a:pt x="205" y="1829"/>
                    <a:pt x="114" y="2102"/>
                  </a:cubicBezTo>
                  <a:cubicBezTo>
                    <a:pt x="1" y="2397"/>
                    <a:pt x="205" y="2670"/>
                    <a:pt x="478" y="2761"/>
                  </a:cubicBezTo>
                  <a:lnTo>
                    <a:pt x="2570" y="3239"/>
                  </a:lnTo>
                  <a:lnTo>
                    <a:pt x="6550" y="9697"/>
                  </a:lnTo>
                  <a:lnTo>
                    <a:pt x="5981" y="11766"/>
                  </a:lnTo>
                  <a:cubicBezTo>
                    <a:pt x="5981" y="12062"/>
                    <a:pt x="6163" y="12334"/>
                    <a:pt x="6459" y="12425"/>
                  </a:cubicBezTo>
                  <a:cubicBezTo>
                    <a:pt x="6641" y="12425"/>
                    <a:pt x="7027" y="12334"/>
                    <a:pt x="7027" y="12062"/>
                  </a:cubicBezTo>
                  <a:lnTo>
                    <a:pt x="7300" y="11016"/>
                  </a:lnTo>
                  <a:lnTo>
                    <a:pt x="7687" y="11675"/>
                  </a:lnTo>
                  <a:cubicBezTo>
                    <a:pt x="7800" y="11788"/>
                    <a:pt x="7958" y="11875"/>
                    <a:pt x="8126" y="11875"/>
                  </a:cubicBezTo>
                  <a:cubicBezTo>
                    <a:pt x="8228" y="11875"/>
                    <a:pt x="8334" y="11843"/>
                    <a:pt x="8437" y="11766"/>
                  </a:cubicBezTo>
                  <a:cubicBezTo>
                    <a:pt x="8642" y="11675"/>
                    <a:pt x="8733" y="11288"/>
                    <a:pt x="8642" y="11107"/>
                  </a:cubicBezTo>
                  <a:lnTo>
                    <a:pt x="8164" y="10447"/>
                  </a:lnTo>
                  <a:lnTo>
                    <a:pt x="9210" y="10629"/>
                  </a:lnTo>
                  <a:cubicBezTo>
                    <a:pt x="9259" y="10645"/>
                    <a:pt x="9308" y="10653"/>
                    <a:pt x="9356" y="10653"/>
                  </a:cubicBezTo>
                  <a:cubicBezTo>
                    <a:pt x="9582" y="10653"/>
                    <a:pt x="9795" y="10490"/>
                    <a:pt x="9870" y="10265"/>
                  </a:cubicBezTo>
                  <a:cubicBezTo>
                    <a:pt x="9961" y="9970"/>
                    <a:pt x="9779" y="9697"/>
                    <a:pt x="9483" y="9583"/>
                  </a:cubicBezTo>
                  <a:lnTo>
                    <a:pt x="7391" y="9128"/>
                  </a:lnTo>
                  <a:lnTo>
                    <a:pt x="3412" y="2670"/>
                  </a:lnTo>
                  <a:lnTo>
                    <a:pt x="3889" y="692"/>
                  </a:lnTo>
                  <a:cubicBezTo>
                    <a:pt x="3980" y="396"/>
                    <a:pt x="3798" y="123"/>
                    <a:pt x="3525" y="32"/>
                  </a:cubicBezTo>
                  <a:cubicBezTo>
                    <a:pt x="3468" y="10"/>
                    <a:pt x="3412" y="0"/>
                    <a:pt x="3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4" name="Google Shape;10874;p63"/>
            <p:cNvSpPr/>
            <p:nvPr/>
          </p:nvSpPr>
          <p:spPr>
            <a:xfrm>
              <a:off x="687665" y="4618087"/>
              <a:ext cx="322361" cy="115851"/>
            </a:xfrm>
            <a:custGeom>
              <a:avLst/>
              <a:gdLst/>
              <a:ahLst/>
              <a:cxnLst/>
              <a:rect l="l" t="t" r="r" b="b"/>
              <a:pathLst>
                <a:path w="13167" h="4732" extrusionOk="0">
                  <a:moveTo>
                    <a:pt x="12154" y="0"/>
                  </a:moveTo>
                  <a:cubicBezTo>
                    <a:pt x="12024" y="0"/>
                    <a:pt x="11882" y="51"/>
                    <a:pt x="11734" y="154"/>
                  </a:cubicBezTo>
                  <a:lnTo>
                    <a:pt x="10324" y="1745"/>
                  </a:lnTo>
                  <a:lnTo>
                    <a:pt x="2729" y="1950"/>
                  </a:lnTo>
                  <a:lnTo>
                    <a:pt x="1228" y="427"/>
                  </a:lnTo>
                  <a:cubicBezTo>
                    <a:pt x="1136" y="345"/>
                    <a:pt x="1012" y="300"/>
                    <a:pt x="884" y="300"/>
                  </a:cubicBezTo>
                  <a:cubicBezTo>
                    <a:pt x="728" y="300"/>
                    <a:pt x="567" y="367"/>
                    <a:pt x="455" y="518"/>
                  </a:cubicBezTo>
                  <a:cubicBezTo>
                    <a:pt x="273" y="722"/>
                    <a:pt x="273" y="995"/>
                    <a:pt x="455" y="1291"/>
                  </a:cubicBezTo>
                  <a:lnTo>
                    <a:pt x="1319" y="1950"/>
                  </a:lnTo>
                  <a:lnTo>
                    <a:pt x="455" y="2041"/>
                  </a:lnTo>
                  <a:cubicBezTo>
                    <a:pt x="182" y="2041"/>
                    <a:pt x="0" y="2223"/>
                    <a:pt x="0" y="2519"/>
                  </a:cubicBezTo>
                  <a:cubicBezTo>
                    <a:pt x="0" y="2792"/>
                    <a:pt x="273" y="3087"/>
                    <a:pt x="569" y="3087"/>
                  </a:cubicBezTo>
                  <a:lnTo>
                    <a:pt x="1319" y="2996"/>
                  </a:lnTo>
                  <a:lnTo>
                    <a:pt x="1319" y="2996"/>
                  </a:lnTo>
                  <a:lnTo>
                    <a:pt x="569" y="3838"/>
                  </a:lnTo>
                  <a:cubicBezTo>
                    <a:pt x="364" y="4019"/>
                    <a:pt x="364" y="4315"/>
                    <a:pt x="569" y="4588"/>
                  </a:cubicBezTo>
                  <a:cubicBezTo>
                    <a:pt x="692" y="4681"/>
                    <a:pt x="821" y="4732"/>
                    <a:pt x="942" y="4732"/>
                  </a:cubicBezTo>
                  <a:cubicBezTo>
                    <a:pt x="1086" y="4732"/>
                    <a:pt x="1220" y="4658"/>
                    <a:pt x="1319" y="4497"/>
                  </a:cubicBezTo>
                  <a:lnTo>
                    <a:pt x="2842" y="2996"/>
                  </a:lnTo>
                  <a:lnTo>
                    <a:pt x="10324" y="2792"/>
                  </a:lnTo>
                  <a:lnTo>
                    <a:pt x="11938" y="4224"/>
                  </a:lnTo>
                  <a:cubicBezTo>
                    <a:pt x="12029" y="4315"/>
                    <a:pt x="12143" y="4361"/>
                    <a:pt x="12271" y="4361"/>
                  </a:cubicBezTo>
                  <a:cubicBezTo>
                    <a:pt x="12399" y="4361"/>
                    <a:pt x="12541" y="4315"/>
                    <a:pt x="12689" y="4224"/>
                  </a:cubicBezTo>
                  <a:cubicBezTo>
                    <a:pt x="12871" y="4019"/>
                    <a:pt x="12871" y="3656"/>
                    <a:pt x="12598" y="3451"/>
                  </a:cubicBezTo>
                  <a:lnTo>
                    <a:pt x="11825" y="2701"/>
                  </a:lnTo>
                  <a:lnTo>
                    <a:pt x="12598" y="2701"/>
                  </a:lnTo>
                  <a:cubicBezTo>
                    <a:pt x="12962" y="2701"/>
                    <a:pt x="13166" y="2428"/>
                    <a:pt x="13166" y="2132"/>
                  </a:cubicBezTo>
                  <a:cubicBezTo>
                    <a:pt x="13166" y="1859"/>
                    <a:pt x="12871" y="1655"/>
                    <a:pt x="12598" y="1655"/>
                  </a:cubicBezTo>
                  <a:lnTo>
                    <a:pt x="11825" y="1655"/>
                  </a:lnTo>
                  <a:lnTo>
                    <a:pt x="12598" y="904"/>
                  </a:lnTo>
                  <a:cubicBezTo>
                    <a:pt x="12780" y="722"/>
                    <a:pt x="12780" y="336"/>
                    <a:pt x="12507" y="154"/>
                  </a:cubicBezTo>
                  <a:cubicBezTo>
                    <a:pt x="12405" y="51"/>
                    <a:pt x="12285" y="0"/>
                    <a:pt x="121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5" name="Google Shape;10875;p63"/>
            <p:cNvSpPr/>
            <p:nvPr/>
          </p:nvSpPr>
          <p:spPr>
            <a:xfrm>
              <a:off x="740547" y="4518834"/>
              <a:ext cx="213806" cy="312617"/>
            </a:xfrm>
            <a:custGeom>
              <a:avLst/>
              <a:gdLst/>
              <a:ahLst/>
              <a:cxnLst/>
              <a:rect l="l" t="t" r="r" b="b"/>
              <a:pathLst>
                <a:path w="8733" h="12769" extrusionOk="0">
                  <a:moveTo>
                    <a:pt x="5088" y="0"/>
                  </a:moveTo>
                  <a:cubicBezTo>
                    <a:pt x="5038" y="0"/>
                    <a:pt x="4987" y="8"/>
                    <a:pt x="4935" y="24"/>
                  </a:cubicBezTo>
                  <a:cubicBezTo>
                    <a:pt x="4662" y="228"/>
                    <a:pt x="4548" y="501"/>
                    <a:pt x="4662" y="797"/>
                  </a:cubicBezTo>
                  <a:lnTo>
                    <a:pt x="5412" y="2775"/>
                  </a:lnTo>
                  <a:lnTo>
                    <a:pt x="2479" y="9688"/>
                  </a:lnTo>
                  <a:lnTo>
                    <a:pt x="478" y="10461"/>
                  </a:lnTo>
                  <a:cubicBezTo>
                    <a:pt x="205" y="10552"/>
                    <a:pt x="0" y="10825"/>
                    <a:pt x="205" y="11121"/>
                  </a:cubicBezTo>
                  <a:cubicBezTo>
                    <a:pt x="273" y="11325"/>
                    <a:pt x="444" y="11428"/>
                    <a:pt x="649" y="11428"/>
                  </a:cubicBezTo>
                  <a:cubicBezTo>
                    <a:pt x="718" y="11428"/>
                    <a:pt x="791" y="11416"/>
                    <a:pt x="864" y="11393"/>
                  </a:cubicBezTo>
                  <a:lnTo>
                    <a:pt x="1819" y="11030"/>
                  </a:lnTo>
                  <a:lnTo>
                    <a:pt x="1524" y="11780"/>
                  </a:lnTo>
                  <a:cubicBezTo>
                    <a:pt x="1433" y="12053"/>
                    <a:pt x="1524" y="12349"/>
                    <a:pt x="1819" y="12440"/>
                  </a:cubicBezTo>
                  <a:cubicBezTo>
                    <a:pt x="1888" y="12462"/>
                    <a:pt x="1957" y="12474"/>
                    <a:pt x="2025" y="12474"/>
                  </a:cubicBezTo>
                  <a:cubicBezTo>
                    <a:pt x="2227" y="12474"/>
                    <a:pt x="2411" y="12371"/>
                    <a:pt x="2479" y="12167"/>
                  </a:cubicBezTo>
                  <a:lnTo>
                    <a:pt x="2752" y="11484"/>
                  </a:lnTo>
                  <a:lnTo>
                    <a:pt x="3229" y="12440"/>
                  </a:lnTo>
                  <a:cubicBezTo>
                    <a:pt x="3298" y="12662"/>
                    <a:pt x="3483" y="12769"/>
                    <a:pt x="3687" y="12769"/>
                  </a:cubicBezTo>
                  <a:cubicBezTo>
                    <a:pt x="3753" y="12769"/>
                    <a:pt x="3822" y="12758"/>
                    <a:pt x="3889" y="12735"/>
                  </a:cubicBezTo>
                  <a:cubicBezTo>
                    <a:pt x="4184" y="12621"/>
                    <a:pt x="4275" y="12349"/>
                    <a:pt x="4184" y="12053"/>
                  </a:cubicBezTo>
                  <a:lnTo>
                    <a:pt x="3411" y="10075"/>
                  </a:lnTo>
                  <a:lnTo>
                    <a:pt x="6367" y="3162"/>
                  </a:lnTo>
                  <a:lnTo>
                    <a:pt x="8346" y="2389"/>
                  </a:lnTo>
                  <a:cubicBezTo>
                    <a:pt x="8641" y="2298"/>
                    <a:pt x="8732" y="1934"/>
                    <a:pt x="8641" y="1638"/>
                  </a:cubicBezTo>
                  <a:cubicBezTo>
                    <a:pt x="8551" y="1493"/>
                    <a:pt x="8358" y="1332"/>
                    <a:pt x="8133" y="1332"/>
                  </a:cubicBezTo>
                  <a:cubicBezTo>
                    <a:pt x="8077" y="1332"/>
                    <a:pt x="8018" y="1342"/>
                    <a:pt x="7959" y="1365"/>
                  </a:cubicBezTo>
                  <a:lnTo>
                    <a:pt x="7027" y="1820"/>
                  </a:lnTo>
                  <a:lnTo>
                    <a:pt x="7027" y="1820"/>
                  </a:lnTo>
                  <a:lnTo>
                    <a:pt x="7300" y="1070"/>
                  </a:lnTo>
                  <a:cubicBezTo>
                    <a:pt x="7391" y="797"/>
                    <a:pt x="7300" y="501"/>
                    <a:pt x="7027" y="410"/>
                  </a:cubicBezTo>
                  <a:cubicBezTo>
                    <a:pt x="6940" y="357"/>
                    <a:pt x="6856" y="335"/>
                    <a:pt x="6777" y="335"/>
                  </a:cubicBezTo>
                  <a:cubicBezTo>
                    <a:pt x="6587" y="335"/>
                    <a:pt x="6432" y="463"/>
                    <a:pt x="6367" y="592"/>
                  </a:cubicBezTo>
                  <a:lnTo>
                    <a:pt x="5981" y="1365"/>
                  </a:lnTo>
                  <a:lnTo>
                    <a:pt x="5594" y="410"/>
                  </a:lnTo>
                  <a:cubicBezTo>
                    <a:pt x="5519" y="166"/>
                    <a:pt x="5321" y="0"/>
                    <a:pt x="5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6" name="Google Shape;10876;p63"/>
            <p:cNvSpPr/>
            <p:nvPr/>
          </p:nvSpPr>
          <p:spPr>
            <a:xfrm>
              <a:off x="761700" y="4599064"/>
              <a:ext cx="173728" cy="152991"/>
            </a:xfrm>
            <a:custGeom>
              <a:avLst/>
              <a:gdLst/>
              <a:ahLst/>
              <a:cxnLst/>
              <a:rect l="l" t="t" r="r" b="b"/>
              <a:pathLst>
                <a:path w="7096" h="6249" extrusionOk="0">
                  <a:moveTo>
                    <a:pt x="3497" y="1097"/>
                  </a:moveTo>
                  <a:cubicBezTo>
                    <a:pt x="4176" y="1097"/>
                    <a:pt x="4834" y="1440"/>
                    <a:pt x="5208" y="2068"/>
                  </a:cubicBezTo>
                  <a:cubicBezTo>
                    <a:pt x="5776" y="3000"/>
                    <a:pt x="5503" y="4228"/>
                    <a:pt x="4548" y="4796"/>
                  </a:cubicBezTo>
                  <a:cubicBezTo>
                    <a:pt x="4246" y="4995"/>
                    <a:pt x="3900" y="5091"/>
                    <a:pt x="3553" y="5091"/>
                  </a:cubicBezTo>
                  <a:cubicBezTo>
                    <a:pt x="2907" y="5091"/>
                    <a:pt x="2258" y="4758"/>
                    <a:pt x="1888" y="4137"/>
                  </a:cubicBezTo>
                  <a:cubicBezTo>
                    <a:pt x="1228" y="3205"/>
                    <a:pt x="1615" y="2068"/>
                    <a:pt x="2456" y="1385"/>
                  </a:cubicBezTo>
                  <a:cubicBezTo>
                    <a:pt x="2784" y="1191"/>
                    <a:pt x="3143" y="1097"/>
                    <a:pt x="3497" y="1097"/>
                  </a:cubicBezTo>
                  <a:close/>
                  <a:moveTo>
                    <a:pt x="3571" y="1"/>
                  </a:moveTo>
                  <a:cubicBezTo>
                    <a:pt x="3002" y="1"/>
                    <a:pt x="2423" y="150"/>
                    <a:pt x="1888" y="453"/>
                  </a:cubicBezTo>
                  <a:cubicBezTo>
                    <a:pt x="478" y="1385"/>
                    <a:pt x="0" y="3296"/>
                    <a:pt x="842" y="4796"/>
                  </a:cubicBezTo>
                  <a:cubicBezTo>
                    <a:pt x="1459" y="5722"/>
                    <a:pt x="2464" y="6248"/>
                    <a:pt x="3509" y="6248"/>
                  </a:cubicBezTo>
                  <a:cubicBezTo>
                    <a:pt x="4083" y="6248"/>
                    <a:pt x="4668" y="6090"/>
                    <a:pt x="5208" y="5752"/>
                  </a:cubicBezTo>
                  <a:cubicBezTo>
                    <a:pt x="6640" y="4910"/>
                    <a:pt x="7095" y="2909"/>
                    <a:pt x="6254" y="1499"/>
                  </a:cubicBezTo>
                  <a:cubicBezTo>
                    <a:pt x="5634" y="510"/>
                    <a:pt x="4622"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63"/>
            <p:cNvSpPr/>
            <p:nvPr/>
          </p:nvSpPr>
          <p:spPr>
            <a:xfrm>
              <a:off x="666488" y="4498808"/>
              <a:ext cx="364128" cy="364128"/>
            </a:xfrm>
            <a:custGeom>
              <a:avLst/>
              <a:gdLst/>
              <a:ahLst/>
              <a:cxnLst/>
              <a:rect l="l" t="t" r="r" b="b"/>
              <a:pathLst>
                <a:path w="14873" h="14873" extrusionOk="0">
                  <a:moveTo>
                    <a:pt x="7482" y="1410"/>
                  </a:moveTo>
                  <a:cubicBezTo>
                    <a:pt x="10711" y="1410"/>
                    <a:pt x="13463" y="4071"/>
                    <a:pt x="13463" y="7391"/>
                  </a:cubicBezTo>
                  <a:cubicBezTo>
                    <a:pt x="13463" y="10711"/>
                    <a:pt x="10711" y="13439"/>
                    <a:pt x="7482" y="13439"/>
                  </a:cubicBezTo>
                  <a:cubicBezTo>
                    <a:pt x="4162" y="13439"/>
                    <a:pt x="1434" y="10711"/>
                    <a:pt x="1434" y="7391"/>
                  </a:cubicBezTo>
                  <a:cubicBezTo>
                    <a:pt x="1434" y="4071"/>
                    <a:pt x="4162" y="1410"/>
                    <a:pt x="7482" y="1410"/>
                  </a:cubicBezTo>
                  <a:close/>
                  <a:moveTo>
                    <a:pt x="7482" y="0"/>
                  </a:moveTo>
                  <a:cubicBezTo>
                    <a:pt x="3321" y="0"/>
                    <a:pt x="1" y="3320"/>
                    <a:pt x="1" y="7391"/>
                  </a:cubicBezTo>
                  <a:cubicBezTo>
                    <a:pt x="1" y="11552"/>
                    <a:pt x="3321" y="14872"/>
                    <a:pt x="7482" y="14872"/>
                  </a:cubicBezTo>
                  <a:cubicBezTo>
                    <a:pt x="11553" y="14872"/>
                    <a:pt x="14873" y="11552"/>
                    <a:pt x="14873" y="7391"/>
                  </a:cubicBezTo>
                  <a:cubicBezTo>
                    <a:pt x="14873" y="3320"/>
                    <a:pt x="11553" y="0"/>
                    <a:pt x="7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63"/>
            <p:cNvSpPr/>
            <p:nvPr/>
          </p:nvSpPr>
          <p:spPr>
            <a:xfrm>
              <a:off x="1241606" y="4523633"/>
              <a:ext cx="243870" cy="304220"/>
            </a:xfrm>
            <a:custGeom>
              <a:avLst/>
              <a:gdLst/>
              <a:ahLst/>
              <a:cxnLst/>
              <a:rect l="l" t="t" r="r" b="b"/>
              <a:pathLst>
                <a:path w="9961" h="12426" extrusionOk="0">
                  <a:moveTo>
                    <a:pt x="3448" y="0"/>
                  </a:moveTo>
                  <a:cubicBezTo>
                    <a:pt x="3222" y="0"/>
                    <a:pt x="3030" y="176"/>
                    <a:pt x="2956" y="396"/>
                  </a:cubicBezTo>
                  <a:lnTo>
                    <a:pt x="2661" y="1442"/>
                  </a:lnTo>
                  <a:lnTo>
                    <a:pt x="2274" y="783"/>
                  </a:lnTo>
                  <a:cubicBezTo>
                    <a:pt x="2162" y="600"/>
                    <a:pt x="2015" y="530"/>
                    <a:pt x="1849" y="530"/>
                  </a:cubicBezTo>
                  <a:cubicBezTo>
                    <a:pt x="1747" y="530"/>
                    <a:pt x="1637" y="557"/>
                    <a:pt x="1524" y="601"/>
                  </a:cubicBezTo>
                  <a:cubicBezTo>
                    <a:pt x="1342" y="783"/>
                    <a:pt x="1251" y="1056"/>
                    <a:pt x="1433" y="1351"/>
                  </a:cubicBezTo>
                  <a:lnTo>
                    <a:pt x="1819" y="2011"/>
                  </a:lnTo>
                  <a:lnTo>
                    <a:pt x="773" y="1738"/>
                  </a:lnTo>
                  <a:cubicBezTo>
                    <a:pt x="478" y="1738"/>
                    <a:pt x="205" y="1829"/>
                    <a:pt x="114" y="2102"/>
                  </a:cubicBezTo>
                  <a:cubicBezTo>
                    <a:pt x="0" y="2397"/>
                    <a:pt x="205" y="2670"/>
                    <a:pt x="478" y="2761"/>
                  </a:cubicBezTo>
                  <a:lnTo>
                    <a:pt x="2570" y="3239"/>
                  </a:lnTo>
                  <a:lnTo>
                    <a:pt x="6549" y="9697"/>
                  </a:lnTo>
                  <a:lnTo>
                    <a:pt x="6072" y="11766"/>
                  </a:lnTo>
                  <a:cubicBezTo>
                    <a:pt x="5981" y="12062"/>
                    <a:pt x="6163" y="12334"/>
                    <a:pt x="6458" y="12425"/>
                  </a:cubicBezTo>
                  <a:cubicBezTo>
                    <a:pt x="6731" y="12425"/>
                    <a:pt x="7027" y="12334"/>
                    <a:pt x="7118" y="12062"/>
                  </a:cubicBezTo>
                  <a:lnTo>
                    <a:pt x="7300" y="11016"/>
                  </a:lnTo>
                  <a:lnTo>
                    <a:pt x="7777" y="11675"/>
                  </a:lnTo>
                  <a:cubicBezTo>
                    <a:pt x="7834" y="11788"/>
                    <a:pt x="8005" y="11875"/>
                    <a:pt x="8170" y="11875"/>
                  </a:cubicBezTo>
                  <a:cubicBezTo>
                    <a:pt x="8270" y="11875"/>
                    <a:pt x="8368" y="11843"/>
                    <a:pt x="8437" y="11766"/>
                  </a:cubicBezTo>
                  <a:cubicBezTo>
                    <a:pt x="8732" y="11675"/>
                    <a:pt x="8823" y="11288"/>
                    <a:pt x="8641" y="11107"/>
                  </a:cubicBezTo>
                  <a:lnTo>
                    <a:pt x="8255" y="10447"/>
                  </a:lnTo>
                  <a:lnTo>
                    <a:pt x="9301" y="10629"/>
                  </a:lnTo>
                  <a:cubicBezTo>
                    <a:pt x="9349" y="10645"/>
                    <a:pt x="9398" y="10653"/>
                    <a:pt x="9446" y="10653"/>
                  </a:cubicBezTo>
                  <a:cubicBezTo>
                    <a:pt x="9669" y="10653"/>
                    <a:pt x="9869" y="10490"/>
                    <a:pt x="9869" y="10265"/>
                  </a:cubicBezTo>
                  <a:cubicBezTo>
                    <a:pt x="9960" y="9970"/>
                    <a:pt x="9778" y="9697"/>
                    <a:pt x="9483" y="9583"/>
                  </a:cubicBezTo>
                  <a:lnTo>
                    <a:pt x="7391" y="9128"/>
                  </a:lnTo>
                  <a:lnTo>
                    <a:pt x="3525" y="2670"/>
                  </a:lnTo>
                  <a:lnTo>
                    <a:pt x="3980" y="692"/>
                  </a:lnTo>
                  <a:cubicBezTo>
                    <a:pt x="4093" y="396"/>
                    <a:pt x="3889" y="123"/>
                    <a:pt x="3616" y="32"/>
                  </a:cubicBezTo>
                  <a:cubicBezTo>
                    <a:pt x="3559" y="10"/>
                    <a:pt x="3502" y="0"/>
                    <a:pt x="3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9" name="Google Shape;10879;p63"/>
            <p:cNvSpPr/>
            <p:nvPr/>
          </p:nvSpPr>
          <p:spPr>
            <a:xfrm>
              <a:off x="1202630" y="4618087"/>
              <a:ext cx="322361" cy="115851"/>
            </a:xfrm>
            <a:custGeom>
              <a:avLst/>
              <a:gdLst/>
              <a:ahLst/>
              <a:cxnLst/>
              <a:rect l="l" t="t" r="r" b="b"/>
              <a:pathLst>
                <a:path w="13167" h="4732" extrusionOk="0">
                  <a:moveTo>
                    <a:pt x="12178" y="0"/>
                  </a:moveTo>
                  <a:cubicBezTo>
                    <a:pt x="12047" y="0"/>
                    <a:pt x="11928" y="51"/>
                    <a:pt x="11825" y="154"/>
                  </a:cubicBezTo>
                  <a:lnTo>
                    <a:pt x="10324" y="1745"/>
                  </a:lnTo>
                  <a:lnTo>
                    <a:pt x="2843" y="1950"/>
                  </a:lnTo>
                  <a:lnTo>
                    <a:pt x="1228" y="427"/>
                  </a:lnTo>
                  <a:cubicBezTo>
                    <a:pt x="1136" y="345"/>
                    <a:pt x="1031" y="300"/>
                    <a:pt x="926" y="300"/>
                  </a:cubicBezTo>
                  <a:cubicBezTo>
                    <a:pt x="797" y="300"/>
                    <a:pt x="669" y="367"/>
                    <a:pt x="569" y="518"/>
                  </a:cubicBezTo>
                  <a:cubicBezTo>
                    <a:pt x="364" y="722"/>
                    <a:pt x="364" y="995"/>
                    <a:pt x="569" y="1291"/>
                  </a:cubicBezTo>
                  <a:lnTo>
                    <a:pt x="1319" y="1950"/>
                  </a:lnTo>
                  <a:lnTo>
                    <a:pt x="569" y="2041"/>
                  </a:lnTo>
                  <a:cubicBezTo>
                    <a:pt x="273" y="2041"/>
                    <a:pt x="0" y="2223"/>
                    <a:pt x="0" y="2519"/>
                  </a:cubicBezTo>
                  <a:cubicBezTo>
                    <a:pt x="0" y="2792"/>
                    <a:pt x="273" y="3087"/>
                    <a:pt x="569" y="3087"/>
                  </a:cubicBezTo>
                  <a:lnTo>
                    <a:pt x="1319" y="2996"/>
                  </a:lnTo>
                  <a:lnTo>
                    <a:pt x="660" y="3838"/>
                  </a:lnTo>
                  <a:cubicBezTo>
                    <a:pt x="455" y="4019"/>
                    <a:pt x="455" y="4315"/>
                    <a:pt x="660" y="4588"/>
                  </a:cubicBezTo>
                  <a:cubicBezTo>
                    <a:pt x="743" y="4681"/>
                    <a:pt x="867" y="4732"/>
                    <a:pt x="996" y="4732"/>
                  </a:cubicBezTo>
                  <a:cubicBezTo>
                    <a:pt x="1151" y="4732"/>
                    <a:pt x="1311" y="4658"/>
                    <a:pt x="1410" y="4497"/>
                  </a:cubicBezTo>
                  <a:lnTo>
                    <a:pt x="2843" y="2996"/>
                  </a:lnTo>
                  <a:lnTo>
                    <a:pt x="10415" y="2792"/>
                  </a:lnTo>
                  <a:lnTo>
                    <a:pt x="11939" y="4224"/>
                  </a:lnTo>
                  <a:cubicBezTo>
                    <a:pt x="12030" y="4315"/>
                    <a:pt x="12172" y="4361"/>
                    <a:pt x="12314" y="4361"/>
                  </a:cubicBezTo>
                  <a:cubicBezTo>
                    <a:pt x="12456" y="4361"/>
                    <a:pt x="12598" y="4315"/>
                    <a:pt x="12689" y="4224"/>
                  </a:cubicBezTo>
                  <a:cubicBezTo>
                    <a:pt x="12871" y="4019"/>
                    <a:pt x="12871" y="3656"/>
                    <a:pt x="12689" y="3451"/>
                  </a:cubicBezTo>
                  <a:lnTo>
                    <a:pt x="11825" y="2701"/>
                  </a:lnTo>
                  <a:lnTo>
                    <a:pt x="12689" y="2701"/>
                  </a:lnTo>
                  <a:cubicBezTo>
                    <a:pt x="12962" y="2701"/>
                    <a:pt x="13167" y="2428"/>
                    <a:pt x="13167" y="2132"/>
                  </a:cubicBezTo>
                  <a:cubicBezTo>
                    <a:pt x="13167" y="1859"/>
                    <a:pt x="12962" y="1655"/>
                    <a:pt x="12598" y="1655"/>
                  </a:cubicBezTo>
                  <a:lnTo>
                    <a:pt x="11825" y="1655"/>
                  </a:lnTo>
                  <a:lnTo>
                    <a:pt x="12598" y="904"/>
                  </a:lnTo>
                  <a:cubicBezTo>
                    <a:pt x="12780" y="722"/>
                    <a:pt x="12780" y="336"/>
                    <a:pt x="12598" y="154"/>
                  </a:cubicBezTo>
                  <a:cubicBezTo>
                    <a:pt x="12451" y="51"/>
                    <a:pt x="12308" y="0"/>
                    <a:pt x="12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0" name="Google Shape;10880;p63"/>
            <p:cNvSpPr/>
            <p:nvPr/>
          </p:nvSpPr>
          <p:spPr>
            <a:xfrm>
              <a:off x="1258303" y="4518834"/>
              <a:ext cx="213243" cy="312617"/>
            </a:xfrm>
            <a:custGeom>
              <a:avLst/>
              <a:gdLst/>
              <a:ahLst/>
              <a:cxnLst/>
              <a:rect l="l" t="t" r="r" b="b"/>
              <a:pathLst>
                <a:path w="8710" h="12769" extrusionOk="0">
                  <a:moveTo>
                    <a:pt x="4975" y="0"/>
                  </a:moveTo>
                  <a:cubicBezTo>
                    <a:pt x="4924" y="0"/>
                    <a:pt x="4873" y="8"/>
                    <a:pt x="4821" y="24"/>
                  </a:cubicBezTo>
                  <a:cubicBezTo>
                    <a:pt x="4548" y="228"/>
                    <a:pt x="4435" y="501"/>
                    <a:pt x="4548" y="797"/>
                  </a:cubicBezTo>
                  <a:lnTo>
                    <a:pt x="5299" y="2775"/>
                  </a:lnTo>
                  <a:lnTo>
                    <a:pt x="2365" y="9688"/>
                  </a:lnTo>
                  <a:lnTo>
                    <a:pt x="364" y="10461"/>
                  </a:lnTo>
                  <a:cubicBezTo>
                    <a:pt x="91" y="10552"/>
                    <a:pt x="0" y="10825"/>
                    <a:pt x="91" y="11121"/>
                  </a:cubicBezTo>
                  <a:cubicBezTo>
                    <a:pt x="160" y="11325"/>
                    <a:pt x="330" y="11428"/>
                    <a:pt x="536" y="11428"/>
                  </a:cubicBezTo>
                  <a:cubicBezTo>
                    <a:pt x="604" y="11428"/>
                    <a:pt x="677" y="11416"/>
                    <a:pt x="751" y="11393"/>
                  </a:cubicBezTo>
                  <a:lnTo>
                    <a:pt x="1797" y="11030"/>
                  </a:lnTo>
                  <a:lnTo>
                    <a:pt x="1410" y="11780"/>
                  </a:lnTo>
                  <a:cubicBezTo>
                    <a:pt x="1319" y="12053"/>
                    <a:pt x="1410" y="12349"/>
                    <a:pt x="1706" y="12440"/>
                  </a:cubicBezTo>
                  <a:cubicBezTo>
                    <a:pt x="1774" y="12462"/>
                    <a:pt x="1844" y="12474"/>
                    <a:pt x="1913" y="12474"/>
                  </a:cubicBezTo>
                  <a:cubicBezTo>
                    <a:pt x="2120" y="12474"/>
                    <a:pt x="2320" y="12371"/>
                    <a:pt x="2456" y="12167"/>
                  </a:cubicBezTo>
                  <a:lnTo>
                    <a:pt x="2729" y="11484"/>
                  </a:lnTo>
                  <a:lnTo>
                    <a:pt x="3116" y="12440"/>
                  </a:lnTo>
                  <a:cubicBezTo>
                    <a:pt x="3184" y="12662"/>
                    <a:pt x="3369" y="12769"/>
                    <a:pt x="3573" y="12769"/>
                  </a:cubicBezTo>
                  <a:cubicBezTo>
                    <a:pt x="3640" y="12769"/>
                    <a:pt x="3708" y="12758"/>
                    <a:pt x="3775" y="12735"/>
                  </a:cubicBezTo>
                  <a:cubicBezTo>
                    <a:pt x="4071" y="12621"/>
                    <a:pt x="4253" y="12349"/>
                    <a:pt x="4071" y="12053"/>
                  </a:cubicBezTo>
                  <a:lnTo>
                    <a:pt x="3298" y="10075"/>
                  </a:lnTo>
                  <a:lnTo>
                    <a:pt x="6345" y="3162"/>
                  </a:lnTo>
                  <a:lnTo>
                    <a:pt x="8323" y="2389"/>
                  </a:lnTo>
                  <a:cubicBezTo>
                    <a:pt x="8528" y="2298"/>
                    <a:pt x="8710" y="1934"/>
                    <a:pt x="8619" y="1638"/>
                  </a:cubicBezTo>
                  <a:cubicBezTo>
                    <a:pt x="8546" y="1493"/>
                    <a:pt x="8284" y="1332"/>
                    <a:pt x="8031" y="1332"/>
                  </a:cubicBezTo>
                  <a:cubicBezTo>
                    <a:pt x="7968" y="1332"/>
                    <a:pt x="7905" y="1342"/>
                    <a:pt x="7846" y="1365"/>
                  </a:cubicBezTo>
                  <a:lnTo>
                    <a:pt x="6913" y="1820"/>
                  </a:lnTo>
                  <a:lnTo>
                    <a:pt x="6913" y="1820"/>
                  </a:lnTo>
                  <a:lnTo>
                    <a:pt x="7186" y="1070"/>
                  </a:lnTo>
                  <a:cubicBezTo>
                    <a:pt x="7277" y="797"/>
                    <a:pt x="7186" y="501"/>
                    <a:pt x="6913" y="410"/>
                  </a:cubicBezTo>
                  <a:cubicBezTo>
                    <a:pt x="6853" y="357"/>
                    <a:pt x="6780" y="335"/>
                    <a:pt x="6703" y="335"/>
                  </a:cubicBezTo>
                  <a:cubicBezTo>
                    <a:pt x="6519" y="335"/>
                    <a:pt x="6318" y="463"/>
                    <a:pt x="6254" y="592"/>
                  </a:cubicBezTo>
                  <a:lnTo>
                    <a:pt x="5958" y="1365"/>
                  </a:lnTo>
                  <a:lnTo>
                    <a:pt x="5572" y="410"/>
                  </a:lnTo>
                  <a:cubicBezTo>
                    <a:pt x="5422" y="166"/>
                    <a:pt x="5210" y="0"/>
                    <a:pt x="49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1" name="Google Shape;10881;p63"/>
            <p:cNvSpPr/>
            <p:nvPr/>
          </p:nvSpPr>
          <p:spPr>
            <a:xfrm>
              <a:off x="1276665" y="4599064"/>
              <a:ext cx="173728" cy="152991"/>
            </a:xfrm>
            <a:custGeom>
              <a:avLst/>
              <a:gdLst/>
              <a:ahLst/>
              <a:cxnLst/>
              <a:rect l="l" t="t" r="r" b="b"/>
              <a:pathLst>
                <a:path w="7096" h="6249" extrusionOk="0">
                  <a:moveTo>
                    <a:pt x="3589" y="1097"/>
                  </a:moveTo>
                  <a:cubicBezTo>
                    <a:pt x="4267" y="1097"/>
                    <a:pt x="4926" y="1440"/>
                    <a:pt x="5299" y="2068"/>
                  </a:cubicBezTo>
                  <a:cubicBezTo>
                    <a:pt x="5868" y="3000"/>
                    <a:pt x="5595" y="4228"/>
                    <a:pt x="4640" y="4796"/>
                  </a:cubicBezTo>
                  <a:cubicBezTo>
                    <a:pt x="4306" y="4995"/>
                    <a:pt x="3939" y="5091"/>
                    <a:pt x="3579" y="5091"/>
                  </a:cubicBezTo>
                  <a:cubicBezTo>
                    <a:pt x="2907" y="5091"/>
                    <a:pt x="2258" y="4758"/>
                    <a:pt x="1888" y="4137"/>
                  </a:cubicBezTo>
                  <a:cubicBezTo>
                    <a:pt x="1320" y="3205"/>
                    <a:pt x="1615" y="2068"/>
                    <a:pt x="2548" y="1385"/>
                  </a:cubicBezTo>
                  <a:cubicBezTo>
                    <a:pt x="2875" y="1191"/>
                    <a:pt x="3235" y="1097"/>
                    <a:pt x="3589" y="1097"/>
                  </a:cubicBezTo>
                  <a:close/>
                  <a:moveTo>
                    <a:pt x="3571" y="1"/>
                  </a:moveTo>
                  <a:cubicBezTo>
                    <a:pt x="3003" y="1"/>
                    <a:pt x="2423" y="150"/>
                    <a:pt x="1888" y="453"/>
                  </a:cubicBezTo>
                  <a:cubicBezTo>
                    <a:pt x="478" y="1385"/>
                    <a:pt x="1" y="3296"/>
                    <a:pt x="956" y="4796"/>
                  </a:cubicBezTo>
                  <a:cubicBezTo>
                    <a:pt x="1499" y="5722"/>
                    <a:pt x="2526" y="6248"/>
                    <a:pt x="3565" y="6248"/>
                  </a:cubicBezTo>
                  <a:cubicBezTo>
                    <a:pt x="4135" y="6248"/>
                    <a:pt x="4709" y="6090"/>
                    <a:pt x="5208" y="5752"/>
                  </a:cubicBezTo>
                  <a:cubicBezTo>
                    <a:pt x="6732" y="4910"/>
                    <a:pt x="7096" y="2909"/>
                    <a:pt x="6254" y="1499"/>
                  </a:cubicBezTo>
                  <a:cubicBezTo>
                    <a:pt x="5635" y="510"/>
                    <a:pt x="4622"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2" name="Google Shape;10882;p63"/>
            <p:cNvSpPr/>
            <p:nvPr/>
          </p:nvSpPr>
          <p:spPr>
            <a:xfrm>
              <a:off x="1183705" y="4498808"/>
              <a:ext cx="361900" cy="364128"/>
            </a:xfrm>
            <a:custGeom>
              <a:avLst/>
              <a:gdLst/>
              <a:ahLst/>
              <a:cxnLst/>
              <a:rect l="l" t="t" r="r" b="b"/>
              <a:pathLst>
                <a:path w="14782" h="14873" extrusionOk="0">
                  <a:moveTo>
                    <a:pt x="7391" y="1410"/>
                  </a:moveTo>
                  <a:cubicBezTo>
                    <a:pt x="10711" y="1410"/>
                    <a:pt x="13371" y="4071"/>
                    <a:pt x="13371" y="7391"/>
                  </a:cubicBezTo>
                  <a:cubicBezTo>
                    <a:pt x="13371" y="10711"/>
                    <a:pt x="10711" y="13439"/>
                    <a:pt x="7391" y="13439"/>
                  </a:cubicBezTo>
                  <a:cubicBezTo>
                    <a:pt x="4071" y="13439"/>
                    <a:pt x="1342" y="10711"/>
                    <a:pt x="1342" y="7391"/>
                  </a:cubicBezTo>
                  <a:cubicBezTo>
                    <a:pt x="1342" y="4071"/>
                    <a:pt x="4071" y="1410"/>
                    <a:pt x="7391" y="1410"/>
                  </a:cubicBezTo>
                  <a:close/>
                  <a:moveTo>
                    <a:pt x="7391" y="0"/>
                  </a:moveTo>
                  <a:cubicBezTo>
                    <a:pt x="3320" y="0"/>
                    <a:pt x="0" y="3320"/>
                    <a:pt x="0" y="7391"/>
                  </a:cubicBezTo>
                  <a:cubicBezTo>
                    <a:pt x="0" y="11552"/>
                    <a:pt x="3320" y="14872"/>
                    <a:pt x="7391" y="14872"/>
                  </a:cubicBezTo>
                  <a:cubicBezTo>
                    <a:pt x="11461" y="14872"/>
                    <a:pt x="14781" y="11552"/>
                    <a:pt x="14781" y="7391"/>
                  </a:cubicBezTo>
                  <a:cubicBezTo>
                    <a:pt x="14781" y="3320"/>
                    <a:pt x="11461" y="0"/>
                    <a:pt x="7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63"/>
            <p:cNvSpPr/>
            <p:nvPr/>
          </p:nvSpPr>
          <p:spPr>
            <a:xfrm>
              <a:off x="3241385" y="3842408"/>
              <a:ext cx="1878983" cy="665336"/>
            </a:xfrm>
            <a:custGeom>
              <a:avLst/>
              <a:gdLst/>
              <a:ahLst/>
              <a:cxnLst/>
              <a:rect l="l" t="t" r="r" b="b"/>
              <a:pathLst>
                <a:path w="76748" h="27176" extrusionOk="0">
                  <a:moveTo>
                    <a:pt x="0" y="1"/>
                  </a:moveTo>
                  <a:lnTo>
                    <a:pt x="0" y="27175"/>
                  </a:lnTo>
                  <a:lnTo>
                    <a:pt x="76747" y="27175"/>
                  </a:lnTo>
                  <a:lnTo>
                    <a:pt x="767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4" name="Google Shape;10884;p63"/>
            <p:cNvSpPr/>
            <p:nvPr/>
          </p:nvSpPr>
          <p:spPr>
            <a:xfrm>
              <a:off x="3181256" y="3475537"/>
              <a:ext cx="1340613" cy="160360"/>
            </a:xfrm>
            <a:custGeom>
              <a:avLst/>
              <a:gdLst/>
              <a:ahLst/>
              <a:cxnLst/>
              <a:rect l="l" t="t" r="r" b="b"/>
              <a:pathLst>
                <a:path w="54758" h="6550" extrusionOk="0">
                  <a:moveTo>
                    <a:pt x="0" y="0"/>
                  </a:moveTo>
                  <a:lnTo>
                    <a:pt x="0" y="6549"/>
                  </a:lnTo>
                  <a:lnTo>
                    <a:pt x="54758" y="6549"/>
                  </a:lnTo>
                  <a:lnTo>
                    <a:pt x="54758"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5" name="Google Shape;10885;p63"/>
            <p:cNvSpPr/>
            <p:nvPr/>
          </p:nvSpPr>
          <p:spPr>
            <a:xfrm>
              <a:off x="3320439" y="3619715"/>
              <a:ext cx="71832" cy="888029"/>
            </a:xfrm>
            <a:custGeom>
              <a:avLst/>
              <a:gdLst/>
              <a:ahLst/>
              <a:cxnLst/>
              <a:rect l="l" t="t" r="r" b="b"/>
              <a:pathLst>
                <a:path w="2934" h="36272" extrusionOk="0">
                  <a:moveTo>
                    <a:pt x="0" y="1"/>
                  </a:moveTo>
                  <a:lnTo>
                    <a:pt x="0" y="36271"/>
                  </a:lnTo>
                  <a:lnTo>
                    <a:pt x="2934" y="36271"/>
                  </a:lnTo>
                  <a:lnTo>
                    <a:pt x="2934"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6" name="Google Shape;10886;p63"/>
            <p:cNvSpPr/>
            <p:nvPr/>
          </p:nvSpPr>
          <p:spPr>
            <a:xfrm>
              <a:off x="3696221" y="3619715"/>
              <a:ext cx="71856" cy="888029"/>
            </a:xfrm>
            <a:custGeom>
              <a:avLst/>
              <a:gdLst/>
              <a:ahLst/>
              <a:cxnLst/>
              <a:rect l="l" t="t" r="r" b="b"/>
              <a:pathLst>
                <a:path w="2935" h="36272" extrusionOk="0">
                  <a:moveTo>
                    <a:pt x="1" y="1"/>
                  </a:moveTo>
                  <a:lnTo>
                    <a:pt x="1" y="36271"/>
                  </a:lnTo>
                  <a:lnTo>
                    <a:pt x="2934" y="36271"/>
                  </a:lnTo>
                  <a:lnTo>
                    <a:pt x="2934" y="1"/>
                  </a:lnTo>
                  <a:close/>
                </a:path>
              </a:pathLst>
            </a:custGeom>
            <a:solidFill>
              <a:srgbClr val="91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7" name="Google Shape;10887;p63"/>
            <p:cNvSpPr/>
            <p:nvPr/>
          </p:nvSpPr>
          <p:spPr>
            <a:xfrm>
              <a:off x="4067009" y="3610264"/>
              <a:ext cx="72395" cy="890796"/>
            </a:xfrm>
            <a:custGeom>
              <a:avLst/>
              <a:gdLst/>
              <a:ahLst/>
              <a:cxnLst/>
              <a:rect l="l" t="t" r="r" b="b"/>
              <a:pathLst>
                <a:path w="2957" h="36385" extrusionOk="0">
                  <a:moveTo>
                    <a:pt x="0" y="0"/>
                  </a:moveTo>
                  <a:lnTo>
                    <a:pt x="0" y="36384"/>
                  </a:lnTo>
                  <a:lnTo>
                    <a:pt x="2957" y="36384"/>
                  </a:lnTo>
                  <a:lnTo>
                    <a:pt x="2957"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8" name="Google Shape;10888;p63"/>
            <p:cNvSpPr/>
            <p:nvPr/>
          </p:nvSpPr>
          <p:spPr>
            <a:xfrm>
              <a:off x="3273653" y="3888630"/>
              <a:ext cx="1357334" cy="561212"/>
            </a:xfrm>
            <a:custGeom>
              <a:avLst/>
              <a:gdLst/>
              <a:ahLst/>
              <a:cxnLst/>
              <a:rect l="l" t="t" r="r" b="b"/>
              <a:pathLst>
                <a:path w="55441" h="22923" extrusionOk="0">
                  <a:moveTo>
                    <a:pt x="1" y="0"/>
                  </a:moveTo>
                  <a:lnTo>
                    <a:pt x="1" y="22922"/>
                  </a:lnTo>
                  <a:lnTo>
                    <a:pt x="55441" y="22922"/>
                  </a:lnTo>
                  <a:lnTo>
                    <a:pt x="55441" y="0"/>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9" name="Google Shape;10889;p63"/>
            <p:cNvSpPr/>
            <p:nvPr/>
          </p:nvSpPr>
          <p:spPr>
            <a:xfrm>
              <a:off x="3324895" y="3939848"/>
              <a:ext cx="1215360" cy="459316"/>
            </a:xfrm>
            <a:custGeom>
              <a:avLst/>
              <a:gdLst/>
              <a:ahLst/>
              <a:cxnLst/>
              <a:rect l="l" t="t" r="r" b="b"/>
              <a:pathLst>
                <a:path w="49642" h="18761" extrusionOk="0">
                  <a:moveTo>
                    <a:pt x="0" y="0"/>
                  </a:moveTo>
                  <a:lnTo>
                    <a:pt x="0" y="18761"/>
                  </a:lnTo>
                  <a:lnTo>
                    <a:pt x="49641" y="18761"/>
                  </a:lnTo>
                  <a:lnTo>
                    <a:pt x="496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0" name="Google Shape;10890;p63"/>
            <p:cNvSpPr/>
            <p:nvPr/>
          </p:nvSpPr>
          <p:spPr>
            <a:xfrm>
              <a:off x="4640438" y="3315740"/>
              <a:ext cx="243307" cy="535604"/>
            </a:xfrm>
            <a:custGeom>
              <a:avLst/>
              <a:gdLst/>
              <a:ahLst/>
              <a:cxnLst/>
              <a:rect l="l" t="t" r="r" b="b"/>
              <a:pathLst>
                <a:path w="9938" h="21877" extrusionOk="0">
                  <a:moveTo>
                    <a:pt x="1" y="1"/>
                  </a:moveTo>
                  <a:lnTo>
                    <a:pt x="1" y="21877"/>
                  </a:lnTo>
                  <a:lnTo>
                    <a:pt x="9938" y="21877"/>
                  </a:lnTo>
                  <a:lnTo>
                    <a:pt x="9938"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1" name="Google Shape;10891;p63"/>
            <p:cNvSpPr/>
            <p:nvPr/>
          </p:nvSpPr>
          <p:spPr>
            <a:xfrm>
              <a:off x="3241385" y="4041720"/>
              <a:ext cx="1482587" cy="93009"/>
            </a:xfrm>
            <a:custGeom>
              <a:avLst/>
              <a:gdLst/>
              <a:ahLst/>
              <a:cxnLst/>
              <a:rect l="l" t="t" r="r" b="b"/>
              <a:pathLst>
                <a:path w="60557" h="3799" extrusionOk="0">
                  <a:moveTo>
                    <a:pt x="0" y="1"/>
                  </a:moveTo>
                  <a:lnTo>
                    <a:pt x="0" y="3798"/>
                  </a:lnTo>
                  <a:lnTo>
                    <a:pt x="60557" y="3798"/>
                  </a:lnTo>
                  <a:lnTo>
                    <a:pt x="60557"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2" name="Google Shape;10892;p63"/>
            <p:cNvSpPr/>
            <p:nvPr/>
          </p:nvSpPr>
          <p:spPr>
            <a:xfrm>
              <a:off x="3241385" y="4238804"/>
              <a:ext cx="1591142" cy="101921"/>
            </a:xfrm>
            <a:custGeom>
              <a:avLst/>
              <a:gdLst/>
              <a:ahLst/>
              <a:cxnLst/>
              <a:rect l="l" t="t" r="r" b="b"/>
              <a:pathLst>
                <a:path w="64991" h="4163" extrusionOk="0">
                  <a:moveTo>
                    <a:pt x="0" y="1"/>
                  </a:moveTo>
                  <a:lnTo>
                    <a:pt x="0" y="4162"/>
                  </a:lnTo>
                  <a:lnTo>
                    <a:pt x="64991" y="4162"/>
                  </a:lnTo>
                  <a:lnTo>
                    <a:pt x="64991"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3" name="Google Shape;10893;p63"/>
            <p:cNvSpPr/>
            <p:nvPr/>
          </p:nvSpPr>
          <p:spPr>
            <a:xfrm>
              <a:off x="3060435" y="3403706"/>
              <a:ext cx="1507657" cy="113599"/>
            </a:xfrm>
            <a:custGeom>
              <a:avLst/>
              <a:gdLst/>
              <a:ahLst/>
              <a:cxnLst/>
              <a:rect l="l" t="t" r="r" b="b"/>
              <a:pathLst>
                <a:path w="61581" h="4640" extrusionOk="0">
                  <a:moveTo>
                    <a:pt x="2275" y="1"/>
                  </a:moveTo>
                  <a:cubicBezTo>
                    <a:pt x="1047" y="1"/>
                    <a:pt x="1" y="1047"/>
                    <a:pt x="1" y="2366"/>
                  </a:cubicBezTo>
                  <a:cubicBezTo>
                    <a:pt x="1" y="3594"/>
                    <a:pt x="1047" y="4640"/>
                    <a:pt x="2275" y="4640"/>
                  </a:cubicBezTo>
                  <a:lnTo>
                    <a:pt x="59215" y="4640"/>
                  </a:lnTo>
                  <a:cubicBezTo>
                    <a:pt x="60557" y="4640"/>
                    <a:pt x="61580" y="3594"/>
                    <a:pt x="61580" y="2366"/>
                  </a:cubicBezTo>
                  <a:cubicBezTo>
                    <a:pt x="61580" y="1047"/>
                    <a:pt x="60557" y="1"/>
                    <a:pt x="59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4" name="Google Shape;10894;p63"/>
            <p:cNvSpPr/>
            <p:nvPr/>
          </p:nvSpPr>
          <p:spPr>
            <a:xfrm>
              <a:off x="3406177" y="4115436"/>
              <a:ext cx="531123" cy="666536"/>
            </a:xfrm>
            <a:custGeom>
              <a:avLst/>
              <a:gdLst/>
              <a:ahLst/>
              <a:cxnLst/>
              <a:rect l="l" t="t" r="r" b="b"/>
              <a:pathLst>
                <a:path w="21694" h="27225" extrusionOk="0">
                  <a:moveTo>
                    <a:pt x="7577" y="1"/>
                  </a:moveTo>
                  <a:cubicBezTo>
                    <a:pt x="6971" y="1"/>
                    <a:pt x="6427" y="366"/>
                    <a:pt x="6345" y="878"/>
                  </a:cubicBezTo>
                  <a:lnTo>
                    <a:pt x="5776" y="3243"/>
                  </a:lnTo>
                  <a:lnTo>
                    <a:pt x="4935" y="1720"/>
                  </a:lnTo>
                  <a:cubicBezTo>
                    <a:pt x="4690" y="1360"/>
                    <a:pt x="4335" y="1191"/>
                    <a:pt x="3964" y="1191"/>
                  </a:cubicBezTo>
                  <a:cubicBezTo>
                    <a:pt x="3749" y="1191"/>
                    <a:pt x="3529" y="1247"/>
                    <a:pt x="3320" y="1356"/>
                  </a:cubicBezTo>
                  <a:cubicBezTo>
                    <a:pt x="2752" y="1720"/>
                    <a:pt x="2547" y="2379"/>
                    <a:pt x="2934" y="2948"/>
                  </a:cubicBezTo>
                  <a:lnTo>
                    <a:pt x="3798" y="4380"/>
                  </a:lnTo>
                  <a:lnTo>
                    <a:pt x="1524" y="3903"/>
                  </a:lnTo>
                  <a:cubicBezTo>
                    <a:pt x="1425" y="3871"/>
                    <a:pt x="1324" y="3856"/>
                    <a:pt x="1222" y="3856"/>
                  </a:cubicBezTo>
                  <a:cubicBezTo>
                    <a:pt x="737" y="3856"/>
                    <a:pt x="257" y="4203"/>
                    <a:pt x="182" y="4767"/>
                  </a:cubicBezTo>
                  <a:cubicBezTo>
                    <a:pt x="0" y="5335"/>
                    <a:pt x="387" y="5995"/>
                    <a:pt x="1046" y="6086"/>
                  </a:cubicBezTo>
                  <a:lnTo>
                    <a:pt x="5503" y="7223"/>
                  </a:lnTo>
                  <a:lnTo>
                    <a:pt x="14213" y="21253"/>
                  </a:lnTo>
                  <a:lnTo>
                    <a:pt x="13167" y="25801"/>
                  </a:lnTo>
                  <a:cubicBezTo>
                    <a:pt x="12985" y="26461"/>
                    <a:pt x="13348" y="27029"/>
                    <a:pt x="14031" y="27211"/>
                  </a:cubicBezTo>
                  <a:cubicBezTo>
                    <a:pt x="14089" y="27220"/>
                    <a:pt x="14149" y="27225"/>
                    <a:pt x="14208" y="27225"/>
                  </a:cubicBezTo>
                  <a:cubicBezTo>
                    <a:pt x="14729" y="27225"/>
                    <a:pt x="15268" y="26880"/>
                    <a:pt x="15350" y="26370"/>
                  </a:cubicBezTo>
                  <a:lnTo>
                    <a:pt x="15918" y="24096"/>
                  </a:lnTo>
                  <a:lnTo>
                    <a:pt x="16873" y="25506"/>
                  </a:lnTo>
                  <a:cubicBezTo>
                    <a:pt x="17050" y="25874"/>
                    <a:pt x="17428" y="26080"/>
                    <a:pt x="17802" y="26080"/>
                  </a:cubicBezTo>
                  <a:cubicBezTo>
                    <a:pt x="18005" y="26080"/>
                    <a:pt x="18206" y="26020"/>
                    <a:pt x="18374" y="25892"/>
                  </a:cubicBezTo>
                  <a:cubicBezTo>
                    <a:pt x="18942" y="25506"/>
                    <a:pt x="19147" y="24846"/>
                    <a:pt x="18761" y="24278"/>
                  </a:cubicBezTo>
                  <a:lnTo>
                    <a:pt x="17896" y="22845"/>
                  </a:lnTo>
                  <a:lnTo>
                    <a:pt x="20170" y="23323"/>
                  </a:lnTo>
                  <a:cubicBezTo>
                    <a:pt x="20274" y="23360"/>
                    <a:pt x="20381" y="23377"/>
                    <a:pt x="20488" y="23377"/>
                  </a:cubicBezTo>
                  <a:cubicBezTo>
                    <a:pt x="20971" y="23377"/>
                    <a:pt x="21454" y="23021"/>
                    <a:pt x="21603" y="22481"/>
                  </a:cubicBezTo>
                  <a:cubicBezTo>
                    <a:pt x="21694" y="21913"/>
                    <a:pt x="21307" y="21253"/>
                    <a:pt x="20648" y="21139"/>
                  </a:cubicBezTo>
                  <a:lnTo>
                    <a:pt x="16191" y="20003"/>
                  </a:lnTo>
                  <a:lnTo>
                    <a:pt x="7482" y="5995"/>
                  </a:lnTo>
                  <a:lnTo>
                    <a:pt x="8619" y="1447"/>
                  </a:lnTo>
                  <a:cubicBezTo>
                    <a:pt x="8709" y="878"/>
                    <a:pt x="8346" y="219"/>
                    <a:pt x="7777" y="14"/>
                  </a:cubicBezTo>
                  <a:cubicBezTo>
                    <a:pt x="7710" y="5"/>
                    <a:pt x="7643" y="1"/>
                    <a:pt x="75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5" name="Google Shape;10895;p63"/>
            <p:cNvSpPr/>
            <p:nvPr/>
          </p:nvSpPr>
          <p:spPr>
            <a:xfrm>
              <a:off x="3318212" y="4323023"/>
              <a:ext cx="707055" cy="251509"/>
            </a:xfrm>
            <a:custGeom>
              <a:avLst/>
              <a:gdLst/>
              <a:ahLst/>
              <a:cxnLst/>
              <a:rect l="l" t="t" r="r" b="b"/>
              <a:pathLst>
                <a:path w="28880" h="10273" extrusionOk="0">
                  <a:moveTo>
                    <a:pt x="26663" y="0"/>
                  </a:moveTo>
                  <a:cubicBezTo>
                    <a:pt x="26379" y="0"/>
                    <a:pt x="26094" y="119"/>
                    <a:pt x="25855" y="358"/>
                  </a:cubicBezTo>
                  <a:lnTo>
                    <a:pt x="22626" y="3769"/>
                  </a:lnTo>
                  <a:lnTo>
                    <a:pt x="6140" y="4247"/>
                  </a:lnTo>
                  <a:lnTo>
                    <a:pt x="2729" y="1018"/>
                  </a:lnTo>
                  <a:cubicBezTo>
                    <a:pt x="2514" y="835"/>
                    <a:pt x="2247" y="738"/>
                    <a:pt x="1978" y="738"/>
                  </a:cubicBezTo>
                  <a:cubicBezTo>
                    <a:pt x="1679" y="738"/>
                    <a:pt x="1377" y="857"/>
                    <a:pt x="1137" y="1109"/>
                  </a:cubicBezTo>
                  <a:cubicBezTo>
                    <a:pt x="751" y="1495"/>
                    <a:pt x="751" y="2246"/>
                    <a:pt x="1228" y="2723"/>
                  </a:cubicBezTo>
                  <a:lnTo>
                    <a:pt x="2934" y="4338"/>
                  </a:lnTo>
                  <a:lnTo>
                    <a:pt x="1137" y="4338"/>
                  </a:lnTo>
                  <a:cubicBezTo>
                    <a:pt x="569" y="4429"/>
                    <a:pt x="0" y="4906"/>
                    <a:pt x="91" y="5566"/>
                  </a:cubicBezTo>
                  <a:cubicBezTo>
                    <a:pt x="91" y="6225"/>
                    <a:pt x="569" y="6703"/>
                    <a:pt x="1228" y="6703"/>
                  </a:cubicBezTo>
                  <a:lnTo>
                    <a:pt x="2934" y="6612"/>
                  </a:lnTo>
                  <a:lnTo>
                    <a:pt x="1319" y="8317"/>
                  </a:lnTo>
                  <a:cubicBezTo>
                    <a:pt x="933" y="8795"/>
                    <a:pt x="933" y="9545"/>
                    <a:pt x="1410" y="9932"/>
                  </a:cubicBezTo>
                  <a:cubicBezTo>
                    <a:pt x="1649" y="10159"/>
                    <a:pt x="1933" y="10273"/>
                    <a:pt x="2217" y="10273"/>
                  </a:cubicBezTo>
                  <a:cubicBezTo>
                    <a:pt x="2502" y="10273"/>
                    <a:pt x="2786" y="10159"/>
                    <a:pt x="3025" y="9932"/>
                  </a:cubicBezTo>
                  <a:lnTo>
                    <a:pt x="6254" y="6521"/>
                  </a:lnTo>
                  <a:lnTo>
                    <a:pt x="22740" y="6043"/>
                  </a:lnTo>
                  <a:lnTo>
                    <a:pt x="26151" y="9250"/>
                  </a:lnTo>
                  <a:cubicBezTo>
                    <a:pt x="26367" y="9476"/>
                    <a:pt x="26633" y="9574"/>
                    <a:pt x="26903" y="9574"/>
                  </a:cubicBezTo>
                  <a:cubicBezTo>
                    <a:pt x="27201" y="9574"/>
                    <a:pt x="27504" y="9453"/>
                    <a:pt x="27743" y="9250"/>
                  </a:cubicBezTo>
                  <a:cubicBezTo>
                    <a:pt x="28220" y="8795"/>
                    <a:pt x="28129" y="8022"/>
                    <a:pt x="27743" y="7544"/>
                  </a:cubicBezTo>
                  <a:lnTo>
                    <a:pt x="25946" y="5952"/>
                  </a:lnTo>
                  <a:lnTo>
                    <a:pt x="27743" y="5952"/>
                  </a:lnTo>
                  <a:cubicBezTo>
                    <a:pt x="28311" y="5952"/>
                    <a:pt x="28880" y="5384"/>
                    <a:pt x="28880" y="4702"/>
                  </a:cubicBezTo>
                  <a:cubicBezTo>
                    <a:pt x="28789" y="4133"/>
                    <a:pt x="28311" y="3565"/>
                    <a:pt x="27652" y="3565"/>
                  </a:cubicBezTo>
                  <a:lnTo>
                    <a:pt x="25946" y="3678"/>
                  </a:lnTo>
                  <a:lnTo>
                    <a:pt x="27561" y="1973"/>
                  </a:lnTo>
                  <a:cubicBezTo>
                    <a:pt x="27948" y="1495"/>
                    <a:pt x="27948" y="722"/>
                    <a:pt x="27470" y="358"/>
                  </a:cubicBezTo>
                  <a:cubicBezTo>
                    <a:pt x="27231" y="119"/>
                    <a:pt x="26947" y="0"/>
                    <a:pt x="26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6" name="Google Shape;10896;p63"/>
            <p:cNvSpPr/>
            <p:nvPr/>
          </p:nvSpPr>
          <p:spPr>
            <a:xfrm>
              <a:off x="3438470" y="4107504"/>
              <a:ext cx="466563" cy="682695"/>
            </a:xfrm>
            <a:custGeom>
              <a:avLst/>
              <a:gdLst/>
              <a:ahLst/>
              <a:cxnLst/>
              <a:rect l="l" t="t" r="r" b="b"/>
              <a:pathLst>
                <a:path w="19057" h="27885" extrusionOk="0">
                  <a:moveTo>
                    <a:pt x="11084" y="0"/>
                  </a:moveTo>
                  <a:cubicBezTo>
                    <a:pt x="10959" y="0"/>
                    <a:pt x="10833" y="21"/>
                    <a:pt x="10711" y="65"/>
                  </a:cubicBezTo>
                  <a:cubicBezTo>
                    <a:pt x="10051" y="338"/>
                    <a:pt x="9755" y="998"/>
                    <a:pt x="10051" y="1566"/>
                  </a:cubicBezTo>
                  <a:lnTo>
                    <a:pt x="11757" y="5932"/>
                  </a:lnTo>
                  <a:lnTo>
                    <a:pt x="5207" y="21100"/>
                  </a:lnTo>
                  <a:lnTo>
                    <a:pt x="864" y="22805"/>
                  </a:lnTo>
                  <a:cubicBezTo>
                    <a:pt x="296" y="22987"/>
                    <a:pt x="0" y="23647"/>
                    <a:pt x="205" y="24306"/>
                  </a:cubicBezTo>
                  <a:cubicBezTo>
                    <a:pt x="423" y="24761"/>
                    <a:pt x="890" y="25042"/>
                    <a:pt x="1359" y="25042"/>
                  </a:cubicBezTo>
                  <a:cubicBezTo>
                    <a:pt x="1476" y="25042"/>
                    <a:pt x="1592" y="25024"/>
                    <a:pt x="1706" y="24988"/>
                  </a:cubicBezTo>
                  <a:lnTo>
                    <a:pt x="3889" y="24033"/>
                  </a:lnTo>
                  <a:lnTo>
                    <a:pt x="3889" y="24033"/>
                  </a:lnTo>
                  <a:lnTo>
                    <a:pt x="3229" y="25648"/>
                  </a:lnTo>
                  <a:cubicBezTo>
                    <a:pt x="2933" y="26216"/>
                    <a:pt x="3229" y="26876"/>
                    <a:pt x="3798" y="27148"/>
                  </a:cubicBezTo>
                  <a:cubicBezTo>
                    <a:pt x="3951" y="27228"/>
                    <a:pt x="4117" y="27265"/>
                    <a:pt x="4283" y="27265"/>
                  </a:cubicBezTo>
                  <a:cubicBezTo>
                    <a:pt x="4731" y="27265"/>
                    <a:pt x="5172" y="26995"/>
                    <a:pt x="5321" y="26580"/>
                  </a:cubicBezTo>
                  <a:lnTo>
                    <a:pt x="6072" y="24988"/>
                  </a:lnTo>
                  <a:lnTo>
                    <a:pt x="6913" y="27148"/>
                  </a:lnTo>
                  <a:cubicBezTo>
                    <a:pt x="7077" y="27604"/>
                    <a:pt x="7533" y="27884"/>
                    <a:pt x="8000" y="27884"/>
                  </a:cubicBezTo>
                  <a:cubicBezTo>
                    <a:pt x="8116" y="27884"/>
                    <a:pt x="8232" y="27867"/>
                    <a:pt x="8346" y="27831"/>
                  </a:cubicBezTo>
                  <a:cubicBezTo>
                    <a:pt x="9005" y="27535"/>
                    <a:pt x="9301" y="26876"/>
                    <a:pt x="9005" y="26307"/>
                  </a:cubicBezTo>
                  <a:lnTo>
                    <a:pt x="7300" y="21941"/>
                  </a:lnTo>
                  <a:lnTo>
                    <a:pt x="13849" y="6796"/>
                  </a:lnTo>
                  <a:lnTo>
                    <a:pt x="18192" y="5091"/>
                  </a:lnTo>
                  <a:cubicBezTo>
                    <a:pt x="18760" y="4886"/>
                    <a:pt x="19056" y="4227"/>
                    <a:pt x="18851" y="3567"/>
                  </a:cubicBezTo>
                  <a:cubicBezTo>
                    <a:pt x="18652" y="3152"/>
                    <a:pt x="18247" y="2882"/>
                    <a:pt x="17821" y="2882"/>
                  </a:cubicBezTo>
                  <a:cubicBezTo>
                    <a:pt x="17664" y="2882"/>
                    <a:pt x="17504" y="2919"/>
                    <a:pt x="17351" y="2999"/>
                  </a:cubicBezTo>
                  <a:lnTo>
                    <a:pt x="15168" y="3840"/>
                  </a:lnTo>
                  <a:lnTo>
                    <a:pt x="15827" y="2248"/>
                  </a:lnTo>
                  <a:cubicBezTo>
                    <a:pt x="16123" y="1680"/>
                    <a:pt x="15827" y="998"/>
                    <a:pt x="15259" y="725"/>
                  </a:cubicBezTo>
                  <a:cubicBezTo>
                    <a:pt x="15105" y="645"/>
                    <a:pt x="14939" y="608"/>
                    <a:pt x="14773" y="608"/>
                  </a:cubicBezTo>
                  <a:cubicBezTo>
                    <a:pt x="14325" y="608"/>
                    <a:pt x="13884" y="878"/>
                    <a:pt x="13735" y="1293"/>
                  </a:cubicBezTo>
                  <a:lnTo>
                    <a:pt x="13075" y="2908"/>
                  </a:lnTo>
                  <a:lnTo>
                    <a:pt x="12143" y="725"/>
                  </a:lnTo>
                  <a:cubicBezTo>
                    <a:pt x="11982" y="279"/>
                    <a:pt x="11542" y="0"/>
                    <a:pt x="11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7" name="Google Shape;10897;p63"/>
            <p:cNvSpPr/>
            <p:nvPr/>
          </p:nvSpPr>
          <p:spPr>
            <a:xfrm>
              <a:off x="3480212" y="4281232"/>
              <a:ext cx="383053" cy="334945"/>
            </a:xfrm>
            <a:custGeom>
              <a:avLst/>
              <a:gdLst/>
              <a:ahLst/>
              <a:cxnLst/>
              <a:rect l="l" t="t" r="r" b="b"/>
              <a:pathLst>
                <a:path w="15646" h="13681" extrusionOk="0">
                  <a:moveTo>
                    <a:pt x="7774" y="2481"/>
                  </a:moveTo>
                  <a:cubicBezTo>
                    <a:pt x="9252" y="2481"/>
                    <a:pt x="10694" y="3221"/>
                    <a:pt x="11575" y="4521"/>
                  </a:cubicBezTo>
                  <a:cubicBezTo>
                    <a:pt x="12803" y="6613"/>
                    <a:pt x="12144" y="9251"/>
                    <a:pt x="10143" y="10593"/>
                  </a:cubicBezTo>
                  <a:cubicBezTo>
                    <a:pt x="9427" y="11013"/>
                    <a:pt x="8647" y="11212"/>
                    <a:pt x="7877" y="11212"/>
                  </a:cubicBezTo>
                  <a:cubicBezTo>
                    <a:pt x="6397" y="11212"/>
                    <a:pt x="4953" y="10476"/>
                    <a:pt x="4071" y="9160"/>
                  </a:cubicBezTo>
                  <a:cubicBezTo>
                    <a:pt x="2843" y="7091"/>
                    <a:pt x="3502" y="4430"/>
                    <a:pt x="5504" y="3111"/>
                  </a:cubicBezTo>
                  <a:cubicBezTo>
                    <a:pt x="6221" y="2682"/>
                    <a:pt x="7002" y="2481"/>
                    <a:pt x="7774" y="2481"/>
                  </a:cubicBezTo>
                  <a:close/>
                  <a:moveTo>
                    <a:pt x="7815" y="1"/>
                  </a:moveTo>
                  <a:cubicBezTo>
                    <a:pt x="6606" y="1"/>
                    <a:pt x="5383" y="328"/>
                    <a:pt x="4276" y="1019"/>
                  </a:cubicBezTo>
                  <a:cubicBezTo>
                    <a:pt x="1047" y="2998"/>
                    <a:pt x="1" y="7273"/>
                    <a:pt x="2002" y="10388"/>
                  </a:cubicBezTo>
                  <a:cubicBezTo>
                    <a:pt x="3297" y="12502"/>
                    <a:pt x="5577" y="13681"/>
                    <a:pt x="7871" y="13681"/>
                  </a:cubicBezTo>
                  <a:cubicBezTo>
                    <a:pt x="9081" y="13681"/>
                    <a:pt x="10295" y="13353"/>
                    <a:pt x="11370" y="12662"/>
                  </a:cubicBezTo>
                  <a:cubicBezTo>
                    <a:pt x="14600" y="10684"/>
                    <a:pt x="15646" y="6522"/>
                    <a:pt x="13644" y="3293"/>
                  </a:cubicBezTo>
                  <a:cubicBezTo>
                    <a:pt x="12349" y="1179"/>
                    <a:pt x="10108" y="1"/>
                    <a:pt x="78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63"/>
            <p:cNvSpPr/>
            <p:nvPr/>
          </p:nvSpPr>
          <p:spPr>
            <a:xfrm>
              <a:off x="3273653" y="4062334"/>
              <a:ext cx="796171" cy="796146"/>
            </a:xfrm>
            <a:custGeom>
              <a:avLst/>
              <a:gdLst/>
              <a:ahLst/>
              <a:cxnLst/>
              <a:rect l="l" t="t" r="r" b="b"/>
              <a:pathLst>
                <a:path w="32520" h="32519" extrusionOk="0">
                  <a:moveTo>
                    <a:pt x="16306" y="3047"/>
                  </a:moveTo>
                  <a:cubicBezTo>
                    <a:pt x="23514" y="3047"/>
                    <a:pt x="29381" y="9005"/>
                    <a:pt x="29381" y="16214"/>
                  </a:cubicBezTo>
                  <a:cubicBezTo>
                    <a:pt x="29381" y="23513"/>
                    <a:pt x="23514" y="29380"/>
                    <a:pt x="16306" y="29380"/>
                  </a:cubicBezTo>
                  <a:cubicBezTo>
                    <a:pt x="9006" y="29380"/>
                    <a:pt x="3139" y="23513"/>
                    <a:pt x="3139" y="16214"/>
                  </a:cubicBezTo>
                  <a:cubicBezTo>
                    <a:pt x="3139" y="9005"/>
                    <a:pt x="9006" y="3047"/>
                    <a:pt x="16306" y="3047"/>
                  </a:cubicBezTo>
                  <a:close/>
                  <a:moveTo>
                    <a:pt x="16306" y="0"/>
                  </a:moveTo>
                  <a:cubicBezTo>
                    <a:pt x="7301" y="0"/>
                    <a:pt x="1" y="7300"/>
                    <a:pt x="1" y="16214"/>
                  </a:cubicBezTo>
                  <a:cubicBezTo>
                    <a:pt x="1" y="25219"/>
                    <a:pt x="7301" y="32518"/>
                    <a:pt x="16306" y="32518"/>
                  </a:cubicBezTo>
                  <a:cubicBezTo>
                    <a:pt x="25220" y="32518"/>
                    <a:pt x="32519" y="25219"/>
                    <a:pt x="32519" y="16214"/>
                  </a:cubicBezTo>
                  <a:cubicBezTo>
                    <a:pt x="32519" y="7300"/>
                    <a:pt x="25220" y="0"/>
                    <a:pt x="163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9" name="Google Shape;10899;p63"/>
            <p:cNvSpPr/>
            <p:nvPr/>
          </p:nvSpPr>
          <p:spPr>
            <a:xfrm>
              <a:off x="4183374" y="4430991"/>
              <a:ext cx="280594" cy="352866"/>
            </a:xfrm>
            <a:custGeom>
              <a:avLst/>
              <a:gdLst/>
              <a:ahLst/>
              <a:cxnLst/>
              <a:rect l="l" t="t" r="r" b="b"/>
              <a:pathLst>
                <a:path w="11461" h="14413" extrusionOk="0">
                  <a:moveTo>
                    <a:pt x="3922" y="1"/>
                  </a:moveTo>
                  <a:cubicBezTo>
                    <a:pt x="3614" y="1"/>
                    <a:pt x="3399" y="240"/>
                    <a:pt x="3320" y="496"/>
                  </a:cubicBezTo>
                  <a:lnTo>
                    <a:pt x="3024" y="1724"/>
                  </a:lnTo>
                  <a:lnTo>
                    <a:pt x="2547" y="974"/>
                  </a:lnTo>
                  <a:cubicBezTo>
                    <a:pt x="2428" y="781"/>
                    <a:pt x="2223" y="675"/>
                    <a:pt x="2019" y="675"/>
                  </a:cubicBezTo>
                  <a:cubicBezTo>
                    <a:pt x="1910" y="675"/>
                    <a:pt x="1801" y="706"/>
                    <a:pt x="1706" y="769"/>
                  </a:cubicBezTo>
                  <a:cubicBezTo>
                    <a:pt x="1410" y="860"/>
                    <a:pt x="1319" y="1247"/>
                    <a:pt x="1501" y="1542"/>
                  </a:cubicBezTo>
                  <a:lnTo>
                    <a:pt x="1978" y="2384"/>
                  </a:lnTo>
                  <a:lnTo>
                    <a:pt x="750" y="2111"/>
                  </a:lnTo>
                  <a:cubicBezTo>
                    <a:pt x="698" y="2089"/>
                    <a:pt x="641" y="2079"/>
                    <a:pt x="582" y="2079"/>
                  </a:cubicBezTo>
                  <a:cubicBezTo>
                    <a:pt x="339" y="2079"/>
                    <a:pt x="73" y="2254"/>
                    <a:pt x="0" y="2475"/>
                  </a:cubicBezTo>
                  <a:cubicBezTo>
                    <a:pt x="0" y="2861"/>
                    <a:pt x="182" y="3134"/>
                    <a:pt x="478" y="3248"/>
                  </a:cubicBezTo>
                  <a:lnTo>
                    <a:pt x="2933" y="3816"/>
                  </a:lnTo>
                  <a:lnTo>
                    <a:pt x="7481" y="11298"/>
                  </a:lnTo>
                  <a:lnTo>
                    <a:pt x="6913" y="13663"/>
                  </a:lnTo>
                  <a:cubicBezTo>
                    <a:pt x="6822" y="13935"/>
                    <a:pt x="7004" y="14322"/>
                    <a:pt x="7391" y="14413"/>
                  </a:cubicBezTo>
                  <a:cubicBezTo>
                    <a:pt x="7663" y="14413"/>
                    <a:pt x="8050" y="14231"/>
                    <a:pt x="8050" y="13935"/>
                  </a:cubicBezTo>
                  <a:lnTo>
                    <a:pt x="8323" y="12708"/>
                  </a:lnTo>
                  <a:lnTo>
                    <a:pt x="8891" y="13481"/>
                  </a:lnTo>
                  <a:cubicBezTo>
                    <a:pt x="8965" y="13657"/>
                    <a:pt x="9143" y="13757"/>
                    <a:pt x="9339" y="13757"/>
                  </a:cubicBezTo>
                  <a:cubicBezTo>
                    <a:pt x="9447" y="13757"/>
                    <a:pt x="9560" y="13727"/>
                    <a:pt x="9665" y="13663"/>
                  </a:cubicBezTo>
                  <a:cubicBezTo>
                    <a:pt x="9937" y="13572"/>
                    <a:pt x="10028" y="13185"/>
                    <a:pt x="9846" y="12912"/>
                  </a:cubicBezTo>
                  <a:lnTo>
                    <a:pt x="9369" y="12048"/>
                  </a:lnTo>
                  <a:lnTo>
                    <a:pt x="10597" y="12344"/>
                  </a:lnTo>
                  <a:cubicBezTo>
                    <a:pt x="10660" y="12359"/>
                    <a:pt x="10721" y="12366"/>
                    <a:pt x="10779" y="12366"/>
                  </a:cubicBezTo>
                  <a:cubicBezTo>
                    <a:pt x="11075" y="12366"/>
                    <a:pt x="11294" y="12185"/>
                    <a:pt x="11370" y="11957"/>
                  </a:cubicBezTo>
                  <a:cubicBezTo>
                    <a:pt x="11461" y="11571"/>
                    <a:pt x="11279" y="11298"/>
                    <a:pt x="10892" y="11207"/>
                  </a:cubicBezTo>
                  <a:lnTo>
                    <a:pt x="8528" y="10638"/>
                  </a:lnTo>
                  <a:lnTo>
                    <a:pt x="3980" y="3134"/>
                  </a:lnTo>
                  <a:lnTo>
                    <a:pt x="4548" y="769"/>
                  </a:lnTo>
                  <a:cubicBezTo>
                    <a:pt x="4548" y="496"/>
                    <a:pt x="4343" y="110"/>
                    <a:pt x="4070" y="19"/>
                  </a:cubicBezTo>
                  <a:cubicBezTo>
                    <a:pt x="4019" y="7"/>
                    <a:pt x="3969" y="1"/>
                    <a:pt x="3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0" name="Google Shape;10900;p63"/>
            <p:cNvSpPr/>
            <p:nvPr/>
          </p:nvSpPr>
          <p:spPr>
            <a:xfrm>
              <a:off x="4136588" y="4541677"/>
              <a:ext cx="373603" cy="131961"/>
            </a:xfrm>
            <a:custGeom>
              <a:avLst/>
              <a:gdLst/>
              <a:ahLst/>
              <a:cxnLst/>
              <a:rect l="l" t="t" r="r" b="b"/>
              <a:pathLst>
                <a:path w="15260" h="5390" extrusionOk="0">
                  <a:moveTo>
                    <a:pt x="14043" y="0"/>
                  </a:moveTo>
                  <a:cubicBezTo>
                    <a:pt x="13889" y="0"/>
                    <a:pt x="13747" y="46"/>
                    <a:pt x="13645" y="137"/>
                  </a:cubicBezTo>
                  <a:lnTo>
                    <a:pt x="11939" y="1933"/>
                  </a:lnTo>
                  <a:lnTo>
                    <a:pt x="3230" y="2229"/>
                  </a:lnTo>
                  <a:lnTo>
                    <a:pt x="1434" y="523"/>
                  </a:lnTo>
                  <a:cubicBezTo>
                    <a:pt x="1286" y="421"/>
                    <a:pt x="1121" y="370"/>
                    <a:pt x="967" y="370"/>
                  </a:cubicBezTo>
                  <a:cubicBezTo>
                    <a:pt x="814" y="370"/>
                    <a:pt x="672" y="421"/>
                    <a:pt x="569" y="523"/>
                  </a:cubicBezTo>
                  <a:cubicBezTo>
                    <a:pt x="387" y="796"/>
                    <a:pt x="387" y="1183"/>
                    <a:pt x="569" y="1365"/>
                  </a:cubicBezTo>
                  <a:lnTo>
                    <a:pt x="1524" y="2229"/>
                  </a:lnTo>
                  <a:lnTo>
                    <a:pt x="569" y="2320"/>
                  </a:lnTo>
                  <a:cubicBezTo>
                    <a:pt x="297" y="2320"/>
                    <a:pt x="1" y="2593"/>
                    <a:pt x="1" y="2888"/>
                  </a:cubicBezTo>
                  <a:cubicBezTo>
                    <a:pt x="1" y="3275"/>
                    <a:pt x="297" y="3548"/>
                    <a:pt x="683" y="3548"/>
                  </a:cubicBezTo>
                  <a:lnTo>
                    <a:pt x="1524" y="3457"/>
                  </a:lnTo>
                  <a:lnTo>
                    <a:pt x="683" y="4412"/>
                  </a:lnTo>
                  <a:cubicBezTo>
                    <a:pt x="478" y="4594"/>
                    <a:pt x="478" y="4980"/>
                    <a:pt x="683" y="5253"/>
                  </a:cubicBezTo>
                  <a:cubicBezTo>
                    <a:pt x="820" y="5344"/>
                    <a:pt x="984" y="5390"/>
                    <a:pt x="1138" y="5390"/>
                  </a:cubicBezTo>
                  <a:cubicBezTo>
                    <a:pt x="1291" y="5390"/>
                    <a:pt x="1434" y="5344"/>
                    <a:pt x="1524" y="5253"/>
                  </a:cubicBezTo>
                  <a:lnTo>
                    <a:pt x="3230" y="3457"/>
                  </a:lnTo>
                  <a:lnTo>
                    <a:pt x="11939" y="3161"/>
                  </a:lnTo>
                  <a:lnTo>
                    <a:pt x="13759" y="4866"/>
                  </a:lnTo>
                  <a:cubicBezTo>
                    <a:pt x="13895" y="4969"/>
                    <a:pt x="14060" y="5020"/>
                    <a:pt x="14213" y="5020"/>
                  </a:cubicBezTo>
                  <a:cubicBezTo>
                    <a:pt x="14367" y="5020"/>
                    <a:pt x="14509" y="4969"/>
                    <a:pt x="14600" y="4866"/>
                  </a:cubicBezTo>
                  <a:cubicBezTo>
                    <a:pt x="14896" y="4594"/>
                    <a:pt x="14896" y="4207"/>
                    <a:pt x="14600" y="4025"/>
                  </a:cubicBezTo>
                  <a:lnTo>
                    <a:pt x="13759" y="3161"/>
                  </a:lnTo>
                  <a:lnTo>
                    <a:pt x="14600" y="3070"/>
                  </a:lnTo>
                  <a:cubicBezTo>
                    <a:pt x="14987" y="3070"/>
                    <a:pt x="15259" y="2797"/>
                    <a:pt x="15259" y="2502"/>
                  </a:cubicBezTo>
                  <a:cubicBezTo>
                    <a:pt x="15168" y="2138"/>
                    <a:pt x="14896" y="1842"/>
                    <a:pt x="14600" y="1842"/>
                  </a:cubicBezTo>
                  <a:lnTo>
                    <a:pt x="13645" y="1933"/>
                  </a:lnTo>
                  <a:lnTo>
                    <a:pt x="14509" y="1001"/>
                  </a:lnTo>
                  <a:cubicBezTo>
                    <a:pt x="14782" y="796"/>
                    <a:pt x="14782" y="319"/>
                    <a:pt x="14509" y="137"/>
                  </a:cubicBezTo>
                  <a:cubicBezTo>
                    <a:pt x="14361" y="46"/>
                    <a:pt x="14196" y="0"/>
                    <a:pt x="140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1" name="Google Shape;10901;p63"/>
            <p:cNvSpPr/>
            <p:nvPr/>
          </p:nvSpPr>
          <p:spPr>
            <a:xfrm>
              <a:off x="4199508" y="4427172"/>
              <a:ext cx="246098" cy="360970"/>
            </a:xfrm>
            <a:custGeom>
              <a:avLst/>
              <a:gdLst/>
              <a:ahLst/>
              <a:cxnLst/>
              <a:rect l="l" t="t" r="r" b="b"/>
              <a:pathLst>
                <a:path w="10052" h="14744" extrusionOk="0">
                  <a:moveTo>
                    <a:pt x="5936" y="1"/>
                  </a:moveTo>
                  <a:cubicBezTo>
                    <a:pt x="5849" y="1"/>
                    <a:pt x="5763" y="26"/>
                    <a:pt x="5685" y="84"/>
                  </a:cubicBezTo>
                  <a:cubicBezTo>
                    <a:pt x="5299" y="175"/>
                    <a:pt x="5208" y="561"/>
                    <a:pt x="5299" y="834"/>
                  </a:cubicBezTo>
                  <a:lnTo>
                    <a:pt x="6254" y="3108"/>
                  </a:lnTo>
                  <a:lnTo>
                    <a:pt x="2752" y="11158"/>
                  </a:lnTo>
                  <a:lnTo>
                    <a:pt x="478" y="12022"/>
                  </a:lnTo>
                  <a:cubicBezTo>
                    <a:pt x="182" y="12204"/>
                    <a:pt x="1" y="12500"/>
                    <a:pt x="91" y="12864"/>
                  </a:cubicBezTo>
                  <a:cubicBezTo>
                    <a:pt x="223" y="13077"/>
                    <a:pt x="414" y="13232"/>
                    <a:pt x="657" y="13232"/>
                  </a:cubicBezTo>
                  <a:cubicBezTo>
                    <a:pt x="749" y="13232"/>
                    <a:pt x="849" y="13209"/>
                    <a:pt x="956" y="13159"/>
                  </a:cubicBezTo>
                  <a:lnTo>
                    <a:pt x="2093" y="12682"/>
                  </a:lnTo>
                  <a:lnTo>
                    <a:pt x="1706" y="13523"/>
                  </a:lnTo>
                  <a:cubicBezTo>
                    <a:pt x="1615" y="13910"/>
                    <a:pt x="1706" y="14205"/>
                    <a:pt x="1979" y="14387"/>
                  </a:cubicBezTo>
                  <a:cubicBezTo>
                    <a:pt x="2069" y="14408"/>
                    <a:pt x="2154" y="14420"/>
                    <a:pt x="2234" y="14420"/>
                  </a:cubicBezTo>
                  <a:cubicBezTo>
                    <a:pt x="2497" y="14420"/>
                    <a:pt x="2703" y="14297"/>
                    <a:pt x="2843" y="14001"/>
                  </a:cubicBezTo>
                  <a:lnTo>
                    <a:pt x="3230" y="13250"/>
                  </a:lnTo>
                  <a:lnTo>
                    <a:pt x="3593" y="14387"/>
                  </a:lnTo>
                  <a:cubicBezTo>
                    <a:pt x="3740" y="14583"/>
                    <a:pt x="3968" y="14743"/>
                    <a:pt x="4195" y="14743"/>
                  </a:cubicBezTo>
                  <a:cubicBezTo>
                    <a:pt x="4284" y="14743"/>
                    <a:pt x="4374" y="14718"/>
                    <a:pt x="4458" y="14660"/>
                  </a:cubicBezTo>
                  <a:cubicBezTo>
                    <a:pt x="4730" y="14569"/>
                    <a:pt x="4935" y="14205"/>
                    <a:pt x="4730" y="13910"/>
                  </a:cubicBezTo>
                  <a:lnTo>
                    <a:pt x="3889" y="11636"/>
                  </a:lnTo>
                  <a:lnTo>
                    <a:pt x="7300" y="3586"/>
                  </a:lnTo>
                  <a:lnTo>
                    <a:pt x="9665" y="2722"/>
                  </a:lnTo>
                  <a:cubicBezTo>
                    <a:pt x="9938" y="2540"/>
                    <a:pt x="10052" y="2267"/>
                    <a:pt x="9938" y="1880"/>
                  </a:cubicBezTo>
                  <a:cubicBezTo>
                    <a:pt x="9872" y="1666"/>
                    <a:pt x="9663" y="1512"/>
                    <a:pt x="9441" y="1512"/>
                  </a:cubicBezTo>
                  <a:cubicBezTo>
                    <a:pt x="9356" y="1512"/>
                    <a:pt x="9269" y="1534"/>
                    <a:pt x="9187" y="1585"/>
                  </a:cubicBezTo>
                  <a:lnTo>
                    <a:pt x="8050" y="1971"/>
                  </a:lnTo>
                  <a:lnTo>
                    <a:pt x="8346" y="1221"/>
                  </a:lnTo>
                  <a:cubicBezTo>
                    <a:pt x="8528" y="834"/>
                    <a:pt x="8346" y="561"/>
                    <a:pt x="8050" y="357"/>
                  </a:cubicBezTo>
                  <a:cubicBezTo>
                    <a:pt x="7987" y="335"/>
                    <a:pt x="7917" y="324"/>
                    <a:pt x="7846" y="324"/>
                  </a:cubicBezTo>
                  <a:cubicBezTo>
                    <a:pt x="7613" y="324"/>
                    <a:pt x="7370" y="447"/>
                    <a:pt x="7300" y="743"/>
                  </a:cubicBezTo>
                  <a:lnTo>
                    <a:pt x="6913" y="1494"/>
                  </a:lnTo>
                  <a:lnTo>
                    <a:pt x="6436" y="357"/>
                  </a:lnTo>
                  <a:cubicBezTo>
                    <a:pt x="6371" y="161"/>
                    <a:pt x="6154" y="1"/>
                    <a:pt x="5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63"/>
            <p:cNvSpPr/>
            <p:nvPr/>
          </p:nvSpPr>
          <p:spPr>
            <a:xfrm>
              <a:off x="4222889" y="4518222"/>
              <a:ext cx="201564" cy="178869"/>
            </a:xfrm>
            <a:custGeom>
              <a:avLst/>
              <a:gdLst/>
              <a:ahLst/>
              <a:cxnLst/>
              <a:rect l="l" t="t" r="r" b="b"/>
              <a:pathLst>
                <a:path w="8233" h="7306" extrusionOk="0">
                  <a:moveTo>
                    <a:pt x="4048" y="1337"/>
                  </a:moveTo>
                  <a:cubicBezTo>
                    <a:pt x="4846" y="1337"/>
                    <a:pt x="5613" y="1736"/>
                    <a:pt x="6049" y="2414"/>
                  </a:cubicBezTo>
                  <a:cubicBezTo>
                    <a:pt x="6709" y="3551"/>
                    <a:pt x="6345" y="4983"/>
                    <a:pt x="5299" y="5643"/>
                  </a:cubicBezTo>
                  <a:cubicBezTo>
                    <a:pt x="4942" y="5868"/>
                    <a:pt x="4542" y="5974"/>
                    <a:pt x="4143" y="5974"/>
                  </a:cubicBezTo>
                  <a:cubicBezTo>
                    <a:pt x="3374" y="5974"/>
                    <a:pt x="2610" y="5581"/>
                    <a:pt x="2161" y="4892"/>
                  </a:cubicBezTo>
                  <a:cubicBezTo>
                    <a:pt x="1501" y="3755"/>
                    <a:pt x="1797" y="2323"/>
                    <a:pt x="2843" y="1663"/>
                  </a:cubicBezTo>
                  <a:cubicBezTo>
                    <a:pt x="3227" y="1441"/>
                    <a:pt x="3642" y="1337"/>
                    <a:pt x="4048" y="1337"/>
                  </a:cubicBezTo>
                  <a:close/>
                  <a:moveTo>
                    <a:pt x="4034" y="0"/>
                  </a:moveTo>
                  <a:cubicBezTo>
                    <a:pt x="3391" y="0"/>
                    <a:pt x="2743" y="169"/>
                    <a:pt x="2161" y="526"/>
                  </a:cubicBezTo>
                  <a:cubicBezTo>
                    <a:pt x="455" y="1572"/>
                    <a:pt x="1" y="3846"/>
                    <a:pt x="1024" y="5552"/>
                  </a:cubicBezTo>
                  <a:cubicBezTo>
                    <a:pt x="1713" y="6675"/>
                    <a:pt x="2896" y="7305"/>
                    <a:pt x="4110" y="7305"/>
                  </a:cubicBezTo>
                  <a:cubicBezTo>
                    <a:pt x="4739" y="7305"/>
                    <a:pt x="5377" y="7136"/>
                    <a:pt x="5958" y="6780"/>
                  </a:cubicBezTo>
                  <a:cubicBezTo>
                    <a:pt x="7664" y="5643"/>
                    <a:pt x="8232" y="3460"/>
                    <a:pt x="7186" y="1754"/>
                  </a:cubicBezTo>
                  <a:cubicBezTo>
                    <a:pt x="6497" y="630"/>
                    <a:pt x="5275" y="0"/>
                    <a:pt x="4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3" name="Google Shape;10903;p63"/>
            <p:cNvSpPr/>
            <p:nvPr/>
          </p:nvSpPr>
          <p:spPr>
            <a:xfrm>
              <a:off x="4113770" y="4403595"/>
              <a:ext cx="419801" cy="419801"/>
            </a:xfrm>
            <a:custGeom>
              <a:avLst/>
              <a:gdLst/>
              <a:ahLst/>
              <a:cxnLst/>
              <a:rect l="l" t="t" r="r" b="b"/>
              <a:pathLst>
                <a:path w="17147" h="17147" extrusionOk="0">
                  <a:moveTo>
                    <a:pt x="8528" y="1615"/>
                  </a:moveTo>
                  <a:cubicBezTo>
                    <a:pt x="12417" y="1615"/>
                    <a:pt x="15532" y="4731"/>
                    <a:pt x="15532" y="8528"/>
                  </a:cubicBezTo>
                  <a:cubicBezTo>
                    <a:pt x="15532" y="12417"/>
                    <a:pt x="12417" y="15532"/>
                    <a:pt x="8528" y="15532"/>
                  </a:cubicBezTo>
                  <a:cubicBezTo>
                    <a:pt x="4730" y="15532"/>
                    <a:pt x="1615" y="12417"/>
                    <a:pt x="1615" y="8528"/>
                  </a:cubicBezTo>
                  <a:cubicBezTo>
                    <a:pt x="1615" y="4731"/>
                    <a:pt x="4730" y="1615"/>
                    <a:pt x="8528" y="1615"/>
                  </a:cubicBezTo>
                  <a:close/>
                  <a:moveTo>
                    <a:pt x="8528" y="1"/>
                  </a:moveTo>
                  <a:cubicBezTo>
                    <a:pt x="3775" y="1"/>
                    <a:pt x="1" y="3798"/>
                    <a:pt x="1" y="8528"/>
                  </a:cubicBezTo>
                  <a:cubicBezTo>
                    <a:pt x="1" y="13258"/>
                    <a:pt x="3775" y="17147"/>
                    <a:pt x="8528" y="17147"/>
                  </a:cubicBezTo>
                  <a:cubicBezTo>
                    <a:pt x="13258" y="17147"/>
                    <a:pt x="17146" y="13258"/>
                    <a:pt x="17146" y="8528"/>
                  </a:cubicBezTo>
                  <a:cubicBezTo>
                    <a:pt x="17146" y="3798"/>
                    <a:pt x="13258" y="1"/>
                    <a:pt x="8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4" name="Google Shape;10904;p63"/>
            <p:cNvSpPr/>
            <p:nvPr/>
          </p:nvSpPr>
          <p:spPr>
            <a:xfrm>
              <a:off x="4640438" y="4437699"/>
              <a:ext cx="280618" cy="353405"/>
            </a:xfrm>
            <a:custGeom>
              <a:avLst/>
              <a:gdLst/>
              <a:ahLst/>
              <a:cxnLst/>
              <a:rect l="l" t="t" r="r" b="b"/>
              <a:pathLst>
                <a:path w="11462" h="14435" extrusionOk="0">
                  <a:moveTo>
                    <a:pt x="3930" y="1"/>
                  </a:moveTo>
                  <a:cubicBezTo>
                    <a:pt x="3618" y="1"/>
                    <a:pt x="3397" y="257"/>
                    <a:pt x="3298" y="495"/>
                  </a:cubicBezTo>
                  <a:lnTo>
                    <a:pt x="3025" y="1723"/>
                  </a:lnTo>
                  <a:lnTo>
                    <a:pt x="2547" y="973"/>
                  </a:lnTo>
                  <a:cubicBezTo>
                    <a:pt x="2430" y="796"/>
                    <a:pt x="2226" y="686"/>
                    <a:pt x="2023" y="686"/>
                  </a:cubicBezTo>
                  <a:cubicBezTo>
                    <a:pt x="1913" y="686"/>
                    <a:pt x="1802" y="719"/>
                    <a:pt x="1706" y="791"/>
                  </a:cubicBezTo>
                  <a:cubicBezTo>
                    <a:pt x="1410" y="882"/>
                    <a:pt x="1319" y="1268"/>
                    <a:pt x="1501" y="1541"/>
                  </a:cubicBezTo>
                  <a:lnTo>
                    <a:pt x="1979" y="2405"/>
                  </a:lnTo>
                  <a:lnTo>
                    <a:pt x="751" y="2110"/>
                  </a:lnTo>
                  <a:cubicBezTo>
                    <a:pt x="699" y="2094"/>
                    <a:pt x="645" y="2086"/>
                    <a:pt x="591" y="2086"/>
                  </a:cubicBezTo>
                  <a:cubicBezTo>
                    <a:pt x="336" y="2086"/>
                    <a:pt x="76" y="2253"/>
                    <a:pt x="1" y="2496"/>
                  </a:cubicBezTo>
                  <a:cubicBezTo>
                    <a:pt x="1" y="2860"/>
                    <a:pt x="182" y="3156"/>
                    <a:pt x="455" y="3247"/>
                  </a:cubicBezTo>
                  <a:lnTo>
                    <a:pt x="2934" y="3815"/>
                  </a:lnTo>
                  <a:lnTo>
                    <a:pt x="7482" y="11297"/>
                  </a:lnTo>
                  <a:lnTo>
                    <a:pt x="6913" y="13661"/>
                  </a:lnTo>
                  <a:cubicBezTo>
                    <a:pt x="6823" y="13957"/>
                    <a:pt x="7004" y="14344"/>
                    <a:pt x="7391" y="14435"/>
                  </a:cubicBezTo>
                  <a:cubicBezTo>
                    <a:pt x="7664" y="14435"/>
                    <a:pt x="8050" y="14230"/>
                    <a:pt x="8050" y="13957"/>
                  </a:cubicBezTo>
                  <a:lnTo>
                    <a:pt x="8323" y="12729"/>
                  </a:lnTo>
                  <a:lnTo>
                    <a:pt x="8892" y="13480"/>
                  </a:lnTo>
                  <a:cubicBezTo>
                    <a:pt x="8949" y="13667"/>
                    <a:pt x="9126" y="13772"/>
                    <a:pt x="9322" y="13772"/>
                  </a:cubicBezTo>
                  <a:cubicBezTo>
                    <a:pt x="9436" y="13772"/>
                    <a:pt x="9557" y="13737"/>
                    <a:pt x="9665" y="13661"/>
                  </a:cubicBezTo>
                  <a:cubicBezTo>
                    <a:pt x="9938" y="13571"/>
                    <a:pt x="10029" y="13207"/>
                    <a:pt x="9847" y="12911"/>
                  </a:cubicBezTo>
                  <a:lnTo>
                    <a:pt x="9369" y="12070"/>
                  </a:lnTo>
                  <a:lnTo>
                    <a:pt x="9369" y="12070"/>
                  </a:lnTo>
                  <a:lnTo>
                    <a:pt x="10597" y="12343"/>
                  </a:lnTo>
                  <a:cubicBezTo>
                    <a:pt x="10665" y="12359"/>
                    <a:pt x="10730" y="12366"/>
                    <a:pt x="10790" y="12366"/>
                  </a:cubicBezTo>
                  <a:cubicBezTo>
                    <a:pt x="11075" y="12366"/>
                    <a:pt x="11277" y="12200"/>
                    <a:pt x="11371" y="11956"/>
                  </a:cubicBezTo>
                  <a:cubicBezTo>
                    <a:pt x="11461" y="11592"/>
                    <a:pt x="11257" y="11297"/>
                    <a:pt x="10893" y="11206"/>
                  </a:cubicBezTo>
                  <a:lnTo>
                    <a:pt x="8528" y="10637"/>
                  </a:lnTo>
                  <a:lnTo>
                    <a:pt x="3980" y="3156"/>
                  </a:lnTo>
                  <a:lnTo>
                    <a:pt x="4549" y="791"/>
                  </a:lnTo>
                  <a:cubicBezTo>
                    <a:pt x="4549" y="495"/>
                    <a:pt x="4344" y="131"/>
                    <a:pt x="4071" y="18"/>
                  </a:cubicBezTo>
                  <a:cubicBezTo>
                    <a:pt x="4022" y="6"/>
                    <a:pt x="3975" y="1"/>
                    <a:pt x="39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5" name="Google Shape;10905;p63"/>
            <p:cNvSpPr/>
            <p:nvPr/>
          </p:nvSpPr>
          <p:spPr>
            <a:xfrm>
              <a:off x="4593676" y="4548483"/>
              <a:ext cx="373578" cy="132401"/>
            </a:xfrm>
            <a:custGeom>
              <a:avLst/>
              <a:gdLst/>
              <a:ahLst/>
              <a:cxnLst/>
              <a:rect l="l" t="t" r="r" b="b"/>
              <a:pathLst>
                <a:path w="15259" h="5408" extrusionOk="0">
                  <a:moveTo>
                    <a:pt x="14042" y="1"/>
                  </a:moveTo>
                  <a:cubicBezTo>
                    <a:pt x="13889" y="1"/>
                    <a:pt x="13747" y="52"/>
                    <a:pt x="13644" y="154"/>
                  </a:cubicBezTo>
                  <a:lnTo>
                    <a:pt x="11939" y="1951"/>
                  </a:lnTo>
                  <a:lnTo>
                    <a:pt x="3229" y="2224"/>
                  </a:lnTo>
                  <a:lnTo>
                    <a:pt x="1433" y="518"/>
                  </a:lnTo>
                  <a:cubicBezTo>
                    <a:pt x="1285" y="427"/>
                    <a:pt x="1120" y="382"/>
                    <a:pt x="967" y="382"/>
                  </a:cubicBezTo>
                  <a:cubicBezTo>
                    <a:pt x="813" y="382"/>
                    <a:pt x="671" y="427"/>
                    <a:pt x="569" y="518"/>
                  </a:cubicBezTo>
                  <a:cubicBezTo>
                    <a:pt x="387" y="814"/>
                    <a:pt x="387" y="1178"/>
                    <a:pt x="569" y="1382"/>
                  </a:cubicBezTo>
                  <a:lnTo>
                    <a:pt x="1524" y="2224"/>
                  </a:lnTo>
                  <a:lnTo>
                    <a:pt x="569" y="2315"/>
                  </a:lnTo>
                  <a:cubicBezTo>
                    <a:pt x="296" y="2315"/>
                    <a:pt x="0" y="2610"/>
                    <a:pt x="0" y="2883"/>
                  </a:cubicBezTo>
                  <a:cubicBezTo>
                    <a:pt x="0" y="3270"/>
                    <a:pt x="296" y="3565"/>
                    <a:pt x="569" y="3565"/>
                  </a:cubicBezTo>
                  <a:lnTo>
                    <a:pt x="1524" y="3451"/>
                  </a:lnTo>
                  <a:lnTo>
                    <a:pt x="660" y="4407"/>
                  </a:lnTo>
                  <a:cubicBezTo>
                    <a:pt x="478" y="4588"/>
                    <a:pt x="478" y="4975"/>
                    <a:pt x="660" y="5271"/>
                  </a:cubicBezTo>
                  <a:cubicBezTo>
                    <a:pt x="808" y="5362"/>
                    <a:pt x="978" y="5407"/>
                    <a:pt x="1135" y="5407"/>
                  </a:cubicBezTo>
                  <a:cubicBezTo>
                    <a:pt x="1291" y="5407"/>
                    <a:pt x="1433" y="5362"/>
                    <a:pt x="1524" y="5271"/>
                  </a:cubicBezTo>
                  <a:lnTo>
                    <a:pt x="3229" y="3451"/>
                  </a:lnTo>
                  <a:lnTo>
                    <a:pt x="11939" y="3179"/>
                  </a:lnTo>
                  <a:lnTo>
                    <a:pt x="13735" y="4884"/>
                  </a:lnTo>
                  <a:cubicBezTo>
                    <a:pt x="13883" y="4975"/>
                    <a:pt x="14054" y="5021"/>
                    <a:pt x="14210" y="5021"/>
                  </a:cubicBezTo>
                  <a:cubicBezTo>
                    <a:pt x="14366" y="5021"/>
                    <a:pt x="14508" y="4975"/>
                    <a:pt x="14599" y="4884"/>
                  </a:cubicBezTo>
                  <a:cubicBezTo>
                    <a:pt x="14872" y="4588"/>
                    <a:pt x="14872" y="4225"/>
                    <a:pt x="14599" y="4020"/>
                  </a:cubicBezTo>
                  <a:lnTo>
                    <a:pt x="13735" y="3179"/>
                  </a:lnTo>
                  <a:lnTo>
                    <a:pt x="14599" y="3088"/>
                  </a:lnTo>
                  <a:cubicBezTo>
                    <a:pt x="14986" y="3088"/>
                    <a:pt x="15259" y="2792"/>
                    <a:pt x="15259" y="2519"/>
                  </a:cubicBezTo>
                  <a:cubicBezTo>
                    <a:pt x="15168" y="2133"/>
                    <a:pt x="14872" y="1860"/>
                    <a:pt x="14599" y="1860"/>
                  </a:cubicBezTo>
                  <a:lnTo>
                    <a:pt x="13644" y="1951"/>
                  </a:lnTo>
                  <a:lnTo>
                    <a:pt x="14508" y="996"/>
                  </a:lnTo>
                  <a:cubicBezTo>
                    <a:pt x="14781" y="814"/>
                    <a:pt x="14781" y="336"/>
                    <a:pt x="14508" y="154"/>
                  </a:cubicBezTo>
                  <a:cubicBezTo>
                    <a:pt x="14361" y="52"/>
                    <a:pt x="14196" y="1"/>
                    <a:pt x="14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6" name="Google Shape;10906;p63"/>
            <p:cNvSpPr/>
            <p:nvPr/>
          </p:nvSpPr>
          <p:spPr>
            <a:xfrm>
              <a:off x="4656572" y="4434101"/>
              <a:ext cx="245559" cy="361019"/>
            </a:xfrm>
            <a:custGeom>
              <a:avLst/>
              <a:gdLst/>
              <a:ahLst/>
              <a:cxnLst/>
              <a:rect l="l" t="t" r="r" b="b"/>
              <a:pathLst>
                <a:path w="10030" h="14746" extrusionOk="0">
                  <a:moveTo>
                    <a:pt x="5930" y="1"/>
                  </a:moveTo>
                  <a:cubicBezTo>
                    <a:pt x="5845" y="1"/>
                    <a:pt x="5761" y="23"/>
                    <a:pt x="5686" y="74"/>
                  </a:cubicBezTo>
                  <a:cubicBezTo>
                    <a:pt x="5299" y="165"/>
                    <a:pt x="5208" y="551"/>
                    <a:pt x="5299" y="847"/>
                  </a:cubicBezTo>
                  <a:lnTo>
                    <a:pt x="6254" y="3121"/>
                  </a:lnTo>
                  <a:lnTo>
                    <a:pt x="2753" y="11171"/>
                  </a:lnTo>
                  <a:lnTo>
                    <a:pt x="479" y="12012"/>
                  </a:lnTo>
                  <a:cubicBezTo>
                    <a:pt x="183" y="12217"/>
                    <a:pt x="1" y="12490"/>
                    <a:pt x="92" y="12876"/>
                  </a:cubicBezTo>
                  <a:cubicBezTo>
                    <a:pt x="222" y="13072"/>
                    <a:pt x="411" y="13232"/>
                    <a:pt x="641" y="13232"/>
                  </a:cubicBezTo>
                  <a:cubicBezTo>
                    <a:pt x="733" y="13232"/>
                    <a:pt x="830" y="13207"/>
                    <a:pt x="933" y="13149"/>
                  </a:cubicBezTo>
                  <a:lnTo>
                    <a:pt x="2070" y="12671"/>
                  </a:lnTo>
                  <a:lnTo>
                    <a:pt x="2070" y="12671"/>
                  </a:lnTo>
                  <a:lnTo>
                    <a:pt x="1706" y="13536"/>
                  </a:lnTo>
                  <a:cubicBezTo>
                    <a:pt x="1616" y="13922"/>
                    <a:pt x="1706" y="14195"/>
                    <a:pt x="1979" y="14377"/>
                  </a:cubicBezTo>
                  <a:cubicBezTo>
                    <a:pt x="2075" y="14405"/>
                    <a:pt x="2163" y="14419"/>
                    <a:pt x="2246" y="14419"/>
                  </a:cubicBezTo>
                  <a:cubicBezTo>
                    <a:pt x="2497" y="14419"/>
                    <a:pt x="2689" y="14287"/>
                    <a:pt x="2843" y="14013"/>
                  </a:cubicBezTo>
                  <a:lnTo>
                    <a:pt x="3207" y="13240"/>
                  </a:lnTo>
                  <a:lnTo>
                    <a:pt x="3594" y="14377"/>
                  </a:lnTo>
                  <a:cubicBezTo>
                    <a:pt x="3726" y="14591"/>
                    <a:pt x="3964" y="14745"/>
                    <a:pt x="4198" y="14745"/>
                  </a:cubicBezTo>
                  <a:cubicBezTo>
                    <a:pt x="4288" y="14745"/>
                    <a:pt x="4376" y="14723"/>
                    <a:pt x="4458" y="14673"/>
                  </a:cubicBezTo>
                  <a:cubicBezTo>
                    <a:pt x="4731" y="14582"/>
                    <a:pt x="4913" y="14195"/>
                    <a:pt x="4731" y="13922"/>
                  </a:cubicBezTo>
                  <a:lnTo>
                    <a:pt x="3890" y="11648"/>
                  </a:lnTo>
                  <a:lnTo>
                    <a:pt x="7301" y="3576"/>
                  </a:lnTo>
                  <a:lnTo>
                    <a:pt x="9665" y="2734"/>
                  </a:lnTo>
                  <a:cubicBezTo>
                    <a:pt x="9938" y="2552"/>
                    <a:pt x="10029" y="2257"/>
                    <a:pt x="9938" y="1870"/>
                  </a:cubicBezTo>
                  <a:cubicBezTo>
                    <a:pt x="9873" y="1673"/>
                    <a:pt x="9654" y="1524"/>
                    <a:pt x="9434" y="1524"/>
                  </a:cubicBezTo>
                  <a:cubicBezTo>
                    <a:pt x="9349" y="1524"/>
                    <a:pt x="9264" y="1546"/>
                    <a:pt x="9188" y="1597"/>
                  </a:cubicBezTo>
                  <a:lnTo>
                    <a:pt x="8051" y="1984"/>
                  </a:lnTo>
                  <a:lnTo>
                    <a:pt x="8324" y="1211"/>
                  </a:lnTo>
                  <a:cubicBezTo>
                    <a:pt x="8528" y="847"/>
                    <a:pt x="8324" y="551"/>
                    <a:pt x="8051" y="369"/>
                  </a:cubicBezTo>
                  <a:cubicBezTo>
                    <a:pt x="7981" y="348"/>
                    <a:pt x="7908" y="336"/>
                    <a:pt x="7835" y="336"/>
                  </a:cubicBezTo>
                  <a:cubicBezTo>
                    <a:pt x="7599" y="336"/>
                    <a:pt x="7370" y="455"/>
                    <a:pt x="7301" y="733"/>
                  </a:cubicBezTo>
                  <a:lnTo>
                    <a:pt x="6914" y="1506"/>
                  </a:lnTo>
                  <a:lnTo>
                    <a:pt x="6436" y="369"/>
                  </a:lnTo>
                  <a:cubicBezTo>
                    <a:pt x="6371" y="155"/>
                    <a:pt x="6150" y="1"/>
                    <a:pt x="59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7" name="Google Shape;10907;p63"/>
            <p:cNvSpPr/>
            <p:nvPr/>
          </p:nvSpPr>
          <p:spPr>
            <a:xfrm>
              <a:off x="4679414" y="4525445"/>
              <a:ext cx="202103" cy="178477"/>
            </a:xfrm>
            <a:custGeom>
              <a:avLst/>
              <a:gdLst/>
              <a:ahLst/>
              <a:cxnLst/>
              <a:rect l="l" t="t" r="r" b="b"/>
              <a:pathLst>
                <a:path w="8255" h="7290" extrusionOk="0">
                  <a:moveTo>
                    <a:pt x="4068" y="1322"/>
                  </a:moveTo>
                  <a:cubicBezTo>
                    <a:pt x="4868" y="1322"/>
                    <a:pt x="5638" y="1725"/>
                    <a:pt x="6072" y="2414"/>
                  </a:cubicBezTo>
                  <a:cubicBezTo>
                    <a:pt x="6731" y="3551"/>
                    <a:pt x="6368" y="4961"/>
                    <a:pt x="5321" y="5643"/>
                  </a:cubicBezTo>
                  <a:cubicBezTo>
                    <a:pt x="4970" y="5865"/>
                    <a:pt x="4575" y="5968"/>
                    <a:pt x="4180" y="5968"/>
                  </a:cubicBezTo>
                  <a:cubicBezTo>
                    <a:pt x="3400" y="5968"/>
                    <a:pt x="2621" y="5565"/>
                    <a:pt x="2183" y="4870"/>
                  </a:cubicBezTo>
                  <a:cubicBezTo>
                    <a:pt x="1524" y="3733"/>
                    <a:pt x="1820" y="2323"/>
                    <a:pt x="2843" y="1664"/>
                  </a:cubicBezTo>
                  <a:cubicBezTo>
                    <a:pt x="3231" y="1431"/>
                    <a:pt x="3654" y="1322"/>
                    <a:pt x="4068" y="1322"/>
                  </a:cubicBezTo>
                  <a:close/>
                  <a:moveTo>
                    <a:pt x="4056" y="1"/>
                  </a:moveTo>
                  <a:cubicBezTo>
                    <a:pt x="3413" y="1"/>
                    <a:pt x="2765" y="170"/>
                    <a:pt x="2183" y="527"/>
                  </a:cubicBezTo>
                  <a:cubicBezTo>
                    <a:pt x="478" y="1550"/>
                    <a:pt x="0" y="3824"/>
                    <a:pt x="1046" y="5529"/>
                  </a:cubicBezTo>
                  <a:cubicBezTo>
                    <a:pt x="1739" y="6659"/>
                    <a:pt x="2931" y="7290"/>
                    <a:pt x="4152" y="7290"/>
                  </a:cubicBezTo>
                  <a:cubicBezTo>
                    <a:pt x="4774" y="7290"/>
                    <a:pt x="5405" y="7126"/>
                    <a:pt x="5981" y="6780"/>
                  </a:cubicBezTo>
                  <a:cubicBezTo>
                    <a:pt x="7686" y="5643"/>
                    <a:pt x="8255" y="3460"/>
                    <a:pt x="7209" y="1755"/>
                  </a:cubicBezTo>
                  <a:cubicBezTo>
                    <a:pt x="6520" y="631"/>
                    <a:pt x="5298" y="1"/>
                    <a:pt x="40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8" name="Google Shape;10908;p63"/>
            <p:cNvSpPr/>
            <p:nvPr/>
          </p:nvSpPr>
          <p:spPr>
            <a:xfrm>
              <a:off x="4570859" y="4410279"/>
              <a:ext cx="419777" cy="420365"/>
            </a:xfrm>
            <a:custGeom>
              <a:avLst/>
              <a:gdLst/>
              <a:ahLst/>
              <a:cxnLst/>
              <a:rect l="l" t="t" r="r" b="b"/>
              <a:pathLst>
                <a:path w="17146" h="17170" extrusionOk="0">
                  <a:moveTo>
                    <a:pt x="8528" y="1615"/>
                  </a:moveTo>
                  <a:cubicBezTo>
                    <a:pt x="12393" y="1615"/>
                    <a:pt x="15531" y="4753"/>
                    <a:pt x="15531" y="8528"/>
                  </a:cubicBezTo>
                  <a:cubicBezTo>
                    <a:pt x="15531" y="12417"/>
                    <a:pt x="12393" y="15555"/>
                    <a:pt x="8528" y="15555"/>
                  </a:cubicBezTo>
                  <a:cubicBezTo>
                    <a:pt x="4730" y="15555"/>
                    <a:pt x="1592" y="12417"/>
                    <a:pt x="1592" y="8528"/>
                  </a:cubicBezTo>
                  <a:cubicBezTo>
                    <a:pt x="1592" y="4753"/>
                    <a:pt x="4730" y="1615"/>
                    <a:pt x="8528" y="1615"/>
                  </a:cubicBezTo>
                  <a:close/>
                  <a:moveTo>
                    <a:pt x="8528" y="1"/>
                  </a:moveTo>
                  <a:cubicBezTo>
                    <a:pt x="3775" y="1"/>
                    <a:pt x="0" y="3798"/>
                    <a:pt x="0" y="8528"/>
                  </a:cubicBezTo>
                  <a:cubicBezTo>
                    <a:pt x="0" y="13281"/>
                    <a:pt x="3775" y="17169"/>
                    <a:pt x="8528" y="17169"/>
                  </a:cubicBezTo>
                  <a:cubicBezTo>
                    <a:pt x="13257" y="17169"/>
                    <a:pt x="17146" y="13281"/>
                    <a:pt x="17146" y="8528"/>
                  </a:cubicBezTo>
                  <a:cubicBezTo>
                    <a:pt x="17146" y="3798"/>
                    <a:pt x="13257" y="1"/>
                    <a:pt x="8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9" name="Google Shape;10909;p63"/>
            <p:cNvSpPr/>
            <p:nvPr/>
          </p:nvSpPr>
          <p:spPr>
            <a:xfrm>
              <a:off x="5041290" y="4310635"/>
              <a:ext cx="754379" cy="501059"/>
            </a:xfrm>
            <a:custGeom>
              <a:avLst/>
              <a:gdLst/>
              <a:ahLst/>
              <a:cxnLst/>
              <a:rect l="l" t="t" r="r" b="b"/>
              <a:pathLst>
                <a:path w="30813" h="20466" extrusionOk="0">
                  <a:moveTo>
                    <a:pt x="7777" y="0"/>
                  </a:moveTo>
                  <a:lnTo>
                    <a:pt x="0" y="8050"/>
                  </a:lnTo>
                  <a:lnTo>
                    <a:pt x="0" y="20466"/>
                  </a:lnTo>
                  <a:lnTo>
                    <a:pt x="30813" y="20466"/>
                  </a:lnTo>
                  <a:lnTo>
                    <a:pt x="77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0" name="Google Shape;10910;p63"/>
            <p:cNvSpPr/>
            <p:nvPr/>
          </p:nvSpPr>
          <p:spPr>
            <a:xfrm>
              <a:off x="4946641" y="3930373"/>
              <a:ext cx="386946" cy="387509"/>
            </a:xfrm>
            <a:custGeom>
              <a:avLst/>
              <a:gdLst/>
              <a:ahLst/>
              <a:cxnLst/>
              <a:rect l="l" t="t" r="r" b="b"/>
              <a:pathLst>
                <a:path w="15805" h="15828" extrusionOk="0">
                  <a:moveTo>
                    <a:pt x="7959" y="1"/>
                  </a:moveTo>
                  <a:cubicBezTo>
                    <a:pt x="3593" y="1"/>
                    <a:pt x="0" y="3594"/>
                    <a:pt x="0" y="7960"/>
                  </a:cubicBezTo>
                  <a:cubicBezTo>
                    <a:pt x="0" y="12326"/>
                    <a:pt x="3593" y="15828"/>
                    <a:pt x="7959" y="15828"/>
                  </a:cubicBezTo>
                  <a:cubicBezTo>
                    <a:pt x="12303" y="15828"/>
                    <a:pt x="15805" y="12326"/>
                    <a:pt x="15805" y="7960"/>
                  </a:cubicBezTo>
                  <a:cubicBezTo>
                    <a:pt x="15805" y="3594"/>
                    <a:pt x="12303" y="1"/>
                    <a:pt x="7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1" name="Google Shape;10911;p63"/>
            <p:cNvSpPr/>
            <p:nvPr/>
          </p:nvSpPr>
          <p:spPr>
            <a:xfrm>
              <a:off x="5018448" y="4709798"/>
              <a:ext cx="795608" cy="153138"/>
            </a:xfrm>
            <a:custGeom>
              <a:avLst/>
              <a:gdLst/>
              <a:ahLst/>
              <a:cxnLst/>
              <a:rect l="l" t="t" r="r" b="b"/>
              <a:pathLst>
                <a:path w="32497" h="6255" extrusionOk="0">
                  <a:moveTo>
                    <a:pt x="1797" y="1"/>
                  </a:moveTo>
                  <a:cubicBezTo>
                    <a:pt x="751" y="1"/>
                    <a:pt x="1" y="1410"/>
                    <a:pt x="1" y="3116"/>
                  </a:cubicBezTo>
                  <a:cubicBezTo>
                    <a:pt x="1" y="4821"/>
                    <a:pt x="751" y="6254"/>
                    <a:pt x="1797" y="6254"/>
                  </a:cubicBezTo>
                  <a:lnTo>
                    <a:pt x="30791" y="6254"/>
                  </a:lnTo>
                  <a:cubicBezTo>
                    <a:pt x="31746" y="6254"/>
                    <a:pt x="32496" y="4821"/>
                    <a:pt x="32496" y="3116"/>
                  </a:cubicBezTo>
                  <a:cubicBezTo>
                    <a:pt x="32496" y="1410"/>
                    <a:pt x="31746" y="1"/>
                    <a:pt x="307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2" name="Google Shape;10912;p63"/>
            <p:cNvSpPr/>
            <p:nvPr/>
          </p:nvSpPr>
          <p:spPr>
            <a:xfrm>
              <a:off x="4540231" y="3206621"/>
              <a:ext cx="450405" cy="118055"/>
            </a:xfrm>
            <a:custGeom>
              <a:avLst/>
              <a:gdLst/>
              <a:ahLst/>
              <a:cxnLst/>
              <a:rect l="l" t="t" r="r" b="b"/>
              <a:pathLst>
                <a:path w="18397" h="4822" extrusionOk="0">
                  <a:moveTo>
                    <a:pt x="2479" y="1"/>
                  </a:moveTo>
                  <a:cubicBezTo>
                    <a:pt x="1137" y="1"/>
                    <a:pt x="0" y="1047"/>
                    <a:pt x="0" y="2366"/>
                  </a:cubicBezTo>
                  <a:cubicBezTo>
                    <a:pt x="0" y="3685"/>
                    <a:pt x="1137" y="4822"/>
                    <a:pt x="2479" y="4822"/>
                  </a:cubicBezTo>
                  <a:lnTo>
                    <a:pt x="15918" y="4822"/>
                  </a:lnTo>
                  <a:cubicBezTo>
                    <a:pt x="17260" y="4822"/>
                    <a:pt x="18397" y="3685"/>
                    <a:pt x="18397" y="2366"/>
                  </a:cubicBezTo>
                  <a:cubicBezTo>
                    <a:pt x="18397" y="1047"/>
                    <a:pt x="17260" y="1"/>
                    <a:pt x="159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3" name="Google Shape;10913;p63"/>
            <p:cNvSpPr/>
            <p:nvPr/>
          </p:nvSpPr>
          <p:spPr>
            <a:xfrm>
              <a:off x="4867587" y="3942076"/>
              <a:ext cx="183178" cy="183178"/>
            </a:xfrm>
            <a:custGeom>
              <a:avLst/>
              <a:gdLst/>
              <a:ahLst/>
              <a:cxnLst/>
              <a:rect l="l" t="t" r="r" b="b"/>
              <a:pathLst>
                <a:path w="7482" h="7482" extrusionOk="0">
                  <a:moveTo>
                    <a:pt x="3798" y="0"/>
                  </a:moveTo>
                  <a:cubicBezTo>
                    <a:pt x="1706" y="0"/>
                    <a:pt x="0" y="1706"/>
                    <a:pt x="0" y="3775"/>
                  </a:cubicBezTo>
                  <a:cubicBezTo>
                    <a:pt x="0" y="5776"/>
                    <a:pt x="1706" y="7482"/>
                    <a:pt x="3798" y="7482"/>
                  </a:cubicBezTo>
                  <a:cubicBezTo>
                    <a:pt x="5776" y="7482"/>
                    <a:pt x="7482" y="5776"/>
                    <a:pt x="7482" y="3775"/>
                  </a:cubicBezTo>
                  <a:cubicBezTo>
                    <a:pt x="7482" y="1706"/>
                    <a:pt x="5776" y="0"/>
                    <a:pt x="3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4" name="Google Shape;10914;p63"/>
            <p:cNvSpPr/>
            <p:nvPr/>
          </p:nvSpPr>
          <p:spPr>
            <a:xfrm>
              <a:off x="4999523" y="4248499"/>
              <a:ext cx="299543" cy="303069"/>
            </a:xfrm>
            <a:custGeom>
              <a:avLst/>
              <a:gdLst/>
              <a:ahLst/>
              <a:cxnLst/>
              <a:rect l="l" t="t" r="r" b="b"/>
              <a:pathLst>
                <a:path w="12235" h="12379" extrusionOk="0">
                  <a:moveTo>
                    <a:pt x="2391" y="1"/>
                  </a:moveTo>
                  <a:cubicBezTo>
                    <a:pt x="1876" y="1"/>
                    <a:pt x="1365" y="194"/>
                    <a:pt x="956" y="560"/>
                  </a:cubicBezTo>
                  <a:cubicBezTo>
                    <a:pt x="1" y="1401"/>
                    <a:pt x="1" y="2743"/>
                    <a:pt x="774" y="3584"/>
                  </a:cubicBezTo>
                  <a:lnTo>
                    <a:pt x="8255" y="11634"/>
                  </a:lnTo>
                  <a:cubicBezTo>
                    <a:pt x="8653" y="12140"/>
                    <a:pt x="9243" y="12378"/>
                    <a:pt x="9834" y="12378"/>
                  </a:cubicBezTo>
                  <a:cubicBezTo>
                    <a:pt x="10359" y="12378"/>
                    <a:pt x="10884" y="12191"/>
                    <a:pt x="11280" y="11839"/>
                  </a:cubicBezTo>
                  <a:cubicBezTo>
                    <a:pt x="12144" y="10975"/>
                    <a:pt x="12235" y="9656"/>
                    <a:pt x="11371" y="8792"/>
                  </a:cubicBezTo>
                  <a:lnTo>
                    <a:pt x="3980" y="742"/>
                  </a:lnTo>
                  <a:cubicBezTo>
                    <a:pt x="3537" y="239"/>
                    <a:pt x="2962" y="1"/>
                    <a:pt x="2391" y="1"/>
                  </a:cubicBez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5" name="Google Shape;10915;p63"/>
            <p:cNvSpPr/>
            <p:nvPr/>
          </p:nvSpPr>
          <p:spPr>
            <a:xfrm>
              <a:off x="3392247" y="3619715"/>
              <a:ext cx="684237" cy="271168"/>
            </a:xfrm>
            <a:custGeom>
              <a:avLst/>
              <a:gdLst/>
              <a:ahLst/>
              <a:cxnLst/>
              <a:rect l="l" t="t" r="r" b="b"/>
              <a:pathLst>
                <a:path w="27948" h="11076" extrusionOk="0">
                  <a:moveTo>
                    <a:pt x="1" y="1"/>
                  </a:moveTo>
                  <a:lnTo>
                    <a:pt x="1" y="11075"/>
                  </a:lnTo>
                  <a:lnTo>
                    <a:pt x="27948" y="11075"/>
                  </a:lnTo>
                  <a:lnTo>
                    <a:pt x="279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6" name="Google Shape;10916;p63"/>
            <p:cNvSpPr/>
            <p:nvPr/>
          </p:nvSpPr>
          <p:spPr>
            <a:xfrm>
              <a:off x="3705133" y="3568497"/>
              <a:ext cx="51242" cy="326841"/>
            </a:xfrm>
            <a:custGeom>
              <a:avLst/>
              <a:gdLst/>
              <a:ahLst/>
              <a:cxnLst/>
              <a:rect l="l" t="t" r="r" b="b"/>
              <a:pathLst>
                <a:path w="2093" h="13350" extrusionOk="0">
                  <a:moveTo>
                    <a:pt x="0" y="1"/>
                  </a:moveTo>
                  <a:lnTo>
                    <a:pt x="0" y="13349"/>
                  </a:lnTo>
                  <a:lnTo>
                    <a:pt x="2093" y="13349"/>
                  </a:lnTo>
                  <a:lnTo>
                    <a:pt x="2093" y="1"/>
                  </a:lnTo>
                  <a:close/>
                </a:path>
              </a:pathLst>
            </a:custGeom>
            <a:solidFill>
              <a:srgbClr val="C6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7" name="Google Shape;10917;p63"/>
            <p:cNvSpPr/>
            <p:nvPr/>
          </p:nvSpPr>
          <p:spPr>
            <a:xfrm>
              <a:off x="3628795" y="4399140"/>
              <a:ext cx="92446" cy="92446"/>
            </a:xfrm>
            <a:custGeom>
              <a:avLst/>
              <a:gdLst/>
              <a:ahLst/>
              <a:cxnLst/>
              <a:rect l="l" t="t" r="r" b="b"/>
              <a:pathLst>
                <a:path w="3776" h="3776" extrusionOk="0">
                  <a:moveTo>
                    <a:pt x="1888" y="1"/>
                  </a:moveTo>
                  <a:cubicBezTo>
                    <a:pt x="842" y="1"/>
                    <a:pt x="1" y="842"/>
                    <a:pt x="1" y="1888"/>
                  </a:cubicBezTo>
                  <a:cubicBezTo>
                    <a:pt x="1" y="2934"/>
                    <a:pt x="842" y="3776"/>
                    <a:pt x="1888" y="3776"/>
                  </a:cubicBezTo>
                  <a:cubicBezTo>
                    <a:pt x="2934" y="3776"/>
                    <a:pt x="3775" y="2934"/>
                    <a:pt x="3775" y="1888"/>
                  </a:cubicBezTo>
                  <a:cubicBezTo>
                    <a:pt x="3775" y="842"/>
                    <a:pt x="2934" y="1"/>
                    <a:pt x="18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8" name="Google Shape;10918;p63"/>
            <p:cNvSpPr/>
            <p:nvPr/>
          </p:nvSpPr>
          <p:spPr>
            <a:xfrm>
              <a:off x="4292493" y="4577299"/>
              <a:ext cx="60129" cy="60717"/>
            </a:xfrm>
            <a:custGeom>
              <a:avLst/>
              <a:gdLst/>
              <a:ahLst/>
              <a:cxnLst/>
              <a:rect l="l" t="t" r="r" b="b"/>
              <a:pathLst>
                <a:path w="2456" h="2480" extrusionOk="0">
                  <a:moveTo>
                    <a:pt x="1228" y="1"/>
                  </a:moveTo>
                  <a:cubicBezTo>
                    <a:pt x="569" y="1"/>
                    <a:pt x="0" y="569"/>
                    <a:pt x="0" y="1251"/>
                  </a:cubicBezTo>
                  <a:cubicBezTo>
                    <a:pt x="0" y="1911"/>
                    <a:pt x="569" y="2479"/>
                    <a:pt x="1228" y="2479"/>
                  </a:cubicBezTo>
                  <a:cubicBezTo>
                    <a:pt x="1887" y="2479"/>
                    <a:pt x="2456" y="1911"/>
                    <a:pt x="2456" y="1251"/>
                  </a:cubicBezTo>
                  <a:cubicBezTo>
                    <a:pt x="2456" y="569"/>
                    <a:pt x="1887" y="1"/>
                    <a:pt x="1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9" name="Google Shape;10919;p63"/>
            <p:cNvSpPr/>
            <p:nvPr/>
          </p:nvSpPr>
          <p:spPr>
            <a:xfrm>
              <a:off x="4751784" y="4584546"/>
              <a:ext cx="57926" cy="60154"/>
            </a:xfrm>
            <a:custGeom>
              <a:avLst/>
              <a:gdLst/>
              <a:ahLst/>
              <a:cxnLst/>
              <a:rect l="l" t="t" r="r" b="b"/>
              <a:pathLst>
                <a:path w="2366" h="2457" extrusionOk="0">
                  <a:moveTo>
                    <a:pt x="1138" y="0"/>
                  </a:moveTo>
                  <a:cubicBezTo>
                    <a:pt x="455" y="0"/>
                    <a:pt x="1" y="569"/>
                    <a:pt x="1" y="1228"/>
                  </a:cubicBezTo>
                  <a:cubicBezTo>
                    <a:pt x="1" y="1888"/>
                    <a:pt x="455" y="2456"/>
                    <a:pt x="1138" y="2456"/>
                  </a:cubicBezTo>
                  <a:cubicBezTo>
                    <a:pt x="1797" y="2456"/>
                    <a:pt x="2365" y="1888"/>
                    <a:pt x="2365" y="1228"/>
                  </a:cubicBezTo>
                  <a:cubicBezTo>
                    <a:pt x="2365" y="569"/>
                    <a:pt x="1797" y="0"/>
                    <a:pt x="1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0" name="Google Shape;10920;p63"/>
            <p:cNvSpPr/>
            <p:nvPr/>
          </p:nvSpPr>
          <p:spPr>
            <a:xfrm>
              <a:off x="768384" y="2893196"/>
              <a:ext cx="241642" cy="744929"/>
            </a:xfrm>
            <a:custGeom>
              <a:avLst/>
              <a:gdLst/>
              <a:ahLst/>
              <a:cxnLst/>
              <a:rect l="l" t="t" r="r" b="b"/>
              <a:pathLst>
                <a:path w="9870" h="30427" extrusionOk="0">
                  <a:moveTo>
                    <a:pt x="6640" y="0"/>
                  </a:moveTo>
                  <a:lnTo>
                    <a:pt x="0" y="683"/>
                  </a:lnTo>
                  <a:lnTo>
                    <a:pt x="3047" y="30426"/>
                  </a:lnTo>
                  <a:lnTo>
                    <a:pt x="9869" y="30426"/>
                  </a:lnTo>
                  <a:lnTo>
                    <a:pt x="6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1" name="Google Shape;10921;p63"/>
            <p:cNvSpPr/>
            <p:nvPr/>
          </p:nvSpPr>
          <p:spPr>
            <a:xfrm>
              <a:off x="643107" y="3315740"/>
              <a:ext cx="744929" cy="211039"/>
            </a:xfrm>
            <a:custGeom>
              <a:avLst/>
              <a:gdLst/>
              <a:ahLst/>
              <a:cxnLst/>
              <a:rect l="l" t="t" r="r" b="b"/>
              <a:pathLst>
                <a:path w="30427" h="8620" extrusionOk="0">
                  <a:moveTo>
                    <a:pt x="30336" y="1"/>
                  </a:moveTo>
                  <a:lnTo>
                    <a:pt x="1" y="3503"/>
                  </a:lnTo>
                  <a:lnTo>
                    <a:pt x="774" y="8619"/>
                  </a:lnTo>
                  <a:lnTo>
                    <a:pt x="30427" y="4822"/>
                  </a:lnTo>
                  <a:lnTo>
                    <a:pt x="303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2" name="Google Shape;10922;p63"/>
            <p:cNvSpPr/>
            <p:nvPr/>
          </p:nvSpPr>
          <p:spPr>
            <a:xfrm>
              <a:off x="2060546" y="3230027"/>
              <a:ext cx="160360" cy="159797"/>
            </a:xfrm>
            <a:custGeom>
              <a:avLst/>
              <a:gdLst/>
              <a:ahLst/>
              <a:cxnLst/>
              <a:rect l="l" t="t" r="r" b="b"/>
              <a:pathLst>
                <a:path w="6550" h="6527" extrusionOk="0">
                  <a:moveTo>
                    <a:pt x="3321" y="0"/>
                  </a:moveTo>
                  <a:cubicBezTo>
                    <a:pt x="1524" y="0"/>
                    <a:pt x="1" y="1410"/>
                    <a:pt x="1" y="3206"/>
                  </a:cubicBezTo>
                  <a:cubicBezTo>
                    <a:pt x="1" y="5003"/>
                    <a:pt x="1524" y="6526"/>
                    <a:pt x="3321" y="6526"/>
                  </a:cubicBezTo>
                  <a:cubicBezTo>
                    <a:pt x="5117" y="6526"/>
                    <a:pt x="6550" y="5003"/>
                    <a:pt x="6550" y="3206"/>
                  </a:cubicBezTo>
                  <a:cubicBezTo>
                    <a:pt x="6550" y="1410"/>
                    <a:pt x="5117" y="0"/>
                    <a:pt x="3321" y="0"/>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3" name="Google Shape;10923;p63"/>
            <p:cNvSpPr/>
            <p:nvPr/>
          </p:nvSpPr>
          <p:spPr>
            <a:xfrm>
              <a:off x="2598916" y="3069666"/>
              <a:ext cx="97440" cy="97465"/>
            </a:xfrm>
            <a:custGeom>
              <a:avLst/>
              <a:gdLst/>
              <a:ahLst/>
              <a:cxnLst/>
              <a:rect l="l" t="t" r="r" b="b"/>
              <a:pathLst>
                <a:path w="3980" h="3981" extrusionOk="0">
                  <a:moveTo>
                    <a:pt x="1979" y="1"/>
                  </a:moveTo>
                  <a:cubicBezTo>
                    <a:pt x="842" y="1"/>
                    <a:pt x="0" y="956"/>
                    <a:pt x="0" y="2002"/>
                  </a:cubicBezTo>
                  <a:cubicBezTo>
                    <a:pt x="0" y="3139"/>
                    <a:pt x="842" y="3980"/>
                    <a:pt x="1979" y="3980"/>
                  </a:cubicBezTo>
                  <a:cubicBezTo>
                    <a:pt x="3116" y="3980"/>
                    <a:pt x="3980" y="3139"/>
                    <a:pt x="3980" y="2002"/>
                  </a:cubicBezTo>
                  <a:cubicBezTo>
                    <a:pt x="3980" y="956"/>
                    <a:pt x="3116" y="1"/>
                    <a:pt x="1979" y="1"/>
                  </a:cubicBezTo>
                  <a:close/>
                </a:path>
              </a:pathLst>
            </a:custGeom>
            <a:solidFill>
              <a:srgbClr val="F8A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4" name="Google Shape;10924;p63"/>
            <p:cNvSpPr/>
            <p:nvPr/>
          </p:nvSpPr>
          <p:spPr>
            <a:xfrm>
              <a:off x="1974808" y="2506275"/>
              <a:ext cx="389737" cy="394193"/>
            </a:xfrm>
            <a:custGeom>
              <a:avLst/>
              <a:gdLst/>
              <a:ahLst/>
              <a:cxnLst/>
              <a:rect l="l" t="t" r="r" b="b"/>
              <a:pathLst>
                <a:path w="15919" h="16101" extrusionOk="0">
                  <a:moveTo>
                    <a:pt x="11848" y="0"/>
                  </a:moveTo>
                  <a:lnTo>
                    <a:pt x="1" y="4162"/>
                  </a:lnTo>
                  <a:lnTo>
                    <a:pt x="4071" y="16100"/>
                  </a:lnTo>
                  <a:lnTo>
                    <a:pt x="15919" y="11825"/>
                  </a:lnTo>
                  <a:lnTo>
                    <a:pt x="118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5" name="Google Shape;10925;p63"/>
            <p:cNvSpPr/>
            <p:nvPr/>
          </p:nvSpPr>
          <p:spPr>
            <a:xfrm>
              <a:off x="2046639" y="2859533"/>
              <a:ext cx="57926" cy="51707"/>
            </a:xfrm>
            <a:custGeom>
              <a:avLst/>
              <a:gdLst/>
              <a:ahLst/>
              <a:cxnLst/>
              <a:rect l="l" t="t" r="r" b="b"/>
              <a:pathLst>
                <a:path w="2366" h="2112" extrusionOk="0">
                  <a:moveTo>
                    <a:pt x="1179" y="1"/>
                  </a:moveTo>
                  <a:cubicBezTo>
                    <a:pt x="1070" y="1"/>
                    <a:pt x="963" y="19"/>
                    <a:pt x="864" y="57"/>
                  </a:cubicBezTo>
                  <a:cubicBezTo>
                    <a:pt x="296" y="238"/>
                    <a:pt x="0" y="807"/>
                    <a:pt x="205" y="1375"/>
                  </a:cubicBezTo>
                  <a:cubicBezTo>
                    <a:pt x="351" y="1831"/>
                    <a:pt x="744" y="2111"/>
                    <a:pt x="1187" y="2111"/>
                  </a:cubicBezTo>
                  <a:cubicBezTo>
                    <a:pt x="1298" y="2111"/>
                    <a:pt x="1411" y="2094"/>
                    <a:pt x="1524" y="2058"/>
                  </a:cubicBezTo>
                  <a:cubicBezTo>
                    <a:pt x="2092" y="1853"/>
                    <a:pt x="2365" y="1193"/>
                    <a:pt x="2183" y="716"/>
                  </a:cubicBezTo>
                  <a:cubicBezTo>
                    <a:pt x="2039" y="265"/>
                    <a:pt x="1595" y="1"/>
                    <a:pt x="1179" y="1"/>
                  </a:cubicBez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6" name="Google Shape;10926;p63"/>
            <p:cNvSpPr/>
            <p:nvPr/>
          </p:nvSpPr>
          <p:spPr>
            <a:xfrm>
              <a:off x="2197501" y="2549683"/>
              <a:ext cx="104687" cy="240002"/>
            </a:xfrm>
            <a:custGeom>
              <a:avLst/>
              <a:gdLst/>
              <a:ahLst/>
              <a:cxnLst/>
              <a:rect l="l" t="t" r="r" b="b"/>
              <a:pathLst>
                <a:path w="4276" h="9803" extrusionOk="0">
                  <a:moveTo>
                    <a:pt x="632" y="0"/>
                  </a:moveTo>
                  <a:cubicBezTo>
                    <a:pt x="578" y="0"/>
                    <a:pt x="527" y="8"/>
                    <a:pt x="478" y="24"/>
                  </a:cubicBezTo>
                  <a:cubicBezTo>
                    <a:pt x="183" y="115"/>
                    <a:pt x="1" y="501"/>
                    <a:pt x="92" y="865"/>
                  </a:cubicBezTo>
                  <a:lnTo>
                    <a:pt x="3025" y="9392"/>
                  </a:lnTo>
                  <a:cubicBezTo>
                    <a:pt x="3119" y="9636"/>
                    <a:pt x="3383" y="9803"/>
                    <a:pt x="3638" y="9803"/>
                  </a:cubicBezTo>
                  <a:cubicBezTo>
                    <a:pt x="3692" y="9803"/>
                    <a:pt x="3746" y="9795"/>
                    <a:pt x="3798" y="9779"/>
                  </a:cubicBezTo>
                  <a:cubicBezTo>
                    <a:pt x="4162" y="9688"/>
                    <a:pt x="4276" y="9302"/>
                    <a:pt x="4162" y="8915"/>
                  </a:cubicBezTo>
                  <a:lnTo>
                    <a:pt x="1320" y="388"/>
                  </a:lnTo>
                  <a:cubicBezTo>
                    <a:pt x="1170" y="163"/>
                    <a:pt x="882" y="0"/>
                    <a:pt x="6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7" name="Google Shape;10927;p63"/>
            <p:cNvSpPr/>
            <p:nvPr/>
          </p:nvSpPr>
          <p:spPr>
            <a:xfrm>
              <a:off x="2276555" y="2618234"/>
              <a:ext cx="57926" cy="51438"/>
            </a:xfrm>
            <a:custGeom>
              <a:avLst/>
              <a:gdLst/>
              <a:ahLst/>
              <a:cxnLst/>
              <a:rect l="l" t="t" r="r" b="b"/>
              <a:pathLst>
                <a:path w="2366" h="2101" extrusionOk="0">
                  <a:moveTo>
                    <a:pt x="1213" y="0"/>
                  </a:moveTo>
                  <a:cubicBezTo>
                    <a:pt x="1092" y="0"/>
                    <a:pt x="967" y="21"/>
                    <a:pt x="842" y="66"/>
                  </a:cubicBezTo>
                  <a:cubicBezTo>
                    <a:pt x="274" y="248"/>
                    <a:pt x="1" y="817"/>
                    <a:pt x="183" y="1385"/>
                  </a:cubicBezTo>
                  <a:cubicBezTo>
                    <a:pt x="330" y="1773"/>
                    <a:pt x="808" y="2101"/>
                    <a:pt x="1226" y="2101"/>
                  </a:cubicBezTo>
                  <a:cubicBezTo>
                    <a:pt x="1323" y="2101"/>
                    <a:pt x="1416" y="2083"/>
                    <a:pt x="1502" y="2045"/>
                  </a:cubicBezTo>
                  <a:cubicBezTo>
                    <a:pt x="2070" y="1863"/>
                    <a:pt x="2366" y="1203"/>
                    <a:pt x="2184" y="635"/>
                  </a:cubicBezTo>
                  <a:cubicBezTo>
                    <a:pt x="2024" y="262"/>
                    <a:pt x="1643" y="0"/>
                    <a:pt x="1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8" name="Google Shape;10928;p63"/>
            <p:cNvSpPr/>
            <p:nvPr/>
          </p:nvSpPr>
          <p:spPr>
            <a:xfrm>
              <a:off x="1993194" y="2706444"/>
              <a:ext cx="55698" cy="51683"/>
            </a:xfrm>
            <a:custGeom>
              <a:avLst/>
              <a:gdLst/>
              <a:ahLst/>
              <a:cxnLst/>
              <a:rect l="l" t="t" r="r" b="b"/>
              <a:pathLst>
                <a:path w="2275" h="2111" extrusionOk="0">
                  <a:moveTo>
                    <a:pt x="1179" y="0"/>
                  </a:moveTo>
                  <a:cubicBezTo>
                    <a:pt x="1070" y="0"/>
                    <a:pt x="963" y="18"/>
                    <a:pt x="864" y="56"/>
                  </a:cubicBezTo>
                  <a:cubicBezTo>
                    <a:pt x="296" y="238"/>
                    <a:pt x="0" y="806"/>
                    <a:pt x="205" y="1375"/>
                  </a:cubicBezTo>
                  <a:cubicBezTo>
                    <a:pt x="351" y="1830"/>
                    <a:pt x="744" y="2111"/>
                    <a:pt x="1187" y="2111"/>
                  </a:cubicBezTo>
                  <a:cubicBezTo>
                    <a:pt x="1298" y="2111"/>
                    <a:pt x="1411" y="2093"/>
                    <a:pt x="1524" y="2057"/>
                  </a:cubicBezTo>
                  <a:cubicBezTo>
                    <a:pt x="2001" y="1852"/>
                    <a:pt x="2274" y="1284"/>
                    <a:pt x="2183" y="715"/>
                  </a:cubicBezTo>
                  <a:cubicBezTo>
                    <a:pt x="2039" y="265"/>
                    <a:pt x="1595" y="0"/>
                    <a:pt x="1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9" name="Google Shape;10929;p63"/>
            <p:cNvSpPr/>
            <p:nvPr/>
          </p:nvSpPr>
          <p:spPr>
            <a:xfrm>
              <a:off x="2021031" y="2635102"/>
              <a:ext cx="283385" cy="136196"/>
            </a:xfrm>
            <a:custGeom>
              <a:avLst/>
              <a:gdLst/>
              <a:ahLst/>
              <a:cxnLst/>
              <a:rect l="l" t="t" r="r" b="b"/>
              <a:pathLst>
                <a:path w="11575" h="5563" extrusionOk="0">
                  <a:moveTo>
                    <a:pt x="11132" y="1"/>
                  </a:moveTo>
                  <a:cubicBezTo>
                    <a:pt x="10998" y="1"/>
                    <a:pt x="10860" y="85"/>
                    <a:pt x="10711" y="219"/>
                  </a:cubicBezTo>
                  <a:cubicBezTo>
                    <a:pt x="10347" y="1174"/>
                    <a:pt x="9778" y="2015"/>
                    <a:pt x="9005" y="2697"/>
                  </a:cubicBezTo>
                  <a:cubicBezTo>
                    <a:pt x="8641" y="3061"/>
                    <a:pt x="8346" y="3357"/>
                    <a:pt x="7868" y="3629"/>
                  </a:cubicBezTo>
                  <a:cubicBezTo>
                    <a:pt x="7504" y="3925"/>
                    <a:pt x="7027" y="4107"/>
                    <a:pt x="6549" y="4198"/>
                  </a:cubicBezTo>
                  <a:cubicBezTo>
                    <a:pt x="5935" y="4388"/>
                    <a:pt x="5283" y="4456"/>
                    <a:pt x="4648" y="4456"/>
                  </a:cubicBezTo>
                  <a:cubicBezTo>
                    <a:pt x="4296" y="4456"/>
                    <a:pt x="3948" y="4435"/>
                    <a:pt x="3616" y="4403"/>
                  </a:cubicBezTo>
                  <a:cubicBezTo>
                    <a:pt x="3047" y="4289"/>
                    <a:pt x="2570" y="4198"/>
                    <a:pt x="2092" y="4107"/>
                  </a:cubicBezTo>
                  <a:cubicBezTo>
                    <a:pt x="1615" y="3925"/>
                    <a:pt x="1137" y="3834"/>
                    <a:pt x="682" y="3629"/>
                  </a:cubicBezTo>
                  <a:lnTo>
                    <a:pt x="682" y="3539"/>
                  </a:lnTo>
                  <a:cubicBezTo>
                    <a:pt x="387" y="3539"/>
                    <a:pt x="205" y="3539"/>
                    <a:pt x="114" y="3720"/>
                  </a:cubicBezTo>
                  <a:cubicBezTo>
                    <a:pt x="0" y="3925"/>
                    <a:pt x="114" y="4198"/>
                    <a:pt x="296" y="4289"/>
                  </a:cubicBezTo>
                  <a:cubicBezTo>
                    <a:pt x="1251" y="4857"/>
                    <a:pt x="2274" y="5244"/>
                    <a:pt x="3411" y="5426"/>
                  </a:cubicBezTo>
                  <a:cubicBezTo>
                    <a:pt x="3890" y="5512"/>
                    <a:pt x="4369" y="5562"/>
                    <a:pt x="4848" y="5562"/>
                  </a:cubicBezTo>
                  <a:cubicBezTo>
                    <a:pt x="5506" y="5562"/>
                    <a:pt x="6164" y="5468"/>
                    <a:pt x="6822" y="5244"/>
                  </a:cubicBezTo>
                  <a:cubicBezTo>
                    <a:pt x="7959" y="4971"/>
                    <a:pt x="9005" y="4289"/>
                    <a:pt x="9778" y="3448"/>
                  </a:cubicBezTo>
                  <a:cubicBezTo>
                    <a:pt x="10529" y="2583"/>
                    <a:pt x="11097" y="1651"/>
                    <a:pt x="11575" y="605"/>
                  </a:cubicBezTo>
                  <a:cubicBezTo>
                    <a:pt x="11575" y="423"/>
                    <a:pt x="11484" y="128"/>
                    <a:pt x="11279" y="37"/>
                  </a:cubicBezTo>
                  <a:cubicBezTo>
                    <a:pt x="11230" y="12"/>
                    <a:pt x="11182" y="1"/>
                    <a:pt x="11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0" name="Google Shape;10930;p63"/>
            <p:cNvSpPr/>
            <p:nvPr/>
          </p:nvSpPr>
          <p:spPr>
            <a:xfrm>
              <a:off x="2100085" y="2580310"/>
              <a:ext cx="83534" cy="83534"/>
            </a:xfrm>
            <a:custGeom>
              <a:avLst/>
              <a:gdLst/>
              <a:ahLst/>
              <a:cxnLst/>
              <a:rect l="l" t="t" r="r" b="b"/>
              <a:pathLst>
                <a:path w="3412" h="3412" extrusionOk="0">
                  <a:moveTo>
                    <a:pt x="1137" y="1"/>
                  </a:moveTo>
                  <a:lnTo>
                    <a:pt x="864" y="1320"/>
                  </a:lnTo>
                  <a:lnTo>
                    <a:pt x="0" y="2275"/>
                  </a:lnTo>
                  <a:lnTo>
                    <a:pt x="1319" y="2547"/>
                  </a:lnTo>
                  <a:lnTo>
                    <a:pt x="2274" y="3412"/>
                  </a:lnTo>
                  <a:lnTo>
                    <a:pt x="2456" y="2093"/>
                  </a:lnTo>
                  <a:lnTo>
                    <a:pt x="3411" y="1138"/>
                  </a:lnTo>
                  <a:lnTo>
                    <a:pt x="2092" y="842"/>
                  </a:lnTo>
                  <a:lnTo>
                    <a:pt x="11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1" name="Google Shape;10931;p63"/>
            <p:cNvSpPr/>
            <p:nvPr/>
          </p:nvSpPr>
          <p:spPr>
            <a:xfrm>
              <a:off x="2179139" y="2795756"/>
              <a:ext cx="192653" cy="114676"/>
            </a:xfrm>
            <a:custGeom>
              <a:avLst/>
              <a:gdLst/>
              <a:ahLst/>
              <a:cxnLst/>
              <a:rect l="l" t="t" r="r" b="b"/>
              <a:pathLst>
                <a:path w="7869" h="4684" extrusionOk="0">
                  <a:moveTo>
                    <a:pt x="7664" y="1"/>
                  </a:moveTo>
                  <a:lnTo>
                    <a:pt x="0" y="2662"/>
                  </a:lnTo>
                  <a:cubicBezTo>
                    <a:pt x="716" y="3900"/>
                    <a:pt x="2113" y="4684"/>
                    <a:pt x="3578" y="4684"/>
                  </a:cubicBezTo>
                  <a:cubicBezTo>
                    <a:pt x="4022" y="4684"/>
                    <a:pt x="4473" y="4612"/>
                    <a:pt x="4912" y="4458"/>
                  </a:cubicBezTo>
                  <a:cubicBezTo>
                    <a:pt x="6731" y="3798"/>
                    <a:pt x="7868" y="1911"/>
                    <a:pt x="76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2" name="Google Shape;10932;p63"/>
            <p:cNvSpPr/>
            <p:nvPr/>
          </p:nvSpPr>
          <p:spPr>
            <a:xfrm>
              <a:off x="1742738" y="2188345"/>
              <a:ext cx="378524" cy="366381"/>
            </a:xfrm>
            <a:custGeom>
              <a:avLst/>
              <a:gdLst/>
              <a:ahLst/>
              <a:cxnLst/>
              <a:rect l="l" t="t" r="r" b="b"/>
              <a:pathLst>
                <a:path w="15461" h="14965" extrusionOk="0">
                  <a:moveTo>
                    <a:pt x="2907" y="0"/>
                  </a:moveTo>
                  <a:cubicBezTo>
                    <a:pt x="1661" y="0"/>
                    <a:pt x="1" y="3608"/>
                    <a:pt x="293" y="4732"/>
                  </a:cubicBezTo>
                  <a:cubicBezTo>
                    <a:pt x="536" y="5746"/>
                    <a:pt x="1371" y="5935"/>
                    <a:pt x="2308" y="5935"/>
                  </a:cubicBezTo>
                  <a:cubicBezTo>
                    <a:pt x="2863" y="5935"/>
                    <a:pt x="3453" y="5869"/>
                    <a:pt x="3977" y="5869"/>
                  </a:cubicBezTo>
                  <a:cubicBezTo>
                    <a:pt x="3044" y="6346"/>
                    <a:pt x="1612" y="6346"/>
                    <a:pt x="475" y="6619"/>
                  </a:cubicBezTo>
                  <a:cubicBezTo>
                    <a:pt x="384" y="8711"/>
                    <a:pt x="952" y="10712"/>
                    <a:pt x="2567" y="12122"/>
                  </a:cubicBezTo>
                  <a:cubicBezTo>
                    <a:pt x="4363" y="13737"/>
                    <a:pt x="6251" y="13350"/>
                    <a:pt x="8070" y="14010"/>
                  </a:cubicBezTo>
                  <a:cubicBezTo>
                    <a:pt x="7388" y="14214"/>
                    <a:pt x="7592" y="14396"/>
                    <a:pt x="7206" y="14874"/>
                  </a:cubicBezTo>
                  <a:cubicBezTo>
                    <a:pt x="7471" y="14917"/>
                    <a:pt x="7750" y="14935"/>
                    <a:pt x="8041" y="14935"/>
                  </a:cubicBezTo>
                  <a:cubicBezTo>
                    <a:pt x="9562" y="14935"/>
                    <a:pt x="11387" y="14436"/>
                    <a:pt x="13063" y="14436"/>
                  </a:cubicBezTo>
                  <a:cubicBezTo>
                    <a:pt x="13922" y="14436"/>
                    <a:pt x="14742" y="14568"/>
                    <a:pt x="15460" y="14965"/>
                  </a:cubicBezTo>
                  <a:cubicBezTo>
                    <a:pt x="12891" y="9280"/>
                    <a:pt x="4181" y="6619"/>
                    <a:pt x="2953" y="2"/>
                  </a:cubicBezTo>
                  <a:cubicBezTo>
                    <a:pt x="2938" y="1"/>
                    <a:pt x="2923" y="0"/>
                    <a:pt x="2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3" name="Google Shape;10933;p63"/>
            <p:cNvSpPr/>
            <p:nvPr/>
          </p:nvSpPr>
          <p:spPr>
            <a:xfrm>
              <a:off x="418186" y="2686760"/>
              <a:ext cx="385281" cy="329485"/>
            </a:xfrm>
            <a:custGeom>
              <a:avLst/>
              <a:gdLst/>
              <a:ahLst/>
              <a:cxnLst/>
              <a:rect l="l" t="t" r="r" b="b"/>
              <a:pathLst>
                <a:path w="15737" h="13458" extrusionOk="0">
                  <a:moveTo>
                    <a:pt x="10796" y="0"/>
                  </a:moveTo>
                  <a:cubicBezTo>
                    <a:pt x="8048" y="0"/>
                    <a:pt x="4134" y="1498"/>
                    <a:pt x="387" y="4180"/>
                  </a:cubicBezTo>
                  <a:cubicBezTo>
                    <a:pt x="296" y="4362"/>
                    <a:pt x="92" y="4453"/>
                    <a:pt x="1" y="4567"/>
                  </a:cubicBezTo>
                  <a:lnTo>
                    <a:pt x="6550" y="13458"/>
                  </a:lnTo>
                  <a:cubicBezTo>
                    <a:pt x="6732" y="13367"/>
                    <a:pt x="6823" y="13276"/>
                    <a:pt x="6914" y="13185"/>
                  </a:cubicBezTo>
                  <a:cubicBezTo>
                    <a:pt x="12599" y="9115"/>
                    <a:pt x="15737" y="3793"/>
                    <a:pt x="13940" y="1247"/>
                  </a:cubicBezTo>
                  <a:cubicBezTo>
                    <a:pt x="13328" y="401"/>
                    <a:pt x="12218" y="0"/>
                    <a:pt x="10796"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4" name="Google Shape;10934;p63"/>
            <p:cNvSpPr/>
            <p:nvPr/>
          </p:nvSpPr>
          <p:spPr>
            <a:xfrm>
              <a:off x="791764" y="2636375"/>
              <a:ext cx="391965" cy="308063"/>
            </a:xfrm>
            <a:custGeom>
              <a:avLst/>
              <a:gdLst/>
              <a:ahLst/>
              <a:cxnLst/>
              <a:rect l="l" t="t" r="r" b="b"/>
              <a:pathLst>
                <a:path w="16010" h="12583" extrusionOk="0">
                  <a:moveTo>
                    <a:pt x="6143" y="0"/>
                  </a:moveTo>
                  <a:cubicBezTo>
                    <a:pt x="3652" y="0"/>
                    <a:pt x="1828" y="689"/>
                    <a:pt x="1228" y="2077"/>
                  </a:cubicBezTo>
                  <a:cubicBezTo>
                    <a:pt x="0" y="4919"/>
                    <a:pt x="4366" y="9467"/>
                    <a:pt x="10984" y="12401"/>
                  </a:cubicBezTo>
                  <a:cubicBezTo>
                    <a:pt x="11188" y="12492"/>
                    <a:pt x="11370" y="12582"/>
                    <a:pt x="11461" y="12582"/>
                  </a:cubicBezTo>
                  <a:lnTo>
                    <a:pt x="16009" y="2441"/>
                  </a:lnTo>
                  <a:cubicBezTo>
                    <a:pt x="15827" y="2441"/>
                    <a:pt x="15645" y="2350"/>
                    <a:pt x="15532" y="2259"/>
                  </a:cubicBezTo>
                  <a:cubicBezTo>
                    <a:pt x="12098" y="757"/>
                    <a:pt x="8754" y="0"/>
                    <a:pt x="6143"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5" name="Google Shape;10935;p63"/>
            <p:cNvSpPr/>
            <p:nvPr/>
          </p:nvSpPr>
          <p:spPr>
            <a:xfrm>
              <a:off x="631992" y="2711855"/>
              <a:ext cx="380262" cy="365083"/>
            </a:xfrm>
            <a:custGeom>
              <a:avLst/>
              <a:gdLst/>
              <a:ahLst/>
              <a:cxnLst/>
              <a:rect l="l" t="t" r="r" b="b"/>
              <a:pathLst>
                <a:path w="15532" h="14912" extrusionOk="0">
                  <a:moveTo>
                    <a:pt x="7081" y="0"/>
                  </a:moveTo>
                  <a:cubicBezTo>
                    <a:pt x="6957" y="0"/>
                    <a:pt x="6833" y="6"/>
                    <a:pt x="6708" y="17"/>
                  </a:cubicBezTo>
                  <a:cubicBezTo>
                    <a:pt x="2638" y="494"/>
                    <a:pt x="0" y="6839"/>
                    <a:pt x="750" y="14434"/>
                  </a:cubicBezTo>
                  <a:cubicBezTo>
                    <a:pt x="750" y="14525"/>
                    <a:pt x="750" y="14707"/>
                    <a:pt x="841" y="14912"/>
                  </a:cubicBezTo>
                  <a:lnTo>
                    <a:pt x="15531" y="13388"/>
                  </a:lnTo>
                  <a:lnTo>
                    <a:pt x="15531" y="12820"/>
                  </a:lnTo>
                  <a:cubicBezTo>
                    <a:pt x="14804" y="5566"/>
                    <a:pt x="11040" y="0"/>
                    <a:pt x="70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6" name="Google Shape;10936;p63"/>
            <p:cNvSpPr/>
            <p:nvPr/>
          </p:nvSpPr>
          <p:spPr>
            <a:xfrm>
              <a:off x="789537" y="2757563"/>
              <a:ext cx="101896" cy="138473"/>
            </a:xfrm>
            <a:custGeom>
              <a:avLst/>
              <a:gdLst/>
              <a:ahLst/>
              <a:cxnLst/>
              <a:rect l="l" t="t" r="r" b="b"/>
              <a:pathLst>
                <a:path w="4162" h="5656" extrusionOk="0">
                  <a:moveTo>
                    <a:pt x="454" y="0"/>
                  </a:moveTo>
                  <a:cubicBezTo>
                    <a:pt x="364" y="0"/>
                    <a:pt x="267" y="22"/>
                    <a:pt x="182" y="60"/>
                  </a:cubicBezTo>
                  <a:cubicBezTo>
                    <a:pt x="91" y="60"/>
                    <a:pt x="91" y="151"/>
                    <a:pt x="91" y="242"/>
                  </a:cubicBezTo>
                  <a:cubicBezTo>
                    <a:pt x="0" y="333"/>
                    <a:pt x="91" y="424"/>
                    <a:pt x="91" y="538"/>
                  </a:cubicBezTo>
                  <a:lnTo>
                    <a:pt x="3411" y="5449"/>
                  </a:lnTo>
                  <a:cubicBezTo>
                    <a:pt x="3467" y="5574"/>
                    <a:pt x="3597" y="5656"/>
                    <a:pt x="3711" y="5656"/>
                  </a:cubicBezTo>
                  <a:cubicBezTo>
                    <a:pt x="3786" y="5656"/>
                    <a:pt x="3853" y="5621"/>
                    <a:pt x="3889" y="5540"/>
                  </a:cubicBezTo>
                  <a:cubicBezTo>
                    <a:pt x="4071" y="5449"/>
                    <a:pt x="4162" y="5268"/>
                    <a:pt x="3980" y="5086"/>
                  </a:cubicBezTo>
                  <a:lnTo>
                    <a:pt x="751" y="151"/>
                  </a:lnTo>
                  <a:cubicBezTo>
                    <a:pt x="698" y="45"/>
                    <a:pt x="582" y="0"/>
                    <a:pt x="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7" name="Google Shape;10937;p63"/>
            <p:cNvSpPr/>
            <p:nvPr/>
          </p:nvSpPr>
          <p:spPr>
            <a:xfrm>
              <a:off x="736091" y="2762607"/>
              <a:ext cx="74060" cy="153995"/>
            </a:xfrm>
            <a:custGeom>
              <a:avLst/>
              <a:gdLst/>
              <a:ahLst/>
              <a:cxnLst/>
              <a:rect l="l" t="t" r="r" b="b"/>
              <a:pathLst>
                <a:path w="3025" h="6290" extrusionOk="0">
                  <a:moveTo>
                    <a:pt x="2538" y="0"/>
                  </a:moveTo>
                  <a:cubicBezTo>
                    <a:pt x="2365" y="0"/>
                    <a:pt x="2250" y="85"/>
                    <a:pt x="2183" y="218"/>
                  </a:cubicBezTo>
                  <a:lnTo>
                    <a:pt x="91" y="5721"/>
                  </a:lnTo>
                  <a:cubicBezTo>
                    <a:pt x="0" y="5812"/>
                    <a:pt x="0" y="5903"/>
                    <a:pt x="91" y="6017"/>
                  </a:cubicBezTo>
                  <a:cubicBezTo>
                    <a:pt x="91" y="6108"/>
                    <a:pt x="182" y="6199"/>
                    <a:pt x="296" y="6289"/>
                  </a:cubicBezTo>
                  <a:cubicBezTo>
                    <a:pt x="478" y="6289"/>
                    <a:pt x="660" y="6199"/>
                    <a:pt x="751" y="6017"/>
                  </a:cubicBezTo>
                  <a:lnTo>
                    <a:pt x="2934" y="514"/>
                  </a:lnTo>
                  <a:cubicBezTo>
                    <a:pt x="3025" y="332"/>
                    <a:pt x="2934" y="127"/>
                    <a:pt x="2752" y="36"/>
                  </a:cubicBezTo>
                  <a:cubicBezTo>
                    <a:pt x="2673" y="12"/>
                    <a:pt x="2602" y="0"/>
                    <a:pt x="2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8" name="Google Shape;10938;p63"/>
            <p:cNvSpPr/>
            <p:nvPr/>
          </p:nvSpPr>
          <p:spPr>
            <a:xfrm>
              <a:off x="777834" y="2271880"/>
              <a:ext cx="385281" cy="325495"/>
            </a:xfrm>
            <a:custGeom>
              <a:avLst/>
              <a:gdLst/>
              <a:ahLst/>
              <a:cxnLst/>
              <a:rect l="l" t="t" r="r" b="b"/>
              <a:pathLst>
                <a:path w="15737" h="13295" extrusionOk="0">
                  <a:moveTo>
                    <a:pt x="9392" y="1"/>
                  </a:moveTo>
                  <a:cubicBezTo>
                    <a:pt x="9188" y="92"/>
                    <a:pt x="9097" y="183"/>
                    <a:pt x="8915" y="274"/>
                  </a:cubicBezTo>
                  <a:cubicBezTo>
                    <a:pt x="3230" y="4253"/>
                    <a:pt x="1" y="9574"/>
                    <a:pt x="1797" y="12030"/>
                  </a:cubicBezTo>
                  <a:cubicBezTo>
                    <a:pt x="2424" y="12887"/>
                    <a:pt x="3570" y="13295"/>
                    <a:pt x="5039" y="13295"/>
                  </a:cubicBezTo>
                  <a:cubicBezTo>
                    <a:pt x="7781" y="13295"/>
                    <a:pt x="11648" y="11870"/>
                    <a:pt x="15350" y="9279"/>
                  </a:cubicBezTo>
                  <a:cubicBezTo>
                    <a:pt x="15532" y="9188"/>
                    <a:pt x="15646" y="9097"/>
                    <a:pt x="15737" y="9006"/>
                  </a:cubicBezTo>
                  <a:lnTo>
                    <a:pt x="9392" y="1"/>
                  </a:ln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9" name="Google Shape;10939;p63"/>
            <p:cNvSpPr/>
            <p:nvPr/>
          </p:nvSpPr>
          <p:spPr>
            <a:xfrm>
              <a:off x="397596" y="2334237"/>
              <a:ext cx="394193" cy="310830"/>
            </a:xfrm>
            <a:custGeom>
              <a:avLst/>
              <a:gdLst/>
              <a:ahLst/>
              <a:cxnLst/>
              <a:rect l="l" t="t" r="r" b="b"/>
              <a:pathLst>
                <a:path w="16101" h="12696" extrusionOk="0">
                  <a:moveTo>
                    <a:pt x="4639" y="1"/>
                  </a:moveTo>
                  <a:lnTo>
                    <a:pt x="0" y="10052"/>
                  </a:lnTo>
                  <a:cubicBezTo>
                    <a:pt x="182" y="10143"/>
                    <a:pt x="364" y="10234"/>
                    <a:pt x="478" y="10324"/>
                  </a:cubicBezTo>
                  <a:cubicBezTo>
                    <a:pt x="3923" y="11911"/>
                    <a:pt x="7325" y="12696"/>
                    <a:pt x="9968" y="12696"/>
                  </a:cubicBezTo>
                  <a:cubicBezTo>
                    <a:pt x="12402" y="12696"/>
                    <a:pt x="14193" y="12030"/>
                    <a:pt x="14781" y="10711"/>
                  </a:cubicBezTo>
                  <a:cubicBezTo>
                    <a:pt x="16100" y="7960"/>
                    <a:pt x="11734" y="3230"/>
                    <a:pt x="5117" y="205"/>
                  </a:cubicBezTo>
                  <a:cubicBezTo>
                    <a:pt x="4912" y="205"/>
                    <a:pt x="4821" y="92"/>
                    <a:pt x="4639" y="1"/>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0" name="Google Shape;10940;p63"/>
            <p:cNvSpPr/>
            <p:nvPr/>
          </p:nvSpPr>
          <p:spPr>
            <a:xfrm>
              <a:off x="378671" y="2500473"/>
              <a:ext cx="373578" cy="364912"/>
            </a:xfrm>
            <a:custGeom>
              <a:avLst/>
              <a:gdLst/>
              <a:ahLst/>
              <a:cxnLst/>
              <a:rect l="l" t="t" r="r" b="b"/>
              <a:pathLst>
                <a:path w="15259" h="14905" extrusionOk="0">
                  <a:moveTo>
                    <a:pt x="3021" y="0"/>
                  </a:moveTo>
                  <a:cubicBezTo>
                    <a:pt x="2221" y="0"/>
                    <a:pt x="1402" y="40"/>
                    <a:pt x="569" y="124"/>
                  </a:cubicBezTo>
                  <a:lnTo>
                    <a:pt x="0" y="124"/>
                  </a:lnTo>
                  <a:lnTo>
                    <a:pt x="1433" y="14904"/>
                  </a:lnTo>
                  <a:lnTo>
                    <a:pt x="2001" y="14904"/>
                  </a:lnTo>
                  <a:cubicBezTo>
                    <a:pt x="9483" y="14154"/>
                    <a:pt x="15259" y="10265"/>
                    <a:pt x="14895" y="6195"/>
                  </a:cubicBezTo>
                  <a:cubicBezTo>
                    <a:pt x="14551" y="2576"/>
                    <a:pt x="9427" y="0"/>
                    <a:pt x="3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1" name="Google Shape;10941;p63"/>
            <p:cNvSpPr/>
            <p:nvPr/>
          </p:nvSpPr>
          <p:spPr>
            <a:xfrm>
              <a:off x="534551" y="2591401"/>
              <a:ext cx="211015" cy="99717"/>
            </a:xfrm>
            <a:custGeom>
              <a:avLst/>
              <a:gdLst/>
              <a:ahLst/>
              <a:cxnLst/>
              <a:rect l="l" t="t" r="r" b="b"/>
              <a:pathLst>
                <a:path w="8619" h="4073" extrusionOk="0">
                  <a:moveTo>
                    <a:pt x="591" y="1"/>
                  </a:moveTo>
                  <a:cubicBezTo>
                    <a:pt x="361" y="1"/>
                    <a:pt x="166" y="149"/>
                    <a:pt x="91" y="298"/>
                  </a:cubicBezTo>
                  <a:cubicBezTo>
                    <a:pt x="1" y="594"/>
                    <a:pt x="91" y="867"/>
                    <a:pt x="364" y="957"/>
                  </a:cubicBezTo>
                  <a:lnTo>
                    <a:pt x="7846" y="4005"/>
                  </a:lnTo>
                  <a:cubicBezTo>
                    <a:pt x="7903" y="4050"/>
                    <a:pt x="7954" y="4073"/>
                    <a:pt x="8014" y="4073"/>
                  </a:cubicBezTo>
                  <a:cubicBezTo>
                    <a:pt x="8073" y="4073"/>
                    <a:pt x="8141" y="4050"/>
                    <a:pt x="8232" y="4005"/>
                  </a:cubicBezTo>
                  <a:cubicBezTo>
                    <a:pt x="8323" y="4005"/>
                    <a:pt x="8414" y="3914"/>
                    <a:pt x="8528" y="3709"/>
                  </a:cubicBezTo>
                  <a:cubicBezTo>
                    <a:pt x="8619" y="3527"/>
                    <a:pt x="8528" y="3231"/>
                    <a:pt x="8232" y="3050"/>
                  </a:cubicBezTo>
                  <a:lnTo>
                    <a:pt x="751" y="25"/>
                  </a:lnTo>
                  <a:cubicBezTo>
                    <a:pt x="697" y="8"/>
                    <a:pt x="643" y="1"/>
                    <a:pt x="5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2" name="Google Shape;10942;p63"/>
            <p:cNvSpPr/>
            <p:nvPr/>
          </p:nvSpPr>
          <p:spPr>
            <a:xfrm>
              <a:off x="501696" y="2668276"/>
              <a:ext cx="366919" cy="57926"/>
            </a:xfrm>
            <a:custGeom>
              <a:avLst/>
              <a:gdLst/>
              <a:ahLst/>
              <a:cxnLst/>
              <a:rect l="l" t="t" r="r" b="b"/>
              <a:pathLst>
                <a:path w="14987" h="2366" extrusionOk="0">
                  <a:moveTo>
                    <a:pt x="14418" y="1"/>
                  </a:moveTo>
                  <a:lnTo>
                    <a:pt x="478" y="1342"/>
                  </a:lnTo>
                  <a:cubicBezTo>
                    <a:pt x="206" y="1342"/>
                    <a:pt x="1" y="1615"/>
                    <a:pt x="1" y="1911"/>
                  </a:cubicBezTo>
                  <a:cubicBezTo>
                    <a:pt x="1" y="2184"/>
                    <a:pt x="296" y="2365"/>
                    <a:pt x="569" y="2365"/>
                  </a:cubicBezTo>
                  <a:lnTo>
                    <a:pt x="14509" y="1047"/>
                  </a:lnTo>
                  <a:cubicBezTo>
                    <a:pt x="14782" y="956"/>
                    <a:pt x="14986" y="774"/>
                    <a:pt x="14986" y="478"/>
                  </a:cubicBezTo>
                  <a:cubicBezTo>
                    <a:pt x="14873" y="205"/>
                    <a:pt x="14691" y="1"/>
                    <a:pt x="14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3" name="Google Shape;10943;p63"/>
            <p:cNvSpPr/>
            <p:nvPr/>
          </p:nvSpPr>
          <p:spPr>
            <a:xfrm>
              <a:off x="829051" y="2433905"/>
              <a:ext cx="370812" cy="367066"/>
            </a:xfrm>
            <a:custGeom>
              <a:avLst/>
              <a:gdLst/>
              <a:ahLst/>
              <a:cxnLst/>
              <a:rect l="l" t="t" r="r" b="b"/>
              <a:pathLst>
                <a:path w="15146" h="14993" extrusionOk="0">
                  <a:moveTo>
                    <a:pt x="13827" y="0"/>
                  </a:moveTo>
                  <a:cubicBezTo>
                    <a:pt x="13645" y="114"/>
                    <a:pt x="13440" y="114"/>
                    <a:pt x="13258" y="114"/>
                  </a:cubicBezTo>
                  <a:cubicBezTo>
                    <a:pt x="5777" y="773"/>
                    <a:pt x="1" y="4548"/>
                    <a:pt x="365" y="8732"/>
                  </a:cubicBezTo>
                  <a:cubicBezTo>
                    <a:pt x="631" y="12397"/>
                    <a:pt x="5873" y="14992"/>
                    <a:pt x="12375" y="14992"/>
                  </a:cubicBezTo>
                  <a:cubicBezTo>
                    <a:pt x="13096" y="14992"/>
                    <a:pt x="13831" y="14960"/>
                    <a:pt x="14577" y="14895"/>
                  </a:cubicBezTo>
                  <a:cubicBezTo>
                    <a:pt x="14782" y="14895"/>
                    <a:pt x="14964" y="14781"/>
                    <a:pt x="15146" y="14781"/>
                  </a:cubicBezTo>
                  <a:lnTo>
                    <a:pt x="138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4" name="Google Shape;10944;p63"/>
            <p:cNvSpPr/>
            <p:nvPr/>
          </p:nvSpPr>
          <p:spPr>
            <a:xfrm>
              <a:off x="840754" y="2552278"/>
              <a:ext cx="194881" cy="132157"/>
            </a:xfrm>
            <a:custGeom>
              <a:avLst/>
              <a:gdLst/>
              <a:ahLst/>
              <a:cxnLst/>
              <a:rect l="l" t="t" r="r" b="b"/>
              <a:pathLst>
                <a:path w="7960" h="5398" extrusionOk="0">
                  <a:moveTo>
                    <a:pt x="7366" y="0"/>
                  </a:moveTo>
                  <a:cubicBezTo>
                    <a:pt x="7264" y="0"/>
                    <a:pt x="7165" y="30"/>
                    <a:pt x="7095" y="100"/>
                  </a:cubicBezTo>
                  <a:lnTo>
                    <a:pt x="273" y="4466"/>
                  </a:lnTo>
                  <a:cubicBezTo>
                    <a:pt x="0" y="4557"/>
                    <a:pt x="0" y="4943"/>
                    <a:pt x="91" y="5125"/>
                  </a:cubicBezTo>
                  <a:cubicBezTo>
                    <a:pt x="182" y="5216"/>
                    <a:pt x="364" y="5307"/>
                    <a:pt x="455" y="5398"/>
                  </a:cubicBezTo>
                  <a:cubicBezTo>
                    <a:pt x="569" y="5398"/>
                    <a:pt x="751" y="5398"/>
                    <a:pt x="842" y="5307"/>
                  </a:cubicBezTo>
                  <a:lnTo>
                    <a:pt x="7664" y="964"/>
                  </a:lnTo>
                  <a:cubicBezTo>
                    <a:pt x="7846" y="759"/>
                    <a:pt x="7959" y="486"/>
                    <a:pt x="7755" y="191"/>
                  </a:cubicBezTo>
                  <a:cubicBezTo>
                    <a:pt x="7699" y="78"/>
                    <a:pt x="7529" y="0"/>
                    <a:pt x="73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5" name="Google Shape;10945;p63"/>
            <p:cNvSpPr/>
            <p:nvPr/>
          </p:nvSpPr>
          <p:spPr>
            <a:xfrm>
              <a:off x="719933" y="2652142"/>
              <a:ext cx="366356" cy="56114"/>
            </a:xfrm>
            <a:custGeom>
              <a:avLst/>
              <a:gdLst/>
              <a:ahLst/>
              <a:cxnLst/>
              <a:rect l="l" t="t" r="r" b="b"/>
              <a:pathLst>
                <a:path w="14964" h="2292" extrusionOk="0">
                  <a:moveTo>
                    <a:pt x="14395" y="0"/>
                  </a:moveTo>
                  <a:lnTo>
                    <a:pt x="478" y="1319"/>
                  </a:lnTo>
                  <a:cubicBezTo>
                    <a:pt x="183" y="1319"/>
                    <a:pt x="1" y="1524"/>
                    <a:pt x="1" y="1797"/>
                  </a:cubicBezTo>
                  <a:cubicBezTo>
                    <a:pt x="1" y="2053"/>
                    <a:pt x="206" y="2292"/>
                    <a:pt x="453" y="2292"/>
                  </a:cubicBezTo>
                  <a:cubicBezTo>
                    <a:pt x="491" y="2292"/>
                    <a:pt x="530" y="2286"/>
                    <a:pt x="569" y="2274"/>
                  </a:cubicBezTo>
                  <a:lnTo>
                    <a:pt x="14486" y="1046"/>
                  </a:lnTo>
                  <a:cubicBezTo>
                    <a:pt x="14782" y="1046"/>
                    <a:pt x="14964" y="750"/>
                    <a:pt x="14964" y="478"/>
                  </a:cubicBezTo>
                  <a:cubicBezTo>
                    <a:pt x="14964" y="182"/>
                    <a:pt x="14691" y="0"/>
                    <a:pt x="14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6" name="Google Shape;10946;p63"/>
            <p:cNvSpPr/>
            <p:nvPr/>
          </p:nvSpPr>
          <p:spPr>
            <a:xfrm>
              <a:off x="576318" y="2208984"/>
              <a:ext cx="378034" cy="362341"/>
            </a:xfrm>
            <a:custGeom>
              <a:avLst/>
              <a:gdLst/>
              <a:ahLst/>
              <a:cxnLst/>
              <a:rect l="l" t="t" r="r" b="b"/>
              <a:pathLst>
                <a:path w="15441" h="14800" extrusionOk="0">
                  <a:moveTo>
                    <a:pt x="14781" y="0"/>
                  </a:moveTo>
                  <a:lnTo>
                    <a:pt x="0" y="1342"/>
                  </a:lnTo>
                  <a:lnTo>
                    <a:pt x="0" y="1910"/>
                  </a:lnTo>
                  <a:cubicBezTo>
                    <a:pt x="639" y="9154"/>
                    <a:pt x="4304" y="14799"/>
                    <a:pt x="8232" y="14799"/>
                  </a:cubicBezTo>
                  <a:cubicBezTo>
                    <a:pt x="8360" y="14799"/>
                    <a:pt x="8489" y="14793"/>
                    <a:pt x="8618" y="14781"/>
                  </a:cubicBezTo>
                  <a:cubicBezTo>
                    <a:pt x="12689" y="14417"/>
                    <a:pt x="15440" y="8050"/>
                    <a:pt x="14781" y="478"/>
                  </a:cubicBezTo>
                  <a:lnTo>
                    <a:pt x="14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7" name="Google Shape;10947;p63"/>
            <p:cNvSpPr/>
            <p:nvPr/>
          </p:nvSpPr>
          <p:spPr>
            <a:xfrm>
              <a:off x="696552" y="2386752"/>
              <a:ext cx="97465" cy="139379"/>
            </a:xfrm>
            <a:custGeom>
              <a:avLst/>
              <a:gdLst/>
              <a:ahLst/>
              <a:cxnLst/>
              <a:rect l="l" t="t" r="r" b="b"/>
              <a:pathLst>
                <a:path w="3981" h="5693" extrusionOk="0">
                  <a:moveTo>
                    <a:pt x="363" y="1"/>
                  </a:moveTo>
                  <a:cubicBezTo>
                    <a:pt x="312" y="1"/>
                    <a:pt x="259" y="12"/>
                    <a:pt x="206" y="39"/>
                  </a:cubicBezTo>
                  <a:cubicBezTo>
                    <a:pt x="1" y="130"/>
                    <a:pt x="1" y="425"/>
                    <a:pt x="92" y="607"/>
                  </a:cubicBezTo>
                  <a:lnTo>
                    <a:pt x="3321" y="5542"/>
                  </a:lnTo>
                  <a:cubicBezTo>
                    <a:pt x="3374" y="5648"/>
                    <a:pt x="3466" y="5692"/>
                    <a:pt x="3570" y="5692"/>
                  </a:cubicBezTo>
                  <a:cubicBezTo>
                    <a:pt x="3644" y="5692"/>
                    <a:pt x="3723" y="5670"/>
                    <a:pt x="3798" y="5633"/>
                  </a:cubicBezTo>
                  <a:cubicBezTo>
                    <a:pt x="3889" y="5633"/>
                    <a:pt x="3980" y="5542"/>
                    <a:pt x="3980" y="5451"/>
                  </a:cubicBezTo>
                  <a:cubicBezTo>
                    <a:pt x="3980" y="5337"/>
                    <a:pt x="3980" y="5246"/>
                    <a:pt x="3889" y="5155"/>
                  </a:cubicBezTo>
                  <a:lnTo>
                    <a:pt x="660" y="130"/>
                  </a:lnTo>
                  <a:cubicBezTo>
                    <a:pt x="596" y="65"/>
                    <a:pt x="486" y="1"/>
                    <a:pt x="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8" name="Google Shape;10948;p63"/>
            <p:cNvSpPr/>
            <p:nvPr/>
          </p:nvSpPr>
          <p:spPr>
            <a:xfrm>
              <a:off x="775606" y="2368439"/>
              <a:ext cx="74084" cy="152624"/>
            </a:xfrm>
            <a:custGeom>
              <a:avLst/>
              <a:gdLst/>
              <a:ahLst/>
              <a:cxnLst/>
              <a:rect l="l" t="t" r="r" b="b"/>
              <a:pathLst>
                <a:path w="3026" h="6234" extrusionOk="0">
                  <a:moveTo>
                    <a:pt x="2594" y="1"/>
                  </a:moveTo>
                  <a:cubicBezTo>
                    <a:pt x="2457" y="1"/>
                    <a:pt x="2341" y="85"/>
                    <a:pt x="2275" y="218"/>
                  </a:cubicBezTo>
                  <a:lnTo>
                    <a:pt x="92" y="5721"/>
                  </a:lnTo>
                  <a:cubicBezTo>
                    <a:pt x="1" y="5903"/>
                    <a:pt x="92" y="6085"/>
                    <a:pt x="274" y="6199"/>
                  </a:cubicBezTo>
                  <a:cubicBezTo>
                    <a:pt x="328" y="6223"/>
                    <a:pt x="380" y="6234"/>
                    <a:pt x="429" y="6234"/>
                  </a:cubicBezTo>
                  <a:cubicBezTo>
                    <a:pt x="568" y="6234"/>
                    <a:pt x="684" y="6145"/>
                    <a:pt x="751" y="5994"/>
                  </a:cubicBezTo>
                  <a:lnTo>
                    <a:pt x="3025" y="514"/>
                  </a:lnTo>
                  <a:lnTo>
                    <a:pt x="3025" y="218"/>
                  </a:lnTo>
                  <a:cubicBezTo>
                    <a:pt x="2934" y="127"/>
                    <a:pt x="2934" y="36"/>
                    <a:pt x="2752" y="36"/>
                  </a:cubicBezTo>
                  <a:cubicBezTo>
                    <a:pt x="2698" y="12"/>
                    <a:pt x="2644" y="1"/>
                    <a:pt x="25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9" name="Google Shape;10949;p63"/>
            <p:cNvSpPr/>
            <p:nvPr/>
          </p:nvSpPr>
          <p:spPr>
            <a:xfrm>
              <a:off x="708255" y="2495748"/>
              <a:ext cx="169272" cy="312323"/>
            </a:xfrm>
            <a:custGeom>
              <a:avLst/>
              <a:gdLst/>
              <a:ahLst/>
              <a:cxnLst/>
              <a:rect l="l" t="t" r="r" b="b"/>
              <a:pathLst>
                <a:path w="6914" h="12757" extrusionOk="0">
                  <a:moveTo>
                    <a:pt x="3136" y="0"/>
                  </a:moveTo>
                  <a:cubicBezTo>
                    <a:pt x="2980" y="0"/>
                    <a:pt x="2822" y="14"/>
                    <a:pt x="2661" y="44"/>
                  </a:cubicBezTo>
                  <a:cubicBezTo>
                    <a:pt x="1137" y="226"/>
                    <a:pt x="0" y="1658"/>
                    <a:pt x="182" y="3273"/>
                  </a:cubicBezTo>
                  <a:lnTo>
                    <a:pt x="1046" y="10186"/>
                  </a:lnTo>
                  <a:cubicBezTo>
                    <a:pt x="1298" y="11674"/>
                    <a:pt x="2535" y="12756"/>
                    <a:pt x="3920" y="12756"/>
                  </a:cubicBezTo>
                  <a:cubicBezTo>
                    <a:pt x="4038" y="12756"/>
                    <a:pt x="4156" y="12748"/>
                    <a:pt x="4275" y="12732"/>
                  </a:cubicBezTo>
                  <a:cubicBezTo>
                    <a:pt x="5867" y="12551"/>
                    <a:pt x="6913" y="11027"/>
                    <a:pt x="6731" y="9412"/>
                  </a:cubicBezTo>
                  <a:lnTo>
                    <a:pt x="5867" y="2591"/>
                  </a:lnTo>
                  <a:cubicBezTo>
                    <a:pt x="5703" y="1157"/>
                    <a:pt x="4544" y="0"/>
                    <a:pt x="3136" y="0"/>
                  </a:cubicBezTo>
                  <a:close/>
                </a:path>
              </a:pathLst>
            </a:custGeom>
            <a:solidFill>
              <a:srgbClr val="DD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0" name="Google Shape;10950;p63"/>
            <p:cNvSpPr/>
            <p:nvPr/>
          </p:nvSpPr>
          <p:spPr>
            <a:xfrm>
              <a:off x="5217760" y="3628626"/>
              <a:ext cx="174291" cy="174291"/>
            </a:xfrm>
            <a:custGeom>
              <a:avLst/>
              <a:gdLst/>
              <a:ahLst/>
              <a:cxnLst/>
              <a:rect l="l" t="t" r="r" b="b"/>
              <a:pathLst>
                <a:path w="7119" h="7119" extrusionOk="0">
                  <a:moveTo>
                    <a:pt x="3503" y="1"/>
                  </a:moveTo>
                  <a:lnTo>
                    <a:pt x="2275" y="2275"/>
                  </a:lnTo>
                  <a:lnTo>
                    <a:pt x="1" y="3503"/>
                  </a:lnTo>
                  <a:lnTo>
                    <a:pt x="2275" y="4844"/>
                  </a:lnTo>
                  <a:lnTo>
                    <a:pt x="3503" y="7118"/>
                  </a:lnTo>
                  <a:lnTo>
                    <a:pt x="4844" y="4844"/>
                  </a:lnTo>
                  <a:lnTo>
                    <a:pt x="7118" y="3503"/>
                  </a:lnTo>
                  <a:lnTo>
                    <a:pt x="4844" y="2275"/>
                  </a:lnTo>
                  <a:lnTo>
                    <a:pt x="35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51" name="Google Shape;10951;p63"/>
          <p:cNvSpPr/>
          <p:nvPr/>
        </p:nvSpPr>
        <p:spPr>
          <a:xfrm>
            <a:off x="6131912" y="4101849"/>
            <a:ext cx="159822" cy="158132"/>
          </a:xfrm>
          <a:custGeom>
            <a:avLst/>
            <a:gdLst/>
            <a:ahLst/>
            <a:cxnLst/>
            <a:rect l="l" t="t" r="r" b="b"/>
            <a:pathLst>
              <a:path w="6528" h="6459" extrusionOk="0">
                <a:moveTo>
                  <a:pt x="3207" y="1"/>
                </a:moveTo>
                <a:lnTo>
                  <a:pt x="2070" y="2093"/>
                </a:lnTo>
                <a:lnTo>
                  <a:pt x="1" y="3230"/>
                </a:lnTo>
                <a:lnTo>
                  <a:pt x="2070" y="4367"/>
                </a:lnTo>
                <a:lnTo>
                  <a:pt x="3207" y="6459"/>
                </a:lnTo>
                <a:lnTo>
                  <a:pt x="4344" y="4367"/>
                </a:lnTo>
                <a:lnTo>
                  <a:pt x="6527" y="3230"/>
                </a:lnTo>
                <a:lnTo>
                  <a:pt x="4344" y="2093"/>
                </a:lnTo>
                <a:lnTo>
                  <a:pt x="32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Título 1"/>
          <p:cNvSpPr txBox="1">
            <a:spLocks/>
          </p:cNvSpPr>
          <p:nvPr/>
        </p:nvSpPr>
        <p:spPr>
          <a:xfrm>
            <a:off x="381365" y="89690"/>
            <a:ext cx="4010891" cy="130512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2400"/>
              <a:buFont typeface="Henny Penny"/>
              <a:buNone/>
              <a:defRPr sz="4800" b="0" i="0" u="none" strike="noStrike" cap="none">
                <a:solidFill>
                  <a:schemeClr val="accent2"/>
                </a:solidFill>
                <a:latin typeface="Henny Penny"/>
                <a:ea typeface="Henny Penny"/>
                <a:cs typeface="Henny Penny"/>
                <a:sym typeface="Henny Penny"/>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es-MX" dirty="0">
                <a:solidFill>
                  <a:srgbClr val="FE323D"/>
                </a:solidFill>
                <a:latin typeface="Gill Sans Ultra Bold" panose="020B0A02020104020203" pitchFamily="34" charset="0"/>
              </a:rPr>
              <a:t>C</a:t>
            </a:r>
            <a:r>
              <a:rPr lang="es-MX" dirty="0" smtClean="0">
                <a:solidFill>
                  <a:srgbClr val="FE323D"/>
                </a:solidFill>
                <a:latin typeface="Gill Sans Ultra Bold" panose="020B0A02020104020203" pitchFamily="34" charset="0"/>
              </a:rPr>
              <a:t>ierre</a:t>
            </a:r>
            <a:endParaRPr lang="es-MX" dirty="0">
              <a:solidFill>
                <a:srgbClr val="FE323D"/>
              </a:solidFill>
              <a:latin typeface="Gill Sans Ultra Bold" panose="020B0A02020104020203" pitchFamily="34" charset="0"/>
            </a:endParaRPr>
          </a:p>
        </p:txBody>
      </p:sp>
      <p:sp>
        <p:nvSpPr>
          <p:cNvPr id="189" name="Marcador de contenido 2"/>
          <p:cNvSpPr txBox="1">
            <a:spLocks/>
          </p:cNvSpPr>
          <p:nvPr/>
        </p:nvSpPr>
        <p:spPr>
          <a:xfrm>
            <a:off x="4505710" y="833728"/>
            <a:ext cx="4010891" cy="42842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15000"/>
              </a:lnSpc>
              <a:spcBef>
                <a:spcPts val="0"/>
              </a:spcBef>
              <a:spcAft>
                <a:spcPts val="0"/>
              </a:spcAft>
              <a:buClr>
                <a:srgbClr val="F8BD59"/>
              </a:buClr>
              <a:buSzPts val="1200"/>
              <a:buFont typeface="Satisfy"/>
              <a:buChar char="●"/>
              <a:defRPr sz="2600" b="0" i="0" u="none" strike="noStrike" cap="none">
                <a:solidFill>
                  <a:schemeClr val="accent4"/>
                </a:solidFill>
                <a:latin typeface="Satisfy"/>
                <a:ea typeface="Satisfy"/>
                <a:cs typeface="Satisfy"/>
                <a:sym typeface="Satisfy"/>
              </a:defRPr>
            </a:lvl1pPr>
            <a:lvl2pPr marL="914400" marR="0" lvl="1" indent="-304800" algn="l" rtl="0">
              <a:lnSpc>
                <a:spcPct val="115000"/>
              </a:lnSpc>
              <a:spcBef>
                <a:spcPts val="1600"/>
              </a:spcBef>
              <a:spcAft>
                <a:spcPts val="0"/>
              </a:spcAft>
              <a:buClr>
                <a:srgbClr val="F8BD59"/>
              </a:buClr>
              <a:buSzPts val="1200"/>
              <a:buFont typeface="Satisfy"/>
              <a:buChar char="○"/>
              <a:defRPr sz="1200" b="0" i="0" u="none" strike="noStrike" cap="none">
                <a:solidFill>
                  <a:srgbClr val="F8BD59"/>
                </a:solidFill>
                <a:latin typeface="Satisfy"/>
                <a:ea typeface="Satisfy"/>
                <a:cs typeface="Satisfy"/>
                <a:sym typeface="Satisfy"/>
              </a:defRPr>
            </a:lvl2pPr>
            <a:lvl3pPr marL="1371600" marR="0" lvl="2" indent="-304800" algn="l" rtl="0">
              <a:lnSpc>
                <a:spcPct val="115000"/>
              </a:lnSpc>
              <a:spcBef>
                <a:spcPts val="1600"/>
              </a:spcBef>
              <a:spcAft>
                <a:spcPts val="0"/>
              </a:spcAft>
              <a:buClr>
                <a:srgbClr val="F8BD59"/>
              </a:buClr>
              <a:buSzPts val="1200"/>
              <a:buFont typeface="Satisfy"/>
              <a:buChar char="■"/>
              <a:defRPr sz="1200" b="0" i="0" u="none" strike="noStrike" cap="none">
                <a:solidFill>
                  <a:srgbClr val="F8BD59"/>
                </a:solidFill>
                <a:latin typeface="Satisfy"/>
                <a:ea typeface="Satisfy"/>
                <a:cs typeface="Satisfy"/>
                <a:sym typeface="Satisfy"/>
              </a:defRPr>
            </a:lvl3pPr>
            <a:lvl4pPr marL="1828800" marR="0" lvl="3" indent="-304800" algn="l" rtl="0">
              <a:lnSpc>
                <a:spcPct val="115000"/>
              </a:lnSpc>
              <a:spcBef>
                <a:spcPts val="1600"/>
              </a:spcBef>
              <a:spcAft>
                <a:spcPts val="0"/>
              </a:spcAft>
              <a:buClr>
                <a:srgbClr val="F8BD59"/>
              </a:buClr>
              <a:buSzPts val="1200"/>
              <a:buFont typeface="Satisfy"/>
              <a:buChar char="●"/>
              <a:defRPr sz="1200" b="0" i="0" u="none" strike="noStrike" cap="none">
                <a:solidFill>
                  <a:srgbClr val="F8BD59"/>
                </a:solidFill>
                <a:latin typeface="Satisfy"/>
                <a:ea typeface="Satisfy"/>
                <a:cs typeface="Satisfy"/>
                <a:sym typeface="Satisfy"/>
              </a:defRPr>
            </a:lvl4pPr>
            <a:lvl5pPr marL="2286000" marR="0" lvl="4" indent="-304800" algn="l" rtl="0">
              <a:lnSpc>
                <a:spcPct val="115000"/>
              </a:lnSpc>
              <a:spcBef>
                <a:spcPts val="1600"/>
              </a:spcBef>
              <a:spcAft>
                <a:spcPts val="0"/>
              </a:spcAft>
              <a:buClr>
                <a:srgbClr val="F8BD59"/>
              </a:buClr>
              <a:buSzPts val="1200"/>
              <a:buFont typeface="Satisfy"/>
              <a:buChar char="○"/>
              <a:defRPr sz="1200" b="0" i="0" u="none" strike="noStrike" cap="none">
                <a:solidFill>
                  <a:srgbClr val="F8BD59"/>
                </a:solidFill>
                <a:latin typeface="Satisfy"/>
                <a:ea typeface="Satisfy"/>
                <a:cs typeface="Satisfy"/>
                <a:sym typeface="Satisfy"/>
              </a:defRPr>
            </a:lvl5pPr>
            <a:lvl6pPr marL="2743200" marR="0" lvl="5" indent="-304800" algn="l" rtl="0">
              <a:lnSpc>
                <a:spcPct val="115000"/>
              </a:lnSpc>
              <a:spcBef>
                <a:spcPts val="1600"/>
              </a:spcBef>
              <a:spcAft>
                <a:spcPts val="0"/>
              </a:spcAft>
              <a:buClr>
                <a:srgbClr val="F8BD59"/>
              </a:buClr>
              <a:buSzPts val="1200"/>
              <a:buFont typeface="Satisfy"/>
              <a:buChar char="■"/>
              <a:defRPr sz="1200" b="0" i="0" u="none" strike="noStrike" cap="none">
                <a:solidFill>
                  <a:srgbClr val="F8BD59"/>
                </a:solidFill>
                <a:latin typeface="Satisfy"/>
                <a:ea typeface="Satisfy"/>
                <a:cs typeface="Satisfy"/>
                <a:sym typeface="Satisfy"/>
              </a:defRPr>
            </a:lvl6pPr>
            <a:lvl7pPr marL="3200400" marR="0" lvl="6" indent="-304800" algn="l" rtl="0">
              <a:lnSpc>
                <a:spcPct val="115000"/>
              </a:lnSpc>
              <a:spcBef>
                <a:spcPts val="1600"/>
              </a:spcBef>
              <a:spcAft>
                <a:spcPts val="0"/>
              </a:spcAft>
              <a:buClr>
                <a:srgbClr val="F8BD59"/>
              </a:buClr>
              <a:buSzPts val="1200"/>
              <a:buFont typeface="Satisfy"/>
              <a:buChar char="●"/>
              <a:defRPr sz="1200" b="0" i="0" u="none" strike="noStrike" cap="none">
                <a:solidFill>
                  <a:srgbClr val="F8BD59"/>
                </a:solidFill>
                <a:latin typeface="Satisfy"/>
                <a:ea typeface="Satisfy"/>
                <a:cs typeface="Satisfy"/>
                <a:sym typeface="Satisfy"/>
              </a:defRPr>
            </a:lvl7pPr>
            <a:lvl8pPr marL="3657600" marR="0" lvl="7" indent="-304800" algn="l" rtl="0">
              <a:lnSpc>
                <a:spcPct val="115000"/>
              </a:lnSpc>
              <a:spcBef>
                <a:spcPts val="1600"/>
              </a:spcBef>
              <a:spcAft>
                <a:spcPts val="0"/>
              </a:spcAft>
              <a:buClr>
                <a:srgbClr val="F8BD59"/>
              </a:buClr>
              <a:buSzPts val="1200"/>
              <a:buFont typeface="Satisfy"/>
              <a:buChar char="○"/>
              <a:defRPr sz="1200" b="0" i="0" u="none" strike="noStrike" cap="none">
                <a:solidFill>
                  <a:srgbClr val="F8BD59"/>
                </a:solidFill>
                <a:latin typeface="Satisfy"/>
                <a:ea typeface="Satisfy"/>
                <a:cs typeface="Satisfy"/>
                <a:sym typeface="Satisfy"/>
              </a:defRPr>
            </a:lvl8pPr>
            <a:lvl9pPr marL="4114800" marR="0" lvl="8" indent="-304800" algn="l" rtl="0">
              <a:lnSpc>
                <a:spcPct val="115000"/>
              </a:lnSpc>
              <a:spcBef>
                <a:spcPts val="1600"/>
              </a:spcBef>
              <a:spcAft>
                <a:spcPts val="1600"/>
              </a:spcAft>
              <a:buClr>
                <a:srgbClr val="F8BD59"/>
              </a:buClr>
              <a:buSzPts val="1200"/>
              <a:buFont typeface="Satisfy"/>
              <a:buChar char="■"/>
              <a:defRPr sz="1200" b="0" i="0" u="none" strike="noStrike" cap="none">
                <a:solidFill>
                  <a:srgbClr val="F8BD59"/>
                </a:solidFill>
                <a:latin typeface="Satisfy"/>
                <a:ea typeface="Satisfy"/>
                <a:cs typeface="Satisfy"/>
                <a:sym typeface="Satisfy"/>
              </a:defRPr>
            </a:lvl9pPr>
          </a:lstStyle>
          <a:p>
            <a:r>
              <a:rPr lang="es-MX" sz="2400" dirty="0" smtClean="0">
                <a:latin typeface="Pristina" panose="03060402040406080204" pitchFamily="66" charset="0"/>
              </a:rPr>
              <a:t>Se le pide al alumno que escriba la fecha, el titulo , un pequeño escrito de lo mas interesante y para finalizar un dibujo. </a:t>
            </a:r>
          </a:p>
          <a:p>
            <a:r>
              <a:rPr lang="es-MX" sz="2400" dirty="0" smtClean="0">
                <a:latin typeface="Pristina" panose="03060402040406080204" pitchFamily="66" charset="0"/>
              </a:rPr>
              <a:t>Se manda la evidencia vía WhatsApp y se selecciona algún trabajo para compartir con sus compañeros</a:t>
            </a:r>
            <a:endParaRPr lang="es-MX" sz="2400" dirty="0">
              <a:latin typeface="Pristina" panose="03060402040406080204"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ute Christmas Cards Collection by Slidesgo">
  <a:themeElements>
    <a:clrScheme name="Simple Light">
      <a:dk1>
        <a:srgbClr val="000000"/>
      </a:dk1>
      <a:lt1>
        <a:srgbClr val="FFFFFF"/>
      </a:lt1>
      <a:dk2>
        <a:srgbClr val="595959"/>
      </a:dk2>
      <a:lt2>
        <a:srgbClr val="EEEEEE"/>
      </a:lt2>
      <a:accent1>
        <a:srgbClr val="1F9388"/>
      </a:accent1>
      <a:accent2>
        <a:srgbClr val="FE323D"/>
      </a:accent2>
      <a:accent3>
        <a:srgbClr val="F8BD59"/>
      </a:accent3>
      <a:accent4>
        <a:srgbClr val="2C3260"/>
      </a:accent4>
      <a:accent5>
        <a:srgbClr val="FFFFFF"/>
      </a:accent5>
      <a:accent6>
        <a:srgbClr val="9AE5C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342</Words>
  <Application>Microsoft Office PowerPoint</Application>
  <PresentationFormat>Presentación en pantalla (16:9)</PresentationFormat>
  <Paragraphs>37</Paragraphs>
  <Slides>13</Slides>
  <Notes>13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Gill Sans Ultra Bold</vt:lpstr>
      <vt:lpstr>Henny Penny</vt:lpstr>
      <vt:lpstr>Pristina</vt:lpstr>
      <vt:lpstr>Satisfy</vt:lpstr>
      <vt:lpstr>Ubuntu</vt:lpstr>
      <vt:lpstr>Cute Christmas Cards Collection by Slidesgo</vt:lpstr>
      <vt:lpstr>Escuela Primaria División del Norte T.M</vt:lpstr>
      <vt:lpstr>Presentación de PowerPoint</vt:lpstr>
      <vt:lpstr>Causas</vt:lpstr>
      <vt:lpstr>Acciones, recomendaciones, estrategias y propuestas.</vt:lpstr>
      <vt:lpstr>Café internet</vt:lpstr>
      <vt:lpstr>Presentación de PowerPoint</vt:lpstr>
      <vt:lpstr>Inicio</vt:lpstr>
      <vt:lpstr>Desarrollo</vt:lpstr>
      <vt:lpstr>Presentación de PowerPoint</vt:lpstr>
      <vt:lpstr>Presentación de PowerPoint</vt:lpstr>
      <vt:lpstr>Dificultades</vt:lpstr>
      <vt:lpstr>Evidencias</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Primaria División del Norte T.M</dc:title>
  <dc:creator>Acer</dc:creator>
  <cp:lastModifiedBy>Acer</cp:lastModifiedBy>
  <cp:revision>9</cp:revision>
  <dcterms:modified xsi:type="dcterms:W3CDTF">2020-12-11T05:05:13Z</dcterms:modified>
</cp:coreProperties>
</file>